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xlsx" ContentType="application/vnd.openxmlformats-officedocument.spreadsheetml.sheet"/>
  <Default Extension="emf" ContentType="image/x-emf"/>
  <Default Extension="png" ContentType="image/png"/>
  <Default Extension="wdp" ContentType="image/vnd.ms-photo"/>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65" r:id="rId2"/>
  </p:sldMasterIdLst>
  <p:notesMasterIdLst>
    <p:notesMasterId r:id="rId3"/>
  </p:notesMasterIdLst>
  <p:sldIdLst>
    <p:sldId id="283" r:id="rId4"/>
    <p:sldId id="277" r:id="rId5"/>
    <p:sldId id="261" r:id="rId6"/>
    <p:sldId id="266" r:id="rId7"/>
    <p:sldId id="268" r:id="rId8"/>
    <p:sldId id="269" r:id="rId9"/>
    <p:sldId id="270" r:id="rId10"/>
    <p:sldId id="271" r:id="rId11"/>
    <p:sldId id="276" r:id="rId12"/>
    <p:sldId id="262" r:id="rId13"/>
    <p:sldId id="282" r:id="rId14"/>
    <p:sldId id="263" r:id="rId15"/>
    <p:sldId id="273" r:id="rId16"/>
    <p:sldId id="275" r:id="rId17"/>
    <p:sldId id="258" r:id="rId18"/>
    <p:sldId id="272" r:id="rId19"/>
    <p:sldId id="281" r:id="rId20"/>
    <p:sldId id="280" r:id="rId21"/>
    <p:sldId id="274" r:id="rId22"/>
    <p:sldId id="257" r:id="rId23"/>
    <p:sldId id="259" r:id="rId24"/>
    <p:sldId id="264" r:id="rId25"/>
    <p:sldId id="265" r:id="rId26"/>
    <p:sldId id="267" r:id="rId27"/>
    <p:sldId id="278" r:id="rId28"/>
    <p:sldId id="308" r:id="rId29"/>
    <p:sldId id="336" r:id="rId30"/>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108" d="100"/>
          <a:sy n="108" d="100"/>
        </p:scale>
        <p:origin x="678" y="10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notesMaster" Target="notesMasters/notesMaster1.xml" /><Relationship Id="rId30" Type="http://schemas.openxmlformats.org/officeDocument/2006/relationships/slide" Target="slides/slide27.xml" /><Relationship Id="rId31" Type="http://schemas.openxmlformats.org/officeDocument/2006/relationships/tags" Target="tags/tag74.xml" /><Relationship Id="rId32" Type="http://schemas.openxmlformats.org/officeDocument/2006/relationships/presProps" Target="presProps.xml" /><Relationship Id="rId33" Type="http://schemas.openxmlformats.org/officeDocument/2006/relationships/viewProps" Target="viewProps.xml" /><Relationship Id="rId34" Type="http://schemas.openxmlformats.org/officeDocument/2006/relationships/theme" Target="theme/theme1.xml" /><Relationship Id="rId35" Type="http://schemas.openxmlformats.org/officeDocument/2006/relationships/tableStyles" Target="tableStyles.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charts/_rels/chart1.xml.rels>&#65279;<?xml version="1.0" encoding="utf-8" standalone="yes"?><Relationships xmlns="http://schemas.openxmlformats.org/package/2006/relationships"><Relationship Id="rId1" Type="http://schemas.openxmlformats.org/officeDocument/2006/relationships/package" Target="../embeddings/Microsoft_Excel_Worksheet1.xlsx" /><Relationship Id="rId2" Type="http://schemas.openxmlformats.org/officeDocument/2006/relationships/image" Target="../media/image13.jpeg" /><Relationship Id="rId3" Type="http://schemas.openxmlformats.org/officeDocument/2006/relationships/image" Target="../media/image14.jpeg" /></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clustered"/>
        <c:varyColors val="0"/>
        <c:ser>
          <c:idx val="0"/>
          <c:order val="0"/>
          <c:tx>
            <c:strRef>
              <c:f>Sheet1!$B$1</c:f>
              <c:strCache>
                <c:ptCount val="1"/>
                <c:pt idx="0">
                  <c:v>계열 1</c:v>
                </c:pt>
              </c:strCache>
            </c:strRef>
          </c:tx>
          <c:spPr>
            <a:blipFill>
              <a:blip r:embed="rId2"/>
              <a:stretch>
                <a:fillRect/>
              </a:stretch>
            </a:blipFill>
            <a:ln>
              <a:noFill/>
            </a:ln>
            <a:effectLst/>
            <a:scene3d>
              <a:camera prst="orthographicFront"/>
              <a:lightRig rig="threePt" dir="t"/>
            </a:scene3d>
            <a:sp3d prstMaterial="softEdge">
              <a:bevelT w="0" h="0"/>
            </a:sp3d>
          </c:spPr>
          <c:invertIfNegative val="0"/>
          <c:pictureOptions>
            <c:pictureFormat val="stack"/>
          </c:pictureOptions>
          <c:dPt>
            <c:idx val="0"/>
            <c:invertIfNegative val="0"/>
            <c:spPr>
              <a:blipFill>
                <a:blip r:embed="rId2"/>
                <a:stretch>
                  <a:fillRect/>
                </a:stretch>
              </a:blipFill>
              <a:ln>
                <a:noFill/>
              </a:ln>
              <a:effectLst/>
              <a:scene3d>
                <a:camera prst="orthographicFront"/>
                <a:lightRig rig="threePt" dir="t"/>
              </a:scene3d>
              <a:sp3d prstMaterial="softEdge">
                <a:bevelT w="0" h="0"/>
              </a:sp3d>
            </c:spPr>
            <c:pictureOptions>
              <c:pictureFormat val="stack"/>
            </c:pictureOptions>
          </c:dPt>
          <c:dPt>
            <c:idx val="1"/>
            <c:invertIfNegative val="0"/>
            <c:spPr>
              <a:blipFill>
                <a:blip r:embed="rId2"/>
                <a:stretch>
                  <a:fillRect/>
                </a:stretch>
              </a:blipFill>
              <a:ln>
                <a:noFill/>
              </a:ln>
              <a:effectLst/>
              <a:scene3d>
                <a:camera prst="orthographicFront"/>
                <a:lightRig rig="threePt" dir="t"/>
              </a:scene3d>
              <a:sp3d prstMaterial="softEdge">
                <a:bevelT w="0" h="0"/>
              </a:sp3d>
            </c:spPr>
            <c:pictureOptions>
              <c:pictureFormat val="stack"/>
            </c:pictureOptions>
          </c:dPt>
          <c:dPt>
            <c:idx val="2"/>
            <c:invertIfNegative val="0"/>
            <c:spPr>
              <a:blipFill>
                <a:blip r:embed="rId2"/>
                <a:stretch>
                  <a:fillRect/>
                </a:stretch>
              </a:blipFill>
              <a:ln>
                <a:noFill/>
              </a:ln>
              <a:effectLst/>
              <a:scene3d>
                <a:camera prst="orthographicFront"/>
                <a:lightRig rig="threePt" dir="t"/>
              </a:scene3d>
              <a:sp3d prstMaterial="softEdge">
                <a:bevelT w="0" h="0"/>
              </a:sp3d>
            </c:spPr>
            <c:pictureOptions>
              <c:pictureFormat val="stack"/>
            </c:pictureOptions>
          </c:dPt>
          <c:dPt>
            <c:idx val="3"/>
            <c:invertIfNegative val="0"/>
            <c:spPr>
              <a:blipFill>
                <a:blip r:embed="rId2"/>
                <a:stretch>
                  <a:fillRect/>
                </a:stretch>
              </a:blipFill>
              <a:ln>
                <a:noFill/>
              </a:ln>
              <a:effectLst/>
              <a:scene3d>
                <a:camera prst="orthographicFront"/>
                <a:lightRig rig="threePt" dir="t"/>
              </a:scene3d>
              <a:sp3d prstMaterial="softEdge">
                <a:bevelT w="0" h="0"/>
              </a:sp3d>
            </c:spPr>
            <c:pictureOptions>
              <c:pictureFormat val="stack"/>
            </c:pictureOptions>
          </c:dPt>
          <c:dPt>
            <c:idx val="4"/>
            <c:invertIfNegative val="0"/>
            <c:spPr>
              <a:blipFill>
                <a:blip r:embed="rId3"/>
                <a:stretch>
                  <a:fillRect/>
                </a:stretch>
              </a:blipFill>
              <a:ln>
                <a:noFill/>
              </a:ln>
              <a:effectLst/>
              <a:scene3d>
                <a:camera prst="orthographicFront"/>
                <a:lightRig rig="threePt" dir="t"/>
              </a:scene3d>
              <a:sp3d prstMaterial="softEdge">
                <a:bevelT w="0" h="0"/>
              </a:sp3d>
            </c:spPr>
            <c:pictureOptions>
              <c:pictureFormat val="stack"/>
            </c:pictureOptions>
          </c:dPt>
          <c:dLbls>
            <c:dLbl>
              <c:idx val="0"/>
              <c:layout>
                <c:manualLayout>
                  <c:x val="0"/>
                  <c:y val="0.0055832904763519764"/>
                </c:manualLayout>
              </c:layout>
              <c:txPr>
                <a:bodyPr rot="0" spcFirstLastPara="0" vertOverflow="ellipsis" vert="horz" wrap="square" lIns="38100" tIns="19050" rIns="38100" bIns="19050" anchor="ctr" anchorCtr="1"/>
                <a:p>
                  <a:pPr>
                    <a:defRPr lang="zh-CN" sz="2000" b="1" i="0" u="none" strike="noStrike" kern="1200" baseline="0" smtId="4294967295">
                      <a:solidFill>
                        <a:schemeClr val="tx1"/>
                      </a:solidFill>
                      <a:effectLst/>
                      <a:latin typeface="Calibri" panose="020f0502020204030204" pitchFamily="34" charset="0"/>
                      <a:ea typeface="Tahoma" panose="020b0604030504040204" pitchFamily="34" charset="0"/>
                      <a:cs typeface="Tahoma" panose="020b0604030504040204" pitchFamily="34" charset="0"/>
                    </a:defRPr>
                  </a:pPr>
                  <a:endParaRPr lang="zh-CN" sz="2000" b="1" i="0" u="none" strike="noStrike" kern="1200" baseline="0" smtId="4294967295">
                    <a:solidFill>
                      <a:schemeClr val="tx1"/>
                    </a:solidFill>
                    <a:effectLst/>
                    <a:latin typeface="Calibri" panose="020f0502020204030204" pitchFamily="34" charset="0"/>
                    <a:ea typeface="Tahoma" panose="020b0604030504040204" pitchFamily="34" charset="0"/>
                    <a:cs typeface="Tahoma" panose="020b0604030504040204" pitchFamily="34" charset="0"/>
                  </a:endParaRPr>
                </a:p>
              </c:txPr>
              <c:dLblPos val="outEnd"/>
              <c:showLegendKey val="0"/>
              <c:showVal val="1"/>
              <c:showCatName val="0"/>
              <c:showSerName val="0"/>
              <c:showPercent val="0"/>
              <c:showBubbleSize val="0"/>
              <c:extLst/>
            </c:dLbl>
            <c:dLbl>
              <c:idx val="1"/>
              <c:layout>
                <c:manualLayout>
                  <c:x val="-0.0030841403640806675"/>
                  <c:y val="0.0064375200308859348"/>
                </c:manualLayout>
              </c:layout>
              <c:txPr>
                <a:bodyPr rot="0" spcFirstLastPara="0" vertOverflow="ellipsis" vert="horz" wrap="square" lIns="38100" tIns="19050" rIns="38100" bIns="19050" anchor="ctr" anchorCtr="1"/>
                <a:p>
                  <a:pPr>
                    <a:defRPr lang="zh-CN" sz="2000" b="1" i="0" u="none" strike="noStrike" kern="1200" baseline="0" smtId="4294967295">
                      <a:solidFill>
                        <a:schemeClr val="tx1"/>
                      </a:solidFill>
                      <a:effectLst/>
                      <a:latin typeface="Calibri" panose="020f0502020204030204" pitchFamily="34" charset="0"/>
                      <a:ea typeface="Tahoma" panose="020b0604030504040204" pitchFamily="34" charset="0"/>
                      <a:cs typeface="Tahoma" panose="020b0604030504040204" pitchFamily="34" charset="0"/>
                    </a:defRPr>
                  </a:pPr>
                  <a:endParaRPr lang="zh-CN" sz="2000" b="1" i="0" u="none" strike="noStrike" kern="1200" baseline="0" smtId="4294967295">
                    <a:solidFill>
                      <a:schemeClr val="tx1"/>
                    </a:solidFill>
                    <a:effectLst/>
                    <a:latin typeface="Calibri" panose="020f0502020204030204" pitchFamily="34" charset="0"/>
                    <a:ea typeface="Tahoma" panose="020b0604030504040204" pitchFamily="34" charset="0"/>
                    <a:cs typeface="Tahoma" panose="020b0604030504040204" pitchFamily="34" charset="0"/>
                  </a:endParaRPr>
                </a:p>
              </c:txPr>
              <c:dLblPos val="outEnd"/>
              <c:showLegendKey val="0"/>
              <c:showVal val="1"/>
              <c:showCatName val="0"/>
              <c:showSerName val="0"/>
              <c:showPercent val="0"/>
              <c:showBubbleSize val="0"/>
              <c:extLst/>
            </c:dLbl>
            <c:dLbl>
              <c:idx val="2"/>
              <c:layout>
                <c:manualLayout>
                  <c:x val="0"/>
                  <c:y val="-0.0017637453274801373"/>
                </c:manualLayout>
              </c:layout>
              <c:txPr>
                <a:bodyPr rot="0" spcFirstLastPara="0" vertOverflow="ellipsis" vert="horz" wrap="square" lIns="38100" tIns="19050" rIns="38100" bIns="19050" anchor="ctr" anchorCtr="1"/>
                <a:p>
                  <a:pPr>
                    <a:defRPr lang="zh-CN" sz="2000" b="1" i="0" u="none" strike="noStrike" kern="1200" baseline="0" smtId="4294967295">
                      <a:solidFill>
                        <a:schemeClr val="tx1"/>
                      </a:solidFill>
                      <a:effectLst/>
                      <a:latin typeface="Calibri" panose="020f0502020204030204" pitchFamily="34" charset="0"/>
                      <a:ea typeface="Tahoma" panose="020b0604030504040204" pitchFamily="34" charset="0"/>
                      <a:cs typeface="Tahoma" panose="020b0604030504040204" pitchFamily="34" charset="0"/>
                    </a:defRPr>
                  </a:pPr>
                  <a:endParaRPr lang="zh-CN" sz="2000" b="1" i="0" u="none" strike="noStrike" kern="1200" baseline="0" smtId="4294967295">
                    <a:solidFill>
                      <a:schemeClr val="tx1"/>
                    </a:solidFill>
                    <a:effectLst/>
                    <a:latin typeface="Calibri" panose="020f0502020204030204" pitchFamily="34" charset="0"/>
                    <a:ea typeface="Tahoma" panose="020b0604030504040204" pitchFamily="34" charset="0"/>
                    <a:cs typeface="Tahoma" panose="020b0604030504040204" pitchFamily="34" charset="0"/>
                  </a:endParaRPr>
                </a:p>
              </c:txPr>
              <c:dLblPos val="outEnd"/>
              <c:showLegendKey val="0"/>
              <c:showVal val="1"/>
              <c:showCatName val="0"/>
              <c:showSerName val="0"/>
              <c:showPercent val="0"/>
              <c:showBubbleSize val="0"/>
              <c:extLst/>
            </c:dLbl>
            <c:dLbl>
              <c:idx val="3"/>
              <c:layout>
                <c:manualLayout>
                  <c:x val="0"/>
                  <c:y val="0.0022222588304430246"/>
                </c:manualLayout>
              </c:layout>
              <c:txPr>
                <a:bodyPr rot="0" spcFirstLastPara="0" vertOverflow="ellipsis" vert="horz" wrap="square" lIns="38100" tIns="19050" rIns="38100" bIns="19050" anchor="ctr" anchorCtr="1"/>
                <a:p>
                  <a:pPr>
                    <a:defRPr lang="zh-CN" sz="2000" b="1" i="0" u="none" strike="noStrike" kern="1200" baseline="0" smtId="4294967295">
                      <a:solidFill>
                        <a:schemeClr val="tx1"/>
                      </a:solidFill>
                      <a:effectLst/>
                      <a:latin typeface="Calibri" panose="020f0502020204030204" pitchFamily="34" charset="0"/>
                      <a:ea typeface="Tahoma" panose="020b0604030504040204" pitchFamily="34" charset="0"/>
                      <a:cs typeface="Tahoma" panose="020b0604030504040204" pitchFamily="34" charset="0"/>
                    </a:defRPr>
                  </a:pPr>
                  <a:endParaRPr lang="zh-CN" sz="2000" b="1" i="0" u="none" strike="noStrike" kern="1200" baseline="0" smtId="4294967295">
                    <a:solidFill>
                      <a:schemeClr val="tx1"/>
                    </a:solidFill>
                    <a:effectLst/>
                    <a:latin typeface="Calibri" panose="020f0502020204030204" pitchFamily="34" charset="0"/>
                    <a:ea typeface="Tahoma" panose="020b0604030504040204" pitchFamily="34" charset="0"/>
                    <a:cs typeface="Tahoma" panose="020b0604030504040204" pitchFamily="34" charset="0"/>
                  </a:endParaRPr>
                </a:p>
              </c:txPr>
              <c:dLblPos val="outEnd"/>
              <c:showLegendKey val="0"/>
              <c:showVal val="1"/>
              <c:showCatName val="0"/>
              <c:showSerName val="0"/>
              <c:showPercent val="0"/>
              <c:showBubbleSize val="0"/>
              <c:extLst/>
            </c:dLbl>
            <c:dLbl>
              <c:idx val="4"/>
              <c:numFmt formatCode="General" sourceLinked="1"/>
              <c:spPr>
                <a:noFill/>
                <a:ln>
                  <a:noFill/>
                </a:ln>
                <a:effectLst/>
              </c:spPr>
              <c:txPr>
                <a:bodyPr rot="0" spcFirstLastPara="0" vertOverflow="ellipsis" vert="horz" wrap="square" lIns="38100" tIns="19050" rIns="38100" bIns="19050" anchor="ctr" anchorCtr="1"/>
                <a:p>
                  <a:pPr>
                    <a:defRPr lang="zh-CN" sz="2000" b="1" i="0" u="none" strike="noStrike" kern="1200" baseline="0" smtId="4294967295">
                      <a:solidFill>
                        <a:schemeClr val="accent1"/>
                      </a:solidFill>
                      <a:effectLst/>
                      <a:latin typeface="Calibri" panose="020f0502020204030204" pitchFamily="34" charset="0"/>
                      <a:ea typeface="Tahoma" panose="020b0604030504040204" pitchFamily="34" charset="0"/>
                      <a:cs typeface="Tahoma" panose="020b0604030504040204" pitchFamily="34" charset="0"/>
                    </a:defRPr>
                  </a:pPr>
                  <a:endParaRPr lang="zh-CN" sz="2000" b="1" i="0" u="none" strike="noStrike" kern="1200" baseline="0" smtId="4294967295">
                    <a:solidFill>
                      <a:schemeClr val="accent1"/>
                    </a:solidFill>
                    <a:effectLst/>
                    <a:latin typeface="Calibri" panose="020f0502020204030204" pitchFamily="34" charset="0"/>
                    <a:ea typeface="Tahoma" panose="020b0604030504040204" pitchFamily="34" charset="0"/>
                    <a:cs typeface="Tahoma" panose="020b0604030504040204" pitchFamily="34" charset="0"/>
                  </a:endParaRPr>
                </a:p>
              </c:txPr>
              <c:dLblPos val="outEnd"/>
              <c:showLegendKey val="0"/>
              <c:showVal val="1"/>
              <c:showCatName val="0"/>
              <c:showSerName val="0"/>
              <c:showPercent val="0"/>
              <c:showBubbleSize val="0"/>
              <c:extLst/>
            </c:dLbl>
            <c:spPr>
              <a:noFill/>
              <a:ln>
                <a:noFill/>
              </a:ln>
              <a:effectLst/>
            </c:spPr>
            <c:txPr>
              <a:bodyPr rot="0" spcFirstLastPara="0" vertOverflow="ellipsis" vert="horz" wrap="square" lIns="38100" tIns="19050" rIns="38100" bIns="19050" anchor="ctr" anchorCtr="1"/>
              <a:p>
                <a:pPr>
                  <a:defRPr lang="zh-CN" sz="2000" b="1" i="0" u="none" strike="noStrike" kern="1200" baseline="0" smtId="4294967295">
                    <a:solidFill>
                      <a:schemeClr val="tx1"/>
                    </a:solidFill>
                    <a:effectLst/>
                    <a:latin typeface="Calibri" panose="020f0502020204030204" pitchFamily="34" charset="0"/>
                    <a:ea typeface="Tahoma" panose="020b0604030504040204" pitchFamily="34" charset="0"/>
                    <a:cs typeface="Tahoma" panose="020b0604030504040204" pitchFamily="34" charset="0"/>
                  </a:defRPr>
                </a:pPr>
                <a:endParaRPr lang="zh-CN" sz="2000" b="1" i="0" u="none" strike="noStrike" kern="1200" baseline="0" smtId="4294967295">
                  <a:solidFill>
                    <a:schemeClr val="tx1"/>
                  </a:solidFill>
                  <a:effectLst/>
                  <a:latin typeface="Calibri" panose="020f0502020204030204" pitchFamily="34" charset="0"/>
                  <a:ea typeface="Tahoma" panose="020b0604030504040204" pitchFamily="34" charset="0"/>
                  <a:cs typeface="Tahoma" panose="020b0604030504040204" pitchFamily="34" charset="0"/>
                </a:endParaRPr>
              </a:p>
            </c:txPr>
            <c:dLblPos val="outEnd"/>
            <c:showLegendKey val="0"/>
            <c:showVal val="1"/>
            <c:showCatName val="0"/>
            <c:showSerName val="0"/>
            <c:showPercent val="0"/>
            <c:showBubbleSize val="0"/>
            <c:showLeaderLines val="0"/>
            <c:extLst/>
          </c:dLbls>
          <c:cat>
            <c:strRef>
              <c:f>Sheet1!$A$2:$A$6</c:f>
              <c:strCache>
                <c:ptCount val="5"/>
                <c:pt idx="0">
                  <c:v>value01</c:v>
                </c:pt>
                <c:pt idx="1">
                  <c:v>value02</c:v>
                </c:pt>
                <c:pt idx="2">
                  <c:v>value03</c:v>
                </c:pt>
                <c:pt idx="3">
                  <c:v>value04</c:v>
                </c:pt>
                <c:pt idx="4">
                  <c:v>value05</c:v>
                </c:pt>
              </c:strCache>
            </c:strRef>
          </c:cat>
          <c:val>
            <c:numRef>
              <c:f>Sheet1!$B$2:$B$6</c:f>
              <c:numCache>
                <c:formatCode>General</c:formatCode>
                <c:ptCount val="5"/>
                <c:pt idx="0">
                  <c:v>30</c:v>
                </c:pt>
                <c:pt idx="1">
                  <c:v>20</c:v>
                </c:pt>
                <c:pt idx="2">
                  <c:v>45</c:v>
                </c:pt>
                <c:pt idx="3">
                  <c:v>70</c:v>
                </c:pt>
                <c:pt idx="4">
                  <c:v>80</c:v>
                </c:pt>
              </c:numCache>
            </c:numRef>
          </c:val>
        </c:ser>
        <c:dLbls>
          <c:showLegendKey val="0"/>
          <c:showVal val="0"/>
          <c:showCatName val="0"/>
          <c:showSerName val="0"/>
          <c:showPercent val="0"/>
          <c:showBubbleSize val="0"/>
          <c:showLeaderLines val="0"/>
        </c:dLbls>
        <c:gapWidth val="155"/>
        <c:overlap/>
        <c:axId val="380258592"/>
        <c:axId val="380259152"/>
      </c:barChart>
      <c:catAx>
        <c:axId val="380258592"/>
        <c:scaling>
          <c:orientation/>
        </c:scaling>
        <c:delete val="0"/>
        <c:axPos val="b"/>
        <c:majorGridlines>
          <c:spPr>
            <a:ln w="6350" cap="flat" cmpd="sng" algn="ctr">
              <a:solidFill>
                <a:schemeClr val="bg1">
                  <a:lumMod val="85000"/>
                </a:schemeClr>
              </a:solidFill>
              <a:prstDash val="sysDash"/>
              <a:round/>
            </a:ln>
          </c:spPr>
        </c:majorGridlines>
        <c:numFmt formatCode="General" sourceLinked="0"/>
        <c:majorTickMark val="out"/>
        <c:minorTickMark val="none"/>
        <c:spPr>
          <a:ln w="3175" cap="flat" cmpd="sng" algn="ctr">
            <a:noFill/>
            <a:prstDash val="solid"/>
            <a:round/>
          </a:ln>
        </c:spPr>
        <c:txPr>
          <a:bodyPr rot="-60000000" spcFirstLastPara="0" vertOverflow="ellipsis" vert="horz" wrap="square" anchor="ctr" anchorCtr="1"/>
          <a:p>
            <a:pPr>
              <a:defRPr lang="zh-CN" sz="1000" b="1" i="0" u="none" strike="noStrike" kern="1200" baseline="0" smtId="4294967295">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pPr>
            <a:endParaRPr lang="zh-CN" sz="1000" b="1" i="0" u="none" strike="noStrike" kern="1200" baseline="0" smtId="4294967295">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endParaRPr>
          </a:p>
        </c:txPr>
        <c:crossAx val="380259152"/>
        <c:crosses val="autoZero"/>
        <c:auto val="0"/>
        <c:lblAlgn val="ctr"/>
        <c:lblOffset/>
        <c:noMultiLvlLbl val="0"/>
      </c:catAx>
      <c:valAx>
        <c:axId val="380259152"/>
        <c:scaling>
          <c:orientation/>
        </c:scaling>
        <c:delete val="0"/>
        <c:axPos val="l"/>
        <c:majorGridlines>
          <c:spPr>
            <a:ln w="3175" cap="flat" cmpd="sng" algn="ctr">
              <a:solidFill>
                <a:schemeClr val="bg1">
                  <a:lumMod val="85000"/>
                </a:schemeClr>
              </a:solidFill>
              <a:prstDash val="sysDash"/>
              <a:round/>
            </a:ln>
          </c:spPr>
        </c:majorGridlines>
        <c:numFmt formatCode="General" sourceLinked="1"/>
        <c:majorTickMark val="in"/>
        <c:minorTickMark val="none"/>
        <c:txPr>
          <a:bodyPr rot="-60000000" spcFirstLastPara="0" vertOverflow="ellipsis" vert="horz" wrap="square" anchor="ctr" anchorCtr="1"/>
          <a:p>
            <a:pPr>
              <a:defRPr lang="zh-CN" sz="1000" b="0" i="0" u="none" strike="noStrike" kern="1200" baseline="0" smtId="4294967295">
                <a:solidFill>
                  <a:schemeClr val="tx1">
                    <a:lumMod val="65000"/>
                    <a:lumOff val="35000"/>
                  </a:schemeClr>
                </a:solidFill>
                <a:latin typeface="Calibri" panose="020f0502020204030204" pitchFamily="34" charset="0"/>
                <a:ea typeface="+mn-ea"/>
                <a:cs typeface="+mn-cs"/>
              </a:defRPr>
            </a:pPr>
            <a:endParaRPr lang="zh-CN" sz="1000" b="0" i="0" u="none" strike="noStrike" kern="1200" baseline="0" smtId="4294967295">
              <a:solidFill>
                <a:schemeClr val="tx1">
                  <a:lumMod val="65000"/>
                  <a:lumOff val="35000"/>
                </a:schemeClr>
              </a:solidFill>
              <a:latin typeface="Calibri" panose="020f0502020204030204" pitchFamily="34" charset="0"/>
              <a:ea typeface="+mn-ea"/>
              <a:cs typeface="+mn-cs"/>
            </a:endParaRPr>
          </a:p>
        </c:txPr>
        <c:crossAx val="380258592"/>
        <c:crosses val="autoZero"/>
        <c:crossBetween val="between"/>
      </c:valAx>
      <c:spPr>
        <a:noFill/>
      </c:spPr>
    </c:plotArea>
    <c:plotVisOnly val="1"/>
    <c:dispBlanksAs val="gap"/>
    <c:showDLblsOverMax val="0"/>
  </c:chart>
  <c:spPr>
    <a:scene3d>
      <a:camera prst="orthographicFront"/>
      <a:lightRig rig="threePt" dir="t"/>
    </a:scene3d>
  </c:spPr>
  <c:txPr>
    <a:bodyPr/>
    <a:p>
      <a:pPr>
        <a:defRPr lang="zh-CN" sz="1800" smtId="4294967295"/>
      </a:pPr>
      <a:endParaRPr lang="zh-CN" sz="1800" smtId="4294967295"/>
    </a:p>
  </c:txPr>
  <c:externalData r:id="rId1">
    <c:autoUpdate val="0"/>
  </c:externalData>
</c:chartSpace>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6056CD-3297-4186-9699-50435E8B5583}"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367BEF-9446-459D-8DD6-A718D948C05F}"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62367BEF-9446-459D-8DD6-A718D948C05F}" type="slidenum">
              <a:rPr kumimoji="0" lang="zh-CN" altLang="en-US" sz="1200" b="0" i="0" u="none" strike="noStrike" kern="1200" cap="none" spc="0" normalizeH="0" baseline="0" noProof="0" smtClean="0">
                <a:ln>
                  <a:noFill/>
                </a:ln>
                <a:solidFill>
                  <a:prstClr val="black"/>
                </a:solidFill>
                <a:effectLst/>
                <a:uLnTx/>
                <a:uFillTx/>
                <a:latin typeface="等线"/>
                <a:ea typeface="等线"/>
                <a:cs typeface="+mn-cs"/>
              </a:rPr>
              <a:t>1</a:t>
            </a:fld>
            <a:endParaRPr kumimoji="0" lang="zh-CN" altLang="en-US" sz="1200" b="0" i="0" u="none" strike="noStrike" kern="1200" cap="none" spc="0" normalizeH="0" baseline="0" noProof="0">
              <a:ln>
                <a:noFill/>
              </a:ln>
              <a:solidFill>
                <a:prstClr val="black"/>
              </a:solidFill>
              <a:effectLst/>
              <a:uLnTx/>
              <a:uFillTx/>
              <a:latin typeface="等线"/>
              <a:ea typeface="等线"/>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367BEF-9446-459D-8DD6-A718D948C05F}"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367BEF-9446-459D-8DD6-A718D948C05F}"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367BEF-9446-459D-8DD6-A718D948C05F}"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367BEF-9446-459D-8DD6-A718D948C05F}"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367BEF-9446-459D-8DD6-A718D948C05F}"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367BEF-9446-459D-8DD6-A718D948C05F}"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367BEF-9446-459D-8DD6-A718D948C05F}"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367BEF-9446-459D-8DD6-A718D948C05F}"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367BEF-9446-459D-8DD6-A718D948C05F}"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367BEF-9446-459D-8DD6-A718D948C05F}"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367BEF-9446-459D-8DD6-A718D948C05F}"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367BEF-9446-459D-8DD6-A718D948C05F}"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367BEF-9446-459D-8DD6-A718D948C05F}"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367BEF-9446-459D-8DD6-A718D948C05F}"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367BEF-9446-459D-8DD6-A718D948C05F}"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367BEF-9446-459D-8DD6-A718D948C05F}"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367BEF-9446-459D-8DD6-A718D948C05F}"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26</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27</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367BEF-9446-459D-8DD6-A718D948C05F}"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367BEF-9446-459D-8DD6-A718D948C05F}"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367BEF-9446-459D-8DD6-A718D948C05F}"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367BEF-9446-459D-8DD6-A718D948C05F}"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367BEF-9446-459D-8DD6-A718D948C05F}"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367BEF-9446-459D-8DD6-A718D948C05F}"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367BEF-9446-459D-8DD6-A718D948C05F}" type="slidenum">
              <a:rPr lang="zh-CN" altLang="en-US" smtClean="0"/>
              <a:t>9</a:t>
            </a:fld>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11.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7.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8.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9.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仅标题">
    <p:spTree>
      <p:nvGrpSpPr>
        <p:cNvPr id="1" name=""/>
        <p:cNvGrpSpPr/>
        <p:nvPr/>
      </p:nvGrpSpPr>
      <p:grpSpPr>
        <a:xfrm>
          <a:off x="0" y="0"/>
          <a:ext cx="0" cy="0"/>
        </a:xfrm>
      </p:grpSpPr>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自定义版式">
    <p:spTree>
      <p:nvGrpSpPr>
        <p:cNvPr id="1" name=""/>
        <p:cNvGrpSpPr/>
        <p:nvPr/>
      </p:nvGrpSpPr>
      <p:grpSpPr>
        <a:xfrm>
          <a:off x="0" y="0"/>
          <a:ext cx="0" cy="0"/>
        </a:xfrm>
      </p:grpSpPr>
      <p:sp>
        <p:nvSpPr>
          <p:cNvPr id="13" name="图片占位符 12"/>
          <p:cNvSpPr>
            <a:spLocks noGrp="1"/>
          </p:cNvSpPr>
          <p:nvPr>
            <p:ph type="pic" sz="quarter" idx="10"/>
          </p:nvPr>
        </p:nvSpPr>
        <p:spPr>
          <a:xfrm>
            <a:off x="1288633" y="1932348"/>
            <a:ext cx="1400176" cy="1400174"/>
          </a:xfrm>
          <a:custGeom>
            <a:gdLst>
              <a:gd name="connsiteX0" fmla="*/ 700088 w 1400176"/>
              <a:gd name="connsiteY0" fmla="*/ 0 h 1400174"/>
              <a:gd name="connsiteX1" fmla="*/ 1400176 w 1400176"/>
              <a:gd name="connsiteY1" fmla="*/ 700087 h 1400174"/>
              <a:gd name="connsiteX2" fmla="*/ 700088 w 1400176"/>
              <a:gd name="connsiteY2" fmla="*/ 1400174 h 1400174"/>
              <a:gd name="connsiteX3" fmla="*/ 0 w 1400176"/>
              <a:gd name="connsiteY3" fmla="*/ 700087 h 1400174"/>
              <a:gd name="connsiteX4" fmla="*/ 700088 w 1400176"/>
              <a:gd name="connsiteY4" fmla="*/ 0 h 1400174"/>
            </a:gdLst>
            <a:cxnLst>
              <a:cxn ang="0">
                <a:pos x="connsiteX0" y="connsiteY0"/>
              </a:cxn>
              <a:cxn ang="0">
                <a:pos x="connsiteX1" y="connsiteY1"/>
              </a:cxn>
              <a:cxn ang="0">
                <a:pos x="connsiteX2" y="connsiteY2"/>
              </a:cxn>
              <a:cxn ang="0">
                <a:pos x="connsiteX3" y="connsiteY3"/>
              </a:cxn>
              <a:cxn ang="0">
                <a:pos x="connsiteX4" y="connsiteY4"/>
              </a:cxn>
            </a:cxnLst>
            <a:rect l="l" t="t" r="r" b="b"/>
            <a:pathLst>
              <a:path w="1400176" h="1400174">
                <a:moveTo>
                  <a:pt x="700088" y="0"/>
                </a:moveTo>
                <a:cubicBezTo>
                  <a:pt x="1086736" y="0"/>
                  <a:pt x="1400176" y="313440"/>
                  <a:pt x="1400176" y="700087"/>
                </a:cubicBezTo>
                <a:cubicBezTo>
                  <a:pt x="1400176" y="1086734"/>
                  <a:pt x="1086736" y="1400174"/>
                  <a:pt x="700088" y="1400174"/>
                </a:cubicBezTo>
                <a:cubicBezTo>
                  <a:pt x="313440" y="1400174"/>
                  <a:pt x="0" y="1086734"/>
                  <a:pt x="0" y="700087"/>
                </a:cubicBezTo>
                <a:cubicBezTo>
                  <a:pt x="0" y="313440"/>
                  <a:pt x="313440" y="0"/>
                  <a:pt x="700088" y="0"/>
                </a:cubicBezTo>
                <a:close/>
              </a:path>
            </a:pathLst>
          </a:custGeom>
        </p:spPr>
        <p:txBody>
          <a:bodyPr wrap="square">
            <a:noAutofit/>
          </a:bodyPr>
          <a:lstStyle/>
          <a:p>
            <a:endParaRPr lang="zh-CN" altLang="en-US"/>
          </a:p>
        </p:txBody>
      </p:sp>
      <p:sp>
        <p:nvSpPr>
          <p:cNvPr id="14" name="图片占位符 13"/>
          <p:cNvSpPr>
            <a:spLocks noGrp="1"/>
          </p:cNvSpPr>
          <p:nvPr>
            <p:ph type="pic" sz="quarter" idx="11"/>
          </p:nvPr>
        </p:nvSpPr>
        <p:spPr>
          <a:xfrm>
            <a:off x="1288633" y="4247529"/>
            <a:ext cx="1400176" cy="1400174"/>
          </a:xfrm>
          <a:custGeom>
            <a:gdLst>
              <a:gd name="connsiteX0" fmla="*/ 700088 w 1400176"/>
              <a:gd name="connsiteY0" fmla="*/ 0 h 1400174"/>
              <a:gd name="connsiteX1" fmla="*/ 1400176 w 1400176"/>
              <a:gd name="connsiteY1" fmla="*/ 700087 h 1400174"/>
              <a:gd name="connsiteX2" fmla="*/ 700088 w 1400176"/>
              <a:gd name="connsiteY2" fmla="*/ 1400174 h 1400174"/>
              <a:gd name="connsiteX3" fmla="*/ 0 w 1400176"/>
              <a:gd name="connsiteY3" fmla="*/ 700087 h 1400174"/>
              <a:gd name="connsiteX4" fmla="*/ 700088 w 1400176"/>
              <a:gd name="connsiteY4" fmla="*/ 0 h 1400174"/>
            </a:gdLst>
            <a:cxnLst>
              <a:cxn ang="0">
                <a:pos x="connsiteX0" y="connsiteY0"/>
              </a:cxn>
              <a:cxn ang="0">
                <a:pos x="connsiteX1" y="connsiteY1"/>
              </a:cxn>
              <a:cxn ang="0">
                <a:pos x="connsiteX2" y="connsiteY2"/>
              </a:cxn>
              <a:cxn ang="0">
                <a:pos x="connsiteX3" y="connsiteY3"/>
              </a:cxn>
              <a:cxn ang="0">
                <a:pos x="connsiteX4" y="connsiteY4"/>
              </a:cxn>
            </a:cxnLst>
            <a:rect l="l" t="t" r="r" b="b"/>
            <a:pathLst>
              <a:path w="1400176" h="1400174">
                <a:moveTo>
                  <a:pt x="700088" y="0"/>
                </a:moveTo>
                <a:cubicBezTo>
                  <a:pt x="1086736" y="0"/>
                  <a:pt x="1400176" y="313440"/>
                  <a:pt x="1400176" y="700087"/>
                </a:cubicBezTo>
                <a:cubicBezTo>
                  <a:pt x="1400176" y="1086734"/>
                  <a:pt x="1086736" y="1400174"/>
                  <a:pt x="700088" y="1400174"/>
                </a:cubicBezTo>
                <a:cubicBezTo>
                  <a:pt x="313440" y="1400174"/>
                  <a:pt x="0" y="1086734"/>
                  <a:pt x="0" y="700087"/>
                </a:cubicBezTo>
                <a:cubicBezTo>
                  <a:pt x="0" y="313440"/>
                  <a:pt x="313440" y="0"/>
                  <a:pt x="700088" y="0"/>
                </a:cubicBez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6447776" y="1931023"/>
            <a:ext cx="1400176" cy="1400174"/>
          </a:xfrm>
          <a:custGeom>
            <a:gdLst>
              <a:gd name="connsiteX0" fmla="*/ 700088 w 1400176"/>
              <a:gd name="connsiteY0" fmla="*/ 0 h 1400174"/>
              <a:gd name="connsiteX1" fmla="*/ 1400176 w 1400176"/>
              <a:gd name="connsiteY1" fmla="*/ 700087 h 1400174"/>
              <a:gd name="connsiteX2" fmla="*/ 700088 w 1400176"/>
              <a:gd name="connsiteY2" fmla="*/ 1400174 h 1400174"/>
              <a:gd name="connsiteX3" fmla="*/ 0 w 1400176"/>
              <a:gd name="connsiteY3" fmla="*/ 700087 h 1400174"/>
              <a:gd name="connsiteX4" fmla="*/ 700088 w 1400176"/>
              <a:gd name="connsiteY4" fmla="*/ 0 h 1400174"/>
            </a:gdLst>
            <a:cxnLst>
              <a:cxn ang="0">
                <a:pos x="connsiteX0" y="connsiteY0"/>
              </a:cxn>
              <a:cxn ang="0">
                <a:pos x="connsiteX1" y="connsiteY1"/>
              </a:cxn>
              <a:cxn ang="0">
                <a:pos x="connsiteX2" y="connsiteY2"/>
              </a:cxn>
              <a:cxn ang="0">
                <a:pos x="connsiteX3" y="connsiteY3"/>
              </a:cxn>
              <a:cxn ang="0">
                <a:pos x="connsiteX4" y="connsiteY4"/>
              </a:cxn>
            </a:cxnLst>
            <a:rect l="l" t="t" r="r" b="b"/>
            <a:pathLst>
              <a:path w="1400176" h="1400174">
                <a:moveTo>
                  <a:pt x="700088" y="0"/>
                </a:moveTo>
                <a:cubicBezTo>
                  <a:pt x="1086736" y="0"/>
                  <a:pt x="1400176" y="313440"/>
                  <a:pt x="1400176" y="700087"/>
                </a:cubicBezTo>
                <a:cubicBezTo>
                  <a:pt x="1400176" y="1086734"/>
                  <a:pt x="1086736" y="1400174"/>
                  <a:pt x="700088" y="1400174"/>
                </a:cubicBezTo>
                <a:cubicBezTo>
                  <a:pt x="313440" y="1400174"/>
                  <a:pt x="0" y="1086734"/>
                  <a:pt x="0" y="700087"/>
                </a:cubicBezTo>
                <a:cubicBezTo>
                  <a:pt x="0" y="313440"/>
                  <a:pt x="313440" y="0"/>
                  <a:pt x="700088" y="0"/>
                </a:cubicBez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6447775" y="4248854"/>
            <a:ext cx="1400176" cy="1400174"/>
          </a:xfrm>
          <a:custGeom>
            <a:gdLst>
              <a:gd name="connsiteX0" fmla="*/ 700088 w 1400176"/>
              <a:gd name="connsiteY0" fmla="*/ 0 h 1400174"/>
              <a:gd name="connsiteX1" fmla="*/ 1400176 w 1400176"/>
              <a:gd name="connsiteY1" fmla="*/ 700087 h 1400174"/>
              <a:gd name="connsiteX2" fmla="*/ 700088 w 1400176"/>
              <a:gd name="connsiteY2" fmla="*/ 1400174 h 1400174"/>
              <a:gd name="connsiteX3" fmla="*/ 0 w 1400176"/>
              <a:gd name="connsiteY3" fmla="*/ 700087 h 1400174"/>
              <a:gd name="connsiteX4" fmla="*/ 700088 w 1400176"/>
              <a:gd name="connsiteY4" fmla="*/ 0 h 1400174"/>
            </a:gdLst>
            <a:cxnLst>
              <a:cxn ang="0">
                <a:pos x="connsiteX0" y="connsiteY0"/>
              </a:cxn>
              <a:cxn ang="0">
                <a:pos x="connsiteX1" y="connsiteY1"/>
              </a:cxn>
              <a:cxn ang="0">
                <a:pos x="connsiteX2" y="connsiteY2"/>
              </a:cxn>
              <a:cxn ang="0">
                <a:pos x="connsiteX3" y="connsiteY3"/>
              </a:cxn>
              <a:cxn ang="0">
                <a:pos x="connsiteX4" y="connsiteY4"/>
              </a:cxn>
            </a:cxnLst>
            <a:rect l="l" t="t" r="r" b="b"/>
            <a:pathLst>
              <a:path w="1400176" h="1400174">
                <a:moveTo>
                  <a:pt x="700088" y="0"/>
                </a:moveTo>
                <a:cubicBezTo>
                  <a:pt x="1086736" y="0"/>
                  <a:pt x="1400176" y="313440"/>
                  <a:pt x="1400176" y="700087"/>
                </a:cubicBezTo>
                <a:cubicBezTo>
                  <a:pt x="1400176" y="1086734"/>
                  <a:pt x="1086736" y="1400174"/>
                  <a:pt x="700088" y="1400174"/>
                </a:cubicBezTo>
                <a:cubicBezTo>
                  <a:pt x="313440" y="1400174"/>
                  <a:pt x="0" y="1086734"/>
                  <a:pt x="0" y="700087"/>
                </a:cubicBezTo>
                <a:cubicBezTo>
                  <a:pt x="0" y="313440"/>
                  <a:pt x="313440" y="0"/>
                  <a:pt x="700088" y="0"/>
                </a:cubicBezTo>
                <a:close/>
              </a:path>
            </a:pathLst>
          </a:custGeom>
        </p:spPr>
        <p:txBody>
          <a:bodyPr wrap="square">
            <a:noAutofit/>
          </a:bodyPr>
          <a:lstStyle/>
          <a:p>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自定义版式">
    <p:spTree>
      <p:nvGrpSpPr>
        <p:cNvPr id="1" name=""/>
        <p:cNvGrpSpPr/>
        <p:nvPr/>
      </p:nvGrpSpPr>
      <p:grpSpPr>
        <a:xfrm>
          <a:off x="0" y="0"/>
          <a:ext cx="0" cy="0"/>
        </a:xfrm>
      </p:grpSpPr>
      <p:sp>
        <p:nvSpPr>
          <p:cNvPr id="9" name="图片占位符 8"/>
          <p:cNvSpPr>
            <a:spLocks noGrp="1"/>
          </p:cNvSpPr>
          <p:nvPr>
            <p:ph type="pic" sz="quarter" idx="10"/>
          </p:nvPr>
        </p:nvSpPr>
        <p:spPr>
          <a:xfrm>
            <a:off x="1822097" y="2007424"/>
            <a:ext cx="3880812" cy="1947802"/>
          </a:xfrm>
          <a:custGeom>
            <a:gdLst>
              <a:gd name="connsiteX0" fmla="*/ 172867 w 3880812"/>
              <a:gd name="connsiteY0" fmla="*/ 0 h 1947802"/>
              <a:gd name="connsiteX1" fmla="*/ 3707945 w 3880812"/>
              <a:gd name="connsiteY1" fmla="*/ 0 h 1947802"/>
              <a:gd name="connsiteX2" fmla="*/ 3880812 w 3880812"/>
              <a:gd name="connsiteY2" fmla="*/ 172867 h 1947802"/>
              <a:gd name="connsiteX3" fmla="*/ 3880812 w 3880812"/>
              <a:gd name="connsiteY3" fmla="*/ 1774935 h 1947802"/>
              <a:gd name="connsiteX4" fmla="*/ 3707945 w 3880812"/>
              <a:gd name="connsiteY4" fmla="*/ 1947802 h 1947802"/>
              <a:gd name="connsiteX5" fmla="*/ 172867 w 3880812"/>
              <a:gd name="connsiteY5" fmla="*/ 1947802 h 1947802"/>
              <a:gd name="connsiteX6" fmla="*/ 0 w 3880812"/>
              <a:gd name="connsiteY6" fmla="*/ 1774935 h 1947802"/>
              <a:gd name="connsiteX7" fmla="*/ 0 w 3880812"/>
              <a:gd name="connsiteY7" fmla="*/ 172867 h 1947802"/>
              <a:gd name="connsiteX8" fmla="*/ 172867 w 3880812"/>
              <a:gd name="connsiteY8" fmla="*/ 0 h 194780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0812" h="1947802">
                <a:moveTo>
                  <a:pt x="172867" y="0"/>
                </a:moveTo>
                <a:lnTo>
                  <a:pt x="3707945" y="0"/>
                </a:lnTo>
                <a:cubicBezTo>
                  <a:pt x="3803417" y="0"/>
                  <a:pt x="3880812" y="77395"/>
                  <a:pt x="3880812" y="172867"/>
                </a:cubicBezTo>
                <a:lnTo>
                  <a:pt x="3880812" y="1774935"/>
                </a:lnTo>
                <a:cubicBezTo>
                  <a:pt x="3880812" y="1870407"/>
                  <a:pt x="3803417" y="1947802"/>
                  <a:pt x="3707945" y="1947802"/>
                </a:cubicBezTo>
                <a:lnTo>
                  <a:pt x="172867" y="1947802"/>
                </a:lnTo>
                <a:cubicBezTo>
                  <a:pt x="77395" y="1947802"/>
                  <a:pt x="0" y="1870407"/>
                  <a:pt x="0" y="1774935"/>
                </a:cubicBezTo>
                <a:lnTo>
                  <a:pt x="0" y="172867"/>
                </a:lnTo>
                <a:cubicBezTo>
                  <a:pt x="0" y="77395"/>
                  <a:pt x="77395" y="0"/>
                  <a:pt x="172867" y="0"/>
                </a:cubicBezTo>
                <a:close/>
              </a:path>
            </a:pathLst>
          </a:custGeom>
        </p:spPr>
        <p:txBody>
          <a:bodyPr wrap="square">
            <a:noAutofit/>
          </a:bodyPr>
          <a:lstStyle/>
          <a:p>
            <a:endParaRPr lang="zh-CN" altLang="en-US"/>
          </a:p>
        </p:txBody>
      </p:sp>
      <p:sp>
        <p:nvSpPr>
          <p:cNvPr id="8" name="图片占位符 7"/>
          <p:cNvSpPr>
            <a:spLocks noGrp="1"/>
          </p:cNvSpPr>
          <p:nvPr>
            <p:ph type="pic" sz="quarter" idx="11"/>
          </p:nvPr>
        </p:nvSpPr>
        <p:spPr>
          <a:xfrm>
            <a:off x="6508397" y="2007424"/>
            <a:ext cx="3880812" cy="1947802"/>
          </a:xfrm>
          <a:custGeom>
            <a:gdLst>
              <a:gd name="connsiteX0" fmla="*/ 172867 w 3880812"/>
              <a:gd name="connsiteY0" fmla="*/ 0 h 1947802"/>
              <a:gd name="connsiteX1" fmla="*/ 3707945 w 3880812"/>
              <a:gd name="connsiteY1" fmla="*/ 0 h 1947802"/>
              <a:gd name="connsiteX2" fmla="*/ 3880812 w 3880812"/>
              <a:gd name="connsiteY2" fmla="*/ 172867 h 1947802"/>
              <a:gd name="connsiteX3" fmla="*/ 3880812 w 3880812"/>
              <a:gd name="connsiteY3" fmla="*/ 1774935 h 1947802"/>
              <a:gd name="connsiteX4" fmla="*/ 3707945 w 3880812"/>
              <a:gd name="connsiteY4" fmla="*/ 1947802 h 1947802"/>
              <a:gd name="connsiteX5" fmla="*/ 172867 w 3880812"/>
              <a:gd name="connsiteY5" fmla="*/ 1947802 h 1947802"/>
              <a:gd name="connsiteX6" fmla="*/ 0 w 3880812"/>
              <a:gd name="connsiteY6" fmla="*/ 1774935 h 1947802"/>
              <a:gd name="connsiteX7" fmla="*/ 0 w 3880812"/>
              <a:gd name="connsiteY7" fmla="*/ 172867 h 1947802"/>
              <a:gd name="connsiteX8" fmla="*/ 172867 w 3880812"/>
              <a:gd name="connsiteY8" fmla="*/ 0 h 194780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0812" h="1947802">
                <a:moveTo>
                  <a:pt x="172867" y="0"/>
                </a:moveTo>
                <a:lnTo>
                  <a:pt x="3707945" y="0"/>
                </a:lnTo>
                <a:cubicBezTo>
                  <a:pt x="3803417" y="0"/>
                  <a:pt x="3880812" y="77395"/>
                  <a:pt x="3880812" y="172867"/>
                </a:cubicBezTo>
                <a:lnTo>
                  <a:pt x="3880812" y="1774935"/>
                </a:lnTo>
                <a:cubicBezTo>
                  <a:pt x="3880812" y="1870407"/>
                  <a:pt x="3803417" y="1947802"/>
                  <a:pt x="3707945" y="1947802"/>
                </a:cubicBezTo>
                <a:lnTo>
                  <a:pt x="172867" y="1947802"/>
                </a:lnTo>
                <a:cubicBezTo>
                  <a:pt x="77395" y="1947802"/>
                  <a:pt x="0" y="1870407"/>
                  <a:pt x="0" y="1774935"/>
                </a:cubicBezTo>
                <a:lnTo>
                  <a:pt x="0" y="172867"/>
                </a:lnTo>
                <a:cubicBezTo>
                  <a:pt x="0" y="77395"/>
                  <a:pt x="77395" y="0"/>
                  <a:pt x="172867" y="0"/>
                </a:cubicBezTo>
                <a:close/>
              </a:path>
            </a:pathLst>
          </a:custGeom>
        </p:spPr>
        <p:txBody>
          <a:bodyPr wrap="square">
            <a:noAutofit/>
          </a:bodyPr>
          <a:lstStyle/>
          <a:p>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
        <p:nvSpPr>
          <p:cNvPr id="10" name="图片占位符 9"/>
          <p:cNvSpPr>
            <a:spLocks noGrp="1"/>
          </p:cNvSpPr>
          <p:nvPr>
            <p:ph type="pic" sz="quarter" idx="10"/>
          </p:nvPr>
        </p:nvSpPr>
        <p:spPr>
          <a:xfrm>
            <a:off x="1937944" y="2057401"/>
            <a:ext cx="1658612" cy="1658608"/>
          </a:xfrm>
          <a:custGeom>
            <a:gdLst>
              <a:gd name="connsiteX0" fmla="*/ 829306 w 1658612"/>
              <a:gd name="connsiteY0" fmla="*/ 0 h 1658608"/>
              <a:gd name="connsiteX1" fmla="*/ 1658612 w 1658612"/>
              <a:gd name="connsiteY1" fmla="*/ 829304 h 1658608"/>
              <a:gd name="connsiteX2" fmla="*/ 829306 w 1658612"/>
              <a:gd name="connsiteY2" fmla="*/ 1658608 h 1658608"/>
              <a:gd name="connsiteX3" fmla="*/ 0 w 1658612"/>
              <a:gd name="connsiteY3" fmla="*/ 829304 h 1658608"/>
              <a:gd name="connsiteX4" fmla="*/ 829306 w 1658612"/>
              <a:gd name="connsiteY4" fmla="*/ 0 h 1658608"/>
            </a:gdLst>
            <a:cxnLst>
              <a:cxn ang="0">
                <a:pos x="connsiteX0" y="connsiteY0"/>
              </a:cxn>
              <a:cxn ang="0">
                <a:pos x="connsiteX1" y="connsiteY1"/>
              </a:cxn>
              <a:cxn ang="0">
                <a:pos x="connsiteX2" y="connsiteY2"/>
              </a:cxn>
              <a:cxn ang="0">
                <a:pos x="connsiteX3" y="connsiteY3"/>
              </a:cxn>
              <a:cxn ang="0">
                <a:pos x="connsiteX4" y="connsiteY4"/>
              </a:cxn>
            </a:cxnLst>
            <a:rect l="l" t="t" r="r" b="b"/>
            <a:pathLst>
              <a:path w="1658612" h="1658608">
                <a:moveTo>
                  <a:pt x="829306" y="0"/>
                </a:moveTo>
                <a:cubicBezTo>
                  <a:pt x="1287319" y="0"/>
                  <a:pt x="1658612" y="371292"/>
                  <a:pt x="1658612" y="829304"/>
                </a:cubicBezTo>
                <a:cubicBezTo>
                  <a:pt x="1658612" y="1287316"/>
                  <a:pt x="1287319" y="1658608"/>
                  <a:pt x="829306" y="1658608"/>
                </a:cubicBezTo>
                <a:cubicBezTo>
                  <a:pt x="371293" y="1658608"/>
                  <a:pt x="0" y="1287316"/>
                  <a:pt x="0" y="829304"/>
                </a:cubicBezTo>
                <a:cubicBezTo>
                  <a:pt x="0" y="371292"/>
                  <a:pt x="371293" y="0"/>
                  <a:pt x="829306" y="0"/>
                </a:cubicBez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5267281" y="2057401"/>
            <a:ext cx="1658612" cy="1658608"/>
          </a:xfrm>
          <a:custGeom>
            <a:gdLst>
              <a:gd name="connsiteX0" fmla="*/ 829306 w 1658612"/>
              <a:gd name="connsiteY0" fmla="*/ 0 h 1658608"/>
              <a:gd name="connsiteX1" fmla="*/ 1658612 w 1658612"/>
              <a:gd name="connsiteY1" fmla="*/ 829304 h 1658608"/>
              <a:gd name="connsiteX2" fmla="*/ 829306 w 1658612"/>
              <a:gd name="connsiteY2" fmla="*/ 1658608 h 1658608"/>
              <a:gd name="connsiteX3" fmla="*/ 0 w 1658612"/>
              <a:gd name="connsiteY3" fmla="*/ 829304 h 1658608"/>
              <a:gd name="connsiteX4" fmla="*/ 829306 w 1658612"/>
              <a:gd name="connsiteY4" fmla="*/ 0 h 1658608"/>
            </a:gdLst>
            <a:cxnLst>
              <a:cxn ang="0">
                <a:pos x="connsiteX0" y="connsiteY0"/>
              </a:cxn>
              <a:cxn ang="0">
                <a:pos x="connsiteX1" y="connsiteY1"/>
              </a:cxn>
              <a:cxn ang="0">
                <a:pos x="connsiteX2" y="connsiteY2"/>
              </a:cxn>
              <a:cxn ang="0">
                <a:pos x="connsiteX3" y="connsiteY3"/>
              </a:cxn>
              <a:cxn ang="0">
                <a:pos x="connsiteX4" y="connsiteY4"/>
              </a:cxn>
            </a:cxnLst>
            <a:rect l="l" t="t" r="r" b="b"/>
            <a:pathLst>
              <a:path w="1658612" h="1658608">
                <a:moveTo>
                  <a:pt x="829306" y="0"/>
                </a:moveTo>
                <a:cubicBezTo>
                  <a:pt x="1287319" y="0"/>
                  <a:pt x="1658612" y="371292"/>
                  <a:pt x="1658612" y="829304"/>
                </a:cubicBezTo>
                <a:cubicBezTo>
                  <a:pt x="1658612" y="1287316"/>
                  <a:pt x="1287319" y="1658608"/>
                  <a:pt x="829306" y="1658608"/>
                </a:cubicBezTo>
                <a:cubicBezTo>
                  <a:pt x="371293" y="1658608"/>
                  <a:pt x="0" y="1287316"/>
                  <a:pt x="0" y="829304"/>
                </a:cubicBezTo>
                <a:cubicBezTo>
                  <a:pt x="0" y="371292"/>
                  <a:pt x="371293" y="0"/>
                  <a:pt x="829306" y="0"/>
                </a:cubicBez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8585090" y="2057401"/>
            <a:ext cx="1658612" cy="1658608"/>
          </a:xfrm>
          <a:custGeom>
            <a:gdLst>
              <a:gd name="connsiteX0" fmla="*/ 829306 w 1658612"/>
              <a:gd name="connsiteY0" fmla="*/ 0 h 1658608"/>
              <a:gd name="connsiteX1" fmla="*/ 1658612 w 1658612"/>
              <a:gd name="connsiteY1" fmla="*/ 829304 h 1658608"/>
              <a:gd name="connsiteX2" fmla="*/ 829306 w 1658612"/>
              <a:gd name="connsiteY2" fmla="*/ 1658608 h 1658608"/>
              <a:gd name="connsiteX3" fmla="*/ 0 w 1658612"/>
              <a:gd name="connsiteY3" fmla="*/ 829304 h 1658608"/>
              <a:gd name="connsiteX4" fmla="*/ 829306 w 1658612"/>
              <a:gd name="connsiteY4" fmla="*/ 0 h 1658608"/>
            </a:gdLst>
            <a:cxnLst>
              <a:cxn ang="0">
                <a:pos x="connsiteX0" y="connsiteY0"/>
              </a:cxn>
              <a:cxn ang="0">
                <a:pos x="connsiteX1" y="connsiteY1"/>
              </a:cxn>
              <a:cxn ang="0">
                <a:pos x="connsiteX2" y="connsiteY2"/>
              </a:cxn>
              <a:cxn ang="0">
                <a:pos x="connsiteX3" y="connsiteY3"/>
              </a:cxn>
              <a:cxn ang="0">
                <a:pos x="connsiteX4" y="connsiteY4"/>
              </a:cxn>
            </a:cxnLst>
            <a:rect l="l" t="t" r="r" b="b"/>
            <a:pathLst>
              <a:path w="1658612" h="1658608">
                <a:moveTo>
                  <a:pt x="829306" y="0"/>
                </a:moveTo>
                <a:cubicBezTo>
                  <a:pt x="1287319" y="0"/>
                  <a:pt x="1658612" y="371292"/>
                  <a:pt x="1658612" y="829304"/>
                </a:cubicBezTo>
                <a:cubicBezTo>
                  <a:pt x="1658612" y="1287316"/>
                  <a:pt x="1287319" y="1658608"/>
                  <a:pt x="829306" y="1658608"/>
                </a:cubicBezTo>
                <a:cubicBezTo>
                  <a:pt x="371293" y="1658608"/>
                  <a:pt x="0" y="1287316"/>
                  <a:pt x="0" y="829304"/>
                </a:cubicBezTo>
                <a:cubicBezTo>
                  <a:pt x="0" y="371292"/>
                  <a:pt x="371293" y="0"/>
                  <a:pt x="829306" y="0"/>
                </a:cubicBezTo>
                <a:close/>
              </a:path>
            </a:pathLst>
          </a:custGeom>
        </p:spPr>
        <p:txBody>
          <a:bodyPr wrap="square">
            <a:noAutofit/>
          </a:bodyPr>
          <a:lstStyle/>
          <a:p>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theme" Target="../theme/theme1.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6.xml" /><Relationship Id="rId10" Type="http://schemas.openxmlformats.org/officeDocument/2006/relationships/slideLayout" Target="../slideLayouts/slideLayout15.xml" /><Relationship Id="rId11" Type="http://schemas.openxmlformats.org/officeDocument/2006/relationships/slideLayout" Target="../slideLayouts/slideLayout16.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7.xml" /><Relationship Id="rId3" Type="http://schemas.openxmlformats.org/officeDocument/2006/relationships/slideLayout" Target="../slideLayouts/slideLayout8.xml" /><Relationship Id="rId4" Type="http://schemas.openxmlformats.org/officeDocument/2006/relationships/slideLayout" Target="../slideLayouts/slideLayout9.xml" /><Relationship Id="rId5" Type="http://schemas.openxmlformats.org/officeDocument/2006/relationships/slideLayout" Target="../slideLayouts/slideLayout10.xml" /><Relationship Id="rId6" Type="http://schemas.openxmlformats.org/officeDocument/2006/relationships/slideLayout" Target="../slideLayouts/slideLayout11.xml" /><Relationship Id="rId7" Type="http://schemas.openxmlformats.org/officeDocument/2006/relationships/slideLayout" Target="../slideLayouts/slideLayout12.xml" /><Relationship Id="rId8" Type="http://schemas.openxmlformats.org/officeDocument/2006/relationships/slideLayout" Target="../slideLayouts/slideLayout13.xml" /><Relationship Id="rId9"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defPPr>
              <a:defRPr lang="zh-CN"/>
            </a:defPPr>
            <a:lvl1pPr marL="0" algn="ct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8877600" y="631440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35"/>
            <a:ext cx="12193270" cy="6856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xml" /><Relationship Id="rId3" Type="http://schemas.openxmlformats.org/officeDocument/2006/relationships/image" Target="../media/image1.emf"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0.xml" /><Relationship Id="rId3" Type="http://schemas.openxmlformats.org/officeDocument/2006/relationships/chart" Target="../charts/chart1.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1.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3.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4.xml" /><Relationship Id="rId3" Type="http://schemas.openxmlformats.org/officeDocument/2006/relationships/image" Target="../media/image4.png" /><Relationship Id="rId4" Type="http://schemas.openxmlformats.org/officeDocument/2006/relationships/image" Target="../media/image5.emf" /><Relationship Id="rId5" Type="http://schemas.openxmlformats.org/officeDocument/2006/relationships/image" Target="../media/image3.pn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5.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6.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7.xml" /><Relationship Id="rId3" Type="http://schemas.openxmlformats.org/officeDocument/2006/relationships/tags" Target="../tags/tag61.xml" /><Relationship Id="rId4" Type="http://schemas.openxmlformats.org/officeDocument/2006/relationships/tags" Target="../tags/tag62.xml" /><Relationship Id="rId5" Type="http://schemas.openxmlformats.org/officeDocument/2006/relationships/tags" Target="../tags/tag63.xml" /><Relationship Id="rId6" Type="http://schemas.openxmlformats.org/officeDocument/2006/relationships/tags" Target="../tags/tag64.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tags" Target="../tags/tag72.xml" /><Relationship Id="rId11" Type="http://schemas.openxmlformats.org/officeDocument/2006/relationships/image" Target="../media/image3.png" /><Relationship Id="rId12" Type="http://schemas.openxmlformats.org/officeDocument/2006/relationships/tags" Target="../tags/tag73.xml" /><Relationship Id="rId2" Type="http://schemas.openxmlformats.org/officeDocument/2006/relationships/notesSlide" Target="../notesSlides/notesSlide18.xml" /><Relationship Id="rId3" Type="http://schemas.openxmlformats.org/officeDocument/2006/relationships/tags" Target="../tags/tag65.xml" /><Relationship Id="rId4" Type="http://schemas.openxmlformats.org/officeDocument/2006/relationships/tags" Target="../tags/tag66.xml" /><Relationship Id="rId5" Type="http://schemas.openxmlformats.org/officeDocument/2006/relationships/tags" Target="../tags/tag67.xml" /><Relationship Id="rId6" Type="http://schemas.openxmlformats.org/officeDocument/2006/relationships/tags" Target="../tags/tag68.xml" /><Relationship Id="rId7" Type="http://schemas.openxmlformats.org/officeDocument/2006/relationships/tags" Target="../tags/tag69.xml" /><Relationship Id="rId8" Type="http://schemas.openxmlformats.org/officeDocument/2006/relationships/tags" Target="../tags/tag70.xml" /><Relationship Id="rId9" Type="http://schemas.openxmlformats.org/officeDocument/2006/relationships/tags" Target="../tags/tag71.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9.xml" /><Relationship Id="rId3" Type="http://schemas.openxmlformats.org/officeDocument/2006/relationships/image" Target="../media/image4.png" /><Relationship Id="rId4" Type="http://schemas.openxmlformats.org/officeDocument/2006/relationships/image" Target="../media/image5.emf" /><Relationship Id="rId5" Type="http://schemas.openxmlformats.org/officeDocument/2006/relationships/image" Target="../media/image3.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xml" /><Relationship Id="rId3" Type="http://schemas.openxmlformats.org/officeDocument/2006/relationships/image" Target="../media/image2.emf" /><Relationship Id="rId4" Type="http://schemas.openxmlformats.org/officeDocument/2006/relationships/image" Target="../media/image3.pn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0.xml" /><Relationship Id="rId3" Type="http://schemas.openxmlformats.org/officeDocument/2006/relationships/image" Target="../media/image15.png" /><Relationship Id="rId4" Type="http://schemas.openxmlformats.org/officeDocument/2006/relationships/image" Target="../media/image3.png" /><Relationship Id="rId5" Type="http://schemas.openxmlformats.org/officeDocument/2006/relationships/image" Target="../media/image16.png" /><Relationship Id="rId6" Type="http://schemas.openxmlformats.org/officeDocument/2006/relationships/image" Target="../media/image17.png" /><Relationship Id="rId7" Type="http://schemas.microsoft.com/office/2007/relationships/hdphoto" Target="../media/image18.wdp" /><Relationship Id="rId8" Type="http://schemas.openxmlformats.org/officeDocument/2006/relationships/image" Target="../media/image8.png" /><Relationship Id="rId9" Type="http://schemas.openxmlformats.org/officeDocument/2006/relationships/image" Target="../media/image11.pn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21.xml" /><Relationship Id="rId3" Type="http://schemas.openxmlformats.org/officeDocument/2006/relationships/image" Target="../media/image19.jpeg" /><Relationship Id="rId4" Type="http://schemas.openxmlformats.org/officeDocument/2006/relationships/image" Target="../media/image20.jpeg" /><Relationship Id="rId5" Type="http://schemas.openxmlformats.org/officeDocument/2006/relationships/image" Target="../media/image21.jpeg" /><Relationship Id="rId6" Type="http://schemas.openxmlformats.org/officeDocument/2006/relationships/image" Target="../media/image3.png" /><Relationship Id="rId7" Type="http://schemas.openxmlformats.org/officeDocument/2006/relationships/image" Target="../media/image8.png" /><Relationship Id="rId8" Type="http://schemas.openxmlformats.org/officeDocument/2006/relationships/image" Target="../media/image11.pn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22.xml" /><Relationship Id="rId3" Type="http://schemas.openxmlformats.org/officeDocument/2006/relationships/image" Target="../media/image3.png" /><Relationship Id="rId4" Type="http://schemas.openxmlformats.org/officeDocument/2006/relationships/image" Target="../media/image8.png" /><Relationship Id="rId5" Type="http://schemas.openxmlformats.org/officeDocument/2006/relationships/image" Target="../media/image22.jpeg" /><Relationship Id="rId6" Type="http://schemas.openxmlformats.org/officeDocument/2006/relationships/image" Target="../media/image23.jpe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3.xml" /><Relationship Id="rId3" Type="http://schemas.openxmlformats.org/officeDocument/2006/relationships/image" Target="../media/image24.jpeg" /><Relationship Id="rId4" Type="http://schemas.openxmlformats.org/officeDocument/2006/relationships/image" Target="../media/image25.jpeg" /><Relationship Id="rId5" Type="http://schemas.openxmlformats.org/officeDocument/2006/relationships/image" Target="../media/image26.jpeg" /><Relationship Id="rId6" Type="http://schemas.openxmlformats.org/officeDocument/2006/relationships/image" Target="../media/image27.jpeg" /><Relationship Id="rId7" Type="http://schemas.openxmlformats.org/officeDocument/2006/relationships/image" Target="../media/image3.png" /><Relationship Id="rId8" Type="http://schemas.openxmlformats.org/officeDocument/2006/relationships/image" Target="../media/image8.pn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4.xml" /><Relationship Id="rId3" Type="http://schemas.openxmlformats.org/officeDocument/2006/relationships/image" Target="../media/image28.pn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5.xml" /><Relationship Id="rId3" Type="http://schemas.openxmlformats.org/officeDocument/2006/relationships/image" Target="../media/image1.emf"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6.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29.png"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image" Target="../media/image29.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27.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xml" /><Relationship Id="rId3" Type="http://schemas.openxmlformats.org/officeDocument/2006/relationships/image" Target="../media/image4.png" /><Relationship Id="rId4" Type="http://schemas.openxmlformats.org/officeDocument/2006/relationships/image" Target="../media/image5.emf" /><Relationship Id="rId5" Type="http://schemas.openxmlformats.org/officeDocument/2006/relationships/image" Target="../media/image3.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xml" /><Relationship Id="rId3" Type="http://schemas.openxmlformats.org/officeDocument/2006/relationships/image" Target="../media/image6.png" /><Relationship Id="rId4" Type="http://schemas.openxmlformats.org/officeDocument/2006/relationships/image" Target="../media/image3.png" /><Relationship Id="rId5" Type="http://schemas.openxmlformats.org/officeDocument/2006/relationships/image" Target="../media/image7.png" /><Relationship Id="rId6" Type="http://schemas.openxmlformats.org/officeDocument/2006/relationships/image" Target="../media/image8.png" /><Relationship Id="rId7" Type="http://schemas.openxmlformats.org/officeDocument/2006/relationships/image" Target="../media/image9.png" /><Relationship Id="rId8" Type="http://schemas.openxmlformats.org/officeDocument/2006/relationships/image" Target="../media/image10.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5.xml" /><Relationship Id="rId3" Type="http://schemas.openxmlformats.org/officeDocument/2006/relationships/image" Target="../media/image3.png" /><Relationship Id="rId4" Type="http://schemas.openxmlformats.org/officeDocument/2006/relationships/image" Target="../media/image8.png" /><Relationship Id="rId5" Type="http://schemas.openxmlformats.org/officeDocument/2006/relationships/image" Target="../media/image11.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6.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7.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8.xml" /><Relationship Id="rId3" Type="http://schemas.openxmlformats.org/officeDocument/2006/relationships/image" Target="../media/image12.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9.xml" /><Relationship Id="rId3" Type="http://schemas.openxmlformats.org/officeDocument/2006/relationships/image" Target="../media/image4.png" /><Relationship Id="rId4" Type="http://schemas.openxmlformats.org/officeDocument/2006/relationships/image" Target="../media/image5.emf" /><Relationship Id="rId5" Type="http://schemas.openxmlformats.org/officeDocument/2006/relationships/image" Target="../media/image3.pn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文本框 1"/>
          <p:cNvSpPr txBox="1"/>
          <p:nvPr/>
        </p:nvSpPr>
        <p:spPr>
          <a:xfrm>
            <a:off x="5308594" y="2553231"/>
            <a:ext cx="6553194" cy="1015663"/>
          </a:xfrm>
          <a:prstGeom prst="rect">
            <a:avLst/>
          </a:prstGeom>
          <a:noFill/>
        </p:spPr>
        <p:txBody>
          <a:bodyPr wrap="square" rtlCol="0">
            <a:spAutoFit/>
            <a:scene3d>
              <a:camera prst="orthographicFront"/>
              <a:lightRig rig="threePt" dir="t"/>
            </a:scene3d>
            <a:sp3d contourW="12700"/>
          </a:bodyPr>
          <a:lstStyle/>
          <a:p>
            <a:pPr lvl="0" algn="ctr">
              <a:defRPr/>
            </a:pPr>
            <a:r>
              <a:rPr lang="zh-CN" altLang="en-US" sz="6000">
                <a:solidFill>
                  <a:srgbClr val="000042"/>
                </a:solidFill>
                <a:latin typeface="汉仪小麦体简" panose="00020600040101010101" pitchFamily="18" charset="-122"/>
                <a:ea typeface="汉仪小麦体简" panose="00020600040101010101" pitchFamily="18" charset="-122"/>
              </a:rPr>
              <a:t>手绘简约商务</a:t>
            </a:r>
            <a:endParaRPr lang="zh-CN" altLang="en-US" sz="6000">
              <a:solidFill>
                <a:srgbClr val="000042"/>
              </a:solidFill>
              <a:latin typeface="汉仪小麦体简" panose="00020600040101010101" pitchFamily="18" charset="-122"/>
              <a:ea typeface="汉仪小麦体简" panose="00020600040101010101" pitchFamily="18" charset="-122"/>
            </a:endParaRPr>
          </a:p>
        </p:txBody>
      </p:sp>
      <p:sp>
        <p:nvSpPr>
          <p:cNvPr id="3" name="文本框 2"/>
          <p:cNvSpPr txBox="1"/>
          <p:nvPr/>
        </p:nvSpPr>
        <p:spPr>
          <a:xfrm>
            <a:off x="6152231" y="3938202"/>
            <a:ext cx="4865920" cy="829073"/>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14000"/>
              </a:lnSpc>
              <a:spcBef>
                <a:spcPct val="0"/>
              </a:spcBef>
              <a:spcAft>
                <a:spcPct val="0"/>
              </a:spcAft>
              <a:buClrTx/>
              <a:buSzTx/>
              <a:buFontTx/>
              <a:buNone/>
              <a:defRPr/>
            </a:pPr>
            <a:r>
              <a:rPr kumimoji="0" lang="en-US" altLang="zh-CN" sz="1400" b="0" i="0" u="none" strike="noStrike" kern="1200" cap="none" spc="0" normalizeH="0" baseline="0" noProof="0">
                <a:ln>
                  <a:noFill/>
                </a:ln>
                <a:solidFill>
                  <a:prstClr val="white">
                    <a:lumMod val="50000"/>
                  </a:prstClr>
                </a:solidFill>
                <a:effectLst/>
                <a:uLnTx/>
                <a:uFillTx/>
                <a:latin typeface="微软雅黑" panose="020b0503020204020204" charset="-122"/>
                <a:ea typeface="微软雅黑"/>
                <a:cs typeface="+mn-cs"/>
              </a:rPr>
              <a:t>The user can demonstrate on a projector or computer, or print the presentation and make it into a film to be used in a wider field</a:t>
            </a:r>
            <a:endParaRPr kumimoji="0" lang="en-US" altLang="zh-CN" sz="1400" b="0" i="0" u="none" strike="noStrike" kern="1200" cap="none" spc="0" normalizeH="0" baseline="0" noProof="0">
              <a:ln>
                <a:noFill/>
              </a:ln>
              <a:solidFill>
                <a:prstClr val="white">
                  <a:lumMod val="50000"/>
                </a:prstClr>
              </a:solidFill>
              <a:effectLst/>
              <a:uLnTx/>
              <a:uFillTx/>
              <a:latin typeface="微软雅黑" panose="020b0503020204020204" charset="-122"/>
              <a:ea typeface="微软雅黑"/>
              <a:cs typeface="+mn-cs"/>
            </a:endParaRPr>
          </a:p>
        </p:txBody>
      </p:sp>
      <p:pic>
        <p:nvPicPr>
          <p:cNvPr id="4" name="图片 3"/>
          <p:cNvPicPr>
            <a:picLocks noChangeAspect="1"/>
          </p:cNvPicPr>
          <p:nvPr/>
        </p:nvPicPr>
        <p:blipFill>
          <a:blip r:embed="rId3"/>
          <a:stretch>
            <a:fillRect/>
          </a:stretch>
        </p:blipFill>
        <p:spPr>
          <a:xfrm>
            <a:off x="972685" y="1699031"/>
            <a:ext cx="4361310" cy="5173483"/>
          </a:xfrm>
          <a:prstGeom prst="rect">
            <a:avLst/>
          </a:prstGeom>
        </p:spPr>
      </p:pic>
      <p:sp>
        <p:nvSpPr>
          <p:cNvPr id="5" name="任意多边形 4"/>
          <p:cNvSpPr/>
          <p:nvPr/>
        </p:nvSpPr>
        <p:spPr>
          <a:xfrm>
            <a:off x="6025243" y="3595886"/>
            <a:ext cx="5119908" cy="181654"/>
          </a:xfrm>
          <a:custGeom>
            <a:gdLst>
              <a:gd name="connsiteX0" fmla="*/ 0 w 4830618"/>
              <a:gd name="connsiteY0" fmla="*/ 299543 h 476676"/>
              <a:gd name="connsiteX1" fmla="*/ 2650836 w 4830618"/>
              <a:gd name="connsiteY1" fmla="*/ 475034 h 476676"/>
              <a:gd name="connsiteX2" fmla="*/ 3796145 w 4830618"/>
              <a:gd name="connsiteY2" fmla="*/ 207180 h 476676"/>
              <a:gd name="connsiteX3" fmla="*/ 3398982 w 4830618"/>
              <a:gd name="connsiteY3" fmla="*/ 3980 h 476676"/>
              <a:gd name="connsiteX4" fmla="*/ 3574473 w 4830618"/>
              <a:gd name="connsiteY4" fmla="*/ 391907 h 476676"/>
              <a:gd name="connsiteX5" fmla="*/ 4830618 w 4830618"/>
              <a:gd name="connsiteY5" fmla="*/ 225652 h 476676"/>
              <a:gd name="connsiteX0-1" fmla="*/ 0 w 4830618"/>
              <a:gd name="connsiteY0-2" fmla="*/ 295563 h 481886"/>
              <a:gd name="connsiteX1-3" fmla="*/ 2650836 w 4830618"/>
              <a:gd name="connsiteY1-4" fmla="*/ 471054 h 481886"/>
              <a:gd name="connsiteX2-5" fmla="*/ 3398982 w 4830618"/>
              <a:gd name="connsiteY2-6" fmla="*/ 0 h 481886"/>
              <a:gd name="connsiteX3-7" fmla="*/ 3574473 w 4830618"/>
              <a:gd name="connsiteY3-8" fmla="*/ 387927 h 481886"/>
              <a:gd name="connsiteX4-9" fmla="*/ 4830618 w 4830618"/>
              <a:gd name="connsiteY4-10" fmla="*/ 221672 h 481886"/>
              <a:gd name="connsiteX0-11" fmla="*/ 0 w 4830618"/>
              <a:gd name="connsiteY0-12" fmla="*/ 73891 h 251955"/>
              <a:gd name="connsiteX1-13" fmla="*/ 2650836 w 4830618"/>
              <a:gd name="connsiteY1-14" fmla="*/ 249382 h 251955"/>
              <a:gd name="connsiteX2-15" fmla="*/ 3574473 w 4830618"/>
              <a:gd name="connsiteY2-16" fmla="*/ 166255 h 251955"/>
              <a:gd name="connsiteX3-17" fmla="*/ 4830618 w 4830618"/>
              <a:gd name="connsiteY3-18" fmla="*/ 0 h 251955"/>
              <a:gd name="connsiteX0-19" fmla="*/ 0 w 4830618"/>
              <a:gd name="connsiteY0-20" fmla="*/ 73891 h 249424"/>
              <a:gd name="connsiteX1-21" fmla="*/ 1581678 w 4830618"/>
              <a:gd name="connsiteY1-22" fmla="*/ 176014 h 249424"/>
              <a:gd name="connsiteX2-23" fmla="*/ 2650836 w 4830618"/>
              <a:gd name="connsiteY2-24" fmla="*/ 249382 h 249424"/>
              <a:gd name="connsiteX3-25" fmla="*/ 3574473 w 4830618"/>
              <a:gd name="connsiteY3-26" fmla="*/ 166255 h 249424"/>
              <a:gd name="connsiteX4-27" fmla="*/ 4830618 w 4830618"/>
              <a:gd name="connsiteY4-28" fmla="*/ 0 h 249424"/>
              <a:gd name="connsiteX0-29" fmla="*/ 0 w 4830618"/>
              <a:gd name="connsiteY0-30" fmla="*/ 73891 h 181654"/>
              <a:gd name="connsiteX1-31" fmla="*/ 1581678 w 4830618"/>
              <a:gd name="connsiteY1-32" fmla="*/ 176014 h 181654"/>
              <a:gd name="connsiteX2-33" fmla="*/ 2650836 w 4830618"/>
              <a:gd name="connsiteY2-34" fmla="*/ 109682 h 181654"/>
              <a:gd name="connsiteX3-35" fmla="*/ 3574473 w 4830618"/>
              <a:gd name="connsiteY3-36" fmla="*/ 166255 h 181654"/>
              <a:gd name="connsiteX4-37" fmla="*/ 4830618 w 4830618"/>
              <a:gd name="connsiteY4-38" fmla="*/ 0 h 181654"/>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830618" h="181654">
                <a:moveTo>
                  <a:pt x="0" y="73891"/>
                </a:moveTo>
                <a:lnTo>
                  <a:pt x="1581678" y="176014"/>
                </a:lnTo>
                <a:cubicBezTo>
                  <a:pt x="2023484" y="205263"/>
                  <a:pt x="2318704" y="111308"/>
                  <a:pt x="2650836" y="109682"/>
                </a:cubicBezTo>
                <a:cubicBezTo>
                  <a:pt x="2982968" y="108056"/>
                  <a:pt x="3211176" y="207819"/>
                  <a:pt x="3574473" y="166255"/>
                </a:cubicBezTo>
                <a:cubicBezTo>
                  <a:pt x="3813079" y="203200"/>
                  <a:pt x="4321848" y="101600"/>
                  <a:pt x="4830618" y="0"/>
                </a:cubicBezTo>
              </a:path>
            </a:pathLst>
          </a:cu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par>
                          <p:cTn id="20" fill="hold" nodeType="afterGroup">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aphicFrame>
        <p:nvGraphicFramePr>
          <p:cNvPr id="2" name="차트 7"/>
          <p:cNvGraphicFramePr/>
          <p:nvPr/>
        </p:nvGraphicFramePr>
        <p:xfrm>
          <a:off x="1130300" y="1854200"/>
          <a:ext cx="5195636" cy="4089400"/>
        </p:xfrm>
        <a:graphic>
          <a:graphicData uri="http://schemas.openxmlformats.org/drawingml/2006/chart">
            <c:chart xmlns:c="http://schemas.openxmlformats.org/drawingml/2006/chart" r:id="rId3"/>
          </a:graphicData>
        </a:graphic>
      </p:graphicFrame>
      <p:grpSp>
        <p:nvGrpSpPr>
          <p:cNvPr id="3" name="组合 2"/>
          <p:cNvGrpSpPr/>
          <p:nvPr/>
        </p:nvGrpSpPr>
        <p:grpSpPr>
          <a:xfrm>
            <a:off x="6690679" y="1643580"/>
            <a:ext cx="4299328" cy="1180931"/>
            <a:chOff x="7325359" y="2262882"/>
            <a:chExt cx="4299328" cy="1180931"/>
          </a:xfrm>
        </p:grpSpPr>
        <p:sp>
          <p:nvSpPr>
            <p:cNvPr id="4" name="矩形 3"/>
            <p:cNvSpPr/>
            <p:nvPr/>
          </p:nvSpPr>
          <p:spPr>
            <a:xfrm>
              <a:off x="7325359" y="2686683"/>
              <a:ext cx="4299328"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a:solidFill>
                    <a:srgbClr val="3C3C3B"/>
                  </a:solidFill>
                  <a:latin typeface="汉仪小麦体简" panose="00020600040101010101" pitchFamily="18" charset="-122"/>
                  <a:ea typeface="汉仪小麦体简" panose="00020600040101010101" pitchFamily="18" charset="-122"/>
                </a:rPr>
                <a:t>用户可以在投影仪或者计算机上进行演示也可以将演示文稿打印出来制作</a:t>
              </a:r>
              <a:endParaRPr lang="zh-CN" altLang="en-US">
                <a:solidFill>
                  <a:srgbClr val="3C3C3B"/>
                </a:solidFill>
                <a:latin typeface="汉仪小麦体简" panose="00020600040101010101" pitchFamily="18" charset="-122"/>
                <a:ea typeface="汉仪小麦体简" panose="00020600040101010101" pitchFamily="18" charset="-122"/>
              </a:endParaRPr>
            </a:p>
          </p:txBody>
        </p:sp>
        <p:sp>
          <p:nvSpPr>
            <p:cNvPr id="5" name="矩形 4"/>
            <p:cNvSpPr/>
            <p:nvPr/>
          </p:nvSpPr>
          <p:spPr>
            <a:xfrm>
              <a:off x="7325360" y="2262882"/>
              <a:ext cx="2241974"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a:solidFill>
                    <a:srgbClr val="3C3C3B"/>
                  </a:solidFill>
                  <a:latin typeface="汉仪小麦体简" panose="00020600040101010101" pitchFamily="18" charset="-122"/>
                  <a:ea typeface="汉仪小麦体简" panose="00020600040101010101" pitchFamily="18" charset="-122"/>
                </a:rPr>
                <a:t>标题文字添加</a:t>
              </a:r>
              <a:endParaRPr lang="zh-CN" altLang="en-US" sz="2400" b="1">
                <a:solidFill>
                  <a:srgbClr val="3C3C3B"/>
                </a:solidFill>
                <a:latin typeface="汉仪小麦体简" panose="00020600040101010101" pitchFamily="18" charset="-122"/>
                <a:ea typeface="汉仪小麦体简" panose="00020600040101010101" pitchFamily="18" charset="-122"/>
              </a:endParaRPr>
            </a:p>
          </p:txBody>
        </p:sp>
      </p:grpSp>
      <p:grpSp>
        <p:nvGrpSpPr>
          <p:cNvPr id="6" name="组合 5"/>
          <p:cNvGrpSpPr/>
          <p:nvPr/>
        </p:nvGrpSpPr>
        <p:grpSpPr>
          <a:xfrm>
            <a:off x="6690679" y="3157839"/>
            <a:ext cx="4299328" cy="1180931"/>
            <a:chOff x="7325359" y="2262882"/>
            <a:chExt cx="4299328" cy="1180931"/>
          </a:xfrm>
        </p:grpSpPr>
        <p:sp>
          <p:nvSpPr>
            <p:cNvPr id="7" name="矩形 6"/>
            <p:cNvSpPr/>
            <p:nvPr/>
          </p:nvSpPr>
          <p:spPr>
            <a:xfrm>
              <a:off x="7325359" y="2686683"/>
              <a:ext cx="4299328"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a:solidFill>
                    <a:srgbClr val="3C3C3B"/>
                  </a:solidFill>
                  <a:latin typeface="汉仪小麦体简" panose="00020600040101010101" pitchFamily="18" charset="-122"/>
                  <a:ea typeface="汉仪小麦体简" panose="00020600040101010101" pitchFamily="18" charset="-122"/>
                </a:rPr>
                <a:t>用户可以在投影仪或者计算机上进行演示也可以将演示文稿打印出来制作</a:t>
              </a:r>
              <a:endParaRPr lang="zh-CN" altLang="en-US">
                <a:solidFill>
                  <a:srgbClr val="3C3C3B"/>
                </a:solidFill>
                <a:latin typeface="汉仪小麦体简" panose="00020600040101010101" pitchFamily="18" charset="-122"/>
                <a:ea typeface="汉仪小麦体简" panose="00020600040101010101" pitchFamily="18" charset="-122"/>
              </a:endParaRPr>
            </a:p>
          </p:txBody>
        </p:sp>
        <p:sp>
          <p:nvSpPr>
            <p:cNvPr id="8" name="矩形 7"/>
            <p:cNvSpPr/>
            <p:nvPr/>
          </p:nvSpPr>
          <p:spPr>
            <a:xfrm>
              <a:off x="7325360" y="2262882"/>
              <a:ext cx="2241974"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a:solidFill>
                    <a:srgbClr val="3C3C3B"/>
                  </a:solidFill>
                  <a:latin typeface="汉仪小麦体简" panose="00020600040101010101" pitchFamily="18" charset="-122"/>
                  <a:ea typeface="汉仪小麦体简" panose="00020600040101010101" pitchFamily="18" charset="-122"/>
                </a:rPr>
                <a:t>标题文字添加</a:t>
              </a:r>
              <a:endParaRPr lang="zh-CN" altLang="en-US" sz="2400" b="1">
                <a:solidFill>
                  <a:srgbClr val="3C3C3B"/>
                </a:solidFill>
                <a:latin typeface="汉仪小麦体简" panose="00020600040101010101" pitchFamily="18" charset="-122"/>
                <a:ea typeface="汉仪小麦体简" panose="00020600040101010101" pitchFamily="18" charset="-122"/>
              </a:endParaRPr>
            </a:p>
          </p:txBody>
        </p:sp>
      </p:grpSp>
      <p:grpSp>
        <p:nvGrpSpPr>
          <p:cNvPr id="9" name="组合 8"/>
          <p:cNvGrpSpPr/>
          <p:nvPr/>
        </p:nvGrpSpPr>
        <p:grpSpPr>
          <a:xfrm>
            <a:off x="6690679" y="4672097"/>
            <a:ext cx="4299328" cy="1180931"/>
            <a:chOff x="7325359" y="2262882"/>
            <a:chExt cx="4299328" cy="1180931"/>
          </a:xfrm>
        </p:grpSpPr>
        <p:sp>
          <p:nvSpPr>
            <p:cNvPr id="10" name="矩形 9"/>
            <p:cNvSpPr/>
            <p:nvPr/>
          </p:nvSpPr>
          <p:spPr>
            <a:xfrm>
              <a:off x="7325359" y="2686683"/>
              <a:ext cx="4299328"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a:solidFill>
                    <a:srgbClr val="3C3C3B"/>
                  </a:solidFill>
                  <a:latin typeface="汉仪小麦体简" panose="00020600040101010101" pitchFamily="18" charset="-122"/>
                  <a:ea typeface="汉仪小麦体简" panose="00020600040101010101" pitchFamily="18" charset="-122"/>
                </a:rPr>
                <a:t>用户可以在投影仪或者计算机上进行演示也可以将演示文稿打印出来制作</a:t>
              </a:r>
              <a:endParaRPr lang="zh-CN" altLang="en-US">
                <a:solidFill>
                  <a:srgbClr val="3C3C3B"/>
                </a:solidFill>
                <a:latin typeface="汉仪小麦体简" panose="00020600040101010101" pitchFamily="18" charset="-122"/>
                <a:ea typeface="汉仪小麦体简" panose="00020600040101010101" pitchFamily="18" charset="-122"/>
              </a:endParaRPr>
            </a:p>
          </p:txBody>
        </p:sp>
        <p:sp>
          <p:nvSpPr>
            <p:cNvPr id="11" name="矩形 10"/>
            <p:cNvSpPr/>
            <p:nvPr/>
          </p:nvSpPr>
          <p:spPr>
            <a:xfrm>
              <a:off x="7325360" y="2262882"/>
              <a:ext cx="2241974"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a:solidFill>
                    <a:srgbClr val="3C3C3B"/>
                  </a:solidFill>
                  <a:latin typeface="汉仪小麦体简" panose="00020600040101010101" pitchFamily="18" charset="-122"/>
                  <a:ea typeface="汉仪小麦体简" panose="00020600040101010101" pitchFamily="18" charset="-122"/>
                </a:rPr>
                <a:t>标题文字添加</a:t>
              </a:r>
              <a:endParaRPr lang="zh-CN" altLang="en-US" sz="2400" b="1">
                <a:solidFill>
                  <a:srgbClr val="3C3C3B"/>
                </a:solidFill>
                <a:latin typeface="汉仪小麦体简" panose="00020600040101010101" pitchFamily="18" charset="-122"/>
                <a:ea typeface="汉仪小麦体简" panose="00020600040101010101" pitchFamily="18" charset="-122"/>
              </a:endParaRPr>
            </a:p>
          </p:txBody>
        </p:sp>
      </p:grpSp>
      <p:grpSp>
        <p:nvGrpSpPr>
          <p:cNvPr id="12" name="组合 11"/>
          <p:cNvGrpSpPr/>
          <p:nvPr/>
        </p:nvGrpSpPr>
        <p:grpSpPr>
          <a:xfrm>
            <a:off x="0" y="206306"/>
            <a:ext cx="6720420" cy="902380"/>
            <a:chOff x="0" y="206306"/>
            <a:chExt cx="6720420" cy="902380"/>
          </a:xfrm>
        </p:grpSpPr>
        <p:sp>
          <p:nvSpPr>
            <p:cNvPr id="13" name="文本框 12"/>
            <p:cNvSpPr txBox="1"/>
            <p:nvPr/>
          </p:nvSpPr>
          <p:spPr>
            <a:xfrm>
              <a:off x="512557" y="206306"/>
              <a:ext cx="4509386" cy="830997"/>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00000"/>
                </a:lnSpc>
                <a:spcBef>
                  <a:spcPct val="0"/>
                </a:spcBef>
                <a:spcAft>
                  <a:spcPct val="0"/>
                </a:spcAft>
                <a:buClrTx/>
                <a:buSzTx/>
                <a:buFontTx/>
                <a:buNone/>
                <a:defRPr/>
              </a:pPr>
              <a:r>
                <a:rPr kumimoji="0" lang="zh-CN" altLang="en-US" sz="4800" b="0" i="0" u="none" strike="noStrike" kern="1200" cap="none" spc="0" normalizeH="0" baseline="0" noProof="0">
                  <a:ln>
                    <a:noFill/>
                  </a:ln>
                  <a:solidFill>
                    <a:srgbClr val="000042"/>
                  </a:solidFill>
                  <a:effectLst/>
                  <a:uLnTx/>
                  <a:uFillTx/>
                  <a:latin typeface="汉仪小麦体简" panose="00020600040101010101" pitchFamily="18" charset="-122"/>
                  <a:ea typeface="汉仪小麦体简" panose="00020600040101010101" pitchFamily="18" charset="-122"/>
                </a:rPr>
                <a:t>标题文字添加</a:t>
              </a:r>
              <a:endParaRPr kumimoji="0" lang="zh-CN" altLang="en-US" sz="4800" b="0" i="0" u="none" strike="noStrike" kern="1200" cap="none" spc="0" normalizeH="0" baseline="0" noProof="0">
                <a:ln>
                  <a:noFill/>
                </a:ln>
                <a:solidFill>
                  <a:srgbClr val="000042"/>
                </a:solidFill>
                <a:effectLst/>
                <a:uLnTx/>
                <a:uFillTx/>
                <a:latin typeface="汉仪小麦体简" panose="00020600040101010101" pitchFamily="18" charset="-122"/>
                <a:ea typeface="汉仪小麦体简" panose="00020600040101010101" pitchFamily="18" charset="-122"/>
              </a:endParaRPr>
            </a:p>
          </p:txBody>
        </p:sp>
        <p:grpSp>
          <p:nvGrpSpPr>
            <p:cNvPr id="14" name="组合 13"/>
            <p:cNvGrpSpPr/>
            <p:nvPr/>
          </p:nvGrpSpPr>
          <p:grpSpPr>
            <a:xfrm>
              <a:off x="0" y="429601"/>
              <a:ext cx="6720420" cy="679085"/>
              <a:chOff x="0" y="429601"/>
              <a:chExt cx="6720420" cy="679085"/>
            </a:xfrm>
          </p:grpSpPr>
          <p:sp>
            <p:nvSpPr>
              <p:cNvPr id="15" name="任意多边形 14"/>
              <p:cNvSpPr/>
              <p:nvPr/>
            </p:nvSpPr>
            <p:spPr>
              <a:xfrm>
                <a:off x="0" y="632010"/>
                <a:ext cx="6212114" cy="476676"/>
              </a:xfrm>
              <a:custGeom>
                <a:gdLst>
                  <a:gd name="connsiteX0" fmla="*/ 0 w 4830618"/>
                  <a:gd name="connsiteY0" fmla="*/ 299543 h 476676"/>
                  <a:gd name="connsiteX1" fmla="*/ 2650836 w 4830618"/>
                  <a:gd name="connsiteY1" fmla="*/ 475034 h 476676"/>
                  <a:gd name="connsiteX2" fmla="*/ 3796145 w 4830618"/>
                  <a:gd name="connsiteY2" fmla="*/ 207180 h 476676"/>
                  <a:gd name="connsiteX3" fmla="*/ 3398982 w 4830618"/>
                  <a:gd name="connsiteY3" fmla="*/ 3980 h 476676"/>
                  <a:gd name="connsiteX4" fmla="*/ 3574473 w 4830618"/>
                  <a:gd name="connsiteY4" fmla="*/ 391907 h 476676"/>
                  <a:gd name="connsiteX5" fmla="*/ 4830618 w 4830618"/>
                  <a:gd name="connsiteY5" fmla="*/ 225652 h 47667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30618" h="476676">
                    <a:moveTo>
                      <a:pt x="0" y="299543"/>
                    </a:moveTo>
                    <a:cubicBezTo>
                      <a:pt x="1009072" y="394985"/>
                      <a:pt x="2018145" y="490428"/>
                      <a:pt x="2650836" y="475034"/>
                    </a:cubicBezTo>
                    <a:cubicBezTo>
                      <a:pt x="3283527" y="459640"/>
                      <a:pt x="3671454" y="285689"/>
                      <a:pt x="3796145" y="207180"/>
                    </a:cubicBezTo>
                    <a:cubicBezTo>
                      <a:pt x="3920836" y="128671"/>
                      <a:pt x="3435927" y="-26808"/>
                      <a:pt x="3398982" y="3980"/>
                    </a:cubicBezTo>
                    <a:cubicBezTo>
                      <a:pt x="3362037" y="34768"/>
                      <a:pt x="3335867" y="354962"/>
                      <a:pt x="3574473" y="391907"/>
                    </a:cubicBezTo>
                    <a:cubicBezTo>
                      <a:pt x="3813079" y="428852"/>
                      <a:pt x="4321848" y="327252"/>
                      <a:pt x="4830618" y="225652"/>
                    </a:cubicBezTo>
                  </a:path>
                </a:pathLst>
              </a:cu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rot="417983" flipH="1">
                <a:off x="6068192" y="429601"/>
                <a:ext cx="652228" cy="490544"/>
              </a:xfrm>
              <a:custGeom>
                <a:gdLst>
                  <a:gd name="connsiteX0" fmla="*/ 379541 w 652228"/>
                  <a:gd name="connsiteY0" fmla="*/ 326881 h 490544"/>
                  <a:gd name="connsiteX1" fmla="*/ 307194 w 652228"/>
                  <a:gd name="connsiteY1" fmla="*/ 398729 h 490544"/>
                  <a:gd name="connsiteX2" fmla="*/ 424063 w 652228"/>
                  <a:gd name="connsiteY2" fmla="*/ 407018 h 490544"/>
                  <a:gd name="connsiteX3" fmla="*/ 379541 w 652228"/>
                  <a:gd name="connsiteY3" fmla="*/ 326881 h 490544"/>
                  <a:gd name="connsiteX4" fmla="*/ 136903 w 652228"/>
                  <a:gd name="connsiteY4" fmla="*/ 89809 h 490544"/>
                  <a:gd name="connsiteX5" fmla="*/ 203684 w 652228"/>
                  <a:gd name="connsiteY5" fmla="*/ 139530 h 490544"/>
                  <a:gd name="connsiteX6" fmla="*/ 384551 w 652228"/>
                  <a:gd name="connsiteY6" fmla="*/ 288697 h 490544"/>
                  <a:gd name="connsiteX7" fmla="*/ 390117 w 652228"/>
                  <a:gd name="connsiteY7" fmla="*/ 299746 h 490544"/>
                  <a:gd name="connsiteX8" fmla="*/ 454115 w 652228"/>
                  <a:gd name="connsiteY8" fmla="*/ 393664 h 490544"/>
                  <a:gd name="connsiteX9" fmla="*/ 451333 w 652228"/>
                  <a:gd name="connsiteY9" fmla="*/ 319082 h 490544"/>
                  <a:gd name="connsiteX10" fmla="*/ 451333 w 652228"/>
                  <a:gd name="connsiteY10" fmla="*/ 225163 h 490544"/>
                  <a:gd name="connsiteX11" fmla="*/ 454115 w 652228"/>
                  <a:gd name="connsiteY11" fmla="*/ 222399 h 490544"/>
                  <a:gd name="connsiteX12" fmla="*/ 451333 w 652228"/>
                  <a:gd name="connsiteY12" fmla="*/ 222399 h 490544"/>
                  <a:gd name="connsiteX13" fmla="*/ 445767 w 652228"/>
                  <a:gd name="connsiteY13" fmla="*/ 230687 h 490544"/>
                  <a:gd name="connsiteX14" fmla="*/ 281597 w 652228"/>
                  <a:gd name="connsiteY14" fmla="*/ 164391 h 490544"/>
                  <a:gd name="connsiteX15" fmla="*/ 136903 w 652228"/>
                  <a:gd name="connsiteY15" fmla="*/ 89809 h 490544"/>
                  <a:gd name="connsiteX16" fmla="*/ 160275 w 652228"/>
                  <a:gd name="connsiteY16" fmla="*/ 56418 h 490544"/>
                  <a:gd name="connsiteX17" fmla="*/ 267815 w 652228"/>
                  <a:gd name="connsiteY17" fmla="*/ 118071 h 490544"/>
                  <a:gd name="connsiteX18" fmla="*/ 444291 w 652228"/>
                  <a:gd name="connsiteY18" fmla="*/ 210553 h 490544"/>
                  <a:gd name="connsiteX19" fmla="*/ 447048 w 652228"/>
                  <a:gd name="connsiteY19" fmla="*/ 213355 h 490544"/>
                  <a:gd name="connsiteX20" fmla="*/ 452563 w 652228"/>
                  <a:gd name="connsiteY20" fmla="*/ 210553 h 490544"/>
                  <a:gd name="connsiteX21" fmla="*/ 458078 w 652228"/>
                  <a:gd name="connsiteY21" fmla="*/ 199343 h 490544"/>
                  <a:gd name="connsiteX22" fmla="*/ 471863 w 652228"/>
                  <a:gd name="connsiteY22" fmla="*/ 190935 h 490544"/>
                  <a:gd name="connsiteX23" fmla="*/ 518741 w 652228"/>
                  <a:gd name="connsiteY23" fmla="*/ 162910 h 490544"/>
                  <a:gd name="connsiteX24" fmla="*/ 587676 w 652228"/>
                  <a:gd name="connsiteY24" fmla="*/ 120875 h 490544"/>
                  <a:gd name="connsiteX25" fmla="*/ 540801 w 652228"/>
                  <a:gd name="connsiteY25" fmla="*/ 106863 h 490544"/>
                  <a:gd name="connsiteX26" fmla="*/ 353296 w 652228"/>
                  <a:gd name="connsiteY26" fmla="*/ 73232 h 490544"/>
                  <a:gd name="connsiteX27" fmla="*/ 160275 w 652228"/>
                  <a:gd name="connsiteY27" fmla="*/ 56418 h 490544"/>
                  <a:gd name="connsiteX28" fmla="*/ 36731 w 652228"/>
                  <a:gd name="connsiteY28" fmla="*/ 53078 h 490544"/>
                  <a:gd name="connsiteX29" fmla="*/ 202233 w 652228"/>
                  <a:gd name="connsiteY29" fmla="*/ 447087 h 490544"/>
                  <a:gd name="connsiteX30" fmla="*/ 353943 w 652228"/>
                  <a:gd name="connsiteY30" fmla="*/ 305576 h 490544"/>
                  <a:gd name="connsiteX31" fmla="*/ 177407 w 652228"/>
                  <a:gd name="connsiteY31" fmla="*/ 164067 h 490544"/>
                  <a:gd name="connsiteX32" fmla="*/ 72589 w 652228"/>
                  <a:gd name="connsiteY32" fmla="*/ 78051 h 490544"/>
                  <a:gd name="connsiteX33" fmla="*/ 36731 w 652228"/>
                  <a:gd name="connsiteY33" fmla="*/ 53078 h 490544"/>
                  <a:gd name="connsiteX34" fmla="*/ 52949 w 652228"/>
                  <a:gd name="connsiteY34" fmla="*/ 584 h 490544"/>
                  <a:gd name="connsiteX35" fmla="*/ 84580 w 652228"/>
                  <a:gd name="connsiteY35" fmla="*/ 585 h 490544"/>
                  <a:gd name="connsiteX36" fmla="*/ 144202 w 652228"/>
                  <a:gd name="connsiteY36" fmla="*/ 6811 h 490544"/>
                  <a:gd name="connsiteX37" fmla="*/ 363280 w 652228"/>
                  <a:gd name="connsiteY37" fmla="*/ 37250 h 490544"/>
                  <a:gd name="connsiteX38" fmla="*/ 651685 w 652228"/>
                  <a:gd name="connsiteY38" fmla="*/ 111963 h 490544"/>
                  <a:gd name="connsiteX39" fmla="*/ 637818 w 652228"/>
                  <a:gd name="connsiteY39" fmla="*/ 131333 h 490544"/>
                  <a:gd name="connsiteX40" fmla="*/ 629499 w 652228"/>
                  <a:gd name="connsiteY40" fmla="*/ 139635 h 490544"/>
                  <a:gd name="connsiteX41" fmla="*/ 529668 w 652228"/>
                  <a:gd name="connsiteY41" fmla="*/ 197746 h 490544"/>
                  <a:gd name="connsiteX42" fmla="*/ 476977 w 652228"/>
                  <a:gd name="connsiteY42" fmla="*/ 225418 h 490544"/>
                  <a:gd name="connsiteX43" fmla="*/ 482523 w 652228"/>
                  <a:gd name="connsiteY43" fmla="*/ 333338 h 490544"/>
                  <a:gd name="connsiteX44" fmla="*/ 485298 w 652228"/>
                  <a:gd name="connsiteY44" fmla="*/ 449559 h 490544"/>
                  <a:gd name="connsiteX45" fmla="*/ 454793 w 652228"/>
                  <a:gd name="connsiteY45" fmla="*/ 457861 h 490544"/>
                  <a:gd name="connsiteX46" fmla="*/ 452018 w 652228"/>
                  <a:gd name="connsiteY46" fmla="*/ 452327 h 490544"/>
                  <a:gd name="connsiteX47" fmla="*/ 302270 w 652228"/>
                  <a:gd name="connsiteY47" fmla="*/ 424655 h 490544"/>
                  <a:gd name="connsiteX48" fmla="*/ 291177 w 652228"/>
                  <a:gd name="connsiteY48" fmla="*/ 413585 h 490544"/>
                  <a:gd name="connsiteX49" fmla="*/ 210758 w 652228"/>
                  <a:gd name="connsiteY49" fmla="*/ 485532 h 490544"/>
                  <a:gd name="connsiteX50" fmla="*/ 183027 w 652228"/>
                  <a:gd name="connsiteY50" fmla="*/ 482766 h 490544"/>
                  <a:gd name="connsiteX51" fmla="*/ 0 w 652228"/>
                  <a:gd name="connsiteY51" fmla="*/ 23414 h 490544"/>
                  <a:gd name="connsiteX52" fmla="*/ 8319 w 652228"/>
                  <a:gd name="connsiteY52" fmla="*/ 12345 h 490544"/>
                  <a:gd name="connsiteX53" fmla="*/ 22184 w 652228"/>
                  <a:gd name="connsiteY53" fmla="*/ 6811 h 490544"/>
                  <a:gd name="connsiteX54" fmla="*/ 24959 w 652228"/>
                  <a:gd name="connsiteY54" fmla="*/ 6811 h 490544"/>
                  <a:gd name="connsiteX55" fmla="*/ 52949 w 652228"/>
                  <a:gd name="connsiteY55" fmla="*/ 584 h 49054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52228" h="490544">
                    <a:moveTo>
                      <a:pt x="379541" y="326881"/>
                    </a:moveTo>
                    <a:cubicBezTo>
                      <a:pt x="357281" y="351751"/>
                      <a:pt x="332237" y="373859"/>
                      <a:pt x="307194" y="398729"/>
                    </a:cubicBezTo>
                    <a:cubicBezTo>
                      <a:pt x="343368" y="393202"/>
                      <a:pt x="387889" y="398729"/>
                      <a:pt x="424063" y="407018"/>
                    </a:cubicBezTo>
                    <a:cubicBezTo>
                      <a:pt x="410149" y="382149"/>
                      <a:pt x="393455" y="354515"/>
                      <a:pt x="379541" y="326881"/>
                    </a:cubicBezTo>
                    <a:close/>
                    <a:moveTo>
                      <a:pt x="136903" y="89809"/>
                    </a:moveTo>
                    <a:cubicBezTo>
                      <a:pt x="159163" y="106383"/>
                      <a:pt x="181425" y="122957"/>
                      <a:pt x="203684" y="139530"/>
                    </a:cubicBezTo>
                    <a:cubicBezTo>
                      <a:pt x="262118" y="186489"/>
                      <a:pt x="331682" y="233450"/>
                      <a:pt x="384551" y="288697"/>
                    </a:cubicBezTo>
                    <a:cubicBezTo>
                      <a:pt x="387334" y="294220"/>
                      <a:pt x="390117" y="296982"/>
                      <a:pt x="390117" y="299746"/>
                    </a:cubicBezTo>
                    <a:cubicBezTo>
                      <a:pt x="412377" y="330131"/>
                      <a:pt x="431856" y="360516"/>
                      <a:pt x="454115" y="393664"/>
                    </a:cubicBezTo>
                    <a:cubicBezTo>
                      <a:pt x="454115" y="368803"/>
                      <a:pt x="451333" y="343943"/>
                      <a:pt x="451333" y="319082"/>
                    </a:cubicBezTo>
                    <a:cubicBezTo>
                      <a:pt x="448550" y="288697"/>
                      <a:pt x="440202" y="252786"/>
                      <a:pt x="451333" y="225163"/>
                    </a:cubicBezTo>
                    <a:cubicBezTo>
                      <a:pt x="451333" y="225163"/>
                      <a:pt x="451333" y="222399"/>
                      <a:pt x="454115" y="222399"/>
                    </a:cubicBezTo>
                    <a:cubicBezTo>
                      <a:pt x="454115" y="222399"/>
                      <a:pt x="451333" y="222399"/>
                      <a:pt x="451333" y="222399"/>
                    </a:cubicBezTo>
                    <a:cubicBezTo>
                      <a:pt x="451333" y="225163"/>
                      <a:pt x="451333" y="227925"/>
                      <a:pt x="445767" y="230687"/>
                    </a:cubicBezTo>
                    <a:cubicBezTo>
                      <a:pt x="409594" y="252786"/>
                      <a:pt x="314987" y="180966"/>
                      <a:pt x="281597" y="164391"/>
                    </a:cubicBezTo>
                    <a:cubicBezTo>
                      <a:pt x="234292" y="136768"/>
                      <a:pt x="184207" y="111906"/>
                      <a:pt x="136903" y="89809"/>
                    </a:cubicBezTo>
                    <a:close/>
                    <a:moveTo>
                      <a:pt x="160275" y="56418"/>
                    </a:moveTo>
                    <a:cubicBezTo>
                      <a:pt x="196123" y="76036"/>
                      <a:pt x="231968" y="98456"/>
                      <a:pt x="267815" y="118071"/>
                    </a:cubicBezTo>
                    <a:cubicBezTo>
                      <a:pt x="328478" y="148898"/>
                      <a:pt x="389141" y="176923"/>
                      <a:pt x="444291" y="210553"/>
                    </a:cubicBezTo>
                    <a:cubicBezTo>
                      <a:pt x="447048" y="213355"/>
                      <a:pt x="447048" y="213355"/>
                      <a:pt x="447048" y="213355"/>
                    </a:cubicBezTo>
                    <a:cubicBezTo>
                      <a:pt x="449806" y="210553"/>
                      <a:pt x="449806" y="210553"/>
                      <a:pt x="452563" y="210553"/>
                    </a:cubicBezTo>
                    <a:cubicBezTo>
                      <a:pt x="444291" y="210553"/>
                      <a:pt x="452563" y="202144"/>
                      <a:pt x="458078" y="199343"/>
                    </a:cubicBezTo>
                    <a:cubicBezTo>
                      <a:pt x="460834" y="196541"/>
                      <a:pt x="466349" y="193737"/>
                      <a:pt x="471863" y="190935"/>
                    </a:cubicBezTo>
                    <a:cubicBezTo>
                      <a:pt x="488408" y="182528"/>
                      <a:pt x="502196" y="171318"/>
                      <a:pt x="518741" y="162910"/>
                    </a:cubicBezTo>
                    <a:cubicBezTo>
                      <a:pt x="540801" y="148898"/>
                      <a:pt x="562859" y="134886"/>
                      <a:pt x="587676" y="120875"/>
                    </a:cubicBezTo>
                    <a:cubicBezTo>
                      <a:pt x="571131" y="115270"/>
                      <a:pt x="554586" y="109664"/>
                      <a:pt x="540801" y="106863"/>
                    </a:cubicBezTo>
                    <a:cubicBezTo>
                      <a:pt x="477378" y="92850"/>
                      <a:pt x="416716" y="81639"/>
                      <a:pt x="353296" y="73232"/>
                    </a:cubicBezTo>
                    <a:cubicBezTo>
                      <a:pt x="295388" y="64825"/>
                      <a:pt x="226453" y="62023"/>
                      <a:pt x="160275" y="56418"/>
                    </a:cubicBezTo>
                    <a:close/>
                    <a:moveTo>
                      <a:pt x="36731" y="53078"/>
                    </a:moveTo>
                    <a:cubicBezTo>
                      <a:pt x="94657" y="183490"/>
                      <a:pt x="122241" y="327775"/>
                      <a:pt x="202233" y="447087"/>
                    </a:cubicBezTo>
                    <a:cubicBezTo>
                      <a:pt x="254642" y="402692"/>
                      <a:pt x="304292" y="352746"/>
                      <a:pt x="353943" y="305576"/>
                    </a:cubicBezTo>
                    <a:cubicBezTo>
                      <a:pt x="290500" y="266732"/>
                      <a:pt x="235333" y="208463"/>
                      <a:pt x="177407" y="164067"/>
                    </a:cubicBezTo>
                    <a:cubicBezTo>
                      <a:pt x="141549" y="136320"/>
                      <a:pt x="108449" y="108573"/>
                      <a:pt x="72589" y="78051"/>
                    </a:cubicBezTo>
                    <a:cubicBezTo>
                      <a:pt x="67074" y="75275"/>
                      <a:pt x="50523" y="64177"/>
                      <a:pt x="36731" y="53078"/>
                    </a:cubicBezTo>
                    <a:close/>
                    <a:moveTo>
                      <a:pt x="52949" y="584"/>
                    </a:moveTo>
                    <a:cubicBezTo>
                      <a:pt x="63088" y="-280"/>
                      <a:pt x="73834" y="-107"/>
                      <a:pt x="84580" y="585"/>
                    </a:cubicBezTo>
                    <a:cubicBezTo>
                      <a:pt x="106072" y="1969"/>
                      <a:pt x="127564" y="5427"/>
                      <a:pt x="144202" y="6811"/>
                    </a:cubicBezTo>
                    <a:cubicBezTo>
                      <a:pt x="216304" y="15113"/>
                      <a:pt x="291177" y="26180"/>
                      <a:pt x="363280" y="37250"/>
                    </a:cubicBezTo>
                    <a:cubicBezTo>
                      <a:pt x="410423" y="45552"/>
                      <a:pt x="635046" y="53852"/>
                      <a:pt x="651685" y="111963"/>
                    </a:cubicBezTo>
                    <a:cubicBezTo>
                      <a:pt x="654457" y="120265"/>
                      <a:pt x="646139" y="128567"/>
                      <a:pt x="637818" y="131333"/>
                    </a:cubicBezTo>
                    <a:cubicBezTo>
                      <a:pt x="635046" y="134101"/>
                      <a:pt x="635046" y="136869"/>
                      <a:pt x="629499" y="139635"/>
                    </a:cubicBezTo>
                    <a:cubicBezTo>
                      <a:pt x="596222" y="156239"/>
                      <a:pt x="562945" y="178376"/>
                      <a:pt x="529668" y="197746"/>
                    </a:cubicBezTo>
                    <a:cubicBezTo>
                      <a:pt x="515800" y="206048"/>
                      <a:pt x="496389" y="219884"/>
                      <a:pt x="476977" y="225418"/>
                    </a:cubicBezTo>
                    <a:cubicBezTo>
                      <a:pt x="482523" y="261391"/>
                      <a:pt x="479751" y="297365"/>
                      <a:pt x="482523" y="333338"/>
                    </a:cubicBezTo>
                    <a:cubicBezTo>
                      <a:pt x="485298" y="372078"/>
                      <a:pt x="488070" y="410819"/>
                      <a:pt x="485298" y="449559"/>
                    </a:cubicBezTo>
                    <a:cubicBezTo>
                      <a:pt x="485298" y="466162"/>
                      <a:pt x="463111" y="471696"/>
                      <a:pt x="454793" y="457861"/>
                    </a:cubicBezTo>
                    <a:cubicBezTo>
                      <a:pt x="452018" y="455095"/>
                      <a:pt x="452018" y="455095"/>
                      <a:pt x="452018" y="452327"/>
                    </a:cubicBezTo>
                    <a:cubicBezTo>
                      <a:pt x="404876" y="435723"/>
                      <a:pt x="352187" y="427421"/>
                      <a:pt x="302270" y="424655"/>
                    </a:cubicBezTo>
                    <a:cubicBezTo>
                      <a:pt x="296724" y="424655"/>
                      <a:pt x="293952" y="419121"/>
                      <a:pt x="291177" y="413585"/>
                    </a:cubicBezTo>
                    <a:cubicBezTo>
                      <a:pt x="266219" y="438491"/>
                      <a:pt x="238488" y="463394"/>
                      <a:pt x="210758" y="485532"/>
                    </a:cubicBezTo>
                    <a:cubicBezTo>
                      <a:pt x="202439" y="493834"/>
                      <a:pt x="191346" y="491066"/>
                      <a:pt x="183027" y="482766"/>
                    </a:cubicBezTo>
                    <a:cubicBezTo>
                      <a:pt x="85966" y="349940"/>
                      <a:pt x="47143" y="178376"/>
                      <a:pt x="0" y="23414"/>
                    </a:cubicBezTo>
                    <a:cubicBezTo>
                      <a:pt x="0" y="17878"/>
                      <a:pt x="2772" y="12345"/>
                      <a:pt x="8319" y="12345"/>
                    </a:cubicBezTo>
                    <a:cubicBezTo>
                      <a:pt x="11093" y="6811"/>
                      <a:pt x="16640" y="1277"/>
                      <a:pt x="22184" y="6811"/>
                    </a:cubicBezTo>
                    <a:cubicBezTo>
                      <a:pt x="24959" y="6811"/>
                      <a:pt x="24959" y="6811"/>
                      <a:pt x="24959" y="6811"/>
                    </a:cubicBezTo>
                    <a:cubicBezTo>
                      <a:pt x="33278" y="3352"/>
                      <a:pt x="42810" y="1449"/>
                      <a:pt x="52949" y="58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par>
                          <p:cTn id="13" fill="hold" nodeType="afterGroup">
                            <p:stCondLst>
                              <p:cond delay="1000"/>
                            </p:stCondLst>
                            <p:childTnLst>
                              <p:par>
                                <p:cTn id="14" presetID="2" presetClass="entr" presetSubtype="2"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1+#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1500"/>
                            </p:stCondLst>
                            <p:childTnLst>
                              <p:par>
                                <p:cTn id="19" presetID="2" presetClass="entr" presetSubtype="2"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1+#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2000"/>
                            </p:stCondLst>
                            <p:childTnLst>
                              <p:par>
                                <p:cTn id="24" presetID="2" presetClass="entr" presetSubtype="2"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1+#ppt_w/2"/>
                                          </p:val>
                                        </p:tav>
                                        <p:tav tm="100000">
                                          <p:val>
                                            <p:strVal val="#ppt_x"/>
                                          </p:val>
                                        </p:tav>
                                      </p:tavLst>
                                    </p:anim>
                                    <p:anim calcmode="lin" valueType="num">
                                      <p:cBhvr additive="base">
                                        <p:cTn id="27"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2" name="组合 11"/>
          <p:cNvGrpSpPr/>
          <p:nvPr/>
        </p:nvGrpSpPr>
        <p:grpSpPr>
          <a:xfrm>
            <a:off x="0" y="206306"/>
            <a:ext cx="6720420" cy="902380"/>
            <a:chOff x="0" y="206306"/>
            <a:chExt cx="6720420" cy="902380"/>
          </a:xfrm>
        </p:grpSpPr>
        <p:sp>
          <p:nvSpPr>
            <p:cNvPr id="13" name="文本框 12"/>
            <p:cNvSpPr txBox="1"/>
            <p:nvPr/>
          </p:nvSpPr>
          <p:spPr>
            <a:xfrm>
              <a:off x="512557" y="206306"/>
              <a:ext cx="4509386" cy="830997"/>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00000"/>
                </a:lnSpc>
                <a:spcBef>
                  <a:spcPct val="0"/>
                </a:spcBef>
                <a:spcAft>
                  <a:spcPct val="0"/>
                </a:spcAft>
                <a:buClrTx/>
                <a:buSzTx/>
                <a:buFontTx/>
                <a:buNone/>
                <a:defRPr/>
              </a:pPr>
              <a:r>
                <a:rPr kumimoji="0" lang="zh-CN" altLang="en-US" sz="4800" b="0" i="0" u="none" strike="noStrike" kern="1200" cap="none" spc="0" normalizeH="0" baseline="0" noProof="0">
                  <a:ln>
                    <a:noFill/>
                  </a:ln>
                  <a:solidFill>
                    <a:srgbClr val="000042"/>
                  </a:solidFill>
                  <a:effectLst/>
                  <a:uLnTx/>
                  <a:uFillTx/>
                  <a:latin typeface="汉仪小麦体简" panose="00020600040101010101" pitchFamily="18" charset="-122"/>
                  <a:ea typeface="汉仪小麦体简" panose="00020600040101010101" pitchFamily="18" charset="-122"/>
                </a:rPr>
                <a:t>标题文字添加</a:t>
              </a:r>
              <a:endParaRPr kumimoji="0" lang="zh-CN" altLang="en-US" sz="4800" b="0" i="0" u="none" strike="noStrike" kern="1200" cap="none" spc="0" normalizeH="0" baseline="0" noProof="0">
                <a:ln>
                  <a:noFill/>
                </a:ln>
                <a:solidFill>
                  <a:srgbClr val="000042"/>
                </a:solidFill>
                <a:effectLst/>
                <a:uLnTx/>
                <a:uFillTx/>
                <a:latin typeface="汉仪小麦体简" panose="00020600040101010101" pitchFamily="18" charset="-122"/>
                <a:ea typeface="汉仪小麦体简" panose="00020600040101010101" pitchFamily="18" charset="-122"/>
              </a:endParaRPr>
            </a:p>
          </p:txBody>
        </p:sp>
        <p:grpSp>
          <p:nvGrpSpPr>
            <p:cNvPr id="14" name="组合 13"/>
            <p:cNvGrpSpPr/>
            <p:nvPr/>
          </p:nvGrpSpPr>
          <p:grpSpPr>
            <a:xfrm>
              <a:off x="0" y="429601"/>
              <a:ext cx="6720420" cy="679085"/>
              <a:chOff x="0" y="429601"/>
              <a:chExt cx="6720420" cy="679085"/>
            </a:xfrm>
          </p:grpSpPr>
          <p:sp>
            <p:nvSpPr>
              <p:cNvPr id="15" name="任意多边形 14"/>
              <p:cNvSpPr/>
              <p:nvPr/>
            </p:nvSpPr>
            <p:spPr>
              <a:xfrm>
                <a:off x="0" y="632010"/>
                <a:ext cx="6212114" cy="476676"/>
              </a:xfrm>
              <a:custGeom>
                <a:gdLst>
                  <a:gd name="connsiteX0" fmla="*/ 0 w 4830618"/>
                  <a:gd name="connsiteY0" fmla="*/ 299543 h 476676"/>
                  <a:gd name="connsiteX1" fmla="*/ 2650836 w 4830618"/>
                  <a:gd name="connsiteY1" fmla="*/ 475034 h 476676"/>
                  <a:gd name="connsiteX2" fmla="*/ 3796145 w 4830618"/>
                  <a:gd name="connsiteY2" fmla="*/ 207180 h 476676"/>
                  <a:gd name="connsiteX3" fmla="*/ 3398982 w 4830618"/>
                  <a:gd name="connsiteY3" fmla="*/ 3980 h 476676"/>
                  <a:gd name="connsiteX4" fmla="*/ 3574473 w 4830618"/>
                  <a:gd name="connsiteY4" fmla="*/ 391907 h 476676"/>
                  <a:gd name="connsiteX5" fmla="*/ 4830618 w 4830618"/>
                  <a:gd name="connsiteY5" fmla="*/ 225652 h 47667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30618" h="476676">
                    <a:moveTo>
                      <a:pt x="0" y="299543"/>
                    </a:moveTo>
                    <a:cubicBezTo>
                      <a:pt x="1009072" y="394985"/>
                      <a:pt x="2018145" y="490428"/>
                      <a:pt x="2650836" y="475034"/>
                    </a:cubicBezTo>
                    <a:cubicBezTo>
                      <a:pt x="3283527" y="459640"/>
                      <a:pt x="3671454" y="285689"/>
                      <a:pt x="3796145" y="207180"/>
                    </a:cubicBezTo>
                    <a:cubicBezTo>
                      <a:pt x="3920836" y="128671"/>
                      <a:pt x="3435927" y="-26808"/>
                      <a:pt x="3398982" y="3980"/>
                    </a:cubicBezTo>
                    <a:cubicBezTo>
                      <a:pt x="3362037" y="34768"/>
                      <a:pt x="3335867" y="354962"/>
                      <a:pt x="3574473" y="391907"/>
                    </a:cubicBezTo>
                    <a:cubicBezTo>
                      <a:pt x="3813079" y="428852"/>
                      <a:pt x="4321848" y="327252"/>
                      <a:pt x="4830618" y="225652"/>
                    </a:cubicBezTo>
                  </a:path>
                </a:pathLst>
              </a:cu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rot="417983" flipH="1">
                <a:off x="6068192" y="429601"/>
                <a:ext cx="652228" cy="490544"/>
              </a:xfrm>
              <a:custGeom>
                <a:gdLst>
                  <a:gd name="connsiteX0" fmla="*/ 379541 w 652228"/>
                  <a:gd name="connsiteY0" fmla="*/ 326881 h 490544"/>
                  <a:gd name="connsiteX1" fmla="*/ 307194 w 652228"/>
                  <a:gd name="connsiteY1" fmla="*/ 398729 h 490544"/>
                  <a:gd name="connsiteX2" fmla="*/ 424063 w 652228"/>
                  <a:gd name="connsiteY2" fmla="*/ 407018 h 490544"/>
                  <a:gd name="connsiteX3" fmla="*/ 379541 w 652228"/>
                  <a:gd name="connsiteY3" fmla="*/ 326881 h 490544"/>
                  <a:gd name="connsiteX4" fmla="*/ 136903 w 652228"/>
                  <a:gd name="connsiteY4" fmla="*/ 89809 h 490544"/>
                  <a:gd name="connsiteX5" fmla="*/ 203684 w 652228"/>
                  <a:gd name="connsiteY5" fmla="*/ 139530 h 490544"/>
                  <a:gd name="connsiteX6" fmla="*/ 384551 w 652228"/>
                  <a:gd name="connsiteY6" fmla="*/ 288697 h 490544"/>
                  <a:gd name="connsiteX7" fmla="*/ 390117 w 652228"/>
                  <a:gd name="connsiteY7" fmla="*/ 299746 h 490544"/>
                  <a:gd name="connsiteX8" fmla="*/ 454115 w 652228"/>
                  <a:gd name="connsiteY8" fmla="*/ 393664 h 490544"/>
                  <a:gd name="connsiteX9" fmla="*/ 451333 w 652228"/>
                  <a:gd name="connsiteY9" fmla="*/ 319082 h 490544"/>
                  <a:gd name="connsiteX10" fmla="*/ 451333 w 652228"/>
                  <a:gd name="connsiteY10" fmla="*/ 225163 h 490544"/>
                  <a:gd name="connsiteX11" fmla="*/ 454115 w 652228"/>
                  <a:gd name="connsiteY11" fmla="*/ 222399 h 490544"/>
                  <a:gd name="connsiteX12" fmla="*/ 451333 w 652228"/>
                  <a:gd name="connsiteY12" fmla="*/ 222399 h 490544"/>
                  <a:gd name="connsiteX13" fmla="*/ 445767 w 652228"/>
                  <a:gd name="connsiteY13" fmla="*/ 230687 h 490544"/>
                  <a:gd name="connsiteX14" fmla="*/ 281597 w 652228"/>
                  <a:gd name="connsiteY14" fmla="*/ 164391 h 490544"/>
                  <a:gd name="connsiteX15" fmla="*/ 136903 w 652228"/>
                  <a:gd name="connsiteY15" fmla="*/ 89809 h 490544"/>
                  <a:gd name="connsiteX16" fmla="*/ 160275 w 652228"/>
                  <a:gd name="connsiteY16" fmla="*/ 56418 h 490544"/>
                  <a:gd name="connsiteX17" fmla="*/ 267815 w 652228"/>
                  <a:gd name="connsiteY17" fmla="*/ 118071 h 490544"/>
                  <a:gd name="connsiteX18" fmla="*/ 444291 w 652228"/>
                  <a:gd name="connsiteY18" fmla="*/ 210553 h 490544"/>
                  <a:gd name="connsiteX19" fmla="*/ 447048 w 652228"/>
                  <a:gd name="connsiteY19" fmla="*/ 213355 h 490544"/>
                  <a:gd name="connsiteX20" fmla="*/ 452563 w 652228"/>
                  <a:gd name="connsiteY20" fmla="*/ 210553 h 490544"/>
                  <a:gd name="connsiteX21" fmla="*/ 458078 w 652228"/>
                  <a:gd name="connsiteY21" fmla="*/ 199343 h 490544"/>
                  <a:gd name="connsiteX22" fmla="*/ 471863 w 652228"/>
                  <a:gd name="connsiteY22" fmla="*/ 190935 h 490544"/>
                  <a:gd name="connsiteX23" fmla="*/ 518741 w 652228"/>
                  <a:gd name="connsiteY23" fmla="*/ 162910 h 490544"/>
                  <a:gd name="connsiteX24" fmla="*/ 587676 w 652228"/>
                  <a:gd name="connsiteY24" fmla="*/ 120875 h 490544"/>
                  <a:gd name="connsiteX25" fmla="*/ 540801 w 652228"/>
                  <a:gd name="connsiteY25" fmla="*/ 106863 h 490544"/>
                  <a:gd name="connsiteX26" fmla="*/ 353296 w 652228"/>
                  <a:gd name="connsiteY26" fmla="*/ 73232 h 490544"/>
                  <a:gd name="connsiteX27" fmla="*/ 160275 w 652228"/>
                  <a:gd name="connsiteY27" fmla="*/ 56418 h 490544"/>
                  <a:gd name="connsiteX28" fmla="*/ 36731 w 652228"/>
                  <a:gd name="connsiteY28" fmla="*/ 53078 h 490544"/>
                  <a:gd name="connsiteX29" fmla="*/ 202233 w 652228"/>
                  <a:gd name="connsiteY29" fmla="*/ 447087 h 490544"/>
                  <a:gd name="connsiteX30" fmla="*/ 353943 w 652228"/>
                  <a:gd name="connsiteY30" fmla="*/ 305576 h 490544"/>
                  <a:gd name="connsiteX31" fmla="*/ 177407 w 652228"/>
                  <a:gd name="connsiteY31" fmla="*/ 164067 h 490544"/>
                  <a:gd name="connsiteX32" fmla="*/ 72589 w 652228"/>
                  <a:gd name="connsiteY32" fmla="*/ 78051 h 490544"/>
                  <a:gd name="connsiteX33" fmla="*/ 36731 w 652228"/>
                  <a:gd name="connsiteY33" fmla="*/ 53078 h 490544"/>
                  <a:gd name="connsiteX34" fmla="*/ 52949 w 652228"/>
                  <a:gd name="connsiteY34" fmla="*/ 584 h 490544"/>
                  <a:gd name="connsiteX35" fmla="*/ 84580 w 652228"/>
                  <a:gd name="connsiteY35" fmla="*/ 585 h 490544"/>
                  <a:gd name="connsiteX36" fmla="*/ 144202 w 652228"/>
                  <a:gd name="connsiteY36" fmla="*/ 6811 h 490544"/>
                  <a:gd name="connsiteX37" fmla="*/ 363280 w 652228"/>
                  <a:gd name="connsiteY37" fmla="*/ 37250 h 490544"/>
                  <a:gd name="connsiteX38" fmla="*/ 651685 w 652228"/>
                  <a:gd name="connsiteY38" fmla="*/ 111963 h 490544"/>
                  <a:gd name="connsiteX39" fmla="*/ 637818 w 652228"/>
                  <a:gd name="connsiteY39" fmla="*/ 131333 h 490544"/>
                  <a:gd name="connsiteX40" fmla="*/ 629499 w 652228"/>
                  <a:gd name="connsiteY40" fmla="*/ 139635 h 490544"/>
                  <a:gd name="connsiteX41" fmla="*/ 529668 w 652228"/>
                  <a:gd name="connsiteY41" fmla="*/ 197746 h 490544"/>
                  <a:gd name="connsiteX42" fmla="*/ 476977 w 652228"/>
                  <a:gd name="connsiteY42" fmla="*/ 225418 h 490544"/>
                  <a:gd name="connsiteX43" fmla="*/ 482523 w 652228"/>
                  <a:gd name="connsiteY43" fmla="*/ 333338 h 490544"/>
                  <a:gd name="connsiteX44" fmla="*/ 485298 w 652228"/>
                  <a:gd name="connsiteY44" fmla="*/ 449559 h 490544"/>
                  <a:gd name="connsiteX45" fmla="*/ 454793 w 652228"/>
                  <a:gd name="connsiteY45" fmla="*/ 457861 h 490544"/>
                  <a:gd name="connsiteX46" fmla="*/ 452018 w 652228"/>
                  <a:gd name="connsiteY46" fmla="*/ 452327 h 490544"/>
                  <a:gd name="connsiteX47" fmla="*/ 302270 w 652228"/>
                  <a:gd name="connsiteY47" fmla="*/ 424655 h 490544"/>
                  <a:gd name="connsiteX48" fmla="*/ 291177 w 652228"/>
                  <a:gd name="connsiteY48" fmla="*/ 413585 h 490544"/>
                  <a:gd name="connsiteX49" fmla="*/ 210758 w 652228"/>
                  <a:gd name="connsiteY49" fmla="*/ 485532 h 490544"/>
                  <a:gd name="connsiteX50" fmla="*/ 183027 w 652228"/>
                  <a:gd name="connsiteY50" fmla="*/ 482766 h 490544"/>
                  <a:gd name="connsiteX51" fmla="*/ 0 w 652228"/>
                  <a:gd name="connsiteY51" fmla="*/ 23414 h 490544"/>
                  <a:gd name="connsiteX52" fmla="*/ 8319 w 652228"/>
                  <a:gd name="connsiteY52" fmla="*/ 12345 h 490544"/>
                  <a:gd name="connsiteX53" fmla="*/ 22184 w 652228"/>
                  <a:gd name="connsiteY53" fmla="*/ 6811 h 490544"/>
                  <a:gd name="connsiteX54" fmla="*/ 24959 w 652228"/>
                  <a:gd name="connsiteY54" fmla="*/ 6811 h 490544"/>
                  <a:gd name="connsiteX55" fmla="*/ 52949 w 652228"/>
                  <a:gd name="connsiteY55" fmla="*/ 584 h 49054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52228" h="490544">
                    <a:moveTo>
                      <a:pt x="379541" y="326881"/>
                    </a:moveTo>
                    <a:cubicBezTo>
                      <a:pt x="357281" y="351751"/>
                      <a:pt x="332237" y="373859"/>
                      <a:pt x="307194" y="398729"/>
                    </a:cubicBezTo>
                    <a:cubicBezTo>
                      <a:pt x="343368" y="393202"/>
                      <a:pt x="387889" y="398729"/>
                      <a:pt x="424063" y="407018"/>
                    </a:cubicBezTo>
                    <a:cubicBezTo>
                      <a:pt x="410149" y="382149"/>
                      <a:pt x="393455" y="354515"/>
                      <a:pt x="379541" y="326881"/>
                    </a:cubicBezTo>
                    <a:close/>
                    <a:moveTo>
                      <a:pt x="136903" y="89809"/>
                    </a:moveTo>
                    <a:cubicBezTo>
                      <a:pt x="159163" y="106383"/>
                      <a:pt x="181425" y="122957"/>
                      <a:pt x="203684" y="139530"/>
                    </a:cubicBezTo>
                    <a:cubicBezTo>
                      <a:pt x="262118" y="186489"/>
                      <a:pt x="331682" y="233450"/>
                      <a:pt x="384551" y="288697"/>
                    </a:cubicBezTo>
                    <a:cubicBezTo>
                      <a:pt x="387334" y="294220"/>
                      <a:pt x="390117" y="296982"/>
                      <a:pt x="390117" y="299746"/>
                    </a:cubicBezTo>
                    <a:cubicBezTo>
                      <a:pt x="412377" y="330131"/>
                      <a:pt x="431856" y="360516"/>
                      <a:pt x="454115" y="393664"/>
                    </a:cubicBezTo>
                    <a:cubicBezTo>
                      <a:pt x="454115" y="368803"/>
                      <a:pt x="451333" y="343943"/>
                      <a:pt x="451333" y="319082"/>
                    </a:cubicBezTo>
                    <a:cubicBezTo>
                      <a:pt x="448550" y="288697"/>
                      <a:pt x="440202" y="252786"/>
                      <a:pt x="451333" y="225163"/>
                    </a:cubicBezTo>
                    <a:cubicBezTo>
                      <a:pt x="451333" y="225163"/>
                      <a:pt x="451333" y="222399"/>
                      <a:pt x="454115" y="222399"/>
                    </a:cubicBezTo>
                    <a:cubicBezTo>
                      <a:pt x="454115" y="222399"/>
                      <a:pt x="451333" y="222399"/>
                      <a:pt x="451333" y="222399"/>
                    </a:cubicBezTo>
                    <a:cubicBezTo>
                      <a:pt x="451333" y="225163"/>
                      <a:pt x="451333" y="227925"/>
                      <a:pt x="445767" y="230687"/>
                    </a:cubicBezTo>
                    <a:cubicBezTo>
                      <a:pt x="409594" y="252786"/>
                      <a:pt x="314987" y="180966"/>
                      <a:pt x="281597" y="164391"/>
                    </a:cubicBezTo>
                    <a:cubicBezTo>
                      <a:pt x="234292" y="136768"/>
                      <a:pt x="184207" y="111906"/>
                      <a:pt x="136903" y="89809"/>
                    </a:cubicBezTo>
                    <a:close/>
                    <a:moveTo>
                      <a:pt x="160275" y="56418"/>
                    </a:moveTo>
                    <a:cubicBezTo>
                      <a:pt x="196123" y="76036"/>
                      <a:pt x="231968" y="98456"/>
                      <a:pt x="267815" y="118071"/>
                    </a:cubicBezTo>
                    <a:cubicBezTo>
                      <a:pt x="328478" y="148898"/>
                      <a:pt x="389141" y="176923"/>
                      <a:pt x="444291" y="210553"/>
                    </a:cubicBezTo>
                    <a:cubicBezTo>
                      <a:pt x="447048" y="213355"/>
                      <a:pt x="447048" y="213355"/>
                      <a:pt x="447048" y="213355"/>
                    </a:cubicBezTo>
                    <a:cubicBezTo>
                      <a:pt x="449806" y="210553"/>
                      <a:pt x="449806" y="210553"/>
                      <a:pt x="452563" y="210553"/>
                    </a:cubicBezTo>
                    <a:cubicBezTo>
                      <a:pt x="444291" y="210553"/>
                      <a:pt x="452563" y="202144"/>
                      <a:pt x="458078" y="199343"/>
                    </a:cubicBezTo>
                    <a:cubicBezTo>
                      <a:pt x="460834" y="196541"/>
                      <a:pt x="466349" y="193737"/>
                      <a:pt x="471863" y="190935"/>
                    </a:cubicBezTo>
                    <a:cubicBezTo>
                      <a:pt x="488408" y="182528"/>
                      <a:pt x="502196" y="171318"/>
                      <a:pt x="518741" y="162910"/>
                    </a:cubicBezTo>
                    <a:cubicBezTo>
                      <a:pt x="540801" y="148898"/>
                      <a:pt x="562859" y="134886"/>
                      <a:pt x="587676" y="120875"/>
                    </a:cubicBezTo>
                    <a:cubicBezTo>
                      <a:pt x="571131" y="115270"/>
                      <a:pt x="554586" y="109664"/>
                      <a:pt x="540801" y="106863"/>
                    </a:cubicBezTo>
                    <a:cubicBezTo>
                      <a:pt x="477378" y="92850"/>
                      <a:pt x="416716" y="81639"/>
                      <a:pt x="353296" y="73232"/>
                    </a:cubicBezTo>
                    <a:cubicBezTo>
                      <a:pt x="295388" y="64825"/>
                      <a:pt x="226453" y="62023"/>
                      <a:pt x="160275" y="56418"/>
                    </a:cubicBezTo>
                    <a:close/>
                    <a:moveTo>
                      <a:pt x="36731" y="53078"/>
                    </a:moveTo>
                    <a:cubicBezTo>
                      <a:pt x="94657" y="183490"/>
                      <a:pt x="122241" y="327775"/>
                      <a:pt x="202233" y="447087"/>
                    </a:cubicBezTo>
                    <a:cubicBezTo>
                      <a:pt x="254642" y="402692"/>
                      <a:pt x="304292" y="352746"/>
                      <a:pt x="353943" y="305576"/>
                    </a:cubicBezTo>
                    <a:cubicBezTo>
                      <a:pt x="290500" y="266732"/>
                      <a:pt x="235333" y="208463"/>
                      <a:pt x="177407" y="164067"/>
                    </a:cubicBezTo>
                    <a:cubicBezTo>
                      <a:pt x="141549" y="136320"/>
                      <a:pt x="108449" y="108573"/>
                      <a:pt x="72589" y="78051"/>
                    </a:cubicBezTo>
                    <a:cubicBezTo>
                      <a:pt x="67074" y="75275"/>
                      <a:pt x="50523" y="64177"/>
                      <a:pt x="36731" y="53078"/>
                    </a:cubicBezTo>
                    <a:close/>
                    <a:moveTo>
                      <a:pt x="52949" y="584"/>
                    </a:moveTo>
                    <a:cubicBezTo>
                      <a:pt x="63088" y="-280"/>
                      <a:pt x="73834" y="-107"/>
                      <a:pt x="84580" y="585"/>
                    </a:cubicBezTo>
                    <a:cubicBezTo>
                      <a:pt x="106072" y="1969"/>
                      <a:pt x="127564" y="5427"/>
                      <a:pt x="144202" y="6811"/>
                    </a:cubicBezTo>
                    <a:cubicBezTo>
                      <a:pt x="216304" y="15113"/>
                      <a:pt x="291177" y="26180"/>
                      <a:pt x="363280" y="37250"/>
                    </a:cubicBezTo>
                    <a:cubicBezTo>
                      <a:pt x="410423" y="45552"/>
                      <a:pt x="635046" y="53852"/>
                      <a:pt x="651685" y="111963"/>
                    </a:cubicBezTo>
                    <a:cubicBezTo>
                      <a:pt x="654457" y="120265"/>
                      <a:pt x="646139" y="128567"/>
                      <a:pt x="637818" y="131333"/>
                    </a:cubicBezTo>
                    <a:cubicBezTo>
                      <a:pt x="635046" y="134101"/>
                      <a:pt x="635046" y="136869"/>
                      <a:pt x="629499" y="139635"/>
                    </a:cubicBezTo>
                    <a:cubicBezTo>
                      <a:pt x="596222" y="156239"/>
                      <a:pt x="562945" y="178376"/>
                      <a:pt x="529668" y="197746"/>
                    </a:cubicBezTo>
                    <a:cubicBezTo>
                      <a:pt x="515800" y="206048"/>
                      <a:pt x="496389" y="219884"/>
                      <a:pt x="476977" y="225418"/>
                    </a:cubicBezTo>
                    <a:cubicBezTo>
                      <a:pt x="482523" y="261391"/>
                      <a:pt x="479751" y="297365"/>
                      <a:pt x="482523" y="333338"/>
                    </a:cubicBezTo>
                    <a:cubicBezTo>
                      <a:pt x="485298" y="372078"/>
                      <a:pt x="488070" y="410819"/>
                      <a:pt x="485298" y="449559"/>
                    </a:cubicBezTo>
                    <a:cubicBezTo>
                      <a:pt x="485298" y="466162"/>
                      <a:pt x="463111" y="471696"/>
                      <a:pt x="454793" y="457861"/>
                    </a:cubicBezTo>
                    <a:cubicBezTo>
                      <a:pt x="452018" y="455095"/>
                      <a:pt x="452018" y="455095"/>
                      <a:pt x="452018" y="452327"/>
                    </a:cubicBezTo>
                    <a:cubicBezTo>
                      <a:pt x="404876" y="435723"/>
                      <a:pt x="352187" y="427421"/>
                      <a:pt x="302270" y="424655"/>
                    </a:cubicBezTo>
                    <a:cubicBezTo>
                      <a:pt x="296724" y="424655"/>
                      <a:pt x="293952" y="419121"/>
                      <a:pt x="291177" y="413585"/>
                    </a:cubicBezTo>
                    <a:cubicBezTo>
                      <a:pt x="266219" y="438491"/>
                      <a:pt x="238488" y="463394"/>
                      <a:pt x="210758" y="485532"/>
                    </a:cubicBezTo>
                    <a:cubicBezTo>
                      <a:pt x="202439" y="493834"/>
                      <a:pt x="191346" y="491066"/>
                      <a:pt x="183027" y="482766"/>
                    </a:cubicBezTo>
                    <a:cubicBezTo>
                      <a:pt x="85966" y="349940"/>
                      <a:pt x="47143" y="178376"/>
                      <a:pt x="0" y="23414"/>
                    </a:cubicBezTo>
                    <a:cubicBezTo>
                      <a:pt x="0" y="17878"/>
                      <a:pt x="2772" y="12345"/>
                      <a:pt x="8319" y="12345"/>
                    </a:cubicBezTo>
                    <a:cubicBezTo>
                      <a:pt x="11093" y="6811"/>
                      <a:pt x="16640" y="1277"/>
                      <a:pt x="22184" y="6811"/>
                    </a:cubicBezTo>
                    <a:cubicBezTo>
                      <a:pt x="24959" y="6811"/>
                      <a:pt x="24959" y="6811"/>
                      <a:pt x="24959" y="6811"/>
                    </a:cubicBezTo>
                    <a:cubicBezTo>
                      <a:pt x="33278" y="3352"/>
                      <a:pt x="42810" y="1449"/>
                      <a:pt x="52949" y="58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grpSp>
        <p:nvGrpSpPr>
          <p:cNvPr id="19" name="组合 18"/>
          <p:cNvGrpSpPr/>
          <p:nvPr/>
        </p:nvGrpSpPr>
        <p:grpSpPr>
          <a:xfrm>
            <a:off x="1280774" y="1927513"/>
            <a:ext cx="4402333" cy="1667741"/>
            <a:chOff x="1280774" y="1927513"/>
            <a:chExt cx="4402333" cy="1667741"/>
          </a:xfrm>
        </p:grpSpPr>
        <p:grpSp>
          <p:nvGrpSpPr>
            <p:cNvPr id="9" name="组合 8"/>
            <p:cNvGrpSpPr/>
            <p:nvPr/>
          </p:nvGrpSpPr>
          <p:grpSpPr>
            <a:xfrm>
              <a:off x="1464052" y="2170917"/>
              <a:ext cx="3970393" cy="1180931"/>
              <a:chOff x="7325359" y="2262882"/>
              <a:chExt cx="3970393" cy="1180931"/>
            </a:xfrm>
          </p:grpSpPr>
          <p:sp>
            <p:nvSpPr>
              <p:cNvPr id="10" name="矩形 9"/>
              <p:cNvSpPr/>
              <p:nvPr/>
            </p:nvSpPr>
            <p:spPr>
              <a:xfrm>
                <a:off x="7325359" y="2686683"/>
                <a:ext cx="3970393"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a:solidFill>
                      <a:srgbClr val="3C3C3B"/>
                    </a:solidFill>
                    <a:latin typeface="汉仪小麦体简" panose="00020600040101010101" pitchFamily="18" charset="-122"/>
                    <a:ea typeface="汉仪小麦体简" panose="00020600040101010101" pitchFamily="18" charset="-122"/>
                  </a:rPr>
                  <a:t>用户可以在投影仪或者计算机上进行演示也可以将演示文稿打印出来制作</a:t>
                </a:r>
                <a:endParaRPr lang="zh-CN" altLang="en-US">
                  <a:solidFill>
                    <a:srgbClr val="3C3C3B"/>
                  </a:solidFill>
                  <a:latin typeface="汉仪小麦体简" panose="00020600040101010101" pitchFamily="18" charset="-122"/>
                  <a:ea typeface="汉仪小麦体简" panose="00020600040101010101" pitchFamily="18" charset="-122"/>
                </a:endParaRPr>
              </a:p>
            </p:txBody>
          </p:sp>
          <p:sp>
            <p:nvSpPr>
              <p:cNvPr id="11" name="矩形 10"/>
              <p:cNvSpPr/>
              <p:nvPr/>
            </p:nvSpPr>
            <p:spPr>
              <a:xfrm>
                <a:off x="7325360" y="2262882"/>
                <a:ext cx="2241974"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a:solidFill>
                      <a:srgbClr val="3C3C3B"/>
                    </a:solidFill>
                    <a:latin typeface="汉仪小麦体简" panose="00020600040101010101" pitchFamily="18" charset="-122"/>
                    <a:ea typeface="汉仪小麦体简" panose="00020600040101010101" pitchFamily="18" charset="-122"/>
                  </a:rPr>
                  <a:t>标题文字添加</a:t>
                </a:r>
                <a:endParaRPr lang="zh-CN" altLang="en-US" sz="2400" b="1">
                  <a:solidFill>
                    <a:srgbClr val="3C3C3B"/>
                  </a:solidFill>
                  <a:latin typeface="汉仪小麦体简" panose="00020600040101010101" pitchFamily="18" charset="-122"/>
                  <a:ea typeface="汉仪小麦体简" panose="00020600040101010101" pitchFamily="18" charset="-122"/>
                </a:endParaRPr>
              </a:p>
            </p:txBody>
          </p:sp>
        </p:grpSp>
        <p:sp>
          <p:nvSpPr>
            <p:cNvPr id="17" name="任意多边形 16"/>
            <p:cNvSpPr/>
            <p:nvPr/>
          </p:nvSpPr>
          <p:spPr>
            <a:xfrm>
              <a:off x="1280774" y="1927513"/>
              <a:ext cx="4402333" cy="1667741"/>
            </a:xfrm>
            <a:custGeom>
              <a:gdLst>
                <a:gd name="connsiteX0" fmla="*/ 102886 w 4228893"/>
                <a:gd name="connsiteY0" fmla="*/ 43543 h 1514703"/>
                <a:gd name="connsiteX1" fmla="*/ 973744 w 4228893"/>
                <a:gd name="connsiteY1" fmla="*/ 72571 h 1514703"/>
                <a:gd name="connsiteX2" fmla="*/ 1975229 w 4228893"/>
                <a:gd name="connsiteY2" fmla="*/ 0 h 1514703"/>
                <a:gd name="connsiteX3" fmla="*/ 2788029 w 4228893"/>
                <a:gd name="connsiteY3" fmla="*/ 72571 h 1514703"/>
                <a:gd name="connsiteX4" fmla="*/ 3687915 w 4228893"/>
                <a:gd name="connsiteY4" fmla="*/ 14514 h 1514703"/>
                <a:gd name="connsiteX5" fmla="*/ 4079801 w 4228893"/>
                <a:gd name="connsiteY5" fmla="*/ 72571 h 1514703"/>
                <a:gd name="connsiteX6" fmla="*/ 4210429 w 4228893"/>
                <a:gd name="connsiteY6" fmla="*/ 246743 h 1514703"/>
                <a:gd name="connsiteX7" fmla="*/ 4224944 w 4228893"/>
                <a:gd name="connsiteY7" fmla="*/ 667657 h 1514703"/>
                <a:gd name="connsiteX8" fmla="*/ 4181401 w 4228893"/>
                <a:gd name="connsiteY8" fmla="*/ 972457 h 1514703"/>
                <a:gd name="connsiteX9" fmla="*/ 4210429 w 4228893"/>
                <a:gd name="connsiteY9" fmla="*/ 1248228 h 1514703"/>
                <a:gd name="connsiteX10" fmla="*/ 4152372 w 4228893"/>
                <a:gd name="connsiteY10" fmla="*/ 1465943 h 1514703"/>
                <a:gd name="connsiteX11" fmla="*/ 3804029 w 4228893"/>
                <a:gd name="connsiteY11" fmla="*/ 1494971 h 1514703"/>
                <a:gd name="connsiteX12" fmla="*/ 2773515 w 4228893"/>
                <a:gd name="connsiteY12" fmla="*/ 1465943 h 1514703"/>
                <a:gd name="connsiteX13" fmla="*/ 2163915 w 4228893"/>
                <a:gd name="connsiteY13" fmla="*/ 1509485 h 1514703"/>
                <a:gd name="connsiteX14" fmla="*/ 1351115 w 4228893"/>
                <a:gd name="connsiteY14" fmla="*/ 1451428 h 1514703"/>
                <a:gd name="connsiteX15" fmla="*/ 523801 w 4228893"/>
                <a:gd name="connsiteY15" fmla="*/ 1494971 h 1514703"/>
                <a:gd name="connsiteX16" fmla="*/ 117401 w 4228893"/>
                <a:gd name="connsiteY16" fmla="*/ 1509485 h 1514703"/>
                <a:gd name="connsiteX17" fmla="*/ 30315 w 4228893"/>
                <a:gd name="connsiteY17" fmla="*/ 1407885 h 1514703"/>
                <a:gd name="connsiteX18" fmla="*/ 44829 w 4228893"/>
                <a:gd name="connsiteY18" fmla="*/ 1045028 h 1514703"/>
                <a:gd name="connsiteX19" fmla="*/ 44829 w 4228893"/>
                <a:gd name="connsiteY19" fmla="*/ 696685 h 1514703"/>
                <a:gd name="connsiteX20" fmla="*/ 1286 w 4228893"/>
                <a:gd name="connsiteY20" fmla="*/ 261257 h 1514703"/>
                <a:gd name="connsiteX21" fmla="*/ 15801 w 4228893"/>
                <a:gd name="connsiteY21" fmla="*/ 174171 h 1514703"/>
                <a:gd name="connsiteX0-1" fmla="*/ 101600 w 4227607"/>
                <a:gd name="connsiteY0-2" fmla="*/ 43543 h 1514703"/>
                <a:gd name="connsiteX1-3" fmla="*/ 972458 w 4227607"/>
                <a:gd name="connsiteY1-4" fmla="*/ 72571 h 1514703"/>
                <a:gd name="connsiteX2-5" fmla="*/ 1973943 w 4227607"/>
                <a:gd name="connsiteY2-6" fmla="*/ 0 h 1514703"/>
                <a:gd name="connsiteX3-7" fmla="*/ 2786743 w 4227607"/>
                <a:gd name="connsiteY3-8" fmla="*/ 72571 h 1514703"/>
                <a:gd name="connsiteX4-9" fmla="*/ 3686629 w 4227607"/>
                <a:gd name="connsiteY4-10" fmla="*/ 14514 h 1514703"/>
                <a:gd name="connsiteX5-11" fmla="*/ 4078515 w 4227607"/>
                <a:gd name="connsiteY5-12" fmla="*/ 72571 h 1514703"/>
                <a:gd name="connsiteX6-13" fmla="*/ 4209143 w 4227607"/>
                <a:gd name="connsiteY6-14" fmla="*/ 246743 h 1514703"/>
                <a:gd name="connsiteX7-15" fmla="*/ 4223658 w 4227607"/>
                <a:gd name="connsiteY7-16" fmla="*/ 667657 h 1514703"/>
                <a:gd name="connsiteX8-17" fmla="*/ 4180115 w 4227607"/>
                <a:gd name="connsiteY8-18" fmla="*/ 972457 h 1514703"/>
                <a:gd name="connsiteX9-19" fmla="*/ 4209143 w 4227607"/>
                <a:gd name="connsiteY9-20" fmla="*/ 1248228 h 1514703"/>
                <a:gd name="connsiteX10-21" fmla="*/ 4151086 w 4227607"/>
                <a:gd name="connsiteY10-22" fmla="*/ 1465943 h 1514703"/>
                <a:gd name="connsiteX11-23" fmla="*/ 3802743 w 4227607"/>
                <a:gd name="connsiteY11-24" fmla="*/ 1494971 h 1514703"/>
                <a:gd name="connsiteX12-25" fmla="*/ 2772229 w 4227607"/>
                <a:gd name="connsiteY12-26" fmla="*/ 1465943 h 1514703"/>
                <a:gd name="connsiteX13-27" fmla="*/ 2162629 w 4227607"/>
                <a:gd name="connsiteY13-28" fmla="*/ 1509485 h 1514703"/>
                <a:gd name="connsiteX14-29" fmla="*/ 1349829 w 4227607"/>
                <a:gd name="connsiteY14-30" fmla="*/ 1451428 h 1514703"/>
                <a:gd name="connsiteX15-31" fmla="*/ 522515 w 4227607"/>
                <a:gd name="connsiteY15-32" fmla="*/ 1494971 h 1514703"/>
                <a:gd name="connsiteX16-33" fmla="*/ 116115 w 4227607"/>
                <a:gd name="connsiteY16-34" fmla="*/ 1509485 h 1514703"/>
                <a:gd name="connsiteX17-35" fmla="*/ 29029 w 4227607"/>
                <a:gd name="connsiteY17-36" fmla="*/ 1407885 h 1514703"/>
                <a:gd name="connsiteX18-37" fmla="*/ 43543 w 4227607"/>
                <a:gd name="connsiteY18-38" fmla="*/ 1045028 h 1514703"/>
                <a:gd name="connsiteX19-39" fmla="*/ 43543 w 4227607"/>
                <a:gd name="connsiteY19-40" fmla="*/ 696685 h 1514703"/>
                <a:gd name="connsiteX20-41" fmla="*/ 0 w 4227607"/>
                <a:gd name="connsiteY20-42" fmla="*/ 261257 h 1514703"/>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Lst>
              <a:rect l="l" t="t" r="r" b="b"/>
              <a:pathLst>
                <a:path w="4227607" h="1514703">
                  <a:moveTo>
                    <a:pt x="101600" y="43543"/>
                  </a:moveTo>
                  <a:cubicBezTo>
                    <a:pt x="381000" y="61685"/>
                    <a:pt x="660401" y="79828"/>
                    <a:pt x="972458" y="72571"/>
                  </a:cubicBezTo>
                  <a:cubicBezTo>
                    <a:pt x="1284515" y="65314"/>
                    <a:pt x="1671562" y="0"/>
                    <a:pt x="1973943" y="0"/>
                  </a:cubicBezTo>
                  <a:cubicBezTo>
                    <a:pt x="2276324" y="0"/>
                    <a:pt x="2501295" y="70152"/>
                    <a:pt x="2786743" y="72571"/>
                  </a:cubicBezTo>
                  <a:cubicBezTo>
                    <a:pt x="3072191" y="74990"/>
                    <a:pt x="3471334" y="14514"/>
                    <a:pt x="3686629" y="14514"/>
                  </a:cubicBezTo>
                  <a:cubicBezTo>
                    <a:pt x="3901924" y="14514"/>
                    <a:pt x="3991429" y="33866"/>
                    <a:pt x="4078515" y="72571"/>
                  </a:cubicBezTo>
                  <a:cubicBezTo>
                    <a:pt x="4165601" y="111276"/>
                    <a:pt x="4184953" y="147562"/>
                    <a:pt x="4209143" y="246743"/>
                  </a:cubicBezTo>
                  <a:cubicBezTo>
                    <a:pt x="4233333" y="345924"/>
                    <a:pt x="4228496" y="546705"/>
                    <a:pt x="4223658" y="667657"/>
                  </a:cubicBezTo>
                  <a:cubicBezTo>
                    <a:pt x="4218820" y="788609"/>
                    <a:pt x="4182534" y="875695"/>
                    <a:pt x="4180115" y="972457"/>
                  </a:cubicBezTo>
                  <a:cubicBezTo>
                    <a:pt x="4177696" y="1069219"/>
                    <a:pt x="4213981" y="1165980"/>
                    <a:pt x="4209143" y="1248228"/>
                  </a:cubicBezTo>
                  <a:cubicBezTo>
                    <a:pt x="4204305" y="1330476"/>
                    <a:pt x="4218819" y="1424819"/>
                    <a:pt x="4151086" y="1465943"/>
                  </a:cubicBezTo>
                  <a:cubicBezTo>
                    <a:pt x="4083353" y="1507067"/>
                    <a:pt x="4032552" y="1494971"/>
                    <a:pt x="3802743" y="1494971"/>
                  </a:cubicBezTo>
                  <a:cubicBezTo>
                    <a:pt x="3572934" y="1494971"/>
                    <a:pt x="3045581" y="1463524"/>
                    <a:pt x="2772229" y="1465943"/>
                  </a:cubicBezTo>
                  <a:cubicBezTo>
                    <a:pt x="2498877" y="1468362"/>
                    <a:pt x="2399696" y="1511904"/>
                    <a:pt x="2162629" y="1509485"/>
                  </a:cubicBezTo>
                  <a:cubicBezTo>
                    <a:pt x="1925562" y="1507066"/>
                    <a:pt x="1623181" y="1453847"/>
                    <a:pt x="1349829" y="1451428"/>
                  </a:cubicBezTo>
                  <a:cubicBezTo>
                    <a:pt x="1076477" y="1449009"/>
                    <a:pt x="728134" y="1485295"/>
                    <a:pt x="522515" y="1494971"/>
                  </a:cubicBezTo>
                  <a:cubicBezTo>
                    <a:pt x="316896" y="1504647"/>
                    <a:pt x="198363" y="1523999"/>
                    <a:pt x="116115" y="1509485"/>
                  </a:cubicBezTo>
                  <a:cubicBezTo>
                    <a:pt x="33867" y="1494971"/>
                    <a:pt x="41124" y="1485294"/>
                    <a:pt x="29029" y="1407885"/>
                  </a:cubicBezTo>
                  <a:cubicBezTo>
                    <a:pt x="16934" y="1330476"/>
                    <a:pt x="41124" y="1163561"/>
                    <a:pt x="43543" y="1045028"/>
                  </a:cubicBezTo>
                  <a:cubicBezTo>
                    <a:pt x="45962" y="926495"/>
                    <a:pt x="50800" y="827313"/>
                    <a:pt x="43543" y="696685"/>
                  </a:cubicBezTo>
                  <a:cubicBezTo>
                    <a:pt x="36286" y="566057"/>
                    <a:pt x="4838" y="348343"/>
                    <a:pt x="0" y="261257"/>
                  </a:cubicBezTo>
                </a:path>
              </a:pathLst>
            </a:custGeom>
            <a:noFill/>
            <a:ln w="28575">
              <a:solidFill>
                <a:srgbClr val="88CBD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p:cNvGrpSpPr/>
          <p:nvPr/>
        </p:nvGrpSpPr>
        <p:grpSpPr>
          <a:xfrm>
            <a:off x="6559355" y="1927513"/>
            <a:ext cx="4402333" cy="1667741"/>
            <a:chOff x="1280774" y="1927513"/>
            <a:chExt cx="4402333" cy="1667741"/>
          </a:xfrm>
        </p:grpSpPr>
        <p:grpSp>
          <p:nvGrpSpPr>
            <p:cNvPr id="21" name="组合 20"/>
            <p:cNvGrpSpPr/>
            <p:nvPr/>
          </p:nvGrpSpPr>
          <p:grpSpPr>
            <a:xfrm>
              <a:off x="1464052" y="2170917"/>
              <a:ext cx="3970393" cy="1180931"/>
              <a:chOff x="7325359" y="2262882"/>
              <a:chExt cx="3970393" cy="1180931"/>
            </a:xfrm>
          </p:grpSpPr>
          <p:sp>
            <p:nvSpPr>
              <p:cNvPr id="23" name="矩形 22"/>
              <p:cNvSpPr/>
              <p:nvPr/>
            </p:nvSpPr>
            <p:spPr>
              <a:xfrm>
                <a:off x="7325359" y="2686683"/>
                <a:ext cx="3970393"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a:solidFill>
                      <a:srgbClr val="3C3C3B"/>
                    </a:solidFill>
                    <a:latin typeface="汉仪小麦体简" panose="00020600040101010101" pitchFamily="18" charset="-122"/>
                    <a:ea typeface="汉仪小麦体简" panose="00020600040101010101" pitchFamily="18" charset="-122"/>
                  </a:rPr>
                  <a:t>用户可以在投影仪或者计算机上进行演示也可以将演示文稿打印出来制作</a:t>
                </a:r>
                <a:endParaRPr lang="zh-CN" altLang="en-US">
                  <a:solidFill>
                    <a:srgbClr val="3C3C3B"/>
                  </a:solidFill>
                  <a:latin typeface="汉仪小麦体简" panose="00020600040101010101" pitchFamily="18" charset="-122"/>
                  <a:ea typeface="汉仪小麦体简" panose="00020600040101010101" pitchFamily="18" charset="-122"/>
                </a:endParaRPr>
              </a:p>
            </p:txBody>
          </p:sp>
          <p:sp>
            <p:nvSpPr>
              <p:cNvPr id="24" name="矩形 23"/>
              <p:cNvSpPr/>
              <p:nvPr/>
            </p:nvSpPr>
            <p:spPr>
              <a:xfrm>
                <a:off x="7325360" y="2262882"/>
                <a:ext cx="2241974"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a:solidFill>
                      <a:srgbClr val="3C3C3B"/>
                    </a:solidFill>
                    <a:latin typeface="汉仪小麦体简" panose="00020600040101010101" pitchFamily="18" charset="-122"/>
                    <a:ea typeface="汉仪小麦体简" panose="00020600040101010101" pitchFamily="18" charset="-122"/>
                  </a:rPr>
                  <a:t>标题文字添加</a:t>
                </a:r>
                <a:endParaRPr lang="zh-CN" altLang="en-US" sz="2400" b="1">
                  <a:solidFill>
                    <a:srgbClr val="3C3C3B"/>
                  </a:solidFill>
                  <a:latin typeface="汉仪小麦体简" panose="00020600040101010101" pitchFamily="18" charset="-122"/>
                  <a:ea typeface="汉仪小麦体简" panose="00020600040101010101" pitchFamily="18" charset="-122"/>
                </a:endParaRPr>
              </a:p>
            </p:txBody>
          </p:sp>
        </p:grpSp>
        <p:sp>
          <p:nvSpPr>
            <p:cNvPr id="22" name="任意多边形 21"/>
            <p:cNvSpPr/>
            <p:nvPr/>
          </p:nvSpPr>
          <p:spPr>
            <a:xfrm>
              <a:off x="1280774" y="1927513"/>
              <a:ext cx="4402333" cy="1667741"/>
            </a:xfrm>
            <a:custGeom>
              <a:gdLst>
                <a:gd name="connsiteX0" fmla="*/ 102886 w 4228893"/>
                <a:gd name="connsiteY0" fmla="*/ 43543 h 1514703"/>
                <a:gd name="connsiteX1" fmla="*/ 973744 w 4228893"/>
                <a:gd name="connsiteY1" fmla="*/ 72571 h 1514703"/>
                <a:gd name="connsiteX2" fmla="*/ 1975229 w 4228893"/>
                <a:gd name="connsiteY2" fmla="*/ 0 h 1514703"/>
                <a:gd name="connsiteX3" fmla="*/ 2788029 w 4228893"/>
                <a:gd name="connsiteY3" fmla="*/ 72571 h 1514703"/>
                <a:gd name="connsiteX4" fmla="*/ 3687915 w 4228893"/>
                <a:gd name="connsiteY4" fmla="*/ 14514 h 1514703"/>
                <a:gd name="connsiteX5" fmla="*/ 4079801 w 4228893"/>
                <a:gd name="connsiteY5" fmla="*/ 72571 h 1514703"/>
                <a:gd name="connsiteX6" fmla="*/ 4210429 w 4228893"/>
                <a:gd name="connsiteY6" fmla="*/ 246743 h 1514703"/>
                <a:gd name="connsiteX7" fmla="*/ 4224944 w 4228893"/>
                <a:gd name="connsiteY7" fmla="*/ 667657 h 1514703"/>
                <a:gd name="connsiteX8" fmla="*/ 4181401 w 4228893"/>
                <a:gd name="connsiteY8" fmla="*/ 972457 h 1514703"/>
                <a:gd name="connsiteX9" fmla="*/ 4210429 w 4228893"/>
                <a:gd name="connsiteY9" fmla="*/ 1248228 h 1514703"/>
                <a:gd name="connsiteX10" fmla="*/ 4152372 w 4228893"/>
                <a:gd name="connsiteY10" fmla="*/ 1465943 h 1514703"/>
                <a:gd name="connsiteX11" fmla="*/ 3804029 w 4228893"/>
                <a:gd name="connsiteY11" fmla="*/ 1494971 h 1514703"/>
                <a:gd name="connsiteX12" fmla="*/ 2773515 w 4228893"/>
                <a:gd name="connsiteY12" fmla="*/ 1465943 h 1514703"/>
                <a:gd name="connsiteX13" fmla="*/ 2163915 w 4228893"/>
                <a:gd name="connsiteY13" fmla="*/ 1509485 h 1514703"/>
                <a:gd name="connsiteX14" fmla="*/ 1351115 w 4228893"/>
                <a:gd name="connsiteY14" fmla="*/ 1451428 h 1514703"/>
                <a:gd name="connsiteX15" fmla="*/ 523801 w 4228893"/>
                <a:gd name="connsiteY15" fmla="*/ 1494971 h 1514703"/>
                <a:gd name="connsiteX16" fmla="*/ 117401 w 4228893"/>
                <a:gd name="connsiteY16" fmla="*/ 1509485 h 1514703"/>
                <a:gd name="connsiteX17" fmla="*/ 30315 w 4228893"/>
                <a:gd name="connsiteY17" fmla="*/ 1407885 h 1514703"/>
                <a:gd name="connsiteX18" fmla="*/ 44829 w 4228893"/>
                <a:gd name="connsiteY18" fmla="*/ 1045028 h 1514703"/>
                <a:gd name="connsiteX19" fmla="*/ 44829 w 4228893"/>
                <a:gd name="connsiteY19" fmla="*/ 696685 h 1514703"/>
                <a:gd name="connsiteX20" fmla="*/ 1286 w 4228893"/>
                <a:gd name="connsiteY20" fmla="*/ 261257 h 1514703"/>
                <a:gd name="connsiteX21" fmla="*/ 15801 w 4228893"/>
                <a:gd name="connsiteY21" fmla="*/ 174171 h 1514703"/>
                <a:gd name="connsiteX0-1" fmla="*/ 101600 w 4227607"/>
                <a:gd name="connsiteY0-2" fmla="*/ 43543 h 1514703"/>
                <a:gd name="connsiteX1-3" fmla="*/ 972458 w 4227607"/>
                <a:gd name="connsiteY1-4" fmla="*/ 72571 h 1514703"/>
                <a:gd name="connsiteX2-5" fmla="*/ 1973943 w 4227607"/>
                <a:gd name="connsiteY2-6" fmla="*/ 0 h 1514703"/>
                <a:gd name="connsiteX3-7" fmla="*/ 2786743 w 4227607"/>
                <a:gd name="connsiteY3-8" fmla="*/ 72571 h 1514703"/>
                <a:gd name="connsiteX4-9" fmla="*/ 3686629 w 4227607"/>
                <a:gd name="connsiteY4-10" fmla="*/ 14514 h 1514703"/>
                <a:gd name="connsiteX5-11" fmla="*/ 4078515 w 4227607"/>
                <a:gd name="connsiteY5-12" fmla="*/ 72571 h 1514703"/>
                <a:gd name="connsiteX6-13" fmla="*/ 4209143 w 4227607"/>
                <a:gd name="connsiteY6-14" fmla="*/ 246743 h 1514703"/>
                <a:gd name="connsiteX7-15" fmla="*/ 4223658 w 4227607"/>
                <a:gd name="connsiteY7-16" fmla="*/ 667657 h 1514703"/>
                <a:gd name="connsiteX8-17" fmla="*/ 4180115 w 4227607"/>
                <a:gd name="connsiteY8-18" fmla="*/ 972457 h 1514703"/>
                <a:gd name="connsiteX9-19" fmla="*/ 4209143 w 4227607"/>
                <a:gd name="connsiteY9-20" fmla="*/ 1248228 h 1514703"/>
                <a:gd name="connsiteX10-21" fmla="*/ 4151086 w 4227607"/>
                <a:gd name="connsiteY10-22" fmla="*/ 1465943 h 1514703"/>
                <a:gd name="connsiteX11-23" fmla="*/ 3802743 w 4227607"/>
                <a:gd name="connsiteY11-24" fmla="*/ 1494971 h 1514703"/>
                <a:gd name="connsiteX12-25" fmla="*/ 2772229 w 4227607"/>
                <a:gd name="connsiteY12-26" fmla="*/ 1465943 h 1514703"/>
                <a:gd name="connsiteX13-27" fmla="*/ 2162629 w 4227607"/>
                <a:gd name="connsiteY13-28" fmla="*/ 1509485 h 1514703"/>
                <a:gd name="connsiteX14-29" fmla="*/ 1349829 w 4227607"/>
                <a:gd name="connsiteY14-30" fmla="*/ 1451428 h 1514703"/>
                <a:gd name="connsiteX15-31" fmla="*/ 522515 w 4227607"/>
                <a:gd name="connsiteY15-32" fmla="*/ 1494971 h 1514703"/>
                <a:gd name="connsiteX16-33" fmla="*/ 116115 w 4227607"/>
                <a:gd name="connsiteY16-34" fmla="*/ 1509485 h 1514703"/>
                <a:gd name="connsiteX17-35" fmla="*/ 29029 w 4227607"/>
                <a:gd name="connsiteY17-36" fmla="*/ 1407885 h 1514703"/>
                <a:gd name="connsiteX18-37" fmla="*/ 43543 w 4227607"/>
                <a:gd name="connsiteY18-38" fmla="*/ 1045028 h 1514703"/>
                <a:gd name="connsiteX19-39" fmla="*/ 43543 w 4227607"/>
                <a:gd name="connsiteY19-40" fmla="*/ 696685 h 1514703"/>
                <a:gd name="connsiteX20-41" fmla="*/ 0 w 4227607"/>
                <a:gd name="connsiteY20-42" fmla="*/ 261257 h 1514703"/>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Lst>
              <a:rect l="l" t="t" r="r" b="b"/>
              <a:pathLst>
                <a:path w="4227607" h="1514703">
                  <a:moveTo>
                    <a:pt x="101600" y="43543"/>
                  </a:moveTo>
                  <a:cubicBezTo>
                    <a:pt x="381000" y="61685"/>
                    <a:pt x="660401" y="79828"/>
                    <a:pt x="972458" y="72571"/>
                  </a:cubicBezTo>
                  <a:cubicBezTo>
                    <a:pt x="1284515" y="65314"/>
                    <a:pt x="1671562" y="0"/>
                    <a:pt x="1973943" y="0"/>
                  </a:cubicBezTo>
                  <a:cubicBezTo>
                    <a:pt x="2276324" y="0"/>
                    <a:pt x="2501295" y="70152"/>
                    <a:pt x="2786743" y="72571"/>
                  </a:cubicBezTo>
                  <a:cubicBezTo>
                    <a:pt x="3072191" y="74990"/>
                    <a:pt x="3471334" y="14514"/>
                    <a:pt x="3686629" y="14514"/>
                  </a:cubicBezTo>
                  <a:cubicBezTo>
                    <a:pt x="3901924" y="14514"/>
                    <a:pt x="3991429" y="33866"/>
                    <a:pt x="4078515" y="72571"/>
                  </a:cubicBezTo>
                  <a:cubicBezTo>
                    <a:pt x="4165601" y="111276"/>
                    <a:pt x="4184953" y="147562"/>
                    <a:pt x="4209143" y="246743"/>
                  </a:cubicBezTo>
                  <a:cubicBezTo>
                    <a:pt x="4233333" y="345924"/>
                    <a:pt x="4228496" y="546705"/>
                    <a:pt x="4223658" y="667657"/>
                  </a:cubicBezTo>
                  <a:cubicBezTo>
                    <a:pt x="4218820" y="788609"/>
                    <a:pt x="4182534" y="875695"/>
                    <a:pt x="4180115" y="972457"/>
                  </a:cubicBezTo>
                  <a:cubicBezTo>
                    <a:pt x="4177696" y="1069219"/>
                    <a:pt x="4213981" y="1165980"/>
                    <a:pt x="4209143" y="1248228"/>
                  </a:cubicBezTo>
                  <a:cubicBezTo>
                    <a:pt x="4204305" y="1330476"/>
                    <a:pt x="4218819" y="1424819"/>
                    <a:pt x="4151086" y="1465943"/>
                  </a:cubicBezTo>
                  <a:cubicBezTo>
                    <a:pt x="4083353" y="1507067"/>
                    <a:pt x="4032552" y="1494971"/>
                    <a:pt x="3802743" y="1494971"/>
                  </a:cubicBezTo>
                  <a:cubicBezTo>
                    <a:pt x="3572934" y="1494971"/>
                    <a:pt x="3045581" y="1463524"/>
                    <a:pt x="2772229" y="1465943"/>
                  </a:cubicBezTo>
                  <a:cubicBezTo>
                    <a:pt x="2498877" y="1468362"/>
                    <a:pt x="2399696" y="1511904"/>
                    <a:pt x="2162629" y="1509485"/>
                  </a:cubicBezTo>
                  <a:cubicBezTo>
                    <a:pt x="1925562" y="1507066"/>
                    <a:pt x="1623181" y="1453847"/>
                    <a:pt x="1349829" y="1451428"/>
                  </a:cubicBezTo>
                  <a:cubicBezTo>
                    <a:pt x="1076477" y="1449009"/>
                    <a:pt x="728134" y="1485295"/>
                    <a:pt x="522515" y="1494971"/>
                  </a:cubicBezTo>
                  <a:cubicBezTo>
                    <a:pt x="316896" y="1504647"/>
                    <a:pt x="198363" y="1523999"/>
                    <a:pt x="116115" y="1509485"/>
                  </a:cubicBezTo>
                  <a:cubicBezTo>
                    <a:pt x="33867" y="1494971"/>
                    <a:pt x="41124" y="1485294"/>
                    <a:pt x="29029" y="1407885"/>
                  </a:cubicBezTo>
                  <a:cubicBezTo>
                    <a:pt x="16934" y="1330476"/>
                    <a:pt x="41124" y="1163561"/>
                    <a:pt x="43543" y="1045028"/>
                  </a:cubicBezTo>
                  <a:cubicBezTo>
                    <a:pt x="45962" y="926495"/>
                    <a:pt x="50800" y="827313"/>
                    <a:pt x="43543" y="696685"/>
                  </a:cubicBezTo>
                  <a:cubicBezTo>
                    <a:pt x="36286" y="566057"/>
                    <a:pt x="4838" y="348343"/>
                    <a:pt x="0" y="261257"/>
                  </a:cubicBezTo>
                </a:path>
              </a:pathLst>
            </a:custGeom>
            <a:noFill/>
            <a:ln w="28575">
              <a:solidFill>
                <a:srgbClr val="8EA4D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5" name="组合 24"/>
          <p:cNvGrpSpPr/>
          <p:nvPr/>
        </p:nvGrpSpPr>
        <p:grpSpPr>
          <a:xfrm>
            <a:off x="1280774" y="3964132"/>
            <a:ext cx="4402333" cy="1667741"/>
            <a:chOff x="1280774" y="1927513"/>
            <a:chExt cx="4402333" cy="1667741"/>
          </a:xfrm>
        </p:grpSpPr>
        <p:grpSp>
          <p:nvGrpSpPr>
            <p:cNvPr id="26" name="组合 25"/>
            <p:cNvGrpSpPr/>
            <p:nvPr/>
          </p:nvGrpSpPr>
          <p:grpSpPr>
            <a:xfrm>
              <a:off x="1464052" y="2170917"/>
              <a:ext cx="3970393" cy="1180931"/>
              <a:chOff x="7325359" y="2262882"/>
              <a:chExt cx="3970393" cy="1180931"/>
            </a:xfrm>
          </p:grpSpPr>
          <p:sp>
            <p:nvSpPr>
              <p:cNvPr id="28" name="矩形 27"/>
              <p:cNvSpPr/>
              <p:nvPr/>
            </p:nvSpPr>
            <p:spPr>
              <a:xfrm>
                <a:off x="7325359" y="2686683"/>
                <a:ext cx="3970393"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a:solidFill>
                      <a:srgbClr val="3C3C3B"/>
                    </a:solidFill>
                    <a:latin typeface="汉仪小麦体简" panose="00020600040101010101" pitchFamily="18" charset="-122"/>
                    <a:ea typeface="汉仪小麦体简" panose="00020600040101010101" pitchFamily="18" charset="-122"/>
                  </a:rPr>
                  <a:t>用户可以在投影仪或者计算机上进行演示也可以将演示文稿打印出来制作</a:t>
                </a:r>
                <a:endParaRPr lang="zh-CN" altLang="en-US">
                  <a:solidFill>
                    <a:srgbClr val="3C3C3B"/>
                  </a:solidFill>
                  <a:latin typeface="汉仪小麦体简" panose="00020600040101010101" pitchFamily="18" charset="-122"/>
                  <a:ea typeface="汉仪小麦体简" panose="00020600040101010101" pitchFamily="18" charset="-122"/>
                </a:endParaRPr>
              </a:p>
            </p:txBody>
          </p:sp>
          <p:sp>
            <p:nvSpPr>
              <p:cNvPr id="29" name="矩形 28"/>
              <p:cNvSpPr/>
              <p:nvPr/>
            </p:nvSpPr>
            <p:spPr>
              <a:xfrm>
                <a:off x="7325360" y="2262882"/>
                <a:ext cx="2241974"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a:solidFill>
                      <a:srgbClr val="3C3C3B"/>
                    </a:solidFill>
                    <a:latin typeface="汉仪小麦体简" panose="00020600040101010101" pitchFamily="18" charset="-122"/>
                    <a:ea typeface="汉仪小麦体简" panose="00020600040101010101" pitchFamily="18" charset="-122"/>
                  </a:rPr>
                  <a:t>标题文字添加</a:t>
                </a:r>
                <a:endParaRPr lang="zh-CN" altLang="en-US" sz="2400" b="1">
                  <a:solidFill>
                    <a:srgbClr val="3C3C3B"/>
                  </a:solidFill>
                  <a:latin typeface="汉仪小麦体简" panose="00020600040101010101" pitchFamily="18" charset="-122"/>
                  <a:ea typeface="汉仪小麦体简" panose="00020600040101010101" pitchFamily="18" charset="-122"/>
                </a:endParaRPr>
              </a:p>
            </p:txBody>
          </p:sp>
        </p:grpSp>
        <p:sp>
          <p:nvSpPr>
            <p:cNvPr id="27" name="任意多边形 26"/>
            <p:cNvSpPr/>
            <p:nvPr/>
          </p:nvSpPr>
          <p:spPr>
            <a:xfrm>
              <a:off x="1280774" y="1927513"/>
              <a:ext cx="4402333" cy="1667741"/>
            </a:xfrm>
            <a:custGeom>
              <a:gdLst>
                <a:gd name="connsiteX0" fmla="*/ 102886 w 4228893"/>
                <a:gd name="connsiteY0" fmla="*/ 43543 h 1514703"/>
                <a:gd name="connsiteX1" fmla="*/ 973744 w 4228893"/>
                <a:gd name="connsiteY1" fmla="*/ 72571 h 1514703"/>
                <a:gd name="connsiteX2" fmla="*/ 1975229 w 4228893"/>
                <a:gd name="connsiteY2" fmla="*/ 0 h 1514703"/>
                <a:gd name="connsiteX3" fmla="*/ 2788029 w 4228893"/>
                <a:gd name="connsiteY3" fmla="*/ 72571 h 1514703"/>
                <a:gd name="connsiteX4" fmla="*/ 3687915 w 4228893"/>
                <a:gd name="connsiteY4" fmla="*/ 14514 h 1514703"/>
                <a:gd name="connsiteX5" fmla="*/ 4079801 w 4228893"/>
                <a:gd name="connsiteY5" fmla="*/ 72571 h 1514703"/>
                <a:gd name="connsiteX6" fmla="*/ 4210429 w 4228893"/>
                <a:gd name="connsiteY6" fmla="*/ 246743 h 1514703"/>
                <a:gd name="connsiteX7" fmla="*/ 4224944 w 4228893"/>
                <a:gd name="connsiteY7" fmla="*/ 667657 h 1514703"/>
                <a:gd name="connsiteX8" fmla="*/ 4181401 w 4228893"/>
                <a:gd name="connsiteY8" fmla="*/ 972457 h 1514703"/>
                <a:gd name="connsiteX9" fmla="*/ 4210429 w 4228893"/>
                <a:gd name="connsiteY9" fmla="*/ 1248228 h 1514703"/>
                <a:gd name="connsiteX10" fmla="*/ 4152372 w 4228893"/>
                <a:gd name="connsiteY10" fmla="*/ 1465943 h 1514703"/>
                <a:gd name="connsiteX11" fmla="*/ 3804029 w 4228893"/>
                <a:gd name="connsiteY11" fmla="*/ 1494971 h 1514703"/>
                <a:gd name="connsiteX12" fmla="*/ 2773515 w 4228893"/>
                <a:gd name="connsiteY12" fmla="*/ 1465943 h 1514703"/>
                <a:gd name="connsiteX13" fmla="*/ 2163915 w 4228893"/>
                <a:gd name="connsiteY13" fmla="*/ 1509485 h 1514703"/>
                <a:gd name="connsiteX14" fmla="*/ 1351115 w 4228893"/>
                <a:gd name="connsiteY14" fmla="*/ 1451428 h 1514703"/>
                <a:gd name="connsiteX15" fmla="*/ 523801 w 4228893"/>
                <a:gd name="connsiteY15" fmla="*/ 1494971 h 1514703"/>
                <a:gd name="connsiteX16" fmla="*/ 117401 w 4228893"/>
                <a:gd name="connsiteY16" fmla="*/ 1509485 h 1514703"/>
                <a:gd name="connsiteX17" fmla="*/ 30315 w 4228893"/>
                <a:gd name="connsiteY17" fmla="*/ 1407885 h 1514703"/>
                <a:gd name="connsiteX18" fmla="*/ 44829 w 4228893"/>
                <a:gd name="connsiteY18" fmla="*/ 1045028 h 1514703"/>
                <a:gd name="connsiteX19" fmla="*/ 44829 w 4228893"/>
                <a:gd name="connsiteY19" fmla="*/ 696685 h 1514703"/>
                <a:gd name="connsiteX20" fmla="*/ 1286 w 4228893"/>
                <a:gd name="connsiteY20" fmla="*/ 261257 h 1514703"/>
                <a:gd name="connsiteX21" fmla="*/ 15801 w 4228893"/>
                <a:gd name="connsiteY21" fmla="*/ 174171 h 1514703"/>
                <a:gd name="connsiteX0-1" fmla="*/ 101600 w 4227607"/>
                <a:gd name="connsiteY0-2" fmla="*/ 43543 h 1514703"/>
                <a:gd name="connsiteX1-3" fmla="*/ 972458 w 4227607"/>
                <a:gd name="connsiteY1-4" fmla="*/ 72571 h 1514703"/>
                <a:gd name="connsiteX2-5" fmla="*/ 1973943 w 4227607"/>
                <a:gd name="connsiteY2-6" fmla="*/ 0 h 1514703"/>
                <a:gd name="connsiteX3-7" fmla="*/ 2786743 w 4227607"/>
                <a:gd name="connsiteY3-8" fmla="*/ 72571 h 1514703"/>
                <a:gd name="connsiteX4-9" fmla="*/ 3686629 w 4227607"/>
                <a:gd name="connsiteY4-10" fmla="*/ 14514 h 1514703"/>
                <a:gd name="connsiteX5-11" fmla="*/ 4078515 w 4227607"/>
                <a:gd name="connsiteY5-12" fmla="*/ 72571 h 1514703"/>
                <a:gd name="connsiteX6-13" fmla="*/ 4209143 w 4227607"/>
                <a:gd name="connsiteY6-14" fmla="*/ 246743 h 1514703"/>
                <a:gd name="connsiteX7-15" fmla="*/ 4223658 w 4227607"/>
                <a:gd name="connsiteY7-16" fmla="*/ 667657 h 1514703"/>
                <a:gd name="connsiteX8-17" fmla="*/ 4180115 w 4227607"/>
                <a:gd name="connsiteY8-18" fmla="*/ 972457 h 1514703"/>
                <a:gd name="connsiteX9-19" fmla="*/ 4209143 w 4227607"/>
                <a:gd name="connsiteY9-20" fmla="*/ 1248228 h 1514703"/>
                <a:gd name="connsiteX10-21" fmla="*/ 4151086 w 4227607"/>
                <a:gd name="connsiteY10-22" fmla="*/ 1465943 h 1514703"/>
                <a:gd name="connsiteX11-23" fmla="*/ 3802743 w 4227607"/>
                <a:gd name="connsiteY11-24" fmla="*/ 1494971 h 1514703"/>
                <a:gd name="connsiteX12-25" fmla="*/ 2772229 w 4227607"/>
                <a:gd name="connsiteY12-26" fmla="*/ 1465943 h 1514703"/>
                <a:gd name="connsiteX13-27" fmla="*/ 2162629 w 4227607"/>
                <a:gd name="connsiteY13-28" fmla="*/ 1509485 h 1514703"/>
                <a:gd name="connsiteX14-29" fmla="*/ 1349829 w 4227607"/>
                <a:gd name="connsiteY14-30" fmla="*/ 1451428 h 1514703"/>
                <a:gd name="connsiteX15-31" fmla="*/ 522515 w 4227607"/>
                <a:gd name="connsiteY15-32" fmla="*/ 1494971 h 1514703"/>
                <a:gd name="connsiteX16-33" fmla="*/ 116115 w 4227607"/>
                <a:gd name="connsiteY16-34" fmla="*/ 1509485 h 1514703"/>
                <a:gd name="connsiteX17-35" fmla="*/ 29029 w 4227607"/>
                <a:gd name="connsiteY17-36" fmla="*/ 1407885 h 1514703"/>
                <a:gd name="connsiteX18-37" fmla="*/ 43543 w 4227607"/>
                <a:gd name="connsiteY18-38" fmla="*/ 1045028 h 1514703"/>
                <a:gd name="connsiteX19-39" fmla="*/ 43543 w 4227607"/>
                <a:gd name="connsiteY19-40" fmla="*/ 696685 h 1514703"/>
                <a:gd name="connsiteX20-41" fmla="*/ 0 w 4227607"/>
                <a:gd name="connsiteY20-42" fmla="*/ 261257 h 1514703"/>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Lst>
              <a:rect l="l" t="t" r="r" b="b"/>
              <a:pathLst>
                <a:path w="4227607" h="1514703">
                  <a:moveTo>
                    <a:pt x="101600" y="43543"/>
                  </a:moveTo>
                  <a:cubicBezTo>
                    <a:pt x="381000" y="61685"/>
                    <a:pt x="660401" y="79828"/>
                    <a:pt x="972458" y="72571"/>
                  </a:cubicBezTo>
                  <a:cubicBezTo>
                    <a:pt x="1284515" y="65314"/>
                    <a:pt x="1671562" y="0"/>
                    <a:pt x="1973943" y="0"/>
                  </a:cubicBezTo>
                  <a:cubicBezTo>
                    <a:pt x="2276324" y="0"/>
                    <a:pt x="2501295" y="70152"/>
                    <a:pt x="2786743" y="72571"/>
                  </a:cubicBezTo>
                  <a:cubicBezTo>
                    <a:pt x="3072191" y="74990"/>
                    <a:pt x="3471334" y="14514"/>
                    <a:pt x="3686629" y="14514"/>
                  </a:cubicBezTo>
                  <a:cubicBezTo>
                    <a:pt x="3901924" y="14514"/>
                    <a:pt x="3991429" y="33866"/>
                    <a:pt x="4078515" y="72571"/>
                  </a:cubicBezTo>
                  <a:cubicBezTo>
                    <a:pt x="4165601" y="111276"/>
                    <a:pt x="4184953" y="147562"/>
                    <a:pt x="4209143" y="246743"/>
                  </a:cubicBezTo>
                  <a:cubicBezTo>
                    <a:pt x="4233333" y="345924"/>
                    <a:pt x="4228496" y="546705"/>
                    <a:pt x="4223658" y="667657"/>
                  </a:cubicBezTo>
                  <a:cubicBezTo>
                    <a:pt x="4218820" y="788609"/>
                    <a:pt x="4182534" y="875695"/>
                    <a:pt x="4180115" y="972457"/>
                  </a:cubicBezTo>
                  <a:cubicBezTo>
                    <a:pt x="4177696" y="1069219"/>
                    <a:pt x="4213981" y="1165980"/>
                    <a:pt x="4209143" y="1248228"/>
                  </a:cubicBezTo>
                  <a:cubicBezTo>
                    <a:pt x="4204305" y="1330476"/>
                    <a:pt x="4218819" y="1424819"/>
                    <a:pt x="4151086" y="1465943"/>
                  </a:cubicBezTo>
                  <a:cubicBezTo>
                    <a:pt x="4083353" y="1507067"/>
                    <a:pt x="4032552" y="1494971"/>
                    <a:pt x="3802743" y="1494971"/>
                  </a:cubicBezTo>
                  <a:cubicBezTo>
                    <a:pt x="3572934" y="1494971"/>
                    <a:pt x="3045581" y="1463524"/>
                    <a:pt x="2772229" y="1465943"/>
                  </a:cubicBezTo>
                  <a:cubicBezTo>
                    <a:pt x="2498877" y="1468362"/>
                    <a:pt x="2399696" y="1511904"/>
                    <a:pt x="2162629" y="1509485"/>
                  </a:cubicBezTo>
                  <a:cubicBezTo>
                    <a:pt x="1925562" y="1507066"/>
                    <a:pt x="1623181" y="1453847"/>
                    <a:pt x="1349829" y="1451428"/>
                  </a:cubicBezTo>
                  <a:cubicBezTo>
                    <a:pt x="1076477" y="1449009"/>
                    <a:pt x="728134" y="1485295"/>
                    <a:pt x="522515" y="1494971"/>
                  </a:cubicBezTo>
                  <a:cubicBezTo>
                    <a:pt x="316896" y="1504647"/>
                    <a:pt x="198363" y="1523999"/>
                    <a:pt x="116115" y="1509485"/>
                  </a:cubicBezTo>
                  <a:cubicBezTo>
                    <a:pt x="33867" y="1494971"/>
                    <a:pt x="41124" y="1485294"/>
                    <a:pt x="29029" y="1407885"/>
                  </a:cubicBezTo>
                  <a:cubicBezTo>
                    <a:pt x="16934" y="1330476"/>
                    <a:pt x="41124" y="1163561"/>
                    <a:pt x="43543" y="1045028"/>
                  </a:cubicBezTo>
                  <a:cubicBezTo>
                    <a:pt x="45962" y="926495"/>
                    <a:pt x="50800" y="827313"/>
                    <a:pt x="43543" y="696685"/>
                  </a:cubicBezTo>
                  <a:cubicBezTo>
                    <a:pt x="36286" y="566057"/>
                    <a:pt x="4838" y="348343"/>
                    <a:pt x="0" y="261257"/>
                  </a:cubicBezTo>
                </a:path>
              </a:pathLst>
            </a:custGeom>
            <a:noFill/>
            <a:ln w="28575">
              <a:solidFill>
                <a:srgbClr val="8EA4D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6559355" y="3964132"/>
            <a:ext cx="4402333" cy="1667741"/>
            <a:chOff x="1280774" y="1927513"/>
            <a:chExt cx="4402333" cy="1667741"/>
          </a:xfrm>
        </p:grpSpPr>
        <p:grpSp>
          <p:nvGrpSpPr>
            <p:cNvPr id="31" name="组合 30"/>
            <p:cNvGrpSpPr/>
            <p:nvPr/>
          </p:nvGrpSpPr>
          <p:grpSpPr>
            <a:xfrm>
              <a:off x="1464052" y="2170917"/>
              <a:ext cx="3970393" cy="1180931"/>
              <a:chOff x="7325359" y="2262882"/>
              <a:chExt cx="3970393" cy="1180931"/>
            </a:xfrm>
          </p:grpSpPr>
          <p:sp>
            <p:nvSpPr>
              <p:cNvPr id="33" name="矩形 32"/>
              <p:cNvSpPr/>
              <p:nvPr/>
            </p:nvSpPr>
            <p:spPr>
              <a:xfrm>
                <a:off x="7325359" y="2686683"/>
                <a:ext cx="3970393"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a:solidFill>
                      <a:srgbClr val="3C3C3B"/>
                    </a:solidFill>
                    <a:latin typeface="汉仪小麦体简" panose="00020600040101010101" pitchFamily="18" charset="-122"/>
                    <a:ea typeface="汉仪小麦体简" panose="00020600040101010101" pitchFamily="18" charset="-122"/>
                  </a:rPr>
                  <a:t>用户可以在投影仪或者计算机上进行演示也可以将演示文稿打印出来制作</a:t>
                </a:r>
                <a:endParaRPr lang="zh-CN" altLang="en-US">
                  <a:solidFill>
                    <a:srgbClr val="3C3C3B"/>
                  </a:solidFill>
                  <a:latin typeface="汉仪小麦体简" panose="00020600040101010101" pitchFamily="18" charset="-122"/>
                  <a:ea typeface="汉仪小麦体简" panose="00020600040101010101" pitchFamily="18" charset="-122"/>
                </a:endParaRPr>
              </a:p>
            </p:txBody>
          </p:sp>
          <p:sp>
            <p:nvSpPr>
              <p:cNvPr id="34" name="矩形 33"/>
              <p:cNvSpPr/>
              <p:nvPr/>
            </p:nvSpPr>
            <p:spPr>
              <a:xfrm>
                <a:off x="7325360" y="2262882"/>
                <a:ext cx="2241974"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a:solidFill>
                      <a:srgbClr val="3C3C3B"/>
                    </a:solidFill>
                    <a:latin typeface="汉仪小麦体简" panose="00020600040101010101" pitchFamily="18" charset="-122"/>
                    <a:ea typeface="汉仪小麦体简" panose="00020600040101010101" pitchFamily="18" charset="-122"/>
                  </a:rPr>
                  <a:t>标题文字添加</a:t>
                </a:r>
                <a:endParaRPr lang="zh-CN" altLang="en-US" sz="2400" b="1">
                  <a:solidFill>
                    <a:srgbClr val="3C3C3B"/>
                  </a:solidFill>
                  <a:latin typeface="汉仪小麦体简" panose="00020600040101010101" pitchFamily="18" charset="-122"/>
                  <a:ea typeface="汉仪小麦体简" panose="00020600040101010101" pitchFamily="18" charset="-122"/>
                </a:endParaRPr>
              </a:p>
            </p:txBody>
          </p:sp>
        </p:grpSp>
        <p:sp>
          <p:nvSpPr>
            <p:cNvPr id="32" name="任意多边形 31"/>
            <p:cNvSpPr/>
            <p:nvPr/>
          </p:nvSpPr>
          <p:spPr>
            <a:xfrm>
              <a:off x="1280774" y="1927513"/>
              <a:ext cx="4402333" cy="1667741"/>
            </a:xfrm>
            <a:custGeom>
              <a:gdLst>
                <a:gd name="connsiteX0" fmla="*/ 102886 w 4228893"/>
                <a:gd name="connsiteY0" fmla="*/ 43543 h 1514703"/>
                <a:gd name="connsiteX1" fmla="*/ 973744 w 4228893"/>
                <a:gd name="connsiteY1" fmla="*/ 72571 h 1514703"/>
                <a:gd name="connsiteX2" fmla="*/ 1975229 w 4228893"/>
                <a:gd name="connsiteY2" fmla="*/ 0 h 1514703"/>
                <a:gd name="connsiteX3" fmla="*/ 2788029 w 4228893"/>
                <a:gd name="connsiteY3" fmla="*/ 72571 h 1514703"/>
                <a:gd name="connsiteX4" fmla="*/ 3687915 w 4228893"/>
                <a:gd name="connsiteY4" fmla="*/ 14514 h 1514703"/>
                <a:gd name="connsiteX5" fmla="*/ 4079801 w 4228893"/>
                <a:gd name="connsiteY5" fmla="*/ 72571 h 1514703"/>
                <a:gd name="connsiteX6" fmla="*/ 4210429 w 4228893"/>
                <a:gd name="connsiteY6" fmla="*/ 246743 h 1514703"/>
                <a:gd name="connsiteX7" fmla="*/ 4224944 w 4228893"/>
                <a:gd name="connsiteY7" fmla="*/ 667657 h 1514703"/>
                <a:gd name="connsiteX8" fmla="*/ 4181401 w 4228893"/>
                <a:gd name="connsiteY8" fmla="*/ 972457 h 1514703"/>
                <a:gd name="connsiteX9" fmla="*/ 4210429 w 4228893"/>
                <a:gd name="connsiteY9" fmla="*/ 1248228 h 1514703"/>
                <a:gd name="connsiteX10" fmla="*/ 4152372 w 4228893"/>
                <a:gd name="connsiteY10" fmla="*/ 1465943 h 1514703"/>
                <a:gd name="connsiteX11" fmla="*/ 3804029 w 4228893"/>
                <a:gd name="connsiteY11" fmla="*/ 1494971 h 1514703"/>
                <a:gd name="connsiteX12" fmla="*/ 2773515 w 4228893"/>
                <a:gd name="connsiteY12" fmla="*/ 1465943 h 1514703"/>
                <a:gd name="connsiteX13" fmla="*/ 2163915 w 4228893"/>
                <a:gd name="connsiteY13" fmla="*/ 1509485 h 1514703"/>
                <a:gd name="connsiteX14" fmla="*/ 1351115 w 4228893"/>
                <a:gd name="connsiteY14" fmla="*/ 1451428 h 1514703"/>
                <a:gd name="connsiteX15" fmla="*/ 523801 w 4228893"/>
                <a:gd name="connsiteY15" fmla="*/ 1494971 h 1514703"/>
                <a:gd name="connsiteX16" fmla="*/ 117401 w 4228893"/>
                <a:gd name="connsiteY16" fmla="*/ 1509485 h 1514703"/>
                <a:gd name="connsiteX17" fmla="*/ 30315 w 4228893"/>
                <a:gd name="connsiteY17" fmla="*/ 1407885 h 1514703"/>
                <a:gd name="connsiteX18" fmla="*/ 44829 w 4228893"/>
                <a:gd name="connsiteY18" fmla="*/ 1045028 h 1514703"/>
                <a:gd name="connsiteX19" fmla="*/ 44829 w 4228893"/>
                <a:gd name="connsiteY19" fmla="*/ 696685 h 1514703"/>
                <a:gd name="connsiteX20" fmla="*/ 1286 w 4228893"/>
                <a:gd name="connsiteY20" fmla="*/ 261257 h 1514703"/>
                <a:gd name="connsiteX21" fmla="*/ 15801 w 4228893"/>
                <a:gd name="connsiteY21" fmla="*/ 174171 h 1514703"/>
                <a:gd name="connsiteX0-1" fmla="*/ 101600 w 4227607"/>
                <a:gd name="connsiteY0-2" fmla="*/ 43543 h 1514703"/>
                <a:gd name="connsiteX1-3" fmla="*/ 972458 w 4227607"/>
                <a:gd name="connsiteY1-4" fmla="*/ 72571 h 1514703"/>
                <a:gd name="connsiteX2-5" fmla="*/ 1973943 w 4227607"/>
                <a:gd name="connsiteY2-6" fmla="*/ 0 h 1514703"/>
                <a:gd name="connsiteX3-7" fmla="*/ 2786743 w 4227607"/>
                <a:gd name="connsiteY3-8" fmla="*/ 72571 h 1514703"/>
                <a:gd name="connsiteX4-9" fmla="*/ 3686629 w 4227607"/>
                <a:gd name="connsiteY4-10" fmla="*/ 14514 h 1514703"/>
                <a:gd name="connsiteX5-11" fmla="*/ 4078515 w 4227607"/>
                <a:gd name="connsiteY5-12" fmla="*/ 72571 h 1514703"/>
                <a:gd name="connsiteX6-13" fmla="*/ 4209143 w 4227607"/>
                <a:gd name="connsiteY6-14" fmla="*/ 246743 h 1514703"/>
                <a:gd name="connsiteX7-15" fmla="*/ 4223658 w 4227607"/>
                <a:gd name="connsiteY7-16" fmla="*/ 667657 h 1514703"/>
                <a:gd name="connsiteX8-17" fmla="*/ 4180115 w 4227607"/>
                <a:gd name="connsiteY8-18" fmla="*/ 972457 h 1514703"/>
                <a:gd name="connsiteX9-19" fmla="*/ 4209143 w 4227607"/>
                <a:gd name="connsiteY9-20" fmla="*/ 1248228 h 1514703"/>
                <a:gd name="connsiteX10-21" fmla="*/ 4151086 w 4227607"/>
                <a:gd name="connsiteY10-22" fmla="*/ 1465943 h 1514703"/>
                <a:gd name="connsiteX11-23" fmla="*/ 3802743 w 4227607"/>
                <a:gd name="connsiteY11-24" fmla="*/ 1494971 h 1514703"/>
                <a:gd name="connsiteX12-25" fmla="*/ 2772229 w 4227607"/>
                <a:gd name="connsiteY12-26" fmla="*/ 1465943 h 1514703"/>
                <a:gd name="connsiteX13-27" fmla="*/ 2162629 w 4227607"/>
                <a:gd name="connsiteY13-28" fmla="*/ 1509485 h 1514703"/>
                <a:gd name="connsiteX14-29" fmla="*/ 1349829 w 4227607"/>
                <a:gd name="connsiteY14-30" fmla="*/ 1451428 h 1514703"/>
                <a:gd name="connsiteX15-31" fmla="*/ 522515 w 4227607"/>
                <a:gd name="connsiteY15-32" fmla="*/ 1494971 h 1514703"/>
                <a:gd name="connsiteX16-33" fmla="*/ 116115 w 4227607"/>
                <a:gd name="connsiteY16-34" fmla="*/ 1509485 h 1514703"/>
                <a:gd name="connsiteX17-35" fmla="*/ 29029 w 4227607"/>
                <a:gd name="connsiteY17-36" fmla="*/ 1407885 h 1514703"/>
                <a:gd name="connsiteX18-37" fmla="*/ 43543 w 4227607"/>
                <a:gd name="connsiteY18-38" fmla="*/ 1045028 h 1514703"/>
                <a:gd name="connsiteX19-39" fmla="*/ 43543 w 4227607"/>
                <a:gd name="connsiteY19-40" fmla="*/ 696685 h 1514703"/>
                <a:gd name="connsiteX20-41" fmla="*/ 0 w 4227607"/>
                <a:gd name="connsiteY20-42" fmla="*/ 261257 h 1514703"/>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Lst>
              <a:rect l="l" t="t" r="r" b="b"/>
              <a:pathLst>
                <a:path w="4227607" h="1514703">
                  <a:moveTo>
                    <a:pt x="101600" y="43543"/>
                  </a:moveTo>
                  <a:cubicBezTo>
                    <a:pt x="381000" y="61685"/>
                    <a:pt x="660401" y="79828"/>
                    <a:pt x="972458" y="72571"/>
                  </a:cubicBezTo>
                  <a:cubicBezTo>
                    <a:pt x="1284515" y="65314"/>
                    <a:pt x="1671562" y="0"/>
                    <a:pt x="1973943" y="0"/>
                  </a:cubicBezTo>
                  <a:cubicBezTo>
                    <a:pt x="2276324" y="0"/>
                    <a:pt x="2501295" y="70152"/>
                    <a:pt x="2786743" y="72571"/>
                  </a:cubicBezTo>
                  <a:cubicBezTo>
                    <a:pt x="3072191" y="74990"/>
                    <a:pt x="3471334" y="14514"/>
                    <a:pt x="3686629" y="14514"/>
                  </a:cubicBezTo>
                  <a:cubicBezTo>
                    <a:pt x="3901924" y="14514"/>
                    <a:pt x="3991429" y="33866"/>
                    <a:pt x="4078515" y="72571"/>
                  </a:cubicBezTo>
                  <a:cubicBezTo>
                    <a:pt x="4165601" y="111276"/>
                    <a:pt x="4184953" y="147562"/>
                    <a:pt x="4209143" y="246743"/>
                  </a:cubicBezTo>
                  <a:cubicBezTo>
                    <a:pt x="4233333" y="345924"/>
                    <a:pt x="4228496" y="546705"/>
                    <a:pt x="4223658" y="667657"/>
                  </a:cubicBezTo>
                  <a:cubicBezTo>
                    <a:pt x="4218820" y="788609"/>
                    <a:pt x="4182534" y="875695"/>
                    <a:pt x="4180115" y="972457"/>
                  </a:cubicBezTo>
                  <a:cubicBezTo>
                    <a:pt x="4177696" y="1069219"/>
                    <a:pt x="4213981" y="1165980"/>
                    <a:pt x="4209143" y="1248228"/>
                  </a:cubicBezTo>
                  <a:cubicBezTo>
                    <a:pt x="4204305" y="1330476"/>
                    <a:pt x="4218819" y="1424819"/>
                    <a:pt x="4151086" y="1465943"/>
                  </a:cubicBezTo>
                  <a:cubicBezTo>
                    <a:pt x="4083353" y="1507067"/>
                    <a:pt x="4032552" y="1494971"/>
                    <a:pt x="3802743" y="1494971"/>
                  </a:cubicBezTo>
                  <a:cubicBezTo>
                    <a:pt x="3572934" y="1494971"/>
                    <a:pt x="3045581" y="1463524"/>
                    <a:pt x="2772229" y="1465943"/>
                  </a:cubicBezTo>
                  <a:cubicBezTo>
                    <a:pt x="2498877" y="1468362"/>
                    <a:pt x="2399696" y="1511904"/>
                    <a:pt x="2162629" y="1509485"/>
                  </a:cubicBezTo>
                  <a:cubicBezTo>
                    <a:pt x="1925562" y="1507066"/>
                    <a:pt x="1623181" y="1453847"/>
                    <a:pt x="1349829" y="1451428"/>
                  </a:cubicBezTo>
                  <a:cubicBezTo>
                    <a:pt x="1076477" y="1449009"/>
                    <a:pt x="728134" y="1485295"/>
                    <a:pt x="522515" y="1494971"/>
                  </a:cubicBezTo>
                  <a:cubicBezTo>
                    <a:pt x="316896" y="1504647"/>
                    <a:pt x="198363" y="1523999"/>
                    <a:pt x="116115" y="1509485"/>
                  </a:cubicBezTo>
                  <a:cubicBezTo>
                    <a:pt x="33867" y="1494971"/>
                    <a:pt x="41124" y="1485294"/>
                    <a:pt x="29029" y="1407885"/>
                  </a:cubicBezTo>
                  <a:cubicBezTo>
                    <a:pt x="16934" y="1330476"/>
                    <a:pt x="41124" y="1163561"/>
                    <a:pt x="43543" y="1045028"/>
                  </a:cubicBezTo>
                  <a:cubicBezTo>
                    <a:pt x="45962" y="926495"/>
                    <a:pt x="50800" y="827313"/>
                    <a:pt x="43543" y="696685"/>
                  </a:cubicBezTo>
                  <a:cubicBezTo>
                    <a:pt x="36286" y="566057"/>
                    <a:pt x="4838" y="348343"/>
                    <a:pt x="0" y="261257"/>
                  </a:cubicBezTo>
                </a:path>
              </a:pathLst>
            </a:custGeom>
            <a:noFill/>
            <a:ln w="28575">
              <a:solidFill>
                <a:srgbClr val="88CBD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31" presetClass="entr" presetSubtype="0"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1000" fill="hold"/>
                                        <p:tgtEl>
                                          <p:spTgt spid="19"/>
                                        </p:tgtEl>
                                        <p:attrNameLst>
                                          <p:attrName>ppt_w</p:attrName>
                                        </p:attrNameLst>
                                      </p:cBhvr>
                                      <p:tavLst>
                                        <p:tav tm="0">
                                          <p:val>
                                            <p:fltVal val="0"/>
                                          </p:val>
                                        </p:tav>
                                        <p:tav tm="100000">
                                          <p:val>
                                            <p:strVal val="#ppt_w"/>
                                          </p:val>
                                        </p:tav>
                                      </p:tavLst>
                                    </p:anim>
                                    <p:anim calcmode="lin" valueType="num">
                                      <p:cBhvr>
                                        <p:cTn id="13" dur="1000" fill="hold"/>
                                        <p:tgtEl>
                                          <p:spTgt spid="19"/>
                                        </p:tgtEl>
                                        <p:attrNameLst>
                                          <p:attrName>ppt_h</p:attrName>
                                        </p:attrNameLst>
                                      </p:cBhvr>
                                      <p:tavLst>
                                        <p:tav tm="0">
                                          <p:val>
                                            <p:fltVal val="0"/>
                                          </p:val>
                                        </p:tav>
                                        <p:tav tm="100000">
                                          <p:val>
                                            <p:strVal val="#ppt_h"/>
                                          </p:val>
                                        </p:tav>
                                      </p:tavLst>
                                    </p:anim>
                                    <p:anim calcmode="lin" valueType="num">
                                      <p:cBhvr>
                                        <p:cTn id="14" dur="1000" fill="hold"/>
                                        <p:tgtEl>
                                          <p:spTgt spid="19"/>
                                        </p:tgtEl>
                                        <p:attrNameLst>
                                          <p:attrName>style.rotation</p:attrName>
                                        </p:attrNameLst>
                                      </p:cBhvr>
                                      <p:tavLst>
                                        <p:tav tm="0">
                                          <p:val>
                                            <p:fltVal val="90"/>
                                          </p:val>
                                        </p:tav>
                                        <p:tav tm="100000">
                                          <p:val>
                                            <p:fltVal val="0"/>
                                          </p:val>
                                        </p:tav>
                                      </p:tavLst>
                                    </p:anim>
                                    <p:animEffect transition="in" filter="fade">
                                      <p:cBhvr>
                                        <p:cTn id="15" dur="1000"/>
                                        <p:tgtEl>
                                          <p:spTgt spid="19"/>
                                        </p:tgtEl>
                                      </p:cBhvr>
                                    </p:animEffect>
                                  </p:childTnLst>
                                </p:cTn>
                              </p:par>
                            </p:childTnLst>
                          </p:cTn>
                        </p:par>
                        <p:par>
                          <p:cTn id="16" fill="hold" nodeType="afterGroup">
                            <p:stCondLst>
                              <p:cond delay="1500"/>
                            </p:stCondLst>
                            <p:childTnLst>
                              <p:par>
                                <p:cTn id="17" presetID="31"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1000" fill="hold"/>
                                        <p:tgtEl>
                                          <p:spTgt spid="20"/>
                                        </p:tgtEl>
                                        <p:attrNameLst>
                                          <p:attrName>ppt_w</p:attrName>
                                        </p:attrNameLst>
                                      </p:cBhvr>
                                      <p:tavLst>
                                        <p:tav tm="0">
                                          <p:val>
                                            <p:fltVal val="0"/>
                                          </p:val>
                                        </p:tav>
                                        <p:tav tm="100000">
                                          <p:val>
                                            <p:strVal val="#ppt_w"/>
                                          </p:val>
                                        </p:tav>
                                      </p:tavLst>
                                    </p:anim>
                                    <p:anim calcmode="lin" valueType="num">
                                      <p:cBhvr>
                                        <p:cTn id="20" dur="1000" fill="hold"/>
                                        <p:tgtEl>
                                          <p:spTgt spid="20"/>
                                        </p:tgtEl>
                                        <p:attrNameLst>
                                          <p:attrName>ppt_h</p:attrName>
                                        </p:attrNameLst>
                                      </p:cBhvr>
                                      <p:tavLst>
                                        <p:tav tm="0">
                                          <p:val>
                                            <p:fltVal val="0"/>
                                          </p:val>
                                        </p:tav>
                                        <p:tav tm="100000">
                                          <p:val>
                                            <p:strVal val="#ppt_h"/>
                                          </p:val>
                                        </p:tav>
                                      </p:tavLst>
                                    </p:anim>
                                    <p:anim calcmode="lin" valueType="num">
                                      <p:cBhvr>
                                        <p:cTn id="21" dur="1000" fill="hold"/>
                                        <p:tgtEl>
                                          <p:spTgt spid="20"/>
                                        </p:tgtEl>
                                        <p:attrNameLst>
                                          <p:attrName>style.rotation</p:attrName>
                                        </p:attrNameLst>
                                      </p:cBhvr>
                                      <p:tavLst>
                                        <p:tav tm="0">
                                          <p:val>
                                            <p:fltVal val="90"/>
                                          </p:val>
                                        </p:tav>
                                        <p:tav tm="100000">
                                          <p:val>
                                            <p:fltVal val="0"/>
                                          </p:val>
                                        </p:tav>
                                      </p:tavLst>
                                    </p:anim>
                                    <p:animEffect transition="in" filter="fade">
                                      <p:cBhvr>
                                        <p:cTn id="22" dur="1000"/>
                                        <p:tgtEl>
                                          <p:spTgt spid="20"/>
                                        </p:tgtEl>
                                      </p:cBhvr>
                                    </p:animEffect>
                                  </p:childTnLst>
                                </p:cTn>
                              </p:par>
                            </p:childTnLst>
                          </p:cTn>
                        </p:par>
                        <p:par>
                          <p:cTn id="23" fill="hold" nodeType="afterGroup">
                            <p:stCondLst>
                              <p:cond delay="2500"/>
                            </p:stCondLst>
                            <p:childTnLst>
                              <p:par>
                                <p:cTn id="24" presetID="31" presetClass="entr" presetSubtype="0" fill="hold"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1000" fill="hold"/>
                                        <p:tgtEl>
                                          <p:spTgt spid="25"/>
                                        </p:tgtEl>
                                        <p:attrNameLst>
                                          <p:attrName>ppt_w</p:attrName>
                                        </p:attrNameLst>
                                      </p:cBhvr>
                                      <p:tavLst>
                                        <p:tav tm="0">
                                          <p:val>
                                            <p:fltVal val="0"/>
                                          </p:val>
                                        </p:tav>
                                        <p:tav tm="100000">
                                          <p:val>
                                            <p:strVal val="#ppt_w"/>
                                          </p:val>
                                        </p:tav>
                                      </p:tavLst>
                                    </p:anim>
                                    <p:anim calcmode="lin" valueType="num">
                                      <p:cBhvr>
                                        <p:cTn id="27" dur="1000" fill="hold"/>
                                        <p:tgtEl>
                                          <p:spTgt spid="25"/>
                                        </p:tgtEl>
                                        <p:attrNameLst>
                                          <p:attrName>ppt_h</p:attrName>
                                        </p:attrNameLst>
                                      </p:cBhvr>
                                      <p:tavLst>
                                        <p:tav tm="0">
                                          <p:val>
                                            <p:fltVal val="0"/>
                                          </p:val>
                                        </p:tav>
                                        <p:tav tm="100000">
                                          <p:val>
                                            <p:strVal val="#ppt_h"/>
                                          </p:val>
                                        </p:tav>
                                      </p:tavLst>
                                    </p:anim>
                                    <p:anim calcmode="lin" valueType="num">
                                      <p:cBhvr>
                                        <p:cTn id="28" dur="1000" fill="hold"/>
                                        <p:tgtEl>
                                          <p:spTgt spid="25"/>
                                        </p:tgtEl>
                                        <p:attrNameLst>
                                          <p:attrName>style.rotation</p:attrName>
                                        </p:attrNameLst>
                                      </p:cBhvr>
                                      <p:tavLst>
                                        <p:tav tm="0">
                                          <p:val>
                                            <p:fltVal val="90"/>
                                          </p:val>
                                        </p:tav>
                                        <p:tav tm="100000">
                                          <p:val>
                                            <p:fltVal val="0"/>
                                          </p:val>
                                        </p:tav>
                                      </p:tavLst>
                                    </p:anim>
                                    <p:animEffect transition="in" filter="fade">
                                      <p:cBhvr>
                                        <p:cTn id="29" dur="1000"/>
                                        <p:tgtEl>
                                          <p:spTgt spid="25"/>
                                        </p:tgtEl>
                                      </p:cBhvr>
                                    </p:animEffect>
                                  </p:childTnLst>
                                </p:cTn>
                              </p:par>
                            </p:childTnLst>
                          </p:cTn>
                        </p:par>
                        <p:par>
                          <p:cTn id="30" fill="hold" nodeType="afterGroup">
                            <p:stCondLst>
                              <p:cond delay="3500"/>
                            </p:stCondLst>
                            <p:childTnLst>
                              <p:par>
                                <p:cTn id="31" presetID="31" presetClass="entr" presetSubtype="0" fill="hold" nodeType="afterEffect">
                                  <p:stCondLst>
                                    <p:cond delay="0"/>
                                  </p:stCondLst>
                                  <p:childTnLst>
                                    <p:set>
                                      <p:cBhvr>
                                        <p:cTn id="32" dur="1" fill="hold">
                                          <p:stCondLst>
                                            <p:cond delay="0"/>
                                          </p:stCondLst>
                                        </p:cTn>
                                        <p:tgtEl>
                                          <p:spTgt spid="30"/>
                                        </p:tgtEl>
                                        <p:attrNameLst>
                                          <p:attrName>style.visibility</p:attrName>
                                        </p:attrNameLst>
                                      </p:cBhvr>
                                      <p:to>
                                        <p:strVal val="visible"/>
                                      </p:to>
                                    </p:set>
                                    <p:anim calcmode="lin" valueType="num">
                                      <p:cBhvr>
                                        <p:cTn id="33" dur="1000" fill="hold"/>
                                        <p:tgtEl>
                                          <p:spTgt spid="30"/>
                                        </p:tgtEl>
                                        <p:attrNameLst>
                                          <p:attrName>ppt_w</p:attrName>
                                        </p:attrNameLst>
                                      </p:cBhvr>
                                      <p:tavLst>
                                        <p:tav tm="0">
                                          <p:val>
                                            <p:fltVal val="0"/>
                                          </p:val>
                                        </p:tav>
                                        <p:tav tm="100000">
                                          <p:val>
                                            <p:strVal val="#ppt_w"/>
                                          </p:val>
                                        </p:tav>
                                      </p:tavLst>
                                    </p:anim>
                                    <p:anim calcmode="lin" valueType="num">
                                      <p:cBhvr>
                                        <p:cTn id="34" dur="1000" fill="hold"/>
                                        <p:tgtEl>
                                          <p:spTgt spid="30"/>
                                        </p:tgtEl>
                                        <p:attrNameLst>
                                          <p:attrName>ppt_h</p:attrName>
                                        </p:attrNameLst>
                                      </p:cBhvr>
                                      <p:tavLst>
                                        <p:tav tm="0">
                                          <p:val>
                                            <p:fltVal val="0"/>
                                          </p:val>
                                        </p:tav>
                                        <p:tav tm="100000">
                                          <p:val>
                                            <p:strVal val="#ppt_h"/>
                                          </p:val>
                                        </p:tav>
                                      </p:tavLst>
                                    </p:anim>
                                    <p:anim calcmode="lin" valueType="num">
                                      <p:cBhvr>
                                        <p:cTn id="35" dur="1000" fill="hold"/>
                                        <p:tgtEl>
                                          <p:spTgt spid="30"/>
                                        </p:tgtEl>
                                        <p:attrNameLst>
                                          <p:attrName>style.rotation</p:attrName>
                                        </p:attrNameLst>
                                      </p:cBhvr>
                                      <p:tavLst>
                                        <p:tav tm="0">
                                          <p:val>
                                            <p:fltVal val="90"/>
                                          </p:val>
                                        </p:tav>
                                        <p:tav tm="100000">
                                          <p:val>
                                            <p:fltVal val="0"/>
                                          </p:val>
                                        </p:tav>
                                      </p:tavLst>
                                    </p:anim>
                                    <p:animEffect transition="in" filter="fade">
                                      <p:cBhvr>
                                        <p:cTn id="36"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6" name="组合 15"/>
          <p:cNvGrpSpPr/>
          <p:nvPr/>
        </p:nvGrpSpPr>
        <p:grpSpPr>
          <a:xfrm>
            <a:off x="4808567" y="2272825"/>
            <a:ext cx="2577690" cy="2657395"/>
            <a:chOff x="4808567" y="2272825"/>
            <a:chExt cx="2577690" cy="2657395"/>
          </a:xfrm>
        </p:grpSpPr>
        <p:sp>
          <p:nvSpPr>
            <p:cNvPr id="3" name="Freeform 69"/>
            <p:cNvSpPr>
              <a:spLocks noEditPoints="1"/>
            </p:cNvSpPr>
            <p:nvPr/>
          </p:nvSpPr>
          <p:spPr bwMode="auto">
            <a:xfrm>
              <a:off x="5147191" y="3560619"/>
              <a:ext cx="2239066" cy="1369601"/>
            </a:xfrm>
            <a:custGeom>
              <a:gdLst>
                <a:gd name="T0" fmla="*/ 491 w 582"/>
                <a:gd name="T1" fmla="*/ 236 h 356"/>
                <a:gd name="T2" fmla="*/ 527 w 582"/>
                <a:gd name="T3" fmla="*/ 36 h 356"/>
                <a:gd name="T4" fmla="*/ 95 w 582"/>
                <a:gd name="T5" fmla="*/ 228 h 356"/>
                <a:gd name="T6" fmla="*/ 523 w 582"/>
                <a:gd name="T7" fmla="*/ 38 h 356"/>
                <a:gd name="T8" fmla="*/ 87 w 582"/>
                <a:gd name="T9" fmla="*/ 228 h 356"/>
                <a:gd name="T10" fmla="*/ 512 w 582"/>
                <a:gd name="T11" fmla="*/ 55 h 356"/>
                <a:gd name="T12" fmla="*/ 531 w 582"/>
                <a:gd name="T13" fmla="*/ 40 h 356"/>
                <a:gd name="T14" fmla="*/ 544 w 582"/>
                <a:gd name="T15" fmla="*/ 74 h 356"/>
                <a:gd name="T16" fmla="*/ 514 w 582"/>
                <a:gd name="T17" fmla="*/ 49 h 356"/>
                <a:gd name="T18" fmla="*/ 546 w 582"/>
                <a:gd name="T19" fmla="*/ 104 h 356"/>
                <a:gd name="T20" fmla="*/ 548 w 582"/>
                <a:gd name="T21" fmla="*/ 34 h 356"/>
                <a:gd name="T22" fmla="*/ 362 w 582"/>
                <a:gd name="T23" fmla="*/ 61 h 356"/>
                <a:gd name="T24" fmla="*/ 379 w 582"/>
                <a:gd name="T25" fmla="*/ 120 h 356"/>
                <a:gd name="T26" fmla="*/ 91 w 582"/>
                <a:gd name="T27" fmla="*/ 304 h 356"/>
                <a:gd name="T28" fmla="*/ 369 w 582"/>
                <a:gd name="T29" fmla="*/ 89 h 356"/>
                <a:gd name="T30" fmla="*/ 365 w 582"/>
                <a:gd name="T31" fmla="*/ 110 h 356"/>
                <a:gd name="T32" fmla="*/ 516 w 582"/>
                <a:gd name="T33" fmla="*/ 228 h 356"/>
                <a:gd name="T34" fmla="*/ 82 w 582"/>
                <a:gd name="T35" fmla="*/ 312 h 356"/>
                <a:gd name="T36" fmla="*/ 68 w 582"/>
                <a:gd name="T37" fmla="*/ 279 h 356"/>
                <a:gd name="T38" fmla="*/ 531 w 582"/>
                <a:gd name="T39" fmla="*/ 91 h 356"/>
                <a:gd name="T40" fmla="*/ 518 w 582"/>
                <a:gd name="T41" fmla="*/ 76 h 356"/>
                <a:gd name="T42" fmla="*/ 84 w 582"/>
                <a:gd name="T43" fmla="*/ 276 h 356"/>
                <a:gd name="T44" fmla="*/ 542 w 582"/>
                <a:gd name="T45" fmla="*/ 169 h 356"/>
                <a:gd name="T46" fmla="*/ 105 w 582"/>
                <a:gd name="T47" fmla="*/ 312 h 356"/>
                <a:gd name="T48" fmla="*/ 497 w 582"/>
                <a:gd name="T49" fmla="*/ 91 h 356"/>
                <a:gd name="T50" fmla="*/ 474 w 582"/>
                <a:gd name="T51" fmla="*/ 55 h 356"/>
                <a:gd name="T52" fmla="*/ 537 w 582"/>
                <a:gd name="T53" fmla="*/ 118 h 356"/>
                <a:gd name="T54" fmla="*/ 535 w 582"/>
                <a:gd name="T55" fmla="*/ 110 h 356"/>
                <a:gd name="T56" fmla="*/ 510 w 582"/>
                <a:gd name="T57" fmla="*/ 89 h 356"/>
                <a:gd name="T58" fmla="*/ 457 w 582"/>
                <a:gd name="T59" fmla="*/ 152 h 356"/>
                <a:gd name="T60" fmla="*/ 466 w 582"/>
                <a:gd name="T61" fmla="*/ 150 h 356"/>
                <a:gd name="T62" fmla="*/ 463 w 582"/>
                <a:gd name="T63" fmla="*/ 131 h 356"/>
                <a:gd name="T64" fmla="*/ 476 w 582"/>
                <a:gd name="T65" fmla="*/ 121 h 356"/>
                <a:gd name="T66" fmla="*/ 489 w 582"/>
                <a:gd name="T67" fmla="*/ 139 h 356"/>
                <a:gd name="T68" fmla="*/ 485 w 582"/>
                <a:gd name="T69" fmla="*/ 158 h 356"/>
                <a:gd name="T70" fmla="*/ 449 w 582"/>
                <a:gd name="T71" fmla="*/ 49 h 356"/>
                <a:gd name="T72" fmla="*/ 455 w 582"/>
                <a:gd name="T73" fmla="*/ 53 h 356"/>
                <a:gd name="T74" fmla="*/ 461 w 582"/>
                <a:gd name="T75" fmla="*/ 245 h 356"/>
                <a:gd name="T76" fmla="*/ 539 w 582"/>
                <a:gd name="T77" fmla="*/ 192 h 356"/>
                <a:gd name="T78" fmla="*/ 392 w 582"/>
                <a:gd name="T79" fmla="*/ 93 h 356"/>
                <a:gd name="T80" fmla="*/ 103 w 582"/>
                <a:gd name="T81" fmla="*/ 226 h 356"/>
                <a:gd name="T82" fmla="*/ 112 w 582"/>
                <a:gd name="T83" fmla="*/ 257 h 356"/>
                <a:gd name="T84" fmla="*/ 118 w 582"/>
                <a:gd name="T85" fmla="*/ 262 h 356"/>
                <a:gd name="T86" fmla="*/ 160 w 582"/>
                <a:gd name="T87" fmla="*/ 302 h 356"/>
                <a:gd name="T88" fmla="*/ 223 w 582"/>
                <a:gd name="T89" fmla="*/ 293 h 356"/>
                <a:gd name="T90" fmla="*/ 207 w 582"/>
                <a:gd name="T91" fmla="*/ 299 h 356"/>
                <a:gd name="T92" fmla="*/ 143 w 582"/>
                <a:gd name="T93" fmla="*/ 302 h 356"/>
                <a:gd name="T94" fmla="*/ 122 w 582"/>
                <a:gd name="T95" fmla="*/ 312 h 356"/>
                <a:gd name="T96" fmla="*/ 118 w 582"/>
                <a:gd name="T97" fmla="*/ 314 h 356"/>
                <a:gd name="T98" fmla="*/ 569 w 582"/>
                <a:gd name="T99" fmla="*/ 239 h 356"/>
                <a:gd name="T100" fmla="*/ 510 w 582"/>
                <a:gd name="T101" fmla="*/ 260 h 356"/>
                <a:gd name="T102" fmla="*/ 487 w 582"/>
                <a:gd name="T103" fmla="*/ 260 h 356"/>
                <a:gd name="T104" fmla="*/ 32 w 582"/>
                <a:gd name="T105" fmla="*/ 335 h 356"/>
                <a:gd name="T106" fmla="*/ 49 w 582"/>
                <a:gd name="T107" fmla="*/ 297 h 356"/>
                <a:gd name="T108" fmla="*/ 59 w 582"/>
                <a:gd name="T109" fmla="*/ 241 h 356"/>
                <a:gd name="T110" fmla="*/ 68 w 582"/>
                <a:gd name="T111" fmla="*/ 205 h 356"/>
                <a:gd name="T112" fmla="*/ 154 w 582"/>
                <a:gd name="T113" fmla="*/ 200 h 356"/>
                <a:gd name="T114" fmla="*/ 346 w 582"/>
                <a:gd name="T115" fmla="*/ 116 h 356"/>
                <a:gd name="T116" fmla="*/ 322 w 582"/>
                <a:gd name="T117" fmla="*/ 101 h 356"/>
                <a:gd name="T118" fmla="*/ 352 w 582"/>
                <a:gd name="T119" fmla="*/ 34 h 356"/>
                <a:gd name="T120" fmla="*/ 535 w 582"/>
                <a:gd name="T121" fmla="*/ 9 h 3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 h="356">
                  <a:moveTo>
                    <a:pt x="369" y="110"/>
                  </a:moveTo>
                  <a:lnTo>
                    <a:pt x="369" y="110"/>
                  </a:lnTo>
                  <a:lnTo>
                    <a:pt x="367" y="112"/>
                  </a:lnTo>
                  <a:lnTo>
                    <a:pt x="369" y="112"/>
                  </a:lnTo>
                  <a:lnTo>
                    <a:pt x="369" y="112"/>
                  </a:lnTo>
                  <a:lnTo>
                    <a:pt x="369" y="110"/>
                  </a:lnTo>
                  <a:lnTo>
                    <a:pt x="371" y="110"/>
                  </a:lnTo>
                  <a:lnTo>
                    <a:pt x="371" y="110"/>
                  </a:lnTo>
                  <a:lnTo>
                    <a:pt x="369" y="110"/>
                  </a:lnTo>
                  <a:close/>
                  <a:moveTo>
                    <a:pt x="483" y="64"/>
                  </a:moveTo>
                  <a:lnTo>
                    <a:pt x="483" y="64"/>
                  </a:lnTo>
                  <a:lnTo>
                    <a:pt x="483" y="66"/>
                  </a:lnTo>
                  <a:lnTo>
                    <a:pt x="485" y="66"/>
                  </a:lnTo>
                  <a:lnTo>
                    <a:pt x="485" y="66"/>
                  </a:lnTo>
                  <a:lnTo>
                    <a:pt x="485" y="68"/>
                  </a:lnTo>
                  <a:lnTo>
                    <a:pt x="487" y="68"/>
                  </a:lnTo>
                  <a:lnTo>
                    <a:pt x="485" y="68"/>
                  </a:lnTo>
                  <a:lnTo>
                    <a:pt x="485" y="66"/>
                  </a:lnTo>
                  <a:lnTo>
                    <a:pt x="485" y="66"/>
                  </a:lnTo>
                  <a:lnTo>
                    <a:pt x="483" y="66"/>
                  </a:lnTo>
                  <a:lnTo>
                    <a:pt x="483" y="64"/>
                  </a:lnTo>
                  <a:lnTo>
                    <a:pt x="483" y="64"/>
                  </a:lnTo>
                  <a:close/>
                  <a:moveTo>
                    <a:pt x="491" y="234"/>
                  </a:moveTo>
                  <a:lnTo>
                    <a:pt x="491" y="236"/>
                  </a:lnTo>
                  <a:lnTo>
                    <a:pt x="491" y="236"/>
                  </a:lnTo>
                  <a:lnTo>
                    <a:pt x="493" y="236"/>
                  </a:lnTo>
                  <a:lnTo>
                    <a:pt x="493" y="236"/>
                  </a:lnTo>
                  <a:lnTo>
                    <a:pt x="493" y="234"/>
                  </a:lnTo>
                  <a:lnTo>
                    <a:pt x="493" y="234"/>
                  </a:lnTo>
                  <a:lnTo>
                    <a:pt x="491" y="234"/>
                  </a:lnTo>
                  <a:close/>
                  <a:moveTo>
                    <a:pt x="91" y="228"/>
                  </a:moveTo>
                  <a:lnTo>
                    <a:pt x="91" y="228"/>
                  </a:lnTo>
                  <a:lnTo>
                    <a:pt x="89" y="228"/>
                  </a:lnTo>
                  <a:lnTo>
                    <a:pt x="91" y="230"/>
                  </a:lnTo>
                  <a:lnTo>
                    <a:pt x="91" y="230"/>
                  </a:lnTo>
                  <a:lnTo>
                    <a:pt x="91" y="228"/>
                  </a:lnTo>
                  <a:lnTo>
                    <a:pt x="91" y="228"/>
                  </a:lnTo>
                  <a:close/>
                  <a:moveTo>
                    <a:pt x="93" y="262"/>
                  </a:moveTo>
                  <a:lnTo>
                    <a:pt x="91" y="262"/>
                  </a:lnTo>
                  <a:lnTo>
                    <a:pt x="91" y="264"/>
                  </a:lnTo>
                  <a:lnTo>
                    <a:pt x="91" y="264"/>
                  </a:lnTo>
                  <a:lnTo>
                    <a:pt x="91" y="264"/>
                  </a:lnTo>
                  <a:lnTo>
                    <a:pt x="93" y="262"/>
                  </a:lnTo>
                  <a:lnTo>
                    <a:pt x="93" y="262"/>
                  </a:lnTo>
                  <a:close/>
                  <a:moveTo>
                    <a:pt x="529" y="40"/>
                  </a:moveTo>
                  <a:lnTo>
                    <a:pt x="529" y="38"/>
                  </a:lnTo>
                  <a:lnTo>
                    <a:pt x="529" y="38"/>
                  </a:lnTo>
                  <a:lnTo>
                    <a:pt x="527" y="36"/>
                  </a:lnTo>
                  <a:lnTo>
                    <a:pt x="525" y="36"/>
                  </a:lnTo>
                  <a:lnTo>
                    <a:pt x="523" y="34"/>
                  </a:lnTo>
                  <a:lnTo>
                    <a:pt x="529" y="40"/>
                  </a:lnTo>
                  <a:close/>
                  <a:moveTo>
                    <a:pt x="546" y="91"/>
                  </a:moveTo>
                  <a:lnTo>
                    <a:pt x="546" y="93"/>
                  </a:lnTo>
                  <a:lnTo>
                    <a:pt x="546" y="93"/>
                  </a:lnTo>
                  <a:lnTo>
                    <a:pt x="548" y="93"/>
                  </a:lnTo>
                  <a:lnTo>
                    <a:pt x="546" y="89"/>
                  </a:lnTo>
                  <a:lnTo>
                    <a:pt x="544" y="91"/>
                  </a:lnTo>
                  <a:lnTo>
                    <a:pt x="546" y="91"/>
                  </a:lnTo>
                  <a:close/>
                  <a:moveTo>
                    <a:pt x="384" y="101"/>
                  </a:moveTo>
                  <a:lnTo>
                    <a:pt x="383" y="104"/>
                  </a:lnTo>
                  <a:lnTo>
                    <a:pt x="381" y="106"/>
                  </a:lnTo>
                  <a:lnTo>
                    <a:pt x="383" y="106"/>
                  </a:lnTo>
                  <a:lnTo>
                    <a:pt x="383" y="102"/>
                  </a:lnTo>
                  <a:lnTo>
                    <a:pt x="384" y="101"/>
                  </a:lnTo>
                  <a:close/>
                  <a:moveTo>
                    <a:pt x="95" y="226"/>
                  </a:moveTo>
                  <a:lnTo>
                    <a:pt x="95" y="228"/>
                  </a:lnTo>
                  <a:lnTo>
                    <a:pt x="93" y="230"/>
                  </a:lnTo>
                  <a:lnTo>
                    <a:pt x="93" y="232"/>
                  </a:lnTo>
                  <a:lnTo>
                    <a:pt x="93" y="230"/>
                  </a:lnTo>
                  <a:lnTo>
                    <a:pt x="95" y="230"/>
                  </a:lnTo>
                  <a:lnTo>
                    <a:pt x="95" y="228"/>
                  </a:lnTo>
                  <a:lnTo>
                    <a:pt x="95" y="228"/>
                  </a:lnTo>
                  <a:lnTo>
                    <a:pt x="95" y="226"/>
                  </a:lnTo>
                  <a:close/>
                  <a:moveTo>
                    <a:pt x="533" y="97"/>
                  </a:moveTo>
                  <a:lnTo>
                    <a:pt x="535" y="99"/>
                  </a:lnTo>
                  <a:lnTo>
                    <a:pt x="537" y="101"/>
                  </a:lnTo>
                  <a:lnTo>
                    <a:pt x="537" y="101"/>
                  </a:lnTo>
                  <a:lnTo>
                    <a:pt x="537" y="99"/>
                  </a:lnTo>
                  <a:lnTo>
                    <a:pt x="535" y="99"/>
                  </a:lnTo>
                  <a:lnTo>
                    <a:pt x="535" y="97"/>
                  </a:lnTo>
                  <a:lnTo>
                    <a:pt x="533" y="97"/>
                  </a:lnTo>
                  <a:close/>
                  <a:moveTo>
                    <a:pt x="544" y="64"/>
                  </a:moveTo>
                  <a:lnTo>
                    <a:pt x="544" y="66"/>
                  </a:lnTo>
                  <a:lnTo>
                    <a:pt x="544" y="68"/>
                  </a:lnTo>
                  <a:lnTo>
                    <a:pt x="544" y="64"/>
                  </a:lnTo>
                  <a:lnTo>
                    <a:pt x="544" y="62"/>
                  </a:lnTo>
                  <a:lnTo>
                    <a:pt x="544" y="62"/>
                  </a:lnTo>
                  <a:lnTo>
                    <a:pt x="544" y="64"/>
                  </a:lnTo>
                  <a:close/>
                  <a:moveTo>
                    <a:pt x="527" y="40"/>
                  </a:moveTo>
                  <a:lnTo>
                    <a:pt x="525" y="38"/>
                  </a:lnTo>
                  <a:lnTo>
                    <a:pt x="525" y="38"/>
                  </a:lnTo>
                  <a:lnTo>
                    <a:pt x="523" y="36"/>
                  </a:lnTo>
                  <a:lnTo>
                    <a:pt x="523" y="36"/>
                  </a:lnTo>
                  <a:lnTo>
                    <a:pt x="523" y="34"/>
                  </a:lnTo>
                  <a:lnTo>
                    <a:pt x="522" y="36"/>
                  </a:lnTo>
                  <a:lnTo>
                    <a:pt x="523" y="38"/>
                  </a:lnTo>
                  <a:lnTo>
                    <a:pt x="525" y="38"/>
                  </a:lnTo>
                  <a:lnTo>
                    <a:pt x="527" y="40"/>
                  </a:lnTo>
                  <a:close/>
                  <a:moveTo>
                    <a:pt x="137" y="285"/>
                  </a:moveTo>
                  <a:lnTo>
                    <a:pt x="137" y="293"/>
                  </a:lnTo>
                  <a:lnTo>
                    <a:pt x="137" y="293"/>
                  </a:lnTo>
                  <a:lnTo>
                    <a:pt x="137" y="293"/>
                  </a:lnTo>
                  <a:lnTo>
                    <a:pt x="135" y="289"/>
                  </a:lnTo>
                  <a:lnTo>
                    <a:pt x="135" y="287"/>
                  </a:lnTo>
                  <a:lnTo>
                    <a:pt x="135" y="285"/>
                  </a:lnTo>
                  <a:lnTo>
                    <a:pt x="137" y="285"/>
                  </a:lnTo>
                  <a:close/>
                  <a:moveTo>
                    <a:pt x="531" y="34"/>
                  </a:moveTo>
                  <a:lnTo>
                    <a:pt x="531" y="34"/>
                  </a:lnTo>
                  <a:lnTo>
                    <a:pt x="533" y="36"/>
                  </a:lnTo>
                  <a:lnTo>
                    <a:pt x="535" y="38"/>
                  </a:lnTo>
                  <a:lnTo>
                    <a:pt x="535" y="36"/>
                  </a:lnTo>
                  <a:lnTo>
                    <a:pt x="533" y="34"/>
                  </a:lnTo>
                  <a:lnTo>
                    <a:pt x="533" y="34"/>
                  </a:lnTo>
                  <a:lnTo>
                    <a:pt x="531" y="34"/>
                  </a:lnTo>
                  <a:close/>
                  <a:moveTo>
                    <a:pt x="82" y="234"/>
                  </a:moveTo>
                  <a:lnTo>
                    <a:pt x="85" y="232"/>
                  </a:lnTo>
                  <a:lnTo>
                    <a:pt x="85" y="230"/>
                  </a:lnTo>
                  <a:lnTo>
                    <a:pt x="87" y="228"/>
                  </a:lnTo>
                  <a:lnTo>
                    <a:pt x="89" y="228"/>
                  </a:lnTo>
                  <a:lnTo>
                    <a:pt x="87" y="228"/>
                  </a:lnTo>
                  <a:lnTo>
                    <a:pt x="85" y="230"/>
                  </a:lnTo>
                  <a:lnTo>
                    <a:pt x="82" y="234"/>
                  </a:lnTo>
                  <a:lnTo>
                    <a:pt x="82" y="234"/>
                  </a:lnTo>
                  <a:close/>
                  <a:moveTo>
                    <a:pt x="386" y="101"/>
                  </a:moveTo>
                  <a:lnTo>
                    <a:pt x="386" y="102"/>
                  </a:lnTo>
                  <a:lnTo>
                    <a:pt x="384" y="104"/>
                  </a:lnTo>
                  <a:lnTo>
                    <a:pt x="384" y="104"/>
                  </a:lnTo>
                  <a:lnTo>
                    <a:pt x="386" y="104"/>
                  </a:lnTo>
                  <a:lnTo>
                    <a:pt x="388" y="102"/>
                  </a:lnTo>
                  <a:lnTo>
                    <a:pt x="390" y="102"/>
                  </a:lnTo>
                  <a:lnTo>
                    <a:pt x="388" y="101"/>
                  </a:lnTo>
                  <a:lnTo>
                    <a:pt x="388" y="101"/>
                  </a:lnTo>
                  <a:lnTo>
                    <a:pt x="386" y="101"/>
                  </a:lnTo>
                  <a:close/>
                  <a:moveTo>
                    <a:pt x="504" y="45"/>
                  </a:moveTo>
                  <a:lnTo>
                    <a:pt x="504" y="47"/>
                  </a:lnTo>
                  <a:lnTo>
                    <a:pt x="506" y="47"/>
                  </a:lnTo>
                  <a:lnTo>
                    <a:pt x="506" y="47"/>
                  </a:lnTo>
                  <a:lnTo>
                    <a:pt x="508" y="49"/>
                  </a:lnTo>
                  <a:lnTo>
                    <a:pt x="508" y="49"/>
                  </a:lnTo>
                  <a:lnTo>
                    <a:pt x="508" y="51"/>
                  </a:lnTo>
                  <a:lnTo>
                    <a:pt x="510" y="51"/>
                  </a:lnTo>
                  <a:lnTo>
                    <a:pt x="510" y="53"/>
                  </a:lnTo>
                  <a:lnTo>
                    <a:pt x="512" y="53"/>
                  </a:lnTo>
                  <a:lnTo>
                    <a:pt x="512" y="55"/>
                  </a:lnTo>
                  <a:lnTo>
                    <a:pt x="512" y="55"/>
                  </a:lnTo>
                  <a:lnTo>
                    <a:pt x="514" y="57"/>
                  </a:lnTo>
                  <a:lnTo>
                    <a:pt x="514" y="59"/>
                  </a:lnTo>
                  <a:lnTo>
                    <a:pt x="514" y="57"/>
                  </a:lnTo>
                  <a:lnTo>
                    <a:pt x="512" y="55"/>
                  </a:lnTo>
                  <a:lnTo>
                    <a:pt x="512" y="55"/>
                  </a:lnTo>
                  <a:lnTo>
                    <a:pt x="512" y="53"/>
                  </a:lnTo>
                  <a:lnTo>
                    <a:pt x="510" y="53"/>
                  </a:lnTo>
                  <a:lnTo>
                    <a:pt x="510" y="51"/>
                  </a:lnTo>
                  <a:lnTo>
                    <a:pt x="510" y="51"/>
                  </a:lnTo>
                  <a:lnTo>
                    <a:pt x="508" y="49"/>
                  </a:lnTo>
                  <a:lnTo>
                    <a:pt x="508" y="49"/>
                  </a:lnTo>
                  <a:lnTo>
                    <a:pt x="508" y="49"/>
                  </a:lnTo>
                  <a:lnTo>
                    <a:pt x="506" y="47"/>
                  </a:lnTo>
                  <a:lnTo>
                    <a:pt x="506" y="47"/>
                  </a:lnTo>
                  <a:lnTo>
                    <a:pt x="506" y="45"/>
                  </a:lnTo>
                  <a:lnTo>
                    <a:pt x="504" y="45"/>
                  </a:lnTo>
                  <a:close/>
                  <a:moveTo>
                    <a:pt x="529" y="40"/>
                  </a:moveTo>
                  <a:lnTo>
                    <a:pt x="531" y="41"/>
                  </a:lnTo>
                  <a:lnTo>
                    <a:pt x="535" y="45"/>
                  </a:lnTo>
                  <a:lnTo>
                    <a:pt x="535" y="43"/>
                  </a:lnTo>
                  <a:lnTo>
                    <a:pt x="535" y="41"/>
                  </a:lnTo>
                  <a:lnTo>
                    <a:pt x="535" y="41"/>
                  </a:lnTo>
                  <a:lnTo>
                    <a:pt x="531" y="40"/>
                  </a:lnTo>
                  <a:lnTo>
                    <a:pt x="529" y="40"/>
                  </a:lnTo>
                  <a:close/>
                  <a:moveTo>
                    <a:pt x="358" y="85"/>
                  </a:moveTo>
                  <a:lnTo>
                    <a:pt x="358" y="85"/>
                  </a:lnTo>
                  <a:lnTo>
                    <a:pt x="360" y="83"/>
                  </a:lnTo>
                  <a:lnTo>
                    <a:pt x="360" y="81"/>
                  </a:lnTo>
                  <a:lnTo>
                    <a:pt x="362" y="80"/>
                  </a:lnTo>
                  <a:lnTo>
                    <a:pt x="360" y="81"/>
                  </a:lnTo>
                  <a:lnTo>
                    <a:pt x="356" y="83"/>
                  </a:lnTo>
                  <a:lnTo>
                    <a:pt x="356" y="87"/>
                  </a:lnTo>
                  <a:lnTo>
                    <a:pt x="356" y="87"/>
                  </a:lnTo>
                  <a:lnTo>
                    <a:pt x="356" y="85"/>
                  </a:lnTo>
                  <a:lnTo>
                    <a:pt x="358" y="85"/>
                  </a:lnTo>
                  <a:close/>
                  <a:moveTo>
                    <a:pt x="499" y="213"/>
                  </a:moveTo>
                  <a:lnTo>
                    <a:pt x="497" y="215"/>
                  </a:lnTo>
                  <a:lnTo>
                    <a:pt x="497" y="217"/>
                  </a:lnTo>
                  <a:lnTo>
                    <a:pt x="495" y="217"/>
                  </a:lnTo>
                  <a:lnTo>
                    <a:pt x="493" y="219"/>
                  </a:lnTo>
                  <a:lnTo>
                    <a:pt x="495" y="220"/>
                  </a:lnTo>
                  <a:lnTo>
                    <a:pt x="497" y="219"/>
                  </a:lnTo>
                  <a:lnTo>
                    <a:pt x="499" y="215"/>
                  </a:lnTo>
                  <a:lnTo>
                    <a:pt x="499" y="215"/>
                  </a:lnTo>
                  <a:lnTo>
                    <a:pt x="499" y="213"/>
                  </a:lnTo>
                  <a:lnTo>
                    <a:pt x="499" y="213"/>
                  </a:lnTo>
                  <a:close/>
                  <a:moveTo>
                    <a:pt x="544" y="74"/>
                  </a:moveTo>
                  <a:lnTo>
                    <a:pt x="544" y="76"/>
                  </a:lnTo>
                  <a:lnTo>
                    <a:pt x="544" y="80"/>
                  </a:lnTo>
                  <a:lnTo>
                    <a:pt x="546" y="81"/>
                  </a:lnTo>
                  <a:lnTo>
                    <a:pt x="546" y="83"/>
                  </a:lnTo>
                  <a:lnTo>
                    <a:pt x="546" y="80"/>
                  </a:lnTo>
                  <a:lnTo>
                    <a:pt x="546" y="74"/>
                  </a:lnTo>
                  <a:lnTo>
                    <a:pt x="544" y="74"/>
                  </a:lnTo>
                  <a:lnTo>
                    <a:pt x="544" y="72"/>
                  </a:lnTo>
                  <a:lnTo>
                    <a:pt x="544" y="74"/>
                  </a:lnTo>
                  <a:close/>
                  <a:moveTo>
                    <a:pt x="381" y="102"/>
                  </a:moveTo>
                  <a:lnTo>
                    <a:pt x="379" y="104"/>
                  </a:lnTo>
                  <a:lnTo>
                    <a:pt x="379" y="104"/>
                  </a:lnTo>
                  <a:lnTo>
                    <a:pt x="375" y="110"/>
                  </a:lnTo>
                  <a:lnTo>
                    <a:pt x="371" y="118"/>
                  </a:lnTo>
                  <a:lnTo>
                    <a:pt x="375" y="112"/>
                  </a:lnTo>
                  <a:lnTo>
                    <a:pt x="379" y="108"/>
                  </a:lnTo>
                  <a:lnTo>
                    <a:pt x="381" y="102"/>
                  </a:lnTo>
                  <a:close/>
                  <a:moveTo>
                    <a:pt x="527" y="40"/>
                  </a:moveTo>
                  <a:lnTo>
                    <a:pt x="531" y="45"/>
                  </a:lnTo>
                  <a:lnTo>
                    <a:pt x="535" y="49"/>
                  </a:lnTo>
                  <a:lnTo>
                    <a:pt x="531" y="45"/>
                  </a:lnTo>
                  <a:lnTo>
                    <a:pt x="527" y="40"/>
                  </a:lnTo>
                  <a:lnTo>
                    <a:pt x="527" y="40"/>
                  </a:lnTo>
                  <a:close/>
                  <a:moveTo>
                    <a:pt x="514" y="49"/>
                  </a:moveTo>
                  <a:lnTo>
                    <a:pt x="510" y="45"/>
                  </a:lnTo>
                  <a:lnTo>
                    <a:pt x="508" y="40"/>
                  </a:lnTo>
                  <a:lnTo>
                    <a:pt x="503" y="36"/>
                  </a:lnTo>
                  <a:lnTo>
                    <a:pt x="508" y="41"/>
                  </a:lnTo>
                  <a:lnTo>
                    <a:pt x="512" y="47"/>
                  </a:lnTo>
                  <a:lnTo>
                    <a:pt x="512" y="49"/>
                  </a:lnTo>
                  <a:lnTo>
                    <a:pt x="514" y="49"/>
                  </a:lnTo>
                  <a:lnTo>
                    <a:pt x="514" y="49"/>
                  </a:lnTo>
                  <a:lnTo>
                    <a:pt x="514" y="49"/>
                  </a:lnTo>
                  <a:close/>
                  <a:moveTo>
                    <a:pt x="527" y="238"/>
                  </a:moveTo>
                  <a:lnTo>
                    <a:pt x="525" y="239"/>
                  </a:lnTo>
                  <a:lnTo>
                    <a:pt x="525" y="239"/>
                  </a:lnTo>
                  <a:lnTo>
                    <a:pt x="525" y="239"/>
                  </a:lnTo>
                  <a:lnTo>
                    <a:pt x="523" y="238"/>
                  </a:lnTo>
                  <a:lnTo>
                    <a:pt x="522" y="239"/>
                  </a:lnTo>
                  <a:lnTo>
                    <a:pt x="520" y="241"/>
                  </a:lnTo>
                  <a:lnTo>
                    <a:pt x="518" y="243"/>
                  </a:lnTo>
                  <a:lnTo>
                    <a:pt x="523" y="241"/>
                  </a:lnTo>
                  <a:lnTo>
                    <a:pt x="529" y="239"/>
                  </a:lnTo>
                  <a:lnTo>
                    <a:pt x="529" y="239"/>
                  </a:lnTo>
                  <a:lnTo>
                    <a:pt x="527" y="238"/>
                  </a:lnTo>
                  <a:lnTo>
                    <a:pt x="527" y="238"/>
                  </a:lnTo>
                  <a:lnTo>
                    <a:pt x="527" y="238"/>
                  </a:lnTo>
                  <a:close/>
                  <a:moveTo>
                    <a:pt x="546" y="104"/>
                  </a:moveTo>
                  <a:lnTo>
                    <a:pt x="546" y="112"/>
                  </a:lnTo>
                  <a:lnTo>
                    <a:pt x="548" y="120"/>
                  </a:lnTo>
                  <a:lnTo>
                    <a:pt x="548" y="114"/>
                  </a:lnTo>
                  <a:lnTo>
                    <a:pt x="548" y="108"/>
                  </a:lnTo>
                  <a:lnTo>
                    <a:pt x="548" y="102"/>
                  </a:lnTo>
                  <a:lnTo>
                    <a:pt x="546" y="102"/>
                  </a:lnTo>
                  <a:lnTo>
                    <a:pt x="546" y="102"/>
                  </a:lnTo>
                  <a:lnTo>
                    <a:pt x="546" y="104"/>
                  </a:lnTo>
                  <a:close/>
                  <a:moveTo>
                    <a:pt x="548" y="34"/>
                  </a:moveTo>
                  <a:lnTo>
                    <a:pt x="550" y="38"/>
                  </a:lnTo>
                  <a:lnTo>
                    <a:pt x="550" y="40"/>
                  </a:lnTo>
                  <a:lnTo>
                    <a:pt x="550" y="41"/>
                  </a:lnTo>
                  <a:lnTo>
                    <a:pt x="550" y="43"/>
                  </a:lnTo>
                  <a:lnTo>
                    <a:pt x="552" y="43"/>
                  </a:lnTo>
                  <a:lnTo>
                    <a:pt x="552" y="38"/>
                  </a:lnTo>
                  <a:lnTo>
                    <a:pt x="550" y="32"/>
                  </a:lnTo>
                  <a:lnTo>
                    <a:pt x="550" y="30"/>
                  </a:lnTo>
                  <a:lnTo>
                    <a:pt x="552" y="30"/>
                  </a:lnTo>
                  <a:lnTo>
                    <a:pt x="552" y="28"/>
                  </a:lnTo>
                  <a:lnTo>
                    <a:pt x="550" y="28"/>
                  </a:lnTo>
                  <a:lnTo>
                    <a:pt x="548" y="28"/>
                  </a:lnTo>
                  <a:lnTo>
                    <a:pt x="548" y="30"/>
                  </a:lnTo>
                  <a:lnTo>
                    <a:pt x="548" y="32"/>
                  </a:lnTo>
                  <a:lnTo>
                    <a:pt x="548" y="34"/>
                  </a:lnTo>
                  <a:close/>
                  <a:moveTo>
                    <a:pt x="522" y="61"/>
                  </a:moveTo>
                  <a:lnTo>
                    <a:pt x="537" y="80"/>
                  </a:lnTo>
                  <a:lnTo>
                    <a:pt x="537" y="78"/>
                  </a:lnTo>
                  <a:lnTo>
                    <a:pt x="537" y="78"/>
                  </a:lnTo>
                  <a:lnTo>
                    <a:pt x="523" y="62"/>
                  </a:lnTo>
                  <a:lnTo>
                    <a:pt x="523" y="62"/>
                  </a:lnTo>
                  <a:lnTo>
                    <a:pt x="522" y="61"/>
                  </a:lnTo>
                  <a:lnTo>
                    <a:pt x="522" y="61"/>
                  </a:lnTo>
                  <a:lnTo>
                    <a:pt x="522" y="61"/>
                  </a:lnTo>
                  <a:close/>
                  <a:moveTo>
                    <a:pt x="82" y="295"/>
                  </a:moveTo>
                  <a:lnTo>
                    <a:pt x="76" y="300"/>
                  </a:lnTo>
                  <a:lnTo>
                    <a:pt x="72" y="306"/>
                  </a:lnTo>
                  <a:lnTo>
                    <a:pt x="72" y="306"/>
                  </a:lnTo>
                  <a:lnTo>
                    <a:pt x="74" y="306"/>
                  </a:lnTo>
                  <a:lnTo>
                    <a:pt x="74" y="306"/>
                  </a:lnTo>
                  <a:lnTo>
                    <a:pt x="82" y="297"/>
                  </a:lnTo>
                  <a:lnTo>
                    <a:pt x="82" y="295"/>
                  </a:lnTo>
                  <a:close/>
                  <a:moveTo>
                    <a:pt x="362" y="55"/>
                  </a:moveTo>
                  <a:lnTo>
                    <a:pt x="360" y="57"/>
                  </a:lnTo>
                  <a:lnTo>
                    <a:pt x="358" y="57"/>
                  </a:lnTo>
                  <a:lnTo>
                    <a:pt x="358" y="59"/>
                  </a:lnTo>
                  <a:lnTo>
                    <a:pt x="360" y="61"/>
                  </a:lnTo>
                  <a:lnTo>
                    <a:pt x="362" y="61"/>
                  </a:lnTo>
                  <a:lnTo>
                    <a:pt x="362" y="61"/>
                  </a:lnTo>
                  <a:lnTo>
                    <a:pt x="363" y="59"/>
                  </a:lnTo>
                  <a:lnTo>
                    <a:pt x="363" y="57"/>
                  </a:lnTo>
                  <a:lnTo>
                    <a:pt x="365" y="57"/>
                  </a:lnTo>
                  <a:lnTo>
                    <a:pt x="365" y="57"/>
                  </a:lnTo>
                  <a:lnTo>
                    <a:pt x="367" y="55"/>
                  </a:lnTo>
                  <a:lnTo>
                    <a:pt x="365" y="55"/>
                  </a:lnTo>
                  <a:lnTo>
                    <a:pt x="363" y="55"/>
                  </a:lnTo>
                  <a:lnTo>
                    <a:pt x="362" y="55"/>
                  </a:lnTo>
                  <a:close/>
                  <a:moveTo>
                    <a:pt x="82" y="234"/>
                  </a:moveTo>
                  <a:lnTo>
                    <a:pt x="78" y="236"/>
                  </a:lnTo>
                  <a:lnTo>
                    <a:pt x="74" y="239"/>
                  </a:lnTo>
                  <a:lnTo>
                    <a:pt x="72" y="241"/>
                  </a:lnTo>
                  <a:lnTo>
                    <a:pt x="70" y="243"/>
                  </a:lnTo>
                  <a:lnTo>
                    <a:pt x="72" y="243"/>
                  </a:lnTo>
                  <a:lnTo>
                    <a:pt x="72" y="243"/>
                  </a:lnTo>
                  <a:lnTo>
                    <a:pt x="78" y="239"/>
                  </a:lnTo>
                  <a:lnTo>
                    <a:pt x="82" y="234"/>
                  </a:lnTo>
                  <a:close/>
                  <a:moveTo>
                    <a:pt x="383" y="112"/>
                  </a:moveTo>
                  <a:lnTo>
                    <a:pt x="379" y="116"/>
                  </a:lnTo>
                  <a:lnTo>
                    <a:pt x="373" y="120"/>
                  </a:lnTo>
                  <a:lnTo>
                    <a:pt x="375" y="121"/>
                  </a:lnTo>
                  <a:lnTo>
                    <a:pt x="375" y="123"/>
                  </a:lnTo>
                  <a:lnTo>
                    <a:pt x="377" y="121"/>
                  </a:lnTo>
                  <a:lnTo>
                    <a:pt x="379" y="120"/>
                  </a:lnTo>
                  <a:lnTo>
                    <a:pt x="381" y="118"/>
                  </a:lnTo>
                  <a:lnTo>
                    <a:pt x="383" y="118"/>
                  </a:lnTo>
                  <a:lnTo>
                    <a:pt x="384" y="116"/>
                  </a:lnTo>
                  <a:lnTo>
                    <a:pt x="384" y="114"/>
                  </a:lnTo>
                  <a:lnTo>
                    <a:pt x="384" y="112"/>
                  </a:lnTo>
                  <a:lnTo>
                    <a:pt x="383" y="112"/>
                  </a:lnTo>
                  <a:close/>
                  <a:moveTo>
                    <a:pt x="82" y="253"/>
                  </a:moveTo>
                  <a:lnTo>
                    <a:pt x="78" y="257"/>
                  </a:lnTo>
                  <a:lnTo>
                    <a:pt x="72" y="260"/>
                  </a:lnTo>
                  <a:lnTo>
                    <a:pt x="70" y="262"/>
                  </a:lnTo>
                  <a:lnTo>
                    <a:pt x="68" y="266"/>
                  </a:lnTo>
                  <a:lnTo>
                    <a:pt x="68" y="268"/>
                  </a:lnTo>
                  <a:lnTo>
                    <a:pt x="74" y="264"/>
                  </a:lnTo>
                  <a:lnTo>
                    <a:pt x="78" y="259"/>
                  </a:lnTo>
                  <a:lnTo>
                    <a:pt x="80" y="259"/>
                  </a:lnTo>
                  <a:lnTo>
                    <a:pt x="82" y="257"/>
                  </a:lnTo>
                  <a:lnTo>
                    <a:pt x="82" y="257"/>
                  </a:lnTo>
                  <a:lnTo>
                    <a:pt x="82" y="255"/>
                  </a:lnTo>
                  <a:lnTo>
                    <a:pt x="84" y="255"/>
                  </a:lnTo>
                  <a:lnTo>
                    <a:pt x="84" y="253"/>
                  </a:lnTo>
                  <a:lnTo>
                    <a:pt x="84" y="253"/>
                  </a:lnTo>
                  <a:lnTo>
                    <a:pt x="84" y="253"/>
                  </a:lnTo>
                  <a:lnTo>
                    <a:pt x="82" y="253"/>
                  </a:lnTo>
                  <a:close/>
                  <a:moveTo>
                    <a:pt x="91" y="304"/>
                  </a:moveTo>
                  <a:lnTo>
                    <a:pt x="87" y="310"/>
                  </a:lnTo>
                  <a:lnTo>
                    <a:pt x="82" y="314"/>
                  </a:lnTo>
                  <a:lnTo>
                    <a:pt x="91" y="318"/>
                  </a:lnTo>
                  <a:lnTo>
                    <a:pt x="91" y="312"/>
                  </a:lnTo>
                  <a:lnTo>
                    <a:pt x="93" y="306"/>
                  </a:lnTo>
                  <a:lnTo>
                    <a:pt x="93" y="304"/>
                  </a:lnTo>
                  <a:lnTo>
                    <a:pt x="91" y="304"/>
                  </a:lnTo>
                  <a:lnTo>
                    <a:pt x="91" y="304"/>
                  </a:lnTo>
                  <a:close/>
                  <a:moveTo>
                    <a:pt x="369" y="89"/>
                  </a:moveTo>
                  <a:lnTo>
                    <a:pt x="367" y="89"/>
                  </a:lnTo>
                  <a:lnTo>
                    <a:pt x="367" y="91"/>
                  </a:lnTo>
                  <a:lnTo>
                    <a:pt x="363" y="97"/>
                  </a:lnTo>
                  <a:lnTo>
                    <a:pt x="360" y="102"/>
                  </a:lnTo>
                  <a:lnTo>
                    <a:pt x="360" y="104"/>
                  </a:lnTo>
                  <a:lnTo>
                    <a:pt x="362" y="104"/>
                  </a:lnTo>
                  <a:lnTo>
                    <a:pt x="362" y="104"/>
                  </a:lnTo>
                  <a:lnTo>
                    <a:pt x="363" y="102"/>
                  </a:lnTo>
                  <a:lnTo>
                    <a:pt x="365" y="99"/>
                  </a:lnTo>
                  <a:lnTo>
                    <a:pt x="369" y="95"/>
                  </a:lnTo>
                  <a:lnTo>
                    <a:pt x="369" y="95"/>
                  </a:lnTo>
                  <a:lnTo>
                    <a:pt x="371" y="91"/>
                  </a:lnTo>
                  <a:lnTo>
                    <a:pt x="371" y="89"/>
                  </a:lnTo>
                  <a:lnTo>
                    <a:pt x="369" y="89"/>
                  </a:lnTo>
                  <a:lnTo>
                    <a:pt x="369" y="89"/>
                  </a:lnTo>
                  <a:close/>
                  <a:moveTo>
                    <a:pt x="529" y="133"/>
                  </a:moveTo>
                  <a:lnTo>
                    <a:pt x="533" y="140"/>
                  </a:lnTo>
                  <a:lnTo>
                    <a:pt x="539" y="148"/>
                  </a:lnTo>
                  <a:lnTo>
                    <a:pt x="542" y="158"/>
                  </a:lnTo>
                  <a:lnTo>
                    <a:pt x="542" y="150"/>
                  </a:lnTo>
                  <a:lnTo>
                    <a:pt x="541" y="142"/>
                  </a:lnTo>
                  <a:lnTo>
                    <a:pt x="541" y="142"/>
                  </a:lnTo>
                  <a:lnTo>
                    <a:pt x="539" y="142"/>
                  </a:lnTo>
                  <a:lnTo>
                    <a:pt x="529" y="133"/>
                  </a:lnTo>
                  <a:close/>
                  <a:moveTo>
                    <a:pt x="506" y="220"/>
                  </a:moveTo>
                  <a:lnTo>
                    <a:pt x="503" y="226"/>
                  </a:lnTo>
                  <a:lnTo>
                    <a:pt x="499" y="232"/>
                  </a:lnTo>
                  <a:lnTo>
                    <a:pt x="495" y="238"/>
                  </a:lnTo>
                  <a:lnTo>
                    <a:pt x="501" y="234"/>
                  </a:lnTo>
                  <a:lnTo>
                    <a:pt x="504" y="228"/>
                  </a:lnTo>
                  <a:lnTo>
                    <a:pt x="510" y="222"/>
                  </a:lnTo>
                  <a:lnTo>
                    <a:pt x="510" y="222"/>
                  </a:lnTo>
                  <a:lnTo>
                    <a:pt x="508" y="220"/>
                  </a:lnTo>
                  <a:lnTo>
                    <a:pt x="506" y="220"/>
                  </a:lnTo>
                  <a:close/>
                  <a:moveTo>
                    <a:pt x="381" y="95"/>
                  </a:moveTo>
                  <a:lnTo>
                    <a:pt x="371" y="101"/>
                  </a:lnTo>
                  <a:lnTo>
                    <a:pt x="365" y="108"/>
                  </a:lnTo>
                  <a:lnTo>
                    <a:pt x="365" y="110"/>
                  </a:lnTo>
                  <a:lnTo>
                    <a:pt x="365" y="110"/>
                  </a:lnTo>
                  <a:lnTo>
                    <a:pt x="371" y="108"/>
                  </a:lnTo>
                  <a:lnTo>
                    <a:pt x="373" y="104"/>
                  </a:lnTo>
                  <a:lnTo>
                    <a:pt x="381" y="97"/>
                  </a:lnTo>
                  <a:lnTo>
                    <a:pt x="381" y="95"/>
                  </a:lnTo>
                  <a:lnTo>
                    <a:pt x="381" y="95"/>
                  </a:lnTo>
                  <a:close/>
                  <a:moveTo>
                    <a:pt x="520" y="230"/>
                  </a:moveTo>
                  <a:lnTo>
                    <a:pt x="514" y="236"/>
                  </a:lnTo>
                  <a:lnTo>
                    <a:pt x="508" y="239"/>
                  </a:lnTo>
                  <a:lnTo>
                    <a:pt x="503" y="243"/>
                  </a:lnTo>
                  <a:lnTo>
                    <a:pt x="506" y="245"/>
                  </a:lnTo>
                  <a:lnTo>
                    <a:pt x="508" y="243"/>
                  </a:lnTo>
                  <a:lnTo>
                    <a:pt x="510" y="243"/>
                  </a:lnTo>
                  <a:lnTo>
                    <a:pt x="512" y="241"/>
                  </a:lnTo>
                  <a:lnTo>
                    <a:pt x="518" y="238"/>
                  </a:lnTo>
                  <a:lnTo>
                    <a:pt x="523" y="234"/>
                  </a:lnTo>
                  <a:lnTo>
                    <a:pt x="522" y="232"/>
                  </a:lnTo>
                  <a:lnTo>
                    <a:pt x="520" y="230"/>
                  </a:lnTo>
                  <a:close/>
                  <a:moveTo>
                    <a:pt x="512" y="226"/>
                  </a:moveTo>
                  <a:lnTo>
                    <a:pt x="499" y="239"/>
                  </a:lnTo>
                  <a:lnTo>
                    <a:pt x="499" y="239"/>
                  </a:lnTo>
                  <a:lnTo>
                    <a:pt x="499" y="241"/>
                  </a:lnTo>
                  <a:lnTo>
                    <a:pt x="501" y="241"/>
                  </a:lnTo>
                  <a:lnTo>
                    <a:pt x="508" y="236"/>
                  </a:lnTo>
                  <a:lnTo>
                    <a:pt x="516" y="228"/>
                  </a:lnTo>
                  <a:lnTo>
                    <a:pt x="516" y="226"/>
                  </a:lnTo>
                  <a:lnTo>
                    <a:pt x="514" y="226"/>
                  </a:lnTo>
                  <a:lnTo>
                    <a:pt x="514" y="226"/>
                  </a:lnTo>
                  <a:lnTo>
                    <a:pt x="512" y="226"/>
                  </a:lnTo>
                  <a:close/>
                  <a:moveTo>
                    <a:pt x="89" y="241"/>
                  </a:moveTo>
                  <a:lnTo>
                    <a:pt x="87" y="239"/>
                  </a:lnTo>
                  <a:lnTo>
                    <a:pt x="87" y="239"/>
                  </a:lnTo>
                  <a:lnTo>
                    <a:pt x="82" y="243"/>
                  </a:lnTo>
                  <a:lnTo>
                    <a:pt x="76" y="247"/>
                  </a:lnTo>
                  <a:lnTo>
                    <a:pt x="70" y="251"/>
                  </a:lnTo>
                  <a:lnTo>
                    <a:pt x="70" y="253"/>
                  </a:lnTo>
                  <a:lnTo>
                    <a:pt x="70" y="255"/>
                  </a:lnTo>
                  <a:lnTo>
                    <a:pt x="72" y="255"/>
                  </a:lnTo>
                  <a:lnTo>
                    <a:pt x="76" y="253"/>
                  </a:lnTo>
                  <a:lnTo>
                    <a:pt x="78" y="251"/>
                  </a:lnTo>
                  <a:lnTo>
                    <a:pt x="80" y="249"/>
                  </a:lnTo>
                  <a:lnTo>
                    <a:pt x="85" y="245"/>
                  </a:lnTo>
                  <a:lnTo>
                    <a:pt x="89" y="241"/>
                  </a:lnTo>
                  <a:close/>
                  <a:moveTo>
                    <a:pt x="93" y="287"/>
                  </a:moveTo>
                  <a:lnTo>
                    <a:pt x="84" y="299"/>
                  </a:lnTo>
                  <a:lnTo>
                    <a:pt x="78" y="308"/>
                  </a:lnTo>
                  <a:lnTo>
                    <a:pt x="78" y="310"/>
                  </a:lnTo>
                  <a:lnTo>
                    <a:pt x="80" y="310"/>
                  </a:lnTo>
                  <a:lnTo>
                    <a:pt x="82" y="312"/>
                  </a:lnTo>
                  <a:lnTo>
                    <a:pt x="84" y="310"/>
                  </a:lnTo>
                  <a:lnTo>
                    <a:pt x="84" y="308"/>
                  </a:lnTo>
                  <a:lnTo>
                    <a:pt x="85" y="308"/>
                  </a:lnTo>
                  <a:lnTo>
                    <a:pt x="85" y="308"/>
                  </a:lnTo>
                  <a:lnTo>
                    <a:pt x="84" y="308"/>
                  </a:lnTo>
                  <a:lnTo>
                    <a:pt x="84" y="306"/>
                  </a:lnTo>
                  <a:lnTo>
                    <a:pt x="85" y="306"/>
                  </a:lnTo>
                  <a:lnTo>
                    <a:pt x="85" y="306"/>
                  </a:lnTo>
                  <a:lnTo>
                    <a:pt x="85" y="306"/>
                  </a:lnTo>
                  <a:lnTo>
                    <a:pt x="87" y="306"/>
                  </a:lnTo>
                  <a:lnTo>
                    <a:pt x="85" y="304"/>
                  </a:lnTo>
                  <a:lnTo>
                    <a:pt x="89" y="302"/>
                  </a:lnTo>
                  <a:lnTo>
                    <a:pt x="93" y="299"/>
                  </a:lnTo>
                  <a:lnTo>
                    <a:pt x="93" y="297"/>
                  </a:lnTo>
                  <a:lnTo>
                    <a:pt x="93" y="293"/>
                  </a:lnTo>
                  <a:lnTo>
                    <a:pt x="93" y="291"/>
                  </a:lnTo>
                  <a:lnTo>
                    <a:pt x="93" y="287"/>
                  </a:lnTo>
                  <a:lnTo>
                    <a:pt x="93" y="287"/>
                  </a:lnTo>
                  <a:close/>
                  <a:moveTo>
                    <a:pt x="91" y="257"/>
                  </a:moveTo>
                  <a:lnTo>
                    <a:pt x="84" y="262"/>
                  </a:lnTo>
                  <a:lnTo>
                    <a:pt x="76" y="268"/>
                  </a:lnTo>
                  <a:lnTo>
                    <a:pt x="68" y="274"/>
                  </a:lnTo>
                  <a:lnTo>
                    <a:pt x="68" y="276"/>
                  </a:lnTo>
                  <a:lnTo>
                    <a:pt x="68" y="279"/>
                  </a:lnTo>
                  <a:lnTo>
                    <a:pt x="68" y="281"/>
                  </a:lnTo>
                  <a:lnTo>
                    <a:pt x="74" y="278"/>
                  </a:lnTo>
                  <a:lnTo>
                    <a:pt x="80" y="272"/>
                  </a:lnTo>
                  <a:lnTo>
                    <a:pt x="85" y="264"/>
                  </a:lnTo>
                  <a:lnTo>
                    <a:pt x="85" y="264"/>
                  </a:lnTo>
                  <a:lnTo>
                    <a:pt x="87" y="264"/>
                  </a:lnTo>
                  <a:lnTo>
                    <a:pt x="87" y="262"/>
                  </a:lnTo>
                  <a:lnTo>
                    <a:pt x="87" y="260"/>
                  </a:lnTo>
                  <a:lnTo>
                    <a:pt x="89" y="260"/>
                  </a:lnTo>
                  <a:lnTo>
                    <a:pt x="89" y="262"/>
                  </a:lnTo>
                  <a:lnTo>
                    <a:pt x="89" y="260"/>
                  </a:lnTo>
                  <a:lnTo>
                    <a:pt x="89" y="259"/>
                  </a:lnTo>
                  <a:lnTo>
                    <a:pt x="89" y="259"/>
                  </a:lnTo>
                  <a:lnTo>
                    <a:pt x="91" y="257"/>
                  </a:lnTo>
                  <a:lnTo>
                    <a:pt x="91" y="257"/>
                  </a:lnTo>
                  <a:lnTo>
                    <a:pt x="91" y="257"/>
                  </a:lnTo>
                  <a:close/>
                  <a:moveTo>
                    <a:pt x="522" y="78"/>
                  </a:moveTo>
                  <a:lnTo>
                    <a:pt x="522" y="80"/>
                  </a:lnTo>
                  <a:lnTo>
                    <a:pt x="522" y="80"/>
                  </a:lnTo>
                  <a:lnTo>
                    <a:pt x="523" y="80"/>
                  </a:lnTo>
                  <a:lnTo>
                    <a:pt x="531" y="89"/>
                  </a:lnTo>
                  <a:lnTo>
                    <a:pt x="531" y="91"/>
                  </a:lnTo>
                  <a:lnTo>
                    <a:pt x="531" y="91"/>
                  </a:lnTo>
                  <a:lnTo>
                    <a:pt x="531" y="91"/>
                  </a:lnTo>
                  <a:lnTo>
                    <a:pt x="531" y="91"/>
                  </a:lnTo>
                  <a:lnTo>
                    <a:pt x="533" y="91"/>
                  </a:lnTo>
                  <a:lnTo>
                    <a:pt x="533" y="91"/>
                  </a:lnTo>
                  <a:lnTo>
                    <a:pt x="533" y="93"/>
                  </a:lnTo>
                  <a:lnTo>
                    <a:pt x="535" y="93"/>
                  </a:lnTo>
                  <a:lnTo>
                    <a:pt x="533" y="91"/>
                  </a:lnTo>
                  <a:lnTo>
                    <a:pt x="497" y="43"/>
                  </a:lnTo>
                  <a:lnTo>
                    <a:pt x="497" y="41"/>
                  </a:lnTo>
                  <a:lnTo>
                    <a:pt x="495" y="40"/>
                  </a:lnTo>
                  <a:lnTo>
                    <a:pt x="493" y="40"/>
                  </a:lnTo>
                  <a:lnTo>
                    <a:pt x="491" y="40"/>
                  </a:lnTo>
                  <a:lnTo>
                    <a:pt x="489" y="40"/>
                  </a:lnTo>
                  <a:lnTo>
                    <a:pt x="489" y="40"/>
                  </a:lnTo>
                  <a:lnTo>
                    <a:pt x="489" y="40"/>
                  </a:lnTo>
                  <a:lnTo>
                    <a:pt x="497" y="49"/>
                  </a:lnTo>
                  <a:lnTo>
                    <a:pt x="504" y="59"/>
                  </a:lnTo>
                  <a:lnTo>
                    <a:pt x="512" y="68"/>
                  </a:lnTo>
                  <a:lnTo>
                    <a:pt x="512" y="68"/>
                  </a:lnTo>
                  <a:lnTo>
                    <a:pt x="514" y="68"/>
                  </a:lnTo>
                  <a:lnTo>
                    <a:pt x="514" y="70"/>
                  </a:lnTo>
                  <a:lnTo>
                    <a:pt x="516" y="72"/>
                  </a:lnTo>
                  <a:lnTo>
                    <a:pt x="518" y="72"/>
                  </a:lnTo>
                  <a:lnTo>
                    <a:pt x="518" y="74"/>
                  </a:lnTo>
                  <a:lnTo>
                    <a:pt x="518" y="76"/>
                  </a:lnTo>
                  <a:lnTo>
                    <a:pt x="520" y="78"/>
                  </a:lnTo>
                  <a:lnTo>
                    <a:pt x="522" y="78"/>
                  </a:lnTo>
                  <a:close/>
                  <a:moveTo>
                    <a:pt x="525" y="59"/>
                  </a:moveTo>
                  <a:lnTo>
                    <a:pt x="527" y="59"/>
                  </a:lnTo>
                  <a:lnTo>
                    <a:pt x="527" y="61"/>
                  </a:lnTo>
                  <a:lnTo>
                    <a:pt x="529" y="61"/>
                  </a:lnTo>
                  <a:lnTo>
                    <a:pt x="529" y="62"/>
                  </a:lnTo>
                  <a:lnTo>
                    <a:pt x="529" y="62"/>
                  </a:lnTo>
                  <a:lnTo>
                    <a:pt x="531" y="64"/>
                  </a:lnTo>
                  <a:lnTo>
                    <a:pt x="531" y="64"/>
                  </a:lnTo>
                  <a:lnTo>
                    <a:pt x="531" y="66"/>
                  </a:lnTo>
                  <a:lnTo>
                    <a:pt x="533" y="66"/>
                  </a:lnTo>
                  <a:lnTo>
                    <a:pt x="535" y="68"/>
                  </a:lnTo>
                  <a:lnTo>
                    <a:pt x="535" y="62"/>
                  </a:lnTo>
                  <a:lnTo>
                    <a:pt x="535" y="57"/>
                  </a:lnTo>
                  <a:lnTo>
                    <a:pt x="527" y="45"/>
                  </a:lnTo>
                  <a:lnTo>
                    <a:pt x="516" y="36"/>
                  </a:lnTo>
                  <a:lnTo>
                    <a:pt x="514" y="36"/>
                  </a:lnTo>
                  <a:lnTo>
                    <a:pt x="512" y="36"/>
                  </a:lnTo>
                  <a:lnTo>
                    <a:pt x="508" y="36"/>
                  </a:lnTo>
                  <a:lnTo>
                    <a:pt x="518" y="47"/>
                  </a:lnTo>
                  <a:lnTo>
                    <a:pt x="525" y="59"/>
                  </a:lnTo>
                  <a:close/>
                  <a:moveTo>
                    <a:pt x="93" y="270"/>
                  </a:moveTo>
                  <a:lnTo>
                    <a:pt x="84" y="276"/>
                  </a:lnTo>
                  <a:lnTo>
                    <a:pt x="74" y="283"/>
                  </a:lnTo>
                  <a:lnTo>
                    <a:pt x="66" y="291"/>
                  </a:lnTo>
                  <a:lnTo>
                    <a:pt x="66" y="293"/>
                  </a:lnTo>
                  <a:lnTo>
                    <a:pt x="66" y="293"/>
                  </a:lnTo>
                  <a:lnTo>
                    <a:pt x="66" y="295"/>
                  </a:lnTo>
                  <a:lnTo>
                    <a:pt x="66" y="297"/>
                  </a:lnTo>
                  <a:lnTo>
                    <a:pt x="65" y="297"/>
                  </a:lnTo>
                  <a:lnTo>
                    <a:pt x="65" y="299"/>
                  </a:lnTo>
                  <a:lnTo>
                    <a:pt x="65" y="302"/>
                  </a:lnTo>
                  <a:lnTo>
                    <a:pt x="66" y="302"/>
                  </a:lnTo>
                  <a:lnTo>
                    <a:pt x="80" y="289"/>
                  </a:lnTo>
                  <a:lnTo>
                    <a:pt x="93" y="274"/>
                  </a:lnTo>
                  <a:lnTo>
                    <a:pt x="93" y="274"/>
                  </a:lnTo>
                  <a:lnTo>
                    <a:pt x="93" y="272"/>
                  </a:lnTo>
                  <a:lnTo>
                    <a:pt x="93" y="270"/>
                  </a:lnTo>
                  <a:lnTo>
                    <a:pt x="93" y="270"/>
                  </a:lnTo>
                  <a:lnTo>
                    <a:pt x="93" y="268"/>
                  </a:lnTo>
                  <a:lnTo>
                    <a:pt x="93" y="270"/>
                  </a:lnTo>
                  <a:close/>
                  <a:moveTo>
                    <a:pt x="514" y="140"/>
                  </a:moveTo>
                  <a:lnTo>
                    <a:pt x="520" y="152"/>
                  </a:lnTo>
                  <a:lnTo>
                    <a:pt x="527" y="161"/>
                  </a:lnTo>
                  <a:lnTo>
                    <a:pt x="535" y="175"/>
                  </a:lnTo>
                  <a:lnTo>
                    <a:pt x="544" y="190"/>
                  </a:lnTo>
                  <a:lnTo>
                    <a:pt x="542" y="169"/>
                  </a:lnTo>
                  <a:lnTo>
                    <a:pt x="527" y="156"/>
                  </a:lnTo>
                  <a:lnTo>
                    <a:pt x="514" y="140"/>
                  </a:lnTo>
                  <a:close/>
                  <a:moveTo>
                    <a:pt x="106" y="238"/>
                  </a:moveTo>
                  <a:lnTo>
                    <a:pt x="106" y="239"/>
                  </a:lnTo>
                  <a:lnTo>
                    <a:pt x="105" y="239"/>
                  </a:lnTo>
                  <a:lnTo>
                    <a:pt x="103" y="253"/>
                  </a:lnTo>
                  <a:lnTo>
                    <a:pt x="103" y="255"/>
                  </a:lnTo>
                  <a:lnTo>
                    <a:pt x="105" y="257"/>
                  </a:lnTo>
                  <a:lnTo>
                    <a:pt x="106" y="259"/>
                  </a:lnTo>
                  <a:lnTo>
                    <a:pt x="105" y="260"/>
                  </a:lnTo>
                  <a:lnTo>
                    <a:pt x="103" y="264"/>
                  </a:lnTo>
                  <a:lnTo>
                    <a:pt x="101" y="268"/>
                  </a:lnTo>
                  <a:lnTo>
                    <a:pt x="101" y="291"/>
                  </a:lnTo>
                  <a:lnTo>
                    <a:pt x="101" y="312"/>
                  </a:lnTo>
                  <a:lnTo>
                    <a:pt x="101" y="316"/>
                  </a:lnTo>
                  <a:lnTo>
                    <a:pt x="101" y="318"/>
                  </a:lnTo>
                  <a:lnTo>
                    <a:pt x="99" y="321"/>
                  </a:lnTo>
                  <a:lnTo>
                    <a:pt x="101" y="321"/>
                  </a:lnTo>
                  <a:lnTo>
                    <a:pt x="101" y="321"/>
                  </a:lnTo>
                  <a:lnTo>
                    <a:pt x="101" y="323"/>
                  </a:lnTo>
                  <a:lnTo>
                    <a:pt x="103" y="323"/>
                  </a:lnTo>
                  <a:lnTo>
                    <a:pt x="103" y="325"/>
                  </a:lnTo>
                  <a:lnTo>
                    <a:pt x="103" y="323"/>
                  </a:lnTo>
                  <a:lnTo>
                    <a:pt x="105" y="312"/>
                  </a:lnTo>
                  <a:lnTo>
                    <a:pt x="105" y="300"/>
                  </a:lnTo>
                  <a:lnTo>
                    <a:pt x="108" y="236"/>
                  </a:lnTo>
                  <a:lnTo>
                    <a:pt x="108" y="236"/>
                  </a:lnTo>
                  <a:lnTo>
                    <a:pt x="106" y="236"/>
                  </a:lnTo>
                  <a:lnTo>
                    <a:pt x="106" y="238"/>
                  </a:lnTo>
                  <a:lnTo>
                    <a:pt x="106" y="238"/>
                  </a:lnTo>
                  <a:close/>
                  <a:moveTo>
                    <a:pt x="468" y="49"/>
                  </a:moveTo>
                  <a:lnTo>
                    <a:pt x="468" y="49"/>
                  </a:lnTo>
                  <a:lnTo>
                    <a:pt x="468" y="51"/>
                  </a:lnTo>
                  <a:lnTo>
                    <a:pt x="470" y="51"/>
                  </a:lnTo>
                  <a:lnTo>
                    <a:pt x="470" y="53"/>
                  </a:lnTo>
                  <a:lnTo>
                    <a:pt x="468" y="51"/>
                  </a:lnTo>
                  <a:lnTo>
                    <a:pt x="466" y="49"/>
                  </a:lnTo>
                  <a:lnTo>
                    <a:pt x="464" y="47"/>
                  </a:lnTo>
                  <a:lnTo>
                    <a:pt x="463" y="47"/>
                  </a:lnTo>
                  <a:lnTo>
                    <a:pt x="461" y="45"/>
                  </a:lnTo>
                  <a:lnTo>
                    <a:pt x="461" y="43"/>
                  </a:lnTo>
                  <a:lnTo>
                    <a:pt x="457" y="43"/>
                  </a:lnTo>
                  <a:lnTo>
                    <a:pt x="451" y="43"/>
                  </a:lnTo>
                  <a:lnTo>
                    <a:pt x="464" y="55"/>
                  </a:lnTo>
                  <a:lnTo>
                    <a:pt x="476" y="68"/>
                  </a:lnTo>
                  <a:lnTo>
                    <a:pt x="476" y="68"/>
                  </a:lnTo>
                  <a:lnTo>
                    <a:pt x="478" y="68"/>
                  </a:lnTo>
                  <a:lnTo>
                    <a:pt x="497" y="91"/>
                  </a:lnTo>
                  <a:lnTo>
                    <a:pt x="516" y="114"/>
                  </a:lnTo>
                  <a:lnTo>
                    <a:pt x="516" y="116"/>
                  </a:lnTo>
                  <a:lnTo>
                    <a:pt x="518" y="116"/>
                  </a:lnTo>
                  <a:lnTo>
                    <a:pt x="518" y="118"/>
                  </a:lnTo>
                  <a:lnTo>
                    <a:pt x="520" y="118"/>
                  </a:lnTo>
                  <a:lnTo>
                    <a:pt x="520" y="118"/>
                  </a:lnTo>
                  <a:lnTo>
                    <a:pt x="520" y="120"/>
                  </a:lnTo>
                  <a:lnTo>
                    <a:pt x="520" y="120"/>
                  </a:lnTo>
                  <a:lnTo>
                    <a:pt x="523" y="123"/>
                  </a:lnTo>
                  <a:lnTo>
                    <a:pt x="525" y="123"/>
                  </a:lnTo>
                  <a:lnTo>
                    <a:pt x="525" y="123"/>
                  </a:lnTo>
                  <a:lnTo>
                    <a:pt x="523" y="125"/>
                  </a:lnTo>
                  <a:lnTo>
                    <a:pt x="527" y="127"/>
                  </a:lnTo>
                  <a:lnTo>
                    <a:pt x="531" y="131"/>
                  </a:lnTo>
                  <a:lnTo>
                    <a:pt x="531" y="135"/>
                  </a:lnTo>
                  <a:lnTo>
                    <a:pt x="533" y="133"/>
                  </a:lnTo>
                  <a:lnTo>
                    <a:pt x="533" y="133"/>
                  </a:lnTo>
                  <a:lnTo>
                    <a:pt x="529" y="125"/>
                  </a:lnTo>
                  <a:lnTo>
                    <a:pt x="529" y="123"/>
                  </a:lnTo>
                  <a:lnTo>
                    <a:pt x="527" y="123"/>
                  </a:lnTo>
                  <a:lnTo>
                    <a:pt x="527" y="123"/>
                  </a:lnTo>
                  <a:lnTo>
                    <a:pt x="501" y="87"/>
                  </a:lnTo>
                  <a:lnTo>
                    <a:pt x="472" y="55"/>
                  </a:lnTo>
                  <a:lnTo>
                    <a:pt x="474" y="55"/>
                  </a:lnTo>
                  <a:lnTo>
                    <a:pt x="474" y="57"/>
                  </a:lnTo>
                  <a:lnTo>
                    <a:pt x="474" y="57"/>
                  </a:lnTo>
                  <a:lnTo>
                    <a:pt x="474" y="55"/>
                  </a:lnTo>
                  <a:lnTo>
                    <a:pt x="472" y="53"/>
                  </a:lnTo>
                  <a:lnTo>
                    <a:pt x="472" y="53"/>
                  </a:lnTo>
                  <a:lnTo>
                    <a:pt x="470" y="51"/>
                  </a:lnTo>
                  <a:lnTo>
                    <a:pt x="468" y="51"/>
                  </a:lnTo>
                  <a:lnTo>
                    <a:pt x="468" y="49"/>
                  </a:lnTo>
                  <a:lnTo>
                    <a:pt x="468" y="49"/>
                  </a:lnTo>
                  <a:close/>
                  <a:moveTo>
                    <a:pt x="516" y="102"/>
                  </a:moveTo>
                  <a:lnTo>
                    <a:pt x="518" y="104"/>
                  </a:lnTo>
                  <a:lnTo>
                    <a:pt x="520" y="108"/>
                  </a:lnTo>
                  <a:lnTo>
                    <a:pt x="531" y="121"/>
                  </a:lnTo>
                  <a:lnTo>
                    <a:pt x="541" y="139"/>
                  </a:lnTo>
                  <a:lnTo>
                    <a:pt x="541" y="133"/>
                  </a:lnTo>
                  <a:lnTo>
                    <a:pt x="539" y="127"/>
                  </a:lnTo>
                  <a:lnTo>
                    <a:pt x="537" y="123"/>
                  </a:lnTo>
                  <a:lnTo>
                    <a:pt x="533" y="120"/>
                  </a:lnTo>
                  <a:lnTo>
                    <a:pt x="533" y="120"/>
                  </a:lnTo>
                  <a:lnTo>
                    <a:pt x="533" y="120"/>
                  </a:lnTo>
                  <a:lnTo>
                    <a:pt x="535" y="120"/>
                  </a:lnTo>
                  <a:lnTo>
                    <a:pt x="535" y="120"/>
                  </a:lnTo>
                  <a:lnTo>
                    <a:pt x="535" y="120"/>
                  </a:lnTo>
                  <a:lnTo>
                    <a:pt x="537" y="118"/>
                  </a:lnTo>
                  <a:lnTo>
                    <a:pt x="533" y="114"/>
                  </a:lnTo>
                  <a:lnTo>
                    <a:pt x="529" y="110"/>
                  </a:lnTo>
                  <a:lnTo>
                    <a:pt x="529" y="108"/>
                  </a:lnTo>
                  <a:lnTo>
                    <a:pt x="529" y="106"/>
                  </a:lnTo>
                  <a:lnTo>
                    <a:pt x="529" y="106"/>
                  </a:lnTo>
                  <a:lnTo>
                    <a:pt x="527" y="106"/>
                  </a:lnTo>
                  <a:lnTo>
                    <a:pt x="527" y="106"/>
                  </a:lnTo>
                  <a:lnTo>
                    <a:pt x="512" y="85"/>
                  </a:lnTo>
                  <a:lnTo>
                    <a:pt x="495" y="64"/>
                  </a:lnTo>
                  <a:lnTo>
                    <a:pt x="476" y="45"/>
                  </a:lnTo>
                  <a:lnTo>
                    <a:pt x="478" y="45"/>
                  </a:lnTo>
                  <a:lnTo>
                    <a:pt x="480" y="45"/>
                  </a:lnTo>
                  <a:lnTo>
                    <a:pt x="482" y="45"/>
                  </a:lnTo>
                  <a:lnTo>
                    <a:pt x="499" y="64"/>
                  </a:lnTo>
                  <a:lnTo>
                    <a:pt x="516" y="85"/>
                  </a:lnTo>
                  <a:lnTo>
                    <a:pt x="531" y="104"/>
                  </a:lnTo>
                  <a:lnTo>
                    <a:pt x="531" y="104"/>
                  </a:lnTo>
                  <a:lnTo>
                    <a:pt x="533" y="104"/>
                  </a:lnTo>
                  <a:lnTo>
                    <a:pt x="533" y="106"/>
                  </a:lnTo>
                  <a:lnTo>
                    <a:pt x="533" y="106"/>
                  </a:lnTo>
                  <a:lnTo>
                    <a:pt x="535" y="108"/>
                  </a:lnTo>
                  <a:lnTo>
                    <a:pt x="535" y="108"/>
                  </a:lnTo>
                  <a:lnTo>
                    <a:pt x="535" y="110"/>
                  </a:lnTo>
                  <a:lnTo>
                    <a:pt x="535" y="110"/>
                  </a:lnTo>
                  <a:lnTo>
                    <a:pt x="537" y="112"/>
                  </a:lnTo>
                  <a:lnTo>
                    <a:pt x="537" y="110"/>
                  </a:lnTo>
                  <a:lnTo>
                    <a:pt x="535" y="110"/>
                  </a:lnTo>
                  <a:lnTo>
                    <a:pt x="537" y="110"/>
                  </a:lnTo>
                  <a:lnTo>
                    <a:pt x="539" y="110"/>
                  </a:lnTo>
                  <a:lnTo>
                    <a:pt x="539" y="110"/>
                  </a:lnTo>
                  <a:lnTo>
                    <a:pt x="539" y="108"/>
                  </a:lnTo>
                  <a:lnTo>
                    <a:pt x="512" y="72"/>
                  </a:lnTo>
                  <a:lnTo>
                    <a:pt x="483" y="40"/>
                  </a:lnTo>
                  <a:lnTo>
                    <a:pt x="468" y="41"/>
                  </a:lnTo>
                  <a:lnTo>
                    <a:pt x="466" y="41"/>
                  </a:lnTo>
                  <a:lnTo>
                    <a:pt x="466" y="43"/>
                  </a:lnTo>
                  <a:lnTo>
                    <a:pt x="466" y="43"/>
                  </a:lnTo>
                  <a:lnTo>
                    <a:pt x="480" y="55"/>
                  </a:lnTo>
                  <a:lnTo>
                    <a:pt x="489" y="66"/>
                  </a:lnTo>
                  <a:lnTo>
                    <a:pt x="491" y="68"/>
                  </a:lnTo>
                  <a:lnTo>
                    <a:pt x="493" y="70"/>
                  </a:lnTo>
                  <a:lnTo>
                    <a:pt x="495" y="72"/>
                  </a:lnTo>
                  <a:lnTo>
                    <a:pt x="495" y="72"/>
                  </a:lnTo>
                  <a:lnTo>
                    <a:pt x="495" y="74"/>
                  </a:lnTo>
                  <a:lnTo>
                    <a:pt x="495" y="74"/>
                  </a:lnTo>
                  <a:lnTo>
                    <a:pt x="499" y="78"/>
                  </a:lnTo>
                  <a:lnTo>
                    <a:pt x="503" y="80"/>
                  </a:lnTo>
                  <a:lnTo>
                    <a:pt x="510" y="89"/>
                  </a:lnTo>
                  <a:lnTo>
                    <a:pt x="518" y="99"/>
                  </a:lnTo>
                  <a:lnTo>
                    <a:pt x="525" y="108"/>
                  </a:lnTo>
                  <a:lnTo>
                    <a:pt x="527" y="108"/>
                  </a:lnTo>
                  <a:lnTo>
                    <a:pt x="527" y="108"/>
                  </a:lnTo>
                  <a:lnTo>
                    <a:pt x="525" y="108"/>
                  </a:lnTo>
                  <a:lnTo>
                    <a:pt x="527" y="112"/>
                  </a:lnTo>
                  <a:lnTo>
                    <a:pt x="531" y="114"/>
                  </a:lnTo>
                  <a:lnTo>
                    <a:pt x="531" y="114"/>
                  </a:lnTo>
                  <a:lnTo>
                    <a:pt x="533" y="116"/>
                  </a:lnTo>
                  <a:lnTo>
                    <a:pt x="533" y="118"/>
                  </a:lnTo>
                  <a:lnTo>
                    <a:pt x="533" y="118"/>
                  </a:lnTo>
                  <a:lnTo>
                    <a:pt x="533" y="118"/>
                  </a:lnTo>
                  <a:lnTo>
                    <a:pt x="533" y="120"/>
                  </a:lnTo>
                  <a:lnTo>
                    <a:pt x="527" y="114"/>
                  </a:lnTo>
                  <a:lnTo>
                    <a:pt x="522" y="108"/>
                  </a:lnTo>
                  <a:lnTo>
                    <a:pt x="522" y="106"/>
                  </a:lnTo>
                  <a:lnTo>
                    <a:pt x="520" y="108"/>
                  </a:lnTo>
                  <a:lnTo>
                    <a:pt x="520" y="106"/>
                  </a:lnTo>
                  <a:lnTo>
                    <a:pt x="520" y="104"/>
                  </a:lnTo>
                  <a:lnTo>
                    <a:pt x="518" y="102"/>
                  </a:lnTo>
                  <a:lnTo>
                    <a:pt x="518" y="102"/>
                  </a:lnTo>
                  <a:lnTo>
                    <a:pt x="516" y="102"/>
                  </a:lnTo>
                  <a:close/>
                  <a:moveTo>
                    <a:pt x="457" y="150"/>
                  </a:moveTo>
                  <a:lnTo>
                    <a:pt x="457" y="152"/>
                  </a:lnTo>
                  <a:lnTo>
                    <a:pt x="459" y="154"/>
                  </a:lnTo>
                  <a:lnTo>
                    <a:pt x="457" y="154"/>
                  </a:lnTo>
                  <a:lnTo>
                    <a:pt x="455" y="154"/>
                  </a:lnTo>
                  <a:lnTo>
                    <a:pt x="453" y="154"/>
                  </a:lnTo>
                  <a:lnTo>
                    <a:pt x="451" y="156"/>
                  </a:lnTo>
                  <a:lnTo>
                    <a:pt x="447" y="158"/>
                  </a:lnTo>
                  <a:lnTo>
                    <a:pt x="447" y="160"/>
                  </a:lnTo>
                  <a:lnTo>
                    <a:pt x="445" y="163"/>
                  </a:lnTo>
                  <a:lnTo>
                    <a:pt x="445" y="163"/>
                  </a:lnTo>
                  <a:lnTo>
                    <a:pt x="443" y="163"/>
                  </a:lnTo>
                  <a:lnTo>
                    <a:pt x="443" y="163"/>
                  </a:lnTo>
                  <a:lnTo>
                    <a:pt x="443" y="158"/>
                  </a:lnTo>
                  <a:lnTo>
                    <a:pt x="447" y="154"/>
                  </a:lnTo>
                  <a:lnTo>
                    <a:pt x="449" y="152"/>
                  </a:lnTo>
                  <a:lnTo>
                    <a:pt x="453" y="150"/>
                  </a:lnTo>
                  <a:lnTo>
                    <a:pt x="449" y="144"/>
                  </a:lnTo>
                  <a:lnTo>
                    <a:pt x="445" y="137"/>
                  </a:lnTo>
                  <a:lnTo>
                    <a:pt x="445" y="135"/>
                  </a:lnTo>
                  <a:lnTo>
                    <a:pt x="447" y="135"/>
                  </a:lnTo>
                  <a:lnTo>
                    <a:pt x="449" y="135"/>
                  </a:lnTo>
                  <a:lnTo>
                    <a:pt x="455" y="139"/>
                  </a:lnTo>
                  <a:lnTo>
                    <a:pt x="459" y="142"/>
                  </a:lnTo>
                  <a:lnTo>
                    <a:pt x="464" y="148"/>
                  </a:lnTo>
                  <a:lnTo>
                    <a:pt x="466" y="150"/>
                  </a:lnTo>
                  <a:lnTo>
                    <a:pt x="468" y="150"/>
                  </a:lnTo>
                  <a:lnTo>
                    <a:pt x="472" y="152"/>
                  </a:lnTo>
                  <a:lnTo>
                    <a:pt x="470" y="150"/>
                  </a:lnTo>
                  <a:lnTo>
                    <a:pt x="468" y="148"/>
                  </a:lnTo>
                  <a:lnTo>
                    <a:pt x="468" y="146"/>
                  </a:lnTo>
                  <a:lnTo>
                    <a:pt x="463" y="139"/>
                  </a:lnTo>
                  <a:lnTo>
                    <a:pt x="457" y="131"/>
                  </a:lnTo>
                  <a:lnTo>
                    <a:pt x="451" y="123"/>
                  </a:lnTo>
                  <a:lnTo>
                    <a:pt x="451" y="123"/>
                  </a:lnTo>
                  <a:lnTo>
                    <a:pt x="451" y="123"/>
                  </a:lnTo>
                  <a:lnTo>
                    <a:pt x="451" y="123"/>
                  </a:lnTo>
                  <a:lnTo>
                    <a:pt x="449" y="123"/>
                  </a:lnTo>
                  <a:lnTo>
                    <a:pt x="447" y="121"/>
                  </a:lnTo>
                  <a:lnTo>
                    <a:pt x="445" y="120"/>
                  </a:lnTo>
                  <a:lnTo>
                    <a:pt x="445" y="118"/>
                  </a:lnTo>
                  <a:lnTo>
                    <a:pt x="443" y="118"/>
                  </a:lnTo>
                  <a:lnTo>
                    <a:pt x="443" y="116"/>
                  </a:lnTo>
                  <a:lnTo>
                    <a:pt x="445" y="114"/>
                  </a:lnTo>
                  <a:lnTo>
                    <a:pt x="447" y="114"/>
                  </a:lnTo>
                  <a:lnTo>
                    <a:pt x="455" y="121"/>
                  </a:lnTo>
                  <a:lnTo>
                    <a:pt x="461" y="129"/>
                  </a:lnTo>
                  <a:lnTo>
                    <a:pt x="463" y="129"/>
                  </a:lnTo>
                  <a:lnTo>
                    <a:pt x="463" y="131"/>
                  </a:lnTo>
                  <a:lnTo>
                    <a:pt x="463" y="131"/>
                  </a:lnTo>
                  <a:lnTo>
                    <a:pt x="463" y="133"/>
                  </a:lnTo>
                  <a:lnTo>
                    <a:pt x="463" y="133"/>
                  </a:lnTo>
                  <a:lnTo>
                    <a:pt x="464" y="133"/>
                  </a:lnTo>
                  <a:lnTo>
                    <a:pt x="466" y="133"/>
                  </a:lnTo>
                  <a:lnTo>
                    <a:pt x="466" y="137"/>
                  </a:lnTo>
                  <a:lnTo>
                    <a:pt x="468" y="139"/>
                  </a:lnTo>
                  <a:lnTo>
                    <a:pt x="472" y="142"/>
                  </a:lnTo>
                  <a:lnTo>
                    <a:pt x="476" y="146"/>
                  </a:lnTo>
                  <a:lnTo>
                    <a:pt x="480" y="150"/>
                  </a:lnTo>
                  <a:lnTo>
                    <a:pt x="483" y="154"/>
                  </a:lnTo>
                  <a:lnTo>
                    <a:pt x="487" y="158"/>
                  </a:lnTo>
                  <a:lnTo>
                    <a:pt x="491" y="161"/>
                  </a:lnTo>
                  <a:lnTo>
                    <a:pt x="497" y="165"/>
                  </a:lnTo>
                  <a:lnTo>
                    <a:pt x="476" y="135"/>
                  </a:lnTo>
                  <a:lnTo>
                    <a:pt x="453" y="104"/>
                  </a:lnTo>
                  <a:lnTo>
                    <a:pt x="434" y="85"/>
                  </a:lnTo>
                  <a:lnTo>
                    <a:pt x="415" y="66"/>
                  </a:lnTo>
                  <a:lnTo>
                    <a:pt x="415" y="66"/>
                  </a:lnTo>
                  <a:lnTo>
                    <a:pt x="415" y="64"/>
                  </a:lnTo>
                  <a:lnTo>
                    <a:pt x="417" y="64"/>
                  </a:lnTo>
                  <a:lnTo>
                    <a:pt x="447" y="91"/>
                  </a:lnTo>
                  <a:lnTo>
                    <a:pt x="476" y="120"/>
                  </a:lnTo>
                  <a:lnTo>
                    <a:pt x="476" y="121"/>
                  </a:lnTo>
                  <a:lnTo>
                    <a:pt x="476" y="121"/>
                  </a:lnTo>
                  <a:lnTo>
                    <a:pt x="480" y="123"/>
                  </a:lnTo>
                  <a:lnTo>
                    <a:pt x="483" y="125"/>
                  </a:lnTo>
                  <a:lnTo>
                    <a:pt x="539" y="190"/>
                  </a:lnTo>
                  <a:lnTo>
                    <a:pt x="539" y="190"/>
                  </a:lnTo>
                  <a:lnTo>
                    <a:pt x="537" y="190"/>
                  </a:lnTo>
                  <a:lnTo>
                    <a:pt x="537" y="190"/>
                  </a:lnTo>
                  <a:lnTo>
                    <a:pt x="535" y="190"/>
                  </a:lnTo>
                  <a:lnTo>
                    <a:pt x="504" y="156"/>
                  </a:lnTo>
                  <a:lnTo>
                    <a:pt x="503" y="154"/>
                  </a:lnTo>
                  <a:lnTo>
                    <a:pt x="503" y="152"/>
                  </a:lnTo>
                  <a:lnTo>
                    <a:pt x="503" y="152"/>
                  </a:lnTo>
                  <a:lnTo>
                    <a:pt x="501" y="152"/>
                  </a:lnTo>
                  <a:lnTo>
                    <a:pt x="501" y="150"/>
                  </a:lnTo>
                  <a:lnTo>
                    <a:pt x="499" y="148"/>
                  </a:lnTo>
                  <a:lnTo>
                    <a:pt x="497" y="146"/>
                  </a:lnTo>
                  <a:lnTo>
                    <a:pt x="495" y="144"/>
                  </a:lnTo>
                  <a:lnTo>
                    <a:pt x="495" y="144"/>
                  </a:lnTo>
                  <a:lnTo>
                    <a:pt x="493" y="142"/>
                  </a:lnTo>
                  <a:lnTo>
                    <a:pt x="493" y="142"/>
                  </a:lnTo>
                  <a:lnTo>
                    <a:pt x="491" y="142"/>
                  </a:lnTo>
                  <a:lnTo>
                    <a:pt x="491" y="140"/>
                  </a:lnTo>
                  <a:lnTo>
                    <a:pt x="491" y="140"/>
                  </a:lnTo>
                  <a:lnTo>
                    <a:pt x="491" y="140"/>
                  </a:lnTo>
                  <a:lnTo>
                    <a:pt x="489" y="139"/>
                  </a:lnTo>
                  <a:lnTo>
                    <a:pt x="483" y="135"/>
                  </a:lnTo>
                  <a:lnTo>
                    <a:pt x="482" y="129"/>
                  </a:lnTo>
                  <a:lnTo>
                    <a:pt x="480" y="129"/>
                  </a:lnTo>
                  <a:lnTo>
                    <a:pt x="480" y="127"/>
                  </a:lnTo>
                  <a:lnTo>
                    <a:pt x="480" y="127"/>
                  </a:lnTo>
                  <a:lnTo>
                    <a:pt x="478" y="127"/>
                  </a:lnTo>
                  <a:lnTo>
                    <a:pt x="476" y="123"/>
                  </a:lnTo>
                  <a:lnTo>
                    <a:pt x="474" y="121"/>
                  </a:lnTo>
                  <a:lnTo>
                    <a:pt x="472" y="120"/>
                  </a:lnTo>
                  <a:lnTo>
                    <a:pt x="472" y="120"/>
                  </a:lnTo>
                  <a:lnTo>
                    <a:pt x="470" y="120"/>
                  </a:lnTo>
                  <a:lnTo>
                    <a:pt x="470" y="118"/>
                  </a:lnTo>
                  <a:lnTo>
                    <a:pt x="468" y="118"/>
                  </a:lnTo>
                  <a:lnTo>
                    <a:pt x="466" y="116"/>
                  </a:lnTo>
                  <a:lnTo>
                    <a:pt x="480" y="133"/>
                  </a:lnTo>
                  <a:lnTo>
                    <a:pt x="491" y="150"/>
                  </a:lnTo>
                  <a:lnTo>
                    <a:pt x="495" y="156"/>
                  </a:lnTo>
                  <a:lnTo>
                    <a:pt x="499" y="161"/>
                  </a:lnTo>
                  <a:lnTo>
                    <a:pt x="503" y="169"/>
                  </a:lnTo>
                  <a:lnTo>
                    <a:pt x="501" y="169"/>
                  </a:lnTo>
                  <a:lnTo>
                    <a:pt x="501" y="169"/>
                  </a:lnTo>
                  <a:lnTo>
                    <a:pt x="499" y="169"/>
                  </a:lnTo>
                  <a:lnTo>
                    <a:pt x="497" y="167"/>
                  </a:lnTo>
                  <a:lnTo>
                    <a:pt x="485" y="158"/>
                  </a:lnTo>
                  <a:lnTo>
                    <a:pt x="472" y="146"/>
                  </a:lnTo>
                  <a:lnTo>
                    <a:pt x="474" y="150"/>
                  </a:lnTo>
                  <a:lnTo>
                    <a:pt x="476" y="152"/>
                  </a:lnTo>
                  <a:lnTo>
                    <a:pt x="476" y="156"/>
                  </a:lnTo>
                  <a:lnTo>
                    <a:pt x="476" y="156"/>
                  </a:lnTo>
                  <a:lnTo>
                    <a:pt x="476" y="158"/>
                  </a:lnTo>
                  <a:lnTo>
                    <a:pt x="474" y="158"/>
                  </a:lnTo>
                  <a:lnTo>
                    <a:pt x="463" y="148"/>
                  </a:lnTo>
                  <a:lnTo>
                    <a:pt x="451" y="140"/>
                  </a:lnTo>
                  <a:lnTo>
                    <a:pt x="451" y="140"/>
                  </a:lnTo>
                  <a:lnTo>
                    <a:pt x="451" y="142"/>
                  </a:lnTo>
                  <a:lnTo>
                    <a:pt x="451" y="142"/>
                  </a:lnTo>
                  <a:lnTo>
                    <a:pt x="453" y="142"/>
                  </a:lnTo>
                  <a:lnTo>
                    <a:pt x="453" y="144"/>
                  </a:lnTo>
                  <a:lnTo>
                    <a:pt x="453" y="144"/>
                  </a:lnTo>
                  <a:lnTo>
                    <a:pt x="453" y="146"/>
                  </a:lnTo>
                  <a:lnTo>
                    <a:pt x="455" y="148"/>
                  </a:lnTo>
                  <a:lnTo>
                    <a:pt x="457" y="150"/>
                  </a:lnTo>
                  <a:close/>
                  <a:moveTo>
                    <a:pt x="451" y="51"/>
                  </a:moveTo>
                  <a:lnTo>
                    <a:pt x="451" y="51"/>
                  </a:lnTo>
                  <a:lnTo>
                    <a:pt x="451" y="49"/>
                  </a:lnTo>
                  <a:lnTo>
                    <a:pt x="451" y="49"/>
                  </a:lnTo>
                  <a:lnTo>
                    <a:pt x="449" y="47"/>
                  </a:lnTo>
                  <a:lnTo>
                    <a:pt x="449" y="49"/>
                  </a:lnTo>
                  <a:lnTo>
                    <a:pt x="447" y="47"/>
                  </a:lnTo>
                  <a:lnTo>
                    <a:pt x="445" y="45"/>
                  </a:lnTo>
                  <a:lnTo>
                    <a:pt x="443" y="45"/>
                  </a:lnTo>
                  <a:lnTo>
                    <a:pt x="434" y="47"/>
                  </a:lnTo>
                  <a:lnTo>
                    <a:pt x="426" y="47"/>
                  </a:lnTo>
                  <a:lnTo>
                    <a:pt x="449" y="70"/>
                  </a:lnTo>
                  <a:lnTo>
                    <a:pt x="472" y="91"/>
                  </a:lnTo>
                  <a:lnTo>
                    <a:pt x="482" y="101"/>
                  </a:lnTo>
                  <a:lnTo>
                    <a:pt x="489" y="110"/>
                  </a:lnTo>
                  <a:lnTo>
                    <a:pt x="527" y="152"/>
                  </a:lnTo>
                  <a:lnTo>
                    <a:pt x="531" y="156"/>
                  </a:lnTo>
                  <a:lnTo>
                    <a:pt x="535" y="158"/>
                  </a:lnTo>
                  <a:lnTo>
                    <a:pt x="539" y="161"/>
                  </a:lnTo>
                  <a:lnTo>
                    <a:pt x="537" y="156"/>
                  </a:lnTo>
                  <a:lnTo>
                    <a:pt x="535" y="150"/>
                  </a:lnTo>
                  <a:lnTo>
                    <a:pt x="506" y="108"/>
                  </a:lnTo>
                  <a:lnTo>
                    <a:pt x="470" y="70"/>
                  </a:lnTo>
                  <a:lnTo>
                    <a:pt x="470" y="68"/>
                  </a:lnTo>
                  <a:lnTo>
                    <a:pt x="470" y="68"/>
                  </a:lnTo>
                  <a:lnTo>
                    <a:pt x="464" y="62"/>
                  </a:lnTo>
                  <a:lnTo>
                    <a:pt x="459" y="59"/>
                  </a:lnTo>
                  <a:lnTo>
                    <a:pt x="459" y="57"/>
                  </a:lnTo>
                  <a:lnTo>
                    <a:pt x="457" y="55"/>
                  </a:lnTo>
                  <a:lnTo>
                    <a:pt x="455" y="53"/>
                  </a:lnTo>
                  <a:lnTo>
                    <a:pt x="453" y="53"/>
                  </a:lnTo>
                  <a:lnTo>
                    <a:pt x="455" y="53"/>
                  </a:lnTo>
                  <a:lnTo>
                    <a:pt x="455" y="51"/>
                  </a:lnTo>
                  <a:lnTo>
                    <a:pt x="453" y="51"/>
                  </a:lnTo>
                  <a:lnTo>
                    <a:pt x="453" y="51"/>
                  </a:lnTo>
                  <a:lnTo>
                    <a:pt x="451" y="51"/>
                  </a:lnTo>
                  <a:close/>
                  <a:moveTo>
                    <a:pt x="116" y="314"/>
                  </a:moveTo>
                  <a:lnTo>
                    <a:pt x="116" y="316"/>
                  </a:lnTo>
                  <a:lnTo>
                    <a:pt x="118" y="316"/>
                  </a:lnTo>
                  <a:lnTo>
                    <a:pt x="118" y="318"/>
                  </a:lnTo>
                  <a:lnTo>
                    <a:pt x="118" y="319"/>
                  </a:lnTo>
                  <a:lnTo>
                    <a:pt x="118" y="323"/>
                  </a:lnTo>
                  <a:lnTo>
                    <a:pt x="118" y="329"/>
                  </a:lnTo>
                  <a:lnTo>
                    <a:pt x="118" y="329"/>
                  </a:lnTo>
                  <a:lnTo>
                    <a:pt x="120" y="331"/>
                  </a:lnTo>
                  <a:lnTo>
                    <a:pt x="160" y="340"/>
                  </a:lnTo>
                  <a:lnTo>
                    <a:pt x="205" y="344"/>
                  </a:lnTo>
                  <a:lnTo>
                    <a:pt x="251" y="342"/>
                  </a:lnTo>
                  <a:lnTo>
                    <a:pt x="295" y="337"/>
                  </a:lnTo>
                  <a:lnTo>
                    <a:pt x="335" y="325"/>
                  </a:lnTo>
                  <a:lnTo>
                    <a:pt x="358" y="316"/>
                  </a:lnTo>
                  <a:lnTo>
                    <a:pt x="381" y="304"/>
                  </a:lnTo>
                  <a:lnTo>
                    <a:pt x="402" y="291"/>
                  </a:lnTo>
                  <a:lnTo>
                    <a:pt x="461" y="245"/>
                  </a:lnTo>
                  <a:lnTo>
                    <a:pt x="478" y="226"/>
                  </a:lnTo>
                  <a:lnTo>
                    <a:pt x="493" y="205"/>
                  </a:lnTo>
                  <a:lnTo>
                    <a:pt x="495" y="203"/>
                  </a:lnTo>
                  <a:lnTo>
                    <a:pt x="495" y="203"/>
                  </a:lnTo>
                  <a:lnTo>
                    <a:pt x="497" y="201"/>
                  </a:lnTo>
                  <a:lnTo>
                    <a:pt x="499" y="201"/>
                  </a:lnTo>
                  <a:lnTo>
                    <a:pt x="501" y="201"/>
                  </a:lnTo>
                  <a:lnTo>
                    <a:pt x="501" y="200"/>
                  </a:lnTo>
                  <a:lnTo>
                    <a:pt x="501" y="200"/>
                  </a:lnTo>
                  <a:lnTo>
                    <a:pt x="504" y="200"/>
                  </a:lnTo>
                  <a:lnTo>
                    <a:pt x="506" y="201"/>
                  </a:lnTo>
                  <a:lnTo>
                    <a:pt x="516" y="211"/>
                  </a:lnTo>
                  <a:lnTo>
                    <a:pt x="525" y="220"/>
                  </a:lnTo>
                  <a:lnTo>
                    <a:pt x="537" y="230"/>
                  </a:lnTo>
                  <a:lnTo>
                    <a:pt x="539" y="232"/>
                  </a:lnTo>
                  <a:lnTo>
                    <a:pt x="541" y="236"/>
                  </a:lnTo>
                  <a:lnTo>
                    <a:pt x="544" y="238"/>
                  </a:lnTo>
                  <a:lnTo>
                    <a:pt x="542" y="220"/>
                  </a:lnTo>
                  <a:lnTo>
                    <a:pt x="544" y="205"/>
                  </a:lnTo>
                  <a:lnTo>
                    <a:pt x="544" y="201"/>
                  </a:lnTo>
                  <a:lnTo>
                    <a:pt x="544" y="198"/>
                  </a:lnTo>
                  <a:lnTo>
                    <a:pt x="541" y="196"/>
                  </a:lnTo>
                  <a:lnTo>
                    <a:pt x="541" y="194"/>
                  </a:lnTo>
                  <a:lnTo>
                    <a:pt x="539" y="192"/>
                  </a:lnTo>
                  <a:lnTo>
                    <a:pt x="539" y="190"/>
                  </a:lnTo>
                  <a:lnTo>
                    <a:pt x="539" y="190"/>
                  </a:lnTo>
                  <a:lnTo>
                    <a:pt x="539" y="190"/>
                  </a:lnTo>
                  <a:lnTo>
                    <a:pt x="539" y="190"/>
                  </a:lnTo>
                  <a:lnTo>
                    <a:pt x="539" y="190"/>
                  </a:lnTo>
                  <a:lnTo>
                    <a:pt x="514" y="146"/>
                  </a:lnTo>
                  <a:lnTo>
                    <a:pt x="483" y="110"/>
                  </a:lnTo>
                  <a:lnTo>
                    <a:pt x="453" y="78"/>
                  </a:lnTo>
                  <a:lnTo>
                    <a:pt x="421" y="49"/>
                  </a:lnTo>
                  <a:lnTo>
                    <a:pt x="394" y="51"/>
                  </a:lnTo>
                  <a:lnTo>
                    <a:pt x="369" y="55"/>
                  </a:lnTo>
                  <a:lnTo>
                    <a:pt x="369" y="59"/>
                  </a:lnTo>
                  <a:lnTo>
                    <a:pt x="367" y="62"/>
                  </a:lnTo>
                  <a:lnTo>
                    <a:pt x="365" y="66"/>
                  </a:lnTo>
                  <a:lnTo>
                    <a:pt x="369" y="66"/>
                  </a:lnTo>
                  <a:lnTo>
                    <a:pt x="371" y="70"/>
                  </a:lnTo>
                  <a:lnTo>
                    <a:pt x="371" y="72"/>
                  </a:lnTo>
                  <a:lnTo>
                    <a:pt x="390" y="87"/>
                  </a:lnTo>
                  <a:lnTo>
                    <a:pt x="390" y="87"/>
                  </a:lnTo>
                  <a:lnTo>
                    <a:pt x="392" y="87"/>
                  </a:lnTo>
                  <a:lnTo>
                    <a:pt x="392" y="89"/>
                  </a:lnTo>
                  <a:lnTo>
                    <a:pt x="394" y="89"/>
                  </a:lnTo>
                  <a:lnTo>
                    <a:pt x="392" y="91"/>
                  </a:lnTo>
                  <a:lnTo>
                    <a:pt x="392" y="93"/>
                  </a:lnTo>
                  <a:lnTo>
                    <a:pt x="400" y="101"/>
                  </a:lnTo>
                  <a:lnTo>
                    <a:pt x="405" y="108"/>
                  </a:lnTo>
                  <a:lnTo>
                    <a:pt x="403" y="112"/>
                  </a:lnTo>
                  <a:lnTo>
                    <a:pt x="400" y="116"/>
                  </a:lnTo>
                  <a:lnTo>
                    <a:pt x="398" y="120"/>
                  </a:lnTo>
                  <a:lnTo>
                    <a:pt x="396" y="120"/>
                  </a:lnTo>
                  <a:lnTo>
                    <a:pt x="394" y="121"/>
                  </a:lnTo>
                  <a:lnTo>
                    <a:pt x="373" y="140"/>
                  </a:lnTo>
                  <a:lnTo>
                    <a:pt x="350" y="156"/>
                  </a:lnTo>
                  <a:lnTo>
                    <a:pt x="350" y="158"/>
                  </a:lnTo>
                  <a:lnTo>
                    <a:pt x="350" y="158"/>
                  </a:lnTo>
                  <a:lnTo>
                    <a:pt x="335" y="169"/>
                  </a:lnTo>
                  <a:lnTo>
                    <a:pt x="316" y="179"/>
                  </a:lnTo>
                  <a:lnTo>
                    <a:pt x="299" y="188"/>
                  </a:lnTo>
                  <a:lnTo>
                    <a:pt x="291" y="192"/>
                  </a:lnTo>
                  <a:lnTo>
                    <a:pt x="284" y="196"/>
                  </a:lnTo>
                  <a:lnTo>
                    <a:pt x="274" y="198"/>
                  </a:lnTo>
                  <a:lnTo>
                    <a:pt x="255" y="207"/>
                  </a:lnTo>
                  <a:lnTo>
                    <a:pt x="232" y="213"/>
                  </a:lnTo>
                  <a:lnTo>
                    <a:pt x="186" y="217"/>
                  </a:lnTo>
                  <a:lnTo>
                    <a:pt x="139" y="217"/>
                  </a:lnTo>
                  <a:lnTo>
                    <a:pt x="106" y="211"/>
                  </a:lnTo>
                  <a:lnTo>
                    <a:pt x="105" y="219"/>
                  </a:lnTo>
                  <a:lnTo>
                    <a:pt x="103" y="226"/>
                  </a:lnTo>
                  <a:lnTo>
                    <a:pt x="103" y="236"/>
                  </a:lnTo>
                  <a:lnTo>
                    <a:pt x="103" y="234"/>
                  </a:lnTo>
                  <a:lnTo>
                    <a:pt x="103" y="232"/>
                  </a:lnTo>
                  <a:lnTo>
                    <a:pt x="105" y="230"/>
                  </a:lnTo>
                  <a:lnTo>
                    <a:pt x="105" y="230"/>
                  </a:lnTo>
                  <a:lnTo>
                    <a:pt x="105" y="228"/>
                  </a:lnTo>
                  <a:lnTo>
                    <a:pt x="105" y="224"/>
                  </a:lnTo>
                  <a:lnTo>
                    <a:pt x="106" y="222"/>
                  </a:lnTo>
                  <a:lnTo>
                    <a:pt x="108" y="222"/>
                  </a:lnTo>
                  <a:lnTo>
                    <a:pt x="108" y="224"/>
                  </a:lnTo>
                  <a:lnTo>
                    <a:pt x="110" y="228"/>
                  </a:lnTo>
                  <a:lnTo>
                    <a:pt x="110" y="232"/>
                  </a:lnTo>
                  <a:lnTo>
                    <a:pt x="110" y="234"/>
                  </a:lnTo>
                  <a:lnTo>
                    <a:pt x="110" y="234"/>
                  </a:lnTo>
                  <a:lnTo>
                    <a:pt x="112" y="234"/>
                  </a:lnTo>
                  <a:lnTo>
                    <a:pt x="112" y="234"/>
                  </a:lnTo>
                  <a:lnTo>
                    <a:pt x="112" y="234"/>
                  </a:lnTo>
                  <a:lnTo>
                    <a:pt x="114" y="247"/>
                  </a:lnTo>
                  <a:lnTo>
                    <a:pt x="114" y="262"/>
                  </a:lnTo>
                  <a:lnTo>
                    <a:pt x="114" y="259"/>
                  </a:lnTo>
                  <a:lnTo>
                    <a:pt x="114" y="255"/>
                  </a:lnTo>
                  <a:lnTo>
                    <a:pt x="112" y="253"/>
                  </a:lnTo>
                  <a:lnTo>
                    <a:pt x="112" y="255"/>
                  </a:lnTo>
                  <a:lnTo>
                    <a:pt x="112" y="257"/>
                  </a:lnTo>
                  <a:lnTo>
                    <a:pt x="110" y="259"/>
                  </a:lnTo>
                  <a:lnTo>
                    <a:pt x="112" y="255"/>
                  </a:lnTo>
                  <a:lnTo>
                    <a:pt x="112" y="251"/>
                  </a:lnTo>
                  <a:lnTo>
                    <a:pt x="110" y="247"/>
                  </a:lnTo>
                  <a:lnTo>
                    <a:pt x="110" y="257"/>
                  </a:lnTo>
                  <a:lnTo>
                    <a:pt x="110" y="259"/>
                  </a:lnTo>
                  <a:lnTo>
                    <a:pt x="110" y="259"/>
                  </a:lnTo>
                  <a:lnTo>
                    <a:pt x="112" y="259"/>
                  </a:lnTo>
                  <a:lnTo>
                    <a:pt x="112" y="260"/>
                  </a:lnTo>
                  <a:lnTo>
                    <a:pt x="112" y="260"/>
                  </a:lnTo>
                  <a:lnTo>
                    <a:pt x="110" y="259"/>
                  </a:lnTo>
                  <a:lnTo>
                    <a:pt x="108" y="293"/>
                  </a:lnTo>
                  <a:lnTo>
                    <a:pt x="108" y="327"/>
                  </a:lnTo>
                  <a:lnTo>
                    <a:pt x="110" y="327"/>
                  </a:lnTo>
                  <a:lnTo>
                    <a:pt x="112" y="327"/>
                  </a:lnTo>
                  <a:lnTo>
                    <a:pt x="112" y="327"/>
                  </a:lnTo>
                  <a:lnTo>
                    <a:pt x="112" y="297"/>
                  </a:lnTo>
                  <a:lnTo>
                    <a:pt x="112" y="264"/>
                  </a:lnTo>
                  <a:lnTo>
                    <a:pt x="112" y="266"/>
                  </a:lnTo>
                  <a:lnTo>
                    <a:pt x="114" y="268"/>
                  </a:lnTo>
                  <a:lnTo>
                    <a:pt x="114" y="260"/>
                  </a:lnTo>
                  <a:lnTo>
                    <a:pt x="116" y="262"/>
                  </a:lnTo>
                  <a:lnTo>
                    <a:pt x="116" y="262"/>
                  </a:lnTo>
                  <a:lnTo>
                    <a:pt x="118" y="262"/>
                  </a:lnTo>
                  <a:lnTo>
                    <a:pt x="120" y="264"/>
                  </a:lnTo>
                  <a:lnTo>
                    <a:pt x="127" y="308"/>
                  </a:lnTo>
                  <a:lnTo>
                    <a:pt x="129" y="306"/>
                  </a:lnTo>
                  <a:lnTo>
                    <a:pt x="129" y="306"/>
                  </a:lnTo>
                  <a:lnTo>
                    <a:pt x="129" y="304"/>
                  </a:lnTo>
                  <a:lnTo>
                    <a:pt x="129" y="302"/>
                  </a:lnTo>
                  <a:lnTo>
                    <a:pt x="127" y="300"/>
                  </a:lnTo>
                  <a:lnTo>
                    <a:pt x="129" y="270"/>
                  </a:lnTo>
                  <a:lnTo>
                    <a:pt x="131" y="268"/>
                  </a:lnTo>
                  <a:lnTo>
                    <a:pt x="131" y="268"/>
                  </a:lnTo>
                  <a:lnTo>
                    <a:pt x="133" y="268"/>
                  </a:lnTo>
                  <a:lnTo>
                    <a:pt x="133" y="268"/>
                  </a:lnTo>
                  <a:lnTo>
                    <a:pt x="139" y="281"/>
                  </a:lnTo>
                  <a:lnTo>
                    <a:pt x="141" y="297"/>
                  </a:lnTo>
                  <a:lnTo>
                    <a:pt x="143" y="295"/>
                  </a:lnTo>
                  <a:lnTo>
                    <a:pt x="145" y="291"/>
                  </a:lnTo>
                  <a:lnTo>
                    <a:pt x="145" y="287"/>
                  </a:lnTo>
                  <a:lnTo>
                    <a:pt x="145" y="283"/>
                  </a:lnTo>
                  <a:lnTo>
                    <a:pt x="145" y="281"/>
                  </a:lnTo>
                  <a:lnTo>
                    <a:pt x="146" y="279"/>
                  </a:lnTo>
                  <a:lnTo>
                    <a:pt x="148" y="281"/>
                  </a:lnTo>
                  <a:lnTo>
                    <a:pt x="152" y="293"/>
                  </a:lnTo>
                  <a:lnTo>
                    <a:pt x="156" y="304"/>
                  </a:lnTo>
                  <a:lnTo>
                    <a:pt x="160" y="302"/>
                  </a:lnTo>
                  <a:lnTo>
                    <a:pt x="160" y="300"/>
                  </a:lnTo>
                  <a:lnTo>
                    <a:pt x="160" y="300"/>
                  </a:lnTo>
                  <a:lnTo>
                    <a:pt x="162" y="297"/>
                  </a:lnTo>
                  <a:lnTo>
                    <a:pt x="164" y="295"/>
                  </a:lnTo>
                  <a:lnTo>
                    <a:pt x="164" y="291"/>
                  </a:lnTo>
                  <a:lnTo>
                    <a:pt x="164" y="291"/>
                  </a:lnTo>
                  <a:lnTo>
                    <a:pt x="165" y="289"/>
                  </a:lnTo>
                  <a:lnTo>
                    <a:pt x="165" y="289"/>
                  </a:lnTo>
                  <a:lnTo>
                    <a:pt x="167" y="291"/>
                  </a:lnTo>
                  <a:lnTo>
                    <a:pt x="169" y="295"/>
                  </a:lnTo>
                  <a:lnTo>
                    <a:pt x="171" y="299"/>
                  </a:lnTo>
                  <a:lnTo>
                    <a:pt x="173" y="300"/>
                  </a:lnTo>
                  <a:lnTo>
                    <a:pt x="173" y="302"/>
                  </a:lnTo>
                  <a:lnTo>
                    <a:pt x="175" y="304"/>
                  </a:lnTo>
                  <a:lnTo>
                    <a:pt x="179" y="299"/>
                  </a:lnTo>
                  <a:lnTo>
                    <a:pt x="181" y="295"/>
                  </a:lnTo>
                  <a:lnTo>
                    <a:pt x="183" y="293"/>
                  </a:lnTo>
                  <a:lnTo>
                    <a:pt x="184" y="295"/>
                  </a:lnTo>
                  <a:lnTo>
                    <a:pt x="184" y="293"/>
                  </a:lnTo>
                  <a:lnTo>
                    <a:pt x="186" y="293"/>
                  </a:lnTo>
                  <a:lnTo>
                    <a:pt x="188" y="293"/>
                  </a:lnTo>
                  <a:lnTo>
                    <a:pt x="188" y="295"/>
                  </a:lnTo>
                  <a:lnTo>
                    <a:pt x="190" y="295"/>
                  </a:lnTo>
                  <a:lnTo>
                    <a:pt x="223" y="293"/>
                  </a:lnTo>
                  <a:lnTo>
                    <a:pt x="228" y="291"/>
                  </a:lnTo>
                  <a:lnTo>
                    <a:pt x="236" y="289"/>
                  </a:lnTo>
                  <a:lnTo>
                    <a:pt x="242" y="287"/>
                  </a:lnTo>
                  <a:lnTo>
                    <a:pt x="249" y="285"/>
                  </a:lnTo>
                  <a:lnTo>
                    <a:pt x="249" y="283"/>
                  </a:lnTo>
                  <a:lnTo>
                    <a:pt x="249" y="283"/>
                  </a:lnTo>
                  <a:lnTo>
                    <a:pt x="251" y="283"/>
                  </a:lnTo>
                  <a:lnTo>
                    <a:pt x="253" y="283"/>
                  </a:lnTo>
                  <a:lnTo>
                    <a:pt x="253" y="283"/>
                  </a:lnTo>
                  <a:lnTo>
                    <a:pt x="245" y="287"/>
                  </a:lnTo>
                  <a:lnTo>
                    <a:pt x="238" y="291"/>
                  </a:lnTo>
                  <a:lnTo>
                    <a:pt x="238" y="291"/>
                  </a:lnTo>
                  <a:lnTo>
                    <a:pt x="238" y="291"/>
                  </a:lnTo>
                  <a:lnTo>
                    <a:pt x="236" y="291"/>
                  </a:lnTo>
                  <a:lnTo>
                    <a:pt x="236" y="293"/>
                  </a:lnTo>
                  <a:lnTo>
                    <a:pt x="236" y="293"/>
                  </a:lnTo>
                  <a:lnTo>
                    <a:pt x="234" y="293"/>
                  </a:lnTo>
                  <a:lnTo>
                    <a:pt x="234" y="293"/>
                  </a:lnTo>
                  <a:lnTo>
                    <a:pt x="232" y="293"/>
                  </a:lnTo>
                  <a:lnTo>
                    <a:pt x="232" y="293"/>
                  </a:lnTo>
                  <a:lnTo>
                    <a:pt x="230" y="293"/>
                  </a:lnTo>
                  <a:lnTo>
                    <a:pt x="223" y="297"/>
                  </a:lnTo>
                  <a:lnTo>
                    <a:pt x="213" y="299"/>
                  </a:lnTo>
                  <a:lnTo>
                    <a:pt x="207" y="299"/>
                  </a:lnTo>
                  <a:lnTo>
                    <a:pt x="202" y="299"/>
                  </a:lnTo>
                  <a:lnTo>
                    <a:pt x="194" y="300"/>
                  </a:lnTo>
                  <a:lnTo>
                    <a:pt x="186" y="300"/>
                  </a:lnTo>
                  <a:lnTo>
                    <a:pt x="186" y="300"/>
                  </a:lnTo>
                  <a:lnTo>
                    <a:pt x="184" y="300"/>
                  </a:lnTo>
                  <a:lnTo>
                    <a:pt x="183" y="300"/>
                  </a:lnTo>
                  <a:lnTo>
                    <a:pt x="179" y="306"/>
                  </a:lnTo>
                  <a:lnTo>
                    <a:pt x="179" y="308"/>
                  </a:lnTo>
                  <a:lnTo>
                    <a:pt x="177" y="308"/>
                  </a:lnTo>
                  <a:lnTo>
                    <a:pt x="175" y="308"/>
                  </a:lnTo>
                  <a:lnTo>
                    <a:pt x="171" y="306"/>
                  </a:lnTo>
                  <a:lnTo>
                    <a:pt x="169" y="302"/>
                  </a:lnTo>
                  <a:lnTo>
                    <a:pt x="167" y="297"/>
                  </a:lnTo>
                  <a:lnTo>
                    <a:pt x="164" y="300"/>
                  </a:lnTo>
                  <a:lnTo>
                    <a:pt x="162" y="304"/>
                  </a:lnTo>
                  <a:lnTo>
                    <a:pt x="160" y="308"/>
                  </a:lnTo>
                  <a:lnTo>
                    <a:pt x="158" y="308"/>
                  </a:lnTo>
                  <a:lnTo>
                    <a:pt x="154" y="308"/>
                  </a:lnTo>
                  <a:lnTo>
                    <a:pt x="152" y="306"/>
                  </a:lnTo>
                  <a:lnTo>
                    <a:pt x="150" y="300"/>
                  </a:lnTo>
                  <a:lnTo>
                    <a:pt x="148" y="295"/>
                  </a:lnTo>
                  <a:lnTo>
                    <a:pt x="146" y="289"/>
                  </a:lnTo>
                  <a:lnTo>
                    <a:pt x="145" y="302"/>
                  </a:lnTo>
                  <a:lnTo>
                    <a:pt x="143" y="302"/>
                  </a:lnTo>
                  <a:lnTo>
                    <a:pt x="141" y="302"/>
                  </a:lnTo>
                  <a:lnTo>
                    <a:pt x="139" y="300"/>
                  </a:lnTo>
                  <a:lnTo>
                    <a:pt x="137" y="297"/>
                  </a:lnTo>
                  <a:lnTo>
                    <a:pt x="137" y="293"/>
                  </a:lnTo>
                  <a:lnTo>
                    <a:pt x="137" y="289"/>
                  </a:lnTo>
                  <a:lnTo>
                    <a:pt x="137" y="285"/>
                  </a:lnTo>
                  <a:lnTo>
                    <a:pt x="135" y="279"/>
                  </a:lnTo>
                  <a:lnTo>
                    <a:pt x="133" y="274"/>
                  </a:lnTo>
                  <a:lnTo>
                    <a:pt x="133" y="281"/>
                  </a:lnTo>
                  <a:lnTo>
                    <a:pt x="133" y="287"/>
                  </a:lnTo>
                  <a:lnTo>
                    <a:pt x="131" y="293"/>
                  </a:lnTo>
                  <a:lnTo>
                    <a:pt x="129" y="297"/>
                  </a:lnTo>
                  <a:lnTo>
                    <a:pt x="131" y="300"/>
                  </a:lnTo>
                  <a:lnTo>
                    <a:pt x="131" y="306"/>
                  </a:lnTo>
                  <a:lnTo>
                    <a:pt x="131" y="312"/>
                  </a:lnTo>
                  <a:lnTo>
                    <a:pt x="129" y="316"/>
                  </a:lnTo>
                  <a:lnTo>
                    <a:pt x="129" y="318"/>
                  </a:lnTo>
                  <a:lnTo>
                    <a:pt x="127" y="318"/>
                  </a:lnTo>
                  <a:lnTo>
                    <a:pt x="127" y="318"/>
                  </a:lnTo>
                  <a:lnTo>
                    <a:pt x="125" y="316"/>
                  </a:lnTo>
                  <a:lnTo>
                    <a:pt x="125" y="314"/>
                  </a:lnTo>
                  <a:lnTo>
                    <a:pt x="124" y="312"/>
                  </a:lnTo>
                  <a:lnTo>
                    <a:pt x="124" y="312"/>
                  </a:lnTo>
                  <a:lnTo>
                    <a:pt x="122" y="312"/>
                  </a:lnTo>
                  <a:lnTo>
                    <a:pt x="122" y="310"/>
                  </a:lnTo>
                  <a:lnTo>
                    <a:pt x="124" y="310"/>
                  </a:lnTo>
                  <a:lnTo>
                    <a:pt x="124" y="310"/>
                  </a:lnTo>
                  <a:lnTo>
                    <a:pt x="120" y="287"/>
                  </a:lnTo>
                  <a:lnTo>
                    <a:pt x="122" y="287"/>
                  </a:lnTo>
                  <a:lnTo>
                    <a:pt x="122" y="285"/>
                  </a:lnTo>
                  <a:lnTo>
                    <a:pt x="122" y="283"/>
                  </a:lnTo>
                  <a:lnTo>
                    <a:pt x="122" y="279"/>
                  </a:lnTo>
                  <a:lnTo>
                    <a:pt x="122" y="278"/>
                  </a:lnTo>
                  <a:lnTo>
                    <a:pt x="120" y="278"/>
                  </a:lnTo>
                  <a:lnTo>
                    <a:pt x="120" y="279"/>
                  </a:lnTo>
                  <a:lnTo>
                    <a:pt x="120" y="279"/>
                  </a:lnTo>
                  <a:lnTo>
                    <a:pt x="120" y="281"/>
                  </a:lnTo>
                  <a:lnTo>
                    <a:pt x="120" y="279"/>
                  </a:lnTo>
                  <a:lnTo>
                    <a:pt x="120" y="278"/>
                  </a:lnTo>
                  <a:lnTo>
                    <a:pt x="120" y="276"/>
                  </a:lnTo>
                  <a:lnTo>
                    <a:pt x="120" y="274"/>
                  </a:lnTo>
                  <a:lnTo>
                    <a:pt x="118" y="272"/>
                  </a:lnTo>
                  <a:lnTo>
                    <a:pt x="118" y="272"/>
                  </a:lnTo>
                  <a:lnTo>
                    <a:pt x="118" y="270"/>
                  </a:lnTo>
                  <a:lnTo>
                    <a:pt x="118" y="270"/>
                  </a:lnTo>
                  <a:lnTo>
                    <a:pt x="116" y="312"/>
                  </a:lnTo>
                  <a:lnTo>
                    <a:pt x="118" y="314"/>
                  </a:lnTo>
                  <a:lnTo>
                    <a:pt x="118" y="314"/>
                  </a:lnTo>
                  <a:lnTo>
                    <a:pt x="116" y="314"/>
                  </a:lnTo>
                  <a:close/>
                  <a:moveTo>
                    <a:pt x="552" y="0"/>
                  </a:moveTo>
                  <a:lnTo>
                    <a:pt x="554" y="0"/>
                  </a:lnTo>
                  <a:lnTo>
                    <a:pt x="554" y="0"/>
                  </a:lnTo>
                  <a:lnTo>
                    <a:pt x="556" y="2"/>
                  </a:lnTo>
                  <a:lnTo>
                    <a:pt x="562" y="36"/>
                  </a:lnTo>
                  <a:lnTo>
                    <a:pt x="565" y="74"/>
                  </a:lnTo>
                  <a:lnTo>
                    <a:pt x="563" y="74"/>
                  </a:lnTo>
                  <a:lnTo>
                    <a:pt x="563" y="74"/>
                  </a:lnTo>
                  <a:lnTo>
                    <a:pt x="565" y="87"/>
                  </a:lnTo>
                  <a:lnTo>
                    <a:pt x="565" y="101"/>
                  </a:lnTo>
                  <a:lnTo>
                    <a:pt x="565" y="135"/>
                  </a:lnTo>
                  <a:lnTo>
                    <a:pt x="563" y="167"/>
                  </a:lnTo>
                  <a:lnTo>
                    <a:pt x="562" y="200"/>
                  </a:lnTo>
                  <a:lnTo>
                    <a:pt x="560" y="232"/>
                  </a:lnTo>
                  <a:lnTo>
                    <a:pt x="567" y="232"/>
                  </a:lnTo>
                  <a:lnTo>
                    <a:pt x="575" y="232"/>
                  </a:lnTo>
                  <a:lnTo>
                    <a:pt x="581" y="234"/>
                  </a:lnTo>
                  <a:lnTo>
                    <a:pt x="582" y="234"/>
                  </a:lnTo>
                  <a:lnTo>
                    <a:pt x="582" y="236"/>
                  </a:lnTo>
                  <a:lnTo>
                    <a:pt x="582" y="236"/>
                  </a:lnTo>
                  <a:lnTo>
                    <a:pt x="579" y="239"/>
                  </a:lnTo>
                  <a:lnTo>
                    <a:pt x="575" y="239"/>
                  </a:lnTo>
                  <a:lnTo>
                    <a:pt x="569" y="239"/>
                  </a:lnTo>
                  <a:lnTo>
                    <a:pt x="569" y="239"/>
                  </a:lnTo>
                  <a:lnTo>
                    <a:pt x="569" y="241"/>
                  </a:lnTo>
                  <a:lnTo>
                    <a:pt x="567" y="243"/>
                  </a:lnTo>
                  <a:lnTo>
                    <a:pt x="565" y="243"/>
                  </a:lnTo>
                  <a:lnTo>
                    <a:pt x="562" y="245"/>
                  </a:lnTo>
                  <a:lnTo>
                    <a:pt x="560" y="245"/>
                  </a:lnTo>
                  <a:lnTo>
                    <a:pt x="560" y="253"/>
                  </a:lnTo>
                  <a:lnTo>
                    <a:pt x="560" y="259"/>
                  </a:lnTo>
                  <a:lnTo>
                    <a:pt x="558" y="260"/>
                  </a:lnTo>
                  <a:lnTo>
                    <a:pt x="556" y="262"/>
                  </a:lnTo>
                  <a:lnTo>
                    <a:pt x="554" y="262"/>
                  </a:lnTo>
                  <a:lnTo>
                    <a:pt x="552" y="262"/>
                  </a:lnTo>
                  <a:lnTo>
                    <a:pt x="552" y="268"/>
                  </a:lnTo>
                  <a:lnTo>
                    <a:pt x="552" y="276"/>
                  </a:lnTo>
                  <a:lnTo>
                    <a:pt x="550" y="278"/>
                  </a:lnTo>
                  <a:lnTo>
                    <a:pt x="548" y="278"/>
                  </a:lnTo>
                  <a:lnTo>
                    <a:pt x="544" y="279"/>
                  </a:lnTo>
                  <a:lnTo>
                    <a:pt x="544" y="278"/>
                  </a:lnTo>
                  <a:lnTo>
                    <a:pt x="542" y="276"/>
                  </a:lnTo>
                  <a:lnTo>
                    <a:pt x="542" y="268"/>
                  </a:lnTo>
                  <a:lnTo>
                    <a:pt x="544" y="260"/>
                  </a:lnTo>
                  <a:lnTo>
                    <a:pt x="544" y="253"/>
                  </a:lnTo>
                  <a:lnTo>
                    <a:pt x="512" y="260"/>
                  </a:lnTo>
                  <a:lnTo>
                    <a:pt x="510" y="260"/>
                  </a:lnTo>
                  <a:lnTo>
                    <a:pt x="510" y="260"/>
                  </a:lnTo>
                  <a:lnTo>
                    <a:pt x="512" y="264"/>
                  </a:lnTo>
                  <a:lnTo>
                    <a:pt x="516" y="264"/>
                  </a:lnTo>
                  <a:lnTo>
                    <a:pt x="516" y="266"/>
                  </a:lnTo>
                  <a:lnTo>
                    <a:pt x="516" y="266"/>
                  </a:lnTo>
                  <a:lnTo>
                    <a:pt x="518" y="268"/>
                  </a:lnTo>
                  <a:lnTo>
                    <a:pt x="516" y="270"/>
                  </a:lnTo>
                  <a:lnTo>
                    <a:pt x="516" y="272"/>
                  </a:lnTo>
                  <a:lnTo>
                    <a:pt x="516" y="276"/>
                  </a:lnTo>
                  <a:lnTo>
                    <a:pt x="514" y="276"/>
                  </a:lnTo>
                  <a:lnTo>
                    <a:pt x="510" y="278"/>
                  </a:lnTo>
                  <a:lnTo>
                    <a:pt x="506" y="276"/>
                  </a:lnTo>
                  <a:lnTo>
                    <a:pt x="503" y="274"/>
                  </a:lnTo>
                  <a:lnTo>
                    <a:pt x="501" y="272"/>
                  </a:lnTo>
                  <a:lnTo>
                    <a:pt x="497" y="270"/>
                  </a:lnTo>
                  <a:lnTo>
                    <a:pt x="495" y="268"/>
                  </a:lnTo>
                  <a:lnTo>
                    <a:pt x="491" y="266"/>
                  </a:lnTo>
                  <a:lnTo>
                    <a:pt x="487" y="264"/>
                  </a:lnTo>
                  <a:lnTo>
                    <a:pt x="487" y="264"/>
                  </a:lnTo>
                  <a:lnTo>
                    <a:pt x="485" y="264"/>
                  </a:lnTo>
                  <a:lnTo>
                    <a:pt x="485" y="262"/>
                  </a:lnTo>
                  <a:lnTo>
                    <a:pt x="485" y="262"/>
                  </a:lnTo>
                  <a:lnTo>
                    <a:pt x="485" y="262"/>
                  </a:lnTo>
                  <a:lnTo>
                    <a:pt x="487" y="260"/>
                  </a:lnTo>
                  <a:lnTo>
                    <a:pt x="487" y="260"/>
                  </a:lnTo>
                  <a:lnTo>
                    <a:pt x="489" y="259"/>
                  </a:lnTo>
                  <a:lnTo>
                    <a:pt x="485" y="257"/>
                  </a:lnTo>
                  <a:lnTo>
                    <a:pt x="482" y="253"/>
                  </a:lnTo>
                  <a:lnTo>
                    <a:pt x="478" y="249"/>
                  </a:lnTo>
                  <a:lnTo>
                    <a:pt x="434" y="285"/>
                  </a:lnTo>
                  <a:lnTo>
                    <a:pt x="384" y="316"/>
                  </a:lnTo>
                  <a:lnTo>
                    <a:pt x="343" y="335"/>
                  </a:lnTo>
                  <a:lnTo>
                    <a:pt x="297" y="348"/>
                  </a:lnTo>
                  <a:lnTo>
                    <a:pt x="253" y="354"/>
                  </a:lnTo>
                  <a:lnTo>
                    <a:pt x="207" y="356"/>
                  </a:lnTo>
                  <a:lnTo>
                    <a:pt x="162" y="354"/>
                  </a:lnTo>
                  <a:lnTo>
                    <a:pt x="118" y="348"/>
                  </a:lnTo>
                  <a:lnTo>
                    <a:pt x="116" y="348"/>
                  </a:lnTo>
                  <a:lnTo>
                    <a:pt x="116" y="350"/>
                  </a:lnTo>
                  <a:lnTo>
                    <a:pt x="118" y="352"/>
                  </a:lnTo>
                  <a:lnTo>
                    <a:pt x="116" y="354"/>
                  </a:lnTo>
                  <a:lnTo>
                    <a:pt x="114" y="354"/>
                  </a:lnTo>
                  <a:lnTo>
                    <a:pt x="112" y="354"/>
                  </a:lnTo>
                  <a:lnTo>
                    <a:pt x="95" y="346"/>
                  </a:lnTo>
                  <a:lnTo>
                    <a:pt x="74" y="342"/>
                  </a:lnTo>
                  <a:lnTo>
                    <a:pt x="65" y="340"/>
                  </a:lnTo>
                  <a:lnTo>
                    <a:pt x="57" y="338"/>
                  </a:lnTo>
                  <a:lnTo>
                    <a:pt x="32" y="335"/>
                  </a:lnTo>
                  <a:lnTo>
                    <a:pt x="11" y="327"/>
                  </a:lnTo>
                  <a:lnTo>
                    <a:pt x="7" y="323"/>
                  </a:lnTo>
                  <a:lnTo>
                    <a:pt x="4" y="321"/>
                  </a:lnTo>
                  <a:lnTo>
                    <a:pt x="2" y="319"/>
                  </a:lnTo>
                  <a:lnTo>
                    <a:pt x="2" y="319"/>
                  </a:lnTo>
                  <a:lnTo>
                    <a:pt x="0" y="318"/>
                  </a:lnTo>
                  <a:lnTo>
                    <a:pt x="0" y="316"/>
                  </a:lnTo>
                  <a:lnTo>
                    <a:pt x="21" y="323"/>
                  </a:lnTo>
                  <a:lnTo>
                    <a:pt x="44" y="329"/>
                  </a:lnTo>
                  <a:lnTo>
                    <a:pt x="68" y="331"/>
                  </a:lnTo>
                  <a:lnTo>
                    <a:pt x="45" y="316"/>
                  </a:lnTo>
                  <a:lnTo>
                    <a:pt x="45" y="316"/>
                  </a:lnTo>
                  <a:lnTo>
                    <a:pt x="47" y="314"/>
                  </a:lnTo>
                  <a:lnTo>
                    <a:pt x="47" y="314"/>
                  </a:lnTo>
                  <a:lnTo>
                    <a:pt x="47" y="312"/>
                  </a:lnTo>
                  <a:lnTo>
                    <a:pt x="47" y="310"/>
                  </a:lnTo>
                  <a:lnTo>
                    <a:pt x="51" y="310"/>
                  </a:lnTo>
                  <a:lnTo>
                    <a:pt x="53" y="312"/>
                  </a:lnTo>
                  <a:lnTo>
                    <a:pt x="47" y="306"/>
                  </a:lnTo>
                  <a:lnTo>
                    <a:pt x="44" y="302"/>
                  </a:lnTo>
                  <a:lnTo>
                    <a:pt x="44" y="300"/>
                  </a:lnTo>
                  <a:lnTo>
                    <a:pt x="45" y="299"/>
                  </a:lnTo>
                  <a:lnTo>
                    <a:pt x="47" y="297"/>
                  </a:lnTo>
                  <a:lnTo>
                    <a:pt x="49" y="297"/>
                  </a:lnTo>
                  <a:lnTo>
                    <a:pt x="49" y="299"/>
                  </a:lnTo>
                  <a:lnTo>
                    <a:pt x="49" y="299"/>
                  </a:lnTo>
                  <a:lnTo>
                    <a:pt x="51" y="300"/>
                  </a:lnTo>
                  <a:lnTo>
                    <a:pt x="53" y="302"/>
                  </a:lnTo>
                  <a:lnTo>
                    <a:pt x="55" y="302"/>
                  </a:lnTo>
                  <a:lnTo>
                    <a:pt x="55" y="300"/>
                  </a:lnTo>
                  <a:lnTo>
                    <a:pt x="55" y="300"/>
                  </a:lnTo>
                  <a:lnTo>
                    <a:pt x="55" y="300"/>
                  </a:lnTo>
                  <a:lnTo>
                    <a:pt x="61" y="278"/>
                  </a:lnTo>
                  <a:lnTo>
                    <a:pt x="61" y="253"/>
                  </a:lnTo>
                  <a:lnTo>
                    <a:pt x="61" y="251"/>
                  </a:lnTo>
                  <a:lnTo>
                    <a:pt x="63" y="249"/>
                  </a:lnTo>
                  <a:lnTo>
                    <a:pt x="63" y="247"/>
                  </a:lnTo>
                  <a:lnTo>
                    <a:pt x="63" y="249"/>
                  </a:lnTo>
                  <a:lnTo>
                    <a:pt x="61" y="249"/>
                  </a:lnTo>
                  <a:lnTo>
                    <a:pt x="59" y="249"/>
                  </a:lnTo>
                  <a:lnTo>
                    <a:pt x="57" y="249"/>
                  </a:lnTo>
                  <a:lnTo>
                    <a:pt x="57" y="247"/>
                  </a:lnTo>
                  <a:lnTo>
                    <a:pt x="59" y="245"/>
                  </a:lnTo>
                  <a:lnTo>
                    <a:pt x="61" y="243"/>
                  </a:lnTo>
                  <a:lnTo>
                    <a:pt x="63" y="241"/>
                  </a:lnTo>
                  <a:lnTo>
                    <a:pt x="63" y="241"/>
                  </a:lnTo>
                  <a:lnTo>
                    <a:pt x="61" y="241"/>
                  </a:lnTo>
                  <a:lnTo>
                    <a:pt x="59" y="241"/>
                  </a:lnTo>
                  <a:lnTo>
                    <a:pt x="59" y="238"/>
                  </a:lnTo>
                  <a:lnTo>
                    <a:pt x="59" y="236"/>
                  </a:lnTo>
                  <a:lnTo>
                    <a:pt x="61" y="236"/>
                  </a:lnTo>
                  <a:lnTo>
                    <a:pt x="66" y="228"/>
                  </a:lnTo>
                  <a:lnTo>
                    <a:pt x="66" y="228"/>
                  </a:lnTo>
                  <a:lnTo>
                    <a:pt x="65" y="226"/>
                  </a:lnTo>
                  <a:lnTo>
                    <a:pt x="65" y="226"/>
                  </a:lnTo>
                  <a:lnTo>
                    <a:pt x="63" y="228"/>
                  </a:lnTo>
                  <a:lnTo>
                    <a:pt x="61" y="228"/>
                  </a:lnTo>
                  <a:lnTo>
                    <a:pt x="61" y="226"/>
                  </a:lnTo>
                  <a:lnTo>
                    <a:pt x="61" y="226"/>
                  </a:lnTo>
                  <a:lnTo>
                    <a:pt x="61" y="224"/>
                  </a:lnTo>
                  <a:lnTo>
                    <a:pt x="61" y="224"/>
                  </a:lnTo>
                  <a:lnTo>
                    <a:pt x="55" y="226"/>
                  </a:lnTo>
                  <a:lnTo>
                    <a:pt x="49" y="228"/>
                  </a:lnTo>
                  <a:lnTo>
                    <a:pt x="47" y="228"/>
                  </a:lnTo>
                  <a:lnTo>
                    <a:pt x="47" y="228"/>
                  </a:lnTo>
                  <a:lnTo>
                    <a:pt x="45" y="224"/>
                  </a:lnTo>
                  <a:lnTo>
                    <a:pt x="45" y="222"/>
                  </a:lnTo>
                  <a:lnTo>
                    <a:pt x="47" y="220"/>
                  </a:lnTo>
                  <a:lnTo>
                    <a:pt x="51" y="217"/>
                  </a:lnTo>
                  <a:lnTo>
                    <a:pt x="59" y="211"/>
                  </a:lnTo>
                  <a:lnTo>
                    <a:pt x="65" y="207"/>
                  </a:lnTo>
                  <a:lnTo>
                    <a:pt x="68" y="205"/>
                  </a:lnTo>
                  <a:lnTo>
                    <a:pt x="72" y="203"/>
                  </a:lnTo>
                  <a:lnTo>
                    <a:pt x="74" y="203"/>
                  </a:lnTo>
                  <a:lnTo>
                    <a:pt x="74" y="201"/>
                  </a:lnTo>
                  <a:lnTo>
                    <a:pt x="74" y="201"/>
                  </a:lnTo>
                  <a:lnTo>
                    <a:pt x="63" y="198"/>
                  </a:lnTo>
                  <a:lnTo>
                    <a:pt x="55" y="194"/>
                  </a:lnTo>
                  <a:lnTo>
                    <a:pt x="45" y="190"/>
                  </a:lnTo>
                  <a:lnTo>
                    <a:pt x="44" y="188"/>
                  </a:lnTo>
                  <a:lnTo>
                    <a:pt x="44" y="184"/>
                  </a:lnTo>
                  <a:lnTo>
                    <a:pt x="65" y="192"/>
                  </a:lnTo>
                  <a:lnTo>
                    <a:pt x="87" y="196"/>
                  </a:lnTo>
                  <a:lnTo>
                    <a:pt x="103" y="188"/>
                  </a:lnTo>
                  <a:lnTo>
                    <a:pt x="120" y="180"/>
                  </a:lnTo>
                  <a:lnTo>
                    <a:pt x="122" y="180"/>
                  </a:lnTo>
                  <a:lnTo>
                    <a:pt x="122" y="180"/>
                  </a:lnTo>
                  <a:lnTo>
                    <a:pt x="124" y="182"/>
                  </a:lnTo>
                  <a:lnTo>
                    <a:pt x="125" y="184"/>
                  </a:lnTo>
                  <a:lnTo>
                    <a:pt x="124" y="188"/>
                  </a:lnTo>
                  <a:lnTo>
                    <a:pt x="124" y="188"/>
                  </a:lnTo>
                  <a:lnTo>
                    <a:pt x="120" y="190"/>
                  </a:lnTo>
                  <a:lnTo>
                    <a:pt x="118" y="192"/>
                  </a:lnTo>
                  <a:lnTo>
                    <a:pt x="116" y="194"/>
                  </a:lnTo>
                  <a:lnTo>
                    <a:pt x="135" y="198"/>
                  </a:lnTo>
                  <a:lnTo>
                    <a:pt x="154" y="200"/>
                  </a:lnTo>
                  <a:lnTo>
                    <a:pt x="181" y="203"/>
                  </a:lnTo>
                  <a:lnTo>
                    <a:pt x="207" y="201"/>
                  </a:lnTo>
                  <a:lnTo>
                    <a:pt x="232" y="198"/>
                  </a:lnTo>
                  <a:lnTo>
                    <a:pt x="274" y="182"/>
                  </a:lnTo>
                  <a:lnTo>
                    <a:pt x="312" y="165"/>
                  </a:lnTo>
                  <a:lnTo>
                    <a:pt x="341" y="150"/>
                  </a:lnTo>
                  <a:lnTo>
                    <a:pt x="363" y="131"/>
                  </a:lnTo>
                  <a:lnTo>
                    <a:pt x="363" y="131"/>
                  </a:lnTo>
                  <a:lnTo>
                    <a:pt x="363" y="129"/>
                  </a:lnTo>
                  <a:lnTo>
                    <a:pt x="362" y="127"/>
                  </a:lnTo>
                  <a:lnTo>
                    <a:pt x="360" y="127"/>
                  </a:lnTo>
                  <a:lnTo>
                    <a:pt x="358" y="125"/>
                  </a:lnTo>
                  <a:lnTo>
                    <a:pt x="358" y="125"/>
                  </a:lnTo>
                  <a:lnTo>
                    <a:pt x="356" y="125"/>
                  </a:lnTo>
                  <a:lnTo>
                    <a:pt x="356" y="123"/>
                  </a:lnTo>
                  <a:lnTo>
                    <a:pt x="354" y="121"/>
                  </a:lnTo>
                  <a:lnTo>
                    <a:pt x="354" y="121"/>
                  </a:lnTo>
                  <a:lnTo>
                    <a:pt x="352" y="121"/>
                  </a:lnTo>
                  <a:lnTo>
                    <a:pt x="352" y="121"/>
                  </a:lnTo>
                  <a:lnTo>
                    <a:pt x="350" y="121"/>
                  </a:lnTo>
                  <a:lnTo>
                    <a:pt x="350" y="120"/>
                  </a:lnTo>
                  <a:lnTo>
                    <a:pt x="350" y="116"/>
                  </a:lnTo>
                  <a:lnTo>
                    <a:pt x="348" y="114"/>
                  </a:lnTo>
                  <a:lnTo>
                    <a:pt x="346" y="116"/>
                  </a:lnTo>
                  <a:lnTo>
                    <a:pt x="344" y="116"/>
                  </a:lnTo>
                  <a:lnTo>
                    <a:pt x="344" y="114"/>
                  </a:lnTo>
                  <a:lnTo>
                    <a:pt x="344" y="112"/>
                  </a:lnTo>
                  <a:lnTo>
                    <a:pt x="344" y="110"/>
                  </a:lnTo>
                  <a:lnTo>
                    <a:pt x="343" y="110"/>
                  </a:lnTo>
                  <a:lnTo>
                    <a:pt x="341" y="110"/>
                  </a:lnTo>
                  <a:lnTo>
                    <a:pt x="341" y="108"/>
                  </a:lnTo>
                  <a:lnTo>
                    <a:pt x="341" y="106"/>
                  </a:lnTo>
                  <a:lnTo>
                    <a:pt x="341" y="106"/>
                  </a:lnTo>
                  <a:lnTo>
                    <a:pt x="339" y="106"/>
                  </a:lnTo>
                  <a:lnTo>
                    <a:pt x="337" y="106"/>
                  </a:lnTo>
                  <a:lnTo>
                    <a:pt x="337" y="102"/>
                  </a:lnTo>
                  <a:lnTo>
                    <a:pt x="333" y="99"/>
                  </a:lnTo>
                  <a:lnTo>
                    <a:pt x="333" y="101"/>
                  </a:lnTo>
                  <a:lnTo>
                    <a:pt x="331" y="102"/>
                  </a:lnTo>
                  <a:lnTo>
                    <a:pt x="331" y="104"/>
                  </a:lnTo>
                  <a:lnTo>
                    <a:pt x="329" y="104"/>
                  </a:lnTo>
                  <a:lnTo>
                    <a:pt x="329" y="104"/>
                  </a:lnTo>
                  <a:lnTo>
                    <a:pt x="329" y="106"/>
                  </a:lnTo>
                  <a:lnTo>
                    <a:pt x="327" y="108"/>
                  </a:lnTo>
                  <a:lnTo>
                    <a:pt x="325" y="110"/>
                  </a:lnTo>
                  <a:lnTo>
                    <a:pt x="322" y="108"/>
                  </a:lnTo>
                  <a:lnTo>
                    <a:pt x="318" y="106"/>
                  </a:lnTo>
                  <a:lnTo>
                    <a:pt x="322" y="101"/>
                  </a:lnTo>
                  <a:lnTo>
                    <a:pt x="324" y="95"/>
                  </a:lnTo>
                  <a:lnTo>
                    <a:pt x="325" y="87"/>
                  </a:lnTo>
                  <a:lnTo>
                    <a:pt x="327" y="87"/>
                  </a:lnTo>
                  <a:lnTo>
                    <a:pt x="327" y="85"/>
                  </a:lnTo>
                  <a:lnTo>
                    <a:pt x="331" y="80"/>
                  </a:lnTo>
                  <a:lnTo>
                    <a:pt x="333" y="76"/>
                  </a:lnTo>
                  <a:lnTo>
                    <a:pt x="337" y="70"/>
                  </a:lnTo>
                  <a:lnTo>
                    <a:pt x="339" y="64"/>
                  </a:lnTo>
                  <a:lnTo>
                    <a:pt x="341" y="62"/>
                  </a:lnTo>
                  <a:lnTo>
                    <a:pt x="341" y="62"/>
                  </a:lnTo>
                  <a:lnTo>
                    <a:pt x="343" y="61"/>
                  </a:lnTo>
                  <a:lnTo>
                    <a:pt x="341" y="59"/>
                  </a:lnTo>
                  <a:lnTo>
                    <a:pt x="339" y="55"/>
                  </a:lnTo>
                  <a:lnTo>
                    <a:pt x="341" y="51"/>
                  </a:lnTo>
                  <a:lnTo>
                    <a:pt x="341" y="51"/>
                  </a:lnTo>
                  <a:lnTo>
                    <a:pt x="343" y="51"/>
                  </a:lnTo>
                  <a:lnTo>
                    <a:pt x="343" y="49"/>
                  </a:lnTo>
                  <a:lnTo>
                    <a:pt x="346" y="45"/>
                  </a:lnTo>
                  <a:lnTo>
                    <a:pt x="346" y="43"/>
                  </a:lnTo>
                  <a:lnTo>
                    <a:pt x="348" y="38"/>
                  </a:lnTo>
                  <a:lnTo>
                    <a:pt x="350" y="38"/>
                  </a:lnTo>
                  <a:lnTo>
                    <a:pt x="352" y="36"/>
                  </a:lnTo>
                  <a:lnTo>
                    <a:pt x="352" y="34"/>
                  </a:lnTo>
                  <a:lnTo>
                    <a:pt x="352" y="34"/>
                  </a:lnTo>
                  <a:lnTo>
                    <a:pt x="352" y="32"/>
                  </a:lnTo>
                  <a:lnTo>
                    <a:pt x="352" y="32"/>
                  </a:lnTo>
                  <a:lnTo>
                    <a:pt x="354" y="32"/>
                  </a:lnTo>
                  <a:lnTo>
                    <a:pt x="356" y="32"/>
                  </a:lnTo>
                  <a:lnTo>
                    <a:pt x="358" y="32"/>
                  </a:lnTo>
                  <a:lnTo>
                    <a:pt x="360" y="34"/>
                  </a:lnTo>
                  <a:lnTo>
                    <a:pt x="362" y="38"/>
                  </a:lnTo>
                  <a:lnTo>
                    <a:pt x="360" y="41"/>
                  </a:lnTo>
                  <a:lnTo>
                    <a:pt x="392" y="36"/>
                  </a:lnTo>
                  <a:lnTo>
                    <a:pt x="426" y="32"/>
                  </a:lnTo>
                  <a:lnTo>
                    <a:pt x="430" y="32"/>
                  </a:lnTo>
                  <a:lnTo>
                    <a:pt x="432" y="30"/>
                  </a:lnTo>
                  <a:lnTo>
                    <a:pt x="436" y="30"/>
                  </a:lnTo>
                  <a:lnTo>
                    <a:pt x="440" y="30"/>
                  </a:lnTo>
                  <a:lnTo>
                    <a:pt x="445" y="30"/>
                  </a:lnTo>
                  <a:lnTo>
                    <a:pt x="449" y="28"/>
                  </a:lnTo>
                  <a:lnTo>
                    <a:pt x="480" y="24"/>
                  </a:lnTo>
                  <a:lnTo>
                    <a:pt x="510" y="21"/>
                  </a:lnTo>
                  <a:lnTo>
                    <a:pt x="518" y="19"/>
                  </a:lnTo>
                  <a:lnTo>
                    <a:pt x="525" y="17"/>
                  </a:lnTo>
                  <a:lnTo>
                    <a:pt x="535" y="19"/>
                  </a:lnTo>
                  <a:lnTo>
                    <a:pt x="535" y="15"/>
                  </a:lnTo>
                  <a:lnTo>
                    <a:pt x="535" y="11"/>
                  </a:lnTo>
                  <a:lnTo>
                    <a:pt x="535" y="9"/>
                  </a:lnTo>
                  <a:lnTo>
                    <a:pt x="537" y="7"/>
                  </a:lnTo>
                  <a:lnTo>
                    <a:pt x="537" y="5"/>
                  </a:lnTo>
                  <a:lnTo>
                    <a:pt x="537" y="5"/>
                  </a:lnTo>
                  <a:lnTo>
                    <a:pt x="539" y="5"/>
                  </a:lnTo>
                  <a:lnTo>
                    <a:pt x="541" y="3"/>
                  </a:lnTo>
                  <a:lnTo>
                    <a:pt x="542" y="3"/>
                  </a:lnTo>
                  <a:lnTo>
                    <a:pt x="544" y="3"/>
                  </a:lnTo>
                  <a:lnTo>
                    <a:pt x="546" y="9"/>
                  </a:lnTo>
                  <a:lnTo>
                    <a:pt x="546" y="17"/>
                  </a:lnTo>
                  <a:lnTo>
                    <a:pt x="548" y="17"/>
                  </a:lnTo>
                  <a:lnTo>
                    <a:pt x="548" y="17"/>
                  </a:lnTo>
                  <a:lnTo>
                    <a:pt x="548" y="13"/>
                  </a:lnTo>
                  <a:lnTo>
                    <a:pt x="548" y="7"/>
                  </a:lnTo>
                  <a:lnTo>
                    <a:pt x="548" y="2"/>
                  </a:lnTo>
                  <a:lnTo>
                    <a:pt x="548" y="2"/>
                  </a:lnTo>
                  <a:lnTo>
                    <a:pt x="548" y="0"/>
                  </a:lnTo>
                  <a:lnTo>
                    <a:pt x="550" y="0"/>
                  </a:lnTo>
                  <a:lnTo>
                    <a:pt x="552" y="0"/>
                  </a:lnTo>
                  <a:close/>
                </a:path>
              </a:pathLst>
            </a:custGeom>
            <a:solidFill>
              <a:srgbClr val="88CBD5"/>
            </a:solidFill>
            <a:ln w="0">
              <a:solidFill>
                <a:srgbClr val="88CBD5"/>
              </a:solidFill>
              <a:prstDash val="solid"/>
              <a:round/>
            </a:ln>
          </p:spPr>
          <p:txBody>
            <a:bodyPr vert="horz" wrap="square" lIns="91440" tIns="45720" rIns="91440" bIns="45720" numCol="1" anchor="t" anchorCtr="0" compatLnSpc="1"/>
            <a:lstStyle/>
            <a:p>
              <a:endParaRPr lang="zh-CN" altLang="en-US"/>
            </a:p>
          </p:txBody>
        </p:sp>
        <p:sp>
          <p:nvSpPr>
            <p:cNvPr id="4" name="Freeform 72"/>
            <p:cNvSpPr>
              <a:spLocks noEditPoints="1"/>
            </p:cNvSpPr>
            <p:nvPr/>
          </p:nvSpPr>
          <p:spPr bwMode="auto">
            <a:xfrm>
              <a:off x="4808567" y="2272825"/>
              <a:ext cx="2146733" cy="1758168"/>
            </a:xfrm>
            <a:custGeom>
              <a:gdLst>
                <a:gd name="T0" fmla="*/ 327 w 558"/>
                <a:gd name="T1" fmla="*/ 198 h 457"/>
                <a:gd name="T2" fmla="*/ 472 w 558"/>
                <a:gd name="T3" fmla="*/ 158 h 457"/>
                <a:gd name="T4" fmla="*/ 53 w 558"/>
                <a:gd name="T5" fmla="*/ 421 h 457"/>
                <a:gd name="T6" fmla="*/ 45 w 558"/>
                <a:gd name="T7" fmla="*/ 306 h 457"/>
                <a:gd name="T8" fmla="*/ 356 w 558"/>
                <a:gd name="T9" fmla="*/ 186 h 457"/>
                <a:gd name="T10" fmla="*/ 386 w 558"/>
                <a:gd name="T11" fmla="*/ 179 h 457"/>
                <a:gd name="T12" fmla="*/ 453 w 558"/>
                <a:gd name="T13" fmla="*/ 162 h 457"/>
                <a:gd name="T14" fmla="*/ 343 w 558"/>
                <a:gd name="T15" fmla="*/ 192 h 457"/>
                <a:gd name="T16" fmla="*/ 87 w 558"/>
                <a:gd name="T17" fmla="*/ 407 h 457"/>
                <a:gd name="T18" fmla="*/ 165 w 558"/>
                <a:gd name="T19" fmla="*/ 392 h 457"/>
                <a:gd name="T20" fmla="*/ 127 w 558"/>
                <a:gd name="T21" fmla="*/ 413 h 457"/>
                <a:gd name="T22" fmla="*/ 501 w 558"/>
                <a:gd name="T23" fmla="*/ 160 h 457"/>
                <a:gd name="T24" fmla="*/ 464 w 558"/>
                <a:gd name="T25" fmla="*/ 156 h 457"/>
                <a:gd name="T26" fmla="*/ 276 w 558"/>
                <a:gd name="T27" fmla="*/ 217 h 457"/>
                <a:gd name="T28" fmla="*/ 436 w 558"/>
                <a:gd name="T29" fmla="*/ 160 h 457"/>
                <a:gd name="T30" fmla="*/ 164 w 558"/>
                <a:gd name="T31" fmla="*/ 405 h 457"/>
                <a:gd name="T32" fmla="*/ 360 w 558"/>
                <a:gd name="T33" fmla="*/ 185 h 457"/>
                <a:gd name="T34" fmla="*/ 112 w 558"/>
                <a:gd name="T35" fmla="*/ 424 h 457"/>
                <a:gd name="T36" fmla="*/ 247 w 558"/>
                <a:gd name="T37" fmla="*/ 278 h 457"/>
                <a:gd name="T38" fmla="*/ 405 w 558"/>
                <a:gd name="T39" fmla="*/ 158 h 457"/>
                <a:gd name="T40" fmla="*/ 306 w 558"/>
                <a:gd name="T41" fmla="*/ 190 h 457"/>
                <a:gd name="T42" fmla="*/ 80 w 558"/>
                <a:gd name="T43" fmla="*/ 411 h 457"/>
                <a:gd name="T44" fmla="*/ 57 w 558"/>
                <a:gd name="T45" fmla="*/ 388 h 457"/>
                <a:gd name="T46" fmla="*/ 329 w 558"/>
                <a:gd name="T47" fmla="*/ 177 h 457"/>
                <a:gd name="T48" fmla="*/ 379 w 558"/>
                <a:gd name="T49" fmla="*/ 181 h 457"/>
                <a:gd name="T50" fmla="*/ 531 w 558"/>
                <a:gd name="T51" fmla="*/ 44 h 457"/>
                <a:gd name="T52" fmla="*/ 139 w 558"/>
                <a:gd name="T53" fmla="*/ 400 h 457"/>
                <a:gd name="T54" fmla="*/ 259 w 558"/>
                <a:gd name="T55" fmla="*/ 245 h 457"/>
                <a:gd name="T56" fmla="*/ 42 w 558"/>
                <a:gd name="T57" fmla="*/ 339 h 457"/>
                <a:gd name="T58" fmla="*/ 112 w 558"/>
                <a:gd name="T59" fmla="*/ 363 h 457"/>
                <a:gd name="T60" fmla="*/ 183 w 558"/>
                <a:gd name="T61" fmla="*/ 384 h 457"/>
                <a:gd name="T62" fmla="*/ 211 w 558"/>
                <a:gd name="T63" fmla="*/ 312 h 457"/>
                <a:gd name="T64" fmla="*/ 45 w 558"/>
                <a:gd name="T65" fmla="*/ 289 h 457"/>
                <a:gd name="T66" fmla="*/ 141 w 558"/>
                <a:gd name="T67" fmla="*/ 362 h 457"/>
                <a:gd name="T68" fmla="*/ 85 w 558"/>
                <a:gd name="T69" fmla="*/ 301 h 457"/>
                <a:gd name="T70" fmla="*/ 91 w 558"/>
                <a:gd name="T71" fmla="*/ 263 h 457"/>
                <a:gd name="T72" fmla="*/ 127 w 558"/>
                <a:gd name="T73" fmla="*/ 263 h 457"/>
                <a:gd name="T74" fmla="*/ 171 w 558"/>
                <a:gd name="T75" fmla="*/ 207 h 457"/>
                <a:gd name="T76" fmla="*/ 125 w 558"/>
                <a:gd name="T77" fmla="*/ 280 h 457"/>
                <a:gd name="T78" fmla="*/ 74 w 558"/>
                <a:gd name="T79" fmla="*/ 274 h 457"/>
                <a:gd name="T80" fmla="*/ 196 w 558"/>
                <a:gd name="T81" fmla="*/ 287 h 457"/>
                <a:gd name="T82" fmla="*/ 493 w 558"/>
                <a:gd name="T83" fmla="*/ 141 h 457"/>
                <a:gd name="T84" fmla="*/ 470 w 558"/>
                <a:gd name="T85" fmla="*/ 122 h 457"/>
                <a:gd name="T86" fmla="*/ 407 w 558"/>
                <a:gd name="T87" fmla="*/ 87 h 457"/>
                <a:gd name="T88" fmla="*/ 358 w 558"/>
                <a:gd name="T89" fmla="*/ 68 h 457"/>
                <a:gd name="T90" fmla="*/ 409 w 558"/>
                <a:gd name="T91" fmla="*/ 80 h 457"/>
                <a:gd name="T92" fmla="*/ 472 w 558"/>
                <a:gd name="T93" fmla="*/ 106 h 457"/>
                <a:gd name="T94" fmla="*/ 508 w 558"/>
                <a:gd name="T95" fmla="*/ 40 h 457"/>
                <a:gd name="T96" fmla="*/ 527 w 558"/>
                <a:gd name="T97" fmla="*/ 30 h 457"/>
                <a:gd name="T98" fmla="*/ 423 w 558"/>
                <a:gd name="T99" fmla="*/ 13 h 457"/>
                <a:gd name="T100" fmla="*/ 293 w 558"/>
                <a:gd name="T101" fmla="*/ 40 h 457"/>
                <a:gd name="T102" fmla="*/ 546 w 558"/>
                <a:gd name="T103" fmla="*/ 13 h 457"/>
                <a:gd name="T104" fmla="*/ 514 w 558"/>
                <a:gd name="T105" fmla="*/ 169 h 457"/>
                <a:gd name="T106" fmla="*/ 426 w 558"/>
                <a:gd name="T107" fmla="*/ 186 h 457"/>
                <a:gd name="T108" fmla="*/ 377 w 558"/>
                <a:gd name="T109" fmla="*/ 194 h 457"/>
                <a:gd name="T110" fmla="*/ 247 w 558"/>
                <a:gd name="T111" fmla="*/ 314 h 457"/>
                <a:gd name="T112" fmla="*/ 221 w 558"/>
                <a:gd name="T113" fmla="*/ 398 h 457"/>
                <a:gd name="T114" fmla="*/ 80 w 558"/>
                <a:gd name="T115" fmla="*/ 445 h 457"/>
                <a:gd name="T116" fmla="*/ 47 w 558"/>
                <a:gd name="T117" fmla="*/ 443 h 457"/>
                <a:gd name="T118" fmla="*/ 9 w 558"/>
                <a:gd name="T119" fmla="*/ 388 h 457"/>
                <a:gd name="T120" fmla="*/ 26 w 558"/>
                <a:gd name="T121" fmla="*/ 198 h 457"/>
                <a:gd name="T122" fmla="*/ 51 w 558"/>
                <a:gd name="T123" fmla="*/ 162 h 457"/>
                <a:gd name="T124" fmla="*/ 127 w 558"/>
                <a:gd name="T125" fmla="*/ 164 h 4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58" h="457">
                  <a:moveTo>
                    <a:pt x="493" y="99"/>
                  </a:moveTo>
                  <a:lnTo>
                    <a:pt x="495" y="97"/>
                  </a:lnTo>
                  <a:lnTo>
                    <a:pt x="495" y="97"/>
                  </a:lnTo>
                  <a:lnTo>
                    <a:pt x="495" y="95"/>
                  </a:lnTo>
                  <a:lnTo>
                    <a:pt x="495" y="95"/>
                  </a:lnTo>
                  <a:lnTo>
                    <a:pt x="493" y="95"/>
                  </a:lnTo>
                  <a:lnTo>
                    <a:pt x="493" y="99"/>
                  </a:lnTo>
                  <a:close/>
                  <a:moveTo>
                    <a:pt x="40" y="390"/>
                  </a:moveTo>
                  <a:lnTo>
                    <a:pt x="42" y="390"/>
                  </a:lnTo>
                  <a:lnTo>
                    <a:pt x="42" y="392"/>
                  </a:lnTo>
                  <a:lnTo>
                    <a:pt x="42" y="392"/>
                  </a:lnTo>
                  <a:lnTo>
                    <a:pt x="44" y="392"/>
                  </a:lnTo>
                  <a:lnTo>
                    <a:pt x="42" y="392"/>
                  </a:lnTo>
                  <a:lnTo>
                    <a:pt x="42" y="390"/>
                  </a:lnTo>
                  <a:lnTo>
                    <a:pt x="40" y="390"/>
                  </a:lnTo>
                  <a:close/>
                  <a:moveTo>
                    <a:pt x="396" y="175"/>
                  </a:moveTo>
                  <a:lnTo>
                    <a:pt x="398" y="175"/>
                  </a:lnTo>
                  <a:lnTo>
                    <a:pt x="398" y="175"/>
                  </a:lnTo>
                  <a:lnTo>
                    <a:pt x="398" y="175"/>
                  </a:lnTo>
                  <a:lnTo>
                    <a:pt x="398" y="175"/>
                  </a:lnTo>
                  <a:lnTo>
                    <a:pt x="398" y="173"/>
                  </a:lnTo>
                  <a:lnTo>
                    <a:pt x="398" y="173"/>
                  </a:lnTo>
                  <a:lnTo>
                    <a:pt x="398" y="173"/>
                  </a:lnTo>
                  <a:lnTo>
                    <a:pt x="396" y="173"/>
                  </a:lnTo>
                  <a:lnTo>
                    <a:pt x="396" y="175"/>
                  </a:lnTo>
                  <a:lnTo>
                    <a:pt x="396" y="175"/>
                  </a:lnTo>
                  <a:close/>
                  <a:moveTo>
                    <a:pt x="329" y="196"/>
                  </a:moveTo>
                  <a:lnTo>
                    <a:pt x="327" y="198"/>
                  </a:lnTo>
                  <a:lnTo>
                    <a:pt x="327" y="198"/>
                  </a:lnTo>
                  <a:lnTo>
                    <a:pt x="329" y="198"/>
                  </a:lnTo>
                  <a:lnTo>
                    <a:pt x="331" y="196"/>
                  </a:lnTo>
                  <a:lnTo>
                    <a:pt x="329" y="196"/>
                  </a:lnTo>
                  <a:close/>
                  <a:moveTo>
                    <a:pt x="63" y="426"/>
                  </a:moveTo>
                  <a:lnTo>
                    <a:pt x="63" y="424"/>
                  </a:lnTo>
                  <a:lnTo>
                    <a:pt x="63" y="424"/>
                  </a:lnTo>
                  <a:lnTo>
                    <a:pt x="61" y="423"/>
                  </a:lnTo>
                  <a:lnTo>
                    <a:pt x="61" y="424"/>
                  </a:lnTo>
                  <a:lnTo>
                    <a:pt x="61" y="426"/>
                  </a:lnTo>
                  <a:lnTo>
                    <a:pt x="63" y="426"/>
                  </a:lnTo>
                  <a:close/>
                  <a:moveTo>
                    <a:pt x="520" y="103"/>
                  </a:moveTo>
                  <a:lnTo>
                    <a:pt x="518" y="105"/>
                  </a:lnTo>
                  <a:lnTo>
                    <a:pt x="518" y="106"/>
                  </a:lnTo>
                  <a:lnTo>
                    <a:pt x="520" y="105"/>
                  </a:lnTo>
                  <a:lnTo>
                    <a:pt x="520" y="103"/>
                  </a:lnTo>
                  <a:lnTo>
                    <a:pt x="520" y="99"/>
                  </a:lnTo>
                  <a:lnTo>
                    <a:pt x="520" y="101"/>
                  </a:lnTo>
                  <a:lnTo>
                    <a:pt x="520" y="103"/>
                  </a:lnTo>
                  <a:close/>
                  <a:moveTo>
                    <a:pt x="55" y="316"/>
                  </a:moveTo>
                  <a:lnTo>
                    <a:pt x="53" y="314"/>
                  </a:lnTo>
                  <a:lnTo>
                    <a:pt x="51" y="312"/>
                  </a:lnTo>
                  <a:lnTo>
                    <a:pt x="49" y="310"/>
                  </a:lnTo>
                  <a:lnTo>
                    <a:pt x="51" y="312"/>
                  </a:lnTo>
                  <a:lnTo>
                    <a:pt x="53" y="314"/>
                  </a:lnTo>
                  <a:lnTo>
                    <a:pt x="55" y="316"/>
                  </a:lnTo>
                  <a:close/>
                  <a:moveTo>
                    <a:pt x="470" y="162"/>
                  </a:moveTo>
                  <a:lnTo>
                    <a:pt x="472" y="158"/>
                  </a:lnTo>
                  <a:lnTo>
                    <a:pt x="470" y="158"/>
                  </a:lnTo>
                  <a:lnTo>
                    <a:pt x="470" y="158"/>
                  </a:lnTo>
                  <a:lnTo>
                    <a:pt x="470" y="160"/>
                  </a:lnTo>
                  <a:lnTo>
                    <a:pt x="468" y="160"/>
                  </a:lnTo>
                  <a:lnTo>
                    <a:pt x="470" y="162"/>
                  </a:lnTo>
                  <a:close/>
                  <a:moveTo>
                    <a:pt x="423" y="173"/>
                  </a:moveTo>
                  <a:lnTo>
                    <a:pt x="424" y="173"/>
                  </a:lnTo>
                  <a:lnTo>
                    <a:pt x="424" y="171"/>
                  </a:lnTo>
                  <a:lnTo>
                    <a:pt x="424" y="169"/>
                  </a:lnTo>
                  <a:lnTo>
                    <a:pt x="424" y="167"/>
                  </a:lnTo>
                  <a:lnTo>
                    <a:pt x="423" y="167"/>
                  </a:lnTo>
                  <a:lnTo>
                    <a:pt x="423" y="173"/>
                  </a:lnTo>
                  <a:close/>
                  <a:moveTo>
                    <a:pt x="66" y="430"/>
                  </a:moveTo>
                  <a:lnTo>
                    <a:pt x="66" y="430"/>
                  </a:lnTo>
                  <a:lnTo>
                    <a:pt x="66" y="430"/>
                  </a:lnTo>
                  <a:lnTo>
                    <a:pt x="66" y="430"/>
                  </a:lnTo>
                  <a:lnTo>
                    <a:pt x="68" y="432"/>
                  </a:lnTo>
                  <a:lnTo>
                    <a:pt x="68" y="432"/>
                  </a:lnTo>
                  <a:lnTo>
                    <a:pt x="70" y="432"/>
                  </a:lnTo>
                  <a:lnTo>
                    <a:pt x="70" y="430"/>
                  </a:lnTo>
                  <a:lnTo>
                    <a:pt x="68" y="430"/>
                  </a:lnTo>
                  <a:lnTo>
                    <a:pt x="66" y="430"/>
                  </a:lnTo>
                  <a:close/>
                  <a:moveTo>
                    <a:pt x="59" y="424"/>
                  </a:moveTo>
                  <a:lnTo>
                    <a:pt x="59" y="424"/>
                  </a:lnTo>
                  <a:lnTo>
                    <a:pt x="57" y="423"/>
                  </a:lnTo>
                  <a:lnTo>
                    <a:pt x="55" y="421"/>
                  </a:lnTo>
                  <a:lnTo>
                    <a:pt x="55" y="421"/>
                  </a:lnTo>
                  <a:lnTo>
                    <a:pt x="53" y="421"/>
                  </a:lnTo>
                  <a:lnTo>
                    <a:pt x="53" y="421"/>
                  </a:lnTo>
                  <a:lnTo>
                    <a:pt x="55" y="423"/>
                  </a:lnTo>
                  <a:lnTo>
                    <a:pt x="57" y="424"/>
                  </a:lnTo>
                  <a:lnTo>
                    <a:pt x="59" y="424"/>
                  </a:lnTo>
                  <a:close/>
                  <a:moveTo>
                    <a:pt x="463" y="162"/>
                  </a:moveTo>
                  <a:lnTo>
                    <a:pt x="461" y="164"/>
                  </a:lnTo>
                  <a:lnTo>
                    <a:pt x="461" y="165"/>
                  </a:lnTo>
                  <a:lnTo>
                    <a:pt x="461" y="165"/>
                  </a:lnTo>
                  <a:lnTo>
                    <a:pt x="463" y="164"/>
                  </a:lnTo>
                  <a:lnTo>
                    <a:pt x="463" y="158"/>
                  </a:lnTo>
                  <a:lnTo>
                    <a:pt x="463" y="160"/>
                  </a:lnTo>
                  <a:lnTo>
                    <a:pt x="463" y="160"/>
                  </a:lnTo>
                  <a:lnTo>
                    <a:pt x="463" y="162"/>
                  </a:lnTo>
                  <a:close/>
                  <a:moveTo>
                    <a:pt x="470" y="95"/>
                  </a:moveTo>
                  <a:lnTo>
                    <a:pt x="470" y="95"/>
                  </a:lnTo>
                  <a:lnTo>
                    <a:pt x="470" y="99"/>
                  </a:lnTo>
                  <a:lnTo>
                    <a:pt x="470" y="101"/>
                  </a:lnTo>
                  <a:lnTo>
                    <a:pt x="472" y="103"/>
                  </a:lnTo>
                  <a:lnTo>
                    <a:pt x="472" y="101"/>
                  </a:lnTo>
                  <a:lnTo>
                    <a:pt x="472" y="97"/>
                  </a:lnTo>
                  <a:lnTo>
                    <a:pt x="472" y="95"/>
                  </a:lnTo>
                  <a:lnTo>
                    <a:pt x="472" y="95"/>
                  </a:lnTo>
                  <a:lnTo>
                    <a:pt x="470" y="95"/>
                  </a:lnTo>
                  <a:lnTo>
                    <a:pt x="470" y="95"/>
                  </a:lnTo>
                  <a:close/>
                  <a:moveTo>
                    <a:pt x="51" y="310"/>
                  </a:moveTo>
                  <a:lnTo>
                    <a:pt x="51" y="310"/>
                  </a:lnTo>
                  <a:lnTo>
                    <a:pt x="53" y="308"/>
                  </a:lnTo>
                  <a:lnTo>
                    <a:pt x="45" y="306"/>
                  </a:lnTo>
                  <a:lnTo>
                    <a:pt x="47" y="308"/>
                  </a:lnTo>
                  <a:lnTo>
                    <a:pt x="49" y="308"/>
                  </a:lnTo>
                  <a:lnTo>
                    <a:pt x="51" y="310"/>
                  </a:lnTo>
                  <a:close/>
                  <a:moveTo>
                    <a:pt x="259" y="236"/>
                  </a:moveTo>
                  <a:lnTo>
                    <a:pt x="257" y="236"/>
                  </a:lnTo>
                  <a:lnTo>
                    <a:pt x="257" y="238"/>
                  </a:lnTo>
                  <a:lnTo>
                    <a:pt x="257" y="238"/>
                  </a:lnTo>
                  <a:lnTo>
                    <a:pt x="259" y="240"/>
                  </a:lnTo>
                  <a:lnTo>
                    <a:pt x="261" y="238"/>
                  </a:lnTo>
                  <a:lnTo>
                    <a:pt x="261" y="238"/>
                  </a:lnTo>
                  <a:lnTo>
                    <a:pt x="259" y="236"/>
                  </a:lnTo>
                  <a:lnTo>
                    <a:pt x="259" y="234"/>
                  </a:lnTo>
                  <a:lnTo>
                    <a:pt x="259" y="234"/>
                  </a:lnTo>
                  <a:lnTo>
                    <a:pt x="259" y="236"/>
                  </a:lnTo>
                  <a:close/>
                  <a:moveTo>
                    <a:pt x="118" y="398"/>
                  </a:moveTo>
                  <a:lnTo>
                    <a:pt x="116" y="398"/>
                  </a:lnTo>
                  <a:lnTo>
                    <a:pt x="116" y="400"/>
                  </a:lnTo>
                  <a:lnTo>
                    <a:pt x="120" y="402"/>
                  </a:lnTo>
                  <a:lnTo>
                    <a:pt x="122" y="405"/>
                  </a:lnTo>
                  <a:lnTo>
                    <a:pt x="120" y="400"/>
                  </a:lnTo>
                  <a:lnTo>
                    <a:pt x="120" y="398"/>
                  </a:lnTo>
                  <a:lnTo>
                    <a:pt x="118" y="398"/>
                  </a:lnTo>
                  <a:lnTo>
                    <a:pt x="118" y="398"/>
                  </a:lnTo>
                  <a:close/>
                  <a:moveTo>
                    <a:pt x="354" y="183"/>
                  </a:moveTo>
                  <a:lnTo>
                    <a:pt x="354" y="185"/>
                  </a:lnTo>
                  <a:lnTo>
                    <a:pt x="354" y="186"/>
                  </a:lnTo>
                  <a:lnTo>
                    <a:pt x="354" y="186"/>
                  </a:lnTo>
                  <a:lnTo>
                    <a:pt x="356" y="186"/>
                  </a:lnTo>
                  <a:lnTo>
                    <a:pt x="358" y="186"/>
                  </a:lnTo>
                  <a:lnTo>
                    <a:pt x="356" y="185"/>
                  </a:lnTo>
                  <a:lnTo>
                    <a:pt x="356" y="183"/>
                  </a:lnTo>
                  <a:lnTo>
                    <a:pt x="354" y="179"/>
                  </a:lnTo>
                  <a:lnTo>
                    <a:pt x="354" y="181"/>
                  </a:lnTo>
                  <a:lnTo>
                    <a:pt x="354" y="183"/>
                  </a:lnTo>
                  <a:close/>
                  <a:moveTo>
                    <a:pt x="55" y="356"/>
                  </a:moveTo>
                  <a:lnTo>
                    <a:pt x="51" y="352"/>
                  </a:lnTo>
                  <a:lnTo>
                    <a:pt x="45" y="348"/>
                  </a:lnTo>
                  <a:lnTo>
                    <a:pt x="40" y="344"/>
                  </a:lnTo>
                  <a:lnTo>
                    <a:pt x="45" y="350"/>
                  </a:lnTo>
                  <a:lnTo>
                    <a:pt x="49" y="354"/>
                  </a:lnTo>
                  <a:lnTo>
                    <a:pt x="55" y="356"/>
                  </a:lnTo>
                  <a:close/>
                  <a:moveTo>
                    <a:pt x="105" y="403"/>
                  </a:moveTo>
                  <a:lnTo>
                    <a:pt x="105" y="403"/>
                  </a:lnTo>
                  <a:lnTo>
                    <a:pt x="105" y="403"/>
                  </a:lnTo>
                  <a:lnTo>
                    <a:pt x="106" y="405"/>
                  </a:lnTo>
                  <a:lnTo>
                    <a:pt x="108" y="409"/>
                  </a:lnTo>
                  <a:lnTo>
                    <a:pt x="110" y="409"/>
                  </a:lnTo>
                  <a:lnTo>
                    <a:pt x="108" y="407"/>
                  </a:lnTo>
                  <a:lnTo>
                    <a:pt x="108" y="405"/>
                  </a:lnTo>
                  <a:lnTo>
                    <a:pt x="108" y="403"/>
                  </a:lnTo>
                  <a:lnTo>
                    <a:pt x="106" y="402"/>
                  </a:lnTo>
                  <a:lnTo>
                    <a:pt x="105" y="402"/>
                  </a:lnTo>
                  <a:lnTo>
                    <a:pt x="105" y="403"/>
                  </a:lnTo>
                  <a:close/>
                  <a:moveTo>
                    <a:pt x="384" y="169"/>
                  </a:moveTo>
                  <a:lnTo>
                    <a:pt x="384" y="181"/>
                  </a:lnTo>
                  <a:lnTo>
                    <a:pt x="386" y="179"/>
                  </a:lnTo>
                  <a:lnTo>
                    <a:pt x="388" y="179"/>
                  </a:lnTo>
                  <a:lnTo>
                    <a:pt x="386" y="173"/>
                  </a:lnTo>
                  <a:lnTo>
                    <a:pt x="384" y="169"/>
                  </a:lnTo>
                  <a:close/>
                  <a:moveTo>
                    <a:pt x="177" y="196"/>
                  </a:moveTo>
                  <a:lnTo>
                    <a:pt x="175" y="196"/>
                  </a:lnTo>
                  <a:lnTo>
                    <a:pt x="175" y="194"/>
                  </a:lnTo>
                  <a:lnTo>
                    <a:pt x="175" y="192"/>
                  </a:lnTo>
                  <a:lnTo>
                    <a:pt x="177" y="190"/>
                  </a:lnTo>
                  <a:lnTo>
                    <a:pt x="175" y="190"/>
                  </a:lnTo>
                  <a:lnTo>
                    <a:pt x="177" y="188"/>
                  </a:lnTo>
                  <a:lnTo>
                    <a:pt x="177" y="188"/>
                  </a:lnTo>
                  <a:lnTo>
                    <a:pt x="179" y="188"/>
                  </a:lnTo>
                  <a:lnTo>
                    <a:pt x="181" y="188"/>
                  </a:lnTo>
                  <a:lnTo>
                    <a:pt x="179" y="188"/>
                  </a:lnTo>
                  <a:lnTo>
                    <a:pt x="179" y="188"/>
                  </a:lnTo>
                  <a:lnTo>
                    <a:pt x="179" y="190"/>
                  </a:lnTo>
                  <a:lnTo>
                    <a:pt x="179" y="192"/>
                  </a:lnTo>
                  <a:lnTo>
                    <a:pt x="177" y="194"/>
                  </a:lnTo>
                  <a:lnTo>
                    <a:pt x="177" y="196"/>
                  </a:lnTo>
                  <a:close/>
                  <a:moveTo>
                    <a:pt x="314" y="198"/>
                  </a:moveTo>
                  <a:lnTo>
                    <a:pt x="314" y="198"/>
                  </a:lnTo>
                  <a:lnTo>
                    <a:pt x="314" y="209"/>
                  </a:lnTo>
                  <a:lnTo>
                    <a:pt x="316" y="207"/>
                  </a:lnTo>
                  <a:lnTo>
                    <a:pt x="318" y="207"/>
                  </a:lnTo>
                  <a:lnTo>
                    <a:pt x="318" y="205"/>
                  </a:lnTo>
                  <a:lnTo>
                    <a:pt x="314" y="198"/>
                  </a:lnTo>
                  <a:lnTo>
                    <a:pt x="314" y="198"/>
                  </a:lnTo>
                  <a:close/>
                  <a:moveTo>
                    <a:pt x="453" y="162"/>
                  </a:moveTo>
                  <a:lnTo>
                    <a:pt x="451" y="169"/>
                  </a:lnTo>
                  <a:lnTo>
                    <a:pt x="449" y="173"/>
                  </a:lnTo>
                  <a:lnTo>
                    <a:pt x="451" y="175"/>
                  </a:lnTo>
                  <a:lnTo>
                    <a:pt x="455" y="175"/>
                  </a:lnTo>
                  <a:lnTo>
                    <a:pt x="453" y="169"/>
                  </a:lnTo>
                  <a:lnTo>
                    <a:pt x="453" y="162"/>
                  </a:lnTo>
                  <a:close/>
                  <a:moveTo>
                    <a:pt x="299" y="207"/>
                  </a:moveTo>
                  <a:lnTo>
                    <a:pt x="299" y="207"/>
                  </a:lnTo>
                  <a:lnTo>
                    <a:pt x="299" y="209"/>
                  </a:lnTo>
                  <a:lnTo>
                    <a:pt x="297" y="209"/>
                  </a:lnTo>
                  <a:lnTo>
                    <a:pt x="299" y="209"/>
                  </a:lnTo>
                  <a:lnTo>
                    <a:pt x="299" y="211"/>
                  </a:lnTo>
                  <a:lnTo>
                    <a:pt x="299" y="211"/>
                  </a:lnTo>
                  <a:lnTo>
                    <a:pt x="301" y="211"/>
                  </a:lnTo>
                  <a:lnTo>
                    <a:pt x="301" y="217"/>
                  </a:lnTo>
                  <a:lnTo>
                    <a:pt x="303" y="215"/>
                  </a:lnTo>
                  <a:lnTo>
                    <a:pt x="304" y="215"/>
                  </a:lnTo>
                  <a:lnTo>
                    <a:pt x="306" y="213"/>
                  </a:lnTo>
                  <a:lnTo>
                    <a:pt x="303" y="211"/>
                  </a:lnTo>
                  <a:lnTo>
                    <a:pt x="301" y="209"/>
                  </a:lnTo>
                  <a:lnTo>
                    <a:pt x="301" y="207"/>
                  </a:lnTo>
                  <a:lnTo>
                    <a:pt x="299" y="207"/>
                  </a:lnTo>
                  <a:lnTo>
                    <a:pt x="299" y="205"/>
                  </a:lnTo>
                  <a:lnTo>
                    <a:pt x="299" y="207"/>
                  </a:lnTo>
                  <a:close/>
                  <a:moveTo>
                    <a:pt x="343" y="185"/>
                  </a:moveTo>
                  <a:lnTo>
                    <a:pt x="343" y="188"/>
                  </a:lnTo>
                  <a:lnTo>
                    <a:pt x="343" y="190"/>
                  </a:lnTo>
                  <a:lnTo>
                    <a:pt x="343" y="192"/>
                  </a:lnTo>
                  <a:lnTo>
                    <a:pt x="344" y="192"/>
                  </a:lnTo>
                  <a:lnTo>
                    <a:pt x="346" y="192"/>
                  </a:lnTo>
                  <a:lnTo>
                    <a:pt x="348" y="190"/>
                  </a:lnTo>
                  <a:lnTo>
                    <a:pt x="344" y="186"/>
                  </a:lnTo>
                  <a:lnTo>
                    <a:pt x="343" y="181"/>
                  </a:lnTo>
                  <a:lnTo>
                    <a:pt x="343" y="183"/>
                  </a:lnTo>
                  <a:lnTo>
                    <a:pt x="343" y="185"/>
                  </a:lnTo>
                  <a:close/>
                  <a:moveTo>
                    <a:pt x="68" y="415"/>
                  </a:moveTo>
                  <a:lnTo>
                    <a:pt x="80" y="424"/>
                  </a:lnTo>
                  <a:lnTo>
                    <a:pt x="89" y="432"/>
                  </a:lnTo>
                  <a:lnTo>
                    <a:pt x="78" y="421"/>
                  </a:lnTo>
                  <a:lnTo>
                    <a:pt x="76" y="419"/>
                  </a:lnTo>
                  <a:lnTo>
                    <a:pt x="72" y="417"/>
                  </a:lnTo>
                  <a:lnTo>
                    <a:pt x="70" y="415"/>
                  </a:lnTo>
                  <a:lnTo>
                    <a:pt x="68" y="415"/>
                  </a:lnTo>
                  <a:close/>
                  <a:moveTo>
                    <a:pt x="457" y="156"/>
                  </a:moveTo>
                  <a:lnTo>
                    <a:pt x="457" y="156"/>
                  </a:lnTo>
                  <a:lnTo>
                    <a:pt x="455" y="158"/>
                  </a:lnTo>
                  <a:lnTo>
                    <a:pt x="457" y="160"/>
                  </a:lnTo>
                  <a:lnTo>
                    <a:pt x="457" y="164"/>
                  </a:lnTo>
                  <a:lnTo>
                    <a:pt x="457" y="167"/>
                  </a:lnTo>
                  <a:lnTo>
                    <a:pt x="459" y="162"/>
                  </a:lnTo>
                  <a:lnTo>
                    <a:pt x="461" y="156"/>
                  </a:lnTo>
                  <a:lnTo>
                    <a:pt x="459" y="156"/>
                  </a:lnTo>
                  <a:lnTo>
                    <a:pt x="457" y="156"/>
                  </a:lnTo>
                  <a:close/>
                  <a:moveTo>
                    <a:pt x="91" y="407"/>
                  </a:moveTo>
                  <a:lnTo>
                    <a:pt x="89" y="407"/>
                  </a:lnTo>
                  <a:lnTo>
                    <a:pt x="87" y="407"/>
                  </a:lnTo>
                  <a:lnTo>
                    <a:pt x="97" y="415"/>
                  </a:lnTo>
                  <a:lnTo>
                    <a:pt x="97" y="417"/>
                  </a:lnTo>
                  <a:lnTo>
                    <a:pt x="99" y="417"/>
                  </a:lnTo>
                  <a:lnTo>
                    <a:pt x="101" y="419"/>
                  </a:lnTo>
                  <a:lnTo>
                    <a:pt x="101" y="419"/>
                  </a:lnTo>
                  <a:lnTo>
                    <a:pt x="97" y="415"/>
                  </a:lnTo>
                  <a:lnTo>
                    <a:pt x="95" y="411"/>
                  </a:lnTo>
                  <a:lnTo>
                    <a:pt x="93" y="407"/>
                  </a:lnTo>
                  <a:lnTo>
                    <a:pt x="93" y="407"/>
                  </a:lnTo>
                  <a:lnTo>
                    <a:pt x="91" y="407"/>
                  </a:lnTo>
                  <a:lnTo>
                    <a:pt x="91" y="407"/>
                  </a:lnTo>
                  <a:close/>
                  <a:moveTo>
                    <a:pt x="419" y="160"/>
                  </a:moveTo>
                  <a:lnTo>
                    <a:pt x="417" y="164"/>
                  </a:lnTo>
                  <a:lnTo>
                    <a:pt x="417" y="167"/>
                  </a:lnTo>
                  <a:lnTo>
                    <a:pt x="417" y="167"/>
                  </a:lnTo>
                  <a:lnTo>
                    <a:pt x="417" y="169"/>
                  </a:lnTo>
                  <a:lnTo>
                    <a:pt x="417" y="171"/>
                  </a:lnTo>
                  <a:lnTo>
                    <a:pt x="417" y="171"/>
                  </a:lnTo>
                  <a:lnTo>
                    <a:pt x="417" y="171"/>
                  </a:lnTo>
                  <a:lnTo>
                    <a:pt x="419" y="171"/>
                  </a:lnTo>
                  <a:lnTo>
                    <a:pt x="419" y="171"/>
                  </a:lnTo>
                  <a:lnTo>
                    <a:pt x="421" y="165"/>
                  </a:lnTo>
                  <a:lnTo>
                    <a:pt x="421" y="158"/>
                  </a:lnTo>
                  <a:lnTo>
                    <a:pt x="421" y="156"/>
                  </a:lnTo>
                  <a:lnTo>
                    <a:pt x="419" y="156"/>
                  </a:lnTo>
                  <a:lnTo>
                    <a:pt x="419" y="158"/>
                  </a:lnTo>
                  <a:lnTo>
                    <a:pt x="419" y="160"/>
                  </a:lnTo>
                  <a:close/>
                  <a:moveTo>
                    <a:pt x="165" y="392"/>
                  </a:moveTo>
                  <a:lnTo>
                    <a:pt x="169" y="402"/>
                  </a:lnTo>
                  <a:lnTo>
                    <a:pt x="171" y="402"/>
                  </a:lnTo>
                  <a:lnTo>
                    <a:pt x="175" y="402"/>
                  </a:lnTo>
                  <a:lnTo>
                    <a:pt x="173" y="398"/>
                  </a:lnTo>
                  <a:lnTo>
                    <a:pt x="171" y="398"/>
                  </a:lnTo>
                  <a:lnTo>
                    <a:pt x="169" y="396"/>
                  </a:lnTo>
                  <a:lnTo>
                    <a:pt x="169" y="394"/>
                  </a:lnTo>
                  <a:lnTo>
                    <a:pt x="167" y="392"/>
                  </a:lnTo>
                  <a:lnTo>
                    <a:pt x="165" y="392"/>
                  </a:lnTo>
                  <a:lnTo>
                    <a:pt x="165" y="392"/>
                  </a:lnTo>
                  <a:close/>
                  <a:moveTo>
                    <a:pt x="411" y="162"/>
                  </a:moveTo>
                  <a:lnTo>
                    <a:pt x="409" y="173"/>
                  </a:lnTo>
                  <a:lnTo>
                    <a:pt x="413" y="173"/>
                  </a:lnTo>
                  <a:lnTo>
                    <a:pt x="415" y="173"/>
                  </a:lnTo>
                  <a:lnTo>
                    <a:pt x="413" y="167"/>
                  </a:lnTo>
                  <a:lnTo>
                    <a:pt x="413" y="162"/>
                  </a:lnTo>
                  <a:lnTo>
                    <a:pt x="413" y="156"/>
                  </a:lnTo>
                  <a:lnTo>
                    <a:pt x="411" y="160"/>
                  </a:lnTo>
                  <a:lnTo>
                    <a:pt x="411" y="162"/>
                  </a:lnTo>
                  <a:close/>
                  <a:moveTo>
                    <a:pt x="129" y="405"/>
                  </a:moveTo>
                  <a:lnTo>
                    <a:pt x="129" y="405"/>
                  </a:lnTo>
                  <a:lnTo>
                    <a:pt x="129" y="403"/>
                  </a:lnTo>
                  <a:lnTo>
                    <a:pt x="127" y="403"/>
                  </a:lnTo>
                  <a:lnTo>
                    <a:pt x="125" y="402"/>
                  </a:lnTo>
                  <a:lnTo>
                    <a:pt x="125" y="402"/>
                  </a:lnTo>
                  <a:lnTo>
                    <a:pt x="124" y="400"/>
                  </a:lnTo>
                  <a:lnTo>
                    <a:pt x="125" y="407"/>
                  </a:lnTo>
                  <a:lnTo>
                    <a:pt x="127" y="413"/>
                  </a:lnTo>
                  <a:lnTo>
                    <a:pt x="131" y="417"/>
                  </a:lnTo>
                  <a:lnTo>
                    <a:pt x="133" y="417"/>
                  </a:lnTo>
                  <a:lnTo>
                    <a:pt x="133" y="417"/>
                  </a:lnTo>
                  <a:lnTo>
                    <a:pt x="131" y="413"/>
                  </a:lnTo>
                  <a:lnTo>
                    <a:pt x="129" y="409"/>
                  </a:lnTo>
                  <a:lnTo>
                    <a:pt x="129" y="407"/>
                  </a:lnTo>
                  <a:lnTo>
                    <a:pt x="129" y="407"/>
                  </a:lnTo>
                  <a:lnTo>
                    <a:pt x="129" y="405"/>
                  </a:lnTo>
                  <a:close/>
                  <a:moveTo>
                    <a:pt x="226" y="325"/>
                  </a:moveTo>
                  <a:lnTo>
                    <a:pt x="230" y="331"/>
                  </a:lnTo>
                  <a:lnTo>
                    <a:pt x="236" y="337"/>
                  </a:lnTo>
                  <a:lnTo>
                    <a:pt x="236" y="333"/>
                  </a:lnTo>
                  <a:lnTo>
                    <a:pt x="236" y="329"/>
                  </a:lnTo>
                  <a:lnTo>
                    <a:pt x="226" y="325"/>
                  </a:lnTo>
                  <a:close/>
                  <a:moveTo>
                    <a:pt x="501" y="160"/>
                  </a:moveTo>
                  <a:lnTo>
                    <a:pt x="497" y="158"/>
                  </a:lnTo>
                  <a:lnTo>
                    <a:pt x="495" y="158"/>
                  </a:lnTo>
                  <a:lnTo>
                    <a:pt x="491" y="158"/>
                  </a:lnTo>
                  <a:lnTo>
                    <a:pt x="491" y="160"/>
                  </a:lnTo>
                  <a:lnTo>
                    <a:pt x="491" y="162"/>
                  </a:lnTo>
                  <a:lnTo>
                    <a:pt x="489" y="164"/>
                  </a:lnTo>
                  <a:lnTo>
                    <a:pt x="491" y="165"/>
                  </a:lnTo>
                  <a:lnTo>
                    <a:pt x="491" y="167"/>
                  </a:lnTo>
                  <a:lnTo>
                    <a:pt x="495" y="165"/>
                  </a:lnTo>
                  <a:lnTo>
                    <a:pt x="499" y="162"/>
                  </a:lnTo>
                  <a:lnTo>
                    <a:pt x="501" y="160"/>
                  </a:lnTo>
                  <a:lnTo>
                    <a:pt x="501" y="160"/>
                  </a:lnTo>
                  <a:lnTo>
                    <a:pt x="501" y="160"/>
                  </a:lnTo>
                  <a:lnTo>
                    <a:pt x="501" y="160"/>
                  </a:lnTo>
                  <a:close/>
                  <a:moveTo>
                    <a:pt x="449" y="162"/>
                  </a:moveTo>
                  <a:lnTo>
                    <a:pt x="449" y="156"/>
                  </a:lnTo>
                  <a:lnTo>
                    <a:pt x="445" y="156"/>
                  </a:lnTo>
                  <a:lnTo>
                    <a:pt x="445" y="160"/>
                  </a:lnTo>
                  <a:lnTo>
                    <a:pt x="445" y="162"/>
                  </a:lnTo>
                  <a:lnTo>
                    <a:pt x="445" y="164"/>
                  </a:lnTo>
                  <a:lnTo>
                    <a:pt x="443" y="164"/>
                  </a:lnTo>
                  <a:lnTo>
                    <a:pt x="443" y="169"/>
                  </a:lnTo>
                  <a:lnTo>
                    <a:pt x="445" y="173"/>
                  </a:lnTo>
                  <a:lnTo>
                    <a:pt x="447" y="169"/>
                  </a:lnTo>
                  <a:lnTo>
                    <a:pt x="447" y="165"/>
                  </a:lnTo>
                  <a:lnTo>
                    <a:pt x="449" y="162"/>
                  </a:lnTo>
                  <a:close/>
                  <a:moveTo>
                    <a:pt x="464" y="156"/>
                  </a:moveTo>
                  <a:lnTo>
                    <a:pt x="464" y="158"/>
                  </a:lnTo>
                  <a:lnTo>
                    <a:pt x="464" y="160"/>
                  </a:lnTo>
                  <a:lnTo>
                    <a:pt x="463" y="167"/>
                  </a:lnTo>
                  <a:lnTo>
                    <a:pt x="459" y="177"/>
                  </a:lnTo>
                  <a:lnTo>
                    <a:pt x="461" y="177"/>
                  </a:lnTo>
                  <a:lnTo>
                    <a:pt x="463" y="177"/>
                  </a:lnTo>
                  <a:lnTo>
                    <a:pt x="464" y="177"/>
                  </a:lnTo>
                  <a:lnTo>
                    <a:pt x="464" y="171"/>
                  </a:lnTo>
                  <a:lnTo>
                    <a:pt x="464" y="165"/>
                  </a:lnTo>
                  <a:lnTo>
                    <a:pt x="466" y="160"/>
                  </a:lnTo>
                  <a:lnTo>
                    <a:pt x="466" y="158"/>
                  </a:lnTo>
                  <a:lnTo>
                    <a:pt x="466" y="156"/>
                  </a:lnTo>
                  <a:lnTo>
                    <a:pt x="466" y="156"/>
                  </a:lnTo>
                  <a:lnTo>
                    <a:pt x="464" y="156"/>
                  </a:lnTo>
                  <a:close/>
                  <a:moveTo>
                    <a:pt x="346" y="167"/>
                  </a:moveTo>
                  <a:lnTo>
                    <a:pt x="344" y="169"/>
                  </a:lnTo>
                  <a:lnTo>
                    <a:pt x="344" y="169"/>
                  </a:lnTo>
                  <a:lnTo>
                    <a:pt x="343" y="171"/>
                  </a:lnTo>
                  <a:lnTo>
                    <a:pt x="344" y="177"/>
                  </a:lnTo>
                  <a:lnTo>
                    <a:pt x="348" y="183"/>
                  </a:lnTo>
                  <a:lnTo>
                    <a:pt x="348" y="183"/>
                  </a:lnTo>
                  <a:lnTo>
                    <a:pt x="348" y="183"/>
                  </a:lnTo>
                  <a:lnTo>
                    <a:pt x="350" y="183"/>
                  </a:lnTo>
                  <a:lnTo>
                    <a:pt x="350" y="183"/>
                  </a:lnTo>
                  <a:lnTo>
                    <a:pt x="350" y="177"/>
                  </a:lnTo>
                  <a:lnTo>
                    <a:pt x="348" y="171"/>
                  </a:lnTo>
                  <a:lnTo>
                    <a:pt x="348" y="171"/>
                  </a:lnTo>
                  <a:lnTo>
                    <a:pt x="348" y="169"/>
                  </a:lnTo>
                  <a:lnTo>
                    <a:pt x="348" y="167"/>
                  </a:lnTo>
                  <a:lnTo>
                    <a:pt x="348" y="167"/>
                  </a:lnTo>
                  <a:lnTo>
                    <a:pt x="346" y="167"/>
                  </a:lnTo>
                  <a:close/>
                  <a:moveTo>
                    <a:pt x="442" y="171"/>
                  </a:moveTo>
                  <a:lnTo>
                    <a:pt x="442" y="171"/>
                  </a:lnTo>
                  <a:lnTo>
                    <a:pt x="442" y="171"/>
                  </a:lnTo>
                  <a:lnTo>
                    <a:pt x="442" y="164"/>
                  </a:lnTo>
                  <a:lnTo>
                    <a:pt x="442" y="156"/>
                  </a:lnTo>
                  <a:lnTo>
                    <a:pt x="440" y="156"/>
                  </a:lnTo>
                  <a:lnTo>
                    <a:pt x="440" y="156"/>
                  </a:lnTo>
                  <a:lnTo>
                    <a:pt x="434" y="171"/>
                  </a:lnTo>
                  <a:lnTo>
                    <a:pt x="438" y="171"/>
                  </a:lnTo>
                  <a:lnTo>
                    <a:pt x="442" y="171"/>
                  </a:lnTo>
                  <a:close/>
                  <a:moveTo>
                    <a:pt x="276" y="217"/>
                  </a:moveTo>
                  <a:lnTo>
                    <a:pt x="274" y="221"/>
                  </a:lnTo>
                  <a:lnTo>
                    <a:pt x="270" y="223"/>
                  </a:lnTo>
                  <a:lnTo>
                    <a:pt x="268" y="224"/>
                  </a:lnTo>
                  <a:lnTo>
                    <a:pt x="272" y="226"/>
                  </a:lnTo>
                  <a:lnTo>
                    <a:pt x="276" y="228"/>
                  </a:lnTo>
                  <a:lnTo>
                    <a:pt x="278" y="232"/>
                  </a:lnTo>
                  <a:lnTo>
                    <a:pt x="278" y="224"/>
                  </a:lnTo>
                  <a:lnTo>
                    <a:pt x="278" y="219"/>
                  </a:lnTo>
                  <a:lnTo>
                    <a:pt x="278" y="217"/>
                  </a:lnTo>
                  <a:lnTo>
                    <a:pt x="276" y="217"/>
                  </a:lnTo>
                  <a:lnTo>
                    <a:pt x="276" y="217"/>
                  </a:lnTo>
                  <a:close/>
                  <a:moveTo>
                    <a:pt x="386" y="160"/>
                  </a:moveTo>
                  <a:lnTo>
                    <a:pt x="386" y="160"/>
                  </a:lnTo>
                  <a:lnTo>
                    <a:pt x="386" y="162"/>
                  </a:lnTo>
                  <a:lnTo>
                    <a:pt x="388" y="165"/>
                  </a:lnTo>
                  <a:lnTo>
                    <a:pt x="388" y="169"/>
                  </a:lnTo>
                  <a:lnTo>
                    <a:pt x="390" y="173"/>
                  </a:lnTo>
                  <a:lnTo>
                    <a:pt x="390" y="175"/>
                  </a:lnTo>
                  <a:lnTo>
                    <a:pt x="392" y="175"/>
                  </a:lnTo>
                  <a:lnTo>
                    <a:pt x="392" y="175"/>
                  </a:lnTo>
                  <a:lnTo>
                    <a:pt x="392" y="173"/>
                  </a:lnTo>
                  <a:lnTo>
                    <a:pt x="394" y="165"/>
                  </a:lnTo>
                  <a:lnTo>
                    <a:pt x="394" y="158"/>
                  </a:lnTo>
                  <a:lnTo>
                    <a:pt x="390" y="158"/>
                  </a:lnTo>
                  <a:lnTo>
                    <a:pt x="386" y="160"/>
                  </a:lnTo>
                  <a:close/>
                  <a:moveTo>
                    <a:pt x="436" y="162"/>
                  </a:moveTo>
                  <a:lnTo>
                    <a:pt x="436" y="162"/>
                  </a:lnTo>
                  <a:lnTo>
                    <a:pt x="436" y="160"/>
                  </a:lnTo>
                  <a:lnTo>
                    <a:pt x="436" y="158"/>
                  </a:lnTo>
                  <a:lnTo>
                    <a:pt x="436" y="158"/>
                  </a:lnTo>
                  <a:lnTo>
                    <a:pt x="434" y="160"/>
                  </a:lnTo>
                  <a:lnTo>
                    <a:pt x="434" y="158"/>
                  </a:lnTo>
                  <a:lnTo>
                    <a:pt x="434" y="158"/>
                  </a:lnTo>
                  <a:lnTo>
                    <a:pt x="436" y="156"/>
                  </a:lnTo>
                  <a:lnTo>
                    <a:pt x="428" y="156"/>
                  </a:lnTo>
                  <a:lnTo>
                    <a:pt x="428" y="158"/>
                  </a:lnTo>
                  <a:lnTo>
                    <a:pt x="428" y="162"/>
                  </a:lnTo>
                  <a:lnTo>
                    <a:pt x="426" y="164"/>
                  </a:lnTo>
                  <a:lnTo>
                    <a:pt x="426" y="165"/>
                  </a:lnTo>
                  <a:lnTo>
                    <a:pt x="426" y="169"/>
                  </a:lnTo>
                  <a:lnTo>
                    <a:pt x="426" y="171"/>
                  </a:lnTo>
                  <a:lnTo>
                    <a:pt x="426" y="171"/>
                  </a:lnTo>
                  <a:lnTo>
                    <a:pt x="428" y="171"/>
                  </a:lnTo>
                  <a:lnTo>
                    <a:pt x="430" y="171"/>
                  </a:lnTo>
                  <a:lnTo>
                    <a:pt x="432" y="169"/>
                  </a:lnTo>
                  <a:lnTo>
                    <a:pt x="432" y="167"/>
                  </a:lnTo>
                  <a:lnTo>
                    <a:pt x="434" y="165"/>
                  </a:lnTo>
                  <a:lnTo>
                    <a:pt x="434" y="164"/>
                  </a:lnTo>
                  <a:lnTo>
                    <a:pt x="434" y="162"/>
                  </a:lnTo>
                  <a:lnTo>
                    <a:pt x="434" y="160"/>
                  </a:lnTo>
                  <a:lnTo>
                    <a:pt x="434" y="162"/>
                  </a:lnTo>
                  <a:lnTo>
                    <a:pt x="436" y="162"/>
                  </a:lnTo>
                  <a:close/>
                  <a:moveTo>
                    <a:pt x="154" y="396"/>
                  </a:moveTo>
                  <a:lnTo>
                    <a:pt x="154" y="402"/>
                  </a:lnTo>
                  <a:lnTo>
                    <a:pt x="154" y="409"/>
                  </a:lnTo>
                  <a:lnTo>
                    <a:pt x="164" y="405"/>
                  </a:lnTo>
                  <a:lnTo>
                    <a:pt x="162" y="403"/>
                  </a:lnTo>
                  <a:lnTo>
                    <a:pt x="162" y="402"/>
                  </a:lnTo>
                  <a:lnTo>
                    <a:pt x="162" y="400"/>
                  </a:lnTo>
                  <a:lnTo>
                    <a:pt x="160" y="398"/>
                  </a:lnTo>
                  <a:lnTo>
                    <a:pt x="156" y="394"/>
                  </a:lnTo>
                  <a:lnTo>
                    <a:pt x="154" y="392"/>
                  </a:lnTo>
                  <a:lnTo>
                    <a:pt x="154" y="394"/>
                  </a:lnTo>
                  <a:lnTo>
                    <a:pt x="154" y="396"/>
                  </a:lnTo>
                  <a:close/>
                  <a:moveTo>
                    <a:pt x="282" y="217"/>
                  </a:moveTo>
                  <a:lnTo>
                    <a:pt x="282" y="219"/>
                  </a:lnTo>
                  <a:lnTo>
                    <a:pt x="282" y="219"/>
                  </a:lnTo>
                  <a:lnTo>
                    <a:pt x="284" y="226"/>
                  </a:lnTo>
                  <a:lnTo>
                    <a:pt x="284" y="232"/>
                  </a:lnTo>
                  <a:lnTo>
                    <a:pt x="285" y="234"/>
                  </a:lnTo>
                  <a:lnTo>
                    <a:pt x="285" y="232"/>
                  </a:lnTo>
                  <a:lnTo>
                    <a:pt x="291" y="228"/>
                  </a:lnTo>
                  <a:lnTo>
                    <a:pt x="295" y="224"/>
                  </a:lnTo>
                  <a:lnTo>
                    <a:pt x="282" y="217"/>
                  </a:lnTo>
                  <a:close/>
                  <a:moveTo>
                    <a:pt x="360" y="164"/>
                  </a:moveTo>
                  <a:lnTo>
                    <a:pt x="356" y="164"/>
                  </a:lnTo>
                  <a:lnTo>
                    <a:pt x="354" y="165"/>
                  </a:lnTo>
                  <a:lnTo>
                    <a:pt x="358" y="179"/>
                  </a:lnTo>
                  <a:lnTo>
                    <a:pt x="360" y="179"/>
                  </a:lnTo>
                  <a:lnTo>
                    <a:pt x="360" y="179"/>
                  </a:lnTo>
                  <a:lnTo>
                    <a:pt x="358" y="181"/>
                  </a:lnTo>
                  <a:lnTo>
                    <a:pt x="360" y="183"/>
                  </a:lnTo>
                  <a:lnTo>
                    <a:pt x="360" y="183"/>
                  </a:lnTo>
                  <a:lnTo>
                    <a:pt x="360" y="185"/>
                  </a:lnTo>
                  <a:lnTo>
                    <a:pt x="362" y="185"/>
                  </a:lnTo>
                  <a:lnTo>
                    <a:pt x="362" y="175"/>
                  </a:lnTo>
                  <a:lnTo>
                    <a:pt x="362" y="167"/>
                  </a:lnTo>
                  <a:lnTo>
                    <a:pt x="362" y="165"/>
                  </a:lnTo>
                  <a:lnTo>
                    <a:pt x="362" y="164"/>
                  </a:lnTo>
                  <a:lnTo>
                    <a:pt x="362" y="164"/>
                  </a:lnTo>
                  <a:lnTo>
                    <a:pt x="360" y="164"/>
                  </a:lnTo>
                  <a:close/>
                  <a:moveTo>
                    <a:pt x="59" y="419"/>
                  </a:moveTo>
                  <a:lnTo>
                    <a:pt x="59" y="419"/>
                  </a:lnTo>
                  <a:lnTo>
                    <a:pt x="59" y="419"/>
                  </a:lnTo>
                  <a:lnTo>
                    <a:pt x="66" y="426"/>
                  </a:lnTo>
                  <a:lnTo>
                    <a:pt x="74" y="432"/>
                  </a:lnTo>
                  <a:lnTo>
                    <a:pt x="76" y="436"/>
                  </a:lnTo>
                  <a:lnTo>
                    <a:pt x="80" y="436"/>
                  </a:lnTo>
                  <a:lnTo>
                    <a:pt x="82" y="436"/>
                  </a:lnTo>
                  <a:lnTo>
                    <a:pt x="82" y="434"/>
                  </a:lnTo>
                  <a:lnTo>
                    <a:pt x="82" y="434"/>
                  </a:lnTo>
                  <a:lnTo>
                    <a:pt x="72" y="426"/>
                  </a:lnTo>
                  <a:lnTo>
                    <a:pt x="63" y="419"/>
                  </a:lnTo>
                  <a:lnTo>
                    <a:pt x="63" y="417"/>
                  </a:lnTo>
                  <a:lnTo>
                    <a:pt x="61" y="417"/>
                  </a:lnTo>
                  <a:lnTo>
                    <a:pt x="59" y="419"/>
                  </a:lnTo>
                  <a:close/>
                  <a:moveTo>
                    <a:pt x="97" y="405"/>
                  </a:moveTo>
                  <a:lnTo>
                    <a:pt x="97" y="405"/>
                  </a:lnTo>
                  <a:lnTo>
                    <a:pt x="101" y="415"/>
                  </a:lnTo>
                  <a:lnTo>
                    <a:pt x="108" y="424"/>
                  </a:lnTo>
                  <a:lnTo>
                    <a:pt x="110" y="424"/>
                  </a:lnTo>
                  <a:lnTo>
                    <a:pt x="112" y="424"/>
                  </a:lnTo>
                  <a:lnTo>
                    <a:pt x="114" y="424"/>
                  </a:lnTo>
                  <a:lnTo>
                    <a:pt x="110" y="419"/>
                  </a:lnTo>
                  <a:lnTo>
                    <a:pt x="106" y="413"/>
                  </a:lnTo>
                  <a:lnTo>
                    <a:pt x="103" y="407"/>
                  </a:lnTo>
                  <a:lnTo>
                    <a:pt x="99" y="405"/>
                  </a:lnTo>
                  <a:lnTo>
                    <a:pt x="97" y="405"/>
                  </a:lnTo>
                  <a:close/>
                  <a:moveTo>
                    <a:pt x="122" y="415"/>
                  </a:moveTo>
                  <a:lnTo>
                    <a:pt x="118" y="409"/>
                  </a:lnTo>
                  <a:lnTo>
                    <a:pt x="116" y="405"/>
                  </a:lnTo>
                  <a:lnTo>
                    <a:pt x="114" y="400"/>
                  </a:lnTo>
                  <a:lnTo>
                    <a:pt x="108" y="400"/>
                  </a:lnTo>
                  <a:lnTo>
                    <a:pt x="114" y="411"/>
                  </a:lnTo>
                  <a:lnTo>
                    <a:pt x="120" y="423"/>
                  </a:lnTo>
                  <a:lnTo>
                    <a:pt x="122" y="421"/>
                  </a:lnTo>
                  <a:lnTo>
                    <a:pt x="124" y="421"/>
                  </a:lnTo>
                  <a:lnTo>
                    <a:pt x="122" y="415"/>
                  </a:lnTo>
                  <a:close/>
                  <a:moveTo>
                    <a:pt x="249" y="274"/>
                  </a:moveTo>
                  <a:lnTo>
                    <a:pt x="245" y="272"/>
                  </a:lnTo>
                  <a:lnTo>
                    <a:pt x="244" y="270"/>
                  </a:lnTo>
                  <a:lnTo>
                    <a:pt x="240" y="270"/>
                  </a:lnTo>
                  <a:lnTo>
                    <a:pt x="240" y="278"/>
                  </a:lnTo>
                  <a:lnTo>
                    <a:pt x="236" y="285"/>
                  </a:lnTo>
                  <a:lnTo>
                    <a:pt x="234" y="291"/>
                  </a:lnTo>
                  <a:lnTo>
                    <a:pt x="238" y="289"/>
                  </a:lnTo>
                  <a:lnTo>
                    <a:pt x="240" y="285"/>
                  </a:lnTo>
                  <a:lnTo>
                    <a:pt x="242" y="282"/>
                  </a:lnTo>
                  <a:lnTo>
                    <a:pt x="244" y="280"/>
                  </a:lnTo>
                  <a:lnTo>
                    <a:pt x="247" y="278"/>
                  </a:lnTo>
                  <a:lnTo>
                    <a:pt x="249" y="274"/>
                  </a:lnTo>
                  <a:close/>
                  <a:moveTo>
                    <a:pt x="186" y="386"/>
                  </a:moveTo>
                  <a:lnTo>
                    <a:pt x="184" y="388"/>
                  </a:lnTo>
                  <a:lnTo>
                    <a:pt x="184" y="390"/>
                  </a:lnTo>
                  <a:lnTo>
                    <a:pt x="183" y="392"/>
                  </a:lnTo>
                  <a:lnTo>
                    <a:pt x="183" y="394"/>
                  </a:lnTo>
                  <a:lnTo>
                    <a:pt x="183" y="396"/>
                  </a:lnTo>
                  <a:lnTo>
                    <a:pt x="183" y="398"/>
                  </a:lnTo>
                  <a:lnTo>
                    <a:pt x="204" y="390"/>
                  </a:lnTo>
                  <a:lnTo>
                    <a:pt x="196" y="388"/>
                  </a:lnTo>
                  <a:lnTo>
                    <a:pt x="188" y="386"/>
                  </a:lnTo>
                  <a:lnTo>
                    <a:pt x="186" y="386"/>
                  </a:lnTo>
                  <a:lnTo>
                    <a:pt x="186" y="386"/>
                  </a:lnTo>
                  <a:close/>
                  <a:moveTo>
                    <a:pt x="402" y="158"/>
                  </a:moveTo>
                  <a:lnTo>
                    <a:pt x="400" y="158"/>
                  </a:lnTo>
                  <a:lnTo>
                    <a:pt x="400" y="158"/>
                  </a:lnTo>
                  <a:lnTo>
                    <a:pt x="400" y="160"/>
                  </a:lnTo>
                  <a:lnTo>
                    <a:pt x="400" y="162"/>
                  </a:lnTo>
                  <a:lnTo>
                    <a:pt x="400" y="164"/>
                  </a:lnTo>
                  <a:lnTo>
                    <a:pt x="402" y="165"/>
                  </a:lnTo>
                  <a:lnTo>
                    <a:pt x="402" y="171"/>
                  </a:lnTo>
                  <a:lnTo>
                    <a:pt x="400" y="175"/>
                  </a:lnTo>
                  <a:lnTo>
                    <a:pt x="402" y="175"/>
                  </a:lnTo>
                  <a:lnTo>
                    <a:pt x="403" y="175"/>
                  </a:lnTo>
                  <a:lnTo>
                    <a:pt x="405" y="175"/>
                  </a:lnTo>
                  <a:lnTo>
                    <a:pt x="407" y="165"/>
                  </a:lnTo>
                  <a:lnTo>
                    <a:pt x="407" y="156"/>
                  </a:lnTo>
                  <a:lnTo>
                    <a:pt x="405" y="158"/>
                  </a:lnTo>
                  <a:lnTo>
                    <a:pt x="402" y="158"/>
                  </a:lnTo>
                  <a:close/>
                  <a:moveTo>
                    <a:pt x="291" y="204"/>
                  </a:moveTo>
                  <a:lnTo>
                    <a:pt x="285" y="207"/>
                  </a:lnTo>
                  <a:lnTo>
                    <a:pt x="282" y="211"/>
                  </a:lnTo>
                  <a:lnTo>
                    <a:pt x="287" y="215"/>
                  </a:lnTo>
                  <a:lnTo>
                    <a:pt x="295" y="219"/>
                  </a:lnTo>
                  <a:lnTo>
                    <a:pt x="295" y="213"/>
                  </a:lnTo>
                  <a:lnTo>
                    <a:pt x="293" y="207"/>
                  </a:lnTo>
                  <a:lnTo>
                    <a:pt x="293" y="205"/>
                  </a:lnTo>
                  <a:lnTo>
                    <a:pt x="293" y="204"/>
                  </a:lnTo>
                  <a:lnTo>
                    <a:pt x="291" y="204"/>
                  </a:lnTo>
                  <a:close/>
                  <a:moveTo>
                    <a:pt x="70" y="318"/>
                  </a:moveTo>
                  <a:lnTo>
                    <a:pt x="68" y="316"/>
                  </a:lnTo>
                  <a:lnTo>
                    <a:pt x="68" y="314"/>
                  </a:lnTo>
                  <a:lnTo>
                    <a:pt x="66" y="314"/>
                  </a:lnTo>
                  <a:lnTo>
                    <a:pt x="66" y="312"/>
                  </a:lnTo>
                  <a:lnTo>
                    <a:pt x="65" y="312"/>
                  </a:lnTo>
                  <a:lnTo>
                    <a:pt x="63" y="310"/>
                  </a:lnTo>
                  <a:lnTo>
                    <a:pt x="59" y="306"/>
                  </a:lnTo>
                  <a:lnTo>
                    <a:pt x="57" y="304"/>
                  </a:lnTo>
                  <a:lnTo>
                    <a:pt x="51" y="301"/>
                  </a:lnTo>
                  <a:lnTo>
                    <a:pt x="45" y="295"/>
                  </a:lnTo>
                  <a:lnTo>
                    <a:pt x="45" y="299"/>
                  </a:lnTo>
                  <a:lnTo>
                    <a:pt x="45" y="301"/>
                  </a:lnTo>
                  <a:lnTo>
                    <a:pt x="45" y="301"/>
                  </a:lnTo>
                  <a:lnTo>
                    <a:pt x="57" y="310"/>
                  </a:lnTo>
                  <a:lnTo>
                    <a:pt x="70" y="318"/>
                  </a:lnTo>
                  <a:close/>
                  <a:moveTo>
                    <a:pt x="306" y="190"/>
                  </a:moveTo>
                  <a:lnTo>
                    <a:pt x="304" y="192"/>
                  </a:lnTo>
                  <a:lnTo>
                    <a:pt x="303" y="192"/>
                  </a:lnTo>
                  <a:lnTo>
                    <a:pt x="301" y="194"/>
                  </a:lnTo>
                  <a:lnTo>
                    <a:pt x="301" y="196"/>
                  </a:lnTo>
                  <a:lnTo>
                    <a:pt x="299" y="198"/>
                  </a:lnTo>
                  <a:lnTo>
                    <a:pt x="299" y="198"/>
                  </a:lnTo>
                  <a:lnTo>
                    <a:pt x="303" y="204"/>
                  </a:lnTo>
                  <a:lnTo>
                    <a:pt x="308" y="209"/>
                  </a:lnTo>
                  <a:lnTo>
                    <a:pt x="310" y="204"/>
                  </a:lnTo>
                  <a:lnTo>
                    <a:pt x="308" y="196"/>
                  </a:lnTo>
                  <a:lnTo>
                    <a:pt x="308" y="194"/>
                  </a:lnTo>
                  <a:lnTo>
                    <a:pt x="308" y="192"/>
                  </a:lnTo>
                  <a:lnTo>
                    <a:pt x="308" y="190"/>
                  </a:lnTo>
                  <a:lnTo>
                    <a:pt x="306" y="190"/>
                  </a:lnTo>
                  <a:close/>
                  <a:moveTo>
                    <a:pt x="318" y="183"/>
                  </a:moveTo>
                  <a:lnTo>
                    <a:pt x="314" y="185"/>
                  </a:lnTo>
                  <a:lnTo>
                    <a:pt x="312" y="186"/>
                  </a:lnTo>
                  <a:lnTo>
                    <a:pt x="316" y="192"/>
                  </a:lnTo>
                  <a:lnTo>
                    <a:pt x="318" y="198"/>
                  </a:lnTo>
                  <a:lnTo>
                    <a:pt x="322" y="204"/>
                  </a:lnTo>
                  <a:lnTo>
                    <a:pt x="324" y="202"/>
                  </a:lnTo>
                  <a:lnTo>
                    <a:pt x="324" y="202"/>
                  </a:lnTo>
                  <a:lnTo>
                    <a:pt x="324" y="190"/>
                  </a:lnTo>
                  <a:lnTo>
                    <a:pt x="322" y="181"/>
                  </a:lnTo>
                  <a:lnTo>
                    <a:pt x="318" y="183"/>
                  </a:lnTo>
                  <a:close/>
                  <a:moveTo>
                    <a:pt x="84" y="409"/>
                  </a:moveTo>
                  <a:lnTo>
                    <a:pt x="82" y="409"/>
                  </a:lnTo>
                  <a:lnTo>
                    <a:pt x="80" y="411"/>
                  </a:lnTo>
                  <a:lnTo>
                    <a:pt x="82" y="413"/>
                  </a:lnTo>
                  <a:lnTo>
                    <a:pt x="84" y="417"/>
                  </a:lnTo>
                  <a:lnTo>
                    <a:pt x="85" y="417"/>
                  </a:lnTo>
                  <a:lnTo>
                    <a:pt x="85" y="419"/>
                  </a:lnTo>
                  <a:lnTo>
                    <a:pt x="85" y="419"/>
                  </a:lnTo>
                  <a:lnTo>
                    <a:pt x="91" y="424"/>
                  </a:lnTo>
                  <a:lnTo>
                    <a:pt x="97" y="430"/>
                  </a:lnTo>
                  <a:lnTo>
                    <a:pt x="99" y="430"/>
                  </a:lnTo>
                  <a:lnTo>
                    <a:pt x="103" y="428"/>
                  </a:lnTo>
                  <a:lnTo>
                    <a:pt x="103" y="428"/>
                  </a:lnTo>
                  <a:lnTo>
                    <a:pt x="103" y="428"/>
                  </a:lnTo>
                  <a:lnTo>
                    <a:pt x="89" y="415"/>
                  </a:lnTo>
                  <a:lnTo>
                    <a:pt x="87" y="415"/>
                  </a:lnTo>
                  <a:lnTo>
                    <a:pt x="85" y="413"/>
                  </a:lnTo>
                  <a:lnTo>
                    <a:pt x="85" y="411"/>
                  </a:lnTo>
                  <a:lnTo>
                    <a:pt x="85" y="409"/>
                  </a:lnTo>
                  <a:lnTo>
                    <a:pt x="84" y="409"/>
                  </a:lnTo>
                  <a:close/>
                  <a:moveTo>
                    <a:pt x="40" y="379"/>
                  </a:moveTo>
                  <a:lnTo>
                    <a:pt x="40" y="379"/>
                  </a:lnTo>
                  <a:lnTo>
                    <a:pt x="40" y="379"/>
                  </a:lnTo>
                  <a:lnTo>
                    <a:pt x="40" y="381"/>
                  </a:lnTo>
                  <a:lnTo>
                    <a:pt x="40" y="381"/>
                  </a:lnTo>
                  <a:lnTo>
                    <a:pt x="42" y="383"/>
                  </a:lnTo>
                  <a:lnTo>
                    <a:pt x="42" y="381"/>
                  </a:lnTo>
                  <a:lnTo>
                    <a:pt x="44" y="384"/>
                  </a:lnTo>
                  <a:lnTo>
                    <a:pt x="47" y="388"/>
                  </a:lnTo>
                  <a:lnTo>
                    <a:pt x="51" y="390"/>
                  </a:lnTo>
                  <a:lnTo>
                    <a:pt x="57" y="388"/>
                  </a:lnTo>
                  <a:lnTo>
                    <a:pt x="61" y="386"/>
                  </a:lnTo>
                  <a:lnTo>
                    <a:pt x="51" y="381"/>
                  </a:lnTo>
                  <a:lnTo>
                    <a:pt x="42" y="375"/>
                  </a:lnTo>
                  <a:lnTo>
                    <a:pt x="40" y="375"/>
                  </a:lnTo>
                  <a:lnTo>
                    <a:pt x="40" y="377"/>
                  </a:lnTo>
                  <a:lnTo>
                    <a:pt x="40" y="379"/>
                  </a:lnTo>
                  <a:close/>
                  <a:moveTo>
                    <a:pt x="482" y="167"/>
                  </a:moveTo>
                  <a:lnTo>
                    <a:pt x="485" y="164"/>
                  </a:lnTo>
                  <a:lnTo>
                    <a:pt x="489" y="158"/>
                  </a:lnTo>
                  <a:lnTo>
                    <a:pt x="485" y="158"/>
                  </a:lnTo>
                  <a:lnTo>
                    <a:pt x="482" y="158"/>
                  </a:lnTo>
                  <a:lnTo>
                    <a:pt x="476" y="158"/>
                  </a:lnTo>
                  <a:lnTo>
                    <a:pt x="476" y="162"/>
                  </a:lnTo>
                  <a:lnTo>
                    <a:pt x="474" y="164"/>
                  </a:lnTo>
                  <a:lnTo>
                    <a:pt x="474" y="167"/>
                  </a:lnTo>
                  <a:lnTo>
                    <a:pt x="474" y="167"/>
                  </a:lnTo>
                  <a:lnTo>
                    <a:pt x="474" y="167"/>
                  </a:lnTo>
                  <a:lnTo>
                    <a:pt x="472" y="167"/>
                  </a:lnTo>
                  <a:lnTo>
                    <a:pt x="472" y="169"/>
                  </a:lnTo>
                  <a:lnTo>
                    <a:pt x="470" y="171"/>
                  </a:lnTo>
                  <a:lnTo>
                    <a:pt x="470" y="173"/>
                  </a:lnTo>
                  <a:lnTo>
                    <a:pt x="470" y="175"/>
                  </a:lnTo>
                  <a:lnTo>
                    <a:pt x="476" y="175"/>
                  </a:lnTo>
                  <a:lnTo>
                    <a:pt x="480" y="171"/>
                  </a:lnTo>
                  <a:lnTo>
                    <a:pt x="482" y="167"/>
                  </a:lnTo>
                  <a:close/>
                  <a:moveTo>
                    <a:pt x="335" y="173"/>
                  </a:moveTo>
                  <a:lnTo>
                    <a:pt x="331" y="175"/>
                  </a:lnTo>
                  <a:lnTo>
                    <a:pt x="329" y="177"/>
                  </a:lnTo>
                  <a:lnTo>
                    <a:pt x="325" y="179"/>
                  </a:lnTo>
                  <a:lnTo>
                    <a:pt x="325" y="181"/>
                  </a:lnTo>
                  <a:lnTo>
                    <a:pt x="325" y="183"/>
                  </a:lnTo>
                  <a:lnTo>
                    <a:pt x="327" y="185"/>
                  </a:lnTo>
                  <a:lnTo>
                    <a:pt x="331" y="188"/>
                  </a:lnTo>
                  <a:lnTo>
                    <a:pt x="335" y="192"/>
                  </a:lnTo>
                  <a:lnTo>
                    <a:pt x="335" y="194"/>
                  </a:lnTo>
                  <a:lnTo>
                    <a:pt x="337" y="194"/>
                  </a:lnTo>
                  <a:lnTo>
                    <a:pt x="337" y="192"/>
                  </a:lnTo>
                  <a:lnTo>
                    <a:pt x="339" y="186"/>
                  </a:lnTo>
                  <a:lnTo>
                    <a:pt x="339" y="181"/>
                  </a:lnTo>
                  <a:lnTo>
                    <a:pt x="337" y="173"/>
                  </a:lnTo>
                  <a:lnTo>
                    <a:pt x="337" y="173"/>
                  </a:lnTo>
                  <a:lnTo>
                    <a:pt x="335" y="173"/>
                  </a:lnTo>
                  <a:close/>
                  <a:moveTo>
                    <a:pt x="371" y="160"/>
                  </a:moveTo>
                  <a:lnTo>
                    <a:pt x="369" y="162"/>
                  </a:lnTo>
                  <a:lnTo>
                    <a:pt x="367" y="162"/>
                  </a:lnTo>
                  <a:lnTo>
                    <a:pt x="369" y="167"/>
                  </a:lnTo>
                  <a:lnTo>
                    <a:pt x="369" y="173"/>
                  </a:lnTo>
                  <a:lnTo>
                    <a:pt x="369" y="175"/>
                  </a:lnTo>
                  <a:lnTo>
                    <a:pt x="369" y="177"/>
                  </a:lnTo>
                  <a:lnTo>
                    <a:pt x="371" y="177"/>
                  </a:lnTo>
                  <a:lnTo>
                    <a:pt x="373" y="179"/>
                  </a:lnTo>
                  <a:lnTo>
                    <a:pt x="373" y="181"/>
                  </a:lnTo>
                  <a:lnTo>
                    <a:pt x="373" y="181"/>
                  </a:lnTo>
                  <a:lnTo>
                    <a:pt x="375" y="183"/>
                  </a:lnTo>
                  <a:lnTo>
                    <a:pt x="377" y="183"/>
                  </a:lnTo>
                  <a:lnTo>
                    <a:pt x="379" y="181"/>
                  </a:lnTo>
                  <a:lnTo>
                    <a:pt x="379" y="175"/>
                  </a:lnTo>
                  <a:lnTo>
                    <a:pt x="381" y="167"/>
                  </a:lnTo>
                  <a:lnTo>
                    <a:pt x="379" y="160"/>
                  </a:lnTo>
                  <a:lnTo>
                    <a:pt x="375" y="160"/>
                  </a:lnTo>
                  <a:lnTo>
                    <a:pt x="371" y="160"/>
                  </a:lnTo>
                  <a:close/>
                  <a:moveTo>
                    <a:pt x="49" y="207"/>
                  </a:moveTo>
                  <a:lnTo>
                    <a:pt x="44" y="242"/>
                  </a:lnTo>
                  <a:lnTo>
                    <a:pt x="42" y="278"/>
                  </a:lnTo>
                  <a:lnTo>
                    <a:pt x="42" y="278"/>
                  </a:lnTo>
                  <a:lnTo>
                    <a:pt x="42" y="278"/>
                  </a:lnTo>
                  <a:lnTo>
                    <a:pt x="44" y="278"/>
                  </a:lnTo>
                  <a:lnTo>
                    <a:pt x="45" y="261"/>
                  </a:lnTo>
                  <a:lnTo>
                    <a:pt x="47" y="242"/>
                  </a:lnTo>
                  <a:lnTo>
                    <a:pt x="49" y="240"/>
                  </a:lnTo>
                  <a:lnTo>
                    <a:pt x="47" y="240"/>
                  </a:lnTo>
                  <a:lnTo>
                    <a:pt x="51" y="207"/>
                  </a:lnTo>
                  <a:lnTo>
                    <a:pt x="51" y="207"/>
                  </a:lnTo>
                  <a:lnTo>
                    <a:pt x="51" y="205"/>
                  </a:lnTo>
                  <a:lnTo>
                    <a:pt x="49" y="204"/>
                  </a:lnTo>
                  <a:lnTo>
                    <a:pt x="49" y="205"/>
                  </a:lnTo>
                  <a:lnTo>
                    <a:pt x="49" y="207"/>
                  </a:lnTo>
                  <a:close/>
                  <a:moveTo>
                    <a:pt x="535" y="32"/>
                  </a:moveTo>
                  <a:lnTo>
                    <a:pt x="533" y="36"/>
                  </a:lnTo>
                  <a:lnTo>
                    <a:pt x="533" y="38"/>
                  </a:lnTo>
                  <a:lnTo>
                    <a:pt x="533" y="40"/>
                  </a:lnTo>
                  <a:lnTo>
                    <a:pt x="533" y="42"/>
                  </a:lnTo>
                  <a:lnTo>
                    <a:pt x="531" y="44"/>
                  </a:lnTo>
                  <a:lnTo>
                    <a:pt x="531" y="44"/>
                  </a:lnTo>
                  <a:lnTo>
                    <a:pt x="531" y="42"/>
                  </a:lnTo>
                  <a:lnTo>
                    <a:pt x="529" y="49"/>
                  </a:lnTo>
                  <a:lnTo>
                    <a:pt x="529" y="55"/>
                  </a:lnTo>
                  <a:lnTo>
                    <a:pt x="529" y="59"/>
                  </a:lnTo>
                  <a:lnTo>
                    <a:pt x="527" y="61"/>
                  </a:lnTo>
                  <a:lnTo>
                    <a:pt x="527" y="63"/>
                  </a:lnTo>
                  <a:lnTo>
                    <a:pt x="527" y="65"/>
                  </a:lnTo>
                  <a:lnTo>
                    <a:pt x="527" y="66"/>
                  </a:lnTo>
                  <a:lnTo>
                    <a:pt x="525" y="76"/>
                  </a:lnTo>
                  <a:lnTo>
                    <a:pt x="523" y="84"/>
                  </a:lnTo>
                  <a:lnTo>
                    <a:pt x="522" y="93"/>
                  </a:lnTo>
                  <a:lnTo>
                    <a:pt x="522" y="95"/>
                  </a:lnTo>
                  <a:lnTo>
                    <a:pt x="522" y="95"/>
                  </a:lnTo>
                  <a:lnTo>
                    <a:pt x="522" y="97"/>
                  </a:lnTo>
                  <a:lnTo>
                    <a:pt x="522" y="97"/>
                  </a:lnTo>
                  <a:lnTo>
                    <a:pt x="531" y="66"/>
                  </a:lnTo>
                  <a:lnTo>
                    <a:pt x="539" y="34"/>
                  </a:lnTo>
                  <a:lnTo>
                    <a:pt x="537" y="34"/>
                  </a:lnTo>
                  <a:lnTo>
                    <a:pt x="537" y="32"/>
                  </a:lnTo>
                  <a:lnTo>
                    <a:pt x="535" y="32"/>
                  </a:lnTo>
                  <a:close/>
                  <a:moveTo>
                    <a:pt x="150" y="386"/>
                  </a:moveTo>
                  <a:lnTo>
                    <a:pt x="148" y="388"/>
                  </a:lnTo>
                  <a:lnTo>
                    <a:pt x="146" y="388"/>
                  </a:lnTo>
                  <a:lnTo>
                    <a:pt x="125" y="396"/>
                  </a:lnTo>
                  <a:lnTo>
                    <a:pt x="133" y="405"/>
                  </a:lnTo>
                  <a:lnTo>
                    <a:pt x="139" y="415"/>
                  </a:lnTo>
                  <a:lnTo>
                    <a:pt x="143" y="413"/>
                  </a:lnTo>
                  <a:lnTo>
                    <a:pt x="139" y="400"/>
                  </a:lnTo>
                  <a:lnTo>
                    <a:pt x="139" y="398"/>
                  </a:lnTo>
                  <a:lnTo>
                    <a:pt x="141" y="396"/>
                  </a:lnTo>
                  <a:lnTo>
                    <a:pt x="143" y="396"/>
                  </a:lnTo>
                  <a:lnTo>
                    <a:pt x="143" y="398"/>
                  </a:lnTo>
                  <a:lnTo>
                    <a:pt x="145" y="400"/>
                  </a:lnTo>
                  <a:lnTo>
                    <a:pt x="145" y="403"/>
                  </a:lnTo>
                  <a:lnTo>
                    <a:pt x="146" y="407"/>
                  </a:lnTo>
                  <a:lnTo>
                    <a:pt x="148" y="411"/>
                  </a:lnTo>
                  <a:lnTo>
                    <a:pt x="150" y="411"/>
                  </a:lnTo>
                  <a:lnTo>
                    <a:pt x="150" y="409"/>
                  </a:lnTo>
                  <a:lnTo>
                    <a:pt x="152" y="409"/>
                  </a:lnTo>
                  <a:lnTo>
                    <a:pt x="152" y="407"/>
                  </a:lnTo>
                  <a:lnTo>
                    <a:pt x="150" y="405"/>
                  </a:lnTo>
                  <a:lnTo>
                    <a:pt x="150" y="405"/>
                  </a:lnTo>
                  <a:lnTo>
                    <a:pt x="150" y="400"/>
                  </a:lnTo>
                  <a:lnTo>
                    <a:pt x="150" y="392"/>
                  </a:lnTo>
                  <a:lnTo>
                    <a:pt x="150" y="386"/>
                  </a:lnTo>
                  <a:close/>
                  <a:moveTo>
                    <a:pt x="263" y="230"/>
                  </a:moveTo>
                  <a:lnTo>
                    <a:pt x="263" y="230"/>
                  </a:lnTo>
                  <a:lnTo>
                    <a:pt x="263" y="230"/>
                  </a:lnTo>
                  <a:lnTo>
                    <a:pt x="263" y="234"/>
                  </a:lnTo>
                  <a:lnTo>
                    <a:pt x="264" y="238"/>
                  </a:lnTo>
                  <a:lnTo>
                    <a:pt x="264" y="240"/>
                  </a:lnTo>
                  <a:lnTo>
                    <a:pt x="266" y="244"/>
                  </a:lnTo>
                  <a:lnTo>
                    <a:pt x="264" y="245"/>
                  </a:lnTo>
                  <a:lnTo>
                    <a:pt x="263" y="247"/>
                  </a:lnTo>
                  <a:lnTo>
                    <a:pt x="261" y="247"/>
                  </a:lnTo>
                  <a:lnTo>
                    <a:pt x="259" y="245"/>
                  </a:lnTo>
                  <a:lnTo>
                    <a:pt x="257" y="244"/>
                  </a:lnTo>
                  <a:lnTo>
                    <a:pt x="255" y="244"/>
                  </a:lnTo>
                  <a:lnTo>
                    <a:pt x="257" y="249"/>
                  </a:lnTo>
                  <a:lnTo>
                    <a:pt x="257" y="257"/>
                  </a:lnTo>
                  <a:lnTo>
                    <a:pt x="255" y="263"/>
                  </a:lnTo>
                  <a:lnTo>
                    <a:pt x="253" y="268"/>
                  </a:lnTo>
                  <a:lnTo>
                    <a:pt x="266" y="253"/>
                  </a:lnTo>
                  <a:lnTo>
                    <a:pt x="278" y="240"/>
                  </a:lnTo>
                  <a:lnTo>
                    <a:pt x="276" y="236"/>
                  </a:lnTo>
                  <a:lnTo>
                    <a:pt x="272" y="234"/>
                  </a:lnTo>
                  <a:lnTo>
                    <a:pt x="270" y="232"/>
                  </a:lnTo>
                  <a:lnTo>
                    <a:pt x="266" y="230"/>
                  </a:lnTo>
                  <a:lnTo>
                    <a:pt x="266" y="228"/>
                  </a:lnTo>
                  <a:lnTo>
                    <a:pt x="264" y="228"/>
                  </a:lnTo>
                  <a:lnTo>
                    <a:pt x="263" y="230"/>
                  </a:lnTo>
                  <a:close/>
                  <a:moveTo>
                    <a:pt x="42" y="354"/>
                  </a:moveTo>
                  <a:lnTo>
                    <a:pt x="42" y="358"/>
                  </a:lnTo>
                  <a:lnTo>
                    <a:pt x="42" y="360"/>
                  </a:lnTo>
                  <a:lnTo>
                    <a:pt x="44" y="362"/>
                  </a:lnTo>
                  <a:lnTo>
                    <a:pt x="51" y="369"/>
                  </a:lnTo>
                  <a:lnTo>
                    <a:pt x="61" y="377"/>
                  </a:lnTo>
                  <a:lnTo>
                    <a:pt x="70" y="384"/>
                  </a:lnTo>
                  <a:lnTo>
                    <a:pt x="85" y="381"/>
                  </a:lnTo>
                  <a:lnTo>
                    <a:pt x="55" y="362"/>
                  </a:lnTo>
                  <a:lnTo>
                    <a:pt x="49" y="358"/>
                  </a:lnTo>
                  <a:lnTo>
                    <a:pt x="42" y="354"/>
                  </a:lnTo>
                  <a:close/>
                  <a:moveTo>
                    <a:pt x="42" y="339"/>
                  </a:moveTo>
                  <a:lnTo>
                    <a:pt x="42" y="339"/>
                  </a:lnTo>
                  <a:lnTo>
                    <a:pt x="42" y="341"/>
                  </a:lnTo>
                  <a:lnTo>
                    <a:pt x="93" y="377"/>
                  </a:lnTo>
                  <a:lnTo>
                    <a:pt x="110" y="375"/>
                  </a:lnTo>
                  <a:lnTo>
                    <a:pt x="42" y="337"/>
                  </a:lnTo>
                  <a:lnTo>
                    <a:pt x="42" y="337"/>
                  </a:lnTo>
                  <a:lnTo>
                    <a:pt x="42" y="337"/>
                  </a:lnTo>
                  <a:lnTo>
                    <a:pt x="42" y="339"/>
                  </a:lnTo>
                  <a:close/>
                  <a:moveTo>
                    <a:pt x="55" y="316"/>
                  </a:moveTo>
                  <a:lnTo>
                    <a:pt x="61" y="322"/>
                  </a:lnTo>
                  <a:lnTo>
                    <a:pt x="66" y="327"/>
                  </a:lnTo>
                  <a:lnTo>
                    <a:pt x="122" y="371"/>
                  </a:lnTo>
                  <a:lnTo>
                    <a:pt x="127" y="369"/>
                  </a:lnTo>
                  <a:lnTo>
                    <a:pt x="135" y="369"/>
                  </a:lnTo>
                  <a:lnTo>
                    <a:pt x="143" y="369"/>
                  </a:lnTo>
                  <a:lnTo>
                    <a:pt x="103" y="344"/>
                  </a:lnTo>
                  <a:lnTo>
                    <a:pt x="55" y="316"/>
                  </a:lnTo>
                  <a:close/>
                  <a:moveTo>
                    <a:pt x="44" y="331"/>
                  </a:moveTo>
                  <a:lnTo>
                    <a:pt x="45" y="331"/>
                  </a:lnTo>
                  <a:lnTo>
                    <a:pt x="45" y="333"/>
                  </a:lnTo>
                  <a:lnTo>
                    <a:pt x="47" y="333"/>
                  </a:lnTo>
                  <a:lnTo>
                    <a:pt x="82" y="352"/>
                  </a:lnTo>
                  <a:lnTo>
                    <a:pt x="116" y="371"/>
                  </a:lnTo>
                  <a:lnTo>
                    <a:pt x="118" y="371"/>
                  </a:lnTo>
                  <a:lnTo>
                    <a:pt x="118" y="371"/>
                  </a:lnTo>
                  <a:lnTo>
                    <a:pt x="120" y="369"/>
                  </a:lnTo>
                  <a:lnTo>
                    <a:pt x="118" y="369"/>
                  </a:lnTo>
                  <a:lnTo>
                    <a:pt x="114" y="365"/>
                  </a:lnTo>
                  <a:lnTo>
                    <a:pt x="112" y="363"/>
                  </a:lnTo>
                  <a:lnTo>
                    <a:pt x="110" y="363"/>
                  </a:lnTo>
                  <a:lnTo>
                    <a:pt x="108" y="363"/>
                  </a:lnTo>
                  <a:lnTo>
                    <a:pt x="108" y="363"/>
                  </a:lnTo>
                  <a:lnTo>
                    <a:pt x="108" y="363"/>
                  </a:lnTo>
                  <a:lnTo>
                    <a:pt x="105" y="362"/>
                  </a:lnTo>
                  <a:lnTo>
                    <a:pt x="101" y="360"/>
                  </a:lnTo>
                  <a:lnTo>
                    <a:pt x="99" y="358"/>
                  </a:lnTo>
                  <a:lnTo>
                    <a:pt x="95" y="354"/>
                  </a:lnTo>
                  <a:lnTo>
                    <a:pt x="93" y="354"/>
                  </a:lnTo>
                  <a:lnTo>
                    <a:pt x="93" y="352"/>
                  </a:lnTo>
                  <a:lnTo>
                    <a:pt x="93" y="350"/>
                  </a:lnTo>
                  <a:lnTo>
                    <a:pt x="91" y="350"/>
                  </a:lnTo>
                  <a:lnTo>
                    <a:pt x="89" y="352"/>
                  </a:lnTo>
                  <a:lnTo>
                    <a:pt x="89" y="350"/>
                  </a:lnTo>
                  <a:lnTo>
                    <a:pt x="89" y="350"/>
                  </a:lnTo>
                  <a:lnTo>
                    <a:pt x="87" y="350"/>
                  </a:lnTo>
                  <a:lnTo>
                    <a:pt x="44" y="312"/>
                  </a:lnTo>
                  <a:lnTo>
                    <a:pt x="44" y="320"/>
                  </a:lnTo>
                  <a:lnTo>
                    <a:pt x="42" y="325"/>
                  </a:lnTo>
                  <a:lnTo>
                    <a:pt x="42" y="329"/>
                  </a:lnTo>
                  <a:lnTo>
                    <a:pt x="44" y="331"/>
                  </a:lnTo>
                  <a:close/>
                  <a:moveTo>
                    <a:pt x="179" y="398"/>
                  </a:moveTo>
                  <a:lnTo>
                    <a:pt x="179" y="398"/>
                  </a:lnTo>
                  <a:lnTo>
                    <a:pt x="181" y="400"/>
                  </a:lnTo>
                  <a:lnTo>
                    <a:pt x="179" y="394"/>
                  </a:lnTo>
                  <a:lnTo>
                    <a:pt x="179" y="392"/>
                  </a:lnTo>
                  <a:lnTo>
                    <a:pt x="181" y="386"/>
                  </a:lnTo>
                  <a:lnTo>
                    <a:pt x="183" y="384"/>
                  </a:lnTo>
                  <a:lnTo>
                    <a:pt x="186" y="383"/>
                  </a:lnTo>
                  <a:lnTo>
                    <a:pt x="190" y="383"/>
                  </a:lnTo>
                  <a:lnTo>
                    <a:pt x="196" y="383"/>
                  </a:lnTo>
                  <a:lnTo>
                    <a:pt x="202" y="384"/>
                  </a:lnTo>
                  <a:lnTo>
                    <a:pt x="205" y="386"/>
                  </a:lnTo>
                  <a:lnTo>
                    <a:pt x="209" y="388"/>
                  </a:lnTo>
                  <a:lnTo>
                    <a:pt x="213" y="386"/>
                  </a:lnTo>
                  <a:lnTo>
                    <a:pt x="217" y="384"/>
                  </a:lnTo>
                  <a:lnTo>
                    <a:pt x="219" y="375"/>
                  </a:lnTo>
                  <a:lnTo>
                    <a:pt x="223" y="365"/>
                  </a:lnTo>
                  <a:lnTo>
                    <a:pt x="188" y="375"/>
                  </a:lnTo>
                  <a:lnTo>
                    <a:pt x="154" y="386"/>
                  </a:lnTo>
                  <a:lnTo>
                    <a:pt x="160" y="392"/>
                  </a:lnTo>
                  <a:lnTo>
                    <a:pt x="162" y="392"/>
                  </a:lnTo>
                  <a:lnTo>
                    <a:pt x="162" y="390"/>
                  </a:lnTo>
                  <a:lnTo>
                    <a:pt x="162" y="390"/>
                  </a:lnTo>
                  <a:lnTo>
                    <a:pt x="160" y="388"/>
                  </a:lnTo>
                  <a:lnTo>
                    <a:pt x="162" y="386"/>
                  </a:lnTo>
                  <a:lnTo>
                    <a:pt x="162" y="384"/>
                  </a:lnTo>
                  <a:lnTo>
                    <a:pt x="164" y="386"/>
                  </a:lnTo>
                  <a:lnTo>
                    <a:pt x="171" y="392"/>
                  </a:lnTo>
                  <a:lnTo>
                    <a:pt x="179" y="398"/>
                  </a:lnTo>
                  <a:close/>
                  <a:moveTo>
                    <a:pt x="249" y="245"/>
                  </a:moveTo>
                  <a:lnTo>
                    <a:pt x="230" y="270"/>
                  </a:lnTo>
                  <a:lnTo>
                    <a:pt x="211" y="295"/>
                  </a:lnTo>
                  <a:lnTo>
                    <a:pt x="207" y="301"/>
                  </a:lnTo>
                  <a:lnTo>
                    <a:pt x="205" y="306"/>
                  </a:lnTo>
                  <a:lnTo>
                    <a:pt x="211" y="312"/>
                  </a:lnTo>
                  <a:lnTo>
                    <a:pt x="215" y="318"/>
                  </a:lnTo>
                  <a:lnTo>
                    <a:pt x="230" y="299"/>
                  </a:lnTo>
                  <a:lnTo>
                    <a:pt x="232" y="282"/>
                  </a:lnTo>
                  <a:lnTo>
                    <a:pt x="234" y="264"/>
                  </a:lnTo>
                  <a:lnTo>
                    <a:pt x="240" y="264"/>
                  </a:lnTo>
                  <a:lnTo>
                    <a:pt x="245" y="264"/>
                  </a:lnTo>
                  <a:lnTo>
                    <a:pt x="247" y="266"/>
                  </a:lnTo>
                  <a:lnTo>
                    <a:pt x="249" y="261"/>
                  </a:lnTo>
                  <a:lnTo>
                    <a:pt x="251" y="257"/>
                  </a:lnTo>
                  <a:lnTo>
                    <a:pt x="251" y="249"/>
                  </a:lnTo>
                  <a:lnTo>
                    <a:pt x="251" y="249"/>
                  </a:lnTo>
                  <a:lnTo>
                    <a:pt x="251" y="247"/>
                  </a:lnTo>
                  <a:lnTo>
                    <a:pt x="249" y="245"/>
                  </a:lnTo>
                  <a:lnTo>
                    <a:pt x="249" y="245"/>
                  </a:lnTo>
                  <a:close/>
                  <a:moveTo>
                    <a:pt x="65" y="297"/>
                  </a:moveTo>
                  <a:lnTo>
                    <a:pt x="65" y="295"/>
                  </a:lnTo>
                  <a:lnTo>
                    <a:pt x="63" y="293"/>
                  </a:lnTo>
                  <a:lnTo>
                    <a:pt x="61" y="293"/>
                  </a:lnTo>
                  <a:lnTo>
                    <a:pt x="59" y="291"/>
                  </a:lnTo>
                  <a:lnTo>
                    <a:pt x="57" y="289"/>
                  </a:lnTo>
                  <a:lnTo>
                    <a:pt x="55" y="289"/>
                  </a:lnTo>
                  <a:lnTo>
                    <a:pt x="51" y="289"/>
                  </a:lnTo>
                  <a:lnTo>
                    <a:pt x="51" y="287"/>
                  </a:lnTo>
                  <a:lnTo>
                    <a:pt x="49" y="285"/>
                  </a:lnTo>
                  <a:lnTo>
                    <a:pt x="47" y="285"/>
                  </a:lnTo>
                  <a:lnTo>
                    <a:pt x="47" y="287"/>
                  </a:lnTo>
                  <a:lnTo>
                    <a:pt x="47" y="289"/>
                  </a:lnTo>
                  <a:lnTo>
                    <a:pt x="45" y="289"/>
                  </a:lnTo>
                  <a:lnTo>
                    <a:pt x="47" y="289"/>
                  </a:lnTo>
                  <a:lnTo>
                    <a:pt x="47" y="291"/>
                  </a:lnTo>
                  <a:lnTo>
                    <a:pt x="80" y="320"/>
                  </a:lnTo>
                  <a:lnTo>
                    <a:pt x="116" y="344"/>
                  </a:lnTo>
                  <a:lnTo>
                    <a:pt x="116" y="346"/>
                  </a:lnTo>
                  <a:lnTo>
                    <a:pt x="118" y="346"/>
                  </a:lnTo>
                  <a:lnTo>
                    <a:pt x="118" y="348"/>
                  </a:lnTo>
                  <a:lnTo>
                    <a:pt x="120" y="348"/>
                  </a:lnTo>
                  <a:lnTo>
                    <a:pt x="122" y="348"/>
                  </a:lnTo>
                  <a:lnTo>
                    <a:pt x="124" y="350"/>
                  </a:lnTo>
                  <a:lnTo>
                    <a:pt x="124" y="350"/>
                  </a:lnTo>
                  <a:lnTo>
                    <a:pt x="125" y="352"/>
                  </a:lnTo>
                  <a:lnTo>
                    <a:pt x="125" y="352"/>
                  </a:lnTo>
                  <a:lnTo>
                    <a:pt x="127" y="354"/>
                  </a:lnTo>
                  <a:lnTo>
                    <a:pt x="129" y="354"/>
                  </a:lnTo>
                  <a:lnTo>
                    <a:pt x="129" y="354"/>
                  </a:lnTo>
                  <a:lnTo>
                    <a:pt x="131" y="356"/>
                  </a:lnTo>
                  <a:lnTo>
                    <a:pt x="133" y="356"/>
                  </a:lnTo>
                  <a:lnTo>
                    <a:pt x="135" y="356"/>
                  </a:lnTo>
                  <a:lnTo>
                    <a:pt x="135" y="356"/>
                  </a:lnTo>
                  <a:lnTo>
                    <a:pt x="135" y="358"/>
                  </a:lnTo>
                  <a:lnTo>
                    <a:pt x="135" y="358"/>
                  </a:lnTo>
                  <a:lnTo>
                    <a:pt x="137" y="358"/>
                  </a:lnTo>
                  <a:lnTo>
                    <a:pt x="139" y="358"/>
                  </a:lnTo>
                  <a:lnTo>
                    <a:pt x="139" y="360"/>
                  </a:lnTo>
                  <a:lnTo>
                    <a:pt x="139" y="360"/>
                  </a:lnTo>
                  <a:lnTo>
                    <a:pt x="139" y="360"/>
                  </a:lnTo>
                  <a:lnTo>
                    <a:pt x="141" y="362"/>
                  </a:lnTo>
                  <a:lnTo>
                    <a:pt x="141" y="362"/>
                  </a:lnTo>
                  <a:lnTo>
                    <a:pt x="145" y="363"/>
                  </a:lnTo>
                  <a:lnTo>
                    <a:pt x="150" y="365"/>
                  </a:lnTo>
                  <a:lnTo>
                    <a:pt x="154" y="363"/>
                  </a:lnTo>
                  <a:lnTo>
                    <a:pt x="160" y="362"/>
                  </a:lnTo>
                  <a:lnTo>
                    <a:pt x="110" y="331"/>
                  </a:lnTo>
                  <a:lnTo>
                    <a:pt x="65" y="299"/>
                  </a:lnTo>
                  <a:lnTo>
                    <a:pt x="63" y="297"/>
                  </a:lnTo>
                  <a:lnTo>
                    <a:pt x="65" y="297"/>
                  </a:lnTo>
                  <a:close/>
                  <a:moveTo>
                    <a:pt x="105" y="320"/>
                  </a:moveTo>
                  <a:lnTo>
                    <a:pt x="105" y="320"/>
                  </a:lnTo>
                  <a:lnTo>
                    <a:pt x="103" y="318"/>
                  </a:lnTo>
                  <a:lnTo>
                    <a:pt x="103" y="318"/>
                  </a:lnTo>
                  <a:lnTo>
                    <a:pt x="103" y="316"/>
                  </a:lnTo>
                  <a:lnTo>
                    <a:pt x="103" y="316"/>
                  </a:lnTo>
                  <a:lnTo>
                    <a:pt x="103" y="316"/>
                  </a:lnTo>
                  <a:lnTo>
                    <a:pt x="101" y="316"/>
                  </a:lnTo>
                  <a:lnTo>
                    <a:pt x="99" y="314"/>
                  </a:lnTo>
                  <a:lnTo>
                    <a:pt x="99" y="312"/>
                  </a:lnTo>
                  <a:lnTo>
                    <a:pt x="97" y="312"/>
                  </a:lnTo>
                  <a:lnTo>
                    <a:pt x="97" y="312"/>
                  </a:lnTo>
                  <a:lnTo>
                    <a:pt x="95" y="312"/>
                  </a:lnTo>
                  <a:lnTo>
                    <a:pt x="93" y="310"/>
                  </a:lnTo>
                  <a:lnTo>
                    <a:pt x="93" y="308"/>
                  </a:lnTo>
                  <a:lnTo>
                    <a:pt x="91" y="306"/>
                  </a:lnTo>
                  <a:lnTo>
                    <a:pt x="91" y="304"/>
                  </a:lnTo>
                  <a:lnTo>
                    <a:pt x="89" y="304"/>
                  </a:lnTo>
                  <a:lnTo>
                    <a:pt x="85" y="301"/>
                  </a:lnTo>
                  <a:lnTo>
                    <a:pt x="82" y="297"/>
                  </a:lnTo>
                  <a:lnTo>
                    <a:pt x="78" y="293"/>
                  </a:lnTo>
                  <a:lnTo>
                    <a:pt x="76" y="293"/>
                  </a:lnTo>
                  <a:lnTo>
                    <a:pt x="76" y="289"/>
                  </a:lnTo>
                  <a:lnTo>
                    <a:pt x="74" y="289"/>
                  </a:lnTo>
                  <a:lnTo>
                    <a:pt x="74" y="289"/>
                  </a:lnTo>
                  <a:lnTo>
                    <a:pt x="72" y="287"/>
                  </a:lnTo>
                  <a:lnTo>
                    <a:pt x="68" y="284"/>
                  </a:lnTo>
                  <a:lnTo>
                    <a:pt x="65" y="278"/>
                  </a:lnTo>
                  <a:lnTo>
                    <a:pt x="61" y="272"/>
                  </a:lnTo>
                  <a:lnTo>
                    <a:pt x="61" y="272"/>
                  </a:lnTo>
                  <a:lnTo>
                    <a:pt x="59" y="270"/>
                  </a:lnTo>
                  <a:lnTo>
                    <a:pt x="59" y="270"/>
                  </a:lnTo>
                  <a:lnTo>
                    <a:pt x="55" y="266"/>
                  </a:lnTo>
                  <a:lnTo>
                    <a:pt x="51" y="261"/>
                  </a:lnTo>
                  <a:lnTo>
                    <a:pt x="51" y="259"/>
                  </a:lnTo>
                  <a:lnTo>
                    <a:pt x="53" y="259"/>
                  </a:lnTo>
                  <a:lnTo>
                    <a:pt x="55" y="259"/>
                  </a:lnTo>
                  <a:lnTo>
                    <a:pt x="116" y="301"/>
                  </a:lnTo>
                  <a:lnTo>
                    <a:pt x="118" y="301"/>
                  </a:lnTo>
                  <a:lnTo>
                    <a:pt x="116" y="301"/>
                  </a:lnTo>
                  <a:lnTo>
                    <a:pt x="116" y="299"/>
                  </a:lnTo>
                  <a:lnTo>
                    <a:pt x="116" y="299"/>
                  </a:lnTo>
                  <a:lnTo>
                    <a:pt x="99" y="284"/>
                  </a:lnTo>
                  <a:lnTo>
                    <a:pt x="87" y="264"/>
                  </a:lnTo>
                  <a:lnTo>
                    <a:pt x="87" y="264"/>
                  </a:lnTo>
                  <a:lnTo>
                    <a:pt x="89" y="263"/>
                  </a:lnTo>
                  <a:lnTo>
                    <a:pt x="91" y="263"/>
                  </a:lnTo>
                  <a:lnTo>
                    <a:pt x="95" y="264"/>
                  </a:lnTo>
                  <a:lnTo>
                    <a:pt x="116" y="272"/>
                  </a:lnTo>
                  <a:lnTo>
                    <a:pt x="137" y="282"/>
                  </a:lnTo>
                  <a:lnTo>
                    <a:pt x="158" y="293"/>
                  </a:lnTo>
                  <a:lnTo>
                    <a:pt x="154" y="289"/>
                  </a:lnTo>
                  <a:lnTo>
                    <a:pt x="154" y="287"/>
                  </a:lnTo>
                  <a:lnTo>
                    <a:pt x="152" y="285"/>
                  </a:lnTo>
                  <a:lnTo>
                    <a:pt x="150" y="285"/>
                  </a:lnTo>
                  <a:lnTo>
                    <a:pt x="146" y="284"/>
                  </a:lnTo>
                  <a:lnTo>
                    <a:pt x="146" y="282"/>
                  </a:lnTo>
                  <a:lnTo>
                    <a:pt x="146" y="282"/>
                  </a:lnTo>
                  <a:lnTo>
                    <a:pt x="148" y="284"/>
                  </a:lnTo>
                  <a:lnTo>
                    <a:pt x="150" y="284"/>
                  </a:lnTo>
                  <a:lnTo>
                    <a:pt x="146" y="280"/>
                  </a:lnTo>
                  <a:lnTo>
                    <a:pt x="146" y="280"/>
                  </a:lnTo>
                  <a:lnTo>
                    <a:pt x="146" y="282"/>
                  </a:lnTo>
                  <a:lnTo>
                    <a:pt x="145" y="282"/>
                  </a:lnTo>
                  <a:lnTo>
                    <a:pt x="145" y="282"/>
                  </a:lnTo>
                  <a:lnTo>
                    <a:pt x="143" y="280"/>
                  </a:lnTo>
                  <a:lnTo>
                    <a:pt x="139" y="276"/>
                  </a:lnTo>
                  <a:lnTo>
                    <a:pt x="139" y="274"/>
                  </a:lnTo>
                  <a:lnTo>
                    <a:pt x="137" y="274"/>
                  </a:lnTo>
                  <a:lnTo>
                    <a:pt x="137" y="274"/>
                  </a:lnTo>
                  <a:lnTo>
                    <a:pt x="137" y="274"/>
                  </a:lnTo>
                  <a:lnTo>
                    <a:pt x="137" y="272"/>
                  </a:lnTo>
                  <a:lnTo>
                    <a:pt x="135" y="272"/>
                  </a:lnTo>
                  <a:lnTo>
                    <a:pt x="131" y="268"/>
                  </a:lnTo>
                  <a:lnTo>
                    <a:pt x="127" y="263"/>
                  </a:lnTo>
                  <a:lnTo>
                    <a:pt x="127" y="261"/>
                  </a:lnTo>
                  <a:lnTo>
                    <a:pt x="129" y="261"/>
                  </a:lnTo>
                  <a:lnTo>
                    <a:pt x="131" y="261"/>
                  </a:lnTo>
                  <a:lnTo>
                    <a:pt x="137" y="261"/>
                  </a:lnTo>
                  <a:lnTo>
                    <a:pt x="143" y="263"/>
                  </a:lnTo>
                  <a:lnTo>
                    <a:pt x="145" y="263"/>
                  </a:lnTo>
                  <a:lnTo>
                    <a:pt x="145" y="263"/>
                  </a:lnTo>
                  <a:lnTo>
                    <a:pt x="146" y="263"/>
                  </a:lnTo>
                  <a:lnTo>
                    <a:pt x="146" y="263"/>
                  </a:lnTo>
                  <a:lnTo>
                    <a:pt x="146" y="263"/>
                  </a:lnTo>
                  <a:lnTo>
                    <a:pt x="145" y="261"/>
                  </a:lnTo>
                  <a:lnTo>
                    <a:pt x="145" y="259"/>
                  </a:lnTo>
                  <a:lnTo>
                    <a:pt x="146" y="259"/>
                  </a:lnTo>
                  <a:lnTo>
                    <a:pt x="150" y="257"/>
                  </a:lnTo>
                  <a:lnTo>
                    <a:pt x="152" y="255"/>
                  </a:lnTo>
                  <a:lnTo>
                    <a:pt x="154" y="251"/>
                  </a:lnTo>
                  <a:lnTo>
                    <a:pt x="158" y="249"/>
                  </a:lnTo>
                  <a:lnTo>
                    <a:pt x="160" y="244"/>
                  </a:lnTo>
                  <a:lnTo>
                    <a:pt x="162" y="238"/>
                  </a:lnTo>
                  <a:lnTo>
                    <a:pt x="164" y="232"/>
                  </a:lnTo>
                  <a:lnTo>
                    <a:pt x="165" y="226"/>
                  </a:lnTo>
                  <a:lnTo>
                    <a:pt x="165" y="219"/>
                  </a:lnTo>
                  <a:lnTo>
                    <a:pt x="169" y="213"/>
                  </a:lnTo>
                  <a:lnTo>
                    <a:pt x="169" y="211"/>
                  </a:lnTo>
                  <a:lnTo>
                    <a:pt x="169" y="209"/>
                  </a:lnTo>
                  <a:lnTo>
                    <a:pt x="171" y="207"/>
                  </a:lnTo>
                  <a:lnTo>
                    <a:pt x="171" y="207"/>
                  </a:lnTo>
                  <a:lnTo>
                    <a:pt x="171" y="207"/>
                  </a:lnTo>
                  <a:lnTo>
                    <a:pt x="171" y="205"/>
                  </a:lnTo>
                  <a:lnTo>
                    <a:pt x="171" y="204"/>
                  </a:lnTo>
                  <a:lnTo>
                    <a:pt x="173" y="200"/>
                  </a:lnTo>
                  <a:lnTo>
                    <a:pt x="173" y="198"/>
                  </a:lnTo>
                  <a:lnTo>
                    <a:pt x="175" y="198"/>
                  </a:lnTo>
                  <a:lnTo>
                    <a:pt x="177" y="196"/>
                  </a:lnTo>
                  <a:lnTo>
                    <a:pt x="175" y="205"/>
                  </a:lnTo>
                  <a:lnTo>
                    <a:pt x="171" y="215"/>
                  </a:lnTo>
                  <a:lnTo>
                    <a:pt x="169" y="223"/>
                  </a:lnTo>
                  <a:lnTo>
                    <a:pt x="165" y="238"/>
                  </a:lnTo>
                  <a:lnTo>
                    <a:pt x="160" y="251"/>
                  </a:lnTo>
                  <a:lnTo>
                    <a:pt x="152" y="263"/>
                  </a:lnTo>
                  <a:lnTo>
                    <a:pt x="152" y="264"/>
                  </a:lnTo>
                  <a:lnTo>
                    <a:pt x="152" y="266"/>
                  </a:lnTo>
                  <a:lnTo>
                    <a:pt x="150" y="266"/>
                  </a:lnTo>
                  <a:lnTo>
                    <a:pt x="145" y="266"/>
                  </a:lnTo>
                  <a:lnTo>
                    <a:pt x="139" y="264"/>
                  </a:lnTo>
                  <a:lnTo>
                    <a:pt x="133" y="264"/>
                  </a:lnTo>
                  <a:lnTo>
                    <a:pt x="146" y="278"/>
                  </a:lnTo>
                  <a:lnTo>
                    <a:pt x="160" y="291"/>
                  </a:lnTo>
                  <a:lnTo>
                    <a:pt x="162" y="293"/>
                  </a:lnTo>
                  <a:lnTo>
                    <a:pt x="162" y="293"/>
                  </a:lnTo>
                  <a:lnTo>
                    <a:pt x="162" y="295"/>
                  </a:lnTo>
                  <a:lnTo>
                    <a:pt x="160" y="297"/>
                  </a:lnTo>
                  <a:lnTo>
                    <a:pt x="158" y="297"/>
                  </a:lnTo>
                  <a:lnTo>
                    <a:pt x="141" y="291"/>
                  </a:lnTo>
                  <a:lnTo>
                    <a:pt x="125" y="282"/>
                  </a:lnTo>
                  <a:lnTo>
                    <a:pt x="125" y="280"/>
                  </a:lnTo>
                  <a:lnTo>
                    <a:pt x="125" y="280"/>
                  </a:lnTo>
                  <a:lnTo>
                    <a:pt x="124" y="280"/>
                  </a:lnTo>
                  <a:lnTo>
                    <a:pt x="122" y="278"/>
                  </a:lnTo>
                  <a:lnTo>
                    <a:pt x="118" y="276"/>
                  </a:lnTo>
                  <a:lnTo>
                    <a:pt x="116" y="274"/>
                  </a:lnTo>
                  <a:lnTo>
                    <a:pt x="112" y="272"/>
                  </a:lnTo>
                  <a:lnTo>
                    <a:pt x="106" y="270"/>
                  </a:lnTo>
                  <a:lnTo>
                    <a:pt x="103" y="270"/>
                  </a:lnTo>
                  <a:lnTo>
                    <a:pt x="97" y="268"/>
                  </a:lnTo>
                  <a:lnTo>
                    <a:pt x="93" y="268"/>
                  </a:lnTo>
                  <a:lnTo>
                    <a:pt x="114" y="291"/>
                  </a:lnTo>
                  <a:lnTo>
                    <a:pt x="137" y="310"/>
                  </a:lnTo>
                  <a:lnTo>
                    <a:pt x="162" y="327"/>
                  </a:lnTo>
                  <a:lnTo>
                    <a:pt x="165" y="329"/>
                  </a:lnTo>
                  <a:lnTo>
                    <a:pt x="167" y="333"/>
                  </a:lnTo>
                  <a:lnTo>
                    <a:pt x="169" y="335"/>
                  </a:lnTo>
                  <a:lnTo>
                    <a:pt x="167" y="337"/>
                  </a:lnTo>
                  <a:lnTo>
                    <a:pt x="164" y="337"/>
                  </a:lnTo>
                  <a:lnTo>
                    <a:pt x="162" y="335"/>
                  </a:lnTo>
                  <a:lnTo>
                    <a:pt x="118" y="308"/>
                  </a:lnTo>
                  <a:lnTo>
                    <a:pt x="76" y="278"/>
                  </a:lnTo>
                  <a:lnTo>
                    <a:pt x="78" y="278"/>
                  </a:lnTo>
                  <a:lnTo>
                    <a:pt x="78" y="278"/>
                  </a:lnTo>
                  <a:lnTo>
                    <a:pt x="80" y="278"/>
                  </a:lnTo>
                  <a:lnTo>
                    <a:pt x="78" y="276"/>
                  </a:lnTo>
                  <a:lnTo>
                    <a:pt x="76" y="274"/>
                  </a:lnTo>
                  <a:lnTo>
                    <a:pt x="74" y="272"/>
                  </a:lnTo>
                  <a:lnTo>
                    <a:pt x="74" y="274"/>
                  </a:lnTo>
                  <a:lnTo>
                    <a:pt x="72" y="274"/>
                  </a:lnTo>
                  <a:lnTo>
                    <a:pt x="68" y="270"/>
                  </a:lnTo>
                  <a:lnTo>
                    <a:pt x="65" y="266"/>
                  </a:lnTo>
                  <a:lnTo>
                    <a:pt x="59" y="264"/>
                  </a:lnTo>
                  <a:lnTo>
                    <a:pt x="61" y="266"/>
                  </a:lnTo>
                  <a:lnTo>
                    <a:pt x="61" y="266"/>
                  </a:lnTo>
                  <a:lnTo>
                    <a:pt x="95" y="304"/>
                  </a:lnTo>
                  <a:lnTo>
                    <a:pt x="135" y="339"/>
                  </a:lnTo>
                  <a:lnTo>
                    <a:pt x="135" y="337"/>
                  </a:lnTo>
                  <a:lnTo>
                    <a:pt x="135" y="339"/>
                  </a:lnTo>
                  <a:lnTo>
                    <a:pt x="137" y="339"/>
                  </a:lnTo>
                  <a:lnTo>
                    <a:pt x="135" y="339"/>
                  </a:lnTo>
                  <a:lnTo>
                    <a:pt x="137" y="339"/>
                  </a:lnTo>
                  <a:lnTo>
                    <a:pt x="137" y="341"/>
                  </a:lnTo>
                  <a:lnTo>
                    <a:pt x="139" y="343"/>
                  </a:lnTo>
                  <a:lnTo>
                    <a:pt x="167" y="360"/>
                  </a:lnTo>
                  <a:lnTo>
                    <a:pt x="192" y="352"/>
                  </a:lnTo>
                  <a:lnTo>
                    <a:pt x="221" y="346"/>
                  </a:lnTo>
                  <a:lnTo>
                    <a:pt x="223" y="346"/>
                  </a:lnTo>
                  <a:lnTo>
                    <a:pt x="223" y="346"/>
                  </a:lnTo>
                  <a:lnTo>
                    <a:pt x="224" y="346"/>
                  </a:lnTo>
                  <a:lnTo>
                    <a:pt x="224" y="344"/>
                  </a:lnTo>
                  <a:lnTo>
                    <a:pt x="207" y="327"/>
                  </a:lnTo>
                  <a:lnTo>
                    <a:pt x="192" y="310"/>
                  </a:lnTo>
                  <a:lnTo>
                    <a:pt x="190" y="306"/>
                  </a:lnTo>
                  <a:lnTo>
                    <a:pt x="190" y="304"/>
                  </a:lnTo>
                  <a:lnTo>
                    <a:pt x="192" y="295"/>
                  </a:lnTo>
                  <a:lnTo>
                    <a:pt x="196" y="287"/>
                  </a:lnTo>
                  <a:lnTo>
                    <a:pt x="200" y="282"/>
                  </a:lnTo>
                  <a:lnTo>
                    <a:pt x="213" y="261"/>
                  </a:lnTo>
                  <a:lnTo>
                    <a:pt x="228" y="242"/>
                  </a:lnTo>
                  <a:lnTo>
                    <a:pt x="253" y="215"/>
                  </a:lnTo>
                  <a:lnTo>
                    <a:pt x="282" y="192"/>
                  </a:lnTo>
                  <a:lnTo>
                    <a:pt x="301" y="177"/>
                  </a:lnTo>
                  <a:lnTo>
                    <a:pt x="322" y="164"/>
                  </a:lnTo>
                  <a:lnTo>
                    <a:pt x="343" y="148"/>
                  </a:lnTo>
                  <a:lnTo>
                    <a:pt x="365" y="139"/>
                  </a:lnTo>
                  <a:lnTo>
                    <a:pt x="394" y="133"/>
                  </a:lnTo>
                  <a:lnTo>
                    <a:pt x="426" y="133"/>
                  </a:lnTo>
                  <a:lnTo>
                    <a:pt x="430" y="133"/>
                  </a:lnTo>
                  <a:lnTo>
                    <a:pt x="434" y="133"/>
                  </a:lnTo>
                  <a:lnTo>
                    <a:pt x="438" y="133"/>
                  </a:lnTo>
                  <a:lnTo>
                    <a:pt x="442" y="133"/>
                  </a:lnTo>
                  <a:lnTo>
                    <a:pt x="443" y="133"/>
                  </a:lnTo>
                  <a:lnTo>
                    <a:pt x="443" y="135"/>
                  </a:lnTo>
                  <a:lnTo>
                    <a:pt x="453" y="135"/>
                  </a:lnTo>
                  <a:lnTo>
                    <a:pt x="455" y="133"/>
                  </a:lnTo>
                  <a:lnTo>
                    <a:pt x="455" y="131"/>
                  </a:lnTo>
                  <a:lnTo>
                    <a:pt x="457" y="131"/>
                  </a:lnTo>
                  <a:lnTo>
                    <a:pt x="459" y="133"/>
                  </a:lnTo>
                  <a:lnTo>
                    <a:pt x="459" y="135"/>
                  </a:lnTo>
                  <a:lnTo>
                    <a:pt x="461" y="135"/>
                  </a:lnTo>
                  <a:lnTo>
                    <a:pt x="478" y="139"/>
                  </a:lnTo>
                  <a:lnTo>
                    <a:pt x="491" y="145"/>
                  </a:lnTo>
                  <a:lnTo>
                    <a:pt x="493" y="143"/>
                  </a:lnTo>
                  <a:lnTo>
                    <a:pt x="493" y="141"/>
                  </a:lnTo>
                  <a:lnTo>
                    <a:pt x="495" y="141"/>
                  </a:lnTo>
                  <a:lnTo>
                    <a:pt x="497" y="141"/>
                  </a:lnTo>
                  <a:lnTo>
                    <a:pt x="497" y="141"/>
                  </a:lnTo>
                  <a:lnTo>
                    <a:pt x="497" y="143"/>
                  </a:lnTo>
                  <a:lnTo>
                    <a:pt x="497" y="145"/>
                  </a:lnTo>
                  <a:lnTo>
                    <a:pt x="497" y="146"/>
                  </a:lnTo>
                  <a:lnTo>
                    <a:pt x="499" y="146"/>
                  </a:lnTo>
                  <a:lnTo>
                    <a:pt x="499" y="145"/>
                  </a:lnTo>
                  <a:lnTo>
                    <a:pt x="497" y="143"/>
                  </a:lnTo>
                  <a:lnTo>
                    <a:pt x="501" y="110"/>
                  </a:lnTo>
                  <a:lnTo>
                    <a:pt x="499" y="118"/>
                  </a:lnTo>
                  <a:lnTo>
                    <a:pt x="495" y="125"/>
                  </a:lnTo>
                  <a:lnTo>
                    <a:pt x="493" y="125"/>
                  </a:lnTo>
                  <a:lnTo>
                    <a:pt x="491" y="125"/>
                  </a:lnTo>
                  <a:lnTo>
                    <a:pt x="491" y="124"/>
                  </a:lnTo>
                  <a:lnTo>
                    <a:pt x="491" y="101"/>
                  </a:lnTo>
                  <a:lnTo>
                    <a:pt x="493" y="80"/>
                  </a:lnTo>
                  <a:lnTo>
                    <a:pt x="491" y="82"/>
                  </a:lnTo>
                  <a:lnTo>
                    <a:pt x="491" y="84"/>
                  </a:lnTo>
                  <a:lnTo>
                    <a:pt x="491" y="84"/>
                  </a:lnTo>
                  <a:lnTo>
                    <a:pt x="489" y="86"/>
                  </a:lnTo>
                  <a:lnTo>
                    <a:pt x="489" y="86"/>
                  </a:lnTo>
                  <a:lnTo>
                    <a:pt x="491" y="86"/>
                  </a:lnTo>
                  <a:lnTo>
                    <a:pt x="483" y="105"/>
                  </a:lnTo>
                  <a:lnTo>
                    <a:pt x="476" y="122"/>
                  </a:lnTo>
                  <a:lnTo>
                    <a:pt x="474" y="122"/>
                  </a:lnTo>
                  <a:lnTo>
                    <a:pt x="472" y="124"/>
                  </a:lnTo>
                  <a:lnTo>
                    <a:pt x="470" y="122"/>
                  </a:lnTo>
                  <a:lnTo>
                    <a:pt x="470" y="120"/>
                  </a:lnTo>
                  <a:lnTo>
                    <a:pt x="470" y="116"/>
                  </a:lnTo>
                  <a:lnTo>
                    <a:pt x="468" y="87"/>
                  </a:lnTo>
                  <a:lnTo>
                    <a:pt x="470" y="55"/>
                  </a:lnTo>
                  <a:lnTo>
                    <a:pt x="468" y="61"/>
                  </a:lnTo>
                  <a:lnTo>
                    <a:pt x="468" y="66"/>
                  </a:lnTo>
                  <a:lnTo>
                    <a:pt x="468" y="70"/>
                  </a:lnTo>
                  <a:lnTo>
                    <a:pt x="466" y="72"/>
                  </a:lnTo>
                  <a:lnTo>
                    <a:pt x="466" y="72"/>
                  </a:lnTo>
                  <a:lnTo>
                    <a:pt x="464" y="82"/>
                  </a:lnTo>
                  <a:lnTo>
                    <a:pt x="463" y="91"/>
                  </a:lnTo>
                  <a:lnTo>
                    <a:pt x="457" y="101"/>
                  </a:lnTo>
                  <a:lnTo>
                    <a:pt x="457" y="103"/>
                  </a:lnTo>
                  <a:lnTo>
                    <a:pt x="455" y="106"/>
                  </a:lnTo>
                  <a:lnTo>
                    <a:pt x="451" y="106"/>
                  </a:lnTo>
                  <a:lnTo>
                    <a:pt x="447" y="103"/>
                  </a:lnTo>
                  <a:lnTo>
                    <a:pt x="443" y="97"/>
                  </a:lnTo>
                  <a:lnTo>
                    <a:pt x="442" y="93"/>
                  </a:lnTo>
                  <a:lnTo>
                    <a:pt x="426" y="46"/>
                  </a:lnTo>
                  <a:lnTo>
                    <a:pt x="424" y="49"/>
                  </a:lnTo>
                  <a:lnTo>
                    <a:pt x="423" y="53"/>
                  </a:lnTo>
                  <a:lnTo>
                    <a:pt x="423" y="57"/>
                  </a:lnTo>
                  <a:lnTo>
                    <a:pt x="421" y="66"/>
                  </a:lnTo>
                  <a:lnTo>
                    <a:pt x="419" y="72"/>
                  </a:lnTo>
                  <a:lnTo>
                    <a:pt x="415" y="80"/>
                  </a:lnTo>
                  <a:lnTo>
                    <a:pt x="411" y="86"/>
                  </a:lnTo>
                  <a:lnTo>
                    <a:pt x="409" y="87"/>
                  </a:lnTo>
                  <a:lnTo>
                    <a:pt x="407" y="87"/>
                  </a:lnTo>
                  <a:lnTo>
                    <a:pt x="407" y="86"/>
                  </a:lnTo>
                  <a:lnTo>
                    <a:pt x="398" y="72"/>
                  </a:lnTo>
                  <a:lnTo>
                    <a:pt x="388" y="59"/>
                  </a:lnTo>
                  <a:lnTo>
                    <a:pt x="388" y="65"/>
                  </a:lnTo>
                  <a:lnTo>
                    <a:pt x="386" y="70"/>
                  </a:lnTo>
                  <a:lnTo>
                    <a:pt x="386" y="74"/>
                  </a:lnTo>
                  <a:lnTo>
                    <a:pt x="384" y="78"/>
                  </a:lnTo>
                  <a:lnTo>
                    <a:pt x="384" y="82"/>
                  </a:lnTo>
                  <a:lnTo>
                    <a:pt x="381" y="84"/>
                  </a:lnTo>
                  <a:lnTo>
                    <a:pt x="379" y="84"/>
                  </a:lnTo>
                  <a:lnTo>
                    <a:pt x="373" y="80"/>
                  </a:lnTo>
                  <a:lnTo>
                    <a:pt x="369" y="76"/>
                  </a:lnTo>
                  <a:lnTo>
                    <a:pt x="363" y="72"/>
                  </a:lnTo>
                  <a:lnTo>
                    <a:pt x="362" y="72"/>
                  </a:lnTo>
                  <a:lnTo>
                    <a:pt x="362" y="74"/>
                  </a:lnTo>
                  <a:lnTo>
                    <a:pt x="360" y="76"/>
                  </a:lnTo>
                  <a:lnTo>
                    <a:pt x="358" y="76"/>
                  </a:lnTo>
                  <a:lnTo>
                    <a:pt x="358" y="76"/>
                  </a:lnTo>
                  <a:lnTo>
                    <a:pt x="346" y="76"/>
                  </a:lnTo>
                  <a:lnTo>
                    <a:pt x="339" y="78"/>
                  </a:lnTo>
                  <a:lnTo>
                    <a:pt x="331" y="80"/>
                  </a:lnTo>
                  <a:lnTo>
                    <a:pt x="327" y="84"/>
                  </a:lnTo>
                  <a:lnTo>
                    <a:pt x="322" y="87"/>
                  </a:lnTo>
                  <a:lnTo>
                    <a:pt x="314" y="89"/>
                  </a:lnTo>
                  <a:lnTo>
                    <a:pt x="325" y="80"/>
                  </a:lnTo>
                  <a:lnTo>
                    <a:pt x="341" y="72"/>
                  </a:lnTo>
                  <a:lnTo>
                    <a:pt x="358" y="70"/>
                  </a:lnTo>
                  <a:lnTo>
                    <a:pt x="358" y="68"/>
                  </a:lnTo>
                  <a:lnTo>
                    <a:pt x="360" y="68"/>
                  </a:lnTo>
                  <a:lnTo>
                    <a:pt x="360" y="66"/>
                  </a:lnTo>
                  <a:lnTo>
                    <a:pt x="365" y="68"/>
                  </a:lnTo>
                  <a:lnTo>
                    <a:pt x="369" y="70"/>
                  </a:lnTo>
                  <a:lnTo>
                    <a:pt x="373" y="72"/>
                  </a:lnTo>
                  <a:lnTo>
                    <a:pt x="375" y="76"/>
                  </a:lnTo>
                  <a:lnTo>
                    <a:pt x="377" y="76"/>
                  </a:lnTo>
                  <a:lnTo>
                    <a:pt x="377" y="78"/>
                  </a:lnTo>
                  <a:lnTo>
                    <a:pt x="379" y="78"/>
                  </a:lnTo>
                  <a:lnTo>
                    <a:pt x="379" y="78"/>
                  </a:lnTo>
                  <a:lnTo>
                    <a:pt x="383" y="70"/>
                  </a:lnTo>
                  <a:lnTo>
                    <a:pt x="384" y="63"/>
                  </a:lnTo>
                  <a:lnTo>
                    <a:pt x="386" y="53"/>
                  </a:lnTo>
                  <a:lnTo>
                    <a:pt x="386" y="53"/>
                  </a:lnTo>
                  <a:lnTo>
                    <a:pt x="388" y="51"/>
                  </a:lnTo>
                  <a:lnTo>
                    <a:pt x="390" y="53"/>
                  </a:lnTo>
                  <a:lnTo>
                    <a:pt x="394" y="57"/>
                  </a:lnTo>
                  <a:lnTo>
                    <a:pt x="396" y="61"/>
                  </a:lnTo>
                  <a:lnTo>
                    <a:pt x="398" y="63"/>
                  </a:lnTo>
                  <a:lnTo>
                    <a:pt x="396" y="65"/>
                  </a:lnTo>
                  <a:lnTo>
                    <a:pt x="396" y="66"/>
                  </a:lnTo>
                  <a:lnTo>
                    <a:pt x="398" y="65"/>
                  </a:lnTo>
                  <a:lnTo>
                    <a:pt x="398" y="65"/>
                  </a:lnTo>
                  <a:lnTo>
                    <a:pt x="398" y="66"/>
                  </a:lnTo>
                  <a:lnTo>
                    <a:pt x="403" y="72"/>
                  </a:lnTo>
                  <a:lnTo>
                    <a:pt x="407" y="80"/>
                  </a:lnTo>
                  <a:lnTo>
                    <a:pt x="409" y="82"/>
                  </a:lnTo>
                  <a:lnTo>
                    <a:pt x="409" y="80"/>
                  </a:lnTo>
                  <a:lnTo>
                    <a:pt x="417" y="61"/>
                  </a:lnTo>
                  <a:lnTo>
                    <a:pt x="424" y="42"/>
                  </a:lnTo>
                  <a:lnTo>
                    <a:pt x="424" y="40"/>
                  </a:lnTo>
                  <a:lnTo>
                    <a:pt x="426" y="40"/>
                  </a:lnTo>
                  <a:lnTo>
                    <a:pt x="428" y="42"/>
                  </a:lnTo>
                  <a:lnTo>
                    <a:pt x="430" y="42"/>
                  </a:lnTo>
                  <a:lnTo>
                    <a:pt x="432" y="44"/>
                  </a:lnTo>
                  <a:lnTo>
                    <a:pt x="436" y="61"/>
                  </a:lnTo>
                  <a:lnTo>
                    <a:pt x="442" y="78"/>
                  </a:lnTo>
                  <a:lnTo>
                    <a:pt x="442" y="80"/>
                  </a:lnTo>
                  <a:lnTo>
                    <a:pt x="442" y="80"/>
                  </a:lnTo>
                  <a:lnTo>
                    <a:pt x="443" y="80"/>
                  </a:lnTo>
                  <a:lnTo>
                    <a:pt x="442" y="82"/>
                  </a:lnTo>
                  <a:lnTo>
                    <a:pt x="442" y="82"/>
                  </a:lnTo>
                  <a:lnTo>
                    <a:pt x="443" y="84"/>
                  </a:lnTo>
                  <a:lnTo>
                    <a:pt x="443" y="86"/>
                  </a:lnTo>
                  <a:lnTo>
                    <a:pt x="447" y="93"/>
                  </a:lnTo>
                  <a:lnTo>
                    <a:pt x="451" y="101"/>
                  </a:lnTo>
                  <a:lnTo>
                    <a:pt x="459" y="89"/>
                  </a:lnTo>
                  <a:lnTo>
                    <a:pt x="464" y="66"/>
                  </a:lnTo>
                  <a:lnTo>
                    <a:pt x="468" y="42"/>
                  </a:lnTo>
                  <a:lnTo>
                    <a:pt x="472" y="42"/>
                  </a:lnTo>
                  <a:lnTo>
                    <a:pt x="474" y="42"/>
                  </a:lnTo>
                  <a:lnTo>
                    <a:pt x="474" y="44"/>
                  </a:lnTo>
                  <a:lnTo>
                    <a:pt x="474" y="70"/>
                  </a:lnTo>
                  <a:lnTo>
                    <a:pt x="474" y="99"/>
                  </a:lnTo>
                  <a:lnTo>
                    <a:pt x="474" y="103"/>
                  </a:lnTo>
                  <a:lnTo>
                    <a:pt x="472" y="106"/>
                  </a:lnTo>
                  <a:lnTo>
                    <a:pt x="472" y="106"/>
                  </a:lnTo>
                  <a:lnTo>
                    <a:pt x="472" y="108"/>
                  </a:lnTo>
                  <a:lnTo>
                    <a:pt x="472" y="110"/>
                  </a:lnTo>
                  <a:lnTo>
                    <a:pt x="474" y="112"/>
                  </a:lnTo>
                  <a:lnTo>
                    <a:pt x="474" y="112"/>
                  </a:lnTo>
                  <a:lnTo>
                    <a:pt x="474" y="114"/>
                  </a:lnTo>
                  <a:lnTo>
                    <a:pt x="474" y="114"/>
                  </a:lnTo>
                  <a:lnTo>
                    <a:pt x="483" y="91"/>
                  </a:lnTo>
                  <a:lnTo>
                    <a:pt x="491" y="66"/>
                  </a:lnTo>
                  <a:lnTo>
                    <a:pt x="495" y="47"/>
                  </a:lnTo>
                  <a:lnTo>
                    <a:pt x="497" y="28"/>
                  </a:lnTo>
                  <a:lnTo>
                    <a:pt x="499" y="28"/>
                  </a:lnTo>
                  <a:lnTo>
                    <a:pt x="501" y="30"/>
                  </a:lnTo>
                  <a:lnTo>
                    <a:pt x="503" y="32"/>
                  </a:lnTo>
                  <a:lnTo>
                    <a:pt x="499" y="65"/>
                  </a:lnTo>
                  <a:lnTo>
                    <a:pt x="497" y="99"/>
                  </a:lnTo>
                  <a:lnTo>
                    <a:pt x="497" y="103"/>
                  </a:lnTo>
                  <a:lnTo>
                    <a:pt x="495" y="106"/>
                  </a:lnTo>
                  <a:lnTo>
                    <a:pt x="493" y="108"/>
                  </a:lnTo>
                  <a:lnTo>
                    <a:pt x="493" y="110"/>
                  </a:lnTo>
                  <a:lnTo>
                    <a:pt x="493" y="112"/>
                  </a:lnTo>
                  <a:lnTo>
                    <a:pt x="495" y="114"/>
                  </a:lnTo>
                  <a:lnTo>
                    <a:pt x="495" y="114"/>
                  </a:lnTo>
                  <a:lnTo>
                    <a:pt x="495" y="112"/>
                  </a:lnTo>
                  <a:lnTo>
                    <a:pt x="497" y="110"/>
                  </a:lnTo>
                  <a:lnTo>
                    <a:pt x="497" y="110"/>
                  </a:lnTo>
                  <a:lnTo>
                    <a:pt x="504" y="78"/>
                  </a:lnTo>
                  <a:lnTo>
                    <a:pt x="508" y="40"/>
                  </a:lnTo>
                  <a:lnTo>
                    <a:pt x="508" y="38"/>
                  </a:lnTo>
                  <a:lnTo>
                    <a:pt x="508" y="34"/>
                  </a:lnTo>
                  <a:lnTo>
                    <a:pt x="510" y="30"/>
                  </a:lnTo>
                  <a:lnTo>
                    <a:pt x="510" y="28"/>
                  </a:lnTo>
                  <a:lnTo>
                    <a:pt x="512" y="28"/>
                  </a:lnTo>
                  <a:lnTo>
                    <a:pt x="514" y="28"/>
                  </a:lnTo>
                  <a:lnTo>
                    <a:pt x="514" y="30"/>
                  </a:lnTo>
                  <a:lnTo>
                    <a:pt x="514" y="32"/>
                  </a:lnTo>
                  <a:lnTo>
                    <a:pt x="514" y="38"/>
                  </a:lnTo>
                  <a:lnTo>
                    <a:pt x="514" y="46"/>
                  </a:lnTo>
                  <a:lnTo>
                    <a:pt x="510" y="72"/>
                  </a:lnTo>
                  <a:lnTo>
                    <a:pt x="506" y="101"/>
                  </a:lnTo>
                  <a:lnTo>
                    <a:pt x="506" y="110"/>
                  </a:lnTo>
                  <a:lnTo>
                    <a:pt x="506" y="120"/>
                  </a:lnTo>
                  <a:lnTo>
                    <a:pt x="504" y="127"/>
                  </a:lnTo>
                  <a:lnTo>
                    <a:pt x="504" y="129"/>
                  </a:lnTo>
                  <a:lnTo>
                    <a:pt x="503" y="131"/>
                  </a:lnTo>
                  <a:lnTo>
                    <a:pt x="503" y="131"/>
                  </a:lnTo>
                  <a:lnTo>
                    <a:pt x="504" y="133"/>
                  </a:lnTo>
                  <a:lnTo>
                    <a:pt x="510" y="105"/>
                  </a:lnTo>
                  <a:lnTo>
                    <a:pt x="516" y="76"/>
                  </a:lnTo>
                  <a:lnTo>
                    <a:pt x="518" y="44"/>
                  </a:lnTo>
                  <a:lnTo>
                    <a:pt x="520" y="44"/>
                  </a:lnTo>
                  <a:lnTo>
                    <a:pt x="522" y="44"/>
                  </a:lnTo>
                  <a:lnTo>
                    <a:pt x="523" y="44"/>
                  </a:lnTo>
                  <a:lnTo>
                    <a:pt x="523" y="44"/>
                  </a:lnTo>
                  <a:lnTo>
                    <a:pt x="525" y="36"/>
                  </a:lnTo>
                  <a:lnTo>
                    <a:pt x="527" y="30"/>
                  </a:lnTo>
                  <a:lnTo>
                    <a:pt x="516" y="25"/>
                  </a:lnTo>
                  <a:lnTo>
                    <a:pt x="503" y="21"/>
                  </a:lnTo>
                  <a:lnTo>
                    <a:pt x="501" y="21"/>
                  </a:lnTo>
                  <a:lnTo>
                    <a:pt x="499" y="19"/>
                  </a:lnTo>
                  <a:lnTo>
                    <a:pt x="497" y="19"/>
                  </a:lnTo>
                  <a:lnTo>
                    <a:pt x="495" y="19"/>
                  </a:lnTo>
                  <a:lnTo>
                    <a:pt x="495" y="19"/>
                  </a:lnTo>
                  <a:lnTo>
                    <a:pt x="495" y="19"/>
                  </a:lnTo>
                  <a:lnTo>
                    <a:pt x="495" y="19"/>
                  </a:lnTo>
                  <a:lnTo>
                    <a:pt x="493" y="17"/>
                  </a:lnTo>
                  <a:lnTo>
                    <a:pt x="489" y="17"/>
                  </a:lnTo>
                  <a:lnTo>
                    <a:pt x="482" y="17"/>
                  </a:lnTo>
                  <a:lnTo>
                    <a:pt x="482" y="17"/>
                  </a:lnTo>
                  <a:lnTo>
                    <a:pt x="480" y="17"/>
                  </a:lnTo>
                  <a:lnTo>
                    <a:pt x="478" y="15"/>
                  </a:lnTo>
                  <a:lnTo>
                    <a:pt x="478" y="15"/>
                  </a:lnTo>
                  <a:lnTo>
                    <a:pt x="476" y="15"/>
                  </a:lnTo>
                  <a:lnTo>
                    <a:pt x="440" y="11"/>
                  </a:lnTo>
                  <a:lnTo>
                    <a:pt x="440" y="11"/>
                  </a:lnTo>
                  <a:lnTo>
                    <a:pt x="438" y="11"/>
                  </a:lnTo>
                  <a:lnTo>
                    <a:pt x="438" y="11"/>
                  </a:lnTo>
                  <a:lnTo>
                    <a:pt x="438" y="13"/>
                  </a:lnTo>
                  <a:lnTo>
                    <a:pt x="434" y="13"/>
                  </a:lnTo>
                  <a:lnTo>
                    <a:pt x="430" y="11"/>
                  </a:lnTo>
                  <a:lnTo>
                    <a:pt x="426" y="11"/>
                  </a:lnTo>
                  <a:lnTo>
                    <a:pt x="423" y="13"/>
                  </a:lnTo>
                  <a:lnTo>
                    <a:pt x="423" y="13"/>
                  </a:lnTo>
                  <a:lnTo>
                    <a:pt x="423" y="13"/>
                  </a:lnTo>
                  <a:lnTo>
                    <a:pt x="423" y="11"/>
                  </a:lnTo>
                  <a:lnTo>
                    <a:pt x="423" y="11"/>
                  </a:lnTo>
                  <a:lnTo>
                    <a:pt x="421" y="11"/>
                  </a:lnTo>
                  <a:lnTo>
                    <a:pt x="419" y="11"/>
                  </a:lnTo>
                  <a:lnTo>
                    <a:pt x="417" y="13"/>
                  </a:lnTo>
                  <a:lnTo>
                    <a:pt x="417" y="11"/>
                  </a:lnTo>
                  <a:lnTo>
                    <a:pt x="417" y="11"/>
                  </a:lnTo>
                  <a:lnTo>
                    <a:pt x="417" y="9"/>
                  </a:lnTo>
                  <a:lnTo>
                    <a:pt x="415" y="9"/>
                  </a:lnTo>
                  <a:lnTo>
                    <a:pt x="415" y="11"/>
                  </a:lnTo>
                  <a:lnTo>
                    <a:pt x="415" y="9"/>
                  </a:lnTo>
                  <a:lnTo>
                    <a:pt x="409" y="9"/>
                  </a:lnTo>
                  <a:lnTo>
                    <a:pt x="403" y="11"/>
                  </a:lnTo>
                  <a:lnTo>
                    <a:pt x="402" y="11"/>
                  </a:lnTo>
                  <a:lnTo>
                    <a:pt x="398" y="11"/>
                  </a:lnTo>
                  <a:lnTo>
                    <a:pt x="394" y="11"/>
                  </a:lnTo>
                  <a:lnTo>
                    <a:pt x="396" y="11"/>
                  </a:lnTo>
                  <a:lnTo>
                    <a:pt x="398" y="13"/>
                  </a:lnTo>
                  <a:lnTo>
                    <a:pt x="384" y="15"/>
                  </a:lnTo>
                  <a:lnTo>
                    <a:pt x="371" y="17"/>
                  </a:lnTo>
                  <a:lnTo>
                    <a:pt x="375" y="15"/>
                  </a:lnTo>
                  <a:lnTo>
                    <a:pt x="371" y="15"/>
                  </a:lnTo>
                  <a:lnTo>
                    <a:pt x="369" y="17"/>
                  </a:lnTo>
                  <a:lnTo>
                    <a:pt x="367" y="17"/>
                  </a:lnTo>
                  <a:lnTo>
                    <a:pt x="367" y="17"/>
                  </a:lnTo>
                  <a:lnTo>
                    <a:pt x="365" y="15"/>
                  </a:lnTo>
                  <a:lnTo>
                    <a:pt x="327" y="26"/>
                  </a:lnTo>
                  <a:lnTo>
                    <a:pt x="293" y="40"/>
                  </a:lnTo>
                  <a:lnTo>
                    <a:pt x="261" y="57"/>
                  </a:lnTo>
                  <a:lnTo>
                    <a:pt x="255" y="61"/>
                  </a:lnTo>
                  <a:lnTo>
                    <a:pt x="251" y="65"/>
                  </a:lnTo>
                  <a:lnTo>
                    <a:pt x="230" y="80"/>
                  </a:lnTo>
                  <a:lnTo>
                    <a:pt x="209" y="97"/>
                  </a:lnTo>
                  <a:lnTo>
                    <a:pt x="204" y="103"/>
                  </a:lnTo>
                  <a:lnTo>
                    <a:pt x="196" y="106"/>
                  </a:lnTo>
                  <a:lnTo>
                    <a:pt x="190" y="112"/>
                  </a:lnTo>
                  <a:lnTo>
                    <a:pt x="122" y="192"/>
                  </a:lnTo>
                  <a:lnTo>
                    <a:pt x="112" y="209"/>
                  </a:lnTo>
                  <a:lnTo>
                    <a:pt x="103" y="230"/>
                  </a:lnTo>
                  <a:lnTo>
                    <a:pt x="93" y="228"/>
                  </a:lnTo>
                  <a:lnTo>
                    <a:pt x="84" y="226"/>
                  </a:lnTo>
                  <a:lnTo>
                    <a:pt x="78" y="221"/>
                  </a:lnTo>
                  <a:lnTo>
                    <a:pt x="70" y="217"/>
                  </a:lnTo>
                  <a:lnTo>
                    <a:pt x="63" y="213"/>
                  </a:lnTo>
                  <a:lnTo>
                    <a:pt x="55" y="209"/>
                  </a:lnTo>
                  <a:lnTo>
                    <a:pt x="51" y="245"/>
                  </a:lnTo>
                  <a:lnTo>
                    <a:pt x="47" y="282"/>
                  </a:lnTo>
                  <a:lnTo>
                    <a:pt x="78" y="301"/>
                  </a:lnTo>
                  <a:lnTo>
                    <a:pt x="105" y="320"/>
                  </a:lnTo>
                  <a:close/>
                  <a:moveTo>
                    <a:pt x="379" y="0"/>
                  </a:moveTo>
                  <a:lnTo>
                    <a:pt x="423" y="0"/>
                  </a:lnTo>
                  <a:lnTo>
                    <a:pt x="466" y="2"/>
                  </a:lnTo>
                  <a:lnTo>
                    <a:pt x="508" y="9"/>
                  </a:lnTo>
                  <a:lnTo>
                    <a:pt x="542" y="21"/>
                  </a:lnTo>
                  <a:lnTo>
                    <a:pt x="544" y="17"/>
                  </a:lnTo>
                  <a:lnTo>
                    <a:pt x="546" y="13"/>
                  </a:lnTo>
                  <a:lnTo>
                    <a:pt x="548" y="13"/>
                  </a:lnTo>
                  <a:lnTo>
                    <a:pt x="552" y="13"/>
                  </a:lnTo>
                  <a:lnTo>
                    <a:pt x="552" y="13"/>
                  </a:lnTo>
                  <a:lnTo>
                    <a:pt x="556" y="17"/>
                  </a:lnTo>
                  <a:lnTo>
                    <a:pt x="558" y="23"/>
                  </a:lnTo>
                  <a:lnTo>
                    <a:pt x="556" y="26"/>
                  </a:lnTo>
                  <a:lnTo>
                    <a:pt x="554" y="30"/>
                  </a:lnTo>
                  <a:lnTo>
                    <a:pt x="554" y="34"/>
                  </a:lnTo>
                  <a:lnTo>
                    <a:pt x="554" y="40"/>
                  </a:lnTo>
                  <a:lnTo>
                    <a:pt x="552" y="38"/>
                  </a:lnTo>
                  <a:lnTo>
                    <a:pt x="552" y="40"/>
                  </a:lnTo>
                  <a:lnTo>
                    <a:pt x="550" y="42"/>
                  </a:lnTo>
                  <a:lnTo>
                    <a:pt x="539" y="89"/>
                  </a:lnTo>
                  <a:lnTo>
                    <a:pt x="525" y="135"/>
                  </a:lnTo>
                  <a:lnTo>
                    <a:pt x="525" y="141"/>
                  </a:lnTo>
                  <a:lnTo>
                    <a:pt x="523" y="146"/>
                  </a:lnTo>
                  <a:lnTo>
                    <a:pt x="520" y="152"/>
                  </a:lnTo>
                  <a:lnTo>
                    <a:pt x="522" y="150"/>
                  </a:lnTo>
                  <a:lnTo>
                    <a:pt x="525" y="150"/>
                  </a:lnTo>
                  <a:lnTo>
                    <a:pt x="527" y="150"/>
                  </a:lnTo>
                  <a:lnTo>
                    <a:pt x="531" y="148"/>
                  </a:lnTo>
                  <a:lnTo>
                    <a:pt x="537" y="146"/>
                  </a:lnTo>
                  <a:lnTo>
                    <a:pt x="541" y="146"/>
                  </a:lnTo>
                  <a:lnTo>
                    <a:pt x="544" y="148"/>
                  </a:lnTo>
                  <a:lnTo>
                    <a:pt x="546" y="152"/>
                  </a:lnTo>
                  <a:lnTo>
                    <a:pt x="544" y="152"/>
                  </a:lnTo>
                  <a:lnTo>
                    <a:pt x="529" y="162"/>
                  </a:lnTo>
                  <a:lnTo>
                    <a:pt x="514" y="169"/>
                  </a:lnTo>
                  <a:lnTo>
                    <a:pt x="514" y="171"/>
                  </a:lnTo>
                  <a:lnTo>
                    <a:pt x="512" y="173"/>
                  </a:lnTo>
                  <a:lnTo>
                    <a:pt x="512" y="175"/>
                  </a:lnTo>
                  <a:lnTo>
                    <a:pt x="510" y="177"/>
                  </a:lnTo>
                  <a:lnTo>
                    <a:pt x="508" y="175"/>
                  </a:lnTo>
                  <a:lnTo>
                    <a:pt x="504" y="175"/>
                  </a:lnTo>
                  <a:lnTo>
                    <a:pt x="503" y="175"/>
                  </a:lnTo>
                  <a:lnTo>
                    <a:pt x="499" y="177"/>
                  </a:lnTo>
                  <a:lnTo>
                    <a:pt x="493" y="179"/>
                  </a:lnTo>
                  <a:lnTo>
                    <a:pt x="489" y="183"/>
                  </a:lnTo>
                  <a:lnTo>
                    <a:pt x="482" y="185"/>
                  </a:lnTo>
                  <a:lnTo>
                    <a:pt x="476" y="190"/>
                  </a:lnTo>
                  <a:lnTo>
                    <a:pt x="476" y="190"/>
                  </a:lnTo>
                  <a:lnTo>
                    <a:pt x="476" y="190"/>
                  </a:lnTo>
                  <a:lnTo>
                    <a:pt x="474" y="190"/>
                  </a:lnTo>
                  <a:lnTo>
                    <a:pt x="470" y="194"/>
                  </a:lnTo>
                  <a:lnTo>
                    <a:pt x="466" y="198"/>
                  </a:lnTo>
                  <a:lnTo>
                    <a:pt x="457" y="200"/>
                  </a:lnTo>
                  <a:lnTo>
                    <a:pt x="455" y="198"/>
                  </a:lnTo>
                  <a:lnTo>
                    <a:pt x="453" y="198"/>
                  </a:lnTo>
                  <a:lnTo>
                    <a:pt x="451" y="194"/>
                  </a:lnTo>
                  <a:lnTo>
                    <a:pt x="447" y="188"/>
                  </a:lnTo>
                  <a:lnTo>
                    <a:pt x="447" y="188"/>
                  </a:lnTo>
                  <a:lnTo>
                    <a:pt x="443" y="188"/>
                  </a:lnTo>
                  <a:lnTo>
                    <a:pt x="442" y="188"/>
                  </a:lnTo>
                  <a:lnTo>
                    <a:pt x="438" y="188"/>
                  </a:lnTo>
                  <a:lnTo>
                    <a:pt x="432" y="186"/>
                  </a:lnTo>
                  <a:lnTo>
                    <a:pt x="426" y="186"/>
                  </a:lnTo>
                  <a:lnTo>
                    <a:pt x="424" y="185"/>
                  </a:lnTo>
                  <a:lnTo>
                    <a:pt x="424" y="185"/>
                  </a:lnTo>
                  <a:lnTo>
                    <a:pt x="423" y="183"/>
                  </a:lnTo>
                  <a:lnTo>
                    <a:pt x="421" y="185"/>
                  </a:lnTo>
                  <a:lnTo>
                    <a:pt x="421" y="185"/>
                  </a:lnTo>
                  <a:lnTo>
                    <a:pt x="419" y="186"/>
                  </a:lnTo>
                  <a:lnTo>
                    <a:pt x="417" y="186"/>
                  </a:lnTo>
                  <a:lnTo>
                    <a:pt x="417" y="186"/>
                  </a:lnTo>
                  <a:lnTo>
                    <a:pt x="415" y="185"/>
                  </a:lnTo>
                  <a:lnTo>
                    <a:pt x="411" y="185"/>
                  </a:lnTo>
                  <a:lnTo>
                    <a:pt x="407" y="185"/>
                  </a:lnTo>
                  <a:lnTo>
                    <a:pt x="407" y="188"/>
                  </a:lnTo>
                  <a:lnTo>
                    <a:pt x="403" y="192"/>
                  </a:lnTo>
                  <a:lnTo>
                    <a:pt x="403" y="190"/>
                  </a:lnTo>
                  <a:lnTo>
                    <a:pt x="402" y="190"/>
                  </a:lnTo>
                  <a:lnTo>
                    <a:pt x="402" y="188"/>
                  </a:lnTo>
                  <a:lnTo>
                    <a:pt x="402" y="185"/>
                  </a:lnTo>
                  <a:lnTo>
                    <a:pt x="398" y="185"/>
                  </a:lnTo>
                  <a:lnTo>
                    <a:pt x="394" y="186"/>
                  </a:lnTo>
                  <a:lnTo>
                    <a:pt x="392" y="186"/>
                  </a:lnTo>
                  <a:lnTo>
                    <a:pt x="392" y="188"/>
                  </a:lnTo>
                  <a:lnTo>
                    <a:pt x="392" y="188"/>
                  </a:lnTo>
                  <a:lnTo>
                    <a:pt x="390" y="186"/>
                  </a:lnTo>
                  <a:lnTo>
                    <a:pt x="384" y="188"/>
                  </a:lnTo>
                  <a:lnTo>
                    <a:pt x="381" y="190"/>
                  </a:lnTo>
                  <a:lnTo>
                    <a:pt x="381" y="192"/>
                  </a:lnTo>
                  <a:lnTo>
                    <a:pt x="379" y="192"/>
                  </a:lnTo>
                  <a:lnTo>
                    <a:pt x="377" y="194"/>
                  </a:lnTo>
                  <a:lnTo>
                    <a:pt x="375" y="194"/>
                  </a:lnTo>
                  <a:lnTo>
                    <a:pt x="375" y="194"/>
                  </a:lnTo>
                  <a:lnTo>
                    <a:pt x="375" y="192"/>
                  </a:lnTo>
                  <a:lnTo>
                    <a:pt x="373" y="190"/>
                  </a:lnTo>
                  <a:lnTo>
                    <a:pt x="343" y="204"/>
                  </a:lnTo>
                  <a:lnTo>
                    <a:pt x="316" y="219"/>
                  </a:lnTo>
                  <a:lnTo>
                    <a:pt x="287" y="245"/>
                  </a:lnTo>
                  <a:lnTo>
                    <a:pt x="261" y="276"/>
                  </a:lnTo>
                  <a:lnTo>
                    <a:pt x="238" y="306"/>
                  </a:lnTo>
                  <a:lnTo>
                    <a:pt x="232" y="314"/>
                  </a:lnTo>
                  <a:lnTo>
                    <a:pt x="226" y="322"/>
                  </a:lnTo>
                  <a:lnTo>
                    <a:pt x="230" y="323"/>
                  </a:lnTo>
                  <a:lnTo>
                    <a:pt x="234" y="325"/>
                  </a:lnTo>
                  <a:lnTo>
                    <a:pt x="238" y="325"/>
                  </a:lnTo>
                  <a:lnTo>
                    <a:pt x="238" y="323"/>
                  </a:lnTo>
                  <a:lnTo>
                    <a:pt x="240" y="322"/>
                  </a:lnTo>
                  <a:lnTo>
                    <a:pt x="242" y="320"/>
                  </a:lnTo>
                  <a:lnTo>
                    <a:pt x="242" y="316"/>
                  </a:lnTo>
                  <a:lnTo>
                    <a:pt x="244" y="314"/>
                  </a:lnTo>
                  <a:lnTo>
                    <a:pt x="245" y="301"/>
                  </a:lnTo>
                  <a:lnTo>
                    <a:pt x="247" y="299"/>
                  </a:lnTo>
                  <a:lnTo>
                    <a:pt x="249" y="299"/>
                  </a:lnTo>
                  <a:lnTo>
                    <a:pt x="251" y="299"/>
                  </a:lnTo>
                  <a:lnTo>
                    <a:pt x="251" y="301"/>
                  </a:lnTo>
                  <a:lnTo>
                    <a:pt x="251" y="303"/>
                  </a:lnTo>
                  <a:lnTo>
                    <a:pt x="249" y="306"/>
                  </a:lnTo>
                  <a:lnTo>
                    <a:pt x="249" y="310"/>
                  </a:lnTo>
                  <a:lnTo>
                    <a:pt x="247" y="314"/>
                  </a:lnTo>
                  <a:lnTo>
                    <a:pt x="247" y="322"/>
                  </a:lnTo>
                  <a:lnTo>
                    <a:pt x="245" y="331"/>
                  </a:lnTo>
                  <a:lnTo>
                    <a:pt x="244" y="337"/>
                  </a:lnTo>
                  <a:lnTo>
                    <a:pt x="244" y="339"/>
                  </a:lnTo>
                  <a:lnTo>
                    <a:pt x="244" y="341"/>
                  </a:lnTo>
                  <a:lnTo>
                    <a:pt x="245" y="343"/>
                  </a:lnTo>
                  <a:lnTo>
                    <a:pt x="245" y="344"/>
                  </a:lnTo>
                  <a:lnTo>
                    <a:pt x="245" y="344"/>
                  </a:lnTo>
                  <a:lnTo>
                    <a:pt x="245" y="346"/>
                  </a:lnTo>
                  <a:lnTo>
                    <a:pt x="245" y="348"/>
                  </a:lnTo>
                  <a:lnTo>
                    <a:pt x="255" y="356"/>
                  </a:lnTo>
                  <a:lnTo>
                    <a:pt x="264" y="363"/>
                  </a:lnTo>
                  <a:lnTo>
                    <a:pt x="264" y="365"/>
                  </a:lnTo>
                  <a:lnTo>
                    <a:pt x="263" y="367"/>
                  </a:lnTo>
                  <a:lnTo>
                    <a:pt x="261" y="367"/>
                  </a:lnTo>
                  <a:lnTo>
                    <a:pt x="255" y="363"/>
                  </a:lnTo>
                  <a:lnTo>
                    <a:pt x="251" y="360"/>
                  </a:lnTo>
                  <a:lnTo>
                    <a:pt x="244" y="356"/>
                  </a:lnTo>
                  <a:lnTo>
                    <a:pt x="234" y="400"/>
                  </a:lnTo>
                  <a:lnTo>
                    <a:pt x="230" y="402"/>
                  </a:lnTo>
                  <a:lnTo>
                    <a:pt x="228" y="403"/>
                  </a:lnTo>
                  <a:lnTo>
                    <a:pt x="224" y="405"/>
                  </a:lnTo>
                  <a:lnTo>
                    <a:pt x="224" y="405"/>
                  </a:lnTo>
                  <a:lnTo>
                    <a:pt x="223" y="403"/>
                  </a:lnTo>
                  <a:lnTo>
                    <a:pt x="223" y="402"/>
                  </a:lnTo>
                  <a:lnTo>
                    <a:pt x="223" y="400"/>
                  </a:lnTo>
                  <a:lnTo>
                    <a:pt x="221" y="398"/>
                  </a:lnTo>
                  <a:lnTo>
                    <a:pt x="221" y="398"/>
                  </a:lnTo>
                  <a:lnTo>
                    <a:pt x="219" y="398"/>
                  </a:lnTo>
                  <a:lnTo>
                    <a:pt x="217" y="398"/>
                  </a:lnTo>
                  <a:lnTo>
                    <a:pt x="186" y="407"/>
                  </a:lnTo>
                  <a:lnTo>
                    <a:pt x="156" y="419"/>
                  </a:lnTo>
                  <a:lnTo>
                    <a:pt x="156" y="421"/>
                  </a:lnTo>
                  <a:lnTo>
                    <a:pt x="156" y="423"/>
                  </a:lnTo>
                  <a:lnTo>
                    <a:pt x="154" y="424"/>
                  </a:lnTo>
                  <a:lnTo>
                    <a:pt x="152" y="423"/>
                  </a:lnTo>
                  <a:lnTo>
                    <a:pt x="150" y="423"/>
                  </a:lnTo>
                  <a:lnTo>
                    <a:pt x="148" y="421"/>
                  </a:lnTo>
                  <a:lnTo>
                    <a:pt x="148" y="423"/>
                  </a:lnTo>
                  <a:lnTo>
                    <a:pt x="146" y="424"/>
                  </a:lnTo>
                  <a:lnTo>
                    <a:pt x="146" y="426"/>
                  </a:lnTo>
                  <a:lnTo>
                    <a:pt x="146" y="428"/>
                  </a:lnTo>
                  <a:lnTo>
                    <a:pt x="146" y="430"/>
                  </a:lnTo>
                  <a:lnTo>
                    <a:pt x="143" y="430"/>
                  </a:lnTo>
                  <a:lnTo>
                    <a:pt x="141" y="428"/>
                  </a:lnTo>
                  <a:lnTo>
                    <a:pt x="139" y="426"/>
                  </a:lnTo>
                  <a:lnTo>
                    <a:pt x="127" y="430"/>
                  </a:lnTo>
                  <a:lnTo>
                    <a:pt x="118" y="432"/>
                  </a:lnTo>
                  <a:lnTo>
                    <a:pt x="118" y="434"/>
                  </a:lnTo>
                  <a:lnTo>
                    <a:pt x="118" y="436"/>
                  </a:lnTo>
                  <a:lnTo>
                    <a:pt x="116" y="436"/>
                  </a:lnTo>
                  <a:lnTo>
                    <a:pt x="114" y="438"/>
                  </a:lnTo>
                  <a:lnTo>
                    <a:pt x="112" y="436"/>
                  </a:lnTo>
                  <a:lnTo>
                    <a:pt x="110" y="436"/>
                  </a:lnTo>
                  <a:lnTo>
                    <a:pt x="108" y="436"/>
                  </a:lnTo>
                  <a:lnTo>
                    <a:pt x="80" y="445"/>
                  </a:lnTo>
                  <a:lnTo>
                    <a:pt x="84" y="449"/>
                  </a:lnTo>
                  <a:lnTo>
                    <a:pt x="85" y="453"/>
                  </a:lnTo>
                  <a:lnTo>
                    <a:pt x="89" y="457"/>
                  </a:lnTo>
                  <a:lnTo>
                    <a:pt x="87" y="457"/>
                  </a:lnTo>
                  <a:lnTo>
                    <a:pt x="85" y="457"/>
                  </a:lnTo>
                  <a:lnTo>
                    <a:pt x="85" y="455"/>
                  </a:lnTo>
                  <a:lnTo>
                    <a:pt x="84" y="455"/>
                  </a:lnTo>
                  <a:lnTo>
                    <a:pt x="84" y="457"/>
                  </a:lnTo>
                  <a:lnTo>
                    <a:pt x="84" y="457"/>
                  </a:lnTo>
                  <a:lnTo>
                    <a:pt x="84" y="457"/>
                  </a:lnTo>
                  <a:lnTo>
                    <a:pt x="82" y="455"/>
                  </a:lnTo>
                  <a:lnTo>
                    <a:pt x="80" y="455"/>
                  </a:lnTo>
                  <a:lnTo>
                    <a:pt x="80" y="453"/>
                  </a:lnTo>
                  <a:lnTo>
                    <a:pt x="80" y="451"/>
                  </a:lnTo>
                  <a:lnTo>
                    <a:pt x="78" y="451"/>
                  </a:lnTo>
                  <a:lnTo>
                    <a:pt x="76" y="453"/>
                  </a:lnTo>
                  <a:lnTo>
                    <a:pt x="74" y="453"/>
                  </a:lnTo>
                  <a:lnTo>
                    <a:pt x="72" y="453"/>
                  </a:lnTo>
                  <a:lnTo>
                    <a:pt x="68" y="451"/>
                  </a:lnTo>
                  <a:lnTo>
                    <a:pt x="66" y="449"/>
                  </a:lnTo>
                  <a:lnTo>
                    <a:pt x="63" y="449"/>
                  </a:lnTo>
                  <a:lnTo>
                    <a:pt x="59" y="451"/>
                  </a:lnTo>
                  <a:lnTo>
                    <a:pt x="57" y="449"/>
                  </a:lnTo>
                  <a:lnTo>
                    <a:pt x="55" y="447"/>
                  </a:lnTo>
                  <a:lnTo>
                    <a:pt x="53" y="445"/>
                  </a:lnTo>
                  <a:lnTo>
                    <a:pt x="51" y="445"/>
                  </a:lnTo>
                  <a:lnTo>
                    <a:pt x="49" y="445"/>
                  </a:lnTo>
                  <a:lnTo>
                    <a:pt x="47" y="443"/>
                  </a:lnTo>
                  <a:lnTo>
                    <a:pt x="47" y="442"/>
                  </a:lnTo>
                  <a:lnTo>
                    <a:pt x="47" y="440"/>
                  </a:lnTo>
                  <a:lnTo>
                    <a:pt x="47" y="440"/>
                  </a:lnTo>
                  <a:lnTo>
                    <a:pt x="32" y="430"/>
                  </a:lnTo>
                  <a:lnTo>
                    <a:pt x="32" y="434"/>
                  </a:lnTo>
                  <a:lnTo>
                    <a:pt x="32" y="438"/>
                  </a:lnTo>
                  <a:lnTo>
                    <a:pt x="30" y="442"/>
                  </a:lnTo>
                  <a:lnTo>
                    <a:pt x="28" y="443"/>
                  </a:lnTo>
                  <a:lnTo>
                    <a:pt x="26" y="442"/>
                  </a:lnTo>
                  <a:lnTo>
                    <a:pt x="26" y="440"/>
                  </a:lnTo>
                  <a:lnTo>
                    <a:pt x="25" y="438"/>
                  </a:lnTo>
                  <a:lnTo>
                    <a:pt x="25" y="434"/>
                  </a:lnTo>
                  <a:lnTo>
                    <a:pt x="25" y="434"/>
                  </a:lnTo>
                  <a:lnTo>
                    <a:pt x="23" y="426"/>
                  </a:lnTo>
                  <a:lnTo>
                    <a:pt x="21" y="421"/>
                  </a:lnTo>
                  <a:lnTo>
                    <a:pt x="19" y="413"/>
                  </a:lnTo>
                  <a:lnTo>
                    <a:pt x="17" y="409"/>
                  </a:lnTo>
                  <a:lnTo>
                    <a:pt x="15" y="405"/>
                  </a:lnTo>
                  <a:lnTo>
                    <a:pt x="11" y="402"/>
                  </a:lnTo>
                  <a:lnTo>
                    <a:pt x="7" y="398"/>
                  </a:lnTo>
                  <a:lnTo>
                    <a:pt x="4" y="396"/>
                  </a:lnTo>
                  <a:lnTo>
                    <a:pt x="2" y="394"/>
                  </a:lnTo>
                  <a:lnTo>
                    <a:pt x="0" y="392"/>
                  </a:lnTo>
                  <a:lnTo>
                    <a:pt x="0" y="390"/>
                  </a:lnTo>
                  <a:lnTo>
                    <a:pt x="0" y="388"/>
                  </a:lnTo>
                  <a:lnTo>
                    <a:pt x="2" y="388"/>
                  </a:lnTo>
                  <a:lnTo>
                    <a:pt x="5" y="388"/>
                  </a:lnTo>
                  <a:lnTo>
                    <a:pt x="9" y="388"/>
                  </a:lnTo>
                  <a:lnTo>
                    <a:pt x="11" y="388"/>
                  </a:lnTo>
                  <a:lnTo>
                    <a:pt x="15" y="390"/>
                  </a:lnTo>
                  <a:lnTo>
                    <a:pt x="19" y="392"/>
                  </a:lnTo>
                  <a:lnTo>
                    <a:pt x="17" y="367"/>
                  </a:lnTo>
                  <a:lnTo>
                    <a:pt x="15" y="341"/>
                  </a:lnTo>
                  <a:lnTo>
                    <a:pt x="15" y="339"/>
                  </a:lnTo>
                  <a:lnTo>
                    <a:pt x="13" y="337"/>
                  </a:lnTo>
                  <a:lnTo>
                    <a:pt x="11" y="335"/>
                  </a:lnTo>
                  <a:lnTo>
                    <a:pt x="11" y="333"/>
                  </a:lnTo>
                  <a:lnTo>
                    <a:pt x="13" y="331"/>
                  </a:lnTo>
                  <a:lnTo>
                    <a:pt x="15" y="331"/>
                  </a:lnTo>
                  <a:lnTo>
                    <a:pt x="17" y="333"/>
                  </a:lnTo>
                  <a:lnTo>
                    <a:pt x="17" y="327"/>
                  </a:lnTo>
                  <a:lnTo>
                    <a:pt x="17" y="322"/>
                  </a:lnTo>
                  <a:lnTo>
                    <a:pt x="17" y="322"/>
                  </a:lnTo>
                  <a:lnTo>
                    <a:pt x="15" y="320"/>
                  </a:lnTo>
                  <a:lnTo>
                    <a:pt x="15" y="318"/>
                  </a:lnTo>
                  <a:lnTo>
                    <a:pt x="15" y="316"/>
                  </a:lnTo>
                  <a:lnTo>
                    <a:pt x="17" y="316"/>
                  </a:lnTo>
                  <a:lnTo>
                    <a:pt x="19" y="291"/>
                  </a:lnTo>
                  <a:lnTo>
                    <a:pt x="19" y="289"/>
                  </a:lnTo>
                  <a:lnTo>
                    <a:pt x="19" y="289"/>
                  </a:lnTo>
                  <a:lnTo>
                    <a:pt x="19" y="289"/>
                  </a:lnTo>
                  <a:lnTo>
                    <a:pt x="23" y="245"/>
                  </a:lnTo>
                  <a:lnTo>
                    <a:pt x="23" y="202"/>
                  </a:lnTo>
                  <a:lnTo>
                    <a:pt x="23" y="200"/>
                  </a:lnTo>
                  <a:lnTo>
                    <a:pt x="25" y="198"/>
                  </a:lnTo>
                  <a:lnTo>
                    <a:pt x="26" y="198"/>
                  </a:lnTo>
                  <a:lnTo>
                    <a:pt x="28" y="198"/>
                  </a:lnTo>
                  <a:lnTo>
                    <a:pt x="30" y="200"/>
                  </a:lnTo>
                  <a:lnTo>
                    <a:pt x="30" y="198"/>
                  </a:lnTo>
                  <a:lnTo>
                    <a:pt x="32" y="196"/>
                  </a:lnTo>
                  <a:lnTo>
                    <a:pt x="34" y="194"/>
                  </a:lnTo>
                  <a:lnTo>
                    <a:pt x="34" y="192"/>
                  </a:lnTo>
                  <a:lnTo>
                    <a:pt x="34" y="190"/>
                  </a:lnTo>
                  <a:lnTo>
                    <a:pt x="34" y="186"/>
                  </a:lnTo>
                  <a:lnTo>
                    <a:pt x="34" y="185"/>
                  </a:lnTo>
                  <a:lnTo>
                    <a:pt x="34" y="181"/>
                  </a:lnTo>
                  <a:lnTo>
                    <a:pt x="36" y="175"/>
                  </a:lnTo>
                  <a:lnTo>
                    <a:pt x="36" y="167"/>
                  </a:lnTo>
                  <a:lnTo>
                    <a:pt x="38" y="162"/>
                  </a:lnTo>
                  <a:lnTo>
                    <a:pt x="38" y="162"/>
                  </a:lnTo>
                  <a:lnTo>
                    <a:pt x="38" y="162"/>
                  </a:lnTo>
                  <a:lnTo>
                    <a:pt x="40" y="162"/>
                  </a:lnTo>
                  <a:lnTo>
                    <a:pt x="42" y="162"/>
                  </a:lnTo>
                  <a:lnTo>
                    <a:pt x="44" y="148"/>
                  </a:lnTo>
                  <a:lnTo>
                    <a:pt x="47" y="137"/>
                  </a:lnTo>
                  <a:lnTo>
                    <a:pt x="47" y="137"/>
                  </a:lnTo>
                  <a:lnTo>
                    <a:pt x="49" y="137"/>
                  </a:lnTo>
                  <a:lnTo>
                    <a:pt x="49" y="139"/>
                  </a:lnTo>
                  <a:lnTo>
                    <a:pt x="49" y="145"/>
                  </a:lnTo>
                  <a:lnTo>
                    <a:pt x="51" y="148"/>
                  </a:lnTo>
                  <a:lnTo>
                    <a:pt x="51" y="150"/>
                  </a:lnTo>
                  <a:lnTo>
                    <a:pt x="51" y="152"/>
                  </a:lnTo>
                  <a:lnTo>
                    <a:pt x="51" y="156"/>
                  </a:lnTo>
                  <a:lnTo>
                    <a:pt x="51" y="162"/>
                  </a:lnTo>
                  <a:lnTo>
                    <a:pt x="51" y="165"/>
                  </a:lnTo>
                  <a:lnTo>
                    <a:pt x="57" y="150"/>
                  </a:lnTo>
                  <a:lnTo>
                    <a:pt x="59" y="133"/>
                  </a:lnTo>
                  <a:lnTo>
                    <a:pt x="61" y="131"/>
                  </a:lnTo>
                  <a:lnTo>
                    <a:pt x="61" y="131"/>
                  </a:lnTo>
                  <a:lnTo>
                    <a:pt x="63" y="131"/>
                  </a:lnTo>
                  <a:lnTo>
                    <a:pt x="63" y="133"/>
                  </a:lnTo>
                  <a:lnTo>
                    <a:pt x="63" y="141"/>
                  </a:lnTo>
                  <a:lnTo>
                    <a:pt x="63" y="148"/>
                  </a:lnTo>
                  <a:lnTo>
                    <a:pt x="61" y="156"/>
                  </a:lnTo>
                  <a:lnTo>
                    <a:pt x="59" y="194"/>
                  </a:lnTo>
                  <a:lnTo>
                    <a:pt x="59" y="196"/>
                  </a:lnTo>
                  <a:lnTo>
                    <a:pt x="59" y="196"/>
                  </a:lnTo>
                  <a:lnTo>
                    <a:pt x="59" y="198"/>
                  </a:lnTo>
                  <a:lnTo>
                    <a:pt x="72" y="205"/>
                  </a:lnTo>
                  <a:lnTo>
                    <a:pt x="85" y="215"/>
                  </a:lnTo>
                  <a:lnTo>
                    <a:pt x="87" y="215"/>
                  </a:lnTo>
                  <a:lnTo>
                    <a:pt x="87" y="213"/>
                  </a:lnTo>
                  <a:lnTo>
                    <a:pt x="89" y="211"/>
                  </a:lnTo>
                  <a:lnTo>
                    <a:pt x="89" y="209"/>
                  </a:lnTo>
                  <a:lnTo>
                    <a:pt x="106" y="188"/>
                  </a:lnTo>
                  <a:lnTo>
                    <a:pt x="106" y="188"/>
                  </a:lnTo>
                  <a:lnTo>
                    <a:pt x="108" y="186"/>
                  </a:lnTo>
                  <a:lnTo>
                    <a:pt x="108" y="186"/>
                  </a:lnTo>
                  <a:lnTo>
                    <a:pt x="118" y="177"/>
                  </a:lnTo>
                  <a:lnTo>
                    <a:pt x="127" y="165"/>
                  </a:lnTo>
                  <a:lnTo>
                    <a:pt x="127" y="164"/>
                  </a:lnTo>
                  <a:lnTo>
                    <a:pt x="127" y="164"/>
                  </a:lnTo>
                  <a:lnTo>
                    <a:pt x="129" y="164"/>
                  </a:lnTo>
                  <a:lnTo>
                    <a:pt x="146" y="139"/>
                  </a:lnTo>
                  <a:lnTo>
                    <a:pt x="165" y="116"/>
                  </a:lnTo>
                  <a:lnTo>
                    <a:pt x="194" y="86"/>
                  </a:lnTo>
                  <a:lnTo>
                    <a:pt x="194" y="84"/>
                  </a:lnTo>
                  <a:lnTo>
                    <a:pt x="196" y="84"/>
                  </a:lnTo>
                  <a:lnTo>
                    <a:pt x="196" y="84"/>
                  </a:lnTo>
                  <a:lnTo>
                    <a:pt x="219" y="63"/>
                  </a:lnTo>
                  <a:lnTo>
                    <a:pt x="242" y="46"/>
                  </a:lnTo>
                  <a:lnTo>
                    <a:pt x="270" y="30"/>
                  </a:lnTo>
                  <a:lnTo>
                    <a:pt x="303" y="15"/>
                  </a:lnTo>
                  <a:lnTo>
                    <a:pt x="337" y="6"/>
                  </a:lnTo>
                  <a:lnTo>
                    <a:pt x="375" y="0"/>
                  </a:lnTo>
                  <a:lnTo>
                    <a:pt x="377" y="0"/>
                  </a:lnTo>
                  <a:lnTo>
                    <a:pt x="379" y="0"/>
                  </a:lnTo>
                  <a:close/>
                </a:path>
              </a:pathLst>
            </a:custGeom>
            <a:solidFill>
              <a:srgbClr val="8EA4D8"/>
            </a:solidFill>
            <a:ln w="0">
              <a:solidFill>
                <a:srgbClr val="8EA4D8"/>
              </a:solidFill>
              <a:prstDash val="solid"/>
              <a:round/>
            </a:ln>
          </p:spPr>
          <p:txBody>
            <a:bodyPr vert="horz" wrap="square" lIns="91440" tIns="45720" rIns="91440" bIns="45720" numCol="1" anchor="t" anchorCtr="0" compatLnSpc="1"/>
            <a:lstStyle/>
            <a:p>
              <a:endParaRPr lang="zh-CN" altLang="en-US"/>
            </a:p>
          </p:txBody>
        </p:sp>
      </p:grpSp>
      <p:grpSp>
        <p:nvGrpSpPr>
          <p:cNvPr id="5" name="组合 4"/>
          <p:cNvGrpSpPr/>
          <p:nvPr/>
        </p:nvGrpSpPr>
        <p:grpSpPr>
          <a:xfrm>
            <a:off x="7732079" y="1767778"/>
            <a:ext cx="3240721" cy="1513330"/>
            <a:chOff x="7325359" y="2262882"/>
            <a:chExt cx="3240721" cy="1513330"/>
          </a:xfrm>
        </p:grpSpPr>
        <p:sp>
          <p:nvSpPr>
            <p:cNvPr id="6" name="矩形 5"/>
            <p:cNvSpPr/>
            <p:nvPr/>
          </p:nvSpPr>
          <p:spPr>
            <a:xfrm>
              <a:off x="7325359" y="2686683"/>
              <a:ext cx="3240721" cy="1089529"/>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a:solidFill>
                    <a:srgbClr val="3C3C3B"/>
                  </a:solidFill>
                  <a:latin typeface="汉仪小麦体简" panose="00020600040101010101" pitchFamily="18" charset="-122"/>
                  <a:ea typeface="汉仪小麦体简" panose="00020600040101010101" pitchFamily="18" charset="-122"/>
                </a:rPr>
                <a:t>用户可以在投影仪或者计算机上进行演示也可以将演示文稿打印出来制作</a:t>
              </a:r>
              <a:endParaRPr lang="zh-CN" altLang="en-US">
                <a:solidFill>
                  <a:srgbClr val="3C3C3B"/>
                </a:solidFill>
                <a:latin typeface="汉仪小麦体简" panose="00020600040101010101" pitchFamily="18" charset="-122"/>
                <a:ea typeface="汉仪小麦体简" panose="00020600040101010101" pitchFamily="18" charset="-122"/>
              </a:endParaRPr>
            </a:p>
          </p:txBody>
        </p:sp>
        <p:sp>
          <p:nvSpPr>
            <p:cNvPr id="7" name="矩形 6"/>
            <p:cNvSpPr/>
            <p:nvPr/>
          </p:nvSpPr>
          <p:spPr>
            <a:xfrm>
              <a:off x="7325360" y="2262882"/>
              <a:ext cx="2241974"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a:solidFill>
                    <a:srgbClr val="3C3C3B"/>
                  </a:solidFill>
                  <a:latin typeface="汉仪小麦体简" panose="00020600040101010101" pitchFamily="18" charset="-122"/>
                  <a:ea typeface="汉仪小麦体简" panose="00020600040101010101" pitchFamily="18" charset="-122"/>
                </a:rPr>
                <a:t>标题文字添加</a:t>
              </a:r>
              <a:endParaRPr lang="zh-CN" altLang="en-US" sz="2400" b="1">
                <a:solidFill>
                  <a:srgbClr val="3C3C3B"/>
                </a:solidFill>
                <a:latin typeface="汉仪小麦体简" panose="00020600040101010101" pitchFamily="18" charset="-122"/>
                <a:ea typeface="汉仪小麦体简" panose="00020600040101010101" pitchFamily="18" charset="-122"/>
              </a:endParaRPr>
            </a:p>
          </p:txBody>
        </p:sp>
      </p:grpSp>
      <p:grpSp>
        <p:nvGrpSpPr>
          <p:cNvPr id="8" name="组合 7"/>
          <p:cNvGrpSpPr/>
          <p:nvPr/>
        </p:nvGrpSpPr>
        <p:grpSpPr>
          <a:xfrm>
            <a:off x="1567846" y="4173555"/>
            <a:ext cx="3240721" cy="1513330"/>
            <a:chOff x="7325359" y="2262882"/>
            <a:chExt cx="3240721" cy="1513330"/>
          </a:xfrm>
        </p:grpSpPr>
        <p:sp>
          <p:nvSpPr>
            <p:cNvPr id="9" name="矩形 8"/>
            <p:cNvSpPr/>
            <p:nvPr/>
          </p:nvSpPr>
          <p:spPr>
            <a:xfrm>
              <a:off x="7325359" y="2686683"/>
              <a:ext cx="3240721" cy="1089529"/>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a:solidFill>
                    <a:srgbClr val="3C3C3B"/>
                  </a:solidFill>
                  <a:latin typeface="汉仪小麦体简" panose="00020600040101010101" pitchFamily="18" charset="-122"/>
                  <a:ea typeface="汉仪小麦体简" panose="00020600040101010101" pitchFamily="18" charset="-122"/>
                </a:rPr>
                <a:t>用户可以在投影仪或者计算机上进行演示也可以将演示文稿打印出来制作</a:t>
              </a:r>
              <a:endParaRPr lang="zh-CN" altLang="en-US">
                <a:solidFill>
                  <a:srgbClr val="3C3C3B"/>
                </a:solidFill>
                <a:latin typeface="汉仪小麦体简" panose="00020600040101010101" pitchFamily="18" charset="-122"/>
                <a:ea typeface="汉仪小麦体简" panose="00020600040101010101" pitchFamily="18" charset="-122"/>
              </a:endParaRPr>
            </a:p>
          </p:txBody>
        </p:sp>
        <p:sp>
          <p:nvSpPr>
            <p:cNvPr id="10" name="矩形 9"/>
            <p:cNvSpPr/>
            <p:nvPr/>
          </p:nvSpPr>
          <p:spPr>
            <a:xfrm>
              <a:off x="7325360" y="2262882"/>
              <a:ext cx="2241974"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a:solidFill>
                    <a:srgbClr val="3C3C3B"/>
                  </a:solidFill>
                  <a:latin typeface="汉仪小麦体简" panose="00020600040101010101" pitchFamily="18" charset="-122"/>
                  <a:ea typeface="汉仪小麦体简" panose="00020600040101010101" pitchFamily="18" charset="-122"/>
                </a:rPr>
                <a:t>标题文字添加</a:t>
              </a:r>
              <a:endParaRPr lang="zh-CN" altLang="en-US" sz="2400" b="1">
                <a:solidFill>
                  <a:srgbClr val="3C3C3B"/>
                </a:solidFill>
                <a:latin typeface="汉仪小麦体简" panose="00020600040101010101" pitchFamily="18" charset="-122"/>
                <a:ea typeface="汉仪小麦体简" panose="00020600040101010101" pitchFamily="18" charset="-122"/>
              </a:endParaRPr>
            </a:p>
          </p:txBody>
        </p:sp>
      </p:grpSp>
      <p:grpSp>
        <p:nvGrpSpPr>
          <p:cNvPr id="11" name="组合 10"/>
          <p:cNvGrpSpPr/>
          <p:nvPr/>
        </p:nvGrpSpPr>
        <p:grpSpPr>
          <a:xfrm>
            <a:off x="0" y="206306"/>
            <a:ext cx="6720420" cy="902380"/>
            <a:chOff x="0" y="206306"/>
            <a:chExt cx="6720420" cy="902380"/>
          </a:xfrm>
        </p:grpSpPr>
        <p:sp>
          <p:nvSpPr>
            <p:cNvPr id="12" name="文本框 11"/>
            <p:cNvSpPr txBox="1"/>
            <p:nvPr/>
          </p:nvSpPr>
          <p:spPr>
            <a:xfrm>
              <a:off x="512557" y="206306"/>
              <a:ext cx="4509386" cy="830997"/>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00000"/>
                </a:lnSpc>
                <a:spcBef>
                  <a:spcPct val="0"/>
                </a:spcBef>
                <a:spcAft>
                  <a:spcPct val="0"/>
                </a:spcAft>
                <a:buClrTx/>
                <a:buSzTx/>
                <a:buFontTx/>
                <a:buNone/>
                <a:defRPr/>
              </a:pPr>
              <a:r>
                <a:rPr kumimoji="0" lang="zh-CN" altLang="en-US" sz="4800" b="0" i="0" u="none" strike="noStrike" kern="1200" cap="none" spc="0" normalizeH="0" baseline="0" noProof="0">
                  <a:ln>
                    <a:noFill/>
                  </a:ln>
                  <a:solidFill>
                    <a:srgbClr val="000042"/>
                  </a:solidFill>
                  <a:effectLst/>
                  <a:uLnTx/>
                  <a:uFillTx/>
                  <a:latin typeface="汉仪小麦体简" panose="00020600040101010101" pitchFamily="18" charset="-122"/>
                  <a:ea typeface="汉仪小麦体简" panose="00020600040101010101" pitchFamily="18" charset="-122"/>
                </a:rPr>
                <a:t>标题文字添加</a:t>
              </a:r>
              <a:endParaRPr kumimoji="0" lang="zh-CN" altLang="en-US" sz="4800" b="0" i="0" u="none" strike="noStrike" kern="1200" cap="none" spc="0" normalizeH="0" baseline="0" noProof="0">
                <a:ln>
                  <a:noFill/>
                </a:ln>
                <a:solidFill>
                  <a:srgbClr val="000042"/>
                </a:solidFill>
                <a:effectLst/>
                <a:uLnTx/>
                <a:uFillTx/>
                <a:latin typeface="汉仪小麦体简" panose="00020600040101010101" pitchFamily="18" charset="-122"/>
                <a:ea typeface="汉仪小麦体简" panose="00020600040101010101" pitchFamily="18" charset="-122"/>
              </a:endParaRPr>
            </a:p>
          </p:txBody>
        </p:sp>
        <p:grpSp>
          <p:nvGrpSpPr>
            <p:cNvPr id="13" name="组合 12"/>
            <p:cNvGrpSpPr/>
            <p:nvPr/>
          </p:nvGrpSpPr>
          <p:grpSpPr>
            <a:xfrm>
              <a:off x="0" y="429601"/>
              <a:ext cx="6720420" cy="679085"/>
              <a:chOff x="0" y="429601"/>
              <a:chExt cx="6720420" cy="679085"/>
            </a:xfrm>
          </p:grpSpPr>
          <p:sp>
            <p:nvSpPr>
              <p:cNvPr id="14" name="任意多边形 13"/>
              <p:cNvSpPr/>
              <p:nvPr/>
            </p:nvSpPr>
            <p:spPr>
              <a:xfrm>
                <a:off x="0" y="632010"/>
                <a:ext cx="6212114" cy="476676"/>
              </a:xfrm>
              <a:custGeom>
                <a:gdLst>
                  <a:gd name="connsiteX0" fmla="*/ 0 w 4830618"/>
                  <a:gd name="connsiteY0" fmla="*/ 299543 h 476676"/>
                  <a:gd name="connsiteX1" fmla="*/ 2650836 w 4830618"/>
                  <a:gd name="connsiteY1" fmla="*/ 475034 h 476676"/>
                  <a:gd name="connsiteX2" fmla="*/ 3796145 w 4830618"/>
                  <a:gd name="connsiteY2" fmla="*/ 207180 h 476676"/>
                  <a:gd name="connsiteX3" fmla="*/ 3398982 w 4830618"/>
                  <a:gd name="connsiteY3" fmla="*/ 3980 h 476676"/>
                  <a:gd name="connsiteX4" fmla="*/ 3574473 w 4830618"/>
                  <a:gd name="connsiteY4" fmla="*/ 391907 h 476676"/>
                  <a:gd name="connsiteX5" fmla="*/ 4830618 w 4830618"/>
                  <a:gd name="connsiteY5" fmla="*/ 225652 h 47667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30618" h="476676">
                    <a:moveTo>
                      <a:pt x="0" y="299543"/>
                    </a:moveTo>
                    <a:cubicBezTo>
                      <a:pt x="1009072" y="394985"/>
                      <a:pt x="2018145" y="490428"/>
                      <a:pt x="2650836" y="475034"/>
                    </a:cubicBezTo>
                    <a:cubicBezTo>
                      <a:pt x="3283527" y="459640"/>
                      <a:pt x="3671454" y="285689"/>
                      <a:pt x="3796145" y="207180"/>
                    </a:cubicBezTo>
                    <a:cubicBezTo>
                      <a:pt x="3920836" y="128671"/>
                      <a:pt x="3435927" y="-26808"/>
                      <a:pt x="3398982" y="3980"/>
                    </a:cubicBezTo>
                    <a:cubicBezTo>
                      <a:pt x="3362037" y="34768"/>
                      <a:pt x="3335867" y="354962"/>
                      <a:pt x="3574473" y="391907"/>
                    </a:cubicBezTo>
                    <a:cubicBezTo>
                      <a:pt x="3813079" y="428852"/>
                      <a:pt x="4321848" y="327252"/>
                      <a:pt x="4830618" y="225652"/>
                    </a:cubicBezTo>
                  </a:path>
                </a:pathLst>
              </a:cu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rot="417983" flipH="1">
                <a:off x="6068192" y="429601"/>
                <a:ext cx="652228" cy="490544"/>
              </a:xfrm>
              <a:custGeom>
                <a:gdLst>
                  <a:gd name="connsiteX0" fmla="*/ 379541 w 652228"/>
                  <a:gd name="connsiteY0" fmla="*/ 326881 h 490544"/>
                  <a:gd name="connsiteX1" fmla="*/ 307194 w 652228"/>
                  <a:gd name="connsiteY1" fmla="*/ 398729 h 490544"/>
                  <a:gd name="connsiteX2" fmla="*/ 424063 w 652228"/>
                  <a:gd name="connsiteY2" fmla="*/ 407018 h 490544"/>
                  <a:gd name="connsiteX3" fmla="*/ 379541 w 652228"/>
                  <a:gd name="connsiteY3" fmla="*/ 326881 h 490544"/>
                  <a:gd name="connsiteX4" fmla="*/ 136903 w 652228"/>
                  <a:gd name="connsiteY4" fmla="*/ 89809 h 490544"/>
                  <a:gd name="connsiteX5" fmla="*/ 203684 w 652228"/>
                  <a:gd name="connsiteY5" fmla="*/ 139530 h 490544"/>
                  <a:gd name="connsiteX6" fmla="*/ 384551 w 652228"/>
                  <a:gd name="connsiteY6" fmla="*/ 288697 h 490544"/>
                  <a:gd name="connsiteX7" fmla="*/ 390117 w 652228"/>
                  <a:gd name="connsiteY7" fmla="*/ 299746 h 490544"/>
                  <a:gd name="connsiteX8" fmla="*/ 454115 w 652228"/>
                  <a:gd name="connsiteY8" fmla="*/ 393664 h 490544"/>
                  <a:gd name="connsiteX9" fmla="*/ 451333 w 652228"/>
                  <a:gd name="connsiteY9" fmla="*/ 319082 h 490544"/>
                  <a:gd name="connsiteX10" fmla="*/ 451333 w 652228"/>
                  <a:gd name="connsiteY10" fmla="*/ 225163 h 490544"/>
                  <a:gd name="connsiteX11" fmla="*/ 454115 w 652228"/>
                  <a:gd name="connsiteY11" fmla="*/ 222399 h 490544"/>
                  <a:gd name="connsiteX12" fmla="*/ 451333 w 652228"/>
                  <a:gd name="connsiteY12" fmla="*/ 222399 h 490544"/>
                  <a:gd name="connsiteX13" fmla="*/ 445767 w 652228"/>
                  <a:gd name="connsiteY13" fmla="*/ 230687 h 490544"/>
                  <a:gd name="connsiteX14" fmla="*/ 281597 w 652228"/>
                  <a:gd name="connsiteY14" fmla="*/ 164391 h 490544"/>
                  <a:gd name="connsiteX15" fmla="*/ 136903 w 652228"/>
                  <a:gd name="connsiteY15" fmla="*/ 89809 h 490544"/>
                  <a:gd name="connsiteX16" fmla="*/ 160275 w 652228"/>
                  <a:gd name="connsiteY16" fmla="*/ 56418 h 490544"/>
                  <a:gd name="connsiteX17" fmla="*/ 267815 w 652228"/>
                  <a:gd name="connsiteY17" fmla="*/ 118071 h 490544"/>
                  <a:gd name="connsiteX18" fmla="*/ 444291 w 652228"/>
                  <a:gd name="connsiteY18" fmla="*/ 210553 h 490544"/>
                  <a:gd name="connsiteX19" fmla="*/ 447048 w 652228"/>
                  <a:gd name="connsiteY19" fmla="*/ 213355 h 490544"/>
                  <a:gd name="connsiteX20" fmla="*/ 452563 w 652228"/>
                  <a:gd name="connsiteY20" fmla="*/ 210553 h 490544"/>
                  <a:gd name="connsiteX21" fmla="*/ 458078 w 652228"/>
                  <a:gd name="connsiteY21" fmla="*/ 199343 h 490544"/>
                  <a:gd name="connsiteX22" fmla="*/ 471863 w 652228"/>
                  <a:gd name="connsiteY22" fmla="*/ 190935 h 490544"/>
                  <a:gd name="connsiteX23" fmla="*/ 518741 w 652228"/>
                  <a:gd name="connsiteY23" fmla="*/ 162910 h 490544"/>
                  <a:gd name="connsiteX24" fmla="*/ 587676 w 652228"/>
                  <a:gd name="connsiteY24" fmla="*/ 120875 h 490544"/>
                  <a:gd name="connsiteX25" fmla="*/ 540801 w 652228"/>
                  <a:gd name="connsiteY25" fmla="*/ 106863 h 490544"/>
                  <a:gd name="connsiteX26" fmla="*/ 353296 w 652228"/>
                  <a:gd name="connsiteY26" fmla="*/ 73232 h 490544"/>
                  <a:gd name="connsiteX27" fmla="*/ 160275 w 652228"/>
                  <a:gd name="connsiteY27" fmla="*/ 56418 h 490544"/>
                  <a:gd name="connsiteX28" fmla="*/ 36731 w 652228"/>
                  <a:gd name="connsiteY28" fmla="*/ 53078 h 490544"/>
                  <a:gd name="connsiteX29" fmla="*/ 202233 w 652228"/>
                  <a:gd name="connsiteY29" fmla="*/ 447087 h 490544"/>
                  <a:gd name="connsiteX30" fmla="*/ 353943 w 652228"/>
                  <a:gd name="connsiteY30" fmla="*/ 305576 h 490544"/>
                  <a:gd name="connsiteX31" fmla="*/ 177407 w 652228"/>
                  <a:gd name="connsiteY31" fmla="*/ 164067 h 490544"/>
                  <a:gd name="connsiteX32" fmla="*/ 72589 w 652228"/>
                  <a:gd name="connsiteY32" fmla="*/ 78051 h 490544"/>
                  <a:gd name="connsiteX33" fmla="*/ 36731 w 652228"/>
                  <a:gd name="connsiteY33" fmla="*/ 53078 h 490544"/>
                  <a:gd name="connsiteX34" fmla="*/ 52949 w 652228"/>
                  <a:gd name="connsiteY34" fmla="*/ 584 h 490544"/>
                  <a:gd name="connsiteX35" fmla="*/ 84580 w 652228"/>
                  <a:gd name="connsiteY35" fmla="*/ 585 h 490544"/>
                  <a:gd name="connsiteX36" fmla="*/ 144202 w 652228"/>
                  <a:gd name="connsiteY36" fmla="*/ 6811 h 490544"/>
                  <a:gd name="connsiteX37" fmla="*/ 363280 w 652228"/>
                  <a:gd name="connsiteY37" fmla="*/ 37250 h 490544"/>
                  <a:gd name="connsiteX38" fmla="*/ 651685 w 652228"/>
                  <a:gd name="connsiteY38" fmla="*/ 111963 h 490544"/>
                  <a:gd name="connsiteX39" fmla="*/ 637818 w 652228"/>
                  <a:gd name="connsiteY39" fmla="*/ 131333 h 490544"/>
                  <a:gd name="connsiteX40" fmla="*/ 629499 w 652228"/>
                  <a:gd name="connsiteY40" fmla="*/ 139635 h 490544"/>
                  <a:gd name="connsiteX41" fmla="*/ 529668 w 652228"/>
                  <a:gd name="connsiteY41" fmla="*/ 197746 h 490544"/>
                  <a:gd name="connsiteX42" fmla="*/ 476977 w 652228"/>
                  <a:gd name="connsiteY42" fmla="*/ 225418 h 490544"/>
                  <a:gd name="connsiteX43" fmla="*/ 482523 w 652228"/>
                  <a:gd name="connsiteY43" fmla="*/ 333338 h 490544"/>
                  <a:gd name="connsiteX44" fmla="*/ 485298 w 652228"/>
                  <a:gd name="connsiteY44" fmla="*/ 449559 h 490544"/>
                  <a:gd name="connsiteX45" fmla="*/ 454793 w 652228"/>
                  <a:gd name="connsiteY45" fmla="*/ 457861 h 490544"/>
                  <a:gd name="connsiteX46" fmla="*/ 452018 w 652228"/>
                  <a:gd name="connsiteY46" fmla="*/ 452327 h 490544"/>
                  <a:gd name="connsiteX47" fmla="*/ 302270 w 652228"/>
                  <a:gd name="connsiteY47" fmla="*/ 424655 h 490544"/>
                  <a:gd name="connsiteX48" fmla="*/ 291177 w 652228"/>
                  <a:gd name="connsiteY48" fmla="*/ 413585 h 490544"/>
                  <a:gd name="connsiteX49" fmla="*/ 210758 w 652228"/>
                  <a:gd name="connsiteY49" fmla="*/ 485532 h 490544"/>
                  <a:gd name="connsiteX50" fmla="*/ 183027 w 652228"/>
                  <a:gd name="connsiteY50" fmla="*/ 482766 h 490544"/>
                  <a:gd name="connsiteX51" fmla="*/ 0 w 652228"/>
                  <a:gd name="connsiteY51" fmla="*/ 23414 h 490544"/>
                  <a:gd name="connsiteX52" fmla="*/ 8319 w 652228"/>
                  <a:gd name="connsiteY52" fmla="*/ 12345 h 490544"/>
                  <a:gd name="connsiteX53" fmla="*/ 22184 w 652228"/>
                  <a:gd name="connsiteY53" fmla="*/ 6811 h 490544"/>
                  <a:gd name="connsiteX54" fmla="*/ 24959 w 652228"/>
                  <a:gd name="connsiteY54" fmla="*/ 6811 h 490544"/>
                  <a:gd name="connsiteX55" fmla="*/ 52949 w 652228"/>
                  <a:gd name="connsiteY55" fmla="*/ 584 h 49054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52228" h="490544">
                    <a:moveTo>
                      <a:pt x="379541" y="326881"/>
                    </a:moveTo>
                    <a:cubicBezTo>
                      <a:pt x="357281" y="351751"/>
                      <a:pt x="332237" y="373859"/>
                      <a:pt x="307194" y="398729"/>
                    </a:cubicBezTo>
                    <a:cubicBezTo>
                      <a:pt x="343368" y="393202"/>
                      <a:pt x="387889" y="398729"/>
                      <a:pt x="424063" y="407018"/>
                    </a:cubicBezTo>
                    <a:cubicBezTo>
                      <a:pt x="410149" y="382149"/>
                      <a:pt x="393455" y="354515"/>
                      <a:pt x="379541" y="326881"/>
                    </a:cubicBezTo>
                    <a:close/>
                    <a:moveTo>
                      <a:pt x="136903" y="89809"/>
                    </a:moveTo>
                    <a:cubicBezTo>
                      <a:pt x="159163" y="106383"/>
                      <a:pt x="181425" y="122957"/>
                      <a:pt x="203684" y="139530"/>
                    </a:cubicBezTo>
                    <a:cubicBezTo>
                      <a:pt x="262118" y="186489"/>
                      <a:pt x="331682" y="233450"/>
                      <a:pt x="384551" y="288697"/>
                    </a:cubicBezTo>
                    <a:cubicBezTo>
                      <a:pt x="387334" y="294220"/>
                      <a:pt x="390117" y="296982"/>
                      <a:pt x="390117" y="299746"/>
                    </a:cubicBezTo>
                    <a:cubicBezTo>
                      <a:pt x="412377" y="330131"/>
                      <a:pt x="431856" y="360516"/>
                      <a:pt x="454115" y="393664"/>
                    </a:cubicBezTo>
                    <a:cubicBezTo>
                      <a:pt x="454115" y="368803"/>
                      <a:pt x="451333" y="343943"/>
                      <a:pt x="451333" y="319082"/>
                    </a:cubicBezTo>
                    <a:cubicBezTo>
                      <a:pt x="448550" y="288697"/>
                      <a:pt x="440202" y="252786"/>
                      <a:pt x="451333" y="225163"/>
                    </a:cubicBezTo>
                    <a:cubicBezTo>
                      <a:pt x="451333" y="225163"/>
                      <a:pt x="451333" y="222399"/>
                      <a:pt x="454115" y="222399"/>
                    </a:cubicBezTo>
                    <a:cubicBezTo>
                      <a:pt x="454115" y="222399"/>
                      <a:pt x="451333" y="222399"/>
                      <a:pt x="451333" y="222399"/>
                    </a:cubicBezTo>
                    <a:cubicBezTo>
                      <a:pt x="451333" y="225163"/>
                      <a:pt x="451333" y="227925"/>
                      <a:pt x="445767" y="230687"/>
                    </a:cubicBezTo>
                    <a:cubicBezTo>
                      <a:pt x="409594" y="252786"/>
                      <a:pt x="314987" y="180966"/>
                      <a:pt x="281597" y="164391"/>
                    </a:cubicBezTo>
                    <a:cubicBezTo>
                      <a:pt x="234292" y="136768"/>
                      <a:pt x="184207" y="111906"/>
                      <a:pt x="136903" y="89809"/>
                    </a:cubicBezTo>
                    <a:close/>
                    <a:moveTo>
                      <a:pt x="160275" y="56418"/>
                    </a:moveTo>
                    <a:cubicBezTo>
                      <a:pt x="196123" y="76036"/>
                      <a:pt x="231968" y="98456"/>
                      <a:pt x="267815" y="118071"/>
                    </a:cubicBezTo>
                    <a:cubicBezTo>
                      <a:pt x="328478" y="148898"/>
                      <a:pt x="389141" y="176923"/>
                      <a:pt x="444291" y="210553"/>
                    </a:cubicBezTo>
                    <a:cubicBezTo>
                      <a:pt x="447048" y="213355"/>
                      <a:pt x="447048" y="213355"/>
                      <a:pt x="447048" y="213355"/>
                    </a:cubicBezTo>
                    <a:cubicBezTo>
                      <a:pt x="449806" y="210553"/>
                      <a:pt x="449806" y="210553"/>
                      <a:pt x="452563" y="210553"/>
                    </a:cubicBezTo>
                    <a:cubicBezTo>
                      <a:pt x="444291" y="210553"/>
                      <a:pt x="452563" y="202144"/>
                      <a:pt x="458078" y="199343"/>
                    </a:cubicBezTo>
                    <a:cubicBezTo>
                      <a:pt x="460834" y="196541"/>
                      <a:pt x="466349" y="193737"/>
                      <a:pt x="471863" y="190935"/>
                    </a:cubicBezTo>
                    <a:cubicBezTo>
                      <a:pt x="488408" y="182528"/>
                      <a:pt x="502196" y="171318"/>
                      <a:pt x="518741" y="162910"/>
                    </a:cubicBezTo>
                    <a:cubicBezTo>
                      <a:pt x="540801" y="148898"/>
                      <a:pt x="562859" y="134886"/>
                      <a:pt x="587676" y="120875"/>
                    </a:cubicBezTo>
                    <a:cubicBezTo>
                      <a:pt x="571131" y="115270"/>
                      <a:pt x="554586" y="109664"/>
                      <a:pt x="540801" y="106863"/>
                    </a:cubicBezTo>
                    <a:cubicBezTo>
                      <a:pt x="477378" y="92850"/>
                      <a:pt x="416716" y="81639"/>
                      <a:pt x="353296" y="73232"/>
                    </a:cubicBezTo>
                    <a:cubicBezTo>
                      <a:pt x="295388" y="64825"/>
                      <a:pt x="226453" y="62023"/>
                      <a:pt x="160275" y="56418"/>
                    </a:cubicBezTo>
                    <a:close/>
                    <a:moveTo>
                      <a:pt x="36731" y="53078"/>
                    </a:moveTo>
                    <a:cubicBezTo>
                      <a:pt x="94657" y="183490"/>
                      <a:pt x="122241" y="327775"/>
                      <a:pt x="202233" y="447087"/>
                    </a:cubicBezTo>
                    <a:cubicBezTo>
                      <a:pt x="254642" y="402692"/>
                      <a:pt x="304292" y="352746"/>
                      <a:pt x="353943" y="305576"/>
                    </a:cubicBezTo>
                    <a:cubicBezTo>
                      <a:pt x="290500" y="266732"/>
                      <a:pt x="235333" y="208463"/>
                      <a:pt x="177407" y="164067"/>
                    </a:cubicBezTo>
                    <a:cubicBezTo>
                      <a:pt x="141549" y="136320"/>
                      <a:pt x="108449" y="108573"/>
                      <a:pt x="72589" y="78051"/>
                    </a:cubicBezTo>
                    <a:cubicBezTo>
                      <a:pt x="67074" y="75275"/>
                      <a:pt x="50523" y="64177"/>
                      <a:pt x="36731" y="53078"/>
                    </a:cubicBezTo>
                    <a:close/>
                    <a:moveTo>
                      <a:pt x="52949" y="584"/>
                    </a:moveTo>
                    <a:cubicBezTo>
                      <a:pt x="63088" y="-280"/>
                      <a:pt x="73834" y="-107"/>
                      <a:pt x="84580" y="585"/>
                    </a:cubicBezTo>
                    <a:cubicBezTo>
                      <a:pt x="106072" y="1969"/>
                      <a:pt x="127564" y="5427"/>
                      <a:pt x="144202" y="6811"/>
                    </a:cubicBezTo>
                    <a:cubicBezTo>
                      <a:pt x="216304" y="15113"/>
                      <a:pt x="291177" y="26180"/>
                      <a:pt x="363280" y="37250"/>
                    </a:cubicBezTo>
                    <a:cubicBezTo>
                      <a:pt x="410423" y="45552"/>
                      <a:pt x="635046" y="53852"/>
                      <a:pt x="651685" y="111963"/>
                    </a:cubicBezTo>
                    <a:cubicBezTo>
                      <a:pt x="654457" y="120265"/>
                      <a:pt x="646139" y="128567"/>
                      <a:pt x="637818" y="131333"/>
                    </a:cubicBezTo>
                    <a:cubicBezTo>
                      <a:pt x="635046" y="134101"/>
                      <a:pt x="635046" y="136869"/>
                      <a:pt x="629499" y="139635"/>
                    </a:cubicBezTo>
                    <a:cubicBezTo>
                      <a:pt x="596222" y="156239"/>
                      <a:pt x="562945" y="178376"/>
                      <a:pt x="529668" y="197746"/>
                    </a:cubicBezTo>
                    <a:cubicBezTo>
                      <a:pt x="515800" y="206048"/>
                      <a:pt x="496389" y="219884"/>
                      <a:pt x="476977" y="225418"/>
                    </a:cubicBezTo>
                    <a:cubicBezTo>
                      <a:pt x="482523" y="261391"/>
                      <a:pt x="479751" y="297365"/>
                      <a:pt x="482523" y="333338"/>
                    </a:cubicBezTo>
                    <a:cubicBezTo>
                      <a:pt x="485298" y="372078"/>
                      <a:pt x="488070" y="410819"/>
                      <a:pt x="485298" y="449559"/>
                    </a:cubicBezTo>
                    <a:cubicBezTo>
                      <a:pt x="485298" y="466162"/>
                      <a:pt x="463111" y="471696"/>
                      <a:pt x="454793" y="457861"/>
                    </a:cubicBezTo>
                    <a:cubicBezTo>
                      <a:pt x="452018" y="455095"/>
                      <a:pt x="452018" y="455095"/>
                      <a:pt x="452018" y="452327"/>
                    </a:cubicBezTo>
                    <a:cubicBezTo>
                      <a:pt x="404876" y="435723"/>
                      <a:pt x="352187" y="427421"/>
                      <a:pt x="302270" y="424655"/>
                    </a:cubicBezTo>
                    <a:cubicBezTo>
                      <a:pt x="296724" y="424655"/>
                      <a:pt x="293952" y="419121"/>
                      <a:pt x="291177" y="413585"/>
                    </a:cubicBezTo>
                    <a:cubicBezTo>
                      <a:pt x="266219" y="438491"/>
                      <a:pt x="238488" y="463394"/>
                      <a:pt x="210758" y="485532"/>
                    </a:cubicBezTo>
                    <a:cubicBezTo>
                      <a:pt x="202439" y="493834"/>
                      <a:pt x="191346" y="491066"/>
                      <a:pt x="183027" y="482766"/>
                    </a:cubicBezTo>
                    <a:cubicBezTo>
                      <a:pt x="85966" y="349940"/>
                      <a:pt x="47143" y="178376"/>
                      <a:pt x="0" y="23414"/>
                    </a:cubicBezTo>
                    <a:cubicBezTo>
                      <a:pt x="0" y="17878"/>
                      <a:pt x="2772" y="12345"/>
                      <a:pt x="8319" y="12345"/>
                    </a:cubicBezTo>
                    <a:cubicBezTo>
                      <a:pt x="11093" y="6811"/>
                      <a:pt x="16640" y="1277"/>
                      <a:pt x="22184" y="6811"/>
                    </a:cubicBezTo>
                    <a:cubicBezTo>
                      <a:pt x="24959" y="6811"/>
                      <a:pt x="24959" y="6811"/>
                      <a:pt x="24959" y="6811"/>
                    </a:cubicBezTo>
                    <a:cubicBezTo>
                      <a:pt x="33278" y="3352"/>
                      <a:pt x="42810" y="1449"/>
                      <a:pt x="52949" y="58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31" presetClass="entr" presetSubtype="0"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1000" fill="hold"/>
                                        <p:tgtEl>
                                          <p:spTgt spid="16"/>
                                        </p:tgtEl>
                                        <p:attrNameLst>
                                          <p:attrName>ppt_w</p:attrName>
                                        </p:attrNameLst>
                                      </p:cBhvr>
                                      <p:tavLst>
                                        <p:tav tm="0">
                                          <p:val>
                                            <p:fltVal val="0"/>
                                          </p:val>
                                        </p:tav>
                                        <p:tav tm="100000">
                                          <p:val>
                                            <p:strVal val="#ppt_w"/>
                                          </p:val>
                                        </p:tav>
                                      </p:tavLst>
                                    </p:anim>
                                    <p:anim calcmode="lin" valueType="num">
                                      <p:cBhvr>
                                        <p:cTn id="13" dur="1000" fill="hold"/>
                                        <p:tgtEl>
                                          <p:spTgt spid="16"/>
                                        </p:tgtEl>
                                        <p:attrNameLst>
                                          <p:attrName>ppt_h</p:attrName>
                                        </p:attrNameLst>
                                      </p:cBhvr>
                                      <p:tavLst>
                                        <p:tav tm="0">
                                          <p:val>
                                            <p:fltVal val="0"/>
                                          </p:val>
                                        </p:tav>
                                        <p:tav tm="100000">
                                          <p:val>
                                            <p:strVal val="#ppt_h"/>
                                          </p:val>
                                        </p:tav>
                                      </p:tavLst>
                                    </p:anim>
                                    <p:anim calcmode="lin" valueType="num">
                                      <p:cBhvr>
                                        <p:cTn id="14" dur="1000" fill="hold"/>
                                        <p:tgtEl>
                                          <p:spTgt spid="16"/>
                                        </p:tgtEl>
                                        <p:attrNameLst>
                                          <p:attrName>style.rotation</p:attrName>
                                        </p:attrNameLst>
                                      </p:cBhvr>
                                      <p:tavLst>
                                        <p:tav tm="0">
                                          <p:val>
                                            <p:fltVal val="90"/>
                                          </p:val>
                                        </p:tav>
                                        <p:tav tm="100000">
                                          <p:val>
                                            <p:fltVal val="0"/>
                                          </p:val>
                                        </p:tav>
                                      </p:tavLst>
                                    </p:anim>
                                    <p:animEffect transition="in" filter="fade">
                                      <p:cBhvr>
                                        <p:cTn id="15" dur="1000"/>
                                        <p:tgtEl>
                                          <p:spTgt spid="16"/>
                                        </p:tgtEl>
                                      </p:cBhvr>
                                    </p:animEffect>
                                  </p:childTnLst>
                                </p:cTn>
                              </p:par>
                            </p:childTnLst>
                          </p:cTn>
                        </p:par>
                        <p:par>
                          <p:cTn id="16" fill="hold" nodeType="afterGroup">
                            <p:stCondLst>
                              <p:cond delay="1500"/>
                            </p:stCondLst>
                            <p:childTnLst>
                              <p:par>
                                <p:cTn id="17" presetID="2" presetClass="entr" presetSubtype="4"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1"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9" name="组合 38"/>
          <p:cNvGrpSpPr/>
          <p:nvPr/>
        </p:nvGrpSpPr>
        <p:grpSpPr>
          <a:xfrm>
            <a:off x="1362302" y="2015217"/>
            <a:ext cx="4299328" cy="1653789"/>
            <a:chOff x="1362302" y="2015217"/>
            <a:chExt cx="4299328" cy="1653789"/>
          </a:xfrm>
        </p:grpSpPr>
        <p:grpSp>
          <p:nvGrpSpPr>
            <p:cNvPr id="2" name="组合 1"/>
            <p:cNvGrpSpPr/>
            <p:nvPr/>
          </p:nvGrpSpPr>
          <p:grpSpPr>
            <a:xfrm>
              <a:off x="1362302" y="2015217"/>
              <a:ext cx="2513012" cy="356707"/>
              <a:chOff x="5716588" y="6442075"/>
              <a:chExt cx="1241425" cy="176213"/>
            </a:xfrm>
            <a:solidFill>
              <a:srgbClr val="88CBD5"/>
            </a:solidFill>
          </p:grpSpPr>
          <p:sp>
            <p:nvSpPr>
              <p:cNvPr id="3" name="Freeform 10"/>
              <p:cNvSpPr>
                <a:spLocks noEditPoints="1"/>
              </p:cNvSpPr>
              <p:nvPr/>
            </p:nvSpPr>
            <p:spPr bwMode="auto">
              <a:xfrm>
                <a:off x="5716588" y="6442075"/>
                <a:ext cx="1241425" cy="176213"/>
              </a:xfrm>
              <a:custGeom>
                <a:gdLst>
                  <a:gd name="T0" fmla="*/ 9 w 782"/>
                  <a:gd name="T1" fmla="*/ 90 h 111"/>
                  <a:gd name="T2" fmla="*/ 113 w 782"/>
                  <a:gd name="T3" fmla="*/ 73 h 111"/>
                  <a:gd name="T4" fmla="*/ 759 w 782"/>
                  <a:gd name="T5" fmla="*/ 43 h 111"/>
                  <a:gd name="T6" fmla="*/ 15 w 782"/>
                  <a:gd name="T7" fmla="*/ 14 h 111"/>
                  <a:gd name="T8" fmla="*/ 4 w 782"/>
                  <a:gd name="T9" fmla="*/ 51 h 111"/>
                  <a:gd name="T10" fmla="*/ 8 w 782"/>
                  <a:gd name="T11" fmla="*/ 38 h 111"/>
                  <a:gd name="T12" fmla="*/ 127 w 782"/>
                  <a:gd name="T13" fmla="*/ 10 h 111"/>
                  <a:gd name="T14" fmla="*/ 123 w 782"/>
                  <a:gd name="T15" fmla="*/ 14 h 111"/>
                  <a:gd name="T16" fmla="*/ 92 w 782"/>
                  <a:gd name="T17" fmla="*/ 71 h 111"/>
                  <a:gd name="T18" fmla="*/ 112 w 782"/>
                  <a:gd name="T19" fmla="*/ 97 h 111"/>
                  <a:gd name="T20" fmla="*/ 116 w 782"/>
                  <a:gd name="T21" fmla="*/ 22 h 111"/>
                  <a:gd name="T22" fmla="*/ 95 w 782"/>
                  <a:gd name="T23" fmla="*/ 9 h 111"/>
                  <a:gd name="T24" fmla="*/ 80 w 782"/>
                  <a:gd name="T25" fmla="*/ 93 h 111"/>
                  <a:gd name="T26" fmla="*/ 89 w 782"/>
                  <a:gd name="T27" fmla="*/ 51 h 111"/>
                  <a:gd name="T28" fmla="*/ 106 w 782"/>
                  <a:gd name="T29" fmla="*/ 9 h 111"/>
                  <a:gd name="T30" fmla="*/ 81 w 782"/>
                  <a:gd name="T31" fmla="*/ 35 h 111"/>
                  <a:gd name="T32" fmla="*/ 91 w 782"/>
                  <a:gd name="T33" fmla="*/ 6 h 111"/>
                  <a:gd name="T34" fmla="*/ 129 w 782"/>
                  <a:gd name="T35" fmla="*/ 10 h 111"/>
                  <a:gd name="T36" fmla="*/ 120 w 782"/>
                  <a:gd name="T37" fmla="*/ 94 h 111"/>
                  <a:gd name="T38" fmla="*/ 570 w 782"/>
                  <a:gd name="T39" fmla="*/ 97 h 111"/>
                  <a:gd name="T40" fmla="*/ 634 w 782"/>
                  <a:gd name="T41" fmla="*/ 78 h 111"/>
                  <a:gd name="T42" fmla="*/ 633 w 782"/>
                  <a:gd name="T43" fmla="*/ 74 h 111"/>
                  <a:gd name="T44" fmla="*/ 656 w 782"/>
                  <a:gd name="T45" fmla="*/ 63 h 111"/>
                  <a:gd name="T46" fmla="*/ 641 w 782"/>
                  <a:gd name="T47" fmla="*/ 35 h 111"/>
                  <a:gd name="T48" fmla="*/ 650 w 782"/>
                  <a:gd name="T49" fmla="*/ 10 h 111"/>
                  <a:gd name="T50" fmla="*/ 667 w 782"/>
                  <a:gd name="T51" fmla="*/ 26 h 111"/>
                  <a:gd name="T52" fmla="*/ 643 w 782"/>
                  <a:gd name="T53" fmla="*/ 36 h 111"/>
                  <a:gd name="T54" fmla="*/ 641 w 782"/>
                  <a:gd name="T55" fmla="*/ 77 h 111"/>
                  <a:gd name="T56" fmla="*/ 725 w 782"/>
                  <a:gd name="T57" fmla="*/ 60 h 111"/>
                  <a:gd name="T58" fmla="*/ 734 w 782"/>
                  <a:gd name="T59" fmla="*/ 53 h 111"/>
                  <a:gd name="T60" fmla="*/ 725 w 782"/>
                  <a:gd name="T61" fmla="*/ 53 h 111"/>
                  <a:gd name="T62" fmla="*/ 733 w 782"/>
                  <a:gd name="T63" fmla="*/ 42 h 111"/>
                  <a:gd name="T64" fmla="*/ 733 w 782"/>
                  <a:gd name="T65" fmla="*/ 36 h 111"/>
                  <a:gd name="T66" fmla="*/ 735 w 782"/>
                  <a:gd name="T67" fmla="*/ 36 h 111"/>
                  <a:gd name="T68" fmla="*/ 647 w 782"/>
                  <a:gd name="T69" fmla="*/ 0 h 111"/>
                  <a:gd name="T70" fmla="*/ 748 w 782"/>
                  <a:gd name="T71" fmla="*/ 31 h 111"/>
                  <a:gd name="T72" fmla="*/ 768 w 782"/>
                  <a:gd name="T73" fmla="*/ 42 h 111"/>
                  <a:gd name="T74" fmla="*/ 667 w 782"/>
                  <a:gd name="T75" fmla="*/ 92 h 111"/>
                  <a:gd name="T76" fmla="*/ 597 w 782"/>
                  <a:gd name="T77" fmla="*/ 103 h 111"/>
                  <a:gd name="T78" fmla="*/ 96 w 782"/>
                  <a:gd name="T79" fmla="*/ 101 h 111"/>
                  <a:gd name="T80" fmla="*/ 93 w 782"/>
                  <a:gd name="T81" fmla="*/ 106 h 111"/>
                  <a:gd name="T82" fmla="*/ 83 w 782"/>
                  <a:gd name="T83" fmla="*/ 107 h 111"/>
                  <a:gd name="T84" fmla="*/ 18 w 782"/>
                  <a:gd name="T85" fmla="*/ 107 h 111"/>
                  <a:gd name="T86" fmla="*/ 12 w 782"/>
                  <a:gd name="T87" fmla="*/ 106 h 111"/>
                  <a:gd name="T88" fmla="*/ 3 w 782"/>
                  <a:gd name="T89" fmla="*/ 32 h 111"/>
                  <a:gd name="T90" fmla="*/ 18 w 782"/>
                  <a:gd name="T91" fmla="*/ 4 h 111"/>
                  <a:gd name="T92" fmla="*/ 12 w 782"/>
                  <a:gd name="T93" fmla="*/ 18 h 111"/>
                  <a:gd name="T94" fmla="*/ 38 w 782"/>
                  <a:gd name="T95" fmla="*/ 6 h 111"/>
                  <a:gd name="T96" fmla="*/ 89 w 782"/>
                  <a:gd name="T97" fmla="*/ 4 h 111"/>
                  <a:gd name="T98" fmla="*/ 72 w 782"/>
                  <a:gd name="T99" fmla="*/ 9 h 111"/>
                  <a:gd name="T100" fmla="*/ 13 w 782"/>
                  <a:gd name="T101" fmla="*/ 22 h 111"/>
                  <a:gd name="T102" fmla="*/ 24 w 782"/>
                  <a:gd name="T103" fmla="*/ 101 h 111"/>
                  <a:gd name="T104" fmla="*/ 70 w 782"/>
                  <a:gd name="T105" fmla="*/ 65 h 111"/>
                  <a:gd name="T106" fmla="*/ 93 w 782"/>
                  <a:gd name="T107" fmla="*/ 2 h 111"/>
                  <a:gd name="T108" fmla="*/ 95 w 782"/>
                  <a:gd name="T109" fmla="*/ 5 h 111"/>
                  <a:gd name="T110" fmla="*/ 263 w 782"/>
                  <a:gd name="T111" fmla="*/ 2 h 111"/>
                  <a:gd name="T112" fmla="*/ 646 w 782"/>
                  <a:gd name="T113" fmla="*/ 0 h 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2" h="110">
                    <a:moveTo>
                      <a:pt x="7" y="64"/>
                    </a:moveTo>
                    <a:lnTo>
                      <a:pt x="7" y="71"/>
                    </a:lnTo>
                    <a:lnTo>
                      <a:pt x="7" y="77"/>
                    </a:lnTo>
                    <a:lnTo>
                      <a:pt x="8" y="84"/>
                    </a:lnTo>
                    <a:lnTo>
                      <a:pt x="8" y="89"/>
                    </a:lnTo>
                    <a:lnTo>
                      <a:pt x="8" y="89"/>
                    </a:lnTo>
                    <a:lnTo>
                      <a:pt x="9" y="90"/>
                    </a:lnTo>
                    <a:lnTo>
                      <a:pt x="11" y="93"/>
                    </a:lnTo>
                    <a:lnTo>
                      <a:pt x="12" y="97"/>
                    </a:lnTo>
                    <a:lnTo>
                      <a:pt x="15" y="101"/>
                    </a:lnTo>
                    <a:lnTo>
                      <a:pt x="9" y="82"/>
                    </a:lnTo>
                    <a:lnTo>
                      <a:pt x="7" y="64"/>
                    </a:lnTo>
                    <a:close/>
                    <a:moveTo>
                      <a:pt x="113" y="63"/>
                    </a:moveTo>
                    <a:lnTo>
                      <a:pt x="113" y="73"/>
                    </a:lnTo>
                    <a:lnTo>
                      <a:pt x="114" y="84"/>
                    </a:lnTo>
                    <a:lnTo>
                      <a:pt x="118" y="92"/>
                    </a:lnTo>
                    <a:lnTo>
                      <a:pt x="116" y="77"/>
                    </a:lnTo>
                    <a:lnTo>
                      <a:pt x="113" y="63"/>
                    </a:lnTo>
                    <a:close/>
                    <a:moveTo>
                      <a:pt x="763" y="42"/>
                    </a:moveTo>
                    <a:lnTo>
                      <a:pt x="761" y="42"/>
                    </a:lnTo>
                    <a:lnTo>
                      <a:pt x="759" y="43"/>
                    </a:lnTo>
                    <a:lnTo>
                      <a:pt x="756" y="46"/>
                    </a:lnTo>
                    <a:lnTo>
                      <a:pt x="754" y="47"/>
                    </a:lnTo>
                    <a:lnTo>
                      <a:pt x="751" y="50"/>
                    </a:lnTo>
                    <a:lnTo>
                      <a:pt x="763" y="42"/>
                    </a:lnTo>
                    <a:lnTo>
                      <a:pt x="763" y="42"/>
                    </a:lnTo>
                    <a:close/>
                    <a:moveTo>
                      <a:pt x="17" y="10"/>
                    </a:moveTo>
                    <a:lnTo>
                      <a:pt x="15" y="14"/>
                    </a:lnTo>
                    <a:lnTo>
                      <a:pt x="12" y="19"/>
                    </a:lnTo>
                    <a:lnTo>
                      <a:pt x="11" y="25"/>
                    </a:lnTo>
                    <a:lnTo>
                      <a:pt x="9" y="30"/>
                    </a:lnTo>
                    <a:lnTo>
                      <a:pt x="7" y="39"/>
                    </a:lnTo>
                    <a:lnTo>
                      <a:pt x="5" y="50"/>
                    </a:lnTo>
                    <a:lnTo>
                      <a:pt x="5" y="50"/>
                    </a:lnTo>
                    <a:lnTo>
                      <a:pt x="4" y="51"/>
                    </a:lnTo>
                    <a:lnTo>
                      <a:pt x="4" y="53"/>
                    </a:lnTo>
                    <a:lnTo>
                      <a:pt x="5" y="76"/>
                    </a:lnTo>
                    <a:lnTo>
                      <a:pt x="5" y="69"/>
                    </a:lnTo>
                    <a:lnTo>
                      <a:pt x="7" y="63"/>
                    </a:lnTo>
                    <a:lnTo>
                      <a:pt x="7" y="63"/>
                    </a:lnTo>
                    <a:lnTo>
                      <a:pt x="7" y="51"/>
                    </a:lnTo>
                    <a:lnTo>
                      <a:pt x="8" y="38"/>
                    </a:lnTo>
                    <a:lnTo>
                      <a:pt x="11" y="30"/>
                    </a:lnTo>
                    <a:lnTo>
                      <a:pt x="13" y="19"/>
                    </a:lnTo>
                    <a:lnTo>
                      <a:pt x="17" y="10"/>
                    </a:lnTo>
                    <a:lnTo>
                      <a:pt x="17" y="10"/>
                    </a:lnTo>
                    <a:lnTo>
                      <a:pt x="17" y="10"/>
                    </a:lnTo>
                    <a:close/>
                    <a:moveTo>
                      <a:pt x="127" y="10"/>
                    </a:moveTo>
                    <a:lnTo>
                      <a:pt x="127" y="10"/>
                    </a:lnTo>
                    <a:lnTo>
                      <a:pt x="127" y="10"/>
                    </a:lnTo>
                    <a:lnTo>
                      <a:pt x="127" y="10"/>
                    </a:lnTo>
                    <a:close/>
                    <a:moveTo>
                      <a:pt x="123" y="10"/>
                    </a:moveTo>
                    <a:lnTo>
                      <a:pt x="120" y="18"/>
                    </a:lnTo>
                    <a:lnTo>
                      <a:pt x="118" y="26"/>
                    </a:lnTo>
                    <a:lnTo>
                      <a:pt x="122" y="15"/>
                    </a:lnTo>
                    <a:lnTo>
                      <a:pt x="123" y="14"/>
                    </a:lnTo>
                    <a:lnTo>
                      <a:pt x="125" y="13"/>
                    </a:lnTo>
                    <a:lnTo>
                      <a:pt x="126" y="10"/>
                    </a:lnTo>
                    <a:lnTo>
                      <a:pt x="123" y="10"/>
                    </a:lnTo>
                    <a:close/>
                    <a:moveTo>
                      <a:pt x="113" y="10"/>
                    </a:moveTo>
                    <a:lnTo>
                      <a:pt x="101" y="29"/>
                    </a:lnTo>
                    <a:lnTo>
                      <a:pt x="95" y="48"/>
                    </a:lnTo>
                    <a:lnTo>
                      <a:pt x="92" y="71"/>
                    </a:lnTo>
                    <a:lnTo>
                      <a:pt x="92" y="81"/>
                    </a:lnTo>
                    <a:lnTo>
                      <a:pt x="93" y="93"/>
                    </a:lnTo>
                    <a:lnTo>
                      <a:pt x="95" y="97"/>
                    </a:lnTo>
                    <a:lnTo>
                      <a:pt x="100" y="97"/>
                    </a:lnTo>
                    <a:lnTo>
                      <a:pt x="105" y="97"/>
                    </a:lnTo>
                    <a:lnTo>
                      <a:pt x="109" y="97"/>
                    </a:lnTo>
                    <a:lnTo>
                      <a:pt x="112" y="97"/>
                    </a:lnTo>
                    <a:lnTo>
                      <a:pt x="116" y="97"/>
                    </a:lnTo>
                    <a:lnTo>
                      <a:pt x="110" y="86"/>
                    </a:lnTo>
                    <a:lnTo>
                      <a:pt x="109" y="74"/>
                    </a:lnTo>
                    <a:lnTo>
                      <a:pt x="109" y="61"/>
                    </a:lnTo>
                    <a:lnTo>
                      <a:pt x="110" y="51"/>
                    </a:lnTo>
                    <a:lnTo>
                      <a:pt x="113" y="36"/>
                    </a:lnTo>
                    <a:lnTo>
                      <a:pt x="116" y="22"/>
                    </a:lnTo>
                    <a:lnTo>
                      <a:pt x="122" y="10"/>
                    </a:lnTo>
                    <a:lnTo>
                      <a:pt x="113" y="10"/>
                    </a:lnTo>
                    <a:close/>
                    <a:moveTo>
                      <a:pt x="109" y="9"/>
                    </a:moveTo>
                    <a:lnTo>
                      <a:pt x="106" y="14"/>
                    </a:lnTo>
                    <a:lnTo>
                      <a:pt x="110" y="10"/>
                    </a:lnTo>
                    <a:lnTo>
                      <a:pt x="109" y="9"/>
                    </a:lnTo>
                    <a:close/>
                    <a:moveTo>
                      <a:pt x="95" y="9"/>
                    </a:moveTo>
                    <a:lnTo>
                      <a:pt x="85" y="32"/>
                    </a:lnTo>
                    <a:lnTo>
                      <a:pt x="79" y="57"/>
                    </a:lnTo>
                    <a:lnTo>
                      <a:pt x="76" y="82"/>
                    </a:lnTo>
                    <a:lnTo>
                      <a:pt x="78" y="88"/>
                    </a:lnTo>
                    <a:lnTo>
                      <a:pt x="80" y="93"/>
                    </a:lnTo>
                    <a:lnTo>
                      <a:pt x="80" y="93"/>
                    </a:lnTo>
                    <a:lnTo>
                      <a:pt x="80" y="93"/>
                    </a:lnTo>
                    <a:lnTo>
                      <a:pt x="83" y="94"/>
                    </a:lnTo>
                    <a:lnTo>
                      <a:pt x="87" y="95"/>
                    </a:lnTo>
                    <a:lnTo>
                      <a:pt x="92" y="95"/>
                    </a:lnTo>
                    <a:lnTo>
                      <a:pt x="88" y="82"/>
                    </a:lnTo>
                    <a:lnTo>
                      <a:pt x="87" y="68"/>
                    </a:lnTo>
                    <a:lnTo>
                      <a:pt x="88" y="55"/>
                    </a:lnTo>
                    <a:lnTo>
                      <a:pt x="89" y="51"/>
                    </a:lnTo>
                    <a:lnTo>
                      <a:pt x="89" y="44"/>
                    </a:lnTo>
                    <a:lnTo>
                      <a:pt x="92" y="38"/>
                    </a:lnTo>
                    <a:lnTo>
                      <a:pt x="95" y="32"/>
                    </a:lnTo>
                    <a:lnTo>
                      <a:pt x="96" y="30"/>
                    </a:lnTo>
                    <a:lnTo>
                      <a:pt x="99" y="23"/>
                    </a:lnTo>
                    <a:lnTo>
                      <a:pt x="102" y="15"/>
                    </a:lnTo>
                    <a:lnTo>
                      <a:pt x="106" y="9"/>
                    </a:lnTo>
                    <a:lnTo>
                      <a:pt x="95" y="9"/>
                    </a:lnTo>
                    <a:close/>
                    <a:moveTo>
                      <a:pt x="91" y="6"/>
                    </a:moveTo>
                    <a:lnTo>
                      <a:pt x="84" y="18"/>
                    </a:lnTo>
                    <a:lnTo>
                      <a:pt x="80" y="31"/>
                    </a:lnTo>
                    <a:lnTo>
                      <a:pt x="76" y="46"/>
                    </a:lnTo>
                    <a:lnTo>
                      <a:pt x="75" y="59"/>
                    </a:lnTo>
                    <a:lnTo>
                      <a:pt x="81" y="35"/>
                    </a:lnTo>
                    <a:lnTo>
                      <a:pt x="83" y="29"/>
                    </a:lnTo>
                    <a:lnTo>
                      <a:pt x="85" y="22"/>
                    </a:lnTo>
                    <a:lnTo>
                      <a:pt x="85" y="18"/>
                    </a:lnTo>
                    <a:lnTo>
                      <a:pt x="87" y="15"/>
                    </a:lnTo>
                    <a:lnTo>
                      <a:pt x="88" y="12"/>
                    </a:lnTo>
                    <a:lnTo>
                      <a:pt x="89" y="9"/>
                    </a:lnTo>
                    <a:lnTo>
                      <a:pt x="91" y="6"/>
                    </a:lnTo>
                    <a:lnTo>
                      <a:pt x="91" y="6"/>
                    </a:lnTo>
                    <a:close/>
                    <a:moveTo>
                      <a:pt x="646" y="2"/>
                    </a:moveTo>
                    <a:lnTo>
                      <a:pt x="547" y="6"/>
                    </a:lnTo>
                    <a:lnTo>
                      <a:pt x="450" y="9"/>
                    </a:lnTo>
                    <a:lnTo>
                      <a:pt x="337" y="8"/>
                    </a:lnTo>
                    <a:lnTo>
                      <a:pt x="232" y="9"/>
                    </a:lnTo>
                    <a:lnTo>
                      <a:pt x="129" y="10"/>
                    </a:lnTo>
                    <a:lnTo>
                      <a:pt x="126" y="15"/>
                    </a:lnTo>
                    <a:lnTo>
                      <a:pt x="123" y="22"/>
                    </a:lnTo>
                    <a:lnTo>
                      <a:pt x="121" y="29"/>
                    </a:lnTo>
                    <a:lnTo>
                      <a:pt x="118" y="36"/>
                    </a:lnTo>
                    <a:lnTo>
                      <a:pt x="117" y="52"/>
                    </a:lnTo>
                    <a:lnTo>
                      <a:pt x="117" y="68"/>
                    </a:lnTo>
                    <a:lnTo>
                      <a:pt x="120" y="94"/>
                    </a:lnTo>
                    <a:lnTo>
                      <a:pt x="123" y="97"/>
                    </a:lnTo>
                    <a:lnTo>
                      <a:pt x="144" y="97"/>
                    </a:lnTo>
                    <a:lnTo>
                      <a:pt x="147" y="97"/>
                    </a:lnTo>
                    <a:lnTo>
                      <a:pt x="214" y="97"/>
                    </a:lnTo>
                    <a:lnTo>
                      <a:pt x="362" y="97"/>
                    </a:lnTo>
                    <a:lnTo>
                      <a:pt x="492" y="95"/>
                    </a:lnTo>
                    <a:lnTo>
                      <a:pt x="570" y="97"/>
                    </a:lnTo>
                    <a:lnTo>
                      <a:pt x="597" y="98"/>
                    </a:lnTo>
                    <a:lnTo>
                      <a:pt x="625" y="95"/>
                    </a:lnTo>
                    <a:lnTo>
                      <a:pt x="654" y="92"/>
                    </a:lnTo>
                    <a:lnTo>
                      <a:pt x="649" y="89"/>
                    </a:lnTo>
                    <a:lnTo>
                      <a:pt x="643" y="85"/>
                    </a:lnTo>
                    <a:lnTo>
                      <a:pt x="638" y="82"/>
                    </a:lnTo>
                    <a:lnTo>
                      <a:pt x="634" y="78"/>
                    </a:lnTo>
                    <a:lnTo>
                      <a:pt x="632" y="80"/>
                    </a:lnTo>
                    <a:lnTo>
                      <a:pt x="630" y="80"/>
                    </a:lnTo>
                    <a:lnTo>
                      <a:pt x="630" y="78"/>
                    </a:lnTo>
                    <a:lnTo>
                      <a:pt x="630" y="78"/>
                    </a:lnTo>
                    <a:lnTo>
                      <a:pt x="632" y="77"/>
                    </a:lnTo>
                    <a:lnTo>
                      <a:pt x="633" y="76"/>
                    </a:lnTo>
                    <a:lnTo>
                      <a:pt x="633" y="74"/>
                    </a:lnTo>
                    <a:lnTo>
                      <a:pt x="634" y="73"/>
                    </a:lnTo>
                    <a:lnTo>
                      <a:pt x="635" y="73"/>
                    </a:lnTo>
                    <a:lnTo>
                      <a:pt x="637" y="73"/>
                    </a:lnTo>
                    <a:lnTo>
                      <a:pt x="638" y="73"/>
                    </a:lnTo>
                    <a:lnTo>
                      <a:pt x="643" y="71"/>
                    </a:lnTo>
                    <a:lnTo>
                      <a:pt x="650" y="67"/>
                    </a:lnTo>
                    <a:lnTo>
                      <a:pt x="656" y="63"/>
                    </a:lnTo>
                    <a:lnTo>
                      <a:pt x="660" y="59"/>
                    </a:lnTo>
                    <a:lnTo>
                      <a:pt x="659" y="56"/>
                    </a:lnTo>
                    <a:lnTo>
                      <a:pt x="637" y="39"/>
                    </a:lnTo>
                    <a:lnTo>
                      <a:pt x="637" y="38"/>
                    </a:lnTo>
                    <a:lnTo>
                      <a:pt x="638" y="38"/>
                    </a:lnTo>
                    <a:lnTo>
                      <a:pt x="639" y="36"/>
                    </a:lnTo>
                    <a:lnTo>
                      <a:pt x="641" y="35"/>
                    </a:lnTo>
                    <a:lnTo>
                      <a:pt x="642" y="35"/>
                    </a:lnTo>
                    <a:lnTo>
                      <a:pt x="647" y="32"/>
                    </a:lnTo>
                    <a:lnTo>
                      <a:pt x="653" y="30"/>
                    </a:lnTo>
                    <a:lnTo>
                      <a:pt x="658" y="27"/>
                    </a:lnTo>
                    <a:lnTo>
                      <a:pt x="663" y="25"/>
                    </a:lnTo>
                    <a:lnTo>
                      <a:pt x="656" y="18"/>
                    </a:lnTo>
                    <a:lnTo>
                      <a:pt x="650" y="10"/>
                    </a:lnTo>
                    <a:lnTo>
                      <a:pt x="646" y="2"/>
                    </a:lnTo>
                    <a:close/>
                    <a:moveTo>
                      <a:pt x="649" y="2"/>
                    </a:moveTo>
                    <a:lnTo>
                      <a:pt x="649" y="2"/>
                    </a:lnTo>
                    <a:lnTo>
                      <a:pt x="658" y="14"/>
                    </a:lnTo>
                    <a:lnTo>
                      <a:pt x="668" y="25"/>
                    </a:lnTo>
                    <a:lnTo>
                      <a:pt x="668" y="25"/>
                    </a:lnTo>
                    <a:lnTo>
                      <a:pt x="667" y="26"/>
                    </a:lnTo>
                    <a:lnTo>
                      <a:pt x="666" y="27"/>
                    </a:lnTo>
                    <a:lnTo>
                      <a:pt x="666" y="27"/>
                    </a:lnTo>
                    <a:lnTo>
                      <a:pt x="662" y="29"/>
                    </a:lnTo>
                    <a:lnTo>
                      <a:pt x="656" y="31"/>
                    </a:lnTo>
                    <a:lnTo>
                      <a:pt x="650" y="34"/>
                    </a:lnTo>
                    <a:lnTo>
                      <a:pt x="646" y="36"/>
                    </a:lnTo>
                    <a:lnTo>
                      <a:pt x="643" y="36"/>
                    </a:lnTo>
                    <a:lnTo>
                      <a:pt x="643" y="36"/>
                    </a:lnTo>
                    <a:lnTo>
                      <a:pt x="670" y="56"/>
                    </a:lnTo>
                    <a:lnTo>
                      <a:pt x="670" y="56"/>
                    </a:lnTo>
                    <a:lnTo>
                      <a:pt x="668" y="57"/>
                    </a:lnTo>
                    <a:lnTo>
                      <a:pt x="668" y="57"/>
                    </a:lnTo>
                    <a:lnTo>
                      <a:pt x="656" y="68"/>
                    </a:lnTo>
                    <a:lnTo>
                      <a:pt x="641" y="77"/>
                    </a:lnTo>
                    <a:lnTo>
                      <a:pt x="653" y="82"/>
                    </a:lnTo>
                    <a:lnTo>
                      <a:pt x="663" y="89"/>
                    </a:lnTo>
                    <a:lnTo>
                      <a:pt x="693" y="76"/>
                    </a:lnTo>
                    <a:lnTo>
                      <a:pt x="725" y="63"/>
                    </a:lnTo>
                    <a:lnTo>
                      <a:pt x="725" y="61"/>
                    </a:lnTo>
                    <a:lnTo>
                      <a:pt x="725" y="60"/>
                    </a:lnTo>
                    <a:lnTo>
                      <a:pt x="725" y="60"/>
                    </a:lnTo>
                    <a:lnTo>
                      <a:pt x="729" y="57"/>
                    </a:lnTo>
                    <a:lnTo>
                      <a:pt x="733" y="55"/>
                    </a:lnTo>
                    <a:lnTo>
                      <a:pt x="737" y="53"/>
                    </a:lnTo>
                    <a:lnTo>
                      <a:pt x="742" y="51"/>
                    </a:lnTo>
                    <a:lnTo>
                      <a:pt x="742" y="51"/>
                    </a:lnTo>
                    <a:lnTo>
                      <a:pt x="744" y="50"/>
                    </a:lnTo>
                    <a:lnTo>
                      <a:pt x="734" y="53"/>
                    </a:lnTo>
                    <a:lnTo>
                      <a:pt x="725" y="57"/>
                    </a:lnTo>
                    <a:lnTo>
                      <a:pt x="723" y="57"/>
                    </a:lnTo>
                    <a:lnTo>
                      <a:pt x="722" y="56"/>
                    </a:lnTo>
                    <a:lnTo>
                      <a:pt x="722" y="56"/>
                    </a:lnTo>
                    <a:lnTo>
                      <a:pt x="723" y="55"/>
                    </a:lnTo>
                    <a:lnTo>
                      <a:pt x="725" y="53"/>
                    </a:lnTo>
                    <a:lnTo>
                      <a:pt x="725" y="53"/>
                    </a:lnTo>
                    <a:lnTo>
                      <a:pt x="731" y="50"/>
                    </a:lnTo>
                    <a:lnTo>
                      <a:pt x="738" y="46"/>
                    </a:lnTo>
                    <a:lnTo>
                      <a:pt x="744" y="43"/>
                    </a:lnTo>
                    <a:lnTo>
                      <a:pt x="746" y="43"/>
                    </a:lnTo>
                    <a:lnTo>
                      <a:pt x="740" y="43"/>
                    </a:lnTo>
                    <a:lnTo>
                      <a:pt x="734" y="42"/>
                    </a:lnTo>
                    <a:lnTo>
                      <a:pt x="733" y="42"/>
                    </a:lnTo>
                    <a:lnTo>
                      <a:pt x="733" y="40"/>
                    </a:lnTo>
                    <a:lnTo>
                      <a:pt x="734" y="39"/>
                    </a:lnTo>
                    <a:lnTo>
                      <a:pt x="735" y="39"/>
                    </a:lnTo>
                    <a:lnTo>
                      <a:pt x="737" y="39"/>
                    </a:lnTo>
                    <a:lnTo>
                      <a:pt x="739" y="39"/>
                    </a:lnTo>
                    <a:lnTo>
                      <a:pt x="733" y="38"/>
                    </a:lnTo>
                    <a:lnTo>
                      <a:pt x="733" y="36"/>
                    </a:lnTo>
                    <a:lnTo>
                      <a:pt x="733" y="36"/>
                    </a:lnTo>
                    <a:lnTo>
                      <a:pt x="734" y="35"/>
                    </a:lnTo>
                    <a:lnTo>
                      <a:pt x="735" y="35"/>
                    </a:lnTo>
                    <a:lnTo>
                      <a:pt x="735" y="35"/>
                    </a:lnTo>
                    <a:lnTo>
                      <a:pt x="735" y="35"/>
                    </a:lnTo>
                    <a:lnTo>
                      <a:pt x="735" y="35"/>
                    </a:lnTo>
                    <a:lnTo>
                      <a:pt x="735" y="36"/>
                    </a:lnTo>
                    <a:lnTo>
                      <a:pt x="738" y="35"/>
                    </a:lnTo>
                    <a:lnTo>
                      <a:pt x="718" y="29"/>
                    </a:lnTo>
                    <a:lnTo>
                      <a:pt x="695" y="21"/>
                    </a:lnTo>
                    <a:lnTo>
                      <a:pt x="671" y="13"/>
                    </a:lnTo>
                    <a:lnTo>
                      <a:pt x="649" y="2"/>
                    </a:lnTo>
                    <a:lnTo>
                      <a:pt x="649" y="2"/>
                    </a:lnTo>
                    <a:close/>
                    <a:moveTo>
                      <a:pt x="647" y="0"/>
                    </a:moveTo>
                    <a:lnTo>
                      <a:pt x="647" y="1"/>
                    </a:lnTo>
                    <a:lnTo>
                      <a:pt x="650" y="1"/>
                    </a:lnTo>
                    <a:lnTo>
                      <a:pt x="650" y="1"/>
                    </a:lnTo>
                    <a:lnTo>
                      <a:pt x="651" y="1"/>
                    </a:lnTo>
                    <a:lnTo>
                      <a:pt x="683" y="12"/>
                    </a:lnTo>
                    <a:lnTo>
                      <a:pt x="716" y="22"/>
                    </a:lnTo>
                    <a:lnTo>
                      <a:pt x="748" y="31"/>
                    </a:lnTo>
                    <a:lnTo>
                      <a:pt x="781" y="38"/>
                    </a:lnTo>
                    <a:lnTo>
                      <a:pt x="782" y="38"/>
                    </a:lnTo>
                    <a:lnTo>
                      <a:pt x="781" y="39"/>
                    </a:lnTo>
                    <a:lnTo>
                      <a:pt x="780" y="40"/>
                    </a:lnTo>
                    <a:lnTo>
                      <a:pt x="779" y="42"/>
                    </a:lnTo>
                    <a:lnTo>
                      <a:pt x="777" y="42"/>
                    </a:lnTo>
                    <a:lnTo>
                      <a:pt x="768" y="42"/>
                    </a:lnTo>
                    <a:lnTo>
                      <a:pt x="737" y="61"/>
                    </a:lnTo>
                    <a:lnTo>
                      <a:pt x="701" y="78"/>
                    </a:lnTo>
                    <a:lnTo>
                      <a:pt x="664" y="90"/>
                    </a:lnTo>
                    <a:lnTo>
                      <a:pt x="666" y="92"/>
                    </a:lnTo>
                    <a:lnTo>
                      <a:pt x="667" y="90"/>
                    </a:lnTo>
                    <a:lnTo>
                      <a:pt x="667" y="92"/>
                    </a:lnTo>
                    <a:lnTo>
                      <a:pt x="667" y="92"/>
                    </a:lnTo>
                    <a:lnTo>
                      <a:pt x="667" y="92"/>
                    </a:lnTo>
                    <a:lnTo>
                      <a:pt x="667" y="93"/>
                    </a:lnTo>
                    <a:lnTo>
                      <a:pt x="666" y="94"/>
                    </a:lnTo>
                    <a:lnTo>
                      <a:pt x="664" y="95"/>
                    </a:lnTo>
                    <a:lnTo>
                      <a:pt x="663" y="97"/>
                    </a:lnTo>
                    <a:lnTo>
                      <a:pt x="630" y="101"/>
                    </a:lnTo>
                    <a:lnTo>
                      <a:pt x="597" y="103"/>
                    </a:lnTo>
                    <a:lnTo>
                      <a:pt x="565" y="103"/>
                    </a:lnTo>
                    <a:lnTo>
                      <a:pt x="483" y="102"/>
                    </a:lnTo>
                    <a:lnTo>
                      <a:pt x="347" y="102"/>
                    </a:lnTo>
                    <a:lnTo>
                      <a:pt x="196" y="102"/>
                    </a:lnTo>
                    <a:lnTo>
                      <a:pt x="127" y="101"/>
                    </a:lnTo>
                    <a:lnTo>
                      <a:pt x="112" y="101"/>
                    </a:lnTo>
                    <a:lnTo>
                      <a:pt x="96" y="101"/>
                    </a:lnTo>
                    <a:lnTo>
                      <a:pt x="95" y="101"/>
                    </a:lnTo>
                    <a:lnTo>
                      <a:pt x="95" y="101"/>
                    </a:lnTo>
                    <a:lnTo>
                      <a:pt x="95" y="101"/>
                    </a:lnTo>
                    <a:lnTo>
                      <a:pt x="91" y="99"/>
                    </a:lnTo>
                    <a:lnTo>
                      <a:pt x="85" y="99"/>
                    </a:lnTo>
                    <a:lnTo>
                      <a:pt x="89" y="103"/>
                    </a:lnTo>
                    <a:lnTo>
                      <a:pt x="93" y="106"/>
                    </a:lnTo>
                    <a:lnTo>
                      <a:pt x="93" y="107"/>
                    </a:lnTo>
                    <a:lnTo>
                      <a:pt x="93" y="109"/>
                    </a:lnTo>
                    <a:lnTo>
                      <a:pt x="92" y="109"/>
                    </a:lnTo>
                    <a:lnTo>
                      <a:pt x="92" y="110"/>
                    </a:lnTo>
                    <a:lnTo>
                      <a:pt x="91" y="110"/>
                    </a:lnTo>
                    <a:lnTo>
                      <a:pt x="87" y="110"/>
                    </a:lnTo>
                    <a:lnTo>
                      <a:pt x="83" y="107"/>
                    </a:lnTo>
                    <a:lnTo>
                      <a:pt x="79" y="105"/>
                    </a:lnTo>
                    <a:lnTo>
                      <a:pt x="66" y="107"/>
                    </a:lnTo>
                    <a:lnTo>
                      <a:pt x="51" y="107"/>
                    </a:lnTo>
                    <a:lnTo>
                      <a:pt x="37" y="107"/>
                    </a:lnTo>
                    <a:lnTo>
                      <a:pt x="18" y="106"/>
                    </a:lnTo>
                    <a:lnTo>
                      <a:pt x="18" y="107"/>
                    </a:lnTo>
                    <a:lnTo>
                      <a:pt x="18" y="107"/>
                    </a:lnTo>
                    <a:lnTo>
                      <a:pt x="18" y="107"/>
                    </a:lnTo>
                    <a:lnTo>
                      <a:pt x="18" y="109"/>
                    </a:lnTo>
                    <a:lnTo>
                      <a:pt x="17" y="110"/>
                    </a:lnTo>
                    <a:lnTo>
                      <a:pt x="16" y="111"/>
                    </a:lnTo>
                    <a:lnTo>
                      <a:pt x="15" y="111"/>
                    </a:lnTo>
                    <a:lnTo>
                      <a:pt x="15" y="111"/>
                    </a:lnTo>
                    <a:lnTo>
                      <a:pt x="12" y="106"/>
                    </a:lnTo>
                    <a:lnTo>
                      <a:pt x="7" y="106"/>
                    </a:lnTo>
                    <a:lnTo>
                      <a:pt x="7" y="105"/>
                    </a:lnTo>
                    <a:lnTo>
                      <a:pt x="7" y="105"/>
                    </a:lnTo>
                    <a:lnTo>
                      <a:pt x="9" y="103"/>
                    </a:lnTo>
                    <a:lnTo>
                      <a:pt x="1" y="81"/>
                    </a:lnTo>
                    <a:lnTo>
                      <a:pt x="0" y="57"/>
                    </a:lnTo>
                    <a:lnTo>
                      <a:pt x="3" y="32"/>
                    </a:lnTo>
                    <a:lnTo>
                      <a:pt x="5" y="25"/>
                    </a:lnTo>
                    <a:lnTo>
                      <a:pt x="8" y="15"/>
                    </a:lnTo>
                    <a:lnTo>
                      <a:pt x="12" y="8"/>
                    </a:lnTo>
                    <a:lnTo>
                      <a:pt x="20" y="4"/>
                    </a:lnTo>
                    <a:lnTo>
                      <a:pt x="20" y="4"/>
                    </a:lnTo>
                    <a:lnTo>
                      <a:pt x="20" y="4"/>
                    </a:lnTo>
                    <a:lnTo>
                      <a:pt x="18" y="4"/>
                    </a:lnTo>
                    <a:lnTo>
                      <a:pt x="13" y="9"/>
                    </a:lnTo>
                    <a:lnTo>
                      <a:pt x="9" y="15"/>
                    </a:lnTo>
                    <a:lnTo>
                      <a:pt x="7" y="26"/>
                    </a:lnTo>
                    <a:lnTo>
                      <a:pt x="5" y="35"/>
                    </a:lnTo>
                    <a:lnTo>
                      <a:pt x="7" y="30"/>
                    </a:lnTo>
                    <a:lnTo>
                      <a:pt x="9" y="23"/>
                    </a:lnTo>
                    <a:lnTo>
                      <a:pt x="12" y="18"/>
                    </a:lnTo>
                    <a:lnTo>
                      <a:pt x="13" y="14"/>
                    </a:lnTo>
                    <a:lnTo>
                      <a:pt x="17" y="10"/>
                    </a:lnTo>
                    <a:lnTo>
                      <a:pt x="17" y="9"/>
                    </a:lnTo>
                    <a:lnTo>
                      <a:pt x="18" y="6"/>
                    </a:lnTo>
                    <a:lnTo>
                      <a:pt x="20" y="5"/>
                    </a:lnTo>
                    <a:lnTo>
                      <a:pt x="21" y="5"/>
                    </a:lnTo>
                    <a:lnTo>
                      <a:pt x="38" y="6"/>
                    </a:lnTo>
                    <a:lnTo>
                      <a:pt x="55" y="6"/>
                    </a:lnTo>
                    <a:lnTo>
                      <a:pt x="76" y="5"/>
                    </a:lnTo>
                    <a:lnTo>
                      <a:pt x="79" y="5"/>
                    </a:lnTo>
                    <a:lnTo>
                      <a:pt x="81" y="5"/>
                    </a:lnTo>
                    <a:lnTo>
                      <a:pt x="84" y="5"/>
                    </a:lnTo>
                    <a:lnTo>
                      <a:pt x="87" y="5"/>
                    </a:lnTo>
                    <a:lnTo>
                      <a:pt x="89" y="4"/>
                    </a:lnTo>
                    <a:lnTo>
                      <a:pt x="89" y="4"/>
                    </a:lnTo>
                    <a:lnTo>
                      <a:pt x="89" y="5"/>
                    </a:lnTo>
                    <a:lnTo>
                      <a:pt x="87" y="6"/>
                    </a:lnTo>
                    <a:lnTo>
                      <a:pt x="83" y="8"/>
                    </a:lnTo>
                    <a:lnTo>
                      <a:pt x="79" y="9"/>
                    </a:lnTo>
                    <a:lnTo>
                      <a:pt x="76" y="9"/>
                    </a:lnTo>
                    <a:lnTo>
                      <a:pt x="72" y="9"/>
                    </a:lnTo>
                    <a:lnTo>
                      <a:pt x="68" y="9"/>
                    </a:lnTo>
                    <a:lnTo>
                      <a:pt x="37" y="13"/>
                    </a:lnTo>
                    <a:lnTo>
                      <a:pt x="29" y="12"/>
                    </a:lnTo>
                    <a:lnTo>
                      <a:pt x="20" y="10"/>
                    </a:lnTo>
                    <a:lnTo>
                      <a:pt x="18" y="12"/>
                    </a:lnTo>
                    <a:lnTo>
                      <a:pt x="18" y="12"/>
                    </a:lnTo>
                    <a:lnTo>
                      <a:pt x="13" y="22"/>
                    </a:lnTo>
                    <a:lnTo>
                      <a:pt x="11" y="35"/>
                    </a:lnTo>
                    <a:lnTo>
                      <a:pt x="11" y="48"/>
                    </a:lnTo>
                    <a:lnTo>
                      <a:pt x="9" y="60"/>
                    </a:lnTo>
                    <a:lnTo>
                      <a:pt x="11" y="74"/>
                    </a:lnTo>
                    <a:lnTo>
                      <a:pt x="13" y="88"/>
                    </a:lnTo>
                    <a:lnTo>
                      <a:pt x="17" y="101"/>
                    </a:lnTo>
                    <a:lnTo>
                      <a:pt x="24" y="101"/>
                    </a:lnTo>
                    <a:lnTo>
                      <a:pt x="30" y="101"/>
                    </a:lnTo>
                    <a:lnTo>
                      <a:pt x="37" y="101"/>
                    </a:lnTo>
                    <a:lnTo>
                      <a:pt x="57" y="102"/>
                    </a:lnTo>
                    <a:lnTo>
                      <a:pt x="76" y="101"/>
                    </a:lnTo>
                    <a:lnTo>
                      <a:pt x="72" y="89"/>
                    </a:lnTo>
                    <a:lnTo>
                      <a:pt x="70" y="77"/>
                    </a:lnTo>
                    <a:lnTo>
                      <a:pt x="70" y="65"/>
                    </a:lnTo>
                    <a:lnTo>
                      <a:pt x="71" y="56"/>
                    </a:lnTo>
                    <a:lnTo>
                      <a:pt x="74" y="42"/>
                    </a:lnTo>
                    <a:lnTo>
                      <a:pt x="78" y="29"/>
                    </a:lnTo>
                    <a:lnTo>
                      <a:pt x="83" y="15"/>
                    </a:lnTo>
                    <a:lnTo>
                      <a:pt x="92" y="4"/>
                    </a:lnTo>
                    <a:lnTo>
                      <a:pt x="92" y="4"/>
                    </a:lnTo>
                    <a:lnTo>
                      <a:pt x="93" y="2"/>
                    </a:lnTo>
                    <a:lnTo>
                      <a:pt x="95" y="1"/>
                    </a:lnTo>
                    <a:lnTo>
                      <a:pt x="96" y="1"/>
                    </a:lnTo>
                    <a:lnTo>
                      <a:pt x="96" y="2"/>
                    </a:lnTo>
                    <a:lnTo>
                      <a:pt x="95" y="4"/>
                    </a:lnTo>
                    <a:lnTo>
                      <a:pt x="95" y="5"/>
                    </a:lnTo>
                    <a:lnTo>
                      <a:pt x="93" y="6"/>
                    </a:lnTo>
                    <a:lnTo>
                      <a:pt x="95" y="5"/>
                    </a:lnTo>
                    <a:lnTo>
                      <a:pt x="95" y="5"/>
                    </a:lnTo>
                    <a:lnTo>
                      <a:pt x="95" y="5"/>
                    </a:lnTo>
                    <a:lnTo>
                      <a:pt x="96" y="5"/>
                    </a:lnTo>
                    <a:lnTo>
                      <a:pt x="96" y="5"/>
                    </a:lnTo>
                    <a:lnTo>
                      <a:pt x="96" y="6"/>
                    </a:lnTo>
                    <a:lnTo>
                      <a:pt x="179" y="2"/>
                    </a:lnTo>
                    <a:lnTo>
                      <a:pt x="263" y="2"/>
                    </a:lnTo>
                    <a:lnTo>
                      <a:pt x="347" y="2"/>
                    </a:lnTo>
                    <a:lnTo>
                      <a:pt x="457" y="4"/>
                    </a:lnTo>
                    <a:lnTo>
                      <a:pt x="520" y="4"/>
                    </a:lnTo>
                    <a:lnTo>
                      <a:pt x="583" y="1"/>
                    </a:lnTo>
                    <a:lnTo>
                      <a:pt x="646" y="1"/>
                    </a:lnTo>
                    <a:lnTo>
                      <a:pt x="646" y="1"/>
                    </a:lnTo>
                    <a:lnTo>
                      <a:pt x="646" y="0"/>
                    </a:lnTo>
                    <a:lnTo>
                      <a:pt x="647" y="0"/>
                    </a:lnTo>
                    <a:close/>
                  </a:path>
                </a:pathLst>
              </a:custGeom>
              <a:grpFill/>
              <a:ln w="0">
                <a:solidFill>
                  <a:srgbClr val="88CBD5"/>
                </a:solid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a:ea typeface="等线"/>
                </a:endParaRPr>
              </a:p>
            </p:txBody>
          </p:sp>
          <p:sp>
            <p:nvSpPr>
              <p:cNvPr id="4" name="Freeform 11"/>
              <p:cNvSpPr/>
              <p:nvPr/>
            </p:nvSpPr>
            <p:spPr bwMode="auto">
              <a:xfrm>
                <a:off x="6089650" y="6477000"/>
                <a:ext cx="571500" cy="14288"/>
              </a:xfrm>
              <a:custGeom>
                <a:gdLst>
                  <a:gd name="T0" fmla="*/ 0 w 360"/>
                  <a:gd name="T1" fmla="*/ 0 h 9"/>
                  <a:gd name="T2" fmla="*/ 89 w 360"/>
                  <a:gd name="T3" fmla="*/ 3 h 9"/>
                  <a:gd name="T4" fmla="*/ 179 w 360"/>
                  <a:gd name="T5" fmla="*/ 3 h 9"/>
                  <a:gd name="T6" fmla="*/ 223 w 360"/>
                  <a:gd name="T7" fmla="*/ 4 h 9"/>
                  <a:gd name="T8" fmla="*/ 269 w 360"/>
                  <a:gd name="T9" fmla="*/ 7 h 9"/>
                  <a:gd name="T10" fmla="*/ 314 w 360"/>
                  <a:gd name="T11" fmla="*/ 5 h 9"/>
                  <a:gd name="T12" fmla="*/ 360 w 360"/>
                  <a:gd name="T13" fmla="*/ 4 h 9"/>
                  <a:gd name="T14" fmla="*/ 360 w 360"/>
                  <a:gd name="T15" fmla="*/ 4 h 9"/>
                  <a:gd name="T16" fmla="*/ 358 w 360"/>
                  <a:gd name="T17" fmla="*/ 5 h 9"/>
                  <a:gd name="T18" fmla="*/ 358 w 360"/>
                  <a:gd name="T19" fmla="*/ 5 h 9"/>
                  <a:gd name="T20" fmla="*/ 326 w 360"/>
                  <a:gd name="T21" fmla="*/ 8 h 9"/>
                  <a:gd name="T22" fmla="*/ 293 w 360"/>
                  <a:gd name="T23" fmla="*/ 9 h 9"/>
                  <a:gd name="T24" fmla="*/ 261 w 360"/>
                  <a:gd name="T25" fmla="*/ 9 h 9"/>
                  <a:gd name="T26" fmla="*/ 215 w 360"/>
                  <a:gd name="T27" fmla="*/ 7 h 9"/>
                  <a:gd name="T28" fmla="*/ 171 w 360"/>
                  <a:gd name="T29" fmla="*/ 4 h 9"/>
                  <a:gd name="T30" fmla="*/ 113 w 360"/>
                  <a:gd name="T31" fmla="*/ 5 h 9"/>
                  <a:gd name="T32" fmla="*/ 57 w 360"/>
                  <a:gd name="T33" fmla="*/ 5 h 9"/>
                  <a:gd name="T34" fmla="*/ 0 w 360"/>
                  <a:gd name="T35" fmla="*/ 1 h 9"/>
                  <a:gd name="T36" fmla="*/ 0 w 360"/>
                  <a:gd name="T37" fmla="*/ 0 h 9"/>
                  <a:gd name="T38" fmla="*/ 0 w 360"/>
                  <a:gd name="T39" fmla="*/ 0 h 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0" h="9">
                    <a:moveTo>
                      <a:pt x="0" y="0"/>
                    </a:moveTo>
                    <a:lnTo>
                      <a:pt x="89" y="3"/>
                    </a:lnTo>
                    <a:lnTo>
                      <a:pt x="179" y="3"/>
                    </a:lnTo>
                    <a:lnTo>
                      <a:pt x="223" y="4"/>
                    </a:lnTo>
                    <a:lnTo>
                      <a:pt x="269" y="7"/>
                    </a:lnTo>
                    <a:lnTo>
                      <a:pt x="314" y="5"/>
                    </a:lnTo>
                    <a:lnTo>
                      <a:pt x="360" y="4"/>
                    </a:lnTo>
                    <a:lnTo>
                      <a:pt x="360" y="4"/>
                    </a:lnTo>
                    <a:lnTo>
                      <a:pt x="358" y="5"/>
                    </a:lnTo>
                    <a:lnTo>
                      <a:pt x="358" y="5"/>
                    </a:lnTo>
                    <a:lnTo>
                      <a:pt x="326" y="8"/>
                    </a:lnTo>
                    <a:lnTo>
                      <a:pt x="293" y="9"/>
                    </a:lnTo>
                    <a:lnTo>
                      <a:pt x="261" y="9"/>
                    </a:lnTo>
                    <a:lnTo>
                      <a:pt x="215" y="7"/>
                    </a:lnTo>
                    <a:lnTo>
                      <a:pt x="171" y="4"/>
                    </a:lnTo>
                    <a:lnTo>
                      <a:pt x="113" y="5"/>
                    </a:lnTo>
                    <a:lnTo>
                      <a:pt x="57" y="5"/>
                    </a:lnTo>
                    <a:lnTo>
                      <a:pt x="0" y="1"/>
                    </a:lnTo>
                    <a:lnTo>
                      <a:pt x="0" y="0"/>
                    </a:lnTo>
                    <a:lnTo>
                      <a:pt x="0" y="0"/>
                    </a:lnTo>
                    <a:close/>
                  </a:path>
                </a:pathLst>
              </a:custGeom>
              <a:grpFill/>
              <a:ln w="0">
                <a:solidFill>
                  <a:srgbClr val="88CBD5"/>
                </a:solid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a:ea typeface="等线"/>
                </a:endParaRPr>
              </a:p>
            </p:txBody>
          </p:sp>
          <p:sp>
            <p:nvSpPr>
              <p:cNvPr id="5" name="Freeform 12"/>
              <p:cNvSpPr/>
              <p:nvPr/>
            </p:nvSpPr>
            <p:spPr bwMode="auto">
              <a:xfrm>
                <a:off x="5995988" y="6518275"/>
                <a:ext cx="601663" cy="14288"/>
              </a:xfrm>
              <a:custGeom>
                <a:gdLst>
                  <a:gd name="T0" fmla="*/ 344 w 379"/>
                  <a:gd name="T1" fmla="*/ 0 h 9"/>
                  <a:gd name="T2" fmla="*/ 362 w 379"/>
                  <a:gd name="T3" fmla="*/ 0 h 9"/>
                  <a:gd name="T4" fmla="*/ 379 w 379"/>
                  <a:gd name="T5" fmla="*/ 0 h 9"/>
                  <a:gd name="T6" fmla="*/ 379 w 379"/>
                  <a:gd name="T7" fmla="*/ 0 h 9"/>
                  <a:gd name="T8" fmla="*/ 379 w 379"/>
                  <a:gd name="T9" fmla="*/ 0 h 9"/>
                  <a:gd name="T10" fmla="*/ 356 w 379"/>
                  <a:gd name="T11" fmla="*/ 3 h 9"/>
                  <a:gd name="T12" fmla="*/ 331 w 379"/>
                  <a:gd name="T13" fmla="*/ 3 h 9"/>
                  <a:gd name="T14" fmla="*/ 281 w 379"/>
                  <a:gd name="T15" fmla="*/ 8 h 9"/>
                  <a:gd name="T16" fmla="*/ 232 w 379"/>
                  <a:gd name="T17" fmla="*/ 8 h 9"/>
                  <a:gd name="T18" fmla="*/ 185 w 379"/>
                  <a:gd name="T19" fmla="*/ 8 h 9"/>
                  <a:gd name="T20" fmla="*/ 137 w 379"/>
                  <a:gd name="T21" fmla="*/ 8 h 9"/>
                  <a:gd name="T22" fmla="*/ 88 w 379"/>
                  <a:gd name="T23" fmla="*/ 9 h 9"/>
                  <a:gd name="T24" fmla="*/ 34 w 379"/>
                  <a:gd name="T25" fmla="*/ 9 h 9"/>
                  <a:gd name="T26" fmla="*/ 24 w 379"/>
                  <a:gd name="T27" fmla="*/ 9 h 9"/>
                  <a:gd name="T28" fmla="*/ 10 w 379"/>
                  <a:gd name="T29" fmla="*/ 8 h 9"/>
                  <a:gd name="T30" fmla="*/ 0 w 379"/>
                  <a:gd name="T31" fmla="*/ 5 h 9"/>
                  <a:gd name="T32" fmla="*/ 0 w 379"/>
                  <a:gd name="T33" fmla="*/ 4 h 9"/>
                  <a:gd name="T34" fmla="*/ 0 w 379"/>
                  <a:gd name="T35" fmla="*/ 4 h 9"/>
                  <a:gd name="T36" fmla="*/ 1 w 379"/>
                  <a:gd name="T37" fmla="*/ 3 h 9"/>
                  <a:gd name="T38" fmla="*/ 1 w 379"/>
                  <a:gd name="T39" fmla="*/ 3 h 9"/>
                  <a:gd name="T40" fmla="*/ 14 w 379"/>
                  <a:gd name="T41" fmla="*/ 5 h 9"/>
                  <a:gd name="T42" fmla="*/ 29 w 379"/>
                  <a:gd name="T43" fmla="*/ 7 h 9"/>
                  <a:gd name="T44" fmla="*/ 43 w 379"/>
                  <a:gd name="T45" fmla="*/ 7 h 9"/>
                  <a:gd name="T46" fmla="*/ 97 w 379"/>
                  <a:gd name="T47" fmla="*/ 7 h 9"/>
                  <a:gd name="T48" fmla="*/ 142 w 379"/>
                  <a:gd name="T49" fmla="*/ 5 h 9"/>
                  <a:gd name="T50" fmla="*/ 188 w 379"/>
                  <a:gd name="T51" fmla="*/ 5 h 9"/>
                  <a:gd name="T52" fmla="*/ 242 w 379"/>
                  <a:gd name="T53" fmla="*/ 7 h 9"/>
                  <a:gd name="T54" fmla="*/ 295 w 379"/>
                  <a:gd name="T55" fmla="*/ 4 h 9"/>
                  <a:gd name="T56" fmla="*/ 319 w 379"/>
                  <a:gd name="T57" fmla="*/ 2 h 9"/>
                  <a:gd name="T58" fmla="*/ 344 w 379"/>
                  <a:gd name="T59" fmla="*/ 0 h 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79" h="9">
                    <a:moveTo>
                      <a:pt x="344" y="0"/>
                    </a:moveTo>
                    <a:lnTo>
                      <a:pt x="362" y="0"/>
                    </a:lnTo>
                    <a:lnTo>
                      <a:pt x="379" y="0"/>
                    </a:lnTo>
                    <a:lnTo>
                      <a:pt x="379" y="0"/>
                    </a:lnTo>
                    <a:lnTo>
                      <a:pt x="379" y="0"/>
                    </a:lnTo>
                    <a:lnTo>
                      <a:pt x="356" y="3"/>
                    </a:lnTo>
                    <a:lnTo>
                      <a:pt x="331" y="3"/>
                    </a:lnTo>
                    <a:lnTo>
                      <a:pt x="281" y="8"/>
                    </a:lnTo>
                    <a:lnTo>
                      <a:pt x="232" y="8"/>
                    </a:lnTo>
                    <a:lnTo>
                      <a:pt x="185" y="8"/>
                    </a:lnTo>
                    <a:lnTo>
                      <a:pt x="137" y="8"/>
                    </a:lnTo>
                    <a:lnTo>
                      <a:pt x="88" y="9"/>
                    </a:lnTo>
                    <a:lnTo>
                      <a:pt x="34" y="9"/>
                    </a:lnTo>
                    <a:lnTo>
                      <a:pt x="24" y="9"/>
                    </a:lnTo>
                    <a:lnTo>
                      <a:pt x="10" y="8"/>
                    </a:lnTo>
                    <a:lnTo>
                      <a:pt x="0" y="5"/>
                    </a:lnTo>
                    <a:lnTo>
                      <a:pt x="0" y="4"/>
                    </a:lnTo>
                    <a:lnTo>
                      <a:pt x="0" y="4"/>
                    </a:lnTo>
                    <a:lnTo>
                      <a:pt x="1" y="3"/>
                    </a:lnTo>
                    <a:lnTo>
                      <a:pt x="1" y="3"/>
                    </a:lnTo>
                    <a:lnTo>
                      <a:pt x="14" y="5"/>
                    </a:lnTo>
                    <a:lnTo>
                      <a:pt x="29" y="7"/>
                    </a:lnTo>
                    <a:lnTo>
                      <a:pt x="43" y="7"/>
                    </a:lnTo>
                    <a:lnTo>
                      <a:pt x="97" y="7"/>
                    </a:lnTo>
                    <a:lnTo>
                      <a:pt x="142" y="5"/>
                    </a:lnTo>
                    <a:lnTo>
                      <a:pt x="188" y="5"/>
                    </a:lnTo>
                    <a:lnTo>
                      <a:pt x="242" y="7"/>
                    </a:lnTo>
                    <a:lnTo>
                      <a:pt x="295" y="4"/>
                    </a:lnTo>
                    <a:lnTo>
                      <a:pt x="319" y="2"/>
                    </a:lnTo>
                    <a:lnTo>
                      <a:pt x="344" y="0"/>
                    </a:lnTo>
                    <a:close/>
                  </a:path>
                </a:pathLst>
              </a:custGeom>
              <a:grpFill/>
              <a:ln w="0">
                <a:solidFill>
                  <a:srgbClr val="88CBD5"/>
                </a:solid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a:ea typeface="等线"/>
                </a:endParaRPr>
              </a:p>
            </p:txBody>
          </p:sp>
          <p:sp>
            <p:nvSpPr>
              <p:cNvPr id="6" name="Freeform 13"/>
              <p:cNvSpPr/>
              <p:nvPr/>
            </p:nvSpPr>
            <p:spPr bwMode="auto">
              <a:xfrm>
                <a:off x="6167438" y="6569075"/>
                <a:ext cx="473075" cy="7938"/>
              </a:xfrm>
              <a:custGeom>
                <a:gdLst>
                  <a:gd name="T0" fmla="*/ 149 w 298"/>
                  <a:gd name="T1" fmla="*/ 0 h 5"/>
                  <a:gd name="T2" fmla="*/ 224 w 298"/>
                  <a:gd name="T3" fmla="*/ 1 h 5"/>
                  <a:gd name="T4" fmla="*/ 298 w 298"/>
                  <a:gd name="T5" fmla="*/ 4 h 5"/>
                  <a:gd name="T6" fmla="*/ 298 w 298"/>
                  <a:gd name="T7" fmla="*/ 4 h 5"/>
                  <a:gd name="T8" fmla="*/ 298 w 298"/>
                  <a:gd name="T9" fmla="*/ 5 h 5"/>
                  <a:gd name="T10" fmla="*/ 296 w 298"/>
                  <a:gd name="T11" fmla="*/ 5 h 5"/>
                  <a:gd name="T12" fmla="*/ 260 w 298"/>
                  <a:gd name="T13" fmla="*/ 4 h 5"/>
                  <a:gd name="T14" fmla="*/ 224 w 298"/>
                  <a:gd name="T15" fmla="*/ 1 h 5"/>
                  <a:gd name="T16" fmla="*/ 148 w 298"/>
                  <a:gd name="T17" fmla="*/ 1 h 5"/>
                  <a:gd name="T18" fmla="*/ 110 w 298"/>
                  <a:gd name="T19" fmla="*/ 2 h 5"/>
                  <a:gd name="T20" fmla="*/ 71 w 298"/>
                  <a:gd name="T21" fmla="*/ 4 h 5"/>
                  <a:gd name="T22" fmla="*/ 35 w 298"/>
                  <a:gd name="T23" fmla="*/ 2 h 5"/>
                  <a:gd name="T24" fmla="*/ 0 w 298"/>
                  <a:gd name="T25" fmla="*/ 1 h 5"/>
                  <a:gd name="T26" fmla="*/ 0 w 298"/>
                  <a:gd name="T27" fmla="*/ 0 h 5"/>
                  <a:gd name="T28" fmla="*/ 0 w 298"/>
                  <a:gd name="T29" fmla="*/ 0 h 5"/>
                  <a:gd name="T30" fmla="*/ 35 w 298"/>
                  <a:gd name="T31" fmla="*/ 1 h 5"/>
                  <a:gd name="T32" fmla="*/ 72 w 298"/>
                  <a:gd name="T33" fmla="*/ 2 h 5"/>
                  <a:gd name="T34" fmla="*/ 111 w 298"/>
                  <a:gd name="T35" fmla="*/ 1 h 5"/>
                  <a:gd name="T36" fmla="*/ 149 w 298"/>
                  <a:gd name="T37" fmla="*/ 0 h 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8" h="5">
                    <a:moveTo>
                      <a:pt x="149" y="0"/>
                    </a:moveTo>
                    <a:lnTo>
                      <a:pt x="224" y="1"/>
                    </a:lnTo>
                    <a:lnTo>
                      <a:pt x="298" y="4"/>
                    </a:lnTo>
                    <a:lnTo>
                      <a:pt x="298" y="4"/>
                    </a:lnTo>
                    <a:lnTo>
                      <a:pt x="298" y="5"/>
                    </a:lnTo>
                    <a:lnTo>
                      <a:pt x="296" y="5"/>
                    </a:lnTo>
                    <a:lnTo>
                      <a:pt x="260" y="4"/>
                    </a:lnTo>
                    <a:lnTo>
                      <a:pt x="224" y="1"/>
                    </a:lnTo>
                    <a:lnTo>
                      <a:pt x="148" y="1"/>
                    </a:lnTo>
                    <a:lnTo>
                      <a:pt x="110" y="2"/>
                    </a:lnTo>
                    <a:lnTo>
                      <a:pt x="71" y="4"/>
                    </a:lnTo>
                    <a:lnTo>
                      <a:pt x="35" y="2"/>
                    </a:lnTo>
                    <a:lnTo>
                      <a:pt x="0" y="1"/>
                    </a:lnTo>
                    <a:lnTo>
                      <a:pt x="0" y="0"/>
                    </a:lnTo>
                    <a:lnTo>
                      <a:pt x="0" y="0"/>
                    </a:lnTo>
                    <a:lnTo>
                      <a:pt x="35" y="1"/>
                    </a:lnTo>
                    <a:lnTo>
                      <a:pt x="72" y="2"/>
                    </a:lnTo>
                    <a:lnTo>
                      <a:pt x="111" y="1"/>
                    </a:lnTo>
                    <a:lnTo>
                      <a:pt x="149" y="0"/>
                    </a:lnTo>
                    <a:close/>
                  </a:path>
                </a:pathLst>
              </a:custGeom>
              <a:grpFill/>
              <a:ln w="0">
                <a:solidFill>
                  <a:srgbClr val="88CBD5"/>
                </a:solid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a:ea typeface="等线"/>
                </a:endParaRPr>
              </a:p>
            </p:txBody>
          </p:sp>
        </p:grpSp>
        <p:grpSp>
          <p:nvGrpSpPr>
            <p:cNvPr id="22" name="组合 21"/>
            <p:cNvGrpSpPr/>
            <p:nvPr/>
          </p:nvGrpSpPr>
          <p:grpSpPr>
            <a:xfrm>
              <a:off x="1362302" y="2488075"/>
              <a:ext cx="4299328" cy="1180931"/>
              <a:chOff x="7325359" y="2262882"/>
              <a:chExt cx="4299328" cy="1180931"/>
            </a:xfrm>
          </p:grpSpPr>
          <p:sp>
            <p:nvSpPr>
              <p:cNvPr id="23" name="矩形 22"/>
              <p:cNvSpPr/>
              <p:nvPr/>
            </p:nvSpPr>
            <p:spPr>
              <a:xfrm>
                <a:off x="7325359" y="2686683"/>
                <a:ext cx="4299328"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a:solidFill>
                      <a:srgbClr val="3C3C3B"/>
                    </a:solidFill>
                    <a:latin typeface="汉仪小麦体简" panose="00020600040101010101" pitchFamily="18" charset="-122"/>
                    <a:ea typeface="汉仪小麦体简" panose="00020600040101010101" pitchFamily="18" charset="-122"/>
                  </a:rPr>
                  <a:t>用户可以在投影仪或者计算机上进行演示也可以将演示文稿打印出来制作</a:t>
                </a:r>
                <a:endParaRPr lang="zh-CN" altLang="en-US">
                  <a:solidFill>
                    <a:srgbClr val="3C3C3B"/>
                  </a:solidFill>
                  <a:latin typeface="汉仪小麦体简" panose="00020600040101010101" pitchFamily="18" charset="-122"/>
                  <a:ea typeface="汉仪小麦体简" panose="00020600040101010101" pitchFamily="18" charset="-122"/>
                </a:endParaRPr>
              </a:p>
            </p:txBody>
          </p:sp>
          <p:sp>
            <p:nvSpPr>
              <p:cNvPr id="24" name="矩形 23"/>
              <p:cNvSpPr/>
              <p:nvPr/>
            </p:nvSpPr>
            <p:spPr>
              <a:xfrm>
                <a:off x="7325360" y="2262882"/>
                <a:ext cx="2241974"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a:solidFill>
                      <a:srgbClr val="3C3C3B"/>
                    </a:solidFill>
                    <a:latin typeface="汉仪小麦体简" panose="00020600040101010101" pitchFamily="18" charset="-122"/>
                    <a:ea typeface="汉仪小麦体简" panose="00020600040101010101" pitchFamily="18" charset="-122"/>
                  </a:rPr>
                  <a:t>标题文字添加</a:t>
                </a:r>
                <a:endParaRPr lang="zh-CN" altLang="en-US" sz="2400" b="1">
                  <a:solidFill>
                    <a:srgbClr val="3C3C3B"/>
                  </a:solidFill>
                  <a:latin typeface="汉仪小麦体简" panose="00020600040101010101" pitchFamily="18" charset="-122"/>
                  <a:ea typeface="汉仪小麦体简" panose="00020600040101010101" pitchFamily="18" charset="-122"/>
                </a:endParaRPr>
              </a:p>
            </p:txBody>
          </p:sp>
        </p:grpSp>
      </p:grpSp>
      <p:grpSp>
        <p:nvGrpSpPr>
          <p:cNvPr id="40" name="组合 39"/>
          <p:cNvGrpSpPr/>
          <p:nvPr/>
        </p:nvGrpSpPr>
        <p:grpSpPr>
          <a:xfrm>
            <a:off x="6601959" y="2015217"/>
            <a:ext cx="4299328" cy="1653789"/>
            <a:chOff x="6601959" y="2015217"/>
            <a:chExt cx="4299328" cy="1653789"/>
          </a:xfrm>
        </p:grpSpPr>
        <p:grpSp>
          <p:nvGrpSpPr>
            <p:cNvPr id="7" name="组合 6"/>
            <p:cNvGrpSpPr/>
            <p:nvPr/>
          </p:nvGrpSpPr>
          <p:grpSpPr>
            <a:xfrm>
              <a:off x="6601959" y="2015217"/>
              <a:ext cx="2513012" cy="356707"/>
              <a:chOff x="5716588" y="6442075"/>
              <a:chExt cx="1241425" cy="176213"/>
            </a:xfrm>
            <a:solidFill>
              <a:srgbClr val="8EA4D8"/>
            </a:solidFill>
          </p:grpSpPr>
          <p:sp>
            <p:nvSpPr>
              <p:cNvPr id="8" name="Freeform 10"/>
              <p:cNvSpPr>
                <a:spLocks noEditPoints="1"/>
              </p:cNvSpPr>
              <p:nvPr/>
            </p:nvSpPr>
            <p:spPr bwMode="auto">
              <a:xfrm>
                <a:off x="5716588" y="6442075"/>
                <a:ext cx="1241425" cy="176213"/>
              </a:xfrm>
              <a:custGeom>
                <a:gdLst>
                  <a:gd name="T0" fmla="*/ 9 w 782"/>
                  <a:gd name="T1" fmla="*/ 90 h 111"/>
                  <a:gd name="T2" fmla="*/ 113 w 782"/>
                  <a:gd name="T3" fmla="*/ 73 h 111"/>
                  <a:gd name="T4" fmla="*/ 759 w 782"/>
                  <a:gd name="T5" fmla="*/ 43 h 111"/>
                  <a:gd name="T6" fmla="*/ 15 w 782"/>
                  <a:gd name="T7" fmla="*/ 14 h 111"/>
                  <a:gd name="T8" fmla="*/ 4 w 782"/>
                  <a:gd name="T9" fmla="*/ 51 h 111"/>
                  <a:gd name="T10" fmla="*/ 8 w 782"/>
                  <a:gd name="T11" fmla="*/ 38 h 111"/>
                  <a:gd name="T12" fmla="*/ 127 w 782"/>
                  <a:gd name="T13" fmla="*/ 10 h 111"/>
                  <a:gd name="T14" fmla="*/ 123 w 782"/>
                  <a:gd name="T15" fmla="*/ 14 h 111"/>
                  <a:gd name="T16" fmla="*/ 92 w 782"/>
                  <a:gd name="T17" fmla="*/ 71 h 111"/>
                  <a:gd name="T18" fmla="*/ 112 w 782"/>
                  <a:gd name="T19" fmla="*/ 97 h 111"/>
                  <a:gd name="T20" fmla="*/ 116 w 782"/>
                  <a:gd name="T21" fmla="*/ 22 h 111"/>
                  <a:gd name="T22" fmla="*/ 95 w 782"/>
                  <a:gd name="T23" fmla="*/ 9 h 111"/>
                  <a:gd name="T24" fmla="*/ 80 w 782"/>
                  <a:gd name="T25" fmla="*/ 93 h 111"/>
                  <a:gd name="T26" fmla="*/ 89 w 782"/>
                  <a:gd name="T27" fmla="*/ 51 h 111"/>
                  <a:gd name="T28" fmla="*/ 106 w 782"/>
                  <a:gd name="T29" fmla="*/ 9 h 111"/>
                  <a:gd name="T30" fmla="*/ 81 w 782"/>
                  <a:gd name="T31" fmla="*/ 35 h 111"/>
                  <a:gd name="T32" fmla="*/ 91 w 782"/>
                  <a:gd name="T33" fmla="*/ 6 h 111"/>
                  <a:gd name="T34" fmla="*/ 129 w 782"/>
                  <a:gd name="T35" fmla="*/ 10 h 111"/>
                  <a:gd name="T36" fmla="*/ 120 w 782"/>
                  <a:gd name="T37" fmla="*/ 94 h 111"/>
                  <a:gd name="T38" fmla="*/ 570 w 782"/>
                  <a:gd name="T39" fmla="*/ 97 h 111"/>
                  <a:gd name="T40" fmla="*/ 634 w 782"/>
                  <a:gd name="T41" fmla="*/ 78 h 111"/>
                  <a:gd name="T42" fmla="*/ 633 w 782"/>
                  <a:gd name="T43" fmla="*/ 74 h 111"/>
                  <a:gd name="T44" fmla="*/ 656 w 782"/>
                  <a:gd name="T45" fmla="*/ 63 h 111"/>
                  <a:gd name="T46" fmla="*/ 641 w 782"/>
                  <a:gd name="T47" fmla="*/ 35 h 111"/>
                  <a:gd name="T48" fmla="*/ 650 w 782"/>
                  <a:gd name="T49" fmla="*/ 10 h 111"/>
                  <a:gd name="T50" fmla="*/ 667 w 782"/>
                  <a:gd name="T51" fmla="*/ 26 h 111"/>
                  <a:gd name="T52" fmla="*/ 643 w 782"/>
                  <a:gd name="T53" fmla="*/ 36 h 111"/>
                  <a:gd name="T54" fmla="*/ 641 w 782"/>
                  <a:gd name="T55" fmla="*/ 77 h 111"/>
                  <a:gd name="T56" fmla="*/ 725 w 782"/>
                  <a:gd name="T57" fmla="*/ 60 h 111"/>
                  <a:gd name="T58" fmla="*/ 734 w 782"/>
                  <a:gd name="T59" fmla="*/ 53 h 111"/>
                  <a:gd name="T60" fmla="*/ 725 w 782"/>
                  <a:gd name="T61" fmla="*/ 53 h 111"/>
                  <a:gd name="T62" fmla="*/ 733 w 782"/>
                  <a:gd name="T63" fmla="*/ 42 h 111"/>
                  <a:gd name="T64" fmla="*/ 733 w 782"/>
                  <a:gd name="T65" fmla="*/ 36 h 111"/>
                  <a:gd name="T66" fmla="*/ 735 w 782"/>
                  <a:gd name="T67" fmla="*/ 36 h 111"/>
                  <a:gd name="T68" fmla="*/ 647 w 782"/>
                  <a:gd name="T69" fmla="*/ 0 h 111"/>
                  <a:gd name="T70" fmla="*/ 748 w 782"/>
                  <a:gd name="T71" fmla="*/ 31 h 111"/>
                  <a:gd name="T72" fmla="*/ 768 w 782"/>
                  <a:gd name="T73" fmla="*/ 42 h 111"/>
                  <a:gd name="T74" fmla="*/ 667 w 782"/>
                  <a:gd name="T75" fmla="*/ 92 h 111"/>
                  <a:gd name="T76" fmla="*/ 597 w 782"/>
                  <a:gd name="T77" fmla="*/ 103 h 111"/>
                  <a:gd name="T78" fmla="*/ 96 w 782"/>
                  <a:gd name="T79" fmla="*/ 101 h 111"/>
                  <a:gd name="T80" fmla="*/ 93 w 782"/>
                  <a:gd name="T81" fmla="*/ 106 h 111"/>
                  <a:gd name="T82" fmla="*/ 83 w 782"/>
                  <a:gd name="T83" fmla="*/ 107 h 111"/>
                  <a:gd name="T84" fmla="*/ 18 w 782"/>
                  <a:gd name="T85" fmla="*/ 107 h 111"/>
                  <a:gd name="T86" fmla="*/ 12 w 782"/>
                  <a:gd name="T87" fmla="*/ 106 h 111"/>
                  <a:gd name="T88" fmla="*/ 3 w 782"/>
                  <a:gd name="T89" fmla="*/ 32 h 111"/>
                  <a:gd name="T90" fmla="*/ 18 w 782"/>
                  <a:gd name="T91" fmla="*/ 4 h 111"/>
                  <a:gd name="T92" fmla="*/ 12 w 782"/>
                  <a:gd name="T93" fmla="*/ 18 h 111"/>
                  <a:gd name="T94" fmla="*/ 38 w 782"/>
                  <a:gd name="T95" fmla="*/ 6 h 111"/>
                  <a:gd name="T96" fmla="*/ 89 w 782"/>
                  <a:gd name="T97" fmla="*/ 4 h 111"/>
                  <a:gd name="T98" fmla="*/ 72 w 782"/>
                  <a:gd name="T99" fmla="*/ 9 h 111"/>
                  <a:gd name="T100" fmla="*/ 13 w 782"/>
                  <a:gd name="T101" fmla="*/ 22 h 111"/>
                  <a:gd name="T102" fmla="*/ 24 w 782"/>
                  <a:gd name="T103" fmla="*/ 101 h 111"/>
                  <a:gd name="T104" fmla="*/ 70 w 782"/>
                  <a:gd name="T105" fmla="*/ 65 h 111"/>
                  <a:gd name="T106" fmla="*/ 93 w 782"/>
                  <a:gd name="T107" fmla="*/ 2 h 111"/>
                  <a:gd name="T108" fmla="*/ 95 w 782"/>
                  <a:gd name="T109" fmla="*/ 5 h 111"/>
                  <a:gd name="T110" fmla="*/ 263 w 782"/>
                  <a:gd name="T111" fmla="*/ 2 h 111"/>
                  <a:gd name="T112" fmla="*/ 646 w 782"/>
                  <a:gd name="T113" fmla="*/ 0 h 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2" h="110">
                    <a:moveTo>
                      <a:pt x="7" y="64"/>
                    </a:moveTo>
                    <a:lnTo>
                      <a:pt x="7" y="71"/>
                    </a:lnTo>
                    <a:lnTo>
                      <a:pt x="7" y="77"/>
                    </a:lnTo>
                    <a:lnTo>
                      <a:pt x="8" y="84"/>
                    </a:lnTo>
                    <a:lnTo>
                      <a:pt x="8" y="89"/>
                    </a:lnTo>
                    <a:lnTo>
                      <a:pt x="8" y="89"/>
                    </a:lnTo>
                    <a:lnTo>
                      <a:pt x="9" y="90"/>
                    </a:lnTo>
                    <a:lnTo>
                      <a:pt x="11" y="93"/>
                    </a:lnTo>
                    <a:lnTo>
                      <a:pt x="12" y="97"/>
                    </a:lnTo>
                    <a:lnTo>
                      <a:pt x="15" y="101"/>
                    </a:lnTo>
                    <a:lnTo>
                      <a:pt x="9" y="82"/>
                    </a:lnTo>
                    <a:lnTo>
                      <a:pt x="7" y="64"/>
                    </a:lnTo>
                    <a:close/>
                    <a:moveTo>
                      <a:pt x="113" y="63"/>
                    </a:moveTo>
                    <a:lnTo>
                      <a:pt x="113" y="73"/>
                    </a:lnTo>
                    <a:lnTo>
                      <a:pt x="114" y="84"/>
                    </a:lnTo>
                    <a:lnTo>
                      <a:pt x="118" y="92"/>
                    </a:lnTo>
                    <a:lnTo>
                      <a:pt x="116" y="77"/>
                    </a:lnTo>
                    <a:lnTo>
                      <a:pt x="113" y="63"/>
                    </a:lnTo>
                    <a:close/>
                    <a:moveTo>
                      <a:pt x="763" y="42"/>
                    </a:moveTo>
                    <a:lnTo>
                      <a:pt x="761" y="42"/>
                    </a:lnTo>
                    <a:lnTo>
                      <a:pt x="759" y="43"/>
                    </a:lnTo>
                    <a:lnTo>
                      <a:pt x="756" y="46"/>
                    </a:lnTo>
                    <a:lnTo>
                      <a:pt x="754" y="47"/>
                    </a:lnTo>
                    <a:lnTo>
                      <a:pt x="751" y="50"/>
                    </a:lnTo>
                    <a:lnTo>
                      <a:pt x="763" y="42"/>
                    </a:lnTo>
                    <a:lnTo>
                      <a:pt x="763" y="42"/>
                    </a:lnTo>
                    <a:close/>
                    <a:moveTo>
                      <a:pt x="17" y="10"/>
                    </a:moveTo>
                    <a:lnTo>
                      <a:pt x="15" y="14"/>
                    </a:lnTo>
                    <a:lnTo>
                      <a:pt x="12" y="19"/>
                    </a:lnTo>
                    <a:lnTo>
                      <a:pt x="11" y="25"/>
                    </a:lnTo>
                    <a:lnTo>
                      <a:pt x="9" y="30"/>
                    </a:lnTo>
                    <a:lnTo>
                      <a:pt x="7" y="39"/>
                    </a:lnTo>
                    <a:lnTo>
                      <a:pt x="5" y="50"/>
                    </a:lnTo>
                    <a:lnTo>
                      <a:pt x="5" y="50"/>
                    </a:lnTo>
                    <a:lnTo>
                      <a:pt x="4" y="51"/>
                    </a:lnTo>
                    <a:lnTo>
                      <a:pt x="4" y="53"/>
                    </a:lnTo>
                    <a:lnTo>
                      <a:pt x="5" y="76"/>
                    </a:lnTo>
                    <a:lnTo>
                      <a:pt x="5" y="69"/>
                    </a:lnTo>
                    <a:lnTo>
                      <a:pt x="7" y="63"/>
                    </a:lnTo>
                    <a:lnTo>
                      <a:pt x="7" y="63"/>
                    </a:lnTo>
                    <a:lnTo>
                      <a:pt x="7" y="51"/>
                    </a:lnTo>
                    <a:lnTo>
                      <a:pt x="8" y="38"/>
                    </a:lnTo>
                    <a:lnTo>
                      <a:pt x="11" y="30"/>
                    </a:lnTo>
                    <a:lnTo>
                      <a:pt x="13" y="19"/>
                    </a:lnTo>
                    <a:lnTo>
                      <a:pt x="17" y="10"/>
                    </a:lnTo>
                    <a:lnTo>
                      <a:pt x="17" y="10"/>
                    </a:lnTo>
                    <a:lnTo>
                      <a:pt x="17" y="10"/>
                    </a:lnTo>
                    <a:close/>
                    <a:moveTo>
                      <a:pt x="127" y="10"/>
                    </a:moveTo>
                    <a:lnTo>
                      <a:pt x="127" y="10"/>
                    </a:lnTo>
                    <a:lnTo>
                      <a:pt x="127" y="10"/>
                    </a:lnTo>
                    <a:lnTo>
                      <a:pt x="127" y="10"/>
                    </a:lnTo>
                    <a:close/>
                    <a:moveTo>
                      <a:pt x="123" y="10"/>
                    </a:moveTo>
                    <a:lnTo>
                      <a:pt x="120" y="18"/>
                    </a:lnTo>
                    <a:lnTo>
                      <a:pt x="118" y="26"/>
                    </a:lnTo>
                    <a:lnTo>
                      <a:pt x="122" y="15"/>
                    </a:lnTo>
                    <a:lnTo>
                      <a:pt x="123" y="14"/>
                    </a:lnTo>
                    <a:lnTo>
                      <a:pt x="125" y="13"/>
                    </a:lnTo>
                    <a:lnTo>
                      <a:pt x="126" y="10"/>
                    </a:lnTo>
                    <a:lnTo>
                      <a:pt x="123" y="10"/>
                    </a:lnTo>
                    <a:close/>
                    <a:moveTo>
                      <a:pt x="113" y="10"/>
                    </a:moveTo>
                    <a:lnTo>
                      <a:pt x="101" y="29"/>
                    </a:lnTo>
                    <a:lnTo>
                      <a:pt x="95" y="48"/>
                    </a:lnTo>
                    <a:lnTo>
                      <a:pt x="92" y="71"/>
                    </a:lnTo>
                    <a:lnTo>
                      <a:pt x="92" y="81"/>
                    </a:lnTo>
                    <a:lnTo>
                      <a:pt x="93" y="93"/>
                    </a:lnTo>
                    <a:lnTo>
                      <a:pt x="95" y="97"/>
                    </a:lnTo>
                    <a:lnTo>
                      <a:pt x="100" y="97"/>
                    </a:lnTo>
                    <a:lnTo>
                      <a:pt x="105" y="97"/>
                    </a:lnTo>
                    <a:lnTo>
                      <a:pt x="109" y="97"/>
                    </a:lnTo>
                    <a:lnTo>
                      <a:pt x="112" y="97"/>
                    </a:lnTo>
                    <a:lnTo>
                      <a:pt x="116" y="97"/>
                    </a:lnTo>
                    <a:lnTo>
                      <a:pt x="110" y="86"/>
                    </a:lnTo>
                    <a:lnTo>
                      <a:pt x="109" y="74"/>
                    </a:lnTo>
                    <a:lnTo>
                      <a:pt x="109" y="61"/>
                    </a:lnTo>
                    <a:lnTo>
                      <a:pt x="110" y="51"/>
                    </a:lnTo>
                    <a:lnTo>
                      <a:pt x="113" y="36"/>
                    </a:lnTo>
                    <a:lnTo>
                      <a:pt x="116" y="22"/>
                    </a:lnTo>
                    <a:lnTo>
                      <a:pt x="122" y="10"/>
                    </a:lnTo>
                    <a:lnTo>
                      <a:pt x="113" y="10"/>
                    </a:lnTo>
                    <a:close/>
                    <a:moveTo>
                      <a:pt x="109" y="9"/>
                    </a:moveTo>
                    <a:lnTo>
                      <a:pt x="106" y="14"/>
                    </a:lnTo>
                    <a:lnTo>
                      <a:pt x="110" y="10"/>
                    </a:lnTo>
                    <a:lnTo>
                      <a:pt x="109" y="9"/>
                    </a:lnTo>
                    <a:close/>
                    <a:moveTo>
                      <a:pt x="95" y="9"/>
                    </a:moveTo>
                    <a:lnTo>
                      <a:pt x="85" y="32"/>
                    </a:lnTo>
                    <a:lnTo>
                      <a:pt x="79" y="57"/>
                    </a:lnTo>
                    <a:lnTo>
                      <a:pt x="76" y="82"/>
                    </a:lnTo>
                    <a:lnTo>
                      <a:pt x="78" y="88"/>
                    </a:lnTo>
                    <a:lnTo>
                      <a:pt x="80" y="93"/>
                    </a:lnTo>
                    <a:lnTo>
                      <a:pt x="80" y="93"/>
                    </a:lnTo>
                    <a:lnTo>
                      <a:pt x="80" y="93"/>
                    </a:lnTo>
                    <a:lnTo>
                      <a:pt x="83" y="94"/>
                    </a:lnTo>
                    <a:lnTo>
                      <a:pt x="87" y="95"/>
                    </a:lnTo>
                    <a:lnTo>
                      <a:pt x="92" y="95"/>
                    </a:lnTo>
                    <a:lnTo>
                      <a:pt x="88" y="82"/>
                    </a:lnTo>
                    <a:lnTo>
                      <a:pt x="87" y="68"/>
                    </a:lnTo>
                    <a:lnTo>
                      <a:pt x="88" y="55"/>
                    </a:lnTo>
                    <a:lnTo>
                      <a:pt x="89" y="51"/>
                    </a:lnTo>
                    <a:lnTo>
                      <a:pt x="89" y="44"/>
                    </a:lnTo>
                    <a:lnTo>
                      <a:pt x="92" y="38"/>
                    </a:lnTo>
                    <a:lnTo>
                      <a:pt x="95" y="32"/>
                    </a:lnTo>
                    <a:lnTo>
                      <a:pt x="96" y="30"/>
                    </a:lnTo>
                    <a:lnTo>
                      <a:pt x="99" y="23"/>
                    </a:lnTo>
                    <a:lnTo>
                      <a:pt x="102" y="15"/>
                    </a:lnTo>
                    <a:lnTo>
                      <a:pt x="106" y="9"/>
                    </a:lnTo>
                    <a:lnTo>
                      <a:pt x="95" y="9"/>
                    </a:lnTo>
                    <a:close/>
                    <a:moveTo>
                      <a:pt x="91" y="6"/>
                    </a:moveTo>
                    <a:lnTo>
                      <a:pt x="84" y="18"/>
                    </a:lnTo>
                    <a:lnTo>
                      <a:pt x="80" y="31"/>
                    </a:lnTo>
                    <a:lnTo>
                      <a:pt x="76" y="46"/>
                    </a:lnTo>
                    <a:lnTo>
                      <a:pt x="75" y="59"/>
                    </a:lnTo>
                    <a:lnTo>
                      <a:pt x="81" y="35"/>
                    </a:lnTo>
                    <a:lnTo>
                      <a:pt x="83" y="29"/>
                    </a:lnTo>
                    <a:lnTo>
                      <a:pt x="85" y="22"/>
                    </a:lnTo>
                    <a:lnTo>
                      <a:pt x="85" y="18"/>
                    </a:lnTo>
                    <a:lnTo>
                      <a:pt x="87" y="15"/>
                    </a:lnTo>
                    <a:lnTo>
                      <a:pt x="88" y="12"/>
                    </a:lnTo>
                    <a:lnTo>
                      <a:pt x="89" y="9"/>
                    </a:lnTo>
                    <a:lnTo>
                      <a:pt x="91" y="6"/>
                    </a:lnTo>
                    <a:lnTo>
                      <a:pt x="91" y="6"/>
                    </a:lnTo>
                    <a:close/>
                    <a:moveTo>
                      <a:pt x="646" y="2"/>
                    </a:moveTo>
                    <a:lnTo>
                      <a:pt x="547" y="6"/>
                    </a:lnTo>
                    <a:lnTo>
                      <a:pt x="450" y="9"/>
                    </a:lnTo>
                    <a:lnTo>
                      <a:pt x="337" y="8"/>
                    </a:lnTo>
                    <a:lnTo>
                      <a:pt x="232" y="9"/>
                    </a:lnTo>
                    <a:lnTo>
                      <a:pt x="129" y="10"/>
                    </a:lnTo>
                    <a:lnTo>
                      <a:pt x="126" y="15"/>
                    </a:lnTo>
                    <a:lnTo>
                      <a:pt x="123" y="22"/>
                    </a:lnTo>
                    <a:lnTo>
                      <a:pt x="121" y="29"/>
                    </a:lnTo>
                    <a:lnTo>
                      <a:pt x="118" y="36"/>
                    </a:lnTo>
                    <a:lnTo>
                      <a:pt x="117" y="52"/>
                    </a:lnTo>
                    <a:lnTo>
                      <a:pt x="117" y="68"/>
                    </a:lnTo>
                    <a:lnTo>
                      <a:pt x="120" y="94"/>
                    </a:lnTo>
                    <a:lnTo>
                      <a:pt x="123" y="97"/>
                    </a:lnTo>
                    <a:lnTo>
                      <a:pt x="144" y="97"/>
                    </a:lnTo>
                    <a:lnTo>
                      <a:pt x="147" y="97"/>
                    </a:lnTo>
                    <a:lnTo>
                      <a:pt x="214" y="97"/>
                    </a:lnTo>
                    <a:lnTo>
                      <a:pt x="362" y="97"/>
                    </a:lnTo>
                    <a:lnTo>
                      <a:pt x="492" y="95"/>
                    </a:lnTo>
                    <a:lnTo>
                      <a:pt x="570" y="97"/>
                    </a:lnTo>
                    <a:lnTo>
                      <a:pt x="597" y="98"/>
                    </a:lnTo>
                    <a:lnTo>
                      <a:pt x="625" y="95"/>
                    </a:lnTo>
                    <a:lnTo>
                      <a:pt x="654" y="92"/>
                    </a:lnTo>
                    <a:lnTo>
                      <a:pt x="649" y="89"/>
                    </a:lnTo>
                    <a:lnTo>
                      <a:pt x="643" y="85"/>
                    </a:lnTo>
                    <a:lnTo>
                      <a:pt x="638" y="82"/>
                    </a:lnTo>
                    <a:lnTo>
                      <a:pt x="634" y="78"/>
                    </a:lnTo>
                    <a:lnTo>
                      <a:pt x="632" y="80"/>
                    </a:lnTo>
                    <a:lnTo>
                      <a:pt x="630" y="80"/>
                    </a:lnTo>
                    <a:lnTo>
                      <a:pt x="630" y="78"/>
                    </a:lnTo>
                    <a:lnTo>
                      <a:pt x="630" y="78"/>
                    </a:lnTo>
                    <a:lnTo>
                      <a:pt x="632" y="77"/>
                    </a:lnTo>
                    <a:lnTo>
                      <a:pt x="633" y="76"/>
                    </a:lnTo>
                    <a:lnTo>
                      <a:pt x="633" y="74"/>
                    </a:lnTo>
                    <a:lnTo>
                      <a:pt x="634" y="73"/>
                    </a:lnTo>
                    <a:lnTo>
                      <a:pt x="635" y="73"/>
                    </a:lnTo>
                    <a:lnTo>
                      <a:pt x="637" y="73"/>
                    </a:lnTo>
                    <a:lnTo>
                      <a:pt x="638" y="73"/>
                    </a:lnTo>
                    <a:lnTo>
                      <a:pt x="643" y="71"/>
                    </a:lnTo>
                    <a:lnTo>
                      <a:pt x="650" y="67"/>
                    </a:lnTo>
                    <a:lnTo>
                      <a:pt x="656" y="63"/>
                    </a:lnTo>
                    <a:lnTo>
                      <a:pt x="660" y="59"/>
                    </a:lnTo>
                    <a:lnTo>
                      <a:pt x="659" y="56"/>
                    </a:lnTo>
                    <a:lnTo>
                      <a:pt x="637" y="39"/>
                    </a:lnTo>
                    <a:lnTo>
                      <a:pt x="637" y="38"/>
                    </a:lnTo>
                    <a:lnTo>
                      <a:pt x="638" y="38"/>
                    </a:lnTo>
                    <a:lnTo>
                      <a:pt x="639" y="36"/>
                    </a:lnTo>
                    <a:lnTo>
                      <a:pt x="641" y="35"/>
                    </a:lnTo>
                    <a:lnTo>
                      <a:pt x="642" y="35"/>
                    </a:lnTo>
                    <a:lnTo>
                      <a:pt x="647" y="32"/>
                    </a:lnTo>
                    <a:lnTo>
                      <a:pt x="653" y="30"/>
                    </a:lnTo>
                    <a:lnTo>
                      <a:pt x="658" y="27"/>
                    </a:lnTo>
                    <a:lnTo>
                      <a:pt x="663" y="25"/>
                    </a:lnTo>
                    <a:lnTo>
                      <a:pt x="656" y="18"/>
                    </a:lnTo>
                    <a:lnTo>
                      <a:pt x="650" y="10"/>
                    </a:lnTo>
                    <a:lnTo>
                      <a:pt x="646" y="2"/>
                    </a:lnTo>
                    <a:close/>
                    <a:moveTo>
                      <a:pt x="649" y="2"/>
                    </a:moveTo>
                    <a:lnTo>
                      <a:pt x="649" y="2"/>
                    </a:lnTo>
                    <a:lnTo>
                      <a:pt x="658" y="14"/>
                    </a:lnTo>
                    <a:lnTo>
                      <a:pt x="668" y="25"/>
                    </a:lnTo>
                    <a:lnTo>
                      <a:pt x="668" y="25"/>
                    </a:lnTo>
                    <a:lnTo>
                      <a:pt x="667" y="26"/>
                    </a:lnTo>
                    <a:lnTo>
                      <a:pt x="666" y="27"/>
                    </a:lnTo>
                    <a:lnTo>
                      <a:pt x="666" y="27"/>
                    </a:lnTo>
                    <a:lnTo>
                      <a:pt x="662" y="29"/>
                    </a:lnTo>
                    <a:lnTo>
                      <a:pt x="656" y="31"/>
                    </a:lnTo>
                    <a:lnTo>
                      <a:pt x="650" y="34"/>
                    </a:lnTo>
                    <a:lnTo>
                      <a:pt x="646" y="36"/>
                    </a:lnTo>
                    <a:lnTo>
                      <a:pt x="643" y="36"/>
                    </a:lnTo>
                    <a:lnTo>
                      <a:pt x="643" y="36"/>
                    </a:lnTo>
                    <a:lnTo>
                      <a:pt x="670" y="56"/>
                    </a:lnTo>
                    <a:lnTo>
                      <a:pt x="670" y="56"/>
                    </a:lnTo>
                    <a:lnTo>
                      <a:pt x="668" y="57"/>
                    </a:lnTo>
                    <a:lnTo>
                      <a:pt x="668" y="57"/>
                    </a:lnTo>
                    <a:lnTo>
                      <a:pt x="656" y="68"/>
                    </a:lnTo>
                    <a:lnTo>
                      <a:pt x="641" y="77"/>
                    </a:lnTo>
                    <a:lnTo>
                      <a:pt x="653" y="82"/>
                    </a:lnTo>
                    <a:lnTo>
                      <a:pt x="663" y="89"/>
                    </a:lnTo>
                    <a:lnTo>
                      <a:pt x="693" y="76"/>
                    </a:lnTo>
                    <a:lnTo>
                      <a:pt x="725" y="63"/>
                    </a:lnTo>
                    <a:lnTo>
                      <a:pt x="725" y="61"/>
                    </a:lnTo>
                    <a:lnTo>
                      <a:pt x="725" y="60"/>
                    </a:lnTo>
                    <a:lnTo>
                      <a:pt x="725" y="60"/>
                    </a:lnTo>
                    <a:lnTo>
                      <a:pt x="729" y="57"/>
                    </a:lnTo>
                    <a:lnTo>
                      <a:pt x="733" y="55"/>
                    </a:lnTo>
                    <a:lnTo>
                      <a:pt x="737" y="53"/>
                    </a:lnTo>
                    <a:lnTo>
                      <a:pt x="742" y="51"/>
                    </a:lnTo>
                    <a:lnTo>
                      <a:pt x="742" y="51"/>
                    </a:lnTo>
                    <a:lnTo>
                      <a:pt x="744" y="50"/>
                    </a:lnTo>
                    <a:lnTo>
                      <a:pt x="734" y="53"/>
                    </a:lnTo>
                    <a:lnTo>
                      <a:pt x="725" y="57"/>
                    </a:lnTo>
                    <a:lnTo>
                      <a:pt x="723" y="57"/>
                    </a:lnTo>
                    <a:lnTo>
                      <a:pt x="722" y="56"/>
                    </a:lnTo>
                    <a:lnTo>
                      <a:pt x="722" y="56"/>
                    </a:lnTo>
                    <a:lnTo>
                      <a:pt x="723" y="55"/>
                    </a:lnTo>
                    <a:lnTo>
                      <a:pt x="725" y="53"/>
                    </a:lnTo>
                    <a:lnTo>
                      <a:pt x="725" y="53"/>
                    </a:lnTo>
                    <a:lnTo>
                      <a:pt x="731" y="50"/>
                    </a:lnTo>
                    <a:lnTo>
                      <a:pt x="738" y="46"/>
                    </a:lnTo>
                    <a:lnTo>
                      <a:pt x="744" y="43"/>
                    </a:lnTo>
                    <a:lnTo>
                      <a:pt x="746" y="43"/>
                    </a:lnTo>
                    <a:lnTo>
                      <a:pt x="740" y="43"/>
                    </a:lnTo>
                    <a:lnTo>
                      <a:pt x="734" y="42"/>
                    </a:lnTo>
                    <a:lnTo>
                      <a:pt x="733" y="42"/>
                    </a:lnTo>
                    <a:lnTo>
                      <a:pt x="733" y="40"/>
                    </a:lnTo>
                    <a:lnTo>
                      <a:pt x="734" y="39"/>
                    </a:lnTo>
                    <a:lnTo>
                      <a:pt x="735" y="39"/>
                    </a:lnTo>
                    <a:lnTo>
                      <a:pt x="737" y="39"/>
                    </a:lnTo>
                    <a:lnTo>
                      <a:pt x="739" y="39"/>
                    </a:lnTo>
                    <a:lnTo>
                      <a:pt x="733" y="38"/>
                    </a:lnTo>
                    <a:lnTo>
                      <a:pt x="733" y="36"/>
                    </a:lnTo>
                    <a:lnTo>
                      <a:pt x="733" y="36"/>
                    </a:lnTo>
                    <a:lnTo>
                      <a:pt x="734" y="35"/>
                    </a:lnTo>
                    <a:lnTo>
                      <a:pt x="735" y="35"/>
                    </a:lnTo>
                    <a:lnTo>
                      <a:pt x="735" y="35"/>
                    </a:lnTo>
                    <a:lnTo>
                      <a:pt x="735" y="35"/>
                    </a:lnTo>
                    <a:lnTo>
                      <a:pt x="735" y="35"/>
                    </a:lnTo>
                    <a:lnTo>
                      <a:pt x="735" y="36"/>
                    </a:lnTo>
                    <a:lnTo>
                      <a:pt x="738" y="35"/>
                    </a:lnTo>
                    <a:lnTo>
                      <a:pt x="718" y="29"/>
                    </a:lnTo>
                    <a:lnTo>
                      <a:pt x="695" y="21"/>
                    </a:lnTo>
                    <a:lnTo>
                      <a:pt x="671" y="13"/>
                    </a:lnTo>
                    <a:lnTo>
                      <a:pt x="649" y="2"/>
                    </a:lnTo>
                    <a:lnTo>
                      <a:pt x="649" y="2"/>
                    </a:lnTo>
                    <a:close/>
                    <a:moveTo>
                      <a:pt x="647" y="0"/>
                    </a:moveTo>
                    <a:lnTo>
                      <a:pt x="647" y="1"/>
                    </a:lnTo>
                    <a:lnTo>
                      <a:pt x="650" y="1"/>
                    </a:lnTo>
                    <a:lnTo>
                      <a:pt x="650" y="1"/>
                    </a:lnTo>
                    <a:lnTo>
                      <a:pt x="651" y="1"/>
                    </a:lnTo>
                    <a:lnTo>
                      <a:pt x="683" y="12"/>
                    </a:lnTo>
                    <a:lnTo>
                      <a:pt x="716" y="22"/>
                    </a:lnTo>
                    <a:lnTo>
                      <a:pt x="748" y="31"/>
                    </a:lnTo>
                    <a:lnTo>
                      <a:pt x="781" y="38"/>
                    </a:lnTo>
                    <a:lnTo>
                      <a:pt x="782" y="38"/>
                    </a:lnTo>
                    <a:lnTo>
                      <a:pt x="781" y="39"/>
                    </a:lnTo>
                    <a:lnTo>
                      <a:pt x="780" y="40"/>
                    </a:lnTo>
                    <a:lnTo>
                      <a:pt x="779" y="42"/>
                    </a:lnTo>
                    <a:lnTo>
                      <a:pt x="777" y="42"/>
                    </a:lnTo>
                    <a:lnTo>
                      <a:pt x="768" y="42"/>
                    </a:lnTo>
                    <a:lnTo>
                      <a:pt x="737" y="61"/>
                    </a:lnTo>
                    <a:lnTo>
                      <a:pt x="701" y="78"/>
                    </a:lnTo>
                    <a:lnTo>
                      <a:pt x="664" y="90"/>
                    </a:lnTo>
                    <a:lnTo>
                      <a:pt x="666" y="92"/>
                    </a:lnTo>
                    <a:lnTo>
                      <a:pt x="667" y="90"/>
                    </a:lnTo>
                    <a:lnTo>
                      <a:pt x="667" y="92"/>
                    </a:lnTo>
                    <a:lnTo>
                      <a:pt x="667" y="92"/>
                    </a:lnTo>
                    <a:lnTo>
                      <a:pt x="667" y="92"/>
                    </a:lnTo>
                    <a:lnTo>
                      <a:pt x="667" y="93"/>
                    </a:lnTo>
                    <a:lnTo>
                      <a:pt x="666" y="94"/>
                    </a:lnTo>
                    <a:lnTo>
                      <a:pt x="664" y="95"/>
                    </a:lnTo>
                    <a:lnTo>
                      <a:pt x="663" y="97"/>
                    </a:lnTo>
                    <a:lnTo>
                      <a:pt x="630" y="101"/>
                    </a:lnTo>
                    <a:lnTo>
                      <a:pt x="597" y="103"/>
                    </a:lnTo>
                    <a:lnTo>
                      <a:pt x="565" y="103"/>
                    </a:lnTo>
                    <a:lnTo>
                      <a:pt x="483" y="102"/>
                    </a:lnTo>
                    <a:lnTo>
                      <a:pt x="347" y="102"/>
                    </a:lnTo>
                    <a:lnTo>
                      <a:pt x="196" y="102"/>
                    </a:lnTo>
                    <a:lnTo>
                      <a:pt x="127" y="101"/>
                    </a:lnTo>
                    <a:lnTo>
                      <a:pt x="112" y="101"/>
                    </a:lnTo>
                    <a:lnTo>
                      <a:pt x="96" y="101"/>
                    </a:lnTo>
                    <a:lnTo>
                      <a:pt x="95" y="101"/>
                    </a:lnTo>
                    <a:lnTo>
                      <a:pt x="95" y="101"/>
                    </a:lnTo>
                    <a:lnTo>
                      <a:pt x="95" y="101"/>
                    </a:lnTo>
                    <a:lnTo>
                      <a:pt x="91" y="99"/>
                    </a:lnTo>
                    <a:lnTo>
                      <a:pt x="85" y="99"/>
                    </a:lnTo>
                    <a:lnTo>
                      <a:pt x="89" y="103"/>
                    </a:lnTo>
                    <a:lnTo>
                      <a:pt x="93" y="106"/>
                    </a:lnTo>
                    <a:lnTo>
                      <a:pt x="93" y="107"/>
                    </a:lnTo>
                    <a:lnTo>
                      <a:pt x="93" y="109"/>
                    </a:lnTo>
                    <a:lnTo>
                      <a:pt x="92" y="109"/>
                    </a:lnTo>
                    <a:lnTo>
                      <a:pt x="92" y="110"/>
                    </a:lnTo>
                    <a:lnTo>
                      <a:pt x="91" y="110"/>
                    </a:lnTo>
                    <a:lnTo>
                      <a:pt x="87" y="110"/>
                    </a:lnTo>
                    <a:lnTo>
                      <a:pt x="83" y="107"/>
                    </a:lnTo>
                    <a:lnTo>
                      <a:pt x="79" y="105"/>
                    </a:lnTo>
                    <a:lnTo>
                      <a:pt x="66" y="107"/>
                    </a:lnTo>
                    <a:lnTo>
                      <a:pt x="51" y="107"/>
                    </a:lnTo>
                    <a:lnTo>
                      <a:pt x="37" y="107"/>
                    </a:lnTo>
                    <a:lnTo>
                      <a:pt x="18" y="106"/>
                    </a:lnTo>
                    <a:lnTo>
                      <a:pt x="18" y="107"/>
                    </a:lnTo>
                    <a:lnTo>
                      <a:pt x="18" y="107"/>
                    </a:lnTo>
                    <a:lnTo>
                      <a:pt x="18" y="107"/>
                    </a:lnTo>
                    <a:lnTo>
                      <a:pt x="18" y="109"/>
                    </a:lnTo>
                    <a:lnTo>
                      <a:pt x="17" y="110"/>
                    </a:lnTo>
                    <a:lnTo>
                      <a:pt x="16" y="111"/>
                    </a:lnTo>
                    <a:lnTo>
                      <a:pt x="15" y="111"/>
                    </a:lnTo>
                    <a:lnTo>
                      <a:pt x="15" y="111"/>
                    </a:lnTo>
                    <a:lnTo>
                      <a:pt x="12" y="106"/>
                    </a:lnTo>
                    <a:lnTo>
                      <a:pt x="7" y="106"/>
                    </a:lnTo>
                    <a:lnTo>
                      <a:pt x="7" y="105"/>
                    </a:lnTo>
                    <a:lnTo>
                      <a:pt x="7" y="105"/>
                    </a:lnTo>
                    <a:lnTo>
                      <a:pt x="9" y="103"/>
                    </a:lnTo>
                    <a:lnTo>
                      <a:pt x="1" y="81"/>
                    </a:lnTo>
                    <a:lnTo>
                      <a:pt x="0" y="57"/>
                    </a:lnTo>
                    <a:lnTo>
                      <a:pt x="3" y="32"/>
                    </a:lnTo>
                    <a:lnTo>
                      <a:pt x="5" y="25"/>
                    </a:lnTo>
                    <a:lnTo>
                      <a:pt x="8" y="15"/>
                    </a:lnTo>
                    <a:lnTo>
                      <a:pt x="12" y="8"/>
                    </a:lnTo>
                    <a:lnTo>
                      <a:pt x="20" y="4"/>
                    </a:lnTo>
                    <a:lnTo>
                      <a:pt x="20" y="4"/>
                    </a:lnTo>
                    <a:lnTo>
                      <a:pt x="20" y="4"/>
                    </a:lnTo>
                    <a:lnTo>
                      <a:pt x="18" y="4"/>
                    </a:lnTo>
                    <a:lnTo>
                      <a:pt x="13" y="9"/>
                    </a:lnTo>
                    <a:lnTo>
                      <a:pt x="9" y="15"/>
                    </a:lnTo>
                    <a:lnTo>
                      <a:pt x="7" y="26"/>
                    </a:lnTo>
                    <a:lnTo>
                      <a:pt x="5" y="35"/>
                    </a:lnTo>
                    <a:lnTo>
                      <a:pt x="7" y="30"/>
                    </a:lnTo>
                    <a:lnTo>
                      <a:pt x="9" y="23"/>
                    </a:lnTo>
                    <a:lnTo>
                      <a:pt x="12" y="18"/>
                    </a:lnTo>
                    <a:lnTo>
                      <a:pt x="13" y="14"/>
                    </a:lnTo>
                    <a:lnTo>
                      <a:pt x="17" y="10"/>
                    </a:lnTo>
                    <a:lnTo>
                      <a:pt x="17" y="9"/>
                    </a:lnTo>
                    <a:lnTo>
                      <a:pt x="18" y="6"/>
                    </a:lnTo>
                    <a:lnTo>
                      <a:pt x="20" y="5"/>
                    </a:lnTo>
                    <a:lnTo>
                      <a:pt x="21" y="5"/>
                    </a:lnTo>
                    <a:lnTo>
                      <a:pt x="38" y="6"/>
                    </a:lnTo>
                    <a:lnTo>
                      <a:pt x="55" y="6"/>
                    </a:lnTo>
                    <a:lnTo>
                      <a:pt x="76" y="5"/>
                    </a:lnTo>
                    <a:lnTo>
                      <a:pt x="79" y="5"/>
                    </a:lnTo>
                    <a:lnTo>
                      <a:pt x="81" y="5"/>
                    </a:lnTo>
                    <a:lnTo>
                      <a:pt x="84" y="5"/>
                    </a:lnTo>
                    <a:lnTo>
                      <a:pt x="87" y="5"/>
                    </a:lnTo>
                    <a:lnTo>
                      <a:pt x="89" y="4"/>
                    </a:lnTo>
                    <a:lnTo>
                      <a:pt x="89" y="4"/>
                    </a:lnTo>
                    <a:lnTo>
                      <a:pt x="89" y="5"/>
                    </a:lnTo>
                    <a:lnTo>
                      <a:pt x="87" y="6"/>
                    </a:lnTo>
                    <a:lnTo>
                      <a:pt x="83" y="8"/>
                    </a:lnTo>
                    <a:lnTo>
                      <a:pt x="79" y="9"/>
                    </a:lnTo>
                    <a:lnTo>
                      <a:pt x="76" y="9"/>
                    </a:lnTo>
                    <a:lnTo>
                      <a:pt x="72" y="9"/>
                    </a:lnTo>
                    <a:lnTo>
                      <a:pt x="68" y="9"/>
                    </a:lnTo>
                    <a:lnTo>
                      <a:pt x="37" y="13"/>
                    </a:lnTo>
                    <a:lnTo>
                      <a:pt x="29" y="12"/>
                    </a:lnTo>
                    <a:lnTo>
                      <a:pt x="20" y="10"/>
                    </a:lnTo>
                    <a:lnTo>
                      <a:pt x="18" y="12"/>
                    </a:lnTo>
                    <a:lnTo>
                      <a:pt x="18" y="12"/>
                    </a:lnTo>
                    <a:lnTo>
                      <a:pt x="13" y="22"/>
                    </a:lnTo>
                    <a:lnTo>
                      <a:pt x="11" y="35"/>
                    </a:lnTo>
                    <a:lnTo>
                      <a:pt x="11" y="48"/>
                    </a:lnTo>
                    <a:lnTo>
                      <a:pt x="9" y="60"/>
                    </a:lnTo>
                    <a:lnTo>
                      <a:pt x="11" y="74"/>
                    </a:lnTo>
                    <a:lnTo>
                      <a:pt x="13" y="88"/>
                    </a:lnTo>
                    <a:lnTo>
                      <a:pt x="17" y="101"/>
                    </a:lnTo>
                    <a:lnTo>
                      <a:pt x="24" y="101"/>
                    </a:lnTo>
                    <a:lnTo>
                      <a:pt x="30" y="101"/>
                    </a:lnTo>
                    <a:lnTo>
                      <a:pt x="37" y="101"/>
                    </a:lnTo>
                    <a:lnTo>
                      <a:pt x="57" y="102"/>
                    </a:lnTo>
                    <a:lnTo>
                      <a:pt x="76" y="101"/>
                    </a:lnTo>
                    <a:lnTo>
                      <a:pt x="72" y="89"/>
                    </a:lnTo>
                    <a:lnTo>
                      <a:pt x="70" y="77"/>
                    </a:lnTo>
                    <a:lnTo>
                      <a:pt x="70" y="65"/>
                    </a:lnTo>
                    <a:lnTo>
                      <a:pt x="71" y="56"/>
                    </a:lnTo>
                    <a:lnTo>
                      <a:pt x="74" y="42"/>
                    </a:lnTo>
                    <a:lnTo>
                      <a:pt x="78" y="29"/>
                    </a:lnTo>
                    <a:lnTo>
                      <a:pt x="83" y="15"/>
                    </a:lnTo>
                    <a:lnTo>
                      <a:pt x="92" y="4"/>
                    </a:lnTo>
                    <a:lnTo>
                      <a:pt x="92" y="4"/>
                    </a:lnTo>
                    <a:lnTo>
                      <a:pt x="93" y="2"/>
                    </a:lnTo>
                    <a:lnTo>
                      <a:pt x="95" y="1"/>
                    </a:lnTo>
                    <a:lnTo>
                      <a:pt x="96" y="1"/>
                    </a:lnTo>
                    <a:lnTo>
                      <a:pt x="96" y="2"/>
                    </a:lnTo>
                    <a:lnTo>
                      <a:pt x="95" y="4"/>
                    </a:lnTo>
                    <a:lnTo>
                      <a:pt x="95" y="5"/>
                    </a:lnTo>
                    <a:lnTo>
                      <a:pt x="93" y="6"/>
                    </a:lnTo>
                    <a:lnTo>
                      <a:pt x="95" y="5"/>
                    </a:lnTo>
                    <a:lnTo>
                      <a:pt x="95" y="5"/>
                    </a:lnTo>
                    <a:lnTo>
                      <a:pt x="95" y="5"/>
                    </a:lnTo>
                    <a:lnTo>
                      <a:pt x="96" y="5"/>
                    </a:lnTo>
                    <a:lnTo>
                      <a:pt x="96" y="5"/>
                    </a:lnTo>
                    <a:lnTo>
                      <a:pt x="96" y="6"/>
                    </a:lnTo>
                    <a:lnTo>
                      <a:pt x="179" y="2"/>
                    </a:lnTo>
                    <a:lnTo>
                      <a:pt x="263" y="2"/>
                    </a:lnTo>
                    <a:lnTo>
                      <a:pt x="347" y="2"/>
                    </a:lnTo>
                    <a:lnTo>
                      <a:pt x="457" y="4"/>
                    </a:lnTo>
                    <a:lnTo>
                      <a:pt x="520" y="4"/>
                    </a:lnTo>
                    <a:lnTo>
                      <a:pt x="583" y="1"/>
                    </a:lnTo>
                    <a:lnTo>
                      <a:pt x="646" y="1"/>
                    </a:lnTo>
                    <a:lnTo>
                      <a:pt x="646" y="1"/>
                    </a:lnTo>
                    <a:lnTo>
                      <a:pt x="646" y="0"/>
                    </a:lnTo>
                    <a:lnTo>
                      <a:pt x="647" y="0"/>
                    </a:lnTo>
                    <a:close/>
                  </a:path>
                </a:pathLst>
              </a:custGeom>
              <a:grpFill/>
              <a:ln w="0">
                <a:solidFill>
                  <a:srgbClr val="8EA4D8"/>
                </a:solid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a:ea typeface="等线"/>
                </a:endParaRPr>
              </a:p>
            </p:txBody>
          </p:sp>
          <p:sp>
            <p:nvSpPr>
              <p:cNvPr id="9" name="Freeform 11"/>
              <p:cNvSpPr/>
              <p:nvPr/>
            </p:nvSpPr>
            <p:spPr bwMode="auto">
              <a:xfrm>
                <a:off x="6089650" y="6477000"/>
                <a:ext cx="571500" cy="14288"/>
              </a:xfrm>
              <a:custGeom>
                <a:gdLst>
                  <a:gd name="T0" fmla="*/ 0 w 360"/>
                  <a:gd name="T1" fmla="*/ 0 h 9"/>
                  <a:gd name="T2" fmla="*/ 89 w 360"/>
                  <a:gd name="T3" fmla="*/ 3 h 9"/>
                  <a:gd name="T4" fmla="*/ 179 w 360"/>
                  <a:gd name="T5" fmla="*/ 3 h 9"/>
                  <a:gd name="T6" fmla="*/ 223 w 360"/>
                  <a:gd name="T7" fmla="*/ 4 h 9"/>
                  <a:gd name="T8" fmla="*/ 269 w 360"/>
                  <a:gd name="T9" fmla="*/ 7 h 9"/>
                  <a:gd name="T10" fmla="*/ 314 w 360"/>
                  <a:gd name="T11" fmla="*/ 5 h 9"/>
                  <a:gd name="T12" fmla="*/ 360 w 360"/>
                  <a:gd name="T13" fmla="*/ 4 h 9"/>
                  <a:gd name="T14" fmla="*/ 360 w 360"/>
                  <a:gd name="T15" fmla="*/ 4 h 9"/>
                  <a:gd name="T16" fmla="*/ 358 w 360"/>
                  <a:gd name="T17" fmla="*/ 5 h 9"/>
                  <a:gd name="T18" fmla="*/ 358 w 360"/>
                  <a:gd name="T19" fmla="*/ 5 h 9"/>
                  <a:gd name="T20" fmla="*/ 326 w 360"/>
                  <a:gd name="T21" fmla="*/ 8 h 9"/>
                  <a:gd name="T22" fmla="*/ 293 w 360"/>
                  <a:gd name="T23" fmla="*/ 9 h 9"/>
                  <a:gd name="T24" fmla="*/ 261 w 360"/>
                  <a:gd name="T25" fmla="*/ 9 h 9"/>
                  <a:gd name="T26" fmla="*/ 215 w 360"/>
                  <a:gd name="T27" fmla="*/ 7 h 9"/>
                  <a:gd name="T28" fmla="*/ 171 w 360"/>
                  <a:gd name="T29" fmla="*/ 4 h 9"/>
                  <a:gd name="T30" fmla="*/ 113 w 360"/>
                  <a:gd name="T31" fmla="*/ 5 h 9"/>
                  <a:gd name="T32" fmla="*/ 57 w 360"/>
                  <a:gd name="T33" fmla="*/ 5 h 9"/>
                  <a:gd name="T34" fmla="*/ 0 w 360"/>
                  <a:gd name="T35" fmla="*/ 1 h 9"/>
                  <a:gd name="T36" fmla="*/ 0 w 360"/>
                  <a:gd name="T37" fmla="*/ 0 h 9"/>
                  <a:gd name="T38" fmla="*/ 0 w 360"/>
                  <a:gd name="T39" fmla="*/ 0 h 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0" h="9">
                    <a:moveTo>
                      <a:pt x="0" y="0"/>
                    </a:moveTo>
                    <a:lnTo>
                      <a:pt x="89" y="3"/>
                    </a:lnTo>
                    <a:lnTo>
                      <a:pt x="179" y="3"/>
                    </a:lnTo>
                    <a:lnTo>
                      <a:pt x="223" y="4"/>
                    </a:lnTo>
                    <a:lnTo>
                      <a:pt x="269" y="7"/>
                    </a:lnTo>
                    <a:lnTo>
                      <a:pt x="314" y="5"/>
                    </a:lnTo>
                    <a:lnTo>
                      <a:pt x="360" y="4"/>
                    </a:lnTo>
                    <a:lnTo>
                      <a:pt x="360" y="4"/>
                    </a:lnTo>
                    <a:lnTo>
                      <a:pt x="358" y="5"/>
                    </a:lnTo>
                    <a:lnTo>
                      <a:pt x="358" y="5"/>
                    </a:lnTo>
                    <a:lnTo>
                      <a:pt x="326" y="8"/>
                    </a:lnTo>
                    <a:lnTo>
                      <a:pt x="293" y="9"/>
                    </a:lnTo>
                    <a:lnTo>
                      <a:pt x="261" y="9"/>
                    </a:lnTo>
                    <a:lnTo>
                      <a:pt x="215" y="7"/>
                    </a:lnTo>
                    <a:lnTo>
                      <a:pt x="171" y="4"/>
                    </a:lnTo>
                    <a:lnTo>
                      <a:pt x="113" y="5"/>
                    </a:lnTo>
                    <a:lnTo>
                      <a:pt x="57" y="5"/>
                    </a:lnTo>
                    <a:lnTo>
                      <a:pt x="0" y="1"/>
                    </a:lnTo>
                    <a:lnTo>
                      <a:pt x="0" y="0"/>
                    </a:lnTo>
                    <a:lnTo>
                      <a:pt x="0" y="0"/>
                    </a:lnTo>
                    <a:close/>
                  </a:path>
                </a:pathLst>
              </a:custGeom>
              <a:grpFill/>
              <a:ln w="0">
                <a:solidFill>
                  <a:srgbClr val="8EA4D8"/>
                </a:solid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a:ea typeface="等线"/>
                </a:endParaRPr>
              </a:p>
            </p:txBody>
          </p:sp>
          <p:sp>
            <p:nvSpPr>
              <p:cNvPr id="10" name="Freeform 12"/>
              <p:cNvSpPr/>
              <p:nvPr/>
            </p:nvSpPr>
            <p:spPr bwMode="auto">
              <a:xfrm>
                <a:off x="5995988" y="6518275"/>
                <a:ext cx="601663" cy="14288"/>
              </a:xfrm>
              <a:custGeom>
                <a:gdLst>
                  <a:gd name="T0" fmla="*/ 344 w 379"/>
                  <a:gd name="T1" fmla="*/ 0 h 9"/>
                  <a:gd name="T2" fmla="*/ 362 w 379"/>
                  <a:gd name="T3" fmla="*/ 0 h 9"/>
                  <a:gd name="T4" fmla="*/ 379 w 379"/>
                  <a:gd name="T5" fmla="*/ 0 h 9"/>
                  <a:gd name="T6" fmla="*/ 379 w 379"/>
                  <a:gd name="T7" fmla="*/ 0 h 9"/>
                  <a:gd name="T8" fmla="*/ 379 w 379"/>
                  <a:gd name="T9" fmla="*/ 0 h 9"/>
                  <a:gd name="T10" fmla="*/ 356 w 379"/>
                  <a:gd name="T11" fmla="*/ 3 h 9"/>
                  <a:gd name="T12" fmla="*/ 331 w 379"/>
                  <a:gd name="T13" fmla="*/ 3 h 9"/>
                  <a:gd name="T14" fmla="*/ 281 w 379"/>
                  <a:gd name="T15" fmla="*/ 8 h 9"/>
                  <a:gd name="T16" fmla="*/ 232 w 379"/>
                  <a:gd name="T17" fmla="*/ 8 h 9"/>
                  <a:gd name="T18" fmla="*/ 185 w 379"/>
                  <a:gd name="T19" fmla="*/ 8 h 9"/>
                  <a:gd name="T20" fmla="*/ 137 w 379"/>
                  <a:gd name="T21" fmla="*/ 8 h 9"/>
                  <a:gd name="T22" fmla="*/ 88 w 379"/>
                  <a:gd name="T23" fmla="*/ 9 h 9"/>
                  <a:gd name="T24" fmla="*/ 34 w 379"/>
                  <a:gd name="T25" fmla="*/ 9 h 9"/>
                  <a:gd name="T26" fmla="*/ 24 w 379"/>
                  <a:gd name="T27" fmla="*/ 9 h 9"/>
                  <a:gd name="T28" fmla="*/ 10 w 379"/>
                  <a:gd name="T29" fmla="*/ 8 h 9"/>
                  <a:gd name="T30" fmla="*/ 0 w 379"/>
                  <a:gd name="T31" fmla="*/ 5 h 9"/>
                  <a:gd name="T32" fmla="*/ 0 w 379"/>
                  <a:gd name="T33" fmla="*/ 4 h 9"/>
                  <a:gd name="T34" fmla="*/ 0 w 379"/>
                  <a:gd name="T35" fmla="*/ 4 h 9"/>
                  <a:gd name="T36" fmla="*/ 1 w 379"/>
                  <a:gd name="T37" fmla="*/ 3 h 9"/>
                  <a:gd name="T38" fmla="*/ 1 w 379"/>
                  <a:gd name="T39" fmla="*/ 3 h 9"/>
                  <a:gd name="T40" fmla="*/ 14 w 379"/>
                  <a:gd name="T41" fmla="*/ 5 h 9"/>
                  <a:gd name="T42" fmla="*/ 29 w 379"/>
                  <a:gd name="T43" fmla="*/ 7 h 9"/>
                  <a:gd name="T44" fmla="*/ 43 w 379"/>
                  <a:gd name="T45" fmla="*/ 7 h 9"/>
                  <a:gd name="T46" fmla="*/ 97 w 379"/>
                  <a:gd name="T47" fmla="*/ 7 h 9"/>
                  <a:gd name="T48" fmla="*/ 142 w 379"/>
                  <a:gd name="T49" fmla="*/ 5 h 9"/>
                  <a:gd name="T50" fmla="*/ 188 w 379"/>
                  <a:gd name="T51" fmla="*/ 5 h 9"/>
                  <a:gd name="T52" fmla="*/ 242 w 379"/>
                  <a:gd name="T53" fmla="*/ 7 h 9"/>
                  <a:gd name="T54" fmla="*/ 295 w 379"/>
                  <a:gd name="T55" fmla="*/ 4 h 9"/>
                  <a:gd name="T56" fmla="*/ 319 w 379"/>
                  <a:gd name="T57" fmla="*/ 2 h 9"/>
                  <a:gd name="T58" fmla="*/ 344 w 379"/>
                  <a:gd name="T59" fmla="*/ 0 h 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79" h="9">
                    <a:moveTo>
                      <a:pt x="344" y="0"/>
                    </a:moveTo>
                    <a:lnTo>
                      <a:pt x="362" y="0"/>
                    </a:lnTo>
                    <a:lnTo>
                      <a:pt x="379" y="0"/>
                    </a:lnTo>
                    <a:lnTo>
                      <a:pt x="379" y="0"/>
                    </a:lnTo>
                    <a:lnTo>
                      <a:pt x="379" y="0"/>
                    </a:lnTo>
                    <a:lnTo>
                      <a:pt x="356" y="3"/>
                    </a:lnTo>
                    <a:lnTo>
                      <a:pt x="331" y="3"/>
                    </a:lnTo>
                    <a:lnTo>
                      <a:pt x="281" y="8"/>
                    </a:lnTo>
                    <a:lnTo>
                      <a:pt x="232" y="8"/>
                    </a:lnTo>
                    <a:lnTo>
                      <a:pt x="185" y="8"/>
                    </a:lnTo>
                    <a:lnTo>
                      <a:pt x="137" y="8"/>
                    </a:lnTo>
                    <a:lnTo>
                      <a:pt x="88" y="9"/>
                    </a:lnTo>
                    <a:lnTo>
                      <a:pt x="34" y="9"/>
                    </a:lnTo>
                    <a:lnTo>
                      <a:pt x="24" y="9"/>
                    </a:lnTo>
                    <a:lnTo>
                      <a:pt x="10" y="8"/>
                    </a:lnTo>
                    <a:lnTo>
                      <a:pt x="0" y="5"/>
                    </a:lnTo>
                    <a:lnTo>
                      <a:pt x="0" y="4"/>
                    </a:lnTo>
                    <a:lnTo>
                      <a:pt x="0" y="4"/>
                    </a:lnTo>
                    <a:lnTo>
                      <a:pt x="1" y="3"/>
                    </a:lnTo>
                    <a:lnTo>
                      <a:pt x="1" y="3"/>
                    </a:lnTo>
                    <a:lnTo>
                      <a:pt x="14" y="5"/>
                    </a:lnTo>
                    <a:lnTo>
                      <a:pt x="29" y="7"/>
                    </a:lnTo>
                    <a:lnTo>
                      <a:pt x="43" y="7"/>
                    </a:lnTo>
                    <a:lnTo>
                      <a:pt x="97" y="7"/>
                    </a:lnTo>
                    <a:lnTo>
                      <a:pt x="142" y="5"/>
                    </a:lnTo>
                    <a:lnTo>
                      <a:pt x="188" y="5"/>
                    </a:lnTo>
                    <a:lnTo>
                      <a:pt x="242" y="7"/>
                    </a:lnTo>
                    <a:lnTo>
                      <a:pt x="295" y="4"/>
                    </a:lnTo>
                    <a:lnTo>
                      <a:pt x="319" y="2"/>
                    </a:lnTo>
                    <a:lnTo>
                      <a:pt x="344" y="0"/>
                    </a:lnTo>
                    <a:close/>
                  </a:path>
                </a:pathLst>
              </a:custGeom>
              <a:grpFill/>
              <a:ln w="0">
                <a:solidFill>
                  <a:srgbClr val="8EA4D8"/>
                </a:solid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a:ea typeface="等线"/>
                </a:endParaRPr>
              </a:p>
            </p:txBody>
          </p:sp>
          <p:sp>
            <p:nvSpPr>
              <p:cNvPr id="11" name="Freeform 13"/>
              <p:cNvSpPr/>
              <p:nvPr/>
            </p:nvSpPr>
            <p:spPr bwMode="auto">
              <a:xfrm>
                <a:off x="6167438" y="6569075"/>
                <a:ext cx="473075" cy="7938"/>
              </a:xfrm>
              <a:custGeom>
                <a:gdLst>
                  <a:gd name="T0" fmla="*/ 149 w 298"/>
                  <a:gd name="T1" fmla="*/ 0 h 5"/>
                  <a:gd name="T2" fmla="*/ 224 w 298"/>
                  <a:gd name="T3" fmla="*/ 1 h 5"/>
                  <a:gd name="T4" fmla="*/ 298 w 298"/>
                  <a:gd name="T5" fmla="*/ 4 h 5"/>
                  <a:gd name="T6" fmla="*/ 298 w 298"/>
                  <a:gd name="T7" fmla="*/ 4 h 5"/>
                  <a:gd name="T8" fmla="*/ 298 w 298"/>
                  <a:gd name="T9" fmla="*/ 5 h 5"/>
                  <a:gd name="T10" fmla="*/ 296 w 298"/>
                  <a:gd name="T11" fmla="*/ 5 h 5"/>
                  <a:gd name="T12" fmla="*/ 260 w 298"/>
                  <a:gd name="T13" fmla="*/ 4 h 5"/>
                  <a:gd name="T14" fmla="*/ 224 w 298"/>
                  <a:gd name="T15" fmla="*/ 1 h 5"/>
                  <a:gd name="T16" fmla="*/ 148 w 298"/>
                  <a:gd name="T17" fmla="*/ 1 h 5"/>
                  <a:gd name="T18" fmla="*/ 110 w 298"/>
                  <a:gd name="T19" fmla="*/ 2 h 5"/>
                  <a:gd name="T20" fmla="*/ 71 w 298"/>
                  <a:gd name="T21" fmla="*/ 4 h 5"/>
                  <a:gd name="T22" fmla="*/ 35 w 298"/>
                  <a:gd name="T23" fmla="*/ 2 h 5"/>
                  <a:gd name="T24" fmla="*/ 0 w 298"/>
                  <a:gd name="T25" fmla="*/ 1 h 5"/>
                  <a:gd name="T26" fmla="*/ 0 w 298"/>
                  <a:gd name="T27" fmla="*/ 0 h 5"/>
                  <a:gd name="T28" fmla="*/ 0 w 298"/>
                  <a:gd name="T29" fmla="*/ 0 h 5"/>
                  <a:gd name="T30" fmla="*/ 35 w 298"/>
                  <a:gd name="T31" fmla="*/ 1 h 5"/>
                  <a:gd name="T32" fmla="*/ 72 w 298"/>
                  <a:gd name="T33" fmla="*/ 2 h 5"/>
                  <a:gd name="T34" fmla="*/ 111 w 298"/>
                  <a:gd name="T35" fmla="*/ 1 h 5"/>
                  <a:gd name="T36" fmla="*/ 149 w 298"/>
                  <a:gd name="T37" fmla="*/ 0 h 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8" h="5">
                    <a:moveTo>
                      <a:pt x="149" y="0"/>
                    </a:moveTo>
                    <a:lnTo>
                      <a:pt x="224" y="1"/>
                    </a:lnTo>
                    <a:lnTo>
                      <a:pt x="298" y="4"/>
                    </a:lnTo>
                    <a:lnTo>
                      <a:pt x="298" y="4"/>
                    </a:lnTo>
                    <a:lnTo>
                      <a:pt x="298" y="5"/>
                    </a:lnTo>
                    <a:lnTo>
                      <a:pt x="296" y="5"/>
                    </a:lnTo>
                    <a:lnTo>
                      <a:pt x="260" y="4"/>
                    </a:lnTo>
                    <a:lnTo>
                      <a:pt x="224" y="1"/>
                    </a:lnTo>
                    <a:lnTo>
                      <a:pt x="148" y="1"/>
                    </a:lnTo>
                    <a:lnTo>
                      <a:pt x="110" y="2"/>
                    </a:lnTo>
                    <a:lnTo>
                      <a:pt x="71" y="4"/>
                    </a:lnTo>
                    <a:lnTo>
                      <a:pt x="35" y="2"/>
                    </a:lnTo>
                    <a:lnTo>
                      <a:pt x="0" y="1"/>
                    </a:lnTo>
                    <a:lnTo>
                      <a:pt x="0" y="0"/>
                    </a:lnTo>
                    <a:lnTo>
                      <a:pt x="0" y="0"/>
                    </a:lnTo>
                    <a:lnTo>
                      <a:pt x="35" y="1"/>
                    </a:lnTo>
                    <a:lnTo>
                      <a:pt x="72" y="2"/>
                    </a:lnTo>
                    <a:lnTo>
                      <a:pt x="111" y="1"/>
                    </a:lnTo>
                    <a:lnTo>
                      <a:pt x="149" y="0"/>
                    </a:lnTo>
                    <a:close/>
                  </a:path>
                </a:pathLst>
              </a:custGeom>
              <a:grpFill/>
              <a:ln w="0">
                <a:solidFill>
                  <a:srgbClr val="8EA4D8"/>
                </a:solid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a:ea typeface="等线"/>
                </a:endParaRPr>
              </a:p>
            </p:txBody>
          </p:sp>
        </p:grpSp>
        <p:grpSp>
          <p:nvGrpSpPr>
            <p:cNvPr id="25" name="组合 24"/>
            <p:cNvGrpSpPr/>
            <p:nvPr/>
          </p:nvGrpSpPr>
          <p:grpSpPr>
            <a:xfrm>
              <a:off x="6601959" y="2488075"/>
              <a:ext cx="4299328" cy="1180931"/>
              <a:chOff x="7325359" y="2262882"/>
              <a:chExt cx="4299328" cy="1180931"/>
            </a:xfrm>
          </p:grpSpPr>
          <p:sp>
            <p:nvSpPr>
              <p:cNvPr id="26" name="矩形 25"/>
              <p:cNvSpPr/>
              <p:nvPr/>
            </p:nvSpPr>
            <p:spPr>
              <a:xfrm>
                <a:off x="7325359" y="2686683"/>
                <a:ext cx="4299328"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a:solidFill>
                      <a:srgbClr val="3C3C3B"/>
                    </a:solidFill>
                    <a:latin typeface="汉仪小麦体简" panose="00020600040101010101" pitchFamily="18" charset="-122"/>
                    <a:ea typeface="汉仪小麦体简" panose="00020600040101010101" pitchFamily="18" charset="-122"/>
                  </a:rPr>
                  <a:t>用户可以在投影仪或者计算机上进行演示也可以将演示文稿打印出来制作</a:t>
                </a:r>
                <a:endParaRPr lang="zh-CN" altLang="en-US">
                  <a:solidFill>
                    <a:srgbClr val="3C3C3B"/>
                  </a:solidFill>
                  <a:latin typeface="汉仪小麦体简" panose="00020600040101010101" pitchFamily="18" charset="-122"/>
                  <a:ea typeface="汉仪小麦体简" panose="00020600040101010101" pitchFamily="18" charset="-122"/>
                </a:endParaRPr>
              </a:p>
            </p:txBody>
          </p:sp>
          <p:sp>
            <p:nvSpPr>
              <p:cNvPr id="27" name="矩形 26"/>
              <p:cNvSpPr/>
              <p:nvPr/>
            </p:nvSpPr>
            <p:spPr>
              <a:xfrm>
                <a:off x="7325360" y="2262882"/>
                <a:ext cx="2241974"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a:solidFill>
                      <a:srgbClr val="3C3C3B"/>
                    </a:solidFill>
                    <a:latin typeface="汉仪小麦体简" panose="00020600040101010101" pitchFamily="18" charset="-122"/>
                    <a:ea typeface="汉仪小麦体简" panose="00020600040101010101" pitchFamily="18" charset="-122"/>
                  </a:rPr>
                  <a:t>标题文字添加</a:t>
                </a:r>
                <a:endParaRPr lang="zh-CN" altLang="en-US" sz="2400" b="1">
                  <a:solidFill>
                    <a:srgbClr val="3C3C3B"/>
                  </a:solidFill>
                  <a:latin typeface="汉仪小麦体简" panose="00020600040101010101" pitchFamily="18" charset="-122"/>
                  <a:ea typeface="汉仪小麦体简" panose="00020600040101010101" pitchFamily="18" charset="-122"/>
                </a:endParaRPr>
              </a:p>
            </p:txBody>
          </p:sp>
        </p:grpSp>
      </p:grpSp>
      <p:grpSp>
        <p:nvGrpSpPr>
          <p:cNvPr id="41" name="组合 40"/>
          <p:cNvGrpSpPr/>
          <p:nvPr/>
        </p:nvGrpSpPr>
        <p:grpSpPr>
          <a:xfrm>
            <a:off x="1362302" y="4147003"/>
            <a:ext cx="4299328" cy="1592268"/>
            <a:chOff x="1362302" y="4147003"/>
            <a:chExt cx="4299328" cy="1592268"/>
          </a:xfrm>
        </p:grpSpPr>
        <p:grpSp>
          <p:nvGrpSpPr>
            <p:cNvPr id="12" name="组合 11"/>
            <p:cNvGrpSpPr/>
            <p:nvPr/>
          </p:nvGrpSpPr>
          <p:grpSpPr>
            <a:xfrm>
              <a:off x="1362302" y="4147003"/>
              <a:ext cx="2513012" cy="356707"/>
              <a:chOff x="5716588" y="6442075"/>
              <a:chExt cx="1241425" cy="176213"/>
            </a:xfrm>
            <a:solidFill>
              <a:srgbClr val="8EA4D8"/>
            </a:solidFill>
          </p:grpSpPr>
          <p:sp>
            <p:nvSpPr>
              <p:cNvPr id="13" name="Freeform 10"/>
              <p:cNvSpPr>
                <a:spLocks noEditPoints="1"/>
              </p:cNvSpPr>
              <p:nvPr/>
            </p:nvSpPr>
            <p:spPr bwMode="auto">
              <a:xfrm>
                <a:off x="5716588" y="6442075"/>
                <a:ext cx="1241425" cy="176213"/>
              </a:xfrm>
              <a:custGeom>
                <a:gdLst>
                  <a:gd name="T0" fmla="*/ 9 w 782"/>
                  <a:gd name="T1" fmla="*/ 90 h 111"/>
                  <a:gd name="T2" fmla="*/ 113 w 782"/>
                  <a:gd name="T3" fmla="*/ 73 h 111"/>
                  <a:gd name="T4" fmla="*/ 759 w 782"/>
                  <a:gd name="T5" fmla="*/ 43 h 111"/>
                  <a:gd name="T6" fmla="*/ 15 w 782"/>
                  <a:gd name="T7" fmla="*/ 14 h 111"/>
                  <a:gd name="T8" fmla="*/ 4 w 782"/>
                  <a:gd name="T9" fmla="*/ 51 h 111"/>
                  <a:gd name="T10" fmla="*/ 8 w 782"/>
                  <a:gd name="T11" fmla="*/ 38 h 111"/>
                  <a:gd name="T12" fmla="*/ 127 w 782"/>
                  <a:gd name="T13" fmla="*/ 10 h 111"/>
                  <a:gd name="T14" fmla="*/ 123 w 782"/>
                  <a:gd name="T15" fmla="*/ 14 h 111"/>
                  <a:gd name="T16" fmla="*/ 92 w 782"/>
                  <a:gd name="T17" fmla="*/ 71 h 111"/>
                  <a:gd name="T18" fmla="*/ 112 w 782"/>
                  <a:gd name="T19" fmla="*/ 97 h 111"/>
                  <a:gd name="T20" fmla="*/ 116 w 782"/>
                  <a:gd name="T21" fmla="*/ 22 h 111"/>
                  <a:gd name="T22" fmla="*/ 95 w 782"/>
                  <a:gd name="T23" fmla="*/ 9 h 111"/>
                  <a:gd name="T24" fmla="*/ 80 w 782"/>
                  <a:gd name="T25" fmla="*/ 93 h 111"/>
                  <a:gd name="T26" fmla="*/ 89 w 782"/>
                  <a:gd name="T27" fmla="*/ 51 h 111"/>
                  <a:gd name="T28" fmla="*/ 106 w 782"/>
                  <a:gd name="T29" fmla="*/ 9 h 111"/>
                  <a:gd name="T30" fmla="*/ 81 w 782"/>
                  <a:gd name="T31" fmla="*/ 35 h 111"/>
                  <a:gd name="T32" fmla="*/ 91 w 782"/>
                  <a:gd name="T33" fmla="*/ 6 h 111"/>
                  <a:gd name="T34" fmla="*/ 129 w 782"/>
                  <a:gd name="T35" fmla="*/ 10 h 111"/>
                  <a:gd name="T36" fmla="*/ 120 w 782"/>
                  <a:gd name="T37" fmla="*/ 94 h 111"/>
                  <a:gd name="T38" fmla="*/ 570 w 782"/>
                  <a:gd name="T39" fmla="*/ 97 h 111"/>
                  <a:gd name="T40" fmla="*/ 634 w 782"/>
                  <a:gd name="T41" fmla="*/ 78 h 111"/>
                  <a:gd name="T42" fmla="*/ 633 w 782"/>
                  <a:gd name="T43" fmla="*/ 74 h 111"/>
                  <a:gd name="T44" fmla="*/ 656 w 782"/>
                  <a:gd name="T45" fmla="*/ 63 h 111"/>
                  <a:gd name="T46" fmla="*/ 641 w 782"/>
                  <a:gd name="T47" fmla="*/ 35 h 111"/>
                  <a:gd name="T48" fmla="*/ 650 w 782"/>
                  <a:gd name="T49" fmla="*/ 10 h 111"/>
                  <a:gd name="T50" fmla="*/ 667 w 782"/>
                  <a:gd name="T51" fmla="*/ 26 h 111"/>
                  <a:gd name="T52" fmla="*/ 643 w 782"/>
                  <a:gd name="T53" fmla="*/ 36 h 111"/>
                  <a:gd name="T54" fmla="*/ 641 w 782"/>
                  <a:gd name="T55" fmla="*/ 77 h 111"/>
                  <a:gd name="T56" fmla="*/ 725 w 782"/>
                  <a:gd name="T57" fmla="*/ 60 h 111"/>
                  <a:gd name="T58" fmla="*/ 734 w 782"/>
                  <a:gd name="T59" fmla="*/ 53 h 111"/>
                  <a:gd name="T60" fmla="*/ 725 w 782"/>
                  <a:gd name="T61" fmla="*/ 53 h 111"/>
                  <a:gd name="T62" fmla="*/ 733 w 782"/>
                  <a:gd name="T63" fmla="*/ 42 h 111"/>
                  <a:gd name="T64" fmla="*/ 733 w 782"/>
                  <a:gd name="T65" fmla="*/ 36 h 111"/>
                  <a:gd name="T66" fmla="*/ 735 w 782"/>
                  <a:gd name="T67" fmla="*/ 36 h 111"/>
                  <a:gd name="T68" fmla="*/ 647 w 782"/>
                  <a:gd name="T69" fmla="*/ 0 h 111"/>
                  <a:gd name="T70" fmla="*/ 748 w 782"/>
                  <a:gd name="T71" fmla="*/ 31 h 111"/>
                  <a:gd name="T72" fmla="*/ 768 w 782"/>
                  <a:gd name="T73" fmla="*/ 42 h 111"/>
                  <a:gd name="T74" fmla="*/ 667 w 782"/>
                  <a:gd name="T75" fmla="*/ 92 h 111"/>
                  <a:gd name="T76" fmla="*/ 597 w 782"/>
                  <a:gd name="T77" fmla="*/ 103 h 111"/>
                  <a:gd name="T78" fmla="*/ 96 w 782"/>
                  <a:gd name="T79" fmla="*/ 101 h 111"/>
                  <a:gd name="T80" fmla="*/ 93 w 782"/>
                  <a:gd name="T81" fmla="*/ 106 h 111"/>
                  <a:gd name="T82" fmla="*/ 83 w 782"/>
                  <a:gd name="T83" fmla="*/ 107 h 111"/>
                  <a:gd name="T84" fmla="*/ 18 w 782"/>
                  <a:gd name="T85" fmla="*/ 107 h 111"/>
                  <a:gd name="T86" fmla="*/ 12 w 782"/>
                  <a:gd name="T87" fmla="*/ 106 h 111"/>
                  <a:gd name="T88" fmla="*/ 3 w 782"/>
                  <a:gd name="T89" fmla="*/ 32 h 111"/>
                  <a:gd name="T90" fmla="*/ 18 w 782"/>
                  <a:gd name="T91" fmla="*/ 4 h 111"/>
                  <a:gd name="T92" fmla="*/ 12 w 782"/>
                  <a:gd name="T93" fmla="*/ 18 h 111"/>
                  <a:gd name="T94" fmla="*/ 38 w 782"/>
                  <a:gd name="T95" fmla="*/ 6 h 111"/>
                  <a:gd name="T96" fmla="*/ 89 w 782"/>
                  <a:gd name="T97" fmla="*/ 4 h 111"/>
                  <a:gd name="T98" fmla="*/ 72 w 782"/>
                  <a:gd name="T99" fmla="*/ 9 h 111"/>
                  <a:gd name="T100" fmla="*/ 13 w 782"/>
                  <a:gd name="T101" fmla="*/ 22 h 111"/>
                  <a:gd name="T102" fmla="*/ 24 w 782"/>
                  <a:gd name="T103" fmla="*/ 101 h 111"/>
                  <a:gd name="T104" fmla="*/ 70 w 782"/>
                  <a:gd name="T105" fmla="*/ 65 h 111"/>
                  <a:gd name="T106" fmla="*/ 93 w 782"/>
                  <a:gd name="T107" fmla="*/ 2 h 111"/>
                  <a:gd name="T108" fmla="*/ 95 w 782"/>
                  <a:gd name="T109" fmla="*/ 5 h 111"/>
                  <a:gd name="T110" fmla="*/ 263 w 782"/>
                  <a:gd name="T111" fmla="*/ 2 h 111"/>
                  <a:gd name="T112" fmla="*/ 646 w 782"/>
                  <a:gd name="T113" fmla="*/ 0 h 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2" h="110">
                    <a:moveTo>
                      <a:pt x="7" y="64"/>
                    </a:moveTo>
                    <a:lnTo>
                      <a:pt x="7" y="71"/>
                    </a:lnTo>
                    <a:lnTo>
                      <a:pt x="7" y="77"/>
                    </a:lnTo>
                    <a:lnTo>
                      <a:pt x="8" y="84"/>
                    </a:lnTo>
                    <a:lnTo>
                      <a:pt x="8" y="89"/>
                    </a:lnTo>
                    <a:lnTo>
                      <a:pt x="8" y="89"/>
                    </a:lnTo>
                    <a:lnTo>
                      <a:pt x="9" y="90"/>
                    </a:lnTo>
                    <a:lnTo>
                      <a:pt x="11" y="93"/>
                    </a:lnTo>
                    <a:lnTo>
                      <a:pt x="12" y="97"/>
                    </a:lnTo>
                    <a:lnTo>
                      <a:pt x="15" y="101"/>
                    </a:lnTo>
                    <a:lnTo>
                      <a:pt x="9" y="82"/>
                    </a:lnTo>
                    <a:lnTo>
                      <a:pt x="7" y="64"/>
                    </a:lnTo>
                    <a:close/>
                    <a:moveTo>
                      <a:pt x="113" y="63"/>
                    </a:moveTo>
                    <a:lnTo>
                      <a:pt x="113" y="73"/>
                    </a:lnTo>
                    <a:lnTo>
                      <a:pt x="114" y="84"/>
                    </a:lnTo>
                    <a:lnTo>
                      <a:pt x="118" y="92"/>
                    </a:lnTo>
                    <a:lnTo>
                      <a:pt x="116" y="77"/>
                    </a:lnTo>
                    <a:lnTo>
                      <a:pt x="113" y="63"/>
                    </a:lnTo>
                    <a:close/>
                    <a:moveTo>
                      <a:pt x="763" y="42"/>
                    </a:moveTo>
                    <a:lnTo>
                      <a:pt x="761" y="42"/>
                    </a:lnTo>
                    <a:lnTo>
                      <a:pt x="759" y="43"/>
                    </a:lnTo>
                    <a:lnTo>
                      <a:pt x="756" y="46"/>
                    </a:lnTo>
                    <a:lnTo>
                      <a:pt x="754" y="47"/>
                    </a:lnTo>
                    <a:lnTo>
                      <a:pt x="751" y="50"/>
                    </a:lnTo>
                    <a:lnTo>
                      <a:pt x="763" y="42"/>
                    </a:lnTo>
                    <a:lnTo>
                      <a:pt x="763" y="42"/>
                    </a:lnTo>
                    <a:close/>
                    <a:moveTo>
                      <a:pt x="17" y="10"/>
                    </a:moveTo>
                    <a:lnTo>
                      <a:pt x="15" y="14"/>
                    </a:lnTo>
                    <a:lnTo>
                      <a:pt x="12" y="19"/>
                    </a:lnTo>
                    <a:lnTo>
                      <a:pt x="11" y="25"/>
                    </a:lnTo>
                    <a:lnTo>
                      <a:pt x="9" y="30"/>
                    </a:lnTo>
                    <a:lnTo>
                      <a:pt x="7" y="39"/>
                    </a:lnTo>
                    <a:lnTo>
                      <a:pt x="5" y="50"/>
                    </a:lnTo>
                    <a:lnTo>
                      <a:pt x="5" y="50"/>
                    </a:lnTo>
                    <a:lnTo>
                      <a:pt x="4" y="51"/>
                    </a:lnTo>
                    <a:lnTo>
                      <a:pt x="4" y="53"/>
                    </a:lnTo>
                    <a:lnTo>
                      <a:pt x="5" y="76"/>
                    </a:lnTo>
                    <a:lnTo>
                      <a:pt x="5" y="69"/>
                    </a:lnTo>
                    <a:lnTo>
                      <a:pt x="7" y="63"/>
                    </a:lnTo>
                    <a:lnTo>
                      <a:pt x="7" y="63"/>
                    </a:lnTo>
                    <a:lnTo>
                      <a:pt x="7" y="51"/>
                    </a:lnTo>
                    <a:lnTo>
                      <a:pt x="8" y="38"/>
                    </a:lnTo>
                    <a:lnTo>
                      <a:pt x="11" y="30"/>
                    </a:lnTo>
                    <a:lnTo>
                      <a:pt x="13" y="19"/>
                    </a:lnTo>
                    <a:lnTo>
                      <a:pt x="17" y="10"/>
                    </a:lnTo>
                    <a:lnTo>
                      <a:pt x="17" y="10"/>
                    </a:lnTo>
                    <a:lnTo>
                      <a:pt x="17" y="10"/>
                    </a:lnTo>
                    <a:close/>
                    <a:moveTo>
                      <a:pt x="127" y="10"/>
                    </a:moveTo>
                    <a:lnTo>
                      <a:pt x="127" y="10"/>
                    </a:lnTo>
                    <a:lnTo>
                      <a:pt x="127" y="10"/>
                    </a:lnTo>
                    <a:lnTo>
                      <a:pt x="127" y="10"/>
                    </a:lnTo>
                    <a:close/>
                    <a:moveTo>
                      <a:pt x="123" y="10"/>
                    </a:moveTo>
                    <a:lnTo>
                      <a:pt x="120" y="18"/>
                    </a:lnTo>
                    <a:lnTo>
                      <a:pt x="118" y="26"/>
                    </a:lnTo>
                    <a:lnTo>
                      <a:pt x="122" y="15"/>
                    </a:lnTo>
                    <a:lnTo>
                      <a:pt x="123" y="14"/>
                    </a:lnTo>
                    <a:lnTo>
                      <a:pt x="125" y="13"/>
                    </a:lnTo>
                    <a:lnTo>
                      <a:pt x="126" y="10"/>
                    </a:lnTo>
                    <a:lnTo>
                      <a:pt x="123" y="10"/>
                    </a:lnTo>
                    <a:close/>
                    <a:moveTo>
                      <a:pt x="113" y="10"/>
                    </a:moveTo>
                    <a:lnTo>
                      <a:pt x="101" y="29"/>
                    </a:lnTo>
                    <a:lnTo>
                      <a:pt x="95" y="48"/>
                    </a:lnTo>
                    <a:lnTo>
                      <a:pt x="92" y="71"/>
                    </a:lnTo>
                    <a:lnTo>
                      <a:pt x="92" y="81"/>
                    </a:lnTo>
                    <a:lnTo>
                      <a:pt x="93" y="93"/>
                    </a:lnTo>
                    <a:lnTo>
                      <a:pt x="95" y="97"/>
                    </a:lnTo>
                    <a:lnTo>
                      <a:pt x="100" y="97"/>
                    </a:lnTo>
                    <a:lnTo>
                      <a:pt x="105" y="97"/>
                    </a:lnTo>
                    <a:lnTo>
                      <a:pt x="109" y="97"/>
                    </a:lnTo>
                    <a:lnTo>
                      <a:pt x="112" y="97"/>
                    </a:lnTo>
                    <a:lnTo>
                      <a:pt x="116" y="97"/>
                    </a:lnTo>
                    <a:lnTo>
                      <a:pt x="110" y="86"/>
                    </a:lnTo>
                    <a:lnTo>
                      <a:pt x="109" y="74"/>
                    </a:lnTo>
                    <a:lnTo>
                      <a:pt x="109" y="61"/>
                    </a:lnTo>
                    <a:lnTo>
                      <a:pt x="110" y="51"/>
                    </a:lnTo>
                    <a:lnTo>
                      <a:pt x="113" y="36"/>
                    </a:lnTo>
                    <a:lnTo>
                      <a:pt x="116" y="22"/>
                    </a:lnTo>
                    <a:lnTo>
                      <a:pt x="122" y="10"/>
                    </a:lnTo>
                    <a:lnTo>
                      <a:pt x="113" y="10"/>
                    </a:lnTo>
                    <a:close/>
                    <a:moveTo>
                      <a:pt x="109" y="9"/>
                    </a:moveTo>
                    <a:lnTo>
                      <a:pt x="106" y="14"/>
                    </a:lnTo>
                    <a:lnTo>
                      <a:pt x="110" y="10"/>
                    </a:lnTo>
                    <a:lnTo>
                      <a:pt x="109" y="9"/>
                    </a:lnTo>
                    <a:close/>
                    <a:moveTo>
                      <a:pt x="95" y="9"/>
                    </a:moveTo>
                    <a:lnTo>
                      <a:pt x="85" y="32"/>
                    </a:lnTo>
                    <a:lnTo>
                      <a:pt x="79" y="57"/>
                    </a:lnTo>
                    <a:lnTo>
                      <a:pt x="76" y="82"/>
                    </a:lnTo>
                    <a:lnTo>
                      <a:pt x="78" y="88"/>
                    </a:lnTo>
                    <a:lnTo>
                      <a:pt x="80" y="93"/>
                    </a:lnTo>
                    <a:lnTo>
                      <a:pt x="80" y="93"/>
                    </a:lnTo>
                    <a:lnTo>
                      <a:pt x="80" y="93"/>
                    </a:lnTo>
                    <a:lnTo>
                      <a:pt x="83" y="94"/>
                    </a:lnTo>
                    <a:lnTo>
                      <a:pt x="87" y="95"/>
                    </a:lnTo>
                    <a:lnTo>
                      <a:pt x="92" y="95"/>
                    </a:lnTo>
                    <a:lnTo>
                      <a:pt x="88" y="82"/>
                    </a:lnTo>
                    <a:lnTo>
                      <a:pt x="87" y="68"/>
                    </a:lnTo>
                    <a:lnTo>
                      <a:pt x="88" y="55"/>
                    </a:lnTo>
                    <a:lnTo>
                      <a:pt x="89" y="51"/>
                    </a:lnTo>
                    <a:lnTo>
                      <a:pt x="89" y="44"/>
                    </a:lnTo>
                    <a:lnTo>
                      <a:pt x="92" y="38"/>
                    </a:lnTo>
                    <a:lnTo>
                      <a:pt x="95" y="32"/>
                    </a:lnTo>
                    <a:lnTo>
                      <a:pt x="96" y="30"/>
                    </a:lnTo>
                    <a:lnTo>
                      <a:pt x="99" y="23"/>
                    </a:lnTo>
                    <a:lnTo>
                      <a:pt x="102" y="15"/>
                    </a:lnTo>
                    <a:lnTo>
                      <a:pt x="106" y="9"/>
                    </a:lnTo>
                    <a:lnTo>
                      <a:pt x="95" y="9"/>
                    </a:lnTo>
                    <a:close/>
                    <a:moveTo>
                      <a:pt x="91" y="6"/>
                    </a:moveTo>
                    <a:lnTo>
                      <a:pt x="84" y="18"/>
                    </a:lnTo>
                    <a:lnTo>
                      <a:pt x="80" y="31"/>
                    </a:lnTo>
                    <a:lnTo>
                      <a:pt x="76" y="46"/>
                    </a:lnTo>
                    <a:lnTo>
                      <a:pt x="75" y="59"/>
                    </a:lnTo>
                    <a:lnTo>
                      <a:pt x="81" y="35"/>
                    </a:lnTo>
                    <a:lnTo>
                      <a:pt x="83" y="29"/>
                    </a:lnTo>
                    <a:lnTo>
                      <a:pt x="85" y="22"/>
                    </a:lnTo>
                    <a:lnTo>
                      <a:pt x="85" y="18"/>
                    </a:lnTo>
                    <a:lnTo>
                      <a:pt x="87" y="15"/>
                    </a:lnTo>
                    <a:lnTo>
                      <a:pt x="88" y="12"/>
                    </a:lnTo>
                    <a:lnTo>
                      <a:pt x="89" y="9"/>
                    </a:lnTo>
                    <a:lnTo>
                      <a:pt x="91" y="6"/>
                    </a:lnTo>
                    <a:lnTo>
                      <a:pt x="91" y="6"/>
                    </a:lnTo>
                    <a:close/>
                    <a:moveTo>
                      <a:pt x="646" y="2"/>
                    </a:moveTo>
                    <a:lnTo>
                      <a:pt x="547" y="6"/>
                    </a:lnTo>
                    <a:lnTo>
                      <a:pt x="450" y="9"/>
                    </a:lnTo>
                    <a:lnTo>
                      <a:pt x="337" y="8"/>
                    </a:lnTo>
                    <a:lnTo>
                      <a:pt x="232" y="9"/>
                    </a:lnTo>
                    <a:lnTo>
                      <a:pt x="129" y="10"/>
                    </a:lnTo>
                    <a:lnTo>
                      <a:pt x="126" y="15"/>
                    </a:lnTo>
                    <a:lnTo>
                      <a:pt x="123" y="22"/>
                    </a:lnTo>
                    <a:lnTo>
                      <a:pt x="121" y="29"/>
                    </a:lnTo>
                    <a:lnTo>
                      <a:pt x="118" y="36"/>
                    </a:lnTo>
                    <a:lnTo>
                      <a:pt x="117" y="52"/>
                    </a:lnTo>
                    <a:lnTo>
                      <a:pt x="117" y="68"/>
                    </a:lnTo>
                    <a:lnTo>
                      <a:pt x="120" y="94"/>
                    </a:lnTo>
                    <a:lnTo>
                      <a:pt x="123" y="97"/>
                    </a:lnTo>
                    <a:lnTo>
                      <a:pt x="144" y="97"/>
                    </a:lnTo>
                    <a:lnTo>
                      <a:pt x="147" y="97"/>
                    </a:lnTo>
                    <a:lnTo>
                      <a:pt x="214" y="97"/>
                    </a:lnTo>
                    <a:lnTo>
                      <a:pt x="362" y="97"/>
                    </a:lnTo>
                    <a:lnTo>
                      <a:pt x="492" y="95"/>
                    </a:lnTo>
                    <a:lnTo>
                      <a:pt x="570" y="97"/>
                    </a:lnTo>
                    <a:lnTo>
                      <a:pt x="597" y="98"/>
                    </a:lnTo>
                    <a:lnTo>
                      <a:pt x="625" y="95"/>
                    </a:lnTo>
                    <a:lnTo>
                      <a:pt x="654" y="92"/>
                    </a:lnTo>
                    <a:lnTo>
                      <a:pt x="649" y="89"/>
                    </a:lnTo>
                    <a:lnTo>
                      <a:pt x="643" y="85"/>
                    </a:lnTo>
                    <a:lnTo>
                      <a:pt x="638" y="82"/>
                    </a:lnTo>
                    <a:lnTo>
                      <a:pt x="634" y="78"/>
                    </a:lnTo>
                    <a:lnTo>
                      <a:pt x="632" y="80"/>
                    </a:lnTo>
                    <a:lnTo>
                      <a:pt x="630" y="80"/>
                    </a:lnTo>
                    <a:lnTo>
                      <a:pt x="630" y="78"/>
                    </a:lnTo>
                    <a:lnTo>
                      <a:pt x="630" y="78"/>
                    </a:lnTo>
                    <a:lnTo>
                      <a:pt x="632" y="77"/>
                    </a:lnTo>
                    <a:lnTo>
                      <a:pt x="633" y="76"/>
                    </a:lnTo>
                    <a:lnTo>
                      <a:pt x="633" y="74"/>
                    </a:lnTo>
                    <a:lnTo>
                      <a:pt x="634" y="73"/>
                    </a:lnTo>
                    <a:lnTo>
                      <a:pt x="635" y="73"/>
                    </a:lnTo>
                    <a:lnTo>
                      <a:pt x="637" y="73"/>
                    </a:lnTo>
                    <a:lnTo>
                      <a:pt x="638" y="73"/>
                    </a:lnTo>
                    <a:lnTo>
                      <a:pt x="643" y="71"/>
                    </a:lnTo>
                    <a:lnTo>
                      <a:pt x="650" y="67"/>
                    </a:lnTo>
                    <a:lnTo>
                      <a:pt x="656" y="63"/>
                    </a:lnTo>
                    <a:lnTo>
                      <a:pt x="660" y="59"/>
                    </a:lnTo>
                    <a:lnTo>
                      <a:pt x="659" y="56"/>
                    </a:lnTo>
                    <a:lnTo>
                      <a:pt x="637" y="39"/>
                    </a:lnTo>
                    <a:lnTo>
                      <a:pt x="637" y="38"/>
                    </a:lnTo>
                    <a:lnTo>
                      <a:pt x="638" y="38"/>
                    </a:lnTo>
                    <a:lnTo>
                      <a:pt x="639" y="36"/>
                    </a:lnTo>
                    <a:lnTo>
                      <a:pt x="641" y="35"/>
                    </a:lnTo>
                    <a:lnTo>
                      <a:pt x="642" y="35"/>
                    </a:lnTo>
                    <a:lnTo>
                      <a:pt x="647" y="32"/>
                    </a:lnTo>
                    <a:lnTo>
                      <a:pt x="653" y="30"/>
                    </a:lnTo>
                    <a:lnTo>
                      <a:pt x="658" y="27"/>
                    </a:lnTo>
                    <a:lnTo>
                      <a:pt x="663" y="25"/>
                    </a:lnTo>
                    <a:lnTo>
                      <a:pt x="656" y="18"/>
                    </a:lnTo>
                    <a:lnTo>
                      <a:pt x="650" y="10"/>
                    </a:lnTo>
                    <a:lnTo>
                      <a:pt x="646" y="2"/>
                    </a:lnTo>
                    <a:close/>
                    <a:moveTo>
                      <a:pt x="649" y="2"/>
                    </a:moveTo>
                    <a:lnTo>
                      <a:pt x="649" y="2"/>
                    </a:lnTo>
                    <a:lnTo>
                      <a:pt x="658" y="14"/>
                    </a:lnTo>
                    <a:lnTo>
                      <a:pt x="668" y="25"/>
                    </a:lnTo>
                    <a:lnTo>
                      <a:pt x="668" y="25"/>
                    </a:lnTo>
                    <a:lnTo>
                      <a:pt x="667" y="26"/>
                    </a:lnTo>
                    <a:lnTo>
                      <a:pt x="666" y="27"/>
                    </a:lnTo>
                    <a:lnTo>
                      <a:pt x="666" y="27"/>
                    </a:lnTo>
                    <a:lnTo>
                      <a:pt x="662" y="29"/>
                    </a:lnTo>
                    <a:lnTo>
                      <a:pt x="656" y="31"/>
                    </a:lnTo>
                    <a:lnTo>
                      <a:pt x="650" y="34"/>
                    </a:lnTo>
                    <a:lnTo>
                      <a:pt x="646" y="36"/>
                    </a:lnTo>
                    <a:lnTo>
                      <a:pt x="643" y="36"/>
                    </a:lnTo>
                    <a:lnTo>
                      <a:pt x="643" y="36"/>
                    </a:lnTo>
                    <a:lnTo>
                      <a:pt x="670" y="56"/>
                    </a:lnTo>
                    <a:lnTo>
                      <a:pt x="670" y="56"/>
                    </a:lnTo>
                    <a:lnTo>
                      <a:pt x="668" y="57"/>
                    </a:lnTo>
                    <a:lnTo>
                      <a:pt x="668" y="57"/>
                    </a:lnTo>
                    <a:lnTo>
                      <a:pt x="656" y="68"/>
                    </a:lnTo>
                    <a:lnTo>
                      <a:pt x="641" y="77"/>
                    </a:lnTo>
                    <a:lnTo>
                      <a:pt x="653" y="82"/>
                    </a:lnTo>
                    <a:lnTo>
                      <a:pt x="663" y="89"/>
                    </a:lnTo>
                    <a:lnTo>
                      <a:pt x="693" y="76"/>
                    </a:lnTo>
                    <a:lnTo>
                      <a:pt x="725" y="63"/>
                    </a:lnTo>
                    <a:lnTo>
                      <a:pt x="725" y="61"/>
                    </a:lnTo>
                    <a:lnTo>
                      <a:pt x="725" y="60"/>
                    </a:lnTo>
                    <a:lnTo>
                      <a:pt x="725" y="60"/>
                    </a:lnTo>
                    <a:lnTo>
                      <a:pt x="729" y="57"/>
                    </a:lnTo>
                    <a:lnTo>
                      <a:pt x="733" y="55"/>
                    </a:lnTo>
                    <a:lnTo>
                      <a:pt x="737" y="53"/>
                    </a:lnTo>
                    <a:lnTo>
                      <a:pt x="742" y="51"/>
                    </a:lnTo>
                    <a:lnTo>
                      <a:pt x="742" y="51"/>
                    </a:lnTo>
                    <a:lnTo>
                      <a:pt x="744" y="50"/>
                    </a:lnTo>
                    <a:lnTo>
                      <a:pt x="734" y="53"/>
                    </a:lnTo>
                    <a:lnTo>
                      <a:pt x="725" y="57"/>
                    </a:lnTo>
                    <a:lnTo>
                      <a:pt x="723" y="57"/>
                    </a:lnTo>
                    <a:lnTo>
                      <a:pt x="722" y="56"/>
                    </a:lnTo>
                    <a:lnTo>
                      <a:pt x="722" y="56"/>
                    </a:lnTo>
                    <a:lnTo>
                      <a:pt x="723" y="55"/>
                    </a:lnTo>
                    <a:lnTo>
                      <a:pt x="725" y="53"/>
                    </a:lnTo>
                    <a:lnTo>
                      <a:pt x="725" y="53"/>
                    </a:lnTo>
                    <a:lnTo>
                      <a:pt x="731" y="50"/>
                    </a:lnTo>
                    <a:lnTo>
                      <a:pt x="738" y="46"/>
                    </a:lnTo>
                    <a:lnTo>
                      <a:pt x="744" y="43"/>
                    </a:lnTo>
                    <a:lnTo>
                      <a:pt x="746" y="43"/>
                    </a:lnTo>
                    <a:lnTo>
                      <a:pt x="740" y="43"/>
                    </a:lnTo>
                    <a:lnTo>
                      <a:pt x="734" y="42"/>
                    </a:lnTo>
                    <a:lnTo>
                      <a:pt x="733" y="42"/>
                    </a:lnTo>
                    <a:lnTo>
                      <a:pt x="733" y="40"/>
                    </a:lnTo>
                    <a:lnTo>
                      <a:pt x="734" y="39"/>
                    </a:lnTo>
                    <a:lnTo>
                      <a:pt x="735" y="39"/>
                    </a:lnTo>
                    <a:lnTo>
                      <a:pt x="737" y="39"/>
                    </a:lnTo>
                    <a:lnTo>
                      <a:pt x="739" y="39"/>
                    </a:lnTo>
                    <a:lnTo>
                      <a:pt x="733" y="38"/>
                    </a:lnTo>
                    <a:lnTo>
                      <a:pt x="733" y="36"/>
                    </a:lnTo>
                    <a:lnTo>
                      <a:pt x="733" y="36"/>
                    </a:lnTo>
                    <a:lnTo>
                      <a:pt x="734" y="35"/>
                    </a:lnTo>
                    <a:lnTo>
                      <a:pt x="735" y="35"/>
                    </a:lnTo>
                    <a:lnTo>
                      <a:pt x="735" y="35"/>
                    </a:lnTo>
                    <a:lnTo>
                      <a:pt x="735" y="35"/>
                    </a:lnTo>
                    <a:lnTo>
                      <a:pt x="735" y="35"/>
                    </a:lnTo>
                    <a:lnTo>
                      <a:pt x="735" y="36"/>
                    </a:lnTo>
                    <a:lnTo>
                      <a:pt x="738" y="35"/>
                    </a:lnTo>
                    <a:lnTo>
                      <a:pt x="718" y="29"/>
                    </a:lnTo>
                    <a:lnTo>
                      <a:pt x="695" y="21"/>
                    </a:lnTo>
                    <a:lnTo>
                      <a:pt x="671" y="13"/>
                    </a:lnTo>
                    <a:lnTo>
                      <a:pt x="649" y="2"/>
                    </a:lnTo>
                    <a:lnTo>
                      <a:pt x="649" y="2"/>
                    </a:lnTo>
                    <a:close/>
                    <a:moveTo>
                      <a:pt x="647" y="0"/>
                    </a:moveTo>
                    <a:lnTo>
                      <a:pt x="647" y="1"/>
                    </a:lnTo>
                    <a:lnTo>
                      <a:pt x="650" y="1"/>
                    </a:lnTo>
                    <a:lnTo>
                      <a:pt x="650" y="1"/>
                    </a:lnTo>
                    <a:lnTo>
                      <a:pt x="651" y="1"/>
                    </a:lnTo>
                    <a:lnTo>
                      <a:pt x="683" y="12"/>
                    </a:lnTo>
                    <a:lnTo>
                      <a:pt x="716" y="22"/>
                    </a:lnTo>
                    <a:lnTo>
                      <a:pt x="748" y="31"/>
                    </a:lnTo>
                    <a:lnTo>
                      <a:pt x="781" y="38"/>
                    </a:lnTo>
                    <a:lnTo>
                      <a:pt x="782" y="38"/>
                    </a:lnTo>
                    <a:lnTo>
                      <a:pt x="781" y="39"/>
                    </a:lnTo>
                    <a:lnTo>
                      <a:pt x="780" y="40"/>
                    </a:lnTo>
                    <a:lnTo>
                      <a:pt x="779" y="42"/>
                    </a:lnTo>
                    <a:lnTo>
                      <a:pt x="777" y="42"/>
                    </a:lnTo>
                    <a:lnTo>
                      <a:pt x="768" y="42"/>
                    </a:lnTo>
                    <a:lnTo>
                      <a:pt x="737" y="61"/>
                    </a:lnTo>
                    <a:lnTo>
                      <a:pt x="701" y="78"/>
                    </a:lnTo>
                    <a:lnTo>
                      <a:pt x="664" y="90"/>
                    </a:lnTo>
                    <a:lnTo>
                      <a:pt x="666" y="92"/>
                    </a:lnTo>
                    <a:lnTo>
                      <a:pt x="667" y="90"/>
                    </a:lnTo>
                    <a:lnTo>
                      <a:pt x="667" y="92"/>
                    </a:lnTo>
                    <a:lnTo>
                      <a:pt x="667" y="92"/>
                    </a:lnTo>
                    <a:lnTo>
                      <a:pt x="667" y="92"/>
                    </a:lnTo>
                    <a:lnTo>
                      <a:pt x="667" y="93"/>
                    </a:lnTo>
                    <a:lnTo>
                      <a:pt x="666" y="94"/>
                    </a:lnTo>
                    <a:lnTo>
                      <a:pt x="664" y="95"/>
                    </a:lnTo>
                    <a:lnTo>
                      <a:pt x="663" y="97"/>
                    </a:lnTo>
                    <a:lnTo>
                      <a:pt x="630" y="101"/>
                    </a:lnTo>
                    <a:lnTo>
                      <a:pt x="597" y="103"/>
                    </a:lnTo>
                    <a:lnTo>
                      <a:pt x="565" y="103"/>
                    </a:lnTo>
                    <a:lnTo>
                      <a:pt x="483" y="102"/>
                    </a:lnTo>
                    <a:lnTo>
                      <a:pt x="347" y="102"/>
                    </a:lnTo>
                    <a:lnTo>
                      <a:pt x="196" y="102"/>
                    </a:lnTo>
                    <a:lnTo>
                      <a:pt x="127" y="101"/>
                    </a:lnTo>
                    <a:lnTo>
                      <a:pt x="112" y="101"/>
                    </a:lnTo>
                    <a:lnTo>
                      <a:pt x="96" y="101"/>
                    </a:lnTo>
                    <a:lnTo>
                      <a:pt x="95" y="101"/>
                    </a:lnTo>
                    <a:lnTo>
                      <a:pt x="95" y="101"/>
                    </a:lnTo>
                    <a:lnTo>
                      <a:pt x="95" y="101"/>
                    </a:lnTo>
                    <a:lnTo>
                      <a:pt x="91" y="99"/>
                    </a:lnTo>
                    <a:lnTo>
                      <a:pt x="85" y="99"/>
                    </a:lnTo>
                    <a:lnTo>
                      <a:pt x="89" y="103"/>
                    </a:lnTo>
                    <a:lnTo>
                      <a:pt x="93" y="106"/>
                    </a:lnTo>
                    <a:lnTo>
                      <a:pt x="93" y="107"/>
                    </a:lnTo>
                    <a:lnTo>
                      <a:pt x="93" y="109"/>
                    </a:lnTo>
                    <a:lnTo>
                      <a:pt x="92" y="109"/>
                    </a:lnTo>
                    <a:lnTo>
                      <a:pt x="92" y="110"/>
                    </a:lnTo>
                    <a:lnTo>
                      <a:pt x="91" y="110"/>
                    </a:lnTo>
                    <a:lnTo>
                      <a:pt x="87" y="110"/>
                    </a:lnTo>
                    <a:lnTo>
                      <a:pt x="83" y="107"/>
                    </a:lnTo>
                    <a:lnTo>
                      <a:pt x="79" y="105"/>
                    </a:lnTo>
                    <a:lnTo>
                      <a:pt x="66" y="107"/>
                    </a:lnTo>
                    <a:lnTo>
                      <a:pt x="51" y="107"/>
                    </a:lnTo>
                    <a:lnTo>
                      <a:pt x="37" y="107"/>
                    </a:lnTo>
                    <a:lnTo>
                      <a:pt x="18" y="106"/>
                    </a:lnTo>
                    <a:lnTo>
                      <a:pt x="18" y="107"/>
                    </a:lnTo>
                    <a:lnTo>
                      <a:pt x="18" y="107"/>
                    </a:lnTo>
                    <a:lnTo>
                      <a:pt x="18" y="107"/>
                    </a:lnTo>
                    <a:lnTo>
                      <a:pt x="18" y="109"/>
                    </a:lnTo>
                    <a:lnTo>
                      <a:pt x="17" y="110"/>
                    </a:lnTo>
                    <a:lnTo>
                      <a:pt x="16" y="111"/>
                    </a:lnTo>
                    <a:lnTo>
                      <a:pt x="15" y="111"/>
                    </a:lnTo>
                    <a:lnTo>
                      <a:pt x="15" y="111"/>
                    </a:lnTo>
                    <a:lnTo>
                      <a:pt x="12" y="106"/>
                    </a:lnTo>
                    <a:lnTo>
                      <a:pt x="7" y="106"/>
                    </a:lnTo>
                    <a:lnTo>
                      <a:pt x="7" y="105"/>
                    </a:lnTo>
                    <a:lnTo>
                      <a:pt x="7" y="105"/>
                    </a:lnTo>
                    <a:lnTo>
                      <a:pt x="9" y="103"/>
                    </a:lnTo>
                    <a:lnTo>
                      <a:pt x="1" y="81"/>
                    </a:lnTo>
                    <a:lnTo>
                      <a:pt x="0" y="57"/>
                    </a:lnTo>
                    <a:lnTo>
                      <a:pt x="3" y="32"/>
                    </a:lnTo>
                    <a:lnTo>
                      <a:pt x="5" y="25"/>
                    </a:lnTo>
                    <a:lnTo>
                      <a:pt x="8" y="15"/>
                    </a:lnTo>
                    <a:lnTo>
                      <a:pt x="12" y="8"/>
                    </a:lnTo>
                    <a:lnTo>
                      <a:pt x="20" y="4"/>
                    </a:lnTo>
                    <a:lnTo>
                      <a:pt x="20" y="4"/>
                    </a:lnTo>
                    <a:lnTo>
                      <a:pt x="20" y="4"/>
                    </a:lnTo>
                    <a:lnTo>
                      <a:pt x="18" y="4"/>
                    </a:lnTo>
                    <a:lnTo>
                      <a:pt x="13" y="9"/>
                    </a:lnTo>
                    <a:lnTo>
                      <a:pt x="9" y="15"/>
                    </a:lnTo>
                    <a:lnTo>
                      <a:pt x="7" y="26"/>
                    </a:lnTo>
                    <a:lnTo>
                      <a:pt x="5" y="35"/>
                    </a:lnTo>
                    <a:lnTo>
                      <a:pt x="7" y="30"/>
                    </a:lnTo>
                    <a:lnTo>
                      <a:pt x="9" y="23"/>
                    </a:lnTo>
                    <a:lnTo>
                      <a:pt x="12" y="18"/>
                    </a:lnTo>
                    <a:lnTo>
                      <a:pt x="13" y="14"/>
                    </a:lnTo>
                    <a:lnTo>
                      <a:pt x="17" y="10"/>
                    </a:lnTo>
                    <a:lnTo>
                      <a:pt x="17" y="9"/>
                    </a:lnTo>
                    <a:lnTo>
                      <a:pt x="18" y="6"/>
                    </a:lnTo>
                    <a:lnTo>
                      <a:pt x="20" y="5"/>
                    </a:lnTo>
                    <a:lnTo>
                      <a:pt x="21" y="5"/>
                    </a:lnTo>
                    <a:lnTo>
                      <a:pt x="38" y="6"/>
                    </a:lnTo>
                    <a:lnTo>
                      <a:pt x="55" y="6"/>
                    </a:lnTo>
                    <a:lnTo>
                      <a:pt x="76" y="5"/>
                    </a:lnTo>
                    <a:lnTo>
                      <a:pt x="79" y="5"/>
                    </a:lnTo>
                    <a:lnTo>
                      <a:pt x="81" y="5"/>
                    </a:lnTo>
                    <a:lnTo>
                      <a:pt x="84" y="5"/>
                    </a:lnTo>
                    <a:lnTo>
                      <a:pt x="87" y="5"/>
                    </a:lnTo>
                    <a:lnTo>
                      <a:pt x="89" y="4"/>
                    </a:lnTo>
                    <a:lnTo>
                      <a:pt x="89" y="4"/>
                    </a:lnTo>
                    <a:lnTo>
                      <a:pt x="89" y="5"/>
                    </a:lnTo>
                    <a:lnTo>
                      <a:pt x="87" y="6"/>
                    </a:lnTo>
                    <a:lnTo>
                      <a:pt x="83" y="8"/>
                    </a:lnTo>
                    <a:lnTo>
                      <a:pt x="79" y="9"/>
                    </a:lnTo>
                    <a:lnTo>
                      <a:pt x="76" y="9"/>
                    </a:lnTo>
                    <a:lnTo>
                      <a:pt x="72" y="9"/>
                    </a:lnTo>
                    <a:lnTo>
                      <a:pt x="68" y="9"/>
                    </a:lnTo>
                    <a:lnTo>
                      <a:pt x="37" y="13"/>
                    </a:lnTo>
                    <a:lnTo>
                      <a:pt x="29" y="12"/>
                    </a:lnTo>
                    <a:lnTo>
                      <a:pt x="20" y="10"/>
                    </a:lnTo>
                    <a:lnTo>
                      <a:pt x="18" y="12"/>
                    </a:lnTo>
                    <a:lnTo>
                      <a:pt x="18" y="12"/>
                    </a:lnTo>
                    <a:lnTo>
                      <a:pt x="13" y="22"/>
                    </a:lnTo>
                    <a:lnTo>
                      <a:pt x="11" y="35"/>
                    </a:lnTo>
                    <a:lnTo>
                      <a:pt x="11" y="48"/>
                    </a:lnTo>
                    <a:lnTo>
                      <a:pt x="9" y="60"/>
                    </a:lnTo>
                    <a:lnTo>
                      <a:pt x="11" y="74"/>
                    </a:lnTo>
                    <a:lnTo>
                      <a:pt x="13" y="88"/>
                    </a:lnTo>
                    <a:lnTo>
                      <a:pt x="17" y="101"/>
                    </a:lnTo>
                    <a:lnTo>
                      <a:pt x="24" y="101"/>
                    </a:lnTo>
                    <a:lnTo>
                      <a:pt x="30" y="101"/>
                    </a:lnTo>
                    <a:lnTo>
                      <a:pt x="37" y="101"/>
                    </a:lnTo>
                    <a:lnTo>
                      <a:pt x="57" y="102"/>
                    </a:lnTo>
                    <a:lnTo>
                      <a:pt x="76" y="101"/>
                    </a:lnTo>
                    <a:lnTo>
                      <a:pt x="72" y="89"/>
                    </a:lnTo>
                    <a:lnTo>
                      <a:pt x="70" y="77"/>
                    </a:lnTo>
                    <a:lnTo>
                      <a:pt x="70" y="65"/>
                    </a:lnTo>
                    <a:lnTo>
                      <a:pt x="71" y="56"/>
                    </a:lnTo>
                    <a:lnTo>
                      <a:pt x="74" y="42"/>
                    </a:lnTo>
                    <a:lnTo>
                      <a:pt x="78" y="29"/>
                    </a:lnTo>
                    <a:lnTo>
                      <a:pt x="83" y="15"/>
                    </a:lnTo>
                    <a:lnTo>
                      <a:pt x="92" y="4"/>
                    </a:lnTo>
                    <a:lnTo>
                      <a:pt x="92" y="4"/>
                    </a:lnTo>
                    <a:lnTo>
                      <a:pt x="93" y="2"/>
                    </a:lnTo>
                    <a:lnTo>
                      <a:pt x="95" y="1"/>
                    </a:lnTo>
                    <a:lnTo>
                      <a:pt x="96" y="1"/>
                    </a:lnTo>
                    <a:lnTo>
                      <a:pt x="96" y="2"/>
                    </a:lnTo>
                    <a:lnTo>
                      <a:pt x="95" y="4"/>
                    </a:lnTo>
                    <a:lnTo>
                      <a:pt x="95" y="5"/>
                    </a:lnTo>
                    <a:lnTo>
                      <a:pt x="93" y="6"/>
                    </a:lnTo>
                    <a:lnTo>
                      <a:pt x="95" y="5"/>
                    </a:lnTo>
                    <a:lnTo>
                      <a:pt x="95" y="5"/>
                    </a:lnTo>
                    <a:lnTo>
                      <a:pt x="95" y="5"/>
                    </a:lnTo>
                    <a:lnTo>
                      <a:pt x="96" y="5"/>
                    </a:lnTo>
                    <a:lnTo>
                      <a:pt x="96" y="5"/>
                    </a:lnTo>
                    <a:lnTo>
                      <a:pt x="96" y="6"/>
                    </a:lnTo>
                    <a:lnTo>
                      <a:pt x="179" y="2"/>
                    </a:lnTo>
                    <a:lnTo>
                      <a:pt x="263" y="2"/>
                    </a:lnTo>
                    <a:lnTo>
                      <a:pt x="347" y="2"/>
                    </a:lnTo>
                    <a:lnTo>
                      <a:pt x="457" y="4"/>
                    </a:lnTo>
                    <a:lnTo>
                      <a:pt x="520" y="4"/>
                    </a:lnTo>
                    <a:lnTo>
                      <a:pt x="583" y="1"/>
                    </a:lnTo>
                    <a:lnTo>
                      <a:pt x="646" y="1"/>
                    </a:lnTo>
                    <a:lnTo>
                      <a:pt x="646" y="1"/>
                    </a:lnTo>
                    <a:lnTo>
                      <a:pt x="646" y="0"/>
                    </a:lnTo>
                    <a:lnTo>
                      <a:pt x="647" y="0"/>
                    </a:lnTo>
                    <a:close/>
                  </a:path>
                </a:pathLst>
              </a:custGeom>
              <a:grpFill/>
              <a:ln w="0">
                <a:solidFill>
                  <a:srgbClr val="8EA4D8"/>
                </a:solid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a:ea typeface="等线"/>
                </a:endParaRPr>
              </a:p>
            </p:txBody>
          </p:sp>
          <p:sp>
            <p:nvSpPr>
              <p:cNvPr id="14" name="Freeform 11"/>
              <p:cNvSpPr/>
              <p:nvPr/>
            </p:nvSpPr>
            <p:spPr bwMode="auto">
              <a:xfrm>
                <a:off x="6089650" y="6477000"/>
                <a:ext cx="571500" cy="14288"/>
              </a:xfrm>
              <a:custGeom>
                <a:gdLst>
                  <a:gd name="T0" fmla="*/ 0 w 360"/>
                  <a:gd name="T1" fmla="*/ 0 h 9"/>
                  <a:gd name="T2" fmla="*/ 89 w 360"/>
                  <a:gd name="T3" fmla="*/ 3 h 9"/>
                  <a:gd name="T4" fmla="*/ 179 w 360"/>
                  <a:gd name="T5" fmla="*/ 3 h 9"/>
                  <a:gd name="T6" fmla="*/ 223 w 360"/>
                  <a:gd name="T7" fmla="*/ 4 h 9"/>
                  <a:gd name="T8" fmla="*/ 269 w 360"/>
                  <a:gd name="T9" fmla="*/ 7 h 9"/>
                  <a:gd name="T10" fmla="*/ 314 w 360"/>
                  <a:gd name="T11" fmla="*/ 5 h 9"/>
                  <a:gd name="T12" fmla="*/ 360 w 360"/>
                  <a:gd name="T13" fmla="*/ 4 h 9"/>
                  <a:gd name="T14" fmla="*/ 360 w 360"/>
                  <a:gd name="T15" fmla="*/ 4 h 9"/>
                  <a:gd name="T16" fmla="*/ 358 w 360"/>
                  <a:gd name="T17" fmla="*/ 5 h 9"/>
                  <a:gd name="T18" fmla="*/ 358 w 360"/>
                  <a:gd name="T19" fmla="*/ 5 h 9"/>
                  <a:gd name="T20" fmla="*/ 326 w 360"/>
                  <a:gd name="T21" fmla="*/ 8 h 9"/>
                  <a:gd name="T22" fmla="*/ 293 w 360"/>
                  <a:gd name="T23" fmla="*/ 9 h 9"/>
                  <a:gd name="T24" fmla="*/ 261 w 360"/>
                  <a:gd name="T25" fmla="*/ 9 h 9"/>
                  <a:gd name="T26" fmla="*/ 215 w 360"/>
                  <a:gd name="T27" fmla="*/ 7 h 9"/>
                  <a:gd name="T28" fmla="*/ 171 w 360"/>
                  <a:gd name="T29" fmla="*/ 4 h 9"/>
                  <a:gd name="T30" fmla="*/ 113 w 360"/>
                  <a:gd name="T31" fmla="*/ 5 h 9"/>
                  <a:gd name="T32" fmla="*/ 57 w 360"/>
                  <a:gd name="T33" fmla="*/ 5 h 9"/>
                  <a:gd name="T34" fmla="*/ 0 w 360"/>
                  <a:gd name="T35" fmla="*/ 1 h 9"/>
                  <a:gd name="T36" fmla="*/ 0 w 360"/>
                  <a:gd name="T37" fmla="*/ 0 h 9"/>
                  <a:gd name="T38" fmla="*/ 0 w 360"/>
                  <a:gd name="T39" fmla="*/ 0 h 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0" h="9">
                    <a:moveTo>
                      <a:pt x="0" y="0"/>
                    </a:moveTo>
                    <a:lnTo>
                      <a:pt x="89" y="3"/>
                    </a:lnTo>
                    <a:lnTo>
                      <a:pt x="179" y="3"/>
                    </a:lnTo>
                    <a:lnTo>
                      <a:pt x="223" y="4"/>
                    </a:lnTo>
                    <a:lnTo>
                      <a:pt x="269" y="7"/>
                    </a:lnTo>
                    <a:lnTo>
                      <a:pt x="314" y="5"/>
                    </a:lnTo>
                    <a:lnTo>
                      <a:pt x="360" y="4"/>
                    </a:lnTo>
                    <a:lnTo>
                      <a:pt x="360" y="4"/>
                    </a:lnTo>
                    <a:lnTo>
                      <a:pt x="358" y="5"/>
                    </a:lnTo>
                    <a:lnTo>
                      <a:pt x="358" y="5"/>
                    </a:lnTo>
                    <a:lnTo>
                      <a:pt x="326" y="8"/>
                    </a:lnTo>
                    <a:lnTo>
                      <a:pt x="293" y="9"/>
                    </a:lnTo>
                    <a:lnTo>
                      <a:pt x="261" y="9"/>
                    </a:lnTo>
                    <a:lnTo>
                      <a:pt x="215" y="7"/>
                    </a:lnTo>
                    <a:lnTo>
                      <a:pt x="171" y="4"/>
                    </a:lnTo>
                    <a:lnTo>
                      <a:pt x="113" y="5"/>
                    </a:lnTo>
                    <a:lnTo>
                      <a:pt x="57" y="5"/>
                    </a:lnTo>
                    <a:lnTo>
                      <a:pt x="0" y="1"/>
                    </a:lnTo>
                    <a:lnTo>
                      <a:pt x="0" y="0"/>
                    </a:lnTo>
                    <a:lnTo>
                      <a:pt x="0" y="0"/>
                    </a:lnTo>
                    <a:close/>
                  </a:path>
                </a:pathLst>
              </a:custGeom>
              <a:grpFill/>
              <a:ln w="0">
                <a:solidFill>
                  <a:srgbClr val="8EA4D8"/>
                </a:solid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a:ea typeface="等线"/>
                </a:endParaRPr>
              </a:p>
            </p:txBody>
          </p:sp>
          <p:sp>
            <p:nvSpPr>
              <p:cNvPr id="15" name="Freeform 12"/>
              <p:cNvSpPr/>
              <p:nvPr/>
            </p:nvSpPr>
            <p:spPr bwMode="auto">
              <a:xfrm>
                <a:off x="5995988" y="6518275"/>
                <a:ext cx="601663" cy="14288"/>
              </a:xfrm>
              <a:custGeom>
                <a:gdLst>
                  <a:gd name="T0" fmla="*/ 344 w 379"/>
                  <a:gd name="T1" fmla="*/ 0 h 9"/>
                  <a:gd name="T2" fmla="*/ 362 w 379"/>
                  <a:gd name="T3" fmla="*/ 0 h 9"/>
                  <a:gd name="T4" fmla="*/ 379 w 379"/>
                  <a:gd name="T5" fmla="*/ 0 h 9"/>
                  <a:gd name="T6" fmla="*/ 379 w 379"/>
                  <a:gd name="T7" fmla="*/ 0 h 9"/>
                  <a:gd name="T8" fmla="*/ 379 w 379"/>
                  <a:gd name="T9" fmla="*/ 0 h 9"/>
                  <a:gd name="T10" fmla="*/ 356 w 379"/>
                  <a:gd name="T11" fmla="*/ 3 h 9"/>
                  <a:gd name="T12" fmla="*/ 331 w 379"/>
                  <a:gd name="T13" fmla="*/ 3 h 9"/>
                  <a:gd name="T14" fmla="*/ 281 w 379"/>
                  <a:gd name="T15" fmla="*/ 8 h 9"/>
                  <a:gd name="T16" fmla="*/ 232 w 379"/>
                  <a:gd name="T17" fmla="*/ 8 h 9"/>
                  <a:gd name="T18" fmla="*/ 185 w 379"/>
                  <a:gd name="T19" fmla="*/ 8 h 9"/>
                  <a:gd name="T20" fmla="*/ 137 w 379"/>
                  <a:gd name="T21" fmla="*/ 8 h 9"/>
                  <a:gd name="T22" fmla="*/ 88 w 379"/>
                  <a:gd name="T23" fmla="*/ 9 h 9"/>
                  <a:gd name="T24" fmla="*/ 34 w 379"/>
                  <a:gd name="T25" fmla="*/ 9 h 9"/>
                  <a:gd name="T26" fmla="*/ 24 w 379"/>
                  <a:gd name="T27" fmla="*/ 9 h 9"/>
                  <a:gd name="T28" fmla="*/ 10 w 379"/>
                  <a:gd name="T29" fmla="*/ 8 h 9"/>
                  <a:gd name="T30" fmla="*/ 0 w 379"/>
                  <a:gd name="T31" fmla="*/ 5 h 9"/>
                  <a:gd name="T32" fmla="*/ 0 w 379"/>
                  <a:gd name="T33" fmla="*/ 4 h 9"/>
                  <a:gd name="T34" fmla="*/ 0 w 379"/>
                  <a:gd name="T35" fmla="*/ 4 h 9"/>
                  <a:gd name="T36" fmla="*/ 1 w 379"/>
                  <a:gd name="T37" fmla="*/ 3 h 9"/>
                  <a:gd name="T38" fmla="*/ 1 w 379"/>
                  <a:gd name="T39" fmla="*/ 3 h 9"/>
                  <a:gd name="T40" fmla="*/ 14 w 379"/>
                  <a:gd name="T41" fmla="*/ 5 h 9"/>
                  <a:gd name="T42" fmla="*/ 29 w 379"/>
                  <a:gd name="T43" fmla="*/ 7 h 9"/>
                  <a:gd name="T44" fmla="*/ 43 w 379"/>
                  <a:gd name="T45" fmla="*/ 7 h 9"/>
                  <a:gd name="T46" fmla="*/ 97 w 379"/>
                  <a:gd name="T47" fmla="*/ 7 h 9"/>
                  <a:gd name="T48" fmla="*/ 142 w 379"/>
                  <a:gd name="T49" fmla="*/ 5 h 9"/>
                  <a:gd name="T50" fmla="*/ 188 w 379"/>
                  <a:gd name="T51" fmla="*/ 5 h 9"/>
                  <a:gd name="T52" fmla="*/ 242 w 379"/>
                  <a:gd name="T53" fmla="*/ 7 h 9"/>
                  <a:gd name="T54" fmla="*/ 295 w 379"/>
                  <a:gd name="T55" fmla="*/ 4 h 9"/>
                  <a:gd name="T56" fmla="*/ 319 w 379"/>
                  <a:gd name="T57" fmla="*/ 2 h 9"/>
                  <a:gd name="T58" fmla="*/ 344 w 379"/>
                  <a:gd name="T59" fmla="*/ 0 h 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79" h="9">
                    <a:moveTo>
                      <a:pt x="344" y="0"/>
                    </a:moveTo>
                    <a:lnTo>
                      <a:pt x="362" y="0"/>
                    </a:lnTo>
                    <a:lnTo>
                      <a:pt x="379" y="0"/>
                    </a:lnTo>
                    <a:lnTo>
                      <a:pt x="379" y="0"/>
                    </a:lnTo>
                    <a:lnTo>
                      <a:pt x="379" y="0"/>
                    </a:lnTo>
                    <a:lnTo>
                      <a:pt x="356" y="3"/>
                    </a:lnTo>
                    <a:lnTo>
                      <a:pt x="331" y="3"/>
                    </a:lnTo>
                    <a:lnTo>
                      <a:pt x="281" y="8"/>
                    </a:lnTo>
                    <a:lnTo>
                      <a:pt x="232" y="8"/>
                    </a:lnTo>
                    <a:lnTo>
                      <a:pt x="185" y="8"/>
                    </a:lnTo>
                    <a:lnTo>
                      <a:pt x="137" y="8"/>
                    </a:lnTo>
                    <a:lnTo>
                      <a:pt x="88" y="9"/>
                    </a:lnTo>
                    <a:lnTo>
                      <a:pt x="34" y="9"/>
                    </a:lnTo>
                    <a:lnTo>
                      <a:pt x="24" y="9"/>
                    </a:lnTo>
                    <a:lnTo>
                      <a:pt x="10" y="8"/>
                    </a:lnTo>
                    <a:lnTo>
                      <a:pt x="0" y="5"/>
                    </a:lnTo>
                    <a:lnTo>
                      <a:pt x="0" y="4"/>
                    </a:lnTo>
                    <a:lnTo>
                      <a:pt x="0" y="4"/>
                    </a:lnTo>
                    <a:lnTo>
                      <a:pt x="1" y="3"/>
                    </a:lnTo>
                    <a:lnTo>
                      <a:pt x="1" y="3"/>
                    </a:lnTo>
                    <a:lnTo>
                      <a:pt x="14" y="5"/>
                    </a:lnTo>
                    <a:lnTo>
                      <a:pt x="29" y="7"/>
                    </a:lnTo>
                    <a:lnTo>
                      <a:pt x="43" y="7"/>
                    </a:lnTo>
                    <a:lnTo>
                      <a:pt x="97" y="7"/>
                    </a:lnTo>
                    <a:lnTo>
                      <a:pt x="142" y="5"/>
                    </a:lnTo>
                    <a:lnTo>
                      <a:pt x="188" y="5"/>
                    </a:lnTo>
                    <a:lnTo>
                      <a:pt x="242" y="7"/>
                    </a:lnTo>
                    <a:lnTo>
                      <a:pt x="295" y="4"/>
                    </a:lnTo>
                    <a:lnTo>
                      <a:pt x="319" y="2"/>
                    </a:lnTo>
                    <a:lnTo>
                      <a:pt x="344" y="0"/>
                    </a:lnTo>
                    <a:close/>
                  </a:path>
                </a:pathLst>
              </a:custGeom>
              <a:grpFill/>
              <a:ln w="0">
                <a:solidFill>
                  <a:srgbClr val="8EA4D8"/>
                </a:solid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a:ea typeface="等线"/>
                </a:endParaRPr>
              </a:p>
            </p:txBody>
          </p:sp>
          <p:sp>
            <p:nvSpPr>
              <p:cNvPr id="16" name="Freeform 13"/>
              <p:cNvSpPr/>
              <p:nvPr/>
            </p:nvSpPr>
            <p:spPr bwMode="auto">
              <a:xfrm>
                <a:off x="6167438" y="6569075"/>
                <a:ext cx="473075" cy="7938"/>
              </a:xfrm>
              <a:custGeom>
                <a:gdLst>
                  <a:gd name="T0" fmla="*/ 149 w 298"/>
                  <a:gd name="T1" fmla="*/ 0 h 5"/>
                  <a:gd name="T2" fmla="*/ 224 w 298"/>
                  <a:gd name="T3" fmla="*/ 1 h 5"/>
                  <a:gd name="T4" fmla="*/ 298 w 298"/>
                  <a:gd name="T5" fmla="*/ 4 h 5"/>
                  <a:gd name="T6" fmla="*/ 298 w 298"/>
                  <a:gd name="T7" fmla="*/ 4 h 5"/>
                  <a:gd name="T8" fmla="*/ 298 w 298"/>
                  <a:gd name="T9" fmla="*/ 5 h 5"/>
                  <a:gd name="T10" fmla="*/ 296 w 298"/>
                  <a:gd name="T11" fmla="*/ 5 h 5"/>
                  <a:gd name="T12" fmla="*/ 260 w 298"/>
                  <a:gd name="T13" fmla="*/ 4 h 5"/>
                  <a:gd name="T14" fmla="*/ 224 w 298"/>
                  <a:gd name="T15" fmla="*/ 1 h 5"/>
                  <a:gd name="T16" fmla="*/ 148 w 298"/>
                  <a:gd name="T17" fmla="*/ 1 h 5"/>
                  <a:gd name="T18" fmla="*/ 110 w 298"/>
                  <a:gd name="T19" fmla="*/ 2 h 5"/>
                  <a:gd name="T20" fmla="*/ 71 w 298"/>
                  <a:gd name="T21" fmla="*/ 4 h 5"/>
                  <a:gd name="T22" fmla="*/ 35 w 298"/>
                  <a:gd name="T23" fmla="*/ 2 h 5"/>
                  <a:gd name="T24" fmla="*/ 0 w 298"/>
                  <a:gd name="T25" fmla="*/ 1 h 5"/>
                  <a:gd name="T26" fmla="*/ 0 w 298"/>
                  <a:gd name="T27" fmla="*/ 0 h 5"/>
                  <a:gd name="T28" fmla="*/ 0 w 298"/>
                  <a:gd name="T29" fmla="*/ 0 h 5"/>
                  <a:gd name="T30" fmla="*/ 35 w 298"/>
                  <a:gd name="T31" fmla="*/ 1 h 5"/>
                  <a:gd name="T32" fmla="*/ 72 w 298"/>
                  <a:gd name="T33" fmla="*/ 2 h 5"/>
                  <a:gd name="T34" fmla="*/ 111 w 298"/>
                  <a:gd name="T35" fmla="*/ 1 h 5"/>
                  <a:gd name="T36" fmla="*/ 149 w 298"/>
                  <a:gd name="T37" fmla="*/ 0 h 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8" h="5">
                    <a:moveTo>
                      <a:pt x="149" y="0"/>
                    </a:moveTo>
                    <a:lnTo>
                      <a:pt x="224" y="1"/>
                    </a:lnTo>
                    <a:lnTo>
                      <a:pt x="298" y="4"/>
                    </a:lnTo>
                    <a:lnTo>
                      <a:pt x="298" y="4"/>
                    </a:lnTo>
                    <a:lnTo>
                      <a:pt x="298" y="5"/>
                    </a:lnTo>
                    <a:lnTo>
                      <a:pt x="296" y="5"/>
                    </a:lnTo>
                    <a:lnTo>
                      <a:pt x="260" y="4"/>
                    </a:lnTo>
                    <a:lnTo>
                      <a:pt x="224" y="1"/>
                    </a:lnTo>
                    <a:lnTo>
                      <a:pt x="148" y="1"/>
                    </a:lnTo>
                    <a:lnTo>
                      <a:pt x="110" y="2"/>
                    </a:lnTo>
                    <a:lnTo>
                      <a:pt x="71" y="4"/>
                    </a:lnTo>
                    <a:lnTo>
                      <a:pt x="35" y="2"/>
                    </a:lnTo>
                    <a:lnTo>
                      <a:pt x="0" y="1"/>
                    </a:lnTo>
                    <a:lnTo>
                      <a:pt x="0" y="0"/>
                    </a:lnTo>
                    <a:lnTo>
                      <a:pt x="0" y="0"/>
                    </a:lnTo>
                    <a:lnTo>
                      <a:pt x="35" y="1"/>
                    </a:lnTo>
                    <a:lnTo>
                      <a:pt x="72" y="2"/>
                    </a:lnTo>
                    <a:lnTo>
                      <a:pt x="111" y="1"/>
                    </a:lnTo>
                    <a:lnTo>
                      <a:pt x="149" y="0"/>
                    </a:lnTo>
                    <a:close/>
                  </a:path>
                </a:pathLst>
              </a:custGeom>
              <a:grpFill/>
              <a:ln w="0">
                <a:solidFill>
                  <a:srgbClr val="8EA4D8"/>
                </a:solid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a:ea typeface="等线"/>
                </a:endParaRPr>
              </a:p>
            </p:txBody>
          </p:sp>
        </p:grpSp>
        <p:grpSp>
          <p:nvGrpSpPr>
            <p:cNvPr id="28" name="组合 27"/>
            <p:cNvGrpSpPr/>
            <p:nvPr/>
          </p:nvGrpSpPr>
          <p:grpSpPr>
            <a:xfrm>
              <a:off x="1362302" y="4558340"/>
              <a:ext cx="4299328" cy="1180931"/>
              <a:chOff x="7325359" y="2262882"/>
              <a:chExt cx="4299328" cy="1180931"/>
            </a:xfrm>
          </p:grpSpPr>
          <p:sp>
            <p:nvSpPr>
              <p:cNvPr id="29" name="矩形 28"/>
              <p:cNvSpPr/>
              <p:nvPr/>
            </p:nvSpPr>
            <p:spPr>
              <a:xfrm>
                <a:off x="7325359" y="2686683"/>
                <a:ext cx="4299328"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a:solidFill>
                      <a:srgbClr val="3C3C3B"/>
                    </a:solidFill>
                    <a:latin typeface="汉仪小麦体简" panose="00020600040101010101" pitchFamily="18" charset="-122"/>
                    <a:ea typeface="汉仪小麦体简" panose="00020600040101010101" pitchFamily="18" charset="-122"/>
                  </a:rPr>
                  <a:t>用户可以在投影仪或者计算机上进行演示也可以将演示文稿打印出来制作</a:t>
                </a:r>
                <a:endParaRPr lang="zh-CN" altLang="en-US">
                  <a:solidFill>
                    <a:srgbClr val="3C3C3B"/>
                  </a:solidFill>
                  <a:latin typeface="汉仪小麦体简" panose="00020600040101010101" pitchFamily="18" charset="-122"/>
                  <a:ea typeface="汉仪小麦体简" panose="00020600040101010101" pitchFamily="18" charset="-122"/>
                </a:endParaRPr>
              </a:p>
            </p:txBody>
          </p:sp>
          <p:sp>
            <p:nvSpPr>
              <p:cNvPr id="30" name="矩形 29"/>
              <p:cNvSpPr/>
              <p:nvPr/>
            </p:nvSpPr>
            <p:spPr>
              <a:xfrm>
                <a:off x="7325360" y="2262882"/>
                <a:ext cx="2241974"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a:solidFill>
                      <a:srgbClr val="3C3C3B"/>
                    </a:solidFill>
                    <a:latin typeface="汉仪小麦体简" panose="00020600040101010101" pitchFamily="18" charset="-122"/>
                    <a:ea typeface="汉仪小麦体简" panose="00020600040101010101" pitchFamily="18" charset="-122"/>
                  </a:rPr>
                  <a:t>标题文字添加</a:t>
                </a:r>
                <a:endParaRPr lang="zh-CN" altLang="en-US" sz="2400" b="1">
                  <a:solidFill>
                    <a:srgbClr val="3C3C3B"/>
                  </a:solidFill>
                  <a:latin typeface="汉仪小麦体简" panose="00020600040101010101" pitchFamily="18" charset="-122"/>
                  <a:ea typeface="汉仪小麦体简" panose="00020600040101010101" pitchFamily="18" charset="-122"/>
                </a:endParaRPr>
              </a:p>
            </p:txBody>
          </p:sp>
        </p:grpSp>
      </p:grpSp>
      <p:grpSp>
        <p:nvGrpSpPr>
          <p:cNvPr id="42" name="组合 41"/>
          <p:cNvGrpSpPr/>
          <p:nvPr/>
        </p:nvGrpSpPr>
        <p:grpSpPr>
          <a:xfrm>
            <a:off x="6601959" y="4147003"/>
            <a:ext cx="4299328" cy="1592268"/>
            <a:chOff x="6601959" y="4147003"/>
            <a:chExt cx="4299328" cy="1592268"/>
          </a:xfrm>
        </p:grpSpPr>
        <p:grpSp>
          <p:nvGrpSpPr>
            <p:cNvPr id="17" name="组合 16"/>
            <p:cNvGrpSpPr/>
            <p:nvPr/>
          </p:nvGrpSpPr>
          <p:grpSpPr>
            <a:xfrm>
              <a:off x="6601959" y="4147003"/>
              <a:ext cx="2513012" cy="356707"/>
              <a:chOff x="5716588" y="6442075"/>
              <a:chExt cx="1241425" cy="176213"/>
            </a:xfrm>
            <a:solidFill>
              <a:srgbClr val="88CBD5"/>
            </a:solidFill>
          </p:grpSpPr>
          <p:sp>
            <p:nvSpPr>
              <p:cNvPr id="18" name="Freeform 10"/>
              <p:cNvSpPr>
                <a:spLocks noEditPoints="1"/>
              </p:cNvSpPr>
              <p:nvPr/>
            </p:nvSpPr>
            <p:spPr bwMode="auto">
              <a:xfrm>
                <a:off x="5716588" y="6442075"/>
                <a:ext cx="1241425" cy="176213"/>
              </a:xfrm>
              <a:custGeom>
                <a:gdLst>
                  <a:gd name="T0" fmla="*/ 9 w 782"/>
                  <a:gd name="T1" fmla="*/ 90 h 111"/>
                  <a:gd name="T2" fmla="*/ 113 w 782"/>
                  <a:gd name="T3" fmla="*/ 73 h 111"/>
                  <a:gd name="T4" fmla="*/ 759 w 782"/>
                  <a:gd name="T5" fmla="*/ 43 h 111"/>
                  <a:gd name="T6" fmla="*/ 15 w 782"/>
                  <a:gd name="T7" fmla="*/ 14 h 111"/>
                  <a:gd name="T8" fmla="*/ 4 w 782"/>
                  <a:gd name="T9" fmla="*/ 51 h 111"/>
                  <a:gd name="T10" fmla="*/ 8 w 782"/>
                  <a:gd name="T11" fmla="*/ 38 h 111"/>
                  <a:gd name="T12" fmla="*/ 127 w 782"/>
                  <a:gd name="T13" fmla="*/ 10 h 111"/>
                  <a:gd name="T14" fmla="*/ 123 w 782"/>
                  <a:gd name="T15" fmla="*/ 14 h 111"/>
                  <a:gd name="T16" fmla="*/ 92 w 782"/>
                  <a:gd name="T17" fmla="*/ 71 h 111"/>
                  <a:gd name="T18" fmla="*/ 112 w 782"/>
                  <a:gd name="T19" fmla="*/ 97 h 111"/>
                  <a:gd name="T20" fmla="*/ 116 w 782"/>
                  <a:gd name="T21" fmla="*/ 22 h 111"/>
                  <a:gd name="T22" fmla="*/ 95 w 782"/>
                  <a:gd name="T23" fmla="*/ 9 h 111"/>
                  <a:gd name="T24" fmla="*/ 80 w 782"/>
                  <a:gd name="T25" fmla="*/ 93 h 111"/>
                  <a:gd name="T26" fmla="*/ 89 w 782"/>
                  <a:gd name="T27" fmla="*/ 51 h 111"/>
                  <a:gd name="T28" fmla="*/ 106 w 782"/>
                  <a:gd name="T29" fmla="*/ 9 h 111"/>
                  <a:gd name="T30" fmla="*/ 81 w 782"/>
                  <a:gd name="T31" fmla="*/ 35 h 111"/>
                  <a:gd name="T32" fmla="*/ 91 w 782"/>
                  <a:gd name="T33" fmla="*/ 6 h 111"/>
                  <a:gd name="T34" fmla="*/ 129 w 782"/>
                  <a:gd name="T35" fmla="*/ 10 h 111"/>
                  <a:gd name="T36" fmla="*/ 120 w 782"/>
                  <a:gd name="T37" fmla="*/ 94 h 111"/>
                  <a:gd name="T38" fmla="*/ 570 w 782"/>
                  <a:gd name="T39" fmla="*/ 97 h 111"/>
                  <a:gd name="T40" fmla="*/ 634 w 782"/>
                  <a:gd name="T41" fmla="*/ 78 h 111"/>
                  <a:gd name="T42" fmla="*/ 633 w 782"/>
                  <a:gd name="T43" fmla="*/ 74 h 111"/>
                  <a:gd name="T44" fmla="*/ 656 w 782"/>
                  <a:gd name="T45" fmla="*/ 63 h 111"/>
                  <a:gd name="T46" fmla="*/ 641 w 782"/>
                  <a:gd name="T47" fmla="*/ 35 h 111"/>
                  <a:gd name="T48" fmla="*/ 650 w 782"/>
                  <a:gd name="T49" fmla="*/ 10 h 111"/>
                  <a:gd name="T50" fmla="*/ 667 w 782"/>
                  <a:gd name="T51" fmla="*/ 26 h 111"/>
                  <a:gd name="T52" fmla="*/ 643 w 782"/>
                  <a:gd name="T53" fmla="*/ 36 h 111"/>
                  <a:gd name="T54" fmla="*/ 641 w 782"/>
                  <a:gd name="T55" fmla="*/ 77 h 111"/>
                  <a:gd name="T56" fmla="*/ 725 w 782"/>
                  <a:gd name="T57" fmla="*/ 60 h 111"/>
                  <a:gd name="T58" fmla="*/ 734 w 782"/>
                  <a:gd name="T59" fmla="*/ 53 h 111"/>
                  <a:gd name="T60" fmla="*/ 725 w 782"/>
                  <a:gd name="T61" fmla="*/ 53 h 111"/>
                  <a:gd name="T62" fmla="*/ 733 w 782"/>
                  <a:gd name="T63" fmla="*/ 42 h 111"/>
                  <a:gd name="T64" fmla="*/ 733 w 782"/>
                  <a:gd name="T65" fmla="*/ 36 h 111"/>
                  <a:gd name="T66" fmla="*/ 735 w 782"/>
                  <a:gd name="T67" fmla="*/ 36 h 111"/>
                  <a:gd name="T68" fmla="*/ 647 w 782"/>
                  <a:gd name="T69" fmla="*/ 0 h 111"/>
                  <a:gd name="T70" fmla="*/ 748 w 782"/>
                  <a:gd name="T71" fmla="*/ 31 h 111"/>
                  <a:gd name="T72" fmla="*/ 768 w 782"/>
                  <a:gd name="T73" fmla="*/ 42 h 111"/>
                  <a:gd name="T74" fmla="*/ 667 w 782"/>
                  <a:gd name="T75" fmla="*/ 92 h 111"/>
                  <a:gd name="T76" fmla="*/ 597 w 782"/>
                  <a:gd name="T77" fmla="*/ 103 h 111"/>
                  <a:gd name="T78" fmla="*/ 96 w 782"/>
                  <a:gd name="T79" fmla="*/ 101 h 111"/>
                  <a:gd name="T80" fmla="*/ 93 w 782"/>
                  <a:gd name="T81" fmla="*/ 106 h 111"/>
                  <a:gd name="T82" fmla="*/ 83 w 782"/>
                  <a:gd name="T83" fmla="*/ 107 h 111"/>
                  <a:gd name="T84" fmla="*/ 18 w 782"/>
                  <a:gd name="T85" fmla="*/ 107 h 111"/>
                  <a:gd name="T86" fmla="*/ 12 w 782"/>
                  <a:gd name="T87" fmla="*/ 106 h 111"/>
                  <a:gd name="T88" fmla="*/ 3 w 782"/>
                  <a:gd name="T89" fmla="*/ 32 h 111"/>
                  <a:gd name="T90" fmla="*/ 18 w 782"/>
                  <a:gd name="T91" fmla="*/ 4 h 111"/>
                  <a:gd name="T92" fmla="*/ 12 w 782"/>
                  <a:gd name="T93" fmla="*/ 18 h 111"/>
                  <a:gd name="T94" fmla="*/ 38 w 782"/>
                  <a:gd name="T95" fmla="*/ 6 h 111"/>
                  <a:gd name="T96" fmla="*/ 89 w 782"/>
                  <a:gd name="T97" fmla="*/ 4 h 111"/>
                  <a:gd name="T98" fmla="*/ 72 w 782"/>
                  <a:gd name="T99" fmla="*/ 9 h 111"/>
                  <a:gd name="T100" fmla="*/ 13 w 782"/>
                  <a:gd name="T101" fmla="*/ 22 h 111"/>
                  <a:gd name="T102" fmla="*/ 24 w 782"/>
                  <a:gd name="T103" fmla="*/ 101 h 111"/>
                  <a:gd name="T104" fmla="*/ 70 w 782"/>
                  <a:gd name="T105" fmla="*/ 65 h 111"/>
                  <a:gd name="T106" fmla="*/ 93 w 782"/>
                  <a:gd name="T107" fmla="*/ 2 h 111"/>
                  <a:gd name="T108" fmla="*/ 95 w 782"/>
                  <a:gd name="T109" fmla="*/ 5 h 111"/>
                  <a:gd name="T110" fmla="*/ 263 w 782"/>
                  <a:gd name="T111" fmla="*/ 2 h 111"/>
                  <a:gd name="T112" fmla="*/ 646 w 782"/>
                  <a:gd name="T113" fmla="*/ 0 h 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2" h="110">
                    <a:moveTo>
                      <a:pt x="7" y="64"/>
                    </a:moveTo>
                    <a:lnTo>
                      <a:pt x="7" y="71"/>
                    </a:lnTo>
                    <a:lnTo>
                      <a:pt x="7" y="77"/>
                    </a:lnTo>
                    <a:lnTo>
                      <a:pt x="8" y="84"/>
                    </a:lnTo>
                    <a:lnTo>
                      <a:pt x="8" y="89"/>
                    </a:lnTo>
                    <a:lnTo>
                      <a:pt x="8" y="89"/>
                    </a:lnTo>
                    <a:lnTo>
                      <a:pt x="9" y="90"/>
                    </a:lnTo>
                    <a:lnTo>
                      <a:pt x="11" y="93"/>
                    </a:lnTo>
                    <a:lnTo>
                      <a:pt x="12" y="97"/>
                    </a:lnTo>
                    <a:lnTo>
                      <a:pt x="15" y="101"/>
                    </a:lnTo>
                    <a:lnTo>
                      <a:pt x="9" y="82"/>
                    </a:lnTo>
                    <a:lnTo>
                      <a:pt x="7" y="64"/>
                    </a:lnTo>
                    <a:close/>
                    <a:moveTo>
                      <a:pt x="113" y="63"/>
                    </a:moveTo>
                    <a:lnTo>
                      <a:pt x="113" y="73"/>
                    </a:lnTo>
                    <a:lnTo>
                      <a:pt x="114" y="84"/>
                    </a:lnTo>
                    <a:lnTo>
                      <a:pt x="118" y="92"/>
                    </a:lnTo>
                    <a:lnTo>
                      <a:pt x="116" y="77"/>
                    </a:lnTo>
                    <a:lnTo>
                      <a:pt x="113" y="63"/>
                    </a:lnTo>
                    <a:close/>
                    <a:moveTo>
                      <a:pt x="763" y="42"/>
                    </a:moveTo>
                    <a:lnTo>
                      <a:pt x="761" y="42"/>
                    </a:lnTo>
                    <a:lnTo>
                      <a:pt x="759" y="43"/>
                    </a:lnTo>
                    <a:lnTo>
                      <a:pt x="756" y="46"/>
                    </a:lnTo>
                    <a:lnTo>
                      <a:pt x="754" y="47"/>
                    </a:lnTo>
                    <a:lnTo>
                      <a:pt x="751" y="50"/>
                    </a:lnTo>
                    <a:lnTo>
                      <a:pt x="763" y="42"/>
                    </a:lnTo>
                    <a:lnTo>
                      <a:pt x="763" y="42"/>
                    </a:lnTo>
                    <a:close/>
                    <a:moveTo>
                      <a:pt x="17" y="10"/>
                    </a:moveTo>
                    <a:lnTo>
                      <a:pt x="15" y="14"/>
                    </a:lnTo>
                    <a:lnTo>
                      <a:pt x="12" y="19"/>
                    </a:lnTo>
                    <a:lnTo>
                      <a:pt x="11" y="25"/>
                    </a:lnTo>
                    <a:lnTo>
                      <a:pt x="9" y="30"/>
                    </a:lnTo>
                    <a:lnTo>
                      <a:pt x="7" y="39"/>
                    </a:lnTo>
                    <a:lnTo>
                      <a:pt x="5" y="50"/>
                    </a:lnTo>
                    <a:lnTo>
                      <a:pt x="5" y="50"/>
                    </a:lnTo>
                    <a:lnTo>
                      <a:pt x="4" y="51"/>
                    </a:lnTo>
                    <a:lnTo>
                      <a:pt x="4" y="53"/>
                    </a:lnTo>
                    <a:lnTo>
                      <a:pt x="5" y="76"/>
                    </a:lnTo>
                    <a:lnTo>
                      <a:pt x="5" y="69"/>
                    </a:lnTo>
                    <a:lnTo>
                      <a:pt x="7" y="63"/>
                    </a:lnTo>
                    <a:lnTo>
                      <a:pt x="7" y="63"/>
                    </a:lnTo>
                    <a:lnTo>
                      <a:pt x="7" y="51"/>
                    </a:lnTo>
                    <a:lnTo>
                      <a:pt x="8" y="38"/>
                    </a:lnTo>
                    <a:lnTo>
                      <a:pt x="11" y="30"/>
                    </a:lnTo>
                    <a:lnTo>
                      <a:pt x="13" y="19"/>
                    </a:lnTo>
                    <a:lnTo>
                      <a:pt x="17" y="10"/>
                    </a:lnTo>
                    <a:lnTo>
                      <a:pt x="17" y="10"/>
                    </a:lnTo>
                    <a:lnTo>
                      <a:pt x="17" y="10"/>
                    </a:lnTo>
                    <a:close/>
                    <a:moveTo>
                      <a:pt x="127" y="10"/>
                    </a:moveTo>
                    <a:lnTo>
                      <a:pt x="127" y="10"/>
                    </a:lnTo>
                    <a:lnTo>
                      <a:pt x="127" y="10"/>
                    </a:lnTo>
                    <a:lnTo>
                      <a:pt x="127" y="10"/>
                    </a:lnTo>
                    <a:close/>
                    <a:moveTo>
                      <a:pt x="123" y="10"/>
                    </a:moveTo>
                    <a:lnTo>
                      <a:pt x="120" y="18"/>
                    </a:lnTo>
                    <a:lnTo>
                      <a:pt x="118" y="26"/>
                    </a:lnTo>
                    <a:lnTo>
                      <a:pt x="122" y="15"/>
                    </a:lnTo>
                    <a:lnTo>
                      <a:pt x="123" y="14"/>
                    </a:lnTo>
                    <a:lnTo>
                      <a:pt x="125" y="13"/>
                    </a:lnTo>
                    <a:lnTo>
                      <a:pt x="126" y="10"/>
                    </a:lnTo>
                    <a:lnTo>
                      <a:pt x="123" y="10"/>
                    </a:lnTo>
                    <a:close/>
                    <a:moveTo>
                      <a:pt x="113" y="10"/>
                    </a:moveTo>
                    <a:lnTo>
                      <a:pt x="101" y="29"/>
                    </a:lnTo>
                    <a:lnTo>
                      <a:pt x="95" y="48"/>
                    </a:lnTo>
                    <a:lnTo>
                      <a:pt x="92" y="71"/>
                    </a:lnTo>
                    <a:lnTo>
                      <a:pt x="92" y="81"/>
                    </a:lnTo>
                    <a:lnTo>
                      <a:pt x="93" y="93"/>
                    </a:lnTo>
                    <a:lnTo>
                      <a:pt x="95" y="97"/>
                    </a:lnTo>
                    <a:lnTo>
                      <a:pt x="100" y="97"/>
                    </a:lnTo>
                    <a:lnTo>
                      <a:pt x="105" y="97"/>
                    </a:lnTo>
                    <a:lnTo>
                      <a:pt x="109" y="97"/>
                    </a:lnTo>
                    <a:lnTo>
                      <a:pt x="112" y="97"/>
                    </a:lnTo>
                    <a:lnTo>
                      <a:pt x="116" y="97"/>
                    </a:lnTo>
                    <a:lnTo>
                      <a:pt x="110" y="86"/>
                    </a:lnTo>
                    <a:lnTo>
                      <a:pt x="109" y="74"/>
                    </a:lnTo>
                    <a:lnTo>
                      <a:pt x="109" y="61"/>
                    </a:lnTo>
                    <a:lnTo>
                      <a:pt x="110" y="51"/>
                    </a:lnTo>
                    <a:lnTo>
                      <a:pt x="113" y="36"/>
                    </a:lnTo>
                    <a:lnTo>
                      <a:pt x="116" y="22"/>
                    </a:lnTo>
                    <a:lnTo>
                      <a:pt x="122" y="10"/>
                    </a:lnTo>
                    <a:lnTo>
                      <a:pt x="113" y="10"/>
                    </a:lnTo>
                    <a:close/>
                    <a:moveTo>
                      <a:pt x="109" y="9"/>
                    </a:moveTo>
                    <a:lnTo>
                      <a:pt x="106" y="14"/>
                    </a:lnTo>
                    <a:lnTo>
                      <a:pt x="110" y="10"/>
                    </a:lnTo>
                    <a:lnTo>
                      <a:pt x="109" y="9"/>
                    </a:lnTo>
                    <a:close/>
                    <a:moveTo>
                      <a:pt x="95" y="9"/>
                    </a:moveTo>
                    <a:lnTo>
                      <a:pt x="85" y="32"/>
                    </a:lnTo>
                    <a:lnTo>
                      <a:pt x="79" y="57"/>
                    </a:lnTo>
                    <a:lnTo>
                      <a:pt x="76" y="82"/>
                    </a:lnTo>
                    <a:lnTo>
                      <a:pt x="78" y="88"/>
                    </a:lnTo>
                    <a:lnTo>
                      <a:pt x="80" y="93"/>
                    </a:lnTo>
                    <a:lnTo>
                      <a:pt x="80" y="93"/>
                    </a:lnTo>
                    <a:lnTo>
                      <a:pt x="80" y="93"/>
                    </a:lnTo>
                    <a:lnTo>
                      <a:pt x="83" y="94"/>
                    </a:lnTo>
                    <a:lnTo>
                      <a:pt x="87" y="95"/>
                    </a:lnTo>
                    <a:lnTo>
                      <a:pt x="92" y="95"/>
                    </a:lnTo>
                    <a:lnTo>
                      <a:pt x="88" y="82"/>
                    </a:lnTo>
                    <a:lnTo>
                      <a:pt x="87" y="68"/>
                    </a:lnTo>
                    <a:lnTo>
                      <a:pt x="88" y="55"/>
                    </a:lnTo>
                    <a:lnTo>
                      <a:pt x="89" y="51"/>
                    </a:lnTo>
                    <a:lnTo>
                      <a:pt x="89" y="44"/>
                    </a:lnTo>
                    <a:lnTo>
                      <a:pt x="92" y="38"/>
                    </a:lnTo>
                    <a:lnTo>
                      <a:pt x="95" y="32"/>
                    </a:lnTo>
                    <a:lnTo>
                      <a:pt x="96" y="30"/>
                    </a:lnTo>
                    <a:lnTo>
                      <a:pt x="99" y="23"/>
                    </a:lnTo>
                    <a:lnTo>
                      <a:pt x="102" y="15"/>
                    </a:lnTo>
                    <a:lnTo>
                      <a:pt x="106" y="9"/>
                    </a:lnTo>
                    <a:lnTo>
                      <a:pt x="95" y="9"/>
                    </a:lnTo>
                    <a:close/>
                    <a:moveTo>
                      <a:pt x="91" y="6"/>
                    </a:moveTo>
                    <a:lnTo>
                      <a:pt x="84" y="18"/>
                    </a:lnTo>
                    <a:lnTo>
                      <a:pt x="80" y="31"/>
                    </a:lnTo>
                    <a:lnTo>
                      <a:pt x="76" y="46"/>
                    </a:lnTo>
                    <a:lnTo>
                      <a:pt x="75" y="59"/>
                    </a:lnTo>
                    <a:lnTo>
                      <a:pt x="81" y="35"/>
                    </a:lnTo>
                    <a:lnTo>
                      <a:pt x="83" y="29"/>
                    </a:lnTo>
                    <a:lnTo>
                      <a:pt x="85" y="22"/>
                    </a:lnTo>
                    <a:lnTo>
                      <a:pt x="85" y="18"/>
                    </a:lnTo>
                    <a:lnTo>
                      <a:pt x="87" y="15"/>
                    </a:lnTo>
                    <a:lnTo>
                      <a:pt x="88" y="12"/>
                    </a:lnTo>
                    <a:lnTo>
                      <a:pt x="89" y="9"/>
                    </a:lnTo>
                    <a:lnTo>
                      <a:pt x="91" y="6"/>
                    </a:lnTo>
                    <a:lnTo>
                      <a:pt x="91" y="6"/>
                    </a:lnTo>
                    <a:close/>
                    <a:moveTo>
                      <a:pt x="646" y="2"/>
                    </a:moveTo>
                    <a:lnTo>
                      <a:pt x="547" y="6"/>
                    </a:lnTo>
                    <a:lnTo>
                      <a:pt x="450" y="9"/>
                    </a:lnTo>
                    <a:lnTo>
                      <a:pt x="337" y="8"/>
                    </a:lnTo>
                    <a:lnTo>
                      <a:pt x="232" y="9"/>
                    </a:lnTo>
                    <a:lnTo>
                      <a:pt x="129" y="10"/>
                    </a:lnTo>
                    <a:lnTo>
                      <a:pt x="126" y="15"/>
                    </a:lnTo>
                    <a:lnTo>
                      <a:pt x="123" y="22"/>
                    </a:lnTo>
                    <a:lnTo>
                      <a:pt x="121" y="29"/>
                    </a:lnTo>
                    <a:lnTo>
                      <a:pt x="118" y="36"/>
                    </a:lnTo>
                    <a:lnTo>
                      <a:pt x="117" y="52"/>
                    </a:lnTo>
                    <a:lnTo>
                      <a:pt x="117" y="68"/>
                    </a:lnTo>
                    <a:lnTo>
                      <a:pt x="120" y="94"/>
                    </a:lnTo>
                    <a:lnTo>
                      <a:pt x="123" y="97"/>
                    </a:lnTo>
                    <a:lnTo>
                      <a:pt x="144" y="97"/>
                    </a:lnTo>
                    <a:lnTo>
                      <a:pt x="147" y="97"/>
                    </a:lnTo>
                    <a:lnTo>
                      <a:pt x="214" y="97"/>
                    </a:lnTo>
                    <a:lnTo>
                      <a:pt x="362" y="97"/>
                    </a:lnTo>
                    <a:lnTo>
                      <a:pt x="492" y="95"/>
                    </a:lnTo>
                    <a:lnTo>
                      <a:pt x="570" y="97"/>
                    </a:lnTo>
                    <a:lnTo>
                      <a:pt x="597" y="98"/>
                    </a:lnTo>
                    <a:lnTo>
                      <a:pt x="625" y="95"/>
                    </a:lnTo>
                    <a:lnTo>
                      <a:pt x="654" y="92"/>
                    </a:lnTo>
                    <a:lnTo>
                      <a:pt x="649" y="89"/>
                    </a:lnTo>
                    <a:lnTo>
                      <a:pt x="643" y="85"/>
                    </a:lnTo>
                    <a:lnTo>
                      <a:pt x="638" y="82"/>
                    </a:lnTo>
                    <a:lnTo>
                      <a:pt x="634" y="78"/>
                    </a:lnTo>
                    <a:lnTo>
                      <a:pt x="632" y="80"/>
                    </a:lnTo>
                    <a:lnTo>
                      <a:pt x="630" y="80"/>
                    </a:lnTo>
                    <a:lnTo>
                      <a:pt x="630" y="78"/>
                    </a:lnTo>
                    <a:lnTo>
                      <a:pt x="630" y="78"/>
                    </a:lnTo>
                    <a:lnTo>
                      <a:pt x="632" y="77"/>
                    </a:lnTo>
                    <a:lnTo>
                      <a:pt x="633" y="76"/>
                    </a:lnTo>
                    <a:lnTo>
                      <a:pt x="633" y="74"/>
                    </a:lnTo>
                    <a:lnTo>
                      <a:pt x="634" y="73"/>
                    </a:lnTo>
                    <a:lnTo>
                      <a:pt x="635" y="73"/>
                    </a:lnTo>
                    <a:lnTo>
                      <a:pt x="637" y="73"/>
                    </a:lnTo>
                    <a:lnTo>
                      <a:pt x="638" y="73"/>
                    </a:lnTo>
                    <a:lnTo>
                      <a:pt x="643" y="71"/>
                    </a:lnTo>
                    <a:lnTo>
                      <a:pt x="650" y="67"/>
                    </a:lnTo>
                    <a:lnTo>
                      <a:pt x="656" y="63"/>
                    </a:lnTo>
                    <a:lnTo>
                      <a:pt x="660" y="59"/>
                    </a:lnTo>
                    <a:lnTo>
                      <a:pt x="659" y="56"/>
                    </a:lnTo>
                    <a:lnTo>
                      <a:pt x="637" y="39"/>
                    </a:lnTo>
                    <a:lnTo>
                      <a:pt x="637" y="38"/>
                    </a:lnTo>
                    <a:lnTo>
                      <a:pt x="638" y="38"/>
                    </a:lnTo>
                    <a:lnTo>
                      <a:pt x="639" y="36"/>
                    </a:lnTo>
                    <a:lnTo>
                      <a:pt x="641" y="35"/>
                    </a:lnTo>
                    <a:lnTo>
                      <a:pt x="642" y="35"/>
                    </a:lnTo>
                    <a:lnTo>
                      <a:pt x="647" y="32"/>
                    </a:lnTo>
                    <a:lnTo>
                      <a:pt x="653" y="30"/>
                    </a:lnTo>
                    <a:lnTo>
                      <a:pt x="658" y="27"/>
                    </a:lnTo>
                    <a:lnTo>
                      <a:pt x="663" y="25"/>
                    </a:lnTo>
                    <a:lnTo>
                      <a:pt x="656" y="18"/>
                    </a:lnTo>
                    <a:lnTo>
                      <a:pt x="650" y="10"/>
                    </a:lnTo>
                    <a:lnTo>
                      <a:pt x="646" y="2"/>
                    </a:lnTo>
                    <a:close/>
                    <a:moveTo>
                      <a:pt x="649" y="2"/>
                    </a:moveTo>
                    <a:lnTo>
                      <a:pt x="649" y="2"/>
                    </a:lnTo>
                    <a:lnTo>
                      <a:pt x="658" y="14"/>
                    </a:lnTo>
                    <a:lnTo>
                      <a:pt x="668" y="25"/>
                    </a:lnTo>
                    <a:lnTo>
                      <a:pt x="668" y="25"/>
                    </a:lnTo>
                    <a:lnTo>
                      <a:pt x="667" y="26"/>
                    </a:lnTo>
                    <a:lnTo>
                      <a:pt x="666" y="27"/>
                    </a:lnTo>
                    <a:lnTo>
                      <a:pt x="666" y="27"/>
                    </a:lnTo>
                    <a:lnTo>
                      <a:pt x="662" y="29"/>
                    </a:lnTo>
                    <a:lnTo>
                      <a:pt x="656" y="31"/>
                    </a:lnTo>
                    <a:lnTo>
                      <a:pt x="650" y="34"/>
                    </a:lnTo>
                    <a:lnTo>
                      <a:pt x="646" y="36"/>
                    </a:lnTo>
                    <a:lnTo>
                      <a:pt x="643" y="36"/>
                    </a:lnTo>
                    <a:lnTo>
                      <a:pt x="643" y="36"/>
                    </a:lnTo>
                    <a:lnTo>
                      <a:pt x="670" y="56"/>
                    </a:lnTo>
                    <a:lnTo>
                      <a:pt x="670" y="56"/>
                    </a:lnTo>
                    <a:lnTo>
                      <a:pt x="668" y="57"/>
                    </a:lnTo>
                    <a:lnTo>
                      <a:pt x="668" y="57"/>
                    </a:lnTo>
                    <a:lnTo>
                      <a:pt x="656" y="68"/>
                    </a:lnTo>
                    <a:lnTo>
                      <a:pt x="641" y="77"/>
                    </a:lnTo>
                    <a:lnTo>
                      <a:pt x="653" y="82"/>
                    </a:lnTo>
                    <a:lnTo>
                      <a:pt x="663" y="89"/>
                    </a:lnTo>
                    <a:lnTo>
                      <a:pt x="693" y="76"/>
                    </a:lnTo>
                    <a:lnTo>
                      <a:pt x="725" y="63"/>
                    </a:lnTo>
                    <a:lnTo>
                      <a:pt x="725" y="61"/>
                    </a:lnTo>
                    <a:lnTo>
                      <a:pt x="725" y="60"/>
                    </a:lnTo>
                    <a:lnTo>
                      <a:pt x="725" y="60"/>
                    </a:lnTo>
                    <a:lnTo>
                      <a:pt x="729" y="57"/>
                    </a:lnTo>
                    <a:lnTo>
                      <a:pt x="733" y="55"/>
                    </a:lnTo>
                    <a:lnTo>
                      <a:pt x="737" y="53"/>
                    </a:lnTo>
                    <a:lnTo>
                      <a:pt x="742" y="51"/>
                    </a:lnTo>
                    <a:lnTo>
                      <a:pt x="742" y="51"/>
                    </a:lnTo>
                    <a:lnTo>
                      <a:pt x="744" y="50"/>
                    </a:lnTo>
                    <a:lnTo>
                      <a:pt x="734" y="53"/>
                    </a:lnTo>
                    <a:lnTo>
                      <a:pt x="725" y="57"/>
                    </a:lnTo>
                    <a:lnTo>
                      <a:pt x="723" y="57"/>
                    </a:lnTo>
                    <a:lnTo>
                      <a:pt x="722" y="56"/>
                    </a:lnTo>
                    <a:lnTo>
                      <a:pt x="722" y="56"/>
                    </a:lnTo>
                    <a:lnTo>
                      <a:pt x="723" y="55"/>
                    </a:lnTo>
                    <a:lnTo>
                      <a:pt x="725" y="53"/>
                    </a:lnTo>
                    <a:lnTo>
                      <a:pt x="725" y="53"/>
                    </a:lnTo>
                    <a:lnTo>
                      <a:pt x="731" y="50"/>
                    </a:lnTo>
                    <a:lnTo>
                      <a:pt x="738" y="46"/>
                    </a:lnTo>
                    <a:lnTo>
                      <a:pt x="744" y="43"/>
                    </a:lnTo>
                    <a:lnTo>
                      <a:pt x="746" y="43"/>
                    </a:lnTo>
                    <a:lnTo>
                      <a:pt x="740" y="43"/>
                    </a:lnTo>
                    <a:lnTo>
                      <a:pt x="734" y="42"/>
                    </a:lnTo>
                    <a:lnTo>
                      <a:pt x="733" y="42"/>
                    </a:lnTo>
                    <a:lnTo>
                      <a:pt x="733" y="40"/>
                    </a:lnTo>
                    <a:lnTo>
                      <a:pt x="734" y="39"/>
                    </a:lnTo>
                    <a:lnTo>
                      <a:pt x="735" y="39"/>
                    </a:lnTo>
                    <a:lnTo>
                      <a:pt x="737" y="39"/>
                    </a:lnTo>
                    <a:lnTo>
                      <a:pt x="739" y="39"/>
                    </a:lnTo>
                    <a:lnTo>
                      <a:pt x="733" y="38"/>
                    </a:lnTo>
                    <a:lnTo>
                      <a:pt x="733" y="36"/>
                    </a:lnTo>
                    <a:lnTo>
                      <a:pt x="733" y="36"/>
                    </a:lnTo>
                    <a:lnTo>
                      <a:pt x="734" y="35"/>
                    </a:lnTo>
                    <a:lnTo>
                      <a:pt x="735" y="35"/>
                    </a:lnTo>
                    <a:lnTo>
                      <a:pt x="735" y="35"/>
                    </a:lnTo>
                    <a:lnTo>
                      <a:pt x="735" y="35"/>
                    </a:lnTo>
                    <a:lnTo>
                      <a:pt x="735" y="35"/>
                    </a:lnTo>
                    <a:lnTo>
                      <a:pt x="735" y="36"/>
                    </a:lnTo>
                    <a:lnTo>
                      <a:pt x="738" y="35"/>
                    </a:lnTo>
                    <a:lnTo>
                      <a:pt x="718" y="29"/>
                    </a:lnTo>
                    <a:lnTo>
                      <a:pt x="695" y="21"/>
                    </a:lnTo>
                    <a:lnTo>
                      <a:pt x="671" y="13"/>
                    </a:lnTo>
                    <a:lnTo>
                      <a:pt x="649" y="2"/>
                    </a:lnTo>
                    <a:lnTo>
                      <a:pt x="649" y="2"/>
                    </a:lnTo>
                    <a:close/>
                    <a:moveTo>
                      <a:pt x="647" y="0"/>
                    </a:moveTo>
                    <a:lnTo>
                      <a:pt x="647" y="1"/>
                    </a:lnTo>
                    <a:lnTo>
                      <a:pt x="650" y="1"/>
                    </a:lnTo>
                    <a:lnTo>
                      <a:pt x="650" y="1"/>
                    </a:lnTo>
                    <a:lnTo>
                      <a:pt x="651" y="1"/>
                    </a:lnTo>
                    <a:lnTo>
                      <a:pt x="683" y="12"/>
                    </a:lnTo>
                    <a:lnTo>
                      <a:pt x="716" y="22"/>
                    </a:lnTo>
                    <a:lnTo>
                      <a:pt x="748" y="31"/>
                    </a:lnTo>
                    <a:lnTo>
                      <a:pt x="781" y="38"/>
                    </a:lnTo>
                    <a:lnTo>
                      <a:pt x="782" y="38"/>
                    </a:lnTo>
                    <a:lnTo>
                      <a:pt x="781" y="39"/>
                    </a:lnTo>
                    <a:lnTo>
                      <a:pt x="780" y="40"/>
                    </a:lnTo>
                    <a:lnTo>
                      <a:pt x="779" y="42"/>
                    </a:lnTo>
                    <a:lnTo>
                      <a:pt x="777" y="42"/>
                    </a:lnTo>
                    <a:lnTo>
                      <a:pt x="768" y="42"/>
                    </a:lnTo>
                    <a:lnTo>
                      <a:pt x="737" y="61"/>
                    </a:lnTo>
                    <a:lnTo>
                      <a:pt x="701" y="78"/>
                    </a:lnTo>
                    <a:lnTo>
                      <a:pt x="664" y="90"/>
                    </a:lnTo>
                    <a:lnTo>
                      <a:pt x="666" y="92"/>
                    </a:lnTo>
                    <a:lnTo>
                      <a:pt x="667" y="90"/>
                    </a:lnTo>
                    <a:lnTo>
                      <a:pt x="667" y="92"/>
                    </a:lnTo>
                    <a:lnTo>
                      <a:pt x="667" y="92"/>
                    </a:lnTo>
                    <a:lnTo>
                      <a:pt x="667" y="92"/>
                    </a:lnTo>
                    <a:lnTo>
                      <a:pt x="667" y="93"/>
                    </a:lnTo>
                    <a:lnTo>
                      <a:pt x="666" y="94"/>
                    </a:lnTo>
                    <a:lnTo>
                      <a:pt x="664" y="95"/>
                    </a:lnTo>
                    <a:lnTo>
                      <a:pt x="663" y="97"/>
                    </a:lnTo>
                    <a:lnTo>
                      <a:pt x="630" y="101"/>
                    </a:lnTo>
                    <a:lnTo>
                      <a:pt x="597" y="103"/>
                    </a:lnTo>
                    <a:lnTo>
                      <a:pt x="565" y="103"/>
                    </a:lnTo>
                    <a:lnTo>
                      <a:pt x="483" y="102"/>
                    </a:lnTo>
                    <a:lnTo>
                      <a:pt x="347" y="102"/>
                    </a:lnTo>
                    <a:lnTo>
                      <a:pt x="196" y="102"/>
                    </a:lnTo>
                    <a:lnTo>
                      <a:pt x="127" y="101"/>
                    </a:lnTo>
                    <a:lnTo>
                      <a:pt x="112" y="101"/>
                    </a:lnTo>
                    <a:lnTo>
                      <a:pt x="96" y="101"/>
                    </a:lnTo>
                    <a:lnTo>
                      <a:pt x="95" y="101"/>
                    </a:lnTo>
                    <a:lnTo>
                      <a:pt x="95" y="101"/>
                    </a:lnTo>
                    <a:lnTo>
                      <a:pt x="95" y="101"/>
                    </a:lnTo>
                    <a:lnTo>
                      <a:pt x="91" y="99"/>
                    </a:lnTo>
                    <a:lnTo>
                      <a:pt x="85" y="99"/>
                    </a:lnTo>
                    <a:lnTo>
                      <a:pt x="89" y="103"/>
                    </a:lnTo>
                    <a:lnTo>
                      <a:pt x="93" y="106"/>
                    </a:lnTo>
                    <a:lnTo>
                      <a:pt x="93" y="107"/>
                    </a:lnTo>
                    <a:lnTo>
                      <a:pt x="93" y="109"/>
                    </a:lnTo>
                    <a:lnTo>
                      <a:pt x="92" y="109"/>
                    </a:lnTo>
                    <a:lnTo>
                      <a:pt x="92" y="110"/>
                    </a:lnTo>
                    <a:lnTo>
                      <a:pt x="91" y="110"/>
                    </a:lnTo>
                    <a:lnTo>
                      <a:pt x="87" y="110"/>
                    </a:lnTo>
                    <a:lnTo>
                      <a:pt x="83" y="107"/>
                    </a:lnTo>
                    <a:lnTo>
                      <a:pt x="79" y="105"/>
                    </a:lnTo>
                    <a:lnTo>
                      <a:pt x="66" y="107"/>
                    </a:lnTo>
                    <a:lnTo>
                      <a:pt x="51" y="107"/>
                    </a:lnTo>
                    <a:lnTo>
                      <a:pt x="37" y="107"/>
                    </a:lnTo>
                    <a:lnTo>
                      <a:pt x="18" y="106"/>
                    </a:lnTo>
                    <a:lnTo>
                      <a:pt x="18" y="107"/>
                    </a:lnTo>
                    <a:lnTo>
                      <a:pt x="18" y="107"/>
                    </a:lnTo>
                    <a:lnTo>
                      <a:pt x="18" y="107"/>
                    </a:lnTo>
                    <a:lnTo>
                      <a:pt x="18" y="109"/>
                    </a:lnTo>
                    <a:lnTo>
                      <a:pt x="17" y="110"/>
                    </a:lnTo>
                    <a:lnTo>
                      <a:pt x="16" y="111"/>
                    </a:lnTo>
                    <a:lnTo>
                      <a:pt x="15" y="111"/>
                    </a:lnTo>
                    <a:lnTo>
                      <a:pt x="15" y="111"/>
                    </a:lnTo>
                    <a:lnTo>
                      <a:pt x="12" y="106"/>
                    </a:lnTo>
                    <a:lnTo>
                      <a:pt x="7" y="106"/>
                    </a:lnTo>
                    <a:lnTo>
                      <a:pt x="7" y="105"/>
                    </a:lnTo>
                    <a:lnTo>
                      <a:pt x="7" y="105"/>
                    </a:lnTo>
                    <a:lnTo>
                      <a:pt x="9" y="103"/>
                    </a:lnTo>
                    <a:lnTo>
                      <a:pt x="1" y="81"/>
                    </a:lnTo>
                    <a:lnTo>
                      <a:pt x="0" y="57"/>
                    </a:lnTo>
                    <a:lnTo>
                      <a:pt x="3" y="32"/>
                    </a:lnTo>
                    <a:lnTo>
                      <a:pt x="5" y="25"/>
                    </a:lnTo>
                    <a:lnTo>
                      <a:pt x="8" y="15"/>
                    </a:lnTo>
                    <a:lnTo>
                      <a:pt x="12" y="8"/>
                    </a:lnTo>
                    <a:lnTo>
                      <a:pt x="20" y="4"/>
                    </a:lnTo>
                    <a:lnTo>
                      <a:pt x="20" y="4"/>
                    </a:lnTo>
                    <a:lnTo>
                      <a:pt x="20" y="4"/>
                    </a:lnTo>
                    <a:lnTo>
                      <a:pt x="18" y="4"/>
                    </a:lnTo>
                    <a:lnTo>
                      <a:pt x="13" y="9"/>
                    </a:lnTo>
                    <a:lnTo>
                      <a:pt x="9" y="15"/>
                    </a:lnTo>
                    <a:lnTo>
                      <a:pt x="7" y="26"/>
                    </a:lnTo>
                    <a:lnTo>
                      <a:pt x="5" y="35"/>
                    </a:lnTo>
                    <a:lnTo>
                      <a:pt x="7" y="30"/>
                    </a:lnTo>
                    <a:lnTo>
                      <a:pt x="9" y="23"/>
                    </a:lnTo>
                    <a:lnTo>
                      <a:pt x="12" y="18"/>
                    </a:lnTo>
                    <a:lnTo>
                      <a:pt x="13" y="14"/>
                    </a:lnTo>
                    <a:lnTo>
                      <a:pt x="17" y="10"/>
                    </a:lnTo>
                    <a:lnTo>
                      <a:pt x="17" y="9"/>
                    </a:lnTo>
                    <a:lnTo>
                      <a:pt x="18" y="6"/>
                    </a:lnTo>
                    <a:lnTo>
                      <a:pt x="20" y="5"/>
                    </a:lnTo>
                    <a:lnTo>
                      <a:pt x="21" y="5"/>
                    </a:lnTo>
                    <a:lnTo>
                      <a:pt x="38" y="6"/>
                    </a:lnTo>
                    <a:lnTo>
                      <a:pt x="55" y="6"/>
                    </a:lnTo>
                    <a:lnTo>
                      <a:pt x="76" y="5"/>
                    </a:lnTo>
                    <a:lnTo>
                      <a:pt x="79" y="5"/>
                    </a:lnTo>
                    <a:lnTo>
                      <a:pt x="81" y="5"/>
                    </a:lnTo>
                    <a:lnTo>
                      <a:pt x="84" y="5"/>
                    </a:lnTo>
                    <a:lnTo>
                      <a:pt x="87" y="5"/>
                    </a:lnTo>
                    <a:lnTo>
                      <a:pt x="89" y="4"/>
                    </a:lnTo>
                    <a:lnTo>
                      <a:pt x="89" y="4"/>
                    </a:lnTo>
                    <a:lnTo>
                      <a:pt x="89" y="5"/>
                    </a:lnTo>
                    <a:lnTo>
                      <a:pt x="87" y="6"/>
                    </a:lnTo>
                    <a:lnTo>
                      <a:pt x="83" y="8"/>
                    </a:lnTo>
                    <a:lnTo>
                      <a:pt x="79" y="9"/>
                    </a:lnTo>
                    <a:lnTo>
                      <a:pt x="76" y="9"/>
                    </a:lnTo>
                    <a:lnTo>
                      <a:pt x="72" y="9"/>
                    </a:lnTo>
                    <a:lnTo>
                      <a:pt x="68" y="9"/>
                    </a:lnTo>
                    <a:lnTo>
                      <a:pt x="37" y="13"/>
                    </a:lnTo>
                    <a:lnTo>
                      <a:pt x="29" y="12"/>
                    </a:lnTo>
                    <a:lnTo>
                      <a:pt x="20" y="10"/>
                    </a:lnTo>
                    <a:lnTo>
                      <a:pt x="18" y="12"/>
                    </a:lnTo>
                    <a:lnTo>
                      <a:pt x="18" y="12"/>
                    </a:lnTo>
                    <a:lnTo>
                      <a:pt x="13" y="22"/>
                    </a:lnTo>
                    <a:lnTo>
                      <a:pt x="11" y="35"/>
                    </a:lnTo>
                    <a:lnTo>
                      <a:pt x="11" y="48"/>
                    </a:lnTo>
                    <a:lnTo>
                      <a:pt x="9" y="60"/>
                    </a:lnTo>
                    <a:lnTo>
                      <a:pt x="11" y="74"/>
                    </a:lnTo>
                    <a:lnTo>
                      <a:pt x="13" y="88"/>
                    </a:lnTo>
                    <a:lnTo>
                      <a:pt x="17" y="101"/>
                    </a:lnTo>
                    <a:lnTo>
                      <a:pt x="24" y="101"/>
                    </a:lnTo>
                    <a:lnTo>
                      <a:pt x="30" y="101"/>
                    </a:lnTo>
                    <a:lnTo>
                      <a:pt x="37" y="101"/>
                    </a:lnTo>
                    <a:lnTo>
                      <a:pt x="57" y="102"/>
                    </a:lnTo>
                    <a:lnTo>
                      <a:pt x="76" y="101"/>
                    </a:lnTo>
                    <a:lnTo>
                      <a:pt x="72" y="89"/>
                    </a:lnTo>
                    <a:lnTo>
                      <a:pt x="70" y="77"/>
                    </a:lnTo>
                    <a:lnTo>
                      <a:pt x="70" y="65"/>
                    </a:lnTo>
                    <a:lnTo>
                      <a:pt x="71" y="56"/>
                    </a:lnTo>
                    <a:lnTo>
                      <a:pt x="74" y="42"/>
                    </a:lnTo>
                    <a:lnTo>
                      <a:pt x="78" y="29"/>
                    </a:lnTo>
                    <a:lnTo>
                      <a:pt x="83" y="15"/>
                    </a:lnTo>
                    <a:lnTo>
                      <a:pt x="92" y="4"/>
                    </a:lnTo>
                    <a:lnTo>
                      <a:pt x="92" y="4"/>
                    </a:lnTo>
                    <a:lnTo>
                      <a:pt x="93" y="2"/>
                    </a:lnTo>
                    <a:lnTo>
                      <a:pt x="95" y="1"/>
                    </a:lnTo>
                    <a:lnTo>
                      <a:pt x="96" y="1"/>
                    </a:lnTo>
                    <a:lnTo>
                      <a:pt x="96" y="2"/>
                    </a:lnTo>
                    <a:lnTo>
                      <a:pt x="95" y="4"/>
                    </a:lnTo>
                    <a:lnTo>
                      <a:pt x="95" y="5"/>
                    </a:lnTo>
                    <a:lnTo>
                      <a:pt x="93" y="6"/>
                    </a:lnTo>
                    <a:lnTo>
                      <a:pt x="95" y="5"/>
                    </a:lnTo>
                    <a:lnTo>
                      <a:pt x="95" y="5"/>
                    </a:lnTo>
                    <a:lnTo>
                      <a:pt x="95" y="5"/>
                    </a:lnTo>
                    <a:lnTo>
                      <a:pt x="96" y="5"/>
                    </a:lnTo>
                    <a:lnTo>
                      <a:pt x="96" y="5"/>
                    </a:lnTo>
                    <a:lnTo>
                      <a:pt x="96" y="6"/>
                    </a:lnTo>
                    <a:lnTo>
                      <a:pt x="179" y="2"/>
                    </a:lnTo>
                    <a:lnTo>
                      <a:pt x="263" y="2"/>
                    </a:lnTo>
                    <a:lnTo>
                      <a:pt x="347" y="2"/>
                    </a:lnTo>
                    <a:lnTo>
                      <a:pt x="457" y="4"/>
                    </a:lnTo>
                    <a:lnTo>
                      <a:pt x="520" y="4"/>
                    </a:lnTo>
                    <a:lnTo>
                      <a:pt x="583" y="1"/>
                    </a:lnTo>
                    <a:lnTo>
                      <a:pt x="646" y="1"/>
                    </a:lnTo>
                    <a:lnTo>
                      <a:pt x="646" y="1"/>
                    </a:lnTo>
                    <a:lnTo>
                      <a:pt x="646" y="0"/>
                    </a:lnTo>
                    <a:lnTo>
                      <a:pt x="647" y="0"/>
                    </a:lnTo>
                    <a:close/>
                  </a:path>
                </a:pathLst>
              </a:custGeom>
              <a:grpFill/>
              <a:ln w="0">
                <a:solidFill>
                  <a:srgbClr val="88CBD5"/>
                </a:solid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a:ea typeface="等线"/>
                </a:endParaRPr>
              </a:p>
            </p:txBody>
          </p:sp>
          <p:sp>
            <p:nvSpPr>
              <p:cNvPr id="19" name="Freeform 11"/>
              <p:cNvSpPr/>
              <p:nvPr/>
            </p:nvSpPr>
            <p:spPr bwMode="auto">
              <a:xfrm>
                <a:off x="6089650" y="6477000"/>
                <a:ext cx="571500" cy="14288"/>
              </a:xfrm>
              <a:custGeom>
                <a:gdLst>
                  <a:gd name="T0" fmla="*/ 0 w 360"/>
                  <a:gd name="T1" fmla="*/ 0 h 9"/>
                  <a:gd name="T2" fmla="*/ 89 w 360"/>
                  <a:gd name="T3" fmla="*/ 3 h 9"/>
                  <a:gd name="T4" fmla="*/ 179 w 360"/>
                  <a:gd name="T5" fmla="*/ 3 h 9"/>
                  <a:gd name="T6" fmla="*/ 223 w 360"/>
                  <a:gd name="T7" fmla="*/ 4 h 9"/>
                  <a:gd name="T8" fmla="*/ 269 w 360"/>
                  <a:gd name="T9" fmla="*/ 7 h 9"/>
                  <a:gd name="T10" fmla="*/ 314 w 360"/>
                  <a:gd name="T11" fmla="*/ 5 h 9"/>
                  <a:gd name="T12" fmla="*/ 360 w 360"/>
                  <a:gd name="T13" fmla="*/ 4 h 9"/>
                  <a:gd name="T14" fmla="*/ 360 w 360"/>
                  <a:gd name="T15" fmla="*/ 4 h 9"/>
                  <a:gd name="T16" fmla="*/ 358 w 360"/>
                  <a:gd name="T17" fmla="*/ 5 h 9"/>
                  <a:gd name="T18" fmla="*/ 358 w 360"/>
                  <a:gd name="T19" fmla="*/ 5 h 9"/>
                  <a:gd name="T20" fmla="*/ 326 w 360"/>
                  <a:gd name="T21" fmla="*/ 8 h 9"/>
                  <a:gd name="T22" fmla="*/ 293 w 360"/>
                  <a:gd name="T23" fmla="*/ 9 h 9"/>
                  <a:gd name="T24" fmla="*/ 261 w 360"/>
                  <a:gd name="T25" fmla="*/ 9 h 9"/>
                  <a:gd name="T26" fmla="*/ 215 w 360"/>
                  <a:gd name="T27" fmla="*/ 7 h 9"/>
                  <a:gd name="T28" fmla="*/ 171 w 360"/>
                  <a:gd name="T29" fmla="*/ 4 h 9"/>
                  <a:gd name="T30" fmla="*/ 113 w 360"/>
                  <a:gd name="T31" fmla="*/ 5 h 9"/>
                  <a:gd name="T32" fmla="*/ 57 w 360"/>
                  <a:gd name="T33" fmla="*/ 5 h 9"/>
                  <a:gd name="T34" fmla="*/ 0 w 360"/>
                  <a:gd name="T35" fmla="*/ 1 h 9"/>
                  <a:gd name="T36" fmla="*/ 0 w 360"/>
                  <a:gd name="T37" fmla="*/ 0 h 9"/>
                  <a:gd name="T38" fmla="*/ 0 w 360"/>
                  <a:gd name="T39" fmla="*/ 0 h 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0" h="9">
                    <a:moveTo>
                      <a:pt x="0" y="0"/>
                    </a:moveTo>
                    <a:lnTo>
                      <a:pt x="89" y="3"/>
                    </a:lnTo>
                    <a:lnTo>
                      <a:pt x="179" y="3"/>
                    </a:lnTo>
                    <a:lnTo>
                      <a:pt x="223" y="4"/>
                    </a:lnTo>
                    <a:lnTo>
                      <a:pt x="269" y="7"/>
                    </a:lnTo>
                    <a:lnTo>
                      <a:pt x="314" y="5"/>
                    </a:lnTo>
                    <a:lnTo>
                      <a:pt x="360" y="4"/>
                    </a:lnTo>
                    <a:lnTo>
                      <a:pt x="360" y="4"/>
                    </a:lnTo>
                    <a:lnTo>
                      <a:pt x="358" y="5"/>
                    </a:lnTo>
                    <a:lnTo>
                      <a:pt x="358" y="5"/>
                    </a:lnTo>
                    <a:lnTo>
                      <a:pt x="326" y="8"/>
                    </a:lnTo>
                    <a:lnTo>
                      <a:pt x="293" y="9"/>
                    </a:lnTo>
                    <a:lnTo>
                      <a:pt x="261" y="9"/>
                    </a:lnTo>
                    <a:lnTo>
                      <a:pt x="215" y="7"/>
                    </a:lnTo>
                    <a:lnTo>
                      <a:pt x="171" y="4"/>
                    </a:lnTo>
                    <a:lnTo>
                      <a:pt x="113" y="5"/>
                    </a:lnTo>
                    <a:lnTo>
                      <a:pt x="57" y="5"/>
                    </a:lnTo>
                    <a:lnTo>
                      <a:pt x="0" y="1"/>
                    </a:lnTo>
                    <a:lnTo>
                      <a:pt x="0" y="0"/>
                    </a:lnTo>
                    <a:lnTo>
                      <a:pt x="0" y="0"/>
                    </a:lnTo>
                    <a:close/>
                  </a:path>
                </a:pathLst>
              </a:custGeom>
              <a:grpFill/>
              <a:ln w="0">
                <a:solidFill>
                  <a:srgbClr val="88CBD5"/>
                </a:solid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a:ea typeface="等线"/>
                </a:endParaRPr>
              </a:p>
            </p:txBody>
          </p:sp>
          <p:sp>
            <p:nvSpPr>
              <p:cNvPr id="20" name="Freeform 12"/>
              <p:cNvSpPr/>
              <p:nvPr/>
            </p:nvSpPr>
            <p:spPr bwMode="auto">
              <a:xfrm>
                <a:off x="5995988" y="6518275"/>
                <a:ext cx="601663" cy="14288"/>
              </a:xfrm>
              <a:custGeom>
                <a:gdLst>
                  <a:gd name="T0" fmla="*/ 344 w 379"/>
                  <a:gd name="T1" fmla="*/ 0 h 9"/>
                  <a:gd name="T2" fmla="*/ 362 w 379"/>
                  <a:gd name="T3" fmla="*/ 0 h 9"/>
                  <a:gd name="T4" fmla="*/ 379 w 379"/>
                  <a:gd name="T5" fmla="*/ 0 h 9"/>
                  <a:gd name="T6" fmla="*/ 379 w 379"/>
                  <a:gd name="T7" fmla="*/ 0 h 9"/>
                  <a:gd name="T8" fmla="*/ 379 w 379"/>
                  <a:gd name="T9" fmla="*/ 0 h 9"/>
                  <a:gd name="T10" fmla="*/ 356 w 379"/>
                  <a:gd name="T11" fmla="*/ 3 h 9"/>
                  <a:gd name="T12" fmla="*/ 331 w 379"/>
                  <a:gd name="T13" fmla="*/ 3 h 9"/>
                  <a:gd name="T14" fmla="*/ 281 w 379"/>
                  <a:gd name="T15" fmla="*/ 8 h 9"/>
                  <a:gd name="T16" fmla="*/ 232 w 379"/>
                  <a:gd name="T17" fmla="*/ 8 h 9"/>
                  <a:gd name="T18" fmla="*/ 185 w 379"/>
                  <a:gd name="T19" fmla="*/ 8 h 9"/>
                  <a:gd name="T20" fmla="*/ 137 w 379"/>
                  <a:gd name="T21" fmla="*/ 8 h 9"/>
                  <a:gd name="T22" fmla="*/ 88 w 379"/>
                  <a:gd name="T23" fmla="*/ 9 h 9"/>
                  <a:gd name="T24" fmla="*/ 34 w 379"/>
                  <a:gd name="T25" fmla="*/ 9 h 9"/>
                  <a:gd name="T26" fmla="*/ 24 w 379"/>
                  <a:gd name="T27" fmla="*/ 9 h 9"/>
                  <a:gd name="T28" fmla="*/ 10 w 379"/>
                  <a:gd name="T29" fmla="*/ 8 h 9"/>
                  <a:gd name="T30" fmla="*/ 0 w 379"/>
                  <a:gd name="T31" fmla="*/ 5 h 9"/>
                  <a:gd name="T32" fmla="*/ 0 w 379"/>
                  <a:gd name="T33" fmla="*/ 4 h 9"/>
                  <a:gd name="T34" fmla="*/ 0 w 379"/>
                  <a:gd name="T35" fmla="*/ 4 h 9"/>
                  <a:gd name="T36" fmla="*/ 1 w 379"/>
                  <a:gd name="T37" fmla="*/ 3 h 9"/>
                  <a:gd name="T38" fmla="*/ 1 w 379"/>
                  <a:gd name="T39" fmla="*/ 3 h 9"/>
                  <a:gd name="T40" fmla="*/ 14 w 379"/>
                  <a:gd name="T41" fmla="*/ 5 h 9"/>
                  <a:gd name="T42" fmla="*/ 29 w 379"/>
                  <a:gd name="T43" fmla="*/ 7 h 9"/>
                  <a:gd name="T44" fmla="*/ 43 w 379"/>
                  <a:gd name="T45" fmla="*/ 7 h 9"/>
                  <a:gd name="T46" fmla="*/ 97 w 379"/>
                  <a:gd name="T47" fmla="*/ 7 h 9"/>
                  <a:gd name="T48" fmla="*/ 142 w 379"/>
                  <a:gd name="T49" fmla="*/ 5 h 9"/>
                  <a:gd name="T50" fmla="*/ 188 w 379"/>
                  <a:gd name="T51" fmla="*/ 5 h 9"/>
                  <a:gd name="T52" fmla="*/ 242 w 379"/>
                  <a:gd name="T53" fmla="*/ 7 h 9"/>
                  <a:gd name="T54" fmla="*/ 295 w 379"/>
                  <a:gd name="T55" fmla="*/ 4 h 9"/>
                  <a:gd name="T56" fmla="*/ 319 w 379"/>
                  <a:gd name="T57" fmla="*/ 2 h 9"/>
                  <a:gd name="T58" fmla="*/ 344 w 379"/>
                  <a:gd name="T59" fmla="*/ 0 h 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79" h="9">
                    <a:moveTo>
                      <a:pt x="344" y="0"/>
                    </a:moveTo>
                    <a:lnTo>
                      <a:pt x="362" y="0"/>
                    </a:lnTo>
                    <a:lnTo>
                      <a:pt x="379" y="0"/>
                    </a:lnTo>
                    <a:lnTo>
                      <a:pt x="379" y="0"/>
                    </a:lnTo>
                    <a:lnTo>
                      <a:pt x="379" y="0"/>
                    </a:lnTo>
                    <a:lnTo>
                      <a:pt x="356" y="3"/>
                    </a:lnTo>
                    <a:lnTo>
                      <a:pt x="331" y="3"/>
                    </a:lnTo>
                    <a:lnTo>
                      <a:pt x="281" y="8"/>
                    </a:lnTo>
                    <a:lnTo>
                      <a:pt x="232" y="8"/>
                    </a:lnTo>
                    <a:lnTo>
                      <a:pt x="185" y="8"/>
                    </a:lnTo>
                    <a:lnTo>
                      <a:pt x="137" y="8"/>
                    </a:lnTo>
                    <a:lnTo>
                      <a:pt x="88" y="9"/>
                    </a:lnTo>
                    <a:lnTo>
                      <a:pt x="34" y="9"/>
                    </a:lnTo>
                    <a:lnTo>
                      <a:pt x="24" y="9"/>
                    </a:lnTo>
                    <a:lnTo>
                      <a:pt x="10" y="8"/>
                    </a:lnTo>
                    <a:lnTo>
                      <a:pt x="0" y="5"/>
                    </a:lnTo>
                    <a:lnTo>
                      <a:pt x="0" y="4"/>
                    </a:lnTo>
                    <a:lnTo>
                      <a:pt x="0" y="4"/>
                    </a:lnTo>
                    <a:lnTo>
                      <a:pt x="1" y="3"/>
                    </a:lnTo>
                    <a:lnTo>
                      <a:pt x="1" y="3"/>
                    </a:lnTo>
                    <a:lnTo>
                      <a:pt x="14" y="5"/>
                    </a:lnTo>
                    <a:lnTo>
                      <a:pt x="29" y="7"/>
                    </a:lnTo>
                    <a:lnTo>
                      <a:pt x="43" y="7"/>
                    </a:lnTo>
                    <a:lnTo>
                      <a:pt x="97" y="7"/>
                    </a:lnTo>
                    <a:lnTo>
                      <a:pt x="142" y="5"/>
                    </a:lnTo>
                    <a:lnTo>
                      <a:pt x="188" y="5"/>
                    </a:lnTo>
                    <a:lnTo>
                      <a:pt x="242" y="7"/>
                    </a:lnTo>
                    <a:lnTo>
                      <a:pt x="295" y="4"/>
                    </a:lnTo>
                    <a:lnTo>
                      <a:pt x="319" y="2"/>
                    </a:lnTo>
                    <a:lnTo>
                      <a:pt x="344" y="0"/>
                    </a:lnTo>
                    <a:close/>
                  </a:path>
                </a:pathLst>
              </a:custGeom>
              <a:grpFill/>
              <a:ln w="0">
                <a:solidFill>
                  <a:srgbClr val="88CBD5"/>
                </a:solid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a:ea typeface="等线"/>
                </a:endParaRPr>
              </a:p>
            </p:txBody>
          </p:sp>
          <p:sp>
            <p:nvSpPr>
              <p:cNvPr id="21" name="Freeform 13"/>
              <p:cNvSpPr/>
              <p:nvPr/>
            </p:nvSpPr>
            <p:spPr bwMode="auto">
              <a:xfrm>
                <a:off x="6167438" y="6569075"/>
                <a:ext cx="473075" cy="7938"/>
              </a:xfrm>
              <a:custGeom>
                <a:gdLst>
                  <a:gd name="T0" fmla="*/ 149 w 298"/>
                  <a:gd name="T1" fmla="*/ 0 h 5"/>
                  <a:gd name="T2" fmla="*/ 224 w 298"/>
                  <a:gd name="T3" fmla="*/ 1 h 5"/>
                  <a:gd name="T4" fmla="*/ 298 w 298"/>
                  <a:gd name="T5" fmla="*/ 4 h 5"/>
                  <a:gd name="T6" fmla="*/ 298 w 298"/>
                  <a:gd name="T7" fmla="*/ 4 h 5"/>
                  <a:gd name="T8" fmla="*/ 298 w 298"/>
                  <a:gd name="T9" fmla="*/ 5 h 5"/>
                  <a:gd name="T10" fmla="*/ 296 w 298"/>
                  <a:gd name="T11" fmla="*/ 5 h 5"/>
                  <a:gd name="T12" fmla="*/ 260 w 298"/>
                  <a:gd name="T13" fmla="*/ 4 h 5"/>
                  <a:gd name="T14" fmla="*/ 224 w 298"/>
                  <a:gd name="T15" fmla="*/ 1 h 5"/>
                  <a:gd name="T16" fmla="*/ 148 w 298"/>
                  <a:gd name="T17" fmla="*/ 1 h 5"/>
                  <a:gd name="T18" fmla="*/ 110 w 298"/>
                  <a:gd name="T19" fmla="*/ 2 h 5"/>
                  <a:gd name="T20" fmla="*/ 71 w 298"/>
                  <a:gd name="T21" fmla="*/ 4 h 5"/>
                  <a:gd name="T22" fmla="*/ 35 w 298"/>
                  <a:gd name="T23" fmla="*/ 2 h 5"/>
                  <a:gd name="T24" fmla="*/ 0 w 298"/>
                  <a:gd name="T25" fmla="*/ 1 h 5"/>
                  <a:gd name="T26" fmla="*/ 0 w 298"/>
                  <a:gd name="T27" fmla="*/ 0 h 5"/>
                  <a:gd name="T28" fmla="*/ 0 w 298"/>
                  <a:gd name="T29" fmla="*/ 0 h 5"/>
                  <a:gd name="T30" fmla="*/ 35 w 298"/>
                  <a:gd name="T31" fmla="*/ 1 h 5"/>
                  <a:gd name="T32" fmla="*/ 72 w 298"/>
                  <a:gd name="T33" fmla="*/ 2 h 5"/>
                  <a:gd name="T34" fmla="*/ 111 w 298"/>
                  <a:gd name="T35" fmla="*/ 1 h 5"/>
                  <a:gd name="T36" fmla="*/ 149 w 298"/>
                  <a:gd name="T37" fmla="*/ 0 h 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8" h="5">
                    <a:moveTo>
                      <a:pt x="149" y="0"/>
                    </a:moveTo>
                    <a:lnTo>
                      <a:pt x="224" y="1"/>
                    </a:lnTo>
                    <a:lnTo>
                      <a:pt x="298" y="4"/>
                    </a:lnTo>
                    <a:lnTo>
                      <a:pt x="298" y="4"/>
                    </a:lnTo>
                    <a:lnTo>
                      <a:pt x="298" y="5"/>
                    </a:lnTo>
                    <a:lnTo>
                      <a:pt x="296" y="5"/>
                    </a:lnTo>
                    <a:lnTo>
                      <a:pt x="260" y="4"/>
                    </a:lnTo>
                    <a:lnTo>
                      <a:pt x="224" y="1"/>
                    </a:lnTo>
                    <a:lnTo>
                      <a:pt x="148" y="1"/>
                    </a:lnTo>
                    <a:lnTo>
                      <a:pt x="110" y="2"/>
                    </a:lnTo>
                    <a:lnTo>
                      <a:pt x="71" y="4"/>
                    </a:lnTo>
                    <a:lnTo>
                      <a:pt x="35" y="2"/>
                    </a:lnTo>
                    <a:lnTo>
                      <a:pt x="0" y="1"/>
                    </a:lnTo>
                    <a:lnTo>
                      <a:pt x="0" y="0"/>
                    </a:lnTo>
                    <a:lnTo>
                      <a:pt x="0" y="0"/>
                    </a:lnTo>
                    <a:lnTo>
                      <a:pt x="35" y="1"/>
                    </a:lnTo>
                    <a:lnTo>
                      <a:pt x="72" y="2"/>
                    </a:lnTo>
                    <a:lnTo>
                      <a:pt x="111" y="1"/>
                    </a:lnTo>
                    <a:lnTo>
                      <a:pt x="149" y="0"/>
                    </a:lnTo>
                    <a:close/>
                  </a:path>
                </a:pathLst>
              </a:custGeom>
              <a:grpFill/>
              <a:ln w="0">
                <a:solidFill>
                  <a:srgbClr val="88CBD5"/>
                </a:solid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a:ea typeface="等线"/>
                </a:endParaRPr>
              </a:p>
            </p:txBody>
          </p:sp>
        </p:grpSp>
        <p:grpSp>
          <p:nvGrpSpPr>
            <p:cNvPr id="31" name="组合 30"/>
            <p:cNvGrpSpPr/>
            <p:nvPr/>
          </p:nvGrpSpPr>
          <p:grpSpPr>
            <a:xfrm>
              <a:off x="6601959" y="4558340"/>
              <a:ext cx="4299328" cy="1180931"/>
              <a:chOff x="7325359" y="2262882"/>
              <a:chExt cx="4299328" cy="1180931"/>
            </a:xfrm>
          </p:grpSpPr>
          <p:sp>
            <p:nvSpPr>
              <p:cNvPr id="32" name="矩形 31"/>
              <p:cNvSpPr/>
              <p:nvPr/>
            </p:nvSpPr>
            <p:spPr>
              <a:xfrm>
                <a:off x="7325359" y="2686683"/>
                <a:ext cx="4299328"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a:solidFill>
                      <a:srgbClr val="3C3C3B"/>
                    </a:solidFill>
                    <a:latin typeface="汉仪小麦体简" panose="00020600040101010101" pitchFamily="18" charset="-122"/>
                    <a:ea typeface="汉仪小麦体简" panose="00020600040101010101" pitchFamily="18" charset="-122"/>
                  </a:rPr>
                  <a:t>用户可以在投影仪或者计算机上进行演示也可以将演示文稿打印出来制作</a:t>
                </a:r>
                <a:endParaRPr lang="zh-CN" altLang="en-US">
                  <a:solidFill>
                    <a:srgbClr val="3C3C3B"/>
                  </a:solidFill>
                  <a:latin typeface="汉仪小麦体简" panose="00020600040101010101" pitchFamily="18" charset="-122"/>
                  <a:ea typeface="汉仪小麦体简" panose="00020600040101010101" pitchFamily="18" charset="-122"/>
                </a:endParaRPr>
              </a:p>
            </p:txBody>
          </p:sp>
          <p:sp>
            <p:nvSpPr>
              <p:cNvPr id="33" name="矩形 32"/>
              <p:cNvSpPr/>
              <p:nvPr/>
            </p:nvSpPr>
            <p:spPr>
              <a:xfrm>
                <a:off x="7325360" y="2262882"/>
                <a:ext cx="2241974"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a:solidFill>
                      <a:srgbClr val="3C3C3B"/>
                    </a:solidFill>
                    <a:latin typeface="汉仪小麦体简" panose="00020600040101010101" pitchFamily="18" charset="-122"/>
                    <a:ea typeface="汉仪小麦体简" panose="00020600040101010101" pitchFamily="18" charset="-122"/>
                  </a:rPr>
                  <a:t>标题文字添加</a:t>
                </a:r>
                <a:endParaRPr lang="zh-CN" altLang="en-US" sz="2400" b="1">
                  <a:solidFill>
                    <a:srgbClr val="3C3C3B"/>
                  </a:solidFill>
                  <a:latin typeface="汉仪小麦体简" panose="00020600040101010101" pitchFamily="18" charset="-122"/>
                  <a:ea typeface="汉仪小麦体简" panose="00020600040101010101" pitchFamily="18" charset="-122"/>
                </a:endParaRPr>
              </a:p>
            </p:txBody>
          </p:sp>
        </p:grpSp>
      </p:grpSp>
      <p:grpSp>
        <p:nvGrpSpPr>
          <p:cNvPr id="34" name="组合 33"/>
          <p:cNvGrpSpPr/>
          <p:nvPr/>
        </p:nvGrpSpPr>
        <p:grpSpPr>
          <a:xfrm>
            <a:off x="0" y="206306"/>
            <a:ext cx="6720420" cy="902380"/>
            <a:chOff x="0" y="206306"/>
            <a:chExt cx="6720420" cy="902380"/>
          </a:xfrm>
        </p:grpSpPr>
        <p:sp>
          <p:nvSpPr>
            <p:cNvPr id="35" name="文本框 34"/>
            <p:cNvSpPr txBox="1"/>
            <p:nvPr/>
          </p:nvSpPr>
          <p:spPr>
            <a:xfrm>
              <a:off x="512557" y="206306"/>
              <a:ext cx="4509386" cy="830997"/>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00000"/>
                </a:lnSpc>
                <a:spcBef>
                  <a:spcPct val="0"/>
                </a:spcBef>
                <a:spcAft>
                  <a:spcPct val="0"/>
                </a:spcAft>
                <a:buClrTx/>
                <a:buSzTx/>
                <a:buFontTx/>
                <a:buNone/>
                <a:defRPr/>
              </a:pPr>
              <a:r>
                <a:rPr kumimoji="0" lang="zh-CN" altLang="en-US" sz="4800" b="0" i="0" u="none" strike="noStrike" kern="1200" cap="none" spc="0" normalizeH="0" baseline="0" noProof="0">
                  <a:ln>
                    <a:noFill/>
                  </a:ln>
                  <a:solidFill>
                    <a:srgbClr val="000042"/>
                  </a:solidFill>
                  <a:effectLst/>
                  <a:uLnTx/>
                  <a:uFillTx/>
                  <a:latin typeface="汉仪小麦体简" panose="00020600040101010101" pitchFamily="18" charset="-122"/>
                  <a:ea typeface="汉仪小麦体简" panose="00020600040101010101" pitchFamily="18" charset="-122"/>
                </a:rPr>
                <a:t>标题文字添加</a:t>
              </a:r>
              <a:endParaRPr kumimoji="0" lang="zh-CN" altLang="en-US" sz="4800" b="0" i="0" u="none" strike="noStrike" kern="1200" cap="none" spc="0" normalizeH="0" baseline="0" noProof="0">
                <a:ln>
                  <a:noFill/>
                </a:ln>
                <a:solidFill>
                  <a:srgbClr val="000042"/>
                </a:solidFill>
                <a:effectLst/>
                <a:uLnTx/>
                <a:uFillTx/>
                <a:latin typeface="汉仪小麦体简" panose="00020600040101010101" pitchFamily="18" charset="-122"/>
                <a:ea typeface="汉仪小麦体简" panose="00020600040101010101" pitchFamily="18" charset="-122"/>
              </a:endParaRPr>
            </a:p>
          </p:txBody>
        </p:sp>
        <p:grpSp>
          <p:nvGrpSpPr>
            <p:cNvPr id="36" name="组合 35"/>
            <p:cNvGrpSpPr/>
            <p:nvPr/>
          </p:nvGrpSpPr>
          <p:grpSpPr>
            <a:xfrm>
              <a:off x="0" y="429601"/>
              <a:ext cx="6720420" cy="679085"/>
              <a:chOff x="0" y="429601"/>
              <a:chExt cx="6720420" cy="679085"/>
            </a:xfrm>
          </p:grpSpPr>
          <p:sp>
            <p:nvSpPr>
              <p:cNvPr id="37" name="任意多边形 36"/>
              <p:cNvSpPr/>
              <p:nvPr/>
            </p:nvSpPr>
            <p:spPr>
              <a:xfrm>
                <a:off x="0" y="632010"/>
                <a:ext cx="6212114" cy="476676"/>
              </a:xfrm>
              <a:custGeom>
                <a:gdLst>
                  <a:gd name="connsiteX0" fmla="*/ 0 w 4830618"/>
                  <a:gd name="connsiteY0" fmla="*/ 299543 h 476676"/>
                  <a:gd name="connsiteX1" fmla="*/ 2650836 w 4830618"/>
                  <a:gd name="connsiteY1" fmla="*/ 475034 h 476676"/>
                  <a:gd name="connsiteX2" fmla="*/ 3796145 w 4830618"/>
                  <a:gd name="connsiteY2" fmla="*/ 207180 h 476676"/>
                  <a:gd name="connsiteX3" fmla="*/ 3398982 w 4830618"/>
                  <a:gd name="connsiteY3" fmla="*/ 3980 h 476676"/>
                  <a:gd name="connsiteX4" fmla="*/ 3574473 w 4830618"/>
                  <a:gd name="connsiteY4" fmla="*/ 391907 h 476676"/>
                  <a:gd name="connsiteX5" fmla="*/ 4830618 w 4830618"/>
                  <a:gd name="connsiteY5" fmla="*/ 225652 h 47667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30618" h="476676">
                    <a:moveTo>
                      <a:pt x="0" y="299543"/>
                    </a:moveTo>
                    <a:cubicBezTo>
                      <a:pt x="1009072" y="394985"/>
                      <a:pt x="2018145" y="490428"/>
                      <a:pt x="2650836" y="475034"/>
                    </a:cubicBezTo>
                    <a:cubicBezTo>
                      <a:pt x="3283527" y="459640"/>
                      <a:pt x="3671454" y="285689"/>
                      <a:pt x="3796145" y="207180"/>
                    </a:cubicBezTo>
                    <a:cubicBezTo>
                      <a:pt x="3920836" y="128671"/>
                      <a:pt x="3435927" y="-26808"/>
                      <a:pt x="3398982" y="3980"/>
                    </a:cubicBezTo>
                    <a:cubicBezTo>
                      <a:pt x="3362037" y="34768"/>
                      <a:pt x="3335867" y="354962"/>
                      <a:pt x="3574473" y="391907"/>
                    </a:cubicBezTo>
                    <a:cubicBezTo>
                      <a:pt x="3813079" y="428852"/>
                      <a:pt x="4321848" y="327252"/>
                      <a:pt x="4830618" y="225652"/>
                    </a:cubicBezTo>
                  </a:path>
                </a:pathLst>
              </a:cu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rot="417983" flipH="1">
                <a:off x="6068192" y="429601"/>
                <a:ext cx="652228" cy="490544"/>
              </a:xfrm>
              <a:custGeom>
                <a:gdLst>
                  <a:gd name="connsiteX0" fmla="*/ 379541 w 652228"/>
                  <a:gd name="connsiteY0" fmla="*/ 326881 h 490544"/>
                  <a:gd name="connsiteX1" fmla="*/ 307194 w 652228"/>
                  <a:gd name="connsiteY1" fmla="*/ 398729 h 490544"/>
                  <a:gd name="connsiteX2" fmla="*/ 424063 w 652228"/>
                  <a:gd name="connsiteY2" fmla="*/ 407018 h 490544"/>
                  <a:gd name="connsiteX3" fmla="*/ 379541 w 652228"/>
                  <a:gd name="connsiteY3" fmla="*/ 326881 h 490544"/>
                  <a:gd name="connsiteX4" fmla="*/ 136903 w 652228"/>
                  <a:gd name="connsiteY4" fmla="*/ 89809 h 490544"/>
                  <a:gd name="connsiteX5" fmla="*/ 203684 w 652228"/>
                  <a:gd name="connsiteY5" fmla="*/ 139530 h 490544"/>
                  <a:gd name="connsiteX6" fmla="*/ 384551 w 652228"/>
                  <a:gd name="connsiteY6" fmla="*/ 288697 h 490544"/>
                  <a:gd name="connsiteX7" fmla="*/ 390117 w 652228"/>
                  <a:gd name="connsiteY7" fmla="*/ 299746 h 490544"/>
                  <a:gd name="connsiteX8" fmla="*/ 454115 w 652228"/>
                  <a:gd name="connsiteY8" fmla="*/ 393664 h 490544"/>
                  <a:gd name="connsiteX9" fmla="*/ 451333 w 652228"/>
                  <a:gd name="connsiteY9" fmla="*/ 319082 h 490544"/>
                  <a:gd name="connsiteX10" fmla="*/ 451333 w 652228"/>
                  <a:gd name="connsiteY10" fmla="*/ 225163 h 490544"/>
                  <a:gd name="connsiteX11" fmla="*/ 454115 w 652228"/>
                  <a:gd name="connsiteY11" fmla="*/ 222399 h 490544"/>
                  <a:gd name="connsiteX12" fmla="*/ 451333 w 652228"/>
                  <a:gd name="connsiteY12" fmla="*/ 222399 h 490544"/>
                  <a:gd name="connsiteX13" fmla="*/ 445767 w 652228"/>
                  <a:gd name="connsiteY13" fmla="*/ 230687 h 490544"/>
                  <a:gd name="connsiteX14" fmla="*/ 281597 w 652228"/>
                  <a:gd name="connsiteY14" fmla="*/ 164391 h 490544"/>
                  <a:gd name="connsiteX15" fmla="*/ 136903 w 652228"/>
                  <a:gd name="connsiteY15" fmla="*/ 89809 h 490544"/>
                  <a:gd name="connsiteX16" fmla="*/ 160275 w 652228"/>
                  <a:gd name="connsiteY16" fmla="*/ 56418 h 490544"/>
                  <a:gd name="connsiteX17" fmla="*/ 267815 w 652228"/>
                  <a:gd name="connsiteY17" fmla="*/ 118071 h 490544"/>
                  <a:gd name="connsiteX18" fmla="*/ 444291 w 652228"/>
                  <a:gd name="connsiteY18" fmla="*/ 210553 h 490544"/>
                  <a:gd name="connsiteX19" fmla="*/ 447048 w 652228"/>
                  <a:gd name="connsiteY19" fmla="*/ 213355 h 490544"/>
                  <a:gd name="connsiteX20" fmla="*/ 452563 w 652228"/>
                  <a:gd name="connsiteY20" fmla="*/ 210553 h 490544"/>
                  <a:gd name="connsiteX21" fmla="*/ 458078 w 652228"/>
                  <a:gd name="connsiteY21" fmla="*/ 199343 h 490544"/>
                  <a:gd name="connsiteX22" fmla="*/ 471863 w 652228"/>
                  <a:gd name="connsiteY22" fmla="*/ 190935 h 490544"/>
                  <a:gd name="connsiteX23" fmla="*/ 518741 w 652228"/>
                  <a:gd name="connsiteY23" fmla="*/ 162910 h 490544"/>
                  <a:gd name="connsiteX24" fmla="*/ 587676 w 652228"/>
                  <a:gd name="connsiteY24" fmla="*/ 120875 h 490544"/>
                  <a:gd name="connsiteX25" fmla="*/ 540801 w 652228"/>
                  <a:gd name="connsiteY25" fmla="*/ 106863 h 490544"/>
                  <a:gd name="connsiteX26" fmla="*/ 353296 w 652228"/>
                  <a:gd name="connsiteY26" fmla="*/ 73232 h 490544"/>
                  <a:gd name="connsiteX27" fmla="*/ 160275 w 652228"/>
                  <a:gd name="connsiteY27" fmla="*/ 56418 h 490544"/>
                  <a:gd name="connsiteX28" fmla="*/ 36731 w 652228"/>
                  <a:gd name="connsiteY28" fmla="*/ 53078 h 490544"/>
                  <a:gd name="connsiteX29" fmla="*/ 202233 w 652228"/>
                  <a:gd name="connsiteY29" fmla="*/ 447087 h 490544"/>
                  <a:gd name="connsiteX30" fmla="*/ 353943 w 652228"/>
                  <a:gd name="connsiteY30" fmla="*/ 305576 h 490544"/>
                  <a:gd name="connsiteX31" fmla="*/ 177407 w 652228"/>
                  <a:gd name="connsiteY31" fmla="*/ 164067 h 490544"/>
                  <a:gd name="connsiteX32" fmla="*/ 72589 w 652228"/>
                  <a:gd name="connsiteY32" fmla="*/ 78051 h 490544"/>
                  <a:gd name="connsiteX33" fmla="*/ 36731 w 652228"/>
                  <a:gd name="connsiteY33" fmla="*/ 53078 h 490544"/>
                  <a:gd name="connsiteX34" fmla="*/ 52949 w 652228"/>
                  <a:gd name="connsiteY34" fmla="*/ 584 h 490544"/>
                  <a:gd name="connsiteX35" fmla="*/ 84580 w 652228"/>
                  <a:gd name="connsiteY35" fmla="*/ 585 h 490544"/>
                  <a:gd name="connsiteX36" fmla="*/ 144202 w 652228"/>
                  <a:gd name="connsiteY36" fmla="*/ 6811 h 490544"/>
                  <a:gd name="connsiteX37" fmla="*/ 363280 w 652228"/>
                  <a:gd name="connsiteY37" fmla="*/ 37250 h 490544"/>
                  <a:gd name="connsiteX38" fmla="*/ 651685 w 652228"/>
                  <a:gd name="connsiteY38" fmla="*/ 111963 h 490544"/>
                  <a:gd name="connsiteX39" fmla="*/ 637818 w 652228"/>
                  <a:gd name="connsiteY39" fmla="*/ 131333 h 490544"/>
                  <a:gd name="connsiteX40" fmla="*/ 629499 w 652228"/>
                  <a:gd name="connsiteY40" fmla="*/ 139635 h 490544"/>
                  <a:gd name="connsiteX41" fmla="*/ 529668 w 652228"/>
                  <a:gd name="connsiteY41" fmla="*/ 197746 h 490544"/>
                  <a:gd name="connsiteX42" fmla="*/ 476977 w 652228"/>
                  <a:gd name="connsiteY42" fmla="*/ 225418 h 490544"/>
                  <a:gd name="connsiteX43" fmla="*/ 482523 w 652228"/>
                  <a:gd name="connsiteY43" fmla="*/ 333338 h 490544"/>
                  <a:gd name="connsiteX44" fmla="*/ 485298 w 652228"/>
                  <a:gd name="connsiteY44" fmla="*/ 449559 h 490544"/>
                  <a:gd name="connsiteX45" fmla="*/ 454793 w 652228"/>
                  <a:gd name="connsiteY45" fmla="*/ 457861 h 490544"/>
                  <a:gd name="connsiteX46" fmla="*/ 452018 w 652228"/>
                  <a:gd name="connsiteY46" fmla="*/ 452327 h 490544"/>
                  <a:gd name="connsiteX47" fmla="*/ 302270 w 652228"/>
                  <a:gd name="connsiteY47" fmla="*/ 424655 h 490544"/>
                  <a:gd name="connsiteX48" fmla="*/ 291177 w 652228"/>
                  <a:gd name="connsiteY48" fmla="*/ 413585 h 490544"/>
                  <a:gd name="connsiteX49" fmla="*/ 210758 w 652228"/>
                  <a:gd name="connsiteY49" fmla="*/ 485532 h 490544"/>
                  <a:gd name="connsiteX50" fmla="*/ 183027 w 652228"/>
                  <a:gd name="connsiteY50" fmla="*/ 482766 h 490544"/>
                  <a:gd name="connsiteX51" fmla="*/ 0 w 652228"/>
                  <a:gd name="connsiteY51" fmla="*/ 23414 h 490544"/>
                  <a:gd name="connsiteX52" fmla="*/ 8319 w 652228"/>
                  <a:gd name="connsiteY52" fmla="*/ 12345 h 490544"/>
                  <a:gd name="connsiteX53" fmla="*/ 22184 w 652228"/>
                  <a:gd name="connsiteY53" fmla="*/ 6811 h 490544"/>
                  <a:gd name="connsiteX54" fmla="*/ 24959 w 652228"/>
                  <a:gd name="connsiteY54" fmla="*/ 6811 h 490544"/>
                  <a:gd name="connsiteX55" fmla="*/ 52949 w 652228"/>
                  <a:gd name="connsiteY55" fmla="*/ 584 h 49054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52228" h="490544">
                    <a:moveTo>
                      <a:pt x="379541" y="326881"/>
                    </a:moveTo>
                    <a:cubicBezTo>
                      <a:pt x="357281" y="351751"/>
                      <a:pt x="332237" y="373859"/>
                      <a:pt x="307194" y="398729"/>
                    </a:cubicBezTo>
                    <a:cubicBezTo>
                      <a:pt x="343368" y="393202"/>
                      <a:pt x="387889" y="398729"/>
                      <a:pt x="424063" y="407018"/>
                    </a:cubicBezTo>
                    <a:cubicBezTo>
                      <a:pt x="410149" y="382149"/>
                      <a:pt x="393455" y="354515"/>
                      <a:pt x="379541" y="326881"/>
                    </a:cubicBezTo>
                    <a:close/>
                    <a:moveTo>
                      <a:pt x="136903" y="89809"/>
                    </a:moveTo>
                    <a:cubicBezTo>
                      <a:pt x="159163" y="106383"/>
                      <a:pt x="181425" y="122957"/>
                      <a:pt x="203684" y="139530"/>
                    </a:cubicBezTo>
                    <a:cubicBezTo>
                      <a:pt x="262118" y="186489"/>
                      <a:pt x="331682" y="233450"/>
                      <a:pt x="384551" y="288697"/>
                    </a:cubicBezTo>
                    <a:cubicBezTo>
                      <a:pt x="387334" y="294220"/>
                      <a:pt x="390117" y="296982"/>
                      <a:pt x="390117" y="299746"/>
                    </a:cubicBezTo>
                    <a:cubicBezTo>
                      <a:pt x="412377" y="330131"/>
                      <a:pt x="431856" y="360516"/>
                      <a:pt x="454115" y="393664"/>
                    </a:cubicBezTo>
                    <a:cubicBezTo>
                      <a:pt x="454115" y="368803"/>
                      <a:pt x="451333" y="343943"/>
                      <a:pt x="451333" y="319082"/>
                    </a:cubicBezTo>
                    <a:cubicBezTo>
                      <a:pt x="448550" y="288697"/>
                      <a:pt x="440202" y="252786"/>
                      <a:pt x="451333" y="225163"/>
                    </a:cubicBezTo>
                    <a:cubicBezTo>
                      <a:pt x="451333" y="225163"/>
                      <a:pt x="451333" y="222399"/>
                      <a:pt x="454115" y="222399"/>
                    </a:cubicBezTo>
                    <a:cubicBezTo>
                      <a:pt x="454115" y="222399"/>
                      <a:pt x="451333" y="222399"/>
                      <a:pt x="451333" y="222399"/>
                    </a:cubicBezTo>
                    <a:cubicBezTo>
                      <a:pt x="451333" y="225163"/>
                      <a:pt x="451333" y="227925"/>
                      <a:pt x="445767" y="230687"/>
                    </a:cubicBezTo>
                    <a:cubicBezTo>
                      <a:pt x="409594" y="252786"/>
                      <a:pt x="314987" y="180966"/>
                      <a:pt x="281597" y="164391"/>
                    </a:cubicBezTo>
                    <a:cubicBezTo>
                      <a:pt x="234292" y="136768"/>
                      <a:pt x="184207" y="111906"/>
                      <a:pt x="136903" y="89809"/>
                    </a:cubicBezTo>
                    <a:close/>
                    <a:moveTo>
                      <a:pt x="160275" y="56418"/>
                    </a:moveTo>
                    <a:cubicBezTo>
                      <a:pt x="196123" y="76036"/>
                      <a:pt x="231968" y="98456"/>
                      <a:pt x="267815" y="118071"/>
                    </a:cubicBezTo>
                    <a:cubicBezTo>
                      <a:pt x="328478" y="148898"/>
                      <a:pt x="389141" y="176923"/>
                      <a:pt x="444291" y="210553"/>
                    </a:cubicBezTo>
                    <a:cubicBezTo>
                      <a:pt x="447048" y="213355"/>
                      <a:pt x="447048" y="213355"/>
                      <a:pt x="447048" y="213355"/>
                    </a:cubicBezTo>
                    <a:cubicBezTo>
                      <a:pt x="449806" y="210553"/>
                      <a:pt x="449806" y="210553"/>
                      <a:pt x="452563" y="210553"/>
                    </a:cubicBezTo>
                    <a:cubicBezTo>
                      <a:pt x="444291" y="210553"/>
                      <a:pt x="452563" y="202144"/>
                      <a:pt x="458078" y="199343"/>
                    </a:cubicBezTo>
                    <a:cubicBezTo>
                      <a:pt x="460834" y="196541"/>
                      <a:pt x="466349" y="193737"/>
                      <a:pt x="471863" y="190935"/>
                    </a:cubicBezTo>
                    <a:cubicBezTo>
                      <a:pt x="488408" y="182528"/>
                      <a:pt x="502196" y="171318"/>
                      <a:pt x="518741" y="162910"/>
                    </a:cubicBezTo>
                    <a:cubicBezTo>
                      <a:pt x="540801" y="148898"/>
                      <a:pt x="562859" y="134886"/>
                      <a:pt x="587676" y="120875"/>
                    </a:cubicBezTo>
                    <a:cubicBezTo>
                      <a:pt x="571131" y="115270"/>
                      <a:pt x="554586" y="109664"/>
                      <a:pt x="540801" y="106863"/>
                    </a:cubicBezTo>
                    <a:cubicBezTo>
                      <a:pt x="477378" y="92850"/>
                      <a:pt x="416716" y="81639"/>
                      <a:pt x="353296" y="73232"/>
                    </a:cubicBezTo>
                    <a:cubicBezTo>
                      <a:pt x="295388" y="64825"/>
                      <a:pt x="226453" y="62023"/>
                      <a:pt x="160275" y="56418"/>
                    </a:cubicBezTo>
                    <a:close/>
                    <a:moveTo>
                      <a:pt x="36731" y="53078"/>
                    </a:moveTo>
                    <a:cubicBezTo>
                      <a:pt x="94657" y="183490"/>
                      <a:pt x="122241" y="327775"/>
                      <a:pt x="202233" y="447087"/>
                    </a:cubicBezTo>
                    <a:cubicBezTo>
                      <a:pt x="254642" y="402692"/>
                      <a:pt x="304292" y="352746"/>
                      <a:pt x="353943" y="305576"/>
                    </a:cubicBezTo>
                    <a:cubicBezTo>
                      <a:pt x="290500" y="266732"/>
                      <a:pt x="235333" y="208463"/>
                      <a:pt x="177407" y="164067"/>
                    </a:cubicBezTo>
                    <a:cubicBezTo>
                      <a:pt x="141549" y="136320"/>
                      <a:pt x="108449" y="108573"/>
                      <a:pt x="72589" y="78051"/>
                    </a:cubicBezTo>
                    <a:cubicBezTo>
                      <a:pt x="67074" y="75275"/>
                      <a:pt x="50523" y="64177"/>
                      <a:pt x="36731" y="53078"/>
                    </a:cubicBezTo>
                    <a:close/>
                    <a:moveTo>
                      <a:pt x="52949" y="584"/>
                    </a:moveTo>
                    <a:cubicBezTo>
                      <a:pt x="63088" y="-280"/>
                      <a:pt x="73834" y="-107"/>
                      <a:pt x="84580" y="585"/>
                    </a:cubicBezTo>
                    <a:cubicBezTo>
                      <a:pt x="106072" y="1969"/>
                      <a:pt x="127564" y="5427"/>
                      <a:pt x="144202" y="6811"/>
                    </a:cubicBezTo>
                    <a:cubicBezTo>
                      <a:pt x="216304" y="15113"/>
                      <a:pt x="291177" y="26180"/>
                      <a:pt x="363280" y="37250"/>
                    </a:cubicBezTo>
                    <a:cubicBezTo>
                      <a:pt x="410423" y="45552"/>
                      <a:pt x="635046" y="53852"/>
                      <a:pt x="651685" y="111963"/>
                    </a:cubicBezTo>
                    <a:cubicBezTo>
                      <a:pt x="654457" y="120265"/>
                      <a:pt x="646139" y="128567"/>
                      <a:pt x="637818" y="131333"/>
                    </a:cubicBezTo>
                    <a:cubicBezTo>
                      <a:pt x="635046" y="134101"/>
                      <a:pt x="635046" y="136869"/>
                      <a:pt x="629499" y="139635"/>
                    </a:cubicBezTo>
                    <a:cubicBezTo>
                      <a:pt x="596222" y="156239"/>
                      <a:pt x="562945" y="178376"/>
                      <a:pt x="529668" y="197746"/>
                    </a:cubicBezTo>
                    <a:cubicBezTo>
                      <a:pt x="515800" y="206048"/>
                      <a:pt x="496389" y="219884"/>
                      <a:pt x="476977" y="225418"/>
                    </a:cubicBezTo>
                    <a:cubicBezTo>
                      <a:pt x="482523" y="261391"/>
                      <a:pt x="479751" y="297365"/>
                      <a:pt x="482523" y="333338"/>
                    </a:cubicBezTo>
                    <a:cubicBezTo>
                      <a:pt x="485298" y="372078"/>
                      <a:pt x="488070" y="410819"/>
                      <a:pt x="485298" y="449559"/>
                    </a:cubicBezTo>
                    <a:cubicBezTo>
                      <a:pt x="485298" y="466162"/>
                      <a:pt x="463111" y="471696"/>
                      <a:pt x="454793" y="457861"/>
                    </a:cubicBezTo>
                    <a:cubicBezTo>
                      <a:pt x="452018" y="455095"/>
                      <a:pt x="452018" y="455095"/>
                      <a:pt x="452018" y="452327"/>
                    </a:cubicBezTo>
                    <a:cubicBezTo>
                      <a:pt x="404876" y="435723"/>
                      <a:pt x="352187" y="427421"/>
                      <a:pt x="302270" y="424655"/>
                    </a:cubicBezTo>
                    <a:cubicBezTo>
                      <a:pt x="296724" y="424655"/>
                      <a:pt x="293952" y="419121"/>
                      <a:pt x="291177" y="413585"/>
                    </a:cubicBezTo>
                    <a:cubicBezTo>
                      <a:pt x="266219" y="438491"/>
                      <a:pt x="238488" y="463394"/>
                      <a:pt x="210758" y="485532"/>
                    </a:cubicBezTo>
                    <a:cubicBezTo>
                      <a:pt x="202439" y="493834"/>
                      <a:pt x="191346" y="491066"/>
                      <a:pt x="183027" y="482766"/>
                    </a:cubicBezTo>
                    <a:cubicBezTo>
                      <a:pt x="85966" y="349940"/>
                      <a:pt x="47143" y="178376"/>
                      <a:pt x="0" y="23414"/>
                    </a:cubicBezTo>
                    <a:cubicBezTo>
                      <a:pt x="0" y="17878"/>
                      <a:pt x="2772" y="12345"/>
                      <a:pt x="8319" y="12345"/>
                    </a:cubicBezTo>
                    <a:cubicBezTo>
                      <a:pt x="11093" y="6811"/>
                      <a:pt x="16640" y="1277"/>
                      <a:pt x="22184" y="6811"/>
                    </a:cubicBezTo>
                    <a:cubicBezTo>
                      <a:pt x="24959" y="6811"/>
                      <a:pt x="24959" y="6811"/>
                      <a:pt x="24959" y="6811"/>
                    </a:cubicBezTo>
                    <a:cubicBezTo>
                      <a:pt x="33278" y="3352"/>
                      <a:pt x="42810" y="1449"/>
                      <a:pt x="52949" y="58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50" presetClass="entr" presetSubtype="0" decel="100000" fill="hold" nodeType="after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p:cTn id="12" dur="1000" fill="hold"/>
                                        <p:tgtEl>
                                          <p:spTgt spid="39"/>
                                        </p:tgtEl>
                                        <p:attrNameLst>
                                          <p:attrName>ppt_w</p:attrName>
                                        </p:attrNameLst>
                                      </p:cBhvr>
                                      <p:tavLst>
                                        <p:tav tm="0">
                                          <p:val>
                                            <p:strVal val="#ppt_w+.3"/>
                                          </p:val>
                                        </p:tav>
                                        <p:tav tm="100000">
                                          <p:val>
                                            <p:strVal val="#ppt_w"/>
                                          </p:val>
                                        </p:tav>
                                      </p:tavLst>
                                    </p:anim>
                                    <p:anim calcmode="lin" valueType="num">
                                      <p:cBhvr>
                                        <p:cTn id="13" dur="1000" fill="hold"/>
                                        <p:tgtEl>
                                          <p:spTgt spid="39"/>
                                        </p:tgtEl>
                                        <p:attrNameLst>
                                          <p:attrName>ppt_h</p:attrName>
                                        </p:attrNameLst>
                                      </p:cBhvr>
                                      <p:tavLst>
                                        <p:tav tm="0">
                                          <p:val>
                                            <p:strVal val="#ppt_h"/>
                                          </p:val>
                                        </p:tav>
                                        <p:tav tm="100000">
                                          <p:val>
                                            <p:strVal val="#ppt_h"/>
                                          </p:val>
                                        </p:tav>
                                      </p:tavLst>
                                    </p:anim>
                                    <p:animEffect transition="in" filter="fade">
                                      <p:cBhvr>
                                        <p:cTn id="14" dur="1000"/>
                                        <p:tgtEl>
                                          <p:spTgt spid="39"/>
                                        </p:tgtEl>
                                      </p:cBhvr>
                                    </p:animEffect>
                                  </p:childTnLst>
                                </p:cTn>
                              </p:par>
                            </p:childTnLst>
                          </p:cTn>
                        </p:par>
                        <p:par>
                          <p:cTn id="15" fill="hold" nodeType="afterGroup">
                            <p:stCondLst>
                              <p:cond delay="1500"/>
                            </p:stCondLst>
                            <p:childTnLst>
                              <p:par>
                                <p:cTn id="16" presetID="50" presetClass="entr" presetSubtype="0" decel="100000" fill="hold" nodeType="afterEffect">
                                  <p:stCondLst>
                                    <p:cond delay="0"/>
                                  </p:stCondLst>
                                  <p:childTnLst>
                                    <p:set>
                                      <p:cBhvr>
                                        <p:cTn id="17" dur="1" fill="hold">
                                          <p:stCondLst>
                                            <p:cond delay="0"/>
                                          </p:stCondLst>
                                        </p:cTn>
                                        <p:tgtEl>
                                          <p:spTgt spid="40"/>
                                        </p:tgtEl>
                                        <p:attrNameLst>
                                          <p:attrName>style.visibility</p:attrName>
                                        </p:attrNameLst>
                                      </p:cBhvr>
                                      <p:to>
                                        <p:strVal val="visible"/>
                                      </p:to>
                                    </p:set>
                                    <p:anim calcmode="lin" valueType="num">
                                      <p:cBhvr>
                                        <p:cTn id="18" dur="1000" fill="hold"/>
                                        <p:tgtEl>
                                          <p:spTgt spid="40"/>
                                        </p:tgtEl>
                                        <p:attrNameLst>
                                          <p:attrName>ppt_w</p:attrName>
                                        </p:attrNameLst>
                                      </p:cBhvr>
                                      <p:tavLst>
                                        <p:tav tm="0">
                                          <p:val>
                                            <p:strVal val="#ppt_w+.3"/>
                                          </p:val>
                                        </p:tav>
                                        <p:tav tm="100000">
                                          <p:val>
                                            <p:strVal val="#ppt_w"/>
                                          </p:val>
                                        </p:tav>
                                      </p:tavLst>
                                    </p:anim>
                                    <p:anim calcmode="lin" valueType="num">
                                      <p:cBhvr>
                                        <p:cTn id="19" dur="1000" fill="hold"/>
                                        <p:tgtEl>
                                          <p:spTgt spid="40"/>
                                        </p:tgtEl>
                                        <p:attrNameLst>
                                          <p:attrName>ppt_h</p:attrName>
                                        </p:attrNameLst>
                                      </p:cBhvr>
                                      <p:tavLst>
                                        <p:tav tm="0">
                                          <p:val>
                                            <p:strVal val="#ppt_h"/>
                                          </p:val>
                                        </p:tav>
                                        <p:tav tm="100000">
                                          <p:val>
                                            <p:strVal val="#ppt_h"/>
                                          </p:val>
                                        </p:tav>
                                      </p:tavLst>
                                    </p:anim>
                                    <p:animEffect transition="in" filter="fade">
                                      <p:cBhvr>
                                        <p:cTn id="20" dur="1000"/>
                                        <p:tgtEl>
                                          <p:spTgt spid="40"/>
                                        </p:tgtEl>
                                      </p:cBhvr>
                                    </p:animEffect>
                                  </p:childTnLst>
                                </p:cTn>
                              </p:par>
                            </p:childTnLst>
                          </p:cTn>
                        </p:par>
                        <p:par>
                          <p:cTn id="21" fill="hold" nodeType="afterGroup">
                            <p:stCondLst>
                              <p:cond delay="2500"/>
                            </p:stCondLst>
                            <p:childTnLst>
                              <p:par>
                                <p:cTn id="22" presetID="50" presetClass="entr" presetSubtype="0" decel="100000"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1000" fill="hold"/>
                                        <p:tgtEl>
                                          <p:spTgt spid="41"/>
                                        </p:tgtEl>
                                        <p:attrNameLst>
                                          <p:attrName>ppt_w</p:attrName>
                                        </p:attrNameLst>
                                      </p:cBhvr>
                                      <p:tavLst>
                                        <p:tav tm="0">
                                          <p:val>
                                            <p:strVal val="#ppt_w+.3"/>
                                          </p:val>
                                        </p:tav>
                                        <p:tav tm="100000">
                                          <p:val>
                                            <p:strVal val="#ppt_w"/>
                                          </p:val>
                                        </p:tav>
                                      </p:tavLst>
                                    </p:anim>
                                    <p:anim calcmode="lin" valueType="num">
                                      <p:cBhvr>
                                        <p:cTn id="25" dur="1000" fill="hold"/>
                                        <p:tgtEl>
                                          <p:spTgt spid="41"/>
                                        </p:tgtEl>
                                        <p:attrNameLst>
                                          <p:attrName>ppt_h</p:attrName>
                                        </p:attrNameLst>
                                      </p:cBhvr>
                                      <p:tavLst>
                                        <p:tav tm="0">
                                          <p:val>
                                            <p:strVal val="#ppt_h"/>
                                          </p:val>
                                        </p:tav>
                                        <p:tav tm="100000">
                                          <p:val>
                                            <p:strVal val="#ppt_h"/>
                                          </p:val>
                                        </p:tav>
                                      </p:tavLst>
                                    </p:anim>
                                    <p:animEffect transition="in" filter="fade">
                                      <p:cBhvr>
                                        <p:cTn id="26" dur="1000"/>
                                        <p:tgtEl>
                                          <p:spTgt spid="41"/>
                                        </p:tgtEl>
                                      </p:cBhvr>
                                    </p:animEffect>
                                  </p:childTnLst>
                                </p:cTn>
                              </p:par>
                            </p:childTnLst>
                          </p:cTn>
                        </p:par>
                        <p:par>
                          <p:cTn id="27" fill="hold" nodeType="afterGroup">
                            <p:stCondLst>
                              <p:cond delay="3500"/>
                            </p:stCondLst>
                            <p:childTnLst>
                              <p:par>
                                <p:cTn id="28" presetID="50" presetClass="entr" presetSubtype="0" decel="100000" fill="hold" nodeType="afterEffect">
                                  <p:stCondLst>
                                    <p:cond delay="0"/>
                                  </p:stCondLst>
                                  <p:childTnLst>
                                    <p:set>
                                      <p:cBhvr>
                                        <p:cTn id="29" dur="1" fill="hold">
                                          <p:stCondLst>
                                            <p:cond delay="0"/>
                                          </p:stCondLst>
                                        </p:cTn>
                                        <p:tgtEl>
                                          <p:spTgt spid="42"/>
                                        </p:tgtEl>
                                        <p:attrNameLst>
                                          <p:attrName>style.visibility</p:attrName>
                                        </p:attrNameLst>
                                      </p:cBhvr>
                                      <p:to>
                                        <p:strVal val="visible"/>
                                      </p:to>
                                    </p:set>
                                    <p:anim calcmode="lin" valueType="num">
                                      <p:cBhvr>
                                        <p:cTn id="30" dur="1000" fill="hold"/>
                                        <p:tgtEl>
                                          <p:spTgt spid="42"/>
                                        </p:tgtEl>
                                        <p:attrNameLst>
                                          <p:attrName>ppt_w</p:attrName>
                                        </p:attrNameLst>
                                      </p:cBhvr>
                                      <p:tavLst>
                                        <p:tav tm="0">
                                          <p:val>
                                            <p:strVal val="#ppt_w+.3"/>
                                          </p:val>
                                        </p:tav>
                                        <p:tav tm="100000">
                                          <p:val>
                                            <p:strVal val="#ppt_w"/>
                                          </p:val>
                                        </p:tav>
                                      </p:tavLst>
                                    </p:anim>
                                    <p:anim calcmode="lin" valueType="num">
                                      <p:cBhvr>
                                        <p:cTn id="31" dur="1000" fill="hold"/>
                                        <p:tgtEl>
                                          <p:spTgt spid="42"/>
                                        </p:tgtEl>
                                        <p:attrNameLst>
                                          <p:attrName>ppt_h</p:attrName>
                                        </p:attrNameLst>
                                      </p:cBhvr>
                                      <p:tavLst>
                                        <p:tav tm="0">
                                          <p:val>
                                            <p:strVal val="#ppt_h"/>
                                          </p:val>
                                        </p:tav>
                                        <p:tav tm="100000">
                                          <p:val>
                                            <p:strVal val="#ppt_h"/>
                                          </p:val>
                                        </p:tav>
                                      </p:tavLst>
                                    </p:anim>
                                    <p:animEffect transition="in" filter="fade">
                                      <p:cBhvr>
                                        <p:cTn id="32"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Picture 1"/>
          <p:cNvPicPr>
            <a:picLocks noChangeAspect="1"/>
          </p:cNvPicPr>
          <p:nvPr/>
        </p:nvPicPr>
        <p:blipFill>
          <a:blip r:embed="rId3"/>
          <a:stretch>
            <a:fillRect/>
          </a:stretch>
        </p:blipFill>
        <p:spPr>
          <a:xfrm>
            <a:off x="4388565" y="2280025"/>
            <a:ext cx="883138" cy="466446"/>
          </a:xfrm>
          <a:prstGeom prst="rect">
            <a:avLst/>
          </a:prstGeom>
        </p:spPr>
      </p:pic>
      <p:pic>
        <p:nvPicPr>
          <p:cNvPr id="3" name="图片 2"/>
          <p:cNvPicPr>
            <a:picLocks noChangeAspect="1"/>
          </p:cNvPicPr>
          <p:nvPr/>
        </p:nvPicPr>
        <p:blipFill>
          <a:blip r:embed="rId4"/>
          <a:stretch>
            <a:fillRect/>
          </a:stretch>
        </p:blipFill>
        <p:spPr>
          <a:xfrm>
            <a:off x="2215277" y="2431719"/>
            <a:ext cx="2373818" cy="2322659"/>
          </a:xfrm>
          <a:prstGeom prst="rect">
            <a:avLst/>
          </a:prstGeom>
        </p:spPr>
      </p:pic>
      <p:sp>
        <p:nvSpPr>
          <p:cNvPr id="5" name="矩形 4"/>
          <p:cNvSpPr/>
          <p:nvPr/>
        </p:nvSpPr>
        <p:spPr>
          <a:xfrm>
            <a:off x="5121972" y="3168201"/>
            <a:ext cx="5200469" cy="722762"/>
          </a:xfrm>
          <a:prstGeom prst="rect">
            <a:avLst/>
          </a:prstGeom>
        </p:spPr>
        <p:txBody>
          <a:bodyPr wrap="square">
            <a:spAutoFit/>
            <a:scene3d>
              <a:camera prst="orthographicFront"/>
              <a:lightRig rig="threePt" dir="t"/>
            </a:scene3d>
            <a:sp3d contourW="12700"/>
          </a:bodyPr>
          <a:lstStyle/>
          <a:p>
            <a:pPr>
              <a:lnSpc>
                <a:spcPct val="120000"/>
              </a:lnSpc>
            </a:pPr>
            <a:r>
              <a:rPr lang="zh-CN" altLang="en-US" sz="3600" b="1">
                <a:solidFill>
                  <a:schemeClr val="tx1">
                    <a:lumMod val="65000"/>
                    <a:lumOff val="35000"/>
                  </a:schemeClr>
                </a:solidFill>
                <a:latin typeface="汉仪小麦体简" panose="00020600040101010101" pitchFamily="18" charset="-122"/>
                <a:ea typeface="汉仪小麦体简" panose="00020600040101010101" pitchFamily="18" charset="-122"/>
              </a:rPr>
              <a:t>标题文字添加此处</a:t>
            </a:r>
            <a:endParaRPr lang="zh-CN" altLang="en-US" sz="3600" b="1">
              <a:solidFill>
                <a:schemeClr val="tx1">
                  <a:lumMod val="65000"/>
                  <a:lumOff val="35000"/>
                </a:schemeClr>
              </a:solidFill>
              <a:latin typeface="汉仪小麦体简" panose="00020600040101010101" pitchFamily="18" charset="-122"/>
              <a:ea typeface="汉仪小麦体简" panose="00020600040101010101" pitchFamily="18" charset="-122"/>
            </a:endParaRPr>
          </a:p>
        </p:txBody>
      </p:sp>
      <p:sp>
        <p:nvSpPr>
          <p:cNvPr id="6" name="文本框 5"/>
          <p:cNvSpPr txBox="1"/>
          <p:nvPr/>
        </p:nvSpPr>
        <p:spPr>
          <a:xfrm>
            <a:off x="5121971" y="3808462"/>
            <a:ext cx="5200469" cy="513346"/>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a:solidFill>
                  <a:schemeClr val="bg1">
                    <a:lumMod val="50000"/>
                  </a:schemeClr>
                </a:solidFill>
                <a:latin typeface="+mj-ea"/>
                <a:ea typeface="+mj-ea"/>
              </a:rPr>
              <a:t>The user can demonstrate on a projector or computer, or print the presentation and make it into a film to be used in a wider field</a:t>
            </a:r>
            <a:endParaRPr lang="en-US" altLang="zh-CN" sz="1200">
              <a:solidFill>
                <a:schemeClr val="bg1">
                  <a:lumMod val="50000"/>
                </a:schemeClr>
              </a:solidFill>
              <a:latin typeface="+mj-ea"/>
              <a:ea typeface="+mj-ea"/>
            </a:endParaRPr>
          </a:p>
        </p:txBody>
      </p:sp>
      <p:sp>
        <p:nvSpPr>
          <p:cNvPr id="7" name="矩形 6"/>
          <p:cNvSpPr/>
          <p:nvPr/>
        </p:nvSpPr>
        <p:spPr>
          <a:xfrm>
            <a:off x="5071172" y="2108553"/>
            <a:ext cx="1278828" cy="646331"/>
          </a:xfrm>
          <a:prstGeom prst="rect">
            <a:avLst/>
          </a:prstGeom>
        </p:spPr>
        <p:txBody>
          <a:bodyPr lIns="0" tIns="0" rIns="0" bIns="0"/>
          <a:lstStyle/>
          <a:p>
            <a:pPr algn="r" latinLnBrk="1">
              <a:spcBef>
                <a:spcPct val="20000"/>
              </a:spcBef>
              <a:buFont typeface="Arial" panose="020b0604020202020204" pitchFamily="34" charset="0"/>
              <a:buNone/>
            </a:pPr>
            <a:r>
              <a:rPr lang="en-US" altLang="zh-CN" sz="8000" b="1">
                <a:ln w="19050">
                  <a:solidFill>
                    <a:schemeClr val="tx1"/>
                  </a:solidFill>
                </a:ln>
                <a:blipFill>
                  <a:blip r:embed="rId5"/>
                  <a:stretch>
                    <a:fillRect/>
                  </a:stretch>
                </a:blipFill>
                <a:latin typeface="Freehand521 BT" panose="03080802030307080304" pitchFamily="66" charset="0"/>
                <a:ea typeface="Malgun Gothic" panose="020b0503020000020004" charset="-127"/>
                <a:cs typeface="Tahoma" panose="020b0604030504040204" pitchFamily="34" charset="0"/>
              </a:rPr>
              <a:t>03</a:t>
            </a:r>
            <a:endParaRPr lang="zh-CN" altLang="en-US" sz="8000" b="1">
              <a:ln w="19050">
                <a:solidFill>
                  <a:schemeClr val="tx1"/>
                </a:solidFill>
              </a:ln>
              <a:blipFill>
                <a:blip r:embed="rId5"/>
                <a:stretch>
                  <a:fillRect/>
                </a:stretch>
              </a:blipFill>
              <a:latin typeface="Freehand521 BT" panose="03080802030307080304" pitchFamily="66" charset="0"/>
              <a:ea typeface="Malgun Gothic" panose="020b0503020000020004" charset="-127"/>
              <a:cs typeface="Tahoma" panose="020b0604030504040204" pitchFamily="34" charset="0"/>
            </a:endParaRPr>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nodeType="afterGroup">
                            <p:stCondLst>
                              <p:cond delay="500"/>
                            </p:stCondLst>
                            <p:childTnLst>
                              <p:par>
                                <p:cTn id="11" presetID="22" presetClass="entr" presetSubtype="8"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par>
                          <p:cTn id="14" fill="hold" nodeType="afterGroup">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1+#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par>
                          <p:cTn id="23" fill="hold" nodeType="afterGroup">
                            <p:stCondLst>
                              <p:cond delay="2000"/>
                            </p:stCondLst>
                            <p:childTnLst>
                              <p:par>
                                <p:cTn id="24" presetID="14" presetClass="entr" presetSubtype="1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randombar(horizontal)">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그룹 5"/>
          <p:cNvGrpSpPr/>
          <p:nvPr/>
        </p:nvGrpSpPr>
        <p:grpSpPr>
          <a:xfrm>
            <a:off x="4739905" y="2380040"/>
            <a:ext cx="688614" cy="1741614"/>
            <a:chOff x="3114675" y="4652963"/>
            <a:chExt cx="350838" cy="1270001"/>
          </a:xfrm>
          <a:solidFill>
            <a:srgbClr val="FCAE16"/>
          </a:solidFill>
        </p:grpSpPr>
        <p:sp>
          <p:nvSpPr>
            <p:cNvPr id="3" name="Freeform 34"/>
            <p:cNvSpPr/>
            <p:nvPr/>
          </p:nvSpPr>
          <p:spPr bwMode="auto">
            <a:xfrm>
              <a:off x="3321050" y="4652963"/>
              <a:ext cx="17463" cy="46038"/>
            </a:xfrm>
            <a:custGeom>
              <a:gdLst>
                <a:gd name="T0" fmla="*/ 7 w 11"/>
                <a:gd name="T1" fmla="*/ 0 h 29"/>
                <a:gd name="T2" fmla="*/ 7 w 11"/>
                <a:gd name="T3" fmla="*/ 0 h 29"/>
                <a:gd name="T4" fmla="*/ 10 w 11"/>
                <a:gd name="T5" fmla="*/ 2 h 29"/>
                <a:gd name="T6" fmla="*/ 11 w 11"/>
                <a:gd name="T7" fmla="*/ 3 h 29"/>
                <a:gd name="T8" fmla="*/ 11 w 11"/>
                <a:gd name="T9" fmla="*/ 6 h 29"/>
                <a:gd name="T10" fmla="*/ 11 w 11"/>
                <a:gd name="T11" fmla="*/ 6 h 29"/>
                <a:gd name="T12" fmla="*/ 9 w 11"/>
                <a:gd name="T13" fmla="*/ 12 h 29"/>
                <a:gd name="T14" fmla="*/ 7 w 11"/>
                <a:gd name="T15" fmla="*/ 18 h 29"/>
                <a:gd name="T16" fmla="*/ 6 w 11"/>
                <a:gd name="T17" fmla="*/ 24 h 29"/>
                <a:gd name="T18" fmla="*/ 3 w 11"/>
                <a:gd name="T19" fmla="*/ 29 h 29"/>
                <a:gd name="T20" fmla="*/ 3 w 11"/>
                <a:gd name="T21" fmla="*/ 29 h 29"/>
                <a:gd name="T22" fmla="*/ 2 w 11"/>
                <a:gd name="T23" fmla="*/ 25 h 29"/>
                <a:gd name="T24" fmla="*/ 0 w 11"/>
                <a:gd name="T25" fmla="*/ 21 h 29"/>
                <a:gd name="T26" fmla="*/ 2 w 11"/>
                <a:gd name="T27" fmla="*/ 14 h 29"/>
                <a:gd name="T28" fmla="*/ 4 w 11"/>
                <a:gd name="T29" fmla="*/ 6 h 29"/>
                <a:gd name="T30" fmla="*/ 7 w 11"/>
                <a:gd name="T31" fmla="*/ 0 h 29"/>
                <a:gd name="T32" fmla="*/ 7 w 11"/>
                <a:gd name="T33" fmla="*/ 0 h 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28">
                  <a:moveTo>
                    <a:pt x="7" y="0"/>
                  </a:moveTo>
                  <a:lnTo>
                    <a:pt x="7" y="0"/>
                  </a:lnTo>
                  <a:lnTo>
                    <a:pt x="10" y="2"/>
                  </a:lnTo>
                  <a:lnTo>
                    <a:pt x="11" y="3"/>
                  </a:lnTo>
                  <a:lnTo>
                    <a:pt x="11" y="6"/>
                  </a:lnTo>
                  <a:lnTo>
                    <a:pt x="11" y="6"/>
                  </a:lnTo>
                  <a:lnTo>
                    <a:pt x="9" y="12"/>
                  </a:lnTo>
                  <a:lnTo>
                    <a:pt x="7" y="18"/>
                  </a:lnTo>
                  <a:lnTo>
                    <a:pt x="6" y="24"/>
                  </a:lnTo>
                  <a:lnTo>
                    <a:pt x="3" y="29"/>
                  </a:lnTo>
                  <a:lnTo>
                    <a:pt x="3" y="29"/>
                  </a:lnTo>
                  <a:lnTo>
                    <a:pt x="2" y="25"/>
                  </a:lnTo>
                  <a:lnTo>
                    <a:pt x="0" y="21"/>
                  </a:lnTo>
                  <a:lnTo>
                    <a:pt x="2" y="14"/>
                  </a:lnTo>
                  <a:lnTo>
                    <a:pt x="4" y="6"/>
                  </a:lnTo>
                  <a:lnTo>
                    <a:pt x="7" y="0"/>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400">
                <a:solidFill>
                  <a:prstClr val="black"/>
                </a:solidFill>
                <a:latin typeface="Malgun Gothic" panose="020b0503020000020004" charset="-127"/>
                <a:ea typeface="Malgun Gothic" panose="020b0503020000020004" charset="-127"/>
              </a:endParaRPr>
            </a:p>
          </p:txBody>
        </p:sp>
        <p:sp>
          <p:nvSpPr>
            <p:cNvPr id="4" name="Freeform 35"/>
            <p:cNvSpPr/>
            <p:nvPr/>
          </p:nvSpPr>
          <p:spPr bwMode="auto">
            <a:xfrm>
              <a:off x="3292475" y="4833938"/>
              <a:ext cx="9525" cy="9525"/>
            </a:xfrm>
            <a:custGeom>
              <a:gdLst>
                <a:gd name="T0" fmla="*/ 0 w 6"/>
                <a:gd name="T1" fmla="*/ 0 h 6"/>
                <a:gd name="T2" fmla="*/ 0 w 6"/>
                <a:gd name="T3" fmla="*/ 0 h 6"/>
                <a:gd name="T4" fmla="*/ 2 w 6"/>
                <a:gd name="T5" fmla="*/ 0 h 6"/>
                <a:gd name="T6" fmla="*/ 3 w 6"/>
                <a:gd name="T7" fmla="*/ 1 h 6"/>
                <a:gd name="T8" fmla="*/ 4 w 6"/>
                <a:gd name="T9" fmla="*/ 1 h 6"/>
                <a:gd name="T10" fmla="*/ 4 w 6"/>
                <a:gd name="T11" fmla="*/ 0 h 6"/>
                <a:gd name="T12" fmla="*/ 4 w 6"/>
                <a:gd name="T13" fmla="*/ 0 h 6"/>
                <a:gd name="T14" fmla="*/ 5 w 6"/>
                <a:gd name="T15" fmla="*/ 1 h 6"/>
                <a:gd name="T16" fmla="*/ 6 w 6"/>
                <a:gd name="T17" fmla="*/ 2 h 6"/>
                <a:gd name="T18" fmla="*/ 6 w 6"/>
                <a:gd name="T19" fmla="*/ 6 h 6"/>
                <a:gd name="T20" fmla="*/ 6 w 6"/>
                <a:gd name="T21" fmla="*/ 6 h 6"/>
                <a:gd name="T22" fmla="*/ 4 w 6"/>
                <a:gd name="T23" fmla="*/ 5 h 6"/>
                <a:gd name="T24" fmla="*/ 2 w 6"/>
                <a:gd name="T25" fmla="*/ 4 h 6"/>
                <a:gd name="T26" fmla="*/ 1 w 6"/>
                <a:gd name="T27" fmla="*/ 3 h 6"/>
                <a:gd name="T28" fmla="*/ 0 w 6"/>
                <a:gd name="T29" fmla="*/ 0 h 6"/>
                <a:gd name="T30" fmla="*/ 0 w 6"/>
                <a:gd name="T31" fmla="*/ 0 h 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6">
                  <a:moveTo>
                    <a:pt x="0" y="0"/>
                  </a:moveTo>
                  <a:lnTo>
                    <a:pt x="0" y="0"/>
                  </a:lnTo>
                  <a:lnTo>
                    <a:pt x="2" y="0"/>
                  </a:lnTo>
                  <a:lnTo>
                    <a:pt x="3" y="1"/>
                  </a:lnTo>
                  <a:lnTo>
                    <a:pt x="4" y="1"/>
                  </a:lnTo>
                  <a:lnTo>
                    <a:pt x="4" y="0"/>
                  </a:lnTo>
                  <a:lnTo>
                    <a:pt x="4" y="0"/>
                  </a:lnTo>
                  <a:lnTo>
                    <a:pt x="5" y="1"/>
                  </a:lnTo>
                  <a:lnTo>
                    <a:pt x="6" y="2"/>
                  </a:lnTo>
                  <a:lnTo>
                    <a:pt x="6" y="6"/>
                  </a:lnTo>
                  <a:lnTo>
                    <a:pt x="6" y="6"/>
                  </a:lnTo>
                  <a:lnTo>
                    <a:pt x="4" y="5"/>
                  </a:lnTo>
                  <a:lnTo>
                    <a:pt x="2" y="4"/>
                  </a:lnTo>
                  <a:lnTo>
                    <a:pt x="1" y="3"/>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400">
                <a:solidFill>
                  <a:prstClr val="black"/>
                </a:solidFill>
                <a:latin typeface="Malgun Gothic" panose="020b0503020000020004" charset="-127"/>
                <a:ea typeface="Malgun Gothic" panose="020b0503020000020004" charset="-127"/>
              </a:endParaRPr>
            </a:p>
          </p:txBody>
        </p:sp>
        <p:sp>
          <p:nvSpPr>
            <p:cNvPr id="5" name="Freeform 36"/>
            <p:cNvSpPr/>
            <p:nvPr/>
          </p:nvSpPr>
          <p:spPr bwMode="auto">
            <a:xfrm>
              <a:off x="3211513" y="4856163"/>
              <a:ext cx="3175" cy="15875"/>
            </a:xfrm>
            <a:custGeom>
              <a:gdLst>
                <a:gd name="T0" fmla="*/ 0 w 2"/>
                <a:gd name="T1" fmla="*/ 2 h 10"/>
                <a:gd name="T2" fmla="*/ 0 w 2"/>
                <a:gd name="T3" fmla="*/ 2 h 10"/>
                <a:gd name="T4" fmla="*/ 1 w 2"/>
                <a:gd name="T5" fmla="*/ 0 h 10"/>
                <a:gd name="T6" fmla="*/ 2 w 2"/>
                <a:gd name="T7" fmla="*/ 2 h 10"/>
                <a:gd name="T8" fmla="*/ 2 w 2"/>
                <a:gd name="T9" fmla="*/ 8 h 10"/>
                <a:gd name="T10" fmla="*/ 2 w 2"/>
                <a:gd name="T11" fmla="*/ 8 h 10"/>
                <a:gd name="T12" fmla="*/ 1 w 2"/>
                <a:gd name="T13" fmla="*/ 10 h 10"/>
                <a:gd name="T14" fmla="*/ 0 w 2"/>
                <a:gd name="T15" fmla="*/ 8 h 10"/>
                <a:gd name="T16" fmla="*/ 0 w 2"/>
                <a:gd name="T17" fmla="*/ 2 h 10"/>
                <a:gd name="T18" fmla="*/ 0 w 2"/>
                <a:gd name="T19" fmla="*/ 2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10">
                  <a:moveTo>
                    <a:pt x="0" y="2"/>
                  </a:moveTo>
                  <a:lnTo>
                    <a:pt x="0" y="2"/>
                  </a:lnTo>
                  <a:lnTo>
                    <a:pt x="1" y="0"/>
                  </a:lnTo>
                  <a:lnTo>
                    <a:pt x="2" y="2"/>
                  </a:lnTo>
                  <a:lnTo>
                    <a:pt x="2" y="8"/>
                  </a:lnTo>
                  <a:lnTo>
                    <a:pt x="2" y="8"/>
                  </a:lnTo>
                  <a:lnTo>
                    <a:pt x="1" y="10"/>
                  </a:lnTo>
                  <a:lnTo>
                    <a:pt x="0" y="8"/>
                  </a:lnTo>
                  <a:lnTo>
                    <a:pt x="0" y="2"/>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400">
                <a:solidFill>
                  <a:prstClr val="black"/>
                </a:solidFill>
                <a:latin typeface="Malgun Gothic" panose="020b0503020000020004" charset="-127"/>
                <a:ea typeface="Malgun Gothic" panose="020b0503020000020004" charset="-127"/>
              </a:endParaRPr>
            </a:p>
          </p:txBody>
        </p:sp>
        <p:sp>
          <p:nvSpPr>
            <p:cNvPr id="6" name="Freeform 37"/>
            <p:cNvSpPr/>
            <p:nvPr/>
          </p:nvSpPr>
          <p:spPr bwMode="auto">
            <a:xfrm>
              <a:off x="3175000" y="4891088"/>
              <a:ext cx="23813" cy="44450"/>
            </a:xfrm>
            <a:custGeom>
              <a:gdLst>
                <a:gd name="T0" fmla="*/ 9 w 15"/>
                <a:gd name="T1" fmla="*/ 0 h 28"/>
                <a:gd name="T2" fmla="*/ 9 w 15"/>
                <a:gd name="T3" fmla="*/ 0 h 28"/>
                <a:gd name="T4" fmla="*/ 11 w 15"/>
                <a:gd name="T5" fmla="*/ 7 h 28"/>
                <a:gd name="T6" fmla="*/ 14 w 15"/>
                <a:gd name="T7" fmla="*/ 12 h 28"/>
                <a:gd name="T8" fmla="*/ 15 w 15"/>
                <a:gd name="T9" fmla="*/ 17 h 28"/>
                <a:gd name="T10" fmla="*/ 15 w 15"/>
                <a:gd name="T11" fmla="*/ 25 h 28"/>
                <a:gd name="T12" fmla="*/ 15 w 15"/>
                <a:gd name="T13" fmla="*/ 25 h 28"/>
                <a:gd name="T14" fmla="*/ 11 w 15"/>
                <a:gd name="T15" fmla="*/ 25 h 28"/>
                <a:gd name="T16" fmla="*/ 9 w 15"/>
                <a:gd name="T17" fmla="*/ 23 h 28"/>
                <a:gd name="T18" fmla="*/ 8 w 15"/>
                <a:gd name="T19" fmla="*/ 25 h 28"/>
                <a:gd name="T20" fmla="*/ 8 w 15"/>
                <a:gd name="T21" fmla="*/ 28 h 28"/>
                <a:gd name="T22" fmla="*/ 8 w 15"/>
                <a:gd name="T23" fmla="*/ 28 h 28"/>
                <a:gd name="T24" fmla="*/ 5 w 15"/>
                <a:gd name="T25" fmla="*/ 27 h 28"/>
                <a:gd name="T26" fmla="*/ 3 w 15"/>
                <a:gd name="T27" fmla="*/ 26 h 28"/>
                <a:gd name="T28" fmla="*/ 2 w 15"/>
                <a:gd name="T29" fmla="*/ 23 h 28"/>
                <a:gd name="T30" fmla="*/ 0 w 15"/>
                <a:gd name="T31" fmla="*/ 23 h 28"/>
                <a:gd name="T32" fmla="*/ 0 w 15"/>
                <a:gd name="T33" fmla="*/ 23 h 28"/>
                <a:gd name="T34" fmla="*/ 2 w 15"/>
                <a:gd name="T35" fmla="*/ 20 h 28"/>
                <a:gd name="T36" fmla="*/ 3 w 15"/>
                <a:gd name="T37" fmla="*/ 18 h 28"/>
                <a:gd name="T38" fmla="*/ 4 w 15"/>
                <a:gd name="T39" fmla="*/ 12 h 28"/>
                <a:gd name="T40" fmla="*/ 6 w 15"/>
                <a:gd name="T41" fmla="*/ 6 h 28"/>
                <a:gd name="T42" fmla="*/ 7 w 15"/>
                <a:gd name="T43" fmla="*/ 3 h 28"/>
                <a:gd name="T44" fmla="*/ 9 w 15"/>
                <a:gd name="T45" fmla="*/ 0 h 28"/>
                <a:gd name="T46" fmla="*/ 9 w 15"/>
                <a:gd name="T47" fmla="*/ 0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 h="28">
                  <a:moveTo>
                    <a:pt x="9" y="0"/>
                  </a:moveTo>
                  <a:lnTo>
                    <a:pt x="9" y="0"/>
                  </a:lnTo>
                  <a:lnTo>
                    <a:pt x="11" y="7"/>
                  </a:lnTo>
                  <a:lnTo>
                    <a:pt x="14" y="12"/>
                  </a:lnTo>
                  <a:lnTo>
                    <a:pt x="15" y="17"/>
                  </a:lnTo>
                  <a:lnTo>
                    <a:pt x="15" y="25"/>
                  </a:lnTo>
                  <a:lnTo>
                    <a:pt x="15" y="25"/>
                  </a:lnTo>
                  <a:lnTo>
                    <a:pt x="11" y="25"/>
                  </a:lnTo>
                  <a:lnTo>
                    <a:pt x="9" y="23"/>
                  </a:lnTo>
                  <a:lnTo>
                    <a:pt x="8" y="25"/>
                  </a:lnTo>
                  <a:lnTo>
                    <a:pt x="8" y="28"/>
                  </a:lnTo>
                  <a:lnTo>
                    <a:pt x="8" y="28"/>
                  </a:lnTo>
                  <a:lnTo>
                    <a:pt x="5" y="27"/>
                  </a:lnTo>
                  <a:lnTo>
                    <a:pt x="3" y="26"/>
                  </a:lnTo>
                  <a:lnTo>
                    <a:pt x="2" y="23"/>
                  </a:lnTo>
                  <a:lnTo>
                    <a:pt x="0" y="23"/>
                  </a:lnTo>
                  <a:lnTo>
                    <a:pt x="0" y="23"/>
                  </a:lnTo>
                  <a:lnTo>
                    <a:pt x="2" y="20"/>
                  </a:lnTo>
                  <a:lnTo>
                    <a:pt x="3" y="18"/>
                  </a:lnTo>
                  <a:lnTo>
                    <a:pt x="4" y="12"/>
                  </a:lnTo>
                  <a:lnTo>
                    <a:pt x="6" y="6"/>
                  </a:lnTo>
                  <a:lnTo>
                    <a:pt x="7" y="3"/>
                  </a:lnTo>
                  <a:lnTo>
                    <a:pt x="9" y="0"/>
                  </a:ln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400">
                <a:solidFill>
                  <a:prstClr val="black"/>
                </a:solidFill>
                <a:latin typeface="Malgun Gothic" panose="020b0503020000020004" charset="-127"/>
                <a:ea typeface="Malgun Gothic" panose="020b0503020000020004" charset="-127"/>
              </a:endParaRPr>
            </a:p>
          </p:txBody>
        </p:sp>
        <p:sp>
          <p:nvSpPr>
            <p:cNvPr id="7" name="Freeform 38"/>
            <p:cNvSpPr/>
            <p:nvPr/>
          </p:nvSpPr>
          <p:spPr bwMode="auto">
            <a:xfrm>
              <a:off x="3224213" y="4895851"/>
              <a:ext cx="11113" cy="31750"/>
            </a:xfrm>
            <a:custGeom>
              <a:gdLst>
                <a:gd name="T0" fmla="*/ 5 w 7"/>
                <a:gd name="T1" fmla="*/ 0 h 20"/>
                <a:gd name="T2" fmla="*/ 5 w 7"/>
                <a:gd name="T3" fmla="*/ 0 h 20"/>
                <a:gd name="T4" fmla="*/ 7 w 7"/>
                <a:gd name="T5" fmla="*/ 3 h 20"/>
                <a:gd name="T6" fmla="*/ 7 w 7"/>
                <a:gd name="T7" fmla="*/ 5 h 20"/>
                <a:gd name="T8" fmla="*/ 7 w 7"/>
                <a:gd name="T9" fmla="*/ 9 h 20"/>
                <a:gd name="T10" fmla="*/ 6 w 7"/>
                <a:gd name="T11" fmla="*/ 14 h 20"/>
                <a:gd name="T12" fmla="*/ 5 w 7"/>
                <a:gd name="T13" fmla="*/ 20 h 20"/>
                <a:gd name="T14" fmla="*/ 5 w 7"/>
                <a:gd name="T15" fmla="*/ 20 h 20"/>
                <a:gd name="T16" fmla="*/ 3 w 7"/>
                <a:gd name="T17" fmla="*/ 18 h 20"/>
                <a:gd name="T18" fmla="*/ 0 w 7"/>
                <a:gd name="T19" fmla="*/ 15 h 20"/>
                <a:gd name="T20" fmla="*/ 0 w 7"/>
                <a:gd name="T21" fmla="*/ 13 h 20"/>
                <a:gd name="T22" fmla="*/ 0 w 7"/>
                <a:gd name="T23" fmla="*/ 11 h 20"/>
                <a:gd name="T24" fmla="*/ 5 w 7"/>
                <a:gd name="T25" fmla="*/ 0 h 20"/>
                <a:gd name="T26" fmla="*/ 5 w 7"/>
                <a:gd name="T27" fmla="*/ 0 h 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20">
                  <a:moveTo>
                    <a:pt x="5" y="0"/>
                  </a:moveTo>
                  <a:lnTo>
                    <a:pt x="5" y="0"/>
                  </a:lnTo>
                  <a:lnTo>
                    <a:pt x="7" y="3"/>
                  </a:lnTo>
                  <a:lnTo>
                    <a:pt x="7" y="5"/>
                  </a:lnTo>
                  <a:lnTo>
                    <a:pt x="7" y="9"/>
                  </a:lnTo>
                  <a:lnTo>
                    <a:pt x="6" y="14"/>
                  </a:lnTo>
                  <a:lnTo>
                    <a:pt x="5" y="20"/>
                  </a:lnTo>
                  <a:lnTo>
                    <a:pt x="5" y="20"/>
                  </a:lnTo>
                  <a:lnTo>
                    <a:pt x="3" y="18"/>
                  </a:lnTo>
                  <a:lnTo>
                    <a:pt x="0" y="15"/>
                  </a:lnTo>
                  <a:lnTo>
                    <a:pt x="0" y="13"/>
                  </a:lnTo>
                  <a:lnTo>
                    <a:pt x="0" y="11"/>
                  </a:lnTo>
                  <a:lnTo>
                    <a:pt x="5" y="0"/>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400">
                <a:solidFill>
                  <a:prstClr val="black"/>
                </a:solidFill>
                <a:latin typeface="Malgun Gothic" panose="020b0503020000020004" charset="-127"/>
                <a:ea typeface="Malgun Gothic" panose="020b0503020000020004" charset="-127"/>
              </a:endParaRPr>
            </a:p>
          </p:txBody>
        </p:sp>
        <p:sp>
          <p:nvSpPr>
            <p:cNvPr id="8" name="Freeform 39"/>
            <p:cNvSpPr/>
            <p:nvPr/>
          </p:nvSpPr>
          <p:spPr bwMode="auto">
            <a:xfrm>
              <a:off x="3205163" y="4900613"/>
              <a:ext cx="9525" cy="7938"/>
            </a:xfrm>
            <a:custGeom>
              <a:gdLst>
                <a:gd name="T0" fmla="*/ 2 w 6"/>
                <a:gd name="T1" fmla="*/ 0 h 5"/>
                <a:gd name="T2" fmla="*/ 2 w 6"/>
                <a:gd name="T3" fmla="*/ 0 h 5"/>
                <a:gd name="T4" fmla="*/ 4 w 6"/>
                <a:gd name="T5" fmla="*/ 0 h 5"/>
                <a:gd name="T6" fmla="*/ 5 w 6"/>
                <a:gd name="T7" fmla="*/ 1 h 5"/>
                <a:gd name="T8" fmla="*/ 6 w 6"/>
                <a:gd name="T9" fmla="*/ 5 h 5"/>
                <a:gd name="T10" fmla="*/ 6 w 6"/>
                <a:gd name="T11" fmla="*/ 5 h 5"/>
                <a:gd name="T12" fmla="*/ 4 w 6"/>
                <a:gd name="T13" fmla="*/ 5 h 5"/>
                <a:gd name="T14" fmla="*/ 3 w 6"/>
                <a:gd name="T15" fmla="*/ 5 h 5"/>
                <a:gd name="T16" fmla="*/ 0 w 6"/>
                <a:gd name="T17" fmla="*/ 4 h 5"/>
                <a:gd name="T18" fmla="*/ 0 w 6"/>
                <a:gd name="T19" fmla="*/ 4 h 5"/>
                <a:gd name="T20" fmla="*/ 1 w 6"/>
                <a:gd name="T21" fmla="*/ 2 h 5"/>
                <a:gd name="T22" fmla="*/ 2 w 6"/>
                <a:gd name="T23" fmla="*/ 0 h 5"/>
                <a:gd name="T24" fmla="*/ 2 w 6"/>
                <a:gd name="T25" fmla="*/ 0 h 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5">
                  <a:moveTo>
                    <a:pt x="2" y="0"/>
                  </a:moveTo>
                  <a:lnTo>
                    <a:pt x="2" y="0"/>
                  </a:lnTo>
                  <a:lnTo>
                    <a:pt x="4" y="0"/>
                  </a:lnTo>
                  <a:lnTo>
                    <a:pt x="5" y="1"/>
                  </a:lnTo>
                  <a:lnTo>
                    <a:pt x="6" y="5"/>
                  </a:lnTo>
                  <a:lnTo>
                    <a:pt x="6" y="5"/>
                  </a:lnTo>
                  <a:lnTo>
                    <a:pt x="4" y="5"/>
                  </a:lnTo>
                  <a:lnTo>
                    <a:pt x="3" y="5"/>
                  </a:lnTo>
                  <a:lnTo>
                    <a:pt x="0" y="4"/>
                  </a:lnTo>
                  <a:lnTo>
                    <a:pt x="0" y="4"/>
                  </a:lnTo>
                  <a:lnTo>
                    <a:pt x="1" y="2"/>
                  </a:lnTo>
                  <a:lnTo>
                    <a:pt x="2"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400">
                <a:solidFill>
                  <a:prstClr val="black"/>
                </a:solidFill>
                <a:latin typeface="Malgun Gothic" panose="020b0503020000020004" charset="-127"/>
                <a:ea typeface="Malgun Gothic" panose="020b0503020000020004" charset="-127"/>
              </a:endParaRPr>
            </a:p>
          </p:txBody>
        </p:sp>
        <p:sp>
          <p:nvSpPr>
            <p:cNvPr id="9" name="Freeform 40"/>
            <p:cNvSpPr/>
            <p:nvPr/>
          </p:nvSpPr>
          <p:spPr bwMode="auto">
            <a:xfrm>
              <a:off x="3236913" y="4957763"/>
              <a:ext cx="6350" cy="12700"/>
            </a:xfrm>
            <a:custGeom>
              <a:gdLst>
                <a:gd name="T0" fmla="*/ 0 w 4"/>
                <a:gd name="T1" fmla="*/ 0 h 8"/>
                <a:gd name="T2" fmla="*/ 0 w 4"/>
                <a:gd name="T3" fmla="*/ 0 h 8"/>
                <a:gd name="T4" fmla="*/ 2 w 4"/>
                <a:gd name="T5" fmla="*/ 0 h 8"/>
                <a:gd name="T6" fmla="*/ 3 w 4"/>
                <a:gd name="T7" fmla="*/ 1 h 8"/>
                <a:gd name="T8" fmla="*/ 4 w 4"/>
                <a:gd name="T9" fmla="*/ 4 h 8"/>
                <a:gd name="T10" fmla="*/ 4 w 4"/>
                <a:gd name="T11" fmla="*/ 6 h 8"/>
                <a:gd name="T12" fmla="*/ 4 w 4"/>
                <a:gd name="T13" fmla="*/ 6 h 8"/>
                <a:gd name="T14" fmla="*/ 2 w 4"/>
                <a:gd name="T15" fmla="*/ 7 h 8"/>
                <a:gd name="T16" fmla="*/ 1 w 4"/>
                <a:gd name="T17" fmla="*/ 8 h 8"/>
                <a:gd name="T18" fmla="*/ 1 w 4"/>
                <a:gd name="T19" fmla="*/ 8 h 8"/>
                <a:gd name="T20" fmla="*/ 0 w 4"/>
                <a:gd name="T21" fmla="*/ 7 h 8"/>
                <a:gd name="T22" fmla="*/ 0 w 4"/>
                <a:gd name="T23" fmla="*/ 5 h 8"/>
                <a:gd name="T24" fmla="*/ 0 w 4"/>
                <a:gd name="T25" fmla="*/ 0 h 8"/>
                <a:gd name="T26" fmla="*/ 0 w 4"/>
                <a:gd name="T27" fmla="*/ 0 h 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
                  <a:moveTo>
                    <a:pt x="0" y="0"/>
                  </a:moveTo>
                  <a:lnTo>
                    <a:pt x="0" y="0"/>
                  </a:lnTo>
                  <a:lnTo>
                    <a:pt x="2" y="0"/>
                  </a:lnTo>
                  <a:lnTo>
                    <a:pt x="3" y="1"/>
                  </a:lnTo>
                  <a:lnTo>
                    <a:pt x="4" y="4"/>
                  </a:lnTo>
                  <a:lnTo>
                    <a:pt x="4" y="6"/>
                  </a:lnTo>
                  <a:lnTo>
                    <a:pt x="4" y="6"/>
                  </a:lnTo>
                  <a:lnTo>
                    <a:pt x="2" y="7"/>
                  </a:lnTo>
                  <a:lnTo>
                    <a:pt x="1" y="8"/>
                  </a:lnTo>
                  <a:lnTo>
                    <a:pt x="1" y="8"/>
                  </a:lnTo>
                  <a:lnTo>
                    <a:pt x="0" y="7"/>
                  </a:lnTo>
                  <a:lnTo>
                    <a:pt x="0" y="5"/>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400">
                <a:solidFill>
                  <a:prstClr val="black"/>
                </a:solidFill>
                <a:latin typeface="Malgun Gothic" panose="020b0503020000020004" charset="-127"/>
                <a:ea typeface="Malgun Gothic" panose="020b0503020000020004" charset="-127"/>
              </a:endParaRPr>
            </a:p>
          </p:txBody>
        </p:sp>
        <p:sp>
          <p:nvSpPr>
            <p:cNvPr id="10" name="Freeform 41"/>
            <p:cNvSpPr/>
            <p:nvPr/>
          </p:nvSpPr>
          <p:spPr bwMode="auto">
            <a:xfrm>
              <a:off x="3228975" y="4970463"/>
              <a:ext cx="4763" cy="17463"/>
            </a:xfrm>
            <a:custGeom>
              <a:gdLst>
                <a:gd name="T0" fmla="*/ 2 w 3"/>
                <a:gd name="T1" fmla="*/ 0 h 11"/>
                <a:gd name="T2" fmla="*/ 2 w 3"/>
                <a:gd name="T3" fmla="*/ 0 h 11"/>
                <a:gd name="T4" fmla="*/ 3 w 3"/>
                <a:gd name="T5" fmla="*/ 2 h 11"/>
                <a:gd name="T6" fmla="*/ 3 w 3"/>
                <a:gd name="T7" fmla="*/ 5 h 11"/>
                <a:gd name="T8" fmla="*/ 2 w 3"/>
                <a:gd name="T9" fmla="*/ 11 h 11"/>
                <a:gd name="T10" fmla="*/ 2 w 3"/>
                <a:gd name="T11" fmla="*/ 11 h 11"/>
                <a:gd name="T12" fmla="*/ 1 w 3"/>
                <a:gd name="T13" fmla="*/ 10 h 11"/>
                <a:gd name="T14" fmla="*/ 0 w 3"/>
                <a:gd name="T15" fmla="*/ 9 h 11"/>
                <a:gd name="T16" fmla="*/ 0 w 3"/>
                <a:gd name="T17" fmla="*/ 6 h 11"/>
                <a:gd name="T18" fmla="*/ 1 w 3"/>
                <a:gd name="T19" fmla="*/ 2 h 11"/>
                <a:gd name="T20" fmla="*/ 2 w 3"/>
                <a:gd name="T21" fmla="*/ 0 h 11"/>
                <a:gd name="T22" fmla="*/ 2 w 3"/>
                <a:gd name="T23" fmla="*/ 0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11">
                  <a:moveTo>
                    <a:pt x="2" y="0"/>
                  </a:moveTo>
                  <a:lnTo>
                    <a:pt x="2" y="0"/>
                  </a:lnTo>
                  <a:lnTo>
                    <a:pt x="3" y="2"/>
                  </a:lnTo>
                  <a:lnTo>
                    <a:pt x="3" y="5"/>
                  </a:lnTo>
                  <a:lnTo>
                    <a:pt x="2" y="11"/>
                  </a:lnTo>
                  <a:lnTo>
                    <a:pt x="2" y="11"/>
                  </a:lnTo>
                  <a:lnTo>
                    <a:pt x="1" y="10"/>
                  </a:lnTo>
                  <a:lnTo>
                    <a:pt x="0" y="9"/>
                  </a:lnTo>
                  <a:lnTo>
                    <a:pt x="0" y="6"/>
                  </a:lnTo>
                  <a:lnTo>
                    <a:pt x="1" y="2"/>
                  </a:lnTo>
                  <a:lnTo>
                    <a:pt x="2"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400">
                <a:solidFill>
                  <a:prstClr val="black"/>
                </a:solidFill>
                <a:latin typeface="Malgun Gothic" panose="020b0503020000020004" charset="-127"/>
                <a:ea typeface="Malgun Gothic" panose="020b0503020000020004" charset="-127"/>
              </a:endParaRPr>
            </a:p>
          </p:txBody>
        </p:sp>
        <p:sp>
          <p:nvSpPr>
            <p:cNvPr id="11" name="Freeform 42"/>
            <p:cNvSpPr/>
            <p:nvPr/>
          </p:nvSpPr>
          <p:spPr bwMode="auto">
            <a:xfrm>
              <a:off x="3352800" y="5022851"/>
              <a:ext cx="6350" cy="11113"/>
            </a:xfrm>
            <a:custGeom>
              <a:gdLst>
                <a:gd name="T0" fmla="*/ 2 w 4"/>
                <a:gd name="T1" fmla="*/ 0 h 7"/>
                <a:gd name="T2" fmla="*/ 2 w 4"/>
                <a:gd name="T3" fmla="*/ 0 h 7"/>
                <a:gd name="T4" fmla="*/ 4 w 4"/>
                <a:gd name="T5" fmla="*/ 2 h 7"/>
                <a:gd name="T6" fmla="*/ 4 w 4"/>
                <a:gd name="T7" fmla="*/ 7 h 7"/>
                <a:gd name="T8" fmla="*/ 4 w 4"/>
                <a:gd name="T9" fmla="*/ 7 h 7"/>
                <a:gd name="T10" fmla="*/ 0 w 4"/>
                <a:gd name="T11" fmla="*/ 4 h 7"/>
                <a:gd name="T12" fmla="*/ 0 w 4"/>
                <a:gd name="T13" fmla="*/ 2 h 7"/>
                <a:gd name="T14" fmla="*/ 2 w 4"/>
                <a:gd name="T15" fmla="*/ 0 h 7"/>
                <a:gd name="T16" fmla="*/ 2 w 4"/>
                <a:gd name="T17" fmla="*/ 0 h 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7">
                  <a:moveTo>
                    <a:pt x="2" y="0"/>
                  </a:moveTo>
                  <a:lnTo>
                    <a:pt x="2" y="0"/>
                  </a:lnTo>
                  <a:lnTo>
                    <a:pt x="4" y="2"/>
                  </a:lnTo>
                  <a:lnTo>
                    <a:pt x="4" y="7"/>
                  </a:lnTo>
                  <a:lnTo>
                    <a:pt x="4" y="7"/>
                  </a:lnTo>
                  <a:lnTo>
                    <a:pt x="0" y="4"/>
                  </a:lnTo>
                  <a:lnTo>
                    <a:pt x="0" y="2"/>
                  </a:lnTo>
                  <a:lnTo>
                    <a:pt x="2"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400">
                <a:solidFill>
                  <a:prstClr val="black"/>
                </a:solidFill>
                <a:latin typeface="Malgun Gothic" panose="020b0503020000020004" charset="-127"/>
                <a:ea typeface="Malgun Gothic" panose="020b0503020000020004" charset="-127"/>
              </a:endParaRPr>
            </a:p>
          </p:txBody>
        </p:sp>
        <p:sp>
          <p:nvSpPr>
            <p:cNvPr id="12" name="Freeform 43"/>
            <p:cNvSpPr/>
            <p:nvPr/>
          </p:nvSpPr>
          <p:spPr bwMode="auto">
            <a:xfrm>
              <a:off x="3206750" y="5026026"/>
              <a:ext cx="7938" cy="15875"/>
            </a:xfrm>
            <a:custGeom>
              <a:gdLst>
                <a:gd name="T0" fmla="*/ 1 w 5"/>
                <a:gd name="T1" fmla="*/ 0 h 10"/>
                <a:gd name="T2" fmla="*/ 1 w 5"/>
                <a:gd name="T3" fmla="*/ 0 h 10"/>
                <a:gd name="T4" fmla="*/ 2 w 5"/>
                <a:gd name="T5" fmla="*/ 0 h 10"/>
                <a:gd name="T6" fmla="*/ 3 w 5"/>
                <a:gd name="T7" fmla="*/ 0 h 10"/>
                <a:gd name="T8" fmla="*/ 5 w 5"/>
                <a:gd name="T9" fmla="*/ 3 h 10"/>
                <a:gd name="T10" fmla="*/ 5 w 5"/>
                <a:gd name="T11" fmla="*/ 10 h 10"/>
                <a:gd name="T12" fmla="*/ 5 w 5"/>
                <a:gd name="T13" fmla="*/ 10 h 10"/>
                <a:gd name="T14" fmla="*/ 1 w 5"/>
                <a:gd name="T15" fmla="*/ 5 h 10"/>
                <a:gd name="T16" fmla="*/ 0 w 5"/>
                <a:gd name="T17" fmla="*/ 3 h 10"/>
                <a:gd name="T18" fmla="*/ 1 w 5"/>
                <a:gd name="T19" fmla="*/ 0 h 10"/>
                <a:gd name="T20" fmla="*/ 1 w 5"/>
                <a:gd name="T21" fmla="*/ 0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10">
                  <a:moveTo>
                    <a:pt x="1" y="0"/>
                  </a:moveTo>
                  <a:lnTo>
                    <a:pt x="1" y="0"/>
                  </a:lnTo>
                  <a:lnTo>
                    <a:pt x="2" y="0"/>
                  </a:lnTo>
                  <a:lnTo>
                    <a:pt x="3" y="0"/>
                  </a:lnTo>
                  <a:lnTo>
                    <a:pt x="5" y="3"/>
                  </a:lnTo>
                  <a:lnTo>
                    <a:pt x="5" y="10"/>
                  </a:lnTo>
                  <a:lnTo>
                    <a:pt x="5" y="10"/>
                  </a:lnTo>
                  <a:lnTo>
                    <a:pt x="1" y="5"/>
                  </a:lnTo>
                  <a:lnTo>
                    <a:pt x="0" y="3"/>
                  </a:lnTo>
                  <a:lnTo>
                    <a:pt x="1" y="0"/>
                  </a:ln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400">
                <a:solidFill>
                  <a:prstClr val="black"/>
                </a:solidFill>
                <a:latin typeface="Malgun Gothic" panose="020b0503020000020004" charset="-127"/>
                <a:ea typeface="Malgun Gothic" panose="020b0503020000020004" charset="-127"/>
              </a:endParaRPr>
            </a:p>
          </p:txBody>
        </p:sp>
        <p:sp>
          <p:nvSpPr>
            <p:cNvPr id="13" name="Freeform 44"/>
            <p:cNvSpPr/>
            <p:nvPr/>
          </p:nvSpPr>
          <p:spPr bwMode="auto">
            <a:xfrm>
              <a:off x="3248025" y="5051426"/>
              <a:ext cx="4763" cy="19050"/>
            </a:xfrm>
            <a:custGeom>
              <a:gdLst>
                <a:gd name="T0" fmla="*/ 0 w 3"/>
                <a:gd name="T1" fmla="*/ 0 h 12"/>
                <a:gd name="T2" fmla="*/ 0 w 3"/>
                <a:gd name="T3" fmla="*/ 0 h 12"/>
                <a:gd name="T4" fmla="*/ 1 w 3"/>
                <a:gd name="T5" fmla="*/ 0 h 12"/>
                <a:gd name="T6" fmla="*/ 2 w 3"/>
                <a:gd name="T7" fmla="*/ 1 h 12"/>
                <a:gd name="T8" fmla="*/ 3 w 3"/>
                <a:gd name="T9" fmla="*/ 7 h 12"/>
                <a:gd name="T10" fmla="*/ 2 w 3"/>
                <a:gd name="T11" fmla="*/ 11 h 12"/>
                <a:gd name="T12" fmla="*/ 1 w 3"/>
                <a:gd name="T13" fmla="*/ 12 h 12"/>
                <a:gd name="T14" fmla="*/ 0 w 3"/>
                <a:gd name="T15" fmla="*/ 12 h 12"/>
                <a:gd name="T16" fmla="*/ 0 w 3"/>
                <a:gd name="T17" fmla="*/ 12 h 12"/>
                <a:gd name="T18" fmla="*/ 1 w 3"/>
                <a:gd name="T19" fmla="*/ 9 h 12"/>
                <a:gd name="T20" fmla="*/ 0 w 3"/>
                <a:gd name="T21" fmla="*/ 7 h 12"/>
                <a:gd name="T22" fmla="*/ 0 w 3"/>
                <a:gd name="T23" fmla="*/ 4 h 12"/>
                <a:gd name="T24" fmla="*/ 0 w 3"/>
                <a:gd name="T25" fmla="*/ 0 h 12"/>
                <a:gd name="T26" fmla="*/ 0 w 3"/>
                <a:gd name="T27" fmla="*/ 0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12">
                  <a:moveTo>
                    <a:pt x="0" y="0"/>
                  </a:moveTo>
                  <a:lnTo>
                    <a:pt x="0" y="0"/>
                  </a:lnTo>
                  <a:lnTo>
                    <a:pt x="1" y="0"/>
                  </a:lnTo>
                  <a:lnTo>
                    <a:pt x="2" y="1"/>
                  </a:lnTo>
                  <a:lnTo>
                    <a:pt x="3" y="7"/>
                  </a:lnTo>
                  <a:lnTo>
                    <a:pt x="2" y="11"/>
                  </a:lnTo>
                  <a:lnTo>
                    <a:pt x="1" y="12"/>
                  </a:lnTo>
                  <a:lnTo>
                    <a:pt x="0" y="12"/>
                  </a:lnTo>
                  <a:lnTo>
                    <a:pt x="0" y="12"/>
                  </a:lnTo>
                  <a:lnTo>
                    <a:pt x="1" y="9"/>
                  </a:lnTo>
                  <a:lnTo>
                    <a:pt x="0" y="7"/>
                  </a:lnTo>
                  <a:lnTo>
                    <a:pt x="0" y="4"/>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400">
                <a:solidFill>
                  <a:prstClr val="black"/>
                </a:solidFill>
                <a:latin typeface="Malgun Gothic" panose="020b0503020000020004" charset="-127"/>
                <a:ea typeface="Malgun Gothic" panose="020b0503020000020004" charset="-127"/>
              </a:endParaRPr>
            </a:p>
          </p:txBody>
        </p:sp>
        <p:sp>
          <p:nvSpPr>
            <p:cNvPr id="14" name="Freeform 45"/>
            <p:cNvSpPr/>
            <p:nvPr/>
          </p:nvSpPr>
          <p:spPr bwMode="auto">
            <a:xfrm>
              <a:off x="3163888" y="5099051"/>
              <a:ext cx="17463" cy="22225"/>
            </a:xfrm>
            <a:custGeom>
              <a:gdLst>
                <a:gd name="T0" fmla="*/ 11 w 11"/>
                <a:gd name="T1" fmla="*/ 9 h 14"/>
                <a:gd name="T2" fmla="*/ 11 w 11"/>
                <a:gd name="T3" fmla="*/ 9 h 14"/>
                <a:gd name="T4" fmla="*/ 8 w 11"/>
                <a:gd name="T5" fmla="*/ 10 h 14"/>
                <a:gd name="T6" fmla="*/ 6 w 11"/>
                <a:gd name="T7" fmla="*/ 10 h 14"/>
                <a:gd name="T8" fmla="*/ 3 w 11"/>
                <a:gd name="T9" fmla="*/ 12 h 14"/>
                <a:gd name="T10" fmla="*/ 3 w 11"/>
                <a:gd name="T11" fmla="*/ 14 h 14"/>
                <a:gd name="T12" fmla="*/ 3 w 11"/>
                <a:gd name="T13" fmla="*/ 14 h 14"/>
                <a:gd name="T14" fmla="*/ 2 w 11"/>
                <a:gd name="T15" fmla="*/ 13 h 14"/>
                <a:gd name="T16" fmla="*/ 1 w 11"/>
                <a:gd name="T17" fmla="*/ 12 h 14"/>
                <a:gd name="T18" fmla="*/ 1 w 11"/>
                <a:gd name="T19" fmla="*/ 11 h 14"/>
                <a:gd name="T20" fmla="*/ 0 w 11"/>
                <a:gd name="T21" fmla="*/ 10 h 14"/>
                <a:gd name="T22" fmla="*/ 0 w 11"/>
                <a:gd name="T23" fmla="*/ 10 h 14"/>
                <a:gd name="T24" fmla="*/ 1 w 11"/>
                <a:gd name="T25" fmla="*/ 7 h 14"/>
                <a:gd name="T26" fmla="*/ 2 w 11"/>
                <a:gd name="T27" fmla="*/ 4 h 14"/>
                <a:gd name="T28" fmla="*/ 4 w 11"/>
                <a:gd name="T29" fmla="*/ 2 h 14"/>
                <a:gd name="T30" fmla="*/ 6 w 11"/>
                <a:gd name="T31" fmla="*/ 0 h 14"/>
                <a:gd name="T32" fmla="*/ 8 w 11"/>
                <a:gd name="T33" fmla="*/ 0 h 14"/>
                <a:gd name="T34" fmla="*/ 10 w 11"/>
                <a:gd name="T35" fmla="*/ 1 h 14"/>
                <a:gd name="T36" fmla="*/ 11 w 11"/>
                <a:gd name="T37" fmla="*/ 4 h 14"/>
                <a:gd name="T38" fmla="*/ 11 w 11"/>
                <a:gd name="T39" fmla="*/ 9 h 14"/>
                <a:gd name="T40" fmla="*/ 11 w 11"/>
                <a:gd name="T41" fmla="*/ 9 h 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 h="14">
                  <a:moveTo>
                    <a:pt x="11" y="9"/>
                  </a:moveTo>
                  <a:lnTo>
                    <a:pt x="11" y="9"/>
                  </a:lnTo>
                  <a:lnTo>
                    <a:pt x="8" y="10"/>
                  </a:lnTo>
                  <a:lnTo>
                    <a:pt x="6" y="10"/>
                  </a:lnTo>
                  <a:lnTo>
                    <a:pt x="3" y="12"/>
                  </a:lnTo>
                  <a:lnTo>
                    <a:pt x="3" y="14"/>
                  </a:lnTo>
                  <a:lnTo>
                    <a:pt x="3" y="14"/>
                  </a:lnTo>
                  <a:lnTo>
                    <a:pt x="2" y="13"/>
                  </a:lnTo>
                  <a:lnTo>
                    <a:pt x="1" y="12"/>
                  </a:lnTo>
                  <a:lnTo>
                    <a:pt x="1" y="11"/>
                  </a:lnTo>
                  <a:lnTo>
                    <a:pt x="0" y="10"/>
                  </a:lnTo>
                  <a:lnTo>
                    <a:pt x="0" y="10"/>
                  </a:lnTo>
                  <a:lnTo>
                    <a:pt x="1" y="7"/>
                  </a:lnTo>
                  <a:lnTo>
                    <a:pt x="2" y="4"/>
                  </a:lnTo>
                  <a:lnTo>
                    <a:pt x="4" y="2"/>
                  </a:lnTo>
                  <a:lnTo>
                    <a:pt x="6" y="0"/>
                  </a:lnTo>
                  <a:lnTo>
                    <a:pt x="8" y="0"/>
                  </a:lnTo>
                  <a:lnTo>
                    <a:pt x="10" y="1"/>
                  </a:lnTo>
                  <a:lnTo>
                    <a:pt x="11" y="4"/>
                  </a:lnTo>
                  <a:lnTo>
                    <a:pt x="11" y="9"/>
                  </a:lnTo>
                  <a:lnTo>
                    <a:pt x="11"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400">
                <a:solidFill>
                  <a:prstClr val="black"/>
                </a:solidFill>
                <a:latin typeface="Malgun Gothic" panose="020b0503020000020004" charset="-127"/>
                <a:ea typeface="Malgun Gothic" panose="020b0503020000020004" charset="-127"/>
              </a:endParaRPr>
            </a:p>
          </p:txBody>
        </p:sp>
        <p:sp>
          <p:nvSpPr>
            <p:cNvPr id="15" name="Freeform 46"/>
            <p:cNvSpPr/>
            <p:nvPr/>
          </p:nvSpPr>
          <p:spPr bwMode="auto">
            <a:xfrm>
              <a:off x="3392488" y="5103813"/>
              <a:ext cx="36513" cy="60325"/>
            </a:xfrm>
            <a:custGeom>
              <a:gdLst>
                <a:gd name="T0" fmla="*/ 11 w 23"/>
                <a:gd name="T1" fmla="*/ 29 h 38"/>
                <a:gd name="T2" fmla="*/ 10 w 23"/>
                <a:gd name="T3" fmla="*/ 30 h 38"/>
                <a:gd name="T4" fmla="*/ 11 w 23"/>
                <a:gd name="T5" fmla="*/ 36 h 38"/>
                <a:gd name="T6" fmla="*/ 12 w 23"/>
                <a:gd name="T7" fmla="*/ 37 h 38"/>
                <a:gd name="T8" fmla="*/ 6 w 23"/>
                <a:gd name="T9" fmla="*/ 37 h 38"/>
                <a:gd name="T10" fmla="*/ 2 w 23"/>
                <a:gd name="T11" fmla="*/ 32 h 38"/>
                <a:gd name="T12" fmla="*/ 2 w 23"/>
                <a:gd name="T13" fmla="*/ 31 h 38"/>
                <a:gd name="T14" fmla="*/ 5 w 23"/>
                <a:gd name="T15" fmla="*/ 30 h 38"/>
                <a:gd name="T16" fmla="*/ 8 w 23"/>
                <a:gd name="T17" fmla="*/ 29 h 38"/>
                <a:gd name="T18" fmla="*/ 7 w 23"/>
                <a:gd name="T19" fmla="*/ 27 h 38"/>
                <a:gd name="T20" fmla="*/ 7 w 23"/>
                <a:gd name="T21" fmla="*/ 19 h 38"/>
                <a:gd name="T22" fmla="*/ 8 w 23"/>
                <a:gd name="T23" fmla="*/ 9 h 38"/>
                <a:gd name="T24" fmla="*/ 7 w 23"/>
                <a:gd name="T25" fmla="*/ 7 h 38"/>
                <a:gd name="T26" fmla="*/ 5 w 23"/>
                <a:gd name="T27" fmla="*/ 7 h 38"/>
                <a:gd name="T28" fmla="*/ 3 w 23"/>
                <a:gd name="T29" fmla="*/ 11 h 38"/>
                <a:gd name="T30" fmla="*/ 0 w 23"/>
                <a:gd name="T31" fmla="*/ 11 h 38"/>
                <a:gd name="T32" fmla="*/ 2 w 23"/>
                <a:gd name="T33" fmla="*/ 8 h 38"/>
                <a:gd name="T34" fmla="*/ 4 w 23"/>
                <a:gd name="T35" fmla="*/ 2 h 38"/>
                <a:gd name="T36" fmla="*/ 7 w 23"/>
                <a:gd name="T37" fmla="*/ 0 h 38"/>
                <a:gd name="T38" fmla="*/ 7 w 23"/>
                <a:gd name="T39" fmla="*/ 4 h 38"/>
                <a:gd name="T40" fmla="*/ 9 w 23"/>
                <a:gd name="T41" fmla="*/ 5 h 38"/>
                <a:gd name="T42" fmla="*/ 12 w 23"/>
                <a:gd name="T43" fmla="*/ 6 h 38"/>
                <a:gd name="T44" fmla="*/ 12 w 23"/>
                <a:gd name="T45" fmla="*/ 7 h 38"/>
                <a:gd name="T46" fmla="*/ 17 w 23"/>
                <a:gd name="T47" fmla="*/ 4 h 38"/>
                <a:gd name="T48" fmla="*/ 23 w 23"/>
                <a:gd name="T49" fmla="*/ 4 h 38"/>
                <a:gd name="T50" fmla="*/ 21 w 23"/>
                <a:gd name="T51" fmla="*/ 12 h 38"/>
                <a:gd name="T52" fmla="*/ 21 w 23"/>
                <a:gd name="T53" fmla="*/ 19 h 38"/>
                <a:gd name="T54" fmla="*/ 19 w 23"/>
                <a:gd name="T55" fmla="*/ 18 h 38"/>
                <a:gd name="T56" fmla="*/ 17 w 23"/>
                <a:gd name="T57" fmla="*/ 20 h 38"/>
                <a:gd name="T58" fmla="*/ 14 w 23"/>
                <a:gd name="T59" fmla="*/ 27 h 38"/>
                <a:gd name="T60" fmla="*/ 14 w 23"/>
                <a:gd name="T61" fmla="*/ 32 h 38"/>
                <a:gd name="T62" fmla="*/ 11 w 23"/>
                <a:gd name="T63" fmla="*/ 29 h 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 h="38">
                  <a:moveTo>
                    <a:pt x="11" y="29"/>
                  </a:moveTo>
                  <a:lnTo>
                    <a:pt x="11" y="29"/>
                  </a:lnTo>
                  <a:lnTo>
                    <a:pt x="11" y="29"/>
                  </a:lnTo>
                  <a:lnTo>
                    <a:pt x="10" y="30"/>
                  </a:lnTo>
                  <a:lnTo>
                    <a:pt x="11" y="32"/>
                  </a:lnTo>
                  <a:lnTo>
                    <a:pt x="11" y="36"/>
                  </a:lnTo>
                  <a:lnTo>
                    <a:pt x="12" y="37"/>
                  </a:lnTo>
                  <a:lnTo>
                    <a:pt x="12" y="37"/>
                  </a:lnTo>
                  <a:lnTo>
                    <a:pt x="10" y="38"/>
                  </a:lnTo>
                  <a:lnTo>
                    <a:pt x="6" y="37"/>
                  </a:lnTo>
                  <a:lnTo>
                    <a:pt x="3" y="35"/>
                  </a:lnTo>
                  <a:lnTo>
                    <a:pt x="2" y="32"/>
                  </a:lnTo>
                  <a:lnTo>
                    <a:pt x="2" y="31"/>
                  </a:lnTo>
                  <a:lnTo>
                    <a:pt x="2" y="31"/>
                  </a:lnTo>
                  <a:lnTo>
                    <a:pt x="3" y="30"/>
                  </a:lnTo>
                  <a:lnTo>
                    <a:pt x="5" y="30"/>
                  </a:lnTo>
                  <a:lnTo>
                    <a:pt x="7" y="30"/>
                  </a:lnTo>
                  <a:lnTo>
                    <a:pt x="8" y="29"/>
                  </a:lnTo>
                  <a:lnTo>
                    <a:pt x="8" y="29"/>
                  </a:lnTo>
                  <a:lnTo>
                    <a:pt x="7" y="27"/>
                  </a:lnTo>
                  <a:lnTo>
                    <a:pt x="7" y="24"/>
                  </a:lnTo>
                  <a:lnTo>
                    <a:pt x="7" y="19"/>
                  </a:lnTo>
                  <a:lnTo>
                    <a:pt x="8" y="12"/>
                  </a:lnTo>
                  <a:lnTo>
                    <a:pt x="8" y="9"/>
                  </a:lnTo>
                  <a:lnTo>
                    <a:pt x="7" y="7"/>
                  </a:lnTo>
                  <a:lnTo>
                    <a:pt x="7" y="7"/>
                  </a:lnTo>
                  <a:lnTo>
                    <a:pt x="6" y="7"/>
                  </a:lnTo>
                  <a:lnTo>
                    <a:pt x="5" y="7"/>
                  </a:lnTo>
                  <a:lnTo>
                    <a:pt x="4" y="10"/>
                  </a:lnTo>
                  <a:lnTo>
                    <a:pt x="3" y="11"/>
                  </a:lnTo>
                  <a:lnTo>
                    <a:pt x="2" y="12"/>
                  </a:lnTo>
                  <a:lnTo>
                    <a:pt x="0" y="11"/>
                  </a:lnTo>
                  <a:lnTo>
                    <a:pt x="0" y="11"/>
                  </a:lnTo>
                  <a:lnTo>
                    <a:pt x="2" y="8"/>
                  </a:lnTo>
                  <a:lnTo>
                    <a:pt x="3" y="5"/>
                  </a:lnTo>
                  <a:lnTo>
                    <a:pt x="4" y="2"/>
                  </a:lnTo>
                  <a:lnTo>
                    <a:pt x="5" y="1"/>
                  </a:lnTo>
                  <a:lnTo>
                    <a:pt x="7" y="0"/>
                  </a:lnTo>
                  <a:lnTo>
                    <a:pt x="7" y="0"/>
                  </a:lnTo>
                  <a:lnTo>
                    <a:pt x="7" y="4"/>
                  </a:lnTo>
                  <a:lnTo>
                    <a:pt x="8" y="5"/>
                  </a:lnTo>
                  <a:lnTo>
                    <a:pt x="9" y="5"/>
                  </a:lnTo>
                  <a:lnTo>
                    <a:pt x="11" y="5"/>
                  </a:lnTo>
                  <a:lnTo>
                    <a:pt x="12" y="6"/>
                  </a:lnTo>
                  <a:lnTo>
                    <a:pt x="12" y="7"/>
                  </a:lnTo>
                  <a:lnTo>
                    <a:pt x="12" y="7"/>
                  </a:lnTo>
                  <a:lnTo>
                    <a:pt x="14" y="5"/>
                  </a:lnTo>
                  <a:lnTo>
                    <a:pt x="17" y="4"/>
                  </a:lnTo>
                  <a:lnTo>
                    <a:pt x="23" y="4"/>
                  </a:lnTo>
                  <a:lnTo>
                    <a:pt x="23" y="4"/>
                  </a:lnTo>
                  <a:lnTo>
                    <a:pt x="22" y="9"/>
                  </a:lnTo>
                  <a:lnTo>
                    <a:pt x="21" y="12"/>
                  </a:lnTo>
                  <a:lnTo>
                    <a:pt x="21" y="16"/>
                  </a:lnTo>
                  <a:lnTo>
                    <a:pt x="21" y="19"/>
                  </a:lnTo>
                  <a:lnTo>
                    <a:pt x="21" y="19"/>
                  </a:lnTo>
                  <a:lnTo>
                    <a:pt x="19" y="18"/>
                  </a:lnTo>
                  <a:lnTo>
                    <a:pt x="18" y="18"/>
                  </a:lnTo>
                  <a:lnTo>
                    <a:pt x="17" y="20"/>
                  </a:lnTo>
                  <a:lnTo>
                    <a:pt x="15" y="22"/>
                  </a:lnTo>
                  <a:lnTo>
                    <a:pt x="14" y="27"/>
                  </a:lnTo>
                  <a:lnTo>
                    <a:pt x="14" y="32"/>
                  </a:lnTo>
                  <a:lnTo>
                    <a:pt x="14" y="32"/>
                  </a:lnTo>
                  <a:lnTo>
                    <a:pt x="12" y="31"/>
                  </a:lnTo>
                  <a:lnTo>
                    <a:pt x="11" y="29"/>
                  </a:lnTo>
                  <a:lnTo>
                    <a:pt x="11"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400">
                <a:solidFill>
                  <a:prstClr val="black"/>
                </a:solidFill>
                <a:latin typeface="Malgun Gothic" panose="020b0503020000020004" charset="-127"/>
                <a:ea typeface="Malgun Gothic" panose="020b0503020000020004" charset="-127"/>
              </a:endParaRPr>
            </a:p>
          </p:txBody>
        </p:sp>
        <p:sp>
          <p:nvSpPr>
            <p:cNvPr id="16" name="Freeform 47"/>
            <p:cNvSpPr/>
            <p:nvPr/>
          </p:nvSpPr>
          <p:spPr bwMode="auto">
            <a:xfrm>
              <a:off x="3435350" y="5105401"/>
              <a:ext cx="9525" cy="23813"/>
            </a:xfrm>
            <a:custGeom>
              <a:gdLst>
                <a:gd name="T0" fmla="*/ 6 w 6"/>
                <a:gd name="T1" fmla="*/ 0 h 15"/>
                <a:gd name="T2" fmla="*/ 6 w 6"/>
                <a:gd name="T3" fmla="*/ 0 h 15"/>
                <a:gd name="T4" fmla="*/ 6 w 6"/>
                <a:gd name="T5" fmla="*/ 5 h 15"/>
                <a:gd name="T6" fmla="*/ 6 w 6"/>
                <a:gd name="T7" fmla="*/ 8 h 15"/>
                <a:gd name="T8" fmla="*/ 5 w 6"/>
                <a:gd name="T9" fmla="*/ 11 h 15"/>
                <a:gd name="T10" fmla="*/ 4 w 6"/>
                <a:gd name="T11" fmla="*/ 15 h 15"/>
                <a:gd name="T12" fmla="*/ 4 w 6"/>
                <a:gd name="T13" fmla="*/ 15 h 15"/>
                <a:gd name="T14" fmla="*/ 2 w 6"/>
                <a:gd name="T15" fmla="*/ 13 h 15"/>
                <a:gd name="T16" fmla="*/ 1 w 6"/>
                <a:gd name="T17" fmla="*/ 9 h 15"/>
                <a:gd name="T18" fmla="*/ 0 w 6"/>
                <a:gd name="T19" fmla="*/ 2 h 15"/>
                <a:gd name="T20" fmla="*/ 0 w 6"/>
                <a:gd name="T21" fmla="*/ 2 h 15"/>
                <a:gd name="T22" fmla="*/ 2 w 6"/>
                <a:gd name="T23" fmla="*/ 2 h 15"/>
                <a:gd name="T24" fmla="*/ 3 w 6"/>
                <a:gd name="T25" fmla="*/ 1 h 15"/>
                <a:gd name="T26" fmla="*/ 4 w 6"/>
                <a:gd name="T27" fmla="*/ 0 h 15"/>
                <a:gd name="T28" fmla="*/ 6 w 6"/>
                <a:gd name="T29" fmla="*/ 0 h 15"/>
                <a:gd name="T30" fmla="*/ 6 w 6"/>
                <a:gd name="T31" fmla="*/ 0 h 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15">
                  <a:moveTo>
                    <a:pt x="6" y="0"/>
                  </a:moveTo>
                  <a:lnTo>
                    <a:pt x="6" y="0"/>
                  </a:lnTo>
                  <a:lnTo>
                    <a:pt x="6" y="5"/>
                  </a:lnTo>
                  <a:lnTo>
                    <a:pt x="6" y="8"/>
                  </a:lnTo>
                  <a:lnTo>
                    <a:pt x="5" y="11"/>
                  </a:lnTo>
                  <a:lnTo>
                    <a:pt x="4" y="15"/>
                  </a:lnTo>
                  <a:lnTo>
                    <a:pt x="4" y="15"/>
                  </a:lnTo>
                  <a:lnTo>
                    <a:pt x="2" y="13"/>
                  </a:lnTo>
                  <a:lnTo>
                    <a:pt x="1" y="9"/>
                  </a:lnTo>
                  <a:lnTo>
                    <a:pt x="0" y="2"/>
                  </a:lnTo>
                  <a:lnTo>
                    <a:pt x="0" y="2"/>
                  </a:lnTo>
                  <a:lnTo>
                    <a:pt x="2" y="2"/>
                  </a:lnTo>
                  <a:lnTo>
                    <a:pt x="3" y="1"/>
                  </a:lnTo>
                  <a:lnTo>
                    <a:pt x="4" y="0"/>
                  </a:lnTo>
                  <a:lnTo>
                    <a:pt x="6" y="0"/>
                  </a:ln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400">
                <a:solidFill>
                  <a:prstClr val="black"/>
                </a:solidFill>
                <a:latin typeface="Malgun Gothic" panose="020b0503020000020004" charset="-127"/>
                <a:ea typeface="Malgun Gothic" panose="020b0503020000020004" charset="-127"/>
              </a:endParaRPr>
            </a:p>
          </p:txBody>
        </p:sp>
        <p:sp>
          <p:nvSpPr>
            <p:cNvPr id="17" name="Freeform 48"/>
            <p:cNvSpPr/>
            <p:nvPr/>
          </p:nvSpPr>
          <p:spPr bwMode="auto">
            <a:xfrm>
              <a:off x="3136900" y="5129213"/>
              <a:ext cx="23813" cy="42863"/>
            </a:xfrm>
            <a:custGeom>
              <a:gdLst>
                <a:gd name="T0" fmla="*/ 8 w 15"/>
                <a:gd name="T1" fmla="*/ 0 h 27"/>
                <a:gd name="T2" fmla="*/ 8 w 15"/>
                <a:gd name="T3" fmla="*/ 0 h 27"/>
                <a:gd name="T4" fmla="*/ 10 w 15"/>
                <a:gd name="T5" fmla="*/ 0 h 27"/>
                <a:gd name="T6" fmla="*/ 12 w 15"/>
                <a:gd name="T7" fmla="*/ 1 h 27"/>
                <a:gd name="T8" fmla="*/ 13 w 15"/>
                <a:gd name="T9" fmla="*/ 2 h 27"/>
                <a:gd name="T10" fmla="*/ 15 w 15"/>
                <a:gd name="T11" fmla="*/ 3 h 27"/>
                <a:gd name="T12" fmla="*/ 15 w 15"/>
                <a:gd name="T13" fmla="*/ 3 h 27"/>
                <a:gd name="T14" fmla="*/ 13 w 15"/>
                <a:gd name="T15" fmla="*/ 4 h 27"/>
                <a:gd name="T16" fmla="*/ 12 w 15"/>
                <a:gd name="T17" fmla="*/ 5 h 27"/>
                <a:gd name="T18" fmla="*/ 11 w 15"/>
                <a:gd name="T19" fmla="*/ 9 h 27"/>
                <a:gd name="T20" fmla="*/ 11 w 15"/>
                <a:gd name="T21" fmla="*/ 13 h 27"/>
                <a:gd name="T22" fmla="*/ 13 w 15"/>
                <a:gd name="T23" fmla="*/ 16 h 27"/>
                <a:gd name="T24" fmla="*/ 13 w 15"/>
                <a:gd name="T25" fmla="*/ 16 h 27"/>
                <a:gd name="T26" fmla="*/ 12 w 15"/>
                <a:gd name="T27" fmla="*/ 20 h 27"/>
                <a:gd name="T28" fmla="*/ 10 w 15"/>
                <a:gd name="T29" fmla="*/ 22 h 27"/>
                <a:gd name="T30" fmla="*/ 8 w 15"/>
                <a:gd name="T31" fmla="*/ 24 h 27"/>
                <a:gd name="T32" fmla="*/ 8 w 15"/>
                <a:gd name="T33" fmla="*/ 27 h 27"/>
                <a:gd name="T34" fmla="*/ 8 w 15"/>
                <a:gd name="T35" fmla="*/ 27 h 27"/>
                <a:gd name="T36" fmla="*/ 6 w 15"/>
                <a:gd name="T37" fmla="*/ 27 h 27"/>
                <a:gd name="T38" fmla="*/ 5 w 15"/>
                <a:gd name="T39" fmla="*/ 26 h 27"/>
                <a:gd name="T40" fmla="*/ 3 w 15"/>
                <a:gd name="T41" fmla="*/ 24 h 27"/>
                <a:gd name="T42" fmla="*/ 2 w 15"/>
                <a:gd name="T43" fmla="*/ 22 h 27"/>
                <a:gd name="T44" fmla="*/ 0 w 15"/>
                <a:gd name="T45" fmla="*/ 20 h 27"/>
                <a:gd name="T46" fmla="*/ 0 w 15"/>
                <a:gd name="T47" fmla="*/ 20 h 27"/>
                <a:gd name="T48" fmla="*/ 3 w 15"/>
                <a:gd name="T49" fmla="*/ 9 h 27"/>
                <a:gd name="T50" fmla="*/ 8 w 15"/>
                <a:gd name="T51" fmla="*/ 0 h 27"/>
                <a:gd name="T52" fmla="*/ 8 w 15"/>
                <a:gd name="T53" fmla="*/ 0 h 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 h="27">
                  <a:moveTo>
                    <a:pt x="8" y="0"/>
                  </a:moveTo>
                  <a:lnTo>
                    <a:pt x="8" y="0"/>
                  </a:lnTo>
                  <a:lnTo>
                    <a:pt x="10" y="0"/>
                  </a:lnTo>
                  <a:lnTo>
                    <a:pt x="12" y="1"/>
                  </a:lnTo>
                  <a:lnTo>
                    <a:pt x="13" y="2"/>
                  </a:lnTo>
                  <a:lnTo>
                    <a:pt x="15" y="3"/>
                  </a:lnTo>
                  <a:lnTo>
                    <a:pt x="15" y="3"/>
                  </a:lnTo>
                  <a:lnTo>
                    <a:pt x="13" y="4"/>
                  </a:lnTo>
                  <a:lnTo>
                    <a:pt x="12" y="5"/>
                  </a:lnTo>
                  <a:lnTo>
                    <a:pt x="11" y="9"/>
                  </a:lnTo>
                  <a:lnTo>
                    <a:pt x="11" y="13"/>
                  </a:lnTo>
                  <a:lnTo>
                    <a:pt x="13" y="16"/>
                  </a:lnTo>
                  <a:lnTo>
                    <a:pt x="13" y="16"/>
                  </a:lnTo>
                  <a:lnTo>
                    <a:pt x="12" y="20"/>
                  </a:lnTo>
                  <a:lnTo>
                    <a:pt x="10" y="22"/>
                  </a:lnTo>
                  <a:lnTo>
                    <a:pt x="8" y="24"/>
                  </a:lnTo>
                  <a:lnTo>
                    <a:pt x="8" y="27"/>
                  </a:lnTo>
                  <a:lnTo>
                    <a:pt x="8" y="27"/>
                  </a:lnTo>
                  <a:lnTo>
                    <a:pt x="6" y="27"/>
                  </a:lnTo>
                  <a:lnTo>
                    <a:pt x="5" y="26"/>
                  </a:lnTo>
                  <a:lnTo>
                    <a:pt x="3" y="24"/>
                  </a:lnTo>
                  <a:lnTo>
                    <a:pt x="2" y="22"/>
                  </a:lnTo>
                  <a:lnTo>
                    <a:pt x="0" y="20"/>
                  </a:lnTo>
                  <a:lnTo>
                    <a:pt x="0" y="20"/>
                  </a:lnTo>
                  <a:lnTo>
                    <a:pt x="3" y="9"/>
                  </a:lnTo>
                  <a:lnTo>
                    <a:pt x="8" y="0"/>
                  </a:ln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400">
                <a:solidFill>
                  <a:prstClr val="black"/>
                </a:solidFill>
                <a:latin typeface="Malgun Gothic" panose="020b0503020000020004" charset="-127"/>
                <a:ea typeface="Malgun Gothic" panose="020b0503020000020004" charset="-127"/>
              </a:endParaRPr>
            </a:p>
          </p:txBody>
        </p:sp>
        <p:sp>
          <p:nvSpPr>
            <p:cNvPr id="18" name="Freeform 49"/>
            <p:cNvSpPr/>
            <p:nvPr/>
          </p:nvSpPr>
          <p:spPr bwMode="auto">
            <a:xfrm>
              <a:off x="3163888" y="5145088"/>
              <a:ext cx="6350" cy="11113"/>
            </a:xfrm>
            <a:custGeom>
              <a:gdLst>
                <a:gd name="T0" fmla="*/ 1 w 4"/>
                <a:gd name="T1" fmla="*/ 0 h 7"/>
                <a:gd name="T2" fmla="*/ 1 w 4"/>
                <a:gd name="T3" fmla="*/ 0 h 7"/>
                <a:gd name="T4" fmla="*/ 3 w 4"/>
                <a:gd name="T5" fmla="*/ 1 h 7"/>
                <a:gd name="T6" fmla="*/ 4 w 4"/>
                <a:gd name="T7" fmla="*/ 3 h 7"/>
                <a:gd name="T8" fmla="*/ 4 w 4"/>
                <a:gd name="T9" fmla="*/ 5 h 7"/>
                <a:gd name="T10" fmla="*/ 3 w 4"/>
                <a:gd name="T11" fmla="*/ 7 h 7"/>
                <a:gd name="T12" fmla="*/ 3 w 4"/>
                <a:gd name="T13" fmla="*/ 7 h 7"/>
                <a:gd name="T14" fmla="*/ 1 w 4"/>
                <a:gd name="T15" fmla="*/ 6 h 7"/>
                <a:gd name="T16" fmla="*/ 0 w 4"/>
                <a:gd name="T17" fmla="*/ 4 h 7"/>
                <a:gd name="T18" fmla="*/ 0 w 4"/>
                <a:gd name="T19" fmla="*/ 2 h 7"/>
                <a:gd name="T20" fmla="*/ 1 w 4"/>
                <a:gd name="T21" fmla="*/ 0 h 7"/>
                <a:gd name="T22" fmla="*/ 1 w 4"/>
                <a:gd name="T23" fmla="*/ 0 h 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7">
                  <a:moveTo>
                    <a:pt x="1" y="0"/>
                  </a:moveTo>
                  <a:lnTo>
                    <a:pt x="1" y="0"/>
                  </a:lnTo>
                  <a:lnTo>
                    <a:pt x="3" y="1"/>
                  </a:lnTo>
                  <a:lnTo>
                    <a:pt x="4" y="3"/>
                  </a:lnTo>
                  <a:lnTo>
                    <a:pt x="4" y="5"/>
                  </a:lnTo>
                  <a:lnTo>
                    <a:pt x="3" y="7"/>
                  </a:lnTo>
                  <a:lnTo>
                    <a:pt x="3" y="7"/>
                  </a:lnTo>
                  <a:lnTo>
                    <a:pt x="1" y="6"/>
                  </a:lnTo>
                  <a:lnTo>
                    <a:pt x="0" y="4"/>
                  </a:lnTo>
                  <a:lnTo>
                    <a:pt x="0" y="2"/>
                  </a:lnTo>
                  <a:lnTo>
                    <a:pt x="1" y="0"/>
                  </a:ln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400">
                <a:solidFill>
                  <a:prstClr val="black"/>
                </a:solidFill>
                <a:latin typeface="Malgun Gothic" panose="020b0503020000020004" charset="-127"/>
                <a:ea typeface="Malgun Gothic" panose="020b0503020000020004" charset="-127"/>
              </a:endParaRPr>
            </a:p>
          </p:txBody>
        </p:sp>
        <p:sp>
          <p:nvSpPr>
            <p:cNvPr id="19" name="Freeform 50"/>
            <p:cNvSpPr/>
            <p:nvPr/>
          </p:nvSpPr>
          <p:spPr bwMode="auto">
            <a:xfrm>
              <a:off x="3419475" y="5191126"/>
              <a:ext cx="7938" cy="33338"/>
            </a:xfrm>
            <a:custGeom>
              <a:gdLst>
                <a:gd name="T0" fmla="*/ 2 w 5"/>
                <a:gd name="T1" fmla="*/ 0 h 21"/>
                <a:gd name="T2" fmla="*/ 2 w 5"/>
                <a:gd name="T3" fmla="*/ 0 h 21"/>
                <a:gd name="T4" fmla="*/ 4 w 5"/>
                <a:gd name="T5" fmla="*/ 1 h 21"/>
                <a:gd name="T6" fmla="*/ 5 w 5"/>
                <a:gd name="T7" fmla="*/ 3 h 21"/>
                <a:gd name="T8" fmla="*/ 5 w 5"/>
                <a:gd name="T9" fmla="*/ 5 h 21"/>
                <a:gd name="T10" fmla="*/ 5 w 5"/>
                <a:gd name="T11" fmla="*/ 8 h 21"/>
                <a:gd name="T12" fmla="*/ 4 w 5"/>
                <a:gd name="T13" fmla="*/ 14 h 21"/>
                <a:gd name="T14" fmla="*/ 3 w 5"/>
                <a:gd name="T15" fmla="*/ 21 h 21"/>
                <a:gd name="T16" fmla="*/ 3 w 5"/>
                <a:gd name="T17" fmla="*/ 21 h 21"/>
                <a:gd name="T18" fmla="*/ 1 w 5"/>
                <a:gd name="T19" fmla="*/ 18 h 21"/>
                <a:gd name="T20" fmla="*/ 0 w 5"/>
                <a:gd name="T21" fmla="*/ 16 h 21"/>
                <a:gd name="T22" fmla="*/ 0 w 5"/>
                <a:gd name="T23" fmla="*/ 11 h 21"/>
                <a:gd name="T24" fmla="*/ 0 w 5"/>
                <a:gd name="T25" fmla="*/ 5 h 21"/>
                <a:gd name="T26" fmla="*/ 2 w 5"/>
                <a:gd name="T27" fmla="*/ 0 h 21"/>
                <a:gd name="T28" fmla="*/ 2 w 5"/>
                <a:gd name="T29" fmla="*/ 0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21">
                  <a:moveTo>
                    <a:pt x="2" y="0"/>
                  </a:moveTo>
                  <a:lnTo>
                    <a:pt x="2" y="0"/>
                  </a:lnTo>
                  <a:lnTo>
                    <a:pt x="4" y="1"/>
                  </a:lnTo>
                  <a:lnTo>
                    <a:pt x="5" y="3"/>
                  </a:lnTo>
                  <a:lnTo>
                    <a:pt x="5" y="5"/>
                  </a:lnTo>
                  <a:lnTo>
                    <a:pt x="5" y="8"/>
                  </a:lnTo>
                  <a:lnTo>
                    <a:pt x="4" y="14"/>
                  </a:lnTo>
                  <a:lnTo>
                    <a:pt x="3" y="21"/>
                  </a:lnTo>
                  <a:lnTo>
                    <a:pt x="3" y="21"/>
                  </a:lnTo>
                  <a:lnTo>
                    <a:pt x="1" y="18"/>
                  </a:lnTo>
                  <a:lnTo>
                    <a:pt x="0" y="16"/>
                  </a:lnTo>
                  <a:lnTo>
                    <a:pt x="0" y="11"/>
                  </a:lnTo>
                  <a:lnTo>
                    <a:pt x="0" y="5"/>
                  </a:lnTo>
                  <a:lnTo>
                    <a:pt x="2"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400">
                <a:solidFill>
                  <a:prstClr val="black"/>
                </a:solidFill>
                <a:latin typeface="Malgun Gothic" panose="020b0503020000020004" charset="-127"/>
                <a:ea typeface="Malgun Gothic" panose="020b0503020000020004" charset="-127"/>
              </a:endParaRPr>
            </a:p>
          </p:txBody>
        </p:sp>
        <p:sp>
          <p:nvSpPr>
            <p:cNvPr id="20" name="Freeform 51"/>
            <p:cNvSpPr/>
            <p:nvPr/>
          </p:nvSpPr>
          <p:spPr bwMode="auto">
            <a:xfrm>
              <a:off x="3378200" y="5210176"/>
              <a:ext cx="3175" cy="6350"/>
            </a:xfrm>
            <a:custGeom>
              <a:gdLst>
                <a:gd name="T0" fmla="*/ 0 w 2"/>
                <a:gd name="T1" fmla="*/ 1 h 4"/>
                <a:gd name="T2" fmla="*/ 0 w 2"/>
                <a:gd name="T3" fmla="*/ 1 h 4"/>
                <a:gd name="T4" fmla="*/ 1 w 2"/>
                <a:gd name="T5" fmla="*/ 0 h 4"/>
                <a:gd name="T6" fmla="*/ 1 w 2"/>
                <a:gd name="T7" fmla="*/ 0 h 4"/>
                <a:gd name="T8" fmla="*/ 2 w 2"/>
                <a:gd name="T9" fmla="*/ 3 h 4"/>
                <a:gd name="T10" fmla="*/ 2 w 2"/>
                <a:gd name="T11" fmla="*/ 3 h 4"/>
                <a:gd name="T12" fmla="*/ 1 w 2"/>
                <a:gd name="T13" fmla="*/ 4 h 4"/>
                <a:gd name="T14" fmla="*/ 1 w 2"/>
                <a:gd name="T15" fmla="*/ 4 h 4"/>
                <a:gd name="T16" fmla="*/ 0 w 2"/>
                <a:gd name="T17" fmla="*/ 1 h 4"/>
                <a:gd name="T18" fmla="*/ 0 w 2"/>
                <a:gd name="T19" fmla="*/ 1 h 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4">
                  <a:moveTo>
                    <a:pt x="0" y="1"/>
                  </a:moveTo>
                  <a:lnTo>
                    <a:pt x="0" y="1"/>
                  </a:lnTo>
                  <a:lnTo>
                    <a:pt x="1" y="0"/>
                  </a:lnTo>
                  <a:lnTo>
                    <a:pt x="1" y="0"/>
                  </a:lnTo>
                  <a:lnTo>
                    <a:pt x="2" y="3"/>
                  </a:lnTo>
                  <a:lnTo>
                    <a:pt x="2" y="3"/>
                  </a:lnTo>
                  <a:lnTo>
                    <a:pt x="1" y="4"/>
                  </a:lnTo>
                  <a:lnTo>
                    <a:pt x="1" y="4"/>
                  </a:lnTo>
                  <a:lnTo>
                    <a:pt x="0" y="1"/>
                  </a:ln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400">
                <a:solidFill>
                  <a:prstClr val="black"/>
                </a:solidFill>
                <a:latin typeface="Malgun Gothic" panose="020b0503020000020004" charset="-127"/>
                <a:ea typeface="Malgun Gothic" panose="020b0503020000020004" charset="-127"/>
              </a:endParaRPr>
            </a:p>
          </p:txBody>
        </p:sp>
        <p:sp>
          <p:nvSpPr>
            <p:cNvPr id="21" name="Freeform 52"/>
            <p:cNvSpPr/>
            <p:nvPr/>
          </p:nvSpPr>
          <p:spPr bwMode="auto">
            <a:xfrm>
              <a:off x="3419475" y="5226051"/>
              <a:ext cx="6350" cy="11113"/>
            </a:xfrm>
            <a:custGeom>
              <a:gdLst>
                <a:gd name="T0" fmla="*/ 0 w 4"/>
                <a:gd name="T1" fmla="*/ 0 h 7"/>
                <a:gd name="T2" fmla="*/ 0 w 4"/>
                <a:gd name="T3" fmla="*/ 0 h 7"/>
                <a:gd name="T4" fmla="*/ 2 w 4"/>
                <a:gd name="T5" fmla="*/ 1 h 7"/>
                <a:gd name="T6" fmla="*/ 4 w 4"/>
                <a:gd name="T7" fmla="*/ 1 h 7"/>
                <a:gd name="T8" fmla="*/ 4 w 4"/>
                <a:gd name="T9" fmla="*/ 1 h 7"/>
                <a:gd name="T10" fmla="*/ 4 w 4"/>
                <a:gd name="T11" fmla="*/ 3 h 7"/>
                <a:gd name="T12" fmla="*/ 3 w 4"/>
                <a:gd name="T13" fmla="*/ 4 h 7"/>
                <a:gd name="T14" fmla="*/ 2 w 4"/>
                <a:gd name="T15" fmla="*/ 5 h 7"/>
                <a:gd name="T16" fmla="*/ 2 w 4"/>
                <a:gd name="T17" fmla="*/ 7 h 7"/>
                <a:gd name="T18" fmla="*/ 2 w 4"/>
                <a:gd name="T19" fmla="*/ 7 h 7"/>
                <a:gd name="T20" fmla="*/ 0 w 4"/>
                <a:gd name="T21" fmla="*/ 6 h 7"/>
                <a:gd name="T22" fmla="*/ 0 w 4"/>
                <a:gd name="T23" fmla="*/ 4 h 7"/>
                <a:gd name="T24" fmla="*/ 0 w 4"/>
                <a:gd name="T25" fmla="*/ 0 h 7"/>
                <a:gd name="T26" fmla="*/ 0 w 4"/>
                <a:gd name="T27" fmla="*/ 0 h 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7">
                  <a:moveTo>
                    <a:pt x="0" y="0"/>
                  </a:moveTo>
                  <a:lnTo>
                    <a:pt x="0" y="0"/>
                  </a:lnTo>
                  <a:lnTo>
                    <a:pt x="2" y="1"/>
                  </a:lnTo>
                  <a:lnTo>
                    <a:pt x="4" y="1"/>
                  </a:lnTo>
                  <a:lnTo>
                    <a:pt x="4" y="1"/>
                  </a:lnTo>
                  <a:lnTo>
                    <a:pt x="4" y="3"/>
                  </a:lnTo>
                  <a:lnTo>
                    <a:pt x="3" y="4"/>
                  </a:lnTo>
                  <a:lnTo>
                    <a:pt x="2" y="5"/>
                  </a:lnTo>
                  <a:lnTo>
                    <a:pt x="2" y="7"/>
                  </a:lnTo>
                  <a:lnTo>
                    <a:pt x="2" y="7"/>
                  </a:lnTo>
                  <a:lnTo>
                    <a:pt x="0" y="6"/>
                  </a:lnTo>
                  <a:lnTo>
                    <a:pt x="0" y="4"/>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400">
                <a:solidFill>
                  <a:prstClr val="black"/>
                </a:solidFill>
                <a:latin typeface="Malgun Gothic" panose="020b0503020000020004" charset="-127"/>
                <a:ea typeface="Malgun Gothic" panose="020b0503020000020004" charset="-127"/>
              </a:endParaRPr>
            </a:p>
          </p:txBody>
        </p:sp>
        <p:sp>
          <p:nvSpPr>
            <p:cNvPr id="22" name="Freeform 53"/>
            <p:cNvSpPr/>
            <p:nvPr/>
          </p:nvSpPr>
          <p:spPr bwMode="auto">
            <a:xfrm>
              <a:off x="3436938" y="5265738"/>
              <a:ext cx="28575" cy="25400"/>
            </a:xfrm>
            <a:custGeom>
              <a:gdLst>
                <a:gd name="T0" fmla="*/ 0 w 18"/>
                <a:gd name="T1" fmla="*/ 8 h 16"/>
                <a:gd name="T2" fmla="*/ 0 w 18"/>
                <a:gd name="T3" fmla="*/ 8 h 16"/>
                <a:gd name="T4" fmla="*/ 3 w 18"/>
                <a:gd name="T5" fmla="*/ 8 h 16"/>
                <a:gd name="T6" fmla="*/ 5 w 18"/>
                <a:gd name="T7" fmla="*/ 7 h 16"/>
                <a:gd name="T8" fmla="*/ 10 w 18"/>
                <a:gd name="T9" fmla="*/ 3 h 16"/>
                <a:gd name="T10" fmla="*/ 14 w 18"/>
                <a:gd name="T11" fmla="*/ 0 h 16"/>
                <a:gd name="T12" fmla="*/ 16 w 18"/>
                <a:gd name="T13" fmla="*/ 0 h 16"/>
                <a:gd name="T14" fmla="*/ 18 w 18"/>
                <a:gd name="T15" fmla="*/ 0 h 16"/>
                <a:gd name="T16" fmla="*/ 18 w 18"/>
                <a:gd name="T17" fmla="*/ 0 h 16"/>
                <a:gd name="T18" fmla="*/ 17 w 18"/>
                <a:gd name="T19" fmla="*/ 6 h 16"/>
                <a:gd name="T20" fmla="*/ 17 w 18"/>
                <a:gd name="T21" fmla="*/ 9 h 16"/>
                <a:gd name="T22" fmla="*/ 16 w 18"/>
                <a:gd name="T23" fmla="*/ 11 h 16"/>
                <a:gd name="T24" fmla="*/ 16 w 18"/>
                <a:gd name="T25" fmla="*/ 11 h 16"/>
                <a:gd name="T26" fmla="*/ 13 w 18"/>
                <a:gd name="T27" fmla="*/ 10 h 16"/>
                <a:gd name="T28" fmla="*/ 11 w 18"/>
                <a:gd name="T29" fmla="*/ 10 h 16"/>
                <a:gd name="T30" fmla="*/ 9 w 18"/>
                <a:gd name="T31" fmla="*/ 10 h 16"/>
                <a:gd name="T32" fmla="*/ 7 w 18"/>
                <a:gd name="T33" fmla="*/ 11 h 16"/>
                <a:gd name="T34" fmla="*/ 7 w 18"/>
                <a:gd name="T35" fmla="*/ 13 h 16"/>
                <a:gd name="T36" fmla="*/ 7 w 18"/>
                <a:gd name="T37" fmla="*/ 16 h 16"/>
                <a:gd name="T38" fmla="*/ 7 w 18"/>
                <a:gd name="T39" fmla="*/ 16 h 16"/>
                <a:gd name="T40" fmla="*/ 4 w 18"/>
                <a:gd name="T41" fmla="*/ 16 h 16"/>
                <a:gd name="T42" fmla="*/ 2 w 18"/>
                <a:gd name="T43" fmla="*/ 15 h 16"/>
                <a:gd name="T44" fmla="*/ 0 w 18"/>
                <a:gd name="T45" fmla="*/ 12 h 16"/>
                <a:gd name="T46" fmla="*/ 0 w 18"/>
                <a:gd name="T47" fmla="*/ 8 h 16"/>
                <a:gd name="T48" fmla="*/ 0 w 18"/>
                <a:gd name="T49" fmla="*/ 8 h 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16">
                  <a:moveTo>
                    <a:pt x="0" y="8"/>
                  </a:moveTo>
                  <a:lnTo>
                    <a:pt x="0" y="8"/>
                  </a:lnTo>
                  <a:lnTo>
                    <a:pt x="3" y="8"/>
                  </a:lnTo>
                  <a:lnTo>
                    <a:pt x="5" y="7"/>
                  </a:lnTo>
                  <a:lnTo>
                    <a:pt x="10" y="3"/>
                  </a:lnTo>
                  <a:lnTo>
                    <a:pt x="14" y="0"/>
                  </a:lnTo>
                  <a:lnTo>
                    <a:pt x="16" y="0"/>
                  </a:lnTo>
                  <a:lnTo>
                    <a:pt x="18" y="0"/>
                  </a:lnTo>
                  <a:lnTo>
                    <a:pt x="18" y="0"/>
                  </a:lnTo>
                  <a:lnTo>
                    <a:pt x="17" y="6"/>
                  </a:lnTo>
                  <a:lnTo>
                    <a:pt x="17" y="9"/>
                  </a:lnTo>
                  <a:lnTo>
                    <a:pt x="16" y="11"/>
                  </a:lnTo>
                  <a:lnTo>
                    <a:pt x="16" y="11"/>
                  </a:lnTo>
                  <a:lnTo>
                    <a:pt x="13" y="10"/>
                  </a:lnTo>
                  <a:lnTo>
                    <a:pt x="11" y="10"/>
                  </a:lnTo>
                  <a:lnTo>
                    <a:pt x="9" y="10"/>
                  </a:lnTo>
                  <a:lnTo>
                    <a:pt x="7" y="11"/>
                  </a:lnTo>
                  <a:lnTo>
                    <a:pt x="7" y="13"/>
                  </a:lnTo>
                  <a:lnTo>
                    <a:pt x="7" y="16"/>
                  </a:lnTo>
                  <a:lnTo>
                    <a:pt x="7" y="16"/>
                  </a:lnTo>
                  <a:lnTo>
                    <a:pt x="4" y="16"/>
                  </a:lnTo>
                  <a:lnTo>
                    <a:pt x="2" y="15"/>
                  </a:lnTo>
                  <a:lnTo>
                    <a:pt x="0" y="12"/>
                  </a:lnTo>
                  <a:lnTo>
                    <a:pt x="0" y="8"/>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400">
                <a:solidFill>
                  <a:prstClr val="black"/>
                </a:solidFill>
                <a:latin typeface="Malgun Gothic" panose="020b0503020000020004" charset="-127"/>
                <a:ea typeface="Malgun Gothic" panose="020b0503020000020004" charset="-127"/>
              </a:endParaRPr>
            </a:p>
          </p:txBody>
        </p:sp>
        <p:sp>
          <p:nvSpPr>
            <p:cNvPr id="23" name="Freeform 54"/>
            <p:cNvSpPr/>
            <p:nvPr/>
          </p:nvSpPr>
          <p:spPr bwMode="auto">
            <a:xfrm>
              <a:off x="3305175" y="5273676"/>
              <a:ext cx="4763" cy="9525"/>
            </a:xfrm>
            <a:custGeom>
              <a:gdLst>
                <a:gd name="T0" fmla="*/ 0 w 3"/>
                <a:gd name="T1" fmla="*/ 1 h 6"/>
                <a:gd name="T2" fmla="*/ 0 w 3"/>
                <a:gd name="T3" fmla="*/ 1 h 6"/>
                <a:gd name="T4" fmla="*/ 2 w 3"/>
                <a:gd name="T5" fmla="*/ 0 h 6"/>
                <a:gd name="T6" fmla="*/ 3 w 3"/>
                <a:gd name="T7" fmla="*/ 1 h 6"/>
                <a:gd name="T8" fmla="*/ 3 w 3"/>
                <a:gd name="T9" fmla="*/ 3 h 6"/>
                <a:gd name="T10" fmla="*/ 2 w 3"/>
                <a:gd name="T11" fmla="*/ 6 h 6"/>
                <a:gd name="T12" fmla="*/ 2 w 3"/>
                <a:gd name="T13" fmla="*/ 6 h 6"/>
                <a:gd name="T14" fmla="*/ 1 w 3"/>
                <a:gd name="T15" fmla="*/ 5 h 6"/>
                <a:gd name="T16" fmla="*/ 0 w 3"/>
                <a:gd name="T17" fmla="*/ 4 h 6"/>
                <a:gd name="T18" fmla="*/ 0 w 3"/>
                <a:gd name="T19" fmla="*/ 1 h 6"/>
                <a:gd name="T20" fmla="*/ 0 w 3"/>
                <a:gd name="T21" fmla="*/ 1 h 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6">
                  <a:moveTo>
                    <a:pt x="0" y="1"/>
                  </a:moveTo>
                  <a:lnTo>
                    <a:pt x="0" y="1"/>
                  </a:lnTo>
                  <a:lnTo>
                    <a:pt x="2" y="0"/>
                  </a:lnTo>
                  <a:lnTo>
                    <a:pt x="3" y="1"/>
                  </a:lnTo>
                  <a:lnTo>
                    <a:pt x="3" y="3"/>
                  </a:lnTo>
                  <a:lnTo>
                    <a:pt x="2" y="6"/>
                  </a:lnTo>
                  <a:lnTo>
                    <a:pt x="2" y="6"/>
                  </a:lnTo>
                  <a:lnTo>
                    <a:pt x="1" y="5"/>
                  </a:lnTo>
                  <a:lnTo>
                    <a:pt x="0" y="4"/>
                  </a:lnTo>
                  <a:lnTo>
                    <a:pt x="0" y="1"/>
                  </a:ln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400">
                <a:solidFill>
                  <a:prstClr val="black"/>
                </a:solidFill>
                <a:latin typeface="Malgun Gothic" panose="020b0503020000020004" charset="-127"/>
                <a:ea typeface="Malgun Gothic" panose="020b0503020000020004" charset="-127"/>
              </a:endParaRPr>
            </a:p>
          </p:txBody>
        </p:sp>
        <p:sp>
          <p:nvSpPr>
            <p:cNvPr id="24" name="Freeform 55"/>
            <p:cNvSpPr/>
            <p:nvPr/>
          </p:nvSpPr>
          <p:spPr bwMode="auto">
            <a:xfrm>
              <a:off x="3317875" y="5387976"/>
              <a:ext cx="6350" cy="11113"/>
            </a:xfrm>
            <a:custGeom>
              <a:gdLst>
                <a:gd name="T0" fmla="*/ 0 w 4"/>
                <a:gd name="T1" fmla="*/ 0 h 7"/>
                <a:gd name="T2" fmla="*/ 0 w 4"/>
                <a:gd name="T3" fmla="*/ 0 h 7"/>
                <a:gd name="T4" fmla="*/ 2 w 4"/>
                <a:gd name="T5" fmla="*/ 3 h 7"/>
                <a:gd name="T6" fmla="*/ 4 w 4"/>
                <a:gd name="T7" fmla="*/ 7 h 7"/>
                <a:gd name="T8" fmla="*/ 4 w 4"/>
                <a:gd name="T9" fmla="*/ 7 h 7"/>
                <a:gd name="T10" fmla="*/ 1 w 4"/>
                <a:gd name="T11" fmla="*/ 6 h 7"/>
                <a:gd name="T12" fmla="*/ 1 w 4"/>
                <a:gd name="T13" fmla="*/ 5 h 7"/>
                <a:gd name="T14" fmla="*/ 0 w 4"/>
                <a:gd name="T15" fmla="*/ 0 h 7"/>
                <a:gd name="T16" fmla="*/ 0 w 4"/>
                <a:gd name="T17" fmla="*/ 0 h 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7">
                  <a:moveTo>
                    <a:pt x="0" y="0"/>
                  </a:moveTo>
                  <a:lnTo>
                    <a:pt x="0" y="0"/>
                  </a:lnTo>
                  <a:lnTo>
                    <a:pt x="2" y="3"/>
                  </a:lnTo>
                  <a:lnTo>
                    <a:pt x="4" y="7"/>
                  </a:lnTo>
                  <a:lnTo>
                    <a:pt x="4" y="7"/>
                  </a:lnTo>
                  <a:lnTo>
                    <a:pt x="1" y="6"/>
                  </a:lnTo>
                  <a:lnTo>
                    <a:pt x="1" y="5"/>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400">
                <a:solidFill>
                  <a:prstClr val="black"/>
                </a:solidFill>
                <a:latin typeface="Malgun Gothic" panose="020b0503020000020004" charset="-127"/>
                <a:ea typeface="Malgun Gothic" panose="020b0503020000020004" charset="-127"/>
              </a:endParaRPr>
            </a:p>
          </p:txBody>
        </p:sp>
        <p:sp>
          <p:nvSpPr>
            <p:cNvPr id="25" name="Freeform 56"/>
            <p:cNvSpPr/>
            <p:nvPr/>
          </p:nvSpPr>
          <p:spPr bwMode="auto">
            <a:xfrm>
              <a:off x="3373438" y="5416551"/>
              <a:ext cx="23813" cy="41275"/>
            </a:xfrm>
            <a:custGeom>
              <a:gdLst>
                <a:gd name="T0" fmla="*/ 10 w 15"/>
                <a:gd name="T1" fmla="*/ 0 h 26"/>
                <a:gd name="T2" fmla="*/ 10 w 15"/>
                <a:gd name="T3" fmla="*/ 0 h 26"/>
                <a:gd name="T4" fmla="*/ 13 w 15"/>
                <a:gd name="T5" fmla="*/ 2 h 26"/>
                <a:gd name="T6" fmla="*/ 14 w 15"/>
                <a:gd name="T7" fmla="*/ 4 h 26"/>
                <a:gd name="T8" fmla="*/ 15 w 15"/>
                <a:gd name="T9" fmla="*/ 8 h 26"/>
                <a:gd name="T10" fmla="*/ 15 w 15"/>
                <a:gd name="T11" fmla="*/ 11 h 26"/>
                <a:gd name="T12" fmla="*/ 15 w 15"/>
                <a:gd name="T13" fmla="*/ 11 h 26"/>
                <a:gd name="T14" fmla="*/ 12 w 15"/>
                <a:gd name="T15" fmla="*/ 14 h 26"/>
                <a:gd name="T16" fmla="*/ 9 w 15"/>
                <a:gd name="T17" fmla="*/ 18 h 26"/>
                <a:gd name="T18" fmla="*/ 5 w 15"/>
                <a:gd name="T19" fmla="*/ 23 h 26"/>
                <a:gd name="T20" fmla="*/ 2 w 15"/>
                <a:gd name="T21" fmla="*/ 26 h 26"/>
                <a:gd name="T22" fmla="*/ 2 w 15"/>
                <a:gd name="T23" fmla="*/ 26 h 26"/>
                <a:gd name="T24" fmla="*/ 1 w 15"/>
                <a:gd name="T25" fmla="*/ 24 h 26"/>
                <a:gd name="T26" fmla="*/ 0 w 15"/>
                <a:gd name="T27" fmla="*/ 20 h 26"/>
                <a:gd name="T28" fmla="*/ 2 w 15"/>
                <a:gd name="T29" fmla="*/ 15 h 26"/>
                <a:gd name="T30" fmla="*/ 4 w 15"/>
                <a:gd name="T31" fmla="*/ 10 h 26"/>
                <a:gd name="T32" fmla="*/ 4 w 15"/>
                <a:gd name="T33" fmla="*/ 7 h 26"/>
                <a:gd name="T34" fmla="*/ 3 w 15"/>
                <a:gd name="T35" fmla="*/ 4 h 26"/>
                <a:gd name="T36" fmla="*/ 3 w 15"/>
                <a:gd name="T37" fmla="*/ 4 h 26"/>
                <a:gd name="T38" fmla="*/ 5 w 15"/>
                <a:gd name="T39" fmla="*/ 5 h 26"/>
                <a:gd name="T40" fmla="*/ 5 w 15"/>
                <a:gd name="T41" fmla="*/ 7 h 26"/>
                <a:gd name="T42" fmla="*/ 6 w 15"/>
                <a:gd name="T43" fmla="*/ 8 h 26"/>
                <a:gd name="T44" fmla="*/ 7 w 15"/>
                <a:gd name="T45" fmla="*/ 8 h 26"/>
                <a:gd name="T46" fmla="*/ 7 w 15"/>
                <a:gd name="T47" fmla="*/ 8 h 26"/>
                <a:gd name="T48" fmla="*/ 10 w 15"/>
                <a:gd name="T49" fmla="*/ 8 h 26"/>
                <a:gd name="T50" fmla="*/ 10 w 15"/>
                <a:gd name="T51" fmla="*/ 6 h 26"/>
                <a:gd name="T52" fmla="*/ 10 w 15"/>
                <a:gd name="T53" fmla="*/ 0 h 26"/>
                <a:gd name="T54" fmla="*/ 10 w 15"/>
                <a:gd name="T55" fmla="*/ 0 h 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 h="26">
                  <a:moveTo>
                    <a:pt x="10" y="0"/>
                  </a:moveTo>
                  <a:lnTo>
                    <a:pt x="10" y="0"/>
                  </a:lnTo>
                  <a:lnTo>
                    <a:pt x="13" y="2"/>
                  </a:lnTo>
                  <a:lnTo>
                    <a:pt x="14" y="4"/>
                  </a:lnTo>
                  <a:lnTo>
                    <a:pt x="15" y="8"/>
                  </a:lnTo>
                  <a:lnTo>
                    <a:pt x="15" y="11"/>
                  </a:lnTo>
                  <a:lnTo>
                    <a:pt x="15" y="11"/>
                  </a:lnTo>
                  <a:lnTo>
                    <a:pt x="12" y="14"/>
                  </a:lnTo>
                  <a:lnTo>
                    <a:pt x="9" y="18"/>
                  </a:lnTo>
                  <a:lnTo>
                    <a:pt x="5" y="23"/>
                  </a:lnTo>
                  <a:lnTo>
                    <a:pt x="2" y="26"/>
                  </a:lnTo>
                  <a:lnTo>
                    <a:pt x="2" y="26"/>
                  </a:lnTo>
                  <a:lnTo>
                    <a:pt x="1" y="24"/>
                  </a:lnTo>
                  <a:lnTo>
                    <a:pt x="0" y="20"/>
                  </a:lnTo>
                  <a:lnTo>
                    <a:pt x="2" y="15"/>
                  </a:lnTo>
                  <a:lnTo>
                    <a:pt x="4" y="10"/>
                  </a:lnTo>
                  <a:lnTo>
                    <a:pt x="4" y="7"/>
                  </a:lnTo>
                  <a:lnTo>
                    <a:pt x="3" y="4"/>
                  </a:lnTo>
                  <a:lnTo>
                    <a:pt x="3" y="4"/>
                  </a:lnTo>
                  <a:lnTo>
                    <a:pt x="5" y="5"/>
                  </a:lnTo>
                  <a:lnTo>
                    <a:pt x="5" y="7"/>
                  </a:lnTo>
                  <a:lnTo>
                    <a:pt x="6" y="8"/>
                  </a:lnTo>
                  <a:lnTo>
                    <a:pt x="7" y="8"/>
                  </a:lnTo>
                  <a:lnTo>
                    <a:pt x="7" y="8"/>
                  </a:lnTo>
                  <a:lnTo>
                    <a:pt x="10" y="8"/>
                  </a:lnTo>
                  <a:lnTo>
                    <a:pt x="10" y="6"/>
                  </a:lnTo>
                  <a:lnTo>
                    <a:pt x="10" y="0"/>
                  </a:ln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400">
                <a:solidFill>
                  <a:prstClr val="black"/>
                </a:solidFill>
                <a:latin typeface="Malgun Gothic" panose="020b0503020000020004" charset="-127"/>
                <a:ea typeface="Malgun Gothic" panose="020b0503020000020004" charset="-127"/>
              </a:endParaRPr>
            </a:p>
          </p:txBody>
        </p:sp>
        <p:sp>
          <p:nvSpPr>
            <p:cNvPr id="26" name="Freeform 57"/>
            <p:cNvSpPr/>
            <p:nvPr/>
          </p:nvSpPr>
          <p:spPr bwMode="auto">
            <a:xfrm>
              <a:off x="3402013" y="5419726"/>
              <a:ext cx="1588" cy="7938"/>
            </a:xfrm>
            <a:custGeom>
              <a:gdLst>
                <a:gd name="T0" fmla="*/ 0 w 1"/>
                <a:gd name="T1" fmla="*/ 1 h 5"/>
                <a:gd name="T2" fmla="*/ 0 w 1"/>
                <a:gd name="T3" fmla="*/ 1 h 5"/>
                <a:gd name="T4" fmla="*/ 0 w 1"/>
                <a:gd name="T5" fmla="*/ 0 h 5"/>
                <a:gd name="T6" fmla="*/ 1 w 1"/>
                <a:gd name="T7" fmla="*/ 0 h 5"/>
                <a:gd name="T8" fmla="*/ 1 w 1"/>
                <a:gd name="T9" fmla="*/ 4 h 5"/>
                <a:gd name="T10" fmla="*/ 1 w 1"/>
                <a:gd name="T11" fmla="*/ 4 h 5"/>
                <a:gd name="T12" fmla="*/ 1 w 1"/>
                <a:gd name="T13" fmla="*/ 5 h 5"/>
                <a:gd name="T14" fmla="*/ 0 w 1"/>
                <a:gd name="T15" fmla="*/ 4 h 5"/>
                <a:gd name="T16" fmla="*/ 0 w 1"/>
                <a:gd name="T17" fmla="*/ 1 h 5"/>
                <a:gd name="T18" fmla="*/ 0 w 1"/>
                <a:gd name="T19" fmla="*/ 1 h 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5">
                  <a:moveTo>
                    <a:pt x="0" y="1"/>
                  </a:moveTo>
                  <a:lnTo>
                    <a:pt x="0" y="1"/>
                  </a:lnTo>
                  <a:lnTo>
                    <a:pt x="0" y="0"/>
                  </a:lnTo>
                  <a:lnTo>
                    <a:pt x="1" y="0"/>
                  </a:lnTo>
                  <a:lnTo>
                    <a:pt x="1" y="4"/>
                  </a:lnTo>
                  <a:lnTo>
                    <a:pt x="1" y="4"/>
                  </a:lnTo>
                  <a:lnTo>
                    <a:pt x="1" y="5"/>
                  </a:lnTo>
                  <a:lnTo>
                    <a:pt x="0" y="4"/>
                  </a:lnTo>
                  <a:lnTo>
                    <a:pt x="0" y="1"/>
                  </a:ln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400">
                <a:solidFill>
                  <a:prstClr val="black"/>
                </a:solidFill>
                <a:latin typeface="Malgun Gothic" panose="020b0503020000020004" charset="-127"/>
                <a:ea typeface="Malgun Gothic" panose="020b0503020000020004" charset="-127"/>
              </a:endParaRPr>
            </a:p>
          </p:txBody>
        </p:sp>
        <p:sp>
          <p:nvSpPr>
            <p:cNvPr id="27" name="Freeform 58"/>
            <p:cNvSpPr/>
            <p:nvPr/>
          </p:nvSpPr>
          <p:spPr bwMode="auto">
            <a:xfrm>
              <a:off x="3408363" y="5427663"/>
              <a:ext cx="7938" cy="11113"/>
            </a:xfrm>
            <a:custGeom>
              <a:gdLst>
                <a:gd name="T0" fmla="*/ 1 w 5"/>
                <a:gd name="T1" fmla="*/ 0 h 7"/>
                <a:gd name="T2" fmla="*/ 1 w 5"/>
                <a:gd name="T3" fmla="*/ 0 h 7"/>
                <a:gd name="T4" fmla="*/ 5 w 5"/>
                <a:gd name="T5" fmla="*/ 0 h 7"/>
                <a:gd name="T6" fmla="*/ 5 w 5"/>
                <a:gd name="T7" fmla="*/ 0 h 7"/>
                <a:gd name="T8" fmla="*/ 5 w 5"/>
                <a:gd name="T9" fmla="*/ 3 h 7"/>
                <a:gd name="T10" fmla="*/ 4 w 5"/>
                <a:gd name="T11" fmla="*/ 5 h 7"/>
                <a:gd name="T12" fmla="*/ 2 w 5"/>
                <a:gd name="T13" fmla="*/ 7 h 7"/>
                <a:gd name="T14" fmla="*/ 0 w 5"/>
                <a:gd name="T15" fmla="*/ 7 h 7"/>
                <a:gd name="T16" fmla="*/ 0 w 5"/>
                <a:gd name="T17" fmla="*/ 7 h 7"/>
                <a:gd name="T18" fmla="*/ 0 w 5"/>
                <a:gd name="T19" fmla="*/ 3 h 7"/>
                <a:gd name="T20" fmla="*/ 1 w 5"/>
                <a:gd name="T21" fmla="*/ 0 h 7"/>
                <a:gd name="T22" fmla="*/ 1 w 5"/>
                <a:gd name="T23" fmla="*/ 0 h 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7">
                  <a:moveTo>
                    <a:pt x="1" y="0"/>
                  </a:moveTo>
                  <a:lnTo>
                    <a:pt x="1" y="0"/>
                  </a:lnTo>
                  <a:lnTo>
                    <a:pt x="5" y="0"/>
                  </a:lnTo>
                  <a:lnTo>
                    <a:pt x="5" y="0"/>
                  </a:lnTo>
                  <a:lnTo>
                    <a:pt x="5" y="3"/>
                  </a:lnTo>
                  <a:lnTo>
                    <a:pt x="4" y="5"/>
                  </a:lnTo>
                  <a:lnTo>
                    <a:pt x="2" y="7"/>
                  </a:lnTo>
                  <a:lnTo>
                    <a:pt x="0" y="7"/>
                  </a:lnTo>
                  <a:lnTo>
                    <a:pt x="0" y="7"/>
                  </a:lnTo>
                  <a:lnTo>
                    <a:pt x="0" y="3"/>
                  </a:lnTo>
                  <a:lnTo>
                    <a:pt x="1" y="0"/>
                  </a:ln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400">
                <a:solidFill>
                  <a:prstClr val="black"/>
                </a:solidFill>
                <a:latin typeface="Malgun Gothic" panose="020b0503020000020004" charset="-127"/>
                <a:ea typeface="Malgun Gothic" panose="020b0503020000020004" charset="-127"/>
              </a:endParaRPr>
            </a:p>
          </p:txBody>
        </p:sp>
        <p:sp>
          <p:nvSpPr>
            <p:cNvPr id="28" name="Freeform 59"/>
            <p:cNvSpPr/>
            <p:nvPr/>
          </p:nvSpPr>
          <p:spPr bwMode="auto">
            <a:xfrm>
              <a:off x="3275013" y="5476876"/>
              <a:ext cx="15875" cy="38100"/>
            </a:xfrm>
            <a:custGeom>
              <a:gdLst>
                <a:gd name="T0" fmla="*/ 1 w 10"/>
                <a:gd name="T1" fmla="*/ 0 h 24"/>
                <a:gd name="T2" fmla="*/ 1 w 10"/>
                <a:gd name="T3" fmla="*/ 0 h 24"/>
                <a:gd name="T4" fmla="*/ 4 w 10"/>
                <a:gd name="T5" fmla="*/ 3 h 24"/>
                <a:gd name="T6" fmla="*/ 6 w 10"/>
                <a:gd name="T7" fmla="*/ 7 h 24"/>
                <a:gd name="T8" fmla="*/ 8 w 10"/>
                <a:gd name="T9" fmla="*/ 12 h 24"/>
                <a:gd name="T10" fmla="*/ 10 w 10"/>
                <a:gd name="T11" fmla="*/ 17 h 24"/>
                <a:gd name="T12" fmla="*/ 10 w 10"/>
                <a:gd name="T13" fmla="*/ 17 h 24"/>
                <a:gd name="T14" fmla="*/ 7 w 10"/>
                <a:gd name="T15" fmla="*/ 18 h 24"/>
                <a:gd name="T16" fmla="*/ 5 w 10"/>
                <a:gd name="T17" fmla="*/ 19 h 24"/>
                <a:gd name="T18" fmla="*/ 4 w 10"/>
                <a:gd name="T19" fmla="*/ 24 h 24"/>
                <a:gd name="T20" fmla="*/ 4 w 10"/>
                <a:gd name="T21" fmla="*/ 24 h 24"/>
                <a:gd name="T22" fmla="*/ 1 w 10"/>
                <a:gd name="T23" fmla="*/ 22 h 24"/>
                <a:gd name="T24" fmla="*/ 0 w 10"/>
                <a:gd name="T25" fmla="*/ 20 h 24"/>
                <a:gd name="T26" fmla="*/ 0 w 10"/>
                <a:gd name="T27" fmla="*/ 17 h 24"/>
                <a:gd name="T28" fmla="*/ 0 w 10"/>
                <a:gd name="T29" fmla="*/ 14 h 24"/>
                <a:gd name="T30" fmla="*/ 2 w 10"/>
                <a:gd name="T31" fmla="*/ 7 h 24"/>
                <a:gd name="T32" fmla="*/ 2 w 10"/>
                <a:gd name="T33" fmla="*/ 3 h 24"/>
                <a:gd name="T34" fmla="*/ 1 w 10"/>
                <a:gd name="T35" fmla="*/ 0 h 24"/>
                <a:gd name="T36" fmla="*/ 1 w 10"/>
                <a:gd name="T37" fmla="*/ 0 h 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24">
                  <a:moveTo>
                    <a:pt x="1" y="0"/>
                  </a:moveTo>
                  <a:lnTo>
                    <a:pt x="1" y="0"/>
                  </a:lnTo>
                  <a:lnTo>
                    <a:pt x="4" y="3"/>
                  </a:lnTo>
                  <a:lnTo>
                    <a:pt x="6" y="7"/>
                  </a:lnTo>
                  <a:lnTo>
                    <a:pt x="8" y="12"/>
                  </a:lnTo>
                  <a:lnTo>
                    <a:pt x="10" y="17"/>
                  </a:lnTo>
                  <a:lnTo>
                    <a:pt x="10" y="17"/>
                  </a:lnTo>
                  <a:lnTo>
                    <a:pt x="7" y="18"/>
                  </a:lnTo>
                  <a:lnTo>
                    <a:pt x="5" y="19"/>
                  </a:lnTo>
                  <a:lnTo>
                    <a:pt x="4" y="24"/>
                  </a:lnTo>
                  <a:lnTo>
                    <a:pt x="4" y="24"/>
                  </a:lnTo>
                  <a:lnTo>
                    <a:pt x="1" y="22"/>
                  </a:lnTo>
                  <a:lnTo>
                    <a:pt x="0" y="20"/>
                  </a:lnTo>
                  <a:lnTo>
                    <a:pt x="0" y="17"/>
                  </a:lnTo>
                  <a:lnTo>
                    <a:pt x="0" y="14"/>
                  </a:lnTo>
                  <a:lnTo>
                    <a:pt x="2" y="7"/>
                  </a:lnTo>
                  <a:lnTo>
                    <a:pt x="2" y="3"/>
                  </a:lnTo>
                  <a:lnTo>
                    <a:pt x="1" y="0"/>
                  </a:ln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400">
                <a:solidFill>
                  <a:prstClr val="black"/>
                </a:solidFill>
                <a:latin typeface="Malgun Gothic" panose="020b0503020000020004" charset="-127"/>
                <a:ea typeface="Malgun Gothic" panose="020b0503020000020004" charset="-127"/>
              </a:endParaRPr>
            </a:p>
          </p:txBody>
        </p:sp>
        <p:sp>
          <p:nvSpPr>
            <p:cNvPr id="29" name="Freeform 60"/>
            <p:cNvSpPr/>
            <p:nvPr/>
          </p:nvSpPr>
          <p:spPr bwMode="auto">
            <a:xfrm>
              <a:off x="3295650" y="5500688"/>
              <a:ext cx="4763" cy="7938"/>
            </a:xfrm>
            <a:custGeom>
              <a:gdLst>
                <a:gd name="T0" fmla="*/ 0 w 3"/>
                <a:gd name="T1" fmla="*/ 0 h 5"/>
                <a:gd name="T2" fmla="*/ 0 w 3"/>
                <a:gd name="T3" fmla="*/ 0 h 5"/>
                <a:gd name="T4" fmla="*/ 1 w 3"/>
                <a:gd name="T5" fmla="*/ 0 h 5"/>
                <a:gd name="T6" fmla="*/ 2 w 3"/>
                <a:gd name="T7" fmla="*/ 0 h 5"/>
                <a:gd name="T8" fmla="*/ 3 w 3"/>
                <a:gd name="T9" fmla="*/ 2 h 5"/>
                <a:gd name="T10" fmla="*/ 2 w 3"/>
                <a:gd name="T11" fmla="*/ 4 h 5"/>
                <a:gd name="T12" fmla="*/ 1 w 3"/>
                <a:gd name="T13" fmla="*/ 5 h 5"/>
                <a:gd name="T14" fmla="*/ 0 w 3"/>
                <a:gd name="T15" fmla="*/ 5 h 5"/>
                <a:gd name="T16" fmla="*/ 0 w 3"/>
                <a:gd name="T17" fmla="*/ 5 h 5"/>
                <a:gd name="T18" fmla="*/ 0 w 3"/>
                <a:gd name="T19" fmla="*/ 0 h 5"/>
                <a:gd name="T20" fmla="*/ 0 w 3"/>
                <a:gd name="T21" fmla="*/ 0 h 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5">
                  <a:moveTo>
                    <a:pt x="0" y="0"/>
                  </a:moveTo>
                  <a:lnTo>
                    <a:pt x="0" y="0"/>
                  </a:lnTo>
                  <a:lnTo>
                    <a:pt x="1" y="0"/>
                  </a:lnTo>
                  <a:lnTo>
                    <a:pt x="2" y="0"/>
                  </a:lnTo>
                  <a:lnTo>
                    <a:pt x="3" y="2"/>
                  </a:lnTo>
                  <a:lnTo>
                    <a:pt x="2" y="4"/>
                  </a:lnTo>
                  <a:lnTo>
                    <a:pt x="1" y="5"/>
                  </a:lnTo>
                  <a:lnTo>
                    <a:pt x="0" y="5"/>
                  </a:lnTo>
                  <a:lnTo>
                    <a:pt x="0" y="5"/>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400">
                <a:solidFill>
                  <a:prstClr val="black"/>
                </a:solidFill>
                <a:latin typeface="Malgun Gothic" panose="020b0503020000020004" charset="-127"/>
                <a:ea typeface="Malgun Gothic" panose="020b0503020000020004" charset="-127"/>
              </a:endParaRPr>
            </a:p>
          </p:txBody>
        </p:sp>
        <p:sp>
          <p:nvSpPr>
            <p:cNvPr id="30" name="Freeform 61"/>
            <p:cNvSpPr/>
            <p:nvPr/>
          </p:nvSpPr>
          <p:spPr bwMode="auto">
            <a:xfrm>
              <a:off x="3409950" y="5508626"/>
              <a:ext cx="4763" cy="9525"/>
            </a:xfrm>
            <a:custGeom>
              <a:gdLst>
                <a:gd name="T0" fmla="*/ 1 w 3"/>
                <a:gd name="T1" fmla="*/ 0 h 6"/>
                <a:gd name="T2" fmla="*/ 1 w 3"/>
                <a:gd name="T3" fmla="*/ 0 h 6"/>
                <a:gd name="T4" fmla="*/ 2 w 3"/>
                <a:gd name="T5" fmla="*/ 0 h 6"/>
                <a:gd name="T6" fmla="*/ 3 w 3"/>
                <a:gd name="T7" fmla="*/ 1 h 6"/>
                <a:gd name="T8" fmla="*/ 3 w 3"/>
                <a:gd name="T9" fmla="*/ 3 h 6"/>
                <a:gd name="T10" fmla="*/ 2 w 3"/>
                <a:gd name="T11" fmla="*/ 6 h 6"/>
                <a:gd name="T12" fmla="*/ 1 w 3"/>
                <a:gd name="T13" fmla="*/ 6 h 6"/>
                <a:gd name="T14" fmla="*/ 0 w 3"/>
                <a:gd name="T15" fmla="*/ 4 h 6"/>
                <a:gd name="T16" fmla="*/ 0 w 3"/>
                <a:gd name="T17" fmla="*/ 4 h 6"/>
                <a:gd name="T18" fmla="*/ 0 w 3"/>
                <a:gd name="T19" fmla="*/ 2 h 6"/>
                <a:gd name="T20" fmla="*/ 0 w 3"/>
                <a:gd name="T21" fmla="*/ 2 h 6"/>
                <a:gd name="T22" fmla="*/ 1 w 3"/>
                <a:gd name="T23" fmla="*/ 1 h 6"/>
                <a:gd name="T24" fmla="*/ 1 w 3"/>
                <a:gd name="T25" fmla="*/ 0 h 6"/>
                <a:gd name="T26" fmla="*/ 1 w 3"/>
                <a:gd name="T27" fmla="*/ 0 h 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6">
                  <a:moveTo>
                    <a:pt x="1" y="0"/>
                  </a:moveTo>
                  <a:lnTo>
                    <a:pt x="1" y="0"/>
                  </a:lnTo>
                  <a:lnTo>
                    <a:pt x="2" y="0"/>
                  </a:lnTo>
                  <a:lnTo>
                    <a:pt x="3" y="1"/>
                  </a:lnTo>
                  <a:lnTo>
                    <a:pt x="3" y="3"/>
                  </a:lnTo>
                  <a:lnTo>
                    <a:pt x="2" y="6"/>
                  </a:lnTo>
                  <a:lnTo>
                    <a:pt x="1" y="6"/>
                  </a:lnTo>
                  <a:lnTo>
                    <a:pt x="0" y="4"/>
                  </a:lnTo>
                  <a:lnTo>
                    <a:pt x="0" y="4"/>
                  </a:lnTo>
                  <a:lnTo>
                    <a:pt x="0" y="2"/>
                  </a:lnTo>
                  <a:lnTo>
                    <a:pt x="0" y="2"/>
                  </a:lnTo>
                  <a:lnTo>
                    <a:pt x="1" y="1"/>
                  </a:lnTo>
                  <a:lnTo>
                    <a:pt x="1" y="0"/>
                  </a:ln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400">
                <a:solidFill>
                  <a:prstClr val="black"/>
                </a:solidFill>
                <a:latin typeface="Malgun Gothic" panose="020b0503020000020004" charset="-127"/>
                <a:ea typeface="Malgun Gothic" panose="020b0503020000020004" charset="-127"/>
              </a:endParaRPr>
            </a:p>
          </p:txBody>
        </p:sp>
        <p:sp>
          <p:nvSpPr>
            <p:cNvPr id="31" name="Freeform 62"/>
            <p:cNvSpPr/>
            <p:nvPr/>
          </p:nvSpPr>
          <p:spPr bwMode="auto">
            <a:xfrm>
              <a:off x="3249613" y="5526088"/>
              <a:ext cx="12700" cy="7938"/>
            </a:xfrm>
            <a:custGeom>
              <a:gdLst>
                <a:gd name="T0" fmla="*/ 0 w 8"/>
                <a:gd name="T1" fmla="*/ 0 h 5"/>
                <a:gd name="T2" fmla="*/ 0 w 8"/>
                <a:gd name="T3" fmla="*/ 0 h 5"/>
                <a:gd name="T4" fmla="*/ 3 w 8"/>
                <a:gd name="T5" fmla="*/ 0 h 5"/>
                <a:gd name="T6" fmla="*/ 6 w 8"/>
                <a:gd name="T7" fmla="*/ 0 h 5"/>
                <a:gd name="T8" fmla="*/ 7 w 8"/>
                <a:gd name="T9" fmla="*/ 2 h 5"/>
                <a:gd name="T10" fmla="*/ 8 w 8"/>
                <a:gd name="T11" fmla="*/ 4 h 5"/>
                <a:gd name="T12" fmla="*/ 8 w 8"/>
                <a:gd name="T13" fmla="*/ 4 h 5"/>
                <a:gd name="T14" fmla="*/ 6 w 8"/>
                <a:gd name="T15" fmla="*/ 5 h 5"/>
                <a:gd name="T16" fmla="*/ 2 w 8"/>
                <a:gd name="T17" fmla="*/ 5 h 5"/>
                <a:gd name="T18" fmla="*/ 1 w 8"/>
                <a:gd name="T19" fmla="*/ 3 h 5"/>
                <a:gd name="T20" fmla="*/ 0 w 8"/>
                <a:gd name="T21" fmla="*/ 0 h 5"/>
                <a:gd name="T22" fmla="*/ 0 w 8"/>
                <a:gd name="T23" fmla="*/ 0 h 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5">
                  <a:moveTo>
                    <a:pt x="0" y="0"/>
                  </a:moveTo>
                  <a:lnTo>
                    <a:pt x="0" y="0"/>
                  </a:lnTo>
                  <a:lnTo>
                    <a:pt x="3" y="0"/>
                  </a:lnTo>
                  <a:lnTo>
                    <a:pt x="6" y="0"/>
                  </a:lnTo>
                  <a:lnTo>
                    <a:pt x="7" y="2"/>
                  </a:lnTo>
                  <a:lnTo>
                    <a:pt x="8" y="4"/>
                  </a:lnTo>
                  <a:lnTo>
                    <a:pt x="8" y="4"/>
                  </a:lnTo>
                  <a:lnTo>
                    <a:pt x="6" y="5"/>
                  </a:lnTo>
                  <a:lnTo>
                    <a:pt x="2" y="5"/>
                  </a:lnTo>
                  <a:lnTo>
                    <a:pt x="1" y="3"/>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400">
                <a:solidFill>
                  <a:prstClr val="black"/>
                </a:solidFill>
                <a:latin typeface="Malgun Gothic" panose="020b0503020000020004" charset="-127"/>
                <a:ea typeface="Malgun Gothic" panose="020b0503020000020004" charset="-127"/>
              </a:endParaRPr>
            </a:p>
          </p:txBody>
        </p:sp>
        <p:sp>
          <p:nvSpPr>
            <p:cNvPr id="32" name="Freeform 63"/>
            <p:cNvSpPr/>
            <p:nvPr/>
          </p:nvSpPr>
          <p:spPr bwMode="auto">
            <a:xfrm>
              <a:off x="3235325" y="5537201"/>
              <a:ext cx="12700" cy="26988"/>
            </a:xfrm>
            <a:custGeom>
              <a:gdLst>
                <a:gd name="T0" fmla="*/ 5 w 8"/>
                <a:gd name="T1" fmla="*/ 0 h 17"/>
                <a:gd name="T2" fmla="*/ 5 w 8"/>
                <a:gd name="T3" fmla="*/ 0 h 17"/>
                <a:gd name="T4" fmla="*/ 6 w 8"/>
                <a:gd name="T5" fmla="*/ 2 h 17"/>
                <a:gd name="T6" fmla="*/ 7 w 8"/>
                <a:gd name="T7" fmla="*/ 4 h 17"/>
                <a:gd name="T8" fmla="*/ 8 w 8"/>
                <a:gd name="T9" fmla="*/ 11 h 17"/>
                <a:gd name="T10" fmla="*/ 8 w 8"/>
                <a:gd name="T11" fmla="*/ 11 h 17"/>
                <a:gd name="T12" fmla="*/ 6 w 8"/>
                <a:gd name="T13" fmla="*/ 11 h 17"/>
                <a:gd name="T14" fmla="*/ 5 w 8"/>
                <a:gd name="T15" fmla="*/ 12 h 17"/>
                <a:gd name="T16" fmla="*/ 5 w 8"/>
                <a:gd name="T17" fmla="*/ 17 h 17"/>
                <a:gd name="T18" fmla="*/ 5 w 8"/>
                <a:gd name="T19" fmla="*/ 17 h 17"/>
                <a:gd name="T20" fmla="*/ 3 w 8"/>
                <a:gd name="T21" fmla="*/ 16 h 17"/>
                <a:gd name="T22" fmla="*/ 1 w 8"/>
                <a:gd name="T23" fmla="*/ 14 h 17"/>
                <a:gd name="T24" fmla="*/ 0 w 8"/>
                <a:gd name="T25" fmla="*/ 12 h 17"/>
                <a:gd name="T26" fmla="*/ 0 w 8"/>
                <a:gd name="T27" fmla="*/ 10 h 17"/>
                <a:gd name="T28" fmla="*/ 0 w 8"/>
                <a:gd name="T29" fmla="*/ 10 h 17"/>
                <a:gd name="T30" fmla="*/ 2 w 8"/>
                <a:gd name="T31" fmla="*/ 9 h 17"/>
                <a:gd name="T32" fmla="*/ 3 w 8"/>
                <a:gd name="T33" fmla="*/ 6 h 17"/>
                <a:gd name="T34" fmla="*/ 4 w 8"/>
                <a:gd name="T35" fmla="*/ 4 h 17"/>
                <a:gd name="T36" fmla="*/ 5 w 8"/>
                <a:gd name="T37" fmla="*/ 0 h 17"/>
                <a:gd name="T38" fmla="*/ 5 w 8"/>
                <a:gd name="T39" fmla="*/ 0 h 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 h="17">
                  <a:moveTo>
                    <a:pt x="5" y="0"/>
                  </a:moveTo>
                  <a:lnTo>
                    <a:pt x="5" y="0"/>
                  </a:lnTo>
                  <a:lnTo>
                    <a:pt x="6" y="2"/>
                  </a:lnTo>
                  <a:lnTo>
                    <a:pt x="7" y="4"/>
                  </a:lnTo>
                  <a:lnTo>
                    <a:pt x="8" y="11"/>
                  </a:lnTo>
                  <a:lnTo>
                    <a:pt x="8" y="11"/>
                  </a:lnTo>
                  <a:lnTo>
                    <a:pt x="6" y="11"/>
                  </a:lnTo>
                  <a:lnTo>
                    <a:pt x="5" y="12"/>
                  </a:lnTo>
                  <a:lnTo>
                    <a:pt x="5" y="17"/>
                  </a:lnTo>
                  <a:lnTo>
                    <a:pt x="5" y="17"/>
                  </a:lnTo>
                  <a:lnTo>
                    <a:pt x="3" y="16"/>
                  </a:lnTo>
                  <a:lnTo>
                    <a:pt x="1" y="14"/>
                  </a:lnTo>
                  <a:lnTo>
                    <a:pt x="0" y="12"/>
                  </a:lnTo>
                  <a:lnTo>
                    <a:pt x="0" y="10"/>
                  </a:lnTo>
                  <a:lnTo>
                    <a:pt x="0" y="10"/>
                  </a:lnTo>
                  <a:lnTo>
                    <a:pt x="2" y="9"/>
                  </a:lnTo>
                  <a:lnTo>
                    <a:pt x="3" y="6"/>
                  </a:lnTo>
                  <a:lnTo>
                    <a:pt x="4" y="4"/>
                  </a:lnTo>
                  <a:lnTo>
                    <a:pt x="5" y="0"/>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400">
                <a:solidFill>
                  <a:prstClr val="black"/>
                </a:solidFill>
                <a:latin typeface="Malgun Gothic" panose="020b0503020000020004" charset="-127"/>
                <a:ea typeface="Malgun Gothic" panose="020b0503020000020004" charset="-127"/>
              </a:endParaRPr>
            </a:p>
          </p:txBody>
        </p:sp>
        <p:sp>
          <p:nvSpPr>
            <p:cNvPr id="33" name="Freeform 64"/>
            <p:cNvSpPr/>
            <p:nvPr/>
          </p:nvSpPr>
          <p:spPr bwMode="auto">
            <a:xfrm>
              <a:off x="3403600" y="5561013"/>
              <a:ext cx="22225" cy="41275"/>
            </a:xfrm>
            <a:custGeom>
              <a:gdLst>
                <a:gd name="T0" fmla="*/ 8 w 14"/>
                <a:gd name="T1" fmla="*/ 0 h 26"/>
                <a:gd name="T2" fmla="*/ 8 w 14"/>
                <a:gd name="T3" fmla="*/ 0 h 26"/>
                <a:gd name="T4" fmla="*/ 12 w 14"/>
                <a:gd name="T5" fmla="*/ 1 h 26"/>
                <a:gd name="T6" fmla="*/ 13 w 14"/>
                <a:gd name="T7" fmla="*/ 2 h 26"/>
                <a:gd name="T8" fmla="*/ 14 w 14"/>
                <a:gd name="T9" fmla="*/ 7 h 26"/>
                <a:gd name="T10" fmla="*/ 14 w 14"/>
                <a:gd name="T11" fmla="*/ 7 h 26"/>
                <a:gd name="T12" fmla="*/ 12 w 14"/>
                <a:gd name="T13" fmla="*/ 7 h 26"/>
                <a:gd name="T14" fmla="*/ 10 w 14"/>
                <a:gd name="T15" fmla="*/ 8 h 26"/>
                <a:gd name="T16" fmla="*/ 8 w 14"/>
                <a:gd name="T17" fmla="*/ 9 h 26"/>
                <a:gd name="T18" fmla="*/ 8 w 14"/>
                <a:gd name="T19" fmla="*/ 11 h 26"/>
                <a:gd name="T20" fmla="*/ 10 w 14"/>
                <a:gd name="T21" fmla="*/ 16 h 26"/>
                <a:gd name="T22" fmla="*/ 10 w 14"/>
                <a:gd name="T23" fmla="*/ 19 h 26"/>
                <a:gd name="T24" fmla="*/ 10 w 14"/>
                <a:gd name="T25" fmla="*/ 19 h 26"/>
                <a:gd name="T26" fmla="*/ 7 w 14"/>
                <a:gd name="T27" fmla="*/ 20 h 26"/>
                <a:gd name="T28" fmla="*/ 5 w 14"/>
                <a:gd name="T29" fmla="*/ 21 h 26"/>
                <a:gd name="T30" fmla="*/ 1 w 14"/>
                <a:gd name="T31" fmla="*/ 26 h 26"/>
                <a:gd name="T32" fmla="*/ 1 w 14"/>
                <a:gd name="T33" fmla="*/ 26 h 26"/>
                <a:gd name="T34" fmla="*/ 0 w 14"/>
                <a:gd name="T35" fmla="*/ 18 h 26"/>
                <a:gd name="T36" fmla="*/ 0 w 14"/>
                <a:gd name="T37" fmla="*/ 9 h 26"/>
                <a:gd name="T38" fmla="*/ 0 w 14"/>
                <a:gd name="T39" fmla="*/ 6 h 26"/>
                <a:gd name="T40" fmla="*/ 2 w 14"/>
                <a:gd name="T41" fmla="*/ 3 h 26"/>
                <a:gd name="T42" fmla="*/ 5 w 14"/>
                <a:gd name="T43" fmla="*/ 1 h 26"/>
                <a:gd name="T44" fmla="*/ 8 w 14"/>
                <a:gd name="T45" fmla="*/ 0 h 26"/>
                <a:gd name="T46" fmla="*/ 8 w 14"/>
                <a:gd name="T47" fmla="*/ 0 h 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 h="26">
                  <a:moveTo>
                    <a:pt x="8" y="0"/>
                  </a:moveTo>
                  <a:lnTo>
                    <a:pt x="8" y="0"/>
                  </a:lnTo>
                  <a:lnTo>
                    <a:pt x="12" y="1"/>
                  </a:lnTo>
                  <a:lnTo>
                    <a:pt x="13" y="2"/>
                  </a:lnTo>
                  <a:lnTo>
                    <a:pt x="14" y="7"/>
                  </a:lnTo>
                  <a:lnTo>
                    <a:pt x="14" y="7"/>
                  </a:lnTo>
                  <a:lnTo>
                    <a:pt x="12" y="7"/>
                  </a:lnTo>
                  <a:lnTo>
                    <a:pt x="10" y="8"/>
                  </a:lnTo>
                  <a:lnTo>
                    <a:pt x="8" y="9"/>
                  </a:lnTo>
                  <a:lnTo>
                    <a:pt x="8" y="11"/>
                  </a:lnTo>
                  <a:lnTo>
                    <a:pt x="10" y="16"/>
                  </a:lnTo>
                  <a:lnTo>
                    <a:pt x="10" y="19"/>
                  </a:lnTo>
                  <a:lnTo>
                    <a:pt x="10" y="19"/>
                  </a:lnTo>
                  <a:lnTo>
                    <a:pt x="7" y="20"/>
                  </a:lnTo>
                  <a:lnTo>
                    <a:pt x="5" y="21"/>
                  </a:lnTo>
                  <a:lnTo>
                    <a:pt x="1" y="26"/>
                  </a:lnTo>
                  <a:lnTo>
                    <a:pt x="1" y="26"/>
                  </a:lnTo>
                  <a:lnTo>
                    <a:pt x="0" y="18"/>
                  </a:lnTo>
                  <a:lnTo>
                    <a:pt x="0" y="9"/>
                  </a:lnTo>
                  <a:lnTo>
                    <a:pt x="0" y="6"/>
                  </a:lnTo>
                  <a:lnTo>
                    <a:pt x="2" y="3"/>
                  </a:lnTo>
                  <a:lnTo>
                    <a:pt x="5" y="1"/>
                  </a:lnTo>
                  <a:lnTo>
                    <a:pt x="8" y="0"/>
                  </a:ln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400">
                <a:solidFill>
                  <a:prstClr val="black"/>
                </a:solidFill>
                <a:latin typeface="Malgun Gothic" panose="020b0503020000020004" charset="-127"/>
                <a:ea typeface="Malgun Gothic" panose="020b0503020000020004" charset="-127"/>
              </a:endParaRPr>
            </a:p>
          </p:txBody>
        </p:sp>
        <p:sp>
          <p:nvSpPr>
            <p:cNvPr id="34" name="Freeform 65"/>
            <p:cNvSpPr/>
            <p:nvPr/>
          </p:nvSpPr>
          <p:spPr bwMode="auto">
            <a:xfrm>
              <a:off x="3363913" y="5567363"/>
              <a:ext cx="11113" cy="25400"/>
            </a:xfrm>
            <a:custGeom>
              <a:gdLst>
                <a:gd name="T0" fmla="*/ 3 w 7"/>
                <a:gd name="T1" fmla="*/ 0 h 16"/>
                <a:gd name="T2" fmla="*/ 3 w 7"/>
                <a:gd name="T3" fmla="*/ 0 h 16"/>
                <a:gd name="T4" fmla="*/ 5 w 7"/>
                <a:gd name="T5" fmla="*/ 7 h 16"/>
                <a:gd name="T6" fmla="*/ 6 w 7"/>
                <a:gd name="T7" fmla="*/ 11 h 16"/>
                <a:gd name="T8" fmla="*/ 7 w 7"/>
                <a:gd name="T9" fmla="*/ 15 h 16"/>
                <a:gd name="T10" fmla="*/ 7 w 7"/>
                <a:gd name="T11" fmla="*/ 15 h 16"/>
                <a:gd name="T12" fmla="*/ 4 w 7"/>
                <a:gd name="T13" fmla="*/ 16 h 16"/>
                <a:gd name="T14" fmla="*/ 2 w 7"/>
                <a:gd name="T15" fmla="*/ 14 h 16"/>
                <a:gd name="T16" fmla="*/ 1 w 7"/>
                <a:gd name="T17" fmla="*/ 12 h 16"/>
                <a:gd name="T18" fmla="*/ 0 w 7"/>
                <a:gd name="T19" fmla="*/ 10 h 16"/>
                <a:gd name="T20" fmla="*/ 1 w 7"/>
                <a:gd name="T21" fmla="*/ 4 h 16"/>
                <a:gd name="T22" fmla="*/ 1 w 7"/>
                <a:gd name="T23" fmla="*/ 2 h 16"/>
                <a:gd name="T24" fmla="*/ 3 w 7"/>
                <a:gd name="T25" fmla="*/ 0 h 16"/>
                <a:gd name="T26" fmla="*/ 3 w 7"/>
                <a:gd name="T27" fmla="*/ 0 h 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16">
                  <a:moveTo>
                    <a:pt x="3" y="0"/>
                  </a:moveTo>
                  <a:lnTo>
                    <a:pt x="3" y="0"/>
                  </a:lnTo>
                  <a:lnTo>
                    <a:pt x="5" y="7"/>
                  </a:lnTo>
                  <a:lnTo>
                    <a:pt x="6" y="11"/>
                  </a:lnTo>
                  <a:lnTo>
                    <a:pt x="7" y="15"/>
                  </a:lnTo>
                  <a:lnTo>
                    <a:pt x="7" y="15"/>
                  </a:lnTo>
                  <a:lnTo>
                    <a:pt x="4" y="16"/>
                  </a:lnTo>
                  <a:lnTo>
                    <a:pt x="2" y="14"/>
                  </a:lnTo>
                  <a:lnTo>
                    <a:pt x="1" y="12"/>
                  </a:lnTo>
                  <a:lnTo>
                    <a:pt x="0" y="10"/>
                  </a:lnTo>
                  <a:lnTo>
                    <a:pt x="1" y="4"/>
                  </a:lnTo>
                  <a:lnTo>
                    <a:pt x="1" y="2"/>
                  </a:lnTo>
                  <a:lnTo>
                    <a:pt x="3"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400">
                <a:solidFill>
                  <a:prstClr val="black"/>
                </a:solidFill>
                <a:latin typeface="Malgun Gothic" panose="020b0503020000020004" charset="-127"/>
                <a:ea typeface="Malgun Gothic" panose="020b0503020000020004" charset="-127"/>
              </a:endParaRPr>
            </a:p>
          </p:txBody>
        </p:sp>
        <p:sp>
          <p:nvSpPr>
            <p:cNvPr id="35" name="Freeform 66"/>
            <p:cNvSpPr/>
            <p:nvPr/>
          </p:nvSpPr>
          <p:spPr bwMode="auto">
            <a:xfrm>
              <a:off x="3378200" y="5583238"/>
              <a:ext cx="14288" cy="22225"/>
            </a:xfrm>
            <a:custGeom>
              <a:gdLst>
                <a:gd name="T0" fmla="*/ 4 w 9"/>
                <a:gd name="T1" fmla="*/ 0 h 14"/>
                <a:gd name="T2" fmla="*/ 4 w 9"/>
                <a:gd name="T3" fmla="*/ 0 h 14"/>
                <a:gd name="T4" fmla="*/ 7 w 9"/>
                <a:gd name="T5" fmla="*/ 0 h 14"/>
                <a:gd name="T6" fmla="*/ 8 w 9"/>
                <a:gd name="T7" fmla="*/ 0 h 14"/>
                <a:gd name="T8" fmla="*/ 9 w 9"/>
                <a:gd name="T9" fmla="*/ 1 h 14"/>
                <a:gd name="T10" fmla="*/ 9 w 9"/>
                <a:gd name="T11" fmla="*/ 1 h 14"/>
                <a:gd name="T12" fmla="*/ 9 w 9"/>
                <a:gd name="T13" fmla="*/ 6 h 14"/>
                <a:gd name="T14" fmla="*/ 7 w 9"/>
                <a:gd name="T15" fmla="*/ 11 h 14"/>
                <a:gd name="T16" fmla="*/ 4 w 9"/>
                <a:gd name="T17" fmla="*/ 14 h 14"/>
                <a:gd name="T18" fmla="*/ 2 w 9"/>
                <a:gd name="T19" fmla="*/ 14 h 14"/>
                <a:gd name="T20" fmla="*/ 0 w 9"/>
                <a:gd name="T21" fmla="*/ 14 h 14"/>
                <a:gd name="T22" fmla="*/ 0 w 9"/>
                <a:gd name="T23" fmla="*/ 14 h 14"/>
                <a:gd name="T24" fmla="*/ 3 w 9"/>
                <a:gd name="T25" fmla="*/ 7 h 14"/>
                <a:gd name="T26" fmla="*/ 4 w 9"/>
                <a:gd name="T27" fmla="*/ 0 h 14"/>
                <a:gd name="T28" fmla="*/ 4 w 9"/>
                <a:gd name="T29" fmla="*/ 0 h 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14">
                  <a:moveTo>
                    <a:pt x="4" y="0"/>
                  </a:moveTo>
                  <a:lnTo>
                    <a:pt x="4" y="0"/>
                  </a:lnTo>
                  <a:lnTo>
                    <a:pt x="7" y="0"/>
                  </a:lnTo>
                  <a:lnTo>
                    <a:pt x="8" y="0"/>
                  </a:lnTo>
                  <a:lnTo>
                    <a:pt x="9" y="1"/>
                  </a:lnTo>
                  <a:lnTo>
                    <a:pt x="9" y="1"/>
                  </a:lnTo>
                  <a:lnTo>
                    <a:pt x="9" y="6"/>
                  </a:lnTo>
                  <a:lnTo>
                    <a:pt x="7" y="11"/>
                  </a:lnTo>
                  <a:lnTo>
                    <a:pt x="4" y="14"/>
                  </a:lnTo>
                  <a:lnTo>
                    <a:pt x="2" y="14"/>
                  </a:lnTo>
                  <a:lnTo>
                    <a:pt x="0" y="14"/>
                  </a:lnTo>
                  <a:lnTo>
                    <a:pt x="0" y="14"/>
                  </a:lnTo>
                  <a:lnTo>
                    <a:pt x="3" y="7"/>
                  </a:lnTo>
                  <a:lnTo>
                    <a:pt x="4"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400">
                <a:solidFill>
                  <a:prstClr val="black"/>
                </a:solidFill>
                <a:latin typeface="Malgun Gothic" panose="020b0503020000020004" charset="-127"/>
                <a:ea typeface="Malgun Gothic" panose="020b0503020000020004" charset="-127"/>
              </a:endParaRPr>
            </a:p>
          </p:txBody>
        </p:sp>
        <p:sp>
          <p:nvSpPr>
            <p:cNvPr id="36" name="Freeform 67"/>
            <p:cNvSpPr/>
            <p:nvPr/>
          </p:nvSpPr>
          <p:spPr bwMode="auto">
            <a:xfrm>
              <a:off x="3338513" y="5591176"/>
              <a:ext cx="6350" cy="4763"/>
            </a:xfrm>
            <a:custGeom>
              <a:gdLst>
                <a:gd name="T0" fmla="*/ 2 w 4"/>
                <a:gd name="T1" fmla="*/ 0 h 3"/>
                <a:gd name="T2" fmla="*/ 2 w 4"/>
                <a:gd name="T3" fmla="*/ 0 h 3"/>
                <a:gd name="T4" fmla="*/ 4 w 4"/>
                <a:gd name="T5" fmla="*/ 0 h 3"/>
                <a:gd name="T6" fmla="*/ 4 w 4"/>
                <a:gd name="T7" fmla="*/ 0 h 3"/>
                <a:gd name="T8" fmla="*/ 4 w 4"/>
                <a:gd name="T9" fmla="*/ 2 h 3"/>
                <a:gd name="T10" fmla="*/ 3 w 4"/>
                <a:gd name="T11" fmla="*/ 3 h 3"/>
                <a:gd name="T12" fmla="*/ 0 w 4"/>
                <a:gd name="T13" fmla="*/ 3 h 3"/>
                <a:gd name="T14" fmla="*/ 0 w 4"/>
                <a:gd name="T15" fmla="*/ 3 h 3"/>
                <a:gd name="T16" fmla="*/ 1 w 4"/>
                <a:gd name="T17" fmla="*/ 2 h 3"/>
                <a:gd name="T18" fmla="*/ 2 w 4"/>
                <a:gd name="T19" fmla="*/ 0 h 3"/>
                <a:gd name="T20" fmla="*/ 2 w 4"/>
                <a:gd name="T21" fmla="*/ 0 h 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3">
                  <a:moveTo>
                    <a:pt x="2" y="0"/>
                  </a:moveTo>
                  <a:lnTo>
                    <a:pt x="2" y="0"/>
                  </a:lnTo>
                  <a:lnTo>
                    <a:pt x="4" y="0"/>
                  </a:lnTo>
                  <a:lnTo>
                    <a:pt x="4" y="0"/>
                  </a:lnTo>
                  <a:lnTo>
                    <a:pt x="4" y="2"/>
                  </a:lnTo>
                  <a:lnTo>
                    <a:pt x="3" y="3"/>
                  </a:lnTo>
                  <a:lnTo>
                    <a:pt x="0" y="3"/>
                  </a:lnTo>
                  <a:lnTo>
                    <a:pt x="0" y="3"/>
                  </a:lnTo>
                  <a:lnTo>
                    <a:pt x="1" y="2"/>
                  </a:lnTo>
                  <a:lnTo>
                    <a:pt x="2"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400">
                <a:solidFill>
                  <a:prstClr val="black"/>
                </a:solidFill>
                <a:latin typeface="Malgun Gothic" panose="020b0503020000020004" charset="-127"/>
                <a:ea typeface="Malgun Gothic" panose="020b0503020000020004" charset="-127"/>
              </a:endParaRPr>
            </a:p>
          </p:txBody>
        </p:sp>
        <p:sp>
          <p:nvSpPr>
            <p:cNvPr id="37" name="Freeform 68"/>
            <p:cNvSpPr/>
            <p:nvPr/>
          </p:nvSpPr>
          <p:spPr bwMode="auto">
            <a:xfrm>
              <a:off x="3389313" y="5605463"/>
              <a:ext cx="14288" cy="22225"/>
            </a:xfrm>
            <a:custGeom>
              <a:gdLst>
                <a:gd name="T0" fmla="*/ 6 w 9"/>
                <a:gd name="T1" fmla="*/ 0 h 14"/>
                <a:gd name="T2" fmla="*/ 6 w 9"/>
                <a:gd name="T3" fmla="*/ 0 h 14"/>
                <a:gd name="T4" fmla="*/ 8 w 9"/>
                <a:gd name="T5" fmla="*/ 1 h 14"/>
                <a:gd name="T6" fmla="*/ 9 w 9"/>
                <a:gd name="T7" fmla="*/ 2 h 14"/>
                <a:gd name="T8" fmla="*/ 9 w 9"/>
                <a:gd name="T9" fmla="*/ 6 h 14"/>
                <a:gd name="T10" fmla="*/ 8 w 9"/>
                <a:gd name="T11" fmla="*/ 10 h 14"/>
                <a:gd name="T12" fmla="*/ 8 w 9"/>
                <a:gd name="T13" fmla="*/ 14 h 14"/>
                <a:gd name="T14" fmla="*/ 8 w 9"/>
                <a:gd name="T15" fmla="*/ 14 h 14"/>
                <a:gd name="T16" fmla="*/ 4 w 9"/>
                <a:gd name="T17" fmla="*/ 13 h 14"/>
                <a:gd name="T18" fmla="*/ 2 w 9"/>
                <a:gd name="T19" fmla="*/ 12 h 14"/>
                <a:gd name="T20" fmla="*/ 0 w 9"/>
                <a:gd name="T21" fmla="*/ 10 h 14"/>
                <a:gd name="T22" fmla="*/ 0 w 9"/>
                <a:gd name="T23" fmla="*/ 4 h 14"/>
                <a:gd name="T24" fmla="*/ 0 w 9"/>
                <a:gd name="T25" fmla="*/ 4 h 14"/>
                <a:gd name="T26" fmla="*/ 2 w 9"/>
                <a:gd name="T27" fmla="*/ 4 h 14"/>
                <a:gd name="T28" fmla="*/ 4 w 9"/>
                <a:gd name="T29" fmla="*/ 3 h 14"/>
                <a:gd name="T30" fmla="*/ 6 w 9"/>
                <a:gd name="T31" fmla="*/ 0 h 14"/>
                <a:gd name="T32" fmla="*/ 6 w 9"/>
                <a:gd name="T33" fmla="*/ 0 h 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14">
                  <a:moveTo>
                    <a:pt x="6" y="0"/>
                  </a:moveTo>
                  <a:lnTo>
                    <a:pt x="6" y="0"/>
                  </a:lnTo>
                  <a:lnTo>
                    <a:pt x="8" y="1"/>
                  </a:lnTo>
                  <a:lnTo>
                    <a:pt x="9" y="2"/>
                  </a:lnTo>
                  <a:lnTo>
                    <a:pt x="9" y="6"/>
                  </a:lnTo>
                  <a:lnTo>
                    <a:pt x="8" y="10"/>
                  </a:lnTo>
                  <a:lnTo>
                    <a:pt x="8" y="14"/>
                  </a:lnTo>
                  <a:lnTo>
                    <a:pt x="8" y="14"/>
                  </a:lnTo>
                  <a:lnTo>
                    <a:pt x="4" y="13"/>
                  </a:lnTo>
                  <a:lnTo>
                    <a:pt x="2" y="12"/>
                  </a:lnTo>
                  <a:lnTo>
                    <a:pt x="0" y="10"/>
                  </a:lnTo>
                  <a:lnTo>
                    <a:pt x="0" y="4"/>
                  </a:lnTo>
                  <a:lnTo>
                    <a:pt x="0" y="4"/>
                  </a:lnTo>
                  <a:lnTo>
                    <a:pt x="2" y="4"/>
                  </a:lnTo>
                  <a:lnTo>
                    <a:pt x="4" y="3"/>
                  </a:lnTo>
                  <a:lnTo>
                    <a:pt x="6" y="0"/>
                  </a:ln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400">
                <a:solidFill>
                  <a:prstClr val="black"/>
                </a:solidFill>
                <a:latin typeface="Malgun Gothic" panose="020b0503020000020004" charset="-127"/>
                <a:ea typeface="Malgun Gothic" panose="020b0503020000020004" charset="-127"/>
              </a:endParaRPr>
            </a:p>
          </p:txBody>
        </p:sp>
        <p:sp>
          <p:nvSpPr>
            <p:cNvPr id="38" name="Freeform 69"/>
            <p:cNvSpPr/>
            <p:nvPr/>
          </p:nvSpPr>
          <p:spPr bwMode="auto">
            <a:xfrm>
              <a:off x="3371850" y="5607051"/>
              <a:ext cx="6350" cy="9525"/>
            </a:xfrm>
            <a:custGeom>
              <a:gdLst>
                <a:gd name="T0" fmla="*/ 4 w 4"/>
                <a:gd name="T1" fmla="*/ 0 h 6"/>
                <a:gd name="T2" fmla="*/ 4 w 4"/>
                <a:gd name="T3" fmla="*/ 0 h 6"/>
                <a:gd name="T4" fmla="*/ 4 w 4"/>
                <a:gd name="T5" fmla="*/ 2 h 6"/>
                <a:gd name="T6" fmla="*/ 4 w 4"/>
                <a:gd name="T7" fmla="*/ 5 h 6"/>
                <a:gd name="T8" fmla="*/ 2 w 4"/>
                <a:gd name="T9" fmla="*/ 5 h 6"/>
                <a:gd name="T10" fmla="*/ 0 w 4"/>
                <a:gd name="T11" fmla="*/ 6 h 6"/>
                <a:gd name="T12" fmla="*/ 0 w 4"/>
                <a:gd name="T13" fmla="*/ 6 h 6"/>
                <a:gd name="T14" fmla="*/ 1 w 4"/>
                <a:gd name="T15" fmla="*/ 3 h 6"/>
                <a:gd name="T16" fmla="*/ 2 w 4"/>
                <a:gd name="T17" fmla="*/ 2 h 6"/>
                <a:gd name="T18" fmla="*/ 2 w 4"/>
                <a:gd name="T19" fmla="*/ 0 h 6"/>
                <a:gd name="T20" fmla="*/ 4 w 4"/>
                <a:gd name="T21" fmla="*/ 0 h 6"/>
                <a:gd name="T22" fmla="*/ 4 w 4"/>
                <a:gd name="T23" fmla="*/ 0 h 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6">
                  <a:moveTo>
                    <a:pt x="4" y="0"/>
                  </a:moveTo>
                  <a:lnTo>
                    <a:pt x="4" y="0"/>
                  </a:lnTo>
                  <a:lnTo>
                    <a:pt x="4" y="2"/>
                  </a:lnTo>
                  <a:lnTo>
                    <a:pt x="4" y="5"/>
                  </a:lnTo>
                  <a:lnTo>
                    <a:pt x="2" y="5"/>
                  </a:lnTo>
                  <a:lnTo>
                    <a:pt x="0" y="6"/>
                  </a:lnTo>
                  <a:lnTo>
                    <a:pt x="0" y="6"/>
                  </a:lnTo>
                  <a:lnTo>
                    <a:pt x="1" y="3"/>
                  </a:lnTo>
                  <a:lnTo>
                    <a:pt x="2" y="2"/>
                  </a:lnTo>
                  <a:lnTo>
                    <a:pt x="2" y="0"/>
                  </a:lnTo>
                  <a:lnTo>
                    <a:pt x="4"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400">
                <a:solidFill>
                  <a:prstClr val="black"/>
                </a:solidFill>
                <a:latin typeface="Malgun Gothic" panose="020b0503020000020004" charset="-127"/>
                <a:ea typeface="Malgun Gothic" panose="020b0503020000020004" charset="-127"/>
              </a:endParaRPr>
            </a:p>
          </p:txBody>
        </p:sp>
        <p:sp>
          <p:nvSpPr>
            <p:cNvPr id="39" name="Freeform 70"/>
            <p:cNvSpPr/>
            <p:nvPr/>
          </p:nvSpPr>
          <p:spPr bwMode="auto">
            <a:xfrm>
              <a:off x="3371850" y="5621338"/>
              <a:ext cx="9525" cy="6350"/>
            </a:xfrm>
            <a:custGeom>
              <a:gdLst>
                <a:gd name="T0" fmla="*/ 6 w 6"/>
                <a:gd name="T1" fmla="*/ 1 h 4"/>
                <a:gd name="T2" fmla="*/ 6 w 6"/>
                <a:gd name="T3" fmla="*/ 1 h 4"/>
                <a:gd name="T4" fmla="*/ 4 w 6"/>
                <a:gd name="T5" fmla="*/ 3 h 4"/>
                <a:gd name="T6" fmla="*/ 0 w 6"/>
                <a:gd name="T7" fmla="*/ 4 h 4"/>
                <a:gd name="T8" fmla="*/ 0 w 6"/>
                <a:gd name="T9" fmla="*/ 4 h 4"/>
                <a:gd name="T10" fmla="*/ 1 w 6"/>
                <a:gd name="T11" fmla="*/ 1 h 4"/>
                <a:gd name="T12" fmla="*/ 2 w 6"/>
                <a:gd name="T13" fmla="*/ 0 h 4"/>
                <a:gd name="T14" fmla="*/ 4 w 6"/>
                <a:gd name="T15" fmla="*/ 0 h 4"/>
                <a:gd name="T16" fmla="*/ 6 w 6"/>
                <a:gd name="T17" fmla="*/ 1 h 4"/>
                <a:gd name="T18" fmla="*/ 6 w 6"/>
                <a:gd name="T19" fmla="*/ 1 h 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4">
                  <a:moveTo>
                    <a:pt x="6" y="1"/>
                  </a:moveTo>
                  <a:lnTo>
                    <a:pt x="6" y="1"/>
                  </a:lnTo>
                  <a:lnTo>
                    <a:pt x="4" y="3"/>
                  </a:lnTo>
                  <a:lnTo>
                    <a:pt x="0" y="4"/>
                  </a:lnTo>
                  <a:lnTo>
                    <a:pt x="0" y="4"/>
                  </a:lnTo>
                  <a:lnTo>
                    <a:pt x="1" y="1"/>
                  </a:lnTo>
                  <a:lnTo>
                    <a:pt x="2" y="0"/>
                  </a:lnTo>
                  <a:lnTo>
                    <a:pt x="4" y="0"/>
                  </a:lnTo>
                  <a:lnTo>
                    <a:pt x="6" y="1"/>
                  </a:lnTo>
                  <a:lnTo>
                    <a:pt x="6"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400">
                <a:solidFill>
                  <a:prstClr val="black"/>
                </a:solidFill>
                <a:latin typeface="Malgun Gothic" panose="020b0503020000020004" charset="-127"/>
                <a:ea typeface="Malgun Gothic" panose="020b0503020000020004" charset="-127"/>
              </a:endParaRPr>
            </a:p>
          </p:txBody>
        </p:sp>
        <p:sp>
          <p:nvSpPr>
            <p:cNvPr id="40" name="Freeform 71"/>
            <p:cNvSpPr/>
            <p:nvPr/>
          </p:nvSpPr>
          <p:spPr bwMode="auto">
            <a:xfrm>
              <a:off x="3365500" y="5624513"/>
              <a:ext cx="6350" cy="9525"/>
            </a:xfrm>
            <a:custGeom>
              <a:gdLst>
                <a:gd name="T0" fmla="*/ 0 w 4"/>
                <a:gd name="T1" fmla="*/ 0 h 6"/>
                <a:gd name="T2" fmla="*/ 0 w 4"/>
                <a:gd name="T3" fmla="*/ 0 h 6"/>
                <a:gd name="T4" fmla="*/ 2 w 4"/>
                <a:gd name="T5" fmla="*/ 0 h 6"/>
                <a:gd name="T6" fmla="*/ 3 w 4"/>
                <a:gd name="T7" fmla="*/ 1 h 6"/>
                <a:gd name="T8" fmla="*/ 4 w 4"/>
                <a:gd name="T9" fmla="*/ 3 h 6"/>
                <a:gd name="T10" fmla="*/ 3 w 4"/>
                <a:gd name="T11" fmla="*/ 5 h 6"/>
                <a:gd name="T12" fmla="*/ 2 w 4"/>
                <a:gd name="T13" fmla="*/ 6 h 6"/>
                <a:gd name="T14" fmla="*/ 0 w 4"/>
                <a:gd name="T15" fmla="*/ 6 h 6"/>
                <a:gd name="T16" fmla="*/ 0 w 4"/>
                <a:gd name="T17" fmla="*/ 6 h 6"/>
                <a:gd name="T18" fmla="*/ 0 w 4"/>
                <a:gd name="T19" fmla="*/ 0 h 6"/>
                <a:gd name="T20" fmla="*/ 0 w 4"/>
                <a:gd name="T21" fmla="*/ 0 h 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6">
                  <a:moveTo>
                    <a:pt x="0" y="0"/>
                  </a:moveTo>
                  <a:lnTo>
                    <a:pt x="0" y="0"/>
                  </a:lnTo>
                  <a:lnTo>
                    <a:pt x="2" y="0"/>
                  </a:lnTo>
                  <a:lnTo>
                    <a:pt x="3" y="1"/>
                  </a:lnTo>
                  <a:lnTo>
                    <a:pt x="4" y="3"/>
                  </a:lnTo>
                  <a:lnTo>
                    <a:pt x="3" y="5"/>
                  </a:lnTo>
                  <a:lnTo>
                    <a:pt x="2" y="6"/>
                  </a:lnTo>
                  <a:lnTo>
                    <a:pt x="0" y="6"/>
                  </a:lnTo>
                  <a:lnTo>
                    <a:pt x="0" y="6"/>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400">
                <a:solidFill>
                  <a:prstClr val="black"/>
                </a:solidFill>
                <a:latin typeface="Malgun Gothic" panose="020b0503020000020004" charset="-127"/>
                <a:ea typeface="Malgun Gothic" panose="020b0503020000020004" charset="-127"/>
              </a:endParaRPr>
            </a:p>
          </p:txBody>
        </p:sp>
        <p:sp>
          <p:nvSpPr>
            <p:cNvPr id="41" name="Freeform 72"/>
            <p:cNvSpPr/>
            <p:nvPr/>
          </p:nvSpPr>
          <p:spPr bwMode="auto">
            <a:xfrm>
              <a:off x="3338513" y="5629276"/>
              <a:ext cx="26988" cy="39688"/>
            </a:xfrm>
            <a:custGeom>
              <a:gdLst>
                <a:gd name="T0" fmla="*/ 0 w 17"/>
                <a:gd name="T1" fmla="*/ 10 h 25"/>
                <a:gd name="T2" fmla="*/ 0 w 17"/>
                <a:gd name="T3" fmla="*/ 10 h 25"/>
                <a:gd name="T4" fmla="*/ 3 w 17"/>
                <a:gd name="T5" fmla="*/ 10 h 25"/>
                <a:gd name="T6" fmla="*/ 4 w 17"/>
                <a:gd name="T7" fmla="*/ 9 h 25"/>
                <a:gd name="T8" fmla="*/ 6 w 17"/>
                <a:gd name="T9" fmla="*/ 6 h 25"/>
                <a:gd name="T10" fmla="*/ 7 w 17"/>
                <a:gd name="T11" fmla="*/ 3 h 25"/>
                <a:gd name="T12" fmla="*/ 8 w 17"/>
                <a:gd name="T13" fmla="*/ 0 h 25"/>
                <a:gd name="T14" fmla="*/ 8 w 17"/>
                <a:gd name="T15" fmla="*/ 0 h 25"/>
                <a:gd name="T16" fmla="*/ 8 w 17"/>
                <a:gd name="T17" fmla="*/ 4 h 25"/>
                <a:gd name="T18" fmla="*/ 11 w 17"/>
                <a:gd name="T19" fmla="*/ 8 h 25"/>
                <a:gd name="T20" fmla="*/ 12 w 17"/>
                <a:gd name="T21" fmla="*/ 10 h 25"/>
                <a:gd name="T22" fmla="*/ 13 w 17"/>
                <a:gd name="T23" fmla="*/ 12 h 25"/>
                <a:gd name="T24" fmla="*/ 15 w 17"/>
                <a:gd name="T25" fmla="*/ 10 h 25"/>
                <a:gd name="T26" fmla="*/ 16 w 17"/>
                <a:gd name="T27" fmla="*/ 8 h 25"/>
                <a:gd name="T28" fmla="*/ 16 w 17"/>
                <a:gd name="T29" fmla="*/ 8 h 25"/>
                <a:gd name="T30" fmla="*/ 17 w 17"/>
                <a:gd name="T31" fmla="*/ 13 h 25"/>
                <a:gd name="T32" fmla="*/ 17 w 17"/>
                <a:gd name="T33" fmla="*/ 16 h 25"/>
                <a:gd name="T34" fmla="*/ 15 w 17"/>
                <a:gd name="T35" fmla="*/ 25 h 25"/>
                <a:gd name="T36" fmla="*/ 15 w 17"/>
                <a:gd name="T37" fmla="*/ 25 h 25"/>
                <a:gd name="T38" fmla="*/ 8 w 17"/>
                <a:gd name="T39" fmla="*/ 21 h 25"/>
                <a:gd name="T40" fmla="*/ 2 w 17"/>
                <a:gd name="T41" fmla="*/ 19 h 25"/>
                <a:gd name="T42" fmla="*/ 2 w 17"/>
                <a:gd name="T43" fmla="*/ 19 h 25"/>
                <a:gd name="T44" fmla="*/ 2 w 17"/>
                <a:gd name="T45" fmla="*/ 17 h 25"/>
                <a:gd name="T46" fmla="*/ 1 w 17"/>
                <a:gd name="T47" fmla="*/ 15 h 25"/>
                <a:gd name="T48" fmla="*/ 0 w 17"/>
                <a:gd name="T49" fmla="*/ 13 h 25"/>
                <a:gd name="T50" fmla="*/ 0 w 17"/>
                <a:gd name="T51" fmla="*/ 10 h 25"/>
                <a:gd name="T52" fmla="*/ 0 w 17"/>
                <a:gd name="T53" fmla="*/ 10 h 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5">
                  <a:moveTo>
                    <a:pt x="0" y="10"/>
                  </a:moveTo>
                  <a:lnTo>
                    <a:pt x="0" y="10"/>
                  </a:lnTo>
                  <a:lnTo>
                    <a:pt x="3" y="10"/>
                  </a:lnTo>
                  <a:lnTo>
                    <a:pt x="4" y="9"/>
                  </a:lnTo>
                  <a:lnTo>
                    <a:pt x="6" y="6"/>
                  </a:lnTo>
                  <a:lnTo>
                    <a:pt x="7" y="3"/>
                  </a:lnTo>
                  <a:lnTo>
                    <a:pt x="8" y="0"/>
                  </a:lnTo>
                  <a:lnTo>
                    <a:pt x="8" y="0"/>
                  </a:lnTo>
                  <a:lnTo>
                    <a:pt x="8" y="4"/>
                  </a:lnTo>
                  <a:lnTo>
                    <a:pt x="11" y="8"/>
                  </a:lnTo>
                  <a:lnTo>
                    <a:pt x="12" y="10"/>
                  </a:lnTo>
                  <a:lnTo>
                    <a:pt x="13" y="12"/>
                  </a:lnTo>
                  <a:lnTo>
                    <a:pt x="15" y="10"/>
                  </a:lnTo>
                  <a:lnTo>
                    <a:pt x="16" y="8"/>
                  </a:lnTo>
                  <a:lnTo>
                    <a:pt x="16" y="8"/>
                  </a:lnTo>
                  <a:lnTo>
                    <a:pt x="17" y="13"/>
                  </a:lnTo>
                  <a:lnTo>
                    <a:pt x="17" y="16"/>
                  </a:lnTo>
                  <a:lnTo>
                    <a:pt x="15" y="25"/>
                  </a:lnTo>
                  <a:lnTo>
                    <a:pt x="15" y="25"/>
                  </a:lnTo>
                  <a:lnTo>
                    <a:pt x="8" y="21"/>
                  </a:lnTo>
                  <a:lnTo>
                    <a:pt x="2" y="19"/>
                  </a:lnTo>
                  <a:lnTo>
                    <a:pt x="2" y="19"/>
                  </a:lnTo>
                  <a:lnTo>
                    <a:pt x="2" y="17"/>
                  </a:lnTo>
                  <a:lnTo>
                    <a:pt x="1" y="15"/>
                  </a:lnTo>
                  <a:lnTo>
                    <a:pt x="0" y="13"/>
                  </a:lnTo>
                  <a:lnTo>
                    <a:pt x="0" y="10"/>
                  </a:lnTo>
                  <a:lnTo>
                    <a:pt x="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400">
                <a:solidFill>
                  <a:prstClr val="black"/>
                </a:solidFill>
                <a:latin typeface="Malgun Gothic" panose="020b0503020000020004" charset="-127"/>
                <a:ea typeface="Malgun Gothic" panose="020b0503020000020004" charset="-127"/>
              </a:endParaRPr>
            </a:p>
          </p:txBody>
        </p:sp>
        <p:sp>
          <p:nvSpPr>
            <p:cNvPr id="42" name="Freeform 73"/>
            <p:cNvSpPr/>
            <p:nvPr/>
          </p:nvSpPr>
          <p:spPr bwMode="auto">
            <a:xfrm>
              <a:off x="3375025" y="5634038"/>
              <a:ext cx="14288" cy="17463"/>
            </a:xfrm>
            <a:custGeom>
              <a:gdLst>
                <a:gd name="T0" fmla="*/ 2 w 9"/>
                <a:gd name="T1" fmla="*/ 0 h 11"/>
                <a:gd name="T2" fmla="*/ 2 w 9"/>
                <a:gd name="T3" fmla="*/ 0 h 11"/>
                <a:gd name="T4" fmla="*/ 4 w 9"/>
                <a:gd name="T5" fmla="*/ 1 h 11"/>
                <a:gd name="T6" fmla="*/ 5 w 9"/>
                <a:gd name="T7" fmla="*/ 1 h 11"/>
                <a:gd name="T8" fmla="*/ 8 w 9"/>
                <a:gd name="T9" fmla="*/ 1 h 11"/>
                <a:gd name="T10" fmla="*/ 9 w 9"/>
                <a:gd name="T11" fmla="*/ 3 h 11"/>
                <a:gd name="T12" fmla="*/ 9 w 9"/>
                <a:gd name="T13" fmla="*/ 3 h 11"/>
                <a:gd name="T14" fmla="*/ 9 w 9"/>
                <a:gd name="T15" fmla="*/ 4 h 11"/>
                <a:gd name="T16" fmla="*/ 8 w 9"/>
                <a:gd name="T17" fmla="*/ 5 h 11"/>
                <a:gd name="T18" fmla="*/ 5 w 9"/>
                <a:gd name="T19" fmla="*/ 6 h 11"/>
                <a:gd name="T20" fmla="*/ 3 w 9"/>
                <a:gd name="T21" fmla="*/ 7 h 11"/>
                <a:gd name="T22" fmla="*/ 2 w 9"/>
                <a:gd name="T23" fmla="*/ 9 h 11"/>
                <a:gd name="T24" fmla="*/ 2 w 9"/>
                <a:gd name="T25" fmla="*/ 11 h 11"/>
                <a:gd name="T26" fmla="*/ 2 w 9"/>
                <a:gd name="T27" fmla="*/ 11 h 11"/>
                <a:gd name="T28" fmla="*/ 1 w 9"/>
                <a:gd name="T29" fmla="*/ 10 h 11"/>
                <a:gd name="T30" fmla="*/ 0 w 9"/>
                <a:gd name="T31" fmla="*/ 9 h 11"/>
                <a:gd name="T32" fmla="*/ 0 w 9"/>
                <a:gd name="T33" fmla="*/ 5 h 11"/>
                <a:gd name="T34" fmla="*/ 1 w 9"/>
                <a:gd name="T35" fmla="*/ 2 h 11"/>
                <a:gd name="T36" fmla="*/ 2 w 9"/>
                <a:gd name="T37" fmla="*/ 0 h 11"/>
                <a:gd name="T38" fmla="*/ 2 w 9"/>
                <a:gd name="T39" fmla="*/ 0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 h="11">
                  <a:moveTo>
                    <a:pt x="2" y="0"/>
                  </a:moveTo>
                  <a:lnTo>
                    <a:pt x="2" y="0"/>
                  </a:lnTo>
                  <a:lnTo>
                    <a:pt x="4" y="1"/>
                  </a:lnTo>
                  <a:lnTo>
                    <a:pt x="5" y="1"/>
                  </a:lnTo>
                  <a:lnTo>
                    <a:pt x="8" y="1"/>
                  </a:lnTo>
                  <a:lnTo>
                    <a:pt x="9" y="3"/>
                  </a:lnTo>
                  <a:lnTo>
                    <a:pt x="9" y="3"/>
                  </a:lnTo>
                  <a:lnTo>
                    <a:pt x="9" y="4"/>
                  </a:lnTo>
                  <a:lnTo>
                    <a:pt x="8" y="5"/>
                  </a:lnTo>
                  <a:lnTo>
                    <a:pt x="5" y="6"/>
                  </a:lnTo>
                  <a:lnTo>
                    <a:pt x="3" y="7"/>
                  </a:lnTo>
                  <a:lnTo>
                    <a:pt x="2" y="9"/>
                  </a:lnTo>
                  <a:lnTo>
                    <a:pt x="2" y="11"/>
                  </a:lnTo>
                  <a:lnTo>
                    <a:pt x="2" y="11"/>
                  </a:lnTo>
                  <a:lnTo>
                    <a:pt x="1" y="10"/>
                  </a:lnTo>
                  <a:lnTo>
                    <a:pt x="0" y="9"/>
                  </a:lnTo>
                  <a:lnTo>
                    <a:pt x="0" y="5"/>
                  </a:lnTo>
                  <a:lnTo>
                    <a:pt x="1" y="2"/>
                  </a:lnTo>
                  <a:lnTo>
                    <a:pt x="2"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400">
                <a:solidFill>
                  <a:prstClr val="black"/>
                </a:solidFill>
                <a:latin typeface="Malgun Gothic" panose="020b0503020000020004" charset="-127"/>
                <a:ea typeface="Malgun Gothic" panose="020b0503020000020004" charset="-127"/>
              </a:endParaRPr>
            </a:p>
          </p:txBody>
        </p:sp>
        <p:sp>
          <p:nvSpPr>
            <p:cNvPr id="43" name="Freeform 74"/>
            <p:cNvSpPr/>
            <p:nvPr/>
          </p:nvSpPr>
          <p:spPr bwMode="auto">
            <a:xfrm>
              <a:off x="3268663" y="5762626"/>
              <a:ext cx="14288" cy="30163"/>
            </a:xfrm>
            <a:custGeom>
              <a:gdLst>
                <a:gd name="T0" fmla="*/ 4 w 9"/>
                <a:gd name="T1" fmla="*/ 0 h 19"/>
                <a:gd name="T2" fmla="*/ 4 w 9"/>
                <a:gd name="T3" fmla="*/ 0 h 19"/>
                <a:gd name="T4" fmla="*/ 7 w 9"/>
                <a:gd name="T5" fmla="*/ 2 h 19"/>
                <a:gd name="T6" fmla="*/ 8 w 9"/>
                <a:gd name="T7" fmla="*/ 4 h 19"/>
                <a:gd name="T8" fmla="*/ 9 w 9"/>
                <a:gd name="T9" fmla="*/ 7 h 19"/>
                <a:gd name="T10" fmla="*/ 9 w 9"/>
                <a:gd name="T11" fmla="*/ 12 h 19"/>
                <a:gd name="T12" fmla="*/ 8 w 9"/>
                <a:gd name="T13" fmla="*/ 15 h 19"/>
                <a:gd name="T14" fmla="*/ 6 w 9"/>
                <a:gd name="T15" fmla="*/ 17 h 19"/>
                <a:gd name="T16" fmla="*/ 3 w 9"/>
                <a:gd name="T17" fmla="*/ 19 h 19"/>
                <a:gd name="T18" fmla="*/ 0 w 9"/>
                <a:gd name="T19" fmla="*/ 19 h 19"/>
                <a:gd name="T20" fmla="*/ 0 w 9"/>
                <a:gd name="T21" fmla="*/ 19 h 19"/>
                <a:gd name="T22" fmla="*/ 1 w 9"/>
                <a:gd name="T23" fmla="*/ 15 h 19"/>
                <a:gd name="T24" fmla="*/ 4 w 9"/>
                <a:gd name="T25" fmla="*/ 11 h 19"/>
                <a:gd name="T26" fmla="*/ 5 w 9"/>
                <a:gd name="T27" fmla="*/ 6 h 19"/>
                <a:gd name="T28" fmla="*/ 4 w 9"/>
                <a:gd name="T29" fmla="*/ 0 h 19"/>
                <a:gd name="T30" fmla="*/ 4 w 9"/>
                <a:gd name="T31" fmla="*/ 0 h 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19">
                  <a:moveTo>
                    <a:pt x="4" y="0"/>
                  </a:moveTo>
                  <a:lnTo>
                    <a:pt x="4" y="0"/>
                  </a:lnTo>
                  <a:lnTo>
                    <a:pt x="7" y="2"/>
                  </a:lnTo>
                  <a:lnTo>
                    <a:pt x="8" y="4"/>
                  </a:lnTo>
                  <a:lnTo>
                    <a:pt x="9" y="7"/>
                  </a:lnTo>
                  <a:lnTo>
                    <a:pt x="9" y="12"/>
                  </a:lnTo>
                  <a:lnTo>
                    <a:pt x="8" y="15"/>
                  </a:lnTo>
                  <a:lnTo>
                    <a:pt x="6" y="17"/>
                  </a:lnTo>
                  <a:lnTo>
                    <a:pt x="3" y="19"/>
                  </a:lnTo>
                  <a:lnTo>
                    <a:pt x="0" y="19"/>
                  </a:lnTo>
                  <a:lnTo>
                    <a:pt x="0" y="19"/>
                  </a:lnTo>
                  <a:lnTo>
                    <a:pt x="1" y="15"/>
                  </a:lnTo>
                  <a:lnTo>
                    <a:pt x="4" y="11"/>
                  </a:lnTo>
                  <a:lnTo>
                    <a:pt x="5" y="6"/>
                  </a:lnTo>
                  <a:lnTo>
                    <a:pt x="4"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400">
                <a:solidFill>
                  <a:prstClr val="black"/>
                </a:solidFill>
                <a:latin typeface="Malgun Gothic" panose="020b0503020000020004" charset="-127"/>
                <a:ea typeface="Malgun Gothic" panose="020b0503020000020004" charset="-127"/>
              </a:endParaRPr>
            </a:p>
          </p:txBody>
        </p:sp>
        <p:sp>
          <p:nvSpPr>
            <p:cNvPr id="44" name="Freeform 75"/>
            <p:cNvSpPr/>
            <p:nvPr/>
          </p:nvSpPr>
          <p:spPr bwMode="auto">
            <a:xfrm>
              <a:off x="3260725" y="5767388"/>
              <a:ext cx="6350" cy="19050"/>
            </a:xfrm>
            <a:custGeom>
              <a:gdLst>
                <a:gd name="T0" fmla="*/ 2 w 4"/>
                <a:gd name="T1" fmla="*/ 0 h 12"/>
                <a:gd name="T2" fmla="*/ 2 w 4"/>
                <a:gd name="T3" fmla="*/ 0 h 12"/>
                <a:gd name="T4" fmla="*/ 4 w 4"/>
                <a:gd name="T5" fmla="*/ 2 h 12"/>
                <a:gd name="T6" fmla="*/ 4 w 4"/>
                <a:gd name="T7" fmla="*/ 5 h 12"/>
                <a:gd name="T8" fmla="*/ 3 w 4"/>
                <a:gd name="T9" fmla="*/ 9 h 12"/>
                <a:gd name="T10" fmla="*/ 2 w 4"/>
                <a:gd name="T11" fmla="*/ 12 h 12"/>
                <a:gd name="T12" fmla="*/ 2 w 4"/>
                <a:gd name="T13" fmla="*/ 12 h 12"/>
                <a:gd name="T14" fmla="*/ 0 w 4"/>
                <a:gd name="T15" fmla="*/ 11 h 12"/>
                <a:gd name="T16" fmla="*/ 0 w 4"/>
                <a:gd name="T17" fmla="*/ 10 h 12"/>
                <a:gd name="T18" fmla="*/ 0 w 4"/>
                <a:gd name="T19" fmla="*/ 7 h 12"/>
                <a:gd name="T20" fmla="*/ 2 w 4"/>
                <a:gd name="T21" fmla="*/ 0 h 12"/>
                <a:gd name="T22" fmla="*/ 2 w 4"/>
                <a:gd name="T23" fmla="*/ 0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12">
                  <a:moveTo>
                    <a:pt x="2" y="0"/>
                  </a:moveTo>
                  <a:lnTo>
                    <a:pt x="2" y="0"/>
                  </a:lnTo>
                  <a:lnTo>
                    <a:pt x="4" y="2"/>
                  </a:lnTo>
                  <a:lnTo>
                    <a:pt x="4" y="5"/>
                  </a:lnTo>
                  <a:lnTo>
                    <a:pt x="3" y="9"/>
                  </a:lnTo>
                  <a:lnTo>
                    <a:pt x="2" y="12"/>
                  </a:lnTo>
                  <a:lnTo>
                    <a:pt x="2" y="12"/>
                  </a:lnTo>
                  <a:lnTo>
                    <a:pt x="0" y="11"/>
                  </a:lnTo>
                  <a:lnTo>
                    <a:pt x="0" y="10"/>
                  </a:lnTo>
                  <a:lnTo>
                    <a:pt x="0" y="7"/>
                  </a:lnTo>
                  <a:lnTo>
                    <a:pt x="2"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400">
                <a:solidFill>
                  <a:prstClr val="black"/>
                </a:solidFill>
                <a:latin typeface="Malgun Gothic" panose="020b0503020000020004" charset="-127"/>
                <a:ea typeface="Malgun Gothic" panose="020b0503020000020004" charset="-127"/>
              </a:endParaRPr>
            </a:p>
          </p:txBody>
        </p:sp>
        <p:sp>
          <p:nvSpPr>
            <p:cNvPr id="45" name="Freeform 76"/>
            <p:cNvSpPr/>
            <p:nvPr/>
          </p:nvSpPr>
          <p:spPr bwMode="auto">
            <a:xfrm>
              <a:off x="3262313" y="5803901"/>
              <a:ext cx="4763" cy="11113"/>
            </a:xfrm>
            <a:custGeom>
              <a:gdLst>
                <a:gd name="T0" fmla="*/ 1 w 3"/>
                <a:gd name="T1" fmla="*/ 0 h 7"/>
                <a:gd name="T2" fmla="*/ 1 w 3"/>
                <a:gd name="T3" fmla="*/ 0 h 7"/>
                <a:gd name="T4" fmla="*/ 2 w 3"/>
                <a:gd name="T5" fmla="*/ 1 h 7"/>
                <a:gd name="T6" fmla="*/ 3 w 3"/>
                <a:gd name="T7" fmla="*/ 2 h 7"/>
                <a:gd name="T8" fmla="*/ 3 w 3"/>
                <a:gd name="T9" fmla="*/ 5 h 7"/>
                <a:gd name="T10" fmla="*/ 2 w 3"/>
                <a:gd name="T11" fmla="*/ 7 h 7"/>
                <a:gd name="T12" fmla="*/ 1 w 3"/>
                <a:gd name="T13" fmla="*/ 7 h 7"/>
                <a:gd name="T14" fmla="*/ 0 w 3"/>
                <a:gd name="T15" fmla="*/ 7 h 7"/>
                <a:gd name="T16" fmla="*/ 0 w 3"/>
                <a:gd name="T17" fmla="*/ 7 h 7"/>
                <a:gd name="T18" fmla="*/ 0 w 3"/>
                <a:gd name="T19" fmla="*/ 5 h 7"/>
                <a:gd name="T20" fmla="*/ 0 w 3"/>
                <a:gd name="T21" fmla="*/ 4 h 7"/>
                <a:gd name="T22" fmla="*/ 1 w 3"/>
                <a:gd name="T23" fmla="*/ 0 h 7"/>
                <a:gd name="T24" fmla="*/ 1 w 3"/>
                <a:gd name="T25" fmla="*/ 0 h 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7">
                  <a:moveTo>
                    <a:pt x="1" y="0"/>
                  </a:moveTo>
                  <a:lnTo>
                    <a:pt x="1" y="0"/>
                  </a:lnTo>
                  <a:lnTo>
                    <a:pt x="2" y="1"/>
                  </a:lnTo>
                  <a:lnTo>
                    <a:pt x="3" y="2"/>
                  </a:lnTo>
                  <a:lnTo>
                    <a:pt x="3" y="5"/>
                  </a:lnTo>
                  <a:lnTo>
                    <a:pt x="2" y="7"/>
                  </a:lnTo>
                  <a:lnTo>
                    <a:pt x="1" y="7"/>
                  </a:lnTo>
                  <a:lnTo>
                    <a:pt x="0" y="7"/>
                  </a:lnTo>
                  <a:lnTo>
                    <a:pt x="0" y="7"/>
                  </a:lnTo>
                  <a:lnTo>
                    <a:pt x="0" y="5"/>
                  </a:lnTo>
                  <a:lnTo>
                    <a:pt x="0" y="4"/>
                  </a:lnTo>
                  <a:lnTo>
                    <a:pt x="1" y="0"/>
                  </a:ln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400">
                <a:solidFill>
                  <a:prstClr val="black"/>
                </a:solidFill>
                <a:latin typeface="Malgun Gothic" panose="020b0503020000020004" charset="-127"/>
                <a:ea typeface="Malgun Gothic" panose="020b0503020000020004" charset="-127"/>
              </a:endParaRPr>
            </a:p>
          </p:txBody>
        </p:sp>
        <p:sp>
          <p:nvSpPr>
            <p:cNvPr id="46" name="Freeform 77"/>
            <p:cNvSpPr/>
            <p:nvPr/>
          </p:nvSpPr>
          <p:spPr bwMode="auto">
            <a:xfrm>
              <a:off x="3268663" y="5905501"/>
              <a:ext cx="9525" cy="17463"/>
            </a:xfrm>
            <a:custGeom>
              <a:gdLst>
                <a:gd name="T0" fmla="*/ 6 w 6"/>
                <a:gd name="T1" fmla="*/ 0 h 11"/>
                <a:gd name="T2" fmla="*/ 6 w 6"/>
                <a:gd name="T3" fmla="*/ 0 h 11"/>
                <a:gd name="T4" fmla="*/ 6 w 6"/>
                <a:gd name="T5" fmla="*/ 5 h 11"/>
                <a:gd name="T6" fmla="*/ 5 w 6"/>
                <a:gd name="T7" fmla="*/ 7 h 11"/>
                <a:gd name="T8" fmla="*/ 4 w 6"/>
                <a:gd name="T9" fmla="*/ 9 h 11"/>
                <a:gd name="T10" fmla="*/ 2 w 6"/>
                <a:gd name="T11" fmla="*/ 11 h 11"/>
                <a:gd name="T12" fmla="*/ 2 w 6"/>
                <a:gd name="T13" fmla="*/ 11 h 11"/>
                <a:gd name="T14" fmla="*/ 1 w 6"/>
                <a:gd name="T15" fmla="*/ 9 h 11"/>
                <a:gd name="T16" fmla="*/ 0 w 6"/>
                <a:gd name="T17" fmla="*/ 8 h 11"/>
                <a:gd name="T18" fmla="*/ 0 w 6"/>
                <a:gd name="T19" fmla="*/ 5 h 11"/>
                <a:gd name="T20" fmla="*/ 3 w 6"/>
                <a:gd name="T21" fmla="*/ 2 h 11"/>
                <a:gd name="T22" fmla="*/ 4 w 6"/>
                <a:gd name="T23" fmla="*/ 0 h 11"/>
                <a:gd name="T24" fmla="*/ 6 w 6"/>
                <a:gd name="T25" fmla="*/ 0 h 11"/>
                <a:gd name="T26" fmla="*/ 6 w 6"/>
                <a:gd name="T27" fmla="*/ 0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 h="11">
                  <a:moveTo>
                    <a:pt x="6" y="0"/>
                  </a:moveTo>
                  <a:lnTo>
                    <a:pt x="6" y="0"/>
                  </a:lnTo>
                  <a:lnTo>
                    <a:pt x="6" y="5"/>
                  </a:lnTo>
                  <a:lnTo>
                    <a:pt x="5" y="7"/>
                  </a:lnTo>
                  <a:lnTo>
                    <a:pt x="4" y="9"/>
                  </a:lnTo>
                  <a:lnTo>
                    <a:pt x="2" y="11"/>
                  </a:lnTo>
                  <a:lnTo>
                    <a:pt x="2" y="11"/>
                  </a:lnTo>
                  <a:lnTo>
                    <a:pt x="1" y="9"/>
                  </a:lnTo>
                  <a:lnTo>
                    <a:pt x="0" y="8"/>
                  </a:lnTo>
                  <a:lnTo>
                    <a:pt x="0" y="5"/>
                  </a:lnTo>
                  <a:lnTo>
                    <a:pt x="3" y="2"/>
                  </a:lnTo>
                  <a:lnTo>
                    <a:pt x="4" y="0"/>
                  </a:lnTo>
                  <a:lnTo>
                    <a:pt x="6" y="0"/>
                  </a:ln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400">
                <a:solidFill>
                  <a:prstClr val="black"/>
                </a:solidFill>
                <a:latin typeface="Malgun Gothic" panose="020b0503020000020004" charset="-127"/>
                <a:ea typeface="Malgun Gothic" panose="020b0503020000020004" charset="-127"/>
              </a:endParaRPr>
            </a:p>
          </p:txBody>
        </p:sp>
        <p:sp>
          <p:nvSpPr>
            <p:cNvPr id="47" name="Freeform 78"/>
            <p:cNvSpPr>
              <a:spLocks noEditPoints="1"/>
            </p:cNvSpPr>
            <p:nvPr/>
          </p:nvSpPr>
          <p:spPr bwMode="auto">
            <a:xfrm>
              <a:off x="3200400" y="4652963"/>
              <a:ext cx="142875" cy="196850"/>
            </a:xfrm>
            <a:custGeom>
              <a:gdLst>
                <a:gd name="T0" fmla="*/ 40 w 90"/>
                <a:gd name="T1" fmla="*/ 107 h 124"/>
                <a:gd name="T2" fmla="*/ 31 w 90"/>
                <a:gd name="T3" fmla="*/ 106 h 124"/>
                <a:gd name="T4" fmla="*/ 34 w 90"/>
                <a:gd name="T5" fmla="*/ 114 h 124"/>
                <a:gd name="T6" fmla="*/ 30 w 90"/>
                <a:gd name="T7" fmla="*/ 115 h 124"/>
                <a:gd name="T8" fmla="*/ 23 w 90"/>
                <a:gd name="T9" fmla="*/ 121 h 124"/>
                <a:gd name="T10" fmla="*/ 20 w 90"/>
                <a:gd name="T11" fmla="*/ 120 h 124"/>
                <a:gd name="T12" fmla="*/ 20 w 90"/>
                <a:gd name="T13" fmla="*/ 115 h 124"/>
                <a:gd name="T14" fmla="*/ 17 w 90"/>
                <a:gd name="T15" fmla="*/ 107 h 124"/>
                <a:gd name="T16" fmla="*/ 9 w 90"/>
                <a:gd name="T17" fmla="*/ 109 h 124"/>
                <a:gd name="T18" fmla="*/ 5 w 90"/>
                <a:gd name="T19" fmla="*/ 124 h 124"/>
                <a:gd name="T20" fmla="*/ 0 w 90"/>
                <a:gd name="T21" fmla="*/ 116 h 124"/>
                <a:gd name="T22" fmla="*/ 2 w 90"/>
                <a:gd name="T23" fmla="*/ 103 h 124"/>
                <a:gd name="T24" fmla="*/ 7 w 90"/>
                <a:gd name="T25" fmla="*/ 102 h 124"/>
                <a:gd name="T26" fmla="*/ 7 w 90"/>
                <a:gd name="T27" fmla="*/ 87 h 124"/>
                <a:gd name="T28" fmla="*/ 11 w 90"/>
                <a:gd name="T29" fmla="*/ 86 h 124"/>
                <a:gd name="T30" fmla="*/ 21 w 90"/>
                <a:gd name="T31" fmla="*/ 70 h 124"/>
                <a:gd name="T32" fmla="*/ 35 w 90"/>
                <a:gd name="T33" fmla="*/ 55 h 124"/>
                <a:gd name="T34" fmla="*/ 34 w 90"/>
                <a:gd name="T35" fmla="*/ 42 h 124"/>
                <a:gd name="T36" fmla="*/ 34 w 90"/>
                <a:gd name="T37" fmla="*/ 22 h 124"/>
                <a:gd name="T38" fmla="*/ 51 w 90"/>
                <a:gd name="T39" fmla="*/ 0 h 124"/>
                <a:gd name="T40" fmla="*/ 59 w 90"/>
                <a:gd name="T41" fmla="*/ 4 h 124"/>
                <a:gd name="T42" fmla="*/ 68 w 90"/>
                <a:gd name="T43" fmla="*/ 7 h 124"/>
                <a:gd name="T44" fmla="*/ 71 w 90"/>
                <a:gd name="T45" fmla="*/ 16 h 124"/>
                <a:gd name="T46" fmla="*/ 76 w 90"/>
                <a:gd name="T47" fmla="*/ 22 h 124"/>
                <a:gd name="T48" fmla="*/ 68 w 90"/>
                <a:gd name="T49" fmla="*/ 43 h 124"/>
                <a:gd name="T50" fmla="*/ 68 w 90"/>
                <a:gd name="T51" fmla="*/ 54 h 124"/>
                <a:gd name="T52" fmla="*/ 72 w 90"/>
                <a:gd name="T53" fmla="*/ 45 h 124"/>
                <a:gd name="T54" fmla="*/ 73 w 90"/>
                <a:gd name="T55" fmla="*/ 34 h 124"/>
                <a:gd name="T56" fmla="*/ 75 w 90"/>
                <a:gd name="T57" fmla="*/ 37 h 124"/>
                <a:gd name="T58" fmla="*/ 73 w 90"/>
                <a:gd name="T59" fmla="*/ 47 h 124"/>
                <a:gd name="T60" fmla="*/ 79 w 90"/>
                <a:gd name="T61" fmla="*/ 34 h 124"/>
                <a:gd name="T62" fmla="*/ 81 w 90"/>
                <a:gd name="T63" fmla="*/ 36 h 124"/>
                <a:gd name="T64" fmla="*/ 81 w 90"/>
                <a:gd name="T65" fmla="*/ 44 h 124"/>
                <a:gd name="T66" fmla="*/ 84 w 90"/>
                <a:gd name="T67" fmla="*/ 39 h 124"/>
                <a:gd name="T68" fmla="*/ 87 w 90"/>
                <a:gd name="T69" fmla="*/ 34 h 124"/>
                <a:gd name="T70" fmla="*/ 90 w 90"/>
                <a:gd name="T71" fmla="*/ 39 h 124"/>
                <a:gd name="T72" fmla="*/ 87 w 90"/>
                <a:gd name="T73" fmla="*/ 52 h 124"/>
                <a:gd name="T74" fmla="*/ 83 w 90"/>
                <a:gd name="T75" fmla="*/ 56 h 124"/>
                <a:gd name="T76" fmla="*/ 83 w 90"/>
                <a:gd name="T77" fmla="*/ 54 h 124"/>
                <a:gd name="T78" fmla="*/ 74 w 90"/>
                <a:gd name="T79" fmla="*/ 62 h 124"/>
                <a:gd name="T80" fmla="*/ 69 w 90"/>
                <a:gd name="T81" fmla="*/ 76 h 124"/>
                <a:gd name="T82" fmla="*/ 62 w 90"/>
                <a:gd name="T83" fmla="*/ 80 h 124"/>
                <a:gd name="T84" fmla="*/ 64 w 90"/>
                <a:gd name="T85" fmla="*/ 87 h 124"/>
                <a:gd name="T86" fmla="*/ 53 w 90"/>
                <a:gd name="T87" fmla="*/ 89 h 124"/>
                <a:gd name="T88" fmla="*/ 48 w 90"/>
                <a:gd name="T89" fmla="*/ 91 h 124"/>
                <a:gd name="T90" fmla="*/ 44 w 90"/>
                <a:gd name="T91" fmla="*/ 84 h 124"/>
                <a:gd name="T92" fmla="*/ 42 w 90"/>
                <a:gd name="T93" fmla="*/ 85 h 124"/>
                <a:gd name="T94" fmla="*/ 44 w 90"/>
                <a:gd name="T95" fmla="*/ 95 h 124"/>
                <a:gd name="T96" fmla="*/ 42 w 90"/>
                <a:gd name="T97" fmla="*/ 99 h 124"/>
                <a:gd name="T98" fmla="*/ 41 w 90"/>
                <a:gd name="T99" fmla="*/ 109 h 124"/>
                <a:gd name="T100" fmla="*/ 65 w 90"/>
                <a:gd name="T101" fmla="*/ 70 h 124"/>
                <a:gd name="T102" fmla="*/ 69 w 90"/>
                <a:gd name="T103" fmla="*/ 66 h 124"/>
                <a:gd name="T104" fmla="*/ 70 w 90"/>
                <a:gd name="T105" fmla="*/ 58 h 124"/>
                <a:gd name="T106" fmla="*/ 65 w 90"/>
                <a:gd name="T107" fmla="*/ 60 h 124"/>
                <a:gd name="T108" fmla="*/ 65 w 90"/>
                <a:gd name="T109" fmla="*/ 70 h 124"/>
                <a:gd name="T110" fmla="*/ 57 w 90"/>
                <a:gd name="T111" fmla="*/ 83 h 124"/>
                <a:gd name="T112" fmla="*/ 54 w 90"/>
                <a:gd name="T113" fmla="*/ 76 h 124"/>
                <a:gd name="T114" fmla="*/ 58 w 90"/>
                <a:gd name="T115" fmla="*/ 65 h 124"/>
                <a:gd name="T116" fmla="*/ 58 w 90"/>
                <a:gd name="T117" fmla="*/ 59 h 124"/>
                <a:gd name="T118" fmla="*/ 52 w 90"/>
                <a:gd name="T119" fmla="*/ 75 h 124"/>
                <a:gd name="T120" fmla="*/ 51 w 90"/>
                <a:gd name="T121" fmla="*/ 83 h 1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 h="124">
                  <a:moveTo>
                    <a:pt x="41" y="109"/>
                  </a:moveTo>
                  <a:lnTo>
                    <a:pt x="41" y="109"/>
                  </a:lnTo>
                  <a:lnTo>
                    <a:pt x="40" y="107"/>
                  </a:lnTo>
                  <a:lnTo>
                    <a:pt x="38" y="106"/>
                  </a:lnTo>
                  <a:lnTo>
                    <a:pt x="31" y="106"/>
                  </a:lnTo>
                  <a:lnTo>
                    <a:pt x="31" y="106"/>
                  </a:lnTo>
                  <a:lnTo>
                    <a:pt x="31" y="109"/>
                  </a:lnTo>
                  <a:lnTo>
                    <a:pt x="33" y="111"/>
                  </a:lnTo>
                  <a:lnTo>
                    <a:pt x="34" y="114"/>
                  </a:lnTo>
                  <a:lnTo>
                    <a:pt x="34" y="117"/>
                  </a:lnTo>
                  <a:lnTo>
                    <a:pt x="34" y="117"/>
                  </a:lnTo>
                  <a:lnTo>
                    <a:pt x="30" y="115"/>
                  </a:lnTo>
                  <a:lnTo>
                    <a:pt x="27" y="115"/>
                  </a:lnTo>
                  <a:lnTo>
                    <a:pt x="25" y="117"/>
                  </a:lnTo>
                  <a:lnTo>
                    <a:pt x="23" y="121"/>
                  </a:lnTo>
                  <a:lnTo>
                    <a:pt x="23" y="121"/>
                  </a:lnTo>
                  <a:lnTo>
                    <a:pt x="21" y="121"/>
                  </a:lnTo>
                  <a:lnTo>
                    <a:pt x="20" y="120"/>
                  </a:lnTo>
                  <a:lnTo>
                    <a:pt x="19" y="119"/>
                  </a:lnTo>
                  <a:lnTo>
                    <a:pt x="19" y="118"/>
                  </a:lnTo>
                  <a:lnTo>
                    <a:pt x="20" y="115"/>
                  </a:lnTo>
                  <a:lnTo>
                    <a:pt x="20" y="110"/>
                  </a:lnTo>
                  <a:lnTo>
                    <a:pt x="20" y="110"/>
                  </a:lnTo>
                  <a:lnTo>
                    <a:pt x="17" y="107"/>
                  </a:lnTo>
                  <a:lnTo>
                    <a:pt x="14" y="106"/>
                  </a:lnTo>
                  <a:lnTo>
                    <a:pt x="11" y="107"/>
                  </a:lnTo>
                  <a:lnTo>
                    <a:pt x="9" y="109"/>
                  </a:lnTo>
                  <a:lnTo>
                    <a:pt x="7" y="116"/>
                  </a:lnTo>
                  <a:lnTo>
                    <a:pt x="5" y="124"/>
                  </a:lnTo>
                  <a:lnTo>
                    <a:pt x="5" y="124"/>
                  </a:lnTo>
                  <a:lnTo>
                    <a:pt x="3" y="123"/>
                  </a:lnTo>
                  <a:lnTo>
                    <a:pt x="2" y="121"/>
                  </a:lnTo>
                  <a:lnTo>
                    <a:pt x="0" y="116"/>
                  </a:lnTo>
                  <a:lnTo>
                    <a:pt x="1" y="109"/>
                  </a:lnTo>
                  <a:lnTo>
                    <a:pt x="2" y="103"/>
                  </a:lnTo>
                  <a:lnTo>
                    <a:pt x="2" y="103"/>
                  </a:lnTo>
                  <a:lnTo>
                    <a:pt x="4" y="104"/>
                  </a:lnTo>
                  <a:lnTo>
                    <a:pt x="5" y="103"/>
                  </a:lnTo>
                  <a:lnTo>
                    <a:pt x="7" y="102"/>
                  </a:lnTo>
                  <a:lnTo>
                    <a:pt x="7" y="102"/>
                  </a:lnTo>
                  <a:lnTo>
                    <a:pt x="7" y="87"/>
                  </a:lnTo>
                  <a:lnTo>
                    <a:pt x="7" y="87"/>
                  </a:lnTo>
                  <a:lnTo>
                    <a:pt x="9" y="86"/>
                  </a:lnTo>
                  <a:lnTo>
                    <a:pt x="11" y="86"/>
                  </a:lnTo>
                  <a:lnTo>
                    <a:pt x="11" y="86"/>
                  </a:lnTo>
                  <a:lnTo>
                    <a:pt x="13" y="80"/>
                  </a:lnTo>
                  <a:lnTo>
                    <a:pt x="17" y="75"/>
                  </a:lnTo>
                  <a:lnTo>
                    <a:pt x="21" y="70"/>
                  </a:lnTo>
                  <a:lnTo>
                    <a:pt x="24" y="66"/>
                  </a:lnTo>
                  <a:lnTo>
                    <a:pt x="32" y="59"/>
                  </a:lnTo>
                  <a:lnTo>
                    <a:pt x="35" y="55"/>
                  </a:lnTo>
                  <a:lnTo>
                    <a:pt x="39" y="48"/>
                  </a:lnTo>
                  <a:lnTo>
                    <a:pt x="39" y="48"/>
                  </a:lnTo>
                  <a:lnTo>
                    <a:pt x="34" y="42"/>
                  </a:lnTo>
                  <a:lnTo>
                    <a:pt x="32" y="35"/>
                  </a:lnTo>
                  <a:lnTo>
                    <a:pt x="33" y="28"/>
                  </a:lnTo>
                  <a:lnTo>
                    <a:pt x="34" y="22"/>
                  </a:lnTo>
                  <a:lnTo>
                    <a:pt x="38" y="16"/>
                  </a:lnTo>
                  <a:lnTo>
                    <a:pt x="42" y="9"/>
                  </a:lnTo>
                  <a:lnTo>
                    <a:pt x="51" y="0"/>
                  </a:lnTo>
                  <a:lnTo>
                    <a:pt x="51" y="0"/>
                  </a:lnTo>
                  <a:lnTo>
                    <a:pt x="55" y="2"/>
                  </a:lnTo>
                  <a:lnTo>
                    <a:pt x="59" y="4"/>
                  </a:lnTo>
                  <a:lnTo>
                    <a:pt x="62" y="7"/>
                  </a:lnTo>
                  <a:lnTo>
                    <a:pt x="65" y="7"/>
                  </a:lnTo>
                  <a:lnTo>
                    <a:pt x="68" y="7"/>
                  </a:lnTo>
                  <a:lnTo>
                    <a:pt x="68" y="7"/>
                  </a:lnTo>
                  <a:lnTo>
                    <a:pt x="69" y="12"/>
                  </a:lnTo>
                  <a:lnTo>
                    <a:pt x="71" y="16"/>
                  </a:lnTo>
                  <a:lnTo>
                    <a:pt x="72" y="20"/>
                  </a:lnTo>
                  <a:lnTo>
                    <a:pt x="74" y="21"/>
                  </a:lnTo>
                  <a:lnTo>
                    <a:pt x="76" y="22"/>
                  </a:lnTo>
                  <a:lnTo>
                    <a:pt x="76" y="22"/>
                  </a:lnTo>
                  <a:lnTo>
                    <a:pt x="70" y="36"/>
                  </a:lnTo>
                  <a:lnTo>
                    <a:pt x="68" y="43"/>
                  </a:lnTo>
                  <a:lnTo>
                    <a:pt x="67" y="48"/>
                  </a:lnTo>
                  <a:lnTo>
                    <a:pt x="68" y="54"/>
                  </a:lnTo>
                  <a:lnTo>
                    <a:pt x="68" y="54"/>
                  </a:lnTo>
                  <a:lnTo>
                    <a:pt x="70" y="53"/>
                  </a:lnTo>
                  <a:lnTo>
                    <a:pt x="71" y="50"/>
                  </a:lnTo>
                  <a:lnTo>
                    <a:pt x="72" y="45"/>
                  </a:lnTo>
                  <a:lnTo>
                    <a:pt x="72" y="39"/>
                  </a:lnTo>
                  <a:lnTo>
                    <a:pt x="72" y="36"/>
                  </a:lnTo>
                  <a:lnTo>
                    <a:pt x="73" y="34"/>
                  </a:lnTo>
                  <a:lnTo>
                    <a:pt x="73" y="34"/>
                  </a:lnTo>
                  <a:lnTo>
                    <a:pt x="74" y="36"/>
                  </a:lnTo>
                  <a:lnTo>
                    <a:pt x="75" y="37"/>
                  </a:lnTo>
                  <a:lnTo>
                    <a:pt x="74" y="40"/>
                  </a:lnTo>
                  <a:lnTo>
                    <a:pt x="73" y="43"/>
                  </a:lnTo>
                  <a:lnTo>
                    <a:pt x="73" y="47"/>
                  </a:lnTo>
                  <a:lnTo>
                    <a:pt x="73" y="47"/>
                  </a:lnTo>
                  <a:lnTo>
                    <a:pt x="76" y="41"/>
                  </a:lnTo>
                  <a:lnTo>
                    <a:pt x="79" y="34"/>
                  </a:lnTo>
                  <a:lnTo>
                    <a:pt x="79" y="34"/>
                  </a:lnTo>
                  <a:lnTo>
                    <a:pt x="80" y="35"/>
                  </a:lnTo>
                  <a:lnTo>
                    <a:pt x="81" y="36"/>
                  </a:lnTo>
                  <a:lnTo>
                    <a:pt x="81" y="38"/>
                  </a:lnTo>
                  <a:lnTo>
                    <a:pt x="81" y="41"/>
                  </a:lnTo>
                  <a:lnTo>
                    <a:pt x="81" y="44"/>
                  </a:lnTo>
                  <a:lnTo>
                    <a:pt x="81" y="44"/>
                  </a:lnTo>
                  <a:lnTo>
                    <a:pt x="83" y="42"/>
                  </a:lnTo>
                  <a:lnTo>
                    <a:pt x="84" y="39"/>
                  </a:lnTo>
                  <a:lnTo>
                    <a:pt x="85" y="36"/>
                  </a:lnTo>
                  <a:lnTo>
                    <a:pt x="86" y="35"/>
                  </a:lnTo>
                  <a:lnTo>
                    <a:pt x="87" y="34"/>
                  </a:lnTo>
                  <a:lnTo>
                    <a:pt x="87" y="34"/>
                  </a:lnTo>
                  <a:lnTo>
                    <a:pt x="89" y="36"/>
                  </a:lnTo>
                  <a:lnTo>
                    <a:pt x="90" y="39"/>
                  </a:lnTo>
                  <a:lnTo>
                    <a:pt x="90" y="42"/>
                  </a:lnTo>
                  <a:lnTo>
                    <a:pt x="90" y="45"/>
                  </a:lnTo>
                  <a:lnTo>
                    <a:pt x="87" y="52"/>
                  </a:lnTo>
                  <a:lnTo>
                    <a:pt x="85" y="56"/>
                  </a:lnTo>
                  <a:lnTo>
                    <a:pt x="85" y="56"/>
                  </a:lnTo>
                  <a:lnTo>
                    <a:pt x="83" y="56"/>
                  </a:lnTo>
                  <a:lnTo>
                    <a:pt x="83" y="56"/>
                  </a:lnTo>
                  <a:lnTo>
                    <a:pt x="83" y="54"/>
                  </a:lnTo>
                  <a:lnTo>
                    <a:pt x="83" y="54"/>
                  </a:lnTo>
                  <a:lnTo>
                    <a:pt x="80" y="55"/>
                  </a:lnTo>
                  <a:lnTo>
                    <a:pt x="76" y="58"/>
                  </a:lnTo>
                  <a:lnTo>
                    <a:pt x="74" y="62"/>
                  </a:lnTo>
                  <a:lnTo>
                    <a:pt x="73" y="67"/>
                  </a:lnTo>
                  <a:lnTo>
                    <a:pt x="71" y="71"/>
                  </a:lnTo>
                  <a:lnTo>
                    <a:pt x="69" y="76"/>
                  </a:lnTo>
                  <a:lnTo>
                    <a:pt x="67" y="79"/>
                  </a:lnTo>
                  <a:lnTo>
                    <a:pt x="62" y="80"/>
                  </a:lnTo>
                  <a:lnTo>
                    <a:pt x="62" y="80"/>
                  </a:lnTo>
                  <a:lnTo>
                    <a:pt x="63" y="83"/>
                  </a:lnTo>
                  <a:lnTo>
                    <a:pt x="64" y="85"/>
                  </a:lnTo>
                  <a:lnTo>
                    <a:pt x="64" y="87"/>
                  </a:lnTo>
                  <a:lnTo>
                    <a:pt x="64" y="90"/>
                  </a:lnTo>
                  <a:lnTo>
                    <a:pt x="64" y="90"/>
                  </a:lnTo>
                  <a:lnTo>
                    <a:pt x="53" y="89"/>
                  </a:lnTo>
                  <a:lnTo>
                    <a:pt x="50" y="90"/>
                  </a:lnTo>
                  <a:lnTo>
                    <a:pt x="48" y="91"/>
                  </a:lnTo>
                  <a:lnTo>
                    <a:pt x="48" y="91"/>
                  </a:lnTo>
                  <a:lnTo>
                    <a:pt x="46" y="90"/>
                  </a:lnTo>
                  <a:lnTo>
                    <a:pt x="45" y="89"/>
                  </a:lnTo>
                  <a:lnTo>
                    <a:pt x="44" y="84"/>
                  </a:lnTo>
                  <a:lnTo>
                    <a:pt x="44" y="84"/>
                  </a:lnTo>
                  <a:lnTo>
                    <a:pt x="43" y="85"/>
                  </a:lnTo>
                  <a:lnTo>
                    <a:pt x="42" y="85"/>
                  </a:lnTo>
                  <a:lnTo>
                    <a:pt x="42" y="88"/>
                  </a:lnTo>
                  <a:lnTo>
                    <a:pt x="44" y="95"/>
                  </a:lnTo>
                  <a:lnTo>
                    <a:pt x="44" y="95"/>
                  </a:lnTo>
                  <a:lnTo>
                    <a:pt x="42" y="95"/>
                  </a:lnTo>
                  <a:lnTo>
                    <a:pt x="42" y="95"/>
                  </a:lnTo>
                  <a:lnTo>
                    <a:pt x="42" y="99"/>
                  </a:lnTo>
                  <a:lnTo>
                    <a:pt x="43" y="105"/>
                  </a:lnTo>
                  <a:lnTo>
                    <a:pt x="43" y="107"/>
                  </a:lnTo>
                  <a:lnTo>
                    <a:pt x="41" y="109"/>
                  </a:lnTo>
                  <a:lnTo>
                    <a:pt x="41" y="109"/>
                  </a:lnTo>
                  <a:close/>
                  <a:moveTo>
                    <a:pt x="65" y="70"/>
                  </a:moveTo>
                  <a:lnTo>
                    <a:pt x="65" y="70"/>
                  </a:lnTo>
                  <a:lnTo>
                    <a:pt x="67" y="70"/>
                  </a:lnTo>
                  <a:lnTo>
                    <a:pt x="68" y="69"/>
                  </a:lnTo>
                  <a:lnTo>
                    <a:pt x="69" y="66"/>
                  </a:lnTo>
                  <a:lnTo>
                    <a:pt x="70" y="62"/>
                  </a:lnTo>
                  <a:lnTo>
                    <a:pt x="70" y="58"/>
                  </a:lnTo>
                  <a:lnTo>
                    <a:pt x="70" y="58"/>
                  </a:lnTo>
                  <a:lnTo>
                    <a:pt x="66" y="58"/>
                  </a:lnTo>
                  <a:lnTo>
                    <a:pt x="66" y="58"/>
                  </a:lnTo>
                  <a:lnTo>
                    <a:pt x="65" y="60"/>
                  </a:lnTo>
                  <a:lnTo>
                    <a:pt x="65" y="63"/>
                  </a:lnTo>
                  <a:lnTo>
                    <a:pt x="65" y="70"/>
                  </a:lnTo>
                  <a:lnTo>
                    <a:pt x="65" y="70"/>
                  </a:lnTo>
                  <a:close/>
                  <a:moveTo>
                    <a:pt x="51" y="83"/>
                  </a:moveTo>
                  <a:lnTo>
                    <a:pt x="51" y="83"/>
                  </a:lnTo>
                  <a:lnTo>
                    <a:pt x="57" y="83"/>
                  </a:lnTo>
                  <a:lnTo>
                    <a:pt x="57" y="83"/>
                  </a:lnTo>
                  <a:lnTo>
                    <a:pt x="54" y="79"/>
                  </a:lnTo>
                  <a:lnTo>
                    <a:pt x="54" y="76"/>
                  </a:lnTo>
                  <a:lnTo>
                    <a:pt x="54" y="74"/>
                  </a:lnTo>
                  <a:lnTo>
                    <a:pt x="55" y="70"/>
                  </a:lnTo>
                  <a:lnTo>
                    <a:pt x="58" y="65"/>
                  </a:lnTo>
                  <a:lnTo>
                    <a:pt x="59" y="62"/>
                  </a:lnTo>
                  <a:lnTo>
                    <a:pt x="58" y="59"/>
                  </a:lnTo>
                  <a:lnTo>
                    <a:pt x="58" y="59"/>
                  </a:lnTo>
                  <a:lnTo>
                    <a:pt x="53" y="66"/>
                  </a:lnTo>
                  <a:lnTo>
                    <a:pt x="52" y="70"/>
                  </a:lnTo>
                  <a:lnTo>
                    <a:pt x="52" y="75"/>
                  </a:lnTo>
                  <a:lnTo>
                    <a:pt x="52" y="79"/>
                  </a:lnTo>
                  <a:lnTo>
                    <a:pt x="51" y="83"/>
                  </a:lnTo>
                  <a:lnTo>
                    <a:pt x="51" y="8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400">
                <a:solidFill>
                  <a:prstClr val="black"/>
                </a:solidFill>
                <a:latin typeface="Malgun Gothic" panose="020b0503020000020004" charset="-127"/>
                <a:ea typeface="Malgun Gothic" panose="020b0503020000020004" charset="-127"/>
              </a:endParaRPr>
            </a:p>
          </p:txBody>
        </p:sp>
        <p:sp>
          <p:nvSpPr>
            <p:cNvPr id="48" name="Freeform 79"/>
            <p:cNvSpPr>
              <a:spLocks noEditPoints="1"/>
            </p:cNvSpPr>
            <p:nvPr/>
          </p:nvSpPr>
          <p:spPr bwMode="auto">
            <a:xfrm>
              <a:off x="3176588" y="4775201"/>
              <a:ext cx="222250" cy="236538"/>
            </a:xfrm>
            <a:custGeom>
              <a:gdLst>
                <a:gd name="T0" fmla="*/ 1 w 140"/>
                <a:gd name="T1" fmla="*/ 142 h 149"/>
                <a:gd name="T2" fmla="*/ 7 w 140"/>
                <a:gd name="T3" fmla="*/ 126 h 149"/>
                <a:gd name="T4" fmla="*/ 12 w 140"/>
                <a:gd name="T5" fmla="*/ 114 h 149"/>
                <a:gd name="T6" fmla="*/ 17 w 140"/>
                <a:gd name="T7" fmla="*/ 98 h 149"/>
                <a:gd name="T8" fmla="*/ 25 w 140"/>
                <a:gd name="T9" fmla="*/ 94 h 149"/>
                <a:gd name="T10" fmla="*/ 32 w 140"/>
                <a:gd name="T11" fmla="*/ 100 h 149"/>
                <a:gd name="T12" fmla="*/ 54 w 140"/>
                <a:gd name="T13" fmla="*/ 84 h 149"/>
                <a:gd name="T14" fmla="*/ 47 w 140"/>
                <a:gd name="T15" fmla="*/ 71 h 149"/>
                <a:gd name="T16" fmla="*/ 45 w 140"/>
                <a:gd name="T17" fmla="*/ 84 h 149"/>
                <a:gd name="T18" fmla="*/ 36 w 140"/>
                <a:gd name="T19" fmla="*/ 70 h 149"/>
                <a:gd name="T20" fmla="*/ 37 w 140"/>
                <a:gd name="T21" fmla="*/ 63 h 149"/>
                <a:gd name="T22" fmla="*/ 41 w 140"/>
                <a:gd name="T23" fmla="*/ 67 h 149"/>
                <a:gd name="T24" fmla="*/ 47 w 140"/>
                <a:gd name="T25" fmla="*/ 64 h 149"/>
                <a:gd name="T26" fmla="*/ 53 w 140"/>
                <a:gd name="T27" fmla="*/ 53 h 149"/>
                <a:gd name="T28" fmla="*/ 56 w 140"/>
                <a:gd name="T29" fmla="*/ 62 h 149"/>
                <a:gd name="T30" fmla="*/ 55 w 140"/>
                <a:gd name="T31" fmla="*/ 72 h 149"/>
                <a:gd name="T32" fmla="*/ 63 w 140"/>
                <a:gd name="T33" fmla="*/ 62 h 149"/>
                <a:gd name="T34" fmla="*/ 70 w 140"/>
                <a:gd name="T35" fmla="*/ 65 h 149"/>
                <a:gd name="T36" fmla="*/ 75 w 140"/>
                <a:gd name="T37" fmla="*/ 54 h 149"/>
                <a:gd name="T38" fmla="*/ 87 w 140"/>
                <a:gd name="T39" fmla="*/ 50 h 149"/>
                <a:gd name="T40" fmla="*/ 90 w 140"/>
                <a:gd name="T41" fmla="*/ 42 h 149"/>
                <a:gd name="T42" fmla="*/ 98 w 140"/>
                <a:gd name="T43" fmla="*/ 33 h 149"/>
                <a:gd name="T44" fmla="*/ 96 w 140"/>
                <a:gd name="T45" fmla="*/ 22 h 149"/>
                <a:gd name="T46" fmla="*/ 106 w 140"/>
                <a:gd name="T47" fmla="*/ 24 h 149"/>
                <a:gd name="T48" fmla="*/ 134 w 140"/>
                <a:gd name="T49" fmla="*/ 0 h 149"/>
                <a:gd name="T50" fmla="*/ 140 w 140"/>
                <a:gd name="T51" fmla="*/ 21 h 149"/>
                <a:gd name="T52" fmla="*/ 131 w 140"/>
                <a:gd name="T53" fmla="*/ 33 h 149"/>
                <a:gd name="T54" fmla="*/ 118 w 140"/>
                <a:gd name="T55" fmla="*/ 24 h 149"/>
                <a:gd name="T56" fmla="*/ 122 w 140"/>
                <a:gd name="T57" fmla="*/ 35 h 149"/>
                <a:gd name="T58" fmla="*/ 118 w 140"/>
                <a:gd name="T59" fmla="*/ 38 h 149"/>
                <a:gd name="T60" fmla="*/ 116 w 140"/>
                <a:gd name="T61" fmla="*/ 40 h 149"/>
                <a:gd name="T62" fmla="*/ 108 w 140"/>
                <a:gd name="T63" fmla="*/ 47 h 149"/>
                <a:gd name="T64" fmla="*/ 104 w 140"/>
                <a:gd name="T65" fmla="*/ 52 h 149"/>
                <a:gd name="T66" fmla="*/ 104 w 140"/>
                <a:gd name="T67" fmla="*/ 47 h 149"/>
                <a:gd name="T68" fmla="*/ 98 w 140"/>
                <a:gd name="T69" fmla="*/ 50 h 149"/>
                <a:gd name="T70" fmla="*/ 95 w 140"/>
                <a:gd name="T71" fmla="*/ 63 h 149"/>
                <a:gd name="T72" fmla="*/ 90 w 140"/>
                <a:gd name="T73" fmla="*/ 70 h 149"/>
                <a:gd name="T74" fmla="*/ 84 w 140"/>
                <a:gd name="T75" fmla="*/ 68 h 149"/>
                <a:gd name="T76" fmla="*/ 80 w 140"/>
                <a:gd name="T77" fmla="*/ 60 h 149"/>
                <a:gd name="T78" fmla="*/ 84 w 140"/>
                <a:gd name="T79" fmla="*/ 71 h 149"/>
                <a:gd name="T80" fmla="*/ 82 w 140"/>
                <a:gd name="T81" fmla="*/ 78 h 149"/>
                <a:gd name="T82" fmla="*/ 80 w 140"/>
                <a:gd name="T83" fmla="*/ 74 h 149"/>
                <a:gd name="T84" fmla="*/ 72 w 140"/>
                <a:gd name="T85" fmla="*/ 84 h 149"/>
                <a:gd name="T86" fmla="*/ 62 w 140"/>
                <a:gd name="T87" fmla="*/ 91 h 149"/>
                <a:gd name="T88" fmla="*/ 52 w 140"/>
                <a:gd name="T89" fmla="*/ 94 h 149"/>
                <a:gd name="T90" fmla="*/ 52 w 140"/>
                <a:gd name="T91" fmla="*/ 101 h 149"/>
                <a:gd name="T92" fmla="*/ 46 w 140"/>
                <a:gd name="T93" fmla="*/ 101 h 149"/>
                <a:gd name="T94" fmla="*/ 38 w 140"/>
                <a:gd name="T95" fmla="*/ 104 h 149"/>
                <a:gd name="T96" fmla="*/ 34 w 140"/>
                <a:gd name="T97" fmla="*/ 115 h 149"/>
                <a:gd name="T98" fmla="*/ 28 w 140"/>
                <a:gd name="T99" fmla="*/ 105 h 149"/>
                <a:gd name="T100" fmla="*/ 29 w 140"/>
                <a:gd name="T101" fmla="*/ 113 h 149"/>
                <a:gd name="T102" fmla="*/ 18 w 140"/>
                <a:gd name="T103" fmla="*/ 140 h 149"/>
                <a:gd name="T104" fmla="*/ 13 w 140"/>
                <a:gd name="T105" fmla="*/ 149 h 149"/>
                <a:gd name="T106" fmla="*/ 0 w 140"/>
                <a:gd name="T107" fmla="*/ 142 h 149"/>
                <a:gd name="T108" fmla="*/ 25 w 140"/>
                <a:gd name="T109" fmla="*/ 104 h 149"/>
                <a:gd name="T110" fmla="*/ 20 w 140"/>
                <a:gd name="T111" fmla="*/ 109 h 149"/>
                <a:gd name="T112" fmla="*/ 22 w 140"/>
                <a:gd name="T113" fmla="*/ 120 h 149"/>
                <a:gd name="T114" fmla="*/ 20 w 140"/>
                <a:gd name="T115" fmla="*/ 115 h 1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0" h="149">
                  <a:moveTo>
                    <a:pt x="0" y="142"/>
                  </a:moveTo>
                  <a:lnTo>
                    <a:pt x="0" y="142"/>
                  </a:lnTo>
                  <a:lnTo>
                    <a:pt x="0" y="141"/>
                  </a:lnTo>
                  <a:lnTo>
                    <a:pt x="1" y="141"/>
                  </a:lnTo>
                  <a:lnTo>
                    <a:pt x="1" y="142"/>
                  </a:lnTo>
                  <a:lnTo>
                    <a:pt x="1" y="142"/>
                  </a:lnTo>
                  <a:lnTo>
                    <a:pt x="3" y="140"/>
                  </a:lnTo>
                  <a:lnTo>
                    <a:pt x="4" y="137"/>
                  </a:lnTo>
                  <a:lnTo>
                    <a:pt x="5" y="131"/>
                  </a:lnTo>
                  <a:lnTo>
                    <a:pt x="7" y="126"/>
                  </a:lnTo>
                  <a:lnTo>
                    <a:pt x="8" y="124"/>
                  </a:lnTo>
                  <a:lnTo>
                    <a:pt x="12" y="123"/>
                  </a:lnTo>
                  <a:lnTo>
                    <a:pt x="12" y="123"/>
                  </a:lnTo>
                  <a:lnTo>
                    <a:pt x="12" y="117"/>
                  </a:lnTo>
                  <a:lnTo>
                    <a:pt x="12" y="114"/>
                  </a:lnTo>
                  <a:lnTo>
                    <a:pt x="14" y="109"/>
                  </a:lnTo>
                  <a:lnTo>
                    <a:pt x="17" y="105"/>
                  </a:lnTo>
                  <a:lnTo>
                    <a:pt x="17" y="102"/>
                  </a:lnTo>
                  <a:lnTo>
                    <a:pt x="17" y="98"/>
                  </a:lnTo>
                  <a:lnTo>
                    <a:pt x="17" y="98"/>
                  </a:lnTo>
                  <a:lnTo>
                    <a:pt x="21" y="96"/>
                  </a:lnTo>
                  <a:lnTo>
                    <a:pt x="23" y="94"/>
                  </a:lnTo>
                  <a:lnTo>
                    <a:pt x="24" y="93"/>
                  </a:lnTo>
                  <a:lnTo>
                    <a:pt x="24" y="93"/>
                  </a:lnTo>
                  <a:lnTo>
                    <a:pt x="25" y="94"/>
                  </a:lnTo>
                  <a:lnTo>
                    <a:pt x="26" y="96"/>
                  </a:lnTo>
                  <a:lnTo>
                    <a:pt x="26" y="99"/>
                  </a:lnTo>
                  <a:lnTo>
                    <a:pt x="28" y="101"/>
                  </a:lnTo>
                  <a:lnTo>
                    <a:pt x="28" y="101"/>
                  </a:lnTo>
                  <a:lnTo>
                    <a:pt x="32" y="100"/>
                  </a:lnTo>
                  <a:lnTo>
                    <a:pt x="35" y="98"/>
                  </a:lnTo>
                  <a:lnTo>
                    <a:pt x="41" y="92"/>
                  </a:lnTo>
                  <a:lnTo>
                    <a:pt x="46" y="87"/>
                  </a:lnTo>
                  <a:lnTo>
                    <a:pt x="49" y="85"/>
                  </a:lnTo>
                  <a:lnTo>
                    <a:pt x="54" y="84"/>
                  </a:lnTo>
                  <a:lnTo>
                    <a:pt x="54" y="84"/>
                  </a:lnTo>
                  <a:lnTo>
                    <a:pt x="54" y="80"/>
                  </a:lnTo>
                  <a:lnTo>
                    <a:pt x="52" y="75"/>
                  </a:lnTo>
                  <a:lnTo>
                    <a:pt x="50" y="73"/>
                  </a:lnTo>
                  <a:lnTo>
                    <a:pt x="47" y="71"/>
                  </a:lnTo>
                  <a:lnTo>
                    <a:pt x="47" y="71"/>
                  </a:lnTo>
                  <a:lnTo>
                    <a:pt x="46" y="71"/>
                  </a:lnTo>
                  <a:lnTo>
                    <a:pt x="45" y="72"/>
                  </a:lnTo>
                  <a:lnTo>
                    <a:pt x="45" y="75"/>
                  </a:lnTo>
                  <a:lnTo>
                    <a:pt x="45" y="84"/>
                  </a:lnTo>
                  <a:lnTo>
                    <a:pt x="45" y="84"/>
                  </a:lnTo>
                  <a:lnTo>
                    <a:pt x="42" y="80"/>
                  </a:lnTo>
                  <a:lnTo>
                    <a:pt x="39" y="75"/>
                  </a:lnTo>
                  <a:lnTo>
                    <a:pt x="37" y="71"/>
                  </a:lnTo>
                  <a:lnTo>
                    <a:pt x="36" y="70"/>
                  </a:lnTo>
                  <a:lnTo>
                    <a:pt x="34" y="69"/>
                  </a:lnTo>
                  <a:lnTo>
                    <a:pt x="34" y="69"/>
                  </a:lnTo>
                  <a:lnTo>
                    <a:pt x="35" y="67"/>
                  </a:lnTo>
                  <a:lnTo>
                    <a:pt x="36" y="65"/>
                  </a:lnTo>
                  <a:lnTo>
                    <a:pt x="37" y="63"/>
                  </a:lnTo>
                  <a:lnTo>
                    <a:pt x="39" y="62"/>
                  </a:lnTo>
                  <a:lnTo>
                    <a:pt x="39" y="62"/>
                  </a:lnTo>
                  <a:lnTo>
                    <a:pt x="39" y="69"/>
                  </a:lnTo>
                  <a:lnTo>
                    <a:pt x="39" y="69"/>
                  </a:lnTo>
                  <a:lnTo>
                    <a:pt x="41" y="67"/>
                  </a:lnTo>
                  <a:lnTo>
                    <a:pt x="43" y="67"/>
                  </a:lnTo>
                  <a:lnTo>
                    <a:pt x="45" y="67"/>
                  </a:lnTo>
                  <a:lnTo>
                    <a:pt x="47" y="69"/>
                  </a:lnTo>
                  <a:lnTo>
                    <a:pt x="47" y="69"/>
                  </a:lnTo>
                  <a:lnTo>
                    <a:pt x="47" y="64"/>
                  </a:lnTo>
                  <a:lnTo>
                    <a:pt x="48" y="61"/>
                  </a:lnTo>
                  <a:lnTo>
                    <a:pt x="49" y="57"/>
                  </a:lnTo>
                  <a:lnTo>
                    <a:pt x="50" y="53"/>
                  </a:lnTo>
                  <a:lnTo>
                    <a:pt x="50" y="53"/>
                  </a:lnTo>
                  <a:lnTo>
                    <a:pt x="53" y="53"/>
                  </a:lnTo>
                  <a:lnTo>
                    <a:pt x="55" y="54"/>
                  </a:lnTo>
                  <a:lnTo>
                    <a:pt x="56" y="57"/>
                  </a:lnTo>
                  <a:lnTo>
                    <a:pt x="58" y="58"/>
                  </a:lnTo>
                  <a:lnTo>
                    <a:pt x="58" y="58"/>
                  </a:lnTo>
                  <a:lnTo>
                    <a:pt x="56" y="62"/>
                  </a:lnTo>
                  <a:lnTo>
                    <a:pt x="55" y="63"/>
                  </a:lnTo>
                  <a:lnTo>
                    <a:pt x="52" y="64"/>
                  </a:lnTo>
                  <a:lnTo>
                    <a:pt x="52" y="64"/>
                  </a:lnTo>
                  <a:lnTo>
                    <a:pt x="54" y="68"/>
                  </a:lnTo>
                  <a:lnTo>
                    <a:pt x="55" y="72"/>
                  </a:lnTo>
                  <a:lnTo>
                    <a:pt x="55" y="72"/>
                  </a:lnTo>
                  <a:lnTo>
                    <a:pt x="58" y="71"/>
                  </a:lnTo>
                  <a:lnTo>
                    <a:pt x="61" y="69"/>
                  </a:lnTo>
                  <a:lnTo>
                    <a:pt x="63" y="66"/>
                  </a:lnTo>
                  <a:lnTo>
                    <a:pt x="63" y="62"/>
                  </a:lnTo>
                  <a:lnTo>
                    <a:pt x="63" y="62"/>
                  </a:lnTo>
                  <a:lnTo>
                    <a:pt x="65" y="62"/>
                  </a:lnTo>
                  <a:lnTo>
                    <a:pt x="67" y="63"/>
                  </a:lnTo>
                  <a:lnTo>
                    <a:pt x="68" y="64"/>
                  </a:lnTo>
                  <a:lnTo>
                    <a:pt x="70" y="65"/>
                  </a:lnTo>
                  <a:lnTo>
                    <a:pt x="70" y="65"/>
                  </a:lnTo>
                  <a:lnTo>
                    <a:pt x="73" y="64"/>
                  </a:lnTo>
                  <a:lnTo>
                    <a:pt x="74" y="62"/>
                  </a:lnTo>
                  <a:lnTo>
                    <a:pt x="75" y="59"/>
                  </a:lnTo>
                  <a:lnTo>
                    <a:pt x="75" y="54"/>
                  </a:lnTo>
                  <a:lnTo>
                    <a:pt x="75" y="54"/>
                  </a:lnTo>
                  <a:lnTo>
                    <a:pt x="77" y="52"/>
                  </a:lnTo>
                  <a:lnTo>
                    <a:pt x="80" y="51"/>
                  </a:lnTo>
                  <a:lnTo>
                    <a:pt x="85" y="51"/>
                  </a:lnTo>
                  <a:lnTo>
                    <a:pt x="87" y="50"/>
                  </a:lnTo>
                  <a:lnTo>
                    <a:pt x="89" y="49"/>
                  </a:lnTo>
                  <a:lnTo>
                    <a:pt x="89" y="46"/>
                  </a:lnTo>
                  <a:lnTo>
                    <a:pt x="88" y="41"/>
                  </a:lnTo>
                  <a:lnTo>
                    <a:pt x="88" y="41"/>
                  </a:lnTo>
                  <a:lnTo>
                    <a:pt x="90" y="42"/>
                  </a:lnTo>
                  <a:lnTo>
                    <a:pt x="93" y="41"/>
                  </a:lnTo>
                  <a:lnTo>
                    <a:pt x="94" y="39"/>
                  </a:lnTo>
                  <a:lnTo>
                    <a:pt x="96" y="35"/>
                  </a:lnTo>
                  <a:lnTo>
                    <a:pt x="97" y="34"/>
                  </a:lnTo>
                  <a:lnTo>
                    <a:pt x="98" y="33"/>
                  </a:lnTo>
                  <a:lnTo>
                    <a:pt x="98" y="33"/>
                  </a:lnTo>
                  <a:lnTo>
                    <a:pt x="98" y="31"/>
                  </a:lnTo>
                  <a:lnTo>
                    <a:pt x="97" y="28"/>
                  </a:lnTo>
                  <a:lnTo>
                    <a:pt x="96" y="25"/>
                  </a:lnTo>
                  <a:lnTo>
                    <a:pt x="96" y="22"/>
                  </a:lnTo>
                  <a:lnTo>
                    <a:pt x="96" y="22"/>
                  </a:lnTo>
                  <a:lnTo>
                    <a:pt x="102" y="21"/>
                  </a:lnTo>
                  <a:lnTo>
                    <a:pt x="104" y="22"/>
                  </a:lnTo>
                  <a:lnTo>
                    <a:pt x="106" y="24"/>
                  </a:lnTo>
                  <a:lnTo>
                    <a:pt x="106" y="24"/>
                  </a:lnTo>
                  <a:lnTo>
                    <a:pt x="113" y="17"/>
                  </a:lnTo>
                  <a:lnTo>
                    <a:pt x="118" y="10"/>
                  </a:lnTo>
                  <a:lnTo>
                    <a:pt x="125" y="4"/>
                  </a:lnTo>
                  <a:lnTo>
                    <a:pt x="128" y="2"/>
                  </a:lnTo>
                  <a:lnTo>
                    <a:pt x="134" y="0"/>
                  </a:lnTo>
                  <a:lnTo>
                    <a:pt x="134" y="0"/>
                  </a:lnTo>
                  <a:lnTo>
                    <a:pt x="134" y="5"/>
                  </a:lnTo>
                  <a:lnTo>
                    <a:pt x="135" y="11"/>
                  </a:lnTo>
                  <a:lnTo>
                    <a:pt x="137" y="17"/>
                  </a:lnTo>
                  <a:lnTo>
                    <a:pt x="140" y="21"/>
                  </a:lnTo>
                  <a:lnTo>
                    <a:pt x="140" y="21"/>
                  </a:lnTo>
                  <a:lnTo>
                    <a:pt x="135" y="25"/>
                  </a:lnTo>
                  <a:lnTo>
                    <a:pt x="133" y="28"/>
                  </a:lnTo>
                  <a:lnTo>
                    <a:pt x="131" y="33"/>
                  </a:lnTo>
                  <a:lnTo>
                    <a:pt x="131" y="33"/>
                  </a:lnTo>
                  <a:lnTo>
                    <a:pt x="126" y="26"/>
                  </a:lnTo>
                  <a:lnTo>
                    <a:pt x="124" y="24"/>
                  </a:lnTo>
                  <a:lnTo>
                    <a:pt x="122" y="23"/>
                  </a:lnTo>
                  <a:lnTo>
                    <a:pt x="120" y="23"/>
                  </a:lnTo>
                  <a:lnTo>
                    <a:pt x="118" y="24"/>
                  </a:lnTo>
                  <a:lnTo>
                    <a:pt x="118" y="24"/>
                  </a:lnTo>
                  <a:lnTo>
                    <a:pt x="119" y="27"/>
                  </a:lnTo>
                  <a:lnTo>
                    <a:pt x="120" y="29"/>
                  </a:lnTo>
                  <a:lnTo>
                    <a:pt x="122" y="31"/>
                  </a:lnTo>
                  <a:lnTo>
                    <a:pt x="122" y="35"/>
                  </a:lnTo>
                  <a:lnTo>
                    <a:pt x="122" y="35"/>
                  </a:lnTo>
                  <a:lnTo>
                    <a:pt x="120" y="33"/>
                  </a:lnTo>
                  <a:lnTo>
                    <a:pt x="119" y="32"/>
                  </a:lnTo>
                  <a:lnTo>
                    <a:pt x="119" y="34"/>
                  </a:lnTo>
                  <a:lnTo>
                    <a:pt x="118" y="38"/>
                  </a:lnTo>
                  <a:lnTo>
                    <a:pt x="118" y="43"/>
                  </a:lnTo>
                  <a:lnTo>
                    <a:pt x="118" y="45"/>
                  </a:lnTo>
                  <a:lnTo>
                    <a:pt x="117" y="46"/>
                  </a:lnTo>
                  <a:lnTo>
                    <a:pt x="117" y="46"/>
                  </a:lnTo>
                  <a:lnTo>
                    <a:pt x="116" y="40"/>
                  </a:lnTo>
                  <a:lnTo>
                    <a:pt x="115" y="37"/>
                  </a:lnTo>
                  <a:lnTo>
                    <a:pt x="113" y="35"/>
                  </a:lnTo>
                  <a:lnTo>
                    <a:pt x="113" y="35"/>
                  </a:lnTo>
                  <a:lnTo>
                    <a:pt x="110" y="41"/>
                  </a:lnTo>
                  <a:lnTo>
                    <a:pt x="108" y="47"/>
                  </a:lnTo>
                  <a:lnTo>
                    <a:pt x="107" y="53"/>
                  </a:lnTo>
                  <a:lnTo>
                    <a:pt x="105" y="55"/>
                  </a:lnTo>
                  <a:lnTo>
                    <a:pt x="104" y="58"/>
                  </a:lnTo>
                  <a:lnTo>
                    <a:pt x="104" y="58"/>
                  </a:lnTo>
                  <a:lnTo>
                    <a:pt x="104" y="52"/>
                  </a:lnTo>
                  <a:lnTo>
                    <a:pt x="104" y="50"/>
                  </a:lnTo>
                  <a:lnTo>
                    <a:pt x="105" y="49"/>
                  </a:lnTo>
                  <a:lnTo>
                    <a:pt x="105" y="49"/>
                  </a:lnTo>
                  <a:lnTo>
                    <a:pt x="105" y="48"/>
                  </a:lnTo>
                  <a:lnTo>
                    <a:pt x="104" y="47"/>
                  </a:lnTo>
                  <a:lnTo>
                    <a:pt x="103" y="49"/>
                  </a:lnTo>
                  <a:lnTo>
                    <a:pt x="101" y="50"/>
                  </a:lnTo>
                  <a:lnTo>
                    <a:pt x="100" y="50"/>
                  </a:lnTo>
                  <a:lnTo>
                    <a:pt x="98" y="50"/>
                  </a:lnTo>
                  <a:lnTo>
                    <a:pt x="98" y="50"/>
                  </a:lnTo>
                  <a:lnTo>
                    <a:pt x="98" y="58"/>
                  </a:lnTo>
                  <a:lnTo>
                    <a:pt x="97" y="64"/>
                  </a:lnTo>
                  <a:lnTo>
                    <a:pt x="97" y="64"/>
                  </a:lnTo>
                  <a:lnTo>
                    <a:pt x="96" y="64"/>
                  </a:lnTo>
                  <a:lnTo>
                    <a:pt x="95" y="63"/>
                  </a:lnTo>
                  <a:lnTo>
                    <a:pt x="93" y="62"/>
                  </a:lnTo>
                  <a:lnTo>
                    <a:pt x="93" y="62"/>
                  </a:lnTo>
                  <a:lnTo>
                    <a:pt x="93" y="64"/>
                  </a:lnTo>
                  <a:lnTo>
                    <a:pt x="91" y="67"/>
                  </a:lnTo>
                  <a:lnTo>
                    <a:pt x="90" y="70"/>
                  </a:lnTo>
                  <a:lnTo>
                    <a:pt x="89" y="73"/>
                  </a:lnTo>
                  <a:lnTo>
                    <a:pt x="89" y="73"/>
                  </a:lnTo>
                  <a:lnTo>
                    <a:pt x="87" y="73"/>
                  </a:lnTo>
                  <a:lnTo>
                    <a:pt x="85" y="72"/>
                  </a:lnTo>
                  <a:lnTo>
                    <a:pt x="84" y="68"/>
                  </a:lnTo>
                  <a:lnTo>
                    <a:pt x="84" y="63"/>
                  </a:lnTo>
                  <a:lnTo>
                    <a:pt x="83" y="61"/>
                  </a:lnTo>
                  <a:lnTo>
                    <a:pt x="81" y="59"/>
                  </a:lnTo>
                  <a:lnTo>
                    <a:pt x="81" y="59"/>
                  </a:lnTo>
                  <a:lnTo>
                    <a:pt x="80" y="60"/>
                  </a:lnTo>
                  <a:lnTo>
                    <a:pt x="79" y="62"/>
                  </a:lnTo>
                  <a:lnTo>
                    <a:pt x="79" y="65"/>
                  </a:lnTo>
                  <a:lnTo>
                    <a:pt x="81" y="69"/>
                  </a:lnTo>
                  <a:lnTo>
                    <a:pt x="82" y="70"/>
                  </a:lnTo>
                  <a:lnTo>
                    <a:pt x="84" y="71"/>
                  </a:lnTo>
                  <a:lnTo>
                    <a:pt x="84" y="71"/>
                  </a:lnTo>
                  <a:lnTo>
                    <a:pt x="83" y="74"/>
                  </a:lnTo>
                  <a:lnTo>
                    <a:pt x="84" y="79"/>
                  </a:lnTo>
                  <a:lnTo>
                    <a:pt x="84" y="79"/>
                  </a:lnTo>
                  <a:lnTo>
                    <a:pt x="82" y="78"/>
                  </a:lnTo>
                  <a:lnTo>
                    <a:pt x="81" y="76"/>
                  </a:lnTo>
                  <a:lnTo>
                    <a:pt x="80" y="74"/>
                  </a:lnTo>
                  <a:lnTo>
                    <a:pt x="80" y="72"/>
                  </a:lnTo>
                  <a:lnTo>
                    <a:pt x="80" y="72"/>
                  </a:lnTo>
                  <a:lnTo>
                    <a:pt x="80" y="74"/>
                  </a:lnTo>
                  <a:lnTo>
                    <a:pt x="79" y="76"/>
                  </a:lnTo>
                  <a:lnTo>
                    <a:pt x="76" y="79"/>
                  </a:lnTo>
                  <a:lnTo>
                    <a:pt x="73" y="81"/>
                  </a:lnTo>
                  <a:lnTo>
                    <a:pt x="72" y="82"/>
                  </a:lnTo>
                  <a:lnTo>
                    <a:pt x="72" y="84"/>
                  </a:lnTo>
                  <a:lnTo>
                    <a:pt x="72" y="84"/>
                  </a:lnTo>
                  <a:lnTo>
                    <a:pt x="69" y="83"/>
                  </a:lnTo>
                  <a:lnTo>
                    <a:pt x="67" y="83"/>
                  </a:lnTo>
                  <a:lnTo>
                    <a:pt x="67" y="83"/>
                  </a:lnTo>
                  <a:lnTo>
                    <a:pt x="62" y="91"/>
                  </a:lnTo>
                  <a:lnTo>
                    <a:pt x="56" y="101"/>
                  </a:lnTo>
                  <a:lnTo>
                    <a:pt x="56" y="101"/>
                  </a:lnTo>
                  <a:lnTo>
                    <a:pt x="55" y="100"/>
                  </a:lnTo>
                  <a:lnTo>
                    <a:pt x="54" y="98"/>
                  </a:lnTo>
                  <a:lnTo>
                    <a:pt x="52" y="94"/>
                  </a:lnTo>
                  <a:lnTo>
                    <a:pt x="52" y="94"/>
                  </a:lnTo>
                  <a:lnTo>
                    <a:pt x="50" y="95"/>
                  </a:lnTo>
                  <a:lnTo>
                    <a:pt x="50" y="96"/>
                  </a:lnTo>
                  <a:lnTo>
                    <a:pt x="50" y="99"/>
                  </a:lnTo>
                  <a:lnTo>
                    <a:pt x="52" y="101"/>
                  </a:lnTo>
                  <a:lnTo>
                    <a:pt x="52" y="101"/>
                  </a:lnTo>
                  <a:lnTo>
                    <a:pt x="50" y="102"/>
                  </a:lnTo>
                  <a:lnTo>
                    <a:pt x="50" y="102"/>
                  </a:lnTo>
                  <a:lnTo>
                    <a:pt x="48" y="101"/>
                  </a:lnTo>
                  <a:lnTo>
                    <a:pt x="46" y="101"/>
                  </a:lnTo>
                  <a:lnTo>
                    <a:pt x="44" y="102"/>
                  </a:lnTo>
                  <a:lnTo>
                    <a:pt x="43" y="105"/>
                  </a:lnTo>
                  <a:lnTo>
                    <a:pt x="43" y="105"/>
                  </a:lnTo>
                  <a:lnTo>
                    <a:pt x="40" y="104"/>
                  </a:lnTo>
                  <a:lnTo>
                    <a:pt x="38" y="104"/>
                  </a:lnTo>
                  <a:lnTo>
                    <a:pt x="36" y="105"/>
                  </a:lnTo>
                  <a:lnTo>
                    <a:pt x="35" y="106"/>
                  </a:lnTo>
                  <a:lnTo>
                    <a:pt x="35" y="110"/>
                  </a:lnTo>
                  <a:lnTo>
                    <a:pt x="34" y="115"/>
                  </a:lnTo>
                  <a:lnTo>
                    <a:pt x="34" y="115"/>
                  </a:lnTo>
                  <a:lnTo>
                    <a:pt x="32" y="114"/>
                  </a:lnTo>
                  <a:lnTo>
                    <a:pt x="30" y="111"/>
                  </a:lnTo>
                  <a:lnTo>
                    <a:pt x="29" y="105"/>
                  </a:lnTo>
                  <a:lnTo>
                    <a:pt x="29" y="105"/>
                  </a:lnTo>
                  <a:lnTo>
                    <a:pt x="28" y="105"/>
                  </a:lnTo>
                  <a:lnTo>
                    <a:pt x="27" y="106"/>
                  </a:lnTo>
                  <a:lnTo>
                    <a:pt x="26" y="109"/>
                  </a:lnTo>
                  <a:lnTo>
                    <a:pt x="27" y="112"/>
                  </a:lnTo>
                  <a:lnTo>
                    <a:pt x="29" y="113"/>
                  </a:lnTo>
                  <a:lnTo>
                    <a:pt x="29" y="113"/>
                  </a:lnTo>
                  <a:lnTo>
                    <a:pt x="27" y="117"/>
                  </a:lnTo>
                  <a:lnTo>
                    <a:pt x="25" y="122"/>
                  </a:lnTo>
                  <a:lnTo>
                    <a:pt x="22" y="131"/>
                  </a:lnTo>
                  <a:lnTo>
                    <a:pt x="20" y="135"/>
                  </a:lnTo>
                  <a:lnTo>
                    <a:pt x="18" y="140"/>
                  </a:lnTo>
                  <a:lnTo>
                    <a:pt x="15" y="143"/>
                  </a:lnTo>
                  <a:lnTo>
                    <a:pt x="12" y="145"/>
                  </a:lnTo>
                  <a:lnTo>
                    <a:pt x="12" y="145"/>
                  </a:lnTo>
                  <a:lnTo>
                    <a:pt x="13" y="147"/>
                  </a:lnTo>
                  <a:lnTo>
                    <a:pt x="13" y="149"/>
                  </a:lnTo>
                  <a:lnTo>
                    <a:pt x="13" y="149"/>
                  </a:lnTo>
                  <a:lnTo>
                    <a:pt x="6" y="146"/>
                  </a:lnTo>
                  <a:lnTo>
                    <a:pt x="3" y="145"/>
                  </a:lnTo>
                  <a:lnTo>
                    <a:pt x="0" y="142"/>
                  </a:lnTo>
                  <a:lnTo>
                    <a:pt x="0" y="142"/>
                  </a:lnTo>
                  <a:close/>
                  <a:moveTo>
                    <a:pt x="20" y="109"/>
                  </a:moveTo>
                  <a:lnTo>
                    <a:pt x="20" y="109"/>
                  </a:lnTo>
                  <a:lnTo>
                    <a:pt x="25" y="109"/>
                  </a:lnTo>
                  <a:lnTo>
                    <a:pt x="25" y="109"/>
                  </a:lnTo>
                  <a:lnTo>
                    <a:pt x="25" y="104"/>
                  </a:lnTo>
                  <a:lnTo>
                    <a:pt x="24" y="103"/>
                  </a:lnTo>
                  <a:lnTo>
                    <a:pt x="22" y="102"/>
                  </a:lnTo>
                  <a:lnTo>
                    <a:pt x="22" y="102"/>
                  </a:lnTo>
                  <a:lnTo>
                    <a:pt x="21" y="106"/>
                  </a:lnTo>
                  <a:lnTo>
                    <a:pt x="20" y="109"/>
                  </a:lnTo>
                  <a:lnTo>
                    <a:pt x="20" y="109"/>
                  </a:lnTo>
                  <a:close/>
                  <a:moveTo>
                    <a:pt x="20" y="119"/>
                  </a:moveTo>
                  <a:lnTo>
                    <a:pt x="20" y="119"/>
                  </a:lnTo>
                  <a:lnTo>
                    <a:pt x="21" y="119"/>
                  </a:lnTo>
                  <a:lnTo>
                    <a:pt x="22" y="120"/>
                  </a:lnTo>
                  <a:lnTo>
                    <a:pt x="22" y="120"/>
                  </a:lnTo>
                  <a:lnTo>
                    <a:pt x="22" y="116"/>
                  </a:lnTo>
                  <a:lnTo>
                    <a:pt x="21" y="115"/>
                  </a:lnTo>
                  <a:lnTo>
                    <a:pt x="20" y="115"/>
                  </a:lnTo>
                  <a:lnTo>
                    <a:pt x="20" y="115"/>
                  </a:lnTo>
                  <a:lnTo>
                    <a:pt x="20" y="119"/>
                  </a:lnTo>
                  <a:lnTo>
                    <a:pt x="20" y="1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400">
                <a:solidFill>
                  <a:prstClr val="black"/>
                </a:solidFill>
                <a:latin typeface="Malgun Gothic" panose="020b0503020000020004" charset="-127"/>
                <a:ea typeface="Malgun Gothic" panose="020b0503020000020004" charset="-127"/>
              </a:endParaRPr>
            </a:p>
          </p:txBody>
        </p:sp>
        <p:sp>
          <p:nvSpPr>
            <p:cNvPr id="49" name="Freeform 80"/>
            <p:cNvSpPr>
              <a:spLocks noEditPoints="1"/>
            </p:cNvSpPr>
            <p:nvPr/>
          </p:nvSpPr>
          <p:spPr bwMode="auto">
            <a:xfrm>
              <a:off x="3114675" y="4873626"/>
              <a:ext cx="328613" cy="720725"/>
            </a:xfrm>
            <a:custGeom>
              <a:gdLst>
                <a:gd name="T0" fmla="*/ 118 w 207"/>
                <a:gd name="T1" fmla="*/ 77 h 454"/>
                <a:gd name="T2" fmla="*/ 105 w 207"/>
                <a:gd name="T3" fmla="*/ 90 h 454"/>
                <a:gd name="T4" fmla="*/ 76 w 207"/>
                <a:gd name="T5" fmla="*/ 108 h 454"/>
                <a:gd name="T6" fmla="*/ 36 w 207"/>
                <a:gd name="T7" fmla="*/ 116 h 454"/>
                <a:gd name="T8" fmla="*/ 32 w 207"/>
                <a:gd name="T9" fmla="*/ 105 h 454"/>
                <a:gd name="T10" fmla="*/ 68 w 207"/>
                <a:gd name="T11" fmla="*/ 98 h 454"/>
                <a:gd name="T12" fmla="*/ 101 w 207"/>
                <a:gd name="T13" fmla="*/ 62 h 454"/>
                <a:gd name="T14" fmla="*/ 145 w 207"/>
                <a:gd name="T15" fmla="*/ 17 h 454"/>
                <a:gd name="T16" fmla="*/ 161 w 207"/>
                <a:gd name="T17" fmla="*/ 32 h 454"/>
                <a:gd name="T18" fmla="*/ 199 w 207"/>
                <a:gd name="T19" fmla="*/ 2 h 454"/>
                <a:gd name="T20" fmla="*/ 165 w 207"/>
                <a:gd name="T21" fmla="*/ 92 h 454"/>
                <a:gd name="T22" fmla="*/ 178 w 207"/>
                <a:gd name="T23" fmla="*/ 80 h 454"/>
                <a:gd name="T24" fmla="*/ 205 w 207"/>
                <a:gd name="T25" fmla="*/ 74 h 454"/>
                <a:gd name="T26" fmla="*/ 167 w 207"/>
                <a:gd name="T27" fmla="*/ 154 h 454"/>
                <a:gd name="T28" fmla="*/ 160 w 207"/>
                <a:gd name="T29" fmla="*/ 184 h 454"/>
                <a:gd name="T30" fmla="*/ 156 w 207"/>
                <a:gd name="T31" fmla="*/ 198 h 454"/>
                <a:gd name="T32" fmla="*/ 147 w 207"/>
                <a:gd name="T33" fmla="*/ 231 h 454"/>
                <a:gd name="T34" fmla="*/ 140 w 207"/>
                <a:gd name="T35" fmla="*/ 274 h 454"/>
                <a:gd name="T36" fmla="*/ 181 w 207"/>
                <a:gd name="T37" fmla="*/ 247 h 454"/>
                <a:gd name="T38" fmla="*/ 160 w 207"/>
                <a:gd name="T39" fmla="*/ 264 h 454"/>
                <a:gd name="T40" fmla="*/ 138 w 207"/>
                <a:gd name="T41" fmla="*/ 296 h 454"/>
                <a:gd name="T42" fmla="*/ 116 w 207"/>
                <a:gd name="T43" fmla="*/ 334 h 454"/>
                <a:gd name="T44" fmla="*/ 89 w 207"/>
                <a:gd name="T45" fmla="*/ 382 h 454"/>
                <a:gd name="T46" fmla="*/ 67 w 207"/>
                <a:gd name="T47" fmla="*/ 413 h 454"/>
                <a:gd name="T48" fmla="*/ 36 w 207"/>
                <a:gd name="T49" fmla="*/ 438 h 454"/>
                <a:gd name="T50" fmla="*/ 44 w 207"/>
                <a:gd name="T51" fmla="*/ 414 h 454"/>
                <a:gd name="T52" fmla="*/ 22 w 207"/>
                <a:gd name="T53" fmla="*/ 374 h 454"/>
                <a:gd name="T54" fmla="*/ 22 w 207"/>
                <a:gd name="T55" fmla="*/ 342 h 454"/>
                <a:gd name="T56" fmla="*/ 69 w 207"/>
                <a:gd name="T57" fmla="*/ 270 h 454"/>
                <a:gd name="T58" fmla="*/ 125 w 207"/>
                <a:gd name="T59" fmla="*/ 204 h 454"/>
                <a:gd name="T60" fmla="*/ 140 w 207"/>
                <a:gd name="T61" fmla="*/ 166 h 454"/>
                <a:gd name="T62" fmla="*/ 47 w 207"/>
                <a:gd name="T63" fmla="*/ 275 h 454"/>
                <a:gd name="T64" fmla="*/ 2 w 207"/>
                <a:gd name="T65" fmla="*/ 306 h 454"/>
                <a:gd name="T66" fmla="*/ 46 w 207"/>
                <a:gd name="T67" fmla="*/ 217 h 454"/>
                <a:gd name="T68" fmla="*/ 65 w 207"/>
                <a:gd name="T69" fmla="*/ 166 h 454"/>
                <a:gd name="T70" fmla="*/ 109 w 207"/>
                <a:gd name="T71" fmla="*/ 140 h 454"/>
                <a:gd name="T72" fmla="*/ 94 w 207"/>
                <a:gd name="T73" fmla="*/ 126 h 454"/>
                <a:gd name="T74" fmla="*/ 148 w 207"/>
                <a:gd name="T75" fmla="*/ 32 h 454"/>
                <a:gd name="T76" fmla="*/ 174 w 207"/>
                <a:gd name="T77" fmla="*/ 37 h 454"/>
                <a:gd name="T78" fmla="*/ 143 w 207"/>
                <a:gd name="T79" fmla="*/ 49 h 454"/>
                <a:gd name="T80" fmla="*/ 136 w 207"/>
                <a:gd name="T81" fmla="*/ 94 h 454"/>
                <a:gd name="T82" fmla="*/ 158 w 207"/>
                <a:gd name="T83" fmla="*/ 98 h 454"/>
                <a:gd name="T84" fmla="*/ 144 w 207"/>
                <a:gd name="T85" fmla="*/ 111 h 454"/>
                <a:gd name="T86" fmla="*/ 135 w 207"/>
                <a:gd name="T87" fmla="*/ 126 h 454"/>
                <a:gd name="T88" fmla="*/ 139 w 207"/>
                <a:gd name="T89" fmla="*/ 126 h 454"/>
                <a:gd name="T90" fmla="*/ 133 w 207"/>
                <a:gd name="T91" fmla="*/ 134 h 454"/>
                <a:gd name="T92" fmla="*/ 145 w 207"/>
                <a:gd name="T93" fmla="*/ 160 h 454"/>
                <a:gd name="T94" fmla="*/ 106 w 207"/>
                <a:gd name="T95" fmla="*/ 181 h 454"/>
                <a:gd name="T96" fmla="*/ 173 w 207"/>
                <a:gd name="T97" fmla="*/ 189 h 454"/>
                <a:gd name="T98" fmla="*/ 109 w 207"/>
                <a:gd name="T99" fmla="*/ 244 h 454"/>
                <a:gd name="T100" fmla="*/ 123 w 207"/>
                <a:gd name="T101" fmla="*/ 272 h 454"/>
                <a:gd name="T102" fmla="*/ 106 w 207"/>
                <a:gd name="T103" fmla="*/ 287 h 454"/>
                <a:gd name="T104" fmla="*/ 114 w 207"/>
                <a:gd name="T105" fmla="*/ 292 h 454"/>
                <a:gd name="T106" fmla="*/ 97 w 207"/>
                <a:gd name="T107" fmla="*/ 293 h 454"/>
                <a:gd name="T108" fmla="*/ 82 w 207"/>
                <a:gd name="T109" fmla="*/ 295 h 454"/>
                <a:gd name="T110" fmla="*/ 63 w 207"/>
                <a:gd name="T111" fmla="*/ 310 h 454"/>
                <a:gd name="T112" fmla="*/ 57 w 207"/>
                <a:gd name="T113" fmla="*/ 345 h 454"/>
                <a:gd name="T114" fmla="*/ 75 w 207"/>
                <a:gd name="T115" fmla="*/ 339 h 454"/>
                <a:gd name="T116" fmla="*/ 52 w 207"/>
                <a:gd name="T117" fmla="*/ 352 h 454"/>
                <a:gd name="T118" fmla="*/ 53 w 207"/>
                <a:gd name="T119" fmla="*/ 357 h 454"/>
                <a:gd name="T120" fmla="*/ 68 w 207"/>
                <a:gd name="T121" fmla="*/ 378 h 4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6" h="453">
                  <a:moveTo>
                    <a:pt x="116" y="99"/>
                  </a:moveTo>
                  <a:lnTo>
                    <a:pt x="116" y="99"/>
                  </a:lnTo>
                  <a:lnTo>
                    <a:pt x="119" y="105"/>
                  </a:lnTo>
                  <a:lnTo>
                    <a:pt x="119" y="105"/>
                  </a:lnTo>
                  <a:lnTo>
                    <a:pt x="120" y="103"/>
                  </a:lnTo>
                  <a:lnTo>
                    <a:pt x="121" y="100"/>
                  </a:lnTo>
                  <a:lnTo>
                    <a:pt x="122" y="93"/>
                  </a:lnTo>
                  <a:lnTo>
                    <a:pt x="122" y="93"/>
                  </a:lnTo>
                  <a:lnTo>
                    <a:pt x="125" y="93"/>
                  </a:lnTo>
                  <a:lnTo>
                    <a:pt x="127" y="95"/>
                  </a:lnTo>
                  <a:lnTo>
                    <a:pt x="128" y="99"/>
                  </a:lnTo>
                  <a:lnTo>
                    <a:pt x="128" y="102"/>
                  </a:lnTo>
                  <a:lnTo>
                    <a:pt x="128" y="102"/>
                  </a:lnTo>
                  <a:lnTo>
                    <a:pt x="130" y="101"/>
                  </a:lnTo>
                  <a:lnTo>
                    <a:pt x="132" y="99"/>
                  </a:lnTo>
                  <a:lnTo>
                    <a:pt x="129" y="95"/>
                  </a:lnTo>
                  <a:lnTo>
                    <a:pt x="127" y="91"/>
                  </a:lnTo>
                  <a:lnTo>
                    <a:pt x="127" y="88"/>
                  </a:lnTo>
                  <a:lnTo>
                    <a:pt x="128" y="86"/>
                  </a:lnTo>
                  <a:lnTo>
                    <a:pt x="128" y="86"/>
                  </a:lnTo>
                  <a:lnTo>
                    <a:pt x="128" y="84"/>
                  </a:lnTo>
                  <a:lnTo>
                    <a:pt x="127" y="85"/>
                  </a:lnTo>
                  <a:lnTo>
                    <a:pt x="126" y="87"/>
                  </a:lnTo>
                  <a:lnTo>
                    <a:pt x="126" y="89"/>
                  </a:lnTo>
                  <a:lnTo>
                    <a:pt x="126" y="89"/>
                  </a:lnTo>
                  <a:lnTo>
                    <a:pt x="123" y="86"/>
                  </a:lnTo>
                  <a:lnTo>
                    <a:pt x="120" y="82"/>
                  </a:lnTo>
                  <a:lnTo>
                    <a:pt x="118" y="79"/>
                  </a:lnTo>
                  <a:lnTo>
                    <a:pt x="118" y="77"/>
                  </a:lnTo>
                  <a:lnTo>
                    <a:pt x="119" y="73"/>
                  </a:lnTo>
                  <a:lnTo>
                    <a:pt x="119" y="73"/>
                  </a:lnTo>
                  <a:lnTo>
                    <a:pt x="117" y="74"/>
                  </a:lnTo>
                  <a:lnTo>
                    <a:pt x="116" y="77"/>
                  </a:lnTo>
                  <a:lnTo>
                    <a:pt x="116" y="79"/>
                  </a:lnTo>
                  <a:lnTo>
                    <a:pt x="117" y="82"/>
                  </a:lnTo>
                  <a:lnTo>
                    <a:pt x="116" y="84"/>
                  </a:lnTo>
                  <a:lnTo>
                    <a:pt x="116" y="84"/>
                  </a:lnTo>
                  <a:lnTo>
                    <a:pt x="115" y="85"/>
                  </a:lnTo>
                  <a:lnTo>
                    <a:pt x="114" y="85"/>
                  </a:lnTo>
                  <a:lnTo>
                    <a:pt x="114" y="84"/>
                  </a:lnTo>
                  <a:lnTo>
                    <a:pt x="112" y="83"/>
                  </a:lnTo>
                  <a:lnTo>
                    <a:pt x="112" y="83"/>
                  </a:lnTo>
                  <a:lnTo>
                    <a:pt x="112" y="84"/>
                  </a:lnTo>
                  <a:lnTo>
                    <a:pt x="111" y="86"/>
                  </a:lnTo>
                  <a:lnTo>
                    <a:pt x="112" y="89"/>
                  </a:lnTo>
                  <a:lnTo>
                    <a:pt x="114" y="92"/>
                  </a:lnTo>
                  <a:lnTo>
                    <a:pt x="115" y="96"/>
                  </a:lnTo>
                  <a:lnTo>
                    <a:pt x="115" y="96"/>
                  </a:lnTo>
                  <a:lnTo>
                    <a:pt x="113" y="96"/>
                  </a:lnTo>
                  <a:lnTo>
                    <a:pt x="111" y="96"/>
                  </a:lnTo>
                  <a:lnTo>
                    <a:pt x="109" y="95"/>
                  </a:lnTo>
                  <a:lnTo>
                    <a:pt x="108" y="93"/>
                  </a:lnTo>
                  <a:lnTo>
                    <a:pt x="108" y="89"/>
                  </a:lnTo>
                  <a:lnTo>
                    <a:pt x="109" y="84"/>
                  </a:lnTo>
                  <a:lnTo>
                    <a:pt x="109" y="84"/>
                  </a:lnTo>
                  <a:lnTo>
                    <a:pt x="106" y="86"/>
                  </a:lnTo>
                  <a:lnTo>
                    <a:pt x="105" y="87"/>
                  </a:lnTo>
                  <a:lnTo>
                    <a:pt x="105" y="90"/>
                  </a:lnTo>
                  <a:lnTo>
                    <a:pt x="106" y="93"/>
                  </a:lnTo>
                  <a:lnTo>
                    <a:pt x="108" y="100"/>
                  </a:lnTo>
                  <a:lnTo>
                    <a:pt x="109" y="103"/>
                  </a:lnTo>
                  <a:lnTo>
                    <a:pt x="109" y="106"/>
                  </a:lnTo>
                  <a:lnTo>
                    <a:pt x="109" y="106"/>
                  </a:lnTo>
                  <a:lnTo>
                    <a:pt x="105" y="106"/>
                  </a:lnTo>
                  <a:lnTo>
                    <a:pt x="102" y="104"/>
                  </a:lnTo>
                  <a:lnTo>
                    <a:pt x="100" y="102"/>
                  </a:lnTo>
                  <a:lnTo>
                    <a:pt x="97" y="101"/>
                  </a:lnTo>
                  <a:lnTo>
                    <a:pt x="97" y="101"/>
                  </a:lnTo>
                  <a:lnTo>
                    <a:pt x="95" y="102"/>
                  </a:lnTo>
                  <a:lnTo>
                    <a:pt x="93" y="105"/>
                  </a:lnTo>
                  <a:lnTo>
                    <a:pt x="91" y="111"/>
                  </a:lnTo>
                  <a:lnTo>
                    <a:pt x="91" y="111"/>
                  </a:lnTo>
                  <a:lnTo>
                    <a:pt x="89" y="109"/>
                  </a:lnTo>
                  <a:lnTo>
                    <a:pt x="89" y="107"/>
                  </a:lnTo>
                  <a:lnTo>
                    <a:pt x="89" y="103"/>
                  </a:lnTo>
                  <a:lnTo>
                    <a:pt x="91" y="100"/>
                  </a:lnTo>
                  <a:lnTo>
                    <a:pt x="91" y="98"/>
                  </a:lnTo>
                  <a:lnTo>
                    <a:pt x="89" y="96"/>
                  </a:lnTo>
                  <a:lnTo>
                    <a:pt x="89" y="96"/>
                  </a:lnTo>
                  <a:lnTo>
                    <a:pt x="86" y="98"/>
                  </a:lnTo>
                  <a:lnTo>
                    <a:pt x="84" y="101"/>
                  </a:lnTo>
                  <a:lnTo>
                    <a:pt x="83" y="104"/>
                  </a:lnTo>
                  <a:lnTo>
                    <a:pt x="82" y="108"/>
                  </a:lnTo>
                  <a:lnTo>
                    <a:pt x="82" y="108"/>
                  </a:lnTo>
                  <a:lnTo>
                    <a:pt x="81" y="107"/>
                  </a:lnTo>
                  <a:lnTo>
                    <a:pt x="79" y="107"/>
                  </a:lnTo>
                  <a:lnTo>
                    <a:pt x="76" y="108"/>
                  </a:lnTo>
                  <a:lnTo>
                    <a:pt x="76" y="108"/>
                  </a:lnTo>
                  <a:lnTo>
                    <a:pt x="72" y="118"/>
                  </a:lnTo>
                  <a:lnTo>
                    <a:pt x="68" y="129"/>
                  </a:lnTo>
                  <a:lnTo>
                    <a:pt x="68" y="129"/>
                  </a:lnTo>
                  <a:lnTo>
                    <a:pt x="66" y="127"/>
                  </a:lnTo>
                  <a:lnTo>
                    <a:pt x="65" y="126"/>
                  </a:lnTo>
                  <a:lnTo>
                    <a:pt x="65" y="126"/>
                  </a:lnTo>
                  <a:lnTo>
                    <a:pt x="63" y="131"/>
                  </a:lnTo>
                  <a:lnTo>
                    <a:pt x="61" y="136"/>
                  </a:lnTo>
                  <a:lnTo>
                    <a:pt x="58" y="142"/>
                  </a:lnTo>
                  <a:lnTo>
                    <a:pt x="57" y="148"/>
                  </a:lnTo>
                  <a:lnTo>
                    <a:pt x="57" y="148"/>
                  </a:lnTo>
                  <a:lnTo>
                    <a:pt x="55" y="147"/>
                  </a:lnTo>
                  <a:lnTo>
                    <a:pt x="53" y="145"/>
                  </a:lnTo>
                  <a:lnTo>
                    <a:pt x="49" y="141"/>
                  </a:lnTo>
                  <a:lnTo>
                    <a:pt x="48" y="140"/>
                  </a:lnTo>
                  <a:lnTo>
                    <a:pt x="47" y="139"/>
                  </a:lnTo>
                  <a:lnTo>
                    <a:pt x="45" y="139"/>
                  </a:lnTo>
                  <a:lnTo>
                    <a:pt x="43" y="141"/>
                  </a:lnTo>
                  <a:lnTo>
                    <a:pt x="43" y="141"/>
                  </a:lnTo>
                  <a:lnTo>
                    <a:pt x="44" y="136"/>
                  </a:lnTo>
                  <a:lnTo>
                    <a:pt x="43" y="133"/>
                  </a:lnTo>
                  <a:lnTo>
                    <a:pt x="42" y="131"/>
                  </a:lnTo>
                  <a:lnTo>
                    <a:pt x="40" y="129"/>
                  </a:lnTo>
                  <a:lnTo>
                    <a:pt x="38" y="127"/>
                  </a:lnTo>
                  <a:lnTo>
                    <a:pt x="37" y="125"/>
                  </a:lnTo>
                  <a:lnTo>
                    <a:pt x="36" y="122"/>
                  </a:lnTo>
                  <a:lnTo>
                    <a:pt x="36" y="116"/>
                  </a:lnTo>
                  <a:lnTo>
                    <a:pt x="36" y="116"/>
                  </a:lnTo>
                  <a:lnTo>
                    <a:pt x="35" y="118"/>
                  </a:lnTo>
                  <a:lnTo>
                    <a:pt x="35" y="119"/>
                  </a:lnTo>
                  <a:lnTo>
                    <a:pt x="35" y="121"/>
                  </a:lnTo>
                  <a:lnTo>
                    <a:pt x="35" y="124"/>
                  </a:lnTo>
                  <a:lnTo>
                    <a:pt x="35" y="127"/>
                  </a:lnTo>
                  <a:lnTo>
                    <a:pt x="35" y="127"/>
                  </a:lnTo>
                  <a:lnTo>
                    <a:pt x="33" y="126"/>
                  </a:lnTo>
                  <a:lnTo>
                    <a:pt x="32" y="125"/>
                  </a:lnTo>
                  <a:lnTo>
                    <a:pt x="31" y="122"/>
                  </a:lnTo>
                  <a:lnTo>
                    <a:pt x="32" y="118"/>
                  </a:lnTo>
                  <a:lnTo>
                    <a:pt x="34" y="113"/>
                  </a:lnTo>
                  <a:lnTo>
                    <a:pt x="34" y="113"/>
                  </a:lnTo>
                  <a:lnTo>
                    <a:pt x="33" y="113"/>
                  </a:lnTo>
                  <a:lnTo>
                    <a:pt x="32" y="113"/>
                  </a:lnTo>
                  <a:lnTo>
                    <a:pt x="29" y="114"/>
                  </a:lnTo>
                  <a:lnTo>
                    <a:pt x="26" y="116"/>
                  </a:lnTo>
                  <a:lnTo>
                    <a:pt x="23" y="116"/>
                  </a:lnTo>
                  <a:lnTo>
                    <a:pt x="23" y="116"/>
                  </a:lnTo>
                  <a:lnTo>
                    <a:pt x="23" y="112"/>
                  </a:lnTo>
                  <a:lnTo>
                    <a:pt x="23" y="109"/>
                  </a:lnTo>
                  <a:lnTo>
                    <a:pt x="23" y="106"/>
                  </a:lnTo>
                  <a:lnTo>
                    <a:pt x="25" y="104"/>
                  </a:lnTo>
                  <a:lnTo>
                    <a:pt x="25" y="104"/>
                  </a:lnTo>
                  <a:lnTo>
                    <a:pt x="27" y="104"/>
                  </a:lnTo>
                  <a:lnTo>
                    <a:pt x="28" y="105"/>
                  </a:lnTo>
                  <a:lnTo>
                    <a:pt x="28" y="106"/>
                  </a:lnTo>
                  <a:lnTo>
                    <a:pt x="31" y="106"/>
                  </a:lnTo>
                  <a:lnTo>
                    <a:pt x="31" y="106"/>
                  </a:lnTo>
                  <a:lnTo>
                    <a:pt x="32" y="105"/>
                  </a:lnTo>
                  <a:lnTo>
                    <a:pt x="32" y="102"/>
                  </a:lnTo>
                  <a:lnTo>
                    <a:pt x="33" y="98"/>
                  </a:lnTo>
                  <a:lnTo>
                    <a:pt x="34" y="94"/>
                  </a:lnTo>
                  <a:lnTo>
                    <a:pt x="35" y="93"/>
                  </a:lnTo>
                  <a:lnTo>
                    <a:pt x="36" y="92"/>
                  </a:lnTo>
                  <a:lnTo>
                    <a:pt x="39" y="91"/>
                  </a:lnTo>
                  <a:lnTo>
                    <a:pt x="39" y="91"/>
                  </a:lnTo>
                  <a:lnTo>
                    <a:pt x="39" y="94"/>
                  </a:lnTo>
                  <a:lnTo>
                    <a:pt x="39" y="98"/>
                  </a:lnTo>
                  <a:lnTo>
                    <a:pt x="37" y="101"/>
                  </a:lnTo>
                  <a:lnTo>
                    <a:pt x="35" y="104"/>
                  </a:lnTo>
                  <a:lnTo>
                    <a:pt x="35" y="107"/>
                  </a:lnTo>
                  <a:lnTo>
                    <a:pt x="35" y="109"/>
                  </a:lnTo>
                  <a:lnTo>
                    <a:pt x="35" y="109"/>
                  </a:lnTo>
                  <a:lnTo>
                    <a:pt x="44" y="104"/>
                  </a:lnTo>
                  <a:lnTo>
                    <a:pt x="48" y="101"/>
                  </a:lnTo>
                  <a:lnTo>
                    <a:pt x="53" y="98"/>
                  </a:lnTo>
                  <a:lnTo>
                    <a:pt x="53" y="98"/>
                  </a:lnTo>
                  <a:lnTo>
                    <a:pt x="54" y="102"/>
                  </a:lnTo>
                  <a:lnTo>
                    <a:pt x="54" y="105"/>
                  </a:lnTo>
                  <a:lnTo>
                    <a:pt x="53" y="109"/>
                  </a:lnTo>
                  <a:lnTo>
                    <a:pt x="53" y="113"/>
                  </a:lnTo>
                  <a:lnTo>
                    <a:pt x="53" y="113"/>
                  </a:lnTo>
                  <a:lnTo>
                    <a:pt x="57" y="115"/>
                  </a:lnTo>
                  <a:lnTo>
                    <a:pt x="60" y="114"/>
                  </a:lnTo>
                  <a:lnTo>
                    <a:pt x="62" y="112"/>
                  </a:lnTo>
                  <a:lnTo>
                    <a:pt x="64" y="109"/>
                  </a:lnTo>
                  <a:lnTo>
                    <a:pt x="66" y="101"/>
                  </a:lnTo>
                  <a:lnTo>
                    <a:pt x="68" y="98"/>
                  </a:lnTo>
                  <a:lnTo>
                    <a:pt x="69" y="94"/>
                  </a:lnTo>
                  <a:lnTo>
                    <a:pt x="69" y="94"/>
                  </a:lnTo>
                  <a:lnTo>
                    <a:pt x="72" y="96"/>
                  </a:lnTo>
                  <a:lnTo>
                    <a:pt x="73" y="96"/>
                  </a:lnTo>
                  <a:lnTo>
                    <a:pt x="74" y="95"/>
                  </a:lnTo>
                  <a:lnTo>
                    <a:pt x="75" y="93"/>
                  </a:lnTo>
                  <a:lnTo>
                    <a:pt x="75" y="87"/>
                  </a:lnTo>
                  <a:lnTo>
                    <a:pt x="74" y="82"/>
                  </a:lnTo>
                  <a:lnTo>
                    <a:pt x="74" y="82"/>
                  </a:lnTo>
                  <a:lnTo>
                    <a:pt x="78" y="81"/>
                  </a:lnTo>
                  <a:lnTo>
                    <a:pt x="80" y="79"/>
                  </a:lnTo>
                  <a:lnTo>
                    <a:pt x="80" y="79"/>
                  </a:lnTo>
                  <a:lnTo>
                    <a:pt x="81" y="80"/>
                  </a:lnTo>
                  <a:lnTo>
                    <a:pt x="82" y="82"/>
                  </a:lnTo>
                  <a:lnTo>
                    <a:pt x="82" y="83"/>
                  </a:lnTo>
                  <a:lnTo>
                    <a:pt x="84" y="84"/>
                  </a:lnTo>
                  <a:lnTo>
                    <a:pt x="84" y="84"/>
                  </a:lnTo>
                  <a:lnTo>
                    <a:pt x="87" y="69"/>
                  </a:lnTo>
                  <a:lnTo>
                    <a:pt x="89" y="63"/>
                  </a:lnTo>
                  <a:lnTo>
                    <a:pt x="89" y="57"/>
                  </a:lnTo>
                  <a:lnTo>
                    <a:pt x="89" y="57"/>
                  </a:lnTo>
                  <a:lnTo>
                    <a:pt x="91" y="55"/>
                  </a:lnTo>
                  <a:lnTo>
                    <a:pt x="92" y="55"/>
                  </a:lnTo>
                  <a:lnTo>
                    <a:pt x="93" y="57"/>
                  </a:lnTo>
                  <a:lnTo>
                    <a:pt x="95" y="60"/>
                  </a:lnTo>
                  <a:lnTo>
                    <a:pt x="97" y="62"/>
                  </a:lnTo>
                  <a:lnTo>
                    <a:pt x="97" y="62"/>
                  </a:lnTo>
                  <a:lnTo>
                    <a:pt x="99" y="60"/>
                  </a:lnTo>
                  <a:lnTo>
                    <a:pt x="101" y="62"/>
                  </a:lnTo>
                  <a:lnTo>
                    <a:pt x="101" y="62"/>
                  </a:lnTo>
                  <a:lnTo>
                    <a:pt x="102" y="62"/>
                  </a:lnTo>
                  <a:lnTo>
                    <a:pt x="102" y="61"/>
                  </a:lnTo>
                  <a:lnTo>
                    <a:pt x="102" y="59"/>
                  </a:lnTo>
                  <a:lnTo>
                    <a:pt x="101" y="55"/>
                  </a:lnTo>
                  <a:lnTo>
                    <a:pt x="101" y="53"/>
                  </a:lnTo>
                  <a:lnTo>
                    <a:pt x="101" y="53"/>
                  </a:lnTo>
                  <a:lnTo>
                    <a:pt x="104" y="54"/>
                  </a:lnTo>
                  <a:lnTo>
                    <a:pt x="105" y="57"/>
                  </a:lnTo>
                  <a:lnTo>
                    <a:pt x="107" y="59"/>
                  </a:lnTo>
                  <a:lnTo>
                    <a:pt x="109" y="61"/>
                  </a:lnTo>
                  <a:lnTo>
                    <a:pt x="109" y="61"/>
                  </a:lnTo>
                  <a:lnTo>
                    <a:pt x="112" y="52"/>
                  </a:lnTo>
                  <a:lnTo>
                    <a:pt x="113" y="48"/>
                  </a:lnTo>
                  <a:lnTo>
                    <a:pt x="112" y="43"/>
                  </a:lnTo>
                  <a:lnTo>
                    <a:pt x="112" y="43"/>
                  </a:lnTo>
                  <a:lnTo>
                    <a:pt x="114" y="43"/>
                  </a:lnTo>
                  <a:lnTo>
                    <a:pt x="116" y="43"/>
                  </a:lnTo>
                  <a:lnTo>
                    <a:pt x="116" y="43"/>
                  </a:lnTo>
                  <a:lnTo>
                    <a:pt x="125" y="33"/>
                  </a:lnTo>
                  <a:lnTo>
                    <a:pt x="132" y="22"/>
                  </a:lnTo>
                  <a:lnTo>
                    <a:pt x="132" y="22"/>
                  </a:lnTo>
                  <a:lnTo>
                    <a:pt x="136" y="22"/>
                  </a:lnTo>
                  <a:lnTo>
                    <a:pt x="140" y="22"/>
                  </a:lnTo>
                  <a:lnTo>
                    <a:pt x="142" y="20"/>
                  </a:lnTo>
                  <a:lnTo>
                    <a:pt x="143" y="19"/>
                  </a:lnTo>
                  <a:lnTo>
                    <a:pt x="143" y="17"/>
                  </a:lnTo>
                  <a:lnTo>
                    <a:pt x="143" y="17"/>
                  </a:lnTo>
                  <a:lnTo>
                    <a:pt x="145" y="17"/>
                  </a:lnTo>
                  <a:lnTo>
                    <a:pt x="147" y="17"/>
                  </a:lnTo>
                  <a:lnTo>
                    <a:pt x="149" y="16"/>
                  </a:lnTo>
                  <a:lnTo>
                    <a:pt x="150" y="14"/>
                  </a:lnTo>
                  <a:lnTo>
                    <a:pt x="154" y="10"/>
                  </a:lnTo>
                  <a:lnTo>
                    <a:pt x="156" y="6"/>
                  </a:lnTo>
                  <a:lnTo>
                    <a:pt x="156" y="6"/>
                  </a:lnTo>
                  <a:lnTo>
                    <a:pt x="159" y="7"/>
                  </a:lnTo>
                  <a:lnTo>
                    <a:pt x="163" y="7"/>
                  </a:lnTo>
                  <a:lnTo>
                    <a:pt x="165" y="6"/>
                  </a:lnTo>
                  <a:lnTo>
                    <a:pt x="166" y="5"/>
                  </a:lnTo>
                  <a:lnTo>
                    <a:pt x="167" y="3"/>
                  </a:lnTo>
                  <a:lnTo>
                    <a:pt x="168" y="0"/>
                  </a:lnTo>
                  <a:lnTo>
                    <a:pt x="168" y="0"/>
                  </a:lnTo>
                  <a:lnTo>
                    <a:pt x="169" y="1"/>
                  </a:lnTo>
                  <a:lnTo>
                    <a:pt x="170" y="2"/>
                  </a:lnTo>
                  <a:lnTo>
                    <a:pt x="170" y="5"/>
                  </a:lnTo>
                  <a:lnTo>
                    <a:pt x="169" y="13"/>
                  </a:lnTo>
                  <a:lnTo>
                    <a:pt x="169" y="13"/>
                  </a:lnTo>
                  <a:lnTo>
                    <a:pt x="168" y="13"/>
                  </a:lnTo>
                  <a:lnTo>
                    <a:pt x="167" y="12"/>
                  </a:lnTo>
                  <a:lnTo>
                    <a:pt x="165" y="11"/>
                  </a:lnTo>
                  <a:lnTo>
                    <a:pt x="165" y="11"/>
                  </a:lnTo>
                  <a:lnTo>
                    <a:pt x="165" y="16"/>
                  </a:lnTo>
                  <a:lnTo>
                    <a:pt x="163" y="21"/>
                  </a:lnTo>
                  <a:lnTo>
                    <a:pt x="158" y="29"/>
                  </a:lnTo>
                  <a:lnTo>
                    <a:pt x="158" y="29"/>
                  </a:lnTo>
                  <a:lnTo>
                    <a:pt x="159" y="31"/>
                  </a:lnTo>
                  <a:lnTo>
                    <a:pt x="161" y="32"/>
                  </a:lnTo>
                  <a:lnTo>
                    <a:pt x="161" y="32"/>
                  </a:lnTo>
                  <a:lnTo>
                    <a:pt x="163" y="32"/>
                  </a:lnTo>
                  <a:lnTo>
                    <a:pt x="164" y="31"/>
                  </a:lnTo>
                  <a:lnTo>
                    <a:pt x="165" y="29"/>
                  </a:lnTo>
                  <a:lnTo>
                    <a:pt x="166" y="27"/>
                  </a:lnTo>
                  <a:lnTo>
                    <a:pt x="167" y="26"/>
                  </a:lnTo>
                  <a:lnTo>
                    <a:pt x="169" y="26"/>
                  </a:lnTo>
                  <a:lnTo>
                    <a:pt x="169" y="26"/>
                  </a:lnTo>
                  <a:lnTo>
                    <a:pt x="170" y="29"/>
                  </a:lnTo>
                  <a:lnTo>
                    <a:pt x="173" y="31"/>
                  </a:lnTo>
                  <a:lnTo>
                    <a:pt x="173" y="31"/>
                  </a:lnTo>
                  <a:lnTo>
                    <a:pt x="174" y="31"/>
                  </a:lnTo>
                  <a:lnTo>
                    <a:pt x="174" y="30"/>
                  </a:lnTo>
                  <a:lnTo>
                    <a:pt x="174" y="28"/>
                  </a:lnTo>
                  <a:lnTo>
                    <a:pt x="173" y="26"/>
                  </a:lnTo>
                  <a:lnTo>
                    <a:pt x="172" y="26"/>
                  </a:lnTo>
                  <a:lnTo>
                    <a:pt x="170" y="26"/>
                  </a:lnTo>
                  <a:lnTo>
                    <a:pt x="170" y="26"/>
                  </a:lnTo>
                  <a:lnTo>
                    <a:pt x="176" y="23"/>
                  </a:lnTo>
                  <a:lnTo>
                    <a:pt x="178" y="21"/>
                  </a:lnTo>
                  <a:lnTo>
                    <a:pt x="179" y="18"/>
                  </a:lnTo>
                  <a:lnTo>
                    <a:pt x="179" y="18"/>
                  </a:lnTo>
                  <a:lnTo>
                    <a:pt x="183" y="18"/>
                  </a:lnTo>
                  <a:lnTo>
                    <a:pt x="186" y="17"/>
                  </a:lnTo>
                  <a:lnTo>
                    <a:pt x="188" y="13"/>
                  </a:lnTo>
                  <a:lnTo>
                    <a:pt x="190" y="11"/>
                  </a:lnTo>
                  <a:lnTo>
                    <a:pt x="194" y="5"/>
                  </a:lnTo>
                  <a:lnTo>
                    <a:pt x="196" y="3"/>
                  </a:lnTo>
                  <a:lnTo>
                    <a:pt x="199" y="2"/>
                  </a:lnTo>
                  <a:lnTo>
                    <a:pt x="199" y="2"/>
                  </a:lnTo>
                  <a:lnTo>
                    <a:pt x="200" y="6"/>
                  </a:lnTo>
                  <a:lnTo>
                    <a:pt x="200" y="9"/>
                  </a:lnTo>
                  <a:lnTo>
                    <a:pt x="199" y="13"/>
                  </a:lnTo>
                  <a:lnTo>
                    <a:pt x="198" y="17"/>
                  </a:lnTo>
                  <a:lnTo>
                    <a:pt x="194" y="23"/>
                  </a:lnTo>
                  <a:lnTo>
                    <a:pt x="187" y="26"/>
                  </a:lnTo>
                  <a:lnTo>
                    <a:pt x="187" y="26"/>
                  </a:lnTo>
                  <a:lnTo>
                    <a:pt x="186" y="32"/>
                  </a:lnTo>
                  <a:lnTo>
                    <a:pt x="184" y="37"/>
                  </a:lnTo>
                  <a:lnTo>
                    <a:pt x="179" y="46"/>
                  </a:lnTo>
                  <a:lnTo>
                    <a:pt x="174" y="54"/>
                  </a:lnTo>
                  <a:lnTo>
                    <a:pt x="172" y="59"/>
                  </a:lnTo>
                  <a:lnTo>
                    <a:pt x="170" y="65"/>
                  </a:lnTo>
                  <a:lnTo>
                    <a:pt x="170" y="65"/>
                  </a:lnTo>
                  <a:lnTo>
                    <a:pt x="167" y="66"/>
                  </a:lnTo>
                  <a:lnTo>
                    <a:pt x="164" y="68"/>
                  </a:lnTo>
                  <a:lnTo>
                    <a:pt x="162" y="71"/>
                  </a:lnTo>
                  <a:lnTo>
                    <a:pt x="161" y="74"/>
                  </a:lnTo>
                  <a:lnTo>
                    <a:pt x="160" y="78"/>
                  </a:lnTo>
                  <a:lnTo>
                    <a:pt x="160" y="81"/>
                  </a:lnTo>
                  <a:lnTo>
                    <a:pt x="161" y="84"/>
                  </a:lnTo>
                  <a:lnTo>
                    <a:pt x="162" y="87"/>
                  </a:lnTo>
                  <a:lnTo>
                    <a:pt x="162" y="87"/>
                  </a:lnTo>
                  <a:lnTo>
                    <a:pt x="165" y="86"/>
                  </a:lnTo>
                  <a:lnTo>
                    <a:pt x="168" y="87"/>
                  </a:lnTo>
                  <a:lnTo>
                    <a:pt x="168" y="87"/>
                  </a:lnTo>
                  <a:lnTo>
                    <a:pt x="166" y="88"/>
                  </a:lnTo>
                  <a:lnTo>
                    <a:pt x="165" y="89"/>
                  </a:lnTo>
                  <a:lnTo>
                    <a:pt x="165" y="92"/>
                  </a:lnTo>
                  <a:lnTo>
                    <a:pt x="166" y="95"/>
                  </a:lnTo>
                  <a:lnTo>
                    <a:pt x="166" y="99"/>
                  </a:lnTo>
                  <a:lnTo>
                    <a:pt x="166" y="99"/>
                  </a:lnTo>
                  <a:lnTo>
                    <a:pt x="164" y="101"/>
                  </a:lnTo>
                  <a:lnTo>
                    <a:pt x="161" y="102"/>
                  </a:lnTo>
                  <a:lnTo>
                    <a:pt x="161" y="102"/>
                  </a:lnTo>
                  <a:lnTo>
                    <a:pt x="161" y="110"/>
                  </a:lnTo>
                  <a:lnTo>
                    <a:pt x="162" y="116"/>
                  </a:lnTo>
                  <a:lnTo>
                    <a:pt x="162" y="116"/>
                  </a:lnTo>
                  <a:lnTo>
                    <a:pt x="166" y="113"/>
                  </a:lnTo>
                  <a:lnTo>
                    <a:pt x="170" y="110"/>
                  </a:lnTo>
                  <a:lnTo>
                    <a:pt x="174" y="107"/>
                  </a:lnTo>
                  <a:lnTo>
                    <a:pt x="177" y="102"/>
                  </a:lnTo>
                  <a:lnTo>
                    <a:pt x="177" y="102"/>
                  </a:lnTo>
                  <a:lnTo>
                    <a:pt x="174" y="90"/>
                  </a:lnTo>
                  <a:lnTo>
                    <a:pt x="172" y="84"/>
                  </a:lnTo>
                  <a:lnTo>
                    <a:pt x="169" y="79"/>
                  </a:lnTo>
                  <a:lnTo>
                    <a:pt x="169" y="79"/>
                  </a:lnTo>
                  <a:lnTo>
                    <a:pt x="172" y="80"/>
                  </a:lnTo>
                  <a:lnTo>
                    <a:pt x="173" y="81"/>
                  </a:lnTo>
                  <a:lnTo>
                    <a:pt x="178" y="80"/>
                  </a:lnTo>
                  <a:lnTo>
                    <a:pt x="178" y="80"/>
                  </a:lnTo>
                  <a:lnTo>
                    <a:pt x="180" y="84"/>
                  </a:lnTo>
                  <a:lnTo>
                    <a:pt x="181" y="89"/>
                  </a:lnTo>
                  <a:lnTo>
                    <a:pt x="181" y="89"/>
                  </a:lnTo>
                  <a:lnTo>
                    <a:pt x="182" y="86"/>
                  </a:lnTo>
                  <a:lnTo>
                    <a:pt x="181" y="83"/>
                  </a:lnTo>
                  <a:lnTo>
                    <a:pt x="180" y="81"/>
                  </a:lnTo>
                  <a:lnTo>
                    <a:pt x="178" y="80"/>
                  </a:lnTo>
                  <a:lnTo>
                    <a:pt x="174" y="75"/>
                  </a:lnTo>
                  <a:lnTo>
                    <a:pt x="173" y="72"/>
                  </a:lnTo>
                  <a:lnTo>
                    <a:pt x="173" y="69"/>
                  </a:lnTo>
                  <a:lnTo>
                    <a:pt x="173" y="69"/>
                  </a:lnTo>
                  <a:lnTo>
                    <a:pt x="176" y="70"/>
                  </a:lnTo>
                  <a:lnTo>
                    <a:pt x="179" y="70"/>
                  </a:lnTo>
                  <a:lnTo>
                    <a:pt x="181" y="70"/>
                  </a:lnTo>
                  <a:lnTo>
                    <a:pt x="185" y="71"/>
                  </a:lnTo>
                  <a:lnTo>
                    <a:pt x="185" y="71"/>
                  </a:lnTo>
                  <a:lnTo>
                    <a:pt x="184" y="68"/>
                  </a:lnTo>
                  <a:lnTo>
                    <a:pt x="183" y="66"/>
                  </a:lnTo>
                  <a:lnTo>
                    <a:pt x="182" y="65"/>
                  </a:lnTo>
                  <a:lnTo>
                    <a:pt x="182" y="62"/>
                  </a:lnTo>
                  <a:lnTo>
                    <a:pt x="182" y="62"/>
                  </a:lnTo>
                  <a:lnTo>
                    <a:pt x="185" y="62"/>
                  </a:lnTo>
                  <a:lnTo>
                    <a:pt x="187" y="64"/>
                  </a:lnTo>
                  <a:lnTo>
                    <a:pt x="187" y="66"/>
                  </a:lnTo>
                  <a:lnTo>
                    <a:pt x="187" y="69"/>
                  </a:lnTo>
                  <a:lnTo>
                    <a:pt x="187" y="69"/>
                  </a:lnTo>
                  <a:lnTo>
                    <a:pt x="190" y="67"/>
                  </a:lnTo>
                  <a:lnTo>
                    <a:pt x="193" y="65"/>
                  </a:lnTo>
                  <a:lnTo>
                    <a:pt x="196" y="59"/>
                  </a:lnTo>
                  <a:lnTo>
                    <a:pt x="196" y="59"/>
                  </a:lnTo>
                  <a:lnTo>
                    <a:pt x="198" y="63"/>
                  </a:lnTo>
                  <a:lnTo>
                    <a:pt x="201" y="66"/>
                  </a:lnTo>
                  <a:lnTo>
                    <a:pt x="204" y="69"/>
                  </a:lnTo>
                  <a:lnTo>
                    <a:pt x="206" y="72"/>
                  </a:lnTo>
                  <a:lnTo>
                    <a:pt x="206" y="72"/>
                  </a:lnTo>
                  <a:lnTo>
                    <a:pt x="205" y="74"/>
                  </a:lnTo>
                  <a:lnTo>
                    <a:pt x="204" y="78"/>
                  </a:lnTo>
                  <a:lnTo>
                    <a:pt x="204" y="79"/>
                  </a:lnTo>
                  <a:lnTo>
                    <a:pt x="205" y="80"/>
                  </a:lnTo>
                  <a:lnTo>
                    <a:pt x="207" y="80"/>
                  </a:lnTo>
                  <a:lnTo>
                    <a:pt x="207" y="80"/>
                  </a:lnTo>
                  <a:lnTo>
                    <a:pt x="205" y="84"/>
                  </a:lnTo>
                  <a:lnTo>
                    <a:pt x="203" y="88"/>
                  </a:lnTo>
                  <a:lnTo>
                    <a:pt x="197" y="94"/>
                  </a:lnTo>
                  <a:lnTo>
                    <a:pt x="194" y="98"/>
                  </a:lnTo>
                  <a:lnTo>
                    <a:pt x="190" y="101"/>
                  </a:lnTo>
                  <a:lnTo>
                    <a:pt x="188" y="105"/>
                  </a:lnTo>
                  <a:lnTo>
                    <a:pt x="187" y="111"/>
                  </a:lnTo>
                  <a:lnTo>
                    <a:pt x="187" y="111"/>
                  </a:lnTo>
                  <a:lnTo>
                    <a:pt x="182" y="114"/>
                  </a:lnTo>
                  <a:lnTo>
                    <a:pt x="178" y="119"/>
                  </a:lnTo>
                  <a:lnTo>
                    <a:pt x="174" y="123"/>
                  </a:lnTo>
                  <a:lnTo>
                    <a:pt x="169" y="128"/>
                  </a:lnTo>
                  <a:lnTo>
                    <a:pt x="162" y="139"/>
                  </a:lnTo>
                  <a:lnTo>
                    <a:pt x="156" y="149"/>
                  </a:lnTo>
                  <a:lnTo>
                    <a:pt x="156" y="149"/>
                  </a:lnTo>
                  <a:lnTo>
                    <a:pt x="157" y="151"/>
                  </a:lnTo>
                  <a:lnTo>
                    <a:pt x="158" y="151"/>
                  </a:lnTo>
                  <a:lnTo>
                    <a:pt x="160" y="150"/>
                  </a:lnTo>
                  <a:lnTo>
                    <a:pt x="162" y="145"/>
                  </a:lnTo>
                  <a:lnTo>
                    <a:pt x="162" y="145"/>
                  </a:lnTo>
                  <a:lnTo>
                    <a:pt x="164" y="146"/>
                  </a:lnTo>
                  <a:lnTo>
                    <a:pt x="165" y="148"/>
                  </a:lnTo>
                  <a:lnTo>
                    <a:pt x="166" y="151"/>
                  </a:lnTo>
                  <a:lnTo>
                    <a:pt x="167" y="154"/>
                  </a:lnTo>
                  <a:lnTo>
                    <a:pt x="168" y="154"/>
                  </a:lnTo>
                  <a:lnTo>
                    <a:pt x="170" y="153"/>
                  </a:lnTo>
                  <a:lnTo>
                    <a:pt x="170" y="153"/>
                  </a:lnTo>
                  <a:lnTo>
                    <a:pt x="168" y="159"/>
                  </a:lnTo>
                  <a:lnTo>
                    <a:pt x="166" y="164"/>
                  </a:lnTo>
                  <a:lnTo>
                    <a:pt x="160" y="174"/>
                  </a:lnTo>
                  <a:lnTo>
                    <a:pt x="157" y="178"/>
                  </a:lnTo>
                  <a:lnTo>
                    <a:pt x="155" y="184"/>
                  </a:lnTo>
                  <a:lnTo>
                    <a:pt x="155" y="189"/>
                  </a:lnTo>
                  <a:lnTo>
                    <a:pt x="156" y="195"/>
                  </a:lnTo>
                  <a:lnTo>
                    <a:pt x="156" y="195"/>
                  </a:lnTo>
                  <a:lnTo>
                    <a:pt x="156" y="196"/>
                  </a:lnTo>
                  <a:lnTo>
                    <a:pt x="158" y="196"/>
                  </a:lnTo>
                  <a:lnTo>
                    <a:pt x="160" y="197"/>
                  </a:lnTo>
                  <a:lnTo>
                    <a:pt x="161" y="198"/>
                  </a:lnTo>
                  <a:lnTo>
                    <a:pt x="161" y="198"/>
                  </a:lnTo>
                  <a:lnTo>
                    <a:pt x="162" y="197"/>
                  </a:lnTo>
                  <a:lnTo>
                    <a:pt x="163" y="195"/>
                  </a:lnTo>
                  <a:lnTo>
                    <a:pt x="162" y="191"/>
                  </a:lnTo>
                  <a:lnTo>
                    <a:pt x="161" y="189"/>
                  </a:lnTo>
                  <a:lnTo>
                    <a:pt x="160" y="190"/>
                  </a:lnTo>
                  <a:lnTo>
                    <a:pt x="160" y="192"/>
                  </a:lnTo>
                  <a:lnTo>
                    <a:pt x="160" y="192"/>
                  </a:lnTo>
                  <a:lnTo>
                    <a:pt x="159" y="191"/>
                  </a:lnTo>
                  <a:lnTo>
                    <a:pt x="158" y="190"/>
                  </a:lnTo>
                  <a:lnTo>
                    <a:pt x="159" y="188"/>
                  </a:lnTo>
                  <a:lnTo>
                    <a:pt x="160" y="186"/>
                  </a:lnTo>
                  <a:lnTo>
                    <a:pt x="160" y="184"/>
                  </a:lnTo>
                  <a:lnTo>
                    <a:pt x="160" y="184"/>
                  </a:lnTo>
                  <a:lnTo>
                    <a:pt x="166" y="183"/>
                  </a:lnTo>
                  <a:lnTo>
                    <a:pt x="173" y="183"/>
                  </a:lnTo>
                  <a:lnTo>
                    <a:pt x="176" y="184"/>
                  </a:lnTo>
                  <a:lnTo>
                    <a:pt x="178" y="186"/>
                  </a:lnTo>
                  <a:lnTo>
                    <a:pt x="180" y="188"/>
                  </a:lnTo>
                  <a:lnTo>
                    <a:pt x="181" y="192"/>
                  </a:lnTo>
                  <a:lnTo>
                    <a:pt x="181" y="192"/>
                  </a:lnTo>
                  <a:lnTo>
                    <a:pt x="179" y="191"/>
                  </a:lnTo>
                  <a:lnTo>
                    <a:pt x="178" y="191"/>
                  </a:lnTo>
                  <a:lnTo>
                    <a:pt x="178" y="194"/>
                  </a:lnTo>
                  <a:lnTo>
                    <a:pt x="178" y="198"/>
                  </a:lnTo>
                  <a:lnTo>
                    <a:pt x="177" y="201"/>
                  </a:lnTo>
                  <a:lnTo>
                    <a:pt x="175" y="203"/>
                  </a:lnTo>
                  <a:lnTo>
                    <a:pt x="175" y="203"/>
                  </a:lnTo>
                  <a:lnTo>
                    <a:pt x="174" y="201"/>
                  </a:lnTo>
                  <a:lnTo>
                    <a:pt x="174" y="198"/>
                  </a:lnTo>
                  <a:lnTo>
                    <a:pt x="173" y="196"/>
                  </a:lnTo>
                  <a:lnTo>
                    <a:pt x="170" y="195"/>
                  </a:lnTo>
                  <a:lnTo>
                    <a:pt x="170" y="195"/>
                  </a:lnTo>
                  <a:lnTo>
                    <a:pt x="166" y="201"/>
                  </a:lnTo>
                  <a:lnTo>
                    <a:pt x="163" y="204"/>
                  </a:lnTo>
                  <a:lnTo>
                    <a:pt x="160" y="206"/>
                  </a:lnTo>
                  <a:lnTo>
                    <a:pt x="160" y="206"/>
                  </a:lnTo>
                  <a:lnTo>
                    <a:pt x="160" y="204"/>
                  </a:lnTo>
                  <a:lnTo>
                    <a:pt x="159" y="203"/>
                  </a:lnTo>
                  <a:lnTo>
                    <a:pt x="158" y="202"/>
                  </a:lnTo>
                  <a:lnTo>
                    <a:pt x="156" y="201"/>
                  </a:lnTo>
                  <a:lnTo>
                    <a:pt x="156" y="200"/>
                  </a:lnTo>
                  <a:lnTo>
                    <a:pt x="156" y="198"/>
                  </a:lnTo>
                  <a:lnTo>
                    <a:pt x="156" y="198"/>
                  </a:lnTo>
                  <a:lnTo>
                    <a:pt x="153" y="198"/>
                  </a:lnTo>
                  <a:lnTo>
                    <a:pt x="152" y="201"/>
                  </a:lnTo>
                  <a:lnTo>
                    <a:pt x="150" y="203"/>
                  </a:lnTo>
                  <a:lnTo>
                    <a:pt x="150" y="205"/>
                  </a:lnTo>
                  <a:lnTo>
                    <a:pt x="150" y="210"/>
                  </a:lnTo>
                  <a:lnTo>
                    <a:pt x="149" y="215"/>
                  </a:lnTo>
                  <a:lnTo>
                    <a:pt x="149" y="215"/>
                  </a:lnTo>
                  <a:lnTo>
                    <a:pt x="152" y="216"/>
                  </a:lnTo>
                  <a:lnTo>
                    <a:pt x="152" y="215"/>
                  </a:lnTo>
                  <a:lnTo>
                    <a:pt x="153" y="214"/>
                  </a:lnTo>
                  <a:lnTo>
                    <a:pt x="153" y="211"/>
                  </a:lnTo>
                  <a:lnTo>
                    <a:pt x="154" y="210"/>
                  </a:lnTo>
                  <a:lnTo>
                    <a:pt x="154" y="210"/>
                  </a:lnTo>
                  <a:lnTo>
                    <a:pt x="156" y="212"/>
                  </a:lnTo>
                  <a:lnTo>
                    <a:pt x="156" y="214"/>
                  </a:lnTo>
                  <a:lnTo>
                    <a:pt x="155" y="216"/>
                  </a:lnTo>
                  <a:lnTo>
                    <a:pt x="153" y="218"/>
                  </a:lnTo>
                  <a:lnTo>
                    <a:pt x="150" y="222"/>
                  </a:lnTo>
                  <a:lnTo>
                    <a:pt x="149" y="225"/>
                  </a:lnTo>
                  <a:lnTo>
                    <a:pt x="149" y="228"/>
                  </a:lnTo>
                  <a:lnTo>
                    <a:pt x="149" y="228"/>
                  </a:lnTo>
                  <a:lnTo>
                    <a:pt x="155" y="230"/>
                  </a:lnTo>
                  <a:lnTo>
                    <a:pt x="156" y="232"/>
                  </a:lnTo>
                  <a:lnTo>
                    <a:pt x="156" y="236"/>
                  </a:lnTo>
                  <a:lnTo>
                    <a:pt x="156" y="236"/>
                  </a:lnTo>
                  <a:lnTo>
                    <a:pt x="153" y="235"/>
                  </a:lnTo>
                  <a:lnTo>
                    <a:pt x="150" y="234"/>
                  </a:lnTo>
                  <a:lnTo>
                    <a:pt x="147" y="231"/>
                  </a:lnTo>
                  <a:lnTo>
                    <a:pt x="147" y="231"/>
                  </a:lnTo>
                  <a:lnTo>
                    <a:pt x="145" y="232"/>
                  </a:lnTo>
                  <a:lnTo>
                    <a:pt x="144" y="234"/>
                  </a:lnTo>
                  <a:lnTo>
                    <a:pt x="143" y="239"/>
                  </a:lnTo>
                  <a:lnTo>
                    <a:pt x="142" y="242"/>
                  </a:lnTo>
                  <a:lnTo>
                    <a:pt x="140" y="243"/>
                  </a:lnTo>
                  <a:lnTo>
                    <a:pt x="139" y="244"/>
                  </a:lnTo>
                  <a:lnTo>
                    <a:pt x="136" y="243"/>
                  </a:lnTo>
                  <a:lnTo>
                    <a:pt x="136" y="243"/>
                  </a:lnTo>
                  <a:lnTo>
                    <a:pt x="136" y="245"/>
                  </a:lnTo>
                  <a:lnTo>
                    <a:pt x="137" y="247"/>
                  </a:lnTo>
                  <a:lnTo>
                    <a:pt x="139" y="249"/>
                  </a:lnTo>
                  <a:lnTo>
                    <a:pt x="141" y="251"/>
                  </a:lnTo>
                  <a:lnTo>
                    <a:pt x="142" y="253"/>
                  </a:lnTo>
                  <a:lnTo>
                    <a:pt x="141" y="255"/>
                  </a:lnTo>
                  <a:lnTo>
                    <a:pt x="141" y="255"/>
                  </a:lnTo>
                  <a:lnTo>
                    <a:pt x="140" y="255"/>
                  </a:lnTo>
                  <a:lnTo>
                    <a:pt x="139" y="253"/>
                  </a:lnTo>
                  <a:lnTo>
                    <a:pt x="138" y="250"/>
                  </a:lnTo>
                  <a:lnTo>
                    <a:pt x="137" y="248"/>
                  </a:lnTo>
                  <a:lnTo>
                    <a:pt x="137" y="248"/>
                  </a:lnTo>
                  <a:lnTo>
                    <a:pt x="135" y="251"/>
                  </a:lnTo>
                  <a:lnTo>
                    <a:pt x="134" y="255"/>
                  </a:lnTo>
                  <a:lnTo>
                    <a:pt x="133" y="259"/>
                  </a:lnTo>
                  <a:lnTo>
                    <a:pt x="134" y="265"/>
                  </a:lnTo>
                  <a:lnTo>
                    <a:pt x="136" y="273"/>
                  </a:lnTo>
                  <a:lnTo>
                    <a:pt x="139" y="279"/>
                  </a:lnTo>
                  <a:lnTo>
                    <a:pt x="139" y="279"/>
                  </a:lnTo>
                  <a:lnTo>
                    <a:pt x="140" y="274"/>
                  </a:lnTo>
                  <a:lnTo>
                    <a:pt x="141" y="269"/>
                  </a:lnTo>
                  <a:lnTo>
                    <a:pt x="142" y="265"/>
                  </a:lnTo>
                  <a:lnTo>
                    <a:pt x="144" y="258"/>
                  </a:lnTo>
                  <a:lnTo>
                    <a:pt x="144" y="258"/>
                  </a:lnTo>
                  <a:lnTo>
                    <a:pt x="147" y="258"/>
                  </a:lnTo>
                  <a:lnTo>
                    <a:pt x="149" y="257"/>
                  </a:lnTo>
                  <a:lnTo>
                    <a:pt x="152" y="255"/>
                  </a:lnTo>
                  <a:lnTo>
                    <a:pt x="152" y="251"/>
                  </a:lnTo>
                  <a:lnTo>
                    <a:pt x="152" y="251"/>
                  </a:lnTo>
                  <a:lnTo>
                    <a:pt x="156" y="250"/>
                  </a:lnTo>
                  <a:lnTo>
                    <a:pt x="160" y="248"/>
                  </a:lnTo>
                  <a:lnTo>
                    <a:pt x="162" y="246"/>
                  </a:lnTo>
                  <a:lnTo>
                    <a:pt x="164" y="241"/>
                  </a:lnTo>
                  <a:lnTo>
                    <a:pt x="164" y="241"/>
                  </a:lnTo>
                  <a:lnTo>
                    <a:pt x="166" y="241"/>
                  </a:lnTo>
                  <a:lnTo>
                    <a:pt x="168" y="242"/>
                  </a:lnTo>
                  <a:lnTo>
                    <a:pt x="170" y="244"/>
                  </a:lnTo>
                  <a:lnTo>
                    <a:pt x="172" y="247"/>
                  </a:lnTo>
                  <a:lnTo>
                    <a:pt x="174" y="250"/>
                  </a:lnTo>
                  <a:lnTo>
                    <a:pt x="174" y="250"/>
                  </a:lnTo>
                  <a:lnTo>
                    <a:pt x="175" y="250"/>
                  </a:lnTo>
                  <a:lnTo>
                    <a:pt x="175" y="249"/>
                  </a:lnTo>
                  <a:lnTo>
                    <a:pt x="175" y="247"/>
                  </a:lnTo>
                  <a:lnTo>
                    <a:pt x="175" y="245"/>
                  </a:lnTo>
                  <a:lnTo>
                    <a:pt x="176" y="244"/>
                  </a:lnTo>
                  <a:lnTo>
                    <a:pt x="177" y="244"/>
                  </a:lnTo>
                  <a:lnTo>
                    <a:pt x="177" y="244"/>
                  </a:lnTo>
                  <a:lnTo>
                    <a:pt x="179" y="245"/>
                  </a:lnTo>
                  <a:lnTo>
                    <a:pt x="181" y="247"/>
                  </a:lnTo>
                  <a:lnTo>
                    <a:pt x="181" y="249"/>
                  </a:lnTo>
                  <a:lnTo>
                    <a:pt x="180" y="251"/>
                  </a:lnTo>
                  <a:lnTo>
                    <a:pt x="176" y="255"/>
                  </a:lnTo>
                  <a:lnTo>
                    <a:pt x="174" y="256"/>
                  </a:lnTo>
                  <a:lnTo>
                    <a:pt x="173" y="255"/>
                  </a:lnTo>
                  <a:lnTo>
                    <a:pt x="173" y="255"/>
                  </a:lnTo>
                  <a:lnTo>
                    <a:pt x="172" y="255"/>
                  </a:lnTo>
                  <a:lnTo>
                    <a:pt x="172" y="254"/>
                  </a:lnTo>
                  <a:lnTo>
                    <a:pt x="170" y="251"/>
                  </a:lnTo>
                  <a:lnTo>
                    <a:pt x="170" y="251"/>
                  </a:lnTo>
                  <a:lnTo>
                    <a:pt x="168" y="252"/>
                  </a:lnTo>
                  <a:lnTo>
                    <a:pt x="165" y="253"/>
                  </a:lnTo>
                  <a:lnTo>
                    <a:pt x="165" y="253"/>
                  </a:lnTo>
                  <a:lnTo>
                    <a:pt x="165" y="256"/>
                  </a:lnTo>
                  <a:lnTo>
                    <a:pt x="167" y="259"/>
                  </a:lnTo>
                  <a:lnTo>
                    <a:pt x="169" y="260"/>
                  </a:lnTo>
                  <a:lnTo>
                    <a:pt x="172" y="259"/>
                  </a:lnTo>
                  <a:lnTo>
                    <a:pt x="173" y="258"/>
                  </a:lnTo>
                  <a:lnTo>
                    <a:pt x="173" y="258"/>
                  </a:lnTo>
                  <a:lnTo>
                    <a:pt x="174" y="260"/>
                  </a:lnTo>
                  <a:lnTo>
                    <a:pt x="173" y="262"/>
                  </a:lnTo>
                  <a:lnTo>
                    <a:pt x="169" y="263"/>
                  </a:lnTo>
                  <a:lnTo>
                    <a:pt x="166" y="265"/>
                  </a:lnTo>
                  <a:lnTo>
                    <a:pt x="165" y="267"/>
                  </a:lnTo>
                  <a:lnTo>
                    <a:pt x="165" y="269"/>
                  </a:lnTo>
                  <a:lnTo>
                    <a:pt x="165" y="269"/>
                  </a:lnTo>
                  <a:lnTo>
                    <a:pt x="164" y="267"/>
                  </a:lnTo>
                  <a:lnTo>
                    <a:pt x="163" y="266"/>
                  </a:lnTo>
                  <a:lnTo>
                    <a:pt x="160" y="264"/>
                  </a:lnTo>
                  <a:lnTo>
                    <a:pt x="158" y="262"/>
                  </a:lnTo>
                  <a:lnTo>
                    <a:pt x="157" y="259"/>
                  </a:lnTo>
                  <a:lnTo>
                    <a:pt x="157" y="257"/>
                  </a:lnTo>
                  <a:lnTo>
                    <a:pt x="157" y="257"/>
                  </a:lnTo>
                  <a:lnTo>
                    <a:pt x="155" y="258"/>
                  </a:lnTo>
                  <a:lnTo>
                    <a:pt x="154" y="259"/>
                  </a:lnTo>
                  <a:lnTo>
                    <a:pt x="155" y="264"/>
                  </a:lnTo>
                  <a:lnTo>
                    <a:pt x="156" y="267"/>
                  </a:lnTo>
                  <a:lnTo>
                    <a:pt x="158" y="269"/>
                  </a:lnTo>
                  <a:lnTo>
                    <a:pt x="158" y="269"/>
                  </a:lnTo>
                  <a:lnTo>
                    <a:pt x="158" y="271"/>
                  </a:lnTo>
                  <a:lnTo>
                    <a:pt x="157" y="272"/>
                  </a:lnTo>
                  <a:lnTo>
                    <a:pt x="155" y="273"/>
                  </a:lnTo>
                  <a:lnTo>
                    <a:pt x="153" y="275"/>
                  </a:lnTo>
                  <a:lnTo>
                    <a:pt x="152" y="276"/>
                  </a:lnTo>
                  <a:lnTo>
                    <a:pt x="152" y="278"/>
                  </a:lnTo>
                  <a:lnTo>
                    <a:pt x="152" y="278"/>
                  </a:lnTo>
                  <a:lnTo>
                    <a:pt x="149" y="278"/>
                  </a:lnTo>
                  <a:lnTo>
                    <a:pt x="149" y="278"/>
                  </a:lnTo>
                  <a:lnTo>
                    <a:pt x="148" y="276"/>
                  </a:lnTo>
                  <a:lnTo>
                    <a:pt x="147" y="275"/>
                  </a:lnTo>
                  <a:lnTo>
                    <a:pt x="147" y="274"/>
                  </a:lnTo>
                  <a:lnTo>
                    <a:pt x="145" y="275"/>
                  </a:lnTo>
                  <a:lnTo>
                    <a:pt x="145" y="275"/>
                  </a:lnTo>
                  <a:lnTo>
                    <a:pt x="144" y="278"/>
                  </a:lnTo>
                  <a:lnTo>
                    <a:pt x="143" y="281"/>
                  </a:lnTo>
                  <a:lnTo>
                    <a:pt x="141" y="289"/>
                  </a:lnTo>
                  <a:lnTo>
                    <a:pt x="140" y="293"/>
                  </a:lnTo>
                  <a:lnTo>
                    <a:pt x="138" y="296"/>
                  </a:lnTo>
                  <a:lnTo>
                    <a:pt x="136" y="298"/>
                  </a:lnTo>
                  <a:lnTo>
                    <a:pt x="133" y="300"/>
                  </a:lnTo>
                  <a:lnTo>
                    <a:pt x="133" y="300"/>
                  </a:lnTo>
                  <a:lnTo>
                    <a:pt x="133" y="307"/>
                  </a:lnTo>
                  <a:lnTo>
                    <a:pt x="133" y="312"/>
                  </a:lnTo>
                  <a:lnTo>
                    <a:pt x="129" y="316"/>
                  </a:lnTo>
                  <a:lnTo>
                    <a:pt x="128" y="317"/>
                  </a:lnTo>
                  <a:lnTo>
                    <a:pt x="126" y="317"/>
                  </a:lnTo>
                  <a:lnTo>
                    <a:pt x="126" y="317"/>
                  </a:lnTo>
                  <a:lnTo>
                    <a:pt x="124" y="318"/>
                  </a:lnTo>
                  <a:lnTo>
                    <a:pt x="124" y="317"/>
                  </a:lnTo>
                  <a:lnTo>
                    <a:pt x="123" y="315"/>
                  </a:lnTo>
                  <a:lnTo>
                    <a:pt x="123" y="315"/>
                  </a:lnTo>
                  <a:lnTo>
                    <a:pt x="120" y="315"/>
                  </a:lnTo>
                  <a:lnTo>
                    <a:pt x="119" y="317"/>
                  </a:lnTo>
                  <a:lnTo>
                    <a:pt x="118" y="320"/>
                  </a:lnTo>
                  <a:lnTo>
                    <a:pt x="116" y="322"/>
                  </a:lnTo>
                  <a:lnTo>
                    <a:pt x="116" y="322"/>
                  </a:lnTo>
                  <a:lnTo>
                    <a:pt x="119" y="324"/>
                  </a:lnTo>
                  <a:lnTo>
                    <a:pt x="120" y="325"/>
                  </a:lnTo>
                  <a:lnTo>
                    <a:pt x="120" y="328"/>
                  </a:lnTo>
                  <a:lnTo>
                    <a:pt x="120" y="328"/>
                  </a:lnTo>
                  <a:lnTo>
                    <a:pt x="118" y="329"/>
                  </a:lnTo>
                  <a:lnTo>
                    <a:pt x="117" y="328"/>
                  </a:lnTo>
                  <a:lnTo>
                    <a:pt x="116" y="327"/>
                  </a:lnTo>
                  <a:lnTo>
                    <a:pt x="114" y="327"/>
                  </a:lnTo>
                  <a:lnTo>
                    <a:pt x="114" y="327"/>
                  </a:lnTo>
                  <a:lnTo>
                    <a:pt x="115" y="330"/>
                  </a:lnTo>
                  <a:lnTo>
                    <a:pt x="116" y="334"/>
                  </a:lnTo>
                  <a:lnTo>
                    <a:pt x="116" y="335"/>
                  </a:lnTo>
                  <a:lnTo>
                    <a:pt x="116" y="337"/>
                  </a:lnTo>
                  <a:lnTo>
                    <a:pt x="115" y="338"/>
                  </a:lnTo>
                  <a:lnTo>
                    <a:pt x="112" y="338"/>
                  </a:lnTo>
                  <a:lnTo>
                    <a:pt x="112" y="338"/>
                  </a:lnTo>
                  <a:lnTo>
                    <a:pt x="113" y="341"/>
                  </a:lnTo>
                  <a:lnTo>
                    <a:pt x="115" y="345"/>
                  </a:lnTo>
                  <a:lnTo>
                    <a:pt x="116" y="348"/>
                  </a:lnTo>
                  <a:lnTo>
                    <a:pt x="116" y="352"/>
                  </a:lnTo>
                  <a:lnTo>
                    <a:pt x="116" y="352"/>
                  </a:lnTo>
                  <a:lnTo>
                    <a:pt x="112" y="353"/>
                  </a:lnTo>
                  <a:lnTo>
                    <a:pt x="107" y="356"/>
                  </a:lnTo>
                  <a:lnTo>
                    <a:pt x="104" y="359"/>
                  </a:lnTo>
                  <a:lnTo>
                    <a:pt x="102" y="363"/>
                  </a:lnTo>
                  <a:lnTo>
                    <a:pt x="102" y="363"/>
                  </a:lnTo>
                  <a:lnTo>
                    <a:pt x="93" y="363"/>
                  </a:lnTo>
                  <a:lnTo>
                    <a:pt x="93" y="363"/>
                  </a:lnTo>
                  <a:lnTo>
                    <a:pt x="93" y="357"/>
                  </a:lnTo>
                  <a:lnTo>
                    <a:pt x="93" y="357"/>
                  </a:lnTo>
                  <a:lnTo>
                    <a:pt x="92" y="360"/>
                  </a:lnTo>
                  <a:lnTo>
                    <a:pt x="92" y="362"/>
                  </a:lnTo>
                  <a:lnTo>
                    <a:pt x="93" y="368"/>
                  </a:lnTo>
                  <a:lnTo>
                    <a:pt x="94" y="374"/>
                  </a:lnTo>
                  <a:lnTo>
                    <a:pt x="95" y="377"/>
                  </a:lnTo>
                  <a:lnTo>
                    <a:pt x="94" y="381"/>
                  </a:lnTo>
                  <a:lnTo>
                    <a:pt x="94" y="381"/>
                  </a:lnTo>
                  <a:lnTo>
                    <a:pt x="91" y="381"/>
                  </a:lnTo>
                  <a:lnTo>
                    <a:pt x="89" y="381"/>
                  </a:lnTo>
                  <a:lnTo>
                    <a:pt x="89" y="382"/>
                  </a:lnTo>
                  <a:lnTo>
                    <a:pt x="89" y="382"/>
                  </a:lnTo>
                  <a:lnTo>
                    <a:pt x="88" y="382"/>
                  </a:lnTo>
                  <a:lnTo>
                    <a:pt x="88" y="382"/>
                  </a:lnTo>
                  <a:lnTo>
                    <a:pt x="88" y="380"/>
                  </a:lnTo>
                  <a:lnTo>
                    <a:pt x="87" y="378"/>
                  </a:lnTo>
                  <a:lnTo>
                    <a:pt x="86" y="378"/>
                  </a:lnTo>
                  <a:lnTo>
                    <a:pt x="85" y="378"/>
                  </a:lnTo>
                  <a:lnTo>
                    <a:pt x="85" y="378"/>
                  </a:lnTo>
                  <a:lnTo>
                    <a:pt x="85" y="381"/>
                  </a:lnTo>
                  <a:lnTo>
                    <a:pt x="86" y="386"/>
                  </a:lnTo>
                  <a:lnTo>
                    <a:pt x="87" y="391"/>
                  </a:lnTo>
                  <a:lnTo>
                    <a:pt x="86" y="396"/>
                  </a:lnTo>
                  <a:lnTo>
                    <a:pt x="86" y="396"/>
                  </a:lnTo>
                  <a:lnTo>
                    <a:pt x="84" y="396"/>
                  </a:lnTo>
                  <a:lnTo>
                    <a:pt x="83" y="394"/>
                  </a:lnTo>
                  <a:lnTo>
                    <a:pt x="82" y="390"/>
                  </a:lnTo>
                  <a:lnTo>
                    <a:pt x="82" y="390"/>
                  </a:lnTo>
                  <a:lnTo>
                    <a:pt x="80" y="394"/>
                  </a:lnTo>
                  <a:lnTo>
                    <a:pt x="78" y="397"/>
                  </a:lnTo>
                  <a:lnTo>
                    <a:pt x="76" y="400"/>
                  </a:lnTo>
                  <a:lnTo>
                    <a:pt x="76" y="404"/>
                  </a:lnTo>
                  <a:lnTo>
                    <a:pt x="76" y="404"/>
                  </a:lnTo>
                  <a:lnTo>
                    <a:pt x="74" y="403"/>
                  </a:lnTo>
                  <a:lnTo>
                    <a:pt x="73" y="404"/>
                  </a:lnTo>
                  <a:lnTo>
                    <a:pt x="72" y="404"/>
                  </a:lnTo>
                  <a:lnTo>
                    <a:pt x="69" y="404"/>
                  </a:lnTo>
                  <a:lnTo>
                    <a:pt x="69" y="404"/>
                  </a:lnTo>
                  <a:lnTo>
                    <a:pt x="69" y="409"/>
                  </a:lnTo>
                  <a:lnTo>
                    <a:pt x="67" y="413"/>
                  </a:lnTo>
                  <a:lnTo>
                    <a:pt x="64" y="419"/>
                  </a:lnTo>
                  <a:lnTo>
                    <a:pt x="60" y="424"/>
                  </a:lnTo>
                  <a:lnTo>
                    <a:pt x="58" y="428"/>
                  </a:lnTo>
                  <a:lnTo>
                    <a:pt x="57" y="432"/>
                  </a:lnTo>
                  <a:lnTo>
                    <a:pt x="57" y="432"/>
                  </a:lnTo>
                  <a:lnTo>
                    <a:pt x="56" y="430"/>
                  </a:lnTo>
                  <a:lnTo>
                    <a:pt x="53" y="429"/>
                  </a:lnTo>
                  <a:lnTo>
                    <a:pt x="51" y="429"/>
                  </a:lnTo>
                  <a:lnTo>
                    <a:pt x="48" y="430"/>
                  </a:lnTo>
                  <a:lnTo>
                    <a:pt x="46" y="432"/>
                  </a:lnTo>
                  <a:lnTo>
                    <a:pt x="45" y="435"/>
                  </a:lnTo>
                  <a:lnTo>
                    <a:pt x="45" y="437"/>
                  </a:lnTo>
                  <a:lnTo>
                    <a:pt x="46" y="440"/>
                  </a:lnTo>
                  <a:lnTo>
                    <a:pt x="46" y="440"/>
                  </a:lnTo>
                  <a:lnTo>
                    <a:pt x="43" y="439"/>
                  </a:lnTo>
                  <a:lnTo>
                    <a:pt x="41" y="440"/>
                  </a:lnTo>
                  <a:lnTo>
                    <a:pt x="40" y="441"/>
                  </a:lnTo>
                  <a:lnTo>
                    <a:pt x="39" y="444"/>
                  </a:lnTo>
                  <a:lnTo>
                    <a:pt x="37" y="450"/>
                  </a:lnTo>
                  <a:lnTo>
                    <a:pt x="36" y="452"/>
                  </a:lnTo>
                  <a:lnTo>
                    <a:pt x="35" y="454"/>
                  </a:lnTo>
                  <a:lnTo>
                    <a:pt x="35" y="454"/>
                  </a:lnTo>
                  <a:lnTo>
                    <a:pt x="34" y="453"/>
                  </a:lnTo>
                  <a:lnTo>
                    <a:pt x="34" y="451"/>
                  </a:lnTo>
                  <a:lnTo>
                    <a:pt x="34" y="448"/>
                  </a:lnTo>
                  <a:lnTo>
                    <a:pt x="38" y="442"/>
                  </a:lnTo>
                  <a:lnTo>
                    <a:pt x="38" y="442"/>
                  </a:lnTo>
                  <a:lnTo>
                    <a:pt x="37" y="439"/>
                  </a:lnTo>
                  <a:lnTo>
                    <a:pt x="36" y="438"/>
                  </a:lnTo>
                  <a:lnTo>
                    <a:pt x="33" y="435"/>
                  </a:lnTo>
                  <a:lnTo>
                    <a:pt x="29" y="432"/>
                  </a:lnTo>
                  <a:lnTo>
                    <a:pt x="28" y="430"/>
                  </a:lnTo>
                  <a:lnTo>
                    <a:pt x="27" y="428"/>
                  </a:lnTo>
                  <a:lnTo>
                    <a:pt x="27" y="428"/>
                  </a:lnTo>
                  <a:lnTo>
                    <a:pt x="25" y="428"/>
                  </a:lnTo>
                  <a:lnTo>
                    <a:pt x="24" y="429"/>
                  </a:lnTo>
                  <a:lnTo>
                    <a:pt x="23" y="430"/>
                  </a:lnTo>
                  <a:lnTo>
                    <a:pt x="21" y="430"/>
                  </a:lnTo>
                  <a:lnTo>
                    <a:pt x="21" y="430"/>
                  </a:lnTo>
                  <a:lnTo>
                    <a:pt x="20" y="428"/>
                  </a:lnTo>
                  <a:lnTo>
                    <a:pt x="21" y="424"/>
                  </a:lnTo>
                  <a:lnTo>
                    <a:pt x="23" y="421"/>
                  </a:lnTo>
                  <a:lnTo>
                    <a:pt x="25" y="418"/>
                  </a:lnTo>
                  <a:lnTo>
                    <a:pt x="26" y="414"/>
                  </a:lnTo>
                  <a:lnTo>
                    <a:pt x="26" y="414"/>
                  </a:lnTo>
                  <a:lnTo>
                    <a:pt x="32" y="414"/>
                  </a:lnTo>
                  <a:lnTo>
                    <a:pt x="33" y="414"/>
                  </a:lnTo>
                  <a:lnTo>
                    <a:pt x="35" y="415"/>
                  </a:lnTo>
                  <a:lnTo>
                    <a:pt x="35" y="415"/>
                  </a:lnTo>
                  <a:lnTo>
                    <a:pt x="35" y="421"/>
                  </a:lnTo>
                  <a:lnTo>
                    <a:pt x="35" y="427"/>
                  </a:lnTo>
                  <a:lnTo>
                    <a:pt x="36" y="429"/>
                  </a:lnTo>
                  <a:lnTo>
                    <a:pt x="37" y="431"/>
                  </a:lnTo>
                  <a:lnTo>
                    <a:pt x="39" y="432"/>
                  </a:lnTo>
                  <a:lnTo>
                    <a:pt x="42" y="432"/>
                  </a:lnTo>
                  <a:lnTo>
                    <a:pt x="42" y="432"/>
                  </a:lnTo>
                  <a:lnTo>
                    <a:pt x="44" y="423"/>
                  </a:lnTo>
                  <a:lnTo>
                    <a:pt x="44" y="414"/>
                  </a:lnTo>
                  <a:lnTo>
                    <a:pt x="43" y="409"/>
                  </a:lnTo>
                  <a:lnTo>
                    <a:pt x="41" y="406"/>
                  </a:lnTo>
                  <a:lnTo>
                    <a:pt x="39" y="403"/>
                  </a:lnTo>
                  <a:lnTo>
                    <a:pt x="36" y="403"/>
                  </a:lnTo>
                  <a:lnTo>
                    <a:pt x="36" y="403"/>
                  </a:lnTo>
                  <a:lnTo>
                    <a:pt x="38" y="401"/>
                  </a:lnTo>
                  <a:lnTo>
                    <a:pt x="38" y="398"/>
                  </a:lnTo>
                  <a:lnTo>
                    <a:pt x="39" y="393"/>
                  </a:lnTo>
                  <a:lnTo>
                    <a:pt x="37" y="388"/>
                  </a:lnTo>
                  <a:lnTo>
                    <a:pt x="35" y="382"/>
                  </a:lnTo>
                  <a:lnTo>
                    <a:pt x="35" y="382"/>
                  </a:lnTo>
                  <a:lnTo>
                    <a:pt x="34" y="382"/>
                  </a:lnTo>
                  <a:lnTo>
                    <a:pt x="33" y="383"/>
                  </a:lnTo>
                  <a:lnTo>
                    <a:pt x="32" y="386"/>
                  </a:lnTo>
                  <a:lnTo>
                    <a:pt x="32" y="386"/>
                  </a:lnTo>
                  <a:lnTo>
                    <a:pt x="31" y="385"/>
                  </a:lnTo>
                  <a:lnTo>
                    <a:pt x="29" y="382"/>
                  </a:lnTo>
                  <a:lnTo>
                    <a:pt x="31" y="378"/>
                  </a:lnTo>
                  <a:lnTo>
                    <a:pt x="32" y="374"/>
                  </a:lnTo>
                  <a:lnTo>
                    <a:pt x="31" y="373"/>
                  </a:lnTo>
                  <a:lnTo>
                    <a:pt x="29" y="371"/>
                  </a:lnTo>
                  <a:lnTo>
                    <a:pt x="29" y="371"/>
                  </a:lnTo>
                  <a:lnTo>
                    <a:pt x="28" y="374"/>
                  </a:lnTo>
                  <a:lnTo>
                    <a:pt x="26" y="376"/>
                  </a:lnTo>
                  <a:lnTo>
                    <a:pt x="25" y="377"/>
                  </a:lnTo>
                  <a:lnTo>
                    <a:pt x="24" y="377"/>
                  </a:lnTo>
                  <a:lnTo>
                    <a:pt x="23" y="376"/>
                  </a:lnTo>
                  <a:lnTo>
                    <a:pt x="22" y="374"/>
                  </a:lnTo>
                  <a:lnTo>
                    <a:pt x="22" y="374"/>
                  </a:lnTo>
                  <a:lnTo>
                    <a:pt x="21" y="375"/>
                  </a:lnTo>
                  <a:lnTo>
                    <a:pt x="20" y="377"/>
                  </a:lnTo>
                  <a:lnTo>
                    <a:pt x="19" y="381"/>
                  </a:lnTo>
                  <a:lnTo>
                    <a:pt x="19" y="381"/>
                  </a:lnTo>
                  <a:lnTo>
                    <a:pt x="11" y="381"/>
                  </a:lnTo>
                  <a:lnTo>
                    <a:pt x="11" y="381"/>
                  </a:lnTo>
                  <a:lnTo>
                    <a:pt x="14" y="380"/>
                  </a:lnTo>
                  <a:lnTo>
                    <a:pt x="15" y="379"/>
                  </a:lnTo>
                  <a:lnTo>
                    <a:pt x="16" y="377"/>
                  </a:lnTo>
                  <a:lnTo>
                    <a:pt x="16" y="375"/>
                  </a:lnTo>
                  <a:lnTo>
                    <a:pt x="15" y="363"/>
                  </a:lnTo>
                  <a:lnTo>
                    <a:pt x="15" y="363"/>
                  </a:lnTo>
                  <a:lnTo>
                    <a:pt x="17" y="365"/>
                  </a:lnTo>
                  <a:lnTo>
                    <a:pt x="17" y="363"/>
                  </a:lnTo>
                  <a:lnTo>
                    <a:pt x="17" y="361"/>
                  </a:lnTo>
                  <a:lnTo>
                    <a:pt x="17" y="360"/>
                  </a:lnTo>
                  <a:lnTo>
                    <a:pt x="18" y="359"/>
                  </a:lnTo>
                  <a:lnTo>
                    <a:pt x="18" y="359"/>
                  </a:lnTo>
                  <a:lnTo>
                    <a:pt x="19" y="361"/>
                  </a:lnTo>
                  <a:lnTo>
                    <a:pt x="20" y="362"/>
                  </a:lnTo>
                  <a:lnTo>
                    <a:pt x="22" y="362"/>
                  </a:lnTo>
                  <a:lnTo>
                    <a:pt x="22" y="362"/>
                  </a:lnTo>
                  <a:lnTo>
                    <a:pt x="20" y="357"/>
                  </a:lnTo>
                  <a:lnTo>
                    <a:pt x="18" y="352"/>
                  </a:lnTo>
                  <a:lnTo>
                    <a:pt x="18" y="349"/>
                  </a:lnTo>
                  <a:lnTo>
                    <a:pt x="18" y="347"/>
                  </a:lnTo>
                  <a:lnTo>
                    <a:pt x="19" y="345"/>
                  </a:lnTo>
                  <a:lnTo>
                    <a:pt x="22" y="342"/>
                  </a:lnTo>
                  <a:lnTo>
                    <a:pt x="22" y="342"/>
                  </a:lnTo>
                  <a:lnTo>
                    <a:pt x="22" y="337"/>
                  </a:lnTo>
                  <a:lnTo>
                    <a:pt x="24" y="331"/>
                  </a:lnTo>
                  <a:lnTo>
                    <a:pt x="27" y="327"/>
                  </a:lnTo>
                  <a:lnTo>
                    <a:pt x="32" y="322"/>
                  </a:lnTo>
                  <a:lnTo>
                    <a:pt x="40" y="313"/>
                  </a:lnTo>
                  <a:lnTo>
                    <a:pt x="43" y="309"/>
                  </a:lnTo>
                  <a:lnTo>
                    <a:pt x="46" y="303"/>
                  </a:lnTo>
                  <a:lnTo>
                    <a:pt x="46" y="303"/>
                  </a:lnTo>
                  <a:lnTo>
                    <a:pt x="47" y="305"/>
                  </a:lnTo>
                  <a:lnTo>
                    <a:pt x="48" y="305"/>
                  </a:lnTo>
                  <a:lnTo>
                    <a:pt x="49" y="304"/>
                  </a:lnTo>
                  <a:lnTo>
                    <a:pt x="51" y="303"/>
                  </a:lnTo>
                  <a:lnTo>
                    <a:pt x="53" y="299"/>
                  </a:lnTo>
                  <a:lnTo>
                    <a:pt x="53" y="295"/>
                  </a:lnTo>
                  <a:lnTo>
                    <a:pt x="53" y="295"/>
                  </a:lnTo>
                  <a:lnTo>
                    <a:pt x="56" y="297"/>
                  </a:lnTo>
                  <a:lnTo>
                    <a:pt x="58" y="296"/>
                  </a:lnTo>
                  <a:lnTo>
                    <a:pt x="59" y="295"/>
                  </a:lnTo>
                  <a:lnTo>
                    <a:pt x="60" y="293"/>
                  </a:lnTo>
                  <a:lnTo>
                    <a:pt x="61" y="292"/>
                  </a:lnTo>
                  <a:lnTo>
                    <a:pt x="62" y="290"/>
                  </a:lnTo>
                  <a:lnTo>
                    <a:pt x="65" y="289"/>
                  </a:lnTo>
                  <a:lnTo>
                    <a:pt x="68" y="290"/>
                  </a:lnTo>
                  <a:lnTo>
                    <a:pt x="68" y="290"/>
                  </a:lnTo>
                  <a:lnTo>
                    <a:pt x="68" y="285"/>
                  </a:lnTo>
                  <a:lnTo>
                    <a:pt x="69" y="280"/>
                  </a:lnTo>
                  <a:lnTo>
                    <a:pt x="69" y="276"/>
                  </a:lnTo>
                  <a:lnTo>
                    <a:pt x="69" y="270"/>
                  </a:lnTo>
                  <a:lnTo>
                    <a:pt x="69" y="270"/>
                  </a:lnTo>
                  <a:lnTo>
                    <a:pt x="72" y="271"/>
                  </a:lnTo>
                  <a:lnTo>
                    <a:pt x="74" y="270"/>
                  </a:lnTo>
                  <a:lnTo>
                    <a:pt x="74" y="269"/>
                  </a:lnTo>
                  <a:lnTo>
                    <a:pt x="74" y="266"/>
                  </a:lnTo>
                  <a:lnTo>
                    <a:pt x="74" y="266"/>
                  </a:lnTo>
                  <a:lnTo>
                    <a:pt x="77" y="267"/>
                  </a:lnTo>
                  <a:lnTo>
                    <a:pt x="79" y="266"/>
                  </a:lnTo>
                  <a:lnTo>
                    <a:pt x="81" y="265"/>
                  </a:lnTo>
                  <a:lnTo>
                    <a:pt x="84" y="263"/>
                  </a:lnTo>
                  <a:lnTo>
                    <a:pt x="84" y="263"/>
                  </a:lnTo>
                  <a:lnTo>
                    <a:pt x="84" y="254"/>
                  </a:lnTo>
                  <a:lnTo>
                    <a:pt x="84" y="254"/>
                  </a:lnTo>
                  <a:lnTo>
                    <a:pt x="87" y="253"/>
                  </a:lnTo>
                  <a:lnTo>
                    <a:pt x="91" y="251"/>
                  </a:lnTo>
                  <a:lnTo>
                    <a:pt x="95" y="246"/>
                  </a:lnTo>
                  <a:lnTo>
                    <a:pt x="99" y="239"/>
                  </a:lnTo>
                  <a:lnTo>
                    <a:pt x="102" y="232"/>
                  </a:lnTo>
                  <a:lnTo>
                    <a:pt x="106" y="226"/>
                  </a:lnTo>
                  <a:lnTo>
                    <a:pt x="109" y="219"/>
                  </a:lnTo>
                  <a:lnTo>
                    <a:pt x="115" y="214"/>
                  </a:lnTo>
                  <a:lnTo>
                    <a:pt x="118" y="213"/>
                  </a:lnTo>
                  <a:lnTo>
                    <a:pt x="122" y="211"/>
                  </a:lnTo>
                  <a:lnTo>
                    <a:pt x="122" y="211"/>
                  </a:lnTo>
                  <a:lnTo>
                    <a:pt x="122" y="209"/>
                  </a:lnTo>
                  <a:lnTo>
                    <a:pt x="123" y="207"/>
                  </a:lnTo>
                  <a:lnTo>
                    <a:pt x="123" y="205"/>
                  </a:lnTo>
                  <a:lnTo>
                    <a:pt x="123" y="203"/>
                  </a:lnTo>
                  <a:lnTo>
                    <a:pt x="123" y="203"/>
                  </a:lnTo>
                  <a:lnTo>
                    <a:pt x="125" y="204"/>
                  </a:lnTo>
                  <a:lnTo>
                    <a:pt x="126" y="206"/>
                  </a:lnTo>
                  <a:lnTo>
                    <a:pt x="127" y="209"/>
                  </a:lnTo>
                  <a:lnTo>
                    <a:pt x="130" y="210"/>
                  </a:lnTo>
                  <a:lnTo>
                    <a:pt x="130" y="210"/>
                  </a:lnTo>
                  <a:lnTo>
                    <a:pt x="134" y="208"/>
                  </a:lnTo>
                  <a:lnTo>
                    <a:pt x="135" y="206"/>
                  </a:lnTo>
                  <a:lnTo>
                    <a:pt x="135" y="203"/>
                  </a:lnTo>
                  <a:lnTo>
                    <a:pt x="135" y="203"/>
                  </a:lnTo>
                  <a:lnTo>
                    <a:pt x="134" y="202"/>
                  </a:lnTo>
                  <a:lnTo>
                    <a:pt x="133" y="201"/>
                  </a:lnTo>
                  <a:lnTo>
                    <a:pt x="129" y="200"/>
                  </a:lnTo>
                  <a:lnTo>
                    <a:pt x="126" y="198"/>
                  </a:lnTo>
                  <a:lnTo>
                    <a:pt x="124" y="196"/>
                  </a:lnTo>
                  <a:lnTo>
                    <a:pt x="124" y="196"/>
                  </a:lnTo>
                  <a:lnTo>
                    <a:pt x="128" y="190"/>
                  </a:lnTo>
                  <a:lnTo>
                    <a:pt x="130" y="187"/>
                  </a:lnTo>
                  <a:lnTo>
                    <a:pt x="130" y="184"/>
                  </a:lnTo>
                  <a:lnTo>
                    <a:pt x="130" y="184"/>
                  </a:lnTo>
                  <a:lnTo>
                    <a:pt x="133" y="184"/>
                  </a:lnTo>
                  <a:lnTo>
                    <a:pt x="134" y="185"/>
                  </a:lnTo>
                  <a:lnTo>
                    <a:pt x="135" y="186"/>
                  </a:lnTo>
                  <a:lnTo>
                    <a:pt x="136" y="186"/>
                  </a:lnTo>
                  <a:lnTo>
                    <a:pt x="136" y="186"/>
                  </a:lnTo>
                  <a:lnTo>
                    <a:pt x="138" y="184"/>
                  </a:lnTo>
                  <a:lnTo>
                    <a:pt x="139" y="182"/>
                  </a:lnTo>
                  <a:lnTo>
                    <a:pt x="141" y="176"/>
                  </a:lnTo>
                  <a:lnTo>
                    <a:pt x="141" y="170"/>
                  </a:lnTo>
                  <a:lnTo>
                    <a:pt x="140" y="166"/>
                  </a:lnTo>
                  <a:lnTo>
                    <a:pt x="140" y="166"/>
                  </a:lnTo>
                  <a:lnTo>
                    <a:pt x="134" y="171"/>
                  </a:lnTo>
                  <a:lnTo>
                    <a:pt x="127" y="177"/>
                  </a:lnTo>
                  <a:lnTo>
                    <a:pt x="122" y="185"/>
                  </a:lnTo>
                  <a:lnTo>
                    <a:pt x="120" y="189"/>
                  </a:lnTo>
                  <a:lnTo>
                    <a:pt x="119" y="193"/>
                  </a:lnTo>
                  <a:lnTo>
                    <a:pt x="119" y="193"/>
                  </a:lnTo>
                  <a:lnTo>
                    <a:pt x="112" y="193"/>
                  </a:lnTo>
                  <a:lnTo>
                    <a:pt x="112" y="193"/>
                  </a:lnTo>
                  <a:lnTo>
                    <a:pt x="111" y="197"/>
                  </a:lnTo>
                  <a:lnTo>
                    <a:pt x="109" y="201"/>
                  </a:lnTo>
                  <a:lnTo>
                    <a:pt x="108" y="205"/>
                  </a:lnTo>
                  <a:lnTo>
                    <a:pt x="106" y="207"/>
                  </a:lnTo>
                  <a:lnTo>
                    <a:pt x="106" y="207"/>
                  </a:lnTo>
                  <a:lnTo>
                    <a:pt x="104" y="207"/>
                  </a:lnTo>
                  <a:lnTo>
                    <a:pt x="103" y="206"/>
                  </a:lnTo>
                  <a:lnTo>
                    <a:pt x="102" y="206"/>
                  </a:lnTo>
                  <a:lnTo>
                    <a:pt x="101" y="206"/>
                  </a:lnTo>
                  <a:lnTo>
                    <a:pt x="101" y="206"/>
                  </a:lnTo>
                  <a:lnTo>
                    <a:pt x="100" y="206"/>
                  </a:lnTo>
                  <a:lnTo>
                    <a:pt x="99" y="207"/>
                  </a:lnTo>
                  <a:lnTo>
                    <a:pt x="99" y="210"/>
                  </a:lnTo>
                  <a:lnTo>
                    <a:pt x="99" y="213"/>
                  </a:lnTo>
                  <a:lnTo>
                    <a:pt x="99" y="215"/>
                  </a:lnTo>
                  <a:lnTo>
                    <a:pt x="99" y="215"/>
                  </a:lnTo>
                  <a:lnTo>
                    <a:pt x="86" y="230"/>
                  </a:lnTo>
                  <a:lnTo>
                    <a:pt x="73" y="244"/>
                  </a:lnTo>
                  <a:lnTo>
                    <a:pt x="47" y="272"/>
                  </a:lnTo>
                  <a:lnTo>
                    <a:pt x="47" y="272"/>
                  </a:lnTo>
                  <a:lnTo>
                    <a:pt x="47" y="275"/>
                  </a:lnTo>
                  <a:lnTo>
                    <a:pt x="46" y="277"/>
                  </a:lnTo>
                  <a:lnTo>
                    <a:pt x="43" y="280"/>
                  </a:lnTo>
                  <a:lnTo>
                    <a:pt x="42" y="283"/>
                  </a:lnTo>
                  <a:lnTo>
                    <a:pt x="40" y="285"/>
                  </a:lnTo>
                  <a:lnTo>
                    <a:pt x="40" y="288"/>
                  </a:lnTo>
                  <a:lnTo>
                    <a:pt x="40" y="291"/>
                  </a:lnTo>
                  <a:lnTo>
                    <a:pt x="40" y="291"/>
                  </a:lnTo>
                  <a:lnTo>
                    <a:pt x="39" y="292"/>
                  </a:lnTo>
                  <a:lnTo>
                    <a:pt x="37" y="292"/>
                  </a:lnTo>
                  <a:lnTo>
                    <a:pt x="36" y="295"/>
                  </a:lnTo>
                  <a:lnTo>
                    <a:pt x="33" y="297"/>
                  </a:lnTo>
                  <a:lnTo>
                    <a:pt x="32" y="297"/>
                  </a:lnTo>
                  <a:lnTo>
                    <a:pt x="29" y="297"/>
                  </a:lnTo>
                  <a:lnTo>
                    <a:pt x="29" y="297"/>
                  </a:lnTo>
                  <a:lnTo>
                    <a:pt x="25" y="304"/>
                  </a:lnTo>
                  <a:lnTo>
                    <a:pt x="23" y="307"/>
                  </a:lnTo>
                  <a:lnTo>
                    <a:pt x="22" y="310"/>
                  </a:lnTo>
                  <a:lnTo>
                    <a:pt x="22" y="310"/>
                  </a:lnTo>
                  <a:lnTo>
                    <a:pt x="19" y="310"/>
                  </a:lnTo>
                  <a:lnTo>
                    <a:pt x="16" y="310"/>
                  </a:lnTo>
                  <a:lnTo>
                    <a:pt x="15" y="311"/>
                  </a:lnTo>
                  <a:lnTo>
                    <a:pt x="14" y="313"/>
                  </a:lnTo>
                  <a:lnTo>
                    <a:pt x="11" y="316"/>
                  </a:lnTo>
                  <a:lnTo>
                    <a:pt x="9" y="317"/>
                  </a:lnTo>
                  <a:lnTo>
                    <a:pt x="6" y="317"/>
                  </a:lnTo>
                  <a:lnTo>
                    <a:pt x="6" y="317"/>
                  </a:lnTo>
                  <a:lnTo>
                    <a:pt x="6" y="312"/>
                  </a:lnTo>
                  <a:lnTo>
                    <a:pt x="4" y="309"/>
                  </a:lnTo>
                  <a:lnTo>
                    <a:pt x="2" y="306"/>
                  </a:lnTo>
                  <a:lnTo>
                    <a:pt x="0" y="303"/>
                  </a:lnTo>
                  <a:lnTo>
                    <a:pt x="0" y="303"/>
                  </a:lnTo>
                  <a:lnTo>
                    <a:pt x="2" y="298"/>
                  </a:lnTo>
                  <a:lnTo>
                    <a:pt x="5" y="293"/>
                  </a:lnTo>
                  <a:lnTo>
                    <a:pt x="13" y="286"/>
                  </a:lnTo>
                  <a:lnTo>
                    <a:pt x="20" y="277"/>
                  </a:lnTo>
                  <a:lnTo>
                    <a:pt x="23" y="274"/>
                  </a:lnTo>
                  <a:lnTo>
                    <a:pt x="26" y="269"/>
                  </a:lnTo>
                  <a:lnTo>
                    <a:pt x="26" y="269"/>
                  </a:lnTo>
                  <a:lnTo>
                    <a:pt x="32" y="269"/>
                  </a:lnTo>
                  <a:lnTo>
                    <a:pt x="32" y="269"/>
                  </a:lnTo>
                  <a:lnTo>
                    <a:pt x="32" y="263"/>
                  </a:lnTo>
                  <a:lnTo>
                    <a:pt x="33" y="257"/>
                  </a:lnTo>
                  <a:lnTo>
                    <a:pt x="36" y="248"/>
                  </a:lnTo>
                  <a:lnTo>
                    <a:pt x="39" y="239"/>
                  </a:lnTo>
                  <a:lnTo>
                    <a:pt x="42" y="231"/>
                  </a:lnTo>
                  <a:lnTo>
                    <a:pt x="42" y="231"/>
                  </a:lnTo>
                  <a:lnTo>
                    <a:pt x="44" y="229"/>
                  </a:lnTo>
                  <a:lnTo>
                    <a:pt x="47" y="226"/>
                  </a:lnTo>
                  <a:lnTo>
                    <a:pt x="52" y="218"/>
                  </a:lnTo>
                  <a:lnTo>
                    <a:pt x="54" y="211"/>
                  </a:lnTo>
                  <a:lnTo>
                    <a:pt x="54" y="208"/>
                  </a:lnTo>
                  <a:lnTo>
                    <a:pt x="53" y="206"/>
                  </a:lnTo>
                  <a:lnTo>
                    <a:pt x="53" y="206"/>
                  </a:lnTo>
                  <a:lnTo>
                    <a:pt x="53" y="208"/>
                  </a:lnTo>
                  <a:lnTo>
                    <a:pt x="52" y="210"/>
                  </a:lnTo>
                  <a:lnTo>
                    <a:pt x="49" y="212"/>
                  </a:lnTo>
                  <a:lnTo>
                    <a:pt x="46" y="215"/>
                  </a:lnTo>
                  <a:lnTo>
                    <a:pt x="46" y="217"/>
                  </a:lnTo>
                  <a:lnTo>
                    <a:pt x="46" y="221"/>
                  </a:lnTo>
                  <a:lnTo>
                    <a:pt x="46" y="221"/>
                  </a:lnTo>
                  <a:lnTo>
                    <a:pt x="43" y="221"/>
                  </a:lnTo>
                  <a:lnTo>
                    <a:pt x="41" y="222"/>
                  </a:lnTo>
                  <a:lnTo>
                    <a:pt x="39" y="223"/>
                  </a:lnTo>
                  <a:lnTo>
                    <a:pt x="37" y="226"/>
                  </a:lnTo>
                  <a:lnTo>
                    <a:pt x="35" y="232"/>
                  </a:lnTo>
                  <a:lnTo>
                    <a:pt x="32" y="238"/>
                  </a:lnTo>
                  <a:lnTo>
                    <a:pt x="32" y="238"/>
                  </a:lnTo>
                  <a:lnTo>
                    <a:pt x="29" y="237"/>
                  </a:lnTo>
                  <a:lnTo>
                    <a:pt x="27" y="236"/>
                  </a:lnTo>
                  <a:lnTo>
                    <a:pt x="26" y="235"/>
                  </a:lnTo>
                  <a:lnTo>
                    <a:pt x="23" y="236"/>
                  </a:lnTo>
                  <a:lnTo>
                    <a:pt x="23" y="236"/>
                  </a:lnTo>
                  <a:lnTo>
                    <a:pt x="23" y="230"/>
                  </a:lnTo>
                  <a:lnTo>
                    <a:pt x="23" y="225"/>
                  </a:lnTo>
                  <a:lnTo>
                    <a:pt x="24" y="221"/>
                  </a:lnTo>
                  <a:lnTo>
                    <a:pt x="26" y="216"/>
                  </a:lnTo>
                  <a:lnTo>
                    <a:pt x="32" y="209"/>
                  </a:lnTo>
                  <a:lnTo>
                    <a:pt x="38" y="203"/>
                  </a:lnTo>
                  <a:lnTo>
                    <a:pt x="44" y="196"/>
                  </a:lnTo>
                  <a:lnTo>
                    <a:pt x="51" y="189"/>
                  </a:lnTo>
                  <a:lnTo>
                    <a:pt x="54" y="186"/>
                  </a:lnTo>
                  <a:lnTo>
                    <a:pt x="56" y="181"/>
                  </a:lnTo>
                  <a:lnTo>
                    <a:pt x="57" y="175"/>
                  </a:lnTo>
                  <a:lnTo>
                    <a:pt x="57" y="170"/>
                  </a:lnTo>
                  <a:lnTo>
                    <a:pt x="57" y="170"/>
                  </a:lnTo>
                  <a:lnTo>
                    <a:pt x="62" y="168"/>
                  </a:lnTo>
                  <a:lnTo>
                    <a:pt x="65" y="166"/>
                  </a:lnTo>
                  <a:lnTo>
                    <a:pt x="68" y="162"/>
                  </a:lnTo>
                  <a:lnTo>
                    <a:pt x="69" y="156"/>
                  </a:lnTo>
                  <a:lnTo>
                    <a:pt x="69" y="156"/>
                  </a:lnTo>
                  <a:lnTo>
                    <a:pt x="73" y="157"/>
                  </a:lnTo>
                  <a:lnTo>
                    <a:pt x="74" y="161"/>
                  </a:lnTo>
                  <a:lnTo>
                    <a:pt x="76" y="166"/>
                  </a:lnTo>
                  <a:lnTo>
                    <a:pt x="76" y="166"/>
                  </a:lnTo>
                  <a:lnTo>
                    <a:pt x="77" y="154"/>
                  </a:lnTo>
                  <a:lnTo>
                    <a:pt x="78" y="142"/>
                  </a:lnTo>
                  <a:lnTo>
                    <a:pt x="78" y="142"/>
                  </a:lnTo>
                  <a:lnTo>
                    <a:pt x="83" y="151"/>
                  </a:lnTo>
                  <a:lnTo>
                    <a:pt x="88" y="163"/>
                  </a:lnTo>
                  <a:lnTo>
                    <a:pt x="88" y="163"/>
                  </a:lnTo>
                  <a:lnTo>
                    <a:pt x="89" y="157"/>
                  </a:lnTo>
                  <a:lnTo>
                    <a:pt x="92" y="152"/>
                  </a:lnTo>
                  <a:lnTo>
                    <a:pt x="93" y="148"/>
                  </a:lnTo>
                  <a:lnTo>
                    <a:pt x="95" y="144"/>
                  </a:lnTo>
                  <a:lnTo>
                    <a:pt x="95" y="144"/>
                  </a:lnTo>
                  <a:lnTo>
                    <a:pt x="97" y="146"/>
                  </a:lnTo>
                  <a:lnTo>
                    <a:pt x="99" y="147"/>
                  </a:lnTo>
                  <a:lnTo>
                    <a:pt x="101" y="147"/>
                  </a:lnTo>
                  <a:lnTo>
                    <a:pt x="103" y="148"/>
                  </a:lnTo>
                  <a:lnTo>
                    <a:pt x="103" y="148"/>
                  </a:lnTo>
                  <a:lnTo>
                    <a:pt x="105" y="147"/>
                  </a:lnTo>
                  <a:lnTo>
                    <a:pt x="105" y="145"/>
                  </a:lnTo>
                  <a:lnTo>
                    <a:pt x="106" y="144"/>
                  </a:lnTo>
                  <a:lnTo>
                    <a:pt x="109" y="144"/>
                  </a:lnTo>
                  <a:lnTo>
                    <a:pt x="109" y="144"/>
                  </a:lnTo>
                  <a:lnTo>
                    <a:pt x="109" y="140"/>
                  </a:lnTo>
                  <a:lnTo>
                    <a:pt x="108" y="137"/>
                  </a:lnTo>
                  <a:lnTo>
                    <a:pt x="107" y="135"/>
                  </a:lnTo>
                  <a:lnTo>
                    <a:pt x="107" y="131"/>
                  </a:lnTo>
                  <a:lnTo>
                    <a:pt x="107" y="131"/>
                  </a:lnTo>
                  <a:lnTo>
                    <a:pt x="107" y="130"/>
                  </a:lnTo>
                  <a:lnTo>
                    <a:pt x="105" y="131"/>
                  </a:lnTo>
                  <a:lnTo>
                    <a:pt x="104" y="131"/>
                  </a:lnTo>
                  <a:lnTo>
                    <a:pt x="102" y="130"/>
                  </a:lnTo>
                  <a:lnTo>
                    <a:pt x="102" y="130"/>
                  </a:lnTo>
                  <a:lnTo>
                    <a:pt x="101" y="131"/>
                  </a:lnTo>
                  <a:lnTo>
                    <a:pt x="100" y="133"/>
                  </a:lnTo>
                  <a:lnTo>
                    <a:pt x="101" y="137"/>
                  </a:lnTo>
                  <a:lnTo>
                    <a:pt x="101" y="137"/>
                  </a:lnTo>
                  <a:lnTo>
                    <a:pt x="99" y="137"/>
                  </a:lnTo>
                  <a:lnTo>
                    <a:pt x="99" y="137"/>
                  </a:lnTo>
                  <a:lnTo>
                    <a:pt x="98" y="135"/>
                  </a:lnTo>
                  <a:lnTo>
                    <a:pt x="98" y="133"/>
                  </a:lnTo>
                  <a:lnTo>
                    <a:pt x="97" y="131"/>
                  </a:lnTo>
                  <a:lnTo>
                    <a:pt x="97" y="131"/>
                  </a:lnTo>
                  <a:lnTo>
                    <a:pt x="93" y="131"/>
                  </a:lnTo>
                  <a:lnTo>
                    <a:pt x="91" y="132"/>
                  </a:lnTo>
                  <a:lnTo>
                    <a:pt x="88" y="134"/>
                  </a:lnTo>
                  <a:lnTo>
                    <a:pt x="88" y="137"/>
                  </a:lnTo>
                  <a:lnTo>
                    <a:pt x="88" y="137"/>
                  </a:lnTo>
                  <a:lnTo>
                    <a:pt x="86" y="135"/>
                  </a:lnTo>
                  <a:lnTo>
                    <a:pt x="86" y="133"/>
                  </a:lnTo>
                  <a:lnTo>
                    <a:pt x="89" y="131"/>
                  </a:lnTo>
                  <a:lnTo>
                    <a:pt x="93" y="128"/>
                  </a:lnTo>
                  <a:lnTo>
                    <a:pt x="94" y="126"/>
                  </a:lnTo>
                  <a:lnTo>
                    <a:pt x="94" y="124"/>
                  </a:lnTo>
                  <a:lnTo>
                    <a:pt x="94" y="124"/>
                  </a:lnTo>
                  <a:lnTo>
                    <a:pt x="96" y="125"/>
                  </a:lnTo>
                  <a:lnTo>
                    <a:pt x="97" y="126"/>
                  </a:lnTo>
                  <a:lnTo>
                    <a:pt x="99" y="129"/>
                  </a:lnTo>
                  <a:lnTo>
                    <a:pt x="99" y="129"/>
                  </a:lnTo>
                  <a:lnTo>
                    <a:pt x="101" y="126"/>
                  </a:lnTo>
                  <a:lnTo>
                    <a:pt x="102" y="123"/>
                  </a:lnTo>
                  <a:lnTo>
                    <a:pt x="102" y="113"/>
                  </a:lnTo>
                  <a:lnTo>
                    <a:pt x="102" y="113"/>
                  </a:lnTo>
                  <a:lnTo>
                    <a:pt x="106" y="113"/>
                  </a:lnTo>
                  <a:lnTo>
                    <a:pt x="109" y="114"/>
                  </a:lnTo>
                  <a:lnTo>
                    <a:pt x="113" y="115"/>
                  </a:lnTo>
                  <a:lnTo>
                    <a:pt x="116" y="116"/>
                  </a:lnTo>
                  <a:lnTo>
                    <a:pt x="116" y="116"/>
                  </a:lnTo>
                  <a:lnTo>
                    <a:pt x="115" y="114"/>
                  </a:lnTo>
                  <a:lnTo>
                    <a:pt x="114" y="112"/>
                  </a:lnTo>
                  <a:lnTo>
                    <a:pt x="113" y="110"/>
                  </a:lnTo>
                  <a:lnTo>
                    <a:pt x="112" y="108"/>
                  </a:lnTo>
                  <a:lnTo>
                    <a:pt x="112" y="108"/>
                  </a:lnTo>
                  <a:lnTo>
                    <a:pt x="112" y="106"/>
                  </a:lnTo>
                  <a:lnTo>
                    <a:pt x="113" y="105"/>
                  </a:lnTo>
                  <a:lnTo>
                    <a:pt x="115" y="104"/>
                  </a:lnTo>
                  <a:lnTo>
                    <a:pt x="116" y="103"/>
                  </a:lnTo>
                  <a:lnTo>
                    <a:pt x="117" y="101"/>
                  </a:lnTo>
                  <a:lnTo>
                    <a:pt x="116" y="99"/>
                  </a:lnTo>
                  <a:lnTo>
                    <a:pt x="116" y="99"/>
                  </a:lnTo>
                  <a:close/>
                  <a:moveTo>
                    <a:pt x="148" y="32"/>
                  </a:moveTo>
                  <a:lnTo>
                    <a:pt x="148" y="32"/>
                  </a:lnTo>
                  <a:lnTo>
                    <a:pt x="148" y="25"/>
                  </a:lnTo>
                  <a:lnTo>
                    <a:pt x="147" y="22"/>
                  </a:lnTo>
                  <a:lnTo>
                    <a:pt x="147" y="21"/>
                  </a:lnTo>
                  <a:lnTo>
                    <a:pt x="145" y="21"/>
                  </a:lnTo>
                  <a:lnTo>
                    <a:pt x="145" y="21"/>
                  </a:lnTo>
                  <a:lnTo>
                    <a:pt x="144" y="28"/>
                  </a:lnTo>
                  <a:lnTo>
                    <a:pt x="145" y="30"/>
                  </a:lnTo>
                  <a:lnTo>
                    <a:pt x="146" y="31"/>
                  </a:lnTo>
                  <a:lnTo>
                    <a:pt x="148" y="32"/>
                  </a:lnTo>
                  <a:lnTo>
                    <a:pt x="148" y="32"/>
                  </a:lnTo>
                  <a:close/>
                  <a:moveTo>
                    <a:pt x="160" y="43"/>
                  </a:moveTo>
                  <a:lnTo>
                    <a:pt x="160" y="43"/>
                  </a:lnTo>
                  <a:lnTo>
                    <a:pt x="159" y="40"/>
                  </a:lnTo>
                  <a:lnTo>
                    <a:pt x="158" y="37"/>
                  </a:lnTo>
                  <a:lnTo>
                    <a:pt x="156" y="34"/>
                  </a:lnTo>
                  <a:lnTo>
                    <a:pt x="153" y="34"/>
                  </a:lnTo>
                  <a:lnTo>
                    <a:pt x="153" y="34"/>
                  </a:lnTo>
                  <a:lnTo>
                    <a:pt x="154" y="38"/>
                  </a:lnTo>
                  <a:lnTo>
                    <a:pt x="155" y="41"/>
                  </a:lnTo>
                  <a:lnTo>
                    <a:pt x="157" y="42"/>
                  </a:lnTo>
                  <a:lnTo>
                    <a:pt x="160" y="43"/>
                  </a:lnTo>
                  <a:lnTo>
                    <a:pt x="160" y="43"/>
                  </a:lnTo>
                  <a:close/>
                  <a:moveTo>
                    <a:pt x="169" y="47"/>
                  </a:moveTo>
                  <a:lnTo>
                    <a:pt x="169" y="47"/>
                  </a:lnTo>
                  <a:lnTo>
                    <a:pt x="170" y="44"/>
                  </a:lnTo>
                  <a:lnTo>
                    <a:pt x="172" y="43"/>
                  </a:lnTo>
                  <a:lnTo>
                    <a:pt x="174" y="41"/>
                  </a:lnTo>
                  <a:lnTo>
                    <a:pt x="174" y="37"/>
                  </a:lnTo>
                  <a:lnTo>
                    <a:pt x="174" y="37"/>
                  </a:lnTo>
                  <a:lnTo>
                    <a:pt x="169" y="37"/>
                  </a:lnTo>
                  <a:lnTo>
                    <a:pt x="169" y="37"/>
                  </a:lnTo>
                  <a:lnTo>
                    <a:pt x="169" y="40"/>
                  </a:lnTo>
                  <a:lnTo>
                    <a:pt x="168" y="43"/>
                  </a:lnTo>
                  <a:lnTo>
                    <a:pt x="168" y="45"/>
                  </a:lnTo>
                  <a:lnTo>
                    <a:pt x="168" y="46"/>
                  </a:lnTo>
                  <a:lnTo>
                    <a:pt x="169" y="47"/>
                  </a:lnTo>
                  <a:lnTo>
                    <a:pt x="169" y="47"/>
                  </a:lnTo>
                  <a:close/>
                  <a:moveTo>
                    <a:pt x="158" y="66"/>
                  </a:moveTo>
                  <a:lnTo>
                    <a:pt x="158" y="66"/>
                  </a:lnTo>
                  <a:lnTo>
                    <a:pt x="158" y="62"/>
                  </a:lnTo>
                  <a:lnTo>
                    <a:pt x="158" y="55"/>
                  </a:lnTo>
                  <a:lnTo>
                    <a:pt x="156" y="49"/>
                  </a:lnTo>
                  <a:lnTo>
                    <a:pt x="153" y="44"/>
                  </a:lnTo>
                  <a:lnTo>
                    <a:pt x="153" y="44"/>
                  </a:lnTo>
                  <a:lnTo>
                    <a:pt x="152" y="47"/>
                  </a:lnTo>
                  <a:lnTo>
                    <a:pt x="152" y="50"/>
                  </a:lnTo>
                  <a:lnTo>
                    <a:pt x="152" y="58"/>
                  </a:lnTo>
                  <a:lnTo>
                    <a:pt x="155" y="63"/>
                  </a:lnTo>
                  <a:lnTo>
                    <a:pt x="156" y="65"/>
                  </a:lnTo>
                  <a:lnTo>
                    <a:pt x="158" y="66"/>
                  </a:lnTo>
                  <a:lnTo>
                    <a:pt x="158" y="66"/>
                  </a:lnTo>
                  <a:close/>
                  <a:moveTo>
                    <a:pt x="147" y="59"/>
                  </a:moveTo>
                  <a:lnTo>
                    <a:pt x="147" y="59"/>
                  </a:lnTo>
                  <a:lnTo>
                    <a:pt x="147" y="55"/>
                  </a:lnTo>
                  <a:lnTo>
                    <a:pt x="146" y="52"/>
                  </a:lnTo>
                  <a:lnTo>
                    <a:pt x="145" y="50"/>
                  </a:lnTo>
                  <a:lnTo>
                    <a:pt x="143" y="49"/>
                  </a:lnTo>
                  <a:lnTo>
                    <a:pt x="143" y="49"/>
                  </a:lnTo>
                  <a:lnTo>
                    <a:pt x="141" y="52"/>
                  </a:lnTo>
                  <a:lnTo>
                    <a:pt x="142" y="55"/>
                  </a:lnTo>
                  <a:lnTo>
                    <a:pt x="144" y="59"/>
                  </a:lnTo>
                  <a:lnTo>
                    <a:pt x="145" y="59"/>
                  </a:lnTo>
                  <a:lnTo>
                    <a:pt x="147" y="59"/>
                  </a:lnTo>
                  <a:lnTo>
                    <a:pt x="147" y="59"/>
                  </a:lnTo>
                  <a:close/>
                  <a:moveTo>
                    <a:pt x="161" y="57"/>
                  </a:moveTo>
                  <a:lnTo>
                    <a:pt x="161" y="57"/>
                  </a:lnTo>
                  <a:lnTo>
                    <a:pt x="161" y="59"/>
                  </a:lnTo>
                  <a:lnTo>
                    <a:pt x="161" y="60"/>
                  </a:lnTo>
                  <a:lnTo>
                    <a:pt x="162" y="60"/>
                  </a:lnTo>
                  <a:lnTo>
                    <a:pt x="163" y="60"/>
                  </a:lnTo>
                  <a:lnTo>
                    <a:pt x="163" y="58"/>
                  </a:lnTo>
                  <a:lnTo>
                    <a:pt x="163" y="57"/>
                  </a:lnTo>
                  <a:lnTo>
                    <a:pt x="161" y="57"/>
                  </a:lnTo>
                  <a:lnTo>
                    <a:pt x="161" y="57"/>
                  </a:lnTo>
                  <a:close/>
                  <a:moveTo>
                    <a:pt x="132" y="84"/>
                  </a:moveTo>
                  <a:lnTo>
                    <a:pt x="132" y="84"/>
                  </a:lnTo>
                  <a:lnTo>
                    <a:pt x="132" y="90"/>
                  </a:lnTo>
                  <a:lnTo>
                    <a:pt x="133" y="96"/>
                  </a:lnTo>
                  <a:lnTo>
                    <a:pt x="134" y="101"/>
                  </a:lnTo>
                  <a:lnTo>
                    <a:pt x="136" y="102"/>
                  </a:lnTo>
                  <a:lnTo>
                    <a:pt x="137" y="104"/>
                  </a:lnTo>
                  <a:lnTo>
                    <a:pt x="137" y="104"/>
                  </a:lnTo>
                  <a:lnTo>
                    <a:pt x="139" y="102"/>
                  </a:lnTo>
                  <a:lnTo>
                    <a:pt x="139" y="101"/>
                  </a:lnTo>
                  <a:lnTo>
                    <a:pt x="138" y="99"/>
                  </a:lnTo>
                  <a:lnTo>
                    <a:pt x="136" y="96"/>
                  </a:lnTo>
                  <a:lnTo>
                    <a:pt x="136" y="94"/>
                  </a:lnTo>
                  <a:lnTo>
                    <a:pt x="136" y="93"/>
                  </a:lnTo>
                  <a:lnTo>
                    <a:pt x="136" y="93"/>
                  </a:lnTo>
                  <a:lnTo>
                    <a:pt x="137" y="89"/>
                  </a:lnTo>
                  <a:lnTo>
                    <a:pt x="138" y="86"/>
                  </a:lnTo>
                  <a:lnTo>
                    <a:pt x="138" y="82"/>
                  </a:lnTo>
                  <a:lnTo>
                    <a:pt x="138" y="81"/>
                  </a:lnTo>
                  <a:lnTo>
                    <a:pt x="136" y="80"/>
                  </a:lnTo>
                  <a:lnTo>
                    <a:pt x="136" y="80"/>
                  </a:lnTo>
                  <a:lnTo>
                    <a:pt x="136" y="82"/>
                  </a:lnTo>
                  <a:lnTo>
                    <a:pt x="135" y="83"/>
                  </a:lnTo>
                  <a:lnTo>
                    <a:pt x="134" y="84"/>
                  </a:lnTo>
                  <a:lnTo>
                    <a:pt x="132" y="84"/>
                  </a:lnTo>
                  <a:lnTo>
                    <a:pt x="132" y="84"/>
                  </a:lnTo>
                  <a:close/>
                  <a:moveTo>
                    <a:pt x="153" y="80"/>
                  </a:moveTo>
                  <a:lnTo>
                    <a:pt x="153" y="80"/>
                  </a:lnTo>
                  <a:lnTo>
                    <a:pt x="150" y="87"/>
                  </a:lnTo>
                  <a:lnTo>
                    <a:pt x="150" y="89"/>
                  </a:lnTo>
                  <a:lnTo>
                    <a:pt x="152" y="93"/>
                  </a:lnTo>
                  <a:lnTo>
                    <a:pt x="152" y="93"/>
                  </a:lnTo>
                  <a:lnTo>
                    <a:pt x="148" y="92"/>
                  </a:lnTo>
                  <a:lnTo>
                    <a:pt x="147" y="91"/>
                  </a:lnTo>
                  <a:lnTo>
                    <a:pt x="147" y="91"/>
                  </a:lnTo>
                  <a:lnTo>
                    <a:pt x="147" y="98"/>
                  </a:lnTo>
                  <a:lnTo>
                    <a:pt x="149" y="103"/>
                  </a:lnTo>
                  <a:lnTo>
                    <a:pt x="153" y="106"/>
                  </a:lnTo>
                  <a:lnTo>
                    <a:pt x="157" y="108"/>
                  </a:lnTo>
                  <a:lnTo>
                    <a:pt x="157" y="108"/>
                  </a:lnTo>
                  <a:lnTo>
                    <a:pt x="157" y="103"/>
                  </a:lnTo>
                  <a:lnTo>
                    <a:pt x="158" y="98"/>
                  </a:lnTo>
                  <a:lnTo>
                    <a:pt x="160" y="90"/>
                  </a:lnTo>
                  <a:lnTo>
                    <a:pt x="160" y="90"/>
                  </a:lnTo>
                  <a:lnTo>
                    <a:pt x="158" y="91"/>
                  </a:lnTo>
                  <a:lnTo>
                    <a:pt x="157" y="90"/>
                  </a:lnTo>
                  <a:lnTo>
                    <a:pt x="157" y="87"/>
                  </a:lnTo>
                  <a:lnTo>
                    <a:pt x="156" y="82"/>
                  </a:lnTo>
                  <a:lnTo>
                    <a:pt x="155" y="81"/>
                  </a:lnTo>
                  <a:lnTo>
                    <a:pt x="153" y="80"/>
                  </a:lnTo>
                  <a:lnTo>
                    <a:pt x="153" y="80"/>
                  </a:lnTo>
                  <a:close/>
                  <a:moveTo>
                    <a:pt x="187" y="84"/>
                  </a:moveTo>
                  <a:lnTo>
                    <a:pt x="187" y="84"/>
                  </a:lnTo>
                  <a:lnTo>
                    <a:pt x="189" y="85"/>
                  </a:lnTo>
                  <a:lnTo>
                    <a:pt x="190" y="84"/>
                  </a:lnTo>
                  <a:lnTo>
                    <a:pt x="190" y="82"/>
                  </a:lnTo>
                  <a:lnTo>
                    <a:pt x="190" y="80"/>
                  </a:lnTo>
                  <a:lnTo>
                    <a:pt x="189" y="80"/>
                  </a:lnTo>
                  <a:lnTo>
                    <a:pt x="187" y="80"/>
                  </a:lnTo>
                  <a:lnTo>
                    <a:pt x="187" y="80"/>
                  </a:lnTo>
                  <a:lnTo>
                    <a:pt x="187" y="84"/>
                  </a:lnTo>
                  <a:lnTo>
                    <a:pt x="187" y="84"/>
                  </a:lnTo>
                  <a:close/>
                  <a:moveTo>
                    <a:pt x="144" y="111"/>
                  </a:moveTo>
                  <a:lnTo>
                    <a:pt x="144" y="111"/>
                  </a:lnTo>
                  <a:lnTo>
                    <a:pt x="144" y="107"/>
                  </a:lnTo>
                  <a:lnTo>
                    <a:pt x="143" y="106"/>
                  </a:lnTo>
                  <a:lnTo>
                    <a:pt x="141" y="105"/>
                  </a:lnTo>
                  <a:lnTo>
                    <a:pt x="141" y="105"/>
                  </a:lnTo>
                  <a:lnTo>
                    <a:pt x="142" y="109"/>
                  </a:lnTo>
                  <a:lnTo>
                    <a:pt x="143" y="110"/>
                  </a:lnTo>
                  <a:lnTo>
                    <a:pt x="144" y="111"/>
                  </a:lnTo>
                  <a:lnTo>
                    <a:pt x="144" y="111"/>
                  </a:lnTo>
                  <a:close/>
                  <a:moveTo>
                    <a:pt x="122" y="115"/>
                  </a:moveTo>
                  <a:lnTo>
                    <a:pt x="122" y="115"/>
                  </a:lnTo>
                  <a:lnTo>
                    <a:pt x="121" y="110"/>
                  </a:lnTo>
                  <a:lnTo>
                    <a:pt x="120" y="108"/>
                  </a:lnTo>
                  <a:lnTo>
                    <a:pt x="118" y="108"/>
                  </a:lnTo>
                  <a:lnTo>
                    <a:pt x="118" y="108"/>
                  </a:lnTo>
                  <a:lnTo>
                    <a:pt x="118" y="113"/>
                  </a:lnTo>
                  <a:lnTo>
                    <a:pt x="119" y="114"/>
                  </a:lnTo>
                  <a:lnTo>
                    <a:pt x="122" y="115"/>
                  </a:lnTo>
                  <a:lnTo>
                    <a:pt x="122" y="115"/>
                  </a:lnTo>
                  <a:close/>
                  <a:moveTo>
                    <a:pt x="147" y="127"/>
                  </a:moveTo>
                  <a:lnTo>
                    <a:pt x="147" y="127"/>
                  </a:lnTo>
                  <a:lnTo>
                    <a:pt x="147" y="124"/>
                  </a:lnTo>
                  <a:lnTo>
                    <a:pt x="147" y="123"/>
                  </a:lnTo>
                  <a:lnTo>
                    <a:pt x="149" y="122"/>
                  </a:lnTo>
                  <a:lnTo>
                    <a:pt x="149" y="120"/>
                  </a:lnTo>
                  <a:lnTo>
                    <a:pt x="149" y="120"/>
                  </a:lnTo>
                  <a:lnTo>
                    <a:pt x="141" y="115"/>
                  </a:lnTo>
                  <a:lnTo>
                    <a:pt x="141" y="115"/>
                  </a:lnTo>
                  <a:lnTo>
                    <a:pt x="144" y="121"/>
                  </a:lnTo>
                  <a:lnTo>
                    <a:pt x="147" y="127"/>
                  </a:lnTo>
                  <a:lnTo>
                    <a:pt x="147" y="127"/>
                  </a:lnTo>
                  <a:close/>
                  <a:moveTo>
                    <a:pt x="130" y="123"/>
                  </a:moveTo>
                  <a:lnTo>
                    <a:pt x="130" y="123"/>
                  </a:lnTo>
                  <a:lnTo>
                    <a:pt x="132" y="123"/>
                  </a:lnTo>
                  <a:lnTo>
                    <a:pt x="133" y="124"/>
                  </a:lnTo>
                  <a:lnTo>
                    <a:pt x="135" y="126"/>
                  </a:lnTo>
                  <a:lnTo>
                    <a:pt x="135" y="126"/>
                  </a:lnTo>
                  <a:lnTo>
                    <a:pt x="136" y="124"/>
                  </a:lnTo>
                  <a:lnTo>
                    <a:pt x="136" y="123"/>
                  </a:lnTo>
                  <a:lnTo>
                    <a:pt x="135" y="121"/>
                  </a:lnTo>
                  <a:lnTo>
                    <a:pt x="133" y="120"/>
                  </a:lnTo>
                  <a:lnTo>
                    <a:pt x="132" y="120"/>
                  </a:lnTo>
                  <a:lnTo>
                    <a:pt x="130" y="121"/>
                  </a:lnTo>
                  <a:lnTo>
                    <a:pt x="130" y="123"/>
                  </a:lnTo>
                  <a:lnTo>
                    <a:pt x="130" y="123"/>
                  </a:lnTo>
                  <a:close/>
                  <a:moveTo>
                    <a:pt x="116" y="130"/>
                  </a:moveTo>
                  <a:lnTo>
                    <a:pt x="116" y="130"/>
                  </a:lnTo>
                  <a:lnTo>
                    <a:pt x="116" y="130"/>
                  </a:lnTo>
                  <a:lnTo>
                    <a:pt x="115" y="129"/>
                  </a:lnTo>
                  <a:lnTo>
                    <a:pt x="115" y="126"/>
                  </a:lnTo>
                  <a:lnTo>
                    <a:pt x="114" y="124"/>
                  </a:lnTo>
                  <a:lnTo>
                    <a:pt x="113" y="124"/>
                  </a:lnTo>
                  <a:lnTo>
                    <a:pt x="112" y="126"/>
                  </a:lnTo>
                  <a:lnTo>
                    <a:pt x="112" y="126"/>
                  </a:lnTo>
                  <a:lnTo>
                    <a:pt x="113" y="130"/>
                  </a:lnTo>
                  <a:lnTo>
                    <a:pt x="114" y="131"/>
                  </a:lnTo>
                  <a:lnTo>
                    <a:pt x="115" y="131"/>
                  </a:lnTo>
                  <a:lnTo>
                    <a:pt x="116" y="130"/>
                  </a:lnTo>
                  <a:lnTo>
                    <a:pt x="116" y="130"/>
                  </a:lnTo>
                  <a:close/>
                  <a:moveTo>
                    <a:pt x="143" y="134"/>
                  </a:moveTo>
                  <a:lnTo>
                    <a:pt x="143" y="134"/>
                  </a:lnTo>
                  <a:lnTo>
                    <a:pt x="143" y="131"/>
                  </a:lnTo>
                  <a:lnTo>
                    <a:pt x="142" y="128"/>
                  </a:lnTo>
                  <a:lnTo>
                    <a:pt x="141" y="127"/>
                  </a:lnTo>
                  <a:lnTo>
                    <a:pt x="139" y="126"/>
                  </a:lnTo>
                  <a:lnTo>
                    <a:pt x="139" y="126"/>
                  </a:lnTo>
                  <a:lnTo>
                    <a:pt x="139" y="132"/>
                  </a:lnTo>
                  <a:lnTo>
                    <a:pt x="140" y="133"/>
                  </a:lnTo>
                  <a:lnTo>
                    <a:pt x="143" y="134"/>
                  </a:lnTo>
                  <a:lnTo>
                    <a:pt x="143" y="134"/>
                  </a:lnTo>
                  <a:close/>
                  <a:moveTo>
                    <a:pt x="128" y="148"/>
                  </a:moveTo>
                  <a:lnTo>
                    <a:pt x="128" y="148"/>
                  </a:lnTo>
                  <a:lnTo>
                    <a:pt x="132" y="148"/>
                  </a:lnTo>
                  <a:lnTo>
                    <a:pt x="134" y="149"/>
                  </a:lnTo>
                  <a:lnTo>
                    <a:pt x="135" y="151"/>
                  </a:lnTo>
                  <a:lnTo>
                    <a:pt x="137" y="152"/>
                  </a:lnTo>
                  <a:lnTo>
                    <a:pt x="137" y="152"/>
                  </a:lnTo>
                  <a:lnTo>
                    <a:pt x="139" y="147"/>
                  </a:lnTo>
                  <a:lnTo>
                    <a:pt x="140" y="144"/>
                  </a:lnTo>
                  <a:lnTo>
                    <a:pt x="139" y="143"/>
                  </a:lnTo>
                  <a:lnTo>
                    <a:pt x="139" y="142"/>
                  </a:lnTo>
                  <a:lnTo>
                    <a:pt x="139" y="142"/>
                  </a:lnTo>
                  <a:lnTo>
                    <a:pt x="138" y="143"/>
                  </a:lnTo>
                  <a:lnTo>
                    <a:pt x="138" y="143"/>
                  </a:lnTo>
                  <a:lnTo>
                    <a:pt x="136" y="142"/>
                  </a:lnTo>
                  <a:lnTo>
                    <a:pt x="135" y="140"/>
                  </a:lnTo>
                  <a:lnTo>
                    <a:pt x="135" y="137"/>
                  </a:lnTo>
                  <a:lnTo>
                    <a:pt x="135" y="137"/>
                  </a:lnTo>
                  <a:lnTo>
                    <a:pt x="138" y="137"/>
                  </a:lnTo>
                  <a:lnTo>
                    <a:pt x="139" y="137"/>
                  </a:lnTo>
                  <a:lnTo>
                    <a:pt x="140" y="136"/>
                  </a:lnTo>
                  <a:lnTo>
                    <a:pt x="140" y="136"/>
                  </a:lnTo>
                  <a:lnTo>
                    <a:pt x="137" y="135"/>
                  </a:lnTo>
                  <a:lnTo>
                    <a:pt x="135" y="135"/>
                  </a:lnTo>
                  <a:lnTo>
                    <a:pt x="133" y="134"/>
                  </a:lnTo>
                  <a:lnTo>
                    <a:pt x="130" y="134"/>
                  </a:lnTo>
                  <a:lnTo>
                    <a:pt x="130" y="134"/>
                  </a:lnTo>
                  <a:lnTo>
                    <a:pt x="129" y="136"/>
                  </a:lnTo>
                  <a:lnTo>
                    <a:pt x="128" y="141"/>
                  </a:lnTo>
                  <a:lnTo>
                    <a:pt x="128" y="148"/>
                  </a:lnTo>
                  <a:lnTo>
                    <a:pt x="128" y="148"/>
                  </a:lnTo>
                  <a:close/>
                  <a:moveTo>
                    <a:pt x="120" y="148"/>
                  </a:moveTo>
                  <a:lnTo>
                    <a:pt x="120" y="148"/>
                  </a:lnTo>
                  <a:lnTo>
                    <a:pt x="121" y="146"/>
                  </a:lnTo>
                  <a:lnTo>
                    <a:pt x="121" y="144"/>
                  </a:lnTo>
                  <a:lnTo>
                    <a:pt x="122" y="142"/>
                  </a:lnTo>
                  <a:lnTo>
                    <a:pt x="122" y="139"/>
                  </a:lnTo>
                  <a:lnTo>
                    <a:pt x="122" y="139"/>
                  </a:lnTo>
                  <a:lnTo>
                    <a:pt x="118" y="139"/>
                  </a:lnTo>
                  <a:lnTo>
                    <a:pt x="118" y="139"/>
                  </a:lnTo>
                  <a:lnTo>
                    <a:pt x="118" y="145"/>
                  </a:lnTo>
                  <a:lnTo>
                    <a:pt x="119" y="146"/>
                  </a:lnTo>
                  <a:lnTo>
                    <a:pt x="120" y="148"/>
                  </a:lnTo>
                  <a:lnTo>
                    <a:pt x="120" y="148"/>
                  </a:lnTo>
                  <a:close/>
                  <a:moveTo>
                    <a:pt x="147" y="163"/>
                  </a:moveTo>
                  <a:lnTo>
                    <a:pt x="147" y="163"/>
                  </a:lnTo>
                  <a:lnTo>
                    <a:pt x="148" y="159"/>
                  </a:lnTo>
                  <a:lnTo>
                    <a:pt x="150" y="155"/>
                  </a:lnTo>
                  <a:lnTo>
                    <a:pt x="150" y="152"/>
                  </a:lnTo>
                  <a:lnTo>
                    <a:pt x="150" y="151"/>
                  </a:lnTo>
                  <a:lnTo>
                    <a:pt x="148" y="149"/>
                  </a:lnTo>
                  <a:lnTo>
                    <a:pt x="148" y="149"/>
                  </a:lnTo>
                  <a:lnTo>
                    <a:pt x="146" y="155"/>
                  </a:lnTo>
                  <a:lnTo>
                    <a:pt x="145" y="160"/>
                  </a:lnTo>
                  <a:lnTo>
                    <a:pt x="146" y="161"/>
                  </a:lnTo>
                  <a:lnTo>
                    <a:pt x="147" y="163"/>
                  </a:lnTo>
                  <a:lnTo>
                    <a:pt x="147" y="163"/>
                  </a:lnTo>
                  <a:close/>
                  <a:moveTo>
                    <a:pt x="118" y="156"/>
                  </a:moveTo>
                  <a:lnTo>
                    <a:pt x="118" y="156"/>
                  </a:lnTo>
                  <a:lnTo>
                    <a:pt x="118" y="159"/>
                  </a:lnTo>
                  <a:lnTo>
                    <a:pt x="118" y="160"/>
                  </a:lnTo>
                  <a:lnTo>
                    <a:pt x="119" y="163"/>
                  </a:lnTo>
                  <a:lnTo>
                    <a:pt x="119" y="163"/>
                  </a:lnTo>
                  <a:lnTo>
                    <a:pt x="122" y="162"/>
                  </a:lnTo>
                  <a:lnTo>
                    <a:pt x="124" y="160"/>
                  </a:lnTo>
                  <a:lnTo>
                    <a:pt x="125" y="156"/>
                  </a:lnTo>
                  <a:lnTo>
                    <a:pt x="126" y="153"/>
                  </a:lnTo>
                  <a:lnTo>
                    <a:pt x="126" y="153"/>
                  </a:lnTo>
                  <a:lnTo>
                    <a:pt x="123" y="154"/>
                  </a:lnTo>
                  <a:lnTo>
                    <a:pt x="122" y="155"/>
                  </a:lnTo>
                  <a:lnTo>
                    <a:pt x="120" y="156"/>
                  </a:lnTo>
                  <a:lnTo>
                    <a:pt x="118" y="156"/>
                  </a:lnTo>
                  <a:lnTo>
                    <a:pt x="118" y="156"/>
                  </a:lnTo>
                  <a:close/>
                  <a:moveTo>
                    <a:pt x="106" y="181"/>
                  </a:moveTo>
                  <a:lnTo>
                    <a:pt x="106" y="181"/>
                  </a:lnTo>
                  <a:lnTo>
                    <a:pt x="105" y="175"/>
                  </a:lnTo>
                  <a:lnTo>
                    <a:pt x="103" y="173"/>
                  </a:lnTo>
                  <a:lnTo>
                    <a:pt x="103" y="173"/>
                  </a:lnTo>
                  <a:lnTo>
                    <a:pt x="103" y="176"/>
                  </a:lnTo>
                  <a:lnTo>
                    <a:pt x="103" y="178"/>
                  </a:lnTo>
                  <a:lnTo>
                    <a:pt x="103" y="180"/>
                  </a:lnTo>
                  <a:lnTo>
                    <a:pt x="106" y="181"/>
                  </a:lnTo>
                  <a:lnTo>
                    <a:pt x="106" y="181"/>
                  </a:lnTo>
                  <a:close/>
                  <a:moveTo>
                    <a:pt x="144" y="181"/>
                  </a:moveTo>
                  <a:lnTo>
                    <a:pt x="144" y="181"/>
                  </a:lnTo>
                  <a:lnTo>
                    <a:pt x="147" y="180"/>
                  </a:lnTo>
                  <a:lnTo>
                    <a:pt x="149" y="178"/>
                  </a:lnTo>
                  <a:lnTo>
                    <a:pt x="149" y="178"/>
                  </a:lnTo>
                  <a:lnTo>
                    <a:pt x="148" y="174"/>
                  </a:lnTo>
                  <a:lnTo>
                    <a:pt x="147" y="173"/>
                  </a:lnTo>
                  <a:lnTo>
                    <a:pt x="145" y="173"/>
                  </a:lnTo>
                  <a:lnTo>
                    <a:pt x="145" y="173"/>
                  </a:lnTo>
                  <a:lnTo>
                    <a:pt x="146" y="175"/>
                  </a:lnTo>
                  <a:lnTo>
                    <a:pt x="145" y="176"/>
                  </a:lnTo>
                  <a:lnTo>
                    <a:pt x="144" y="178"/>
                  </a:lnTo>
                  <a:lnTo>
                    <a:pt x="144" y="181"/>
                  </a:lnTo>
                  <a:lnTo>
                    <a:pt x="144" y="181"/>
                  </a:lnTo>
                  <a:close/>
                  <a:moveTo>
                    <a:pt x="141" y="186"/>
                  </a:moveTo>
                  <a:lnTo>
                    <a:pt x="141" y="186"/>
                  </a:lnTo>
                  <a:lnTo>
                    <a:pt x="141" y="189"/>
                  </a:lnTo>
                  <a:lnTo>
                    <a:pt x="142" y="190"/>
                  </a:lnTo>
                  <a:lnTo>
                    <a:pt x="142" y="190"/>
                  </a:lnTo>
                  <a:lnTo>
                    <a:pt x="143" y="190"/>
                  </a:lnTo>
                  <a:lnTo>
                    <a:pt x="144" y="188"/>
                  </a:lnTo>
                  <a:lnTo>
                    <a:pt x="143" y="187"/>
                  </a:lnTo>
                  <a:lnTo>
                    <a:pt x="141" y="186"/>
                  </a:lnTo>
                  <a:lnTo>
                    <a:pt x="141" y="186"/>
                  </a:lnTo>
                  <a:close/>
                  <a:moveTo>
                    <a:pt x="174" y="192"/>
                  </a:moveTo>
                  <a:lnTo>
                    <a:pt x="174" y="192"/>
                  </a:lnTo>
                  <a:lnTo>
                    <a:pt x="174" y="189"/>
                  </a:lnTo>
                  <a:lnTo>
                    <a:pt x="173" y="188"/>
                  </a:lnTo>
                  <a:lnTo>
                    <a:pt x="173" y="189"/>
                  </a:lnTo>
                  <a:lnTo>
                    <a:pt x="173" y="189"/>
                  </a:lnTo>
                  <a:lnTo>
                    <a:pt x="173" y="192"/>
                  </a:lnTo>
                  <a:lnTo>
                    <a:pt x="174" y="193"/>
                  </a:lnTo>
                  <a:lnTo>
                    <a:pt x="174" y="192"/>
                  </a:lnTo>
                  <a:lnTo>
                    <a:pt x="174" y="192"/>
                  </a:lnTo>
                  <a:close/>
                  <a:moveTo>
                    <a:pt x="119" y="233"/>
                  </a:moveTo>
                  <a:lnTo>
                    <a:pt x="119" y="233"/>
                  </a:lnTo>
                  <a:lnTo>
                    <a:pt x="119" y="231"/>
                  </a:lnTo>
                  <a:lnTo>
                    <a:pt x="120" y="230"/>
                  </a:lnTo>
                  <a:lnTo>
                    <a:pt x="122" y="226"/>
                  </a:lnTo>
                  <a:lnTo>
                    <a:pt x="122" y="226"/>
                  </a:lnTo>
                  <a:lnTo>
                    <a:pt x="121" y="226"/>
                  </a:lnTo>
                  <a:lnTo>
                    <a:pt x="120" y="227"/>
                  </a:lnTo>
                  <a:lnTo>
                    <a:pt x="118" y="229"/>
                  </a:lnTo>
                  <a:lnTo>
                    <a:pt x="118" y="232"/>
                  </a:lnTo>
                  <a:lnTo>
                    <a:pt x="118" y="233"/>
                  </a:lnTo>
                  <a:lnTo>
                    <a:pt x="119" y="233"/>
                  </a:lnTo>
                  <a:lnTo>
                    <a:pt x="119" y="233"/>
                  </a:lnTo>
                  <a:close/>
                  <a:moveTo>
                    <a:pt x="126" y="244"/>
                  </a:moveTo>
                  <a:lnTo>
                    <a:pt x="126" y="244"/>
                  </a:lnTo>
                  <a:lnTo>
                    <a:pt x="123" y="238"/>
                  </a:lnTo>
                  <a:lnTo>
                    <a:pt x="121" y="236"/>
                  </a:lnTo>
                  <a:lnTo>
                    <a:pt x="119" y="235"/>
                  </a:lnTo>
                  <a:lnTo>
                    <a:pt x="119" y="235"/>
                  </a:lnTo>
                  <a:lnTo>
                    <a:pt x="119" y="237"/>
                  </a:lnTo>
                  <a:lnTo>
                    <a:pt x="118" y="238"/>
                  </a:lnTo>
                  <a:lnTo>
                    <a:pt x="115" y="241"/>
                  </a:lnTo>
                  <a:lnTo>
                    <a:pt x="112" y="242"/>
                  </a:lnTo>
                  <a:lnTo>
                    <a:pt x="109" y="244"/>
                  </a:lnTo>
                  <a:lnTo>
                    <a:pt x="109" y="244"/>
                  </a:lnTo>
                  <a:lnTo>
                    <a:pt x="107" y="248"/>
                  </a:lnTo>
                  <a:lnTo>
                    <a:pt x="106" y="253"/>
                  </a:lnTo>
                  <a:lnTo>
                    <a:pt x="104" y="259"/>
                  </a:lnTo>
                  <a:lnTo>
                    <a:pt x="102" y="266"/>
                  </a:lnTo>
                  <a:lnTo>
                    <a:pt x="102" y="266"/>
                  </a:lnTo>
                  <a:lnTo>
                    <a:pt x="101" y="268"/>
                  </a:lnTo>
                  <a:lnTo>
                    <a:pt x="99" y="269"/>
                  </a:lnTo>
                  <a:lnTo>
                    <a:pt x="98" y="270"/>
                  </a:lnTo>
                  <a:lnTo>
                    <a:pt x="97" y="270"/>
                  </a:lnTo>
                  <a:lnTo>
                    <a:pt x="97" y="270"/>
                  </a:lnTo>
                  <a:lnTo>
                    <a:pt x="96" y="274"/>
                  </a:lnTo>
                  <a:lnTo>
                    <a:pt x="95" y="278"/>
                  </a:lnTo>
                  <a:lnTo>
                    <a:pt x="95" y="287"/>
                  </a:lnTo>
                  <a:lnTo>
                    <a:pt x="95" y="287"/>
                  </a:lnTo>
                  <a:lnTo>
                    <a:pt x="99" y="285"/>
                  </a:lnTo>
                  <a:lnTo>
                    <a:pt x="102" y="281"/>
                  </a:lnTo>
                  <a:lnTo>
                    <a:pt x="106" y="275"/>
                  </a:lnTo>
                  <a:lnTo>
                    <a:pt x="111" y="267"/>
                  </a:lnTo>
                  <a:lnTo>
                    <a:pt x="115" y="260"/>
                  </a:lnTo>
                  <a:lnTo>
                    <a:pt x="115" y="260"/>
                  </a:lnTo>
                  <a:lnTo>
                    <a:pt x="117" y="263"/>
                  </a:lnTo>
                  <a:lnTo>
                    <a:pt x="118" y="267"/>
                  </a:lnTo>
                  <a:lnTo>
                    <a:pt x="119" y="271"/>
                  </a:lnTo>
                  <a:lnTo>
                    <a:pt x="120" y="275"/>
                  </a:lnTo>
                  <a:lnTo>
                    <a:pt x="120" y="275"/>
                  </a:lnTo>
                  <a:lnTo>
                    <a:pt x="121" y="272"/>
                  </a:lnTo>
                  <a:lnTo>
                    <a:pt x="122" y="272"/>
                  </a:lnTo>
                  <a:lnTo>
                    <a:pt x="123" y="272"/>
                  </a:lnTo>
                  <a:lnTo>
                    <a:pt x="123" y="272"/>
                  </a:lnTo>
                  <a:lnTo>
                    <a:pt x="122" y="265"/>
                  </a:lnTo>
                  <a:lnTo>
                    <a:pt x="124" y="257"/>
                  </a:lnTo>
                  <a:lnTo>
                    <a:pt x="126" y="251"/>
                  </a:lnTo>
                  <a:lnTo>
                    <a:pt x="130" y="246"/>
                  </a:lnTo>
                  <a:lnTo>
                    <a:pt x="130" y="246"/>
                  </a:lnTo>
                  <a:lnTo>
                    <a:pt x="130" y="242"/>
                  </a:lnTo>
                  <a:lnTo>
                    <a:pt x="130" y="237"/>
                  </a:lnTo>
                  <a:lnTo>
                    <a:pt x="129" y="234"/>
                  </a:lnTo>
                  <a:lnTo>
                    <a:pt x="129" y="233"/>
                  </a:lnTo>
                  <a:lnTo>
                    <a:pt x="127" y="233"/>
                  </a:lnTo>
                  <a:lnTo>
                    <a:pt x="127" y="233"/>
                  </a:lnTo>
                  <a:lnTo>
                    <a:pt x="128" y="239"/>
                  </a:lnTo>
                  <a:lnTo>
                    <a:pt x="128" y="242"/>
                  </a:lnTo>
                  <a:lnTo>
                    <a:pt x="126" y="244"/>
                  </a:lnTo>
                  <a:lnTo>
                    <a:pt x="126" y="244"/>
                  </a:lnTo>
                  <a:close/>
                  <a:moveTo>
                    <a:pt x="86" y="273"/>
                  </a:moveTo>
                  <a:lnTo>
                    <a:pt x="86" y="273"/>
                  </a:lnTo>
                  <a:lnTo>
                    <a:pt x="87" y="271"/>
                  </a:lnTo>
                  <a:lnTo>
                    <a:pt x="87" y="270"/>
                  </a:lnTo>
                  <a:lnTo>
                    <a:pt x="84" y="266"/>
                  </a:lnTo>
                  <a:lnTo>
                    <a:pt x="84" y="266"/>
                  </a:lnTo>
                  <a:lnTo>
                    <a:pt x="83" y="268"/>
                  </a:lnTo>
                  <a:lnTo>
                    <a:pt x="83" y="271"/>
                  </a:lnTo>
                  <a:lnTo>
                    <a:pt x="84" y="273"/>
                  </a:lnTo>
                  <a:lnTo>
                    <a:pt x="86" y="273"/>
                  </a:lnTo>
                  <a:lnTo>
                    <a:pt x="86" y="273"/>
                  </a:lnTo>
                  <a:close/>
                  <a:moveTo>
                    <a:pt x="106" y="287"/>
                  </a:moveTo>
                  <a:lnTo>
                    <a:pt x="106" y="287"/>
                  </a:lnTo>
                  <a:lnTo>
                    <a:pt x="109" y="286"/>
                  </a:lnTo>
                  <a:lnTo>
                    <a:pt x="112" y="284"/>
                  </a:lnTo>
                  <a:lnTo>
                    <a:pt x="112" y="284"/>
                  </a:lnTo>
                  <a:lnTo>
                    <a:pt x="111" y="283"/>
                  </a:lnTo>
                  <a:lnTo>
                    <a:pt x="111" y="281"/>
                  </a:lnTo>
                  <a:lnTo>
                    <a:pt x="112" y="278"/>
                  </a:lnTo>
                  <a:lnTo>
                    <a:pt x="113" y="274"/>
                  </a:lnTo>
                  <a:lnTo>
                    <a:pt x="112" y="273"/>
                  </a:lnTo>
                  <a:lnTo>
                    <a:pt x="111" y="272"/>
                  </a:lnTo>
                  <a:lnTo>
                    <a:pt x="111" y="272"/>
                  </a:lnTo>
                  <a:lnTo>
                    <a:pt x="108" y="275"/>
                  </a:lnTo>
                  <a:lnTo>
                    <a:pt x="106" y="278"/>
                  </a:lnTo>
                  <a:lnTo>
                    <a:pt x="105" y="283"/>
                  </a:lnTo>
                  <a:lnTo>
                    <a:pt x="105" y="285"/>
                  </a:lnTo>
                  <a:lnTo>
                    <a:pt x="106" y="287"/>
                  </a:lnTo>
                  <a:lnTo>
                    <a:pt x="106" y="287"/>
                  </a:lnTo>
                  <a:close/>
                  <a:moveTo>
                    <a:pt x="127" y="284"/>
                  </a:moveTo>
                  <a:lnTo>
                    <a:pt x="127" y="284"/>
                  </a:lnTo>
                  <a:lnTo>
                    <a:pt x="127" y="280"/>
                  </a:lnTo>
                  <a:lnTo>
                    <a:pt x="126" y="279"/>
                  </a:lnTo>
                  <a:lnTo>
                    <a:pt x="126" y="280"/>
                  </a:lnTo>
                  <a:lnTo>
                    <a:pt x="126" y="280"/>
                  </a:lnTo>
                  <a:lnTo>
                    <a:pt x="126" y="284"/>
                  </a:lnTo>
                  <a:lnTo>
                    <a:pt x="127" y="285"/>
                  </a:lnTo>
                  <a:lnTo>
                    <a:pt x="127" y="284"/>
                  </a:lnTo>
                  <a:lnTo>
                    <a:pt x="127" y="284"/>
                  </a:lnTo>
                  <a:close/>
                  <a:moveTo>
                    <a:pt x="114" y="294"/>
                  </a:moveTo>
                  <a:lnTo>
                    <a:pt x="114" y="294"/>
                  </a:lnTo>
                  <a:lnTo>
                    <a:pt x="114" y="292"/>
                  </a:lnTo>
                  <a:lnTo>
                    <a:pt x="114" y="291"/>
                  </a:lnTo>
                  <a:lnTo>
                    <a:pt x="115" y="288"/>
                  </a:lnTo>
                  <a:lnTo>
                    <a:pt x="115" y="288"/>
                  </a:lnTo>
                  <a:lnTo>
                    <a:pt x="113" y="287"/>
                  </a:lnTo>
                  <a:lnTo>
                    <a:pt x="112" y="287"/>
                  </a:lnTo>
                  <a:lnTo>
                    <a:pt x="111" y="287"/>
                  </a:lnTo>
                  <a:lnTo>
                    <a:pt x="111" y="287"/>
                  </a:lnTo>
                  <a:lnTo>
                    <a:pt x="109" y="289"/>
                  </a:lnTo>
                  <a:lnTo>
                    <a:pt x="109" y="291"/>
                  </a:lnTo>
                  <a:lnTo>
                    <a:pt x="112" y="293"/>
                  </a:lnTo>
                  <a:lnTo>
                    <a:pt x="114" y="294"/>
                  </a:lnTo>
                  <a:lnTo>
                    <a:pt x="114" y="294"/>
                  </a:lnTo>
                  <a:close/>
                  <a:moveTo>
                    <a:pt x="102" y="293"/>
                  </a:moveTo>
                  <a:lnTo>
                    <a:pt x="102" y="293"/>
                  </a:lnTo>
                  <a:lnTo>
                    <a:pt x="102" y="289"/>
                  </a:lnTo>
                  <a:lnTo>
                    <a:pt x="101" y="289"/>
                  </a:lnTo>
                  <a:lnTo>
                    <a:pt x="101" y="290"/>
                  </a:lnTo>
                  <a:lnTo>
                    <a:pt x="101" y="290"/>
                  </a:lnTo>
                  <a:lnTo>
                    <a:pt x="101" y="293"/>
                  </a:lnTo>
                  <a:lnTo>
                    <a:pt x="102" y="294"/>
                  </a:lnTo>
                  <a:lnTo>
                    <a:pt x="102" y="293"/>
                  </a:lnTo>
                  <a:lnTo>
                    <a:pt x="102" y="293"/>
                  </a:lnTo>
                  <a:close/>
                  <a:moveTo>
                    <a:pt x="94" y="297"/>
                  </a:moveTo>
                  <a:lnTo>
                    <a:pt x="94" y="297"/>
                  </a:lnTo>
                  <a:lnTo>
                    <a:pt x="97" y="297"/>
                  </a:lnTo>
                  <a:lnTo>
                    <a:pt x="97" y="297"/>
                  </a:lnTo>
                  <a:lnTo>
                    <a:pt x="97" y="295"/>
                  </a:lnTo>
                  <a:lnTo>
                    <a:pt x="98" y="294"/>
                  </a:lnTo>
                  <a:lnTo>
                    <a:pt x="97" y="293"/>
                  </a:lnTo>
                  <a:lnTo>
                    <a:pt x="95" y="293"/>
                  </a:lnTo>
                  <a:lnTo>
                    <a:pt x="95" y="293"/>
                  </a:lnTo>
                  <a:lnTo>
                    <a:pt x="95" y="295"/>
                  </a:lnTo>
                  <a:lnTo>
                    <a:pt x="94" y="297"/>
                  </a:lnTo>
                  <a:lnTo>
                    <a:pt x="94" y="297"/>
                  </a:lnTo>
                  <a:close/>
                  <a:moveTo>
                    <a:pt x="80" y="308"/>
                  </a:moveTo>
                  <a:lnTo>
                    <a:pt x="80" y="308"/>
                  </a:lnTo>
                  <a:lnTo>
                    <a:pt x="79" y="306"/>
                  </a:lnTo>
                  <a:lnTo>
                    <a:pt x="79" y="304"/>
                  </a:lnTo>
                  <a:lnTo>
                    <a:pt x="79" y="303"/>
                  </a:lnTo>
                  <a:lnTo>
                    <a:pt x="77" y="301"/>
                  </a:lnTo>
                  <a:lnTo>
                    <a:pt x="77" y="301"/>
                  </a:lnTo>
                  <a:lnTo>
                    <a:pt x="76" y="303"/>
                  </a:lnTo>
                  <a:lnTo>
                    <a:pt x="75" y="303"/>
                  </a:lnTo>
                  <a:lnTo>
                    <a:pt x="73" y="301"/>
                  </a:lnTo>
                  <a:lnTo>
                    <a:pt x="73" y="301"/>
                  </a:lnTo>
                  <a:lnTo>
                    <a:pt x="74" y="305"/>
                  </a:lnTo>
                  <a:lnTo>
                    <a:pt x="76" y="308"/>
                  </a:lnTo>
                  <a:lnTo>
                    <a:pt x="80" y="313"/>
                  </a:lnTo>
                  <a:lnTo>
                    <a:pt x="80" y="313"/>
                  </a:lnTo>
                  <a:lnTo>
                    <a:pt x="80" y="312"/>
                  </a:lnTo>
                  <a:lnTo>
                    <a:pt x="82" y="311"/>
                  </a:lnTo>
                  <a:lnTo>
                    <a:pt x="85" y="309"/>
                  </a:lnTo>
                  <a:lnTo>
                    <a:pt x="85" y="309"/>
                  </a:lnTo>
                  <a:lnTo>
                    <a:pt x="85" y="303"/>
                  </a:lnTo>
                  <a:lnTo>
                    <a:pt x="86" y="297"/>
                  </a:lnTo>
                  <a:lnTo>
                    <a:pt x="86" y="297"/>
                  </a:lnTo>
                  <a:lnTo>
                    <a:pt x="83" y="295"/>
                  </a:lnTo>
                  <a:lnTo>
                    <a:pt x="82" y="295"/>
                  </a:lnTo>
                  <a:lnTo>
                    <a:pt x="81" y="297"/>
                  </a:lnTo>
                  <a:lnTo>
                    <a:pt x="81" y="297"/>
                  </a:lnTo>
                  <a:lnTo>
                    <a:pt x="82" y="298"/>
                  </a:lnTo>
                  <a:lnTo>
                    <a:pt x="82" y="301"/>
                  </a:lnTo>
                  <a:lnTo>
                    <a:pt x="80" y="308"/>
                  </a:lnTo>
                  <a:lnTo>
                    <a:pt x="80" y="308"/>
                  </a:lnTo>
                  <a:close/>
                  <a:moveTo>
                    <a:pt x="88" y="301"/>
                  </a:moveTo>
                  <a:lnTo>
                    <a:pt x="88" y="301"/>
                  </a:lnTo>
                  <a:lnTo>
                    <a:pt x="91" y="301"/>
                  </a:lnTo>
                  <a:lnTo>
                    <a:pt x="91" y="301"/>
                  </a:lnTo>
                  <a:lnTo>
                    <a:pt x="91" y="298"/>
                  </a:lnTo>
                  <a:lnTo>
                    <a:pt x="91" y="298"/>
                  </a:lnTo>
                  <a:lnTo>
                    <a:pt x="88" y="298"/>
                  </a:lnTo>
                  <a:lnTo>
                    <a:pt x="88" y="298"/>
                  </a:lnTo>
                  <a:lnTo>
                    <a:pt x="88" y="301"/>
                  </a:lnTo>
                  <a:lnTo>
                    <a:pt x="88" y="301"/>
                  </a:lnTo>
                  <a:close/>
                  <a:moveTo>
                    <a:pt x="73" y="328"/>
                  </a:moveTo>
                  <a:lnTo>
                    <a:pt x="73" y="328"/>
                  </a:lnTo>
                  <a:lnTo>
                    <a:pt x="72" y="325"/>
                  </a:lnTo>
                  <a:lnTo>
                    <a:pt x="73" y="324"/>
                  </a:lnTo>
                  <a:lnTo>
                    <a:pt x="75" y="322"/>
                  </a:lnTo>
                  <a:lnTo>
                    <a:pt x="76" y="319"/>
                  </a:lnTo>
                  <a:lnTo>
                    <a:pt x="76" y="319"/>
                  </a:lnTo>
                  <a:lnTo>
                    <a:pt x="71" y="312"/>
                  </a:lnTo>
                  <a:lnTo>
                    <a:pt x="67" y="309"/>
                  </a:lnTo>
                  <a:lnTo>
                    <a:pt x="64" y="306"/>
                  </a:lnTo>
                  <a:lnTo>
                    <a:pt x="64" y="306"/>
                  </a:lnTo>
                  <a:lnTo>
                    <a:pt x="64" y="309"/>
                  </a:lnTo>
                  <a:lnTo>
                    <a:pt x="63" y="310"/>
                  </a:lnTo>
                  <a:lnTo>
                    <a:pt x="62" y="312"/>
                  </a:lnTo>
                  <a:lnTo>
                    <a:pt x="61" y="313"/>
                  </a:lnTo>
                  <a:lnTo>
                    <a:pt x="61" y="313"/>
                  </a:lnTo>
                  <a:lnTo>
                    <a:pt x="63" y="313"/>
                  </a:lnTo>
                  <a:lnTo>
                    <a:pt x="64" y="313"/>
                  </a:lnTo>
                  <a:lnTo>
                    <a:pt x="65" y="312"/>
                  </a:lnTo>
                  <a:lnTo>
                    <a:pt x="67" y="312"/>
                  </a:lnTo>
                  <a:lnTo>
                    <a:pt x="67" y="312"/>
                  </a:lnTo>
                  <a:lnTo>
                    <a:pt x="66" y="314"/>
                  </a:lnTo>
                  <a:lnTo>
                    <a:pt x="67" y="316"/>
                  </a:lnTo>
                  <a:lnTo>
                    <a:pt x="68" y="317"/>
                  </a:lnTo>
                  <a:lnTo>
                    <a:pt x="68" y="319"/>
                  </a:lnTo>
                  <a:lnTo>
                    <a:pt x="68" y="319"/>
                  </a:lnTo>
                  <a:lnTo>
                    <a:pt x="65" y="322"/>
                  </a:lnTo>
                  <a:lnTo>
                    <a:pt x="63" y="326"/>
                  </a:lnTo>
                  <a:lnTo>
                    <a:pt x="59" y="333"/>
                  </a:lnTo>
                  <a:lnTo>
                    <a:pt x="59" y="333"/>
                  </a:lnTo>
                  <a:lnTo>
                    <a:pt x="57" y="332"/>
                  </a:lnTo>
                  <a:lnTo>
                    <a:pt x="55" y="332"/>
                  </a:lnTo>
                  <a:lnTo>
                    <a:pt x="52" y="334"/>
                  </a:lnTo>
                  <a:lnTo>
                    <a:pt x="49" y="337"/>
                  </a:lnTo>
                  <a:lnTo>
                    <a:pt x="47" y="340"/>
                  </a:lnTo>
                  <a:lnTo>
                    <a:pt x="47" y="340"/>
                  </a:lnTo>
                  <a:lnTo>
                    <a:pt x="48" y="342"/>
                  </a:lnTo>
                  <a:lnTo>
                    <a:pt x="51" y="344"/>
                  </a:lnTo>
                  <a:lnTo>
                    <a:pt x="53" y="346"/>
                  </a:lnTo>
                  <a:lnTo>
                    <a:pt x="56" y="346"/>
                  </a:lnTo>
                  <a:lnTo>
                    <a:pt x="56" y="346"/>
                  </a:lnTo>
                  <a:lnTo>
                    <a:pt x="57" y="345"/>
                  </a:lnTo>
                  <a:lnTo>
                    <a:pt x="57" y="344"/>
                  </a:lnTo>
                  <a:lnTo>
                    <a:pt x="57" y="339"/>
                  </a:lnTo>
                  <a:lnTo>
                    <a:pt x="57" y="336"/>
                  </a:lnTo>
                  <a:lnTo>
                    <a:pt x="58" y="335"/>
                  </a:lnTo>
                  <a:lnTo>
                    <a:pt x="59" y="334"/>
                  </a:lnTo>
                  <a:lnTo>
                    <a:pt x="59" y="334"/>
                  </a:lnTo>
                  <a:lnTo>
                    <a:pt x="60" y="337"/>
                  </a:lnTo>
                  <a:lnTo>
                    <a:pt x="61" y="342"/>
                  </a:lnTo>
                  <a:lnTo>
                    <a:pt x="62" y="344"/>
                  </a:lnTo>
                  <a:lnTo>
                    <a:pt x="64" y="345"/>
                  </a:lnTo>
                  <a:lnTo>
                    <a:pt x="65" y="346"/>
                  </a:lnTo>
                  <a:lnTo>
                    <a:pt x="68" y="345"/>
                  </a:lnTo>
                  <a:lnTo>
                    <a:pt x="68" y="345"/>
                  </a:lnTo>
                  <a:lnTo>
                    <a:pt x="67" y="340"/>
                  </a:lnTo>
                  <a:lnTo>
                    <a:pt x="65" y="338"/>
                  </a:lnTo>
                  <a:lnTo>
                    <a:pt x="63" y="335"/>
                  </a:lnTo>
                  <a:lnTo>
                    <a:pt x="63" y="331"/>
                  </a:lnTo>
                  <a:lnTo>
                    <a:pt x="63" y="331"/>
                  </a:lnTo>
                  <a:lnTo>
                    <a:pt x="66" y="333"/>
                  </a:lnTo>
                  <a:lnTo>
                    <a:pt x="66" y="331"/>
                  </a:lnTo>
                  <a:lnTo>
                    <a:pt x="66" y="330"/>
                  </a:lnTo>
                  <a:lnTo>
                    <a:pt x="67" y="329"/>
                  </a:lnTo>
                  <a:lnTo>
                    <a:pt x="69" y="328"/>
                  </a:lnTo>
                  <a:lnTo>
                    <a:pt x="73" y="328"/>
                  </a:lnTo>
                  <a:lnTo>
                    <a:pt x="73" y="328"/>
                  </a:lnTo>
                  <a:close/>
                  <a:moveTo>
                    <a:pt x="77" y="341"/>
                  </a:moveTo>
                  <a:lnTo>
                    <a:pt x="77" y="341"/>
                  </a:lnTo>
                  <a:lnTo>
                    <a:pt x="76" y="340"/>
                  </a:lnTo>
                  <a:lnTo>
                    <a:pt x="75" y="339"/>
                  </a:lnTo>
                  <a:lnTo>
                    <a:pt x="75" y="338"/>
                  </a:lnTo>
                  <a:lnTo>
                    <a:pt x="73" y="338"/>
                  </a:lnTo>
                  <a:lnTo>
                    <a:pt x="73" y="338"/>
                  </a:lnTo>
                  <a:lnTo>
                    <a:pt x="73" y="340"/>
                  </a:lnTo>
                  <a:lnTo>
                    <a:pt x="74" y="342"/>
                  </a:lnTo>
                  <a:lnTo>
                    <a:pt x="76" y="342"/>
                  </a:lnTo>
                  <a:lnTo>
                    <a:pt x="77" y="341"/>
                  </a:lnTo>
                  <a:lnTo>
                    <a:pt x="77" y="341"/>
                  </a:lnTo>
                  <a:close/>
                  <a:moveTo>
                    <a:pt x="99" y="353"/>
                  </a:moveTo>
                  <a:lnTo>
                    <a:pt x="99" y="353"/>
                  </a:lnTo>
                  <a:lnTo>
                    <a:pt x="99" y="350"/>
                  </a:lnTo>
                  <a:lnTo>
                    <a:pt x="99" y="347"/>
                  </a:lnTo>
                  <a:lnTo>
                    <a:pt x="98" y="344"/>
                  </a:lnTo>
                  <a:lnTo>
                    <a:pt x="98" y="340"/>
                  </a:lnTo>
                  <a:lnTo>
                    <a:pt x="98" y="340"/>
                  </a:lnTo>
                  <a:lnTo>
                    <a:pt x="93" y="340"/>
                  </a:lnTo>
                  <a:lnTo>
                    <a:pt x="93" y="340"/>
                  </a:lnTo>
                  <a:lnTo>
                    <a:pt x="92" y="345"/>
                  </a:lnTo>
                  <a:lnTo>
                    <a:pt x="93" y="349"/>
                  </a:lnTo>
                  <a:lnTo>
                    <a:pt x="95" y="352"/>
                  </a:lnTo>
                  <a:lnTo>
                    <a:pt x="99" y="353"/>
                  </a:lnTo>
                  <a:lnTo>
                    <a:pt x="99" y="353"/>
                  </a:lnTo>
                  <a:close/>
                  <a:moveTo>
                    <a:pt x="51" y="355"/>
                  </a:moveTo>
                  <a:lnTo>
                    <a:pt x="51" y="355"/>
                  </a:lnTo>
                  <a:lnTo>
                    <a:pt x="52" y="355"/>
                  </a:lnTo>
                  <a:lnTo>
                    <a:pt x="53" y="356"/>
                  </a:lnTo>
                  <a:lnTo>
                    <a:pt x="53" y="356"/>
                  </a:lnTo>
                  <a:lnTo>
                    <a:pt x="53" y="353"/>
                  </a:lnTo>
                  <a:lnTo>
                    <a:pt x="52" y="352"/>
                  </a:lnTo>
                  <a:lnTo>
                    <a:pt x="51" y="352"/>
                  </a:lnTo>
                  <a:lnTo>
                    <a:pt x="51" y="352"/>
                  </a:lnTo>
                  <a:lnTo>
                    <a:pt x="51" y="355"/>
                  </a:lnTo>
                  <a:lnTo>
                    <a:pt x="51" y="355"/>
                  </a:lnTo>
                  <a:close/>
                  <a:moveTo>
                    <a:pt x="42" y="370"/>
                  </a:moveTo>
                  <a:lnTo>
                    <a:pt x="42" y="370"/>
                  </a:lnTo>
                  <a:lnTo>
                    <a:pt x="40" y="368"/>
                  </a:lnTo>
                  <a:lnTo>
                    <a:pt x="38" y="365"/>
                  </a:lnTo>
                  <a:lnTo>
                    <a:pt x="37" y="360"/>
                  </a:lnTo>
                  <a:lnTo>
                    <a:pt x="35" y="356"/>
                  </a:lnTo>
                  <a:lnTo>
                    <a:pt x="33" y="354"/>
                  </a:lnTo>
                  <a:lnTo>
                    <a:pt x="31" y="353"/>
                  </a:lnTo>
                  <a:lnTo>
                    <a:pt x="31" y="353"/>
                  </a:lnTo>
                  <a:lnTo>
                    <a:pt x="32" y="359"/>
                  </a:lnTo>
                  <a:lnTo>
                    <a:pt x="34" y="365"/>
                  </a:lnTo>
                  <a:lnTo>
                    <a:pt x="37" y="370"/>
                  </a:lnTo>
                  <a:lnTo>
                    <a:pt x="39" y="375"/>
                  </a:lnTo>
                  <a:lnTo>
                    <a:pt x="39" y="375"/>
                  </a:lnTo>
                  <a:lnTo>
                    <a:pt x="42" y="373"/>
                  </a:lnTo>
                  <a:lnTo>
                    <a:pt x="44" y="372"/>
                  </a:lnTo>
                  <a:lnTo>
                    <a:pt x="48" y="373"/>
                  </a:lnTo>
                  <a:lnTo>
                    <a:pt x="48" y="373"/>
                  </a:lnTo>
                  <a:lnTo>
                    <a:pt x="48" y="370"/>
                  </a:lnTo>
                  <a:lnTo>
                    <a:pt x="47" y="369"/>
                  </a:lnTo>
                  <a:lnTo>
                    <a:pt x="46" y="365"/>
                  </a:lnTo>
                  <a:lnTo>
                    <a:pt x="46" y="365"/>
                  </a:lnTo>
                  <a:lnTo>
                    <a:pt x="53" y="365"/>
                  </a:lnTo>
                  <a:lnTo>
                    <a:pt x="53" y="365"/>
                  </a:lnTo>
                  <a:lnTo>
                    <a:pt x="53" y="357"/>
                  </a:lnTo>
                  <a:lnTo>
                    <a:pt x="53" y="357"/>
                  </a:lnTo>
                  <a:lnTo>
                    <a:pt x="49" y="358"/>
                  </a:lnTo>
                  <a:lnTo>
                    <a:pt x="47" y="357"/>
                  </a:lnTo>
                  <a:lnTo>
                    <a:pt x="46" y="357"/>
                  </a:lnTo>
                  <a:lnTo>
                    <a:pt x="44" y="357"/>
                  </a:lnTo>
                  <a:lnTo>
                    <a:pt x="44" y="357"/>
                  </a:lnTo>
                  <a:lnTo>
                    <a:pt x="45" y="361"/>
                  </a:lnTo>
                  <a:lnTo>
                    <a:pt x="45" y="365"/>
                  </a:lnTo>
                  <a:lnTo>
                    <a:pt x="44" y="368"/>
                  </a:lnTo>
                  <a:lnTo>
                    <a:pt x="42" y="370"/>
                  </a:lnTo>
                  <a:lnTo>
                    <a:pt x="42" y="370"/>
                  </a:lnTo>
                  <a:close/>
                  <a:moveTo>
                    <a:pt x="69" y="382"/>
                  </a:moveTo>
                  <a:lnTo>
                    <a:pt x="69" y="382"/>
                  </a:lnTo>
                  <a:lnTo>
                    <a:pt x="68" y="382"/>
                  </a:lnTo>
                  <a:lnTo>
                    <a:pt x="67" y="383"/>
                  </a:lnTo>
                  <a:lnTo>
                    <a:pt x="66" y="387"/>
                  </a:lnTo>
                  <a:lnTo>
                    <a:pt x="68" y="390"/>
                  </a:lnTo>
                  <a:lnTo>
                    <a:pt x="69" y="391"/>
                  </a:lnTo>
                  <a:lnTo>
                    <a:pt x="72" y="390"/>
                  </a:lnTo>
                  <a:lnTo>
                    <a:pt x="72" y="390"/>
                  </a:lnTo>
                  <a:lnTo>
                    <a:pt x="74" y="386"/>
                  </a:lnTo>
                  <a:lnTo>
                    <a:pt x="76" y="379"/>
                  </a:lnTo>
                  <a:lnTo>
                    <a:pt x="76" y="376"/>
                  </a:lnTo>
                  <a:lnTo>
                    <a:pt x="76" y="373"/>
                  </a:lnTo>
                  <a:lnTo>
                    <a:pt x="74" y="371"/>
                  </a:lnTo>
                  <a:lnTo>
                    <a:pt x="72" y="370"/>
                  </a:lnTo>
                  <a:lnTo>
                    <a:pt x="72" y="370"/>
                  </a:lnTo>
                  <a:lnTo>
                    <a:pt x="69" y="376"/>
                  </a:lnTo>
                  <a:lnTo>
                    <a:pt x="68" y="378"/>
                  </a:lnTo>
                  <a:lnTo>
                    <a:pt x="69" y="382"/>
                  </a:lnTo>
                  <a:lnTo>
                    <a:pt x="69" y="382"/>
                  </a:lnTo>
                  <a:close/>
                  <a:moveTo>
                    <a:pt x="56" y="400"/>
                  </a:moveTo>
                  <a:lnTo>
                    <a:pt x="56" y="400"/>
                  </a:lnTo>
                  <a:lnTo>
                    <a:pt x="57" y="398"/>
                  </a:lnTo>
                  <a:lnTo>
                    <a:pt x="57" y="396"/>
                  </a:lnTo>
                  <a:lnTo>
                    <a:pt x="56" y="395"/>
                  </a:lnTo>
                  <a:lnTo>
                    <a:pt x="53" y="395"/>
                  </a:lnTo>
                  <a:lnTo>
                    <a:pt x="53" y="395"/>
                  </a:lnTo>
                  <a:lnTo>
                    <a:pt x="54" y="398"/>
                  </a:lnTo>
                  <a:lnTo>
                    <a:pt x="54" y="400"/>
                  </a:lnTo>
                  <a:lnTo>
                    <a:pt x="56" y="400"/>
                  </a:lnTo>
                  <a:lnTo>
                    <a:pt x="56" y="400"/>
                  </a:lnTo>
                  <a:close/>
                  <a:moveTo>
                    <a:pt x="52" y="414"/>
                  </a:moveTo>
                  <a:lnTo>
                    <a:pt x="52" y="414"/>
                  </a:lnTo>
                  <a:lnTo>
                    <a:pt x="52" y="411"/>
                  </a:lnTo>
                  <a:lnTo>
                    <a:pt x="52" y="408"/>
                  </a:lnTo>
                  <a:lnTo>
                    <a:pt x="52" y="406"/>
                  </a:lnTo>
                  <a:lnTo>
                    <a:pt x="51" y="404"/>
                  </a:lnTo>
                  <a:lnTo>
                    <a:pt x="48" y="404"/>
                  </a:lnTo>
                  <a:lnTo>
                    <a:pt x="48" y="404"/>
                  </a:lnTo>
                  <a:lnTo>
                    <a:pt x="49" y="410"/>
                  </a:lnTo>
                  <a:lnTo>
                    <a:pt x="51" y="412"/>
                  </a:lnTo>
                  <a:lnTo>
                    <a:pt x="52" y="414"/>
                  </a:lnTo>
                  <a:lnTo>
                    <a:pt x="52" y="4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400">
                <a:solidFill>
                  <a:prstClr val="black"/>
                </a:solidFill>
                <a:latin typeface="Malgun Gothic" panose="020b0503020000020004" charset="-127"/>
                <a:ea typeface="Malgun Gothic" panose="020b0503020000020004" charset="-127"/>
              </a:endParaRPr>
            </a:p>
          </p:txBody>
        </p:sp>
        <p:sp>
          <p:nvSpPr>
            <p:cNvPr id="50" name="Freeform 81"/>
            <p:cNvSpPr/>
            <p:nvPr/>
          </p:nvSpPr>
          <p:spPr bwMode="auto">
            <a:xfrm>
              <a:off x="3382963" y="5227638"/>
              <a:ext cx="20638" cy="28575"/>
            </a:xfrm>
            <a:custGeom>
              <a:gdLst>
                <a:gd name="T0" fmla="*/ 4 w 13"/>
                <a:gd name="T1" fmla="*/ 2 h 18"/>
                <a:gd name="T2" fmla="*/ 4 w 13"/>
                <a:gd name="T3" fmla="*/ 2 h 18"/>
                <a:gd name="T4" fmla="*/ 5 w 13"/>
                <a:gd name="T5" fmla="*/ 2 h 18"/>
                <a:gd name="T6" fmla="*/ 7 w 13"/>
                <a:gd name="T7" fmla="*/ 4 h 18"/>
                <a:gd name="T8" fmla="*/ 9 w 13"/>
                <a:gd name="T9" fmla="*/ 4 h 18"/>
                <a:gd name="T10" fmla="*/ 10 w 13"/>
                <a:gd name="T11" fmla="*/ 4 h 18"/>
                <a:gd name="T12" fmla="*/ 10 w 13"/>
                <a:gd name="T13" fmla="*/ 2 h 18"/>
                <a:gd name="T14" fmla="*/ 10 w 13"/>
                <a:gd name="T15" fmla="*/ 2 h 18"/>
                <a:gd name="T16" fmla="*/ 12 w 13"/>
                <a:gd name="T17" fmla="*/ 4 h 18"/>
                <a:gd name="T18" fmla="*/ 13 w 13"/>
                <a:gd name="T19" fmla="*/ 6 h 18"/>
                <a:gd name="T20" fmla="*/ 12 w 13"/>
                <a:gd name="T21" fmla="*/ 9 h 18"/>
                <a:gd name="T22" fmla="*/ 11 w 13"/>
                <a:gd name="T23" fmla="*/ 11 h 18"/>
                <a:gd name="T24" fmla="*/ 7 w 13"/>
                <a:gd name="T25" fmla="*/ 15 h 18"/>
                <a:gd name="T26" fmla="*/ 1 w 13"/>
                <a:gd name="T27" fmla="*/ 18 h 18"/>
                <a:gd name="T28" fmla="*/ 1 w 13"/>
                <a:gd name="T29" fmla="*/ 18 h 18"/>
                <a:gd name="T30" fmla="*/ 3 w 13"/>
                <a:gd name="T31" fmla="*/ 14 h 18"/>
                <a:gd name="T32" fmla="*/ 5 w 13"/>
                <a:gd name="T33" fmla="*/ 11 h 18"/>
                <a:gd name="T34" fmla="*/ 8 w 13"/>
                <a:gd name="T35" fmla="*/ 6 h 18"/>
                <a:gd name="T36" fmla="*/ 8 w 13"/>
                <a:gd name="T37" fmla="*/ 6 h 18"/>
                <a:gd name="T38" fmla="*/ 7 w 13"/>
                <a:gd name="T39" fmla="*/ 5 h 18"/>
                <a:gd name="T40" fmla="*/ 6 w 13"/>
                <a:gd name="T41" fmla="*/ 5 h 18"/>
                <a:gd name="T42" fmla="*/ 5 w 13"/>
                <a:gd name="T43" fmla="*/ 6 h 18"/>
                <a:gd name="T44" fmla="*/ 3 w 13"/>
                <a:gd name="T45" fmla="*/ 7 h 18"/>
                <a:gd name="T46" fmla="*/ 1 w 13"/>
                <a:gd name="T47" fmla="*/ 8 h 18"/>
                <a:gd name="T48" fmla="*/ 0 w 13"/>
                <a:gd name="T49" fmla="*/ 8 h 18"/>
                <a:gd name="T50" fmla="*/ 0 w 13"/>
                <a:gd name="T51" fmla="*/ 8 h 18"/>
                <a:gd name="T52" fmla="*/ 0 w 13"/>
                <a:gd name="T53" fmla="*/ 2 h 18"/>
                <a:gd name="T54" fmla="*/ 1 w 13"/>
                <a:gd name="T55" fmla="*/ 0 h 18"/>
                <a:gd name="T56" fmla="*/ 5 w 13"/>
                <a:gd name="T57" fmla="*/ 0 h 18"/>
                <a:gd name="T58" fmla="*/ 5 w 13"/>
                <a:gd name="T59" fmla="*/ 0 h 18"/>
                <a:gd name="T60" fmla="*/ 5 w 13"/>
                <a:gd name="T61" fmla="*/ 2 h 18"/>
                <a:gd name="T62" fmla="*/ 4 w 13"/>
                <a:gd name="T63" fmla="*/ 2 h 18"/>
                <a:gd name="T64" fmla="*/ 4 w 13"/>
                <a:gd name="T65" fmla="*/ 2 h 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 h="18">
                  <a:moveTo>
                    <a:pt x="4" y="2"/>
                  </a:moveTo>
                  <a:lnTo>
                    <a:pt x="4" y="2"/>
                  </a:lnTo>
                  <a:lnTo>
                    <a:pt x="5" y="2"/>
                  </a:lnTo>
                  <a:lnTo>
                    <a:pt x="7" y="4"/>
                  </a:lnTo>
                  <a:lnTo>
                    <a:pt x="9" y="4"/>
                  </a:lnTo>
                  <a:lnTo>
                    <a:pt x="10" y="4"/>
                  </a:lnTo>
                  <a:lnTo>
                    <a:pt x="10" y="2"/>
                  </a:lnTo>
                  <a:lnTo>
                    <a:pt x="10" y="2"/>
                  </a:lnTo>
                  <a:lnTo>
                    <a:pt x="12" y="4"/>
                  </a:lnTo>
                  <a:lnTo>
                    <a:pt x="13" y="6"/>
                  </a:lnTo>
                  <a:lnTo>
                    <a:pt x="12" y="9"/>
                  </a:lnTo>
                  <a:lnTo>
                    <a:pt x="11" y="11"/>
                  </a:lnTo>
                  <a:lnTo>
                    <a:pt x="7" y="15"/>
                  </a:lnTo>
                  <a:lnTo>
                    <a:pt x="1" y="18"/>
                  </a:lnTo>
                  <a:lnTo>
                    <a:pt x="1" y="18"/>
                  </a:lnTo>
                  <a:lnTo>
                    <a:pt x="3" y="14"/>
                  </a:lnTo>
                  <a:lnTo>
                    <a:pt x="5" y="11"/>
                  </a:lnTo>
                  <a:lnTo>
                    <a:pt x="8" y="6"/>
                  </a:lnTo>
                  <a:lnTo>
                    <a:pt x="8" y="6"/>
                  </a:lnTo>
                  <a:lnTo>
                    <a:pt x="7" y="5"/>
                  </a:lnTo>
                  <a:lnTo>
                    <a:pt x="6" y="5"/>
                  </a:lnTo>
                  <a:lnTo>
                    <a:pt x="5" y="6"/>
                  </a:lnTo>
                  <a:lnTo>
                    <a:pt x="3" y="7"/>
                  </a:lnTo>
                  <a:lnTo>
                    <a:pt x="1" y="8"/>
                  </a:lnTo>
                  <a:lnTo>
                    <a:pt x="0" y="8"/>
                  </a:lnTo>
                  <a:lnTo>
                    <a:pt x="0" y="8"/>
                  </a:lnTo>
                  <a:lnTo>
                    <a:pt x="0" y="2"/>
                  </a:lnTo>
                  <a:lnTo>
                    <a:pt x="1" y="0"/>
                  </a:lnTo>
                  <a:lnTo>
                    <a:pt x="5" y="0"/>
                  </a:lnTo>
                  <a:lnTo>
                    <a:pt x="5" y="0"/>
                  </a:lnTo>
                  <a:lnTo>
                    <a:pt x="5" y="2"/>
                  </a:lnTo>
                  <a:lnTo>
                    <a:pt x="4" y="2"/>
                  </a:lnTo>
                  <a:lnTo>
                    <a:pt x="4"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400">
                <a:solidFill>
                  <a:prstClr val="black"/>
                </a:solidFill>
                <a:latin typeface="Malgun Gothic" panose="020b0503020000020004" charset="-127"/>
                <a:ea typeface="Malgun Gothic" panose="020b0503020000020004" charset="-127"/>
              </a:endParaRPr>
            </a:p>
          </p:txBody>
        </p:sp>
        <p:sp>
          <p:nvSpPr>
            <p:cNvPr id="51" name="Freeform 82"/>
            <p:cNvSpPr/>
            <p:nvPr/>
          </p:nvSpPr>
          <p:spPr bwMode="auto">
            <a:xfrm>
              <a:off x="3392488" y="5370513"/>
              <a:ext cx="31750" cy="44450"/>
            </a:xfrm>
            <a:custGeom>
              <a:gdLst>
                <a:gd name="T0" fmla="*/ 0 w 20"/>
                <a:gd name="T1" fmla="*/ 11 h 28"/>
                <a:gd name="T2" fmla="*/ 0 w 20"/>
                <a:gd name="T3" fmla="*/ 11 h 28"/>
                <a:gd name="T4" fmla="*/ 2 w 20"/>
                <a:gd name="T5" fmla="*/ 11 h 28"/>
                <a:gd name="T6" fmla="*/ 3 w 20"/>
                <a:gd name="T7" fmla="*/ 13 h 28"/>
                <a:gd name="T8" fmla="*/ 4 w 20"/>
                <a:gd name="T9" fmla="*/ 17 h 28"/>
                <a:gd name="T10" fmla="*/ 4 w 20"/>
                <a:gd name="T11" fmla="*/ 17 h 28"/>
                <a:gd name="T12" fmla="*/ 6 w 20"/>
                <a:gd name="T13" fmla="*/ 15 h 28"/>
                <a:gd name="T14" fmla="*/ 6 w 20"/>
                <a:gd name="T15" fmla="*/ 13 h 28"/>
                <a:gd name="T16" fmla="*/ 7 w 20"/>
                <a:gd name="T17" fmla="*/ 7 h 28"/>
                <a:gd name="T18" fmla="*/ 7 w 20"/>
                <a:gd name="T19" fmla="*/ 7 h 28"/>
                <a:gd name="T20" fmla="*/ 8 w 20"/>
                <a:gd name="T21" fmla="*/ 8 h 28"/>
                <a:gd name="T22" fmla="*/ 10 w 20"/>
                <a:gd name="T23" fmla="*/ 7 h 28"/>
                <a:gd name="T24" fmla="*/ 13 w 20"/>
                <a:gd name="T25" fmla="*/ 5 h 28"/>
                <a:gd name="T26" fmla="*/ 17 w 20"/>
                <a:gd name="T27" fmla="*/ 2 h 28"/>
                <a:gd name="T28" fmla="*/ 20 w 20"/>
                <a:gd name="T29" fmla="*/ 0 h 28"/>
                <a:gd name="T30" fmla="*/ 20 w 20"/>
                <a:gd name="T31" fmla="*/ 0 h 28"/>
                <a:gd name="T32" fmla="*/ 18 w 20"/>
                <a:gd name="T33" fmla="*/ 8 h 28"/>
                <a:gd name="T34" fmla="*/ 17 w 20"/>
                <a:gd name="T35" fmla="*/ 11 h 28"/>
                <a:gd name="T36" fmla="*/ 14 w 20"/>
                <a:gd name="T37" fmla="*/ 12 h 28"/>
                <a:gd name="T38" fmla="*/ 12 w 20"/>
                <a:gd name="T39" fmla="*/ 13 h 28"/>
                <a:gd name="T40" fmla="*/ 12 w 20"/>
                <a:gd name="T41" fmla="*/ 13 h 28"/>
                <a:gd name="T42" fmla="*/ 12 w 20"/>
                <a:gd name="T43" fmla="*/ 18 h 28"/>
                <a:gd name="T44" fmla="*/ 11 w 20"/>
                <a:gd name="T45" fmla="*/ 21 h 28"/>
                <a:gd name="T46" fmla="*/ 11 w 20"/>
                <a:gd name="T47" fmla="*/ 24 h 28"/>
                <a:gd name="T48" fmla="*/ 12 w 20"/>
                <a:gd name="T49" fmla="*/ 28 h 28"/>
                <a:gd name="T50" fmla="*/ 12 w 20"/>
                <a:gd name="T51" fmla="*/ 28 h 28"/>
                <a:gd name="T52" fmla="*/ 10 w 20"/>
                <a:gd name="T53" fmla="*/ 27 h 28"/>
                <a:gd name="T54" fmla="*/ 8 w 20"/>
                <a:gd name="T55" fmla="*/ 26 h 28"/>
                <a:gd name="T56" fmla="*/ 5 w 20"/>
                <a:gd name="T57" fmla="*/ 21 h 28"/>
                <a:gd name="T58" fmla="*/ 3 w 20"/>
                <a:gd name="T59" fmla="*/ 16 h 28"/>
                <a:gd name="T60" fmla="*/ 0 w 20"/>
                <a:gd name="T61" fmla="*/ 11 h 28"/>
                <a:gd name="T62" fmla="*/ 0 w 20"/>
                <a:gd name="T63" fmla="*/ 11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 h="28">
                  <a:moveTo>
                    <a:pt x="0" y="11"/>
                  </a:moveTo>
                  <a:lnTo>
                    <a:pt x="0" y="11"/>
                  </a:lnTo>
                  <a:lnTo>
                    <a:pt x="2" y="11"/>
                  </a:lnTo>
                  <a:lnTo>
                    <a:pt x="3" y="13"/>
                  </a:lnTo>
                  <a:lnTo>
                    <a:pt x="4" y="17"/>
                  </a:lnTo>
                  <a:lnTo>
                    <a:pt x="4" y="17"/>
                  </a:lnTo>
                  <a:lnTo>
                    <a:pt x="6" y="15"/>
                  </a:lnTo>
                  <a:lnTo>
                    <a:pt x="6" y="13"/>
                  </a:lnTo>
                  <a:lnTo>
                    <a:pt x="7" y="7"/>
                  </a:lnTo>
                  <a:lnTo>
                    <a:pt x="7" y="7"/>
                  </a:lnTo>
                  <a:lnTo>
                    <a:pt x="8" y="8"/>
                  </a:lnTo>
                  <a:lnTo>
                    <a:pt x="10" y="7"/>
                  </a:lnTo>
                  <a:lnTo>
                    <a:pt x="13" y="5"/>
                  </a:lnTo>
                  <a:lnTo>
                    <a:pt x="17" y="2"/>
                  </a:lnTo>
                  <a:lnTo>
                    <a:pt x="20" y="0"/>
                  </a:lnTo>
                  <a:lnTo>
                    <a:pt x="20" y="0"/>
                  </a:lnTo>
                  <a:lnTo>
                    <a:pt x="18" y="8"/>
                  </a:lnTo>
                  <a:lnTo>
                    <a:pt x="17" y="11"/>
                  </a:lnTo>
                  <a:lnTo>
                    <a:pt x="14" y="12"/>
                  </a:lnTo>
                  <a:lnTo>
                    <a:pt x="12" y="13"/>
                  </a:lnTo>
                  <a:lnTo>
                    <a:pt x="12" y="13"/>
                  </a:lnTo>
                  <a:lnTo>
                    <a:pt x="12" y="18"/>
                  </a:lnTo>
                  <a:lnTo>
                    <a:pt x="11" y="21"/>
                  </a:lnTo>
                  <a:lnTo>
                    <a:pt x="11" y="24"/>
                  </a:lnTo>
                  <a:lnTo>
                    <a:pt x="12" y="28"/>
                  </a:lnTo>
                  <a:lnTo>
                    <a:pt x="12" y="28"/>
                  </a:lnTo>
                  <a:lnTo>
                    <a:pt x="10" y="27"/>
                  </a:lnTo>
                  <a:lnTo>
                    <a:pt x="8" y="26"/>
                  </a:lnTo>
                  <a:lnTo>
                    <a:pt x="5" y="21"/>
                  </a:lnTo>
                  <a:lnTo>
                    <a:pt x="3" y="16"/>
                  </a:lnTo>
                  <a:lnTo>
                    <a:pt x="0" y="11"/>
                  </a:ln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400">
                <a:solidFill>
                  <a:prstClr val="black"/>
                </a:solidFill>
                <a:latin typeface="Malgun Gothic" panose="020b0503020000020004" charset="-127"/>
                <a:ea typeface="Malgun Gothic" panose="020b0503020000020004" charset="-127"/>
              </a:endParaRPr>
            </a:p>
          </p:txBody>
        </p:sp>
        <p:sp>
          <p:nvSpPr>
            <p:cNvPr id="52" name="Freeform 83"/>
            <p:cNvSpPr>
              <a:spLocks noEditPoints="1"/>
            </p:cNvSpPr>
            <p:nvPr/>
          </p:nvSpPr>
          <p:spPr bwMode="auto">
            <a:xfrm>
              <a:off x="3195638" y="5437188"/>
              <a:ext cx="246063" cy="454025"/>
            </a:xfrm>
            <a:custGeom>
              <a:gdLst>
                <a:gd name="T0" fmla="*/ 149 w 155"/>
                <a:gd name="T1" fmla="*/ 4 h 286"/>
                <a:gd name="T2" fmla="*/ 142 w 155"/>
                <a:gd name="T3" fmla="*/ 26 h 286"/>
                <a:gd name="T4" fmla="*/ 128 w 155"/>
                <a:gd name="T5" fmla="*/ 55 h 286"/>
                <a:gd name="T6" fmla="*/ 127 w 155"/>
                <a:gd name="T7" fmla="*/ 67 h 286"/>
                <a:gd name="T8" fmla="*/ 110 w 155"/>
                <a:gd name="T9" fmla="*/ 65 h 286"/>
                <a:gd name="T10" fmla="*/ 99 w 155"/>
                <a:gd name="T11" fmla="*/ 51 h 286"/>
                <a:gd name="T12" fmla="*/ 109 w 155"/>
                <a:gd name="T13" fmla="*/ 81 h 286"/>
                <a:gd name="T14" fmla="*/ 93 w 155"/>
                <a:gd name="T15" fmla="*/ 54 h 286"/>
                <a:gd name="T16" fmla="*/ 83 w 155"/>
                <a:gd name="T17" fmla="*/ 77 h 286"/>
                <a:gd name="T18" fmla="*/ 60 w 155"/>
                <a:gd name="T19" fmla="*/ 80 h 286"/>
                <a:gd name="T20" fmla="*/ 50 w 155"/>
                <a:gd name="T21" fmla="*/ 101 h 286"/>
                <a:gd name="T22" fmla="*/ 45 w 155"/>
                <a:gd name="T23" fmla="*/ 121 h 286"/>
                <a:gd name="T24" fmla="*/ 54 w 155"/>
                <a:gd name="T25" fmla="*/ 100 h 286"/>
                <a:gd name="T26" fmla="*/ 69 w 155"/>
                <a:gd name="T27" fmla="*/ 100 h 286"/>
                <a:gd name="T28" fmla="*/ 90 w 155"/>
                <a:gd name="T29" fmla="*/ 107 h 286"/>
                <a:gd name="T30" fmla="*/ 94 w 155"/>
                <a:gd name="T31" fmla="*/ 149 h 286"/>
                <a:gd name="T32" fmla="*/ 101 w 155"/>
                <a:gd name="T33" fmla="*/ 160 h 286"/>
                <a:gd name="T34" fmla="*/ 89 w 155"/>
                <a:gd name="T35" fmla="*/ 174 h 286"/>
                <a:gd name="T36" fmla="*/ 90 w 155"/>
                <a:gd name="T37" fmla="*/ 169 h 286"/>
                <a:gd name="T38" fmla="*/ 74 w 155"/>
                <a:gd name="T39" fmla="*/ 171 h 286"/>
                <a:gd name="T40" fmla="*/ 71 w 155"/>
                <a:gd name="T41" fmla="*/ 189 h 286"/>
                <a:gd name="T42" fmla="*/ 77 w 155"/>
                <a:gd name="T43" fmla="*/ 186 h 286"/>
                <a:gd name="T44" fmla="*/ 93 w 155"/>
                <a:gd name="T45" fmla="*/ 192 h 286"/>
                <a:gd name="T46" fmla="*/ 102 w 155"/>
                <a:gd name="T47" fmla="*/ 199 h 286"/>
                <a:gd name="T48" fmla="*/ 82 w 155"/>
                <a:gd name="T49" fmla="*/ 261 h 286"/>
                <a:gd name="T50" fmla="*/ 58 w 155"/>
                <a:gd name="T51" fmla="*/ 286 h 286"/>
                <a:gd name="T52" fmla="*/ 63 w 155"/>
                <a:gd name="T53" fmla="*/ 254 h 286"/>
                <a:gd name="T54" fmla="*/ 83 w 155"/>
                <a:gd name="T55" fmla="*/ 246 h 286"/>
                <a:gd name="T56" fmla="*/ 67 w 155"/>
                <a:gd name="T57" fmla="*/ 239 h 286"/>
                <a:gd name="T58" fmla="*/ 65 w 155"/>
                <a:gd name="T59" fmla="*/ 205 h 286"/>
                <a:gd name="T60" fmla="*/ 51 w 155"/>
                <a:gd name="T61" fmla="*/ 185 h 286"/>
                <a:gd name="T62" fmla="*/ 71 w 155"/>
                <a:gd name="T63" fmla="*/ 154 h 286"/>
                <a:gd name="T64" fmla="*/ 76 w 155"/>
                <a:gd name="T65" fmla="*/ 161 h 286"/>
                <a:gd name="T66" fmla="*/ 68 w 155"/>
                <a:gd name="T67" fmla="*/ 136 h 286"/>
                <a:gd name="T68" fmla="*/ 84 w 155"/>
                <a:gd name="T69" fmla="*/ 135 h 286"/>
                <a:gd name="T70" fmla="*/ 67 w 155"/>
                <a:gd name="T71" fmla="*/ 106 h 286"/>
                <a:gd name="T72" fmla="*/ 64 w 155"/>
                <a:gd name="T73" fmla="*/ 137 h 286"/>
                <a:gd name="T74" fmla="*/ 54 w 155"/>
                <a:gd name="T75" fmla="*/ 131 h 286"/>
                <a:gd name="T76" fmla="*/ 43 w 155"/>
                <a:gd name="T77" fmla="*/ 156 h 286"/>
                <a:gd name="T78" fmla="*/ 23 w 155"/>
                <a:gd name="T79" fmla="*/ 176 h 286"/>
                <a:gd name="T80" fmla="*/ 14 w 155"/>
                <a:gd name="T81" fmla="*/ 191 h 286"/>
                <a:gd name="T82" fmla="*/ 6 w 155"/>
                <a:gd name="T83" fmla="*/ 167 h 286"/>
                <a:gd name="T84" fmla="*/ 13 w 155"/>
                <a:gd name="T85" fmla="*/ 149 h 286"/>
                <a:gd name="T86" fmla="*/ 10 w 155"/>
                <a:gd name="T87" fmla="*/ 115 h 286"/>
                <a:gd name="T88" fmla="*/ 18 w 155"/>
                <a:gd name="T89" fmla="*/ 105 h 286"/>
                <a:gd name="T90" fmla="*/ 26 w 155"/>
                <a:gd name="T91" fmla="*/ 88 h 286"/>
                <a:gd name="T92" fmla="*/ 34 w 155"/>
                <a:gd name="T93" fmla="*/ 84 h 286"/>
                <a:gd name="T94" fmla="*/ 47 w 155"/>
                <a:gd name="T95" fmla="*/ 51 h 286"/>
                <a:gd name="T96" fmla="*/ 68 w 155"/>
                <a:gd name="T97" fmla="*/ 53 h 286"/>
                <a:gd name="T98" fmla="*/ 64 w 155"/>
                <a:gd name="T99" fmla="*/ 25 h 286"/>
                <a:gd name="T100" fmla="*/ 88 w 155"/>
                <a:gd name="T101" fmla="*/ 27 h 286"/>
                <a:gd name="T102" fmla="*/ 105 w 155"/>
                <a:gd name="T103" fmla="*/ 16 h 286"/>
                <a:gd name="T104" fmla="*/ 119 w 155"/>
                <a:gd name="T105" fmla="*/ 34 h 286"/>
                <a:gd name="T106" fmla="*/ 125 w 155"/>
                <a:gd name="T107" fmla="*/ 16 h 286"/>
                <a:gd name="T108" fmla="*/ 97 w 155"/>
                <a:gd name="T109" fmla="*/ 38 h 286"/>
                <a:gd name="T110" fmla="*/ 97 w 155"/>
                <a:gd name="T111" fmla="*/ 38 h 286"/>
                <a:gd name="T112" fmla="*/ 118 w 155"/>
                <a:gd name="T113" fmla="*/ 37 h 286"/>
                <a:gd name="T114" fmla="*/ 85 w 155"/>
                <a:gd name="T115" fmla="*/ 121 h 286"/>
                <a:gd name="T116" fmla="*/ 25 w 155"/>
                <a:gd name="T117" fmla="*/ 140 h 286"/>
                <a:gd name="T118" fmla="*/ 22 w 155"/>
                <a:gd name="T119" fmla="*/ 158 h 286"/>
                <a:gd name="T120" fmla="*/ 30 w 155"/>
                <a:gd name="T121" fmla="*/ 135 h 286"/>
                <a:gd name="T122" fmla="*/ 85 w 155"/>
                <a:gd name="T123" fmla="*/ 151 h 286"/>
                <a:gd name="T124" fmla="*/ 89 w 155"/>
                <a:gd name="T125" fmla="*/ 197 h 28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5" h="286">
                  <a:moveTo>
                    <a:pt x="128" y="0"/>
                  </a:moveTo>
                  <a:lnTo>
                    <a:pt x="128" y="0"/>
                  </a:lnTo>
                  <a:lnTo>
                    <a:pt x="134" y="4"/>
                  </a:lnTo>
                  <a:lnTo>
                    <a:pt x="136" y="6"/>
                  </a:lnTo>
                  <a:lnTo>
                    <a:pt x="138" y="10"/>
                  </a:lnTo>
                  <a:lnTo>
                    <a:pt x="138" y="10"/>
                  </a:lnTo>
                  <a:lnTo>
                    <a:pt x="141" y="8"/>
                  </a:lnTo>
                  <a:lnTo>
                    <a:pt x="143" y="6"/>
                  </a:lnTo>
                  <a:lnTo>
                    <a:pt x="146" y="4"/>
                  </a:lnTo>
                  <a:lnTo>
                    <a:pt x="147" y="4"/>
                  </a:lnTo>
                  <a:lnTo>
                    <a:pt x="149" y="4"/>
                  </a:lnTo>
                  <a:lnTo>
                    <a:pt x="149" y="4"/>
                  </a:lnTo>
                  <a:lnTo>
                    <a:pt x="148" y="11"/>
                  </a:lnTo>
                  <a:lnTo>
                    <a:pt x="149" y="18"/>
                  </a:lnTo>
                  <a:lnTo>
                    <a:pt x="149" y="22"/>
                  </a:lnTo>
                  <a:lnTo>
                    <a:pt x="150" y="24"/>
                  </a:lnTo>
                  <a:lnTo>
                    <a:pt x="152" y="26"/>
                  </a:lnTo>
                  <a:lnTo>
                    <a:pt x="155" y="27"/>
                  </a:lnTo>
                  <a:lnTo>
                    <a:pt x="155" y="27"/>
                  </a:lnTo>
                  <a:lnTo>
                    <a:pt x="153" y="30"/>
                  </a:lnTo>
                  <a:lnTo>
                    <a:pt x="151" y="31"/>
                  </a:lnTo>
                  <a:lnTo>
                    <a:pt x="149" y="30"/>
                  </a:lnTo>
                  <a:lnTo>
                    <a:pt x="147" y="28"/>
                  </a:lnTo>
                  <a:lnTo>
                    <a:pt x="142" y="26"/>
                  </a:lnTo>
                  <a:lnTo>
                    <a:pt x="138" y="26"/>
                  </a:lnTo>
                  <a:lnTo>
                    <a:pt x="135" y="27"/>
                  </a:lnTo>
                  <a:lnTo>
                    <a:pt x="135" y="27"/>
                  </a:lnTo>
                  <a:lnTo>
                    <a:pt x="133" y="32"/>
                  </a:lnTo>
                  <a:lnTo>
                    <a:pt x="132" y="35"/>
                  </a:lnTo>
                  <a:lnTo>
                    <a:pt x="132" y="39"/>
                  </a:lnTo>
                  <a:lnTo>
                    <a:pt x="132" y="44"/>
                  </a:lnTo>
                  <a:lnTo>
                    <a:pt x="132" y="44"/>
                  </a:lnTo>
                  <a:lnTo>
                    <a:pt x="129" y="45"/>
                  </a:lnTo>
                  <a:lnTo>
                    <a:pt x="128" y="48"/>
                  </a:lnTo>
                  <a:lnTo>
                    <a:pt x="127" y="52"/>
                  </a:lnTo>
                  <a:lnTo>
                    <a:pt x="128" y="55"/>
                  </a:lnTo>
                  <a:lnTo>
                    <a:pt x="131" y="62"/>
                  </a:lnTo>
                  <a:lnTo>
                    <a:pt x="134" y="67"/>
                  </a:lnTo>
                  <a:lnTo>
                    <a:pt x="134" y="67"/>
                  </a:lnTo>
                  <a:lnTo>
                    <a:pt x="135" y="68"/>
                  </a:lnTo>
                  <a:lnTo>
                    <a:pt x="133" y="68"/>
                  </a:lnTo>
                  <a:lnTo>
                    <a:pt x="131" y="67"/>
                  </a:lnTo>
                  <a:lnTo>
                    <a:pt x="131" y="66"/>
                  </a:lnTo>
                  <a:lnTo>
                    <a:pt x="131" y="65"/>
                  </a:lnTo>
                  <a:lnTo>
                    <a:pt x="131" y="65"/>
                  </a:lnTo>
                  <a:lnTo>
                    <a:pt x="129" y="65"/>
                  </a:lnTo>
                  <a:lnTo>
                    <a:pt x="128" y="65"/>
                  </a:lnTo>
                  <a:lnTo>
                    <a:pt x="127" y="67"/>
                  </a:lnTo>
                  <a:lnTo>
                    <a:pt x="127" y="69"/>
                  </a:lnTo>
                  <a:lnTo>
                    <a:pt x="127" y="69"/>
                  </a:lnTo>
                  <a:lnTo>
                    <a:pt x="124" y="67"/>
                  </a:lnTo>
                  <a:lnTo>
                    <a:pt x="123" y="65"/>
                  </a:lnTo>
                  <a:lnTo>
                    <a:pt x="123" y="63"/>
                  </a:lnTo>
                  <a:lnTo>
                    <a:pt x="123" y="63"/>
                  </a:lnTo>
                  <a:lnTo>
                    <a:pt x="119" y="64"/>
                  </a:lnTo>
                  <a:lnTo>
                    <a:pt x="117" y="67"/>
                  </a:lnTo>
                  <a:lnTo>
                    <a:pt x="115" y="74"/>
                  </a:lnTo>
                  <a:lnTo>
                    <a:pt x="115" y="74"/>
                  </a:lnTo>
                  <a:lnTo>
                    <a:pt x="112" y="71"/>
                  </a:lnTo>
                  <a:lnTo>
                    <a:pt x="110" y="65"/>
                  </a:lnTo>
                  <a:lnTo>
                    <a:pt x="109" y="60"/>
                  </a:lnTo>
                  <a:lnTo>
                    <a:pt x="109" y="55"/>
                  </a:lnTo>
                  <a:lnTo>
                    <a:pt x="109" y="42"/>
                  </a:lnTo>
                  <a:lnTo>
                    <a:pt x="109" y="38"/>
                  </a:lnTo>
                  <a:lnTo>
                    <a:pt x="109" y="34"/>
                  </a:lnTo>
                  <a:lnTo>
                    <a:pt x="109" y="34"/>
                  </a:lnTo>
                  <a:lnTo>
                    <a:pt x="106" y="37"/>
                  </a:lnTo>
                  <a:lnTo>
                    <a:pt x="104" y="38"/>
                  </a:lnTo>
                  <a:lnTo>
                    <a:pt x="101" y="38"/>
                  </a:lnTo>
                  <a:lnTo>
                    <a:pt x="101" y="38"/>
                  </a:lnTo>
                  <a:lnTo>
                    <a:pt x="99" y="46"/>
                  </a:lnTo>
                  <a:lnTo>
                    <a:pt x="99" y="51"/>
                  </a:lnTo>
                  <a:lnTo>
                    <a:pt x="102" y="53"/>
                  </a:lnTo>
                  <a:lnTo>
                    <a:pt x="102" y="53"/>
                  </a:lnTo>
                  <a:lnTo>
                    <a:pt x="105" y="52"/>
                  </a:lnTo>
                  <a:lnTo>
                    <a:pt x="106" y="49"/>
                  </a:lnTo>
                  <a:lnTo>
                    <a:pt x="106" y="47"/>
                  </a:lnTo>
                  <a:lnTo>
                    <a:pt x="106" y="47"/>
                  </a:lnTo>
                  <a:lnTo>
                    <a:pt x="107" y="52"/>
                  </a:lnTo>
                  <a:lnTo>
                    <a:pt x="107" y="56"/>
                  </a:lnTo>
                  <a:lnTo>
                    <a:pt x="107" y="64"/>
                  </a:lnTo>
                  <a:lnTo>
                    <a:pt x="107" y="73"/>
                  </a:lnTo>
                  <a:lnTo>
                    <a:pt x="107" y="77"/>
                  </a:lnTo>
                  <a:lnTo>
                    <a:pt x="109" y="81"/>
                  </a:lnTo>
                  <a:lnTo>
                    <a:pt x="109" y="81"/>
                  </a:lnTo>
                  <a:lnTo>
                    <a:pt x="107" y="80"/>
                  </a:lnTo>
                  <a:lnTo>
                    <a:pt x="106" y="80"/>
                  </a:lnTo>
                  <a:lnTo>
                    <a:pt x="102" y="81"/>
                  </a:lnTo>
                  <a:lnTo>
                    <a:pt x="102" y="81"/>
                  </a:lnTo>
                  <a:lnTo>
                    <a:pt x="98" y="74"/>
                  </a:lnTo>
                  <a:lnTo>
                    <a:pt x="97" y="66"/>
                  </a:lnTo>
                  <a:lnTo>
                    <a:pt x="96" y="58"/>
                  </a:lnTo>
                  <a:lnTo>
                    <a:pt x="97" y="48"/>
                  </a:lnTo>
                  <a:lnTo>
                    <a:pt x="97" y="48"/>
                  </a:lnTo>
                  <a:lnTo>
                    <a:pt x="94" y="51"/>
                  </a:lnTo>
                  <a:lnTo>
                    <a:pt x="93" y="54"/>
                  </a:lnTo>
                  <a:lnTo>
                    <a:pt x="90" y="60"/>
                  </a:lnTo>
                  <a:lnTo>
                    <a:pt x="90" y="60"/>
                  </a:lnTo>
                  <a:lnTo>
                    <a:pt x="89" y="59"/>
                  </a:lnTo>
                  <a:lnTo>
                    <a:pt x="88" y="58"/>
                  </a:lnTo>
                  <a:lnTo>
                    <a:pt x="84" y="59"/>
                  </a:lnTo>
                  <a:lnTo>
                    <a:pt x="84" y="59"/>
                  </a:lnTo>
                  <a:lnTo>
                    <a:pt x="85" y="64"/>
                  </a:lnTo>
                  <a:lnTo>
                    <a:pt x="87" y="68"/>
                  </a:lnTo>
                  <a:lnTo>
                    <a:pt x="88" y="73"/>
                  </a:lnTo>
                  <a:lnTo>
                    <a:pt x="88" y="80"/>
                  </a:lnTo>
                  <a:lnTo>
                    <a:pt x="88" y="80"/>
                  </a:lnTo>
                  <a:lnTo>
                    <a:pt x="83" y="77"/>
                  </a:lnTo>
                  <a:lnTo>
                    <a:pt x="79" y="74"/>
                  </a:lnTo>
                  <a:lnTo>
                    <a:pt x="76" y="71"/>
                  </a:lnTo>
                  <a:lnTo>
                    <a:pt x="73" y="66"/>
                  </a:lnTo>
                  <a:lnTo>
                    <a:pt x="73" y="66"/>
                  </a:lnTo>
                  <a:lnTo>
                    <a:pt x="71" y="68"/>
                  </a:lnTo>
                  <a:lnTo>
                    <a:pt x="70" y="72"/>
                  </a:lnTo>
                  <a:lnTo>
                    <a:pt x="69" y="75"/>
                  </a:lnTo>
                  <a:lnTo>
                    <a:pt x="68" y="78"/>
                  </a:lnTo>
                  <a:lnTo>
                    <a:pt x="68" y="78"/>
                  </a:lnTo>
                  <a:lnTo>
                    <a:pt x="61" y="78"/>
                  </a:lnTo>
                  <a:lnTo>
                    <a:pt x="61" y="78"/>
                  </a:lnTo>
                  <a:lnTo>
                    <a:pt x="60" y="80"/>
                  </a:lnTo>
                  <a:lnTo>
                    <a:pt x="58" y="82"/>
                  </a:lnTo>
                  <a:lnTo>
                    <a:pt x="57" y="86"/>
                  </a:lnTo>
                  <a:lnTo>
                    <a:pt x="58" y="99"/>
                  </a:lnTo>
                  <a:lnTo>
                    <a:pt x="58" y="99"/>
                  </a:lnTo>
                  <a:lnTo>
                    <a:pt x="55" y="98"/>
                  </a:lnTo>
                  <a:lnTo>
                    <a:pt x="53" y="97"/>
                  </a:lnTo>
                  <a:lnTo>
                    <a:pt x="53" y="97"/>
                  </a:lnTo>
                  <a:lnTo>
                    <a:pt x="52" y="98"/>
                  </a:lnTo>
                  <a:lnTo>
                    <a:pt x="52" y="102"/>
                  </a:lnTo>
                  <a:lnTo>
                    <a:pt x="52" y="102"/>
                  </a:lnTo>
                  <a:lnTo>
                    <a:pt x="51" y="102"/>
                  </a:lnTo>
                  <a:lnTo>
                    <a:pt x="50" y="101"/>
                  </a:lnTo>
                  <a:lnTo>
                    <a:pt x="50" y="99"/>
                  </a:lnTo>
                  <a:lnTo>
                    <a:pt x="50" y="99"/>
                  </a:lnTo>
                  <a:lnTo>
                    <a:pt x="49" y="102"/>
                  </a:lnTo>
                  <a:lnTo>
                    <a:pt x="48" y="105"/>
                  </a:lnTo>
                  <a:lnTo>
                    <a:pt x="48" y="107"/>
                  </a:lnTo>
                  <a:lnTo>
                    <a:pt x="47" y="108"/>
                  </a:lnTo>
                  <a:lnTo>
                    <a:pt x="46" y="108"/>
                  </a:lnTo>
                  <a:lnTo>
                    <a:pt x="43" y="109"/>
                  </a:lnTo>
                  <a:lnTo>
                    <a:pt x="43" y="109"/>
                  </a:lnTo>
                  <a:lnTo>
                    <a:pt x="43" y="114"/>
                  </a:lnTo>
                  <a:lnTo>
                    <a:pt x="44" y="117"/>
                  </a:lnTo>
                  <a:lnTo>
                    <a:pt x="45" y="121"/>
                  </a:lnTo>
                  <a:lnTo>
                    <a:pt x="46" y="125"/>
                  </a:lnTo>
                  <a:lnTo>
                    <a:pt x="46" y="125"/>
                  </a:lnTo>
                  <a:lnTo>
                    <a:pt x="49" y="119"/>
                  </a:lnTo>
                  <a:lnTo>
                    <a:pt x="50" y="117"/>
                  </a:lnTo>
                  <a:lnTo>
                    <a:pt x="51" y="117"/>
                  </a:lnTo>
                  <a:lnTo>
                    <a:pt x="54" y="116"/>
                  </a:lnTo>
                  <a:lnTo>
                    <a:pt x="56" y="117"/>
                  </a:lnTo>
                  <a:lnTo>
                    <a:pt x="56" y="117"/>
                  </a:lnTo>
                  <a:lnTo>
                    <a:pt x="56" y="113"/>
                  </a:lnTo>
                  <a:lnTo>
                    <a:pt x="55" y="108"/>
                  </a:lnTo>
                  <a:lnTo>
                    <a:pt x="54" y="105"/>
                  </a:lnTo>
                  <a:lnTo>
                    <a:pt x="54" y="100"/>
                  </a:lnTo>
                  <a:lnTo>
                    <a:pt x="54" y="100"/>
                  </a:lnTo>
                  <a:lnTo>
                    <a:pt x="56" y="102"/>
                  </a:lnTo>
                  <a:lnTo>
                    <a:pt x="57" y="104"/>
                  </a:lnTo>
                  <a:lnTo>
                    <a:pt x="58" y="106"/>
                  </a:lnTo>
                  <a:lnTo>
                    <a:pt x="58" y="106"/>
                  </a:lnTo>
                  <a:lnTo>
                    <a:pt x="63" y="101"/>
                  </a:lnTo>
                  <a:lnTo>
                    <a:pt x="65" y="98"/>
                  </a:lnTo>
                  <a:lnTo>
                    <a:pt x="67" y="95"/>
                  </a:lnTo>
                  <a:lnTo>
                    <a:pt x="67" y="95"/>
                  </a:lnTo>
                  <a:lnTo>
                    <a:pt x="69" y="97"/>
                  </a:lnTo>
                  <a:lnTo>
                    <a:pt x="69" y="100"/>
                  </a:lnTo>
                  <a:lnTo>
                    <a:pt x="69" y="100"/>
                  </a:lnTo>
                  <a:lnTo>
                    <a:pt x="71" y="95"/>
                  </a:lnTo>
                  <a:lnTo>
                    <a:pt x="73" y="87"/>
                  </a:lnTo>
                  <a:lnTo>
                    <a:pt x="75" y="82"/>
                  </a:lnTo>
                  <a:lnTo>
                    <a:pt x="77" y="80"/>
                  </a:lnTo>
                  <a:lnTo>
                    <a:pt x="79" y="78"/>
                  </a:lnTo>
                  <a:lnTo>
                    <a:pt x="79" y="78"/>
                  </a:lnTo>
                  <a:lnTo>
                    <a:pt x="81" y="84"/>
                  </a:lnTo>
                  <a:lnTo>
                    <a:pt x="82" y="89"/>
                  </a:lnTo>
                  <a:lnTo>
                    <a:pt x="81" y="102"/>
                  </a:lnTo>
                  <a:lnTo>
                    <a:pt x="81" y="102"/>
                  </a:lnTo>
                  <a:lnTo>
                    <a:pt x="86" y="104"/>
                  </a:lnTo>
                  <a:lnTo>
                    <a:pt x="90" y="107"/>
                  </a:lnTo>
                  <a:lnTo>
                    <a:pt x="96" y="117"/>
                  </a:lnTo>
                  <a:lnTo>
                    <a:pt x="96" y="117"/>
                  </a:lnTo>
                  <a:lnTo>
                    <a:pt x="94" y="118"/>
                  </a:lnTo>
                  <a:lnTo>
                    <a:pt x="91" y="119"/>
                  </a:lnTo>
                  <a:lnTo>
                    <a:pt x="88" y="122"/>
                  </a:lnTo>
                  <a:lnTo>
                    <a:pt x="86" y="125"/>
                  </a:lnTo>
                  <a:lnTo>
                    <a:pt x="86" y="125"/>
                  </a:lnTo>
                  <a:lnTo>
                    <a:pt x="88" y="133"/>
                  </a:lnTo>
                  <a:lnTo>
                    <a:pt x="89" y="138"/>
                  </a:lnTo>
                  <a:lnTo>
                    <a:pt x="92" y="143"/>
                  </a:lnTo>
                  <a:lnTo>
                    <a:pt x="94" y="149"/>
                  </a:lnTo>
                  <a:lnTo>
                    <a:pt x="94" y="149"/>
                  </a:lnTo>
                  <a:lnTo>
                    <a:pt x="90" y="149"/>
                  </a:lnTo>
                  <a:lnTo>
                    <a:pt x="90" y="149"/>
                  </a:lnTo>
                  <a:lnTo>
                    <a:pt x="93" y="150"/>
                  </a:lnTo>
                  <a:lnTo>
                    <a:pt x="96" y="153"/>
                  </a:lnTo>
                  <a:lnTo>
                    <a:pt x="99" y="153"/>
                  </a:lnTo>
                  <a:lnTo>
                    <a:pt x="102" y="151"/>
                  </a:lnTo>
                  <a:lnTo>
                    <a:pt x="102" y="150"/>
                  </a:lnTo>
                  <a:lnTo>
                    <a:pt x="102" y="150"/>
                  </a:lnTo>
                  <a:lnTo>
                    <a:pt x="104" y="151"/>
                  </a:lnTo>
                  <a:lnTo>
                    <a:pt x="105" y="153"/>
                  </a:lnTo>
                  <a:lnTo>
                    <a:pt x="104" y="155"/>
                  </a:lnTo>
                  <a:lnTo>
                    <a:pt x="101" y="160"/>
                  </a:lnTo>
                  <a:lnTo>
                    <a:pt x="101" y="160"/>
                  </a:lnTo>
                  <a:lnTo>
                    <a:pt x="101" y="161"/>
                  </a:lnTo>
                  <a:lnTo>
                    <a:pt x="103" y="161"/>
                  </a:lnTo>
                  <a:lnTo>
                    <a:pt x="104" y="162"/>
                  </a:lnTo>
                  <a:lnTo>
                    <a:pt x="105" y="164"/>
                  </a:lnTo>
                  <a:lnTo>
                    <a:pt x="105" y="164"/>
                  </a:lnTo>
                  <a:lnTo>
                    <a:pt x="103" y="169"/>
                  </a:lnTo>
                  <a:lnTo>
                    <a:pt x="99" y="174"/>
                  </a:lnTo>
                  <a:lnTo>
                    <a:pt x="95" y="177"/>
                  </a:lnTo>
                  <a:lnTo>
                    <a:pt x="89" y="177"/>
                  </a:lnTo>
                  <a:lnTo>
                    <a:pt x="89" y="177"/>
                  </a:lnTo>
                  <a:lnTo>
                    <a:pt x="89" y="174"/>
                  </a:lnTo>
                  <a:lnTo>
                    <a:pt x="90" y="172"/>
                  </a:lnTo>
                  <a:lnTo>
                    <a:pt x="92" y="171"/>
                  </a:lnTo>
                  <a:lnTo>
                    <a:pt x="94" y="172"/>
                  </a:lnTo>
                  <a:lnTo>
                    <a:pt x="94" y="172"/>
                  </a:lnTo>
                  <a:lnTo>
                    <a:pt x="90" y="161"/>
                  </a:lnTo>
                  <a:lnTo>
                    <a:pt x="90" y="161"/>
                  </a:lnTo>
                  <a:lnTo>
                    <a:pt x="89" y="162"/>
                  </a:lnTo>
                  <a:lnTo>
                    <a:pt x="89" y="162"/>
                  </a:lnTo>
                  <a:lnTo>
                    <a:pt x="89" y="165"/>
                  </a:lnTo>
                  <a:lnTo>
                    <a:pt x="90" y="167"/>
                  </a:lnTo>
                  <a:lnTo>
                    <a:pt x="90" y="169"/>
                  </a:lnTo>
                  <a:lnTo>
                    <a:pt x="90" y="169"/>
                  </a:lnTo>
                  <a:lnTo>
                    <a:pt x="89" y="167"/>
                  </a:lnTo>
                  <a:lnTo>
                    <a:pt x="88" y="165"/>
                  </a:lnTo>
                  <a:lnTo>
                    <a:pt x="88" y="165"/>
                  </a:lnTo>
                  <a:lnTo>
                    <a:pt x="85" y="167"/>
                  </a:lnTo>
                  <a:lnTo>
                    <a:pt x="83" y="168"/>
                  </a:lnTo>
                  <a:lnTo>
                    <a:pt x="81" y="170"/>
                  </a:lnTo>
                  <a:lnTo>
                    <a:pt x="79" y="175"/>
                  </a:lnTo>
                  <a:lnTo>
                    <a:pt x="79" y="175"/>
                  </a:lnTo>
                  <a:lnTo>
                    <a:pt x="77" y="172"/>
                  </a:lnTo>
                  <a:lnTo>
                    <a:pt x="76" y="169"/>
                  </a:lnTo>
                  <a:lnTo>
                    <a:pt x="76" y="169"/>
                  </a:lnTo>
                  <a:lnTo>
                    <a:pt x="74" y="171"/>
                  </a:lnTo>
                  <a:lnTo>
                    <a:pt x="75" y="172"/>
                  </a:lnTo>
                  <a:lnTo>
                    <a:pt x="76" y="175"/>
                  </a:lnTo>
                  <a:lnTo>
                    <a:pt x="76" y="177"/>
                  </a:lnTo>
                  <a:lnTo>
                    <a:pt x="76" y="177"/>
                  </a:lnTo>
                  <a:lnTo>
                    <a:pt x="74" y="177"/>
                  </a:lnTo>
                  <a:lnTo>
                    <a:pt x="72" y="178"/>
                  </a:lnTo>
                  <a:lnTo>
                    <a:pt x="70" y="179"/>
                  </a:lnTo>
                  <a:lnTo>
                    <a:pt x="68" y="179"/>
                  </a:lnTo>
                  <a:lnTo>
                    <a:pt x="68" y="179"/>
                  </a:lnTo>
                  <a:lnTo>
                    <a:pt x="69" y="183"/>
                  </a:lnTo>
                  <a:lnTo>
                    <a:pt x="70" y="186"/>
                  </a:lnTo>
                  <a:lnTo>
                    <a:pt x="71" y="189"/>
                  </a:lnTo>
                  <a:lnTo>
                    <a:pt x="69" y="194"/>
                  </a:lnTo>
                  <a:lnTo>
                    <a:pt x="69" y="194"/>
                  </a:lnTo>
                  <a:lnTo>
                    <a:pt x="72" y="194"/>
                  </a:lnTo>
                  <a:lnTo>
                    <a:pt x="73" y="194"/>
                  </a:lnTo>
                  <a:lnTo>
                    <a:pt x="73" y="192"/>
                  </a:lnTo>
                  <a:lnTo>
                    <a:pt x="73" y="190"/>
                  </a:lnTo>
                  <a:lnTo>
                    <a:pt x="73" y="188"/>
                  </a:lnTo>
                  <a:lnTo>
                    <a:pt x="73" y="187"/>
                  </a:lnTo>
                  <a:lnTo>
                    <a:pt x="73" y="186"/>
                  </a:lnTo>
                  <a:lnTo>
                    <a:pt x="73" y="186"/>
                  </a:lnTo>
                  <a:lnTo>
                    <a:pt x="76" y="187"/>
                  </a:lnTo>
                  <a:lnTo>
                    <a:pt x="77" y="186"/>
                  </a:lnTo>
                  <a:lnTo>
                    <a:pt x="82" y="186"/>
                  </a:lnTo>
                  <a:lnTo>
                    <a:pt x="82" y="186"/>
                  </a:lnTo>
                  <a:lnTo>
                    <a:pt x="83" y="188"/>
                  </a:lnTo>
                  <a:lnTo>
                    <a:pt x="84" y="191"/>
                  </a:lnTo>
                  <a:lnTo>
                    <a:pt x="84" y="191"/>
                  </a:lnTo>
                  <a:lnTo>
                    <a:pt x="86" y="190"/>
                  </a:lnTo>
                  <a:lnTo>
                    <a:pt x="88" y="189"/>
                  </a:lnTo>
                  <a:lnTo>
                    <a:pt x="89" y="191"/>
                  </a:lnTo>
                  <a:lnTo>
                    <a:pt x="89" y="195"/>
                  </a:lnTo>
                  <a:lnTo>
                    <a:pt x="89" y="195"/>
                  </a:lnTo>
                  <a:lnTo>
                    <a:pt x="92" y="195"/>
                  </a:lnTo>
                  <a:lnTo>
                    <a:pt x="93" y="192"/>
                  </a:lnTo>
                  <a:lnTo>
                    <a:pt x="96" y="187"/>
                  </a:lnTo>
                  <a:lnTo>
                    <a:pt x="96" y="187"/>
                  </a:lnTo>
                  <a:lnTo>
                    <a:pt x="97" y="187"/>
                  </a:lnTo>
                  <a:lnTo>
                    <a:pt x="98" y="188"/>
                  </a:lnTo>
                  <a:lnTo>
                    <a:pt x="98" y="190"/>
                  </a:lnTo>
                  <a:lnTo>
                    <a:pt x="96" y="192"/>
                  </a:lnTo>
                  <a:lnTo>
                    <a:pt x="94" y="194"/>
                  </a:lnTo>
                  <a:lnTo>
                    <a:pt x="94" y="194"/>
                  </a:lnTo>
                  <a:lnTo>
                    <a:pt x="95" y="196"/>
                  </a:lnTo>
                  <a:lnTo>
                    <a:pt x="97" y="197"/>
                  </a:lnTo>
                  <a:lnTo>
                    <a:pt x="102" y="199"/>
                  </a:lnTo>
                  <a:lnTo>
                    <a:pt x="102" y="199"/>
                  </a:lnTo>
                  <a:lnTo>
                    <a:pt x="101" y="215"/>
                  </a:lnTo>
                  <a:lnTo>
                    <a:pt x="97" y="228"/>
                  </a:lnTo>
                  <a:lnTo>
                    <a:pt x="90" y="254"/>
                  </a:lnTo>
                  <a:lnTo>
                    <a:pt x="90" y="254"/>
                  </a:lnTo>
                  <a:lnTo>
                    <a:pt x="88" y="254"/>
                  </a:lnTo>
                  <a:lnTo>
                    <a:pt x="86" y="253"/>
                  </a:lnTo>
                  <a:lnTo>
                    <a:pt x="85" y="252"/>
                  </a:lnTo>
                  <a:lnTo>
                    <a:pt x="84" y="251"/>
                  </a:lnTo>
                  <a:lnTo>
                    <a:pt x="84" y="251"/>
                  </a:lnTo>
                  <a:lnTo>
                    <a:pt x="84" y="256"/>
                  </a:lnTo>
                  <a:lnTo>
                    <a:pt x="83" y="259"/>
                  </a:lnTo>
                  <a:lnTo>
                    <a:pt x="82" y="261"/>
                  </a:lnTo>
                  <a:lnTo>
                    <a:pt x="81" y="264"/>
                  </a:lnTo>
                  <a:lnTo>
                    <a:pt x="81" y="264"/>
                  </a:lnTo>
                  <a:lnTo>
                    <a:pt x="76" y="264"/>
                  </a:lnTo>
                  <a:lnTo>
                    <a:pt x="73" y="265"/>
                  </a:lnTo>
                  <a:lnTo>
                    <a:pt x="72" y="268"/>
                  </a:lnTo>
                  <a:lnTo>
                    <a:pt x="72" y="273"/>
                  </a:lnTo>
                  <a:lnTo>
                    <a:pt x="72" y="273"/>
                  </a:lnTo>
                  <a:lnTo>
                    <a:pt x="68" y="276"/>
                  </a:lnTo>
                  <a:lnTo>
                    <a:pt x="65" y="279"/>
                  </a:lnTo>
                  <a:lnTo>
                    <a:pt x="60" y="286"/>
                  </a:lnTo>
                  <a:lnTo>
                    <a:pt x="60" y="286"/>
                  </a:lnTo>
                  <a:lnTo>
                    <a:pt x="58" y="286"/>
                  </a:lnTo>
                  <a:lnTo>
                    <a:pt x="57" y="285"/>
                  </a:lnTo>
                  <a:lnTo>
                    <a:pt x="55" y="282"/>
                  </a:lnTo>
                  <a:lnTo>
                    <a:pt x="54" y="280"/>
                  </a:lnTo>
                  <a:lnTo>
                    <a:pt x="54" y="279"/>
                  </a:lnTo>
                  <a:lnTo>
                    <a:pt x="52" y="278"/>
                  </a:lnTo>
                  <a:lnTo>
                    <a:pt x="52" y="278"/>
                  </a:lnTo>
                  <a:lnTo>
                    <a:pt x="54" y="276"/>
                  </a:lnTo>
                  <a:lnTo>
                    <a:pt x="56" y="272"/>
                  </a:lnTo>
                  <a:lnTo>
                    <a:pt x="58" y="267"/>
                  </a:lnTo>
                  <a:lnTo>
                    <a:pt x="60" y="260"/>
                  </a:lnTo>
                  <a:lnTo>
                    <a:pt x="63" y="254"/>
                  </a:lnTo>
                  <a:lnTo>
                    <a:pt x="63" y="254"/>
                  </a:lnTo>
                  <a:lnTo>
                    <a:pt x="67" y="252"/>
                  </a:lnTo>
                  <a:lnTo>
                    <a:pt x="70" y="250"/>
                  </a:lnTo>
                  <a:lnTo>
                    <a:pt x="72" y="247"/>
                  </a:lnTo>
                  <a:lnTo>
                    <a:pt x="73" y="242"/>
                  </a:lnTo>
                  <a:lnTo>
                    <a:pt x="73" y="242"/>
                  </a:lnTo>
                  <a:lnTo>
                    <a:pt x="75" y="243"/>
                  </a:lnTo>
                  <a:lnTo>
                    <a:pt x="77" y="245"/>
                  </a:lnTo>
                  <a:lnTo>
                    <a:pt x="78" y="247"/>
                  </a:lnTo>
                  <a:lnTo>
                    <a:pt x="81" y="248"/>
                  </a:lnTo>
                  <a:lnTo>
                    <a:pt x="81" y="248"/>
                  </a:lnTo>
                  <a:lnTo>
                    <a:pt x="82" y="247"/>
                  </a:lnTo>
                  <a:lnTo>
                    <a:pt x="83" y="246"/>
                  </a:lnTo>
                  <a:lnTo>
                    <a:pt x="84" y="243"/>
                  </a:lnTo>
                  <a:lnTo>
                    <a:pt x="85" y="240"/>
                  </a:lnTo>
                  <a:lnTo>
                    <a:pt x="86" y="238"/>
                  </a:lnTo>
                  <a:lnTo>
                    <a:pt x="86" y="238"/>
                  </a:lnTo>
                  <a:lnTo>
                    <a:pt x="84" y="235"/>
                  </a:lnTo>
                  <a:lnTo>
                    <a:pt x="81" y="231"/>
                  </a:lnTo>
                  <a:lnTo>
                    <a:pt x="81" y="231"/>
                  </a:lnTo>
                  <a:lnTo>
                    <a:pt x="78" y="235"/>
                  </a:lnTo>
                  <a:lnTo>
                    <a:pt x="77" y="236"/>
                  </a:lnTo>
                  <a:lnTo>
                    <a:pt x="73" y="237"/>
                  </a:lnTo>
                  <a:lnTo>
                    <a:pt x="69" y="238"/>
                  </a:lnTo>
                  <a:lnTo>
                    <a:pt x="67" y="239"/>
                  </a:lnTo>
                  <a:lnTo>
                    <a:pt x="65" y="241"/>
                  </a:lnTo>
                  <a:lnTo>
                    <a:pt x="65" y="241"/>
                  </a:lnTo>
                  <a:lnTo>
                    <a:pt x="64" y="238"/>
                  </a:lnTo>
                  <a:lnTo>
                    <a:pt x="63" y="237"/>
                  </a:lnTo>
                  <a:lnTo>
                    <a:pt x="62" y="237"/>
                  </a:lnTo>
                  <a:lnTo>
                    <a:pt x="60" y="237"/>
                  </a:lnTo>
                  <a:lnTo>
                    <a:pt x="60" y="237"/>
                  </a:lnTo>
                  <a:lnTo>
                    <a:pt x="58" y="231"/>
                  </a:lnTo>
                  <a:lnTo>
                    <a:pt x="58" y="227"/>
                  </a:lnTo>
                  <a:lnTo>
                    <a:pt x="61" y="220"/>
                  </a:lnTo>
                  <a:lnTo>
                    <a:pt x="63" y="213"/>
                  </a:lnTo>
                  <a:lnTo>
                    <a:pt x="65" y="205"/>
                  </a:lnTo>
                  <a:lnTo>
                    <a:pt x="65" y="205"/>
                  </a:lnTo>
                  <a:lnTo>
                    <a:pt x="65" y="204"/>
                  </a:lnTo>
                  <a:lnTo>
                    <a:pt x="64" y="202"/>
                  </a:lnTo>
                  <a:lnTo>
                    <a:pt x="64" y="202"/>
                  </a:lnTo>
                  <a:lnTo>
                    <a:pt x="61" y="202"/>
                  </a:lnTo>
                  <a:lnTo>
                    <a:pt x="60" y="203"/>
                  </a:lnTo>
                  <a:lnTo>
                    <a:pt x="57" y="205"/>
                  </a:lnTo>
                  <a:lnTo>
                    <a:pt x="55" y="205"/>
                  </a:lnTo>
                  <a:lnTo>
                    <a:pt x="55" y="205"/>
                  </a:lnTo>
                  <a:lnTo>
                    <a:pt x="55" y="198"/>
                  </a:lnTo>
                  <a:lnTo>
                    <a:pt x="53" y="191"/>
                  </a:lnTo>
                  <a:lnTo>
                    <a:pt x="51" y="185"/>
                  </a:lnTo>
                  <a:lnTo>
                    <a:pt x="48" y="179"/>
                  </a:lnTo>
                  <a:lnTo>
                    <a:pt x="48" y="179"/>
                  </a:lnTo>
                  <a:lnTo>
                    <a:pt x="51" y="172"/>
                  </a:lnTo>
                  <a:lnTo>
                    <a:pt x="52" y="165"/>
                  </a:lnTo>
                  <a:lnTo>
                    <a:pt x="53" y="158"/>
                  </a:lnTo>
                  <a:lnTo>
                    <a:pt x="55" y="150"/>
                  </a:lnTo>
                  <a:lnTo>
                    <a:pt x="55" y="150"/>
                  </a:lnTo>
                  <a:lnTo>
                    <a:pt x="58" y="153"/>
                  </a:lnTo>
                  <a:lnTo>
                    <a:pt x="62" y="154"/>
                  </a:lnTo>
                  <a:lnTo>
                    <a:pt x="69" y="155"/>
                  </a:lnTo>
                  <a:lnTo>
                    <a:pt x="69" y="155"/>
                  </a:lnTo>
                  <a:lnTo>
                    <a:pt x="71" y="154"/>
                  </a:lnTo>
                  <a:lnTo>
                    <a:pt x="70" y="153"/>
                  </a:lnTo>
                  <a:lnTo>
                    <a:pt x="69" y="151"/>
                  </a:lnTo>
                  <a:lnTo>
                    <a:pt x="69" y="149"/>
                  </a:lnTo>
                  <a:lnTo>
                    <a:pt x="69" y="149"/>
                  </a:lnTo>
                  <a:lnTo>
                    <a:pt x="72" y="149"/>
                  </a:lnTo>
                  <a:lnTo>
                    <a:pt x="73" y="150"/>
                  </a:lnTo>
                  <a:lnTo>
                    <a:pt x="74" y="151"/>
                  </a:lnTo>
                  <a:lnTo>
                    <a:pt x="75" y="153"/>
                  </a:lnTo>
                  <a:lnTo>
                    <a:pt x="75" y="157"/>
                  </a:lnTo>
                  <a:lnTo>
                    <a:pt x="75" y="161"/>
                  </a:lnTo>
                  <a:lnTo>
                    <a:pt x="75" y="161"/>
                  </a:lnTo>
                  <a:lnTo>
                    <a:pt x="76" y="161"/>
                  </a:lnTo>
                  <a:lnTo>
                    <a:pt x="77" y="161"/>
                  </a:lnTo>
                  <a:lnTo>
                    <a:pt x="78" y="159"/>
                  </a:lnTo>
                  <a:lnTo>
                    <a:pt x="77" y="156"/>
                  </a:lnTo>
                  <a:lnTo>
                    <a:pt x="77" y="151"/>
                  </a:lnTo>
                  <a:lnTo>
                    <a:pt x="77" y="151"/>
                  </a:lnTo>
                  <a:lnTo>
                    <a:pt x="79" y="144"/>
                  </a:lnTo>
                  <a:lnTo>
                    <a:pt x="79" y="140"/>
                  </a:lnTo>
                  <a:lnTo>
                    <a:pt x="77" y="136"/>
                  </a:lnTo>
                  <a:lnTo>
                    <a:pt x="77" y="136"/>
                  </a:lnTo>
                  <a:lnTo>
                    <a:pt x="73" y="137"/>
                  </a:lnTo>
                  <a:lnTo>
                    <a:pt x="71" y="137"/>
                  </a:lnTo>
                  <a:lnTo>
                    <a:pt x="68" y="136"/>
                  </a:lnTo>
                  <a:lnTo>
                    <a:pt x="68" y="136"/>
                  </a:lnTo>
                  <a:lnTo>
                    <a:pt x="68" y="135"/>
                  </a:lnTo>
                  <a:lnTo>
                    <a:pt x="68" y="134"/>
                  </a:lnTo>
                  <a:lnTo>
                    <a:pt x="70" y="133"/>
                  </a:lnTo>
                  <a:lnTo>
                    <a:pt x="72" y="131"/>
                  </a:lnTo>
                  <a:lnTo>
                    <a:pt x="72" y="130"/>
                  </a:lnTo>
                  <a:lnTo>
                    <a:pt x="72" y="128"/>
                  </a:lnTo>
                  <a:lnTo>
                    <a:pt x="72" y="128"/>
                  </a:lnTo>
                  <a:lnTo>
                    <a:pt x="74" y="130"/>
                  </a:lnTo>
                  <a:lnTo>
                    <a:pt x="75" y="135"/>
                  </a:lnTo>
                  <a:lnTo>
                    <a:pt x="75" y="135"/>
                  </a:lnTo>
                  <a:lnTo>
                    <a:pt x="84" y="135"/>
                  </a:lnTo>
                  <a:lnTo>
                    <a:pt x="84" y="135"/>
                  </a:lnTo>
                  <a:lnTo>
                    <a:pt x="83" y="130"/>
                  </a:lnTo>
                  <a:lnTo>
                    <a:pt x="82" y="128"/>
                  </a:lnTo>
                  <a:lnTo>
                    <a:pt x="78" y="127"/>
                  </a:lnTo>
                  <a:lnTo>
                    <a:pt x="75" y="127"/>
                  </a:lnTo>
                  <a:lnTo>
                    <a:pt x="75" y="127"/>
                  </a:lnTo>
                  <a:lnTo>
                    <a:pt x="75" y="121"/>
                  </a:lnTo>
                  <a:lnTo>
                    <a:pt x="74" y="115"/>
                  </a:lnTo>
                  <a:lnTo>
                    <a:pt x="71" y="109"/>
                  </a:lnTo>
                  <a:lnTo>
                    <a:pt x="69" y="107"/>
                  </a:lnTo>
                  <a:lnTo>
                    <a:pt x="67" y="106"/>
                  </a:lnTo>
                  <a:lnTo>
                    <a:pt x="67" y="106"/>
                  </a:lnTo>
                  <a:lnTo>
                    <a:pt x="66" y="106"/>
                  </a:lnTo>
                  <a:lnTo>
                    <a:pt x="65" y="107"/>
                  </a:lnTo>
                  <a:lnTo>
                    <a:pt x="65" y="110"/>
                  </a:lnTo>
                  <a:lnTo>
                    <a:pt x="65" y="114"/>
                  </a:lnTo>
                  <a:lnTo>
                    <a:pt x="64" y="114"/>
                  </a:lnTo>
                  <a:lnTo>
                    <a:pt x="63" y="114"/>
                  </a:lnTo>
                  <a:lnTo>
                    <a:pt x="63" y="114"/>
                  </a:lnTo>
                  <a:lnTo>
                    <a:pt x="65" y="119"/>
                  </a:lnTo>
                  <a:lnTo>
                    <a:pt x="66" y="124"/>
                  </a:lnTo>
                  <a:lnTo>
                    <a:pt x="65" y="130"/>
                  </a:lnTo>
                  <a:lnTo>
                    <a:pt x="64" y="137"/>
                  </a:lnTo>
                  <a:lnTo>
                    <a:pt x="64" y="137"/>
                  </a:lnTo>
                  <a:lnTo>
                    <a:pt x="60" y="136"/>
                  </a:lnTo>
                  <a:lnTo>
                    <a:pt x="57" y="136"/>
                  </a:lnTo>
                  <a:lnTo>
                    <a:pt x="57" y="136"/>
                  </a:lnTo>
                  <a:lnTo>
                    <a:pt x="56" y="137"/>
                  </a:lnTo>
                  <a:lnTo>
                    <a:pt x="56" y="137"/>
                  </a:lnTo>
                  <a:lnTo>
                    <a:pt x="56" y="137"/>
                  </a:lnTo>
                  <a:lnTo>
                    <a:pt x="56" y="136"/>
                  </a:lnTo>
                  <a:lnTo>
                    <a:pt x="56" y="135"/>
                  </a:lnTo>
                  <a:lnTo>
                    <a:pt x="56" y="133"/>
                  </a:lnTo>
                  <a:lnTo>
                    <a:pt x="55" y="131"/>
                  </a:lnTo>
                  <a:lnTo>
                    <a:pt x="54" y="131"/>
                  </a:lnTo>
                  <a:lnTo>
                    <a:pt x="54" y="131"/>
                  </a:lnTo>
                  <a:lnTo>
                    <a:pt x="52" y="138"/>
                  </a:lnTo>
                  <a:lnTo>
                    <a:pt x="52" y="144"/>
                  </a:lnTo>
                  <a:lnTo>
                    <a:pt x="51" y="150"/>
                  </a:lnTo>
                  <a:lnTo>
                    <a:pt x="50" y="157"/>
                  </a:lnTo>
                  <a:lnTo>
                    <a:pt x="50" y="157"/>
                  </a:lnTo>
                  <a:lnTo>
                    <a:pt x="48" y="157"/>
                  </a:lnTo>
                  <a:lnTo>
                    <a:pt x="47" y="156"/>
                  </a:lnTo>
                  <a:lnTo>
                    <a:pt x="46" y="155"/>
                  </a:lnTo>
                  <a:lnTo>
                    <a:pt x="44" y="155"/>
                  </a:lnTo>
                  <a:lnTo>
                    <a:pt x="44" y="155"/>
                  </a:lnTo>
                  <a:lnTo>
                    <a:pt x="43" y="156"/>
                  </a:lnTo>
                  <a:lnTo>
                    <a:pt x="43" y="156"/>
                  </a:lnTo>
                  <a:lnTo>
                    <a:pt x="43" y="159"/>
                  </a:lnTo>
                  <a:lnTo>
                    <a:pt x="43" y="161"/>
                  </a:lnTo>
                  <a:lnTo>
                    <a:pt x="43" y="164"/>
                  </a:lnTo>
                  <a:lnTo>
                    <a:pt x="43" y="164"/>
                  </a:lnTo>
                  <a:lnTo>
                    <a:pt x="36" y="166"/>
                  </a:lnTo>
                  <a:lnTo>
                    <a:pt x="32" y="170"/>
                  </a:lnTo>
                  <a:lnTo>
                    <a:pt x="25" y="180"/>
                  </a:lnTo>
                  <a:lnTo>
                    <a:pt x="25" y="180"/>
                  </a:lnTo>
                  <a:lnTo>
                    <a:pt x="22" y="180"/>
                  </a:lnTo>
                  <a:lnTo>
                    <a:pt x="23" y="179"/>
                  </a:lnTo>
                  <a:lnTo>
                    <a:pt x="23" y="177"/>
                  </a:lnTo>
                  <a:lnTo>
                    <a:pt x="23" y="176"/>
                  </a:lnTo>
                  <a:lnTo>
                    <a:pt x="22" y="176"/>
                  </a:lnTo>
                  <a:lnTo>
                    <a:pt x="22" y="176"/>
                  </a:lnTo>
                  <a:lnTo>
                    <a:pt x="20" y="176"/>
                  </a:lnTo>
                  <a:lnTo>
                    <a:pt x="18" y="177"/>
                  </a:lnTo>
                  <a:lnTo>
                    <a:pt x="18" y="180"/>
                  </a:lnTo>
                  <a:lnTo>
                    <a:pt x="20" y="184"/>
                  </a:lnTo>
                  <a:lnTo>
                    <a:pt x="21" y="187"/>
                  </a:lnTo>
                  <a:lnTo>
                    <a:pt x="21" y="187"/>
                  </a:lnTo>
                  <a:lnTo>
                    <a:pt x="16" y="189"/>
                  </a:lnTo>
                  <a:lnTo>
                    <a:pt x="15" y="190"/>
                  </a:lnTo>
                  <a:lnTo>
                    <a:pt x="14" y="191"/>
                  </a:lnTo>
                  <a:lnTo>
                    <a:pt x="14" y="191"/>
                  </a:lnTo>
                  <a:lnTo>
                    <a:pt x="12" y="190"/>
                  </a:lnTo>
                  <a:lnTo>
                    <a:pt x="11" y="188"/>
                  </a:lnTo>
                  <a:lnTo>
                    <a:pt x="9" y="183"/>
                  </a:lnTo>
                  <a:lnTo>
                    <a:pt x="7" y="181"/>
                  </a:lnTo>
                  <a:lnTo>
                    <a:pt x="5" y="180"/>
                  </a:lnTo>
                  <a:lnTo>
                    <a:pt x="3" y="179"/>
                  </a:lnTo>
                  <a:lnTo>
                    <a:pt x="0" y="179"/>
                  </a:lnTo>
                  <a:lnTo>
                    <a:pt x="0" y="179"/>
                  </a:lnTo>
                  <a:lnTo>
                    <a:pt x="1" y="174"/>
                  </a:lnTo>
                  <a:lnTo>
                    <a:pt x="3" y="170"/>
                  </a:lnTo>
                  <a:lnTo>
                    <a:pt x="5" y="168"/>
                  </a:lnTo>
                  <a:lnTo>
                    <a:pt x="6" y="167"/>
                  </a:lnTo>
                  <a:lnTo>
                    <a:pt x="9" y="167"/>
                  </a:lnTo>
                  <a:lnTo>
                    <a:pt x="12" y="167"/>
                  </a:lnTo>
                  <a:lnTo>
                    <a:pt x="12" y="167"/>
                  </a:lnTo>
                  <a:lnTo>
                    <a:pt x="11" y="163"/>
                  </a:lnTo>
                  <a:lnTo>
                    <a:pt x="10" y="159"/>
                  </a:lnTo>
                  <a:lnTo>
                    <a:pt x="10" y="157"/>
                  </a:lnTo>
                  <a:lnTo>
                    <a:pt x="11" y="155"/>
                  </a:lnTo>
                  <a:lnTo>
                    <a:pt x="12" y="154"/>
                  </a:lnTo>
                  <a:lnTo>
                    <a:pt x="14" y="154"/>
                  </a:lnTo>
                  <a:lnTo>
                    <a:pt x="14" y="154"/>
                  </a:lnTo>
                  <a:lnTo>
                    <a:pt x="13" y="151"/>
                  </a:lnTo>
                  <a:lnTo>
                    <a:pt x="13" y="149"/>
                  </a:lnTo>
                  <a:lnTo>
                    <a:pt x="13" y="149"/>
                  </a:lnTo>
                  <a:lnTo>
                    <a:pt x="12" y="148"/>
                  </a:lnTo>
                  <a:lnTo>
                    <a:pt x="11" y="147"/>
                  </a:lnTo>
                  <a:lnTo>
                    <a:pt x="8" y="147"/>
                  </a:lnTo>
                  <a:lnTo>
                    <a:pt x="8" y="147"/>
                  </a:lnTo>
                  <a:lnTo>
                    <a:pt x="6" y="140"/>
                  </a:lnTo>
                  <a:lnTo>
                    <a:pt x="5" y="130"/>
                  </a:lnTo>
                  <a:lnTo>
                    <a:pt x="5" y="126"/>
                  </a:lnTo>
                  <a:lnTo>
                    <a:pt x="6" y="121"/>
                  </a:lnTo>
                  <a:lnTo>
                    <a:pt x="7" y="118"/>
                  </a:lnTo>
                  <a:lnTo>
                    <a:pt x="10" y="115"/>
                  </a:lnTo>
                  <a:lnTo>
                    <a:pt x="10" y="115"/>
                  </a:lnTo>
                  <a:lnTo>
                    <a:pt x="13" y="116"/>
                  </a:lnTo>
                  <a:lnTo>
                    <a:pt x="14" y="118"/>
                  </a:lnTo>
                  <a:lnTo>
                    <a:pt x="15" y="120"/>
                  </a:lnTo>
                  <a:lnTo>
                    <a:pt x="16" y="122"/>
                  </a:lnTo>
                  <a:lnTo>
                    <a:pt x="16" y="122"/>
                  </a:lnTo>
                  <a:lnTo>
                    <a:pt x="17" y="121"/>
                  </a:lnTo>
                  <a:lnTo>
                    <a:pt x="18" y="119"/>
                  </a:lnTo>
                  <a:lnTo>
                    <a:pt x="18" y="115"/>
                  </a:lnTo>
                  <a:lnTo>
                    <a:pt x="17" y="109"/>
                  </a:lnTo>
                  <a:lnTo>
                    <a:pt x="16" y="106"/>
                  </a:lnTo>
                  <a:lnTo>
                    <a:pt x="16" y="106"/>
                  </a:lnTo>
                  <a:lnTo>
                    <a:pt x="18" y="105"/>
                  </a:lnTo>
                  <a:lnTo>
                    <a:pt x="20" y="103"/>
                  </a:lnTo>
                  <a:lnTo>
                    <a:pt x="20" y="101"/>
                  </a:lnTo>
                  <a:lnTo>
                    <a:pt x="20" y="99"/>
                  </a:lnTo>
                  <a:lnTo>
                    <a:pt x="20" y="94"/>
                  </a:lnTo>
                  <a:lnTo>
                    <a:pt x="18" y="88"/>
                  </a:lnTo>
                  <a:lnTo>
                    <a:pt x="18" y="88"/>
                  </a:lnTo>
                  <a:lnTo>
                    <a:pt x="22" y="87"/>
                  </a:lnTo>
                  <a:lnTo>
                    <a:pt x="23" y="86"/>
                  </a:lnTo>
                  <a:lnTo>
                    <a:pt x="25" y="85"/>
                  </a:lnTo>
                  <a:lnTo>
                    <a:pt x="27" y="84"/>
                  </a:lnTo>
                  <a:lnTo>
                    <a:pt x="27" y="84"/>
                  </a:lnTo>
                  <a:lnTo>
                    <a:pt x="26" y="88"/>
                  </a:lnTo>
                  <a:lnTo>
                    <a:pt x="24" y="93"/>
                  </a:lnTo>
                  <a:lnTo>
                    <a:pt x="23" y="95"/>
                  </a:lnTo>
                  <a:lnTo>
                    <a:pt x="23" y="97"/>
                  </a:lnTo>
                  <a:lnTo>
                    <a:pt x="24" y="99"/>
                  </a:lnTo>
                  <a:lnTo>
                    <a:pt x="26" y="100"/>
                  </a:lnTo>
                  <a:lnTo>
                    <a:pt x="26" y="100"/>
                  </a:lnTo>
                  <a:lnTo>
                    <a:pt x="28" y="93"/>
                  </a:lnTo>
                  <a:lnTo>
                    <a:pt x="29" y="88"/>
                  </a:lnTo>
                  <a:lnTo>
                    <a:pt x="30" y="84"/>
                  </a:lnTo>
                  <a:lnTo>
                    <a:pt x="30" y="84"/>
                  </a:lnTo>
                  <a:lnTo>
                    <a:pt x="32" y="85"/>
                  </a:lnTo>
                  <a:lnTo>
                    <a:pt x="34" y="84"/>
                  </a:lnTo>
                  <a:lnTo>
                    <a:pt x="36" y="82"/>
                  </a:lnTo>
                  <a:lnTo>
                    <a:pt x="37" y="80"/>
                  </a:lnTo>
                  <a:lnTo>
                    <a:pt x="41" y="76"/>
                  </a:lnTo>
                  <a:lnTo>
                    <a:pt x="43" y="74"/>
                  </a:lnTo>
                  <a:lnTo>
                    <a:pt x="46" y="74"/>
                  </a:lnTo>
                  <a:lnTo>
                    <a:pt x="46" y="74"/>
                  </a:lnTo>
                  <a:lnTo>
                    <a:pt x="43" y="63"/>
                  </a:lnTo>
                  <a:lnTo>
                    <a:pt x="43" y="57"/>
                  </a:lnTo>
                  <a:lnTo>
                    <a:pt x="43" y="49"/>
                  </a:lnTo>
                  <a:lnTo>
                    <a:pt x="43" y="49"/>
                  </a:lnTo>
                  <a:lnTo>
                    <a:pt x="46" y="49"/>
                  </a:lnTo>
                  <a:lnTo>
                    <a:pt x="47" y="51"/>
                  </a:lnTo>
                  <a:lnTo>
                    <a:pt x="48" y="53"/>
                  </a:lnTo>
                  <a:lnTo>
                    <a:pt x="49" y="55"/>
                  </a:lnTo>
                  <a:lnTo>
                    <a:pt x="51" y="59"/>
                  </a:lnTo>
                  <a:lnTo>
                    <a:pt x="52" y="61"/>
                  </a:lnTo>
                  <a:lnTo>
                    <a:pt x="54" y="62"/>
                  </a:lnTo>
                  <a:lnTo>
                    <a:pt x="54" y="62"/>
                  </a:lnTo>
                  <a:lnTo>
                    <a:pt x="54" y="57"/>
                  </a:lnTo>
                  <a:lnTo>
                    <a:pt x="56" y="55"/>
                  </a:lnTo>
                  <a:lnTo>
                    <a:pt x="60" y="54"/>
                  </a:lnTo>
                  <a:lnTo>
                    <a:pt x="63" y="49"/>
                  </a:lnTo>
                  <a:lnTo>
                    <a:pt x="63" y="49"/>
                  </a:lnTo>
                  <a:lnTo>
                    <a:pt x="68" y="53"/>
                  </a:lnTo>
                  <a:lnTo>
                    <a:pt x="70" y="53"/>
                  </a:lnTo>
                  <a:lnTo>
                    <a:pt x="73" y="52"/>
                  </a:lnTo>
                  <a:lnTo>
                    <a:pt x="73" y="52"/>
                  </a:lnTo>
                  <a:lnTo>
                    <a:pt x="71" y="46"/>
                  </a:lnTo>
                  <a:lnTo>
                    <a:pt x="68" y="40"/>
                  </a:lnTo>
                  <a:lnTo>
                    <a:pt x="65" y="35"/>
                  </a:lnTo>
                  <a:lnTo>
                    <a:pt x="64" y="33"/>
                  </a:lnTo>
                  <a:lnTo>
                    <a:pt x="61" y="31"/>
                  </a:lnTo>
                  <a:lnTo>
                    <a:pt x="61" y="31"/>
                  </a:lnTo>
                  <a:lnTo>
                    <a:pt x="61" y="27"/>
                  </a:lnTo>
                  <a:lnTo>
                    <a:pt x="62" y="26"/>
                  </a:lnTo>
                  <a:lnTo>
                    <a:pt x="64" y="25"/>
                  </a:lnTo>
                  <a:lnTo>
                    <a:pt x="65" y="23"/>
                  </a:lnTo>
                  <a:lnTo>
                    <a:pt x="65" y="23"/>
                  </a:lnTo>
                  <a:lnTo>
                    <a:pt x="66" y="26"/>
                  </a:lnTo>
                  <a:lnTo>
                    <a:pt x="68" y="28"/>
                  </a:lnTo>
                  <a:lnTo>
                    <a:pt x="71" y="31"/>
                  </a:lnTo>
                  <a:lnTo>
                    <a:pt x="74" y="32"/>
                  </a:lnTo>
                  <a:lnTo>
                    <a:pt x="76" y="32"/>
                  </a:lnTo>
                  <a:lnTo>
                    <a:pt x="79" y="31"/>
                  </a:lnTo>
                  <a:lnTo>
                    <a:pt x="82" y="28"/>
                  </a:lnTo>
                  <a:lnTo>
                    <a:pt x="84" y="25"/>
                  </a:lnTo>
                  <a:lnTo>
                    <a:pt x="84" y="25"/>
                  </a:lnTo>
                  <a:lnTo>
                    <a:pt x="88" y="27"/>
                  </a:lnTo>
                  <a:lnTo>
                    <a:pt x="92" y="27"/>
                  </a:lnTo>
                  <a:lnTo>
                    <a:pt x="94" y="26"/>
                  </a:lnTo>
                  <a:lnTo>
                    <a:pt x="95" y="25"/>
                  </a:lnTo>
                  <a:lnTo>
                    <a:pt x="96" y="22"/>
                  </a:lnTo>
                  <a:lnTo>
                    <a:pt x="96" y="18"/>
                  </a:lnTo>
                  <a:lnTo>
                    <a:pt x="96" y="18"/>
                  </a:lnTo>
                  <a:lnTo>
                    <a:pt x="98" y="17"/>
                  </a:lnTo>
                  <a:lnTo>
                    <a:pt x="99" y="15"/>
                  </a:lnTo>
                  <a:lnTo>
                    <a:pt x="101" y="14"/>
                  </a:lnTo>
                  <a:lnTo>
                    <a:pt x="103" y="13"/>
                  </a:lnTo>
                  <a:lnTo>
                    <a:pt x="103" y="13"/>
                  </a:lnTo>
                  <a:lnTo>
                    <a:pt x="105" y="16"/>
                  </a:lnTo>
                  <a:lnTo>
                    <a:pt x="103" y="19"/>
                  </a:lnTo>
                  <a:lnTo>
                    <a:pt x="103" y="19"/>
                  </a:lnTo>
                  <a:lnTo>
                    <a:pt x="106" y="20"/>
                  </a:lnTo>
                  <a:lnTo>
                    <a:pt x="107" y="21"/>
                  </a:lnTo>
                  <a:lnTo>
                    <a:pt x="109" y="26"/>
                  </a:lnTo>
                  <a:lnTo>
                    <a:pt x="110" y="33"/>
                  </a:lnTo>
                  <a:lnTo>
                    <a:pt x="112" y="34"/>
                  </a:lnTo>
                  <a:lnTo>
                    <a:pt x="114" y="35"/>
                  </a:lnTo>
                  <a:lnTo>
                    <a:pt x="114" y="35"/>
                  </a:lnTo>
                  <a:lnTo>
                    <a:pt x="116" y="35"/>
                  </a:lnTo>
                  <a:lnTo>
                    <a:pt x="117" y="34"/>
                  </a:lnTo>
                  <a:lnTo>
                    <a:pt x="119" y="34"/>
                  </a:lnTo>
                  <a:lnTo>
                    <a:pt x="122" y="34"/>
                  </a:lnTo>
                  <a:lnTo>
                    <a:pt x="122" y="34"/>
                  </a:lnTo>
                  <a:lnTo>
                    <a:pt x="122" y="31"/>
                  </a:lnTo>
                  <a:lnTo>
                    <a:pt x="122" y="30"/>
                  </a:lnTo>
                  <a:lnTo>
                    <a:pt x="124" y="26"/>
                  </a:lnTo>
                  <a:lnTo>
                    <a:pt x="127" y="25"/>
                  </a:lnTo>
                  <a:lnTo>
                    <a:pt x="128" y="23"/>
                  </a:lnTo>
                  <a:lnTo>
                    <a:pt x="128" y="22"/>
                  </a:lnTo>
                  <a:lnTo>
                    <a:pt x="128" y="22"/>
                  </a:lnTo>
                  <a:lnTo>
                    <a:pt x="128" y="19"/>
                  </a:lnTo>
                  <a:lnTo>
                    <a:pt x="126" y="18"/>
                  </a:lnTo>
                  <a:lnTo>
                    <a:pt x="125" y="16"/>
                  </a:lnTo>
                  <a:lnTo>
                    <a:pt x="124" y="13"/>
                  </a:lnTo>
                  <a:lnTo>
                    <a:pt x="124" y="13"/>
                  </a:lnTo>
                  <a:lnTo>
                    <a:pt x="127" y="14"/>
                  </a:lnTo>
                  <a:lnTo>
                    <a:pt x="128" y="15"/>
                  </a:lnTo>
                  <a:lnTo>
                    <a:pt x="130" y="19"/>
                  </a:lnTo>
                  <a:lnTo>
                    <a:pt x="130" y="19"/>
                  </a:lnTo>
                  <a:lnTo>
                    <a:pt x="131" y="17"/>
                  </a:lnTo>
                  <a:lnTo>
                    <a:pt x="131" y="15"/>
                  </a:lnTo>
                  <a:lnTo>
                    <a:pt x="131" y="8"/>
                  </a:lnTo>
                  <a:lnTo>
                    <a:pt x="128" y="0"/>
                  </a:lnTo>
                  <a:lnTo>
                    <a:pt x="128" y="0"/>
                  </a:lnTo>
                  <a:close/>
                  <a:moveTo>
                    <a:pt x="97" y="38"/>
                  </a:moveTo>
                  <a:lnTo>
                    <a:pt x="97" y="38"/>
                  </a:lnTo>
                  <a:lnTo>
                    <a:pt x="98" y="37"/>
                  </a:lnTo>
                  <a:lnTo>
                    <a:pt x="99" y="36"/>
                  </a:lnTo>
                  <a:lnTo>
                    <a:pt x="101" y="35"/>
                  </a:lnTo>
                  <a:lnTo>
                    <a:pt x="101" y="33"/>
                  </a:lnTo>
                  <a:lnTo>
                    <a:pt x="101" y="33"/>
                  </a:lnTo>
                  <a:lnTo>
                    <a:pt x="98" y="33"/>
                  </a:lnTo>
                  <a:lnTo>
                    <a:pt x="96" y="35"/>
                  </a:lnTo>
                  <a:lnTo>
                    <a:pt x="96" y="37"/>
                  </a:lnTo>
                  <a:lnTo>
                    <a:pt x="96" y="38"/>
                  </a:lnTo>
                  <a:lnTo>
                    <a:pt x="97" y="38"/>
                  </a:lnTo>
                  <a:lnTo>
                    <a:pt x="97" y="38"/>
                  </a:lnTo>
                  <a:close/>
                  <a:moveTo>
                    <a:pt x="119" y="56"/>
                  </a:moveTo>
                  <a:lnTo>
                    <a:pt x="119" y="56"/>
                  </a:lnTo>
                  <a:lnTo>
                    <a:pt x="122" y="55"/>
                  </a:lnTo>
                  <a:lnTo>
                    <a:pt x="122" y="53"/>
                  </a:lnTo>
                  <a:lnTo>
                    <a:pt x="122" y="48"/>
                  </a:lnTo>
                  <a:lnTo>
                    <a:pt x="122" y="43"/>
                  </a:lnTo>
                  <a:lnTo>
                    <a:pt x="123" y="38"/>
                  </a:lnTo>
                  <a:lnTo>
                    <a:pt x="123" y="38"/>
                  </a:lnTo>
                  <a:lnTo>
                    <a:pt x="121" y="37"/>
                  </a:lnTo>
                  <a:lnTo>
                    <a:pt x="119" y="37"/>
                  </a:lnTo>
                  <a:lnTo>
                    <a:pt x="118" y="37"/>
                  </a:lnTo>
                  <a:lnTo>
                    <a:pt x="118" y="37"/>
                  </a:lnTo>
                  <a:lnTo>
                    <a:pt x="117" y="41"/>
                  </a:lnTo>
                  <a:lnTo>
                    <a:pt x="116" y="47"/>
                  </a:lnTo>
                  <a:lnTo>
                    <a:pt x="117" y="53"/>
                  </a:lnTo>
                  <a:lnTo>
                    <a:pt x="118" y="55"/>
                  </a:lnTo>
                  <a:lnTo>
                    <a:pt x="119" y="56"/>
                  </a:lnTo>
                  <a:lnTo>
                    <a:pt x="119" y="56"/>
                  </a:lnTo>
                  <a:close/>
                  <a:moveTo>
                    <a:pt x="76" y="110"/>
                  </a:moveTo>
                  <a:lnTo>
                    <a:pt x="76" y="110"/>
                  </a:lnTo>
                  <a:lnTo>
                    <a:pt x="79" y="112"/>
                  </a:lnTo>
                  <a:lnTo>
                    <a:pt x="82" y="115"/>
                  </a:lnTo>
                  <a:lnTo>
                    <a:pt x="85" y="121"/>
                  </a:lnTo>
                  <a:lnTo>
                    <a:pt x="85" y="121"/>
                  </a:lnTo>
                  <a:lnTo>
                    <a:pt x="86" y="117"/>
                  </a:lnTo>
                  <a:lnTo>
                    <a:pt x="85" y="113"/>
                  </a:lnTo>
                  <a:lnTo>
                    <a:pt x="83" y="108"/>
                  </a:lnTo>
                  <a:lnTo>
                    <a:pt x="81" y="104"/>
                  </a:lnTo>
                  <a:lnTo>
                    <a:pt x="81" y="104"/>
                  </a:lnTo>
                  <a:lnTo>
                    <a:pt x="79" y="106"/>
                  </a:lnTo>
                  <a:lnTo>
                    <a:pt x="78" y="107"/>
                  </a:lnTo>
                  <a:lnTo>
                    <a:pt x="77" y="108"/>
                  </a:lnTo>
                  <a:lnTo>
                    <a:pt x="76" y="110"/>
                  </a:lnTo>
                  <a:lnTo>
                    <a:pt x="76" y="110"/>
                  </a:lnTo>
                  <a:close/>
                  <a:moveTo>
                    <a:pt x="25" y="140"/>
                  </a:moveTo>
                  <a:lnTo>
                    <a:pt x="25" y="140"/>
                  </a:lnTo>
                  <a:lnTo>
                    <a:pt x="25" y="145"/>
                  </a:lnTo>
                  <a:lnTo>
                    <a:pt x="24" y="147"/>
                  </a:lnTo>
                  <a:lnTo>
                    <a:pt x="23" y="148"/>
                  </a:lnTo>
                  <a:lnTo>
                    <a:pt x="21" y="148"/>
                  </a:lnTo>
                  <a:lnTo>
                    <a:pt x="17" y="149"/>
                  </a:lnTo>
                  <a:lnTo>
                    <a:pt x="17" y="149"/>
                  </a:lnTo>
                  <a:lnTo>
                    <a:pt x="16" y="156"/>
                  </a:lnTo>
                  <a:lnTo>
                    <a:pt x="15" y="159"/>
                  </a:lnTo>
                  <a:lnTo>
                    <a:pt x="16" y="160"/>
                  </a:lnTo>
                  <a:lnTo>
                    <a:pt x="17" y="161"/>
                  </a:lnTo>
                  <a:lnTo>
                    <a:pt x="17" y="161"/>
                  </a:lnTo>
                  <a:lnTo>
                    <a:pt x="22" y="158"/>
                  </a:lnTo>
                  <a:lnTo>
                    <a:pt x="26" y="155"/>
                  </a:lnTo>
                  <a:lnTo>
                    <a:pt x="29" y="151"/>
                  </a:lnTo>
                  <a:lnTo>
                    <a:pt x="31" y="149"/>
                  </a:lnTo>
                  <a:lnTo>
                    <a:pt x="34" y="149"/>
                  </a:lnTo>
                  <a:lnTo>
                    <a:pt x="34" y="149"/>
                  </a:lnTo>
                  <a:lnTo>
                    <a:pt x="33" y="144"/>
                  </a:lnTo>
                  <a:lnTo>
                    <a:pt x="33" y="139"/>
                  </a:lnTo>
                  <a:lnTo>
                    <a:pt x="33" y="136"/>
                  </a:lnTo>
                  <a:lnTo>
                    <a:pt x="32" y="134"/>
                  </a:lnTo>
                  <a:lnTo>
                    <a:pt x="31" y="133"/>
                  </a:lnTo>
                  <a:lnTo>
                    <a:pt x="31" y="133"/>
                  </a:lnTo>
                  <a:lnTo>
                    <a:pt x="30" y="135"/>
                  </a:lnTo>
                  <a:lnTo>
                    <a:pt x="29" y="136"/>
                  </a:lnTo>
                  <a:lnTo>
                    <a:pt x="29" y="139"/>
                  </a:lnTo>
                  <a:lnTo>
                    <a:pt x="29" y="141"/>
                  </a:lnTo>
                  <a:lnTo>
                    <a:pt x="29" y="141"/>
                  </a:lnTo>
                  <a:lnTo>
                    <a:pt x="27" y="141"/>
                  </a:lnTo>
                  <a:lnTo>
                    <a:pt x="25" y="140"/>
                  </a:lnTo>
                  <a:lnTo>
                    <a:pt x="25" y="140"/>
                  </a:lnTo>
                  <a:close/>
                  <a:moveTo>
                    <a:pt x="89" y="160"/>
                  </a:moveTo>
                  <a:lnTo>
                    <a:pt x="89" y="160"/>
                  </a:lnTo>
                  <a:lnTo>
                    <a:pt x="88" y="155"/>
                  </a:lnTo>
                  <a:lnTo>
                    <a:pt x="87" y="153"/>
                  </a:lnTo>
                  <a:lnTo>
                    <a:pt x="85" y="151"/>
                  </a:lnTo>
                  <a:lnTo>
                    <a:pt x="85" y="151"/>
                  </a:lnTo>
                  <a:lnTo>
                    <a:pt x="86" y="157"/>
                  </a:lnTo>
                  <a:lnTo>
                    <a:pt x="87" y="158"/>
                  </a:lnTo>
                  <a:lnTo>
                    <a:pt x="89" y="160"/>
                  </a:lnTo>
                  <a:lnTo>
                    <a:pt x="89" y="160"/>
                  </a:lnTo>
                  <a:close/>
                  <a:moveTo>
                    <a:pt x="88" y="216"/>
                  </a:moveTo>
                  <a:lnTo>
                    <a:pt x="88" y="216"/>
                  </a:lnTo>
                  <a:lnTo>
                    <a:pt x="90" y="206"/>
                  </a:lnTo>
                  <a:lnTo>
                    <a:pt x="90" y="201"/>
                  </a:lnTo>
                  <a:lnTo>
                    <a:pt x="90" y="199"/>
                  </a:lnTo>
                  <a:lnTo>
                    <a:pt x="89" y="197"/>
                  </a:lnTo>
                  <a:lnTo>
                    <a:pt x="89" y="197"/>
                  </a:lnTo>
                  <a:lnTo>
                    <a:pt x="87" y="201"/>
                  </a:lnTo>
                  <a:lnTo>
                    <a:pt x="86" y="207"/>
                  </a:lnTo>
                  <a:lnTo>
                    <a:pt x="86" y="212"/>
                  </a:lnTo>
                  <a:lnTo>
                    <a:pt x="86" y="215"/>
                  </a:lnTo>
                  <a:lnTo>
                    <a:pt x="88" y="216"/>
                  </a:lnTo>
                  <a:lnTo>
                    <a:pt x="88" y="2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400">
                <a:solidFill>
                  <a:prstClr val="black"/>
                </a:solidFill>
                <a:latin typeface="Malgun Gothic" panose="020b0503020000020004" charset="-127"/>
                <a:ea typeface="Malgun Gothic" panose="020b0503020000020004" charset="-127"/>
              </a:endParaRPr>
            </a:p>
          </p:txBody>
        </p:sp>
        <p:sp>
          <p:nvSpPr>
            <p:cNvPr id="53" name="Freeform 84"/>
            <p:cNvSpPr>
              <a:spLocks noEditPoints="1"/>
            </p:cNvSpPr>
            <p:nvPr/>
          </p:nvSpPr>
          <p:spPr bwMode="auto">
            <a:xfrm>
              <a:off x="3317875" y="5283201"/>
              <a:ext cx="123825" cy="179388"/>
            </a:xfrm>
            <a:custGeom>
              <a:gdLst>
                <a:gd name="T0" fmla="*/ 76 w 78"/>
                <a:gd name="T1" fmla="*/ 8 h 113"/>
                <a:gd name="T2" fmla="*/ 74 w 78"/>
                <a:gd name="T3" fmla="*/ 9 h 113"/>
                <a:gd name="T4" fmla="*/ 67 w 78"/>
                <a:gd name="T5" fmla="*/ 18 h 113"/>
                <a:gd name="T6" fmla="*/ 68 w 78"/>
                <a:gd name="T7" fmla="*/ 30 h 113"/>
                <a:gd name="T8" fmla="*/ 64 w 78"/>
                <a:gd name="T9" fmla="*/ 25 h 113"/>
                <a:gd name="T10" fmla="*/ 61 w 78"/>
                <a:gd name="T11" fmla="*/ 26 h 113"/>
                <a:gd name="T12" fmla="*/ 64 w 78"/>
                <a:gd name="T13" fmla="*/ 36 h 113"/>
                <a:gd name="T14" fmla="*/ 59 w 78"/>
                <a:gd name="T15" fmla="*/ 40 h 113"/>
                <a:gd name="T16" fmla="*/ 55 w 78"/>
                <a:gd name="T17" fmla="*/ 35 h 113"/>
                <a:gd name="T18" fmla="*/ 47 w 78"/>
                <a:gd name="T19" fmla="*/ 51 h 113"/>
                <a:gd name="T20" fmla="*/ 44 w 78"/>
                <a:gd name="T21" fmla="*/ 60 h 113"/>
                <a:gd name="T22" fmla="*/ 39 w 78"/>
                <a:gd name="T23" fmla="*/ 66 h 113"/>
                <a:gd name="T24" fmla="*/ 35 w 78"/>
                <a:gd name="T25" fmla="*/ 67 h 113"/>
                <a:gd name="T26" fmla="*/ 32 w 78"/>
                <a:gd name="T27" fmla="*/ 77 h 113"/>
                <a:gd name="T28" fmla="*/ 24 w 78"/>
                <a:gd name="T29" fmla="*/ 78 h 113"/>
                <a:gd name="T30" fmla="*/ 20 w 78"/>
                <a:gd name="T31" fmla="*/ 83 h 113"/>
                <a:gd name="T32" fmla="*/ 16 w 78"/>
                <a:gd name="T33" fmla="*/ 77 h 113"/>
                <a:gd name="T34" fmla="*/ 16 w 78"/>
                <a:gd name="T35" fmla="*/ 86 h 113"/>
                <a:gd name="T36" fmla="*/ 20 w 78"/>
                <a:gd name="T37" fmla="*/ 84 h 113"/>
                <a:gd name="T38" fmla="*/ 17 w 78"/>
                <a:gd name="T39" fmla="*/ 95 h 113"/>
                <a:gd name="T40" fmla="*/ 14 w 78"/>
                <a:gd name="T41" fmla="*/ 96 h 113"/>
                <a:gd name="T42" fmla="*/ 9 w 78"/>
                <a:gd name="T43" fmla="*/ 100 h 113"/>
                <a:gd name="T44" fmla="*/ 9 w 78"/>
                <a:gd name="T45" fmla="*/ 109 h 113"/>
                <a:gd name="T46" fmla="*/ 4 w 78"/>
                <a:gd name="T47" fmla="*/ 112 h 113"/>
                <a:gd name="T48" fmla="*/ 1 w 78"/>
                <a:gd name="T49" fmla="*/ 111 h 113"/>
                <a:gd name="T50" fmla="*/ 5 w 78"/>
                <a:gd name="T51" fmla="*/ 104 h 113"/>
                <a:gd name="T52" fmla="*/ 2 w 78"/>
                <a:gd name="T53" fmla="*/ 95 h 113"/>
                <a:gd name="T54" fmla="*/ 11 w 78"/>
                <a:gd name="T55" fmla="*/ 82 h 113"/>
                <a:gd name="T56" fmla="*/ 7 w 78"/>
                <a:gd name="T57" fmla="*/ 80 h 113"/>
                <a:gd name="T58" fmla="*/ 7 w 78"/>
                <a:gd name="T59" fmla="*/ 64 h 113"/>
                <a:gd name="T60" fmla="*/ 9 w 78"/>
                <a:gd name="T61" fmla="*/ 60 h 113"/>
                <a:gd name="T62" fmla="*/ 13 w 78"/>
                <a:gd name="T63" fmla="*/ 61 h 113"/>
                <a:gd name="T64" fmla="*/ 13 w 78"/>
                <a:gd name="T65" fmla="*/ 76 h 113"/>
                <a:gd name="T66" fmla="*/ 15 w 78"/>
                <a:gd name="T67" fmla="*/ 66 h 113"/>
                <a:gd name="T68" fmla="*/ 22 w 78"/>
                <a:gd name="T69" fmla="*/ 62 h 113"/>
                <a:gd name="T70" fmla="*/ 28 w 78"/>
                <a:gd name="T71" fmla="*/ 68 h 113"/>
                <a:gd name="T72" fmla="*/ 30 w 78"/>
                <a:gd name="T73" fmla="*/ 63 h 113"/>
                <a:gd name="T74" fmla="*/ 29 w 78"/>
                <a:gd name="T75" fmla="*/ 53 h 113"/>
                <a:gd name="T76" fmla="*/ 33 w 78"/>
                <a:gd name="T77" fmla="*/ 42 h 113"/>
                <a:gd name="T78" fmla="*/ 37 w 78"/>
                <a:gd name="T79" fmla="*/ 47 h 113"/>
                <a:gd name="T80" fmla="*/ 36 w 78"/>
                <a:gd name="T81" fmla="*/ 37 h 113"/>
                <a:gd name="T82" fmla="*/ 46 w 78"/>
                <a:gd name="T83" fmla="*/ 27 h 113"/>
                <a:gd name="T84" fmla="*/ 51 w 78"/>
                <a:gd name="T85" fmla="*/ 22 h 113"/>
                <a:gd name="T86" fmla="*/ 54 w 78"/>
                <a:gd name="T87" fmla="*/ 11 h 113"/>
                <a:gd name="T88" fmla="*/ 65 w 78"/>
                <a:gd name="T89" fmla="*/ 13 h 113"/>
                <a:gd name="T90" fmla="*/ 69 w 78"/>
                <a:gd name="T91" fmla="*/ 14 h 113"/>
                <a:gd name="T92" fmla="*/ 64 w 78"/>
                <a:gd name="T93" fmla="*/ 11 h 113"/>
                <a:gd name="T94" fmla="*/ 67 w 78"/>
                <a:gd name="T95" fmla="*/ 4 h 113"/>
                <a:gd name="T96" fmla="*/ 72 w 78"/>
                <a:gd name="T97" fmla="*/ 1 h 113"/>
                <a:gd name="T98" fmla="*/ 34 w 78"/>
                <a:gd name="T99" fmla="*/ 61 h 113"/>
                <a:gd name="T100" fmla="*/ 36 w 78"/>
                <a:gd name="T101" fmla="*/ 55 h 113"/>
                <a:gd name="T102" fmla="*/ 33 w 78"/>
                <a:gd name="T103" fmla="*/ 60 h 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8" h="113">
                  <a:moveTo>
                    <a:pt x="75" y="2"/>
                  </a:moveTo>
                  <a:lnTo>
                    <a:pt x="75" y="2"/>
                  </a:lnTo>
                  <a:lnTo>
                    <a:pt x="75" y="7"/>
                  </a:lnTo>
                  <a:lnTo>
                    <a:pt x="76" y="8"/>
                  </a:lnTo>
                  <a:lnTo>
                    <a:pt x="78" y="8"/>
                  </a:lnTo>
                  <a:lnTo>
                    <a:pt x="78" y="8"/>
                  </a:lnTo>
                  <a:lnTo>
                    <a:pt x="76" y="8"/>
                  </a:lnTo>
                  <a:lnTo>
                    <a:pt x="74" y="9"/>
                  </a:lnTo>
                  <a:lnTo>
                    <a:pt x="72" y="13"/>
                  </a:lnTo>
                  <a:lnTo>
                    <a:pt x="70" y="17"/>
                  </a:lnTo>
                  <a:lnTo>
                    <a:pt x="69" y="18"/>
                  </a:lnTo>
                  <a:lnTo>
                    <a:pt x="67" y="18"/>
                  </a:lnTo>
                  <a:lnTo>
                    <a:pt x="67" y="18"/>
                  </a:lnTo>
                  <a:lnTo>
                    <a:pt x="68" y="23"/>
                  </a:lnTo>
                  <a:lnTo>
                    <a:pt x="68" y="30"/>
                  </a:lnTo>
                  <a:lnTo>
                    <a:pt x="68" y="30"/>
                  </a:lnTo>
                  <a:lnTo>
                    <a:pt x="67" y="29"/>
                  </a:lnTo>
                  <a:lnTo>
                    <a:pt x="66" y="28"/>
                  </a:lnTo>
                  <a:lnTo>
                    <a:pt x="66" y="26"/>
                  </a:lnTo>
                  <a:lnTo>
                    <a:pt x="64" y="25"/>
                  </a:lnTo>
                  <a:lnTo>
                    <a:pt x="64" y="25"/>
                  </a:lnTo>
                  <a:lnTo>
                    <a:pt x="62" y="26"/>
                  </a:lnTo>
                  <a:lnTo>
                    <a:pt x="61" y="26"/>
                  </a:lnTo>
                  <a:lnTo>
                    <a:pt x="61" y="26"/>
                  </a:lnTo>
                  <a:lnTo>
                    <a:pt x="62" y="31"/>
                  </a:lnTo>
                  <a:lnTo>
                    <a:pt x="64" y="33"/>
                  </a:lnTo>
                  <a:lnTo>
                    <a:pt x="64" y="36"/>
                  </a:lnTo>
                  <a:lnTo>
                    <a:pt x="64" y="36"/>
                  </a:lnTo>
                  <a:lnTo>
                    <a:pt x="62" y="37"/>
                  </a:lnTo>
                  <a:lnTo>
                    <a:pt x="61" y="37"/>
                  </a:lnTo>
                  <a:lnTo>
                    <a:pt x="59" y="38"/>
                  </a:lnTo>
                  <a:lnTo>
                    <a:pt x="59" y="40"/>
                  </a:lnTo>
                  <a:lnTo>
                    <a:pt x="59" y="40"/>
                  </a:lnTo>
                  <a:lnTo>
                    <a:pt x="58" y="39"/>
                  </a:lnTo>
                  <a:lnTo>
                    <a:pt x="57" y="38"/>
                  </a:lnTo>
                  <a:lnTo>
                    <a:pt x="55" y="35"/>
                  </a:lnTo>
                  <a:lnTo>
                    <a:pt x="55" y="35"/>
                  </a:lnTo>
                  <a:lnTo>
                    <a:pt x="53" y="40"/>
                  </a:lnTo>
                  <a:lnTo>
                    <a:pt x="50" y="46"/>
                  </a:lnTo>
                  <a:lnTo>
                    <a:pt x="47" y="51"/>
                  </a:lnTo>
                  <a:lnTo>
                    <a:pt x="42" y="55"/>
                  </a:lnTo>
                  <a:lnTo>
                    <a:pt x="42" y="55"/>
                  </a:lnTo>
                  <a:lnTo>
                    <a:pt x="44" y="58"/>
                  </a:lnTo>
                  <a:lnTo>
                    <a:pt x="44" y="60"/>
                  </a:lnTo>
                  <a:lnTo>
                    <a:pt x="44" y="61"/>
                  </a:lnTo>
                  <a:lnTo>
                    <a:pt x="42" y="62"/>
                  </a:lnTo>
                  <a:lnTo>
                    <a:pt x="39" y="63"/>
                  </a:lnTo>
                  <a:lnTo>
                    <a:pt x="39" y="66"/>
                  </a:lnTo>
                  <a:lnTo>
                    <a:pt x="38" y="68"/>
                  </a:lnTo>
                  <a:lnTo>
                    <a:pt x="38" y="68"/>
                  </a:lnTo>
                  <a:lnTo>
                    <a:pt x="37" y="68"/>
                  </a:lnTo>
                  <a:lnTo>
                    <a:pt x="35" y="67"/>
                  </a:lnTo>
                  <a:lnTo>
                    <a:pt x="33" y="66"/>
                  </a:lnTo>
                  <a:lnTo>
                    <a:pt x="33" y="66"/>
                  </a:lnTo>
                  <a:lnTo>
                    <a:pt x="33" y="74"/>
                  </a:lnTo>
                  <a:lnTo>
                    <a:pt x="32" y="77"/>
                  </a:lnTo>
                  <a:lnTo>
                    <a:pt x="30" y="79"/>
                  </a:lnTo>
                  <a:lnTo>
                    <a:pt x="30" y="79"/>
                  </a:lnTo>
                  <a:lnTo>
                    <a:pt x="27" y="78"/>
                  </a:lnTo>
                  <a:lnTo>
                    <a:pt x="24" y="78"/>
                  </a:lnTo>
                  <a:lnTo>
                    <a:pt x="21" y="79"/>
                  </a:lnTo>
                  <a:lnTo>
                    <a:pt x="20" y="81"/>
                  </a:lnTo>
                  <a:lnTo>
                    <a:pt x="20" y="83"/>
                  </a:lnTo>
                  <a:lnTo>
                    <a:pt x="20" y="83"/>
                  </a:lnTo>
                  <a:lnTo>
                    <a:pt x="17" y="81"/>
                  </a:lnTo>
                  <a:lnTo>
                    <a:pt x="16" y="80"/>
                  </a:lnTo>
                  <a:lnTo>
                    <a:pt x="16" y="77"/>
                  </a:lnTo>
                  <a:lnTo>
                    <a:pt x="16" y="77"/>
                  </a:lnTo>
                  <a:lnTo>
                    <a:pt x="15" y="79"/>
                  </a:lnTo>
                  <a:lnTo>
                    <a:pt x="15" y="80"/>
                  </a:lnTo>
                  <a:lnTo>
                    <a:pt x="15" y="84"/>
                  </a:lnTo>
                  <a:lnTo>
                    <a:pt x="16" y="86"/>
                  </a:lnTo>
                  <a:lnTo>
                    <a:pt x="17" y="87"/>
                  </a:lnTo>
                  <a:lnTo>
                    <a:pt x="18" y="86"/>
                  </a:lnTo>
                  <a:lnTo>
                    <a:pt x="20" y="84"/>
                  </a:lnTo>
                  <a:lnTo>
                    <a:pt x="20" y="84"/>
                  </a:lnTo>
                  <a:lnTo>
                    <a:pt x="20" y="88"/>
                  </a:lnTo>
                  <a:lnTo>
                    <a:pt x="20" y="90"/>
                  </a:lnTo>
                  <a:lnTo>
                    <a:pt x="19" y="92"/>
                  </a:lnTo>
                  <a:lnTo>
                    <a:pt x="17" y="95"/>
                  </a:lnTo>
                  <a:lnTo>
                    <a:pt x="16" y="96"/>
                  </a:lnTo>
                  <a:lnTo>
                    <a:pt x="16" y="98"/>
                  </a:lnTo>
                  <a:lnTo>
                    <a:pt x="16" y="98"/>
                  </a:lnTo>
                  <a:lnTo>
                    <a:pt x="14" y="96"/>
                  </a:lnTo>
                  <a:lnTo>
                    <a:pt x="13" y="96"/>
                  </a:lnTo>
                  <a:lnTo>
                    <a:pt x="11" y="96"/>
                  </a:lnTo>
                  <a:lnTo>
                    <a:pt x="10" y="98"/>
                  </a:lnTo>
                  <a:lnTo>
                    <a:pt x="9" y="100"/>
                  </a:lnTo>
                  <a:lnTo>
                    <a:pt x="8" y="103"/>
                  </a:lnTo>
                  <a:lnTo>
                    <a:pt x="8" y="105"/>
                  </a:lnTo>
                  <a:lnTo>
                    <a:pt x="9" y="109"/>
                  </a:lnTo>
                  <a:lnTo>
                    <a:pt x="9" y="109"/>
                  </a:lnTo>
                  <a:lnTo>
                    <a:pt x="7" y="109"/>
                  </a:lnTo>
                  <a:lnTo>
                    <a:pt x="6" y="109"/>
                  </a:lnTo>
                  <a:lnTo>
                    <a:pt x="5" y="110"/>
                  </a:lnTo>
                  <a:lnTo>
                    <a:pt x="4" y="112"/>
                  </a:lnTo>
                  <a:lnTo>
                    <a:pt x="2" y="113"/>
                  </a:lnTo>
                  <a:lnTo>
                    <a:pt x="0" y="113"/>
                  </a:lnTo>
                  <a:lnTo>
                    <a:pt x="0" y="113"/>
                  </a:lnTo>
                  <a:lnTo>
                    <a:pt x="1" y="111"/>
                  </a:lnTo>
                  <a:lnTo>
                    <a:pt x="1" y="109"/>
                  </a:lnTo>
                  <a:lnTo>
                    <a:pt x="0" y="104"/>
                  </a:lnTo>
                  <a:lnTo>
                    <a:pt x="0" y="104"/>
                  </a:lnTo>
                  <a:lnTo>
                    <a:pt x="5" y="104"/>
                  </a:lnTo>
                  <a:lnTo>
                    <a:pt x="5" y="104"/>
                  </a:lnTo>
                  <a:lnTo>
                    <a:pt x="5" y="98"/>
                  </a:lnTo>
                  <a:lnTo>
                    <a:pt x="5" y="96"/>
                  </a:lnTo>
                  <a:lnTo>
                    <a:pt x="2" y="95"/>
                  </a:lnTo>
                  <a:lnTo>
                    <a:pt x="2" y="95"/>
                  </a:lnTo>
                  <a:lnTo>
                    <a:pt x="11" y="84"/>
                  </a:lnTo>
                  <a:lnTo>
                    <a:pt x="11" y="84"/>
                  </a:lnTo>
                  <a:lnTo>
                    <a:pt x="11" y="82"/>
                  </a:lnTo>
                  <a:lnTo>
                    <a:pt x="10" y="81"/>
                  </a:lnTo>
                  <a:lnTo>
                    <a:pt x="9" y="80"/>
                  </a:lnTo>
                  <a:lnTo>
                    <a:pt x="7" y="80"/>
                  </a:lnTo>
                  <a:lnTo>
                    <a:pt x="7" y="80"/>
                  </a:lnTo>
                  <a:lnTo>
                    <a:pt x="8" y="78"/>
                  </a:lnTo>
                  <a:lnTo>
                    <a:pt x="9" y="75"/>
                  </a:lnTo>
                  <a:lnTo>
                    <a:pt x="8" y="70"/>
                  </a:lnTo>
                  <a:lnTo>
                    <a:pt x="7" y="64"/>
                  </a:lnTo>
                  <a:lnTo>
                    <a:pt x="7" y="62"/>
                  </a:lnTo>
                  <a:lnTo>
                    <a:pt x="8" y="59"/>
                  </a:lnTo>
                  <a:lnTo>
                    <a:pt x="8" y="59"/>
                  </a:lnTo>
                  <a:lnTo>
                    <a:pt x="9" y="60"/>
                  </a:lnTo>
                  <a:lnTo>
                    <a:pt x="11" y="60"/>
                  </a:lnTo>
                  <a:lnTo>
                    <a:pt x="12" y="61"/>
                  </a:lnTo>
                  <a:lnTo>
                    <a:pt x="13" y="61"/>
                  </a:lnTo>
                  <a:lnTo>
                    <a:pt x="13" y="61"/>
                  </a:lnTo>
                  <a:lnTo>
                    <a:pt x="12" y="69"/>
                  </a:lnTo>
                  <a:lnTo>
                    <a:pt x="12" y="73"/>
                  </a:lnTo>
                  <a:lnTo>
                    <a:pt x="13" y="76"/>
                  </a:lnTo>
                  <a:lnTo>
                    <a:pt x="13" y="76"/>
                  </a:lnTo>
                  <a:lnTo>
                    <a:pt x="14" y="75"/>
                  </a:lnTo>
                  <a:lnTo>
                    <a:pt x="15" y="74"/>
                  </a:lnTo>
                  <a:lnTo>
                    <a:pt x="15" y="70"/>
                  </a:lnTo>
                  <a:lnTo>
                    <a:pt x="15" y="66"/>
                  </a:lnTo>
                  <a:lnTo>
                    <a:pt x="15" y="61"/>
                  </a:lnTo>
                  <a:lnTo>
                    <a:pt x="15" y="61"/>
                  </a:lnTo>
                  <a:lnTo>
                    <a:pt x="19" y="61"/>
                  </a:lnTo>
                  <a:lnTo>
                    <a:pt x="22" y="62"/>
                  </a:lnTo>
                  <a:lnTo>
                    <a:pt x="25" y="63"/>
                  </a:lnTo>
                  <a:lnTo>
                    <a:pt x="28" y="61"/>
                  </a:lnTo>
                  <a:lnTo>
                    <a:pt x="28" y="61"/>
                  </a:lnTo>
                  <a:lnTo>
                    <a:pt x="28" y="68"/>
                  </a:lnTo>
                  <a:lnTo>
                    <a:pt x="28" y="68"/>
                  </a:lnTo>
                  <a:lnTo>
                    <a:pt x="29" y="67"/>
                  </a:lnTo>
                  <a:lnTo>
                    <a:pt x="29" y="64"/>
                  </a:lnTo>
                  <a:lnTo>
                    <a:pt x="30" y="63"/>
                  </a:lnTo>
                  <a:lnTo>
                    <a:pt x="32" y="62"/>
                  </a:lnTo>
                  <a:lnTo>
                    <a:pt x="32" y="62"/>
                  </a:lnTo>
                  <a:lnTo>
                    <a:pt x="29" y="58"/>
                  </a:lnTo>
                  <a:lnTo>
                    <a:pt x="29" y="53"/>
                  </a:lnTo>
                  <a:lnTo>
                    <a:pt x="29" y="48"/>
                  </a:lnTo>
                  <a:lnTo>
                    <a:pt x="30" y="42"/>
                  </a:lnTo>
                  <a:lnTo>
                    <a:pt x="30" y="42"/>
                  </a:lnTo>
                  <a:lnTo>
                    <a:pt x="33" y="42"/>
                  </a:lnTo>
                  <a:lnTo>
                    <a:pt x="34" y="43"/>
                  </a:lnTo>
                  <a:lnTo>
                    <a:pt x="36" y="48"/>
                  </a:lnTo>
                  <a:lnTo>
                    <a:pt x="36" y="48"/>
                  </a:lnTo>
                  <a:lnTo>
                    <a:pt x="37" y="47"/>
                  </a:lnTo>
                  <a:lnTo>
                    <a:pt x="37" y="46"/>
                  </a:lnTo>
                  <a:lnTo>
                    <a:pt x="37" y="43"/>
                  </a:lnTo>
                  <a:lnTo>
                    <a:pt x="36" y="40"/>
                  </a:lnTo>
                  <a:lnTo>
                    <a:pt x="36" y="37"/>
                  </a:lnTo>
                  <a:lnTo>
                    <a:pt x="36" y="37"/>
                  </a:lnTo>
                  <a:lnTo>
                    <a:pt x="39" y="34"/>
                  </a:lnTo>
                  <a:lnTo>
                    <a:pt x="42" y="31"/>
                  </a:lnTo>
                  <a:lnTo>
                    <a:pt x="46" y="27"/>
                  </a:lnTo>
                  <a:lnTo>
                    <a:pt x="47" y="21"/>
                  </a:lnTo>
                  <a:lnTo>
                    <a:pt x="47" y="21"/>
                  </a:lnTo>
                  <a:lnTo>
                    <a:pt x="49" y="22"/>
                  </a:lnTo>
                  <a:lnTo>
                    <a:pt x="51" y="22"/>
                  </a:lnTo>
                  <a:lnTo>
                    <a:pt x="52" y="21"/>
                  </a:lnTo>
                  <a:lnTo>
                    <a:pt x="53" y="20"/>
                  </a:lnTo>
                  <a:lnTo>
                    <a:pt x="54" y="16"/>
                  </a:lnTo>
                  <a:lnTo>
                    <a:pt x="54" y="11"/>
                  </a:lnTo>
                  <a:lnTo>
                    <a:pt x="54" y="11"/>
                  </a:lnTo>
                  <a:lnTo>
                    <a:pt x="58" y="11"/>
                  </a:lnTo>
                  <a:lnTo>
                    <a:pt x="61" y="12"/>
                  </a:lnTo>
                  <a:lnTo>
                    <a:pt x="65" y="13"/>
                  </a:lnTo>
                  <a:lnTo>
                    <a:pt x="67" y="15"/>
                  </a:lnTo>
                  <a:lnTo>
                    <a:pt x="67" y="15"/>
                  </a:lnTo>
                  <a:lnTo>
                    <a:pt x="68" y="15"/>
                  </a:lnTo>
                  <a:lnTo>
                    <a:pt x="69" y="14"/>
                  </a:lnTo>
                  <a:lnTo>
                    <a:pt x="68" y="12"/>
                  </a:lnTo>
                  <a:lnTo>
                    <a:pt x="67" y="11"/>
                  </a:lnTo>
                  <a:lnTo>
                    <a:pt x="66" y="11"/>
                  </a:lnTo>
                  <a:lnTo>
                    <a:pt x="64" y="11"/>
                  </a:lnTo>
                  <a:lnTo>
                    <a:pt x="64" y="11"/>
                  </a:lnTo>
                  <a:lnTo>
                    <a:pt x="65" y="8"/>
                  </a:lnTo>
                  <a:lnTo>
                    <a:pt x="66" y="6"/>
                  </a:lnTo>
                  <a:lnTo>
                    <a:pt x="67" y="4"/>
                  </a:lnTo>
                  <a:lnTo>
                    <a:pt x="68" y="0"/>
                  </a:lnTo>
                  <a:lnTo>
                    <a:pt x="68" y="0"/>
                  </a:lnTo>
                  <a:lnTo>
                    <a:pt x="70" y="0"/>
                  </a:lnTo>
                  <a:lnTo>
                    <a:pt x="72" y="1"/>
                  </a:lnTo>
                  <a:lnTo>
                    <a:pt x="73" y="2"/>
                  </a:lnTo>
                  <a:lnTo>
                    <a:pt x="75" y="2"/>
                  </a:lnTo>
                  <a:lnTo>
                    <a:pt x="75" y="2"/>
                  </a:lnTo>
                  <a:close/>
                  <a:moveTo>
                    <a:pt x="34" y="61"/>
                  </a:moveTo>
                  <a:lnTo>
                    <a:pt x="34" y="61"/>
                  </a:lnTo>
                  <a:lnTo>
                    <a:pt x="38" y="58"/>
                  </a:lnTo>
                  <a:lnTo>
                    <a:pt x="38" y="57"/>
                  </a:lnTo>
                  <a:lnTo>
                    <a:pt x="36" y="55"/>
                  </a:lnTo>
                  <a:lnTo>
                    <a:pt x="36" y="55"/>
                  </a:lnTo>
                  <a:lnTo>
                    <a:pt x="35" y="57"/>
                  </a:lnTo>
                  <a:lnTo>
                    <a:pt x="34" y="59"/>
                  </a:lnTo>
                  <a:lnTo>
                    <a:pt x="33" y="60"/>
                  </a:lnTo>
                  <a:lnTo>
                    <a:pt x="34" y="61"/>
                  </a:lnTo>
                  <a:lnTo>
                    <a:pt x="34"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400">
                <a:solidFill>
                  <a:prstClr val="black"/>
                </a:solidFill>
                <a:latin typeface="Malgun Gothic" panose="020b0503020000020004" charset="-127"/>
                <a:ea typeface="Malgun Gothic" panose="020b0503020000020004" charset="-127"/>
              </a:endParaRPr>
            </a:p>
          </p:txBody>
        </p:sp>
      </p:grpSp>
      <p:grpSp>
        <p:nvGrpSpPr>
          <p:cNvPr id="55" name="그룹 58"/>
          <p:cNvGrpSpPr/>
          <p:nvPr/>
        </p:nvGrpSpPr>
        <p:grpSpPr>
          <a:xfrm>
            <a:off x="2781300" y="1873332"/>
            <a:ext cx="2677725" cy="2709098"/>
            <a:chOff x="881063" y="1844675"/>
            <a:chExt cx="2709862" cy="2741613"/>
          </a:xfrm>
          <a:solidFill>
            <a:schemeClr val="tx1"/>
          </a:solidFill>
        </p:grpSpPr>
        <p:sp>
          <p:nvSpPr>
            <p:cNvPr id="56" name="Freeform 7"/>
            <p:cNvSpPr/>
            <p:nvPr/>
          </p:nvSpPr>
          <p:spPr bwMode="auto">
            <a:xfrm>
              <a:off x="938213" y="2863850"/>
              <a:ext cx="9525" cy="6350"/>
            </a:xfrm>
            <a:custGeom>
              <a:gdLst>
                <a:gd name="T0" fmla="*/ 0 w 6"/>
                <a:gd name="T1" fmla="*/ 4 h 4"/>
                <a:gd name="T2" fmla="*/ 0 w 6"/>
                <a:gd name="T3" fmla="*/ 4 h 4"/>
                <a:gd name="T4" fmla="*/ 1 w 6"/>
                <a:gd name="T5" fmla="*/ 2 h 4"/>
                <a:gd name="T6" fmla="*/ 2 w 6"/>
                <a:gd name="T7" fmla="*/ 1 h 4"/>
                <a:gd name="T8" fmla="*/ 4 w 6"/>
                <a:gd name="T9" fmla="*/ 0 h 4"/>
                <a:gd name="T10" fmla="*/ 6 w 6"/>
                <a:gd name="T11" fmla="*/ 0 h 4"/>
                <a:gd name="T12" fmla="*/ 6 w 6"/>
                <a:gd name="T13" fmla="*/ 0 h 4"/>
                <a:gd name="T14" fmla="*/ 6 w 6"/>
                <a:gd name="T15" fmla="*/ 2 h 4"/>
                <a:gd name="T16" fmla="*/ 4 w 6"/>
                <a:gd name="T17" fmla="*/ 3 h 4"/>
                <a:gd name="T18" fmla="*/ 2 w 6"/>
                <a:gd name="T19" fmla="*/ 4 h 4"/>
                <a:gd name="T20" fmla="*/ 0 w 6"/>
                <a:gd name="T21" fmla="*/ 4 h 4"/>
                <a:gd name="T22" fmla="*/ 0 w 6"/>
                <a:gd name="T23" fmla="*/ 4 h 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4">
                  <a:moveTo>
                    <a:pt x="0" y="4"/>
                  </a:moveTo>
                  <a:lnTo>
                    <a:pt x="0" y="4"/>
                  </a:lnTo>
                  <a:lnTo>
                    <a:pt x="1" y="2"/>
                  </a:lnTo>
                  <a:lnTo>
                    <a:pt x="2" y="1"/>
                  </a:lnTo>
                  <a:lnTo>
                    <a:pt x="4" y="0"/>
                  </a:lnTo>
                  <a:lnTo>
                    <a:pt x="6" y="0"/>
                  </a:lnTo>
                  <a:lnTo>
                    <a:pt x="6" y="0"/>
                  </a:lnTo>
                  <a:lnTo>
                    <a:pt x="6" y="2"/>
                  </a:lnTo>
                  <a:lnTo>
                    <a:pt x="4" y="3"/>
                  </a:lnTo>
                  <a:lnTo>
                    <a:pt x="2" y="4"/>
                  </a:lnTo>
                  <a:lnTo>
                    <a:pt x="0" y="4"/>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400">
                <a:solidFill>
                  <a:prstClr val="black"/>
                </a:solidFill>
                <a:latin typeface="Malgun Gothic" panose="020b0503020000020004" charset="-127"/>
                <a:ea typeface="Malgun Gothic" panose="020b0503020000020004" charset="-127"/>
              </a:endParaRPr>
            </a:p>
          </p:txBody>
        </p:sp>
        <p:sp>
          <p:nvSpPr>
            <p:cNvPr id="57" name="Freeform 8"/>
            <p:cNvSpPr/>
            <p:nvPr/>
          </p:nvSpPr>
          <p:spPr bwMode="auto">
            <a:xfrm>
              <a:off x="938213" y="2824163"/>
              <a:ext cx="20637" cy="33338"/>
            </a:xfrm>
            <a:custGeom>
              <a:gdLst>
                <a:gd name="T0" fmla="*/ 0 w 13"/>
                <a:gd name="T1" fmla="*/ 20 h 21"/>
                <a:gd name="T2" fmla="*/ 0 w 13"/>
                <a:gd name="T3" fmla="*/ 20 h 21"/>
                <a:gd name="T4" fmla="*/ 1 w 13"/>
                <a:gd name="T5" fmla="*/ 15 h 21"/>
                <a:gd name="T6" fmla="*/ 1 w 13"/>
                <a:gd name="T7" fmla="*/ 11 h 21"/>
                <a:gd name="T8" fmla="*/ 1 w 13"/>
                <a:gd name="T9" fmla="*/ 6 h 21"/>
                <a:gd name="T10" fmla="*/ 2 w 13"/>
                <a:gd name="T11" fmla="*/ 0 h 21"/>
                <a:gd name="T12" fmla="*/ 2 w 13"/>
                <a:gd name="T13" fmla="*/ 0 h 21"/>
                <a:gd name="T14" fmla="*/ 7 w 13"/>
                <a:gd name="T15" fmla="*/ 0 h 21"/>
                <a:gd name="T16" fmla="*/ 10 w 13"/>
                <a:gd name="T17" fmla="*/ 1 h 21"/>
                <a:gd name="T18" fmla="*/ 12 w 13"/>
                <a:gd name="T19" fmla="*/ 5 h 21"/>
                <a:gd name="T20" fmla="*/ 13 w 13"/>
                <a:gd name="T21" fmla="*/ 9 h 21"/>
                <a:gd name="T22" fmla="*/ 13 w 13"/>
                <a:gd name="T23" fmla="*/ 9 h 21"/>
                <a:gd name="T24" fmla="*/ 9 w 13"/>
                <a:gd name="T25" fmla="*/ 8 h 21"/>
                <a:gd name="T26" fmla="*/ 7 w 13"/>
                <a:gd name="T27" fmla="*/ 8 h 21"/>
                <a:gd name="T28" fmla="*/ 7 w 13"/>
                <a:gd name="T29" fmla="*/ 9 h 21"/>
                <a:gd name="T30" fmla="*/ 7 w 13"/>
                <a:gd name="T31" fmla="*/ 11 h 21"/>
                <a:gd name="T32" fmla="*/ 9 w 13"/>
                <a:gd name="T33" fmla="*/ 15 h 21"/>
                <a:gd name="T34" fmla="*/ 11 w 13"/>
                <a:gd name="T35" fmla="*/ 20 h 21"/>
                <a:gd name="T36" fmla="*/ 11 w 13"/>
                <a:gd name="T37" fmla="*/ 20 h 21"/>
                <a:gd name="T38" fmla="*/ 8 w 13"/>
                <a:gd name="T39" fmla="*/ 21 h 21"/>
                <a:gd name="T40" fmla="*/ 6 w 13"/>
                <a:gd name="T41" fmla="*/ 21 h 21"/>
                <a:gd name="T42" fmla="*/ 3 w 13"/>
                <a:gd name="T43" fmla="*/ 20 h 21"/>
                <a:gd name="T44" fmla="*/ 0 w 13"/>
                <a:gd name="T45" fmla="*/ 20 h 21"/>
                <a:gd name="T46" fmla="*/ 0 w 13"/>
                <a:gd name="T47" fmla="*/ 20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 h="21">
                  <a:moveTo>
                    <a:pt x="0" y="20"/>
                  </a:moveTo>
                  <a:lnTo>
                    <a:pt x="0" y="20"/>
                  </a:lnTo>
                  <a:lnTo>
                    <a:pt x="1" y="15"/>
                  </a:lnTo>
                  <a:lnTo>
                    <a:pt x="1" y="11"/>
                  </a:lnTo>
                  <a:lnTo>
                    <a:pt x="1" y="6"/>
                  </a:lnTo>
                  <a:lnTo>
                    <a:pt x="2" y="0"/>
                  </a:lnTo>
                  <a:lnTo>
                    <a:pt x="2" y="0"/>
                  </a:lnTo>
                  <a:lnTo>
                    <a:pt x="7" y="0"/>
                  </a:lnTo>
                  <a:lnTo>
                    <a:pt x="10" y="1"/>
                  </a:lnTo>
                  <a:lnTo>
                    <a:pt x="12" y="5"/>
                  </a:lnTo>
                  <a:lnTo>
                    <a:pt x="13" y="9"/>
                  </a:lnTo>
                  <a:lnTo>
                    <a:pt x="13" y="9"/>
                  </a:lnTo>
                  <a:lnTo>
                    <a:pt x="9" y="8"/>
                  </a:lnTo>
                  <a:lnTo>
                    <a:pt x="7" y="8"/>
                  </a:lnTo>
                  <a:lnTo>
                    <a:pt x="7" y="9"/>
                  </a:lnTo>
                  <a:lnTo>
                    <a:pt x="7" y="11"/>
                  </a:lnTo>
                  <a:lnTo>
                    <a:pt x="9" y="15"/>
                  </a:lnTo>
                  <a:lnTo>
                    <a:pt x="11" y="20"/>
                  </a:lnTo>
                  <a:lnTo>
                    <a:pt x="11" y="20"/>
                  </a:lnTo>
                  <a:lnTo>
                    <a:pt x="8" y="21"/>
                  </a:lnTo>
                  <a:lnTo>
                    <a:pt x="6" y="21"/>
                  </a:lnTo>
                  <a:lnTo>
                    <a:pt x="3" y="20"/>
                  </a:lnTo>
                  <a:lnTo>
                    <a:pt x="0" y="20"/>
                  </a:lnTo>
                  <a:lnTo>
                    <a:pt x="0"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400">
                <a:solidFill>
                  <a:prstClr val="black"/>
                </a:solidFill>
                <a:latin typeface="Malgun Gothic" panose="020b0503020000020004" charset="-127"/>
                <a:ea typeface="Malgun Gothic" panose="020b0503020000020004" charset="-127"/>
              </a:endParaRPr>
            </a:p>
          </p:txBody>
        </p:sp>
        <p:sp>
          <p:nvSpPr>
            <p:cNvPr id="58" name="Freeform 9"/>
            <p:cNvSpPr/>
            <p:nvPr/>
          </p:nvSpPr>
          <p:spPr bwMode="auto">
            <a:xfrm>
              <a:off x="947738" y="2797175"/>
              <a:ext cx="19050" cy="19050"/>
            </a:xfrm>
            <a:custGeom>
              <a:gdLst>
                <a:gd name="T0" fmla="*/ 0 w 12"/>
                <a:gd name="T1" fmla="*/ 12 h 12"/>
                <a:gd name="T2" fmla="*/ 0 w 12"/>
                <a:gd name="T3" fmla="*/ 12 h 12"/>
                <a:gd name="T4" fmla="*/ 1 w 12"/>
                <a:gd name="T5" fmla="*/ 10 h 12"/>
                <a:gd name="T6" fmla="*/ 1 w 12"/>
                <a:gd name="T7" fmla="*/ 8 h 12"/>
                <a:gd name="T8" fmla="*/ 1 w 12"/>
                <a:gd name="T9" fmla="*/ 3 h 12"/>
                <a:gd name="T10" fmla="*/ 2 w 12"/>
                <a:gd name="T11" fmla="*/ 2 h 12"/>
                <a:gd name="T12" fmla="*/ 3 w 12"/>
                <a:gd name="T13" fmla="*/ 0 h 12"/>
                <a:gd name="T14" fmla="*/ 5 w 12"/>
                <a:gd name="T15" fmla="*/ 0 h 12"/>
                <a:gd name="T16" fmla="*/ 10 w 12"/>
                <a:gd name="T17" fmla="*/ 0 h 12"/>
                <a:gd name="T18" fmla="*/ 10 w 12"/>
                <a:gd name="T19" fmla="*/ 0 h 12"/>
                <a:gd name="T20" fmla="*/ 10 w 12"/>
                <a:gd name="T21" fmla="*/ 2 h 12"/>
                <a:gd name="T22" fmla="*/ 12 w 12"/>
                <a:gd name="T23" fmla="*/ 4 h 12"/>
                <a:gd name="T24" fmla="*/ 12 w 12"/>
                <a:gd name="T25" fmla="*/ 4 h 12"/>
                <a:gd name="T26" fmla="*/ 11 w 12"/>
                <a:gd name="T27" fmla="*/ 8 h 12"/>
                <a:gd name="T28" fmla="*/ 8 w 12"/>
                <a:gd name="T29" fmla="*/ 10 h 12"/>
                <a:gd name="T30" fmla="*/ 5 w 12"/>
                <a:gd name="T31" fmla="*/ 12 h 12"/>
                <a:gd name="T32" fmla="*/ 0 w 12"/>
                <a:gd name="T33" fmla="*/ 12 h 12"/>
                <a:gd name="T34" fmla="*/ 0 w 12"/>
                <a:gd name="T35" fmla="*/ 12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12">
                  <a:moveTo>
                    <a:pt x="0" y="12"/>
                  </a:moveTo>
                  <a:lnTo>
                    <a:pt x="0" y="12"/>
                  </a:lnTo>
                  <a:lnTo>
                    <a:pt x="1" y="10"/>
                  </a:lnTo>
                  <a:lnTo>
                    <a:pt x="1" y="8"/>
                  </a:lnTo>
                  <a:lnTo>
                    <a:pt x="1" y="3"/>
                  </a:lnTo>
                  <a:lnTo>
                    <a:pt x="2" y="2"/>
                  </a:lnTo>
                  <a:lnTo>
                    <a:pt x="3" y="0"/>
                  </a:lnTo>
                  <a:lnTo>
                    <a:pt x="5" y="0"/>
                  </a:lnTo>
                  <a:lnTo>
                    <a:pt x="10" y="0"/>
                  </a:lnTo>
                  <a:lnTo>
                    <a:pt x="10" y="0"/>
                  </a:lnTo>
                  <a:lnTo>
                    <a:pt x="10" y="2"/>
                  </a:lnTo>
                  <a:lnTo>
                    <a:pt x="12" y="4"/>
                  </a:lnTo>
                  <a:lnTo>
                    <a:pt x="12" y="4"/>
                  </a:lnTo>
                  <a:lnTo>
                    <a:pt x="11" y="8"/>
                  </a:lnTo>
                  <a:lnTo>
                    <a:pt x="8" y="10"/>
                  </a:lnTo>
                  <a:lnTo>
                    <a:pt x="5" y="12"/>
                  </a:lnTo>
                  <a:lnTo>
                    <a:pt x="0" y="12"/>
                  </a:lnTo>
                  <a:lnTo>
                    <a:pt x="0"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400">
                <a:solidFill>
                  <a:prstClr val="black"/>
                </a:solidFill>
                <a:latin typeface="Malgun Gothic" panose="020b0503020000020004" charset="-127"/>
                <a:ea typeface="Malgun Gothic" panose="020b0503020000020004" charset="-127"/>
              </a:endParaRPr>
            </a:p>
          </p:txBody>
        </p:sp>
        <p:sp>
          <p:nvSpPr>
            <p:cNvPr id="59" name="Freeform 10"/>
            <p:cNvSpPr/>
            <p:nvPr/>
          </p:nvSpPr>
          <p:spPr bwMode="auto">
            <a:xfrm>
              <a:off x="963613" y="2735263"/>
              <a:ext cx="20637" cy="49213"/>
            </a:xfrm>
            <a:custGeom>
              <a:gdLst>
                <a:gd name="T0" fmla="*/ 9 w 13"/>
                <a:gd name="T1" fmla="*/ 31 h 31"/>
                <a:gd name="T2" fmla="*/ 9 w 13"/>
                <a:gd name="T3" fmla="*/ 31 h 31"/>
                <a:gd name="T4" fmla="*/ 0 w 13"/>
                <a:gd name="T5" fmla="*/ 31 h 31"/>
                <a:gd name="T6" fmla="*/ 0 w 13"/>
                <a:gd name="T7" fmla="*/ 31 h 31"/>
                <a:gd name="T8" fmla="*/ 1 w 13"/>
                <a:gd name="T9" fmla="*/ 30 h 31"/>
                <a:gd name="T10" fmla="*/ 2 w 13"/>
                <a:gd name="T11" fmla="*/ 29 h 31"/>
                <a:gd name="T12" fmla="*/ 6 w 13"/>
                <a:gd name="T13" fmla="*/ 29 h 31"/>
                <a:gd name="T14" fmla="*/ 6 w 13"/>
                <a:gd name="T15" fmla="*/ 29 h 31"/>
                <a:gd name="T16" fmla="*/ 7 w 13"/>
                <a:gd name="T17" fmla="*/ 27 h 31"/>
                <a:gd name="T18" fmla="*/ 5 w 13"/>
                <a:gd name="T19" fmla="*/ 26 h 31"/>
                <a:gd name="T20" fmla="*/ 3 w 13"/>
                <a:gd name="T21" fmla="*/ 25 h 31"/>
                <a:gd name="T22" fmla="*/ 2 w 13"/>
                <a:gd name="T23" fmla="*/ 25 h 31"/>
                <a:gd name="T24" fmla="*/ 2 w 13"/>
                <a:gd name="T25" fmla="*/ 25 h 31"/>
                <a:gd name="T26" fmla="*/ 1 w 13"/>
                <a:gd name="T27" fmla="*/ 20 h 31"/>
                <a:gd name="T28" fmla="*/ 0 w 13"/>
                <a:gd name="T29" fmla="*/ 13 h 31"/>
                <a:gd name="T30" fmla="*/ 0 w 13"/>
                <a:gd name="T31" fmla="*/ 13 h 31"/>
                <a:gd name="T32" fmla="*/ 1 w 13"/>
                <a:gd name="T33" fmla="*/ 10 h 31"/>
                <a:gd name="T34" fmla="*/ 3 w 13"/>
                <a:gd name="T35" fmla="*/ 7 h 31"/>
                <a:gd name="T36" fmla="*/ 4 w 13"/>
                <a:gd name="T37" fmla="*/ 5 h 31"/>
                <a:gd name="T38" fmla="*/ 3 w 13"/>
                <a:gd name="T39" fmla="*/ 4 h 31"/>
                <a:gd name="T40" fmla="*/ 2 w 13"/>
                <a:gd name="T41" fmla="*/ 2 h 31"/>
                <a:gd name="T42" fmla="*/ 2 w 13"/>
                <a:gd name="T43" fmla="*/ 2 h 31"/>
                <a:gd name="T44" fmla="*/ 2 w 13"/>
                <a:gd name="T45" fmla="*/ 1 h 31"/>
                <a:gd name="T46" fmla="*/ 3 w 13"/>
                <a:gd name="T47" fmla="*/ 0 h 31"/>
                <a:gd name="T48" fmla="*/ 6 w 13"/>
                <a:gd name="T49" fmla="*/ 0 h 31"/>
                <a:gd name="T50" fmla="*/ 10 w 13"/>
                <a:gd name="T51" fmla="*/ 0 h 31"/>
                <a:gd name="T52" fmla="*/ 11 w 13"/>
                <a:gd name="T53" fmla="*/ 1 h 31"/>
                <a:gd name="T54" fmla="*/ 11 w 13"/>
                <a:gd name="T55" fmla="*/ 2 h 31"/>
                <a:gd name="T56" fmla="*/ 11 w 13"/>
                <a:gd name="T57" fmla="*/ 2 h 31"/>
                <a:gd name="T58" fmla="*/ 11 w 13"/>
                <a:gd name="T59" fmla="*/ 5 h 31"/>
                <a:gd name="T60" fmla="*/ 10 w 13"/>
                <a:gd name="T61" fmla="*/ 6 h 31"/>
                <a:gd name="T62" fmla="*/ 6 w 13"/>
                <a:gd name="T63" fmla="*/ 7 h 31"/>
                <a:gd name="T64" fmla="*/ 6 w 13"/>
                <a:gd name="T65" fmla="*/ 7 h 31"/>
                <a:gd name="T66" fmla="*/ 7 w 13"/>
                <a:gd name="T67" fmla="*/ 8 h 31"/>
                <a:gd name="T68" fmla="*/ 9 w 13"/>
                <a:gd name="T69" fmla="*/ 8 h 31"/>
                <a:gd name="T70" fmla="*/ 11 w 13"/>
                <a:gd name="T71" fmla="*/ 8 h 31"/>
                <a:gd name="T72" fmla="*/ 12 w 13"/>
                <a:gd name="T73" fmla="*/ 8 h 31"/>
                <a:gd name="T74" fmla="*/ 13 w 13"/>
                <a:gd name="T75" fmla="*/ 9 h 31"/>
                <a:gd name="T76" fmla="*/ 13 w 13"/>
                <a:gd name="T77" fmla="*/ 11 h 31"/>
                <a:gd name="T78" fmla="*/ 13 w 13"/>
                <a:gd name="T79" fmla="*/ 15 h 31"/>
                <a:gd name="T80" fmla="*/ 13 w 13"/>
                <a:gd name="T81" fmla="*/ 15 h 31"/>
                <a:gd name="T82" fmla="*/ 13 w 13"/>
                <a:gd name="T83" fmla="*/ 17 h 31"/>
                <a:gd name="T84" fmla="*/ 13 w 13"/>
                <a:gd name="T85" fmla="*/ 20 h 31"/>
                <a:gd name="T86" fmla="*/ 13 w 13"/>
                <a:gd name="T87" fmla="*/ 20 h 31"/>
                <a:gd name="T88" fmla="*/ 11 w 13"/>
                <a:gd name="T89" fmla="*/ 21 h 31"/>
                <a:gd name="T90" fmla="*/ 10 w 13"/>
                <a:gd name="T91" fmla="*/ 22 h 31"/>
                <a:gd name="T92" fmla="*/ 11 w 13"/>
                <a:gd name="T93" fmla="*/ 23 h 31"/>
                <a:gd name="T94" fmla="*/ 11 w 13"/>
                <a:gd name="T95" fmla="*/ 23 h 31"/>
                <a:gd name="T96" fmla="*/ 13 w 13"/>
                <a:gd name="T97" fmla="*/ 23 h 31"/>
                <a:gd name="T98" fmla="*/ 13 w 13"/>
                <a:gd name="T99" fmla="*/ 23 h 31"/>
                <a:gd name="T100" fmla="*/ 12 w 13"/>
                <a:gd name="T101" fmla="*/ 26 h 31"/>
                <a:gd name="T102" fmla="*/ 10 w 13"/>
                <a:gd name="T103" fmla="*/ 28 h 31"/>
                <a:gd name="T104" fmla="*/ 9 w 13"/>
                <a:gd name="T105" fmla="*/ 29 h 31"/>
                <a:gd name="T106" fmla="*/ 9 w 13"/>
                <a:gd name="T107" fmla="*/ 31 h 31"/>
                <a:gd name="T108" fmla="*/ 9 w 13"/>
                <a:gd name="T109" fmla="*/ 31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 h="31">
                  <a:moveTo>
                    <a:pt x="9" y="31"/>
                  </a:moveTo>
                  <a:lnTo>
                    <a:pt x="9" y="31"/>
                  </a:lnTo>
                  <a:lnTo>
                    <a:pt x="0" y="31"/>
                  </a:lnTo>
                  <a:lnTo>
                    <a:pt x="0" y="31"/>
                  </a:lnTo>
                  <a:lnTo>
                    <a:pt x="1" y="30"/>
                  </a:lnTo>
                  <a:lnTo>
                    <a:pt x="2" y="29"/>
                  </a:lnTo>
                  <a:lnTo>
                    <a:pt x="6" y="29"/>
                  </a:lnTo>
                  <a:lnTo>
                    <a:pt x="6" y="29"/>
                  </a:lnTo>
                  <a:lnTo>
                    <a:pt x="7" y="27"/>
                  </a:lnTo>
                  <a:lnTo>
                    <a:pt x="5" y="26"/>
                  </a:lnTo>
                  <a:lnTo>
                    <a:pt x="3" y="25"/>
                  </a:lnTo>
                  <a:lnTo>
                    <a:pt x="2" y="25"/>
                  </a:lnTo>
                  <a:lnTo>
                    <a:pt x="2" y="25"/>
                  </a:lnTo>
                  <a:lnTo>
                    <a:pt x="1" y="20"/>
                  </a:lnTo>
                  <a:lnTo>
                    <a:pt x="0" y="13"/>
                  </a:lnTo>
                  <a:lnTo>
                    <a:pt x="0" y="13"/>
                  </a:lnTo>
                  <a:lnTo>
                    <a:pt x="1" y="10"/>
                  </a:lnTo>
                  <a:lnTo>
                    <a:pt x="3" y="7"/>
                  </a:lnTo>
                  <a:lnTo>
                    <a:pt x="4" y="5"/>
                  </a:lnTo>
                  <a:lnTo>
                    <a:pt x="3" y="4"/>
                  </a:lnTo>
                  <a:lnTo>
                    <a:pt x="2" y="2"/>
                  </a:lnTo>
                  <a:lnTo>
                    <a:pt x="2" y="2"/>
                  </a:lnTo>
                  <a:lnTo>
                    <a:pt x="2" y="1"/>
                  </a:lnTo>
                  <a:lnTo>
                    <a:pt x="3" y="0"/>
                  </a:lnTo>
                  <a:lnTo>
                    <a:pt x="6" y="0"/>
                  </a:lnTo>
                  <a:lnTo>
                    <a:pt x="10" y="0"/>
                  </a:lnTo>
                  <a:lnTo>
                    <a:pt x="11" y="1"/>
                  </a:lnTo>
                  <a:lnTo>
                    <a:pt x="11" y="2"/>
                  </a:lnTo>
                  <a:lnTo>
                    <a:pt x="11" y="2"/>
                  </a:lnTo>
                  <a:lnTo>
                    <a:pt x="11" y="5"/>
                  </a:lnTo>
                  <a:lnTo>
                    <a:pt x="10" y="6"/>
                  </a:lnTo>
                  <a:lnTo>
                    <a:pt x="6" y="7"/>
                  </a:lnTo>
                  <a:lnTo>
                    <a:pt x="6" y="7"/>
                  </a:lnTo>
                  <a:lnTo>
                    <a:pt x="7" y="8"/>
                  </a:lnTo>
                  <a:lnTo>
                    <a:pt x="9" y="8"/>
                  </a:lnTo>
                  <a:lnTo>
                    <a:pt x="11" y="8"/>
                  </a:lnTo>
                  <a:lnTo>
                    <a:pt x="12" y="8"/>
                  </a:lnTo>
                  <a:lnTo>
                    <a:pt x="13" y="9"/>
                  </a:lnTo>
                  <a:lnTo>
                    <a:pt x="13" y="11"/>
                  </a:lnTo>
                  <a:lnTo>
                    <a:pt x="13" y="15"/>
                  </a:lnTo>
                  <a:lnTo>
                    <a:pt x="13" y="15"/>
                  </a:lnTo>
                  <a:lnTo>
                    <a:pt x="13" y="17"/>
                  </a:lnTo>
                  <a:lnTo>
                    <a:pt x="13" y="20"/>
                  </a:lnTo>
                  <a:lnTo>
                    <a:pt x="13" y="20"/>
                  </a:lnTo>
                  <a:lnTo>
                    <a:pt x="11" y="21"/>
                  </a:lnTo>
                  <a:lnTo>
                    <a:pt x="10" y="22"/>
                  </a:lnTo>
                  <a:lnTo>
                    <a:pt x="11" y="23"/>
                  </a:lnTo>
                  <a:lnTo>
                    <a:pt x="11" y="23"/>
                  </a:lnTo>
                  <a:lnTo>
                    <a:pt x="13" y="23"/>
                  </a:lnTo>
                  <a:lnTo>
                    <a:pt x="13" y="23"/>
                  </a:lnTo>
                  <a:lnTo>
                    <a:pt x="12" y="26"/>
                  </a:lnTo>
                  <a:lnTo>
                    <a:pt x="10" y="28"/>
                  </a:lnTo>
                  <a:lnTo>
                    <a:pt x="9" y="29"/>
                  </a:lnTo>
                  <a:lnTo>
                    <a:pt x="9" y="31"/>
                  </a:lnTo>
                  <a:lnTo>
                    <a:pt x="9"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400">
                <a:solidFill>
                  <a:prstClr val="black"/>
                </a:solidFill>
                <a:latin typeface="Malgun Gothic" panose="020b0503020000020004" charset="-127"/>
                <a:ea typeface="Malgun Gothic" panose="020b0503020000020004" charset="-127"/>
              </a:endParaRPr>
            </a:p>
          </p:txBody>
        </p:sp>
        <p:sp>
          <p:nvSpPr>
            <p:cNvPr id="60" name="Freeform 11"/>
            <p:cNvSpPr/>
            <p:nvPr/>
          </p:nvSpPr>
          <p:spPr bwMode="auto">
            <a:xfrm>
              <a:off x="990600" y="2693988"/>
              <a:ext cx="12700" cy="9525"/>
            </a:xfrm>
            <a:custGeom>
              <a:gdLst>
                <a:gd name="T0" fmla="*/ 0 w 8"/>
                <a:gd name="T1" fmla="*/ 6 h 6"/>
                <a:gd name="T2" fmla="*/ 0 w 8"/>
                <a:gd name="T3" fmla="*/ 6 h 6"/>
                <a:gd name="T4" fmla="*/ 0 w 8"/>
                <a:gd name="T5" fmla="*/ 4 h 6"/>
                <a:gd name="T6" fmla="*/ 0 w 8"/>
                <a:gd name="T7" fmla="*/ 2 h 6"/>
                <a:gd name="T8" fmla="*/ 2 w 8"/>
                <a:gd name="T9" fmla="*/ 1 h 6"/>
                <a:gd name="T10" fmla="*/ 4 w 8"/>
                <a:gd name="T11" fmla="*/ 0 h 6"/>
                <a:gd name="T12" fmla="*/ 6 w 8"/>
                <a:gd name="T13" fmla="*/ 1 h 6"/>
                <a:gd name="T14" fmla="*/ 7 w 8"/>
                <a:gd name="T15" fmla="*/ 2 h 6"/>
                <a:gd name="T16" fmla="*/ 8 w 8"/>
                <a:gd name="T17" fmla="*/ 4 h 6"/>
                <a:gd name="T18" fmla="*/ 7 w 8"/>
                <a:gd name="T19" fmla="*/ 6 h 6"/>
                <a:gd name="T20" fmla="*/ 7 w 8"/>
                <a:gd name="T21" fmla="*/ 6 h 6"/>
                <a:gd name="T22" fmla="*/ 0 w 8"/>
                <a:gd name="T23" fmla="*/ 6 h 6"/>
                <a:gd name="T24" fmla="*/ 0 w 8"/>
                <a:gd name="T25" fmla="*/ 6 h 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6">
                  <a:moveTo>
                    <a:pt x="0" y="6"/>
                  </a:moveTo>
                  <a:lnTo>
                    <a:pt x="0" y="6"/>
                  </a:lnTo>
                  <a:lnTo>
                    <a:pt x="0" y="4"/>
                  </a:lnTo>
                  <a:lnTo>
                    <a:pt x="0" y="2"/>
                  </a:lnTo>
                  <a:lnTo>
                    <a:pt x="2" y="1"/>
                  </a:lnTo>
                  <a:lnTo>
                    <a:pt x="4" y="0"/>
                  </a:lnTo>
                  <a:lnTo>
                    <a:pt x="6" y="1"/>
                  </a:lnTo>
                  <a:lnTo>
                    <a:pt x="7" y="2"/>
                  </a:lnTo>
                  <a:lnTo>
                    <a:pt x="8" y="4"/>
                  </a:lnTo>
                  <a:lnTo>
                    <a:pt x="7" y="6"/>
                  </a:lnTo>
                  <a:lnTo>
                    <a:pt x="7" y="6"/>
                  </a:lnTo>
                  <a:lnTo>
                    <a:pt x="0" y="6"/>
                  </a:lnTo>
                  <a:lnTo>
                    <a:pt x="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400">
                <a:solidFill>
                  <a:prstClr val="black"/>
                </a:solidFill>
                <a:latin typeface="Malgun Gothic" panose="020b0503020000020004" charset="-127"/>
                <a:ea typeface="Malgun Gothic" panose="020b0503020000020004" charset="-127"/>
              </a:endParaRPr>
            </a:p>
          </p:txBody>
        </p:sp>
        <p:sp>
          <p:nvSpPr>
            <p:cNvPr id="61" name="Freeform 12"/>
            <p:cNvSpPr/>
            <p:nvPr/>
          </p:nvSpPr>
          <p:spPr bwMode="auto">
            <a:xfrm>
              <a:off x="990600" y="2655888"/>
              <a:ext cx="22225" cy="33338"/>
            </a:xfrm>
            <a:custGeom>
              <a:gdLst>
                <a:gd name="T0" fmla="*/ 0 w 14"/>
                <a:gd name="T1" fmla="*/ 21 h 21"/>
                <a:gd name="T2" fmla="*/ 0 w 14"/>
                <a:gd name="T3" fmla="*/ 21 h 21"/>
                <a:gd name="T4" fmla="*/ 2 w 14"/>
                <a:gd name="T5" fmla="*/ 18 h 21"/>
                <a:gd name="T6" fmla="*/ 4 w 14"/>
                <a:gd name="T7" fmla="*/ 17 h 21"/>
                <a:gd name="T8" fmla="*/ 5 w 14"/>
                <a:gd name="T9" fmla="*/ 16 h 21"/>
                <a:gd name="T10" fmla="*/ 5 w 14"/>
                <a:gd name="T11" fmla="*/ 16 h 21"/>
                <a:gd name="T12" fmla="*/ 4 w 14"/>
                <a:gd name="T13" fmla="*/ 12 h 21"/>
                <a:gd name="T14" fmla="*/ 1 w 14"/>
                <a:gd name="T15" fmla="*/ 9 h 21"/>
                <a:gd name="T16" fmla="*/ 0 w 14"/>
                <a:gd name="T17" fmla="*/ 6 h 21"/>
                <a:gd name="T18" fmla="*/ 0 w 14"/>
                <a:gd name="T19" fmla="*/ 4 h 21"/>
                <a:gd name="T20" fmla="*/ 1 w 14"/>
                <a:gd name="T21" fmla="*/ 2 h 21"/>
                <a:gd name="T22" fmla="*/ 2 w 14"/>
                <a:gd name="T23" fmla="*/ 0 h 21"/>
                <a:gd name="T24" fmla="*/ 2 w 14"/>
                <a:gd name="T25" fmla="*/ 0 h 21"/>
                <a:gd name="T26" fmla="*/ 6 w 14"/>
                <a:gd name="T27" fmla="*/ 0 h 21"/>
                <a:gd name="T28" fmla="*/ 8 w 14"/>
                <a:gd name="T29" fmla="*/ 0 h 21"/>
                <a:gd name="T30" fmla="*/ 9 w 14"/>
                <a:gd name="T31" fmla="*/ 1 h 21"/>
                <a:gd name="T32" fmla="*/ 10 w 14"/>
                <a:gd name="T33" fmla="*/ 2 h 21"/>
                <a:gd name="T34" fmla="*/ 11 w 14"/>
                <a:gd name="T35" fmla="*/ 5 h 21"/>
                <a:gd name="T36" fmla="*/ 12 w 14"/>
                <a:gd name="T37" fmla="*/ 6 h 21"/>
                <a:gd name="T38" fmla="*/ 14 w 14"/>
                <a:gd name="T39" fmla="*/ 8 h 21"/>
                <a:gd name="T40" fmla="*/ 14 w 14"/>
                <a:gd name="T41" fmla="*/ 8 h 21"/>
                <a:gd name="T42" fmla="*/ 14 w 14"/>
                <a:gd name="T43" fmla="*/ 10 h 21"/>
                <a:gd name="T44" fmla="*/ 13 w 14"/>
                <a:gd name="T45" fmla="*/ 11 h 21"/>
                <a:gd name="T46" fmla="*/ 11 w 14"/>
                <a:gd name="T47" fmla="*/ 14 h 21"/>
                <a:gd name="T48" fmla="*/ 9 w 14"/>
                <a:gd name="T49" fmla="*/ 16 h 21"/>
                <a:gd name="T50" fmla="*/ 9 w 14"/>
                <a:gd name="T51" fmla="*/ 18 h 21"/>
                <a:gd name="T52" fmla="*/ 10 w 14"/>
                <a:gd name="T53" fmla="*/ 21 h 21"/>
                <a:gd name="T54" fmla="*/ 10 w 14"/>
                <a:gd name="T55" fmla="*/ 21 h 21"/>
                <a:gd name="T56" fmla="*/ 0 w 14"/>
                <a:gd name="T57" fmla="*/ 21 h 21"/>
                <a:gd name="T58" fmla="*/ 0 w 14"/>
                <a:gd name="T59" fmla="*/ 21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 h="21">
                  <a:moveTo>
                    <a:pt x="0" y="21"/>
                  </a:moveTo>
                  <a:lnTo>
                    <a:pt x="0" y="21"/>
                  </a:lnTo>
                  <a:lnTo>
                    <a:pt x="2" y="18"/>
                  </a:lnTo>
                  <a:lnTo>
                    <a:pt x="4" y="17"/>
                  </a:lnTo>
                  <a:lnTo>
                    <a:pt x="5" y="16"/>
                  </a:lnTo>
                  <a:lnTo>
                    <a:pt x="5" y="16"/>
                  </a:lnTo>
                  <a:lnTo>
                    <a:pt x="4" y="12"/>
                  </a:lnTo>
                  <a:lnTo>
                    <a:pt x="1" y="9"/>
                  </a:lnTo>
                  <a:lnTo>
                    <a:pt x="0" y="6"/>
                  </a:lnTo>
                  <a:lnTo>
                    <a:pt x="0" y="4"/>
                  </a:lnTo>
                  <a:lnTo>
                    <a:pt x="1" y="2"/>
                  </a:lnTo>
                  <a:lnTo>
                    <a:pt x="2" y="0"/>
                  </a:lnTo>
                  <a:lnTo>
                    <a:pt x="2" y="0"/>
                  </a:lnTo>
                  <a:lnTo>
                    <a:pt x="6" y="0"/>
                  </a:lnTo>
                  <a:lnTo>
                    <a:pt x="8" y="0"/>
                  </a:lnTo>
                  <a:lnTo>
                    <a:pt x="9" y="1"/>
                  </a:lnTo>
                  <a:lnTo>
                    <a:pt x="10" y="2"/>
                  </a:lnTo>
                  <a:lnTo>
                    <a:pt x="11" y="5"/>
                  </a:lnTo>
                  <a:lnTo>
                    <a:pt x="12" y="6"/>
                  </a:lnTo>
                  <a:lnTo>
                    <a:pt x="14" y="8"/>
                  </a:lnTo>
                  <a:lnTo>
                    <a:pt x="14" y="8"/>
                  </a:lnTo>
                  <a:lnTo>
                    <a:pt x="14" y="10"/>
                  </a:lnTo>
                  <a:lnTo>
                    <a:pt x="13" y="11"/>
                  </a:lnTo>
                  <a:lnTo>
                    <a:pt x="11" y="14"/>
                  </a:lnTo>
                  <a:lnTo>
                    <a:pt x="9" y="16"/>
                  </a:lnTo>
                  <a:lnTo>
                    <a:pt x="9" y="18"/>
                  </a:lnTo>
                  <a:lnTo>
                    <a:pt x="10" y="21"/>
                  </a:lnTo>
                  <a:lnTo>
                    <a:pt x="10" y="21"/>
                  </a:lnTo>
                  <a:lnTo>
                    <a:pt x="0" y="21"/>
                  </a:lnTo>
                  <a:lnTo>
                    <a:pt x="0"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400">
                <a:solidFill>
                  <a:prstClr val="black"/>
                </a:solidFill>
                <a:latin typeface="Malgun Gothic" panose="020b0503020000020004" charset="-127"/>
                <a:ea typeface="Malgun Gothic" panose="020b0503020000020004" charset="-127"/>
              </a:endParaRPr>
            </a:p>
          </p:txBody>
        </p:sp>
        <p:sp>
          <p:nvSpPr>
            <p:cNvPr id="62" name="Freeform 13"/>
            <p:cNvSpPr/>
            <p:nvPr/>
          </p:nvSpPr>
          <p:spPr bwMode="auto">
            <a:xfrm>
              <a:off x="1012825" y="2511425"/>
              <a:ext cx="79375" cy="119063"/>
            </a:xfrm>
            <a:custGeom>
              <a:gdLst>
                <a:gd name="T0" fmla="*/ 49 w 50"/>
                <a:gd name="T1" fmla="*/ 0 h 75"/>
                <a:gd name="T2" fmla="*/ 50 w 50"/>
                <a:gd name="T3" fmla="*/ 7 h 75"/>
                <a:gd name="T4" fmla="*/ 46 w 50"/>
                <a:gd name="T5" fmla="*/ 13 h 75"/>
                <a:gd name="T6" fmla="*/ 41 w 50"/>
                <a:gd name="T7" fmla="*/ 20 h 75"/>
                <a:gd name="T8" fmla="*/ 40 w 50"/>
                <a:gd name="T9" fmla="*/ 29 h 75"/>
                <a:gd name="T10" fmla="*/ 38 w 50"/>
                <a:gd name="T11" fmla="*/ 29 h 75"/>
                <a:gd name="T12" fmla="*/ 36 w 50"/>
                <a:gd name="T13" fmla="*/ 35 h 75"/>
                <a:gd name="T14" fmla="*/ 33 w 50"/>
                <a:gd name="T15" fmla="*/ 35 h 75"/>
                <a:gd name="T16" fmla="*/ 29 w 50"/>
                <a:gd name="T17" fmla="*/ 39 h 75"/>
                <a:gd name="T18" fmla="*/ 26 w 50"/>
                <a:gd name="T19" fmla="*/ 40 h 75"/>
                <a:gd name="T20" fmla="*/ 27 w 50"/>
                <a:gd name="T21" fmla="*/ 45 h 75"/>
                <a:gd name="T22" fmla="*/ 26 w 50"/>
                <a:gd name="T23" fmla="*/ 49 h 75"/>
                <a:gd name="T24" fmla="*/ 24 w 50"/>
                <a:gd name="T25" fmla="*/ 49 h 75"/>
                <a:gd name="T26" fmla="*/ 22 w 50"/>
                <a:gd name="T27" fmla="*/ 49 h 75"/>
                <a:gd name="T28" fmla="*/ 21 w 50"/>
                <a:gd name="T29" fmla="*/ 54 h 75"/>
                <a:gd name="T30" fmla="*/ 20 w 50"/>
                <a:gd name="T31" fmla="*/ 61 h 75"/>
                <a:gd name="T32" fmla="*/ 18 w 50"/>
                <a:gd name="T33" fmla="*/ 62 h 75"/>
                <a:gd name="T34" fmla="*/ 13 w 50"/>
                <a:gd name="T35" fmla="*/ 67 h 75"/>
                <a:gd name="T36" fmla="*/ 14 w 50"/>
                <a:gd name="T37" fmla="*/ 71 h 75"/>
                <a:gd name="T38" fmla="*/ 11 w 50"/>
                <a:gd name="T39" fmla="*/ 71 h 75"/>
                <a:gd name="T40" fmla="*/ 8 w 50"/>
                <a:gd name="T41" fmla="*/ 75 h 75"/>
                <a:gd name="T42" fmla="*/ 5 w 50"/>
                <a:gd name="T43" fmla="*/ 75 h 75"/>
                <a:gd name="T44" fmla="*/ 2 w 50"/>
                <a:gd name="T45" fmla="*/ 72 h 75"/>
                <a:gd name="T46" fmla="*/ 0 w 50"/>
                <a:gd name="T47" fmla="*/ 71 h 75"/>
                <a:gd name="T48" fmla="*/ 1 w 50"/>
                <a:gd name="T49" fmla="*/ 68 h 75"/>
                <a:gd name="T50" fmla="*/ 8 w 50"/>
                <a:gd name="T51" fmla="*/ 67 h 75"/>
                <a:gd name="T52" fmla="*/ 11 w 50"/>
                <a:gd name="T53" fmla="*/ 69 h 75"/>
                <a:gd name="T54" fmla="*/ 11 w 50"/>
                <a:gd name="T55" fmla="*/ 64 h 75"/>
                <a:gd name="T56" fmla="*/ 4 w 50"/>
                <a:gd name="T57" fmla="*/ 60 h 75"/>
                <a:gd name="T58" fmla="*/ 0 w 50"/>
                <a:gd name="T59" fmla="*/ 58 h 75"/>
                <a:gd name="T60" fmla="*/ 3 w 50"/>
                <a:gd name="T61" fmla="*/ 55 h 75"/>
                <a:gd name="T62" fmla="*/ 8 w 50"/>
                <a:gd name="T63" fmla="*/ 55 h 75"/>
                <a:gd name="T64" fmla="*/ 7 w 50"/>
                <a:gd name="T65" fmla="*/ 54 h 75"/>
                <a:gd name="T66" fmla="*/ 4 w 50"/>
                <a:gd name="T67" fmla="*/ 53 h 75"/>
                <a:gd name="T68" fmla="*/ 6 w 50"/>
                <a:gd name="T69" fmla="*/ 48 h 75"/>
                <a:gd name="T70" fmla="*/ 5 w 50"/>
                <a:gd name="T71" fmla="*/ 40 h 75"/>
                <a:gd name="T72" fmla="*/ 7 w 50"/>
                <a:gd name="T73" fmla="*/ 36 h 75"/>
                <a:gd name="T74" fmla="*/ 11 w 50"/>
                <a:gd name="T75" fmla="*/ 35 h 75"/>
                <a:gd name="T76" fmla="*/ 13 w 50"/>
                <a:gd name="T77" fmla="*/ 40 h 75"/>
                <a:gd name="T78" fmla="*/ 8 w 50"/>
                <a:gd name="T79" fmla="*/ 42 h 75"/>
                <a:gd name="T80" fmla="*/ 9 w 50"/>
                <a:gd name="T81" fmla="*/ 44 h 75"/>
                <a:gd name="T82" fmla="*/ 14 w 50"/>
                <a:gd name="T83" fmla="*/ 47 h 75"/>
                <a:gd name="T84" fmla="*/ 22 w 50"/>
                <a:gd name="T85" fmla="*/ 47 h 75"/>
                <a:gd name="T86" fmla="*/ 22 w 50"/>
                <a:gd name="T87" fmla="*/ 44 h 75"/>
                <a:gd name="T88" fmla="*/ 18 w 50"/>
                <a:gd name="T89" fmla="*/ 41 h 75"/>
                <a:gd name="T90" fmla="*/ 16 w 50"/>
                <a:gd name="T91" fmla="*/ 40 h 75"/>
                <a:gd name="T92" fmla="*/ 16 w 50"/>
                <a:gd name="T93" fmla="*/ 29 h 75"/>
                <a:gd name="T94" fmla="*/ 20 w 50"/>
                <a:gd name="T95" fmla="*/ 31 h 75"/>
                <a:gd name="T96" fmla="*/ 21 w 50"/>
                <a:gd name="T97" fmla="*/ 28 h 75"/>
                <a:gd name="T98" fmla="*/ 22 w 50"/>
                <a:gd name="T99" fmla="*/ 22 h 75"/>
                <a:gd name="T100" fmla="*/ 24 w 50"/>
                <a:gd name="T101" fmla="*/ 20 h 75"/>
                <a:gd name="T102" fmla="*/ 20 w 50"/>
                <a:gd name="T103" fmla="*/ 15 h 75"/>
                <a:gd name="T104" fmla="*/ 20 w 50"/>
                <a:gd name="T105" fmla="*/ 13 h 75"/>
                <a:gd name="T106" fmla="*/ 24 w 50"/>
                <a:gd name="T107" fmla="*/ 12 h 75"/>
                <a:gd name="T108" fmla="*/ 29 w 50"/>
                <a:gd name="T109" fmla="*/ 12 h 75"/>
                <a:gd name="T110" fmla="*/ 31 w 50"/>
                <a:gd name="T111" fmla="*/ 10 h 75"/>
                <a:gd name="T112" fmla="*/ 29 w 50"/>
                <a:gd name="T113" fmla="*/ 6 h 75"/>
                <a:gd name="T114" fmla="*/ 33 w 50"/>
                <a:gd name="T115" fmla="*/ 8 h 75"/>
                <a:gd name="T116" fmla="*/ 36 w 50"/>
                <a:gd name="T117" fmla="*/ 11 h 75"/>
                <a:gd name="T118" fmla="*/ 39 w 50"/>
                <a:gd name="T119" fmla="*/ 10 h 75"/>
                <a:gd name="T120" fmla="*/ 42 w 50"/>
                <a:gd name="T121" fmla="*/ 5 h 75"/>
                <a:gd name="T122" fmla="*/ 44 w 50"/>
                <a:gd name="T123" fmla="*/ 1 h 75"/>
                <a:gd name="T124" fmla="*/ 49 w 50"/>
                <a:gd name="T125" fmla="*/ 0 h 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0" h="75">
                  <a:moveTo>
                    <a:pt x="49" y="0"/>
                  </a:moveTo>
                  <a:lnTo>
                    <a:pt x="49" y="0"/>
                  </a:lnTo>
                  <a:lnTo>
                    <a:pt x="50" y="4"/>
                  </a:lnTo>
                  <a:lnTo>
                    <a:pt x="50" y="7"/>
                  </a:lnTo>
                  <a:lnTo>
                    <a:pt x="48" y="10"/>
                  </a:lnTo>
                  <a:lnTo>
                    <a:pt x="46" y="13"/>
                  </a:lnTo>
                  <a:lnTo>
                    <a:pt x="43" y="15"/>
                  </a:lnTo>
                  <a:lnTo>
                    <a:pt x="41" y="20"/>
                  </a:lnTo>
                  <a:lnTo>
                    <a:pt x="40" y="24"/>
                  </a:lnTo>
                  <a:lnTo>
                    <a:pt x="40" y="29"/>
                  </a:lnTo>
                  <a:lnTo>
                    <a:pt x="40" y="29"/>
                  </a:lnTo>
                  <a:lnTo>
                    <a:pt x="38" y="29"/>
                  </a:lnTo>
                  <a:lnTo>
                    <a:pt x="36" y="30"/>
                  </a:lnTo>
                  <a:lnTo>
                    <a:pt x="36" y="35"/>
                  </a:lnTo>
                  <a:lnTo>
                    <a:pt x="36" y="35"/>
                  </a:lnTo>
                  <a:lnTo>
                    <a:pt x="33" y="35"/>
                  </a:lnTo>
                  <a:lnTo>
                    <a:pt x="31" y="38"/>
                  </a:lnTo>
                  <a:lnTo>
                    <a:pt x="29" y="39"/>
                  </a:lnTo>
                  <a:lnTo>
                    <a:pt x="26" y="40"/>
                  </a:lnTo>
                  <a:lnTo>
                    <a:pt x="26" y="40"/>
                  </a:lnTo>
                  <a:lnTo>
                    <a:pt x="26" y="42"/>
                  </a:lnTo>
                  <a:lnTo>
                    <a:pt x="27" y="45"/>
                  </a:lnTo>
                  <a:lnTo>
                    <a:pt x="27" y="47"/>
                  </a:lnTo>
                  <a:lnTo>
                    <a:pt x="26" y="49"/>
                  </a:lnTo>
                  <a:lnTo>
                    <a:pt x="26" y="49"/>
                  </a:lnTo>
                  <a:lnTo>
                    <a:pt x="24" y="49"/>
                  </a:lnTo>
                  <a:lnTo>
                    <a:pt x="22" y="49"/>
                  </a:lnTo>
                  <a:lnTo>
                    <a:pt x="22" y="49"/>
                  </a:lnTo>
                  <a:lnTo>
                    <a:pt x="21" y="51"/>
                  </a:lnTo>
                  <a:lnTo>
                    <a:pt x="21" y="54"/>
                  </a:lnTo>
                  <a:lnTo>
                    <a:pt x="21" y="58"/>
                  </a:lnTo>
                  <a:lnTo>
                    <a:pt x="20" y="61"/>
                  </a:lnTo>
                  <a:lnTo>
                    <a:pt x="20" y="61"/>
                  </a:lnTo>
                  <a:lnTo>
                    <a:pt x="18" y="62"/>
                  </a:lnTo>
                  <a:lnTo>
                    <a:pt x="15" y="64"/>
                  </a:lnTo>
                  <a:lnTo>
                    <a:pt x="13" y="67"/>
                  </a:lnTo>
                  <a:lnTo>
                    <a:pt x="13" y="69"/>
                  </a:lnTo>
                  <a:lnTo>
                    <a:pt x="14" y="71"/>
                  </a:lnTo>
                  <a:lnTo>
                    <a:pt x="14" y="71"/>
                  </a:lnTo>
                  <a:lnTo>
                    <a:pt x="11" y="71"/>
                  </a:lnTo>
                  <a:lnTo>
                    <a:pt x="9" y="72"/>
                  </a:lnTo>
                  <a:lnTo>
                    <a:pt x="8" y="75"/>
                  </a:lnTo>
                  <a:lnTo>
                    <a:pt x="8" y="75"/>
                  </a:lnTo>
                  <a:lnTo>
                    <a:pt x="5" y="75"/>
                  </a:lnTo>
                  <a:lnTo>
                    <a:pt x="4" y="74"/>
                  </a:lnTo>
                  <a:lnTo>
                    <a:pt x="2" y="72"/>
                  </a:lnTo>
                  <a:lnTo>
                    <a:pt x="0" y="71"/>
                  </a:lnTo>
                  <a:lnTo>
                    <a:pt x="0" y="71"/>
                  </a:lnTo>
                  <a:lnTo>
                    <a:pt x="0" y="69"/>
                  </a:lnTo>
                  <a:lnTo>
                    <a:pt x="1" y="68"/>
                  </a:lnTo>
                  <a:lnTo>
                    <a:pt x="4" y="67"/>
                  </a:lnTo>
                  <a:lnTo>
                    <a:pt x="8" y="67"/>
                  </a:lnTo>
                  <a:lnTo>
                    <a:pt x="11" y="69"/>
                  </a:lnTo>
                  <a:lnTo>
                    <a:pt x="11" y="69"/>
                  </a:lnTo>
                  <a:lnTo>
                    <a:pt x="11" y="66"/>
                  </a:lnTo>
                  <a:lnTo>
                    <a:pt x="11" y="64"/>
                  </a:lnTo>
                  <a:lnTo>
                    <a:pt x="7" y="61"/>
                  </a:lnTo>
                  <a:lnTo>
                    <a:pt x="4" y="60"/>
                  </a:lnTo>
                  <a:lnTo>
                    <a:pt x="0" y="58"/>
                  </a:lnTo>
                  <a:lnTo>
                    <a:pt x="0" y="58"/>
                  </a:lnTo>
                  <a:lnTo>
                    <a:pt x="1" y="56"/>
                  </a:lnTo>
                  <a:lnTo>
                    <a:pt x="3" y="55"/>
                  </a:lnTo>
                  <a:lnTo>
                    <a:pt x="8" y="55"/>
                  </a:lnTo>
                  <a:lnTo>
                    <a:pt x="8" y="55"/>
                  </a:lnTo>
                  <a:lnTo>
                    <a:pt x="8" y="54"/>
                  </a:lnTo>
                  <a:lnTo>
                    <a:pt x="7" y="54"/>
                  </a:lnTo>
                  <a:lnTo>
                    <a:pt x="4" y="53"/>
                  </a:lnTo>
                  <a:lnTo>
                    <a:pt x="4" y="53"/>
                  </a:lnTo>
                  <a:lnTo>
                    <a:pt x="6" y="51"/>
                  </a:lnTo>
                  <a:lnTo>
                    <a:pt x="6" y="48"/>
                  </a:lnTo>
                  <a:lnTo>
                    <a:pt x="5" y="42"/>
                  </a:lnTo>
                  <a:lnTo>
                    <a:pt x="5" y="40"/>
                  </a:lnTo>
                  <a:lnTo>
                    <a:pt x="5" y="38"/>
                  </a:lnTo>
                  <a:lnTo>
                    <a:pt x="7" y="36"/>
                  </a:lnTo>
                  <a:lnTo>
                    <a:pt x="11" y="35"/>
                  </a:lnTo>
                  <a:lnTo>
                    <a:pt x="11" y="35"/>
                  </a:lnTo>
                  <a:lnTo>
                    <a:pt x="13" y="38"/>
                  </a:lnTo>
                  <a:lnTo>
                    <a:pt x="13" y="40"/>
                  </a:lnTo>
                  <a:lnTo>
                    <a:pt x="12" y="41"/>
                  </a:lnTo>
                  <a:lnTo>
                    <a:pt x="8" y="42"/>
                  </a:lnTo>
                  <a:lnTo>
                    <a:pt x="8" y="42"/>
                  </a:lnTo>
                  <a:lnTo>
                    <a:pt x="9" y="44"/>
                  </a:lnTo>
                  <a:lnTo>
                    <a:pt x="11" y="45"/>
                  </a:lnTo>
                  <a:lnTo>
                    <a:pt x="14" y="47"/>
                  </a:lnTo>
                  <a:lnTo>
                    <a:pt x="22" y="47"/>
                  </a:lnTo>
                  <a:lnTo>
                    <a:pt x="22" y="47"/>
                  </a:lnTo>
                  <a:lnTo>
                    <a:pt x="22" y="45"/>
                  </a:lnTo>
                  <a:lnTo>
                    <a:pt x="22" y="44"/>
                  </a:lnTo>
                  <a:lnTo>
                    <a:pt x="20" y="42"/>
                  </a:lnTo>
                  <a:lnTo>
                    <a:pt x="18" y="41"/>
                  </a:lnTo>
                  <a:lnTo>
                    <a:pt x="16" y="40"/>
                  </a:lnTo>
                  <a:lnTo>
                    <a:pt x="16" y="40"/>
                  </a:lnTo>
                  <a:lnTo>
                    <a:pt x="16" y="29"/>
                  </a:lnTo>
                  <a:lnTo>
                    <a:pt x="16" y="29"/>
                  </a:lnTo>
                  <a:lnTo>
                    <a:pt x="19" y="30"/>
                  </a:lnTo>
                  <a:lnTo>
                    <a:pt x="20" y="31"/>
                  </a:lnTo>
                  <a:lnTo>
                    <a:pt x="21" y="30"/>
                  </a:lnTo>
                  <a:lnTo>
                    <a:pt x="21" y="28"/>
                  </a:lnTo>
                  <a:lnTo>
                    <a:pt x="21" y="24"/>
                  </a:lnTo>
                  <a:lnTo>
                    <a:pt x="22" y="22"/>
                  </a:lnTo>
                  <a:lnTo>
                    <a:pt x="24" y="20"/>
                  </a:lnTo>
                  <a:lnTo>
                    <a:pt x="24" y="20"/>
                  </a:lnTo>
                  <a:lnTo>
                    <a:pt x="21" y="18"/>
                  </a:lnTo>
                  <a:lnTo>
                    <a:pt x="20" y="15"/>
                  </a:lnTo>
                  <a:lnTo>
                    <a:pt x="20" y="13"/>
                  </a:lnTo>
                  <a:lnTo>
                    <a:pt x="20" y="13"/>
                  </a:lnTo>
                  <a:lnTo>
                    <a:pt x="22" y="12"/>
                  </a:lnTo>
                  <a:lnTo>
                    <a:pt x="24" y="12"/>
                  </a:lnTo>
                  <a:lnTo>
                    <a:pt x="28" y="12"/>
                  </a:lnTo>
                  <a:lnTo>
                    <a:pt x="29" y="12"/>
                  </a:lnTo>
                  <a:lnTo>
                    <a:pt x="31" y="11"/>
                  </a:lnTo>
                  <a:lnTo>
                    <a:pt x="31" y="10"/>
                  </a:lnTo>
                  <a:lnTo>
                    <a:pt x="29" y="6"/>
                  </a:lnTo>
                  <a:lnTo>
                    <a:pt x="29" y="6"/>
                  </a:lnTo>
                  <a:lnTo>
                    <a:pt x="32" y="6"/>
                  </a:lnTo>
                  <a:lnTo>
                    <a:pt x="33" y="8"/>
                  </a:lnTo>
                  <a:lnTo>
                    <a:pt x="34" y="10"/>
                  </a:lnTo>
                  <a:lnTo>
                    <a:pt x="36" y="11"/>
                  </a:lnTo>
                  <a:lnTo>
                    <a:pt x="36" y="11"/>
                  </a:lnTo>
                  <a:lnTo>
                    <a:pt x="39" y="10"/>
                  </a:lnTo>
                  <a:lnTo>
                    <a:pt x="40" y="9"/>
                  </a:lnTo>
                  <a:lnTo>
                    <a:pt x="42" y="5"/>
                  </a:lnTo>
                  <a:lnTo>
                    <a:pt x="43" y="3"/>
                  </a:lnTo>
                  <a:lnTo>
                    <a:pt x="44" y="1"/>
                  </a:lnTo>
                  <a:lnTo>
                    <a:pt x="46" y="0"/>
                  </a:lnTo>
                  <a:lnTo>
                    <a:pt x="49" y="0"/>
                  </a:lnTo>
                  <a:lnTo>
                    <a:pt x="4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400">
                <a:solidFill>
                  <a:prstClr val="black"/>
                </a:solidFill>
                <a:latin typeface="Malgun Gothic" panose="020b0503020000020004" charset="-127"/>
                <a:ea typeface="Malgun Gothic" panose="020b0503020000020004" charset="-127"/>
              </a:endParaRPr>
            </a:p>
          </p:txBody>
        </p:sp>
        <p:sp>
          <p:nvSpPr>
            <p:cNvPr id="63" name="Freeform 14"/>
            <p:cNvSpPr/>
            <p:nvPr/>
          </p:nvSpPr>
          <p:spPr bwMode="auto">
            <a:xfrm>
              <a:off x="1057275" y="2503488"/>
              <a:ext cx="23812" cy="14288"/>
            </a:xfrm>
            <a:custGeom>
              <a:gdLst>
                <a:gd name="T0" fmla="*/ 1 w 15"/>
                <a:gd name="T1" fmla="*/ 0 h 9"/>
                <a:gd name="T2" fmla="*/ 1 w 15"/>
                <a:gd name="T3" fmla="*/ 0 h 9"/>
                <a:gd name="T4" fmla="*/ 4 w 15"/>
                <a:gd name="T5" fmla="*/ 1 h 9"/>
                <a:gd name="T6" fmla="*/ 7 w 15"/>
                <a:gd name="T7" fmla="*/ 3 h 9"/>
                <a:gd name="T8" fmla="*/ 14 w 15"/>
                <a:gd name="T9" fmla="*/ 3 h 9"/>
                <a:gd name="T10" fmla="*/ 14 w 15"/>
                <a:gd name="T11" fmla="*/ 3 h 9"/>
                <a:gd name="T12" fmla="*/ 15 w 15"/>
                <a:gd name="T13" fmla="*/ 5 h 9"/>
                <a:gd name="T14" fmla="*/ 14 w 15"/>
                <a:gd name="T15" fmla="*/ 7 h 9"/>
                <a:gd name="T16" fmla="*/ 13 w 15"/>
                <a:gd name="T17" fmla="*/ 7 h 9"/>
                <a:gd name="T18" fmla="*/ 11 w 15"/>
                <a:gd name="T19" fmla="*/ 7 h 9"/>
                <a:gd name="T20" fmla="*/ 7 w 15"/>
                <a:gd name="T21" fmla="*/ 7 h 9"/>
                <a:gd name="T22" fmla="*/ 6 w 15"/>
                <a:gd name="T23" fmla="*/ 8 h 9"/>
                <a:gd name="T24" fmla="*/ 6 w 15"/>
                <a:gd name="T25" fmla="*/ 9 h 9"/>
                <a:gd name="T26" fmla="*/ 6 w 15"/>
                <a:gd name="T27" fmla="*/ 9 h 9"/>
                <a:gd name="T28" fmla="*/ 3 w 15"/>
                <a:gd name="T29" fmla="*/ 8 h 9"/>
                <a:gd name="T30" fmla="*/ 1 w 15"/>
                <a:gd name="T31" fmla="*/ 7 h 9"/>
                <a:gd name="T32" fmla="*/ 0 w 15"/>
                <a:gd name="T33" fmla="*/ 4 h 9"/>
                <a:gd name="T34" fmla="*/ 1 w 15"/>
                <a:gd name="T35" fmla="*/ 0 h 9"/>
                <a:gd name="T36" fmla="*/ 1 w 15"/>
                <a:gd name="T37" fmla="*/ 0 h 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9">
                  <a:moveTo>
                    <a:pt x="1" y="0"/>
                  </a:moveTo>
                  <a:lnTo>
                    <a:pt x="1" y="0"/>
                  </a:lnTo>
                  <a:lnTo>
                    <a:pt x="4" y="1"/>
                  </a:lnTo>
                  <a:lnTo>
                    <a:pt x="7" y="3"/>
                  </a:lnTo>
                  <a:lnTo>
                    <a:pt x="14" y="3"/>
                  </a:lnTo>
                  <a:lnTo>
                    <a:pt x="14" y="3"/>
                  </a:lnTo>
                  <a:lnTo>
                    <a:pt x="15" y="5"/>
                  </a:lnTo>
                  <a:lnTo>
                    <a:pt x="14" y="7"/>
                  </a:lnTo>
                  <a:lnTo>
                    <a:pt x="13" y="7"/>
                  </a:lnTo>
                  <a:lnTo>
                    <a:pt x="11" y="7"/>
                  </a:lnTo>
                  <a:lnTo>
                    <a:pt x="7" y="7"/>
                  </a:lnTo>
                  <a:lnTo>
                    <a:pt x="6" y="8"/>
                  </a:lnTo>
                  <a:lnTo>
                    <a:pt x="6" y="9"/>
                  </a:lnTo>
                  <a:lnTo>
                    <a:pt x="6" y="9"/>
                  </a:lnTo>
                  <a:lnTo>
                    <a:pt x="3" y="8"/>
                  </a:lnTo>
                  <a:lnTo>
                    <a:pt x="1" y="7"/>
                  </a:lnTo>
                  <a:lnTo>
                    <a:pt x="0" y="4"/>
                  </a:lnTo>
                  <a:lnTo>
                    <a:pt x="1" y="0"/>
                  </a:ln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400">
                <a:solidFill>
                  <a:prstClr val="black"/>
                </a:solidFill>
                <a:latin typeface="Malgun Gothic" panose="020b0503020000020004" charset="-127"/>
                <a:ea typeface="Malgun Gothic" panose="020b0503020000020004" charset="-127"/>
              </a:endParaRPr>
            </a:p>
          </p:txBody>
        </p:sp>
        <p:sp>
          <p:nvSpPr>
            <p:cNvPr id="64" name="Freeform 15"/>
            <p:cNvSpPr/>
            <p:nvPr/>
          </p:nvSpPr>
          <p:spPr bwMode="auto">
            <a:xfrm>
              <a:off x="1087438" y="2443163"/>
              <a:ext cx="14287" cy="20638"/>
            </a:xfrm>
            <a:custGeom>
              <a:gdLst>
                <a:gd name="T0" fmla="*/ 2 w 9"/>
                <a:gd name="T1" fmla="*/ 13 h 13"/>
                <a:gd name="T2" fmla="*/ 2 w 9"/>
                <a:gd name="T3" fmla="*/ 13 h 13"/>
                <a:gd name="T4" fmla="*/ 0 w 9"/>
                <a:gd name="T5" fmla="*/ 12 h 13"/>
                <a:gd name="T6" fmla="*/ 0 w 9"/>
                <a:gd name="T7" fmla="*/ 11 h 13"/>
                <a:gd name="T8" fmla="*/ 1 w 9"/>
                <a:gd name="T9" fmla="*/ 7 h 13"/>
                <a:gd name="T10" fmla="*/ 3 w 9"/>
                <a:gd name="T11" fmla="*/ 4 h 13"/>
                <a:gd name="T12" fmla="*/ 5 w 9"/>
                <a:gd name="T13" fmla="*/ 0 h 13"/>
                <a:gd name="T14" fmla="*/ 5 w 9"/>
                <a:gd name="T15" fmla="*/ 0 h 13"/>
                <a:gd name="T16" fmla="*/ 7 w 9"/>
                <a:gd name="T17" fmla="*/ 2 h 13"/>
                <a:gd name="T18" fmla="*/ 8 w 9"/>
                <a:gd name="T19" fmla="*/ 4 h 13"/>
                <a:gd name="T20" fmla="*/ 9 w 9"/>
                <a:gd name="T21" fmla="*/ 9 h 13"/>
                <a:gd name="T22" fmla="*/ 9 w 9"/>
                <a:gd name="T23" fmla="*/ 9 h 13"/>
                <a:gd name="T24" fmla="*/ 7 w 9"/>
                <a:gd name="T25" fmla="*/ 9 h 13"/>
                <a:gd name="T26" fmla="*/ 5 w 9"/>
                <a:gd name="T27" fmla="*/ 10 h 13"/>
                <a:gd name="T28" fmla="*/ 3 w 9"/>
                <a:gd name="T29" fmla="*/ 11 h 13"/>
                <a:gd name="T30" fmla="*/ 2 w 9"/>
                <a:gd name="T31" fmla="*/ 13 h 13"/>
                <a:gd name="T32" fmla="*/ 2 w 9"/>
                <a:gd name="T33" fmla="*/ 13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13">
                  <a:moveTo>
                    <a:pt x="2" y="13"/>
                  </a:moveTo>
                  <a:lnTo>
                    <a:pt x="2" y="13"/>
                  </a:lnTo>
                  <a:lnTo>
                    <a:pt x="0" y="12"/>
                  </a:lnTo>
                  <a:lnTo>
                    <a:pt x="0" y="11"/>
                  </a:lnTo>
                  <a:lnTo>
                    <a:pt x="1" y="7"/>
                  </a:lnTo>
                  <a:lnTo>
                    <a:pt x="3" y="4"/>
                  </a:lnTo>
                  <a:lnTo>
                    <a:pt x="5" y="0"/>
                  </a:lnTo>
                  <a:lnTo>
                    <a:pt x="5" y="0"/>
                  </a:lnTo>
                  <a:lnTo>
                    <a:pt x="7" y="2"/>
                  </a:lnTo>
                  <a:lnTo>
                    <a:pt x="8" y="4"/>
                  </a:lnTo>
                  <a:lnTo>
                    <a:pt x="9" y="9"/>
                  </a:lnTo>
                  <a:lnTo>
                    <a:pt x="9" y="9"/>
                  </a:lnTo>
                  <a:lnTo>
                    <a:pt x="7" y="9"/>
                  </a:lnTo>
                  <a:lnTo>
                    <a:pt x="5" y="10"/>
                  </a:lnTo>
                  <a:lnTo>
                    <a:pt x="3" y="11"/>
                  </a:lnTo>
                  <a:lnTo>
                    <a:pt x="2" y="13"/>
                  </a:lnTo>
                  <a:lnTo>
                    <a:pt x="2"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400">
                <a:solidFill>
                  <a:prstClr val="black"/>
                </a:solidFill>
                <a:latin typeface="Malgun Gothic" panose="020b0503020000020004" charset="-127"/>
                <a:ea typeface="Malgun Gothic" panose="020b0503020000020004" charset="-127"/>
              </a:endParaRPr>
            </a:p>
          </p:txBody>
        </p:sp>
        <p:sp>
          <p:nvSpPr>
            <p:cNvPr id="65" name="Freeform 16"/>
            <p:cNvSpPr/>
            <p:nvPr/>
          </p:nvSpPr>
          <p:spPr bwMode="auto">
            <a:xfrm>
              <a:off x="1449388" y="2130425"/>
              <a:ext cx="15875" cy="9525"/>
            </a:xfrm>
            <a:custGeom>
              <a:gdLst>
                <a:gd name="T0" fmla="*/ 0 w 10"/>
                <a:gd name="T1" fmla="*/ 6 h 6"/>
                <a:gd name="T2" fmla="*/ 0 w 10"/>
                <a:gd name="T3" fmla="*/ 6 h 6"/>
                <a:gd name="T4" fmla="*/ 4 w 10"/>
                <a:gd name="T5" fmla="*/ 2 h 6"/>
                <a:gd name="T6" fmla="*/ 6 w 10"/>
                <a:gd name="T7" fmla="*/ 0 h 6"/>
                <a:gd name="T8" fmla="*/ 10 w 10"/>
                <a:gd name="T9" fmla="*/ 0 h 6"/>
                <a:gd name="T10" fmla="*/ 10 w 10"/>
                <a:gd name="T11" fmla="*/ 0 h 6"/>
                <a:gd name="T12" fmla="*/ 7 w 10"/>
                <a:gd name="T13" fmla="*/ 4 h 6"/>
                <a:gd name="T14" fmla="*/ 4 w 10"/>
                <a:gd name="T15" fmla="*/ 6 h 6"/>
                <a:gd name="T16" fmla="*/ 0 w 10"/>
                <a:gd name="T17" fmla="*/ 6 h 6"/>
                <a:gd name="T18" fmla="*/ 0 w 10"/>
                <a:gd name="T19" fmla="*/ 6 h 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6">
                  <a:moveTo>
                    <a:pt x="0" y="6"/>
                  </a:moveTo>
                  <a:lnTo>
                    <a:pt x="0" y="6"/>
                  </a:lnTo>
                  <a:lnTo>
                    <a:pt x="4" y="2"/>
                  </a:lnTo>
                  <a:lnTo>
                    <a:pt x="6" y="0"/>
                  </a:lnTo>
                  <a:lnTo>
                    <a:pt x="10" y="0"/>
                  </a:lnTo>
                  <a:lnTo>
                    <a:pt x="10" y="0"/>
                  </a:lnTo>
                  <a:lnTo>
                    <a:pt x="7" y="4"/>
                  </a:lnTo>
                  <a:lnTo>
                    <a:pt x="4" y="6"/>
                  </a:lnTo>
                  <a:lnTo>
                    <a:pt x="0" y="6"/>
                  </a:lnTo>
                  <a:lnTo>
                    <a:pt x="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400">
                <a:solidFill>
                  <a:prstClr val="black"/>
                </a:solidFill>
                <a:latin typeface="Malgun Gothic" panose="020b0503020000020004" charset="-127"/>
                <a:ea typeface="Malgun Gothic" panose="020b0503020000020004" charset="-127"/>
              </a:endParaRPr>
            </a:p>
          </p:txBody>
        </p:sp>
        <p:sp>
          <p:nvSpPr>
            <p:cNvPr id="66" name="Freeform 17"/>
            <p:cNvSpPr/>
            <p:nvPr/>
          </p:nvSpPr>
          <p:spPr bwMode="auto">
            <a:xfrm>
              <a:off x="1698625" y="1992313"/>
              <a:ext cx="7937" cy="9525"/>
            </a:xfrm>
            <a:custGeom>
              <a:gdLst>
                <a:gd name="T0" fmla="*/ 0 w 5"/>
                <a:gd name="T1" fmla="*/ 6 h 6"/>
                <a:gd name="T2" fmla="*/ 0 w 5"/>
                <a:gd name="T3" fmla="*/ 6 h 6"/>
                <a:gd name="T4" fmla="*/ 0 w 5"/>
                <a:gd name="T5" fmla="*/ 0 h 6"/>
                <a:gd name="T6" fmla="*/ 0 w 5"/>
                <a:gd name="T7" fmla="*/ 0 h 6"/>
                <a:gd name="T8" fmla="*/ 5 w 5"/>
                <a:gd name="T9" fmla="*/ 0 h 6"/>
                <a:gd name="T10" fmla="*/ 5 w 5"/>
                <a:gd name="T11" fmla="*/ 0 h 6"/>
                <a:gd name="T12" fmla="*/ 5 w 5"/>
                <a:gd name="T13" fmla="*/ 6 h 6"/>
                <a:gd name="T14" fmla="*/ 5 w 5"/>
                <a:gd name="T15" fmla="*/ 6 h 6"/>
                <a:gd name="T16" fmla="*/ 0 w 5"/>
                <a:gd name="T17" fmla="*/ 6 h 6"/>
                <a:gd name="T18" fmla="*/ 0 w 5"/>
                <a:gd name="T19" fmla="*/ 6 h 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6">
                  <a:moveTo>
                    <a:pt x="0" y="6"/>
                  </a:moveTo>
                  <a:lnTo>
                    <a:pt x="0" y="6"/>
                  </a:lnTo>
                  <a:lnTo>
                    <a:pt x="0" y="0"/>
                  </a:lnTo>
                  <a:lnTo>
                    <a:pt x="0" y="0"/>
                  </a:lnTo>
                  <a:lnTo>
                    <a:pt x="5" y="0"/>
                  </a:lnTo>
                  <a:lnTo>
                    <a:pt x="5" y="0"/>
                  </a:lnTo>
                  <a:lnTo>
                    <a:pt x="5" y="6"/>
                  </a:lnTo>
                  <a:lnTo>
                    <a:pt x="5" y="6"/>
                  </a:lnTo>
                  <a:lnTo>
                    <a:pt x="0" y="6"/>
                  </a:lnTo>
                  <a:lnTo>
                    <a:pt x="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400">
                <a:solidFill>
                  <a:prstClr val="black"/>
                </a:solidFill>
                <a:latin typeface="Malgun Gothic" panose="020b0503020000020004" charset="-127"/>
                <a:ea typeface="Malgun Gothic" panose="020b0503020000020004" charset="-127"/>
              </a:endParaRPr>
            </a:p>
          </p:txBody>
        </p:sp>
        <p:sp>
          <p:nvSpPr>
            <p:cNvPr id="67" name="Freeform 18"/>
            <p:cNvSpPr/>
            <p:nvPr/>
          </p:nvSpPr>
          <p:spPr bwMode="auto">
            <a:xfrm>
              <a:off x="2141538" y="1844675"/>
              <a:ext cx="14287" cy="7938"/>
            </a:xfrm>
            <a:custGeom>
              <a:gdLst>
                <a:gd name="T0" fmla="*/ 0 w 9"/>
                <a:gd name="T1" fmla="*/ 5 h 5"/>
                <a:gd name="T2" fmla="*/ 0 w 9"/>
                <a:gd name="T3" fmla="*/ 5 h 5"/>
                <a:gd name="T4" fmla="*/ 1 w 9"/>
                <a:gd name="T5" fmla="*/ 3 h 5"/>
                <a:gd name="T6" fmla="*/ 3 w 9"/>
                <a:gd name="T7" fmla="*/ 1 h 5"/>
                <a:gd name="T8" fmla="*/ 8 w 9"/>
                <a:gd name="T9" fmla="*/ 0 h 5"/>
                <a:gd name="T10" fmla="*/ 8 w 9"/>
                <a:gd name="T11" fmla="*/ 0 h 5"/>
                <a:gd name="T12" fmla="*/ 9 w 9"/>
                <a:gd name="T13" fmla="*/ 2 h 5"/>
                <a:gd name="T14" fmla="*/ 8 w 9"/>
                <a:gd name="T15" fmla="*/ 4 h 5"/>
                <a:gd name="T16" fmla="*/ 7 w 9"/>
                <a:gd name="T17" fmla="*/ 4 h 5"/>
                <a:gd name="T18" fmla="*/ 6 w 9"/>
                <a:gd name="T19" fmla="*/ 5 h 5"/>
                <a:gd name="T20" fmla="*/ 0 w 9"/>
                <a:gd name="T21" fmla="*/ 5 h 5"/>
                <a:gd name="T22" fmla="*/ 0 w 9"/>
                <a:gd name="T23" fmla="*/ 5 h 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5">
                  <a:moveTo>
                    <a:pt x="0" y="5"/>
                  </a:moveTo>
                  <a:lnTo>
                    <a:pt x="0" y="5"/>
                  </a:lnTo>
                  <a:lnTo>
                    <a:pt x="1" y="3"/>
                  </a:lnTo>
                  <a:lnTo>
                    <a:pt x="3" y="1"/>
                  </a:lnTo>
                  <a:lnTo>
                    <a:pt x="8" y="0"/>
                  </a:lnTo>
                  <a:lnTo>
                    <a:pt x="8" y="0"/>
                  </a:lnTo>
                  <a:lnTo>
                    <a:pt x="9" y="2"/>
                  </a:lnTo>
                  <a:lnTo>
                    <a:pt x="8" y="4"/>
                  </a:lnTo>
                  <a:lnTo>
                    <a:pt x="7" y="4"/>
                  </a:lnTo>
                  <a:lnTo>
                    <a:pt x="6" y="5"/>
                  </a:lnTo>
                  <a:lnTo>
                    <a:pt x="0" y="5"/>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400">
                <a:solidFill>
                  <a:prstClr val="black"/>
                </a:solidFill>
                <a:latin typeface="Malgun Gothic" panose="020b0503020000020004" charset="-127"/>
                <a:ea typeface="Malgun Gothic" panose="020b0503020000020004" charset="-127"/>
              </a:endParaRPr>
            </a:p>
          </p:txBody>
        </p:sp>
        <p:sp>
          <p:nvSpPr>
            <p:cNvPr id="68" name="Freeform 19"/>
            <p:cNvSpPr/>
            <p:nvPr/>
          </p:nvSpPr>
          <p:spPr bwMode="auto">
            <a:xfrm>
              <a:off x="2809875" y="4448175"/>
              <a:ext cx="9525" cy="6350"/>
            </a:xfrm>
            <a:custGeom>
              <a:gdLst>
                <a:gd name="T0" fmla="*/ 6 w 6"/>
                <a:gd name="T1" fmla="*/ 0 h 4"/>
                <a:gd name="T2" fmla="*/ 6 w 6"/>
                <a:gd name="T3" fmla="*/ 0 h 4"/>
                <a:gd name="T4" fmla="*/ 5 w 6"/>
                <a:gd name="T5" fmla="*/ 2 h 4"/>
                <a:gd name="T6" fmla="*/ 4 w 6"/>
                <a:gd name="T7" fmla="*/ 3 h 4"/>
                <a:gd name="T8" fmla="*/ 2 w 6"/>
                <a:gd name="T9" fmla="*/ 4 h 4"/>
                <a:gd name="T10" fmla="*/ 0 w 6"/>
                <a:gd name="T11" fmla="*/ 4 h 4"/>
                <a:gd name="T12" fmla="*/ 0 w 6"/>
                <a:gd name="T13" fmla="*/ 4 h 4"/>
                <a:gd name="T14" fmla="*/ 0 w 6"/>
                <a:gd name="T15" fmla="*/ 2 h 4"/>
                <a:gd name="T16" fmla="*/ 2 w 6"/>
                <a:gd name="T17" fmla="*/ 1 h 4"/>
                <a:gd name="T18" fmla="*/ 4 w 6"/>
                <a:gd name="T19" fmla="*/ 0 h 4"/>
                <a:gd name="T20" fmla="*/ 6 w 6"/>
                <a:gd name="T21" fmla="*/ 0 h 4"/>
                <a:gd name="T22" fmla="*/ 6 w 6"/>
                <a:gd name="T23" fmla="*/ 0 h 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4">
                  <a:moveTo>
                    <a:pt x="6" y="0"/>
                  </a:moveTo>
                  <a:lnTo>
                    <a:pt x="6" y="0"/>
                  </a:lnTo>
                  <a:lnTo>
                    <a:pt x="5" y="2"/>
                  </a:lnTo>
                  <a:lnTo>
                    <a:pt x="4" y="3"/>
                  </a:lnTo>
                  <a:lnTo>
                    <a:pt x="2" y="4"/>
                  </a:lnTo>
                  <a:lnTo>
                    <a:pt x="0" y="4"/>
                  </a:lnTo>
                  <a:lnTo>
                    <a:pt x="0" y="4"/>
                  </a:lnTo>
                  <a:lnTo>
                    <a:pt x="0" y="2"/>
                  </a:lnTo>
                  <a:lnTo>
                    <a:pt x="2" y="1"/>
                  </a:lnTo>
                  <a:lnTo>
                    <a:pt x="4" y="0"/>
                  </a:lnTo>
                  <a:lnTo>
                    <a:pt x="6" y="0"/>
                  </a:ln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400">
                <a:solidFill>
                  <a:prstClr val="black"/>
                </a:solidFill>
                <a:latin typeface="Malgun Gothic" panose="020b0503020000020004" charset="-127"/>
                <a:ea typeface="Malgun Gothic" panose="020b0503020000020004" charset="-127"/>
              </a:endParaRPr>
            </a:p>
          </p:txBody>
        </p:sp>
        <p:sp>
          <p:nvSpPr>
            <p:cNvPr id="69" name="Freeform 20"/>
            <p:cNvSpPr/>
            <p:nvPr/>
          </p:nvSpPr>
          <p:spPr bwMode="auto">
            <a:xfrm>
              <a:off x="2830513" y="4440238"/>
              <a:ext cx="14287" cy="7938"/>
            </a:xfrm>
            <a:custGeom>
              <a:gdLst>
                <a:gd name="T0" fmla="*/ 0 w 9"/>
                <a:gd name="T1" fmla="*/ 5 h 5"/>
                <a:gd name="T2" fmla="*/ 0 w 9"/>
                <a:gd name="T3" fmla="*/ 5 h 5"/>
                <a:gd name="T4" fmla="*/ 1 w 9"/>
                <a:gd name="T5" fmla="*/ 2 h 5"/>
                <a:gd name="T6" fmla="*/ 4 w 9"/>
                <a:gd name="T7" fmla="*/ 0 h 5"/>
                <a:gd name="T8" fmla="*/ 6 w 9"/>
                <a:gd name="T9" fmla="*/ 0 h 5"/>
                <a:gd name="T10" fmla="*/ 9 w 9"/>
                <a:gd name="T11" fmla="*/ 3 h 5"/>
                <a:gd name="T12" fmla="*/ 9 w 9"/>
                <a:gd name="T13" fmla="*/ 3 h 5"/>
                <a:gd name="T14" fmla="*/ 8 w 9"/>
                <a:gd name="T15" fmla="*/ 4 h 5"/>
                <a:gd name="T16" fmla="*/ 6 w 9"/>
                <a:gd name="T17" fmla="*/ 5 h 5"/>
                <a:gd name="T18" fmla="*/ 0 w 9"/>
                <a:gd name="T19" fmla="*/ 5 h 5"/>
                <a:gd name="T20" fmla="*/ 0 w 9"/>
                <a:gd name="T21" fmla="*/ 5 h 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5">
                  <a:moveTo>
                    <a:pt x="0" y="5"/>
                  </a:moveTo>
                  <a:lnTo>
                    <a:pt x="0" y="5"/>
                  </a:lnTo>
                  <a:lnTo>
                    <a:pt x="1" y="2"/>
                  </a:lnTo>
                  <a:lnTo>
                    <a:pt x="4" y="0"/>
                  </a:lnTo>
                  <a:lnTo>
                    <a:pt x="6" y="0"/>
                  </a:lnTo>
                  <a:lnTo>
                    <a:pt x="9" y="3"/>
                  </a:lnTo>
                  <a:lnTo>
                    <a:pt x="9" y="3"/>
                  </a:lnTo>
                  <a:lnTo>
                    <a:pt x="8" y="4"/>
                  </a:lnTo>
                  <a:lnTo>
                    <a:pt x="6" y="5"/>
                  </a:lnTo>
                  <a:lnTo>
                    <a:pt x="0" y="5"/>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400">
                <a:solidFill>
                  <a:prstClr val="black"/>
                </a:solidFill>
                <a:latin typeface="Malgun Gothic" panose="020b0503020000020004" charset="-127"/>
                <a:ea typeface="Malgun Gothic" panose="020b0503020000020004" charset="-127"/>
              </a:endParaRPr>
            </a:p>
          </p:txBody>
        </p:sp>
        <p:sp>
          <p:nvSpPr>
            <p:cNvPr id="70" name="Freeform 21"/>
            <p:cNvSpPr/>
            <p:nvPr/>
          </p:nvSpPr>
          <p:spPr bwMode="auto">
            <a:xfrm>
              <a:off x="2959100" y="2070100"/>
              <a:ext cx="6350" cy="9525"/>
            </a:xfrm>
            <a:custGeom>
              <a:gdLst>
                <a:gd name="T0" fmla="*/ 0 w 4"/>
                <a:gd name="T1" fmla="*/ 4 h 6"/>
                <a:gd name="T2" fmla="*/ 0 w 4"/>
                <a:gd name="T3" fmla="*/ 4 h 6"/>
                <a:gd name="T4" fmla="*/ 0 w 4"/>
                <a:gd name="T5" fmla="*/ 0 h 6"/>
                <a:gd name="T6" fmla="*/ 0 w 4"/>
                <a:gd name="T7" fmla="*/ 0 h 6"/>
                <a:gd name="T8" fmla="*/ 3 w 4"/>
                <a:gd name="T9" fmla="*/ 0 h 6"/>
                <a:gd name="T10" fmla="*/ 4 w 4"/>
                <a:gd name="T11" fmla="*/ 1 h 6"/>
                <a:gd name="T12" fmla="*/ 4 w 4"/>
                <a:gd name="T13" fmla="*/ 6 h 6"/>
                <a:gd name="T14" fmla="*/ 4 w 4"/>
                <a:gd name="T15" fmla="*/ 6 h 6"/>
                <a:gd name="T16" fmla="*/ 2 w 4"/>
                <a:gd name="T17" fmla="*/ 5 h 6"/>
                <a:gd name="T18" fmla="*/ 0 w 4"/>
                <a:gd name="T19" fmla="*/ 4 h 6"/>
                <a:gd name="T20" fmla="*/ 0 w 4"/>
                <a:gd name="T21" fmla="*/ 4 h 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6">
                  <a:moveTo>
                    <a:pt x="0" y="4"/>
                  </a:moveTo>
                  <a:lnTo>
                    <a:pt x="0" y="4"/>
                  </a:lnTo>
                  <a:lnTo>
                    <a:pt x="0" y="0"/>
                  </a:lnTo>
                  <a:lnTo>
                    <a:pt x="0" y="0"/>
                  </a:lnTo>
                  <a:lnTo>
                    <a:pt x="3" y="0"/>
                  </a:lnTo>
                  <a:lnTo>
                    <a:pt x="4" y="1"/>
                  </a:lnTo>
                  <a:lnTo>
                    <a:pt x="4" y="6"/>
                  </a:lnTo>
                  <a:lnTo>
                    <a:pt x="4" y="6"/>
                  </a:lnTo>
                  <a:lnTo>
                    <a:pt x="2" y="5"/>
                  </a:lnTo>
                  <a:lnTo>
                    <a:pt x="0" y="4"/>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400">
                <a:solidFill>
                  <a:prstClr val="black"/>
                </a:solidFill>
                <a:latin typeface="Malgun Gothic" panose="020b0503020000020004" charset="-127"/>
                <a:ea typeface="Malgun Gothic" panose="020b0503020000020004" charset="-127"/>
              </a:endParaRPr>
            </a:p>
          </p:txBody>
        </p:sp>
        <p:sp>
          <p:nvSpPr>
            <p:cNvPr id="71" name="Freeform 22"/>
            <p:cNvSpPr/>
            <p:nvPr/>
          </p:nvSpPr>
          <p:spPr bwMode="auto">
            <a:xfrm>
              <a:off x="3527425" y="3033713"/>
              <a:ext cx="15875" cy="17463"/>
            </a:xfrm>
            <a:custGeom>
              <a:gdLst>
                <a:gd name="T0" fmla="*/ 7 w 10"/>
                <a:gd name="T1" fmla="*/ 0 h 11"/>
                <a:gd name="T2" fmla="*/ 7 w 10"/>
                <a:gd name="T3" fmla="*/ 0 h 11"/>
                <a:gd name="T4" fmla="*/ 8 w 10"/>
                <a:gd name="T5" fmla="*/ 3 h 11"/>
                <a:gd name="T6" fmla="*/ 10 w 10"/>
                <a:gd name="T7" fmla="*/ 7 h 11"/>
                <a:gd name="T8" fmla="*/ 10 w 10"/>
                <a:gd name="T9" fmla="*/ 7 h 11"/>
                <a:gd name="T10" fmla="*/ 8 w 10"/>
                <a:gd name="T11" fmla="*/ 8 h 11"/>
                <a:gd name="T12" fmla="*/ 7 w 10"/>
                <a:gd name="T13" fmla="*/ 9 h 11"/>
                <a:gd name="T14" fmla="*/ 10 w 10"/>
                <a:gd name="T15" fmla="*/ 9 h 11"/>
                <a:gd name="T16" fmla="*/ 10 w 10"/>
                <a:gd name="T17" fmla="*/ 9 h 11"/>
                <a:gd name="T18" fmla="*/ 6 w 10"/>
                <a:gd name="T19" fmla="*/ 11 h 11"/>
                <a:gd name="T20" fmla="*/ 4 w 10"/>
                <a:gd name="T21" fmla="*/ 11 h 11"/>
                <a:gd name="T22" fmla="*/ 2 w 10"/>
                <a:gd name="T23" fmla="*/ 10 h 11"/>
                <a:gd name="T24" fmla="*/ 1 w 10"/>
                <a:gd name="T25" fmla="*/ 7 h 11"/>
                <a:gd name="T26" fmla="*/ 0 w 10"/>
                <a:gd name="T27" fmla="*/ 5 h 11"/>
                <a:gd name="T28" fmla="*/ 1 w 10"/>
                <a:gd name="T29" fmla="*/ 2 h 11"/>
                <a:gd name="T30" fmla="*/ 3 w 10"/>
                <a:gd name="T31" fmla="*/ 0 h 11"/>
                <a:gd name="T32" fmla="*/ 7 w 10"/>
                <a:gd name="T33" fmla="*/ 0 h 11"/>
                <a:gd name="T34" fmla="*/ 7 w 10"/>
                <a:gd name="T35" fmla="*/ 0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1">
                  <a:moveTo>
                    <a:pt x="7" y="0"/>
                  </a:moveTo>
                  <a:lnTo>
                    <a:pt x="7" y="0"/>
                  </a:lnTo>
                  <a:lnTo>
                    <a:pt x="8" y="3"/>
                  </a:lnTo>
                  <a:lnTo>
                    <a:pt x="10" y="7"/>
                  </a:lnTo>
                  <a:lnTo>
                    <a:pt x="10" y="7"/>
                  </a:lnTo>
                  <a:lnTo>
                    <a:pt x="8" y="8"/>
                  </a:lnTo>
                  <a:lnTo>
                    <a:pt x="7" y="9"/>
                  </a:lnTo>
                  <a:lnTo>
                    <a:pt x="10" y="9"/>
                  </a:lnTo>
                  <a:lnTo>
                    <a:pt x="10" y="9"/>
                  </a:lnTo>
                  <a:lnTo>
                    <a:pt x="6" y="11"/>
                  </a:lnTo>
                  <a:lnTo>
                    <a:pt x="4" y="11"/>
                  </a:lnTo>
                  <a:lnTo>
                    <a:pt x="2" y="10"/>
                  </a:lnTo>
                  <a:lnTo>
                    <a:pt x="1" y="7"/>
                  </a:lnTo>
                  <a:lnTo>
                    <a:pt x="0" y="5"/>
                  </a:lnTo>
                  <a:lnTo>
                    <a:pt x="1" y="2"/>
                  </a:lnTo>
                  <a:lnTo>
                    <a:pt x="3" y="0"/>
                  </a:lnTo>
                  <a:lnTo>
                    <a:pt x="7" y="0"/>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400">
                <a:solidFill>
                  <a:prstClr val="black"/>
                </a:solidFill>
                <a:latin typeface="Malgun Gothic" panose="020b0503020000020004" charset="-127"/>
                <a:ea typeface="Malgun Gothic" panose="020b0503020000020004" charset="-127"/>
              </a:endParaRPr>
            </a:p>
          </p:txBody>
        </p:sp>
        <p:sp>
          <p:nvSpPr>
            <p:cNvPr id="72" name="Freeform 23"/>
            <p:cNvSpPr>
              <a:spLocks noEditPoints="1"/>
            </p:cNvSpPr>
            <p:nvPr/>
          </p:nvSpPr>
          <p:spPr bwMode="auto">
            <a:xfrm>
              <a:off x="1076325" y="2254250"/>
              <a:ext cx="209550" cy="249238"/>
            </a:xfrm>
            <a:custGeom>
              <a:gdLst>
                <a:gd name="T0" fmla="*/ 131 w 132"/>
                <a:gd name="T1" fmla="*/ 17 h 157"/>
                <a:gd name="T2" fmla="*/ 121 w 132"/>
                <a:gd name="T3" fmla="*/ 27 h 157"/>
                <a:gd name="T4" fmla="*/ 115 w 132"/>
                <a:gd name="T5" fmla="*/ 29 h 157"/>
                <a:gd name="T6" fmla="*/ 108 w 132"/>
                <a:gd name="T7" fmla="*/ 33 h 157"/>
                <a:gd name="T8" fmla="*/ 105 w 132"/>
                <a:gd name="T9" fmla="*/ 49 h 157"/>
                <a:gd name="T10" fmla="*/ 99 w 132"/>
                <a:gd name="T11" fmla="*/ 50 h 157"/>
                <a:gd name="T12" fmla="*/ 92 w 132"/>
                <a:gd name="T13" fmla="*/ 51 h 157"/>
                <a:gd name="T14" fmla="*/ 83 w 132"/>
                <a:gd name="T15" fmla="*/ 61 h 157"/>
                <a:gd name="T16" fmla="*/ 69 w 132"/>
                <a:gd name="T17" fmla="*/ 65 h 157"/>
                <a:gd name="T18" fmla="*/ 71 w 132"/>
                <a:gd name="T19" fmla="*/ 72 h 157"/>
                <a:gd name="T20" fmla="*/ 77 w 132"/>
                <a:gd name="T21" fmla="*/ 70 h 157"/>
                <a:gd name="T22" fmla="*/ 76 w 132"/>
                <a:gd name="T23" fmla="*/ 73 h 157"/>
                <a:gd name="T24" fmla="*/ 69 w 132"/>
                <a:gd name="T25" fmla="*/ 78 h 157"/>
                <a:gd name="T26" fmla="*/ 65 w 132"/>
                <a:gd name="T27" fmla="*/ 85 h 157"/>
                <a:gd name="T28" fmla="*/ 55 w 132"/>
                <a:gd name="T29" fmla="*/ 101 h 157"/>
                <a:gd name="T30" fmla="*/ 47 w 132"/>
                <a:gd name="T31" fmla="*/ 101 h 157"/>
                <a:gd name="T32" fmla="*/ 45 w 132"/>
                <a:gd name="T33" fmla="*/ 117 h 157"/>
                <a:gd name="T34" fmla="*/ 41 w 132"/>
                <a:gd name="T35" fmla="*/ 130 h 157"/>
                <a:gd name="T36" fmla="*/ 32 w 132"/>
                <a:gd name="T37" fmla="*/ 136 h 157"/>
                <a:gd name="T38" fmla="*/ 27 w 132"/>
                <a:gd name="T39" fmla="*/ 146 h 157"/>
                <a:gd name="T40" fmla="*/ 25 w 132"/>
                <a:gd name="T41" fmla="*/ 148 h 157"/>
                <a:gd name="T42" fmla="*/ 21 w 132"/>
                <a:gd name="T43" fmla="*/ 151 h 157"/>
                <a:gd name="T44" fmla="*/ 16 w 132"/>
                <a:gd name="T45" fmla="*/ 154 h 157"/>
                <a:gd name="T46" fmla="*/ 14 w 132"/>
                <a:gd name="T47" fmla="*/ 157 h 157"/>
                <a:gd name="T48" fmla="*/ 9 w 132"/>
                <a:gd name="T49" fmla="*/ 152 h 157"/>
                <a:gd name="T50" fmla="*/ 0 w 132"/>
                <a:gd name="T51" fmla="*/ 146 h 157"/>
                <a:gd name="T52" fmla="*/ 2 w 132"/>
                <a:gd name="T53" fmla="*/ 141 h 157"/>
                <a:gd name="T54" fmla="*/ 12 w 132"/>
                <a:gd name="T55" fmla="*/ 142 h 157"/>
                <a:gd name="T56" fmla="*/ 14 w 132"/>
                <a:gd name="T57" fmla="*/ 136 h 157"/>
                <a:gd name="T58" fmla="*/ 18 w 132"/>
                <a:gd name="T59" fmla="*/ 134 h 157"/>
                <a:gd name="T60" fmla="*/ 29 w 132"/>
                <a:gd name="T61" fmla="*/ 122 h 157"/>
                <a:gd name="T62" fmla="*/ 20 w 132"/>
                <a:gd name="T63" fmla="*/ 112 h 157"/>
                <a:gd name="T64" fmla="*/ 24 w 132"/>
                <a:gd name="T65" fmla="*/ 109 h 157"/>
                <a:gd name="T66" fmla="*/ 27 w 132"/>
                <a:gd name="T67" fmla="*/ 108 h 157"/>
                <a:gd name="T68" fmla="*/ 34 w 132"/>
                <a:gd name="T69" fmla="*/ 110 h 157"/>
                <a:gd name="T70" fmla="*/ 40 w 132"/>
                <a:gd name="T71" fmla="*/ 105 h 157"/>
                <a:gd name="T72" fmla="*/ 45 w 132"/>
                <a:gd name="T73" fmla="*/ 94 h 157"/>
                <a:gd name="T74" fmla="*/ 42 w 132"/>
                <a:gd name="T75" fmla="*/ 89 h 157"/>
                <a:gd name="T76" fmla="*/ 41 w 132"/>
                <a:gd name="T77" fmla="*/ 83 h 157"/>
                <a:gd name="T78" fmla="*/ 45 w 132"/>
                <a:gd name="T79" fmla="*/ 81 h 157"/>
                <a:gd name="T80" fmla="*/ 47 w 132"/>
                <a:gd name="T81" fmla="*/ 83 h 157"/>
                <a:gd name="T82" fmla="*/ 54 w 132"/>
                <a:gd name="T83" fmla="*/ 79 h 157"/>
                <a:gd name="T84" fmla="*/ 51 w 132"/>
                <a:gd name="T85" fmla="*/ 71 h 157"/>
                <a:gd name="T86" fmla="*/ 59 w 132"/>
                <a:gd name="T87" fmla="*/ 58 h 157"/>
                <a:gd name="T88" fmla="*/ 67 w 132"/>
                <a:gd name="T89" fmla="*/ 50 h 157"/>
                <a:gd name="T90" fmla="*/ 75 w 132"/>
                <a:gd name="T91" fmla="*/ 45 h 157"/>
                <a:gd name="T92" fmla="*/ 85 w 132"/>
                <a:gd name="T93" fmla="*/ 38 h 157"/>
                <a:gd name="T94" fmla="*/ 83 w 132"/>
                <a:gd name="T95" fmla="*/ 32 h 157"/>
                <a:gd name="T96" fmla="*/ 92 w 132"/>
                <a:gd name="T97" fmla="*/ 33 h 157"/>
                <a:gd name="T98" fmla="*/ 91 w 132"/>
                <a:gd name="T99" fmla="*/ 25 h 157"/>
                <a:gd name="T100" fmla="*/ 100 w 132"/>
                <a:gd name="T101" fmla="*/ 20 h 157"/>
                <a:gd name="T102" fmla="*/ 99 w 132"/>
                <a:gd name="T103" fmla="*/ 11 h 157"/>
                <a:gd name="T104" fmla="*/ 109 w 132"/>
                <a:gd name="T105" fmla="*/ 12 h 157"/>
                <a:gd name="T106" fmla="*/ 112 w 132"/>
                <a:gd name="T107" fmla="*/ 14 h 157"/>
                <a:gd name="T108" fmla="*/ 111 w 132"/>
                <a:gd name="T109" fmla="*/ 5 h 157"/>
                <a:gd name="T110" fmla="*/ 115 w 132"/>
                <a:gd name="T111" fmla="*/ 0 h 157"/>
                <a:gd name="T112" fmla="*/ 119 w 132"/>
                <a:gd name="T113" fmla="*/ 2 h 157"/>
                <a:gd name="T114" fmla="*/ 125 w 132"/>
                <a:gd name="T115" fmla="*/ 2 h 157"/>
                <a:gd name="T116" fmla="*/ 132 w 132"/>
                <a:gd name="T117" fmla="*/ 11 h 157"/>
                <a:gd name="T118" fmla="*/ 64 w 132"/>
                <a:gd name="T119" fmla="*/ 78 h 157"/>
                <a:gd name="T120" fmla="*/ 61 w 132"/>
                <a:gd name="T121" fmla="*/ 74 h 1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2" h="157">
                  <a:moveTo>
                    <a:pt x="132" y="11"/>
                  </a:moveTo>
                  <a:lnTo>
                    <a:pt x="132" y="11"/>
                  </a:lnTo>
                  <a:lnTo>
                    <a:pt x="132" y="13"/>
                  </a:lnTo>
                  <a:lnTo>
                    <a:pt x="131" y="17"/>
                  </a:lnTo>
                  <a:lnTo>
                    <a:pt x="128" y="21"/>
                  </a:lnTo>
                  <a:lnTo>
                    <a:pt x="128" y="21"/>
                  </a:lnTo>
                  <a:lnTo>
                    <a:pt x="121" y="27"/>
                  </a:lnTo>
                  <a:lnTo>
                    <a:pt x="121" y="27"/>
                  </a:lnTo>
                  <a:lnTo>
                    <a:pt x="119" y="27"/>
                  </a:lnTo>
                  <a:lnTo>
                    <a:pt x="117" y="27"/>
                  </a:lnTo>
                  <a:lnTo>
                    <a:pt x="117" y="27"/>
                  </a:lnTo>
                  <a:lnTo>
                    <a:pt x="115" y="29"/>
                  </a:lnTo>
                  <a:lnTo>
                    <a:pt x="113" y="32"/>
                  </a:lnTo>
                  <a:lnTo>
                    <a:pt x="111" y="33"/>
                  </a:lnTo>
                  <a:lnTo>
                    <a:pt x="108" y="33"/>
                  </a:lnTo>
                  <a:lnTo>
                    <a:pt x="108" y="33"/>
                  </a:lnTo>
                  <a:lnTo>
                    <a:pt x="108" y="39"/>
                  </a:lnTo>
                  <a:lnTo>
                    <a:pt x="107" y="42"/>
                  </a:lnTo>
                  <a:lnTo>
                    <a:pt x="106" y="45"/>
                  </a:lnTo>
                  <a:lnTo>
                    <a:pt x="105" y="49"/>
                  </a:lnTo>
                  <a:lnTo>
                    <a:pt x="105" y="49"/>
                  </a:lnTo>
                  <a:lnTo>
                    <a:pt x="104" y="48"/>
                  </a:lnTo>
                  <a:lnTo>
                    <a:pt x="102" y="48"/>
                  </a:lnTo>
                  <a:lnTo>
                    <a:pt x="99" y="50"/>
                  </a:lnTo>
                  <a:lnTo>
                    <a:pt x="95" y="53"/>
                  </a:lnTo>
                  <a:lnTo>
                    <a:pt x="94" y="53"/>
                  </a:lnTo>
                  <a:lnTo>
                    <a:pt x="92" y="51"/>
                  </a:lnTo>
                  <a:lnTo>
                    <a:pt x="92" y="51"/>
                  </a:lnTo>
                  <a:lnTo>
                    <a:pt x="87" y="56"/>
                  </a:lnTo>
                  <a:lnTo>
                    <a:pt x="87" y="56"/>
                  </a:lnTo>
                  <a:lnTo>
                    <a:pt x="84" y="59"/>
                  </a:lnTo>
                  <a:lnTo>
                    <a:pt x="83" y="61"/>
                  </a:lnTo>
                  <a:lnTo>
                    <a:pt x="83" y="65"/>
                  </a:lnTo>
                  <a:lnTo>
                    <a:pt x="83" y="65"/>
                  </a:lnTo>
                  <a:lnTo>
                    <a:pt x="69" y="65"/>
                  </a:lnTo>
                  <a:lnTo>
                    <a:pt x="69" y="65"/>
                  </a:lnTo>
                  <a:lnTo>
                    <a:pt x="69" y="67"/>
                  </a:lnTo>
                  <a:lnTo>
                    <a:pt x="69" y="69"/>
                  </a:lnTo>
                  <a:lnTo>
                    <a:pt x="70" y="71"/>
                  </a:lnTo>
                  <a:lnTo>
                    <a:pt x="71" y="72"/>
                  </a:lnTo>
                  <a:lnTo>
                    <a:pt x="73" y="72"/>
                  </a:lnTo>
                  <a:lnTo>
                    <a:pt x="75" y="72"/>
                  </a:lnTo>
                  <a:lnTo>
                    <a:pt x="76" y="71"/>
                  </a:lnTo>
                  <a:lnTo>
                    <a:pt x="77" y="70"/>
                  </a:lnTo>
                  <a:lnTo>
                    <a:pt x="77" y="70"/>
                  </a:lnTo>
                  <a:lnTo>
                    <a:pt x="78" y="70"/>
                  </a:lnTo>
                  <a:lnTo>
                    <a:pt x="78" y="72"/>
                  </a:lnTo>
                  <a:lnTo>
                    <a:pt x="76" y="73"/>
                  </a:lnTo>
                  <a:lnTo>
                    <a:pt x="75" y="74"/>
                  </a:lnTo>
                  <a:lnTo>
                    <a:pt x="75" y="74"/>
                  </a:lnTo>
                  <a:lnTo>
                    <a:pt x="71" y="75"/>
                  </a:lnTo>
                  <a:lnTo>
                    <a:pt x="69" y="78"/>
                  </a:lnTo>
                  <a:lnTo>
                    <a:pt x="68" y="80"/>
                  </a:lnTo>
                  <a:lnTo>
                    <a:pt x="65" y="81"/>
                  </a:lnTo>
                  <a:lnTo>
                    <a:pt x="65" y="81"/>
                  </a:lnTo>
                  <a:lnTo>
                    <a:pt x="65" y="85"/>
                  </a:lnTo>
                  <a:lnTo>
                    <a:pt x="64" y="88"/>
                  </a:lnTo>
                  <a:lnTo>
                    <a:pt x="61" y="93"/>
                  </a:lnTo>
                  <a:lnTo>
                    <a:pt x="57" y="97"/>
                  </a:lnTo>
                  <a:lnTo>
                    <a:pt x="55" y="101"/>
                  </a:lnTo>
                  <a:lnTo>
                    <a:pt x="54" y="104"/>
                  </a:lnTo>
                  <a:lnTo>
                    <a:pt x="54" y="104"/>
                  </a:lnTo>
                  <a:lnTo>
                    <a:pt x="51" y="102"/>
                  </a:lnTo>
                  <a:lnTo>
                    <a:pt x="47" y="101"/>
                  </a:lnTo>
                  <a:lnTo>
                    <a:pt x="47" y="101"/>
                  </a:lnTo>
                  <a:lnTo>
                    <a:pt x="47" y="116"/>
                  </a:lnTo>
                  <a:lnTo>
                    <a:pt x="47" y="116"/>
                  </a:lnTo>
                  <a:lnTo>
                    <a:pt x="45" y="117"/>
                  </a:lnTo>
                  <a:lnTo>
                    <a:pt x="43" y="119"/>
                  </a:lnTo>
                  <a:lnTo>
                    <a:pt x="42" y="123"/>
                  </a:lnTo>
                  <a:lnTo>
                    <a:pt x="42" y="127"/>
                  </a:lnTo>
                  <a:lnTo>
                    <a:pt x="41" y="130"/>
                  </a:lnTo>
                  <a:lnTo>
                    <a:pt x="41" y="130"/>
                  </a:lnTo>
                  <a:lnTo>
                    <a:pt x="39" y="132"/>
                  </a:lnTo>
                  <a:lnTo>
                    <a:pt x="36" y="134"/>
                  </a:lnTo>
                  <a:lnTo>
                    <a:pt x="32" y="136"/>
                  </a:lnTo>
                  <a:lnTo>
                    <a:pt x="29" y="140"/>
                  </a:lnTo>
                  <a:lnTo>
                    <a:pt x="29" y="140"/>
                  </a:lnTo>
                  <a:lnTo>
                    <a:pt x="28" y="143"/>
                  </a:lnTo>
                  <a:lnTo>
                    <a:pt x="27" y="146"/>
                  </a:lnTo>
                  <a:lnTo>
                    <a:pt x="27" y="146"/>
                  </a:lnTo>
                  <a:lnTo>
                    <a:pt x="26" y="147"/>
                  </a:lnTo>
                  <a:lnTo>
                    <a:pt x="25" y="147"/>
                  </a:lnTo>
                  <a:lnTo>
                    <a:pt x="25" y="148"/>
                  </a:lnTo>
                  <a:lnTo>
                    <a:pt x="25" y="148"/>
                  </a:lnTo>
                  <a:lnTo>
                    <a:pt x="24" y="149"/>
                  </a:lnTo>
                  <a:lnTo>
                    <a:pt x="24" y="150"/>
                  </a:lnTo>
                  <a:lnTo>
                    <a:pt x="21" y="151"/>
                  </a:lnTo>
                  <a:lnTo>
                    <a:pt x="19" y="151"/>
                  </a:lnTo>
                  <a:lnTo>
                    <a:pt x="16" y="152"/>
                  </a:lnTo>
                  <a:lnTo>
                    <a:pt x="16" y="152"/>
                  </a:lnTo>
                  <a:lnTo>
                    <a:pt x="16" y="154"/>
                  </a:lnTo>
                  <a:lnTo>
                    <a:pt x="16" y="155"/>
                  </a:lnTo>
                  <a:lnTo>
                    <a:pt x="15" y="156"/>
                  </a:lnTo>
                  <a:lnTo>
                    <a:pt x="14" y="157"/>
                  </a:lnTo>
                  <a:lnTo>
                    <a:pt x="14" y="157"/>
                  </a:lnTo>
                  <a:lnTo>
                    <a:pt x="12" y="157"/>
                  </a:lnTo>
                  <a:lnTo>
                    <a:pt x="10" y="156"/>
                  </a:lnTo>
                  <a:lnTo>
                    <a:pt x="9" y="154"/>
                  </a:lnTo>
                  <a:lnTo>
                    <a:pt x="9" y="152"/>
                  </a:lnTo>
                  <a:lnTo>
                    <a:pt x="9" y="152"/>
                  </a:lnTo>
                  <a:lnTo>
                    <a:pt x="4" y="149"/>
                  </a:lnTo>
                  <a:lnTo>
                    <a:pt x="2" y="148"/>
                  </a:lnTo>
                  <a:lnTo>
                    <a:pt x="0" y="146"/>
                  </a:lnTo>
                  <a:lnTo>
                    <a:pt x="0" y="146"/>
                  </a:lnTo>
                  <a:lnTo>
                    <a:pt x="0" y="144"/>
                  </a:lnTo>
                  <a:lnTo>
                    <a:pt x="1" y="142"/>
                  </a:lnTo>
                  <a:lnTo>
                    <a:pt x="2" y="141"/>
                  </a:lnTo>
                  <a:lnTo>
                    <a:pt x="4" y="140"/>
                  </a:lnTo>
                  <a:lnTo>
                    <a:pt x="8" y="140"/>
                  </a:lnTo>
                  <a:lnTo>
                    <a:pt x="12" y="142"/>
                  </a:lnTo>
                  <a:lnTo>
                    <a:pt x="12" y="142"/>
                  </a:lnTo>
                  <a:lnTo>
                    <a:pt x="13" y="142"/>
                  </a:lnTo>
                  <a:lnTo>
                    <a:pt x="13" y="141"/>
                  </a:lnTo>
                  <a:lnTo>
                    <a:pt x="14" y="139"/>
                  </a:lnTo>
                  <a:lnTo>
                    <a:pt x="14" y="136"/>
                  </a:lnTo>
                  <a:lnTo>
                    <a:pt x="14" y="134"/>
                  </a:lnTo>
                  <a:lnTo>
                    <a:pt x="14" y="134"/>
                  </a:lnTo>
                  <a:lnTo>
                    <a:pt x="16" y="134"/>
                  </a:lnTo>
                  <a:lnTo>
                    <a:pt x="18" y="134"/>
                  </a:lnTo>
                  <a:lnTo>
                    <a:pt x="18" y="134"/>
                  </a:lnTo>
                  <a:lnTo>
                    <a:pt x="22" y="132"/>
                  </a:lnTo>
                  <a:lnTo>
                    <a:pt x="24" y="128"/>
                  </a:lnTo>
                  <a:lnTo>
                    <a:pt x="29" y="122"/>
                  </a:lnTo>
                  <a:lnTo>
                    <a:pt x="29" y="122"/>
                  </a:lnTo>
                  <a:lnTo>
                    <a:pt x="28" y="116"/>
                  </a:lnTo>
                  <a:lnTo>
                    <a:pt x="26" y="114"/>
                  </a:lnTo>
                  <a:lnTo>
                    <a:pt x="20" y="112"/>
                  </a:lnTo>
                  <a:lnTo>
                    <a:pt x="20" y="112"/>
                  </a:lnTo>
                  <a:lnTo>
                    <a:pt x="21" y="110"/>
                  </a:lnTo>
                  <a:lnTo>
                    <a:pt x="22" y="109"/>
                  </a:lnTo>
                  <a:lnTo>
                    <a:pt x="24" y="109"/>
                  </a:lnTo>
                  <a:lnTo>
                    <a:pt x="26" y="109"/>
                  </a:lnTo>
                  <a:lnTo>
                    <a:pt x="26" y="109"/>
                  </a:lnTo>
                  <a:lnTo>
                    <a:pt x="27" y="108"/>
                  </a:lnTo>
                  <a:lnTo>
                    <a:pt x="27" y="108"/>
                  </a:lnTo>
                  <a:lnTo>
                    <a:pt x="32" y="108"/>
                  </a:lnTo>
                  <a:lnTo>
                    <a:pt x="33" y="109"/>
                  </a:lnTo>
                  <a:lnTo>
                    <a:pt x="34" y="110"/>
                  </a:lnTo>
                  <a:lnTo>
                    <a:pt x="34" y="110"/>
                  </a:lnTo>
                  <a:lnTo>
                    <a:pt x="37" y="109"/>
                  </a:lnTo>
                  <a:lnTo>
                    <a:pt x="38" y="108"/>
                  </a:lnTo>
                  <a:lnTo>
                    <a:pt x="39" y="107"/>
                  </a:lnTo>
                  <a:lnTo>
                    <a:pt x="40" y="105"/>
                  </a:lnTo>
                  <a:lnTo>
                    <a:pt x="40" y="100"/>
                  </a:lnTo>
                  <a:lnTo>
                    <a:pt x="41" y="94"/>
                  </a:lnTo>
                  <a:lnTo>
                    <a:pt x="41" y="94"/>
                  </a:lnTo>
                  <a:lnTo>
                    <a:pt x="45" y="94"/>
                  </a:lnTo>
                  <a:lnTo>
                    <a:pt x="45" y="94"/>
                  </a:lnTo>
                  <a:lnTo>
                    <a:pt x="45" y="92"/>
                  </a:lnTo>
                  <a:lnTo>
                    <a:pt x="44" y="91"/>
                  </a:lnTo>
                  <a:lnTo>
                    <a:pt x="42" y="89"/>
                  </a:lnTo>
                  <a:lnTo>
                    <a:pt x="40" y="87"/>
                  </a:lnTo>
                  <a:lnTo>
                    <a:pt x="40" y="86"/>
                  </a:lnTo>
                  <a:lnTo>
                    <a:pt x="41" y="83"/>
                  </a:lnTo>
                  <a:lnTo>
                    <a:pt x="41" y="83"/>
                  </a:lnTo>
                  <a:lnTo>
                    <a:pt x="42" y="84"/>
                  </a:lnTo>
                  <a:lnTo>
                    <a:pt x="43" y="83"/>
                  </a:lnTo>
                  <a:lnTo>
                    <a:pt x="45" y="81"/>
                  </a:lnTo>
                  <a:lnTo>
                    <a:pt x="45" y="81"/>
                  </a:lnTo>
                  <a:lnTo>
                    <a:pt x="47" y="82"/>
                  </a:lnTo>
                  <a:lnTo>
                    <a:pt x="47" y="83"/>
                  </a:lnTo>
                  <a:lnTo>
                    <a:pt x="47" y="83"/>
                  </a:lnTo>
                  <a:lnTo>
                    <a:pt x="47" y="83"/>
                  </a:lnTo>
                  <a:lnTo>
                    <a:pt x="48" y="82"/>
                  </a:lnTo>
                  <a:lnTo>
                    <a:pt x="49" y="80"/>
                  </a:lnTo>
                  <a:lnTo>
                    <a:pt x="51" y="79"/>
                  </a:lnTo>
                  <a:lnTo>
                    <a:pt x="54" y="79"/>
                  </a:lnTo>
                  <a:lnTo>
                    <a:pt x="54" y="79"/>
                  </a:lnTo>
                  <a:lnTo>
                    <a:pt x="54" y="75"/>
                  </a:lnTo>
                  <a:lnTo>
                    <a:pt x="53" y="73"/>
                  </a:lnTo>
                  <a:lnTo>
                    <a:pt x="51" y="71"/>
                  </a:lnTo>
                  <a:lnTo>
                    <a:pt x="51" y="67"/>
                  </a:lnTo>
                  <a:lnTo>
                    <a:pt x="51" y="67"/>
                  </a:lnTo>
                  <a:lnTo>
                    <a:pt x="57" y="62"/>
                  </a:lnTo>
                  <a:lnTo>
                    <a:pt x="59" y="58"/>
                  </a:lnTo>
                  <a:lnTo>
                    <a:pt x="59" y="51"/>
                  </a:lnTo>
                  <a:lnTo>
                    <a:pt x="59" y="51"/>
                  </a:lnTo>
                  <a:lnTo>
                    <a:pt x="62" y="51"/>
                  </a:lnTo>
                  <a:lnTo>
                    <a:pt x="67" y="50"/>
                  </a:lnTo>
                  <a:lnTo>
                    <a:pt x="71" y="48"/>
                  </a:lnTo>
                  <a:lnTo>
                    <a:pt x="74" y="47"/>
                  </a:lnTo>
                  <a:lnTo>
                    <a:pt x="75" y="45"/>
                  </a:lnTo>
                  <a:lnTo>
                    <a:pt x="75" y="45"/>
                  </a:lnTo>
                  <a:lnTo>
                    <a:pt x="77" y="43"/>
                  </a:lnTo>
                  <a:lnTo>
                    <a:pt x="82" y="41"/>
                  </a:lnTo>
                  <a:lnTo>
                    <a:pt x="84" y="40"/>
                  </a:lnTo>
                  <a:lnTo>
                    <a:pt x="85" y="38"/>
                  </a:lnTo>
                  <a:lnTo>
                    <a:pt x="85" y="35"/>
                  </a:lnTo>
                  <a:lnTo>
                    <a:pt x="83" y="33"/>
                  </a:lnTo>
                  <a:lnTo>
                    <a:pt x="83" y="33"/>
                  </a:lnTo>
                  <a:lnTo>
                    <a:pt x="83" y="32"/>
                  </a:lnTo>
                  <a:lnTo>
                    <a:pt x="84" y="31"/>
                  </a:lnTo>
                  <a:lnTo>
                    <a:pt x="87" y="31"/>
                  </a:lnTo>
                  <a:lnTo>
                    <a:pt x="92" y="33"/>
                  </a:lnTo>
                  <a:lnTo>
                    <a:pt x="92" y="33"/>
                  </a:lnTo>
                  <a:lnTo>
                    <a:pt x="94" y="32"/>
                  </a:lnTo>
                  <a:lnTo>
                    <a:pt x="94" y="31"/>
                  </a:lnTo>
                  <a:lnTo>
                    <a:pt x="92" y="28"/>
                  </a:lnTo>
                  <a:lnTo>
                    <a:pt x="91" y="25"/>
                  </a:lnTo>
                  <a:lnTo>
                    <a:pt x="92" y="21"/>
                  </a:lnTo>
                  <a:lnTo>
                    <a:pt x="92" y="21"/>
                  </a:lnTo>
                  <a:lnTo>
                    <a:pt x="98" y="21"/>
                  </a:lnTo>
                  <a:lnTo>
                    <a:pt x="100" y="20"/>
                  </a:lnTo>
                  <a:lnTo>
                    <a:pt x="100" y="19"/>
                  </a:lnTo>
                  <a:lnTo>
                    <a:pt x="100" y="15"/>
                  </a:lnTo>
                  <a:lnTo>
                    <a:pt x="99" y="11"/>
                  </a:lnTo>
                  <a:lnTo>
                    <a:pt x="99" y="11"/>
                  </a:lnTo>
                  <a:lnTo>
                    <a:pt x="103" y="11"/>
                  </a:lnTo>
                  <a:lnTo>
                    <a:pt x="107" y="11"/>
                  </a:lnTo>
                  <a:lnTo>
                    <a:pt x="108" y="11"/>
                  </a:lnTo>
                  <a:lnTo>
                    <a:pt x="109" y="12"/>
                  </a:lnTo>
                  <a:lnTo>
                    <a:pt x="110" y="13"/>
                  </a:lnTo>
                  <a:lnTo>
                    <a:pt x="110" y="15"/>
                  </a:lnTo>
                  <a:lnTo>
                    <a:pt x="110" y="15"/>
                  </a:lnTo>
                  <a:lnTo>
                    <a:pt x="112" y="14"/>
                  </a:lnTo>
                  <a:lnTo>
                    <a:pt x="113" y="12"/>
                  </a:lnTo>
                  <a:lnTo>
                    <a:pt x="113" y="11"/>
                  </a:lnTo>
                  <a:lnTo>
                    <a:pt x="112" y="9"/>
                  </a:lnTo>
                  <a:lnTo>
                    <a:pt x="111" y="5"/>
                  </a:lnTo>
                  <a:lnTo>
                    <a:pt x="111" y="3"/>
                  </a:lnTo>
                  <a:lnTo>
                    <a:pt x="112" y="0"/>
                  </a:lnTo>
                  <a:lnTo>
                    <a:pt x="112" y="0"/>
                  </a:lnTo>
                  <a:lnTo>
                    <a:pt x="115" y="0"/>
                  </a:lnTo>
                  <a:lnTo>
                    <a:pt x="116" y="1"/>
                  </a:lnTo>
                  <a:lnTo>
                    <a:pt x="117" y="3"/>
                  </a:lnTo>
                  <a:lnTo>
                    <a:pt x="117" y="3"/>
                  </a:lnTo>
                  <a:lnTo>
                    <a:pt x="119" y="2"/>
                  </a:lnTo>
                  <a:lnTo>
                    <a:pt x="120" y="2"/>
                  </a:lnTo>
                  <a:lnTo>
                    <a:pt x="121" y="0"/>
                  </a:lnTo>
                  <a:lnTo>
                    <a:pt x="121" y="0"/>
                  </a:lnTo>
                  <a:lnTo>
                    <a:pt x="125" y="2"/>
                  </a:lnTo>
                  <a:lnTo>
                    <a:pt x="127" y="5"/>
                  </a:lnTo>
                  <a:lnTo>
                    <a:pt x="129" y="8"/>
                  </a:lnTo>
                  <a:lnTo>
                    <a:pt x="132" y="11"/>
                  </a:lnTo>
                  <a:lnTo>
                    <a:pt x="132" y="11"/>
                  </a:lnTo>
                  <a:close/>
                  <a:moveTo>
                    <a:pt x="59" y="79"/>
                  </a:moveTo>
                  <a:lnTo>
                    <a:pt x="59" y="79"/>
                  </a:lnTo>
                  <a:lnTo>
                    <a:pt x="62" y="79"/>
                  </a:lnTo>
                  <a:lnTo>
                    <a:pt x="64" y="78"/>
                  </a:lnTo>
                  <a:lnTo>
                    <a:pt x="65" y="76"/>
                  </a:lnTo>
                  <a:lnTo>
                    <a:pt x="64" y="75"/>
                  </a:lnTo>
                  <a:lnTo>
                    <a:pt x="63" y="74"/>
                  </a:lnTo>
                  <a:lnTo>
                    <a:pt x="61" y="74"/>
                  </a:lnTo>
                  <a:lnTo>
                    <a:pt x="60" y="75"/>
                  </a:lnTo>
                  <a:lnTo>
                    <a:pt x="59" y="79"/>
                  </a:lnTo>
                  <a:lnTo>
                    <a:pt x="59" y="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400">
                <a:solidFill>
                  <a:prstClr val="black"/>
                </a:solidFill>
                <a:latin typeface="Malgun Gothic" panose="020b0503020000020004" charset="-127"/>
                <a:ea typeface="Malgun Gothic" panose="020b0503020000020004" charset="-127"/>
              </a:endParaRPr>
            </a:p>
          </p:txBody>
        </p:sp>
        <p:sp>
          <p:nvSpPr>
            <p:cNvPr id="73" name="Freeform 24"/>
            <p:cNvSpPr/>
            <p:nvPr/>
          </p:nvSpPr>
          <p:spPr bwMode="auto">
            <a:xfrm>
              <a:off x="1274763" y="2124075"/>
              <a:ext cx="158750" cy="147638"/>
            </a:xfrm>
            <a:custGeom>
              <a:gdLst>
                <a:gd name="T0" fmla="*/ 46 w 100"/>
                <a:gd name="T1" fmla="*/ 34 h 93"/>
                <a:gd name="T2" fmla="*/ 49 w 100"/>
                <a:gd name="T3" fmla="*/ 34 h 93"/>
                <a:gd name="T4" fmla="*/ 53 w 100"/>
                <a:gd name="T5" fmla="*/ 35 h 93"/>
                <a:gd name="T6" fmla="*/ 57 w 100"/>
                <a:gd name="T7" fmla="*/ 30 h 93"/>
                <a:gd name="T8" fmla="*/ 61 w 100"/>
                <a:gd name="T9" fmla="*/ 26 h 93"/>
                <a:gd name="T10" fmla="*/ 64 w 100"/>
                <a:gd name="T11" fmla="*/ 22 h 93"/>
                <a:gd name="T12" fmla="*/ 72 w 100"/>
                <a:gd name="T13" fmla="*/ 16 h 93"/>
                <a:gd name="T14" fmla="*/ 73 w 100"/>
                <a:gd name="T15" fmla="*/ 10 h 93"/>
                <a:gd name="T16" fmla="*/ 86 w 100"/>
                <a:gd name="T17" fmla="*/ 14 h 93"/>
                <a:gd name="T18" fmla="*/ 87 w 100"/>
                <a:gd name="T19" fmla="*/ 14 h 93"/>
                <a:gd name="T20" fmla="*/ 83 w 100"/>
                <a:gd name="T21" fmla="*/ 8 h 93"/>
                <a:gd name="T22" fmla="*/ 89 w 100"/>
                <a:gd name="T23" fmla="*/ 2 h 93"/>
                <a:gd name="T24" fmla="*/ 94 w 100"/>
                <a:gd name="T25" fmla="*/ 3 h 93"/>
                <a:gd name="T26" fmla="*/ 93 w 100"/>
                <a:gd name="T27" fmla="*/ 14 h 93"/>
                <a:gd name="T28" fmla="*/ 96 w 100"/>
                <a:gd name="T29" fmla="*/ 14 h 93"/>
                <a:gd name="T30" fmla="*/ 99 w 100"/>
                <a:gd name="T31" fmla="*/ 11 h 93"/>
                <a:gd name="T32" fmla="*/ 99 w 100"/>
                <a:gd name="T33" fmla="*/ 16 h 93"/>
                <a:gd name="T34" fmla="*/ 95 w 100"/>
                <a:gd name="T35" fmla="*/ 22 h 93"/>
                <a:gd name="T36" fmla="*/ 86 w 100"/>
                <a:gd name="T37" fmla="*/ 24 h 93"/>
                <a:gd name="T38" fmla="*/ 84 w 100"/>
                <a:gd name="T39" fmla="*/ 26 h 93"/>
                <a:gd name="T40" fmla="*/ 83 w 100"/>
                <a:gd name="T41" fmla="*/ 28 h 93"/>
                <a:gd name="T42" fmla="*/ 75 w 100"/>
                <a:gd name="T43" fmla="*/ 33 h 93"/>
                <a:gd name="T44" fmla="*/ 75 w 100"/>
                <a:gd name="T45" fmla="*/ 36 h 93"/>
                <a:gd name="T46" fmla="*/ 75 w 100"/>
                <a:gd name="T47" fmla="*/ 40 h 93"/>
                <a:gd name="T48" fmla="*/ 68 w 100"/>
                <a:gd name="T49" fmla="*/ 42 h 93"/>
                <a:gd name="T50" fmla="*/ 66 w 100"/>
                <a:gd name="T51" fmla="*/ 47 h 93"/>
                <a:gd name="T52" fmla="*/ 64 w 100"/>
                <a:gd name="T53" fmla="*/ 49 h 93"/>
                <a:gd name="T54" fmla="*/ 59 w 100"/>
                <a:gd name="T55" fmla="*/ 53 h 93"/>
                <a:gd name="T56" fmla="*/ 55 w 100"/>
                <a:gd name="T57" fmla="*/ 54 h 93"/>
                <a:gd name="T58" fmla="*/ 53 w 100"/>
                <a:gd name="T59" fmla="*/ 57 h 93"/>
                <a:gd name="T60" fmla="*/ 43 w 100"/>
                <a:gd name="T61" fmla="*/ 55 h 93"/>
                <a:gd name="T62" fmla="*/ 39 w 100"/>
                <a:gd name="T63" fmla="*/ 66 h 93"/>
                <a:gd name="T64" fmla="*/ 35 w 100"/>
                <a:gd name="T65" fmla="*/ 71 h 93"/>
                <a:gd name="T66" fmla="*/ 27 w 100"/>
                <a:gd name="T67" fmla="*/ 71 h 93"/>
                <a:gd name="T68" fmla="*/ 21 w 100"/>
                <a:gd name="T69" fmla="*/ 75 h 93"/>
                <a:gd name="T70" fmla="*/ 20 w 100"/>
                <a:gd name="T71" fmla="*/ 80 h 93"/>
                <a:gd name="T72" fmla="*/ 19 w 100"/>
                <a:gd name="T73" fmla="*/ 85 h 93"/>
                <a:gd name="T74" fmla="*/ 14 w 100"/>
                <a:gd name="T75" fmla="*/ 85 h 93"/>
                <a:gd name="T76" fmla="*/ 14 w 100"/>
                <a:gd name="T77" fmla="*/ 92 h 93"/>
                <a:gd name="T78" fmla="*/ 12 w 100"/>
                <a:gd name="T79" fmla="*/ 93 h 93"/>
                <a:gd name="T80" fmla="*/ 7 w 100"/>
                <a:gd name="T81" fmla="*/ 89 h 93"/>
                <a:gd name="T82" fmla="*/ 1 w 100"/>
                <a:gd name="T83" fmla="*/ 80 h 93"/>
                <a:gd name="T84" fmla="*/ 0 w 100"/>
                <a:gd name="T85" fmla="*/ 76 h 93"/>
                <a:gd name="T86" fmla="*/ 7 w 100"/>
                <a:gd name="T87" fmla="*/ 73 h 93"/>
                <a:gd name="T88" fmla="*/ 7 w 100"/>
                <a:gd name="T89" fmla="*/ 69 h 93"/>
                <a:gd name="T90" fmla="*/ 17 w 100"/>
                <a:gd name="T91" fmla="*/ 64 h 93"/>
                <a:gd name="T92" fmla="*/ 17 w 100"/>
                <a:gd name="T93" fmla="*/ 60 h 93"/>
                <a:gd name="T94" fmla="*/ 22 w 100"/>
                <a:gd name="T95" fmla="*/ 57 h 93"/>
                <a:gd name="T96" fmla="*/ 32 w 100"/>
                <a:gd name="T97" fmla="*/ 53 h 93"/>
                <a:gd name="T98" fmla="*/ 35 w 100"/>
                <a:gd name="T99" fmla="*/ 53 h 93"/>
                <a:gd name="T100" fmla="*/ 38 w 100"/>
                <a:gd name="T101" fmla="*/ 55 h 93"/>
                <a:gd name="T102" fmla="*/ 42 w 100"/>
                <a:gd name="T103" fmla="*/ 49 h 93"/>
                <a:gd name="T104" fmla="*/ 45 w 100"/>
                <a:gd name="T105" fmla="*/ 48 h 93"/>
                <a:gd name="T106" fmla="*/ 48 w 100"/>
                <a:gd name="T107" fmla="*/ 43 h 93"/>
                <a:gd name="T108" fmla="*/ 51 w 100"/>
                <a:gd name="T109" fmla="*/ 38 h 93"/>
                <a:gd name="T110" fmla="*/ 49 w 100"/>
                <a:gd name="T111" fmla="*/ 35 h 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0" h="93">
                  <a:moveTo>
                    <a:pt x="47" y="35"/>
                  </a:moveTo>
                  <a:lnTo>
                    <a:pt x="47" y="35"/>
                  </a:lnTo>
                  <a:lnTo>
                    <a:pt x="46" y="34"/>
                  </a:lnTo>
                  <a:lnTo>
                    <a:pt x="47" y="33"/>
                  </a:lnTo>
                  <a:lnTo>
                    <a:pt x="49" y="33"/>
                  </a:lnTo>
                  <a:lnTo>
                    <a:pt x="49" y="34"/>
                  </a:lnTo>
                  <a:lnTo>
                    <a:pt x="51" y="35"/>
                  </a:lnTo>
                  <a:lnTo>
                    <a:pt x="51" y="35"/>
                  </a:lnTo>
                  <a:lnTo>
                    <a:pt x="53" y="35"/>
                  </a:lnTo>
                  <a:lnTo>
                    <a:pt x="55" y="33"/>
                  </a:lnTo>
                  <a:lnTo>
                    <a:pt x="57" y="30"/>
                  </a:lnTo>
                  <a:lnTo>
                    <a:pt x="57" y="30"/>
                  </a:lnTo>
                  <a:lnTo>
                    <a:pt x="61" y="28"/>
                  </a:lnTo>
                  <a:lnTo>
                    <a:pt x="61" y="28"/>
                  </a:lnTo>
                  <a:lnTo>
                    <a:pt x="61" y="26"/>
                  </a:lnTo>
                  <a:lnTo>
                    <a:pt x="61" y="24"/>
                  </a:lnTo>
                  <a:lnTo>
                    <a:pt x="61" y="24"/>
                  </a:lnTo>
                  <a:lnTo>
                    <a:pt x="64" y="22"/>
                  </a:lnTo>
                  <a:lnTo>
                    <a:pt x="68" y="20"/>
                  </a:lnTo>
                  <a:lnTo>
                    <a:pt x="70" y="19"/>
                  </a:lnTo>
                  <a:lnTo>
                    <a:pt x="72" y="16"/>
                  </a:lnTo>
                  <a:lnTo>
                    <a:pt x="73" y="14"/>
                  </a:lnTo>
                  <a:lnTo>
                    <a:pt x="73" y="10"/>
                  </a:lnTo>
                  <a:lnTo>
                    <a:pt x="73" y="10"/>
                  </a:lnTo>
                  <a:lnTo>
                    <a:pt x="77" y="10"/>
                  </a:lnTo>
                  <a:lnTo>
                    <a:pt x="81" y="11"/>
                  </a:lnTo>
                  <a:lnTo>
                    <a:pt x="86" y="14"/>
                  </a:lnTo>
                  <a:lnTo>
                    <a:pt x="86" y="14"/>
                  </a:lnTo>
                  <a:lnTo>
                    <a:pt x="87" y="14"/>
                  </a:lnTo>
                  <a:lnTo>
                    <a:pt x="87" y="14"/>
                  </a:lnTo>
                  <a:lnTo>
                    <a:pt x="87" y="12"/>
                  </a:lnTo>
                  <a:lnTo>
                    <a:pt x="85" y="9"/>
                  </a:lnTo>
                  <a:lnTo>
                    <a:pt x="83" y="8"/>
                  </a:lnTo>
                  <a:lnTo>
                    <a:pt x="83" y="8"/>
                  </a:lnTo>
                  <a:lnTo>
                    <a:pt x="87" y="4"/>
                  </a:lnTo>
                  <a:lnTo>
                    <a:pt x="89" y="2"/>
                  </a:lnTo>
                  <a:lnTo>
                    <a:pt x="90" y="0"/>
                  </a:lnTo>
                  <a:lnTo>
                    <a:pt x="90" y="0"/>
                  </a:lnTo>
                  <a:lnTo>
                    <a:pt x="94" y="3"/>
                  </a:lnTo>
                  <a:lnTo>
                    <a:pt x="95" y="6"/>
                  </a:lnTo>
                  <a:lnTo>
                    <a:pt x="94" y="10"/>
                  </a:lnTo>
                  <a:lnTo>
                    <a:pt x="93" y="14"/>
                  </a:lnTo>
                  <a:lnTo>
                    <a:pt x="93" y="14"/>
                  </a:lnTo>
                  <a:lnTo>
                    <a:pt x="95" y="15"/>
                  </a:lnTo>
                  <a:lnTo>
                    <a:pt x="96" y="14"/>
                  </a:lnTo>
                  <a:lnTo>
                    <a:pt x="97" y="10"/>
                  </a:lnTo>
                  <a:lnTo>
                    <a:pt x="97" y="10"/>
                  </a:lnTo>
                  <a:lnTo>
                    <a:pt x="99" y="11"/>
                  </a:lnTo>
                  <a:lnTo>
                    <a:pt x="100" y="13"/>
                  </a:lnTo>
                  <a:lnTo>
                    <a:pt x="100" y="14"/>
                  </a:lnTo>
                  <a:lnTo>
                    <a:pt x="99" y="16"/>
                  </a:lnTo>
                  <a:lnTo>
                    <a:pt x="97" y="20"/>
                  </a:lnTo>
                  <a:lnTo>
                    <a:pt x="95" y="22"/>
                  </a:lnTo>
                  <a:lnTo>
                    <a:pt x="95" y="22"/>
                  </a:lnTo>
                  <a:lnTo>
                    <a:pt x="92" y="22"/>
                  </a:lnTo>
                  <a:lnTo>
                    <a:pt x="89" y="22"/>
                  </a:lnTo>
                  <a:lnTo>
                    <a:pt x="86" y="24"/>
                  </a:lnTo>
                  <a:lnTo>
                    <a:pt x="86" y="24"/>
                  </a:lnTo>
                  <a:lnTo>
                    <a:pt x="84" y="24"/>
                  </a:lnTo>
                  <a:lnTo>
                    <a:pt x="84" y="26"/>
                  </a:lnTo>
                  <a:lnTo>
                    <a:pt x="84" y="27"/>
                  </a:lnTo>
                  <a:lnTo>
                    <a:pt x="83" y="28"/>
                  </a:lnTo>
                  <a:lnTo>
                    <a:pt x="83" y="28"/>
                  </a:lnTo>
                  <a:lnTo>
                    <a:pt x="79" y="30"/>
                  </a:lnTo>
                  <a:lnTo>
                    <a:pt x="77" y="31"/>
                  </a:lnTo>
                  <a:lnTo>
                    <a:pt x="75" y="33"/>
                  </a:lnTo>
                  <a:lnTo>
                    <a:pt x="75" y="33"/>
                  </a:lnTo>
                  <a:lnTo>
                    <a:pt x="75" y="34"/>
                  </a:lnTo>
                  <a:lnTo>
                    <a:pt x="75" y="36"/>
                  </a:lnTo>
                  <a:lnTo>
                    <a:pt x="75" y="39"/>
                  </a:lnTo>
                  <a:lnTo>
                    <a:pt x="75" y="40"/>
                  </a:lnTo>
                  <a:lnTo>
                    <a:pt x="75" y="40"/>
                  </a:lnTo>
                  <a:lnTo>
                    <a:pt x="72" y="41"/>
                  </a:lnTo>
                  <a:lnTo>
                    <a:pt x="68" y="42"/>
                  </a:lnTo>
                  <a:lnTo>
                    <a:pt x="68" y="42"/>
                  </a:lnTo>
                  <a:lnTo>
                    <a:pt x="67" y="44"/>
                  </a:lnTo>
                  <a:lnTo>
                    <a:pt x="67" y="45"/>
                  </a:lnTo>
                  <a:lnTo>
                    <a:pt x="66" y="47"/>
                  </a:lnTo>
                  <a:lnTo>
                    <a:pt x="65" y="48"/>
                  </a:lnTo>
                  <a:lnTo>
                    <a:pt x="65" y="48"/>
                  </a:lnTo>
                  <a:lnTo>
                    <a:pt x="64" y="49"/>
                  </a:lnTo>
                  <a:lnTo>
                    <a:pt x="61" y="50"/>
                  </a:lnTo>
                  <a:lnTo>
                    <a:pt x="60" y="51"/>
                  </a:lnTo>
                  <a:lnTo>
                    <a:pt x="59" y="53"/>
                  </a:lnTo>
                  <a:lnTo>
                    <a:pt x="59" y="53"/>
                  </a:lnTo>
                  <a:lnTo>
                    <a:pt x="57" y="54"/>
                  </a:lnTo>
                  <a:lnTo>
                    <a:pt x="55" y="54"/>
                  </a:lnTo>
                  <a:lnTo>
                    <a:pt x="54" y="55"/>
                  </a:lnTo>
                  <a:lnTo>
                    <a:pt x="53" y="57"/>
                  </a:lnTo>
                  <a:lnTo>
                    <a:pt x="53" y="57"/>
                  </a:lnTo>
                  <a:lnTo>
                    <a:pt x="48" y="55"/>
                  </a:lnTo>
                  <a:lnTo>
                    <a:pt x="43" y="55"/>
                  </a:lnTo>
                  <a:lnTo>
                    <a:pt x="43" y="55"/>
                  </a:lnTo>
                  <a:lnTo>
                    <a:pt x="41" y="57"/>
                  </a:lnTo>
                  <a:lnTo>
                    <a:pt x="39" y="62"/>
                  </a:lnTo>
                  <a:lnTo>
                    <a:pt x="39" y="66"/>
                  </a:lnTo>
                  <a:lnTo>
                    <a:pt x="39" y="71"/>
                  </a:lnTo>
                  <a:lnTo>
                    <a:pt x="39" y="71"/>
                  </a:lnTo>
                  <a:lnTo>
                    <a:pt x="35" y="71"/>
                  </a:lnTo>
                  <a:lnTo>
                    <a:pt x="32" y="72"/>
                  </a:lnTo>
                  <a:lnTo>
                    <a:pt x="31" y="72"/>
                  </a:lnTo>
                  <a:lnTo>
                    <a:pt x="27" y="71"/>
                  </a:lnTo>
                  <a:lnTo>
                    <a:pt x="27" y="71"/>
                  </a:lnTo>
                  <a:lnTo>
                    <a:pt x="24" y="73"/>
                  </a:lnTo>
                  <a:lnTo>
                    <a:pt x="21" y="75"/>
                  </a:lnTo>
                  <a:lnTo>
                    <a:pt x="21" y="75"/>
                  </a:lnTo>
                  <a:lnTo>
                    <a:pt x="20" y="77"/>
                  </a:lnTo>
                  <a:lnTo>
                    <a:pt x="20" y="80"/>
                  </a:lnTo>
                  <a:lnTo>
                    <a:pt x="20" y="83"/>
                  </a:lnTo>
                  <a:lnTo>
                    <a:pt x="19" y="85"/>
                  </a:lnTo>
                  <a:lnTo>
                    <a:pt x="19" y="85"/>
                  </a:lnTo>
                  <a:lnTo>
                    <a:pt x="16" y="85"/>
                  </a:lnTo>
                  <a:lnTo>
                    <a:pt x="14" y="85"/>
                  </a:lnTo>
                  <a:lnTo>
                    <a:pt x="14" y="85"/>
                  </a:lnTo>
                  <a:lnTo>
                    <a:pt x="14" y="87"/>
                  </a:lnTo>
                  <a:lnTo>
                    <a:pt x="14" y="90"/>
                  </a:lnTo>
                  <a:lnTo>
                    <a:pt x="14" y="92"/>
                  </a:lnTo>
                  <a:lnTo>
                    <a:pt x="13" y="93"/>
                  </a:lnTo>
                  <a:lnTo>
                    <a:pt x="12" y="93"/>
                  </a:lnTo>
                  <a:lnTo>
                    <a:pt x="12" y="93"/>
                  </a:lnTo>
                  <a:lnTo>
                    <a:pt x="10" y="93"/>
                  </a:lnTo>
                  <a:lnTo>
                    <a:pt x="8" y="92"/>
                  </a:lnTo>
                  <a:lnTo>
                    <a:pt x="7" y="89"/>
                  </a:lnTo>
                  <a:lnTo>
                    <a:pt x="7" y="89"/>
                  </a:lnTo>
                  <a:lnTo>
                    <a:pt x="4" y="85"/>
                  </a:lnTo>
                  <a:lnTo>
                    <a:pt x="1" y="80"/>
                  </a:lnTo>
                  <a:lnTo>
                    <a:pt x="1" y="80"/>
                  </a:lnTo>
                  <a:lnTo>
                    <a:pt x="0" y="79"/>
                  </a:lnTo>
                  <a:lnTo>
                    <a:pt x="0" y="76"/>
                  </a:lnTo>
                  <a:lnTo>
                    <a:pt x="2" y="75"/>
                  </a:lnTo>
                  <a:lnTo>
                    <a:pt x="5" y="74"/>
                  </a:lnTo>
                  <a:lnTo>
                    <a:pt x="7" y="73"/>
                  </a:lnTo>
                  <a:lnTo>
                    <a:pt x="7" y="73"/>
                  </a:lnTo>
                  <a:lnTo>
                    <a:pt x="7" y="71"/>
                  </a:lnTo>
                  <a:lnTo>
                    <a:pt x="7" y="69"/>
                  </a:lnTo>
                  <a:lnTo>
                    <a:pt x="7" y="69"/>
                  </a:lnTo>
                  <a:lnTo>
                    <a:pt x="12" y="66"/>
                  </a:lnTo>
                  <a:lnTo>
                    <a:pt x="17" y="64"/>
                  </a:lnTo>
                  <a:lnTo>
                    <a:pt x="17" y="64"/>
                  </a:lnTo>
                  <a:lnTo>
                    <a:pt x="16" y="62"/>
                  </a:lnTo>
                  <a:lnTo>
                    <a:pt x="17" y="60"/>
                  </a:lnTo>
                  <a:lnTo>
                    <a:pt x="19" y="55"/>
                  </a:lnTo>
                  <a:lnTo>
                    <a:pt x="19" y="55"/>
                  </a:lnTo>
                  <a:lnTo>
                    <a:pt x="22" y="57"/>
                  </a:lnTo>
                  <a:lnTo>
                    <a:pt x="27" y="57"/>
                  </a:lnTo>
                  <a:lnTo>
                    <a:pt x="27" y="57"/>
                  </a:lnTo>
                  <a:lnTo>
                    <a:pt x="32" y="53"/>
                  </a:lnTo>
                  <a:lnTo>
                    <a:pt x="33" y="53"/>
                  </a:lnTo>
                  <a:lnTo>
                    <a:pt x="34" y="52"/>
                  </a:lnTo>
                  <a:lnTo>
                    <a:pt x="35" y="53"/>
                  </a:lnTo>
                  <a:lnTo>
                    <a:pt x="37" y="55"/>
                  </a:lnTo>
                  <a:lnTo>
                    <a:pt x="37" y="55"/>
                  </a:lnTo>
                  <a:lnTo>
                    <a:pt x="38" y="55"/>
                  </a:lnTo>
                  <a:lnTo>
                    <a:pt x="39" y="54"/>
                  </a:lnTo>
                  <a:lnTo>
                    <a:pt x="41" y="51"/>
                  </a:lnTo>
                  <a:lnTo>
                    <a:pt x="42" y="49"/>
                  </a:lnTo>
                  <a:lnTo>
                    <a:pt x="43" y="48"/>
                  </a:lnTo>
                  <a:lnTo>
                    <a:pt x="45" y="48"/>
                  </a:lnTo>
                  <a:lnTo>
                    <a:pt x="45" y="48"/>
                  </a:lnTo>
                  <a:lnTo>
                    <a:pt x="45" y="46"/>
                  </a:lnTo>
                  <a:lnTo>
                    <a:pt x="46" y="44"/>
                  </a:lnTo>
                  <a:lnTo>
                    <a:pt x="48" y="43"/>
                  </a:lnTo>
                  <a:lnTo>
                    <a:pt x="51" y="42"/>
                  </a:lnTo>
                  <a:lnTo>
                    <a:pt x="51" y="42"/>
                  </a:lnTo>
                  <a:lnTo>
                    <a:pt x="51" y="38"/>
                  </a:lnTo>
                  <a:lnTo>
                    <a:pt x="51" y="38"/>
                  </a:lnTo>
                  <a:lnTo>
                    <a:pt x="51" y="36"/>
                  </a:lnTo>
                  <a:lnTo>
                    <a:pt x="49" y="35"/>
                  </a:lnTo>
                  <a:lnTo>
                    <a:pt x="47" y="35"/>
                  </a:lnTo>
                  <a:lnTo>
                    <a:pt x="47"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400">
                <a:solidFill>
                  <a:prstClr val="black"/>
                </a:solidFill>
                <a:latin typeface="Malgun Gothic" panose="020b0503020000020004" charset="-127"/>
                <a:ea typeface="Malgun Gothic" panose="020b0503020000020004" charset="-127"/>
              </a:endParaRPr>
            </a:p>
          </p:txBody>
        </p:sp>
        <p:sp>
          <p:nvSpPr>
            <p:cNvPr id="74" name="Freeform 25"/>
            <p:cNvSpPr>
              <a:spLocks noEditPoints="1"/>
            </p:cNvSpPr>
            <p:nvPr/>
          </p:nvSpPr>
          <p:spPr bwMode="auto">
            <a:xfrm>
              <a:off x="1428750" y="1974850"/>
              <a:ext cx="266700" cy="157163"/>
            </a:xfrm>
            <a:custGeom>
              <a:gdLst>
                <a:gd name="T0" fmla="*/ 14 w 168"/>
                <a:gd name="T1" fmla="*/ 89 h 99"/>
                <a:gd name="T2" fmla="*/ 20 w 168"/>
                <a:gd name="T3" fmla="*/ 87 h 99"/>
                <a:gd name="T4" fmla="*/ 14 w 168"/>
                <a:gd name="T5" fmla="*/ 80 h 99"/>
                <a:gd name="T6" fmla="*/ 8 w 168"/>
                <a:gd name="T7" fmla="*/ 88 h 99"/>
                <a:gd name="T8" fmla="*/ 6 w 168"/>
                <a:gd name="T9" fmla="*/ 81 h 99"/>
                <a:gd name="T10" fmla="*/ 0 w 168"/>
                <a:gd name="T11" fmla="*/ 75 h 99"/>
                <a:gd name="T12" fmla="*/ 7 w 168"/>
                <a:gd name="T13" fmla="*/ 73 h 99"/>
                <a:gd name="T14" fmla="*/ 11 w 168"/>
                <a:gd name="T15" fmla="*/ 75 h 99"/>
                <a:gd name="T16" fmla="*/ 23 w 168"/>
                <a:gd name="T17" fmla="*/ 73 h 99"/>
                <a:gd name="T18" fmla="*/ 33 w 168"/>
                <a:gd name="T19" fmla="*/ 64 h 99"/>
                <a:gd name="T20" fmla="*/ 41 w 168"/>
                <a:gd name="T21" fmla="*/ 66 h 99"/>
                <a:gd name="T22" fmla="*/ 46 w 168"/>
                <a:gd name="T23" fmla="*/ 58 h 99"/>
                <a:gd name="T24" fmla="*/ 52 w 168"/>
                <a:gd name="T25" fmla="*/ 58 h 99"/>
                <a:gd name="T26" fmla="*/ 45 w 168"/>
                <a:gd name="T27" fmla="*/ 64 h 99"/>
                <a:gd name="T28" fmla="*/ 54 w 168"/>
                <a:gd name="T29" fmla="*/ 66 h 99"/>
                <a:gd name="T30" fmla="*/ 61 w 168"/>
                <a:gd name="T31" fmla="*/ 60 h 99"/>
                <a:gd name="T32" fmla="*/ 69 w 168"/>
                <a:gd name="T33" fmla="*/ 56 h 99"/>
                <a:gd name="T34" fmla="*/ 74 w 168"/>
                <a:gd name="T35" fmla="*/ 47 h 99"/>
                <a:gd name="T36" fmla="*/ 85 w 168"/>
                <a:gd name="T37" fmla="*/ 37 h 99"/>
                <a:gd name="T38" fmla="*/ 90 w 168"/>
                <a:gd name="T39" fmla="*/ 35 h 99"/>
                <a:gd name="T40" fmla="*/ 98 w 168"/>
                <a:gd name="T41" fmla="*/ 31 h 99"/>
                <a:gd name="T42" fmla="*/ 116 w 168"/>
                <a:gd name="T43" fmla="*/ 28 h 99"/>
                <a:gd name="T44" fmla="*/ 129 w 168"/>
                <a:gd name="T45" fmla="*/ 20 h 99"/>
                <a:gd name="T46" fmla="*/ 140 w 168"/>
                <a:gd name="T47" fmla="*/ 12 h 99"/>
                <a:gd name="T48" fmla="*/ 142 w 168"/>
                <a:gd name="T49" fmla="*/ 5 h 99"/>
                <a:gd name="T50" fmla="*/ 149 w 168"/>
                <a:gd name="T51" fmla="*/ 11 h 99"/>
                <a:gd name="T52" fmla="*/ 156 w 168"/>
                <a:gd name="T53" fmla="*/ 6 h 99"/>
                <a:gd name="T54" fmla="*/ 161 w 168"/>
                <a:gd name="T55" fmla="*/ 12 h 99"/>
                <a:gd name="T56" fmla="*/ 165 w 168"/>
                <a:gd name="T57" fmla="*/ 0 h 99"/>
                <a:gd name="T58" fmla="*/ 164 w 168"/>
                <a:gd name="T59" fmla="*/ 14 h 99"/>
                <a:gd name="T60" fmla="*/ 155 w 168"/>
                <a:gd name="T61" fmla="*/ 24 h 99"/>
                <a:gd name="T62" fmla="*/ 143 w 168"/>
                <a:gd name="T63" fmla="*/ 32 h 99"/>
                <a:gd name="T64" fmla="*/ 134 w 168"/>
                <a:gd name="T65" fmla="*/ 37 h 99"/>
                <a:gd name="T66" fmla="*/ 119 w 168"/>
                <a:gd name="T67" fmla="*/ 48 h 99"/>
                <a:gd name="T68" fmla="*/ 108 w 168"/>
                <a:gd name="T69" fmla="*/ 51 h 99"/>
                <a:gd name="T70" fmla="*/ 104 w 168"/>
                <a:gd name="T71" fmla="*/ 56 h 99"/>
                <a:gd name="T72" fmla="*/ 99 w 168"/>
                <a:gd name="T73" fmla="*/ 57 h 99"/>
                <a:gd name="T74" fmla="*/ 83 w 168"/>
                <a:gd name="T75" fmla="*/ 57 h 99"/>
                <a:gd name="T76" fmla="*/ 79 w 168"/>
                <a:gd name="T77" fmla="*/ 64 h 99"/>
                <a:gd name="T78" fmla="*/ 69 w 168"/>
                <a:gd name="T79" fmla="*/ 66 h 99"/>
                <a:gd name="T80" fmla="*/ 67 w 168"/>
                <a:gd name="T81" fmla="*/ 73 h 99"/>
                <a:gd name="T82" fmla="*/ 54 w 168"/>
                <a:gd name="T83" fmla="*/ 77 h 99"/>
                <a:gd name="T84" fmla="*/ 51 w 168"/>
                <a:gd name="T85" fmla="*/ 84 h 99"/>
                <a:gd name="T86" fmla="*/ 29 w 168"/>
                <a:gd name="T87" fmla="*/ 96 h 99"/>
                <a:gd name="T88" fmla="*/ 23 w 168"/>
                <a:gd name="T89" fmla="*/ 90 h 99"/>
                <a:gd name="T90" fmla="*/ 20 w 168"/>
                <a:gd name="T91" fmla="*/ 96 h 99"/>
                <a:gd name="T92" fmla="*/ 10 w 168"/>
                <a:gd name="T93" fmla="*/ 99 h 99"/>
                <a:gd name="T94" fmla="*/ 13 w 168"/>
                <a:gd name="T95" fmla="*/ 94 h 99"/>
                <a:gd name="T96" fmla="*/ 31 w 168"/>
                <a:gd name="T97" fmla="*/ 78 h 99"/>
                <a:gd name="T98" fmla="*/ 25 w 168"/>
                <a:gd name="T99" fmla="*/ 83 h 99"/>
                <a:gd name="T100" fmla="*/ 32 w 168"/>
                <a:gd name="T101" fmla="*/ 81 h 99"/>
                <a:gd name="T102" fmla="*/ 31 w 168"/>
                <a:gd name="T103" fmla="*/ 78 h 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8" h="99">
                  <a:moveTo>
                    <a:pt x="11" y="90"/>
                  </a:moveTo>
                  <a:lnTo>
                    <a:pt x="11" y="90"/>
                  </a:lnTo>
                  <a:lnTo>
                    <a:pt x="11" y="89"/>
                  </a:lnTo>
                  <a:lnTo>
                    <a:pt x="12" y="89"/>
                  </a:lnTo>
                  <a:lnTo>
                    <a:pt x="14" y="89"/>
                  </a:lnTo>
                  <a:lnTo>
                    <a:pt x="17" y="92"/>
                  </a:lnTo>
                  <a:lnTo>
                    <a:pt x="19" y="92"/>
                  </a:lnTo>
                  <a:lnTo>
                    <a:pt x="20" y="90"/>
                  </a:lnTo>
                  <a:lnTo>
                    <a:pt x="20" y="90"/>
                  </a:lnTo>
                  <a:lnTo>
                    <a:pt x="20" y="87"/>
                  </a:lnTo>
                  <a:lnTo>
                    <a:pt x="19" y="85"/>
                  </a:lnTo>
                  <a:lnTo>
                    <a:pt x="18" y="83"/>
                  </a:lnTo>
                  <a:lnTo>
                    <a:pt x="18" y="80"/>
                  </a:lnTo>
                  <a:lnTo>
                    <a:pt x="18" y="80"/>
                  </a:lnTo>
                  <a:lnTo>
                    <a:pt x="14" y="80"/>
                  </a:lnTo>
                  <a:lnTo>
                    <a:pt x="11" y="82"/>
                  </a:lnTo>
                  <a:lnTo>
                    <a:pt x="9" y="85"/>
                  </a:lnTo>
                  <a:lnTo>
                    <a:pt x="9" y="88"/>
                  </a:lnTo>
                  <a:lnTo>
                    <a:pt x="9" y="88"/>
                  </a:lnTo>
                  <a:lnTo>
                    <a:pt x="8" y="88"/>
                  </a:lnTo>
                  <a:lnTo>
                    <a:pt x="7" y="87"/>
                  </a:lnTo>
                  <a:lnTo>
                    <a:pt x="7" y="84"/>
                  </a:lnTo>
                  <a:lnTo>
                    <a:pt x="7" y="84"/>
                  </a:lnTo>
                  <a:lnTo>
                    <a:pt x="7" y="82"/>
                  </a:lnTo>
                  <a:lnTo>
                    <a:pt x="6" y="81"/>
                  </a:lnTo>
                  <a:lnTo>
                    <a:pt x="3" y="80"/>
                  </a:lnTo>
                  <a:lnTo>
                    <a:pt x="1" y="79"/>
                  </a:lnTo>
                  <a:lnTo>
                    <a:pt x="0" y="78"/>
                  </a:lnTo>
                  <a:lnTo>
                    <a:pt x="0" y="75"/>
                  </a:lnTo>
                  <a:lnTo>
                    <a:pt x="0" y="75"/>
                  </a:lnTo>
                  <a:lnTo>
                    <a:pt x="2" y="75"/>
                  </a:lnTo>
                  <a:lnTo>
                    <a:pt x="4" y="75"/>
                  </a:lnTo>
                  <a:lnTo>
                    <a:pt x="5" y="74"/>
                  </a:lnTo>
                  <a:lnTo>
                    <a:pt x="7" y="73"/>
                  </a:lnTo>
                  <a:lnTo>
                    <a:pt x="7" y="73"/>
                  </a:lnTo>
                  <a:lnTo>
                    <a:pt x="8" y="74"/>
                  </a:lnTo>
                  <a:lnTo>
                    <a:pt x="9" y="75"/>
                  </a:lnTo>
                  <a:lnTo>
                    <a:pt x="10" y="75"/>
                  </a:lnTo>
                  <a:lnTo>
                    <a:pt x="11" y="75"/>
                  </a:lnTo>
                  <a:lnTo>
                    <a:pt x="11" y="75"/>
                  </a:lnTo>
                  <a:lnTo>
                    <a:pt x="13" y="74"/>
                  </a:lnTo>
                  <a:lnTo>
                    <a:pt x="17" y="73"/>
                  </a:lnTo>
                  <a:lnTo>
                    <a:pt x="19" y="72"/>
                  </a:lnTo>
                  <a:lnTo>
                    <a:pt x="21" y="72"/>
                  </a:lnTo>
                  <a:lnTo>
                    <a:pt x="23" y="73"/>
                  </a:lnTo>
                  <a:lnTo>
                    <a:pt x="23" y="73"/>
                  </a:lnTo>
                  <a:lnTo>
                    <a:pt x="25" y="71"/>
                  </a:lnTo>
                  <a:lnTo>
                    <a:pt x="29" y="69"/>
                  </a:lnTo>
                  <a:lnTo>
                    <a:pt x="31" y="67"/>
                  </a:lnTo>
                  <a:lnTo>
                    <a:pt x="33" y="64"/>
                  </a:lnTo>
                  <a:lnTo>
                    <a:pt x="33" y="64"/>
                  </a:lnTo>
                  <a:lnTo>
                    <a:pt x="36" y="64"/>
                  </a:lnTo>
                  <a:lnTo>
                    <a:pt x="38" y="65"/>
                  </a:lnTo>
                  <a:lnTo>
                    <a:pt x="39" y="66"/>
                  </a:lnTo>
                  <a:lnTo>
                    <a:pt x="41" y="66"/>
                  </a:lnTo>
                  <a:lnTo>
                    <a:pt x="41" y="66"/>
                  </a:lnTo>
                  <a:lnTo>
                    <a:pt x="43" y="65"/>
                  </a:lnTo>
                  <a:lnTo>
                    <a:pt x="44" y="64"/>
                  </a:lnTo>
                  <a:lnTo>
                    <a:pt x="45" y="60"/>
                  </a:lnTo>
                  <a:lnTo>
                    <a:pt x="46" y="58"/>
                  </a:lnTo>
                  <a:lnTo>
                    <a:pt x="47" y="56"/>
                  </a:lnTo>
                  <a:lnTo>
                    <a:pt x="49" y="55"/>
                  </a:lnTo>
                  <a:lnTo>
                    <a:pt x="51" y="55"/>
                  </a:lnTo>
                  <a:lnTo>
                    <a:pt x="51" y="55"/>
                  </a:lnTo>
                  <a:lnTo>
                    <a:pt x="52" y="58"/>
                  </a:lnTo>
                  <a:lnTo>
                    <a:pt x="53" y="60"/>
                  </a:lnTo>
                  <a:lnTo>
                    <a:pt x="53" y="60"/>
                  </a:lnTo>
                  <a:lnTo>
                    <a:pt x="52" y="61"/>
                  </a:lnTo>
                  <a:lnTo>
                    <a:pt x="50" y="63"/>
                  </a:lnTo>
                  <a:lnTo>
                    <a:pt x="45" y="64"/>
                  </a:lnTo>
                  <a:lnTo>
                    <a:pt x="45" y="64"/>
                  </a:lnTo>
                  <a:lnTo>
                    <a:pt x="45" y="66"/>
                  </a:lnTo>
                  <a:lnTo>
                    <a:pt x="47" y="67"/>
                  </a:lnTo>
                  <a:lnTo>
                    <a:pt x="50" y="67"/>
                  </a:lnTo>
                  <a:lnTo>
                    <a:pt x="54" y="66"/>
                  </a:lnTo>
                  <a:lnTo>
                    <a:pt x="59" y="64"/>
                  </a:lnTo>
                  <a:lnTo>
                    <a:pt x="59" y="64"/>
                  </a:lnTo>
                  <a:lnTo>
                    <a:pt x="60" y="62"/>
                  </a:lnTo>
                  <a:lnTo>
                    <a:pt x="61" y="60"/>
                  </a:lnTo>
                  <a:lnTo>
                    <a:pt x="61" y="60"/>
                  </a:lnTo>
                  <a:lnTo>
                    <a:pt x="63" y="60"/>
                  </a:lnTo>
                  <a:lnTo>
                    <a:pt x="65" y="60"/>
                  </a:lnTo>
                  <a:lnTo>
                    <a:pt x="65" y="60"/>
                  </a:lnTo>
                  <a:lnTo>
                    <a:pt x="68" y="57"/>
                  </a:lnTo>
                  <a:lnTo>
                    <a:pt x="69" y="56"/>
                  </a:lnTo>
                  <a:lnTo>
                    <a:pt x="72" y="55"/>
                  </a:lnTo>
                  <a:lnTo>
                    <a:pt x="72" y="55"/>
                  </a:lnTo>
                  <a:lnTo>
                    <a:pt x="72" y="46"/>
                  </a:lnTo>
                  <a:lnTo>
                    <a:pt x="72" y="46"/>
                  </a:lnTo>
                  <a:lnTo>
                    <a:pt x="74" y="47"/>
                  </a:lnTo>
                  <a:lnTo>
                    <a:pt x="78" y="46"/>
                  </a:lnTo>
                  <a:lnTo>
                    <a:pt x="80" y="46"/>
                  </a:lnTo>
                  <a:lnTo>
                    <a:pt x="81" y="44"/>
                  </a:lnTo>
                  <a:lnTo>
                    <a:pt x="83" y="41"/>
                  </a:lnTo>
                  <a:lnTo>
                    <a:pt x="85" y="37"/>
                  </a:lnTo>
                  <a:lnTo>
                    <a:pt x="85" y="37"/>
                  </a:lnTo>
                  <a:lnTo>
                    <a:pt x="87" y="37"/>
                  </a:lnTo>
                  <a:lnTo>
                    <a:pt x="90" y="37"/>
                  </a:lnTo>
                  <a:lnTo>
                    <a:pt x="90" y="37"/>
                  </a:lnTo>
                  <a:lnTo>
                    <a:pt x="90" y="35"/>
                  </a:lnTo>
                  <a:lnTo>
                    <a:pt x="90" y="33"/>
                  </a:lnTo>
                  <a:lnTo>
                    <a:pt x="90" y="33"/>
                  </a:lnTo>
                  <a:lnTo>
                    <a:pt x="92" y="32"/>
                  </a:lnTo>
                  <a:lnTo>
                    <a:pt x="94" y="32"/>
                  </a:lnTo>
                  <a:lnTo>
                    <a:pt x="98" y="31"/>
                  </a:lnTo>
                  <a:lnTo>
                    <a:pt x="99" y="28"/>
                  </a:lnTo>
                  <a:lnTo>
                    <a:pt x="99" y="28"/>
                  </a:lnTo>
                  <a:lnTo>
                    <a:pt x="106" y="29"/>
                  </a:lnTo>
                  <a:lnTo>
                    <a:pt x="110" y="29"/>
                  </a:lnTo>
                  <a:lnTo>
                    <a:pt x="116" y="28"/>
                  </a:lnTo>
                  <a:lnTo>
                    <a:pt x="126" y="28"/>
                  </a:lnTo>
                  <a:lnTo>
                    <a:pt x="126" y="28"/>
                  </a:lnTo>
                  <a:lnTo>
                    <a:pt x="127" y="26"/>
                  </a:lnTo>
                  <a:lnTo>
                    <a:pt x="128" y="24"/>
                  </a:lnTo>
                  <a:lnTo>
                    <a:pt x="129" y="20"/>
                  </a:lnTo>
                  <a:lnTo>
                    <a:pt x="130" y="15"/>
                  </a:lnTo>
                  <a:lnTo>
                    <a:pt x="132" y="11"/>
                  </a:lnTo>
                  <a:lnTo>
                    <a:pt x="132" y="11"/>
                  </a:lnTo>
                  <a:lnTo>
                    <a:pt x="136" y="12"/>
                  </a:lnTo>
                  <a:lnTo>
                    <a:pt x="140" y="12"/>
                  </a:lnTo>
                  <a:lnTo>
                    <a:pt x="141" y="12"/>
                  </a:lnTo>
                  <a:lnTo>
                    <a:pt x="141" y="11"/>
                  </a:lnTo>
                  <a:lnTo>
                    <a:pt x="139" y="5"/>
                  </a:lnTo>
                  <a:lnTo>
                    <a:pt x="139" y="5"/>
                  </a:lnTo>
                  <a:lnTo>
                    <a:pt x="142" y="5"/>
                  </a:lnTo>
                  <a:lnTo>
                    <a:pt x="144" y="6"/>
                  </a:lnTo>
                  <a:lnTo>
                    <a:pt x="146" y="7"/>
                  </a:lnTo>
                  <a:lnTo>
                    <a:pt x="146" y="11"/>
                  </a:lnTo>
                  <a:lnTo>
                    <a:pt x="146" y="11"/>
                  </a:lnTo>
                  <a:lnTo>
                    <a:pt x="149" y="11"/>
                  </a:lnTo>
                  <a:lnTo>
                    <a:pt x="152" y="10"/>
                  </a:lnTo>
                  <a:lnTo>
                    <a:pt x="154" y="8"/>
                  </a:lnTo>
                  <a:lnTo>
                    <a:pt x="154" y="5"/>
                  </a:lnTo>
                  <a:lnTo>
                    <a:pt x="154" y="5"/>
                  </a:lnTo>
                  <a:lnTo>
                    <a:pt x="156" y="6"/>
                  </a:lnTo>
                  <a:lnTo>
                    <a:pt x="158" y="8"/>
                  </a:lnTo>
                  <a:lnTo>
                    <a:pt x="158" y="10"/>
                  </a:lnTo>
                  <a:lnTo>
                    <a:pt x="160" y="13"/>
                  </a:lnTo>
                  <a:lnTo>
                    <a:pt x="160" y="13"/>
                  </a:lnTo>
                  <a:lnTo>
                    <a:pt x="161" y="12"/>
                  </a:lnTo>
                  <a:lnTo>
                    <a:pt x="162" y="10"/>
                  </a:lnTo>
                  <a:lnTo>
                    <a:pt x="162" y="4"/>
                  </a:lnTo>
                  <a:lnTo>
                    <a:pt x="162" y="2"/>
                  </a:lnTo>
                  <a:lnTo>
                    <a:pt x="163" y="1"/>
                  </a:lnTo>
                  <a:lnTo>
                    <a:pt x="165" y="0"/>
                  </a:lnTo>
                  <a:lnTo>
                    <a:pt x="168" y="1"/>
                  </a:lnTo>
                  <a:lnTo>
                    <a:pt x="168" y="1"/>
                  </a:lnTo>
                  <a:lnTo>
                    <a:pt x="167" y="5"/>
                  </a:lnTo>
                  <a:lnTo>
                    <a:pt x="165" y="10"/>
                  </a:lnTo>
                  <a:lnTo>
                    <a:pt x="164" y="14"/>
                  </a:lnTo>
                  <a:lnTo>
                    <a:pt x="164" y="16"/>
                  </a:lnTo>
                  <a:lnTo>
                    <a:pt x="164" y="19"/>
                  </a:lnTo>
                  <a:lnTo>
                    <a:pt x="164" y="19"/>
                  </a:lnTo>
                  <a:lnTo>
                    <a:pt x="160" y="21"/>
                  </a:lnTo>
                  <a:lnTo>
                    <a:pt x="155" y="24"/>
                  </a:lnTo>
                  <a:lnTo>
                    <a:pt x="151" y="26"/>
                  </a:lnTo>
                  <a:lnTo>
                    <a:pt x="146" y="28"/>
                  </a:lnTo>
                  <a:lnTo>
                    <a:pt x="146" y="28"/>
                  </a:lnTo>
                  <a:lnTo>
                    <a:pt x="144" y="29"/>
                  </a:lnTo>
                  <a:lnTo>
                    <a:pt x="143" y="32"/>
                  </a:lnTo>
                  <a:lnTo>
                    <a:pt x="143" y="34"/>
                  </a:lnTo>
                  <a:lnTo>
                    <a:pt x="142" y="35"/>
                  </a:lnTo>
                  <a:lnTo>
                    <a:pt x="142" y="35"/>
                  </a:lnTo>
                  <a:lnTo>
                    <a:pt x="137" y="36"/>
                  </a:lnTo>
                  <a:lnTo>
                    <a:pt x="134" y="37"/>
                  </a:lnTo>
                  <a:lnTo>
                    <a:pt x="134" y="37"/>
                  </a:lnTo>
                  <a:lnTo>
                    <a:pt x="129" y="40"/>
                  </a:lnTo>
                  <a:lnTo>
                    <a:pt x="124" y="44"/>
                  </a:lnTo>
                  <a:lnTo>
                    <a:pt x="124" y="44"/>
                  </a:lnTo>
                  <a:lnTo>
                    <a:pt x="119" y="48"/>
                  </a:lnTo>
                  <a:lnTo>
                    <a:pt x="119" y="48"/>
                  </a:lnTo>
                  <a:lnTo>
                    <a:pt x="116" y="49"/>
                  </a:lnTo>
                  <a:lnTo>
                    <a:pt x="113" y="49"/>
                  </a:lnTo>
                  <a:lnTo>
                    <a:pt x="110" y="49"/>
                  </a:lnTo>
                  <a:lnTo>
                    <a:pt x="108" y="51"/>
                  </a:lnTo>
                  <a:lnTo>
                    <a:pt x="108" y="51"/>
                  </a:lnTo>
                  <a:lnTo>
                    <a:pt x="106" y="53"/>
                  </a:lnTo>
                  <a:lnTo>
                    <a:pt x="105" y="55"/>
                  </a:lnTo>
                  <a:lnTo>
                    <a:pt x="105" y="55"/>
                  </a:lnTo>
                  <a:lnTo>
                    <a:pt x="104" y="56"/>
                  </a:lnTo>
                  <a:lnTo>
                    <a:pt x="103" y="56"/>
                  </a:lnTo>
                  <a:lnTo>
                    <a:pt x="102" y="56"/>
                  </a:lnTo>
                  <a:lnTo>
                    <a:pt x="101" y="57"/>
                  </a:lnTo>
                  <a:lnTo>
                    <a:pt x="101" y="57"/>
                  </a:lnTo>
                  <a:lnTo>
                    <a:pt x="99" y="57"/>
                  </a:lnTo>
                  <a:lnTo>
                    <a:pt x="95" y="57"/>
                  </a:lnTo>
                  <a:lnTo>
                    <a:pt x="91" y="59"/>
                  </a:lnTo>
                  <a:lnTo>
                    <a:pt x="87" y="60"/>
                  </a:lnTo>
                  <a:lnTo>
                    <a:pt x="85" y="59"/>
                  </a:lnTo>
                  <a:lnTo>
                    <a:pt x="83" y="57"/>
                  </a:lnTo>
                  <a:lnTo>
                    <a:pt x="83" y="57"/>
                  </a:lnTo>
                  <a:lnTo>
                    <a:pt x="81" y="58"/>
                  </a:lnTo>
                  <a:lnTo>
                    <a:pt x="80" y="58"/>
                  </a:lnTo>
                  <a:lnTo>
                    <a:pt x="79" y="61"/>
                  </a:lnTo>
                  <a:lnTo>
                    <a:pt x="79" y="64"/>
                  </a:lnTo>
                  <a:lnTo>
                    <a:pt x="78" y="65"/>
                  </a:lnTo>
                  <a:lnTo>
                    <a:pt x="76" y="66"/>
                  </a:lnTo>
                  <a:lnTo>
                    <a:pt x="76" y="66"/>
                  </a:lnTo>
                  <a:lnTo>
                    <a:pt x="73" y="66"/>
                  </a:lnTo>
                  <a:lnTo>
                    <a:pt x="69" y="66"/>
                  </a:lnTo>
                  <a:lnTo>
                    <a:pt x="68" y="67"/>
                  </a:lnTo>
                  <a:lnTo>
                    <a:pt x="67" y="68"/>
                  </a:lnTo>
                  <a:lnTo>
                    <a:pt x="67" y="69"/>
                  </a:lnTo>
                  <a:lnTo>
                    <a:pt x="67" y="73"/>
                  </a:lnTo>
                  <a:lnTo>
                    <a:pt x="67" y="73"/>
                  </a:lnTo>
                  <a:lnTo>
                    <a:pt x="65" y="73"/>
                  </a:lnTo>
                  <a:lnTo>
                    <a:pt x="63" y="74"/>
                  </a:lnTo>
                  <a:lnTo>
                    <a:pt x="61" y="75"/>
                  </a:lnTo>
                  <a:lnTo>
                    <a:pt x="61" y="75"/>
                  </a:lnTo>
                  <a:lnTo>
                    <a:pt x="54" y="77"/>
                  </a:lnTo>
                  <a:lnTo>
                    <a:pt x="53" y="78"/>
                  </a:lnTo>
                  <a:lnTo>
                    <a:pt x="52" y="80"/>
                  </a:lnTo>
                  <a:lnTo>
                    <a:pt x="51" y="81"/>
                  </a:lnTo>
                  <a:lnTo>
                    <a:pt x="51" y="84"/>
                  </a:lnTo>
                  <a:lnTo>
                    <a:pt x="51" y="84"/>
                  </a:lnTo>
                  <a:lnTo>
                    <a:pt x="47" y="84"/>
                  </a:lnTo>
                  <a:lnTo>
                    <a:pt x="44" y="85"/>
                  </a:lnTo>
                  <a:lnTo>
                    <a:pt x="39" y="88"/>
                  </a:lnTo>
                  <a:lnTo>
                    <a:pt x="34" y="92"/>
                  </a:lnTo>
                  <a:lnTo>
                    <a:pt x="29" y="96"/>
                  </a:lnTo>
                  <a:lnTo>
                    <a:pt x="29" y="96"/>
                  </a:lnTo>
                  <a:lnTo>
                    <a:pt x="26" y="96"/>
                  </a:lnTo>
                  <a:lnTo>
                    <a:pt x="25" y="94"/>
                  </a:lnTo>
                  <a:lnTo>
                    <a:pt x="24" y="92"/>
                  </a:lnTo>
                  <a:lnTo>
                    <a:pt x="23" y="90"/>
                  </a:lnTo>
                  <a:lnTo>
                    <a:pt x="23" y="90"/>
                  </a:lnTo>
                  <a:lnTo>
                    <a:pt x="21" y="92"/>
                  </a:lnTo>
                  <a:lnTo>
                    <a:pt x="21" y="93"/>
                  </a:lnTo>
                  <a:lnTo>
                    <a:pt x="20" y="96"/>
                  </a:lnTo>
                  <a:lnTo>
                    <a:pt x="20" y="96"/>
                  </a:lnTo>
                  <a:lnTo>
                    <a:pt x="18" y="95"/>
                  </a:lnTo>
                  <a:lnTo>
                    <a:pt x="16" y="96"/>
                  </a:lnTo>
                  <a:lnTo>
                    <a:pt x="12" y="98"/>
                  </a:lnTo>
                  <a:lnTo>
                    <a:pt x="11" y="99"/>
                  </a:lnTo>
                  <a:lnTo>
                    <a:pt x="10" y="99"/>
                  </a:lnTo>
                  <a:lnTo>
                    <a:pt x="9" y="98"/>
                  </a:lnTo>
                  <a:lnTo>
                    <a:pt x="9" y="96"/>
                  </a:lnTo>
                  <a:lnTo>
                    <a:pt x="9" y="96"/>
                  </a:lnTo>
                  <a:lnTo>
                    <a:pt x="11" y="96"/>
                  </a:lnTo>
                  <a:lnTo>
                    <a:pt x="13" y="94"/>
                  </a:lnTo>
                  <a:lnTo>
                    <a:pt x="12" y="92"/>
                  </a:lnTo>
                  <a:lnTo>
                    <a:pt x="11" y="90"/>
                  </a:lnTo>
                  <a:lnTo>
                    <a:pt x="11" y="90"/>
                  </a:lnTo>
                  <a:close/>
                  <a:moveTo>
                    <a:pt x="31" y="78"/>
                  </a:moveTo>
                  <a:lnTo>
                    <a:pt x="31" y="78"/>
                  </a:lnTo>
                  <a:lnTo>
                    <a:pt x="31" y="79"/>
                  </a:lnTo>
                  <a:lnTo>
                    <a:pt x="30" y="80"/>
                  </a:lnTo>
                  <a:lnTo>
                    <a:pt x="27" y="81"/>
                  </a:lnTo>
                  <a:lnTo>
                    <a:pt x="25" y="83"/>
                  </a:lnTo>
                  <a:lnTo>
                    <a:pt x="25" y="83"/>
                  </a:lnTo>
                  <a:lnTo>
                    <a:pt x="27" y="84"/>
                  </a:lnTo>
                  <a:lnTo>
                    <a:pt x="27" y="84"/>
                  </a:lnTo>
                  <a:lnTo>
                    <a:pt x="27" y="83"/>
                  </a:lnTo>
                  <a:lnTo>
                    <a:pt x="29" y="82"/>
                  </a:lnTo>
                  <a:lnTo>
                    <a:pt x="32" y="81"/>
                  </a:lnTo>
                  <a:lnTo>
                    <a:pt x="33" y="80"/>
                  </a:lnTo>
                  <a:lnTo>
                    <a:pt x="34" y="80"/>
                  </a:lnTo>
                  <a:lnTo>
                    <a:pt x="33" y="79"/>
                  </a:lnTo>
                  <a:lnTo>
                    <a:pt x="31" y="78"/>
                  </a:lnTo>
                  <a:lnTo>
                    <a:pt x="31" y="7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400">
                <a:solidFill>
                  <a:prstClr val="black"/>
                </a:solidFill>
                <a:latin typeface="Malgun Gothic" panose="020b0503020000020004" charset="-127"/>
                <a:ea typeface="Malgun Gothic" panose="020b0503020000020004" charset="-127"/>
              </a:endParaRPr>
            </a:p>
          </p:txBody>
        </p:sp>
        <p:sp>
          <p:nvSpPr>
            <p:cNvPr id="75" name="Freeform 26"/>
            <p:cNvSpPr>
              <a:spLocks noEditPoints="1"/>
            </p:cNvSpPr>
            <p:nvPr/>
          </p:nvSpPr>
          <p:spPr bwMode="auto">
            <a:xfrm>
              <a:off x="1716088" y="1847850"/>
              <a:ext cx="971550" cy="139700"/>
            </a:xfrm>
            <a:custGeom>
              <a:gdLst>
                <a:gd name="T0" fmla="*/ 113 w 612"/>
                <a:gd name="T1" fmla="*/ 31 h 88"/>
                <a:gd name="T2" fmla="*/ 126 w 612"/>
                <a:gd name="T3" fmla="*/ 27 h 88"/>
                <a:gd name="T4" fmla="*/ 139 w 612"/>
                <a:gd name="T5" fmla="*/ 25 h 88"/>
                <a:gd name="T6" fmla="*/ 154 w 612"/>
                <a:gd name="T7" fmla="*/ 34 h 88"/>
                <a:gd name="T8" fmla="*/ 173 w 612"/>
                <a:gd name="T9" fmla="*/ 30 h 88"/>
                <a:gd name="T10" fmla="*/ 200 w 612"/>
                <a:gd name="T11" fmla="*/ 13 h 88"/>
                <a:gd name="T12" fmla="*/ 218 w 612"/>
                <a:gd name="T13" fmla="*/ 12 h 88"/>
                <a:gd name="T14" fmla="*/ 240 w 612"/>
                <a:gd name="T15" fmla="*/ 16 h 88"/>
                <a:gd name="T16" fmla="*/ 265 w 612"/>
                <a:gd name="T17" fmla="*/ 12 h 88"/>
                <a:gd name="T18" fmla="*/ 283 w 612"/>
                <a:gd name="T19" fmla="*/ 9 h 88"/>
                <a:gd name="T20" fmla="*/ 288 w 612"/>
                <a:gd name="T21" fmla="*/ 14 h 88"/>
                <a:gd name="T22" fmla="*/ 292 w 612"/>
                <a:gd name="T23" fmla="*/ 0 h 88"/>
                <a:gd name="T24" fmla="*/ 308 w 612"/>
                <a:gd name="T25" fmla="*/ 12 h 88"/>
                <a:gd name="T26" fmla="*/ 319 w 612"/>
                <a:gd name="T27" fmla="*/ 13 h 88"/>
                <a:gd name="T28" fmla="*/ 333 w 612"/>
                <a:gd name="T29" fmla="*/ 7 h 88"/>
                <a:gd name="T30" fmla="*/ 345 w 612"/>
                <a:gd name="T31" fmla="*/ 5 h 88"/>
                <a:gd name="T32" fmla="*/ 360 w 612"/>
                <a:gd name="T33" fmla="*/ 6 h 88"/>
                <a:gd name="T34" fmla="*/ 373 w 612"/>
                <a:gd name="T35" fmla="*/ 12 h 88"/>
                <a:gd name="T36" fmla="*/ 385 w 612"/>
                <a:gd name="T37" fmla="*/ 17 h 88"/>
                <a:gd name="T38" fmla="*/ 408 w 612"/>
                <a:gd name="T39" fmla="*/ 18 h 88"/>
                <a:gd name="T40" fmla="*/ 429 w 612"/>
                <a:gd name="T41" fmla="*/ 13 h 88"/>
                <a:gd name="T42" fmla="*/ 448 w 612"/>
                <a:gd name="T43" fmla="*/ 9 h 88"/>
                <a:gd name="T44" fmla="*/ 459 w 612"/>
                <a:gd name="T45" fmla="*/ 16 h 88"/>
                <a:gd name="T46" fmla="*/ 466 w 612"/>
                <a:gd name="T47" fmla="*/ 30 h 88"/>
                <a:gd name="T48" fmla="*/ 488 w 612"/>
                <a:gd name="T49" fmla="*/ 30 h 88"/>
                <a:gd name="T50" fmla="*/ 505 w 612"/>
                <a:gd name="T51" fmla="*/ 32 h 88"/>
                <a:gd name="T52" fmla="*/ 518 w 612"/>
                <a:gd name="T53" fmla="*/ 39 h 88"/>
                <a:gd name="T54" fmla="*/ 523 w 612"/>
                <a:gd name="T55" fmla="*/ 41 h 88"/>
                <a:gd name="T56" fmla="*/ 537 w 612"/>
                <a:gd name="T57" fmla="*/ 41 h 88"/>
                <a:gd name="T58" fmla="*/ 551 w 612"/>
                <a:gd name="T59" fmla="*/ 45 h 88"/>
                <a:gd name="T60" fmla="*/ 569 w 612"/>
                <a:gd name="T61" fmla="*/ 51 h 88"/>
                <a:gd name="T62" fmla="*/ 597 w 612"/>
                <a:gd name="T63" fmla="*/ 59 h 88"/>
                <a:gd name="T64" fmla="*/ 607 w 612"/>
                <a:gd name="T65" fmla="*/ 85 h 88"/>
                <a:gd name="T66" fmla="*/ 585 w 612"/>
                <a:gd name="T67" fmla="*/ 75 h 88"/>
                <a:gd name="T68" fmla="*/ 555 w 612"/>
                <a:gd name="T69" fmla="*/ 70 h 88"/>
                <a:gd name="T70" fmla="*/ 534 w 612"/>
                <a:gd name="T71" fmla="*/ 57 h 88"/>
                <a:gd name="T72" fmla="*/ 496 w 612"/>
                <a:gd name="T73" fmla="*/ 51 h 88"/>
                <a:gd name="T74" fmla="*/ 480 w 612"/>
                <a:gd name="T75" fmla="*/ 46 h 88"/>
                <a:gd name="T76" fmla="*/ 461 w 612"/>
                <a:gd name="T77" fmla="*/ 43 h 88"/>
                <a:gd name="T78" fmla="*/ 424 w 612"/>
                <a:gd name="T79" fmla="*/ 36 h 88"/>
                <a:gd name="T80" fmla="*/ 391 w 612"/>
                <a:gd name="T81" fmla="*/ 32 h 88"/>
                <a:gd name="T82" fmla="*/ 363 w 612"/>
                <a:gd name="T83" fmla="*/ 29 h 88"/>
                <a:gd name="T84" fmla="*/ 314 w 612"/>
                <a:gd name="T85" fmla="*/ 30 h 88"/>
                <a:gd name="T86" fmla="*/ 274 w 612"/>
                <a:gd name="T87" fmla="*/ 31 h 88"/>
                <a:gd name="T88" fmla="*/ 250 w 612"/>
                <a:gd name="T89" fmla="*/ 34 h 88"/>
                <a:gd name="T90" fmla="*/ 199 w 612"/>
                <a:gd name="T91" fmla="*/ 36 h 88"/>
                <a:gd name="T92" fmla="*/ 185 w 612"/>
                <a:gd name="T93" fmla="*/ 40 h 88"/>
                <a:gd name="T94" fmla="*/ 171 w 612"/>
                <a:gd name="T95" fmla="*/ 42 h 88"/>
                <a:gd name="T96" fmla="*/ 146 w 612"/>
                <a:gd name="T97" fmla="*/ 46 h 88"/>
                <a:gd name="T98" fmla="*/ 105 w 612"/>
                <a:gd name="T99" fmla="*/ 59 h 88"/>
                <a:gd name="T100" fmla="*/ 67 w 612"/>
                <a:gd name="T101" fmla="*/ 70 h 88"/>
                <a:gd name="T102" fmla="*/ 0 w 612"/>
                <a:gd name="T103" fmla="*/ 74 h 88"/>
                <a:gd name="T104" fmla="*/ 12 w 612"/>
                <a:gd name="T105" fmla="*/ 65 h 88"/>
                <a:gd name="T106" fmla="*/ 17 w 612"/>
                <a:gd name="T107" fmla="*/ 60 h 88"/>
                <a:gd name="T108" fmla="*/ 18 w 612"/>
                <a:gd name="T109" fmla="*/ 70 h 88"/>
                <a:gd name="T110" fmla="*/ 28 w 612"/>
                <a:gd name="T111" fmla="*/ 55 h 88"/>
                <a:gd name="T112" fmla="*/ 48 w 612"/>
                <a:gd name="T113" fmla="*/ 57 h 88"/>
                <a:gd name="T114" fmla="*/ 66 w 612"/>
                <a:gd name="T115" fmla="*/ 52 h 88"/>
                <a:gd name="T116" fmla="*/ 83 w 612"/>
                <a:gd name="T117" fmla="*/ 38 h 88"/>
                <a:gd name="T118" fmla="*/ 68 w 612"/>
                <a:gd name="T119" fmla="*/ 57 h 88"/>
                <a:gd name="T120" fmla="*/ 59 w 612"/>
                <a:gd name="T121" fmla="*/ 58 h 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12" h="88">
                  <a:moveTo>
                    <a:pt x="84" y="34"/>
                  </a:moveTo>
                  <a:lnTo>
                    <a:pt x="84" y="34"/>
                  </a:lnTo>
                  <a:lnTo>
                    <a:pt x="86" y="36"/>
                  </a:lnTo>
                  <a:lnTo>
                    <a:pt x="88" y="36"/>
                  </a:lnTo>
                  <a:lnTo>
                    <a:pt x="92" y="35"/>
                  </a:lnTo>
                  <a:lnTo>
                    <a:pt x="97" y="34"/>
                  </a:lnTo>
                  <a:lnTo>
                    <a:pt x="99" y="35"/>
                  </a:lnTo>
                  <a:lnTo>
                    <a:pt x="102" y="36"/>
                  </a:lnTo>
                  <a:lnTo>
                    <a:pt x="102" y="36"/>
                  </a:lnTo>
                  <a:lnTo>
                    <a:pt x="110" y="33"/>
                  </a:lnTo>
                  <a:lnTo>
                    <a:pt x="113" y="31"/>
                  </a:lnTo>
                  <a:lnTo>
                    <a:pt x="114" y="30"/>
                  </a:lnTo>
                  <a:lnTo>
                    <a:pt x="115" y="27"/>
                  </a:lnTo>
                  <a:lnTo>
                    <a:pt x="115" y="27"/>
                  </a:lnTo>
                  <a:lnTo>
                    <a:pt x="118" y="29"/>
                  </a:lnTo>
                  <a:lnTo>
                    <a:pt x="121" y="30"/>
                  </a:lnTo>
                  <a:lnTo>
                    <a:pt x="121" y="30"/>
                  </a:lnTo>
                  <a:lnTo>
                    <a:pt x="124" y="31"/>
                  </a:lnTo>
                  <a:lnTo>
                    <a:pt x="124" y="31"/>
                  </a:lnTo>
                  <a:lnTo>
                    <a:pt x="125" y="29"/>
                  </a:lnTo>
                  <a:lnTo>
                    <a:pt x="126" y="27"/>
                  </a:lnTo>
                  <a:lnTo>
                    <a:pt x="126" y="27"/>
                  </a:lnTo>
                  <a:lnTo>
                    <a:pt x="129" y="27"/>
                  </a:lnTo>
                  <a:lnTo>
                    <a:pt x="131" y="27"/>
                  </a:lnTo>
                  <a:lnTo>
                    <a:pt x="131" y="27"/>
                  </a:lnTo>
                  <a:lnTo>
                    <a:pt x="132" y="25"/>
                  </a:lnTo>
                  <a:lnTo>
                    <a:pt x="134" y="26"/>
                  </a:lnTo>
                  <a:lnTo>
                    <a:pt x="135" y="27"/>
                  </a:lnTo>
                  <a:lnTo>
                    <a:pt x="137" y="27"/>
                  </a:lnTo>
                  <a:lnTo>
                    <a:pt x="137" y="27"/>
                  </a:lnTo>
                  <a:lnTo>
                    <a:pt x="137" y="27"/>
                  </a:lnTo>
                  <a:lnTo>
                    <a:pt x="138" y="26"/>
                  </a:lnTo>
                  <a:lnTo>
                    <a:pt x="139" y="25"/>
                  </a:lnTo>
                  <a:lnTo>
                    <a:pt x="139" y="25"/>
                  </a:lnTo>
                  <a:lnTo>
                    <a:pt x="144" y="25"/>
                  </a:lnTo>
                  <a:lnTo>
                    <a:pt x="144" y="25"/>
                  </a:lnTo>
                  <a:lnTo>
                    <a:pt x="145" y="26"/>
                  </a:lnTo>
                  <a:lnTo>
                    <a:pt x="146" y="27"/>
                  </a:lnTo>
                  <a:lnTo>
                    <a:pt x="149" y="29"/>
                  </a:lnTo>
                  <a:lnTo>
                    <a:pt x="151" y="31"/>
                  </a:lnTo>
                  <a:lnTo>
                    <a:pt x="151" y="32"/>
                  </a:lnTo>
                  <a:lnTo>
                    <a:pt x="151" y="34"/>
                  </a:lnTo>
                  <a:lnTo>
                    <a:pt x="151" y="34"/>
                  </a:lnTo>
                  <a:lnTo>
                    <a:pt x="154" y="34"/>
                  </a:lnTo>
                  <a:lnTo>
                    <a:pt x="156" y="35"/>
                  </a:lnTo>
                  <a:lnTo>
                    <a:pt x="159" y="36"/>
                  </a:lnTo>
                  <a:lnTo>
                    <a:pt x="159" y="36"/>
                  </a:lnTo>
                  <a:lnTo>
                    <a:pt x="161" y="36"/>
                  </a:lnTo>
                  <a:lnTo>
                    <a:pt x="162" y="34"/>
                  </a:lnTo>
                  <a:lnTo>
                    <a:pt x="166" y="30"/>
                  </a:lnTo>
                  <a:lnTo>
                    <a:pt x="168" y="27"/>
                  </a:lnTo>
                  <a:lnTo>
                    <a:pt x="169" y="27"/>
                  </a:lnTo>
                  <a:lnTo>
                    <a:pt x="171" y="27"/>
                  </a:lnTo>
                  <a:lnTo>
                    <a:pt x="173" y="30"/>
                  </a:lnTo>
                  <a:lnTo>
                    <a:pt x="173" y="30"/>
                  </a:lnTo>
                  <a:lnTo>
                    <a:pt x="176" y="29"/>
                  </a:lnTo>
                  <a:lnTo>
                    <a:pt x="178" y="26"/>
                  </a:lnTo>
                  <a:lnTo>
                    <a:pt x="179" y="23"/>
                  </a:lnTo>
                  <a:lnTo>
                    <a:pt x="180" y="18"/>
                  </a:lnTo>
                  <a:lnTo>
                    <a:pt x="180" y="18"/>
                  </a:lnTo>
                  <a:lnTo>
                    <a:pt x="185" y="18"/>
                  </a:lnTo>
                  <a:lnTo>
                    <a:pt x="189" y="17"/>
                  </a:lnTo>
                  <a:lnTo>
                    <a:pt x="192" y="17"/>
                  </a:lnTo>
                  <a:lnTo>
                    <a:pt x="195" y="16"/>
                  </a:lnTo>
                  <a:lnTo>
                    <a:pt x="195" y="16"/>
                  </a:lnTo>
                  <a:lnTo>
                    <a:pt x="200" y="13"/>
                  </a:lnTo>
                  <a:lnTo>
                    <a:pt x="203" y="12"/>
                  </a:lnTo>
                  <a:lnTo>
                    <a:pt x="205" y="13"/>
                  </a:lnTo>
                  <a:lnTo>
                    <a:pt x="205" y="14"/>
                  </a:lnTo>
                  <a:lnTo>
                    <a:pt x="205" y="14"/>
                  </a:lnTo>
                  <a:lnTo>
                    <a:pt x="205" y="16"/>
                  </a:lnTo>
                  <a:lnTo>
                    <a:pt x="206" y="16"/>
                  </a:lnTo>
                  <a:lnTo>
                    <a:pt x="209" y="15"/>
                  </a:lnTo>
                  <a:lnTo>
                    <a:pt x="213" y="13"/>
                  </a:lnTo>
                  <a:lnTo>
                    <a:pt x="215" y="12"/>
                  </a:lnTo>
                  <a:lnTo>
                    <a:pt x="218" y="12"/>
                  </a:lnTo>
                  <a:lnTo>
                    <a:pt x="218" y="12"/>
                  </a:lnTo>
                  <a:lnTo>
                    <a:pt x="218" y="18"/>
                  </a:lnTo>
                  <a:lnTo>
                    <a:pt x="218" y="18"/>
                  </a:lnTo>
                  <a:lnTo>
                    <a:pt x="230" y="17"/>
                  </a:lnTo>
                  <a:lnTo>
                    <a:pt x="232" y="17"/>
                  </a:lnTo>
                  <a:lnTo>
                    <a:pt x="234" y="18"/>
                  </a:lnTo>
                  <a:lnTo>
                    <a:pt x="235" y="20"/>
                  </a:lnTo>
                  <a:lnTo>
                    <a:pt x="236" y="23"/>
                  </a:lnTo>
                  <a:lnTo>
                    <a:pt x="236" y="23"/>
                  </a:lnTo>
                  <a:lnTo>
                    <a:pt x="238" y="21"/>
                  </a:lnTo>
                  <a:lnTo>
                    <a:pt x="239" y="19"/>
                  </a:lnTo>
                  <a:lnTo>
                    <a:pt x="240" y="16"/>
                  </a:lnTo>
                  <a:lnTo>
                    <a:pt x="240" y="12"/>
                  </a:lnTo>
                  <a:lnTo>
                    <a:pt x="240" y="12"/>
                  </a:lnTo>
                  <a:lnTo>
                    <a:pt x="244" y="14"/>
                  </a:lnTo>
                  <a:lnTo>
                    <a:pt x="248" y="14"/>
                  </a:lnTo>
                  <a:lnTo>
                    <a:pt x="251" y="13"/>
                  </a:lnTo>
                  <a:lnTo>
                    <a:pt x="253" y="12"/>
                  </a:lnTo>
                  <a:lnTo>
                    <a:pt x="259" y="9"/>
                  </a:lnTo>
                  <a:lnTo>
                    <a:pt x="263" y="7"/>
                  </a:lnTo>
                  <a:lnTo>
                    <a:pt x="268" y="7"/>
                  </a:lnTo>
                  <a:lnTo>
                    <a:pt x="268" y="7"/>
                  </a:lnTo>
                  <a:lnTo>
                    <a:pt x="265" y="12"/>
                  </a:lnTo>
                  <a:lnTo>
                    <a:pt x="265" y="15"/>
                  </a:lnTo>
                  <a:lnTo>
                    <a:pt x="268" y="18"/>
                  </a:lnTo>
                  <a:lnTo>
                    <a:pt x="270" y="21"/>
                  </a:lnTo>
                  <a:lnTo>
                    <a:pt x="270" y="21"/>
                  </a:lnTo>
                  <a:lnTo>
                    <a:pt x="273" y="18"/>
                  </a:lnTo>
                  <a:lnTo>
                    <a:pt x="276" y="15"/>
                  </a:lnTo>
                  <a:lnTo>
                    <a:pt x="279" y="13"/>
                  </a:lnTo>
                  <a:lnTo>
                    <a:pt x="282" y="12"/>
                  </a:lnTo>
                  <a:lnTo>
                    <a:pt x="285" y="12"/>
                  </a:lnTo>
                  <a:lnTo>
                    <a:pt x="285" y="12"/>
                  </a:lnTo>
                  <a:lnTo>
                    <a:pt x="283" y="9"/>
                  </a:lnTo>
                  <a:lnTo>
                    <a:pt x="282" y="4"/>
                  </a:lnTo>
                  <a:lnTo>
                    <a:pt x="282" y="2"/>
                  </a:lnTo>
                  <a:lnTo>
                    <a:pt x="283" y="1"/>
                  </a:lnTo>
                  <a:lnTo>
                    <a:pt x="285" y="0"/>
                  </a:lnTo>
                  <a:lnTo>
                    <a:pt x="288" y="0"/>
                  </a:lnTo>
                  <a:lnTo>
                    <a:pt x="288" y="0"/>
                  </a:lnTo>
                  <a:lnTo>
                    <a:pt x="287" y="4"/>
                  </a:lnTo>
                  <a:lnTo>
                    <a:pt x="287" y="6"/>
                  </a:lnTo>
                  <a:lnTo>
                    <a:pt x="287" y="10"/>
                  </a:lnTo>
                  <a:lnTo>
                    <a:pt x="288" y="14"/>
                  </a:lnTo>
                  <a:lnTo>
                    <a:pt x="288" y="14"/>
                  </a:lnTo>
                  <a:lnTo>
                    <a:pt x="290" y="13"/>
                  </a:lnTo>
                  <a:lnTo>
                    <a:pt x="292" y="11"/>
                  </a:lnTo>
                  <a:lnTo>
                    <a:pt x="293" y="10"/>
                  </a:lnTo>
                  <a:lnTo>
                    <a:pt x="296" y="10"/>
                  </a:lnTo>
                  <a:lnTo>
                    <a:pt x="296" y="10"/>
                  </a:lnTo>
                  <a:lnTo>
                    <a:pt x="297" y="7"/>
                  </a:lnTo>
                  <a:lnTo>
                    <a:pt x="296" y="6"/>
                  </a:lnTo>
                  <a:lnTo>
                    <a:pt x="294" y="5"/>
                  </a:lnTo>
                  <a:lnTo>
                    <a:pt x="292" y="4"/>
                  </a:lnTo>
                  <a:lnTo>
                    <a:pt x="292" y="2"/>
                  </a:lnTo>
                  <a:lnTo>
                    <a:pt x="292" y="0"/>
                  </a:lnTo>
                  <a:lnTo>
                    <a:pt x="292" y="0"/>
                  </a:lnTo>
                  <a:lnTo>
                    <a:pt x="297" y="0"/>
                  </a:lnTo>
                  <a:lnTo>
                    <a:pt x="301" y="1"/>
                  </a:lnTo>
                  <a:lnTo>
                    <a:pt x="304" y="3"/>
                  </a:lnTo>
                  <a:lnTo>
                    <a:pt x="310" y="3"/>
                  </a:lnTo>
                  <a:lnTo>
                    <a:pt x="310" y="3"/>
                  </a:lnTo>
                  <a:lnTo>
                    <a:pt x="310" y="5"/>
                  </a:lnTo>
                  <a:lnTo>
                    <a:pt x="309" y="7"/>
                  </a:lnTo>
                  <a:lnTo>
                    <a:pt x="308" y="10"/>
                  </a:lnTo>
                  <a:lnTo>
                    <a:pt x="308" y="12"/>
                  </a:lnTo>
                  <a:lnTo>
                    <a:pt x="308" y="12"/>
                  </a:lnTo>
                  <a:lnTo>
                    <a:pt x="310" y="14"/>
                  </a:lnTo>
                  <a:lnTo>
                    <a:pt x="311" y="15"/>
                  </a:lnTo>
                  <a:lnTo>
                    <a:pt x="312" y="16"/>
                  </a:lnTo>
                  <a:lnTo>
                    <a:pt x="310" y="18"/>
                  </a:lnTo>
                  <a:lnTo>
                    <a:pt x="310" y="18"/>
                  </a:lnTo>
                  <a:lnTo>
                    <a:pt x="313" y="18"/>
                  </a:lnTo>
                  <a:lnTo>
                    <a:pt x="314" y="17"/>
                  </a:lnTo>
                  <a:lnTo>
                    <a:pt x="315" y="15"/>
                  </a:lnTo>
                  <a:lnTo>
                    <a:pt x="317" y="14"/>
                  </a:lnTo>
                  <a:lnTo>
                    <a:pt x="317" y="14"/>
                  </a:lnTo>
                  <a:lnTo>
                    <a:pt x="319" y="13"/>
                  </a:lnTo>
                  <a:lnTo>
                    <a:pt x="320" y="11"/>
                  </a:lnTo>
                  <a:lnTo>
                    <a:pt x="321" y="10"/>
                  </a:lnTo>
                  <a:lnTo>
                    <a:pt x="321" y="10"/>
                  </a:lnTo>
                  <a:lnTo>
                    <a:pt x="326" y="12"/>
                  </a:lnTo>
                  <a:lnTo>
                    <a:pt x="329" y="14"/>
                  </a:lnTo>
                  <a:lnTo>
                    <a:pt x="330" y="16"/>
                  </a:lnTo>
                  <a:lnTo>
                    <a:pt x="330" y="16"/>
                  </a:lnTo>
                  <a:lnTo>
                    <a:pt x="332" y="16"/>
                  </a:lnTo>
                  <a:lnTo>
                    <a:pt x="332" y="15"/>
                  </a:lnTo>
                  <a:lnTo>
                    <a:pt x="333" y="11"/>
                  </a:lnTo>
                  <a:lnTo>
                    <a:pt x="333" y="7"/>
                  </a:lnTo>
                  <a:lnTo>
                    <a:pt x="334" y="5"/>
                  </a:lnTo>
                  <a:lnTo>
                    <a:pt x="335" y="5"/>
                  </a:lnTo>
                  <a:lnTo>
                    <a:pt x="335" y="5"/>
                  </a:lnTo>
                  <a:lnTo>
                    <a:pt x="337" y="6"/>
                  </a:lnTo>
                  <a:lnTo>
                    <a:pt x="339" y="7"/>
                  </a:lnTo>
                  <a:lnTo>
                    <a:pt x="339" y="7"/>
                  </a:lnTo>
                  <a:lnTo>
                    <a:pt x="341" y="7"/>
                  </a:lnTo>
                  <a:lnTo>
                    <a:pt x="342" y="6"/>
                  </a:lnTo>
                  <a:lnTo>
                    <a:pt x="344" y="5"/>
                  </a:lnTo>
                  <a:lnTo>
                    <a:pt x="345" y="5"/>
                  </a:lnTo>
                  <a:lnTo>
                    <a:pt x="345" y="5"/>
                  </a:lnTo>
                  <a:lnTo>
                    <a:pt x="351" y="6"/>
                  </a:lnTo>
                  <a:lnTo>
                    <a:pt x="354" y="9"/>
                  </a:lnTo>
                  <a:lnTo>
                    <a:pt x="356" y="11"/>
                  </a:lnTo>
                  <a:lnTo>
                    <a:pt x="357" y="12"/>
                  </a:lnTo>
                  <a:lnTo>
                    <a:pt x="357" y="12"/>
                  </a:lnTo>
                  <a:lnTo>
                    <a:pt x="358" y="11"/>
                  </a:lnTo>
                  <a:lnTo>
                    <a:pt x="359" y="9"/>
                  </a:lnTo>
                  <a:lnTo>
                    <a:pt x="360" y="6"/>
                  </a:lnTo>
                  <a:lnTo>
                    <a:pt x="359" y="5"/>
                  </a:lnTo>
                  <a:lnTo>
                    <a:pt x="359" y="5"/>
                  </a:lnTo>
                  <a:lnTo>
                    <a:pt x="360" y="6"/>
                  </a:lnTo>
                  <a:lnTo>
                    <a:pt x="361" y="7"/>
                  </a:lnTo>
                  <a:lnTo>
                    <a:pt x="361" y="10"/>
                  </a:lnTo>
                  <a:lnTo>
                    <a:pt x="361" y="12"/>
                  </a:lnTo>
                  <a:lnTo>
                    <a:pt x="361" y="12"/>
                  </a:lnTo>
                  <a:lnTo>
                    <a:pt x="362" y="13"/>
                  </a:lnTo>
                  <a:lnTo>
                    <a:pt x="364" y="15"/>
                  </a:lnTo>
                  <a:lnTo>
                    <a:pt x="368" y="16"/>
                  </a:lnTo>
                  <a:lnTo>
                    <a:pt x="368" y="16"/>
                  </a:lnTo>
                  <a:lnTo>
                    <a:pt x="371" y="16"/>
                  </a:lnTo>
                  <a:lnTo>
                    <a:pt x="372" y="15"/>
                  </a:lnTo>
                  <a:lnTo>
                    <a:pt x="373" y="12"/>
                  </a:lnTo>
                  <a:lnTo>
                    <a:pt x="373" y="12"/>
                  </a:lnTo>
                  <a:lnTo>
                    <a:pt x="376" y="12"/>
                  </a:lnTo>
                  <a:lnTo>
                    <a:pt x="377" y="10"/>
                  </a:lnTo>
                  <a:lnTo>
                    <a:pt x="377" y="10"/>
                  </a:lnTo>
                  <a:lnTo>
                    <a:pt x="379" y="10"/>
                  </a:lnTo>
                  <a:lnTo>
                    <a:pt x="380" y="10"/>
                  </a:lnTo>
                  <a:lnTo>
                    <a:pt x="382" y="12"/>
                  </a:lnTo>
                  <a:lnTo>
                    <a:pt x="382" y="14"/>
                  </a:lnTo>
                  <a:lnTo>
                    <a:pt x="384" y="16"/>
                  </a:lnTo>
                  <a:lnTo>
                    <a:pt x="384" y="16"/>
                  </a:lnTo>
                  <a:lnTo>
                    <a:pt x="385" y="17"/>
                  </a:lnTo>
                  <a:lnTo>
                    <a:pt x="387" y="17"/>
                  </a:lnTo>
                  <a:lnTo>
                    <a:pt x="392" y="15"/>
                  </a:lnTo>
                  <a:lnTo>
                    <a:pt x="394" y="14"/>
                  </a:lnTo>
                  <a:lnTo>
                    <a:pt x="395" y="15"/>
                  </a:lnTo>
                  <a:lnTo>
                    <a:pt x="395" y="16"/>
                  </a:lnTo>
                  <a:lnTo>
                    <a:pt x="395" y="16"/>
                  </a:lnTo>
                  <a:lnTo>
                    <a:pt x="396" y="18"/>
                  </a:lnTo>
                  <a:lnTo>
                    <a:pt x="398" y="19"/>
                  </a:lnTo>
                  <a:lnTo>
                    <a:pt x="406" y="18"/>
                  </a:lnTo>
                  <a:lnTo>
                    <a:pt x="406" y="18"/>
                  </a:lnTo>
                  <a:lnTo>
                    <a:pt x="408" y="18"/>
                  </a:lnTo>
                  <a:lnTo>
                    <a:pt x="409" y="17"/>
                  </a:lnTo>
                  <a:lnTo>
                    <a:pt x="411" y="13"/>
                  </a:lnTo>
                  <a:lnTo>
                    <a:pt x="413" y="11"/>
                  </a:lnTo>
                  <a:lnTo>
                    <a:pt x="415" y="10"/>
                  </a:lnTo>
                  <a:lnTo>
                    <a:pt x="418" y="10"/>
                  </a:lnTo>
                  <a:lnTo>
                    <a:pt x="418" y="10"/>
                  </a:lnTo>
                  <a:lnTo>
                    <a:pt x="418" y="12"/>
                  </a:lnTo>
                  <a:lnTo>
                    <a:pt x="419" y="13"/>
                  </a:lnTo>
                  <a:lnTo>
                    <a:pt x="424" y="13"/>
                  </a:lnTo>
                  <a:lnTo>
                    <a:pt x="427" y="12"/>
                  </a:lnTo>
                  <a:lnTo>
                    <a:pt x="429" y="13"/>
                  </a:lnTo>
                  <a:lnTo>
                    <a:pt x="432" y="14"/>
                  </a:lnTo>
                  <a:lnTo>
                    <a:pt x="433" y="16"/>
                  </a:lnTo>
                  <a:lnTo>
                    <a:pt x="433" y="16"/>
                  </a:lnTo>
                  <a:lnTo>
                    <a:pt x="436" y="16"/>
                  </a:lnTo>
                  <a:lnTo>
                    <a:pt x="438" y="16"/>
                  </a:lnTo>
                  <a:lnTo>
                    <a:pt x="440" y="13"/>
                  </a:lnTo>
                  <a:lnTo>
                    <a:pt x="442" y="11"/>
                  </a:lnTo>
                  <a:lnTo>
                    <a:pt x="444" y="10"/>
                  </a:lnTo>
                  <a:lnTo>
                    <a:pt x="446" y="10"/>
                  </a:lnTo>
                  <a:lnTo>
                    <a:pt x="446" y="10"/>
                  </a:lnTo>
                  <a:lnTo>
                    <a:pt x="448" y="9"/>
                  </a:lnTo>
                  <a:lnTo>
                    <a:pt x="449" y="9"/>
                  </a:lnTo>
                  <a:lnTo>
                    <a:pt x="450" y="11"/>
                  </a:lnTo>
                  <a:lnTo>
                    <a:pt x="450" y="13"/>
                  </a:lnTo>
                  <a:lnTo>
                    <a:pt x="452" y="14"/>
                  </a:lnTo>
                  <a:lnTo>
                    <a:pt x="452" y="14"/>
                  </a:lnTo>
                  <a:lnTo>
                    <a:pt x="454" y="14"/>
                  </a:lnTo>
                  <a:lnTo>
                    <a:pt x="456" y="13"/>
                  </a:lnTo>
                  <a:lnTo>
                    <a:pt x="458" y="12"/>
                  </a:lnTo>
                  <a:lnTo>
                    <a:pt x="460" y="12"/>
                  </a:lnTo>
                  <a:lnTo>
                    <a:pt x="460" y="12"/>
                  </a:lnTo>
                  <a:lnTo>
                    <a:pt x="459" y="16"/>
                  </a:lnTo>
                  <a:lnTo>
                    <a:pt x="459" y="18"/>
                  </a:lnTo>
                  <a:lnTo>
                    <a:pt x="459" y="19"/>
                  </a:lnTo>
                  <a:lnTo>
                    <a:pt x="460" y="20"/>
                  </a:lnTo>
                  <a:lnTo>
                    <a:pt x="464" y="21"/>
                  </a:lnTo>
                  <a:lnTo>
                    <a:pt x="464" y="21"/>
                  </a:lnTo>
                  <a:lnTo>
                    <a:pt x="464" y="36"/>
                  </a:lnTo>
                  <a:lnTo>
                    <a:pt x="464" y="36"/>
                  </a:lnTo>
                  <a:lnTo>
                    <a:pt x="466" y="36"/>
                  </a:lnTo>
                  <a:lnTo>
                    <a:pt x="466" y="34"/>
                  </a:lnTo>
                  <a:lnTo>
                    <a:pt x="466" y="30"/>
                  </a:lnTo>
                  <a:lnTo>
                    <a:pt x="466" y="30"/>
                  </a:lnTo>
                  <a:lnTo>
                    <a:pt x="469" y="30"/>
                  </a:lnTo>
                  <a:lnTo>
                    <a:pt x="472" y="30"/>
                  </a:lnTo>
                  <a:lnTo>
                    <a:pt x="476" y="31"/>
                  </a:lnTo>
                  <a:lnTo>
                    <a:pt x="477" y="31"/>
                  </a:lnTo>
                  <a:lnTo>
                    <a:pt x="479" y="31"/>
                  </a:lnTo>
                  <a:lnTo>
                    <a:pt x="479" y="30"/>
                  </a:lnTo>
                  <a:lnTo>
                    <a:pt x="480" y="27"/>
                  </a:lnTo>
                  <a:lnTo>
                    <a:pt x="480" y="27"/>
                  </a:lnTo>
                  <a:lnTo>
                    <a:pt x="482" y="29"/>
                  </a:lnTo>
                  <a:lnTo>
                    <a:pt x="483" y="30"/>
                  </a:lnTo>
                  <a:lnTo>
                    <a:pt x="488" y="30"/>
                  </a:lnTo>
                  <a:lnTo>
                    <a:pt x="491" y="31"/>
                  </a:lnTo>
                  <a:lnTo>
                    <a:pt x="494" y="32"/>
                  </a:lnTo>
                  <a:lnTo>
                    <a:pt x="494" y="34"/>
                  </a:lnTo>
                  <a:lnTo>
                    <a:pt x="494" y="34"/>
                  </a:lnTo>
                  <a:lnTo>
                    <a:pt x="496" y="33"/>
                  </a:lnTo>
                  <a:lnTo>
                    <a:pt x="498" y="32"/>
                  </a:lnTo>
                  <a:lnTo>
                    <a:pt x="499" y="30"/>
                  </a:lnTo>
                  <a:lnTo>
                    <a:pt x="503" y="30"/>
                  </a:lnTo>
                  <a:lnTo>
                    <a:pt x="503" y="30"/>
                  </a:lnTo>
                  <a:lnTo>
                    <a:pt x="503" y="32"/>
                  </a:lnTo>
                  <a:lnTo>
                    <a:pt x="505" y="32"/>
                  </a:lnTo>
                  <a:lnTo>
                    <a:pt x="506" y="31"/>
                  </a:lnTo>
                  <a:lnTo>
                    <a:pt x="507" y="30"/>
                  </a:lnTo>
                  <a:lnTo>
                    <a:pt x="507" y="30"/>
                  </a:lnTo>
                  <a:lnTo>
                    <a:pt x="508" y="31"/>
                  </a:lnTo>
                  <a:lnTo>
                    <a:pt x="509" y="32"/>
                  </a:lnTo>
                  <a:lnTo>
                    <a:pt x="509" y="36"/>
                  </a:lnTo>
                  <a:lnTo>
                    <a:pt x="509" y="36"/>
                  </a:lnTo>
                  <a:lnTo>
                    <a:pt x="512" y="35"/>
                  </a:lnTo>
                  <a:lnTo>
                    <a:pt x="515" y="35"/>
                  </a:lnTo>
                  <a:lnTo>
                    <a:pt x="518" y="39"/>
                  </a:lnTo>
                  <a:lnTo>
                    <a:pt x="518" y="39"/>
                  </a:lnTo>
                  <a:lnTo>
                    <a:pt x="520" y="38"/>
                  </a:lnTo>
                  <a:lnTo>
                    <a:pt x="520" y="37"/>
                  </a:lnTo>
                  <a:lnTo>
                    <a:pt x="521" y="35"/>
                  </a:lnTo>
                  <a:lnTo>
                    <a:pt x="521" y="32"/>
                  </a:lnTo>
                  <a:lnTo>
                    <a:pt x="523" y="30"/>
                  </a:lnTo>
                  <a:lnTo>
                    <a:pt x="523" y="30"/>
                  </a:lnTo>
                  <a:lnTo>
                    <a:pt x="525" y="31"/>
                  </a:lnTo>
                  <a:lnTo>
                    <a:pt x="526" y="32"/>
                  </a:lnTo>
                  <a:lnTo>
                    <a:pt x="526" y="33"/>
                  </a:lnTo>
                  <a:lnTo>
                    <a:pt x="526" y="34"/>
                  </a:lnTo>
                  <a:lnTo>
                    <a:pt x="523" y="41"/>
                  </a:lnTo>
                  <a:lnTo>
                    <a:pt x="523" y="41"/>
                  </a:lnTo>
                  <a:lnTo>
                    <a:pt x="526" y="41"/>
                  </a:lnTo>
                  <a:lnTo>
                    <a:pt x="528" y="40"/>
                  </a:lnTo>
                  <a:lnTo>
                    <a:pt x="529" y="39"/>
                  </a:lnTo>
                  <a:lnTo>
                    <a:pt x="530" y="37"/>
                  </a:lnTo>
                  <a:lnTo>
                    <a:pt x="531" y="36"/>
                  </a:lnTo>
                  <a:lnTo>
                    <a:pt x="532" y="34"/>
                  </a:lnTo>
                  <a:lnTo>
                    <a:pt x="536" y="34"/>
                  </a:lnTo>
                  <a:lnTo>
                    <a:pt x="539" y="34"/>
                  </a:lnTo>
                  <a:lnTo>
                    <a:pt x="539" y="34"/>
                  </a:lnTo>
                  <a:lnTo>
                    <a:pt x="537" y="41"/>
                  </a:lnTo>
                  <a:lnTo>
                    <a:pt x="537" y="44"/>
                  </a:lnTo>
                  <a:lnTo>
                    <a:pt x="539" y="47"/>
                  </a:lnTo>
                  <a:lnTo>
                    <a:pt x="539" y="47"/>
                  </a:lnTo>
                  <a:lnTo>
                    <a:pt x="543" y="47"/>
                  </a:lnTo>
                  <a:lnTo>
                    <a:pt x="546" y="45"/>
                  </a:lnTo>
                  <a:lnTo>
                    <a:pt x="548" y="43"/>
                  </a:lnTo>
                  <a:lnTo>
                    <a:pt x="549" y="39"/>
                  </a:lnTo>
                  <a:lnTo>
                    <a:pt x="549" y="39"/>
                  </a:lnTo>
                  <a:lnTo>
                    <a:pt x="551" y="39"/>
                  </a:lnTo>
                  <a:lnTo>
                    <a:pt x="551" y="41"/>
                  </a:lnTo>
                  <a:lnTo>
                    <a:pt x="551" y="45"/>
                  </a:lnTo>
                  <a:lnTo>
                    <a:pt x="551" y="45"/>
                  </a:lnTo>
                  <a:lnTo>
                    <a:pt x="553" y="47"/>
                  </a:lnTo>
                  <a:lnTo>
                    <a:pt x="553" y="50"/>
                  </a:lnTo>
                  <a:lnTo>
                    <a:pt x="555" y="57"/>
                  </a:lnTo>
                  <a:lnTo>
                    <a:pt x="555" y="57"/>
                  </a:lnTo>
                  <a:lnTo>
                    <a:pt x="557" y="56"/>
                  </a:lnTo>
                  <a:lnTo>
                    <a:pt x="559" y="53"/>
                  </a:lnTo>
                  <a:lnTo>
                    <a:pt x="561" y="47"/>
                  </a:lnTo>
                  <a:lnTo>
                    <a:pt x="561" y="47"/>
                  </a:lnTo>
                  <a:lnTo>
                    <a:pt x="565" y="48"/>
                  </a:lnTo>
                  <a:lnTo>
                    <a:pt x="569" y="51"/>
                  </a:lnTo>
                  <a:lnTo>
                    <a:pt x="572" y="53"/>
                  </a:lnTo>
                  <a:lnTo>
                    <a:pt x="575" y="57"/>
                  </a:lnTo>
                  <a:lnTo>
                    <a:pt x="575" y="57"/>
                  </a:lnTo>
                  <a:lnTo>
                    <a:pt x="579" y="54"/>
                  </a:lnTo>
                  <a:lnTo>
                    <a:pt x="583" y="52"/>
                  </a:lnTo>
                  <a:lnTo>
                    <a:pt x="588" y="51"/>
                  </a:lnTo>
                  <a:lnTo>
                    <a:pt x="594" y="50"/>
                  </a:lnTo>
                  <a:lnTo>
                    <a:pt x="594" y="50"/>
                  </a:lnTo>
                  <a:lnTo>
                    <a:pt x="597" y="54"/>
                  </a:lnTo>
                  <a:lnTo>
                    <a:pt x="597" y="59"/>
                  </a:lnTo>
                  <a:lnTo>
                    <a:pt x="597" y="59"/>
                  </a:lnTo>
                  <a:lnTo>
                    <a:pt x="601" y="59"/>
                  </a:lnTo>
                  <a:lnTo>
                    <a:pt x="604" y="60"/>
                  </a:lnTo>
                  <a:lnTo>
                    <a:pt x="607" y="62"/>
                  </a:lnTo>
                  <a:lnTo>
                    <a:pt x="610" y="63"/>
                  </a:lnTo>
                  <a:lnTo>
                    <a:pt x="610" y="63"/>
                  </a:lnTo>
                  <a:lnTo>
                    <a:pt x="610" y="70"/>
                  </a:lnTo>
                  <a:lnTo>
                    <a:pt x="611" y="75"/>
                  </a:lnTo>
                  <a:lnTo>
                    <a:pt x="612" y="79"/>
                  </a:lnTo>
                  <a:lnTo>
                    <a:pt x="612" y="85"/>
                  </a:lnTo>
                  <a:lnTo>
                    <a:pt x="612" y="85"/>
                  </a:lnTo>
                  <a:lnTo>
                    <a:pt x="607" y="85"/>
                  </a:lnTo>
                  <a:lnTo>
                    <a:pt x="603" y="85"/>
                  </a:lnTo>
                  <a:lnTo>
                    <a:pt x="600" y="83"/>
                  </a:lnTo>
                  <a:lnTo>
                    <a:pt x="599" y="81"/>
                  </a:lnTo>
                  <a:lnTo>
                    <a:pt x="599" y="79"/>
                  </a:lnTo>
                  <a:lnTo>
                    <a:pt x="599" y="79"/>
                  </a:lnTo>
                  <a:lnTo>
                    <a:pt x="597" y="79"/>
                  </a:lnTo>
                  <a:lnTo>
                    <a:pt x="593" y="79"/>
                  </a:lnTo>
                  <a:lnTo>
                    <a:pt x="590" y="79"/>
                  </a:lnTo>
                  <a:lnTo>
                    <a:pt x="588" y="79"/>
                  </a:lnTo>
                  <a:lnTo>
                    <a:pt x="588" y="79"/>
                  </a:lnTo>
                  <a:lnTo>
                    <a:pt x="585" y="75"/>
                  </a:lnTo>
                  <a:lnTo>
                    <a:pt x="585" y="75"/>
                  </a:lnTo>
                  <a:lnTo>
                    <a:pt x="583" y="75"/>
                  </a:lnTo>
                  <a:lnTo>
                    <a:pt x="581" y="77"/>
                  </a:lnTo>
                  <a:lnTo>
                    <a:pt x="578" y="77"/>
                  </a:lnTo>
                  <a:lnTo>
                    <a:pt x="575" y="77"/>
                  </a:lnTo>
                  <a:lnTo>
                    <a:pt x="575" y="77"/>
                  </a:lnTo>
                  <a:lnTo>
                    <a:pt x="572" y="75"/>
                  </a:lnTo>
                  <a:lnTo>
                    <a:pt x="569" y="73"/>
                  </a:lnTo>
                  <a:lnTo>
                    <a:pt x="564" y="72"/>
                  </a:lnTo>
                  <a:lnTo>
                    <a:pt x="559" y="71"/>
                  </a:lnTo>
                  <a:lnTo>
                    <a:pt x="555" y="70"/>
                  </a:lnTo>
                  <a:lnTo>
                    <a:pt x="555" y="70"/>
                  </a:lnTo>
                  <a:lnTo>
                    <a:pt x="552" y="67"/>
                  </a:lnTo>
                  <a:lnTo>
                    <a:pt x="551" y="65"/>
                  </a:lnTo>
                  <a:lnTo>
                    <a:pt x="549" y="65"/>
                  </a:lnTo>
                  <a:lnTo>
                    <a:pt x="549" y="65"/>
                  </a:lnTo>
                  <a:lnTo>
                    <a:pt x="549" y="67"/>
                  </a:lnTo>
                  <a:lnTo>
                    <a:pt x="549" y="67"/>
                  </a:lnTo>
                  <a:lnTo>
                    <a:pt x="546" y="66"/>
                  </a:lnTo>
                  <a:lnTo>
                    <a:pt x="542" y="63"/>
                  </a:lnTo>
                  <a:lnTo>
                    <a:pt x="537" y="60"/>
                  </a:lnTo>
                  <a:lnTo>
                    <a:pt x="534" y="57"/>
                  </a:lnTo>
                  <a:lnTo>
                    <a:pt x="534" y="57"/>
                  </a:lnTo>
                  <a:lnTo>
                    <a:pt x="519" y="57"/>
                  </a:lnTo>
                  <a:lnTo>
                    <a:pt x="512" y="56"/>
                  </a:lnTo>
                  <a:lnTo>
                    <a:pt x="505" y="55"/>
                  </a:lnTo>
                  <a:lnTo>
                    <a:pt x="505" y="55"/>
                  </a:lnTo>
                  <a:lnTo>
                    <a:pt x="504" y="53"/>
                  </a:lnTo>
                  <a:lnTo>
                    <a:pt x="504" y="53"/>
                  </a:lnTo>
                  <a:lnTo>
                    <a:pt x="503" y="52"/>
                  </a:lnTo>
                  <a:lnTo>
                    <a:pt x="503" y="52"/>
                  </a:lnTo>
                  <a:lnTo>
                    <a:pt x="498" y="52"/>
                  </a:lnTo>
                  <a:lnTo>
                    <a:pt x="496" y="51"/>
                  </a:lnTo>
                  <a:lnTo>
                    <a:pt x="496" y="47"/>
                  </a:lnTo>
                  <a:lnTo>
                    <a:pt x="496" y="47"/>
                  </a:lnTo>
                  <a:lnTo>
                    <a:pt x="493" y="48"/>
                  </a:lnTo>
                  <a:lnTo>
                    <a:pt x="489" y="50"/>
                  </a:lnTo>
                  <a:lnTo>
                    <a:pt x="488" y="50"/>
                  </a:lnTo>
                  <a:lnTo>
                    <a:pt x="487" y="50"/>
                  </a:lnTo>
                  <a:lnTo>
                    <a:pt x="487" y="48"/>
                  </a:lnTo>
                  <a:lnTo>
                    <a:pt x="487" y="45"/>
                  </a:lnTo>
                  <a:lnTo>
                    <a:pt x="487" y="45"/>
                  </a:lnTo>
                  <a:lnTo>
                    <a:pt x="483" y="45"/>
                  </a:lnTo>
                  <a:lnTo>
                    <a:pt x="480" y="46"/>
                  </a:lnTo>
                  <a:lnTo>
                    <a:pt x="477" y="46"/>
                  </a:lnTo>
                  <a:lnTo>
                    <a:pt x="474" y="45"/>
                  </a:lnTo>
                  <a:lnTo>
                    <a:pt x="474" y="45"/>
                  </a:lnTo>
                  <a:lnTo>
                    <a:pt x="472" y="44"/>
                  </a:lnTo>
                  <a:lnTo>
                    <a:pt x="472" y="43"/>
                  </a:lnTo>
                  <a:lnTo>
                    <a:pt x="472" y="43"/>
                  </a:lnTo>
                  <a:lnTo>
                    <a:pt x="469" y="43"/>
                  </a:lnTo>
                  <a:lnTo>
                    <a:pt x="468" y="44"/>
                  </a:lnTo>
                  <a:lnTo>
                    <a:pt x="466" y="45"/>
                  </a:lnTo>
                  <a:lnTo>
                    <a:pt x="466" y="45"/>
                  </a:lnTo>
                  <a:lnTo>
                    <a:pt x="461" y="43"/>
                  </a:lnTo>
                  <a:lnTo>
                    <a:pt x="456" y="41"/>
                  </a:lnTo>
                  <a:lnTo>
                    <a:pt x="456" y="41"/>
                  </a:lnTo>
                  <a:lnTo>
                    <a:pt x="452" y="39"/>
                  </a:lnTo>
                  <a:lnTo>
                    <a:pt x="445" y="37"/>
                  </a:lnTo>
                  <a:lnTo>
                    <a:pt x="440" y="37"/>
                  </a:lnTo>
                  <a:lnTo>
                    <a:pt x="433" y="39"/>
                  </a:lnTo>
                  <a:lnTo>
                    <a:pt x="433" y="39"/>
                  </a:lnTo>
                  <a:lnTo>
                    <a:pt x="433" y="37"/>
                  </a:lnTo>
                  <a:lnTo>
                    <a:pt x="431" y="36"/>
                  </a:lnTo>
                  <a:lnTo>
                    <a:pt x="428" y="35"/>
                  </a:lnTo>
                  <a:lnTo>
                    <a:pt x="424" y="36"/>
                  </a:lnTo>
                  <a:lnTo>
                    <a:pt x="420" y="36"/>
                  </a:lnTo>
                  <a:lnTo>
                    <a:pt x="420" y="36"/>
                  </a:lnTo>
                  <a:lnTo>
                    <a:pt x="419" y="36"/>
                  </a:lnTo>
                  <a:lnTo>
                    <a:pt x="418" y="34"/>
                  </a:lnTo>
                  <a:lnTo>
                    <a:pt x="418" y="34"/>
                  </a:lnTo>
                  <a:lnTo>
                    <a:pt x="408" y="32"/>
                  </a:lnTo>
                  <a:lnTo>
                    <a:pt x="408" y="32"/>
                  </a:lnTo>
                  <a:lnTo>
                    <a:pt x="403" y="32"/>
                  </a:lnTo>
                  <a:lnTo>
                    <a:pt x="398" y="33"/>
                  </a:lnTo>
                  <a:lnTo>
                    <a:pt x="393" y="33"/>
                  </a:lnTo>
                  <a:lnTo>
                    <a:pt x="391" y="32"/>
                  </a:lnTo>
                  <a:lnTo>
                    <a:pt x="388" y="30"/>
                  </a:lnTo>
                  <a:lnTo>
                    <a:pt x="388" y="30"/>
                  </a:lnTo>
                  <a:lnTo>
                    <a:pt x="380" y="32"/>
                  </a:lnTo>
                  <a:lnTo>
                    <a:pt x="376" y="32"/>
                  </a:lnTo>
                  <a:lnTo>
                    <a:pt x="371" y="32"/>
                  </a:lnTo>
                  <a:lnTo>
                    <a:pt x="371" y="32"/>
                  </a:lnTo>
                  <a:lnTo>
                    <a:pt x="371" y="31"/>
                  </a:lnTo>
                  <a:lnTo>
                    <a:pt x="370" y="30"/>
                  </a:lnTo>
                  <a:lnTo>
                    <a:pt x="366" y="30"/>
                  </a:lnTo>
                  <a:lnTo>
                    <a:pt x="364" y="30"/>
                  </a:lnTo>
                  <a:lnTo>
                    <a:pt x="363" y="29"/>
                  </a:lnTo>
                  <a:lnTo>
                    <a:pt x="363" y="27"/>
                  </a:lnTo>
                  <a:lnTo>
                    <a:pt x="363" y="25"/>
                  </a:lnTo>
                  <a:lnTo>
                    <a:pt x="363" y="25"/>
                  </a:lnTo>
                  <a:lnTo>
                    <a:pt x="360" y="29"/>
                  </a:lnTo>
                  <a:lnTo>
                    <a:pt x="356" y="30"/>
                  </a:lnTo>
                  <a:lnTo>
                    <a:pt x="350" y="30"/>
                  </a:lnTo>
                  <a:lnTo>
                    <a:pt x="343" y="30"/>
                  </a:lnTo>
                  <a:lnTo>
                    <a:pt x="329" y="29"/>
                  </a:lnTo>
                  <a:lnTo>
                    <a:pt x="321" y="29"/>
                  </a:lnTo>
                  <a:lnTo>
                    <a:pt x="314" y="30"/>
                  </a:lnTo>
                  <a:lnTo>
                    <a:pt x="314" y="30"/>
                  </a:lnTo>
                  <a:lnTo>
                    <a:pt x="311" y="31"/>
                  </a:lnTo>
                  <a:lnTo>
                    <a:pt x="305" y="30"/>
                  </a:lnTo>
                  <a:lnTo>
                    <a:pt x="305" y="30"/>
                  </a:lnTo>
                  <a:lnTo>
                    <a:pt x="299" y="30"/>
                  </a:lnTo>
                  <a:lnTo>
                    <a:pt x="299" y="30"/>
                  </a:lnTo>
                  <a:lnTo>
                    <a:pt x="295" y="31"/>
                  </a:lnTo>
                  <a:lnTo>
                    <a:pt x="291" y="32"/>
                  </a:lnTo>
                  <a:lnTo>
                    <a:pt x="285" y="33"/>
                  </a:lnTo>
                  <a:lnTo>
                    <a:pt x="278" y="32"/>
                  </a:lnTo>
                  <a:lnTo>
                    <a:pt x="278" y="32"/>
                  </a:lnTo>
                  <a:lnTo>
                    <a:pt x="274" y="31"/>
                  </a:lnTo>
                  <a:lnTo>
                    <a:pt x="265" y="32"/>
                  </a:lnTo>
                  <a:lnTo>
                    <a:pt x="265" y="32"/>
                  </a:lnTo>
                  <a:lnTo>
                    <a:pt x="260" y="34"/>
                  </a:lnTo>
                  <a:lnTo>
                    <a:pt x="256" y="35"/>
                  </a:lnTo>
                  <a:lnTo>
                    <a:pt x="255" y="35"/>
                  </a:lnTo>
                  <a:lnTo>
                    <a:pt x="254" y="34"/>
                  </a:lnTo>
                  <a:lnTo>
                    <a:pt x="254" y="34"/>
                  </a:lnTo>
                  <a:lnTo>
                    <a:pt x="253" y="33"/>
                  </a:lnTo>
                  <a:lnTo>
                    <a:pt x="252" y="33"/>
                  </a:lnTo>
                  <a:lnTo>
                    <a:pt x="250" y="34"/>
                  </a:lnTo>
                  <a:lnTo>
                    <a:pt x="250" y="34"/>
                  </a:lnTo>
                  <a:lnTo>
                    <a:pt x="238" y="35"/>
                  </a:lnTo>
                  <a:lnTo>
                    <a:pt x="228" y="35"/>
                  </a:lnTo>
                  <a:lnTo>
                    <a:pt x="217" y="36"/>
                  </a:lnTo>
                  <a:lnTo>
                    <a:pt x="212" y="37"/>
                  </a:lnTo>
                  <a:lnTo>
                    <a:pt x="207" y="39"/>
                  </a:lnTo>
                  <a:lnTo>
                    <a:pt x="207" y="39"/>
                  </a:lnTo>
                  <a:lnTo>
                    <a:pt x="207" y="34"/>
                  </a:lnTo>
                  <a:lnTo>
                    <a:pt x="207" y="34"/>
                  </a:lnTo>
                  <a:lnTo>
                    <a:pt x="205" y="35"/>
                  </a:lnTo>
                  <a:lnTo>
                    <a:pt x="202" y="35"/>
                  </a:lnTo>
                  <a:lnTo>
                    <a:pt x="199" y="36"/>
                  </a:lnTo>
                  <a:lnTo>
                    <a:pt x="198" y="36"/>
                  </a:lnTo>
                  <a:lnTo>
                    <a:pt x="198" y="36"/>
                  </a:lnTo>
                  <a:lnTo>
                    <a:pt x="196" y="38"/>
                  </a:lnTo>
                  <a:lnTo>
                    <a:pt x="194" y="38"/>
                  </a:lnTo>
                  <a:lnTo>
                    <a:pt x="189" y="39"/>
                  </a:lnTo>
                  <a:lnTo>
                    <a:pt x="189" y="39"/>
                  </a:lnTo>
                  <a:lnTo>
                    <a:pt x="189" y="40"/>
                  </a:lnTo>
                  <a:lnTo>
                    <a:pt x="188" y="41"/>
                  </a:lnTo>
                  <a:lnTo>
                    <a:pt x="187" y="41"/>
                  </a:lnTo>
                  <a:lnTo>
                    <a:pt x="187" y="41"/>
                  </a:lnTo>
                  <a:lnTo>
                    <a:pt x="185" y="40"/>
                  </a:lnTo>
                  <a:lnTo>
                    <a:pt x="182" y="41"/>
                  </a:lnTo>
                  <a:lnTo>
                    <a:pt x="182" y="41"/>
                  </a:lnTo>
                  <a:lnTo>
                    <a:pt x="179" y="42"/>
                  </a:lnTo>
                  <a:lnTo>
                    <a:pt x="177" y="43"/>
                  </a:lnTo>
                  <a:lnTo>
                    <a:pt x="175" y="43"/>
                  </a:lnTo>
                  <a:lnTo>
                    <a:pt x="175" y="43"/>
                  </a:lnTo>
                  <a:lnTo>
                    <a:pt x="174" y="42"/>
                  </a:lnTo>
                  <a:lnTo>
                    <a:pt x="173" y="41"/>
                  </a:lnTo>
                  <a:lnTo>
                    <a:pt x="173" y="41"/>
                  </a:lnTo>
                  <a:lnTo>
                    <a:pt x="173" y="41"/>
                  </a:lnTo>
                  <a:lnTo>
                    <a:pt x="171" y="42"/>
                  </a:lnTo>
                  <a:lnTo>
                    <a:pt x="169" y="43"/>
                  </a:lnTo>
                  <a:lnTo>
                    <a:pt x="165" y="45"/>
                  </a:lnTo>
                  <a:lnTo>
                    <a:pt x="165" y="45"/>
                  </a:lnTo>
                  <a:lnTo>
                    <a:pt x="160" y="45"/>
                  </a:lnTo>
                  <a:lnTo>
                    <a:pt x="157" y="45"/>
                  </a:lnTo>
                  <a:lnTo>
                    <a:pt x="157" y="45"/>
                  </a:lnTo>
                  <a:lnTo>
                    <a:pt x="154" y="46"/>
                  </a:lnTo>
                  <a:lnTo>
                    <a:pt x="151" y="47"/>
                  </a:lnTo>
                  <a:lnTo>
                    <a:pt x="151" y="47"/>
                  </a:lnTo>
                  <a:lnTo>
                    <a:pt x="148" y="47"/>
                  </a:lnTo>
                  <a:lnTo>
                    <a:pt x="146" y="46"/>
                  </a:lnTo>
                  <a:lnTo>
                    <a:pt x="143" y="46"/>
                  </a:lnTo>
                  <a:lnTo>
                    <a:pt x="139" y="47"/>
                  </a:lnTo>
                  <a:lnTo>
                    <a:pt x="139" y="47"/>
                  </a:lnTo>
                  <a:lnTo>
                    <a:pt x="135" y="50"/>
                  </a:lnTo>
                  <a:lnTo>
                    <a:pt x="130" y="52"/>
                  </a:lnTo>
                  <a:lnTo>
                    <a:pt x="119" y="55"/>
                  </a:lnTo>
                  <a:lnTo>
                    <a:pt x="119" y="55"/>
                  </a:lnTo>
                  <a:lnTo>
                    <a:pt x="110" y="57"/>
                  </a:lnTo>
                  <a:lnTo>
                    <a:pt x="110" y="57"/>
                  </a:lnTo>
                  <a:lnTo>
                    <a:pt x="108" y="58"/>
                  </a:lnTo>
                  <a:lnTo>
                    <a:pt x="105" y="59"/>
                  </a:lnTo>
                  <a:lnTo>
                    <a:pt x="100" y="60"/>
                  </a:lnTo>
                  <a:lnTo>
                    <a:pt x="97" y="61"/>
                  </a:lnTo>
                  <a:lnTo>
                    <a:pt x="97" y="61"/>
                  </a:lnTo>
                  <a:lnTo>
                    <a:pt x="94" y="62"/>
                  </a:lnTo>
                  <a:lnTo>
                    <a:pt x="90" y="63"/>
                  </a:lnTo>
                  <a:lnTo>
                    <a:pt x="90" y="63"/>
                  </a:lnTo>
                  <a:lnTo>
                    <a:pt x="83" y="65"/>
                  </a:lnTo>
                  <a:lnTo>
                    <a:pt x="77" y="67"/>
                  </a:lnTo>
                  <a:lnTo>
                    <a:pt x="74" y="70"/>
                  </a:lnTo>
                  <a:lnTo>
                    <a:pt x="74" y="70"/>
                  </a:lnTo>
                  <a:lnTo>
                    <a:pt x="67" y="70"/>
                  </a:lnTo>
                  <a:lnTo>
                    <a:pt x="58" y="70"/>
                  </a:lnTo>
                  <a:lnTo>
                    <a:pt x="58" y="70"/>
                  </a:lnTo>
                  <a:lnTo>
                    <a:pt x="46" y="77"/>
                  </a:lnTo>
                  <a:lnTo>
                    <a:pt x="32" y="82"/>
                  </a:lnTo>
                  <a:lnTo>
                    <a:pt x="17" y="85"/>
                  </a:lnTo>
                  <a:lnTo>
                    <a:pt x="1" y="88"/>
                  </a:lnTo>
                  <a:lnTo>
                    <a:pt x="1" y="88"/>
                  </a:lnTo>
                  <a:lnTo>
                    <a:pt x="1" y="82"/>
                  </a:lnTo>
                  <a:lnTo>
                    <a:pt x="0" y="78"/>
                  </a:lnTo>
                  <a:lnTo>
                    <a:pt x="0" y="75"/>
                  </a:lnTo>
                  <a:lnTo>
                    <a:pt x="0" y="74"/>
                  </a:lnTo>
                  <a:lnTo>
                    <a:pt x="1" y="73"/>
                  </a:lnTo>
                  <a:lnTo>
                    <a:pt x="1" y="73"/>
                  </a:lnTo>
                  <a:lnTo>
                    <a:pt x="3" y="71"/>
                  </a:lnTo>
                  <a:lnTo>
                    <a:pt x="4" y="71"/>
                  </a:lnTo>
                  <a:lnTo>
                    <a:pt x="7" y="73"/>
                  </a:lnTo>
                  <a:lnTo>
                    <a:pt x="7" y="73"/>
                  </a:lnTo>
                  <a:lnTo>
                    <a:pt x="9" y="73"/>
                  </a:lnTo>
                  <a:lnTo>
                    <a:pt x="9" y="72"/>
                  </a:lnTo>
                  <a:lnTo>
                    <a:pt x="10" y="70"/>
                  </a:lnTo>
                  <a:lnTo>
                    <a:pt x="11" y="67"/>
                  </a:lnTo>
                  <a:lnTo>
                    <a:pt x="12" y="65"/>
                  </a:lnTo>
                  <a:lnTo>
                    <a:pt x="12" y="65"/>
                  </a:lnTo>
                  <a:lnTo>
                    <a:pt x="13" y="64"/>
                  </a:lnTo>
                  <a:lnTo>
                    <a:pt x="12" y="63"/>
                  </a:lnTo>
                  <a:lnTo>
                    <a:pt x="11" y="63"/>
                  </a:lnTo>
                  <a:lnTo>
                    <a:pt x="12" y="61"/>
                  </a:lnTo>
                  <a:lnTo>
                    <a:pt x="12" y="61"/>
                  </a:lnTo>
                  <a:lnTo>
                    <a:pt x="14" y="61"/>
                  </a:lnTo>
                  <a:lnTo>
                    <a:pt x="16" y="60"/>
                  </a:lnTo>
                  <a:lnTo>
                    <a:pt x="16" y="59"/>
                  </a:lnTo>
                  <a:lnTo>
                    <a:pt x="16" y="59"/>
                  </a:lnTo>
                  <a:lnTo>
                    <a:pt x="17" y="60"/>
                  </a:lnTo>
                  <a:lnTo>
                    <a:pt x="18" y="61"/>
                  </a:lnTo>
                  <a:lnTo>
                    <a:pt x="20" y="62"/>
                  </a:lnTo>
                  <a:lnTo>
                    <a:pt x="21" y="63"/>
                  </a:lnTo>
                  <a:lnTo>
                    <a:pt x="21" y="63"/>
                  </a:lnTo>
                  <a:lnTo>
                    <a:pt x="20" y="64"/>
                  </a:lnTo>
                  <a:lnTo>
                    <a:pt x="18" y="65"/>
                  </a:lnTo>
                  <a:lnTo>
                    <a:pt x="17" y="66"/>
                  </a:lnTo>
                  <a:lnTo>
                    <a:pt x="16" y="67"/>
                  </a:lnTo>
                  <a:lnTo>
                    <a:pt x="16" y="67"/>
                  </a:lnTo>
                  <a:lnTo>
                    <a:pt x="17" y="70"/>
                  </a:lnTo>
                  <a:lnTo>
                    <a:pt x="18" y="70"/>
                  </a:lnTo>
                  <a:lnTo>
                    <a:pt x="21" y="70"/>
                  </a:lnTo>
                  <a:lnTo>
                    <a:pt x="23" y="68"/>
                  </a:lnTo>
                  <a:lnTo>
                    <a:pt x="24" y="68"/>
                  </a:lnTo>
                  <a:lnTo>
                    <a:pt x="25" y="70"/>
                  </a:lnTo>
                  <a:lnTo>
                    <a:pt x="25" y="70"/>
                  </a:lnTo>
                  <a:lnTo>
                    <a:pt x="26" y="70"/>
                  </a:lnTo>
                  <a:lnTo>
                    <a:pt x="27" y="67"/>
                  </a:lnTo>
                  <a:lnTo>
                    <a:pt x="27" y="63"/>
                  </a:lnTo>
                  <a:lnTo>
                    <a:pt x="27" y="58"/>
                  </a:lnTo>
                  <a:lnTo>
                    <a:pt x="27" y="56"/>
                  </a:lnTo>
                  <a:lnTo>
                    <a:pt x="28" y="55"/>
                  </a:lnTo>
                  <a:lnTo>
                    <a:pt x="28" y="55"/>
                  </a:lnTo>
                  <a:lnTo>
                    <a:pt x="31" y="55"/>
                  </a:lnTo>
                  <a:lnTo>
                    <a:pt x="33" y="56"/>
                  </a:lnTo>
                  <a:lnTo>
                    <a:pt x="34" y="59"/>
                  </a:lnTo>
                  <a:lnTo>
                    <a:pt x="34" y="63"/>
                  </a:lnTo>
                  <a:lnTo>
                    <a:pt x="34" y="63"/>
                  </a:lnTo>
                  <a:lnTo>
                    <a:pt x="43" y="63"/>
                  </a:lnTo>
                  <a:lnTo>
                    <a:pt x="43" y="63"/>
                  </a:lnTo>
                  <a:lnTo>
                    <a:pt x="46" y="60"/>
                  </a:lnTo>
                  <a:lnTo>
                    <a:pt x="48" y="57"/>
                  </a:lnTo>
                  <a:lnTo>
                    <a:pt x="48" y="57"/>
                  </a:lnTo>
                  <a:lnTo>
                    <a:pt x="49" y="58"/>
                  </a:lnTo>
                  <a:lnTo>
                    <a:pt x="51" y="58"/>
                  </a:lnTo>
                  <a:lnTo>
                    <a:pt x="53" y="58"/>
                  </a:lnTo>
                  <a:lnTo>
                    <a:pt x="55" y="58"/>
                  </a:lnTo>
                  <a:lnTo>
                    <a:pt x="57" y="55"/>
                  </a:lnTo>
                  <a:lnTo>
                    <a:pt x="58" y="50"/>
                  </a:lnTo>
                  <a:lnTo>
                    <a:pt x="58" y="50"/>
                  </a:lnTo>
                  <a:lnTo>
                    <a:pt x="61" y="50"/>
                  </a:lnTo>
                  <a:lnTo>
                    <a:pt x="63" y="51"/>
                  </a:lnTo>
                  <a:lnTo>
                    <a:pt x="64" y="52"/>
                  </a:lnTo>
                  <a:lnTo>
                    <a:pt x="66" y="52"/>
                  </a:lnTo>
                  <a:lnTo>
                    <a:pt x="66" y="52"/>
                  </a:lnTo>
                  <a:lnTo>
                    <a:pt x="67" y="52"/>
                  </a:lnTo>
                  <a:lnTo>
                    <a:pt x="69" y="51"/>
                  </a:lnTo>
                  <a:lnTo>
                    <a:pt x="71" y="47"/>
                  </a:lnTo>
                  <a:lnTo>
                    <a:pt x="73" y="46"/>
                  </a:lnTo>
                  <a:lnTo>
                    <a:pt x="75" y="46"/>
                  </a:lnTo>
                  <a:lnTo>
                    <a:pt x="76" y="47"/>
                  </a:lnTo>
                  <a:lnTo>
                    <a:pt x="76" y="47"/>
                  </a:lnTo>
                  <a:lnTo>
                    <a:pt x="78" y="44"/>
                  </a:lnTo>
                  <a:lnTo>
                    <a:pt x="80" y="41"/>
                  </a:lnTo>
                  <a:lnTo>
                    <a:pt x="83" y="38"/>
                  </a:lnTo>
                  <a:lnTo>
                    <a:pt x="84" y="34"/>
                  </a:lnTo>
                  <a:lnTo>
                    <a:pt x="84" y="34"/>
                  </a:lnTo>
                  <a:close/>
                  <a:moveTo>
                    <a:pt x="68" y="57"/>
                  </a:moveTo>
                  <a:lnTo>
                    <a:pt x="68" y="57"/>
                  </a:lnTo>
                  <a:lnTo>
                    <a:pt x="72" y="57"/>
                  </a:lnTo>
                  <a:lnTo>
                    <a:pt x="72" y="57"/>
                  </a:lnTo>
                  <a:lnTo>
                    <a:pt x="72" y="52"/>
                  </a:lnTo>
                  <a:lnTo>
                    <a:pt x="72" y="52"/>
                  </a:lnTo>
                  <a:lnTo>
                    <a:pt x="68" y="52"/>
                  </a:lnTo>
                  <a:lnTo>
                    <a:pt x="68" y="52"/>
                  </a:lnTo>
                  <a:lnTo>
                    <a:pt x="68" y="57"/>
                  </a:lnTo>
                  <a:lnTo>
                    <a:pt x="68" y="57"/>
                  </a:lnTo>
                  <a:close/>
                  <a:moveTo>
                    <a:pt x="64" y="63"/>
                  </a:moveTo>
                  <a:lnTo>
                    <a:pt x="64" y="63"/>
                  </a:lnTo>
                  <a:lnTo>
                    <a:pt x="65" y="59"/>
                  </a:lnTo>
                  <a:lnTo>
                    <a:pt x="66" y="57"/>
                  </a:lnTo>
                  <a:lnTo>
                    <a:pt x="66" y="55"/>
                  </a:lnTo>
                  <a:lnTo>
                    <a:pt x="66" y="55"/>
                  </a:lnTo>
                  <a:lnTo>
                    <a:pt x="63" y="54"/>
                  </a:lnTo>
                  <a:lnTo>
                    <a:pt x="62" y="55"/>
                  </a:lnTo>
                  <a:lnTo>
                    <a:pt x="59" y="56"/>
                  </a:lnTo>
                  <a:lnTo>
                    <a:pt x="59" y="58"/>
                  </a:lnTo>
                  <a:lnTo>
                    <a:pt x="59" y="60"/>
                  </a:lnTo>
                  <a:lnTo>
                    <a:pt x="59" y="61"/>
                  </a:lnTo>
                  <a:lnTo>
                    <a:pt x="62" y="63"/>
                  </a:lnTo>
                  <a:lnTo>
                    <a:pt x="64" y="63"/>
                  </a:lnTo>
                  <a:lnTo>
                    <a:pt x="64" y="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400">
                <a:solidFill>
                  <a:prstClr val="black"/>
                </a:solidFill>
                <a:latin typeface="Malgun Gothic" panose="020b0503020000020004" charset="-127"/>
                <a:ea typeface="Malgun Gothic" panose="020b0503020000020004" charset="-127"/>
              </a:endParaRPr>
            </a:p>
          </p:txBody>
        </p:sp>
        <p:sp>
          <p:nvSpPr>
            <p:cNvPr id="76" name="Freeform 27"/>
            <p:cNvSpPr>
              <a:spLocks noEditPoints="1"/>
            </p:cNvSpPr>
            <p:nvPr/>
          </p:nvSpPr>
          <p:spPr bwMode="auto">
            <a:xfrm>
              <a:off x="2703513" y="1966913"/>
              <a:ext cx="862012" cy="1081088"/>
            </a:xfrm>
            <a:custGeom>
              <a:gdLst>
                <a:gd name="T0" fmla="*/ 374 w 543"/>
                <a:gd name="T1" fmla="*/ 285 h 681"/>
                <a:gd name="T2" fmla="*/ 360 w 543"/>
                <a:gd name="T3" fmla="*/ 262 h 681"/>
                <a:gd name="T4" fmla="*/ 347 w 543"/>
                <a:gd name="T5" fmla="*/ 252 h 681"/>
                <a:gd name="T6" fmla="*/ 319 w 543"/>
                <a:gd name="T7" fmla="*/ 224 h 681"/>
                <a:gd name="T8" fmla="*/ 296 w 543"/>
                <a:gd name="T9" fmla="*/ 208 h 681"/>
                <a:gd name="T10" fmla="*/ 279 w 543"/>
                <a:gd name="T11" fmla="*/ 192 h 681"/>
                <a:gd name="T12" fmla="*/ 253 w 543"/>
                <a:gd name="T13" fmla="*/ 162 h 681"/>
                <a:gd name="T14" fmla="*/ 212 w 543"/>
                <a:gd name="T15" fmla="*/ 127 h 681"/>
                <a:gd name="T16" fmla="*/ 167 w 543"/>
                <a:gd name="T17" fmla="*/ 95 h 681"/>
                <a:gd name="T18" fmla="*/ 133 w 543"/>
                <a:gd name="T19" fmla="*/ 73 h 681"/>
                <a:gd name="T20" fmla="*/ 129 w 543"/>
                <a:gd name="T21" fmla="*/ 77 h 681"/>
                <a:gd name="T22" fmla="*/ 105 w 543"/>
                <a:gd name="T23" fmla="*/ 61 h 681"/>
                <a:gd name="T24" fmla="*/ 91 w 543"/>
                <a:gd name="T25" fmla="*/ 52 h 681"/>
                <a:gd name="T26" fmla="*/ 44 w 543"/>
                <a:gd name="T27" fmla="*/ 36 h 681"/>
                <a:gd name="T28" fmla="*/ 4 w 543"/>
                <a:gd name="T29" fmla="*/ 9 h 681"/>
                <a:gd name="T30" fmla="*/ 27 w 543"/>
                <a:gd name="T31" fmla="*/ 4 h 681"/>
                <a:gd name="T32" fmla="*/ 40 w 543"/>
                <a:gd name="T33" fmla="*/ 17 h 681"/>
                <a:gd name="T34" fmla="*/ 95 w 543"/>
                <a:gd name="T35" fmla="*/ 24 h 681"/>
                <a:gd name="T36" fmla="*/ 110 w 543"/>
                <a:gd name="T37" fmla="*/ 39 h 681"/>
                <a:gd name="T38" fmla="*/ 133 w 543"/>
                <a:gd name="T39" fmla="*/ 57 h 681"/>
                <a:gd name="T40" fmla="*/ 152 w 543"/>
                <a:gd name="T41" fmla="*/ 73 h 681"/>
                <a:gd name="T42" fmla="*/ 178 w 543"/>
                <a:gd name="T43" fmla="*/ 73 h 681"/>
                <a:gd name="T44" fmla="*/ 193 w 543"/>
                <a:gd name="T45" fmla="*/ 98 h 681"/>
                <a:gd name="T46" fmla="*/ 222 w 543"/>
                <a:gd name="T47" fmla="*/ 100 h 681"/>
                <a:gd name="T48" fmla="*/ 238 w 543"/>
                <a:gd name="T49" fmla="*/ 123 h 681"/>
                <a:gd name="T50" fmla="*/ 259 w 543"/>
                <a:gd name="T51" fmla="*/ 143 h 681"/>
                <a:gd name="T52" fmla="*/ 285 w 543"/>
                <a:gd name="T53" fmla="*/ 160 h 681"/>
                <a:gd name="T54" fmla="*/ 316 w 543"/>
                <a:gd name="T55" fmla="*/ 188 h 681"/>
                <a:gd name="T56" fmla="*/ 351 w 543"/>
                <a:gd name="T57" fmla="*/ 232 h 681"/>
                <a:gd name="T58" fmla="*/ 367 w 543"/>
                <a:gd name="T59" fmla="*/ 248 h 681"/>
                <a:gd name="T60" fmla="*/ 387 w 543"/>
                <a:gd name="T61" fmla="*/ 263 h 681"/>
                <a:gd name="T62" fmla="*/ 396 w 543"/>
                <a:gd name="T63" fmla="*/ 291 h 681"/>
                <a:gd name="T64" fmla="*/ 416 w 543"/>
                <a:gd name="T65" fmla="*/ 318 h 681"/>
                <a:gd name="T66" fmla="*/ 432 w 543"/>
                <a:gd name="T67" fmla="*/ 331 h 681"/>
                <a:gd name="T68" fmla="*/ 441 w 543"/>
                <a:gd name="T69" fmla="*/ 361 h 681"/>
                <a:gd name="T70" fmla="*/ 447 w 543"/>
                <a:gd name="T71" fmla="*/ 370 h 681"/>
                <a:gd name="T72" fmla="*/ 459 w 543"/>
                <a:gd name="T73" fmla="*/ 395 h 681"/>
                <a:gd name="T74" fmla="*/ 463 w 543"/>
                <a:gd name="T75" fmla="*/ 414 h 681"/>
                <a:gd name="T76" fmla="*/ 477 w 543"/>
                <a:gd name="T77" fmla="*/ 437 h 681"/>
                <a:gd name="T78" fmla="*/ 496 w 543"/>
                <a:gd name="T79" fmla="*/ 468 h 681"/>
                <a:gd name="T80" fmla="*/ 509 w 543"/>
                <a:gd name="T81" fmla="*/ 513 h 681"/>
                <a:gd name="T82" fmla="*/ 509 w 543"/>
                <a:gd name="T83" fmla="*/ 531 h 681"/>
                <a:gd name="T84" fmla="*/ 517 w 543"/>
                <a:gd name="T85" fmla="*/ 568 h 681"/>
                <a:gd name="T86" fmla="*/ 515 w 543"/>
                <a:gd name="T87" fmla="*/ 582 h 681"/>
                <a:gd name="T88" fmla="*/ 529 w 543"/>
                <a:gd name="T89" fmla="*/ 603 h 681"/>
                <a:gd name="T90" fmla="*/ 535 w 543"/>
                <a:gd name="T91" fmla="*/ 630 h 681"/>
                <a:gd name="T92" fmla="*/ 542 w 543"/>
                <a:gd name="T93" fmla="*/ 650 h 681"/>
                <a:gd name="T94" fmla="*/ 535 w 543"/>
                <a:gd name="T95" fmla="*/ 681 h 681"/>
                <a:gd name="T96" fmla="*/ 520 w 543"/>
                <a:gd name="T97" fmla="*/ 645 h 681"/>
                <a:gd name="T98" fmla="*/ 509 w 543"/>
                <a:gd name="T99" fmla="*/ 618 h 681"/>
                <a:gd name="T100" fmla="*/ 501 w 543"/>
                <a:gd name="T101" fmla="*/ 589 h 681"/>
                <a:gd name="T102" fmla="*/ 497 w 543"/>
                <a:gd name="T103" fmla="*/ 552 h 681"/>
                <a:gd name="T104" fmla="*/ 479 w 543"/>
                <a:gd name="T105" fmla="*/ 501 h 681"/>
                <a:gd name="T106" fmla="*/ 479 w 543"/>
                <a:gd name="T107" fmla="*/ 484 h 681"/>
                <a:gd name="T108" fmla="*/ 459 w 543"/>
                <a:gd name="T109" fmla="*/ 452 h 681"/>
                <a:gd name="T110" fmla="*/ 441 w 543"/>
                <a:gd name="T111" fmla="*/ 410 h 681"/>
                <a:gd name="T112" fmla="*/ 430 w 543"/>
                <a:gd name="T113" fmla="*/ 383 h 681"/>
                <a:gd name="T114" fmla="*/ 418 w 543"/>
                <a:gd name="T115" fmla="*/ 351 h 681"/>
                <a:gd name="T116" fmla="*/ 406 w 543"/>
                <a:gd name="T117" fmla="*/ 336 h 681"/>
                <a:gd name="T118" fmla="*/ 388 w 543"/>
                <a:gd name="T119" fmla="*/ 306 h 681"/>
                <a:gd name="T120" fmla="*/ 517 w 543"/>
                <a:gd name="T121" fmla="*/ 616 h 681"/>
                <a:gd name="T122" fmla="*/ 513 w 543"/>
                <a:gd name="T123" fmla="*/ 598 h 6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43" h="681">
                  <a:moveTo>
                    <a:pt x="387" y="300"/>
                  </a:moveTo>
                  <a:lnTo>
                    <a:pt x="387" y="300"/>
                  </a:lnTo>
                  <a:lnTo>
                    <a:pt x="389" y="298"/>
                  </a:lnTo>
                  <a:lnTo>
                    <a:pt x="392" y="297"/>
                  </a:lnTo>
                  <a:lnTo>
                    <a:pt x="392" y="297"/>
                  </a:lnTo>
                  <a:lnTo>
                    <a:pt x="391" y="295"/>
                  </a:lnTo>
                  <a:lnTo>
                    <a:pt x="390" y="293"/>
                  </a:lnTo>
                  <a:lnTo>
                    <a:pt x="389" y="292"/>
                  </a:lnTo>
                  <a:lnTo>
                    <a:pt x="387" y="291"/>
                  </a:lnTo>
                  <a:lnTo>
                    <a:pt x="381" y="291"/>
                  </a:lnTo>
                  <a:lnTo>
                    <a:pt x="376" y="291"/>
                  </a:lnTo>
                  <a:lnTo>
                    <a:pt x="376" y="291"/>
                  </a:lnTo>
                  <a:lnTo>
                    <a:pt x="374" y="289"/>
                  </a:lnTo>
                  <a:lnTo>
                    <a:pt x="374" y="287"/>
                  </a:lnTo>
                  <a:lnTo>
                    <a:pt x="374" y="285"/>
                  </a:lnTo>
                  <a:lnTo>
                    <a:pt x="376" y="282"/>
                  </a:lnTo>
                  <a:lnTo>
                    <a:pt x="376" y="282"/>
                  </a:lnTo>
                  <a:lnTo>
                    <a:pt x="372" y="283"/>
                  </a:lnTo>
                  <a:lnTo>
                    <a:pt x="370" y="281"/>
                  </a:lnTo>
                  <a:lnTo>
                    <a:pt x="367" y="275"/>
                  </a:lnTo>
                  <a:lnTo>
                    <a:pt x="367" y="275"/>
                  </a:lnTo>
                  <a:lnTo>
                    <a:pt x="365" y="273"/>
                  </a:lnTo>
                  <a:lnTo>
                    <a:pt x="361" y="271"/>
                  </a:lnTo>
                  <a:lnTo>
                    <a:pt x="358" y="270"/>
                  </a:lnTo>
                  <a:lnTo>
                    <a:pt x="356" y="269"/>
                  </a:lnTo>
                  <a:lnTo>
                    <a:pt x="356" y="269"/>
                  </a:lnTo>
                  <a:lnTo>
                    <a:pt x="356" y="266"/>
                  </a:lnTo>
                  <a:lnTo>
                    <a:pt x="357" y="264"/>
                  </a:lnTo>
                  <a:lnTo>
                    <a:pt x="358" y="263"/>
                  </a:lnTo>
                  <a:lnTo>
                    <a:pt x="360" y="262"/>
                  </a:lnTo>
                  <a:lnTo>
                    <a:pt x="360" y="262"/>
                  </a:lnTo>
                  <a:lnTo>
                    <a:pt x="358" y="260"/>
                  </a:lnTo>
                  <a:lnTo>
                    <a:pt x="357" y="259"/>
                  </a:lnTo>
                  <a:lnTo>
                    <a:pt x="354" y="259"/>
                  </a:lnTo>
                  <a:lnTo>
                    <a:pt x="352" y="259"/>
                  </a:lnTo>
                  <a:lnTo>
                    <a:pt x="349" y="257"/>
                  </a:lnTo>
                  <a:lnTo>
                    <a:pt x="349" y="257"/>
                  </a:lnTo>
                  <a:lnTo>
                    <a:pt x="349" y="256"/>
                  </a:lnTo>
                  <a:lnTo>
                    <a:pt x="351" y="255"/>
                  </a:lnTo>
                  <a:lnTo>
                    <a:pt x="353" y="255"/>
                  </a:lnTo>
                  <a:lnTo>
                    <a:pt x="353" y="255"/>
                  </a:lnTo>
                  <a:lnTo>
                    <a:pt x="353" y="253"/>
                  </a:lnTo>
                  <a:lnTo>
                    <a:pt x="353" y="252"/>
                  </a:lnTo>
                  <a:lnTo>
                    <a:pt x="350" y="252"/>
                  </a:lnTo>
                  <a:lnTo>
                    <a:pt x="347" y="252"/>
                  </a:lnTo>
                  <a:lnTo>
                    <a:pt x="345" y="251"/>
                  </a:lnTo>
                  <a:lnTo>
                    <a:pt x="345" y="248"/>
                  </a:lnTo>
                  <a:lnTo>
                    <a:pt x="345" y="248"/>
                  </a:lnTo>
                  <a:lnTo>
                    <a:pt x="339" y="248"/>
                  </a:lnTo>
                  <a:lnTo>
                    <a:pt x="334" y="246"/>
                  </a:lnTo>
                  <a:lnTo>
                    <a:pt x="331" y="244"/>
                  </a:lnTo>
                  <a:lnTo>
                    <a:pt x="327" y="242"/>
                  </a:lnTo>
                  <a:lnTo>
                    <a:pt x="327" y="242"/>
                  </a:lnTo>
                  <a:lnTo>
                    <a:pt x="327" y="239"/>
                  </a:lnTo>
                  <a:lnTo>
                    <a:pt x="326" y="235"/>
                  </a:lnTo>
                  <a:lnTo>
                    <a:pt x="324" y="232"/>
                  </a:lnTo>
                  <a:lnTo>
                    <a:pt x="321" y="229"/>
                  </a:lnTo>
                  <a:lnTo>
                    <a:pt x="320" y="226"/>
                  </a:lnTo>
                  <a:lnTo>
                    <a:pt x="319" y="224"/>
                  </a:lnTo>
                  <a:lnTo>
                    <a:pt x="319" y="224"/>
                  </a:lnTo>
                  <a:lnTo>
                    <a:pt x="317" y="224"/>
                  </a:lnTo>
                  <a:lnTo>
                    <a:pt x="315" y="223"/>
                  </a:lnTo>
                  <a:lnTo>
                    <a:pt x="313" y="222"/>
                  </a:lnTo>
                  <a:lnTo>
                    <a:pt x="311" y="222"/>
                  </a:lnTo>
                  <a:lnTo>
                    <a:pt x="311" y="222"/>
                  </a:lnTo>
                  <a:lnTo>
                    <a:pt x="311" y="220"/>
                  </a:lnTo>
                  <a:lnTo>
                    <a:pt x="310" y="217"/>
                  </a:lnTo>
                  <a:lnTo>
                    <a:pt x="308" y="215"/>
                  </a:lnTo>
                  <a:lnTo>
                    <a:pt x="306" y="213"/>
                  </a:lnTo>
                  <a:lnTo>
                    <a:pt x="305" y="212"/>
                  </a:lnTo>
                  <a:lnTo>
                    <a:pt x="305" y="210"/>
                  </a:lnTo>
                  <a:lnTo>
                    <a:pt x="305" y="210"/>
                  </a:lnTo>
                  <a:lnTo>
                    <a:pt x="301" y="210"/>
                  </a:lnTo>
                  <a:lnTo>
                    <a:pt x="299" y="210"/>
                  </a:lnTo>
                  <a:lnTo>
                    <a:pt x="296" y="208"/>
                  </a:lnTo>
                  <a:lnTo>
                    <a:pt x="294" y="204"/>
                  </a:lnTo>
                  <a:lnTo>
                    <a:pt x="291" y="202"/>
                  </a:lnTo>
                  <a:lnTo>
                    <a:pt x="291" y="202"/>
                  </a:lnTo>
                  <a:lnTo>
                    <a:pt x="287" y="201"/>
                  </a:lnTo>
                  <a:lnTo>
                    <a:pt x="286" y="200"/>
                  </a:lnTo>
                  <a:lnTo>
                    <a:pt x="284" y="199"/>
                  </a:lnTo>
                  <a:lnTo>
                    <a:pt x="284" y="199"/>
                  </a:lnTo>
                  <a:lnTo>
                    <a:pt x="284" y="196"/>
                  </a:lnTo>
                  <a:lnTo>
                    <a:pt x="284" y="194"/>
                  </a:lnTo>
                  <a:lnTo>
                    <a:pt x="284" y="194"/>
                  </a:lnTo>
                  <a:lnTo>
                    <a:pt x="283" y="194"/>
                  </a:lnTo>
                  <a:lnTo>
                    <a:pt x="282" y="194"/>
                  </a:lnTo>
                  <a:lnTo>
                    <a:pt x="280" y="194"/>
                  </a:lnTo>
                  <a:lnTo>
                    <a:pt x="279" y="192"/>
                  </a:lnTo>
                  <a:lnTo>
                    <a:pt x="279" y="192"/>
                  </a:lnTo>
                  <a:lnTo>
                    <a:pt x="278" y="190"/>
                  </a:lnTo>
                  <a:lnTo>
                    <a:pt x="275" y="187"/>
                  </a:lnTo>
                  <a:lnTo>
                    <a:pt x="268" y="184"/>
                  </a:lnTo>
                  <a:lnTo>
                    <a:pt x="268" y="184"/>
                  </a:lnTo>
                  <a:lnTo>
                    <a:pt x="269" y="182"/>
                  </a:lnTo>
                  <a:lnTo>
                    <a:pt x="269" y="180"/>
                  </a:lnTo>
                  <a:lnTo>
                    <a:pt x="267" y="178"/>
                  </a:lnTo>
                  <a:lnTo>
                    <a:pt x="264" y="176"/>
                  </a:lnTo>
                  <a:lnTo>
                    <a:pt x="262" y="174"/>
                  </a:lnTo>
                  <a:lnTo>
                    <a:pt x="262" y="174"/>
                  </a:lnTo>
                  <a:lnTo>
                    <a:pt x="260" y="171"/>
                  </a:lnTo>
                  <a:lnTo>
                    <a:pt x="259" y="168"/>
                  </a:lnTo>
                  <a:lnTo>
                    <a:pt x="259" y="168"/>
                  </a:lnTo>
                  <a:lnTo>
                    <a:pt x="255" y="164"/>
                  </a:lnTo>
                  <a:lnTo>
                    <a:pt x="253" y="162"/>
                  </a:lnTo>
                  <a:lnTo>
                    <a:pt x="252" y="159"/>
                  </a:lnTo>
                  <a:lnTo>
                    <a:pt x="252" y="159"/>
                  </a:lnTo>
                  <a:lnTo>
                    <a:pt x="247" y="154"/>
                  </a:lnTo>
                  <a:lnTo>
                    <a:pt x="244" y="152"/>
                  </a:lnTo>
                  <a:lnTo>
                    <a:pt x="239" y="152"/>
                  </a:lnTo>
                  <a:lnTo>
                    <a:pt x="239" y="152"/>
                  </a:lnTo>
                  <a:lnTo>
                    <a:pt x="238" y="148"/>
                  </a:lnTo>
                  <a:lnTo>
                    <a:pt x="236" y="145"/>
                  </a:lnTo>
                  <a:lnTo>
                    <a:pt x="232" y="139"/>
                  </a:lnTo>
                  <a:lnTo>
                    <a:pt x="227" y="133"/>
                  </a:lnTo>
                  <a:lnTo>
                    <a:pt x="225" y="130"/>
                  </a:lnTo>
                  <a:lnTo>
                    <a:pt x="224" y="127"/>
                  </a:lnTo>
                  <a:lnTo>
                    <a:pt x="224" y="127"/>
                  </a:lnTo>
                  <a:lnTo>
                    <a:pt x="212" y="127"/>
                  </a:lnTo>
                  <a:lnTo>
                    <a:pt x="212" y="127"/>
                  </a:lnTo>
                  <a:lnTo>
                    <a:pt x="212" y="125"/>
                  </a:lnTo>
                  <a:lnTo>
                    <a:pt x="210" y="123"/>
                  </a:lnTo>
                  <a:lnTo>
                    <a:pt x="206" y="122"/>
                  </a:lnTo>
                  <a:lnTo>
                    <a:pt x="201" y="120"/>
                  </a:lnTo>
                  <a:lnTo>
                    <a:pt x="200" y="119"/>
                  </a:lnTo>
                  <a:lnTo>
                    <a:pt x="198" y="117"/>
                  </a:lnTo>
                  <a:lnTo>
                    <a:pt x="198" y="117"/>
                  </a:lnTo>
                  <a:lnTo>
                    <a:pt x="188" y="117"/>
                  </a:lnTo>
                  <a:lnTo>
                    <a:pt x="188" y="117"/>
                  </a:lnTo>
                  <a:lnTo>
                    <a:pt x="186" y="112"/>
                  </a:lnTo>
                  <a:lnTo>
                    <a:pt x="184" y="110"/>
                  </a:lnTo>
                  <a:lnTo>
                    <a:pt x="178" y="105"/>
                  </a:lnTo>
                  <a:lnTo>
                    <a:pt x="172" y="101"/>
                  </a:lnTo>
                  <a:lnTo>
                    <a:pt x="167" y="95"/>
                  </a:lnTo>
                  <a:lnTo>
                    <a:pt x="167" y="95"/>
                  </a:lnTo>
                  <a:lnTo>
                    <a:pt x="164" y="97"/>
                  </a:lnTo>
                  <a:lnTo>
                    <a:pt x="161" y="94"/>
                  </a:lnTo>
                  <a:lnTo>
                    <a:pt x="159" y="93"/>
                  </a:lnTo>
                  <a:lnTo>
                    <a:pt x="154" y="93"/>
                  </a:lnTo>
                  <a:lnTo>
                    <a:pt x="154" y="93"/>
                  </a:lnTo>
                  <a:lnTo>
                    <a:pt x="151" y="89"/>
                  </a:lnTo>
                  <a:lnTo>
                    <a:pt x="147" y="85"/>
                  </a:lnTo>
                  <a:lnTo>
                    <a:pt x="142" y="82"/>
                  </a:lnTo>
                  <a:lnTo>
                    <a:pt x="139" y="78"/>
                  </a:lnTo>
                  <a:lnTo>
                    <a:pt x="139" y="78"/>
                  </a:lnTo>
                  <a:lnTo>
                    <a:pt x="139" y="76"/>
                  </a:lnTo>
                  <a:lnTo>
                    <a:pt x="139" y="73"/>
                  </a:lnTo>
                  <a:lnTo>
                    <a:pt x="139" y="73"/>
                  </a:lnTo>
                  <a:lnTo>
                    <a:pt x="136" y="73"/>
                  </a:lnTo>
                  <a:lnTo>
                    <a:pt x="133" y="73"/>
                  </a:lnTo>
                  <a:lnTo>
                    <a:pt x="133" y="73"/>
                  </a:lnTo>
                  <a:lnTo>
                    <a:pt x="134" y="72"/>
                  </a:lnTo>
                  <a:lnTo>
                    <a:pt x="135" y="71"/>
                  </a:lnTo>
                  <a:lnTo>
                    <a:pt x="136" y="70"/>
                  </a:lnTo>
                  <a:lnTo>
                    <a:pt x="136" y="69"/>
                  </a:lnTo>
                  <a:lnTo>
                    <a:pt x="136" y="69"/>
                  </a:lnTo>
                  <a:lnTo>
                    <a:pt x="130" y="71"/>
                  </a:lnTo>
                  <a:lnTo>
                    <a:pt x="129" y="72"/>
                  </a:lnTo>
                  <a:lnTo>
                    <a:pt x="129" y="73"/>
                  </a:lnTo>
                  <a:lnTo>
                    <a:pt x="130" y="74"/>
                  </a:lnTo>
                  <a:lnTo>
                    <a:pt x="131" y="76"/>
                  </a:lnTo>
                  <a:lnTo>
                    <a:pt x="131" y="76"/>
                  </a:lnTo>
                  <a:lnTo>
                    <a:pt x="131" y="78"/>
                  </a:lnTo>
                  <a:lnTo>
                    <a:pt x="130" y="77"/>
                  </a:lnTo>
                  <a:lnTo>
                    <a:pt x="129" y="77"/>
                  </a:lnTo>
                  <a:lnTo>
                    <a:pt x="127" y="76"/>
                  </a:lnTo>
                  <a:lnTo>
                    <a:pt x="127" y="76"/>
                  </a:lnTo>
                  <a:lnTo>
                    <a:pt x="126" y="72"/>
                  </a:lnTo>
                  <a:lnTo>
                    <a:pt x="125" y="69"/>
                  </a:lnTo>
                  <a:lnTo>
                    <a:pt x="125" y="69"/>
                  </a:lnTo>
                  <a:lnTo>
                    <a:pt x="113" y="69"/>
                  </a:lnTo>
                  <a:lnTo>
                    <a:pt x="113" y="69"/>
                  </a:lnTo>
                  <a:lnTo>
                    <a:pt x="112" y="66"/>
                  </a:lnTo>
                  <a:lnTo>
                    <a:pt x="111" y="62"/>
                  </a:lnTo>
                  <a:lnTo>
                    <a:pt x="111" y="62"/>
                  </a:lnTo>
                  <a:lnTo>
                    <a:pt x="109" y="63"/>
                  </a:lnTo>
                  <a:lnTo>
                    <a:pt x="108" y="62"/>
                  </a:lnTo>
                  <a:lnTo>
                    <a:pt x="107" y="60"/>
                  </a:lnTo>
                  <a:lnTo>
                    <a:pt x="107" y="60"/>
                  </a:lnTo>
                  <a:lnTo>
                    <a:pt x="105" y="61"/>
                  </a:lnTo>
                  <a:lnTo>
                    <a:pt x="104" y="61"/>
                  </a:lnTo>
                  <a:lnTo>
                    <a:pt x="103" y="61"/>
                  </a:lnTo>
                  <a:lnTo>
                    <a:pt x="101" y="60"/>
                  </a:lnTo>
                  <a:lnTo>
                    <a:pt x="101" y="60"/>
                  </a:lnTo>
                  <a:lnTo>
                    <a:pt x="100" y="59"/>
                  </a:lnTo>
                  <a:lnTo>
                    <a:pt x="100" y="58"/>
                  </a:lnTo>
                  <a:lnTo>
                    <a:pt x="98" y="58"/>
                  </a:lnTo>
                  <a:lnTo>
                    <a:pt x="98" y="58"/>
                  </a:lnTo>
                  <a:lnTo>
                    <a:pt x="97" y="58"/>
                  </a:lnTo>
                  <a:lnTo>
                    <a:pt x="94" y="56"/>
                  </a:lnTo>
                  <a:lnTo>
                    <a:pt x="93" y="53"/>
                  </a:lnTo>
                  <a:lnTo>
                    <a:pt x="93" y="51"/>
                  </a:lnTo>
                  <a:lnTo>
                    <a:pt x="93" y="51"/>
                  </a:lnTo>
                  <a:lnTo>
                    <a:pt x="92" y="51"/>
                  </a:lnTo>
                  <a:lnTo>
                    <a:pt x="91" y="52"/>
                  </a:lnTo>
                  <a:lnTo>
                    <a:pt x="91" y="56"/>
                  </a:lnTo>
                  <a:lnTo>
                    <a:pt x="91" y="56"/>
                  </a:lnTo>
                  <a:lnTo>
                    <a:pt x="80" y="48"/>
                  </a:lnTo>
                  <a:lnTo>
                    <a:pt x="69" y="40"/>
                  </a:lnTo>
                  <a:lnTo>
                    <a:pt x="69" y="40"/>
                  </a:lnTo>
                  <a:lnTo>
                    <a:pt x="64" y="41"/>
                  </a:lnTo>
                  <a:lnTo>
                    <a:pt x="61" y="41"/>
                  </a:lnTo>
                  <a:lnTo>
                    <a:pt x="58" y="41"/>
                  </a:lnTo>
                  <a:lnTo>
                    <a:pt x="53" y="42"/>
                  </a:lnTo>
                  <a:lnTo>
                    <a:pt x="53" y="42"/>
                  </a:lnTo>
                  <a:lnTo>
                    <a:pt x="51" y="38"/>
                  </a:lnTo>
                  <a:lnTo>
                    <a:pt x="48" y="33"/>
                  </a:lnTo>
                  <a:lnTo>
                    <a:pt x="48" y="33"/>
                  </a:lnTo>
                  <a:lnTo>
                    <a:pt x="46" y="33"/>
                  </a:lnTo>
                  <a:lnTo>
                    <a:pt x="44" y="36"/>
                  </a:lnTo>
                  <a:lnTo>
                    <a:pt x="44" y="36"/>
                  </a:lnTo>
                  <a:lnTo>
                    <a:pt x="38" y="32"/>
                  </a:lnTo>
                  <a:lnTo>
                    <a:pt x="31" y="29"/>
                  </a:lnTo>
                  <a:lnTo>
                    <a:pt x="24" y="26"/>
                  </a:lnTo>
                  <a:lnTo>
                    <a:pt x="22" y="25"/>
                  </a:lnTo>
                  <a:lnTo>
                    <a:pt x="20" y="22"/>
                  </a:lnTo>
                  <a:lnTo>
                    <a:pt x="20" y="22"/>
                  </a:lnTo>
                  <a:lnTo>
                    <a:pt x="13" y="22"/>
                  </a:lnTo>
                  <a:lnTo>
                    <a:pt x="8" y="21"/>
                  </a:lnTo>
                  <a:lnTo>
                    <a:pt x="0" y="18"/>
                  </a:lnTo>
                  <a:lnTo>
                    <a:pt x="0" y="18"/>
                  </a:lnTo>
                  <a:lnTo>
                    <a:pt x="0" y="8"/>
                  </a:lnTo>
                  <a:lnTo>
                    <a:pt x="0" y="8"/>
                  </a:lnTo>
                  <a:lnTo>
                    <a:pt x="2" y="8"/>
                  </a:lnTo>
                  <a:lnTo>
                    <a:pt x="4" y="9"/>
                  </a:lnTo>
                  <a:lnTo>
                    <a:pt x="8" y="10"/>
                  </a:lnTo>
                  <a:lnTo>
                    <a:pt x="8" y="10"/>
                  </a:lnTo>
                  <a:lnTo>
                    <a:pt x="9" y="9"/>
                  </a:lnTo>
                  <a:lnTo>
                    <a:pt x="9" y="6"/>
                  </a:lnTo>
                  <a:lnTo>
                    <a:pt x="9" y="3"/>
                  </a:lnTo>
                  <a:lnTo>
                    <a:pt x="10" y="0"/>
                  </a:lnTo>
                  <a:lnTo>
                    <a:pt x="10" y="0"/>
                  </a:lnTo>
                  <a:lnTo>
                    <a:pt x="15" y="0"/>
                  </a:lnTo>
                  <a:lnTo>
                    <a:pt x="19" y="0"/>
                  </a:lnTo>
                  <a:lnTo>
                    <a:pt x="21" y="0"/>
                  </a:lnTo>
                  <a:lnTo>
                    <a:pt x="22" y="0"/>
                  </a:lnTo>
                  <a:lnTo>
                    <a:pt x="22" y="2"/>
                  </a:lnTo>
                  <a:lnTo>
                    <a:pt x="22" y="4"/>
                  </a:lnTo>
                  <a:lnTo>
                    <a:pt x="22" y="4"/>
                  </a:lnTo>
                  <a:lnTo>
                    <a:pt x="27" y="4"/>
                  </a:lnTo>
                  <a:lnTo>
                    <a:pt x="29" y="4"/>
                  </a:lnTo>
                  <a:lnTo>
                    <a:pt x="30" y="2"/>
                  </a:lnTo>
                  <a:lnTo>
                    <a:pt x="30" y="2"/>
                  </a:lnTo>
                  <a:lnTo>
                    <a:pt x="34" y="4"/>
                  </a:lnTo>
                  <a:lnTo>
                    <a:pt x="37" y="3"/>
                  </a:lnTo>
                  <a:lnTo>
                    <a:pt x="38" y="2"/>
                  </a:lnTo>
                  <a:lnTo>
                    <a:pt x="38" y="2"/>
                  </a:lnTo>
                  <a:lnTo>
                    <a:pt x="40" y="3"/>
                  </a:lnTo>
                  <a:lnTo>
                    <a:pt x="40" y="4"/>
                  </a:lnTo>
                  <a:lnTo>
                    <a:pt x="40" y="6"/>
                  </a:lnTo>
                  <a:lnTo>
                    <a:pt x="38" y="10"/>
                  </a:lnTo>
                  <a:lnTo>
                    <a:pt x="38" y="11"/>
                  </a:lnTo>
                  <a:lnTo>
                    <a:pt x="38" y="13"/>
                  </a:lnTo>
                  <a:lnTo>
                    <a:pt x="38" y="13"/>
                  </a:lnTo>
                  <a:lnTo>
                    <a:pt x="40" y="17"/>
                  </a:lnTo>
                  <a:lnTo>
                    <a:pt x="43" y="19"/>
                  </a:lnTo>
                  <a:lnTo>
                    <a:pt x="46" y="19"/>
                  </a:lnTo>
                  <a:lnTo>
                    <a:pt x="51" y="18"/>
                  </a:lnTo>
                  <a:lnTo>
                    <a:pt x="51" y="18"/>
                  </a:lnTo>
                  <a:lnTo>
                    <a:pt x="49" y="20"/>
                  </a:lnTo>
                  <a:lnTo>
                    <a:pt x="49" y="21"/>
                  </a:lnTo>
                  <a:lnTo>
                    <a:pt x="48" y="22"/>
                  </a:lnTo>
                  <a:lnTo>
                    <a:pt x="48" y="22"/>
                  </a:lnTo>
                  <a:lnTo>
                    <a:pt x="56" y="21"/>
                  </a:lnTo>
                  <a:lnTo>
                    <a:pt x="62" y="21"/>
                  </a:lnTo>
                  <a:lnTo>
                    <a:pt x="72" y="23"/>
                  </a:lnTo>
                  <a:lnTo>
                    <a:pt x="83" y="25"/>
                  </a:lnTo>
                  <a:lnTo>
                    <a:pt x="89" y="25"/>
                  </a:lnTo>
                  <a:lnTo>
                    <a:pt x="95" y="24"/>
                  </a:lnTo>
                  <a:lnTo>
                    <a:pt x="95" y="24"/>
                  </a:lnTo>
                  <a:lnTo>
                    <a:pt x="95" y="27"/>
                  </a:lnTo>
                  <a:lnTo>
                    <a:pt x="95" y="29"/>
                  </a:lnTo>
                  <a:lnTo>
                    <a:pt x="97" y="30"/>
                  </a:lnTo>
                  <a:lnTo>
                    <a:pt x="98" y="31"/>
                  </a:lnTo>
                  <a:lnTo>
                    <a:pt x="102" y="31"/>
                  </a:lnTo>
                  <a:lnTo>
                    <a:pt x="107" y="31"/>
                  </a:lnTo>
                  <a:lnTo>
                    <a:pt x="107" y="31"/>
                  </a:lnTo>
                  <a:lnTo>
                    <a:pt x="107" y="33"/>
                  </a:lnTo>
                  <a:lnTo>
                    <a:pt x="107" y="34"/>
                  </a:lnTo>
                  <a:lnTo>
                    <a:pt x="105" y="37"/>
                  </a:lnTo>
                  <a:lnTo>
                    <a:pt x="103" y="39"/>
                  </a:lnTo>
                  <a:lnTo>
                    <a:pt x="102" y="40"/>
                  </a:lnTo>
                  <a:lnTo>
                    <a:pt x="103" y="42"/>
                  </a:lnTo>
                  <a:lnTo>
                    <a:pt x="103" y="42"/>
                  </a:lnTo>
                  <a:lnTo>
                    <a:pt x="110" y="39"/>
                  </a:lnTo>
                  <a:lnTo>
                    <a:pt x="114" y="39"/>
                  </a:lnTo>
                  <a:lnTo>
                    <a:pt x="121" y="40"/>
                  </a:lnTo>
                  <a:lnTo>
                    <a:pt x="121" y="40"/>
                  </a:lnTo>
                  <a:lnTo>
                    <a:pt x="121" y="44"/>
                  </a:lnTo>
                  <a:lnTo>
                    <a:pt x="121" y="44"/>
                  </a:lnTo>
                  <a:lnTo>
                    <a:pt x="123" y="47"/>
                  </a:lnTo>
                  <a:lnTo>
                    <a:pt x="125" y="49"/>
                  </a:lnTo>
                  <a:lnTo>
                    <a:pt x="125" y="49"/>
                  </a:lnTo>
                  <a:lnTo>
                    <a:pt x="128" y="50"/>
                  </a:lnTo>
                  <a:lnTo>
                    <a:pt x="131" y="51"/>
                  </a:lnTo>
                  <a:lnTo>
                    <a:pt x="131" y="51"/>
                  </a:lnTo>
                  <a:lnTo>
                    <a:pt x="131" y="53"/>
                  </a:lnTo>
                  <a:lnTo>
                    <a:pt x="131" y="56"/>
                  </a:lnTo>
                  <a:lnTo>
                    <a:pt x="131" y="56"/>
                  </a:lnTo>
                  <a:lnTo>
                    <a:pt x="133" y="57"/>
                  </a:lnTo>
                  <a:lnTo>
                    <a:pt x="136" y="57"/>
                  </a:lnTo>
                  <a:lnTo>
                    <a:pt x="139" y="57"/>
                  </a:lnTo>
                  <a:lnTo>
                    <a:pt x="141" y="58"/>
                  </a:lnTo>
                  <a:lnTo>
                    <a:pt x="141" y="58"/>
                  </a:lnTo>
                  <a:lnTo>
                    <a:pt x="143" y="61"/>
                  </a:lnTo>
                  <a:lnTo>
                    <a:pt x="146" y="63"/>
                  </a:lnTo>
                  <a:lnTo>
                    <a:pt x="147" y="65"/>
                  </a:lnTo>
                  <a:lnTo>
                    <a:pt x="149" y="65"/>
                  </a:lnTo>
                  <a:lnTo>
                    <a:pt x="152" y="65"/>
                  </a:lnTo>
                  <a:lnTo>
                    <a:pt x="156" y="65"/>
                  </a:lnTo>
                  <a:lnTo>
                    <a:pt x="156" y="65"/>
                  </a:lnTo>
                  <a:lnTo>
                    <a:pt x="156" y="68"/>
                  </a:lnTo>
                  <a:lnTo>
                    <a:pt x="154" y="69"/>
                  </a:lnTo>
                  <a:lnTo>
                    <a:pt x="152" y="71"/>
                  </a:lnTo>
                  <a:lnTo>
                    <a:pt x="152" y="73"/>
                  </a:lnTo>
                  <a:lnTo>
                    <a:pt x="152" y="73"/>
                  </a:lnTo>
                  <a:lnTo>
                    <a:pt x="157" y="73"/>
                  </a:lnTo>
                  <a:lnTo>
                    <a:pt x="162" y="74"/>
                  </a:lnTo>
                  <a:lnTo>
                    <a:pt x="165" y="74"/>
                  </a:lnTo>
                  <a:lnTo>
                    <a:pt x="170" y="73"/>
                  </a:lnTo>
                  <a:lnTo>
                    <a:pt x="170" y="73"/>
                  </a:lnTo>
                  <a:lnTo>
                    <a:pt x="173" y="71"/>
                  </a:lnTo>
                  <a:lnTo>
                    <a:pt x="173" y="70"/>
                  </a:lnTo>
                  <a:lnTo>
                    <a:pt x="172" y="69"/>
                  </a:lnTo>
                  <a:lnTo>
                    <a:pt x="172" y="69"/>
                  </a:lnTo>
                  <a:lnTo>
                    <a:pt x="174" y="67"/>
                  </a:lnTo>
                  <a:lnTo>
                    <a:pt x="175" y="67"/>
                  </a:lnTo>
                  <a:lnTo>
                    <a:pt x="176" y="68"/>
                  </a:lnTo>
                  <a:lnTo>
                    <a:pt x="177" y="70"/>
                  </a:lnTo>
                  <a:lnTo>
                    <a:pt x="178" y="73"/>
                  </a:lnTo>
                  <a:lnTo>
                    <a:pt x="181" y="76"/>
                  </a:lnTo>
                  <a:lnTo>
                    <a:pt x="183" y="77"/>
                  </a:lnTo>
                  <a:lnTo>
                    <a:pt x="186" y="76"/>
                  </a:lnTo>
                  <a:lnTo>
                    <a:pt x="186" y="76"/>
                  </a:lnTo>
                  <a:lnTo>
                    <a:pt x="185" y="84"/>
                  </a:lnTo>
                  <a:lnTo>
                    <a:pt x="186" y="91"/>
                  </a:lnTo>
                  <a:lnTo>
                    <a:pt x="186" y="91"/>
                  </a:lnTo>
                  <a:lnTo>
                    <a:pt x="186" y="93"/>
                  </a:lnTo>
                  <a:lnTo>
                    <a:pt x="188" y="92"/>
                  </a:lnTo>
                  <a:lnTo>
                    <a:pt x="190" y="91"/>
                  </a:lnTo>
                  <a:lnTo>
                    <a:pt x="191" y="91"/>
                  </a:lnTo>
                  <a:lnTo>
                    <a:pt x="192" y="91"/>
                  </a:lnTo>
                  <a:lnTo>
                    <a:pt x="192" y="91"/>
                  </a:lnTo>
                  <a:lnTo>
                    <a:pt x="193" y="95"/>
                  </a:lnTo>
                  <a:lnTo>
                    <a:pt x="193" y="98"/>
                  </a:lnTo>
                  <a:lnTo>
                    <a:pt x="194" y="99"/>
                  </a:lnTo>
                  <a:lnTo>
                    <a:pt x="194" y="99"/>
                  </a:lnTo>
                  <a:lnTo>
                    <a:pt x="196" y="98"/>
                  </a:lnTo>
                  <a:lnTo>
                    <a:pt x="197" y="97"/>
                  </a:lnTo>
                  <a:lnTo>
                    <a:pt x="200" y="94"/>
                  </a:lnTo>
                  <a:lnTo>
                    <a:pt x="204" y="93"/>
                  </a:lnTo>
                  <a:lnTo>
                    <a:pt x="204" y="93"/>
                  </a:lnTo>
                  <a:lnTo>
                    <a:pt x="204" y="94"/>
                  </a:lnTo>
                  <a:lnTo>
                    <a:pt x="206" y="95"/>
                  </a:lnTo>
                  <a:lnTo>
                    <a:pt x="206" y="95"/>
                  </a:lnTo>
                  <a:lnTo>
                    <a:pt x="211" y="97"/>
                  </a:lnTo>
                  <a:lnTo>
                    <a:pt x="216" y="99"/>
                  </a:lnTo>
                  <a:lnTo>
                    <a:pt x="216" y="99"/>
                  </a:lnTo>
                  <a:lnTo>
                    <a:pt x="219" y="99"/>
                  </a:lnTo>
                  <a:lnTo>
                    <a:pt x="222" y="100"/>
                  </a:lnTo>
                  <a:lnTo>
                    <a:pt x="225" y="102"/>
                  </a:lnTo>
                  <a:lnTo>
                    <a:pt x="229" y="104"/>
                  </a:lnTo>
                  <a:lnTo>
                    <a:pt x="231" y="105"/>
                  </a:lnTo>
                  <a:lnTo>
                    <a:pt x="234" y="105"/>
                  </a:lnTo>
                  <a:lnTo>
                    <a:pt x="234" y="105"/>
                  </a:lnTo>
                  <a:lnTo>
                    <a:pt x="234" y="108"/>
                  </a:lnTo>
                  <a:lnTo>
                    <a:pt x="235" y="110"/>
                  </a:lnTo>
                  <a:lnTo>
                    <a:pt x="237" y="113"/>
                  </a:lnTo>
                  <a:lnTo>
                    <a:pt x="238" y="115"/>
                  </a:lnTo>
                  <a:lnTo>
                    <a:pt x="239" y="117"/>
                  </a:lnTo>
                  <a:lnTo>
                    <a:pt x="238" y="119"/>
                  </a:lnTo>
                  <a:lnTo>
                    <a:pt x="237" y="121"/>
                  </a:lnTo>
                  <a:lnTo>
                    <a:pt x="237" y="121"/>
                  </a:lnTo>
                  <a:lnTo>
                    <a:pt x="237" y="122"/>
                  </a:lnTo>
                  <a:lnTo>
                    <a:pt x="238" y="123"/>
                  </a:lnTo>
                  <a:lnTo>
                    <a:pt x="242" y="123"/>
                  </a:lnTo>
                  <a:lnTo>
                    <a:pt x="245" y="123"/>
                  </a:lnTo>
                  <a:lnTo>
                    <a:pt x="248" y="123"/>
                  </a:lnTo>
                  <a:lnTo>
                    <a:pt x="248" y="123"/>
                  </a:lnTo>
                  <a:lnTo>
                    <a:pt x="248" y="127"/>
                  </a:lnTo>
                  <a:lnTo>
                    <a:pt x="249" y="130"/>
                  </a:lnTo>
                  <a:lnTo>
                    <a:pt x="249" y="131"/>
                  </a:lnTo>
                  <a:lnTo>
                    <a:pt x="251" y="132"/>
                  </a:lnTo>
                  <a:lnTo>
                    <a:pt x="255" y="132"/>
                  </a:lnTo>
                  <a:lnTo>
                    <a:pt x="255" y="132"/>
                  </a:lnTo>
                  <a:lnTo>
                    <a:pt x="254" y="134"/>
                  </a:lnTo>
                  <a:lnTo>
                    <a:pt x="254" y="137"/>
                  </a:lnTo>
                  <a:lnTo>
                    <a:pt x="256" y="139"/>
                  </a:lnTo>
                  <a:lnTo>
                    <a:pt x="258" y="142"/>
                  </a:lnTo>
                  <a:lnTo>
                    <a:pt x="259" y="143"/>
                  </a:lnTo>
                  <a:lnTo>
                    <a:pt x="259" y="145"/>
                  </a:lnTo>
                  <a:lnTo>
                    <a:pt x="259" y="145"/>
                  </a:lnTo>
                  <a:lnTo>
                    <a:pt x="263" y="144"/>
                  </a:lnTo>
                  <a:lnTo>
                    <a:pt x="266" y="144"/>
                  </a:lnTo>
                  <a:lnTo>
                    <a:pt x="270" y="144"/>
                  </a:lnTo>
                  <a:lnTo>
                    <a:pt x="273" y="145"/>
                  </a:lnTo>
                  <a:lnTo>
                    <a:pt x="280" y="149"/>
                  </a:lnTo>
                  <a:lnTo>
                    <a:pt x="286" y="152"/>
                  </a:lnTo>
                  <a:lnTo>
                    <a:pt x="286" y="152"/>
                  </a:lnTo>
                  <a:lnTo>
                    <a:pt x="286" y="154"/>
                  </a:lnTo>
                  <a:lnTo>
                    <a:pt x="286" y="155"/>
                  </a:lnTo>
                  <a:lnTo>
                    <a:pt x="285" y="156"/>
                  </a:lnTo>
                  <a:lnTo>
                    <a:pt x="284" y="159"/>
                  </a:lnTo>
                  <a:lnTo>
                    <a:pt x="284" y="159"/>
                  </a:lnTo>
                  <a:lnTo>
                    <a:pt x="285" y="160"/>
                  </a:lnTo>
                  <a:lnTo>
                    <a:pt x="287" y="161"/>
                  </a:lnTo>
                  <a:lnTo>
                    <a:pt x="291" y="161"/>
                  </a:lnTo>
                  <a:lnTo>
                    <a:pt x="291" y="161"/>
                  </a:lnTo>
                  <a:lnTo>
                    <a:pt x="291" y="165"/>
                  </a:lnTo>
                  <a:lnTo>
                    <a:pt x="293" y="167"/>
                  </a:lnTo>
                  <a:lnTo>
                    <a:pt x="295" y="168"/>
                  </a:lnTo>
                  <a:lnTo>
                    <a:pt x="299" y="168"/>
                  </a:lnTo>
                  <a:lnTo>
                    <a:pt x="299" y="168"/>
                  </a:lnTo>
                  <a:lnTo>
                    <a:pt x="300" y="172"/>
                  </a:lnTo>
                  <a:lnTo>
                    <a:pt x="303" y="176"/>
                  </a:lnTo>
                  <a:lnTo>
                    <a:pt x="306" y="181"/>
                  </a:lnTo>
                  <a:lnTo>
                    <a:pt x="307" y="186"/>
                  </a:lnTo>
                  <a:lnTo>
                    <a:pt x="307" y="186"/>
                  </a:lnTo>
                  <a:lnTo>
                    <a:pt x="312" y="186"/>
                  </a:lnTo>
                  <a:lnTo>
                    <a:pt x="316" y="188"/>
                  </a:lnTo>
                  <a:lnTo>
                    <a:pt x="319" y="191"/>
                  </a:lnTo>
                  <a:lnTo>
                    <a:pt x="325" y="192"/>
                  </a:lnTo>
                  <a:lnTo>
                    <a:pt x="325" y="192"/>
                  </a:lnTo>
                  <a:lnTo>
                    <a:pt x="325" y="198"/>
                  </a:lnTo>
                  <a:lnTo>
                    <a:pt x="327" y="202"/>
                  </a:lnTo>
                  <a:lnTo>
                    <a:pt x="333" y="210"/>
                  </a:lnTo>
                  <a:lnTo>
                    <a:pt x="333" y="210"/>
                  </a:lnTo>
                  <a:lnTo>
                    <a:pt x="345" y="224"/>
                  </a:lnTo>
                  <a:lnTo>
                    <a:pt x="345" y="224"/>
                  </a:lnTo>
                  <a:lnTo>
                    <a:pt x="348" y="226"/>
                  </a:lnTo>
                  <a:lnTo>
                    <a:pt x="351" y="228"/>
                  </a:lnTo>
                  <a:lnTo>
                    <a:pt x="351" y="228"/>
                  </a:lnTo>
                  <a:lnTo>
                    <a:pt x="351" y="230"/>
                  </a:lnTo>
                  <a:lnTo>
                    <a:pt x="351" y="232"/>
                  </a:lnTo>
                  <a:lnTo>
                    <a:pt x="351" y="232"/>
                  </a:lnTo>
                  <a:lnTo>
                    <a:pt x="353" y="232"/>
                  </a:lnTo>
                  <a:lnTo>
                    <a:pt x="356" y="232"/>
                  </a:lnTo>
                  <a:lnTo>
                    <a:pt x="356" y="232"/>
                  </a:lnTo>
                  <a:lnTo>
                    <a:pt x="357" y="236"/>
                  </a:lnTo>
                  <a:lnTo>
                    <a:pt x="358" y="240"/>
                  </a:lnTo>
                  <a:lnTo>
                    <a:pt x="358" y="240"/>
                  </a:lnTo>
                  <a:lnTo>
                    <a:pt x="359" y="240"/>
                  </a:lnTo>
                  <a:lnTo>
                    <a:pt x="360" y="241"/>
                  </a:lnTo>
                  <a:lnTo>
                    <a:pt x="360" y="242"/>
                  </a:lnTo>
                  <a:lnTo>
                    <a:pt x="360" y="242"/>
                  </a:lnTo>
                  <a:lnTo>
                    <a:pt x="360" y="244"/>
                  </a:lnTo>
                  <a:lnTo>
                    <a:pt x="362" y="246"/>
                  </a:lnTo>
                  <a:lnTo>
                    <a:pt x="365" y="248"/>
                  </a:lnTo>
                  <a:lnTo>
                    <a:pt x="367" y="248"/>
                  </a:lnTo>
                  <a:lnTo>
                    <a:pt x="367" y="248"/>
                  </a:lnTo>
                  <a:lnTo>
                    <a:pt x="369" y="249"/>
                  </a:lnTo>
                  <a:lnTo>
                    <a:pt x="370" y="251"/>
                  </a:lnTo>
                  <a:lnTo>
                    <a:pt x="372" y="253"/>
                  </a:lnTo>
                  <a:lnTo>
                    <a:pt x="374" y="255"/>
                  </a:lnTo>
                  <a:lnTo>
                    <a:pt x="374" y="255"/>
                  </a:lnTo>
                  <a:lnTo>
                    <a:pt x="376" y="255"/>
                  </a:lnTo>
                  <a:lnTo>
                    <a:pt x="378" y="255"/>
                  </a:lnTo>
                  <a:lnTo>
                    <a:pt x="378" y="255"/>
                  </a:lnTo>
                  <a:lnTo>
                    <a:pt x="378" y="257"/>
                  </a:lnTo>
                  <a:lnTo>
                    <a:pt x="378" y="257"/>
                  </a:lnTo>
                  <a:lnTo>
                    <a:pt x="380" y="257"/>
                  </a:lnTo>
                  <a:lnTo>
                    <a:pt x="382" y="257"/>
                  </a:lnTo>
                  <a:lnTo>
                    <a:pt x="382" y="257"/>
                  </a:lnTo>
                  <a:lnTo>
                    <a:pt x="385" y="261"/>
                  </a:lnTo>
                  <a:lnTo>
                    <a:pt x="387" y="263"/>
                  </a:lnTo>
                  <a:lnTo>
                    <a:pt x="390" y="264"/>
                  </a:lnTo>
                  <a:lnTo>
                    <a:pt x="390" y="264"/>
                  </a:lnTo>
                  <a:lnTo>
                    <a:pt x="390" y="273"/>
                  </a:lnTo>
                  <a:lnTo>
                    <a:pt x="390" y="273"/>
                  </a:lnTo>
                  <a:lnTo>
                    <a:pt x="392" y="276"/>
                  </a:lnTo>
                  <a:lnTo>
                    <a:pt x="394" y="281"/>
                  </a:lnTo>
                  <a:lnTo>
                    <a:pt x="396" y="283"/>
                  </a:lnTo>
                  <a:lnTo>
                    <a:pt x="398" y="284"/>
                  </a:lnTo>
                  <a:lnTo>
                    <a:pt x="400" y="285"/>
                  </a:lnTo>
                  <a:lnTo>
                    <a:pt x="400" y="285"/>
                  </a:lnTo>
                  <a:lnTo>
                    <a:pt x="401" y="286"/>
                  </a:lnTo>
                  <a:lnTo>
                    <a:pt x="400" y="287"/>
                  </a:lnTo>
                  <a:lnTo>
                    <a:pt x="399" y="289"/>
                  </a:lnTo>
                  <a:lnTo>
                    <a:pt x="397" y="290"/>
                  </a:lnTo>
                  <a:lnTo>
                    <a:pt x="396" y="291"/>
                  </a:lnTo>
                  <a:lnTo>
                    <a:pt x="396" y="291"/>
                  </a:lnTo>
                  <a:lnTo>
                    <a:pt x="397" y="294"/>
                  </a:lnTo>
                  <a:lnTo>
                    <a:pt x="400" y="297"/>
                  </a:lnTo>
                  <a:lnTo>
                    <a:pt x="404" y="300"/>
                  </a:lnTo>
                  <a:lnTo>
                    <a:pt x="410" y="300"/>
                  </a:lnTo>
                  <a:lnTo>
                    <a:pt x="410" y="300"/>
                  </a:lnTo>
                  <a:lnTo>
                    <a:pt x="410" y="303"/>
                  </a:lnTo>
                  <a:lnTo>
                    <a:pt x="409" y="304"/>
                  </a:lnTo>
                  <a:lnTo>
                    <a:pt x="404" y="305"/>
                  </a:lnTo>
                  <a:lnTo>
                    <a:pt x="404" y="305"/>
                  </a:lnTo>
                  <a:lnTo>
                    <a:pt x="407" y="307"/>
                  </a:lnTo>
                  <a:lnTo>
                    <a:pt x="409" y="309"/>
                  </a:lnTo>
                  <a:lnTo>
                    <a:pt x="413" y="313"/>
                  </a:lnTo>
                  <a:lnTo>
                    <a:pt x="415" y="315"/>
                  </a:lnTo>
                  <a:lnTo>
                    <a:pt x="416" y="318"/>
                  </a:lnTo>
                  <a:lnTo>
                    <a:pt x="415" y="321"/>
                  </a:lnTo>
                  <a:lnTo>
                    <a:pt x="414" y="325"/>
                  </a:lnTo>
                  <a:lnTo>
                    <a:pt x="414" y="325"/>
                  </a:lnTo>
                  <a:lnTo>
                    <a:pt x="415" y="326"/>
                  </a:lnTo>
                  <a:lnTo>
                    <a:pt x="416" y="327"/>
                  </a:lnTo>
                  <a:lnTo>
                    <a:pt x="418" y="325"/>
                  </a:lnTo>
                  <a:lnTo>
                    <a:pt x="421" y="323"/>
                  </a:lnTo>
                  <a:lnTo>
                    <a:pt x="423" y="323"/>
                  </a:lnTo>
                  <a:lnTo>
                    <a:pt x="426" y="323"/>
                  </a:lnTo>
                  <a:lnTo>
                    <a:pt x="426" y="323"/>
                  </a:lnTo>
                  <a:lnTo>
                    <a:pt x="424" y="327"/>
                  </a:lnTo>
                  <a:lnTo>
                    <a:pt x="426" y="330"/>
                  </a:lnTo>
                  <a:lnTo>
                    <a:pt x="427" y="331"/>
                  </a:lnTo>
                  <a:lnTo>
                    <a:pt x="428" y="332"/>
                  </a:lnTo>
                  <a:lnTo>
                    <a:pt x="432" y="331"/>
                  </a:lnTo>
                  <a:lnTo>
                    <a:pt x="432" y="331"/>
                  </a:lnTo>
                  <a:lnTo>
                    <a:pt x="431" y="333"/>
                  </a:lnTo>
                  <a:lnTo>
                    <a:pt x="430" y="335"/>
                  </a:lnTo>
                  <a:lnTo>
                    <a:pt x="431" y="339"/>
                  </a:lnTo>
                  <a:lnTo>
                    <a:pt x="432" y="343"/>
                  </a:lnTo>
                  <a:lnTo>
                    <a:pt x="431" y="345"/>
                  </a:lnTo>
                  <a:lnTo>
                    <a:pt x="430" y="347"/>
                  </a:lnTo>
                  <a:lnTo>
                    <a:pt x="430" y="347"/>
                  </a:lnTo>
                  <a:lnTo>
                    <a:pt x="433" y="350"/>
                  </a:lnTo>
                  <a:lnTo>
                    <a:pt x="437" y="351"/>
                  </a:lnTo>
                  <a:lnTo>
                    <a:pt x="439" y="353"/>
                  </a:lnTo>
                  <a:lnTo>
                    <a:pt x="440" y="354"/>
                  </a:lnTo>
                  <a:lnTo>
                    <a:pt x="441" y="357"/>
                  </a:lnTo>
                  <a:lnTo>
                    <a:pt x="441" y="361"/>
                  </a:lnTo>
                  <a:lnTo>
                    <a:pt x="441" y="361"/>
                  </a:lnTo>
                  <a:lnTo>
                    <a:pt x="438" y="361"/>
                  </a:lnTo>
                  <a:lnTo>
                    <a:pt x="436" y="361"/>
                  </a:lnTo>
                  <a:lnTo>
                    <a:pt x="435" y="362"/>
                  </a:lnTo>
                  <a:lnTo>
                    <a:pt x="434" y="364"/>
                  </a:lnTo>
                  <a:lnTo>
                    <a:pt x="433" y="368"/>
                  </a:lnTo>
                  <a:lnTo>
                    <a:pt x="432" y="372"/>
                  </a:lnTo>
                  <a:lnTo>
                    <a:pt x="432" y="372"/>
                  </a:lnTo>
                  <a:lnTo>
                    <a:pt x="437" y="371"/>
                  </a:lnTo>
                  <a:lnTo>
                    <a:pt x="441" y="369"/>
                  </a:lnTo>
                  <a:lnTo>
                    <a:pt x="445" y="367"/>
                  </a:lnTo>
                  <a:lnTo>
                    <a:pt x="450" y="365"/>
                  </a:lnTo>
                  <a:lnTo>
                    <a:pt x="450" y="365"/>
                  </a:lnTo>
                  <a:lnTo>
                    <a:pt x="450" y="367"/>
                  </a:lnTo>
                  <a:lnTo>
                    <a:pt x="450" y="369"/>
                  </a:lnTo>
                  <a:lnTo>
                    <a:pt x="447" y="370"/>
                  </a:lnTo>
                  <a:lnTo>
                    <a:pt x="444" y="371"/>
                  </a:lnTo>
                  <a:lnTo>
                    <a:pt x="443" y="372"/>
                  </a:lnTo>
                  <a:lnTo>
                    <a:pt x="443" y="374"/>
                  </a:lnTo>
                  <a:lnTo>
                    <a:pt x="443" y="374"/>
                  </a:lnTo>
                  <a:lnTo>
                    <a:pt x="444" y="375"/>
                  </a:lnTo>
                  <a:lnTo>
                    <a:pt x="447" y="376"/>
                  </a:lnTo>
                  <a:lnTo>
                    <a:pt x="451" y="376"/>
                  </a:lnTo>
                  <a:lnTo>
                    <a:pt x="455" y="377"/>
                  </a:lnTo>
                  <a:lnTo>
                    <a:pt x="459" y="378"/>
                  </a:lnTo>
                  <a:lnTo>
                    <a:pt x="459" y="378"/>
                  </a:lnTo>
                  <a:lnTo>
                    <a:pt x="459" y="381"/>
                  </a:lnTo>
                  <a:lnTo>
                    <a:pt x="459" y="382"/>
                  </a:lnTo>
                  <a:lnTo>
                    <a:pt x="463" y="383"/>
                  </a:lnTo>
                  <a:lnTo>
                    <a:pt x="463" y="383"/>
                  </a:lnTo>
                  <a:lnTo>
                    <a:pt x="459" y="395"/>
                  </a:lnTo>
                  <a:lnTo>
                    <a:pt x="457" y="402"/>
                  </a:lnTo>
                  <a:lnTo>
                    <a:pt x="454" y="408"/>
                  </a:lnTo>
                  <a:lnTo>
                    <a:pt x="454" y="408"/>
                  </a:lnTo>
                  <a:lnTo>
                    <a:pt x="457" y="408"/>
                  </a:lnTo>
                  <a:lnTo>
                    <a:pt x="459" y="408"/>
                  </a:lnTo>
                  <a:lnTo>
                    <a:pt x="461" y="406"/>
                  </a:lnTo>
                  <a:lnTo>
                    <a:pt x="463" y="404"/>
                  </a:lnTo>
                  <a:lnTo>
                    <a:pt x="465" y="403"/>
                  </a:lnTo>
                  <a:lnTo>
                    <a:pt x="468" y="404"/>
                  </a:lnTo>
                  <a:lnTo>
                    <a:pt x="468" y="404"/>
                  </a:lnTo>
                  <a:lnTo>
                    <a:pt x="468" y="407"/>
                  </a:lnTo>
                  <a:lnTo>
                    <a:pt x="467" y="410"/>
                  </a:lnTo>
                  <a:lnTo>
                    <a:pt x="464" y="412"/>
                  </a:lnTo>
                  <a:lnTo>
                    <a:pt x="463" y="414"/>
                  </a:lnTo>
                  <a:lnTo>
                    <a:pt x="463" y="414"/>
                  </a:lnTo>
                  <a:lnTo>
                    <a:pt x="464" y="417"/>
                  </a:lnTo>
                  <a:lnTo>
                    <a:pt x="467" y="418"/>
                  </a:lnTo>
                  <a:lnTo>
                    <a:pt x="468" y="420"/>
                  </a:lnTo>
                  <a:lnTo>
                    <a:pt x="465" y="424"/>
                  </a:lnTo>
                  <a:lnTo>
                    <a:pt x="465" y="424"/>
                  </a:lnTo>
                  <a:lnTo>
                    <a:pt x="467" y="425"/>
                  </a:lnTo>
                  <a:lnTo>
                    <a:pt x="468" y="427"/>
                  </a:lnTo>
                  <a:lnTo>
                    <a:pt x="470" y="428"/>
                  </a:lnTo>
                  <a:lnTo>
                    <a:pt x="472" y="428"/>
                  </a:lnTo>
                  <a:lnTo>
                    <a:pt x="472" y="428"/>
                  </a:lnTo>
                  <a:lnTo>
                    <a:pt x="472" y="430"/>
                  </a:lnTo>
                  <a:lnTo>
                    <a:pt x="473" y="431"/>
                  </a:lnTo>
                  <a:lnTo>
                    <a:pt x="477" y="432"/>
                  </a:lnTo>
                  <a:lnTo>
                    <a:pt x="477" y="432"/>
                  </a:lnTo>
                  <a:lnTo>
                    <a:pt x="477" y="437"/>
                  </a:lnTo>
                  <a:lnTo>
                    <a:pt x="477" y="442"/>
                  </a:lnTo>
                  <a:lnTo>
                    <a:pt x="477" y="442"/>
                  </a:lnTo>
                  <a:lnTo>
                    <a:pt x="479" y="445"/>
                  </a:lnTo>
                  <a:lnTo>
                    <a:pt x="481" y="447"/>
                  </a:lnTo>
                  <a:lnTo>
                    <a:pt x="484" y="449"/>
                  </a:lnTo>
                  <a:lnTo>
                    <a:pt x="485" y="450"/>
                  </a:lnTo>
                  <a:lnTo>
                    <a:pt x="485" y="452"/>
                  </a:lnTo>
                  <a:lnTo>
                    <a:pt x="485" y="452"/>
                  </a:lnTo>
                  <a:lnTo>
                    <a:pt x="495" y="452"/>
                  </a:lnTo>
                  <a:lnTo>
                    <a:pt x="495" y="452"/>
                  </a:lnTo>
                  <a:lnTo>
                    <a:pt x="494" y="458"/>
                  </a:lnTo>
                  <a:lnTo>
                    <a:pt x="493" y="463"/>
                  </a:lnTo>
                  <a:lnTo>
                    <a:pt x="493" y="465"/>
                  </a:lnTo>
                  <a:lnTo>
                    <a:pt x="494" y="466"/>
                  </a:lnTo>
                  <a:lnTo>
                    <a:pt x="496" y="468"/>
                  </a:lnTo>
                  <a:lnTo>
                    <a:pt x="499" y="468"/>
                  </a:lnTo>
                  <a:lnTo>
                    <a:pt x="499" y="468"/>
                  </a:lnTo>
                  <a:lnTo>
                    <a:pt x="499" y="472"/>
                  </a:lnTo>
                  <a:lnTo>
                    <a:pt x="499" y="475"/>
                  </a:lnTo>
                  <a:lnTo>
                    <a:pt x="497" y="478"/>
                  </a:lnTo>
                  <a:lnTo>
                    <a:pt x="497" y="481"/>
                  </a:lnTo>
                  <a:lnTo>
                    <a:pt x="497" y="481"/>
                  </a:lnTo>
                  <a:lnTo>
                    <a:pt x="498" y="484"/>
                  </a:lnTo>
                  <a:lnTo>
                    <a:pt x="499" y="485"/>
                  </a:lnTo>
                  <a:lnTo>
                    <a:pt x="501" y="486"/>
                  </a:lnTo>
                  <a:lnTo>
                    <a:pt x="503" y="486"/>
                  </a:lnTo>
                  <a:lnTo>
                    <a:pt x="503" y="486"/>
                  </a:lnTo>
                  <a:lnTo>
                    <a:pt x="505" y="499"/>
                  </a:lnTo>
                  <a:lnTo>
                    <a:pt x="509" y="513"/>
                  </a:lnTo>
                  <a:lnTo>
                    <a:pt x="509" y="513"/>
                  </a:lnTo>
                  <a:lnTo>
                    <a:pt x="510" y="515"/>
                  </a:lnTo>
                  <a:lnTo>
                    <a:pt x="511" y="515"/>
                  </a:lnTo>
                  <a:lnTo>
                    <a:pt x="511" y="515"/>
                  </a:lnTo>
                  <a:lnTo>
                    <a:pt x="510" y="516"/>
                  </a:lnTo>
                  <a:lnTo>
                    <a:pt x="509" y="518"/>
                  </a:lnTo>
                  <a:lnTo>
                    <a:pt x="505" y="519"/>
                  </a:lnTo>
                  <a:lnTo>
                    <a:pt x="505" y="519"/>
                  </a:lnTo>
                  <a:lnTo>
                    <a:pt x="506" y="523"/>
                  </a:lnTo>
                  <a:lnTo>
                    <a:pt x="509" y="525"/>
                  </a:lnTo>
                  <a:lnTo>
                    <a:pt x="513" y="529"/>
                  </a:lnTo>
                  <a:lnTo>
                    <a:pt x="513" y="529"/>
                  </a:lnTo>
                  <a:lnTo>
                    <a:pt x="513" y="530"/>
                  </a:lnTo>
                  <a:lnTo>
                    <a:pt x="511" y="531"/>
                  </a:lnTo>
                  <a:lnTo>
                    <a:pt x="510" y="531"/>
                  </a:lnTo>
                  <a:lnTo>
                    <a:pt x="509" y="531"/>
                  </a:lnTo>
                  <a:lnTo>
                    <a:pt x="509" y="531"/>
                  </a:lnTo>
                  <a:lnTo>
                    <a:pt x="507" y="535"/>
                  </a:lnTo>
                  <a:lnTo>
                    <a:pt x="507" y="539"/>
                  </a:lnTo>
                  <a:lnTo>
                    <a:pt x="509" y="545"/>
                  </a:lnTo>
                  <a:lnTo>
                    <a:pt x="509" y="549"/>
                  </a:lnTo>
                  <a:lnTo>
                    <a:pt x="509" y="549"/>
                  </a:lnTo>
                  <a:lnTo>
                    <a:pt x="510" y="551"/>
                  </a:lnTo>
                  <a:lnTo>
                    <a:pt x="512" y="553"/>
                  </a:lnTo>
                  <a:lnTo>
                    <a:pt x="513" y="557"/>
                  </a:lnTo>
                  <a:lnTo>
                    <a:pt x="513" y="562"/>
                  </a:lnTo>
                  <a:lnTo>
                    <a:pt x="513" y="562"/>
                  </a:lnTo>
                  <a:lnTo>
                    <a:pt x="516" y="560"/>
                  </a:lnTo>
                  <a:lnTo>
                    <a:pt x="519" y="560"/>
                  </a:lnTo>
                  <a:lnTo>
                    <a:pt x="519" y="560"/>
                  </a:lnTo>
                  <a:lnTo>
                    <a:pt x="517" y="568"/>
                  </a:lnTo>
                  <a:lnTo>
                    <a:pt x="516" y="572"/>
                  </a:lnTo>
                  <a:lnTo>
                    <a:pt x="516" y="574"/>
                  </a:lnTo>
                  <a:lnTo>
                    <a:pt x="517" y="576"/>
                  </a:lnTo>
                  <a:lnTo>
                    <a:pt x="517" y="576"/>
                  </a:lnTo>
                  <a:lnTo>
                    <a:pt x="519" y="576"/>
                  </a:lnTo>
                  <a:lnTo>
                    <a:pt x="519" y="576"/>
                  </a:lnTo>
                  <a:lnTo>
                    <a:pt x="519" y="577"/>
                  </a:lnTo>
                  <a:lnTo>
                    <a:pt x="518" y="578"/>
                  </a:lnTo>
                  <a:lnTo>
                    <a:pt x="518" y="579"/>
                  </a:lnTo>
                  <a:lnTo>
                    <a:pt x="519" y="580"/>
                  </a:lnTo>
                  <a:lnTo>
                    <a:pt x="519" y="580"/>
                  </a:lnTo>
                  <a:lnTo>
                    <a:pt x="521" y="581"/>
                  </a:lnTo>
                  <a:lnTo>
                    <a:pt x="520" y="582"/>
                  </a:lnTo>
                  <a:lnTo>
                    <a:pt x="517" y="582"/>
                  </a:lnTo>
                  <a:lnTo>
                    <a:pt x="515" y="582"/>
                  </a:lnTo>
                  <a:lnTo>
                    <a:pt x="515" y="582"/>
                  </a:lnTo>
                  <a:lnTo>
                    <a:pt x="516" y="586"/>
                  </a:lnTo>
                  <a:lnTo>
                    <a:pt x="518" y="588"/>
                  </a:lnTo>
                  <a:lnTo>
                    <a:pt x="521" y="589"/>
                  </a:lnTo>
                  <a:lnTo>
                    <a:pt x="523" y="592"/>
                  </a:lnTo>
                  <a:lnTo>
                    <a:pt x="523" y="592"/>
                  </a:lnTo>
                  <a:lnTo>
                    <a:pt x="524" y="594"/>
                  </a:lnTo>
                  <a:lnTo>
                    <a:pt x="524" y="597"/>
                  </a:lnTo>
                  <a:lnTo>
                    <a:pt x="525" y="599"/>
                  </a:lnTo>
                  <a:lnTo>
                    <a:pt x="526" y="600"/>
                  </a:lnTo>
                  <a:lnTo>
                    <a:pt x="527" y="600"/>
                  </a:lnTo>
                  <a:lnTo>
                    <a:pt x="531" y="600"/>
                  </a:lnTo>
                  <a:lnTo>
                    <a:pt x="531" y="600"/>
                  </a:lnTo>
                  <a:lnTo>
                    <a:pt x="530" y="602"/>
                  </a:lnTo>
                  <a:lnTo>
                    <a:pt x="529" y="603"/>
                  </a:lnTo>
                  <a:lnTo>
                    <a:pt x="526" y="605"/>
                  </a:lnTo>
                  <a:lnTo>
                    <a:pt x="526" y="605"/>
                  </a:lnTo>
                  <a:lnTo>
                    <a:pt x="525" y="609"/>
                  </a:lnTo>
                  <a:lnTo>
                    <a:pt x="525" y="613"/>
                  </a:lnTo>
                  <a:lnTo>
                    <a:pt x="525" y="614"/>
                  </a:lnTo>
                  <a:lnTo>
                    <a:pt x="524" y="616"/>
                  </a:lnTo>
                  <a:lnTo>
                    <a:pt x="522" y="616"/>
                  </a:lnTo>
                  <a:lnTo>
                    <a:pt x="519" y="616"/>
                  </a:lnTo>
                  <a:lnTo>
                    <a:pt x="519" y="616"/>
                  </a:lnTo>
                  <a:lnTo>
                    <a:pt x="521" y="620"/>
                  </a:lnTo>
                  <a:lnTo>
                    <a:pt x="523" y="623"/>
                  </a:lnTo>
                  <a:lnTo>
                    <a:pt x="527" y="625"/>
                  </a:lnTo>
                  <a:lnTo>
                    <a:pt x="533" y="626"/>
                  </a:lnTo>
                  <a:lnTo>
                    <a:pt x="533" y="626"/>
                  </a:lnTo>
                  <a:lnTo>
                    <a:pt x="535" y="630"/>
                  </a:lnTo>
                  <a:lnTo>
                    <a:pt x="537" y="634"/>
                  </a:lnTo>
                  <a:lnTo>
                    <a:pt x="539" y="639"/>
                  </a:lnTo>
                  <a:lnTo>
                    <a:pt x="540" y="641"/>
                  </a:lnTo>
                  <a:lnTo>
                    <a:pt x="539" y="646"/>
                  </a:lnTo>
                  <a:lnTo>
                    <a:pt x="539" y="646"/>
                  </a:lnTo>
                  <a:lnTo>
                    <a:pt x="537" y="643"/>
                  </a:lnTo>
                  <a:lnTo>
                    <a:pt x="536" y="645"/>
                  </a:lnTo>
                  <a:lnTo>
                    <a:pt x="534" y="645"/>
                  </a:lnTo>
                  <a:lnTo>
                    <a:pt x="531" y="646"/>
                  </a:lnTo>
                  <a:lnTo>
                    <a:pt x="531" y="646"/>
                  </a:lnTo>
                  <a:lnTo>
                    <a:pt x="532" y="648"/>
                  </a:lnTo>
                  <a:lnTo>
                    <a:pt x="534" y="650"/>
                  </a:lnTo>
                  <a:lnTo>
                    <a:pt x="538" y="650"/>
                  </a:lnTo>
                  <a:lnTo>
                    <a:pt x="542" y="650"/>
                  </a:lnTo>
                  <a:lnTo>
                    <a:pt x="542" y="650"/>
                  </a:lnTo>
                  <a:lnTo>
                    <a:pt x="542" y="659"/>
                  </a:lnTo>
                  <a:lnTo>
                    <a:pt x="542" y="659"/>
                  </a:lnTo>
                  <a:lnTo>
                    <a:pt x="542" y="661"/>
                  </a:lnTo>
                  <a:lnTo>
                    <a:pt x="541" y="662"/>
                  </a:lnTo>
                  <a:lnTo>
                    <a:pt x="537" y="663"/>
                  </a:lnTo>
                  <a:lnTo>
                    <a:pt x="537" y="663"/>
                  </a:lnTo>
                  <a:lnTo>
                    <a:pt x="538" y="667"/>
                  </a:lnTo>
                  <a:lnTo>
                    <a:pt x="539" y="670"/>
                  </a:lnTo>
                  <a:lnTo>
                    <a:pt x="539" y="670"/>
                  </a:lnTo>
                  <a:lnTo>
                    <a:pt x="541" y="673"/>
                  </a:lnTo>
                  <a:lnTo>
                    <a:pt x="543" y="676"/>
                  </a:lnTo>
                  <a:lnTo>
                    <a:pt x="542" y="677"/>
                  </a:lnTo>
                  <a:lnTo>
                    <a:pt x="541" y="679"/>
                  </a:lnTo>
                  <a:lnTo>
                    <a:pt x="535" y="681"/>
                  </a:lnTo>
                  <a:lnTo>
                    <a:pt x="535" y="681"/>
                  </a:lnTo>
                  <a:lnTo>
                    <a:pt x="535" y="675"/>
                  </a:lnTo>
                  <a:lnTo>
                    <a:pt x="537" y="670"/>
                  </a:lnTo>
                  <a:lnTo>
                    <a:pt x="537" y="670"/>
                  </a:lnTo>
                  <a:lnTo>
                    <a:pt x="535" y="669"/>
                  </a:lnTo>
                  <a:lnTo>
                    <a:pt x="531" y="668"/>
                  </a:lnTo>
                  <a:lnTo>
                    <a:pt x="521" y="668"/>
                  </a:lnTo>
                  <a:lnTo>
                    <a:pt x="521" y="668"/>
                  </a:lnTo>
                  <a:lnTo>
                    <a:pt x="521" y="662"/>
                  </a:lnTo>
                  <a:lnTo>
                    <a:pt x="521" y="656"/>
                  </a:lnTo>
                  <a:lnTo>
                    <a:pt x="521" y="656"/>
                  </a:lnTo>
                  <a:lnTo>
                    <a:pt x="520" y="653"/>
                  </a:lnTo>
                  <a:lnTo>
                    <a:pt x="519" y="650"/>
                  </a:lnTo>
                  <a:lnTo>
                    <a:pt x="519" y="650"/>
                  </a:lnTo>
                  <a:lnTo>
                    <a:pt x="519" y="647"/>
                  </a:lnTo>
                  <a:lnTo>
                    <a:pt x="520" y="645"/>
                  </a:lnTo>
                  <a:lnTo>
                    <a:pt x="521" y="642"/>
                  </a:lnTo>
                  <a:lnTo>
                    <a:pt x="521" y="641"/>
                  </a:lnTo>
                  <a:lnTo>
                    <a:pt x="521" y="641"/>
                  </a:lnTo>
                  <a:lnTo>
                    <a:pt x="520" y="638"/>
                  </a:lnTo>
                  <a:lnTo>
                    <a:pt x="519" y="635"/>
                  </a:lnTo>
                  <a:lnTo>
                    <a:pt x="519" y="633"/>
                  </a:lnTo>
                  <a:lnTo>
                    <a:pt x="519" y="633"/>
                  </a:lnTo>
                  <a:lnTo>
                    <a:pt x="521" y="632"/>
                  </a:lnTo>
                  <a:lnTo>
                    <a:pt x="521" y="632"/>
                  </a:lnTo>
                  <a:lnTo>
                    <a:pt x="518" y="628"/>
                  </a:lnTo>
                  <a:lnTo>
                    <a:pt x="515" y="626"/>
                  </a:lnTo>
                  <a:lnTo>
                    <a:pt x="511" y="622"/>
                  </a:lnTo>
                  <a:lnTo>
                    <a:pt x="510" y="620"/>
                  </a:lnTo>
                  <a:lnTo>
                    <a:pt x="509" y="618"/>
                  </a:lnTo>
                  <a:lnTo>
                    <a:pt x="509" y="618"/>
                  </a:lnTo>
                  <a:lnTo>
                    <a:pt x="509" y="616"/>
                  </a:lnTo>
                  <a:lnTo>
                    <a:pt x="510" y="614"/>
                  </a:lnTo>
                  <a:lnTo>
                    <a:pt x="511" y="612"/>
                  </a:lnTo>
                  <a:lnTo>
                    <a:pt x="511" y="610"/>
                  </a:lnTo>
                  <a:lnTo>
                    <a:pt x="511" y="610"/>
                  </a:lnTo>
                  <a:lnTo>
                    <a:pt x="510" y="605"/>
                  </a:lnTo>
                  <a:lnTo>
                    <a:pt x="509" y="600"/>
                  </a:lnTo>
                  <a:lnTo>
                    <a:pt x="509" y="600"/>
                  </a:lnTo>
                  <a:lnTo>
                    <a:pt x="505" y="598"/>
                  </a:lnTo>
                  <a:lnTo>
                    <a:pt x="503" y="596"/>
                  </a:lnTo>
                  <a:lnTo>
                    <a:pt x="503" y="596"/>
                  </a:lnTo>
                  <a:lnTo>
                    <a:pt x="503" y="594"/>
                  </a:lnTo>
                  <a:lnTo>
                    <a:pt x="503" y="592"/>
                  </a:lnTo>
                  <a:lnTo>
                    <a:pt x="503" y="590"/>
                  </a:lnTo>
                  <a:lnTo>
                    <a:pt x="501" y="589"/>
                  </a:lnTo>
                  <a:lnTo>
                    <a:pt x="501" y="589"/>
                  </a:lnTo>
                  <a:lnTo>
                    <a:pt x="501" y="588"/>
                  </a:lnTo>
                  <a:lnTo>
                    <a:pt x="501" y="587"/>
                  </a:lnTo>
                  <a:lnTo>
                    <a:pt x="501" y="581"/>
                  </a:lnTo>
                  <a:lnTo>
                    <a:pt x="502" y="577"/>
                  </a:lnTo>
                  <a:lnTo>
                    <a:pt x="502" y="575"/>
                  </a:lnTo>
                  <a:lnTo>
                    <a:pt x="501" y="574"/>
                  </a:lnTo>
                  <a:lnTo>
                    <a:pt x="501" y="574"/>
                  </a:lnTo>
                  <a:lnTo>
                    <a:pt x="500" y="571"/>
                  </a:lnTo>
                  <a:lnTo>
                    <a:pt x="500" y="568"/>
                  </a:lnTo>
                  <a:lnTo>
                    <a:pt x="500" y="564"/>
                  </a:lnTo>
                  <a:lnTo>
                    <a:pt x="499" y="558"/>
                  </a:lnTo>
                  <a:lnTo>
                    <a:pt x="499" y="558"/>
                  </a:lnTo>
                  <a:lnTo>
                    <a:pt x="498" y="553"/>
                  </a:lnTo>
                  <a:lnTo>
                    <a:pt x="497" y="552"/>
                  </a:lnTo>
                  <a:lnTo>
                    <a:pt x="495" y="551"/>
                  </a:lnTo>
                  <a:lnTo>
                    <a:pt x="495" y="551"/>
                  </a:lnTo>
                  <a:lnTo>
                    <a:pt x="496" y="549"/>
                  </a:lnTo>
                  <a:lnTo>
                    <a:pt x="496" y="546"/>
                  </a:lnTo>
                  <a:lnTo>
                    <a:pt x="495" y="544"/>
                  </a:lnTo>
                  <a:lnTo>
                    <a:pt x="495" y="540"/>
                  </a:lnTo>
                  <a:lnTo>
                    <a:pt x="495" y="540"/>
                  </a:lnTo>
                  <a:lnTo>
                    <a:pt x="491" y="535"/>
                  </a:lnTo>
                  <a:lnTo>
                    <a:pt x="485" y="531"/>
                  </a:lnTo>
                  <a:lnTo>
                    <a:pt x="485" y="531"/>
                  </a:lnTo>
                  <a:lnTo>
                    <a:pt x="486" y="526"/>
                  </a:lnTo>
                  <a:lnTo>
                    <a:pt x="485" y="523"/>
                  </a:lnTo>
                  <a:lnTo>
                    <a:pt x="483" y="515"/>
                  </a:lnTo>
                  <a:lnTo>
                    <a:pt x="481" y="509"/>
                  </a:lnTo>
                  <a:lnTo>
                    <a:pt x="479" y="501"/>
                  </a:lnTo>
                  <a:lnTo>
                    <a:pt x="479" y="501"/>
                  </a:lnTo>
                  <a:lnTo>
                    <a:pt x="480" y="501"/>
                  </a:lnTo>
                  <a:lnTo>
                    <a:pt x="481" y="499"/>
                  </a:lnTo>
                  <a:lnTo>
                    <a:pt x="481" y="495"/>
                  </a:lnTo>
                  <a:lnTo>
                    <a:pt x="481" y="495"/>
                  </a:lnTo>
                  <a:lnTo>
                    <a:pt x="485" y="494"/>
                  </a:lnTo>
                  <a:lnTo>
                    <a:pt x="489" y="493"/>
                  </a:lnTo>
                  <a:lnTo>
                    <a:pt x="491" y="491"/>
                  </a:lnTo>
                  <a:lnTo>
                    <a:pt x="493" y="489"/>
                  </a:lnTo>
                  <a:lnTo>
                    <a:pt x="493" y="489"/>
                  </a:lnTo>
                  <a:lnTo>
                    <a:pt x="490" y="487"/>
                  </a:lnTo>
                  <a:lnTo>
                    <a:pt x="485" y="486"/>
                  </a:lnTo>
                  <a:lnTo>
                    <a:pt x="482" y="485"/>
                  </a:lnTo>
                  <a:lnTo>
                    <a:pt x="479" y="484"/>
                  </a:lnTo>
                  <a:lnTo>
                    <a:pt x="479" y="484"/>
                  </a:lnTo>
                  <a:lnTo>
                    <a:pt x="478" y="483"/>
                  </a:lnTo>
                  <a:lnTo>
                    <a:pt x="477" y="480"/>
                  </a:lnTo>
                  <a:lnTo>
                    <a:pt x="475" y="479"/>
                  </a:lnTo>
                  <a:lnTo>
                    <a:pt x="472" y="479"/>
                  </a:lnTo>
                  <a:lnTo>
                    <a:pt x="472" y="479"/>
                  </a:lnTo>
                  <a:lnTo>
                    <a:pt x="472" y="477"/>
                  </a:lnTo>
                  <a:lnTo>
                    <a:pt x="471" y="475"/>
                  </a:lnTo>
                  <a:lnTo>
                    <a:pt x="470" y="473"/>
                  </a:lnTo>
                  <a:lnTo>
                    <a:pt x="468" y="473"/>
                  </a:lnTo>
                  <a:lnTo>
                    <a:pt x="468" y="473"/>
                  </a:lnTo>
                  <a:lnTo>
                    <a:pt x="468" y="459"/>
                  </a:lnTo>
                  <a:lnTo>
                    <a:pt x="468" y="459"/>
                  </a:lnTo>
                  <a:lnTo>
                    <a:pt x="467" y="456"/>
                  </a:lnTo>
                  <a:lnTo>
                    <a:pt x="464" y="455"/>
                  </a:lnTo>
                  <a:lnTo>
                    <a:pt x="459" y="452"/>
                  </a:lnTo>
                  <a:lnTo>
                    <a:pt x="459" y="452"/>
                  </a:lnTo>
                  <a:lnTo>
                    <a:pt x="458" y="448"/>
                  </a:lnTo>
                  <a:lnTo>
                    <a:pt x="456" y="445"/>
                  </a:lnTo>
                  <a:lnTo>
                    <a:pt x="453" y="437"/>
                  </a:lnTo>
                  <a:lnTo>
                    <a:pt x="451" y="433"/>
                  </a:lnTo>
                  <a:lnTo>
                    <a:pt x="450" y="429"/>
                  </a:lnTo>
                  <a:lnTo>
                    <a:pt x="450" y="425"/>
                  </a:lnTo>
                  <a:lnTo>
                    <a:pt x="450" y="418"/>
                  </a:lnTo>
                  <a:lnTo>
                    <a:pt x="450" y="418"/>
                  </a:lnTo>
                  <a:lnTo>
                    <a:pt x="449" y="416"/>
                  </a:lnTo>
                  <a:lnTo>
                    <a:pt x="448" y="412"/>
                  </a:lnTo>
                  <a:lnTo>
                    <a:pt x="448" y="412"/>
                  </a:lnTo>
                  <a:lnTo>
                    <a:pt x="447" y="411"/>
                  </a:lnTo>
                  <a:lnTo>
                    <a:pt x="445" y="410"/>
                  </a:lnTo>
                  <a:lnTo>
                    <a:pt x="441" y="410"/>
                  </a:lnTo>
                  <a:lnTo>
                    <a:pt x="441" y="410"/>
                  </a:lnTo>
                  <a:lnTo>
                    <a:pt x="441" y="394"/>
                  </a:lnTo>
                  <a:lnTo>
                    <a:pt x="441" y="394"/>
                  </a:lnTo>
                  <a:lnTo>
                    <a:pt x="440" y="393"/>
                  </a:lnTo>
                  <a:lnTo>
                    <a:pt x="439" y="393"/>
                  </a:lnTo>
                  <a:lnTo>
                    <a:pt x="438" y="394"/>
                  </a:lnTo>
                  <a:lnTo>
                    <a:pt x="438" y="394"/>
                  </a:lnTo>
                  <a:lnTo>
                    <a:pt x="437" y="394"/>
                  </a:lnTo>
                  <a:lnTo>
                    <a:pt x="437" y="392"/>
                  </a:lnTo>
                  <a:lnTo>
                    <a:pt x="436" y="390"/>
                  </a:lnTo>
                  <a:lnTo>
                    <a:pt x="436" y="390"/>
                  </a:lnTo>
                  <a:lnTo>
                    <a:pt x="433" y="387"/>
                  </a:lnTo>
                  <a:lnTo>
                    <a:pt x="430" y="385"/>
                  </a:lnTo>
                  <a:lnTo>
                    <a:pt x="430" y="385"/>
                  </a:lnTo>
                  <a:lnTo>
                    <a:pt x="430" y="383"/>
                  </a:lnTo>
                  <a:lnTo>
                    <a:pt x="428" y="381"/>
                  </a:lnTo>
                  <a:lnTo>
                    <a:pt x="428" y="381"/>
                  </a:lnTo>
                  <a:lnTo>
                    <a:pt x="429" y="375"/>
                  </a:lnTo>
                  <a:lnTo>
                    <a:pt x="429" y="370"/>
                  </a:lnTo>
                  <a:lnTo>
                    <a:pt x="428" y="366"/>
                  </a:lnTo>
                  <a:lnTo>
                    <a:pt x="429" y="363"/>
                  </a:lnTo>
                  <a:lnTo>
                    <a:pt x="430" y="361"/>
                  </a:lnTo>
                  <a:lnTo>
                    <a:pt x="430" y="361"/>
                  </a:lnTo>
                  <a:lnTo>
                    <a:pt x="429" y="357"/>
                  </a:lnTo>
                  <a:lnTo>
                    <a:pt x="426" y="356"/>
                  </a:lnTo>
                  <a:lnTo>
                    <a:pt x="422" y="356"/>
                  </a:lnTo>
                  <a:lnTo>
                    <a:pt x="418" y="356"/>
                  </a:lnTo>
                  <a:lnTo>
                    <a:pt x="418" y="356"/>
                  </a:lnTo>
                  <a:lnTo>
                    <a:pt x="418" y="351"/>
                  </a:lnTo>
                  <a:lnTo>
                    <a:pt x="418" y="351"/>
                  </a:lnTo>
                  <a:lnTo>
                    <a:pt x="417" y="350"/>
                  </a:lnTo>
                  <a:lnTo>
                    <a:pt x="416" y="350"/>
                  </a:lnTo>
                  <a:lnTo>
                    <a:pt x="415" y="350"/>
                  </a:lnTo>
                  <a:lnTo>
                    <a:pt x="414" y="349"/>
                  </a:lnTo>
                  <a:lnTo>
                    <a:pt x="414" y="349"/>
                  </a:lnTo>
                  <a:lnTo>
                    <a:pt x="414" y="347"/>
                  </a:lnTo>
                  <a:lnTo>
                    <a:pt x="414" y="345"/>
                  </a:lnTo>
                  <a:lnTo>
                    <a:pt x="414" y="345"/>
                  </a:lnTo>
                  <a:lnTo>
                    <a:pt x="412" y="343"/>
                  </a:lnTo>
                  <a:lnTo>
                    <a:pt x="410" y="342"/>
                  </a:lnTo>
                  <a:lnTo>
                    <a:pt x="409" y="339"/>
                  </a:lnTo>
                  <a:lnTo>
                    <a:pt x="410" y="336"/>
                  </a:lnTo>
                  <a:lnTo>
                    <a:pt x="410" y="336"/>
                  </a:lnTo>
                  <a:lnTo>
                    <a:pt x="407" y="337"/>
                  </a:lnTo>
                  <a:lnTo>
                    <a:pt x="406" y="336"/>
                  </a:lnTo>
                  <a:lnTo>
                    <a:pt x="404" y="334"/>
                  </a:lnTo>
                  <a:lnTo>
                    <a:pt x="402" y="333"/>
                  </a:lnTo>
                  <a:lnTo>
                    <a:pt x="400" y="333"/>
                  </a:lnTo>
                  <a:lnTo>
                    <a:pt x="400" y="333"/>
                  </a:lnTo>
                  <a:lnTo>
                    <a:pt x="400" y="331"/>
                  </a:lnTo>
                  <a:lnTo>
                    <a:pt x="399" y="330"/>
                  </a:lnTo>
                  <a:lnTo>
                    <a:pt x="396" y="329"/>
                  </a:lnTo>
                  <a:lnTo>
                    <a:pt x="396" y="329"/>
                  </a:lnTo>
                  <a:lnTo>
                    <a:pt x="396" y="324"/>
                  </a:lnTo>
                  <a:lnTo>
                    <a:pt x="397" y="321"/>
                  </a:lnTo>
                  <a:lnTo>
                    <a:pt x="397" y="317"/>
                  </a:lnTo>
                  <a:lnTo>
                    <a:pt x="396" y="313"/>
                  </a:lnTo>
                  <a:lnTo>
                    <a:pt x="396" y="313"/>
                  </a:lnTo>
                  <a:lnTo>
                    <a:pt x="391" y="308"/>
                  </a:lnTo>
                  <a:lnTo>
                    <a:pt x="388" y="306"/>
                  </a:lnTo>
                  <a:lnTo>
                    <a:pt x="382" y="305"/>
                  </a:lnTo>
                  <a:lnTo>
                    <a:pt x="382" y="305"/>
                  </a:lnTo>
                  <a:lnTo>
                    <a:pt x="382" y="303"/>
                  </a:lnTo>
                  <a:lnTo>
                    <a:pt x="382" y="302"/>
                  </a:lnTo>
                  <a:lnTo>
                    <a:pt x="380" y="298"/>
                  </a:lnTo>
                  <a:lnTo>
                    <a:pt x="380" y="295"/>
                  </a:lnTo>
                  <a:lnTo>
                    <a:pt x="380" y="294"/>
                  </a:lnTo>
                  <a:lnTo>
                    <a:pt x="382" y="293"/>
                  </a:lnTo>
                  <a:lnTo>
                    <a:pt x="382" y="293"/>
                  </a:lnTo>
                  <a:lnTo>
                    <a:pt x="386" y="293"/>
                  </a:lnTo>
                  <a:lnTo>
                    <a:pt x="387" y="295"/>
                  </a:lnTo>
                  <a:lnTo>
                    <a:pt x="387" y="300"/>
                  </a:lnTo>
                  <a:lnTo>
                    <a:pt x="387" y="300"/>
                  </a:lnTo>
                  <a:close/>
                  <a:moveTo>
                    <a:pt x="517" y="616"/>
                  </a:moveTo>
                  <a:lnTo>
                    <a:pt x="517" y="616"/>
                  </a:lnTo>
                  <a:lnTo>
                    <a:pt x="517" y="612"/>
                  </a:lnTo>
                  <a:lnTo>
                    <a:pt x="517" y="612"/>
                  </a:lnTo>
                  <a:lnTo>
                    <a:pt x="513" y="612"/>
                  </a:lnTo>
                  <a:lnTo>
                    <a:pt x="513" y="612"/>
                  </a:lnTo>
                  <a:lnTo>
                    <a:pt x="513" y="616"/>
                  </a:lnTo>
                  <a:lnTo>
                    <a:pt x="513" y="616"/>
                  </a:lnTo>
                  <a:lnTo>
                    <a:pt x="517" y="616"/>
                  </a:lnTo>
                  <a:lnTo>
                    <a:pt x="517" y="616"/>
                  </a:lnTo>
                  <a:close/>
                  <a:moveTo>
                    <a:pt x="519" y="602"/>
                  </a:moveTo>
                  <a:lnTo>
                    <a:pt x="519" y="602"/>
                  </a:lnTo>
                  <a:lnTo>
                    <a:pt x="519" y="596"/>
                  </a:lnTo>
                  <a:lnTo>
                    <a:pt x="519" y="596"/>
                  </a:lnTo>
                  <a:lnTo>
                    <a:pt x="515" y="596"/>
                  </a:lnTo>
                  <a:lnTo>
                    <a:pt x="514" y="597"/>
                  </a:lnTo>
                  <a:lnTo>
                    <a:pt x="513" y="598"/>
                  </a:lnTo>
                  <a:lnTo>
                    <a:pt x="513" y="598"/>
                  </a:lnTo>
                  <a:lnTo>
                    <a:pt x="515" y="599"/>
                  </a:lnTo>
                  <a:lnTo>
                    <a:pt x="516" y="600"/>
                  </a:lnTo>
                  <a:lnTo>
                    <a:pt x="517" y="601"/>
                  </a:lnTo>
                  <a:lnTo>
                    <a:pt x="519" y="602"/>
                  </a:lnTo>
                  <a:lnTo>
                    <a:pt x="519" y="6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400">
                <a:solidFill>
                  <a:prstClr val="black"/>
                </a:solidFill>
                <a:latin typeface="Malgun Gothic" panose="020b0503020000020004" charset="-127"/>
                <a:ea typeface="Malgun Gothic" panose="020b0503020000020004" charset="-127"/>
              </a:endParaRPr>
            </a:p>
          </p:txBody>
        </p:sp>
        <p:sp>
          <p:nvSpPr>
            <p:cNvPr id="77" name="Freeform 28"/>
            <p:cNvSpPr>
              <a:spLocks noEditPoints="1"/>
            </p:cNvSpPr>
            <p:nvPr/>
          </p:nvSpPr>
          <p:spPr bwMode="auto">
            <a:xfrm>
              <a:off x="893763" y="2887663"/>
              <a:ext cx="50800" cy="200025"/>
            </a:xfrm>
            <a:custGeom>
              <a:gdLst>
                <a:gd name="T0" fmla="*/ 22 w 32"/>
                <a:gd name="T1" fmla="*/ 15 h 126"/>
                <a:gd name="T2" fmla="*/ 19 w 32"/>
                <a:gd name="T3" fmla="*/ 16 h 126"/>
                <a:gd name="T4" fmla="*/ 15 w 32"/>
                <a:gd name="T5" fmla="*/ 15 h 126"/>
                <a:gd name="T6" fmla="*/ 12 w 32"/>
                <a:gd name="T7" fmla="*/ 14 h 126"/>
                <a:gd name="T8" fmla="*/ 15 w 32"/>
                <a:gd name="T9" fmla="*/ 10 h 126"/>
                <a:gd name="T10" fmla="*/ 19 w 32"/>
                <a:gd name="T11" fmla="*/ 7 h 126"/>
                <a:gd name="T12" fmla="*/ 21 w 32"/>
                <a:gd name="T13" fmla="*/ 2 h 126"/>
                <a:gd name="T14" fmla="*/ 28 w 32"/>
                <a:gd name="T15" fmla="*/ 0 h 126"/>
                <a:gd name="T16" fmla="*/ 30 w 32"/>
                <a:gd name="T17" fmla="*/ 11 h 126"/>
                <a:gd name="T18" fmla="*/ 30 w 32"/>
                <a:gd name="T19" fmla="*/ 22 h 126"/>
                <a:gd name="T20" fmla="*/ 29 w 32"/>
                <a:gd name="T21" fmla="*/ 27 h 126"/>
                <a:gd name="T22" fmla="*/ 27 w 32"/>
                <a:gd name="T23" fmla="*/ 34 h 126"/>
                <a:gd name="T24" fmla="*/ 26 w 32"/>
                <a:gd name="T25" fmla="*/ 36 h 126"/>
                <a:gd name="T26" fmla="*/ 24 w 32"/>
                <a:gd name="T27" fmla="*/ 48 h 126"/>
                <a:gd name="T28" fmla="*/ 24 w 32"/>
                <a:gd name="T29" fmla="*/ 52 h 126"/>
                <a:gd name="T30" fmla="*/ 19 w 32"/>
                <a:gd name="T31" fmla="*/ 53 h 126"/>
                <a:gd name="T32" fmla="*/ 21 w 32"/>
                <a:gd name="T33" fmla="*/ 56 h 126"/>
                <a:gd name="T34" fmla="*/ 19 w 32"/>
                <a:gd name="T35" fmla="*/ 61 h 126"/>
                <a:gd name="T36" fmla="*/ 19 w 32"/>
                <a:gd name="T37" fmla="*/ 74 h 126"/>
                <a:gd name="T38" fmla="*/ 16 w 32"/>
                <a:gd name="T39" fmla="*/ 90 h 126"/>
                <a:gd name="T40" fmla="*/ 12 w 32"/>
                <a:gd name="T41" fmla="*/ 111 h 126"/>
                <a:gd name="T42" fmla="*/ 10 w 32"/>
                <a:gd name="T43" fmla="*/ 123 h 126"/>
                <a:gd name="T44" fmla="*/ 6 w 32"/>
                <a:gd name="T45" fmla="*/ 124 h 126"/>
                <a:gd name="T46" fmla="*/ 4 w 32"/>
                <a:gd name="T47" fmla="*/ 119 h 126"/>
                <a:gd name="T48" fmla="*/ 5 w 32"/>
                <a:gd name="T49" fmla="*/ 115 h 126"/>
                <a:gd name="T50" fmla="*/ 6 w 32"/>
                <a:gd name="T51" fmla="*/ 113 h 126"/>
                <a:gd name="T52" fmla="*/ 1 w 32"/>
                <a:gd name="T53" fmla="*/ 106 h 126"/>
                <a:gd name="T54" fmla="*/ 6 w 32"/>
                <a:gd name="T55" fmla="*/ 101 h 126"/>
                <a:gd name="T56" fmla="*/ 0 w 32"/>
                <a:gd name="T57" fmla="*/ 88 h 126"/>
                <a:gd name="T58" fmla="*/ 3 w 32"/>
                <a:gd name="T59" fmla="*/ 88 h 126"/>
                <a:gd name="T60" fmla="*/ 4 w 32"/>
                <a:gd name="T61" fmla="*/ 81 h 126"/>
                <a:gd name="T62" fmla="*/ 8 w 32"/>
                <a:gd name="T63" fmla="*/ 81 h 126"/>
                <a:gd name="T64" fmla="*/ 6 w 32"/>
                <a:gd name="T65" fmla="*/ 74 h 126"/>
                <a:gd name="T66" fmla="*/ 7 w 32"/>
                <a:gd name="T67" fmla="*/ 71 h 126"/>
                <a:gd name="T68" fmla="*/ 8 w 32"/>
                <a:gd name="T69" fmla="*/ 68 h 126"/>
                <a:gd name="T70" fmla="*/ 6 w 32"/>
                <a:gd name="T71" fmla="*/ 52 h 126"/>
                <a:gd name="T72" fmla="*/ 16 w 32"/>
                <a:gd name="T73" fmla="*/ 50 h 126"/>
                <a:gd name="T74" fmla="*/ 13 w 32"/>
                <a:gd name="T75" fmla="*/ 48 h 126"/>
                <a:gd name="T76" fmla="*/ 10 w 32"/>
                <a:gd name="T77" fmla="*/ 36 h 126"/>
                <a:gd name="T78" fmla="*/ 10 w 32"/>
                <a:gd name="T79" fmla="*/ 22 h 126"/>
                <a:gd name="T80" fmla="*/ 24 w 32"/>
                <a:gd name="T81" fmla="*/ 16 h 126"/>
                <a:gd name="T82" fmla="*/ 16 w 32"/>
                <a:gd name="T83" fmla="*/ 34 h 126"/>
                <a:gd name="T84" fmla="*/ 14 w 32"/>
                <a:gd name="T85" fmla="*/ 38 h 126"/>
                <a:gd name="T86" fmla="*/ 16 w 32"/>
                <a:gd name="T87" fmla="*/ 41 h 126"/>
                <a:gd name="T88" fmla="*/ 19 w 32"/>
                <a:gd name="T89" fmla="*/ 38 h 126"/>
                <a:gd name="T90" fmla="*/ 16 w 32"/>
                <a:gd name="T91" fmla="*/ 34 h 1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125">
                  <a:moveTo>
                    <a:pt x="24" y="16"/>
                  </a:moveTo>
                  <a:lnTo>
                    <a:pt x="24" y="16"/>
                  </a:lnTo>
                  <a:lnTo>
                    <a:pt x="22" y="15"/>
                  </a:lnTo>
                  <a:lnTo>
                    <a:pt x="21" y="15"/>
                  </a:lnTo>
                  <a:lnTo>
                    <a:pt x="20" y="16"/>
                  </a:lnTo>
                  <a:lnTo>
                    <a:pt x="19" y="16"/>
                  </a:lnTo>
                  <a:lnTo>
                    <a:pt x="19" y="16"/>
                  </a:lnTo>
                  <a:lnTo>
                    <a:pt x="16" y="16"/>
                  </a:lnTo>
                  <a:lnTo>
                    <a:pt x="15" y="15"/>
                  </a:lnTo>
                  <a:lnTo>
                    <a:pt x="14" y="14"/>
                  </a:lnTo>
                  <a:lnTo>
                    <a:pt x="12" y="14"/>
                  </a:lnTo>
                  <a:lnTo>
                    <a:pt x="12" y="14"/>
                  </a:lnTo>
                  <a:lnTo>
                    <a:pt x="12" y="12"/>
                  </a:lnTo>
                  <a:lnTo>
                    <a:pt x="13" y="11"/>
                  </a:lnTo>
                  <a:lnTo>
                    <a:pt x="15" y="10"/>
                  </a:lnTo>
                  <a:lnTo>
                    <a:pt x="17" y="9"/>
                  </a:lnTo>
                  <a:lnTo>
                    <a:pt x="18" y="9"/>
                  </a:lnTo>
                  <a:lnTo>
                    <a:pt x="19" y="7"/>
                  </a:lnTo>
                  <a:lnTo>
                    <a:pt x="19" y="7"/>
                  </a:lnTo>
                  <a:lnTo>
                    <a:pt x="19" y="6"/>
                  </a:lnTo>
                  <a:lnTo>
                    <a:pt x="21" y="2"/>
                  </a:lnTo>
                  <a:lnTo>
                    <a:pt x="25" y="0"/>
                  </a:lnTo>
                  <a:lnTo>
                    <a:pt x="28" y="0"/>
                  </a:lnTo>
                  <a:lnTo>
                    <a:pt x="28" y="0"/>
                  </a:lnTo>
                  <a:lnTo>
                    <a:pt x="27" y="2"/>
                  </a:lnTo>
                  <a:lnTo>
                    <a:pt x="28" y="5"/>
                  </a:lnTo>
                  <a:lnTo>
                    <a:pt x="30" y="11"/>
                  </a:lnTo>
                  <a:lnTo>
                    <a:pt x="32" y="18"/>
                  </a:lnTo>
                  <a:lnTo>
                    <a:pt x="32" y="20"/>
                  </a:lnTo>
                  <a:lnTo>
                    <a:pt x="30" y="22"/>
                  </a:lnTo>
                  <a:lnTo>
                    <a:pt x="30" y="22"/>
                  </a:lnTo>
                  <a:lnTo>
                    <a:pt x="29" y="25"/>
                  </a:lnTo>
                  <a:lnTo>
                    <a:pt x="29" y="27"/>
                  </a:lnTo>
                  <a:lnTo>
                    <a:pt x="28" y="34"/>
                  </a:lnTo>
                  <a:lnTo>
                    <a:pt x="28" y="34"/>
                  </a:lnTo>
                  <a:lnTo>
                    <a:pt x="27" y="34"/>
                  </a:lnTo>
                  <a:lnTo>
                    <a:pt x="26" y="35"/>
                  </a:lnTo>
                  <a:lnTo>
                    <a:pt x="26" y="36"/>
                  </a:lnTo>
                  <a:lnTo>
                    <a:pt x="26" y="36"/>
                  </a:lnTo>
                  <a:lnTo>
                    <a:pt x="25" y="42"/>
                  </a:lnTo>
                  <a:lnTo>
                    <a:pt x="24" y="48"/>
                  </a:lnTo>
                  <a:lnTo>
                    <a:pt x="24" y="48"/>
                  </a:lnTo>
                  <a:lnTo>
                    <a:pt x="24" y="50"/>
                  </a:lnTo>
                  <a:lnTo>
                    <a:pt x="24" y="52"/>
                  </a:lnTo>
                  <a:lnTo>
                    <a:pt x="24" y="52"/>
                  </a:lnTo>
                  <a:lnTo>
                    <a:pt x="19" y="52"/>
                  </a:lnTo>
                  <a:lnTo>
                    <a:pt x="19" y="52"/>
                  </a:lnTo>
                  <a:lnTo>
                    <a:pt x="19" y="53"/>
                  </a:lnTo>
                  <a:lnTo>
                    <a:pt x="19" y="54"/>
                  </a:lnTo>
                  <a:lnTo>
                    <a:pt x="20" y="55"/>
                  </a:lnTo>
                  <a:lnTo>
                    <a:pt x="21" y="56"/>
                  </a:lnTo>
                  <a:lnTo>
                    <a:pt x="21" y="56"/>
                  </a:lnTo>
                  <a:lnTo>
                    <a:pt x="20" y="58"/>
                  </a:lnTo>
                  <a:lnTo>
                    <a:pt x="19" y="61"/>
                  </a:lnTo>
                  <a:lnTo>
                    <a:pt x="19" y="61"/>
                  </a:lnTo>
                  <a:lnTo>
                    <a:pt x="19" y="68"/>
                  </a:lnTo>
                  <a:lnTo>
                    <a:pt x="19" y="74"/>
                  </a:lnTo>
                  <a:lnTo>
                    <a:pt x="19" y="74"/>
                  </a:lnTo>
                  <a:lnTo>
                    <a:pt x="17" y="82"/>
                  </a:lnTo>
                  <a:lnTo>
                    <a:pt x="16" y="90"/>
                  </a:lnTo>
                  <a:lnTo>
                    <a:pt x="12" y="106"/>
                  </a:lnTo>
                  <a:lnTo>
                    <a:pt x="12" y="106"/>
                  </a:lnTo>
                  <a:lnTo>
                    <a:pt x="12" y="111"/>
                  </a:lnTo>
                  <a:lnTo>
                    <a:pt x="12" y="116"/>
                  </a:lnTo>
                  <a:lnTo>
                    <a:pt x="11" y="121"/>
                  </a:lnTo>
                  <a:lnTo>
                    <a:pt x="10" y="123"/>
                  </a:lnTo>
                  <a:lnTo>
                    <a:pt x="8" y="126"/>
                  </a:lnTo>
                  <a:lnTo>
                    <a:pt x="8" y="126"/>
                  </a:lnTo>
                  <a:lnTo>
                    <a:pt x="6" y="124"/>
                  </a:lnTo>
                  <a:lnTo>
                    <a:pt x="5" y="123"/>
                  </a:lnTo>
                  <a:lnTo>
                    <a:pt x="4" y="121"/>
                  </a:lnTo>
                  <a:lnTo>
                    <a:pt x="4" y="119"/>
                  </a:lnTo>
                  <a:lnTo>
                    <a:pt x="4" y="119"/>
                  </a:lnTo>
                  <a:lnTo>
                    <a:pt x="4" y="117"/>
                  </a:lnTo>
                  <a:lnTo>
                    <a:pt x="5" y="115"/>
                  </a:lnTo>
                  <a:lnTo>
                    <a:pt x="6" y="114"/>
                  </a:lnTo>
                  <a:lnTo>
                    <a:pt x="6" y="113"/>
                  </a:lnTo>
                  <a:lnTo>
                    <a:pt x="6" y="113"/>
                  </a:lnTo>
                  <a:lnTo>
                    <a:pt x="4" y="110"/>
                  </a:lnTo>
                  <a:lnTo>
                    <a:pt x="1" y="107"/>
                  </a:lnTo>
                  <a:lnTo>
                    <a:pt x="1" y="106"/>
                  </a:lnTo>
                  <a:lnTo>
                    <a:pt x="1" y="103"/>
                  </a:lnTo>
                  <a:lnTo>
                    <a:pt x="3" y="102"/>
                  </a:lnTo>
                  <a:lnTo>
                    <a:pt x="6" y="101"/>
                  </a:lnTo>
                  <a:lnTo>
                    <a:pt x="6" y="101"/>
                  </a:lnTo>
                  <a:lnTo>
                    <a:pt x="3" y="95"/>
                  </a:lnTo>
                  <a:lnTo>
                    <a:pt x="0" y="88"/>
                  </a:lnTo>
                  <a:lnTo>
                    <a:pt x="0" y="88"/>
                  </a:lnTo>
                  <a:lnTo>
                    <a:pt x="1" y="88"/>
                  </a:lnTo>
                  <a:lnTo>
                    <a:pt x="3" y="88"/>
                  </a:lnTo>
                  <a:lnTo>
                    <a:pt x="3" y="86"/>
                  </a:lnTo>
                  <a:lnTo>
                    <a:pt x="3" y="82"/>
                  </a:lnTo>
                  <a:lnTo>
                    <a:pt x="4" y="81"/>
                  </a:lnTo>
                  <a:lnTo>
                    <a:pt x="4" y="81"/>
                  </a:lnTo>
                  <a:lnTo>
                    <a:pt x="6" y="81"/>
                  </a:lnTo>
                  <a:lnTo>
                    <a:pt x="8" y="81"/>
                  </a:lnTo>
                  <a:lnTo>
                    <a:pt x="8" y="81"/>
                  </a:lnTo>
                  <a:lnTo>
                    <a:pt x="7" y="78"/>
                  </a:lnTo>
                  <a:lnTo>
                    <a:pt x="6" y="74"/>
                  </a:lnTo>
                  <a:lnTo>
                    <a:pt x="6" y="74"/>
                  </a:lnTo>
                  <a:lnTo>
                    <a:pt x="6" y="72"/>
                  </a:lnTo>
                  <a:lnTo>
                    <a:pt x="7" y="71"/>
                  </a:lnTo>
                  <a:lnTo>
                    <a:pt x="8" y="70"/>
                  </a:lnTo>
                  <a:lnTo>
                    <a:pt x="8" y="68"/>
                  </a:lnTo>
                  <a:lnTo>
                    <a:pt x="8" y="68"/>
                  </a:lnTo>
                  <a:lnTo>
                    <a:pt x="6" y="61"/>
                  </a:lnTo>
                  <a:lnTo>
                    <a:pt x="5" y="57"/>
                  </a:lnTo>
                  <a:lnTo>
                    <a:pt x="6" y="52"/>
                  </a:lnTo>
                  <a:lnTo>
                    <a:pt x="6" y="52"/>
                  </a:lnTo>
                  <a:lnTo>
                    <a:pt x="10" y="50"/>
                  </a:lnTo>
                  <a:lnTo>
                    <a:pt x="16" y="50"/>
                  </a:lnTo>
                  <a:lnTo>
                    <a:pt x="16" y="50"/>
                  </a:lnTo>
                  <a:lnTo>
                    <a:pt x="15" y="48"/>
                  </a:lnTo>
                  <a:lnTo>
                    <a:pt x="13" y="48"/>
                  </a:lnTo>
                  <a:lnTo>
                    <a:pt x="8" y="48"/>
                  </a:lnTo>
                  <a:lnTo>
                    <a:pt x="8" y="48"/>
                  </a:lnTo>
                  <a:lnTo>
                    <a:pt x="10" y="36"/>
                  </a:lnTo>
                  <a:lnTo>
                    <a:pt x="11" y="30"/>
                  </a:lnTo>
                  <a:lnTo>
                    <a:pt x="10" y="22"/>
                  </a:lnTo>
                  <a:lnTo>
                    <a:pt x="10" y="22"/>
                  </a:lnTo>
                  <a:lnTo>
                    <a:pt x="13" y="20"/>
                  </a:lnTo>
                  <a:lnTo>
                    <a:pt x="16" y="19"/>
                  </a:lnTo>
                  <a:lnTo>
                    <a:pt x="24" y="16"/>
                  </a:lnTo>
                  <a:lnTo>
                    <a:pt x="24" y="16"/>
                  </a:lnTo>
                  <a:close/>
                  <a:moveTo>
                    <a:pt x="16" y="34"/>
                  </a:moveTo>
                  <a:lnTo>
                    <a:pt x="16" y="34"/>
                  </a:lnTo>
                  <a:lnTo>
                    <a:pt x="16" y="36"/>
                  </a:lnTo>
                  <a:lnTo>
                    <a:pt x="15" y="37"/>
                  </a:lnTo>
                  <a:lnTo>
                    <a:pt x="14" y="38"/>
                  </a:lnTo>
                  <a:lnTo>
                    <a:pt x="14" y="40"/>
                  </a:lnTo>
                  <a:lnTo>
                    <a:pt x="14" y="40"/>
                  </a:lnTo>
                  <a:lnTo>
                    <a:pt x="16" y="41"/>
                  </a:lnTo>
                  <a:lnTo>
                    <a:pt x="17" y="41"/>
                  </a:lnTo>
                  <a:lnTo>
                    <a:pt x="18" y="40"/>
                  </a:lnTo>
                  <a:lnTo>
                    <a:pt x="19" y="38"/>
                  </a:lnTo>
                  <a:lnTo>
                    <a:pt x="19" y="35"/>
                  </a:lnTo>
                  <a:lnTo>
                    <a:pt x="18" y="34"/>
                  </a:lnTo>
                  <a:lnTo>
                    <a:pt x="16" y="34"/>
                  </a:lnTo>
                  <a:lnTo>
                    <a:pt x="16"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400">
                <a:solidFill>
                  <a:prstClr val="black"/>
                </a:solidFill>
                <a:latin typeface="Malgun Gothic" panose="020b0503020000020004" charset="-127"/>
                <a:ea typeface="Malgun Gothic" panose="020b0503020000020004" charset="-127"/>
              </a:endParaRPr>
            </a:p>
          </p:txBody>
        </p:sp>
        <p:sp>
          <p:nvSpPr>
            <p:cNvPr id="78" name="Freeform 29"/>
            <p:cNvSpPr>
              <a:spLocks noEditPoints="1"/>
            </p:cNvSpPr>
            <p:nvPr/>
          </p:nvSpPr>
          <p:spPr bwMode="auto">
            <a:xfrm>
              <a:off x="881063" y="3055938"/>
              <a:ext cx="2709862" cy="1530350"/>
            </a:xfrm>
            <a:custGeom>
              <a:gdLst>
                <a:gd name="T0" fmla="*/ 1692 w 1707"/>
                <a:gd name="T1" fmla="*/ 262 h 964"/>
                <a:gd name="T2" fmla="*/ 1679 w 1707"/>
                <a:gd name="T3" fmla="*/ 312 h 964"/>
                <a:gd name="T4" fmla="*/ 1645 w 1707"/>
                <a:gd name="T5" fmla="*/ 399 h 964"/>
                <a:gd name="T6" fmla="*/ 1625 w 1707"/>
                <a:gd name="T7" fmla="*/ 457 h 964"/>
                <a:gd name="T8" fmla="*/ 1591 w 1707"/>
                <a:gd name="T9" fmla="*/ 513 h 964"/>
                <a:gd name="T10" fmla="*/ 1567 w 1707"/>
                <a:gd name="T11" fmla="*/ 562 h 964"/>
                <a:gd name="T12" fmla="*/ 1518 w 1707"/>
                <a:gd name="T13" fmla="*/ 632 h 964"/>
                <a:gd name="T14" fmla="*/ 1459 w 1707"/>
                <a:gd name="T15" fmla="*/ 694 h 964"/>
                <a:gd name="T16" fmla="*/ 1393 w 1707"/>
                <a:gd name="T17" fmla="*/ 753 h 964"/>
                <a:gd name="T18" fmla="*/ 1308 w 1707"/>
                <a:gd name="T19" fmla="*/ 820 h 964"/>
                <a:gd name="T20" fmla="*/ 1243 w 1707"/>
                <a:gd name="T21" fmla="*/ 858 h 964"/>
                <a:gd name="T22" fmla="*/ 1178 w 1707"/>
                <a:gd name="T23" fmla="*/ 899 h 964"/>
                <a:gd name="T24" fmla="*/ 1049 w 1707"/>
                <a:gd name="T25" fmla="*/ 937 h 964"/>
                <a:gd name="T26" fmla="*/ 945 w 1707"/>
                <a:gd name="T27" fmla="*/ 953 h 964"/>
                <a:gd name="T28" fmla="*/ 851 w 1707"/>
                <a:gd name="T29" fmla="*/ 959 h 964"/>
                <a:gd name="T30" fmla="*/ 790 w 1707"/>
                <a:gd name="T31" fmla="*/ 957 h 964"/>
                <a:gd name="T32" fmla="*/ 711 w 1707"/>
                <a:gd name="T33" fmla="*/ 944 h 964"/>
                <a:gd name="T34" fmla="*/ 621 w 1707"/>
                <a:gd name="T35" fmla="*/ 924 h 964"/>
                <a:gd name="T36" fmla="*/ 533 w 1707"/>
                <a:gd name="T37" fmla="*/ 906 h 964"/>
                <a:gd name="T38" fmla="*/ 459 w 1707"/>
                <a:gd name="T39" fmla="*/ 866 h 964"/>
                <a:gd name="T40" fmla="*/ 386 w 1707"/>
                <a:gd name="T41" fmla="*/ 827 h 964"/>
                <a:gd name="T42" fmla="*/ 325 w 1707"/>
                <a:gd name="T43" fmla="*/ 789 h 964"/>
                <a:gd name="T44" fmla="*/ 252 w 1707"/>
                <a:gd name="T45" fmla="*/ 728 h 964"/>
                <a:gd name="T46" fmla="*/ 198 w 1707"/>
                <a:gd name="T47" fmla="*/ 662 h 964"/>
                <a:gd name="T48" fmla="*/ 157 w 1707"/>
                <a:gd name="T49" fmla="*/ 601 h 964"/>
                <a:gd name="T50" fmla="*/ 115 w 1707"/>
                <a:gd name="T51" fmla="*/ 546 h 964"/>
                <a:gd name="T52" fmla="*/ 69 w 1707"/>
                <a:gd name="T53" fmla="*/ 443 h 964"/>
                <a:gd name="T54" fmla="*/ 50 w 1707"/>
                <a:gd name="T55" fmla="*/ 403 h 964"/>
                <a:gd name="T56" fmla="*/ 22 w 1707"/>
                <a:gd name="T57" fmla="*/ 278 h 964"/>
                <a:gd name="T58" fmla="*/ 8 w 1707"/>
                <a:gd name="T59" fmla="*/ 186 h 964"/>
                <a:gd name="T60" fmla="*/ 4 w 1707"/>
                <a:gd name="T61" fmla="*/ 29 h 964"/>
                <a:gd name="T62" fmla="*/ 18 w 1707"/>
                <a:gd name="T63" fmla="*/ 126 h 964"/>
                <a:gd name="T64" fmla="*/ 27 w 1707"/>
                <a:gd name="T65" fmla="*/ 208 h 964"/>
                <a:gd name="T66" fmla="*/ 38 w 1707"/>
                <a:gd name="T67" fmla="*/ 285 h 964"/>
                <a:gd name="T68" fmla="*/ 63 w 1707"/>
                <a:gd name="T69" fmla="*/ 386 h 964"/>
                <a:gd name="T70" fmla="*/ 103 w 1707"/>
                <a:gd name="T71" fmla="*/ 486 h 964"/>
                <a:gd name="T72" fmla="*/ 159 w 1707"/>
                <a:gd name="T73" fmla="*/ 582 h 964"/>
                <a:gd name="T74" fmla="*/ 208 w 1707"/>
                <a:gd name="T75" fmla="*/ 647 h 964"/>
                <a:gd name="T76" fmla="*/ 269 w 1707"/>
                <a:gd name="T77" fmla="*/ 723 h 964"/>
                <a:gd name="T78" fmla="*/ 340 w 1707"/>
                <a:gd name="T79" fmla="*/ 785 h 964"/>
                <a:gd name="T80" fmla="*/ 414 w 1707"/>
                <a:gd name="T81" fmla="*/ 824 h 964"/>
                <a:gd name="T82" fmla="*/ 506 w 1707"/>
                <a:gd name="T83" fmla="*/ 857 h 964"/>
                <a:gd name="T84" fmla="*/ 594 w 1707"/>
                <a:gd name="T85" fmla="*/ 885 h 964"/>
                <a:gd name="T86" fmla="*/ 684 w 1707"/>
                <a:gd name="T87" fmla="*/ 909 h 964"/>
                <a:gd name="T88" fmla="*/ 775 w 1707"/>
                <a:gd name="T89" fmla="*/ 920 h 964"/>
                <a:gd name="T90" fmla="*/ 907 w 1707"/>
                <a:gd name="T91" fmla="*/ 926 h 964"/>
                <a:gd name="T92" fmla="*/ 1058 w 1707"/>
                <a:gd name="T93" fmla="*/ 901 h 964"/>
                <a:gd name="T94" fmla="*/ 1165 w 1707"/>
                <a:gd name="T95" fmla="*/ 867 h 964"/>
                <a:gd name="T96" fmla="*/ 1261 w 1707"/>
                <a:gd name="T97" fmla="*/ 814 h 964"/>
                <a:gd name="T98" fmla="*/ 1324 w 1707"/>
                <a:gd name="T99" fmla="*/ 766 h 964"/>
                <a:gd name="T100" fmla="*/ 1400 w 1707"/>
                <a:gd name="T101" fmla="*/ 705 h 964"/>
                <a:gd name="T102" fmla="*/ 1481 w 1707"/>
                <a:gd name="T103" fmla="*/ 623 h 964"/>
                <a:gd name="T104" fmla="*/ 1534 w 1707"/>
                <a:gd name="T105" fmla="*/ 545 h 964"/>
                <a:gd name="T106" fmla="*/ 1581 w 1707"/>
                <a:gd name="T107" fmla="*/ 456 h 964"/>
                <a:gd name="T108" fmla="*/ 1637 w 1707"/>
                <a:gd name="T109" fmla="*/ 332 h 964"/>
                <a:gd name="T110" fmla="*/ 1657 w 1707"/>
                <a:gd name="T111" fmla="*/ 262 h 964"/>
                <a:gd name="T112" fmla="*/ 1669 w 1707"/>
                <a:gd name="T113" fmla="*/ 177 h 964"/>
                <a:gd name="T114" fmla="*/ 1672 w 1707"/>
                <a:gd name="T115" fmla="*/ 56 h 964"/>
                <a:gd name="T116" fmla="*/ 1677 w 1707"/>
                <a:gd name="T117" fmla="*/ 0 h 964"/>
                <a:gd name="T118" fmla="*/ 1691 w 1707"/>
                <a:gd name="T119" fmla="*/ 43 h 964"/>
                <a:gd name="T120" fmla="*/ 1703 w 1707"/>
                <a:gd name="T121" fmla="*/ 93 h 964"/>
                <a:gd name="T122" fmla="*/ 1704 w 1707"/>
                <a:gd name="T123" fmla="*/ 170 h 964"/>
                <a:gd name="T124" fmla="*/ 1686 w 1707"/>
                <a:gd name="T125" fmla="*/ 20 h 96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07" h="964">
                  <a:moveTo>
                    <a:pt x="1692" y="201"/>
                  </a:moveTo>
                  <a:lnTo>
                    <a:pt x="1692" y="201"/>
                  </a:lnTo>
                  <a:lnTo>
                    <a:pt x="1692" y="203"/>
                  </a:lnTo>
                  <a:lnTo>
                    <a:pt x="1693" y="203"/>
                  </a:lnTo>
                  <a:lnTo>
                    <a:pt x="1694" y="201"/>
                  </a:lnTo>
                  <a:lnTo>
                    <a:pt x="1696" y="201"/>
                  </a:lnTo>
                  <a:lnTo>
                    <a:pt x="1696" y="201"/>
                  </a:lnTo>
                  <a:lnTo>
                    <a:pt x="1698" y="200"/>
                  </a:lnTo>
                  <a:lnTo>
                    <a:pt x="1699" y="200"/>
                  </a:lnTo>
                  <a:lnTo>
                    <a:pt x="1700" y="201"/>
                  </a:lnTo>
                  <a:lnTo>
                    <a:pt x="1701" y="201"/>
                  </a:lnTo>
                  <a:lnTo>
                    <a:pt x="1701" y="201"/>
                  </a:lnTo>
                  <a:lnTo>
                    <a:pt x="1701" y="205"/>
                  </a:lnTo>
                  <a:lnTo>
                    <a:pt x="1699" y="207"/>
                  </a:lnTo>
                  <a:lnTo>
                    <a:pt x="1698" y="209"/>
                  </a:lnTo>
                  <a:lnTo>
                    <a:pt x="1695" y="209"/>
                  </a:lnTo>
                  <a:lnTo>
                    <a:pt x="1690" y="210"/>
                  </a:lnTo>
                  <a:lnTo>
                    <a:pt x="1685" y="208"/>
                  </a:lnTo>
                  <a:lnTo>
                    <a:pt x="1685" y="208"/>
                  </a:lnTo>
                  <a:lnTo>
                    <a:pt x="1685" y="216"/>
                  </a:lnTo>
                  <a:lnTo>
                    <a:pt x="1686" y="219"/>
                  </a:lnTo>
                  <a:lnTo>
                    <a:pt x="1687" y="221"/>
                  </a:lnTo>
                  <a:lnTo>
                    <a:pt x="1687" y="221"/>
                  </a:lnTo>
                  <a:lnTo>
                    <a:pt x="1688" y="224"/>
                  </a:lnTo>
                  <a:lnTo>
                    <a:pt x="1687" y="226"/>
                  </a:lnTo>
                  <a:lnTo>
                    <a:pt x="1685" y="228"/>
                  </a:lnTo>
                  <a:lnTo>
                    <a:pt x="1683" y="229"/>
                  </a:lnTo>
                  <a:lnTo>
                    <a:pt x="1682" y="229"/>
                  </a:lnTo>
                  <a:lnTo>
                    <a:pt x="1681" y="231"/>
                  </a:lnTo>
                  <a:lnTo>
                    <a:pt x="1681" y="231"/>
                  </a:lnTo>
                  <a:lnTo>
                    <a:pt x="1682" y="232"/>
                  </a:lnTo>
                  <a:lnTo>
                    <a:pt x="1683" y="233"/>
                  </a:lnTo>
                  <a:lnTo>
                    <a:pt x="1687" y="233"/>
                  </a:lnTo>
                  <a:lnTo>
                    <a:pt x="1687" y="233"/>
                  </a:lnTo>
                  <a:lnTo>
                    <a:pt x="1688" y="240"/>
                  </a:lnTo>
                  <a:lnTo>
                    <a:pt x="1689" y="248"/>
                  </a:lnTo>
                  <a:lnTo>
                    <a:pt x="1692" y="262"/>
                  </a:lnTo>
                  <a:lnTo>
                    <a:pt x="1692" y="262"/>
                  </a:lnTo>
                  <a:lnTo>
                    <a:pt x="1689" y="265"/>
                  </a:lnTo>
                  <a:lnTo>
                    <a:pt x="1688" y="267"/>
                  </a:lnTo>
                  <a:lnTo>
                    <a:pt x="1685" y="267"/>
                  </a:lnTo>
                  <a:lnTo>
                    <a:pt x="1685" y="267"/>
                  </a:lnTo>
                  <a:lnTo>
                    <a:pt x="1685" y="271"/>
                  </a:lnTo>
                  <a:lnTo>
                    <a:pt x="1686" y="276"/>
                  </a:lnTo>
                  <a:lnTo>
                    <a:pt x="1685" y="278"/>
                  </a:lnTo>
                  <a:lnTo>
                    <a:pt x="1685" y="279"/>
                  </a:lnTo>
                  <a:lnTo>
                    <a:pt x="1683" y="280"/>
                  </a:lnTo>
                  <a:lnTo>
                    <a:pt x="1681" y="280"/>
                  </a:lnTo>
                  <a:lnTo>
                    <a:pt x="1681" y="280"/>
                  </a:lnTo>
                  <a:lnTo>
                    <a:pt x="1681" y="282"/>
                  </a:lnTo>
                  <a:lnTo>
                    <a:pt x="1682" y="284"/>
                  </a:lnTo>
                  <a:lnTo>
                    <a:pt x="1685" y="285"/>
                  </a:lnTo>
                  <a:lnTo>
                    <a:pt x="1685" y="285"/>
                  </a:lnTo>
                  <a:lnTo>
                    <a:pt x="1683" y="289"/>
                  </a:lnTo>
                  <a:lnTo>
                    <a:pt x="1679" y="291"/>
                  </a:lnTo>
                  <a:lnTo>
                    <a:pt x="1679" y="291"/>
                  </a:lnTo>
                  <a:lnTo>
                    <a:pt x="1679" y="293"/>
                  </a:lnTo>
                  <a:lnTo>
                    <a:pt x="1680" y="295"/>
                  </a:lnTo>
                  <a:lnTo>
                    <a:pt x="1680" y="296"/>
                  </a:lnTo>
                  <a:lnTo>
                    <a:pt x="1681" y="298"/>
                  </a:lnTo>
                  <a:lnTo>
                    <a:pt x="1681" y="298"/>
                  </a:lnTo>
                  <a:lnTo>
                    <a:pt x="1679" y="298"/>
                  </a:lnTo>
                  <a:lnTo>
                    <a:pt x="1679" y="299"/>
                  </a:lnTo>
                  <a:lnTo>
                    <a:pt x="1679" y="300"/>
                  </a:lnTo>
                  <a:lnTo>
                    <a:pt x="1679" y="300"/>
                  </a:lnTo>
                  <a:lnTo>
                    <a:pt x="1680" y="302"/>
                  </a:lnTo>
                  <a:lnTo>
                    <a:pt x="1679" y="303"/>
                  </a:lnTo>
                  <a:lnTo>
                    <a:pt x="1678" y="306"/>
                  </a:lnTo>
                  <a:lnTo>
                    <a:pt x="1677" y="309"/>
                  </a:lnTo>
                  <a:lnTo>
                    <a:pt x="1677" y="309"/>
                  </a:lnTo>
                  <a:lnTo>
                    <a:pt x="1678" y="311"/>
                  </a:lnTo>
                  <a:lnTo>
                    <a:pt x="1678" y="312"/>
                  </a:lnTo>
                  <a:lnTo>
                    <a:pt x="1679" y="312"/>
                  </a:lnTo>
                  <a:lnTo>
                    <a:pt x="1679" y="312"/>
                  </a:lnTo>
                  <a:lnTo>
                    <a:pt x="1678" y="313"/>
                  </a:lnTo>
                  <a:lnTo>
                    <a:pt x="1677" y="314"/>
                  </a:lnTo>
                  <a:lnTo>
                    <a:pt x="1674" y="316"/>
                  </a:lnTo>
                  <a:lnTo>
                    <a:pt x="1674" y="316"/>
                  </a:lnTo>
                  <a:lnTo>
                    <a:pt x="1673" y="318"/>
                  </a:lnTo>
                  <a:lnTo>
                    <a:pt x="1674" y="320"/>
                  </a:lnTo>
                  <a:lnTo>
                    <a:pt x="1674" y="322"/>
                  </a:lnTo>
                  <a:lnTo>
                    <a:pt x="1674" y="325"/>
                  </a:lnTo>
                  <a:lnTo>
                    <a:pt x="1674" y="325"/>
                  </a:lnTo>
                  <a:lnTo>
                    <a:pt x="1671" y="326"/>
                  </a:lnTo>
                  <a:lnTo>
                    <a:pt x="1669" y="327"/>
                  </a:lnTo>
                  <a:lnTo>
                    <a:pt x="1669" y="327"/>
                  </a:lnTo>
                  <a:lnTo>
                    <a:pt x="1668" y="332"/>
                  </a:lnTo>
                  <a:lnTo>
                    <a:pt x="1667" y="338"/>
                  </a:lnTo>
                  <a:lnTo>
                    <a:pt x="1667" y="338"/>
                  </a:lnTo>
                  <a:lnTo>
                    <a:pt x="1664" y="340"/>
                  </a:lnTo>
                  <a:lnTo>
                    <a:pt x="1661" y="340"/>
                  </a:lnTo>
                  <a:lnTo>
                    <a:pt x="1661" y="340"/>
                  </a:lnTo>
                  <a:lnTo>
                    <a:pt x="1661" y="346"/>
                  </a:lnTo>
                  <a:lnTo>
                    <a:pt x="1660" y="350"/>
                  </a:lnTo>
                  <a:lnTo>
                    <a:pt x="1658" y="352"/>
                  </a:lnTo>
                  <a:lnTo>
                    <a:pt x="1653" y="354"/>
                  </a:lnTo>
                  <a:lnTo>
                    <a:pt x="1653" y="354"/>
                  </a:lnTo>
                  <a:lnTo>
                    <a:pt x="1655" y="357"/>
                  </a:lnTo>
                  <a:lnTo>
                    <a:pt x="1658" y="358"/>
                  </a:lnTo>
                  <a:lnTo>
                    <a:pt x="1663" y="360"/>
                  </a:lnTo>
                  <a:lnTo>
                    <a:pt x="1663" y="360"/>
                  </a:lnTo>
                  <a:lnTo>
                    <a:pt x="1660" y="368"/>
                  </a:lnTo>
                  <a:lnTo>
                    <a:pt x="1655" y="374"/>
                  </a:lnTo>
                  <a:lnTo>
                    <a:pt x="1654" y="377"/>
                  </a:lnTo>
                  <a:lnTo>
                    <a:pt x="1653" y="381"/>
                  </a:lnTo>
                  <a:lnTo>
                    <a:pt x="1654" y="386"/>
                  </a:lnTo>
                  <a:lnTo>
                    <a:pt x="1657" y="390"/>
                  </a:lnTo>
                  <a:lnTo>
                    <a:pt x="1657" y="390"/>
                  </a:lnTo>
                  <a:lnTo>
                    <a:pt x="1652" y="391"/>
                  </a:lnTo>
                  <a:lnTo>
                    <a:pt x="1649" y="393"/>
                  </a:lnTo>
                  <a:lnTo>
                    <a:pt x="1645" y="399"/>
                  </a:lnTo>
                  <a:lnTo>
                    <a:pt x="1645" y="399"/>
                  </a:lnTo>
                  <a:lnTo>
                    <a:pt x="1645" y="412"/>
                  </a:lnTo>
                  <a:lnTo>
                    <a:pt x="1645" y="412"/>
                  </a:lnTo>
                  <a:lnTo>
                    <a:pt x="1645" y="415"/>
                  </a:lnTo>
                  <a:lnTo>
                    <a:pt x="1644" y="417"/>
                  </a:lnTo>
                  <a:lnTo>
                    <a:pt x="1642" y="418"/>
                  </a:lnTo>
                  <a:lnTo>
                    <a:pt x="1641" y="421"/>
                  </a:lnTo>
                  <a:lnTo>
                    <a:pt x="1641" y="421"/>
                  </a:lnTo>
                  <a:lnTo>
                    <a:pt x="1641" y="423"/>
                  </a:lnTo>
                  <a:lnTo>
                    <a:pt x="1641" y="425"/>
                  </a:lnTo>
                  <a:lnTo>
                    <a:pt x="1641" y="425"/>
                  </a:lnTo>
                  <a:lnTo>
                    <a:pt x="1639" y="425"/>
                  </a:lnTo>
                  <a:lnTo>
                    <a:pt x="1636" y="425"/>
                  </a:lnTo>
                  <a:lnTo>
                    <a:pt x="1636" y="425"/>
                  </a:lnTo>
                  <a:lnTo>
                    <a:pt x="1636" y="428"/>
                  </a:lnTo>
                  <a:lnTo>
                    <a:pt x="1636" y="431"/>
                  </a:lnTo>
                  <a:lnTo>
                    <a:pt x="1636" y="431"/>
                  </a:lnTo>
                  <a:lnTo>
                    <a:pt x="1634" y="432"/>
                  </a:lnTo>
                  <a:lnTo>
                    <a:pt x="1634" y="433"/>
                  </a:lnTo>
                  <a:lnTo>
                    <a:pt x="1634" y="435"/>
                  </a:lnTo>
                  <a:lnTo>
                    <a:pt x="1633" y="437"/>
                  </a:lnTo>
                  <a:lnTo>
                    <a:pt x="1633" y="437"/>
                  </a:lnTo>
                  <a:lnTo>
                    <a:pt x="1629" y="439"/>
                  </a:lnTo>
                  <a:lnTo>
                    <a:pt x="1629" y="439"/>
                  </a:lnTo>
                  <a:lnTo>
                    <a:pt x="1629" y="440"/>
                  </a:lnTo>
                  <a:lnTo>
                    <a:pt x="1630" y="441"/>
                  </a:lnTo>
                  <a:lnTo>
                    <a:pt x="1632" y="443"/>
                  </a:lnTo>
                  <a:lnTo>
                    <a:pt x="1633" y="445"/>
                  </a:lnTo>
                  <a:lnTo>
                    <a:pt x="1634" y="447"/>
                  </a:lnTo>
                  <a:lnTo>
                    <a:pt x="1633" y="449"/>
                  </a:lnTo>
                  <a:lnTo>
                    <a:pt x="1633" y="449"/>
                  </a:lnTo>
                  <a:lnTo>
                    <a:pt x="1631" y="450"/>
                  </a:lnTo>
                  <a:lnTo>
                    <a:pt x="1628" y="451"/>
                  </a:lnTo>
                  <a:lnTo>
                    <a:pt x="1626" y="452"/>
                  </a:lnTo>
                  <a:lnTo>
                    <a:pt x="1623" y="453"/>
                  </a:lnTo>
                  <a:lnTo>
                    <a:pt x="1623" y="453"/>
                  </a:lnTo>
                  <a:lnTo>
                    <a:pt x="1625" y="457"/>
                  </a:lnTo>
                  <a:lnTo>
                    <a:pt x="1625" y="463"/>
                  </a:lnTo>
                  <a:lnTo>
                    <a:pt x="1625" y="463"/>
                  </a:lnTo>
                  <a:lnTo>
                    <a:pt x="1621" y="464"/>
                  </a:lnTo>
                  <a:lnTo>
                    <a:pt x="1619" y="465"/>
                  </a:lnTo>
                  <a:lnTo>
                    <a:pt x="1619" y="469"/>
                  </a:lnTo>
                  <a:lnTo>
                    <a:pt x="1618" y="472"/>
                  </a:lnTo>
                  <a:lnTo>
                    <a:pt x="1618" y="475"/>
                  </a:lnTo>
                  <a:lnTo>
                    <a:pt x="1617" y="478"/>
                  </a:lnTo>
                  <a:lnTo>
                    <a:pt x="1615" y="479"/>
                  </a:lnTo>
                  <a:lnTo>
                    <a:pt x="1611" y="479"/>
                  </a:lnTo>
                  <a:lnTo>
                    <a:pt x="1611" y="479"/>
                  </a:lnTo>
                  <a:lnTo>
                    <a:pt x="1612" y="485"/>
                  </a:lnTo>
                  <a:lnTo>
                    <a:pt x="1613" y="490"/>
                  </a:lnTo>
                  <a:lnTo>
                    <a:pt x="1615" y="494"/>
                  </a:lnTo>
                  <a:lnTo>
                    <a:pt x="1613" y="500"/>
                  </a:lnTo>
                  <a:lnTo>
                    <a:pt x="1613" y="500"/>
                  </a:lnTo>
                  <a:lnTo>
                    <a:pt x="1611" y="500"/>
                  </a:lnTo>
                  <a:lnTo>
                    <a:pt x="1610" y="499"/>
                  </a:lnTo>
                  <a:lnTo>
                    <a:pt x="1608" y="497"/>
                  </a:lnTo>
                  <a:lnTo>
                    <a:pt x="1606" y="496"/>
                  </a:lnTo>
                  <a:lnTo>
                    <a:pt x="1604" y="495"/>
                  </a:lnTo>
                  <a:lnTo>
                    <a:pt x="1602" y="495"/>
                  </a:lnTo>
                  <a:lnTo>
                    <a:pt x="1602" y="495"/>
                  </a:lnTo>
                  <a:lnTo>
                    <a:pt x="1601" y="496"/>
                  </a:lnTo>
                  <a:lnTo>
                    <a:pt x="1601" y="497"/>
                  </a:lnTo>
                  <a:lnTo>
                    <a:pt x="1602" y="498"/>
                  </a:lnTo>
                  <a:lnTo>
                    <a:pt x="1602" y="500"/>
                  </a:lnTo>
                  <a:lnTo>
                    <a:pt x="1602" y="500"/>
                  </a:lnTo>
                  <a:lnTo>
                    <a:pt x="1600" y="501"/>
                  </a:lnTo>
                  <a:lnTo>
                    <a:pt x="1598" y="502"/>
                  </a:lnTo>
                  <a:lnTo>
                    <a:pt x="1598" y="502"/>
                  </a:lnTo>
                  <a:lnTo>
                    <a:pt x="1597" y="505"/>
                  </a:lnTo>
                  <a:lnTo>
                    <a:pt x="1596" y="509"/>
                  </a:lnTo>
                  <a:lnTo>
                    <a:pt x="1596" y="509"/>
                  </a:lnTo>
                  <a:lnTo>
                    <a:pt x="1591" y="511"/>
                  </a:lnTo>
                  <a:lnTo>
                    <a:pt x="1591" y="511"/>
                  </a:lnTo>
                  <a:lnTo>
                    <a:pt x="1591" y="513"/>
                  </a:lnTo>
                  <a:lnTo>
                    <a:pt x="1591" y="513"/>
                  </a:lnTo>
                  <a:lnTo>
                    <a:pt x="1593" y="513"/>
                  </a:lnTo>
                  <a:lnTo>
                    <a:pt x="1593" y="513"/>
                  </a:lnTo>
                  <a:lnTo>
                    <a:pt x="1591" y="524"/>
                  </a:lnTo>
                  <a:lnTo>
                    <a:pt x="1591" y="524"/>
                  </a:lnTo>
                  <a:lnTo>
                    <a:pt x="1589" y="529"/>
                  </a:lnTo>
                  <a:lnTo>
                    <a:pt x="1586" y="534"/>
                  </a:lnTo>
                  <a:lnTo>
                    <a:pt x="1586" y="534"/>
                  </a:lnTo>
                  <a:lnTo>
                    <a:pt x="1587" y="536"/>
                  </a:lnTo>
                  <a:lnTo>
                    <a:pt x="1588" y="538"/>
                  </a:lnTo>
                  <a:lnTo>
                    <a:pt x="1589" y="539"/>
                  </a:lnTo>
                  <a:lnTo>
                    <a:pt x="1591" y="540"/>
                  </a:lnTo>
                  <a:lnTo>
                    <a:pt x="1591" y="540"/>
                  </a:lnTo>
                  <a:lnTo>
                    <a:pt x="1590" y="541"/>
                  </a:lnTo>
                  <a:lnTo>
                    <a:pt x="1589" y="542"/>
                  </a:lnTo>
                  <a:lnTo>
                    <a:pt x="1588" y="542"/>
                  </a:lnTo>
                  <a:lnTo>
                    <a:pt x="1586" y="542"/>
                  </a:lnTo>
                  <a:lnTo>
                    <a:pt x="1586" y="542"/>
                  </a:lnTo>
                  <a:lnTo>
                    <a:pt x="1586" y="544"/>
                  </a:lnTo>
                  <a:lnTo>
                    <a:pt x="1586" y="548"/>
                  </a:lnTo>
                  <a:lnTo>
                    <a:pt x="1585" y="551"/>
                  </a:lnTo>
                  <a:lnTo>
                    <a:pt x="1584" y="551"/>
                  </a:lnTo>
                  <a:lnTo>
                    <a:pt x="1582" y="552"/>
                  </a:lnTo>
                  <a:lnTo>
                    <a:pt x="1582" y="552"/>
                  </a:lnTo>
                  <a:lnTo>
                    <a:pt x="1582" y="555"/>
                  </a:lnTo>
                  <a:lnTo>
                    <a:pt x="1580" y="558"/>
                  </a:lnTo>
                  <a:lnTo>
                    <a:pt x="1578" y="560"/>
                  </a:lnTo>
                  <a:lnTo>
                    <a:pt x="1574" y="560"/>
                  </a:lnTo>
                  <a:lnTo>
                    <a:pt x="1574" y="560"/>
                  </a:lnTo>
                  <a:lnTo>
                    <a:pt x="1575" y="558"/>
                  </a:lnTo>
                  <a:lnTo>
                    <a:pt x="1577" y="557"/>
                  </a:lnTo>
                  <a:lnTo>
                    <a:pt x="1577" y="556"/>
                  </a:lnTo>
                  <a:lnTo>
                    <a:pt x="1576" y="554"/>
                  </a:lnTo>
                  <a:lnTo>
                    <a:pt x="1576" y="554"/>
                  </a:lnTo>
                  <a:lnTo>
                    <a:pt x="1572" y="555"/>
                  </a:lnTo>
                  <a:lnTo>
                    <a:pt x="1570" y="557"/>
                  </a:lnTo>
                  <a:lnTo>
                    <a:pt x="1567" y="562"/>
                  </a:lnTo>
                  <a:lnTo>
                    <a:pt x="1565" y="564"/>
                  </a:lnTo>
                  <a:lnTo>
                    <a:pt x="1564" y="566"/>
                  </a:lnTo>
                  <a:lnTo>
                    <a:pt x="1561" y="569"/>
                  </a:lnTo>
                  <a:lnTo>
                    <a:pt x="1558" y="570"/>
                  </a:lnTo>
                  <a:lnTo>
                    <a:pt x="1558" y="570"/>
                  </a:lnTo>
                  <a:lnTo>
                    <a:pt x="1558" y="573"/>
                  </a:lnTo>
                  <a:lnTo>
                    <a:pt x="1556" y="575"/>
                  </a:lnTo>
                  <a:lnTo>
                    <a:pt x="1555" y="577"/>
                  </a:lnTo>
                  <a:lnTo>
                    <a:pt x="1556" y="580"/>
                  </a:lnTo>
                  <a:lnTo>
                    <a:pt x="1556" y="580"/>
                  </a:lnTo>
                  <a:lnTo>
                    <a:pt x="1554" y="582"/>
                  </a:lnTo>
                  <a:lnTo>
                    <a:pt x="1551" y="582"/>
                  </a:lnTo>
                  <a:lnTo>
                    <a:pt x="1548" y="580"/>
                  </a:lnTo>
                  <a:lnTo>
                    <a:pt x="1548" y="580"/>
                  </a:lnTo>
                  <a:lnTo>
                    <a:pt x="1548" y="584"/>
                  </a:lnTo>
                  <a:lnTo>
                    <a:pt x="1548" y="587"/>
                  </a:lnTo>
                  <a:lnTo>
                    <a:pt x="1547" y="590"/>
                  </a:lnTo>
                  <a:lnTo>
                    <a:pt x="1546" y="592"/>
                  </a:lnTo>
                  <a:lnTo>
                    <a:pt x="1542" y="594"/>
                  </a:lnTo>
                  <a:lnTo>
                    <a:pt x="1538" y="596"/>
                  </a:lnTo>
                  <a:lnTo>
                    <a:pt x="1538" y="596"/>
                  </a:lnTo>
                  <a:lnTo>
                    <a:pt x="1537" y="601"/>
                  </a:lnTo>
                  <a:lnTo>
                    <a:pt x="1536" y="605"/>
                  </a:lnTo>
                  <a:lnTo>
                    <a:pt x="1534" y="610"/>
                  </a:lnTo>
                  <a:lnTo>
                    <a:pt x="1533" y="614"/>
                  </a:lnTo>
                  <a:lnTo>
                    <a:pt x="1533" y="614"/>
                  </a:lnTo>
                  <a:lnTo>
                    <a:pt x="1531" y="615"/>
                  </a:lnTo>
                  <a:lnTo>
                    <a:pt x="1530" y="615"/>
                  </a:lnTo>
                  <a:lnTo>
                    <a:pt x="1528" y="618"/>
                  </a:lnTo>
                  <a:lnTo>
                    <a:pt x="1527" y="620"/>
                  </a:lnTo>
                  <a:lnTo>
                    <a:pt x="1526" y="621"/>
                  </a:lnTo>
                  <a:lnTo>
                    <a:pt x="1524" y="621"/>
                  </a:lnTo>
                  <a:lnTo>
                    <a:pt x="1524" y="621"/>
                  </a:lnTo>
                  <a:lnTo>
                    <a:pt x="1524" y="624"/>
                  </a:lnTo>
                  <a:lnTo>
                    <a:pt x="1524" y="626"/>
                  </a:lnTo>
                  <a:lnTo>
                    <a:pt x="1521" y="630"/>
                  </a:lnTo>
                  <a:lnTo>
                    <a:pt x="1518" y="632"/>
                  </a:lnTo>
                  <a:lnTo>
                    <a:pt x="1517" y="634"/>
                  </a:lnTo>
                  <a:lnTo>
                    <a:pt x="1517" y="637"/>
                  </a:lnTo>
                  <a:lnTo>
                    <a:pt x="1517" y="637"/>
                  </a:lnTo>
                  <a:lnTo>
                    <a:pt x="1511" y="637"/>
                  </a:lnTo>
                  <a:lnTo>
                    <a:pt x="1507" y="639"/>
                  </a:lnTo>
                  <a:lnTo>
                    <a:pt x="1503" y="641"/>
                  </a:lnTo>
                  <a:lnTo>
                    <a:pt x="1499" y="643"/>
                  </a:lnTo>
                  <a:lnTo>
                    <a:pt x="1499" y="643"/>
                  </a:lnTo>
                  <a:lnTo>
                    <a:pt x="1500" y="646"/>
                  </a:lnTo>
                  <a:lnTo>
                    <a:pt x="1500" y="648"/>
                  </a:lnTo>
                  <a:lnTo>
                    <a:pt x="1499" y="652"/>
                  </a:lnTo>
                  <a:lnTo>
                    <a:pt x="1498" y="654"/>
                  </a:lnTo>
                  <a:lnTo>
                    <a:pt x="1498" y="656"/>
                  </a:lnTo>
                  <a:lnTo>
                    <a:pt x="1499" y="659"/>
                  </a:lnTo>
                  <a:lnTo>
                    <a:pt x="1499" y="659"/>
                  </a:lnTo>
                  <a:lnTo>
                    <a:pt x="1497" y="659"/>
                  </a:lnTo>
                  <a:lnTo>
                    <a:pt x="1496" y="658"/>
                  </a:lnTo>
                  <a:lnTo>
                    <a:pt x="1495" y="657"/>
                  </a:lnTo>
                  <a:lnTo>
                    <a:pt x="1493" y="657"/>
                  </a:lnTo>
                  <a:lnTo>
                    <a:pt x="1493" y="657"/>
                  </a:lnTo>
                  <a:lnTo>
                    <a:pt x="1490" y="658"/>
                  </a:lnTo>
                  <a:lnTo>
                    <a:pt x="1489" y="660"/>
                  </a:lnTo>
                  <a:lnTo>
                    <a:pt x="1488" y="665"/>
                  </a:lnTo>
                  <a:lnTo>
                    <a:pt x="1488" y="679"/>
                  </a:lnTo>
                  <a:lnTo>
                    <a:pt x="1488" y="679"/>
                  </a:lnTo>
                  <a:lnTo>
                    <a:pt x="1483" y="681"/>
                  </a:lnTo>
                  <a:lnTo>
                    <a:pt x="1479" y="683"/>
                  </a:lnTo>
                  <a:lnTo>
                    <a:pt x="1474" y="685"/>
                  </a:lnTo>
                  <a:lnTo>
                    <a:pt x="1467" y="686"/>
                  </a:lnTo>
                  <a:lnTo>
                    <a:pt x="1467" y="686"/>
                  </a:lnTo>
                  <a:lnTo>
                    <a:pt x="1466" y="686"/>
                  </a:lnTo>
                  <a:lnTo>
                    <a:pt x="1464" y="688"/>
                  </a:lnTo>
                  <a:lnTo>
                    <a:pt x="1463" y="691"/>
                  </a:lnTo>
                  <a:lnTo>
                    <a:pt x="1463" y="693"/>
                  </a:lnTo>
                  <a:lnTo>
                    <a:pt x="1463" y="693"/>
                  </a:lnTo>
                  <a:lnTo>
                    <a:pt x="1461" y="693"/>
                  </a:lnTo>
                  <a:lnTo>
                    <a:pt x="1459" y="694"/>
                  </a:lnTo>
                  <a:lnTo>
                    <a:pt x="1458" y="695"/>
                  </a:lnTo>
                  <a:lnTo>
                    <a:pt x="1457" y="697"/>
                  </a:lnTo>
                  <a:lnTo>
                    <a:pt x="1457" y="697"/>
                  </a:lnTo>
                  <a:lnTo>
                    <a:pt x="1456" y="699"/>
                  </a:lnTo>
                  <a:lnTo>
                    <a:pt x="1457" y="700"/>
                  </a:lnTo>
                  <a:lnTo>
                    <a:pt x="1459" y="701"/>
                  </a:lnTo>
                  <a:lnTo>
                    <a:pt x="1461" y="702"/>
                  </a:lnTo>
                  <a:lnTo>
                    <a:pt x="1462" y="704"/>
                  </a:lnTo>
                  <a:lnTo>
                    <a:pt x="1461" y="706"/>
                  </a:lnTo>
                  <a:lnTo>
                    <a:pt x="1461" y="706"/>
                  </a:lnTo>
                  <a:lnTo>
                    <a:pt x="1447" y="706"/>
                  </a:lnTo>
                  <a:lnTo>
                    <a:pt x="1447" y="706"/>
                  </a:lnTo>
                  <a:lnTo>
                    <a:pt x="1443" y="709"/>
                  </a:lnTo>
                  <a:lnTo>
                    <a:pt x="1439" y="714"/>
                  </a:lnTo>
                  <a:lnTo>
                    <a:pt x="1436" y="718"/>
                  </a:lnTo>
                  <a:lnTo>
                    <a:pt x="1434" y="724"/>
                  </a:lnTo>
                  <a:lnTo>
                    <a:pt x="1434" y="724"/>
                  </a:lnTo>
                  <a:lnTo>
                    <a:pt x="1430" y="725"/>
                  </a:lnTo>
                  <a:lnTo>
                    <a:pt x="1426" y="726"/>
                  </a:lnTo>
                  <a:lnTo>
                    <a:pt x="1423" y="728"/>
                  </a:lnTo>
                  <a:lnTo>
                    <a:pt x="1421" y="728"/>
                  </a:lnTo>
                  <a:lnTo>
                    <a:pt x="1419" y="728"/>
                  </a:lnTo>
                  <a:lnTo>
                    <a:pt x="1419" y="728"/>
                  </a:lnTo>
                  <a:lnTo>
                    <a:pt x="1417" y="729"/>
                  </a:lnTo>
                  <a:lnTo>
                    <a:pt x="1417" y="732"/>
                  </a:lnTo>
                  <a:lnTo>
                    <a:pt x="1416" y="738"/>
                  </a:lnTo>
                  <a:lnTo>
                    <a:pt x="1416" y="738"/>
                  </a:lnTo>
                  <a:lnTo>
                    <a:pt x="1412" y="738"/>
                  </a:lnTo>
                  <a:lnTo>
                    <a:pt x="1407" y="737"/>
                  </a:lnTo>
                  <a:lnTo>
                    <a:pt x="1400" y="735"/>
                  </a:lnTo>
                  <a:lnTo>
                    <a:pt x="1400" y="735"/>
                  </a:lnTo>
                  <a:lnTo>
                    <a:pt x="1398" y="738"/>
                  </a:lnTo>
                  <a:lnTo>
                    <a:pt x="1397" y="741"/>
                  </a:lnTo>
                  <a:lnTo>
                    <a:pt x="1396" y="746"/>
                  </a:lnTo>
                  <a:lnTo>
                    <a:pt x="1396" y="750"/>
                  </a:lnTo>
                  <a:lnTo>
                    <a:pt x="1396" y="750"/>
                  </a:lnTo>
                  <a:lnTo>
                    <a:pt x="1393" y="753"/>
                  </a:lnTo>
                  <a:lnTo>
                    <a:pt x="1391" y="756"/>
                  </a:lnTo>
                  <a:lnTo>
                    <a:pt x="1389" y="759"/>
                  </a:lnTo>
                  <a:lnTo>
                    <a:pt x="1387" y="760"/>
                  </a:lnTo>
                  <a:lnTo>
                    <a:pt x="1385" y="760"/>
                  </a:lnTo>
                  <a:lnTo>
                    <a:pt x="1385" y="760"/>
                  </a:lnTo>
                  <a:lnTo>
                    <a:pt x="1383" y="761"/>
                  </a:lnTo>
                  <a:lnTo>
                    <a:pt x="1383" y="762"/>
                  </a:lnTo>
                  <a:lnTo>
                    <a:pt x="1382" y="766"/>
                  </a:lnTo>
                  <a:lnTo>
                    <a:pt x="1382" y="766"/>
                  </a:lnTo>
                  <a:lnTo>
                    <a:pt x="1376" y="769"/>
                  </a:lnTo>
                  <a:lnTo>
                    <a:pt x="1372" y="772"/>
                  </a:lnTo>
                  <a:lnTo>
                    <a:pt x="1370" y="774"/>
                  </a:lnTo>
                  <a:lnTo>
                    <a:pt x="1370" y="774"/>
                  </a:lnTo>
                  <a:lnTo>
                    <a:pt x="1370" y="782"/>
                  </a:lnTo>
                  <a:lnTo>
                    <a:pt x="1370" y="782"/>
                  </a:lnTo>
                  <a:lnTo>
                    <a:pt x="1358" y="788"/>
                  </a:lnTo>
                  <a:lnTo>
                    <a:pt x="1352" y="792"/>
                  </a:lnTo>
                  <a:lnTo>
                    <a:pt x="1344" y="794"/>
                  </a:lnTo>
                  <a:lnTo>
                    <a:pt x="1344" y="794"/>
                  </a:lnTo>
                  <a:lnTo>
                    <a:pt x="1343" y="795"/>
                  </a:lnTo>
                  <a:lnTo>
                    <a:pt x="1342" y="796"/>
                  </a:lnTo>
                  <a:lnTo>
                    <a:pt x="1342" y="800"/>
                  </a:lnTo>
                  <a:lnTo>
                    <a:pt x="1342" y="800"/>
                  </a:lnTo>
                  <a:lnTo>
                    <a:pt x="1335" y="801"/>
                  </a:lnTo>
                  <a:lnTo>
                    <a:pt x="1329" y="802"/>
                  </a:lnTo>
                  <a:lnTo>
                    <a:pt x="1322" y="804"/>
                  </a:lnTo>
                  <a:lnTo>
                    <a:pt x="1315" y="805"/>
                  </a:lnTo>
                  <a:lnTo>
                    <a:pt x="1315" y="805"/>
                  </a:lnTo>
                  <a:lnTo>
                    <a:pt x="1314" y="806"/>
                  </a:lnTo>
                  <a:lnTo>
                    <a:pt x="1313" y="808"/>
                  </a:lnTo>
                  <a:lnTo>
                    <a:pt x="1313" y="814"/>
                  </a:lnTo>
                  <a:lnTo>
                    <a:pt x="1313" y="817"/>
                  </a:lnTo>
                  <a:lnTo>
                    <a:pt x="1312" y="818"/>
                  </a:lnTo>
                  <a:lnTo>
                    <a:pt x="1310" y="819"/>
                  </a:lnTo>
                  <a:lnTo>
                    <a:pt x="1307" y="818"/>
                  </a:lnTo>
                  <a:lnTo>
                    <a:pt x="1307" y="818"/>
                  </a:lnTo>
                  <a:lnTo>
                    <a:pt x="1308" y="820"/>
                  </a:lnTo>
                  <a:lnTo>
                    <a:pt x="1309" y="820"/>
                  </a:lnTo>
                  <a:lnTo>
                    <a:pt x="1311" y="822"/>
                  </a:lnTo>
                  <a:lnTo>
                    <a:pt x="1313" y="823"/>
                  </a:lnTo>
                  <a:lnTo>
                    <a:pt x="1314" y="825"/>
                  </a:lnTo>
                  <a:lnTo>
                    <a:pt x="1313" y="827"/>
                  </a:lnTo>
                  <a:lnTo>
                    <a:pt x="1313" y="827"/>
                  </a:lnTo>
                  <a:lnTo>
                    <a:pt x="1311" y="827"/>
                  </a:lnTo>
                  <a:lnTo>
                    <a:pt x="1308" y="826"/>
                  </a:lnTo>
                  <a:lnTo>
                    <a:pt x="1304" y="825"/>
                  </a:lnTo>
                  <a:lnTo>
                    <a:pt x="1304" y="825"/>
                  </a:lnTo>
                  <a:lnTo>
                    <a:pt x="1304" y="828"/>
                  </a:lnTo>
                  <a:lnTo>
                    <a:pt x="1303" y="830"/>
                  </a:lnTo>
                  <a:lnTo>
                    <a:pt x="1302" y="831"/>
                  </a:lnTo>
                  <a:lnTo>
                    <a:pt x="1300" y="829"/>
                  </a:lnTo>
                  <a:lnTo>
                    <a:pt x="1300" y="829"/>
                  </a:lnTo>
                  <a:lnTo>
                    <a:pt x="1299" y="835"/>
                  </a:lnTo>
                  <a:lnTo>
                    <a:pt x="1300" y="838"/>
                  </a:lnTo>
                  <a:lnTo>
                    <a:pt x="1302" y="839"/>
                  </a:lnTo>
                  <a:lnTo>
                    <a:pt x="1302" y="839"/>
                  </a:lnTo>
                  <a:lnTo>
                    <a:pt x="1300" y="841"/>
                  </a:lnTo>
                  <a:lnTo>
                    <a:pt x="1297" y="842"/>
                  </a:lnTo>
                  <a:lnTo>
                    <a:pt x="1294" y="844"/>
                  </a:lnTo>
                  <a:lnTo>
                    <a:pt x="1293" y="847"/>
                  </a:lnTo>
                  <a:lnTo>
                    <a:pt x="1293" y="847"/>
                  </a:lnTo>
                  <a:lnTo>
                    <a:pt x="1290" y="847"/>
                  </a:lnTo>
                  <a:lnTo>
                    <a:pt x="1288" y="846"/>
                  </a:lnTo>
                  <a:lnTo>
                    <a:pt x="1286" y="845"/>
                  </a:lnTo>
                  <a:lnTo>
                    <a:pt x="1281" y="845"/>
                  </a:lnTo>
                  <a:lnTo>
                    <a:pt x="1281" y="845"/>
                  </a:lnTo>
                  <a:lnTo>
                    <a:pt x="1274" y="850"/>
                  </a:lnTo>
                  <a:lnTo>
                    <a:pt x="1266" y="856"/>
                  </a:lnTo>
                  <a:lnTo>
                    <a:pt x="1261" y="857"/>
                  </a:lnTo>
                  <a:lnTo>
                    <a:pt x="1256" y="858"/>
                  </a:lnTo>
                  <a:lnTo>
                    <a:pt x="1252" y="858"/>
                  </a:lnTo>
                  <a:lnTo>
                    <a:pt x="1246" y="857"/>
                  </a:lnTo>
                  <a:lnTo>
                    <a:pt x="1246" y="857"/>
                  </a:lnTo>
                  <a:lnTo>
                    <a:pt x="1243" y="858"/>
                  </a:lnTo>
                  <a:lnTo>
                    <a:pt x="1242" y="859"/>
                  </a:lnTo>
                  <a:lnTo>
                    <a:pt x="1242" y="862"/>
                  </a:lnTo>
                  <a:lnTo>
                    <a:pt x="1242" y="865"/>
                  </a:lnTo>
                  <a:lnTo>
                    <a:pt x="1242" y="867"/>
                  </a:lnTo>
                  <a:lnTo>
                    <a:pt x="1241" y="869"/>
                  </a:lnTo>
                  <a:lnTo>
                    <a:pt x="1241" y="869"/>
                  </a:lnTo>
                  <a:lnTo>
                    <a:pt x="1238" y="869"/>
                  </a:lnTo>
                  <a:lnTo>
                    <a:pt x="1234" y="870"/>
                  </a:lnTo>
                  <a:lnTo>
                    <a:pt x="1232" y="869"/>
                  </a:lnTo>
                  <a:lnTo>
                    <a:pt x="1231" y="869"/>
                  </a:lnTo>
                  <a:lnTo>
                    <a:pt x="1230" y="867"/>
                  </a:lnTo>
                  <a:lnTo>
                    <a:pt x="1230" y="867"/>
                  </a:lnTo>
                  <a:lnTo>
                    <a:pt x="1228" y="868"/>
                  </a:lnTo>
                  <a:lnTo>
                    <a:pt x="1226" y="870"/>
                  </a:lnTo>
                  <a:lnTo>
                    <a:pt x="1225" y="874"/>
                  </a:lnTo>
                  <a:lnTo>
                    <a:pt x="1221" y="875"/>
                  </a:lnTo>
                  <a:lnTo>
                    <a:pt x="1221" y="875"/>
                  </a:lnTo>
                  <a:lnTo>
                    <a:pt x="1218" y="875"/>
                  </a:lnTo>
                  <a:lnTo>
                    <a:pt x="1217" y="877"/>
                  </a:lnTo>
                  <a:lnTo>
                    <a:pt x="1217" y="877"/>
                  </a:lnTo>
                  <a:lnTo>
                    <a:pt x="1210" y="880"/>
                  </a:lnTo>
                  <a:lnTo>
                    <a:pt x="1207" y="882"/>
                  </a:lnTo>
                  <a:lnTo>
                    <a:pt x="1206" y="883"/>
                  </a:lnTo>
                  <a:lnTo>
                    <a:pt x="1206" y="885"/>
                  </a:lnTo>
                  <a:lnTo>
                    <a:pt x="1206" y="885"/>
                  </a:lnTo>
                  <a:lnTo>
                    <a:pt x="1200" y="885"/>
                  </a:lnTo>
                  <a:lnTo>
                    <a:pt x="1197" y="886"/>
                  </a:lnTo>
                  <a:lnTo>
                    <a:pt x="1194" y="887"/>
                  </a:lnTo>
                  <a:lnTo>
                    <a:pt x="1190" y="887"/>
                  </a:lnTo>
                  <a:lnTo>
                    <a:pt x="1190" y="887"/>
                  </a:lnTo>
                  <a:lnTo>
                    <a:pt x="1191" y="891"/>
                  </a:lnTo>
                  <a:lnTo>
                    <a:pt x="1192" y="894"/>
                  </a:lnTo>
                  <a:lnTo>
                    <a:pt x="1192" y="896"/>
                  </a:lnTo>
                  <a:lnTo>
                    <a:pt x="1190" y="899"/>
                  </a:lnTo>
                  <a:lnTo>
                    <a:pt x="1190" y="899"/>
                  </a:lnTo>
                  <a:lnTo>
                    <a:pt x="1178" y="899"/>
                  </a:lnTo>
                  <a:lnTo>
                    <a:pt x="1178" y="899"/>
                  </a:lnTo>
                  <a:lnTo>
                    <a:pt x="1176" y="900"/>
                  </a:lnTo>
                  <a:lnTo>
                    <a:pt x="1174" y="902"/>
                  </a:lnTo>
                  <a:lnTo>
                    <a:pt x="1170" y="906"/>
                  </a:lnTo>
                  <a:lnTo>
                    <a:pt x="1170" y="906"/>
                  </a:lnTo>
                  <a:lnTo>
                    <a:pt x="1164" y="905"/>
                  </a:lnTo>
                  <a:lnTo>
                    <a:pt x="1158" y="906"/>
                  </a:lnTo>
                  <a:lnTo>
                    <a:pt x="1154" y="907"/>
                  </a:lnTo>
                  <a:lnTo>
                    <a:pt x="1151" y="909"/>
                  </a:lnTo>
                  <a:lnTo>
                    <a:pt x="1145" y="915"/>
                  </a:lnTo>
                  <a:lnTo>
                    <a:pt x="1142" y="917"/>
                  </a:lnTo>
                  <a:lnTo>
                    <a:pt x="1138" y="919"/>
                  </a:lnTo>
                  <a:lnTo>
                    <a:pt x="1138" y="919"/>
                  </a:lnTo>
                  <a:lnTo>
                    <a:pt x="1135" y="919"/>
                  </a:lnTo>
                  <a:lnTo>
                    <a:pt x="1132" y="918"/>
                  </a:lnTo>
                  <a:lnTo>
                    <a:pt x="1130" y="916"/>
                  </a:lnTo>
                  <a:lnTo>
                    <a:pt x="1127" y="915"/>
                  </a:lnTo>
                  <a:lnTo>
                    <a:pt x="1127" y="915"/>
                  </a:lnTo>
                  <a:lnTo>
                    <a:pt x="1115" y="918"/>
                  </a:lnTo>
                  <a:lnTo>
                    <a:pt x="1103" y="921"/>
                  </a:lnTo>
                  <a:lnTo>
                    <a:pt x="1103" y="921"/>
                  </a:lnTo>
                  <a:lnTo>
                    <a:pt x="1103" y="932"/>
                  </a:lnTo>
                  <a:lnTo>
                    <a:pt x="1103" y="932"/>
                  </a:lnTo>
                  <a:lnTo>
                    <a:pt x="1092" y="935"/>
                  </a:lnTo>
                  <a:lnTo>
                    <a:pt x="1083" y="933"/>
                  </a:lnTo>
                  <a:lnTo>
                    <a:pt x="1074" y="933"/>
                  </a:lnTo>
                  <a:lnTo>
                    <a:pt x="1065" y="935"/>
                  </a:lnTo>
                  <a:lnTo>
                    <a:pt x="1065" y="935"/>
                  </a:lnTo>
                  <a:lnTo>
                    <a:pt x="1065" y="944"/>
                  </a:lnTo>
                  <a:lnTo>
                    <a:pt x="1065" y="944"/>
                  </a:lnTo>
                  <a:lnTo>
                    <a:pt x="1062" y="941"/>
                  </a:lnTo>
                  <a:lnTo>
                    <a:pt x="1060" y="937"/>
                  </a:lnTo>
                  <a:lnTo>
                    <a:pt x="1060" y="937"/>
                  </a:lnTo>
                  <a:lnTo>
                    <a:pt x="1057" y="939"/>
                  </a:lnTo>
                  <a:lnTo>
                    <a:pt x="1054" y="939"/>
                  </a:lnTo>
                  <a:lnTo>
                    <a:pt x="1051" y="939"/>
                  </a:lnTo>
                  <a:lnTo>
                    <a:pt x="1049" y="937"/>
                  </a:lnTo>
                  <a:lnTo>
                    <a:pt x="1049" y="937"/>
                  </a:lnTo>
                  <a:lnTo>
                    <a:pt x="1047" y="938"/>
                  </a:lnTo>
                  <a:lnTo>
                    <a:pt x="1047" y="940"/>
                  </a:lnTo>
                  <a:lnTo>
                    <a:pt x="1047" y="944"/>
                  </a:lnTo>
                  <a:lnTo>
                    <a:pt x="1047" y="944"/>
                  </a:lnTo>
                  <a:lnTo>
                    <a:pt x="1038" y="944"/>
                  </a:lnTo>
                  <a:lnTo>
                    <a:pt x="1034" y="945"/>
                  </a:lnTo>
                  <a:lnTo>
                    <a:pt x="1024" y="946"/>
                  </a:lnTo>
                  <a:lnTo>
                    <a:pt x="1024" y="946"/>
                  </a:lnTo>
                  <a:lnTo>
                    <a:pt x="1023" y="948"/>
                  </a:lnTo>
                  <a:lnTo>
                    <a:pt x="1021" y="949"/>
                  </a:lnTo>
                  <a:lnTo>
                    <a:pt x="1017" y="949"/>
                  </a:lnTo>
                  <a:lnTo>
                    <a:pt x="1014" y="949"/>
                  </a:lnTo>
                  <a:lnTo>
                    <a:pt x="1012" y="950"/>
                  </a:lnTo>
                  <a:lnTo>
                    <a:pt x="1011" y="952"/>
                  </a:lnTo>
                  <a:lnTo>
                    <a:pt x="1011" y="952"/>
                  </a:lnTo>
                  <a:lnTo>
                    <a:pt x="1005" y="951"/>
                  </a:lnTo>
                  <a:lnTo>
                    <a:pt x="1000" y="952"/>
                  </a:lnTo>
                  <a:lnTo>
                    <a:pt x="988" y="955"/>
                  </a:lnTo>
                  <a:lnTo>
                    <a:pt x="988" y="955"/>
                  </a:lnTo>
                  <a:lnTo>
                    <a:pt x="980" y="953"/>
                  </a:lnTo>
                  <a:lnTo>
                    <a:pt x="976" y="951"/>
                  </a:lnTo>
                  <a:lnTo>
                    <a:pt x="975" y="950"/>
                  </a:lnTo>
                  <a:lnTo>
                    <a:pt x="974" y="948"/>
                  </a:lnTo>
                  <a:lnTo>
                    <a:pt x="974" y="948"/>
                  </a:lnTo>
                  <a:lnTo>
                    <a:pt x="971" y="950"/>
                  </a:lnTo>
                  <a:lnTo>
                    <a:pt x="967" y="951"/>
                  </a:lnTo>
                  <a:lnTo>
                    <a:pt x="962" y="951"/>
                  </a:lnTo>
                  <a:lnTo>
                    <a:pt x="957" y="952"/>
                  </a:lnTo>
                  <a:lnTo>
                    <a:pt x="957" y="952"/>
                  </a:lnTo>
                  <a:lnTo>
                    <a:pt x="951" y="955"/>
                  </a:lnTo>
                  <a:lnTo>
                    <a:pt x="948" y="957"/>
                  </a:lnTo>
                  <a:lnTo>
                    <a:pt x="948" y="958"/>
                  </a:lnTo>
                  <a:lnTo>
                    <a:pt x="948" y="960"/>
                  </a:lnTo>
                  <a:lnTo>
                    <a:pt x="948" y="960"/>
                  </a:lnTo>
                  <a:lnTo>
                    <a:pt x="947" y="959"/>
                  </a:lnTo>
                  <a:lnTo>
                    <a:pt x="946" y="956"/>
                  </a:lnTo>
                  <a:lnTo>
                    <a:pt x="945" y="953"/>
                  </a:lnTo>
                  <a:lnTo>
                    <a:pt x="944" y="952"/>
                  </a:lnTo>
                  <a:lnTo>
                    <a:pt x="944" y="952"/>
                  </a:lnTo>
                  <a:lnTo>
                    <a:pt x="944" y="952"/>
                  </a:lnTo>
                  <a:lnTo>
                    <a:pt x="942" y="956"/>
                  </a:lnTo>
                  <a:lnTo>
                    <a:pt x="941" y="957"/>
                  </a:lnTo>
                  <a:lnTo>
                    <a:pt x="939" y="958"/>
                  </a:lnTo>
                  <a:lnTo>
                    <a:pt x="939" y="958"/>
                  </a:lnTo>
                  <a:lnTo>
                    <a:pt x="939" y="956"/>
                  </a:lnTo>
                  <a:lnTo>
                    <a:pt x="937" y="955"/>
                  </a:lnTo>
                  <a:lnTo>
                    <a:pt x="937" y="955"/>
                  </a:lnTo>
                  <a:lnTo>
                    <a:pt x="927" y="955"/>
                  </a:lnTo>
                  <a:lnTo>
                    <a:pt x="923" y="953"/>
                  </a:lnTo>
                  <a:lnTo>
                    <a:pt x="919" y="950"/>
                  </a:lnTo>
                  <a:lnTo>
                    <a:pt x="919" y="950"/>
                  </a:lnTo>
                  <a:lnTo>
                    <a:pt x="914" y="952"/>
                  </a:lnTo>
                  <a:lnTo>
                    <a:pt x="910" y="952"/>
                  </a:lnTo>
                  <a:lnTo>
                    <a:pt x="907" y="953"/>
                  </a:lnTo>
                  <a:lnTo>
                    <a:pt x="905" y="953"/>
                  </a:lnTo>
                  <a:lnTo>
                    <a:pt x="903" y="955"/>
                  </a:lnTo>
                  <a:lnTo>
                    <a:pt x="903" y="955"/>
                  </a:lnTo>
                  <a:lnTo>
                    <a:pt x="899" y="957"/>
                  </a:lnTo>
                  <a:lnTo>
                    <a:pt x="897" y="958"/>
                  </a:lnTo>
                  <a:lnTo>
                    <a:pt x="894" y="960"/>
                  </a:lnTo>
                  <a:lnTo>
                    <a:pt x="894" y="960"/>
                  </a:lnTo>
                  <a:lnTo>
                    <a:pt x="881" y="960"/>
                  </a:lnTo>
                  <a:lnTo>
                    <a:pt x="875" y="959"/>
                  </a:lnTo>
                  <a:lnTo>
                    <a:pt x="871" y="959"/>
                  </a:lnTo>
                  <a:lnTo>
                    <a:pt x="869" y="958"/>
                  </a:lnTo>
                  <a:lnTo>
                    <a:pt x="869" y="958"/>
                  </a:lnTo>
                  <a:lnTo>
                    <a:pt x="866" y="959"/>
                  </a:lnTo>
                  <a:lnTo>
                    <a:pt x="863" y="960"/>
                  </a:lnTo>
                  <a:lnTo>
                    <a:pt x="860" y="961"/>
                  </a:lnTo>
                  <a:lnTo>
                    <a:pt x="859" y="962"/>
                  </a:lnTo>
                  <a:lnTo>
                    <a:pt x="859" y="964"/>
                  </a:lnTo>
                  <a:lnTo>
                    <a:pt x="859" y="964"/>
                  </a:lnTo>
                  <a:lnTo>
                    <a:pt x="855" y="961"/>
                  </a:lnTo>
                  <a:lnTo>
                    <a:pt x="851" y="959"/>
                  </a:lnTo>
                  <a:lnTo>
                    <a:pt x="845" y="958"/>
                  </a:lnTo>
                  <a:lnTo>
                    <a:pt x="838" y="958"/>
                  </a:lnTo>
                  <a:lnTo>
                    <a:pt x="838" y="958"/>
                  </a:lnTo>
                  <a:lnTo>
                    <a:pt x="838" y="956"/>
                  </a:lnTo>
                  <a:lnTo>
                    <a:pt x="837" y="956"/>
                  </a:lnTo>
                  <a:lnTo>
                    <a:pt x="836" y="955"/>
                  </a:lnTo>
                  <a:lnTo>
                    <a:pt x="836" y="955"/>
                  </a:lnTo>
                  <a:lnTo>
                    <a:pt x="836" y="957"/>
                  </a:lnTo>
                  <a:lnTo>
                    <a:pt x="835" y="957"/>
                  </a:lnTo>
                  <a:lnTo>
                    <a:pt x="834" y="958"/>
                  </a:lnTo>
                  <a:lnTo>
                    <a:pt x="834" y="958"/>
                  </a:lnTo>
                  <a:lnTo>
                    <a:pt x="834" y="957"/>
                  </a:lnTo>
                  <a:lnTo>
                    <a:pt x="832" y="956"/>
                  </a:lnTo>
                  <a:lnTo>
                    <a:pt x="831" y="955"/>
                  </a:lnTo>
                  <a:lnTo>
                    <a:pt x="831" y="955"/>
                  </a:lnTo>
                  <a:lnTo>
                    <a:pt x="825" y="955"/>
                  </a:lnTo>
                  <a:lnTo>
                    <a:pt x="825" y="955"/>
                  </a:lnTo>
                  <a:lnTo>
                    <a:pt x="821" y="953"/>
                  </a:lnTo>
                  <a:lnTo>
                    <a:pt x="818" y="952"/>
                  </a:lnTo>
                  <a:lnTo>
                    <a:pt x="818" y="952"/>
                  </a:lnTo>
                  <a:lnTo>
                    <a:pt x="815" y="953"/>
                  </a:lnTo>
                  <a:lnTo>
                    <a:pt x="811" y="955"/>
                  </a:lnTo>
                  <a:lnTo>
                    <a:pt x="808" y="957"/>
                  </a:lnTo>
                  <a:lnTo>
                    <a:pt x="804" y="958"/>
                  </a:lnTo>
                  <a:lnTo>
                    <a:pt x="804" y="958"/>
                  </a:lnTo>
                  <a:lnTo>
                    <a:pt x="802" y="957"/>
                  </a:lnTo>
                  <a:lnTo>
                    <a:pt x="801" y="957"/>
                  </a:lnTo>
                  <a:lnTo>
                    <a:pt x="800" y="956"/>
                  </a:lnTo>
                  <a:lnTo>
                    <a:pt x="798" y="955"/>
                  </a:lnTo>
                  <a:lnTo>
                    <a:pt x="798" y="955"/>
                  </a:lnTo>
                  <a:lnTo>
                    <a:pt x="796" y="956"/>
                  </a:lnTo>
                  <a:lnTo>
                    <a:pt x="794" y="956"/>
                  </a:lnTo>
                  <a:lnTo>
                    <a:pt x="793" y="957"/>
                  </a:lnTo>
                  <a:lnTo>
                    <a:pt x="791" y="958"/>
                  </a:lnTo>
                  <a:lnTo>
                    <a:pt x="791" y="958"/>
                  </a:lnTo>
                  <a:lnTo>
                    <a:pt x="791" y="957"/>
                  </a:lnTo>
                  <a:lnTo>
                    <a:pt x="790" y="957"/>
                  </a:lnTo>
                  <a:lnTo>
                    <a:pt x="788" y="955"/>
                  </a:lnTo>
                  <a:lnTo>
                    <a:pt x="788" y="955"/>
                  </a:lnTo>
                  <a:lnTo>
                    <a:pt x="780" y="955"/>
                  </a:lnTo>
                  <a:lnTo>
                    <a:pt x="770" y="955"/>
                  </a:lnTo>
                  <a:lnTo>
                    <a:pt x="770" y="955"/>
                  </a:lnTo>
                  <a:lnTo>
                    <a:pt x="769" y="953"/>
                  </a:lnTo>
                  <a:lnTo>
                    <a:pt x="767" y="952"/>
                  </a:lnTo>
                  <a:lnTo>
                    <a:pt x="764" y="950"/>
                  </a:lnTo>
                  <a:lnTo>
                    <a:pt x="764" y="950"/>
                  </a:lnTo>
                  <a:lnTo>
                    <a:pt x="762" y="947"/>
                  </a:lnTo>
                  <a:lnTo>
                    <a:pt x="760" y="946"/>
                  </a:lnTo>
                  <a:lnTo>
                    <a:pt x="758" y="946"/>
                  </a:lnTo>
                  <a:lnTo>
                    <a:pt x="758" y="946"/>
                  </a:lnTo>
                  <a:lnTo>
                    <a:pt x="755" y="946"/>
                  </a:lnTo>
                  <a:lnTo>
                    <a:pt x="754" y="946"/>
                  </a:lnTo>
                  <a:lnTo>
                    <a:pt x="752" y="949"/>
                  </a:lnTo>
                  <a:lnTo>
                    <a:pt x="750" y="952"/>
                  </a:lnTo>
                  <a:lnTo>
                    <a:pt x="748" y="952"/>
                  </a:lnTo>
                  <a:lnTo>
                    <a:pt x="746" y="952"/>
                  </a:lnTo>
                  <a:lnTo>
                    <a:pt x="746" y="952"/>
                  </a:lnTo>
                  <a:lnTo>
                    <a:pt x="746" y="950"/>
                  </a:lnTo>
                  <a:lnTo>
                    <a:pt x="746" y="949"/>
                  </a:lnTo>
                  <a:lnTo>
                    <a:pt x="745" y="948"/>
                  </a:lnTo>
                  <a:lnTo>
                    <a:pt x="743" y="948"/>
                  </a:lnTo>
                  <a:lnTo>
                    <a:pt x="739" y="949"/>
                  </a:lnTo>
                  <a:lnTo>
                    <a:pt x="735" y="950"/>
                  </a:lnTo>
                  <a:lnTo>
                    <a:pt x="735" y="950"/>
                  </a:lnTo>
                  <a:lnTo>
                    <a:pt x="735" y="949"/>
                  </a:lnTo>
                  <a:lnTo>
                    <a:pt x="733" y="948"/>
                  </a:lnTo>
                  <a:lnTo>
                    <a:pt x="733" y="948"/>
                  </a:lnTo>
                  <a:lnTo>
                    <a:pt x="725" y="947"/>
                  </a:lnTo>
                  <a:lnTo>
                    <a:pt x="717" y="946"/>
                  </a:lnTo>
                  <a:lnTo>
                    <a:pt x="717" y="946"/>
                  </a:lnTo>
                  <a:lnTo>
                    <a:pt x="715" y="945"/>
                  </a:lnTo>
                  <a:lnTo>
                    <a:pt x="713" y="944"/>
                  </a:lnTo>
                  <a:lnTo>
                    <a:pt x="713" y="944"/>
                  </a:lnTo>
                  <a:lnTo>
                    <a:pt x="711" y="944"/>
                  </a:lnTo>
                  <a:lnTo>
                    <a:pt x="708" y="945"/>
                  </a:lnTo>
                  <a:lnTo>
                    <a:pt x="706" y="946"/>
                  </a:lnTo>
                  <a:lnTo>
                    <a:pt x="703" y="946"/>
                  </a:lnTo>
                  <a:lnTo>
                    <a:pt x="703" y="946"/>
                  </a:lnTo>
                  <a:lnTo>
                    <a:pt x="699" y="945"/>
                  </a:lnTo>
                  <a:lnTo>
                    <a:pt x="695" y="944"/>
                  </a:lnTo>
                  <a:lnTo>
                    <a:pt x="695" y="944"/>
                  </a:lnTo>
                  <a:lnTo>
                    <a:pt x="692" y="942"/>
                  </a:lnTo>
                  <a:lnTo>
                    <a:pt x="687" y="942"/>
                  </a:lnTo>
                  <a:lnTo>
                    <a:pt x="687" y="942"/>
                  </a:lnTo>
                  <a:lnTo>
                    <a:pt x="685" y="942"/>
                  </a:lnTo>
                  <a:lnTo>
                    <a:pt x="683" y="943"/>
                  </a:lnTo>
                  <a:lnTo>
                    <a:pt x="681" y="944"/>
                  </a:lnTo>
                  <a:lnTo>
                    <a:pt x="679" y="944"/>
                  </a:lnTo>
                  <a:lnTo>
                    <a:pt x="679" y="944"/>
                  </a:lnTo>
                  <a:lnTo>
                    <a:pt x="676" y="943"/>
                  </a:lnTo>
                  <a:lnTo>
                    <a:pt x="675" y="942"/>
                  </a:lnTo>
                  <a:lnTo>
                    <a:pt x="670" y="939"/>
                  </a:lnTo>
                  <a:lnTo>
                    <a:pt x="670" y="939"/>
                  </a:lnTo>
                  <a:lnTo>
                    <a:pt x="667" y="939"/>
                  </a:lnTo>
                  <a:lnTo>
                    <a:pt x="665" y="939"/>
                  </a:lnTo>
                  <a:lnTo>
                    <a:pt x="663" y="940"/>
                  </a:lnTo>
                  <a:lnTo>
                    <a:pt x="661" y="939"/>
                  </a:lnTo>
                  <a:lnTo>
                    <a:pt x="661" y="939"/>
                  </a:lnTo>
                  <a:lnTo>
                    <a:pt x="659" y="937"/>
                  </a:lnTo>
                  <a:lnTo>
                    <a:pt x="657" y="935"/>
                  </a:lnTo>
                  <a:lnTo>
                    <a:pt x="657" y="935"/>
                  </a:lnTo>
                  <a:lnTo>
                    <a:pt x="651" y="935"/>
                  </a:lnTo>
                  <a:lnTo>
                    <a:pt x="645" y="935"/>
                  </a:lnTo>
                  <a:lnTo>
                    <a:pt x="645" y="935"/>
                  </a:lnTo>
                  <a:lnTo>
                    <a:pt x="634" y="932"/>
                  </a:lnTo>
                  <a:lnTo>
                    <a:pt x="629" y="931"/>
                  </a:lnTo>
                  <a:lnTo>
                    <a:pt x="623" y="932"/>
                  </a:lnTo>
                  <a:lnTo>
                    <a:pt x="623" y="932"/>
                  </a:lnTo>
                  <a:lnTo>
                    <a:pt x="623" y="929"/>
                  </a:lnTo>
                  <a:lnTo>
                    <a:pt x="622" y="927"/>
                  </a:lnTo>
                  <a:lnTo>
                    <a:pt x="621" y="924"/>
                  </a:lnTo>
                  <a:lnTo>
                    <a:pt x="621" y="924"/>
                  </a:lnTo>
                  <a:lnTo>
                    <a:pt x="614" y="923"/>
                  </a:lnTo>
                  <a:lnTo>
                    <a:pt x="610" y="921"/>
                  </a:lnTo>
                  <a:lnTo>
                    <a:pt x="610" y="921"/>
                  </a:lnTo>
                  <a:lnTo>
                    <a:pt x="608" y="922"/>
                  </a:lnTo>
                  <a:lnTo>
                    <a:pt x="605" y="923"/>
                  </a:lnTo>
                  <a:lnTo>
                    <a:pt x="603" y="922"/>
                  </a:lnTo>
                  <a:lnTo>
                    <a:pt x="602" y="922"/>
                  </a:lnTo>
                  <a:lnTo>
                    <a:pt x="601" y="922"/>
                  </a:lnTo>
                  <a:lnTo>
                    <a:pt x="600" y="926"/>
                  </a:lnTo>
                  <a:lnTo>
                    <a:pt x="600" y="926"/>
                  </a:lnTo>
                  <a:lnTo>
                    <a:pt x="596" y="924"/>
                  </a:lnTo>
                  <a:lnTo>
                    <a:pt x="590" y="924"/>
                  </a:lnTo>
                  <a:lnTo>
                    <a:pt x="590" y="924"/>
                  </a:lnTo>
                  <a:lnTo>
                    <a:pt x="587" y="921"/>
                  </a:lnTo>
                  <a:lnTo>
                    <a:pt x="585" y="920"/>
                  </a:lnTo>
                  <a:lnTo>
                    <a:pt x="584" y="917"/>
                  </a:lnTo>
                  <a:lnTo>
                    <a:pt x="584" y="917"/>
                  </a:lnTo>
                  <a:lnTo>
                    <a:pt x="583" y="918"/>
                  </a:lnTo>
                  <a:lnTo>
                    <a:pt x="581" y="918"/>
                  </a:lnTo>
                  <a:lnTo>
                    <a:pt x="578" y="918"/>
                  </a:lnTo>
                  <a:lnTo>
                    <a:pt x="573" y="917"/>
                  </a:lnTo>
                  <a:lnTo>
                    <a:pt x="567" y="917"/>
                  </a:lnTo>
                  <a:lnTo>
                    <a:pt x="567" y="917"/>
                  </a:lnTo>
                  <a:lnTo>
                    <a:pt x="567" y="914"/>
                  </a:lnTo>
                  <a:lnTo>
                    <a:pt x="565" y="911"/>
                  </a:lnTo>
                  <a:lnTo>
                    <a:pt x="563" y="910"/>
                  </a:lnTo>
                  <a:lnTo>
                    <a:pt x="562" y="908"/>
                  </a:lnTo>
                  <a:lnTo>
                    <a:pt x="562" y="908"/>
                  </a:lnTo>
                  <a:lnTo>
                    <a:pt x="558" y="909"/>
                  </a:lnTo>
                  <a:lnTo>
                    <a:pt x="557" y="908"/>
                  </a:lnTo>
                  <a:lnTo>
                    <a:pt x="555" y="907"/>
                  </a:lnTo>
                  <a:lnTo>
                    <a:pt x="551" y="906"/>
                  </a:lnTo>
                  <a:lnTo>
                    <a:pt x="551" y="906"/>
                  </a:lnTo>
                  <a:lnTo>
                    <a:pt x="542" y="905"/>
                  </a:lnTo>
                  <a:lnTo>
                    <a:pt x="533" y="906"/>
                  </a:lnTo>
                  <a:lnTo>
                    <a:pt x="533" y="906"/>
                  </a:lnTo>
                  <a:lnTo>
                    <a:pt x="533" y="903"/>
                  </a:lnTo>
                  <a:lnTo>
                    <a:pt x="532" y="902"/>
                  </a:lnTo>
                  <a:lnTo>
                    <a:pt x="528" y="901"/>
                  </a:lnTo>
                  <a:lnTo>
                    <a:pt x="523" y="902"/>
                  </a:lnTo>
                  <a:lnTo>
                    <a:pt x="520" y="901"/>
                  </a:lnTo>
                  <a:lnTo>
                    <a:pt x="520" y="901"/>
                  </a:lnTo>
                  <a:lnTo>
                    <a:pt x="518" y="899"/>
                  </a:lnTo>
                  <a:lnTo>
                    <a:pt x="517" y="897"/>
                  </a:lnTo>
                  <a:lnTo>
                    <a:pt x="517" y="897"/>
                  </a:lnTo>
                  <a:lnTo>
                    <a:pt x="515" y="896"/>
                  </a:lnTo>
                  <a:lnTo>
                    <a:pt x="511" y="896"/>
                  </a:lnTo>
                  <a:lnTo>
                    <a:pt x="510" y="896"/>
                  </a:lnTo>
                  <a:lnTo>
                    <a:pt x="509" y="895"/>
                  </a:lnTo>
                  <a:lnTo>
                    <a:pt x="509" y="892"/>
                  </a:lnTo>
                  <a:lnTo>
                    <a:pt x="509" y="890"/>
                  </a:lnTo>
                  <a:lnTo>
                    <a:pt x="509" y="890"/>
                  </a:lnTo>
                  <a:lnTo>
                    <a:pt x="506" y="891"/>
                  </a:lnTo>
                  <a:lnTo>
                    <a:pt x="505" y="891"/>
                  </a:lnTo>
                  <a:lnTo>
                    <a:pt x="501" y="890"/>
                  </a:lnTo>
                  <a:lnTo>
                    <a:pt x="497" y="890"/>
                  </a:lnTo>
                  <a:lnTo>
                    <a:pt x="497" y="890"/>
                  </a:lnTo>
                  <a:lnTo>
                    <a:pt x="497" y="888"/>
                  </a:lnTo>
                  <a:lnTo>
                    <a:pt x="496" y="886"/>
                  </a:lnTo>
                  <a:lnTo>
                    <a:pt x="496" y="885"/>
                  </a:lnTo>
                  <a:lnTo>
                    <a:pt x="495" y="883"/>
                  </a:lnTo>
                  <a:lnTo>
                    <a:pt x="495" y="883"/>
                  </a:lnTo>
                  <a:lnTo>
                    <a:pt x="489" y="882"/>
                  </a:lnTo>
                  <a:lnTo>
                    <a:pt x="482" y="881"/>
                  </a:lnTo>
                  <a:lnTo>
                    <a:pt x="475" y="879"/>
                  </a:lnTo>
                  <a:lnTo>
                    <a:pt x="469" y="879"/>
                  </a:lnTo>
                  <a:lnTo>
                    <a:pt x="469" y="879"/>
                  </a:lnTo>
                  <a:lnTo>
                    <a:pt x="467" y="876"/>
                  </a:lnTo>
                  <a:lnTo>
                    <a:pt x="466" y="874"/>
                  </a:lnTo>
                  <a:lnTo>
                    <a:pt x="465" y="871"/>
                  </a:lnTo>
                  <a:lnTo>
                    <a:pt x="464" y="867"/>
                  </a:lnTo>
                  <a:lnTo>
                    <a:pt x="464" y="867"/>
                  </a:lnTo>
                  <a:lnTo>
                    <a:pt x="459" y="866"/>
                  </a:lnTo>
                  <a:lnTo>
                    <a:pt x="455" y="864"/>
                  </a:lnTo>
                  <a:lnTo>
                    <a:pt x="452" y="863"/>
                  </a:lnTo>
                  <a:lnTo>
                    <a:pt x="449" y="863"/>
                  </a:lnTo>
                  <a:lnTo>
                    <a:pt x="446" y="863"/>
                  </a:lnTo>
                  <a:lnTo>
                    <a:pt x="446" y="863"/>
                  </a:lnTo>
                  <a:lnTo>
                    <a:pt x="446" y="862"/>
                  </a:lnTo>
                  <a:lnTo>
                    <a:pt x="445" y="861"/>
                  </a:lnTo>
                  <a:lnTo>
                    <a:pt x="443" y="860"/>
                  </a:lnTo>
                  <a:lnTo>
                    <a:pt x="439" y="860"/>
                  </a:lnTo>
                  <a:lnTo>
                    <a:pt x="437" y="859"/>
                  </a:lnTo>
                  <a:lnTo>
                    <a:pt x="437" y="859"/>
                  </a:lnTo>
                  <a:lnTo>
                    <a:pt x="437" y="857"/>
                  </a:lnTo>
                  <a:lnTo>
                    <a:pt x="437" y="857"/>
                  </a:lnTo>
                  <a:lnTo>
                    <a:pt x="433" y="858"/>
                  </a:lnTo>
                  <a:lnTo>
                    <a:pt x="431" y="857"/>
                  </a:lnTo>
                  <a:lnTo>
                    <a:pt x="430" y="856"/>
                  </a:lnTo>
                  <a:lnTo>
                    <a:pt x="430" y="854"/>
                  </a:lnTo>
                  <a:lnTo>
                    <a:pt x="430" y="854"/>
                  </a:lnTo>
                  <a:lnTo>
                    <a:pt x="425" y="855"/>
                  </a:lnTo>
                  <a:lnTo>
                    <a:pt x="420" y="854"/>
                  </a:lnTo>
                  <a:lnTo>
                    <a:pt x="412" y="851"/>
                  </a:lnTo>
                  <a:lnTo>
                    <a:pt x="412" y="851"/>
                  </a:lnTo>
                  <a:lnTo>
                    <a:pt x="412" y="847"/>
                  </a:lnTo>
                  <a:lnTo>
                    <a:pt x="411" y="845"/>
                  </a:lnTo>
                  <a:lnTo>
                    <a:pt x="408" y="843"/>
                  </a:lnTo>
                  <a:lnTo>
                    <a:pt x="405" y="842"/>
                  </a:lnTo>
                  <a:lnTo>
                    <a:pt x="402" y="841"/>
                  </a:lnTo>
                  <a:lnTo>
                    <a:pt x="399" y="840"/>
                  </a:lnTo>
                  <a:lnTo>
                    <a:pt x="397" y="838"/>
                  </a:lnTo>
                  <a:lnTo>
                    <a:pt x="396" y="834"/>
                  </a:lnTo>
                  <a:lnTo>
                    <a:pt x="396" y="834"/>
                  </a:lnTo>
                  <a:lnTo>
                    <a:pt x="393" y="836"/>
                  </a:lnTo>
                  <a:lnTo>
                    <a:pt x="388" y="836"/>
                  </a:lnTo>
                  <a:lnTo>
                    <a:pt x="388" y="836"/>
                  </a:lnTo>
                  <a:lnTo>
                    <a:pt x="386" y="833"/>
                  </a:lnTo>
                  <a:lnTo>
                    <a:pt x="386" y="827"/>
                  </a:lnTo>
                  <a:lnTo>
                    <a:pt x="386" y="827"/>
                  </a:lnTo>
                  <a:lnTo>
                    <a:pt x="382" y="827"/>
                  </a:lnTo>
                  <a:lnTo>
                    <a:pt x="379" y="826"/>
                  </a:lnTo>
                  <a:lnTo>
                    <a:pt x="377" y="825"/>
                  </a:lnTo>
                  <a:lnTo>
                    <a:pt x="376" y="823"/>
                  </a:lnTo>
                  <a:lnTo>
                    <a:pt x="376" y="823"/>
                  </a:lnTo>
                  <a:lnTo>
                    <a:pt x="374" y="824"/>
                  </a:lnTo>
                  <a:lnTo>
                    <a:pt x="372" y="824"/>
                  </a:lnTo>
                  <a:lnTo>
                    <a:pt x="369" y="823"/>
                  </a:lnTo>
                  <a:lnTo>
                    <a:pt x="365" y="823"/>
                  </a:lnTo>
                  <a:lnTo>
                    <a:pt x="365" y="823"/>
                  </a:lnTo>
                  <a:lnTo>
                    <a:pt x="364" y="820"/>
                  </a:lnTo>
                  <a:lnTo>
                    <a:pt x="361" y="818"/>
                  </a:lnTo>
                  <a:lnTo>
                    <a:pt x="357" y="817"/>
                  </a:lnTo>
                  <a:lnTo>
                    <a:pt x="354" y="816"/>
                  </a:lnTo>
                  <a:lnTo>
                    <a:pt x="354" y="816"/>
                  </a:lnTo>
                  <a:lnTo>
                    <a:pt x="354" y="813"/>
                  </a:lnTo>
                  <a:lnTo>
                    <a:pt x="353" y="810"/>
                  </a:lnTo>
                  <a:lnTo>
                    <a:pt x="352" y="808"/>
                  </a:lnTo>
                  <a:lnTo>
                    <a:pt x="352" y="805"/>
                  </a:lnTo>
                  <a:lnTo>
                    <a:pt x="352" y="805"/>
                  </a:lnTo>
                  <a:lnTo>
                    <a:pt x="349" y="805"/>
                  </a:lnTo>
                  <a:lnTo>
                    <a:pt x="347" y="804"/>
                  </a:lnTo>
                  <a:lnTo>
                    <a:pt x="343" y="802"/>
                  </a:lnTo>
                  <a:lnTo>
                    <a:pt x="340" y="801"/>
                  </a:lnTo>
                  <a:lnTo>
                    <a:pt x="336" y="800"/>
                  </a:lnTo>
                  <a:lnTo>
                    <a:pt x="334" y="800"/>
                  </a:lnTo>
                  <a:lnTo>
                    <a:pt x="334" y="800"/>
                  </a:lnTo>
                  <a:lnTo>
                    <a:pt x="333" y="799"/>
                  </a:lnTo>
                  <a:lnTo>
                    <a:pt x="331" y="797"/>
                  </a:lnTo>
                  <a:lnTo>
                    <a:pt x="330" y="796"/>
                  </a:lnTo>
                  <a:lnTo>
                    <a:pt x="329" y="794"/>
                  </a:lnTo>
                  <a:lnTo>
                    <a:pt x="329" y="794"/>
                  </a:lnTo>
                  <a:lnTo>
                    <a:pt x="329" y="793"/>
                  </a:lnTo>
                  <a:lnTo>
                    <a:pt x="328" y="792"/>
                  </a:lnTo>
                  <a:lnTo>
                    <a:pt x="326" y="790"/>
                  </a:lnTo>
                  <a:lnTo>
                    <a:pt x="325" y="790"/>
                  </a:lnTo>
                  <a:lnTo>
                    <a:pt x="325" y="789"/>
                  </a:lnTo>
                  <a:lnTo>
                    <a:pt x="325" y="787"/>
                  </a:lnTo>
                  <a:lnTo>
                    <a:pt x="325" y="784"/>
                  </a:lnTo>
                  <a:lnTo>
                    <a:pt x="325" y="784"/>
                  </a:lnTo>
                  <a:lnTo>
                    <a:pt x="323" y="785"/>
                  </a:lnTo>
                  <a:lnTo>
                    <a:pt x="321" y="786"/>
                  </a:lnTo>
                  <a:lnTo>
                    <a:pt x="318" y="786"/>
                  </a:lnTo>
                  <a:lnTo>
                    <a:pt x="316" y="787"/>
                  </a:lnTo>
                  <a:lnTo>
                    <a:pt x="316" y="787"/>
                  </a:lnTo>
                  <a:lnTo>
                    <a:pt x="309" y="780"/>
                  </a:lnTo>
                  <a:lnTo>
                    <a:pt x="309" y="780"/>
                  </a:lnTo>
                  <a:lnTo>
                    <a:pt x="309" y="779"/>
                  </a:lnTo>
                  <a:lnTo>
                    <a:pt x="308" y="778"/>
                  </a:lnTo>
                  <a:lnTo>
                    <a:pt x="307" y="778"/>
                  </a:lnTo>
                  <a:lnTo>
                    <a:pt x="307" y="778"/>
                  </a:lnTo>
                  <a:lnTo>
                    <a:pt x="301" y="776"/>
                  </a:lnTo>
                  <a:lnTo>
                    <a:pt x="301" y="776"/>
                  </a:lnTo>
                  <a:lnTo>
                    <a:pt x="301" y="774"/>
                  </a:lnTo>
                  <a:lnTo>
                    <a:pt x="301" y="772"/>
                  </a:lnTo>
                  <a:lnTo>
                    <a:pt x="301" y="772"/>
                  </a:lnTo>
                  <a:lnTo>
                    <a:pt x="294" y="766"/>
                  </a:lnTo>
                  <a:lnTo>
                    <a:pt x="291" y="763"/>
                  </a:lnTo>
                  <a:lnTo>
                    <a:pt x="289" y="760"/>
                  </a:lnTo>
                  <a:lnTo>
                    <a:pt x="289" y="760"/>
                  </a:lnTo>
                  <a:lnTo>
                    <a:pt x="284" y="759"/>
                  </a:lnTo>
                  <a:lnTo>
                    <a:pt x="280" y="757"/>
                  </a:lnTo>
                  <a:lnTo>
                    <a:pt x="275" y="755"/>
                  </a:lnTo>
                  <a:lnTo>
                    <a:pt x="271" y="754"/>
                  </a:lnTo>
                  <a:lnTo>
                    <a:pt x="271" y="754"/>
                  </a:lnTo>
                  <a:lnTo>
                    <a:pt x="268" y="746"/>
                  </a:lnTo>
                  <a:lnTo>
                    <a:pt x="267" y="742"/>
                  </a:lnTo>
                  <a:lnTo>
                    <a:pt x="265" y="740"/>
                  </a:lnTo>
                  <a:lnTo>
                    <a:pt x="265" y="740"/>
                  </a:lnTo>
                  <a:lnTo>
                    <a:pt x="260" y="736"/>
                  </a:lnTo>
                  <a:lnTo>
                    <a:pt x="253" y="731"/>
                  </a:lnTo>
                  <a:lnTo>
                    <a:pt x="253" y="731"/>
                  </a:lnTo>
                  <a:lnTo>
                    <a:pt x="252" y="729"/>
                  </a:lnTo>
                  <a:lnTo>
                    <a:pt x="252" y="728"/>
                  </a:lnTo>
                  <a:lnTo>
                    <a:pt x="251" y="728"/>
                  </a:lnTo>
                  <a:lnTo>
                    <a:pt x="251" y="728"/>
                  </a:lnTo>
                  <a:lnTo>
                    <a:pt x="249" y="726"/>
                  </a:lnTo>
                  <a:lnTo>
                    <a:pt x="246" y="724"/>
                  </a:lnTo>
                  <a:lnTo>
                    <a:pt x="246" y="724"/>
                  </a:lnTo>
                  <a:lnTo>
                    <a:pt x="242" y="718"/>
                  </a:lnTo>
                  <a:lnTo>
                    <a:pt x="239" y="714"/>
                  </a:lnTo>
                  <a:lnTo>
                    <a:pt x="235" y="711"/>
                  </a:lnTo>
                  <a:lnTo>
                    <a:pt x="235" y="711"/>
                  </a:lnTo>
                  <a:lnTo>
                    <a:pt x="232" y="709"/>
                  </a:lnTo>
                  <a:lnTo>
                    <a:pt x="228" y="708"/>
                  </a:lnTo>
                  <a:lnTo>
                    <a:pt x="228" y="708"/>
                  </a:lnTo>
                  <a:lnTo>
                    <a:pt x="228" y="706"/>
                  </a:lnTo>
                  <a:lnTo>
                    <a:pt x="227" y="705"/>
                  </a:lnTo>
                  <a:lnTo>
                    <a:pt x="227" y="703"/>
                  </a:lnTo>
                  <a:lnTo>
                    <a:pt x="226" y="701"/>
                  </a:lnTo>
                  <a:lnTo>
                    <a:pt x="226" y="701"/>
                  </a:lnTo>
                  <a:lnTo>
                    <a:pt x="224" y="700"/>
                  </a:lnTo>
                  <a:lnTo>
                    <a:pt x="222" y="699"/>
                  </a:lnTo>
                  <a:lnTo>
                    <a:pt x="222" y="699"/>
                  </a:lnTo>
                  <a:lnTo>
                    <a:pt x="221" y="696"/>
                  </a:lnTo>
                  <a:lnTo>
                    <a:pt x="220" y="693"/>
                  </a:lnTo>
                  <a:lnTo>
                    <a:pt x="219" y="689"/>
                  </a:lnTo>
                  <a:lnTo>
                    <a:pt x="218" y="688"/>
                  </a:lnTo>
                  <a:lnTo>
                    <a:pt x="215" y="688"/>
                  </a:lnTo>
                  <a:lnTo>
                    <a:pt x="215" y="688"/>
                  </a:lnTo>
                  <a:lnTo>
                    <a:pt x="215" y="679"/>
                  </a:lnTo>
                  <a:lnTo>
                    <a:pt x="215" y="679"/>
                  </a:lnTo>
                  <a:lnTo>
                    <a:pt x="214" y="678"/>
                  </a:lnTo>
                  <a:lnTo>
                    <a:pt x="212" y="678"/>
                  </a:lnTo>
                  <a:lnTo>
                    <a:pt x="211" y="679"/>
                  </a:lnTo>
                  <a:lnTo>
                    <a:pt x="210" y="677"/>
                  </a:lnTo>
                  <a:lnTo>
                    <a:pt x="210" y="677"/>
                  </a:lnTo>
                  <a:lnTo>
                    <a:pt x="209" y="673"/>
                  </a:lnTo>
                  <a:lnTo>
                    <a:pt x="206" y="667"/>
                  </a:lnTo>
                  <a:lnTo>
                    <a:pt x="201" y="663"/>
                  </a:lnTo>
                  <a:lnTo>
                    <a:pt x="198" y="662"/>
                  </a:lnTo>
                  <a:lnTo>
                    <a:pt x="194" y="661"/>
                  </a:lnTo>
                  <a:lnTo>
                    <a:pt x="194" y="661"/>
                  </a:lnTo>
                  <a:lnTo>
                    <a:pt x="194" y="656"/>
                  </a:lnTo>
                  <a:lnTo>
                    <a:pt x="194" y="654"/>
                  </a:lnTo>
                  <a:lnTo>
                    <a:pt x="192" y="653"/>
                  </a:lnTo>
                  <a:lnTo>
                    <a:pt x="192" y="653"/>
                  </a:lnTo>
                  <a:lnTo>
                    <a:pt x="190" y="653"/>
                  </a:lnTo>
                  <a:lnTo>
                    <a:pt x="188" y="653"/>
                  </a:lnTo>
                  <a:lnTo>
                    <a:pt x="188" y="653"/>
                  </a:lnTo>
                  <a:lnTo>
                    <a:pt x="188" y="650"/>
                  </a:lnTo>
                  <a:lnTo>
                    <a:pt x="188" y="647"/>
                  </a:lnTo>
                  <a:lnTo>
                    <a:pt x="188" y="647"/>
                  </a:lnTo>
                  <a:lnTo>
                    <a:pt x="186" y="645"/>
                  </a:lnTo>
                  <a:lnTo>
                    <a:pt x="184" y="643"/>
                  </a:lnTo>
                  <a:lnTo>
                    <a:pt x="184" y="643"/>
                  </a:lnTo>
                  <a:lnTo>
                    <a:pt x="180" y="640"/>
                  </a:lnTo>
                  <a:lnTo>
                    <a:pt x="177" y="637"/>
                  </a:lnTo>
                  <a:lnTo>
                    <a:pt x="177" y="637"/>
                  </a:lnTo>
                  <a:lnTo>
                    <a:pt x="177" y="634"/>
                  </a:lnTo>
                  <a:lnTo>
                    <a:pt x="176" y="631"/>
                  </a:lnTo>
                  <a:lnTo>
                    <a:pt x="174" y="625"/>
                  </a:lnTo>
                  <a:lnTo>
                    <a:pt x="174" y="625"/>
                  </a:lnTo>
                  <a:lnTo>
                    <a:pt x="173" y="624"/>
                  </a:lnTo>
                  <a:lnTo>
                    <a:pt x="171" y="623"/>
                  </a:lnTo>
                  <a:lnTo>
                    <a:pt x="170" y="621"/>
                  </a:lnTo>
                  <a:lnTo>
                    <a:pt x="170" y="619"/>
                  </a:lnTo>
                  <a:lnTo>
                    <a:pt x="170" y="619"/>
                  </a:lnTo>
                  <a:lnTo>
                    <a:pt x="169" y="616"/>
                  </a:lnTo>
                  <a:lnTo>
                    <a:pt x="167" y="615"/>
                  </a:lnTo>
                  <a:lnTo>
                    <a:pt x="165" y="614"/>
                  </a:lnTo>
                  <a:lnTo>
                    <a:pt x="161" y="614"/>
                  </a:lnTo>
                  <a:lnTo>
                    <a:pt x="161" y="614"/>
                  </a:lnTo>
                  <a:lnTo>
                    <a:pt x="161" y="611"/>
                  </a:lnTo>
                  <a:lnTo>
                    <a:pt x="160" y="607"/>
                  </a:lnTo>
                  <a:lnTo>
                    <a:pt x="160" y="604"/>
                  </a:lnTo>
                  <a:lnTo>
                    <a:pt x="157" y="601"/>
                  </a:lnTo>
                  <a:lnTo>
                    <a:pt x="157" y="601"/>
                  </a:lnTo>
                  <a:lnTo>
                    <a:pt x="153" y="601"/>
                  </a:lnTo>
                  <a:lnTo>
                    <a:pt x="152" y="603"/>
                  </a:lnTo>
                  <a:lnTo>
                    <a:pt x="152" y="603"/>
                  </a:lnTo>
                  <a:lnTo>
                    <a:pt x="151" y="602"/>
                  </a:lnTo>
                  <a:lnTo>
                    <a:pt x="150" y="601"/>
                  </a:lnTo>
                  <a:lnTo>
                    <a:pt x="150" y="598"/>
                  </a:lnTo>
                  <a:lnTo>
                    <a:pt x="150" y="598"/>
                  </a:lnTo>
                  <a:lnTo>
                    <a:pt x="148" y="595"/>
                  </a:lnTo>
                  <a:lnTo>
                    <a:pt x="146" y="592"/>
                  </a:lnTo>
                  <a:lnTo>
                    <a:pt x="146" y="592"/>
                  </a:lnTo>
                  <a:lnTo>
                    <a:pt x="145" y="589"/>
                  </a:lnTo>
                  <a:lnTo>
                    <a:pt x="144" y="585"/>
                  </a:lnTo>
                  <a:lnTo>
                    <a:pt x="144" y="581"/>
                  </a:lnTo>
                  <a:lnTo>
                    <a:pt x="143" y="576"/>
                  </a:lnTo>
                  <a:lnTo>
                    <a:pt x="143" y="576"/>
                  </a:lnTo>
                  <a:lnTo>
                    <a:pt x="142" y="574"/>
                  </a:lnTo>
                  <a:lnTo>
                    <a:pt x="140" y="571"/>
                  </a:lnTo>
                  <a:lnTo>
                    <a:pt x="139" y="567"/>
                  </a:lnTo>
                  <a:lnTo>
                    <a:pt x="139" y="566"/>
                  </a:lnTo>
                  <a:lnTo>
                    <a:pt x="139" y="564"/>
                  </a:lnTo>
                  <a:lnTo>
                    <a:pt x="139" y="564"/>
                  </a:lnTo>
                  <a:lnTo>
                    <a:pt x="135" y="563"/>
                  </a:lnTo>
                  <a:lnTo>
                    <a:pt x="131" y="563"/>
                  </a:lnTo>
                  <a:lnTo>
                    <a:pt x="129" y="563"/>
                  </a:lnTo>
                  <a:lnTo>
                    <a:pt x="125" y="560"/>
                  </a:lnTo>
                  <a:lnTo>
                    <a:pt x="125" y="560"/>
                  </a:lnTo>
                  <a:lnTo>
                    <a:pt x="125" y="559"/>
                  </a:lnTo>
                  <a:lnTo>
                    <a:pt x="125" y="557"/>
                  </a:lnTo>
                  <a:lnTo>
                    <a:pt x="124" y="555"/>
                  </a:lnTo>
                  <a:lnTo>
                    <a:pt x="124" y="554"/>
                  </a:lnTo>
                  <a:lnTo>
                    <a:pt x="124" y="554"/>
                  </a:lnTo>
                  <a:lnTo>
                    <a:pt x="127" y="554"/>
                  </a:lnTo>
                  <a:lnTo>
                    <a:pt x="127" y="554"/>
                  </a:lnTo>
                  <a:lnTo>
                    <a:pt x="125" y="551"/>
                  </a:lnTo>
                  <a:lnTo>
                    <a:pt x="122" y="550"/>
                  </a:lnTo>
                  <a:lnTo>
                    <a:pt x="115" y="546"/>
                  </a:lnTo>
                  <a:lnTo>
                    <a:pt x="115" y="546"/>
                  </a:lnTo>
                  <a:lnTo>
                    <a:pt x="114" y="537"/>
                  </a:lnTo>
                  <a:lnTo>
                    <a:pt x="110" y="529"/>
                  </a:lnTo>
                  <a:lnTo>
                    <a:pt x="106" y="522"/>
                  </a:lnTo>
                  <a:lnTo>
                    <a:pt x="101" y="518"/>
                  </a:lnTo>
                  <a:lnTo>
                    <a:pt x="101" y="518"/>
                  </a:lnTo>
                  <a:lnTo>
                    <a:pt x="101" y="512"/>
                  </a:lnTo>
                  <a:lnTo>
                    <a:pt x="100" y="509"/>
                  </a:lnTo>
                  <a:lnTo>
                    <a:pt x="99" y="506"/>
                  </a:lnTo>
                  <a:lnTo>
                    <a:pt x="99" y="506"/>
                  </a:lnTo>
                  <a:lnTo>
                    <a:pt x="97" y="505"/>
                  </a:lnTo>
                  <a:lnTo>
                    <a:pt x="94" y="504"/>
                  </a:lnTo>
                  <a:lnTo>
                    <a:pt x="94" y="504"/>
                  </a:lnTo>
                  <a:lnTo>
                    <a:pt x="92" y="499"/>
                  </a:lnTo>
                  <a:lnTo>
                    <a:pt x="91" y="493"/>
                  </a:lnTo>
                  <a:lnTo>
                    <a:pt x="91" y="493"/>
                  </a:lnTo>
                  <a:lnTo>
                    <a:pt x="90" y="490"/>
                  </a:lnTo>
                  <a:lnTo>
                    <a:pt x="89" y="486"/>
                  </a:lnTo>
                  <a:lnTo>
                    <a:pt x="89" y="486"/>
                  </a:lnTo>
                  <a:lnTo>
                    <a:pt x="85" y="484"/>
                  </a:lnTo>
                  <a:lnTo>
                    <a:pt x="85" y="484"/>
                  </a:lnTo>
                  <a:lnTo>
                    <a:pt x="84" y="480"/>
                  </a:lnTo>
                  <a:lnTo>
                    <a:pt x="85" y="477"/>
                  </a:lnTo>
                  <a:lnTo>
                    <a:pt x="84" y="474"/>
                  </a:lnTo>
                  <a:lnTo>
                    <a:pt x="83" y="471"/>
                  </a:lnTo>
                  <a:lnTo>
                    <a:pt x="83" y="471"/>
                  </a:lnTo>
                  <a:lnTo>
                    <a:pt x="79" y="469"/>
                  </a:lnTo>
                  <a:lnTo>
                    <a:pt x="79" y="469"/>
                  </a:lnTo>
                  <a:lnTo>
                    <a:pt x="78" y="465"/>
                  </a:lnTo>
                  <a:lnTo>
                    <a:pt x="78" y="463"/>
                  </a:lnTo>
                  <a:lnTo>
                    <a:pt x="77" y="460"/>
                  </a:lnTo>
                  <a:lnTo>
                    <a:pt x="76" y="457"/>
                  </a:lnTo>
                  <a:lnTo>
                    <a:pt x="76" y="457"/>
                  </a:lnTo>
                  <a:lnTo>
                    <a:pt x="74" y="454"/>
                  </a:lnTo>
                  <a:lnTo>
                    <a:pt x="73" y="453"/>
                  </a:lnTo>
                  <a:lnTo>
                    <a:pt x="71" y="451"/>
                  </a:lnTo>
                  <a:lnTo>
                    <a:pt x="71" y="451"/>
                  </a:lnTo>
                  <a:lnTo>
                    <a:pt x="69" y="443"/>
                  </a:lnTo>
                  <a:lnTo>
                    <a:pt x="69" y="443"/>
                  </a:lnTo>
                  <a:lnTo>
                    <a:pt x="67" y="442"/>
                  </a:lnTo>
                  <a:lnTo>
                    <a:pt x="65" y="441"/>
                  </a:lnTo>
                  <a:lnTo>
                    <a:pt x="65" y="441"/>
                  </a:lnTo>
                  <a:lnTo>
                    <a:pt x="64" y="440"/>
                  </a:lnTo>
                  <a:lnTo>
                    <a:pt x="65" y="438"/>
                  </a:lnTo>
                  <a:lnTo>
                    <a:pt x="65" y="436"/>
                  </a:lnTo>
                  <a:lnTo>
                    <a:pt x="65" y="435"/>
                  </a:lnTo>
                  <a:lnTo>
                    <a:pt x="65" y="435"/>
                  </a:lnTo>
                  <a:lnTo>
                    <a:pt x="61" y="431"/>
                  </a:lnTo>
                  <a:lnTo>
                    <a:pt x="60" y="427"/>
                  </a:lnTo>
                  <a:lnTo>
                    <a:pt x="60" y="424"/>
                  </a:lnTo>
                  <a:lnTo>
                    <a:pt x="61" y="421"/>
                  </a:lnTo>
                  <a:lnTo>
                    <a:pt x="61" y="421"/>
                  </a:lnTo>
                  <a:lnTo>
                    <a:pt x="61" y="419"/>
                  </a:lnTo>
                  <a:lnTo>
                    <a:pt x="60" y="418"/>
                  </a:lnTo>
                  <a:lnTo>
                    <a:pt x="59" y="416"/>
                  </a:lnTo>
                  <a:lnTo>
                    <a:pt x="56" y="416"/>
                  </a:lnTo>
                  <a:lnTo>
                    <a:pt x="54" y="415"/>
                  </a:lnTo>
                  <a:lnTo>
                    <a:pt x="54" y="415"/>
                  </a:lnTo>
                  <a:lnTo>
                    <a:pt x="55" y="412"/>
                  </a:lnTo>
                  <a:lnTo>
                    <a:pt x="56" y="411"/>
                  </a:lnTo>
                  <a:lnTo>
                    <a:pt x="57" y="410"/>
                  </a:lnTo>
                  <a:lnTo>
                    <a:pt x="59" y="410"/>
                  </a:lnTo>
                  <a:lnTo>
                    <a:pt x="62" y="410"/>
                  </a:lnTo>
                  <a:lnTo>
                    <a:pt x="63" y="409"/>
                  </a:lnTo>
                  <a:lnTo>
                    <a:pt x="65" y="408"/>
                  </a:lnTo>
                  <a:lnTo>
                    <a:pt x="65" y="408"/>
                  </a:lnTo>
                  <a:lnTo>
                    <a:pt x="64" y="406"/>
                  </a:lnTo>
                  <a:lnTo>
                    <a:pt x="63" y="404"/>
                  </a:lnTo>
                  <a:lnTo>
                    <a:pt x="62" y="404"/>
                  </a:lnTo>
                  <a:lnTo>
                    <a:pt x="61" y="404"/>
                  </a:lnTo>
                  <a:lnTo>
                    <a:pt x="57" y="406"/>
                  </a:lnTo>
                  <a:lnTo>
                    <a:pt x="55" y="406"/>
                  </a:lnTo>
                  <a:lnTo>
                    <a:pt x="52" y="406"/>
                  </a:lnTo>
                  <a:lnTo>
                    <a:pt x="52" y="406"/>
                  </a:lnTo>
                  <a:lnTo>
                    <a:pt x="50" y="403"/>
                  </a:lnTo>
                  <a:lnTo>
                    <a:pt x="49" y="401"/>
                  </a:lnTo>
                  <a:lnTo>
                    <a:pt x="49" y="401"/>
                  </a:lnTo>
                  <a:lnTo>
                    <a:pt x="48" y="398"/>
                  </a:lnTo>
                  <a:lnTo>
                    <a:pt x="48" y="395"/>
                  </a:lnTo>
                  <a:lnTo>
                    <a:pt x="48" y="392"/>
                  </a:lnTo>
                  <a:lnTo>
                    <a:pt x="47" y="390"/>
                  </a:lnTo>
                  <a:lnTo>
                    <a:pt x="47" y="390"/>
                  </a:lnTo>
                  <a:lnTo>
                    <a:pt x="46" y="389"/>
                  </a:lnTo>
                  <a:lnTo>
                    <a:pt x="46" y="388"/>
                  </a:lnTo>
                  <a:lnTo>
                    <a:pt x="47" y="386"/>
                  </a:lnTo>
                  <a:lnTo>
                    <a:pt x="47" y="381"/>
                  </a:lnTo>
                  <a:lnTo>
                    <a:pt x="47" y="381"/>
                  </a:lnTo>
                  <a:lnTo>
                    <a:pt x="45" y="372"/>
                  </a:lnTo>
                  <a:lnTo>
                    <a:pt x="42" y="363"/>
                  </a:lnTo>
                  <a:lnTo>
                    <a:pt x="42" y="363"/>
                  </a:lnTo>
                  <a:lnTo>
                    <a:pt x="42" y="359"/>
                  </a:lnTo>
                  <a:lnTo>
                    <a:pt x="40" y="354"/>
                  </a:lnTo>
                  <a:lnTo>
                    <a:pt x="40" y="354"/>
                  </a:lnTo>
                  <a:lnTo>
                    <a:pt x="38" y="352"/>
                  </a:lnTo>
                  <a:lnTo>
                    <a:pt x="36" y="350"/>
                  </a:lnTo>
                  <a:lnTo>
                    <a:pt x="36" y="350"/>
                  </a:lnTo>
                  <a:lnTo>
                    <a:pt x="35" y="341"/>
                  </a:lnTo>
                  <a:lnTo>
                    <a:pt x="34" y="332"/>
                  </a:lnTo>
                  <a:lnTo>
                    <a:pt x="34" y="332"/>
                  </a:lnTo>
                  <a:lnTo>
                    <a:pt x="33" y="330"/>
                  </a:lnTo>
                  <a:lnTo>
                    <a:pt x="32" y="327"/>
                  </a:lnTo>
                  <a:lnTo>
                    <a:pt x="32" y="327"/>
                  </a:lnTo>
                  <a:lnTo>
                    <a:pt x="30" y="311"/>
                  </a:lnTo>
                  <a:lnTo>
                    <a:pt x="29" y="302"/>
                  </a:lnTo>
                  <a:lnTo>
                    <a:pt x="28" y="299"/>
                  </a:lnTo>
                  <a:lnTo>
                    <a:pt x="27" y="296"/>
                  </a:lnTo>
                  <a:lnTo>
                    <a:pt x="27" y="296"/>
                  </a:lnTo>
                  <a:lnTo>
                    <a:pt x="25" y="292"/>
                  </a:lnTo>
                  <a:lnTo>
                    <a:pt x="25" y="288"/>
                  </a:lnTo>
                  <a:lnTo>
                    <a:pt x="24" y="282"/>
                  </a:lnTo>
                  <a:lnTo>
                    <a:pt x="22" y="278"/>
                  </a:lnTo>
                  <a:lnTo>
                    <a:pt x="22" y="278"/>
                  </a:lnTo>
                  <a:lnTo>
                    <a:pt x="18" y="273"/>
                  </a:lnTo>
                  <a:lnTo>
                    <a:pt x="18" y="273"/>
                  </a:lnTo>
                  <a:lnTo>
                    <a:pt x="18" y="268"/>
                  </a:lnTo>
                  <a:lnTo>
                    <a:pt x="18" y="262"/>
                  </a:lnTo>
                  <a:lnTo>
                    <a:pt x="18" y="262"/>
                  </a:lnTo>
                  <a:lnTo>
                    <a:pt x="17" y="258"/>
                  </a:lnTo>
                  <a:lnTo>
                    <a:pt x="16" y="255"/>
                  </a:lnTo>
                  <a:lnTo>
                    <a:pt x="16" y="255"/>
                  </a:lnTo>
                  <a:lnTo>
                    <a:pt x="16" y="253"/>
                  </a:lnTo>
                  <a:lnTo>
                    <a:pt x="17" y="252"/>
                  </a:lnTo>
                  <a:lnTo>
                    <a:pt x="18" y="250"/>
                  </a:lnTo>
                  <a:lnTo>
                    <a:pt x="18" y="249"/>
                  </a:lnTo>
                  <a:lnTo>
                    <a:pt x="18" y="249"/>
                  </a:lnTo>
                  <a:lnTo>
                    <a:pt x="17" y="246"/>
                  </a:lnTo>
                  <a:lnTo>
                    <a:pt x="16" y="244"/>
                  </a:lnTo>
                  <a:lnTo>
                    <a:pt x="14" y="242"/>
                  </a:lnTo>
                  <a:lnTo>
                    <a:pt x="14" y="239"/>
                  </a:lnTo>
                  <a:lnTo>
                    <a:pt x="14" y="239"/>
                  </a:lnTo>
                  <a:lnTo>
                    <a:pt x="14" y="237"/>
                  </a:lnTo>
                  <a:lnTo>
                    <a:pt x="15" y="236"/>
                  </a:lnTo>
                  <a:lnTo>
                    <a:pt x="16" y="234"/>
                  </a:lnTo>
                  <a:lnTo>
                    <a:pt x="16" y="233"/>
                  </a:lnTo>
                  <a:lnTo>
                    <a:pt x="16" y="233"/>
                  </a:lnTo>
                  <a:lnTo>
                    <a:pt x="14" y="229"/>
                  </a:lnTo>
                  <a:lnTo>
                    <a:pt x="12" y="224"/>
                  </a:lnTo>
                  <a:lnTo>
                    <a:pt x="11" y="219"/>
                  </a:lnTo>
                  <a:lnTo>
                    <a:pt x="8" y="215"/>
                  </a:lnTo>
                  <a:lnTo>
                    <a:pt x="8" y="215"/>
                  </a:lnTo>
                  <a:lnTo>
                    <a:pt x="11" y="208"/>
                  </a:lnTo>
                  <a:lnTo>
                    <a:pt x="13" y="203"/>
                  </a:lnTo>
                  <a:lnTo>
                    <a:pt x="16" y="198"/>
                  </a:lnTo>
                  <a:lnTo>
                    <a:pt x="18" y="193"/>
                  </a:lnTo>
                  <a:lnTo>
                    <a:pt x="18" y="193"/>
                  </a:lnTo>
                  <a:lnTo>
                    <a:pt x="17" y="190"/>
                  </a:lnTo>
                  <a:lnTo>
                    <a:pt x="15" y="188"/>
                  </a:lnTo>
                  <a:lnTo>
                    <a:pt x="8" y="186"/>
                  </a:lnTo>
                  <a:lnTo>
                    <a:pt x="8" y="186"/>
                  </a:lnTo>
                  <a:lnTo>
                    <a:pt x="9" y="177"/>
                  </a:lnTo>
                  <a:lnTo>
                    <a:pt x="9" y="168"/>
                  </a:lnTo>
                  <a:lnTo>
                    <a:pt x="8" y="157"/>
                  </a:lnTo>
                  <a:lnTo>
                    <a:pt x="8" y="146"/>
                  </a:lnTo>
                  <a:lnTo>
                    <a:pt x="8" y="146"/>
                  </a:lnTo>
                  <a:lnTo>
                    <a:pt x="8" y="142"/>
                  </a:lnTo>
                  <a:lnTo>
                    <a:pt x="6" y="138"/>
                  </a:lnTo>
                  <a:lnTo>
                    <a:pt x="3" y="135"/>
                  </a:lnTo>
                  <a:lnTo>
                    <a:pt x="2" y="132"/>
                  </a:lnTo>
                  <a:lnTo>
                    <a:pt x="2" y="132"/>
                  </a:lnTo>
                  <a:lnTo>
                    <a:pt x="5" y="110"/>
                  </a:lnTo>
                  <a:lnTo>
                    <a:pt x="6" y="98"/>
                  </a:lnTo>
                  <a:lnTo>
                    <a:pt x="5" y="93"/>
                  </a:lnTo>
                  <a:lnTo>
                    <a:pt x="4" y="87"/>
                  </a:lnTo>
                  <a:lnTo>
                    <a:pt x="4" y="87"/>
                  </a:lnTo>
                  <a:lnTo>
                    <a:pt x="2" y="82"/>
                  </a:lnTo>
                  <a:lnTo>
                    <a:pt x="1" y="79"/>
                  </a:lnTo>
                  <a:lnTo>
                    <a:pt x="0" y="76"/>
                  </a:lnTo>
                  <a:lnTo>
                    <a:pt x="0" y="76"/>
                  </a:lnTo>
                  <a:lnTo>
                    <a:pt x="1" y="75"/>
                  </a:lnTo>
                  <a:lnTo>
                    <a:pt x="2" y="74"/>
                  </a:lnTo>
                  <a:lnTo>
                    <a:pt x="2" y="71"/>
                  </a:lnTo>
                  <a:lnTo>
                    <a:pt x="2" y="65"/>
                  </a:lnTo>
                  <a:lnTo>
                    <a:pt x="2" y="65"/>
                  </a:lnTo>
                  <a:lnTo>
                    <a:pt x="4" y="61"/>
                  </a:lnTo>
                  <a:lnTo>
                    <a:pt x="4" y="59"/>
                  </a:lnTo>
                  <a:lnTo>
                    <a:pt x="2" y="58"/>
                  </a:lnTo>
                  <a:lnTo>
                    <a:pt x="2" y="58"/>
                  </a:lnTo>
                  <a:lnTo>
                    <a:pt x="4" y="55"/>
                  </a:lnTo>
                  <a:lnTo>
                    <a:pt x="6" y="51"/>
                  </a:lnTo>
                  <a:lnTo>
                    <a:pt x="7" y="48"/>
                  </a:lnTo>
                  <a:lnTo>
                    <a:pt x="8" y="45"/>
                  </a:lnTo>
                  <a:lnTo>
                    <a:pt x="8" y="45"/>
                  </a:lnTo>
                  <a:lnTo>
                    <a:pt x="8" y="41"/>
                  </a:lnTo>
                  <a:lnTo>
                    <a:pt x="6" y="36"/>
                  </a:lnTo>
                  <a:lnTo>
                    <a:pt x="5" y="33"/>
                  </a:lnTo>
                  <a:lnTo>
                    <a:pt x="4" y="29"/>
                  </a:lnTo>
                  <a:lnTo>
                    <a:pt x="4" y="29"/>
                  </a:lnTo>
                  <a:lnTo>
                    <a:pt x="7" y="27"/>
                  </a:lnTo>
                  <a:lnTo>
                    <a:pt x="9" y="25"/>
                  </a:lnTo>
                  <a:lnTo>
                    <a:pt x="13" y="23"/>
                  </a:lnTo>
                  <a:lnTo>
                    <a:pt x="15" y="22"/>
                  </a:lnTo>
                  <a:lnTo>
                    <a:pt x="18" y="22"/>
                  </a:lnTo>
                  <a:lnTo>
                    <a:pt x="18" y="22"/>
                  </a:lnTo>
                  <a:lnTo>
                    <a:pt x="17" y="24"/>
                  </a:lnTo>
                  <a:lnTo>
                    <a:pt x="17" y="26"/>
                  </a:lnTo>
                  <a:lnTo>
                    <a:pt x="18" y="28"/>
                  </a:lnTo>
                  <a:lnTo>
                    <a:pt x="20" y="31"/>
                  </a:lnTo>
                  <a:lnTo>
                    <a:pt x="20" y="33"/>
                  </a:lnTo>
                  <a:lnTo>
                    <a:pt x="20" y="33"/>
                  </a:lnTo>
                  <a:lnTo>
                    <a:pt x="19" y="34"/>
                  </a:lnTo>
                  <a:lnTo>
                    <a:pt x="18" y="34"/>
                  </a:lnTo>
                  <a:lnTo>
                    <a:pt x="18" y="35"/>
                  </a:lnTo>
                  <a:lnTo>
                    <a:pt x="18" y="35"/>
                  </a:lnTo>
                  <a:lnTo>
                    <a:pt x="20" y="45"/>
                  </a:lnTo>
                  <a:lnTo>
                    <a:pt x="20" y="45"/>
                  </a:lnTo>
                  <a:lnTo>
                    <a:pt x="20" y="48"/>
                  </a:lnTo>
                  <a:lnTo>
                    <a:pt x="20" y="51"/>
                  </a:lnTo>
                  <a:lnTo>
                    <a:pt x="20" y="51"/>
                  </a:lnTo>
                  <a:lnTo>
                    <a:pt x="21" y="55"/>
                  </a:lnTo>
                  <a:lnTo>
                    <a:pt x="20" y="63"/>
                  </a:lnTo>
                  <a:lnTo>
                    <a:pt x="20" y="63"/>
                  </a:lnTo>
                  <a:lnTo>
                    <a:pt x="19" y="73"/>
                  </a:lnTo>
                  <a:lnTo>
                    <a:pt x="19" y="85"/>
                  </a:lnTo>
                  <a:lnTo>
                    <a:pt x="18" y="95"/>
                  </a:lnTo>
                  <a:lnTo>
                    <a:pt x="16" y="99"/>
                  </a:lnTo>
                  <a:lnTo>
                    <a:pt x="14" y="103"/>
                  </a:lnTo>
                  <a:lnTo>
                    <a:pt x="14" y="103"/>
                  </a:lnTo>
                  <a:lnTo>
                    <a:pt x="15" y="108"/>
                  </a:lnTo>
                  <a:lnTo>
                    <a:pt x="16" y="114"/>
                  </a:lnTo>
                  <a:lnTo>
                    <a:pt x="16" y="114"/>
                  </a:lnTo>
                  <a:lnTo>
                    <a:pt x="17" y="118"/>
                  </a:lnTo>
                  <a:lnTo>
                    <a:pt x="18" y="126"/>
                  </a:lnTo>
                  <a:lnTo>
                    <a:pt x="18" y="126"/>
                  </a:lnTo>
                  <a:lnTo>
                    <a:pt x="19" y="126"/>
                  </a:lnTo>
                  <a:lnTo>
                    <a:pt x="20" y="127"/>
                  </a:lnTo>
                  <a:lnTo>
                    <a:pt x="20" y="128"/>
                  </a:lnTo>
                  <a:lnTo>
                    <a:pt x="20" y="128"/>
                  </a:lnTo>
                  <a:lnTo>
                    <a:pt x="19" y="128"/>
                  </a:lnTo>
                  <a:lnTo>
                    <a:pt x="18" y="129"/>
                  </a:lnTo>
                  <a:lnTo>
                    <a:pt x="18" y="130"/>
                  </a:lnTo>
                  <a:lnTo>
                    <a:pt x="18" y="130"/>
                  </a:lnTo>
                  <a:lnTo>
                    <a:pt x="19" y="130"/>
                  </a:lnTo>
                  <a:lnTo>
                    <a:pt x="20" y="131"/>
                  </a:lnTo>
                  <a:lnTo>
                    <a:pt x="20" y="132"/>
                  </a:lnTo>
                  <a:lnTo>
                    <a:pt x="20" y="132"/>
                  </a:lnTo>
                  <a:lnTo>
                    <a:pt x="19" y="132"/>
                  </a:lnTo>
                  <a:lnTo>
                    <a:pt x="18" y="133"/>
                  </a:lnTo>
                  <a:lnTo>
                    <a:pt x="18" y="134"/>
                  </a:lnTo>
                  <a:lnTo>
                    <a:pt x="18" y="134"/>
                  </a:lnTo>
                  <a:lnTo>
                    <a:pt x="22" y="136"/>
                  </a:lnTo>
                  <a:lnTo>
                    <a:pt x="22" y="136"/>
                  </a:lnTo>
                  <a:lnTo>
                    <a:pt x="21" y="139"/>
                  </a:lnTo>
                  <a:lnTo>
                    <a:pt x="20" y="144"/>
                  </a:lnTo>
                  <a:lnTo>
                    <a:pt x="20" y="144"/>
                  </a:lnTo>
                  <a:lnTo>
                    <a:pt x="20" y="150"/>
                  </a:lnTo>
                  <a:lnTo>
                    <a:pt x="21" y="157"/>
                  </a:lnTo>
                  <a:lnTo>
                    <a:pt x="23" y="164"/>
                  </a:lnTo>
                  <a:lnTo>
                    <a:pt x="22" y="172"/>
                  </a:lnTo>
                  <a:lnTo>
                    <a:pt x="22" y="172"/>
                  </a:lnTo>
                  <a:lnTo>
                    <a:pt x="21" y="176"/>
                  </a:lnTo>
                  <a:lnTo>
                    <a:pt x="20" y="179"/>
                  </a:lnTo>
                  <a:lnTo>
                    <a:pt x="20" y="179"/>
                  </a:lnTo>
                  <a:lnTo>
                    <a:pt x="21" y="185"/>
                  </a:lnTo>
                  <a:lnTo>
                    <a:pt x="22" y="188"/>
                  </a:lnTo>
                  <a:lnTo>
                    <a:pt x="22" y="188"/>
                  </a:lnTo>
                  <a:lnTo>
                    <a:pt x="23" y="194"/>
                  </a:lnTo>
                  <a:lnTo>
                    <a:pt x="22" y="199"/>
                  </a:lnTo>
                  <a:lnTo>
                    <a:pt x="23" y="205"/>
                  </a:lnTo>
                  <a:lnTo>
                    <a:pt x="25" y="207"/>
                  </a:lnTo>
                  <a:lnTo>
                    <a:pt x="27" y="208"/>
                  </a:lnTo>
                  <a:lnTo>
                    <a:pt x="27" y="208"/>
                  </a:lnTo>
                  <a:lnTo>
                    <a:pt x="25" y="214"/>
                  </a:lnTo>
                  <a:lnTo>
                    <a:pt x="25" y="219"/>
                  </a:lnTo>
                  <a:lnTo>
                    <a:pt x="27" y="231"/>
                  </a:lnTo>
                  <a:lnTo>
                    <a:pt x="27" y="231"/>
                  </a:lnTo>
                  <a:lnTo>
                    <a:pt x="25" y="231"/>
                  </a:lnTo>
                  <a:lnTo>
                    <a:pt x="25" y="232"/>
                  </a:lnTo>
                  <a:lnTo>
                    <a:pt x="24" y="233"/>
                  </a:lnTo>
                  <a:lnTo>
                    <a:pt x="24" y="233"/>
                  </a:lnTo>
                  <a:lnTo>
                    <a:pt x="26" y="233"/>
                  </a:lnTo>
                  <a:lnTo>
                    <a:pt x="26" y="234"/>
                  </a:lnTo>
                  <a:lnTo>
                    <a:pt x="27" y="235"/>
                  </a:lnTo>
                  <a:lnTo>
                    <a:pt x="27" y="235"/>
                  </a:lnTo>
                  <a:lnTo>
                    <a:pt x="26" y="240"/>
                  </a:lnTo>
                  <a:lnTo>
                    <a:pt x="24" y="245"/>
                  </a:lnTo>
                  <a:lnTo>
                    <a:pt x="24" y="245"/>
                  </a:lnTo>
                  <a:lnTo>
                    <a:pt x="24" y="247"/>
                  </a:lnTo>
                  <a:lnTo>
                    <a:pt x="25" y="248"/>
                  </a:lnTo>
                  <a:lnTo>
                    <a:pt x="27" y="251"/>
                  </a:lnTo>
                  <a:lnTo>
                    <a:pt x="30" y="253"/>
                  </a:lnTo>
                  <a:lnTo>
                    <a:pt x="34" y="255"/>
                  </a:lnTo>
                  <a:lnTo>
                    <a:pt x="34" y="255"/>
                  </a:lnTo>
                  <a:lnTo>
                    <a:pt x="34" y="257"/>
                  </a:lnTo>
                  <a:lnTo>
                    <a:pt x="34" y="258"/>
                  </a:lnTo>
                  <a:lnTo>
                    <a:pt x="35" y="259"/>
                  </a:lnTo>
                  <a:lnTo>
                    <a:pt x="36" y="259"/>
                  </a:lnTo>
                  <a:lnTo>
                    <a:pt x="36" y="259"/>
                  </a:lnTo>
                  <a:lnTo>
                    <a:pt x="35" y="262"/>
                  </a:lnTo>
                  <a:lnTo>
                    <a:pt x="35" y="265"/>
                  </a:lnTo>
                  <a:lnTo>
                    <a:pt x="37" y="269"/>
                  </a:lnTo>
                  <a:lnTo>
                    <a:pt x="39" y="273"/>
                  </a:lnTo>
                  <a:lnTo>
                    <a:pt x="40" y="278"/>
                  </a:lnTo>
                  <a:lnTo>
                    <a:pt x="40" y="278"/>
                  </a:lnTo>
                  <a:lnTo>
                    <a:pt x="40" y="280"/>
                  </a:lnTo>
                  <a:lnTo>
                    <a:pt x="39" y="281"/>
                  </a:lnTo>
                  <a:lnTo>
                    <a:pt x="39" y="282"/>
                  </a:lnTo>
                  <a:lnTo>
                    <a:pt x="38" y="285"/>
                  </a:lnTo>
                  <a:lnTo>
                    <a:pt x="38" y="285"/>
                  </a:lnTo>
                  <a:lnTo>
                    <a:pt x="39" y="287"/>
                  </a:lnTo>
                  <a:lnTo>
                    <a:pt x="40" y="289"/>
                  </a:lnTo>
                  <a:lnTo>
                    <a:pt x="40" y="289"/>
                  </a:lnTo>
                  <a:lnTo>
                    <a:pt x="42" y="299"/>
                  </a:lnTo>
                  <a:lnTo>
                    <a:pt x="43" y="305"/>
                  </a:lnTo>
                  <a:lnTo>
                    <a:pt x="45" y="306"/>
                  </a:lnTo>
                  <a:lnTo>
                    <a:pt x="47" y="307"/>
                  </a:lnTo>
                  <a:lnTo>
                    <a:pt x="47" y="307"/>
                  </a:lnTo>
                  <a:lnTo>
                    <a:pt x="49" y="323"/>
                  </a:lnTo>
                  <a:lnTo>
                    <a:pt x="52" y="338"/>
                  </a:lnTo>
                  <a:lnTo>
                    <a:pt x="52" y="338"/>
                  </a:lnTo>
                  <a:lnTo>
                    <a:pt x="52" y="340"/>
                  </a:lnTo>
                  <a:lnTo>
                    <a:pt x="52" y="342"/>
                  </a:lnTo>
                  <a:lnTo>
                    <a:pt x="52" y="342"/>
                  </a:lnTo>
                  <a:lnTo>
                    <a:pt x="55" y="345"/>
                  </a:lnTo>
                  <a:lnTo>
                    <a:pt x="56" y="346"/>
                  </a:lnTo>
                  <a:lnTo>
                    <a:pt x="56" y="348"/>
                  </a:lnTo>
                  <a:lnTo>
                    <a:pt x="56" y="348"/>
                  </a:lnTo>
                  <a:lnTo>
                    <a:pt x="56" y="347"/>
                  </a:lnTo>
                  <a:lnTo>
                    <a:pt x="55" y="348"/>
                  </a:lnTo>
                  <a:lnTo>
                    <a:pt x="54" y="349"/>
                  </a:lnTo>
                  <a:lnTo>
                    <a:pt x="54" y="350"/>
                  </a:lnTo>
                  <a:lnTo>
                    <a:pt x="54" y="350"/>
                  </a:lnTo>
                  <a:lnTo>
                    <a:pt x="56" y="352"/>
                  </a:lnTo>
                  <a:lnTo>
                    <a:pt x="57" y="354"/>
                  </a:lnTo>
                  <a:lnTo>
                    <a:pt x="59" y="361"/>
                  </a:lnTo>
                  <a:lnTo>
                    <a:pt x="61" y="369"/>
                  </a:lnTo>
                  <a:lnTo>
                    <a:pt x="63" y="372"/>
                  </a:lnTo>
                  <a:lnTo>
                    <a:pt x="65" y="374"/>
                  </a:lnTo>
                  <a:lnTo>
                    <a:pt x="65" y="374"/>
                  </a:lnTo>
                  <a:lnTo>
                    <a:pt x="65" y="376"/>
                  </a:lnTo>
                  <a:lnTo>
                    <a:pt x="64" y="378"/>
                  </a:lnTo>
                  <a:lnTo>
                    <a:pt x="63" y="379"/>
                  </a:lnTo>
                  <a:lnTo>
                    <a:pt x="63" y="381"/>
                  </a:lnTo>
                  <a:lnTo>
                    <a:pt x="63" y="381"/>
                  </a:lnTo>
                  <a:lnTo>
                    <a:pt x="63" y="386"/>
                  </a:lnTo>
                  <a:lnTo>
                    <a:pt x="65" y="389"/>
                  </a:lnTo>
                  <a:lnTo>
                    <a:pt x="66" y="393"/>
                  </a:lnTo>
                  <a:lnTo>
                    <a:pt x="67" y="397"/>
                  </a:lnTo>
                  <a:lnTo>
                    <a:pt x="67" y="397"/>
                  </a:lnTo>
                  <a:lnTo>
                    <a:pt x="67" y="398"/>
                  </a:lnTo>
                  <a:lnTo>
                    <a:pt x="66" y="399"/>
                  </a:lnTo>
                  <a:lnTo>
                    <a:pt x="65" y="401"/>
                  </a:lnTo>
                  <a:lnTo>
                    <a:pt x="65" y="401"/>
                  </a:lnTo>
                  <a:lnTo>
                    <a:pt x="67" y="408"/>
                  </a:lnTo>
                  <a:lnTo>
                    <a:pt x="67" y="413"/>
                  </a:lnTo>
                  <a:lnTo>
                    <a:pt x="67" y="419"/>
                  </a:lnTo>
                  <a:lnTo>
                    <a:pt x="67" y="419"/>
                  </a:lnTo>
                  <a:lnTo>
                    <a:pt x="69" y="421"/>
                  </a:lnTo>
                  <a:lnTo>
                    <a:pt x="71" y="423"/>
                  </a:lnTo>
                  <a:lnTo>
                    <a:pt x="71" y="423"/>
                  </a:lnTo>
                  <a:lnTo>
                    <a:pt x="71" y="425"/>
                  </a:lnTo>
                  <a:lnTo>
                    <a:pt x="71" y="428"/>
                  </a:lnTo>
                  <a:lnTo>
                    <a:pt x="71" y="428"/>
                  </a:lnTo>
                  <a:lnTo>
                    <a:pt x="74" y="428"/>
                  </a:lnTo>
                  <a:lnTo>
                    <a:pt x="74" y="428"/>
                  </a:lnTo>
                  <a:lnTo>
                    <a:pt x="77" y="433"/>
                  </a:lnTo>
                  <a:lnTo>
                    <a:pt x="81" y="437"/>
                  </a:lnTo>
                  <a:lnTo>
                    <a:pt x="81" y="437"/>
                  </a:lnTo>
                  <a:lnTo>
                    <a:pt x="81" y="445"/>
                  </a:lnTo>
                  <a:lnTo>
                    <a:pt x="81" y="445"/>
                  </a:lnTo>
                  <a:lnTo>
                    <a:pt x="85" y="451"/>
                  </a:lnTo>
                  <a:lnTo>
                    <a:pt x="88" y="456"/>
                  </a:lnTo>
                  <a:lnTo>
                    <a:pt x="92" y="460"/>
                  </a:lnTo>
                  <a:lnTo>
                    <a:pt x="96" y="462"/>
                  </a:lnTo>
                  <a:lnTo>
                    <a:pt x="99" y="463"/>
                  </a:lnTo>
                  <a:lnTo>
                    <a:pt x="99" y="463"/>
                  </a:lnTo>
                  <a:lnTo>
                    <a:pt x="98" y="468"/>
                  </a:lnTo>
                  <a:lnTo>
                    <a:pt x="99" y="471"/>
                  </a:lnTo>
                  <a:lnTo>
                    <a:pt x="101" y="475"/>
                  </a:lnTo>
                  <a:lnTo>
                    <a:pt x="103" y="480"/>
                  </a:lnTo>
                  <a:lnTo>
                    <a:pt x="103" y="482"/>
                  </a:lnTo>
                  <a:lnTo>
                    <a:pt x="103" y="486"/>
                  </a:lnTo>
                  <a:lnTo>
                    <a:pt x="103" y="486"/>
                  </a:lnTo>
                  <a:lnTo>
                    <a:pt x="105" y="492"/>
                  </a:lnTo>
                  <a:lnTo>
                    <a:pt x="109" y="496"/>
                  </a:lnTo>
                  <a:lnTo>
                    <a:pt x="114" y="500"/>
                  </a:lnTo>
                  <a:lnTo>
                    <a:pt x="117" y="504"/>
                  </a:lnTo>
                  <a:lnTo>
                    <a:pt x="117" y="504"/>
                  </a:lnTo>
                  <a:lnTo>
                    <a:pt x="117" y="520"/>
                  </a:lnTo>
                  <a:lnTo>
                    <a:pt x="117" y="520"/>
                  </a:lnTo>
                  <a:lnTo>
                    <a:pt x="118" y="522"/>
                  </a:lnTo>
                  <a:lnTo>
                    <a:pt x="119" y="524"/>
                  </a:lnTo>
                  <a:lnTo>
                    <a:pt x="119" y="524"/>
                  </a:lnTo>
                  <a:lnTo>
                    <a:pt x="121" y="528"/>
                  </a:lnTo>
                  <a:lnTo>
                    <a:pt x="123" y="530"/>
                  </a:lnTo>
                  <a:lnTo>
                    <a:pt x="130" y="534"/>
                  </a:lnTo>
                  <a:lnTo>
                    <a:pt x="130" y="534"/>
                  </a:lnTo>
                  <a:lnTo>
                    <a:pt x="131" y="537"/>
                  </a:lnTo>
                  <a:lnTo>
                    <a:pt x="133" y="540"/>
                  </a:lnTo>
                  <a:lnTo>
                    <a:pt x="136" y="542"/>
                  </a:lnTo>
                  <a:lnTo>
                    <a:pt x="137" y="546"/>
                  </a:lnTo>
                  <a:lnTo>
                    <a:pt x="137" y="546"/>
                  </a:lnTo>
                  <a:lnTo>
                    <a:pt x="139" y="548"/>
                  </a:lnTo>
                  <a:lnTo>
                    <a:pt x="140" y="549"/>
                  </a:lnTo>
                  <a:lnTo>
                    <a:pt x="142" y="552"/>
                  </a:lnTo>
                  <a:lnTo>
                    <a:pt x="144" y="555"/>
                  </a:lnTo>
                  <a:lnTo>
                    <a:pt x="145" y="556"/>
                  </a:lnTo>
                  <a:lnTo>
                    <a:pt x="148" y="556"/>
                  </a:lnTo>
                  <a:lnTo>
                    <a:pt x="148" y="556"/>
                  </a:lnTo>
                  <a:lnTo>
                    <a:pt x="148" y="562"/>
                  </a:lnTo>
                  <a:lnTo>
                    <a:pt x="149" y="566"/>
                  </a:lnTo>
                  <a:lnTo>
                    <a:pt x="149" y="571"/>
                  </a:lnTo>
                  <a:lnTo>
                    <a:pt x="148" y="576"/>
                  </a:lnTo>
                  <a:lnTo>
                    <a:pt x="148" y="576"/>
                  </a:lnTo>
                  <a:lnTo>
                    <a:pt x="150" y="578"/>
                  </a:lnTo>
                  <a:lnTo>
                    <a:pt x="153" y="579"/>
                  </a:lnTo>
                  <a:lnTo>
                    <a:pt x="157" y="581"/>
                  </a:lnTo>
                  <a:lnTo>
                    <a:pt x="159" y="582"/>
                  </a:lnTo>
                  <a:lnTo>
                    <a:pt x="159" y="582"/>
                  </a:lnTo>
                  <a:lnTo>
                    <a:pt x="159" y="587"/>
                  </a:lnTo>
                  <a:lnTo>
                    <a:pt x="159" y="590"/>
                  </a:lnTo>
                  <a:lnTo>
                    <a:pt x="159" y="592"/>
                  </a:lnTo>
                  <a:lnTo>
                    <a:pt x="159" y="592"/>
                  </a:lnTo>
                  <a:lnTo>
                    <a:pt x="161" y="594"/>
                  </a:lnTo>
                  <a:lnTo>
                    <a:pt x="163" y="595"/>
                  </a:lnTo>
                  <a:lnTo>
                    <a:pt x="165" y="596"/>
                  </a:lnTo>
                  <a:lnTo>
                    <a:pt x="166" y="598"/>
                  </a:lnTo>
                  <a:lnTo>
                    <a:pt x="166" y="598"/>
                  </a:lnTo>
                  <a:lnTo>
                    <a:pt x="167" y="601"/>
                  </a:lnTo>
                  <a:lnTo>
                    <a:pt x="169" y="603"/>
                  </a:lnTo>
                  <a:lnTo>
                    <a:pt x="174" y="607"/>
                  </a:lnTo>
                  <a:lnTo>
                    <a:pt x="174" y="607"/>
                  </a:lnTo>
                  <a:lnTo>
                    <a:pt x="173" y="610"/>
                  </a:lnTo>
                  <a:lnTo>
                    <a:pt x="172" y="612"/>
                  </a:lnTo>
                  <a:lnTo>
                    <a:pt x="173" y="614"/>
                  </a:lnTo>
                  <a:lnTo>
                    <a:pt x="174" y="616"/>
                  </a:lnTo>
                  <a:lnTo>
                    <a:pt x="174" y="616"/>
                  </a:lnTo>
                  <a:lnTo>
                    <a:pt x="174" y="618"/>
                  </a:lnTo>
                  <a:lnTo>
                    <a:pt x="176" y="619"/>
                  </a:lnTo>
                  <a:lnTo>
                    <a:pt x="179" y="619"/>
                  </a:lnTo>
                  <a:lnTo>
                    <a:pt x="181" y="619"/>
                  </a:lnTo>
                  <a:lnTo>
                    <a:pt x="182" y="619"/>
                  </a:lnTo>
                  <a:lnTo>
                    <a:pt x="182" y="621"/>
                  </a:lnTo>
                  <a:lnTo>
                    <a:pt x="182" y="623"/>
                  </a:lnTo>
                  <a:lnTo>
                    <a:pt x="182" y="623"/>
                  </a:lnTo>
                  <a:lnTo>
                    <a:pt x="194" y="623"/>
                  </a:lnTo>
                  <a:lnTo>
                    <a:pt x="194" y="623"/>
                  </a:lnTo>
                  <a:lnTo>
                    <a:pt x="196" y="626"/>
                  </a:lnTo>
                  <a:lnTo>
                    <a:pt x="197" y="630"/>
                  </a:lnTo>
                  <a:lnTo>
                    <a:pt x="200" y="634"/>
                  </a:lnTo>
                  <a:lnTo>
                    <a:pt x="202" y="636"/>
                  </a:lnTo>
                  <a:lnTo>
                    <a:pt x="203" y="638"/>
                  </a:lnTo>
                  <a:lnTo>
                    <a:pt x="204" y="641"/>
                  </a:lnTo>
                  <a:lnTo>
                    <a:pt x="204" y="645"/>
                  </a:lnTo>
                  <a:lnTo>
                    <a:pt x="204" y="645"/>
                  </a:lnTo>
                  <a:lnTo>
                    <a:pt x="208" y="647"/>
                  </a:lnTo>
                  <a:lnTo>
                    <a:pt x="212" y="647"/>
                  </a:lnTo>
                  <a:lnTo>
                    <a:pt x="212" y="647"/>
                  </a:lnTo>
                  <a:lnTo>
                    <a:pt x="213" y="652"/>
                  </a:lnTo>
                  <a:lnTo>
                    <a:pt x="215" y="654"/>
                  </a:lnTo>
                  <a:lnTo>
                    <a:pt x="220" y="659"/>
                  </a:lnTo>
                  <a:lnTo>
                    <a:pt x="223" y="664"/>
                  </a:lnTo>
                  <a:lnTo>
                    <a:pt x="226" y="671"/>
                  </a:lnTo>
                  <a:lnTo>
                    <a:pt x="226" y="671"/>
                  </a:lnTo>
                  <a:lnTo>
                    <a:pt x="228" y="672"/>
                  </a:lnTo>
                  <a:lnTo>
                    <a:pt x="229" y="673"/>
                  </a:lnTo>
                  <a:lnTo>
                    <a:pt x="233" y="675"/>
                  </a:lnTo>
                  <a:lnTo>
                    <a:pt x="233" y="675"/>
                  </a:lnTo>
                  <a:lnTo>
                    <a:pt x="235" y="678"/>
                  </a:lnTo>
                  <a:lnTo>
                    <a:pt x="236" y="679"/>
                  </a:lnTo>
                  <a:lnTo>
                    <a:pt x="240" y="679"/>
                  </a:lnTo>
                  <a:lnTo>
                    <a:pt x="240" y="679"/>
                  </a:lnTo>
                  <a:lnTo>
                    <a:pt x="241" y="683"/>
                  </a:lnTo>
                  <a:lnTo>
                    <a:pt x="243" y="687"/>
                  </a:lnTo>
                  <a:lnTo>
                    <a:pt x="249" y="695"/>
                  </a:lnTo>
                  <a:lnTo>
                    <a:pt x="249" y="695"/>
                  </a:lnTo>
                  <a:lnTo>
                    <a:pt x="253" y="699"/>
                  </a:lnTo>
                  <a:lnTo>
                    <a:pt x="253" y="699"/>
                  </a:lnTo>
                  <a:lnTo>
                    <a:pt x="253" y="702"/>
                  </a:lnTo>
                  <a:lnTo>
                    <a:pt x="254" y="704"/>
                  </a:lnTo>
                  <a:lnTo>
                    <a:pt x="254" y="706"/>
                  </a:lnTo>
                  <a:lnTo>
                    <a:pt x="255" y="708"/>
                  </a:lnTo>
                  <a:lnTo>
                    <a:pt x="255" y="708"/>
                  </a:lnTo>
                  <a:lnTo>
                    <a:pt x="258" y="708"/>
                  </a:lnTo>
                  <a:lnTo>
                    <a:pt x="260" y="708"/>
                  </a:lnTo>
                  <a:lnTo>
                    <a:pt x="260" y="708"/>
                  </a:lnTo>
                  <a:lnTo>
                    <a:pt x="261" y="712"/>
                  </a:lnTo>
                  <a:lnTo>
                    <a:pt x="262" y="715"/>
                  </a:lnTo>
                  <a:lnTo>
                    <a:pt x="262" y="715"/>
                  </a:lnTo>
                  <a:lnTo>
                    <a:pt x="264" y="717"/>
                  </a:lnTo>
                  <a:lnTo>
                    <a:pt x="267" y="720"/>
                  </a:lnTo>
                  <a:lnTo>
                    <a:pt x="267" y="720"/>
                  </a:lnTo>
                  <a:lnTo>
                    <a:pt x="269" y="723"/>
                  </a:lnTo>
                  <a:lnTo>
                    <a:pt x="272" y="726"/>
                  </a:lnTo>
                  <a:lnTo>
                    <a:pt x="275" y="728"/>
                  </a:lnTo>
                  <a:lnTo>
                    <a:pt x="283" y="728"/>
                  </a:lnTo>
                  <a:lnTo>
                    <a:pt x="283" y="728"/>
                  </a:lnTo>
                  <a:lnTo>
                    <a:pt x="282" y="733"/>
                  </a:lnTo>
                  <a:lnTo>
                    <a:pt x="283" y="736"/>
                  </a:lnTo>
                  <a:lnTo>
                    <a:pt x="284" y="738"/>
                  </a:lnTo>
                  <a:lnTo>
                    <a:pt x="286" y="740"/>
                  </a:lnTo>
                  <a:lnTo>
                    <a:pt x="290" y="742"/>
                  </a:lnTo>
                  <a:lnTo>
                    <a:pt x="292" y="744"/>
                  </a:lnTo>
                  <a:lnTo>
                    <a:pt x="293" y="746"/>
                  </a:lnTo>
                  <a:lnTo>
                    <a:pt x="293" y="746"/>
                  </a:lnTo>
                  <a:lnTo>
                    <a:pt x="297" y="745"/>
                  </a:lnTo>
                  <a:lnTo>
                    <a:pt x="300" y="746"/>
                  </a:lnTo>
                  <a:lnTo>
                    <a:pt x="303" y="747"/>
                  </a:lnTo>
                  <a:lnTo>
                    <a:pt x="305" y="749"/>
                  </a:lnTo>
                  <a:lnTo>
                    <a:pt x="309" y="753"/>
                  </a:lnTo>
                  <a:lnTo>
                    <a:pt x="311" y="755"/>
                  </a:lnTo>
                  <a:lnTo>
                    <a:pt x="313" y="756"/>
                  </a:lnTo>
                  <a:lnTo>
                    <a:pt x="313" y="756"/>
                  </a:lnTo>
                  <a:lnTo>
                    <a:pt x="316" y="756"/>
                  </a:lnTo>
                  <a:lnTo>
                    <a:pt x="318" y="756"/>
                  </a:lnTo>
                  <a:lnTo>
                    <a:pt x="318" y="756"/>
                  </a:lnTo>
                  <a:lnTo>
                    <a:pt x="318" y="758"/>
                  </a:lnTo>
                  <a:lnTo>
                    <a:pt x="318" y="760"/>
                  </a:lnTo>
                  <a:lnTo>
                    <a:pt x="318" y="760"/>
                  </a:lnTo>
                  <a:lnTo>
                    <a:pt x="320" y="761"/>
                  </a:lnTo>
                  <a:lnTo>
                    <a:pt x="322" y="761"/>
                  </a:lnTo>
                  <a:lnTo>
                    <a:pt x="324" y="761"/>
                  </a:lnTo>
                  <a:lnTo>
                    <a:pt x="325" y="762"/>
                  </a:lnTo>
                  <a:lnTo>
                    <a:pt x="325" y="762"/>
                  </a:lnTo>
                  <a:lnTo>
                    <a:pt x="328" y="767"/>
                  </a:lnTo>
                  <a:lnTo>
                    <a:pt x="330" y="773"/>
                  </a:lnTo>
                  <a:lnTo>
                    <a:pt x="333" y="778"/>
                  </a:lnTo>
                  <a:lnTo>
                    <a:pt x="336" y="782"/>
                  </a:lnTo>
                  <a:lnTo>
                    <a:pt x="336" y="782"/>
                  </a:lnTo>
                  <a:lnTo>
                    <a:pt x="340" y="785"/>
                  </a:lnTo>
                  <a:lnTo>
                    <a:pt x="343" y="788"/>
                  </a:lnTo>
                  <a:lnTo>
                    <a:pt x="346" y="790"/>
                  </a:lnTo>
                  <a:lnTo>
                    <a:pt x="350" y="794"/>
                  </a:lnTo>
                  <a:lnTo>
                    <a:pt x="350" y="794"/>
                  </a:lnTo>
                  <a:lnTo>
                    <a:pt x="353" y="793"/>
                  </a:lnTo>
                  <a:lnTo>
                    <a:pt x="357" y="793"/>
                  </a:lnTo>
                  <a:lnTo>
                    <a:pt x="362" y="794"/>
                  </a:lnTo>
                  <a:lnTo>
                    <a:pt x="365" y="796"/>
                  </a:lnTo>
                  <a:lnTo>
                    <a:pt x="365" y="796"/>
                  </a:lnTo>
                  <a:lnTo>
                    <a:pt x="368" y="800"/>
                  </a:lnTo>
                  <a:lnTo>
                    <a:pt x="368" y="800"/>
                  </a:lnTo>
                  <a:lnTo>
                    <a:pt x="370" y="799"/>
                  </a:lnTo>
                  <a:lnTo>
                    <a:pt x="372" y="798"/>
                  </a:lnTo>
                  <a:lnTo>
                    <a:pt x="372" y="798"/>
                  </a:lnTo>
                  <a:lnTo>
                    <a:pt x="372" y="799"/>
                  </a:lnTo>
                  <a:lnTo>
                    <a:pt x="374" y="800"/>
                  </a:lnTo>
                  <a:lnTo>
                    <a:pt x="374" y="800"/>
                  </a:lnTo>
                  <a:lnTo>
                    <a:pt x="377" y="802"/>
                  </a:lnTo>
                  <a:lnTo>
                    <a:pt x="381" y="805"/>
                  </a:lnTo>
                  <a:lnTo>
                    <a:pt x="381" y="805"/>
                  </a:lnTo>
                  <a:lnTo>
                    <a:pt x="387" y="809"/>
                  </a:lnTo>
                  <a:lnTo>
                    <a:pt x="391" y="810"/>
                  </a:lnTo>
                  <a:lnTo>
                    <a:pt x="396" y="811"/>
                  </a:lnTo>
                  <a:lnTo>
                    <a:pt x="396" y="811"/>
                  </a:lnTo>
                  <a:lnTo>
                    <a:pt x="398" y="816"/>
                  </a:lnTo>
                  <a:lnTo>
                    <a:pt x="402" y="820"/>
                  </a:lnTo>
                  <a:lnTo>
                    <a:pt x="402" y="820"/>
                  </a:lnTo>
                  <a:lnTo>
                    <a:pt x="404" y="821"/>
                  </a:lnTo>
                  <a:lnTo>
                    <a:pt x="406" y="820"/>
                  </a:lnTo>
                  <a:lnTo>
                    <a:pt x="408" y="820"/>
                  </a:lnTo>
                  <a:lnTo>
                    <a:pt x="410" y="820"/>
                  </a:lnTo>
                  <a:lnTo>
                    <a:pt x="410" y="820"/>
                  </a:lnTo>
                  <a:lnTo>
                    <a:pt x="411" y="823"/>
                  </a:lnTo>
                  <a:lnTo>
                    <a:pt x="412" y="825"/>
                  </a:lnTo>
                  <a:lnTo>
                    <a:pt x="412" y="825"/>
                  </a:lnTo>
                  <a:lnTo>
                    <a:pt x="413" y="825"/>
                  </a:lnTo>
                  <a:lnTo>
                    <a:pt x="414" y="824"/>
                  </a:lnTo>
                  <a:lnTo>
                    <a:pt x="415" y="823"/>
                  </a:lnTo>
                  <a:lnTo>
                    <a:pt x="417" y="823"/>
                  </a:lnTo>
                  <a:lnTo>
                    <a:pt x="417" y="823"/>
                  </a:lnTo>
                  <a:lnTo>
                    <a:pt x="418" y="825"/>
                  </a:lnTo>
                  <a:lnTo>
                    <a:pt x="419" y="827"/>
                  </a:lnTo>
                  <a:lnTo>
                    <a:pt x="419" y="827"/>
                  </a:lnTo>
                  <a:lnTo>
                    <a:pt x="420" y="827"/>
                  </a:lnTo>
                  <a:lnTo>
                    <a:pt x="423" y="826"/>
                  </a:lnTo>
                  <a:lnTo>
                    <a:pt x="424" y="825"/>
                  </a:lnTo>
                  <a:lnTo>
                    <a:pt x="424" y="825"/>
                  </a:lnTo>
                  <a:lnTo>
                    <a:pt x="426" y="827"/>
                  </a:lnTo>
                  <a:lnTo>
                    <a:pt x="428" y="829"/>
                  </a:lnTo>
                  <a:lnTo>
                    <a:pt x="428" y="829"/>
                  </a:lnTo>
                  <a:lnTo>
                    <a:pt x="431" y="830"/>
                  </a:lnTo>
                  <a:lnTo>
                    <a:pt x="435" y="831"/>
                  </a:lnTo>
                  <a:lnTo>
                    <a:pt x="435" y="831"/>
                  </a:lnTo>
                  <a:lnTo>
                    <a:pt x="439" y="835"/>
                  </a:lnTo>
                  <a:lnTo>
                    <a:pt x="444" y="839"/>
                  </a:lnTo>
                  <a:lnTo>
                    <a:pt x="444" y="839"/>
                  </a:lnTo>
                  <a:lnTo>
                    <a:pt x="457" y="839"/>
                  </a:lnTo>
                  <a:lnTo>
                    <a:pt x="457" y="839"/>
                  </a:lnTo>
                  <a:lnTo>
                    <a:pt x="458" y="841"/>
                  </a:lnTo>
                  <a:lnTo>
                    <a:pt x="459" y="843"/>
                  </a:lnTo>
                  <a:lnTo>
                    <a:pt x="464" y="846"/>
                  </a:lnTo>
                  <a:lnTo>
                    <a:pt x="467" y="848"/>
                  </a:lnTo>
                  <a:lnTo>
                    <a:pt x="471" y="851"/>
                  </a:lnTo>
                  <a:lnTo>
                    <a:pt x="471" y="851"/>
                  </a:lnTo>
                  <a:lnTo>
                    <a:pt x="486" y="854"/>
                  </a:lnTo>
                  <a:lnTo>
                    <a:pt x="493" y="855"/>
                  </a:lnTo>
                  <a:lnTo>
                    <a:pt x="495" y="857"/>
                  </a:lnTo>
                  <a:lnTo>
                    <a:pt x="497" y="859"/>
                  </a:lnTo>
                  <a:lnTo>
                    <a:pt x="497" y="859"/>
                  </a:lnTo>
                  <a:lnTo>
                    <a:pt x="499" y="859"/>
                  </a:lnTo>
                  <a:lnTo>
                    <a:pt x="502" y="858"/>
                  </a:lnTo>
                  <a:lnTo>
                    <a:pt x="505" y="857"/>
                  </a:lnTo>
                  <a:lnTo>
                    <a:pt x="505" y="857"/>
                  </a:lnTo>
                  <a:lnTo>
                    <a:pt x="506" y="857"/>
                  </a:lnTo>
                  <a:lnTo>
                    <a:pt x="508" y="858"/>
                  </a:lnTo>
                  <a:lnTo>
                    <a:pt x="511" y="861"/>
                  </a:lnTo>
                  <a:lnTo>
                    <a:pt x="511" y="861"/>
                  </a:lnTo>
                  <a:lnTo>
                    <a:pt x="515" y="862"/>
                  </a:lnTo>
                  <a:lnTo>
                    <a:pt x="520" y="863"/>
                  </a:lnTo>
                  <a:lnTo>
                    <a:pt x="520" y="863"/>
                  </a:lnTo>
                  <a:lnTo>
                    <a:pt x="520" y="864"/>
                  </a:lnTo>
                  <a:lnTo>
                    <a:pt x="521" y="865"/>
                  </a:lnTo>
                  <a:lnTo>
                    <a:pt x="522" y="865"/>
                  </a:lnTo>
                  <a:lnTo>
                    <a:pt x="522" y="865"/>
                  </a:lnTo>
                  <a:lnTo>
                    <a:pt x="525" y="866"/>
                  </a:lnTo>
                  <a:lnTo>
                    <a:pt x="528" y="867"/>
                  </a:lnTo>
                  <a:lnTo>
                    <a:pt x="531" y="869"/>
                  </a:lnTo>
                  <a:lnTo>
                    <a:pt x="531" y="869"/>
                  </a:lnTo>
                  <a:lnTo>
                    <a:pt x="535" y="871"/>
                  </a:lnTo>
                  <a:lnTo>
                    <a:pt x="538" y="872"/>
                  </a:lnTo>
                  <a:lnTo>
                    <a:pt x="542" y="872"/>
                  </a:lnTo>
                  <a:lnTo>
                    <a:pt x="542" y="872"/>
                  </a:lnTo>
                  <a:lnTo>
                    <a:pt x="543" y="875"/>
                  </a:lnTo>
                  <a:lnTo>
                    <a:pt x="544" y="879"/>
                  </a:lnTo>
                  <a:lnTo>
                    <a:pt x="544" y="879"/>
                  </a:lnTo>
                  <a:lnTo>
                    <a:pt x="547" y="879"/>
                  </a:lnTo>
                  <a:lnTo>
                    <a:pt x="549" y="879"/>
                  </a:lnTo>
                  <a:lnTo>
                    <a:pt x="552" y="878"/>
                  </a:lnTo>
                  <a:lnTo>
                    <a:pt x="553" y="877"/>
                  </a:lnTo>
                  <a:lnTo>
                    <a:pt x="553" y="877"/>
                  </a:lnTo>
                  <a:lnTo>
                    <a:pt x="554" y="881"/>
                  </a:lnTo>
                  <a:lnTo>
                    <a:pt x="554" y="881"/>
                  </a:lnTo>
                  <a:lnTo>
                    <a:pt x="567" y="880"/>
                  </a:lnTo>
                  <a:lnTo>
                    <a:pt x="569" y="881"/>
                  </a:lnTo>
                  <a:lnTo>
                    <a:pt x="572" y="881"/>
                  </a:lnTo>
                  <a:lnTo>
                    <a:pt x="574" y="883"/>
                  </a:lnTo>
                  <a:lnTo>
                    <a:pt x="576" y="885"/>
                  </a:lnTo>
                  <a:lnTo>
                    <a:pt x="576" y="885"/>
                  </a:lnTo>
                  <a:lnTo>
                    <a:pt x="582" y="884"/>
                  </a:lnTo>
                  <a:lnTo>
                    <a:pt x="590" y="884"/>
                  </a:lnTo>
                  <a:lnTo>
                    <a:pt x="594" y="885"/>
                  </a:lnTo>
                  <a:lnTo>
                    <a:pt x="596" y="887"/>
                  </a:lnTo>
                  <a:lnTo>
                    <a:pt x="599" y="889"/>
                  </a:lnTo>
                  <a:lnTo>
                    <a:pt x="600" y="892"/>
                  </a:lnTo>
                  <a:lnTo>
                    <a:pt x="600" y="892"/>
                  </a:lnTo>
                  <a:lnTo>
                    <a:pt x="602" y="890"/>
                  </a:lnTo>
                  <a:lnTo>
                    <a:pt x="604" y="890"/>
                  </a:lnTo>
                  <a:lnTo>
                    <a:pt x="608" y="891"/>
                  </a:lnTo>
                  <a:lnTo>
                    <a:pt x="611" y="892"/>
                  </a:lnTo>
                  <a:lnTo>
                    <a:pt x="614" y="895"/>
                  </a:lnTo>
                  <a:lnTo>
                    <a:pt x="614" y="895"/>
                  </a:lnTo>
                  <a:lnTo>
                    <a:pt x="618" y="896"/>
                  </a:lnTo>
                  <a:lnTo>
                    <a:pt x="620" y="897"/>
                  </a:lnTo>
                  <a:lnTo>
                    <a:pt x="621" y="899"/>
                  </a:lnTo>
                  <a:lnTo>
                    <a:pt x="621" y="899"/>
                  </a:lnTo>
                  <a:lnTo>
                    <a:pt x="623" y="899"/>
                  </a:lnTo>
                  <a:lnTo>
                    <a:pt x="626" y="899"/>
                  </a:lnTo>
                  <a:lnTo>
                    <a:pt x="632" y="900"/>
                  </a:lnTo>
                  <a:lnTo>
                    <a:pt x="638" y="902"/>
                  </a:lnTo>
                  <a:lnTo>
                    <a:pt x="643" y="903"/>
                  </a:lnTo>
                  <a:lnTo>
                    <a:pt x="643" y="903"/>
                  </a:lnTo>
                  <a:lnTo>
                    <a:pt x="649" y="903"/>
                  </a:lnTo>
                  <a:lnTo>
                    <a:pt x="654" y="903"/>
                  </a:lnTo>
                  <a:lnTo>
                    <a:pt x="656" y="903"/>
                  </a:lnTo>
                  <a:lnTo>
                    <a:pt x="658" y="904"/>
                  </a:lnTo>
                  <a:lnTo>
                    <a:pt x="660" y="905"/>
                  </a:lnTo>
                  <a:lnTo>
                    <a:pt x="661" y="908"/>
                  </a:lnTo>
                  <a:lnTo>
                    <a:pt x="661" y="908"/>
                  </a:lnTo>
                  <a:lnTo>
                    <a:pt x="665" y="906"/>
                  </a:lnTo>
                  <a:lnTo>
                    <a:pt x="669" y="906"/>
                  </a:lnTo>
                  <a:lnTo>
                    <a:pt x="679" y="908"/>
                  </a:lnTo>
                  <a:lnTo>
                    <a:pt x="679" y="908"/>
                  </a:lnTo>
                  <a:lnTo>
                    <a:pt x="679" y="906"/>
                  </a:lnTo>
                  <a:lnTo>
                    <a:pt x="680" y="905"/>
                  </a:lnTo>
                  <a:lnTo>
                    <a:pt x="681" y="906"/>
                  </a:lnTo>
                  <a:lnTo>
                    <a:pt x="681" y="906"/>
                  </a:lnTo>
                  <a:lnTo>
                    <a:pt x="683" y="908"/>
                  </a:lnTo>
                  <a:lnTo>
                    <a:pt x="684" y="909"/>
                  </a:lnTo>
                  <a:lnTo>
                    <a:pt x="693" y="908"/>
                  </a:lnTo>
                  <a:lnTo>
                    <a:pt x="693" y="908"/>
                  </a:lnTo>
                  <a:lnTo>
                    <a:pt x="701" y="908"/>
                  </a:lnTo>
                  <a:lnTo>
                    <a:pt x="701" y="908"/>
                  </a:lnTo>
                  <a:lnTo>
                    <a:pt x="706" y="909"/>
                  </a:lnTo>
                  <a:lnTo>
                    <a:pt x="711" y="910"/>
                  </a:lnTo>
                  <a:lnTo>
                    <a:pt x="711" y="910"/>
                  </a:lnTo>
                  <a:lnTo>
                    <a:pt x="715" y="915"/>
                  </a:lnTo>
                  <a:lnTo>
                    <a:pt x="715" y="915"/>
                  </a:lnTo>
                  <a:lnTo>
                    <a:pt x="716" y="915"/>
                  </a:lnTo>
                  <a:lnTo>
                    <a:pt x="717" y="914"/>
                  </a:lnTo>
                  <a:lnTo>
                    <a:pt x="717" y="912"/>
                  </a:lnTo>
                  <a:lnTo>
                    <a:pt x="717" y="912"/>
                  </a:lnTo>
                  <a:lnTo>
                    <a:pt x="718" y="912"/>
                  </a:lnTo>
                  <a:lnTo>
                    <a:pt x="719" y="914"/>
                  </a:lnTo>
                  <a:lnTo>
                    <a:pt x="719" y="915"/>
                  </a:lnTo>
                  <a:lnTo>
                    <a:pt x="719" y="915"/>
                  </a:lnTo>
                  <a:lnTo>
                    <a:pt x="726" y="915"/>
                  </a:lnTo>
                  <a:lnTo>
                    <a:pt x="733" y="915"/>
                  </a:lnTo>
                  <a:lnTo>
                    <a:pt x="733" y="915"/>
                  </a:lnTo>
                  <a:lnTo>
                    <a:pt x="739" y="916"/>
                  </a:lnTo>
                  <a:lnTo>
                    <a:pt x="743" y="916"/>
                  </a:lnTo>
                  <a:lnTo>
                    <a:pt x="746" y="917"/>
                  </a:lnTo>
                  <a:lnTo>
                    <a:pt x="746" y="917"/>
                  </a:lnTo>
                  <a:lnTo>
                    <a:pt x="747" y="918"/>
                  </a:lnTo>
                  <a:lnTo>
                    <a:pt x="748" y="919"/>
                  </a:lnTo>
                  <a:lnTo>
                    <a:pt x="749" y="921"/>
                  </a:lnTo>
                  <a:lnTo>
                    <a:pt x="750" y="921"/>
                  </a:lnTo>
                  <a:lnTo>
                    <a:pt x="750" y="921"/>
                  </a:lnTo>
                  <a:lnTo>
                    <a:pt x="755" y="922"/>
                  </a:lnTo>
                  <a:lnTo>
                    <a:pt x="760" y="921"/>
                  </a:lnTo>
                  <a:lnTo>
                    <a:pt x="764" y="921"/>
                  </a:lnTo>
                  <a:lnTo>
                    <a:pt x="766" y="922"/>
                  </a:lnTo>
                  <a:lnTo>
                    <a:pt x="768" y="924"/>
                  </a:lnTo>
                  <a:lnTo>
                    <a:pt x="768" y="924"/>
                  </a:lnTo>
                  <a:lnTo>
                    <a:pt x="772" y="922"/>
                  </a:lnTo>
                  <a:lnTo>
                    <a:pt x="775" y="920"/>
                  </a:lnTo>
                  <a:lnTo>
                    <a:pt x="777" y="919"/>
                  </a:lnTo>
                  <a:lnTo>
                    <a:pt x="780" y="917"/>
                  </a:lnTo>
                  <a:lnTo>
                    <a:pt x="780" y="917"/>
                  </a:lnTo>
                  <a:lnTo>
                    <a:pt x="782" y="919"/>
                  </a:lnTo>
                  <a:lnTo>
                    <a:pt x="786" y="920"/>
                  </a:lnTo>
                  <a:lnTo>
                    <a:pt x="795" y="921"/>
                  </a:lnTo>
                  <a:lnTo>
                    <a:pt x="803" y="921"/>
                  </a:lnTo>
                  <a:lnTo>
                    <a:pt x="806" y="922"/>
                  </a:lnTo>
                  <a:lnTo>
                    <a:pt x="809" y="924"/>
                  </a:lnTo>
                  <a:lnTo>
                    <a:pt x="809" y="924"/>
                  </a:lnTo>
                  <a:lnTo>
                    <a:pt x="810" y="924"/>
                  </a:lnTo>
                  <a:lnTo>
                    <a:pt x="811" y="924"/>
                  </a:lnTo>
                  <a:lnTo>
                    <a:pt x="816" y="924"/>
                  </a:lnTo>
                  <a:lnTo>
                    <a:pt x="816" y="924"/>
                  </a:lnTo>
                  <a:lnTo>
                    <a:pt x="825" y="923"/>
                  </a:lnTo>
                  <a:lnTo>
                    <a:pt x="836" y="924"/>
                  </a:lnTo>
                  <a:lnTo>
                    <a:pt x="836" y="924"/>
                  </a:lnTo>
                  <a:lnTo>
                    <a:pt x="847" y="925"/>
                  </a:lnTo>
                  <a:lnTo>
                    <a:pt x="855" y="926"/>
                  </a:lnTo>
                  <a:lnTo>
                    <a:pt x="863" y="926"/>
                  </a:lnTo>
                  <a:lnTo>
                    <a:pt x="863" y="926"/>
                  </a:lnTo>
                  <a:lnTo>
                    <a:pt x="866" y="925"/>
                  </a:lnTo>
                  <a:lnTo>
                    <a:pt x="868" y="924"/>
                  </a:lnTo>
                  <a:lnTo>
                    <a:pt x="871" y="923"/>
                  </a:lnTo>
                  <a:lnTo>
                    <a:pt x="877" y="924"/>
                  </a:lnTo>
                  <a:lnTo>
                    <a:pt x="877" y="924"/>
                  </a:lnTo>
                  <a:lnTo>
                    <a:pt x="878" y="925"/>
                  </a:lnTo>
                  <a:lnTo>
                    <a:pt x="879" y="926"/>
                  </a:lnTo>
                  <a:lnTo>
                    <a:pt x="879" y="926"/>
                  </a:lnTo>
                  <a:lnTo>
                    <a:pt x="882" y="925"/>
                  </a:lnTo>
                  <a:lnTo>
                    <a:pt x="884" y="924"/>
                  </a:lnTo>
                  <a:lnTo>
                    <a:pt x="885" y="924"/>
                  </a:lnTo>
                  <a:lnTo>
                    <a:pt x="887" y="926"/>
                  </a:lnTo>
                  <a:lnTo>
                    <a:pt x="887" y="926"/>
                  </a:lnTo>
                  <a:lnTo>
                    <a:pt x="896" y="926"/>
                  </a:lnTo>
                  <a:lnTo>
                    <a:pt x="907" y="926"/>
                  </a:lnTo>
                  <a:lnTo>
                    <a:pt x="907" y="926"/>
                  </a:lnTo>
                  <a:lnTo>
                    <a:pt x="919" y="924"/>
                  </a:lnTo>
                  <a:lnTo>
                    <a:pt x="926" y="923"/>
                  </a:lnTo>
                  <a:lnTo>
                    <a:pt x="934" y="924"/>
                  </a:lnTo>
                  <a:lnTo>
                    <a:pt x="934" y="924"/>
                  </a:lnTo>
                  <a:lnTo>
                    <a:pt x="941" y="925"/>
                  </a:lnTo>
                  <a:lnTo>
                    <a:pt x="945" y="926"/>
                  </a:lnTo>
                  <a:lnTo>
                    <a:pt x="948" y="926"/>
                  </a:lnTo>
                  <a:lnTo>
                    <a:pt x="948" y="926"/>
                  </a:lnTo>
                  <a:lnTo>
                    <a:pt x="950" y="925"/>
                  </a:lnTo>
                  <a:lnTo>
                    <a:pt x="952" y="924"/>
                  </a:lnTo>
                  <a:lnTo>
                    <a:pt x="954" y="922"/>
                  </a:lnTo>
                  <a:lnTo>
                    <a:pt x="957" y="921"/>
                  </a:lnTo>
                  <a:lnTo>
                    <a:pt x="957" y="921"/>
                  </a:lnTo>
                  <a:lnTo>
                    <a:pt x="962" y="921"/>
                  </a:lnTo>
                  <a:lnTo>
                    <a:pt x="967" y="920"/>
                  </a:lnTo>
                  <a:lnTo>
                    <a:pt x="973" y="920"/>
                  </a:lnTo>
                  <a:lnTo>
                    <a:pt x="980" y="919"/>
                  </a:lnTo>
                  <a:lnTo>
                    <a:pt x="980" y="919"/>
                  </a:lnTo>
                  <a:lnTo>
                    <a:pt x="986" y="917"/>
                  </a:lnTo>
                  <a:lnTo>
                    <a:pt x="986" y="917"/>
                  </a:lnTo>
                  <a:lnTo>
                    <a:pt x="988" y="917"/>
                  </a:lnTo>
                  <a:lnTo>
                    <a:pt x="990" y="917"/>
                  </a:lnTo>
                  <a:lnTo>
                    <a:pt x="990" y="917"/>
                  </a:lnTo>
                  <a:lnTo>
                    <a:pt x="992" y="916"/>
                  </a:lnTo>
                  <a:lnTo>
                    <a:pt x="994" y="915"/>
                  </a:lnTo>
                  <a:lnTo>
                    <a:pt x="1000" y="915"/>
                  </a:lnTo>
                  <a:lnTo>
                    <a:pt x="1000" y="915"/>
                  </a:lnTo>
                  <a:lnTo>
                    <a:pt x="1012" y="912"/>
                  </a:lnTo>
                  <a:lnTo>
                    <a:pt x="1026" y="910"/>
                  </a:lnTo>
                  <a:lnTo>
                    <a:pt x="1026" y="910"/>
                  </a:lnTo>
                  <a:lnTo>
                    <a:pt x="1037" y="908"/>
                  </a:lnTo>
                  <a:lnTo>
                    <a:pt x="1037" y="908"/>
                  </a:lnTo>
                  <a:lnTo>
                    <a:pt x="1046" y="904"/>
                  </a:lnTo>
                  <a:lnTo>
                    <a:pt x="1049" y="902"/>
                  </a:lnTo>
                  <a:lnTo>
                    <a:pt x="1053" y="901"/>
                  </a:lnTo>
                  <a:lnTo>
                    <a:pt x="1053" y="901"/>
                  </a:lnTo>
                  <a:lnTo>
                    <a:pt x="1058" y="901"/>
                  </a:lnTo>
                  <a:lnTo>
                    <a:pt x="1064" y="900"/>
                  </a:lnTo>
                  <a:lnTo>
                    <a:pt x="1069" y="900"/>
                  </a:lnTo>
                  <a:lnTo>
                    <a:pt x="1073" y="899"/>
                  </a:lnTo>
                  <a:lnTo>
                    <a:pt x="1073" y="899"/>
                  </a:lnTo>
                  <a:lnTo>
                    <a:pt x="1075" y="899"/>
                  </a:lnTo>
                  <a:lnTo>
                    <a:pt x="1077" y="899"/>
                  </a:lnTo>
                  <a:lnTo>
                    <a:pt x="1077" y="899"/>
                  </a:lnTo>
                  <a:lnTo>
                    <a:pt x="1079" y="898"/>
                  </a:lnTo>
                  <a:lnTo>
                    <a:pt x="1082" y="898"/>
                  </a:lnTo>
                  <a:lnTo>
                    <a:pt x="1085" y="898"/>
                  </a:lnTo>
                  <a:lnTo>
                    <a:pt x="1089" y="897"/>
                  </a:lnTo>
                  <a:lnTo>
                    <a:pt x="1089" y="897"/>
                  </a:lnTo>
                  <a:lnTo>
                    <a:pt x="1096" y="892"/>
                  </a:lnTo>
                  <a:lnTo>
                    <a:pt x="1103" y="887"/>
                  </a:lnTo>
                  <a:lnTo>
                    <a:pt x="1103" y="887"/>
                  </a:lnTo>
                  <a:lnTo>
                    <a:pt x="1111" y="887"/>
                  </a:lnTo>
                  <a:lnTo>
                    <a:pt x="1117" y="885"/>
                  </a:lnTo>
                  <a:lnTo>
                    <a:pt x="1125" y="883"/>
                  </a:lnTo>
                  <a:lnTo>
                    <a:pt x="1132" y="881"/>
                  </a:lnTo>
                  <a:lnTo>
                    <a:pt x="1132" y="881"/>
                  </a:lnTo>
                  <a:lnTo>
                    <a:pt x="1133" y="881"/>
                  </a:lnTo>
                  <a:lnTo>
                    <a:pt x="1133" y="879"/>
                  </a:lnTo>
                  <a:lnTo>
                    <a:pt x="1133" y="878"/>
                  </a:lnTo>
                  <a:lnTo>
                    <a:pt x="1134" y="877"/>
                  </a:lnTo>
                  <a:lnTo>
                    <a:pt x="1134" y="877"/>
                  </a:lnTo>
                  <a:lnTo>
                    <a:pt x="1136" y="876"/>
                  </a:lnTo>
                  <a:lnTo>
                    <a:pt x="1139" y="876"/>
                  </a:lnTo>
                  <a:lnTo>
                    <a:pt x="1143" y="875"/>
                  </a:lnTo>
                  <a:lnTo>
                    <a:pt x="1143" y="874"/>
                  </a:lnTo>
                  <a:lnTo>
                    <a:pt x="1143" y="872"/>
                  </a:lnTo>
                  <a:lnTo>
                    <a:pt x="1143" y="872"/>
                  </a:lnTo>
                  <a:lnTo>
                    <a:pt x="1148" y="872"/>
                  </a:lnTo>
                  <a:lnTo>
                    <a:pt x="1152" y="870"/>
                  </a:lnTo>
                  <a:lnTo>
                    <a:pt x="1155" y="869"/>
                  </a:lnTo>
                  <a:lnTo>
                    <a:pt x="1160" y="869"/>
                  </a:lnTo>
                  <a:lnTo>
                    <a:pt x="1160" y="869"/>
                  </a:lnTo>
                  <a:lnTo>
                    <a:pt x="1165" y="867"/>
                  </a:lnTo>
                  <a:lnTo>
                    <a:pt x="1169" y="865"/>
                  </a:lnTo>
                  <a:lnTo>
                    <a:pt x="1172" y="863"/>
                  </a:lnTo>
                  <a:lnTo>
                    <a:pt x="1174" y="861"/>
                  </a:lnTo>
                  <a:lnTo>
                    <a:pt x="1174" y="859"/>
                  </a:lnTo>
                  <a:lnTo>
                    <a:pt x="1174" y="859"/>
                  </a:lnTo>
                  <a:lnTo>
                    <a:pt x="1177" y="859"/>
                  </a:lnTo>
                  <a:lnTo>
                    <a:pt x="1180" y="858"/>
                  </a:lnTo>
                  <a:lnTo>
                    <a:pt x="1182" y="857"/>
                  </a:lnTo>
                  <a:lnTo>
                    <a:pt x="1184" y="854"/>
                  </a:lnTo>
                  <a:lnTo>
                    <a:pt x="1184" y="854"/>
                  </a:lnTo>
                  <a:lnTo>
                    <a:pt x="1188" y="855"/>
                  </a:lnTo>
                  <a:lnTo>
                    <a:pt x="1191" y="854"/>
                  </a:lnTo>
                  <a:lnTo>
                    <a:pt x="1193" y="853"/>
                  </a:lnTo>
                  <a:lnTo>
                    <a:pt x="1196" y="851"/>
                  </a:lnTo>
                  <a:lnTo>
                    <a:pt x="1196" y="851"/>
                  </a:lnTo>
                  <a:lnTo>
                    <a:pt x="1199" y="851"/>
                  </a:lnTo>
                  <a:lnTo>
                    <a:pt x="1200" y="849"/>
                  </a:lnTo>
                  <a:lnTo>
                    <a:pt x="1204" y="845"/>
                  </a:lnTo>
                  <a:lnTo>
                    <a:pt x="1204" y="845"/>
                  </a:lnTo>
                  <a:lnTo>
                    <a:pt x="1208" y="843"/>
                  </a:lnTo>
                  <a:lnTo>
                    <a:pt x="1209" y="842"/>
                  </a:lnTo>
                  <a:lnTo>
                    <a:pt x="1210" y="841"/>
                  </a:lnTo>
                  <a:lnTo>
                    <a:pt x="1210" y="841"/>
                  </a:lnTo>
                  <a:lnTo>
                    <a:pt x="1215" y="841"/>
                  </a:lnTo>
                  <a:lnTo>
                    <a:pt x="1218" y="840"/>
                  </a:lnTo>
                  <a:lnTo>
                    <a:pt x="1226" y="839"/>
                  </a:lnTo>
                  <a:lnTo>
                    <a:pt x="1226" y="839"/>
                  </a:lnTo>
                  <a:lnTo>
                    <a:pt x="1228" y="838"/>
                  </a:lnTo>
                  <a:lnTo>
                    <a:pt x="1229" y="837"/>
                  </a:lnTo>
                  <a:lnTo>
                    <a:pt x="1230" y="834"/>
                  </a:lnTo>
                  <a:lnTo>
                    <a:pt x="1230" y="834"/>
                  </a:lnTo>
                  <a:lnTo>
                    <a:pt x="1234" y="833"/>
                  </a:lnTo>
                  <a:lnTo>
                    <a:pt x="1237" y="831"/>
                  </a:lnTo>
                  <a:lnTo>
                    <a:pt x="1237" y="831"/>
                  </a:lnTo>
                  <a:lnTo>
                    <a:pt x="1249" y="822"/>
                  </a:lnTo>
                  <a:lnTo>
                    <a:pt x="1255" y="818"/>
                  </a:lnTo>
                  <a:lnTo>
                    <a:pt x="1261" y="814"/>
                  </a:lnTo>
                  <a:lnTo>
                    <a:pt x="1261" y="814"/>
                  </a:lnTo>
                  <a:lnTo>
                    <a:pt x="1263" y="813"/>
                  </a:lnTo>
                  <a:lnTo>
                    <a:pt x="1264" y="810"/>
                  </a:lnTo>
                  <a:lnTo>
                    <a:pt x="1264" y="808"/>
                  </a:lnTo>
                  <a:lnTo>
                    <a:pt x="1267" y="807"/>
                  </a:lnTo>
                  <a:lnTo>
                    <a:pt x="1267" y="807"/>
                  </a:lnTo>
                  <a:lnTo>
                    <a:pt x="1269" y="807"/>
                  </a:lnTo>
                  <a:lnTo>
                    <a:pt x="1271" y="807"/>
                  </a:lnTo>
                  <a:lnTo>
                    <a:pt x="1271" y="807"/>
                  </a:lnTo>
                  <a:lnTo>
                    <a:pt x="1273" y="804"/>
                  </a:lnTo>
                  <a:lnTo>
                    <a:pt x="1275" y="802"/>
                  </a:lnTo>
                  <a:lnTo>
                    <a:pt x="1275" y="802"/>
                  </a:lnTo>
                  <a:lnTo>
                    <a:pt x="1279" y="801"/>
                  </a:lnTo>
                  <a:lnTo>
                    <a:pt x="1281" y="800"/>
                  </a:lnTo>
                  <a:lnTo>
                    <a:pt x="1281" y="798"/>
                  </a:lnTo>
                  <a:lnTo>
                    <a:pt x="1281" y="798"/>
                  </a:lnTo>
                  <a:lnTo>
                    <a:pt x="1282" y="797"/>
                  </a:lnTo>
                  <a:lnTo>
                    <a:pt x="1283" y="796"/>
                  </a:lnTo>
                  <a:lnTo>
                    <a:pt x="1287" y="796"/>
                  </a:lnTo>
                  <a:lnTo>
                    <a:pt x="1287" y="796"/>
                  </a:lnTo>
                  <a:lnTo>
                    <a:pt x="1290" y="794"/>
                  </a:lnTo>
                  <a:lnTo>
                    <a:pt x="1293" y="792"/>
                  </a:lnTo>
                  <a:lnTo>
                    <a:pt x="1293" y="792"/>
                  </a:lnTo>
                  <a:lnTo>
                    <a:pt x="1302" y="787"/>
                  </a:lnTo>
                  <a:lnTo>
                    <a:pt x="1302" y="787"/>
                  </a:lnTo>
                  <a:lnTo>
                    <a:pt x="1304" y="784"/>
                  </a:lnTo>
                  <a:lnTo>
                    <a:pt x="1307" y="781"/>
                  </a:lnTo>
                  <a:lnTo>
                    <a:pt x="1310" y="780"/>
                  </a:lnTo>
                  <a:lnTo>
                    <a:pt x="1311" y="779"/>
                  </a:lnTo>
                  <a:lnTo>
                    <a:pt x="1313" y="780"/>
                  </a:lnTo>
                  <a:lnTo>
                    <a:pt x="1313" y="780"/>
                  </a:lnTo>
                  <a:lnTo>
                    <a:pt x="1315" y="778"/>
                  </a:lnTo>
                  <a:lnTo>
                    <a:pt x="1315" y="775"/>
                  </a:lnTo>
                  <a:lnTo>
                    <a:pt x="1316" y="772"/>
                  </a:lnTo>
                  <a:lnTo>
                    <a:pt x="1318" y="768"/>
                  </a:lnTo>
                  <a:lnTo>
                    <a:pt x="1318" y="768"/>
                  </a:lnTo>
                  <a:lnTo>
                    <a:pt x="1324" y="766"/>
                  </a:lnTo>
                  <a:lnTo>
                    <a:pt x="1330" y="763"/>
                  </a:lnTo>
                  <a:lnTo>
                    <a:pt x="1334" y="758"/>
                  </a:lnTo>
                  <a:lnTo>
                    <a:pt x="1338" y="754"/>
                  </a:lnTo>
                  <a:lnTo>
                    <a:pt x="1338" y="754"/>
                  </a:lnTo>
                  <a:lnTo>
                    <a:pt x="1341" y="754"/>
                  </a:lnTo>
                  <a:lnTo>
                    <a:pt x="1343" y="753"/>
                  </a:lnTo>
                  <a:lnTo>
                    <a:pt x="1346" y="748"/>
                  </a:lnTo>
                  <a:lnTo>
                    <a:pt x="1346" y="748"/>
                  </a:lnTo>
                  <a:lnTo>
                    <a:pt x="1349" y="747"/>
                  </a:lnTo>
                  <a:lnTo>
                    <a:pt x="1352" y="746"/>
                  </a:lnTo>
                  <a:lnTo>
                    <a:pt x="1352" y="746"/>
                  </a:lnTo>
                  <a:lnTo>
                    <a:pt x="1357" y="740"/>
                  </a:lnTo>
                  <a:lnTo>
                    <a:pt x="1360" y="737"/>
                  </a:lnTo>
                  <a:lnTo>
                    <a:pt x="1364" y="735"/>
                  </a:lnTo>
                  <a:lnTo>
                    <a:pt x="1364" y="735"/>
                  </a:lnTo>
                  <a:lnTo>
                    <a:pt x="1366" y="734"/>
                  </a:lnTo>
                  <a:lnTo>
                    <a:pt x="1369" y="731"/>
                  </a:lnTo>
                  <a:lnTo>
                    <a:pt x="1372" y="726"/>
                  </a:lnTo>
                  <a:lnTo>
                    <a:pt x="1372" y="726"/>
                  </a:lnTo>
                  <a:lnTo>
                    <a:pt x="1376" y="723"/>
                  </a:lnTo>
                  <a:lnTo>
                    <a:pt x="1377" y="722"/>
                  </a:lnTo>
                  <a:lnTo>
                    <a:pt x="1378" y="720"/>
                  </a:lnTo>
                  <a:lnTo>
                    <a:pt x="1378" y="720"/>
                  </a:lnTo>
                  <a:lnTo>
                    <a:pt x="1382" y="720"/>
                  </a:lnTo>
                  <a:lnTo>
                    <a:pt x="1385" y="718"/>
                  </a:lnTo>
                  <a:lnTo>
                    <a:pt x="1386" y="717"/>
                  </a:lnTo>
                  <a:lnTo>
                    <a:pt x="1390" y="715"/>
                  </a:lnTo>
                  <a:lnTo>
                    <a:pt x="1390" y="715"/>
                  </a:lnTo>
                  <a:lnTo>
                    <a:pt x="1391" y="715"/>
                  </a:lnTo>
                  <a:lnTo>
                    <a:pt x="1392" y="715"/>
                  </a:lnTo>
                  <a:lnTo>
                    <a:pt x="1393" y="713"/>
                  </a:lnTo>
                  <a:lnTo>
                    <a:pt x="1394" y="709"/>
                  </a:lnTo>
                  <a:lnTo>
                    <a:pt x="1395" y="708"/>
                  </a:lnTo>
                  <a:lnTo>
                    <a:pt x="1396" y="708"/>
                  </a:lnTo>
                  <a:lnTo>
                    <a:pt x="1396" y="708"/>
                  </a:lnTo>
                  <a:lnTo>
                    <a:pt x="1398" y="707"/>
                  </a:lnTo>
                  <a:lnTo>
                    <a:pt x="1400" y="705"/>
                  </a:lnTo>
                  <a:lnTo>
                    <a:pt x="1402" y="703"/>
                  </a:lnTo>
                  <a:lnTo>
                    <a:pt x="1403" y="699"/>
                  </a:lnTo>
                  <a:lnTo>
                    <a:pt x="1403" y="699"/>
                  </a:lnTo>
                  <a:lnTo>
                    <a:pt x="1407" y="698"/>
                  </a:lnTo>
                  <a:lnTo>
                    <a:pt x="1412" y="696"/>
                  </a:lnTo>
                  <a:lnTo>
                    <a:pt x="1419" y="691"/>
                  </a:lnTo>
                  <a:lnTo>
                    <a:pt x="1419" y="691"/>
                  </a:lnTo>
                  <a:lnTo>
                    <a:pt x="1425" y="685"/>
                  </a:lnTo>
                  <a:lnTo>
                    <a:pt x="1428" y="681"/>
                  </a:lnTo>
                  <a:lnTo>
                    <a:pt x="1430" y="677"/>
                  </a:lnTo>
                  <a:lnTo>
                    <a:pt x="1430" y="677"/>
                  </a:lnTo>
                  <a:lnTo>
                    <a:pt x="1434" y="676"/>
                  </a:lnTo>
                  <a:lnTo>
                    <a:pt x="1438" y="675"/>
                  </a:lnTo>
                  <a:lnTo>
                    <a:pt x="1440" y="673"/>
                  </a:lnTo>
                  <a:lnTo>
                    <a:pt x="1443" y="670"/>
                  </a:lnTo>
                  <a:lnTo>
                    <a:pt x="1446" y="663"/>
                  </a:lnTo>
                  <a:lnTo>
                    <a:pt x="1449" y="657"/>
                  </a:lnTo>
                  <a:lnTo>
                    <a:pt x="1449" y="657"/>
                  </a:lnTo>
                  <a:lnTo>
                    <a:pt x="1454" y="655"/>
                  </a:lnTo>
                  <a:lnTo>
                    <a:pt x="1459" y="655"/>
                  </a:lnTo>
                  <a:lnTo>
                    <a:pt x="1459" y="655"/>
                  </a:lnTo>
                  <a:lnTo>
                    <a:pt x="1458" y="652"/>
                  </a:lnTo>
                  <a:lnTo>
                    <a:pt x="1459" y="650"/>
                  </a:lnTo>
                  <a:lnTo>
                    <a:pt x="1461" y="646"/>
                  </a:lnTo>
                  <a:lnTo>
                    <a:pt x="1464" y="644"/>
                  </a:lnTo>
                  <a:lnTo>
                    <a:pt x="1467" y="641"/>
                  </a:lnTo>
                  <a:lnTo>
                    <a:pt x="1467" y="641"/>
                  </a:lnTo>
                  <a:lnTo>
                    <a:pt x="1469" y="638"/>
                  </a:lnTo>
                  <a:lnTo>
                    <a:pt x="1471" y="636"/>
                  </a:lnTo>
                  <a:lnTo>
                    <a:pt x="1472" y="634"/>
                  </a:lnTo>
                  <a:lnTo>
                    <a:pt x="1473" y="634"/>
                  </a:lnTo>
                  <a:lnTo>
                    <a:pt x="1475" y="635"/>
                  </a:lnTo>
                  <a:lnTo>
                    <a:pt x="1475" y="635"/>
                  </a:lnTo>
                  <a:lnTo>
                    <a:pt x="1474" y="631"/>
                  </a:lnTo>
                  <a:lnTo>
                    <a:pt x="1476" y="627"/>
                  </a:lnTo>
                  <a:lnTo>
                    <a:pt x="1481" y="623"/>
                  </a:lnTo>
                  <a:lnTo>
                    <a:pt x="1481" y="623"/>
                  </a:lnTo>
                  <a:lnTo>
                    <a:pt x="1487" y="616"/>
                  </a:lnTo>
                  <a:lnTo>
                    <a:pt x="1490" y="613"/>
                  </a:lnTo>
                  <a:lnTo>
                    <a:pt x="1495" y="610"/>
                  </a:lnTo>
                  <a:lnTo>
                    <a:pt x="1495" y="610"/>
                  </a:lnTo>
                  <a:lnTo>
                    <a:pt x="1495" y="606"/>
                  </a:lnTo>
                  <a:lnTo>
                    <a:pt x="1495" y="605"/>
                  </a:lnTo>
                  <a:lnTo>
                    <a:pt x="1497" y="603"/>
                  </a:lnTo>
                  <a:lnTo>
                    <a:pt x="1499" y="601"/>
                  </a:lnTo>
                  <a:lnTo>
                    <a:pt x="1500" y="599"/>
                  </a:lnTo>
                  <a:lnTo>
                    <a:pt x="1499" y="596"/>
                  </a:lnTo>
                  <a:lnTo>
                    <a:pt x="1499" y="596"/>
                  </a:lnTo>
                  <a:lnTo>
                    <a:pt x="1504" y="594"/>
                  </a:lnTo>
                  <a:lnTo>
                    <a:pt x="1508" y="592"/>
                  </a:lnTo>
                  <a:lnTo>
                    <a:pt x="1508" y="592"/>
                  </a:lnTo>
                  <a:lnTo>
                    <a:pt x="1508" y="589"/>
                  </a:lnTo>
                  <a:lnTo>
                    <a:pt x="1509" y="585"/>
                  </a:lnTo>
                  <a:lnTo>
                    <a:pt x="1510" y="583"/>
                  </a:lnTo>
                  <a:lnTo>
                    <a:pt x="1510" y="580"/>
                  </a:lnTo>
                  <a:lnTo>
                    <a:pt x="1510" y="580"/>
                  </a:lnTo>
                  <a:lnTo>
                    <a:pt x="1513" y="579"/>
                  </a:lnTo>
                  <a:lnTo>
                    <a:pt x="1515" y="578"/>
                  </a:lnTo>
                  <a:lnTo>
                    <a:pt x="1516" y="576"/>
                  </a:lnTo>
                  <a:lnTo>
                    <a:pt x="1519" y="576"/>
                  </a:lnTo>
                  <a:lnTo>
                    <a:pt x="1519" y="576"/>
                  </a:lnTo>
                  <a:lnTo>
                    <a:pt x="1520" y="571"/>
                  </a:lnTo>
                  <a:lnTo>
                    <a:pt x="1522" y="567"/>
                  </a:lnTo>
                  <a:lnTo>
                    <a:pt x="1525" y="564"/>
                  </a:lnTo>
                  <a:lnTo>
                    <a:pt x="1528" y="562"/>
                  </a:lnTo>
                  <a:lnTo>
                    <a:pt x="1528" y="562"/>
                  </a:lnTo>
                  <a:lnTo>
                    <a:pt x="1527" y="557"/>
                  </a:lnTo>
                  <a:lnTo>
                    <a:pt x="1528" y="552"/>
                  </a:lnTo>
                  <a:lnTo>
                    <a:pt x="1528" y="552"/>
                  </a:lnTo>
                  <a:lnTo>
                    <a:pt x="1529" y="551"/>
                  </a:lnTo>
                  <a:lnTo>
                    <a:pt x="1530" y="550"/>
                  </a:lnTo>
                  <a:lnTo>
                    <a:pt x="1530" y="546"/>
                  </a:lnTo>
                  <a:lnTo>
                    <a:pt x="1530" y="546"/>
                  </a:lnTo>
                  <a:lnTo>
                    <a:pt x="1534" y="545"/>
                  </a:lnTo>
                  <a:lnTo>
                    <a:pt x="1535" y="543"/>
                  </a:lnTo>
                  <a:lnTo>
                    <a:pt x="1537" y="541"/>
                  </a:lnTo>
                  <a:lnTo>
                    <a:pt x="1540" y="540"/>
                  </a:lnTo>
                  <a:lnTo>
                    <a:pt x="1540" y="540"/>
                  </a:lnTo>
                  <a:lnTo>
                    <a:pt x="1540" y="536"/>
                  </a:lnTo>
                  <a:lnTo>
                    <a:pt x="1542" y="534"/>
                  </a:lnTo>
                  <a:lnTo>
                    <a:pt x="1546" y="529"/>
                  </a:lnTo>
                  <a:lnTo>
                    <a:pt x="1546" y="529"/>
                  </a:lnTo>
                  <a:lnTo>
                    <a:pt x="1548" y="523"/>
                  </a:lnTo>
                  <a:lnTo>
                    <a:pt x="1549" y="520"/>
                  </a:lnTo>
                  <a:lnTo>
                    <a:pt x="1551" y="520"/>
                  </a:lnTo>
                  <a:lnTo>
                    <a:pt x="1552" y="520"/>
                  </a:lnTo>
                  <a:lnTo>
                    <a:pt x="1552" y="520"/>
                  </a:lnTo>
                  <a:lnTo>
                    <a:pt x="1554" y="517"/>
                  </a:lnTo>
                  <a:lnTo>
                    <a:pt x="1555" y="515"/>
                  </a:lnTo>
                  <a:lnTo>
                    <a:pt x="1556" y="513"/>
                  </a:lnTo>
                  <a:lnTo>
                    <a:pt x="1556" y="509"/>
                  </a:lnTo>
                  <a:lnTo>
                    <a:pt x="1556" y="509"/>
                  </a:lnTo>
                  <a:lnTo>
                    <a:pt x="1561" y="505"/>
                  </a:lnTo>
                  <a:lnTo>
                    <a:pt x="1563" y="502"/>
                  </a:lnTo>
                  <a:lnTo>
                    <a:pt x="1564" y="500"/>
                  </a:lnTo>
                  <a:lnTo>
                    <a:pt x="1564" y="500"/>
                  </a:lnTo>
                  <a:lnTo>
                    <a:pt x="1564" y="497"/>
                  </a:lnTo>
                  <a:lnTo>
                    <a:pt x="1565" y="496"/>
                  </a:lnTo>
                  <a:lnTo>
                    <a:pt x="1566" y="496"/>
                  </a:lnTo>
                  <a:lnTo>
                    <a:pt x="1568" y="495"/>
                  </a:lnTo>
                  <a:lnTo>
                    <a:pt x="1568" y="495"/>
                  </a:lnTo>
                  <a:lnTo>
                    <a:pt x="1568" y="489"/>
                  </a:lnTo>
                  <a:lnTo>
                    <a:pt x="1569" y="484"/>
                  </a:lnTo>
                  <a:lnTo>
                    <a:pt x="1571" y="479"/>
                  </a:lnTo>
                  <a:lnTo>
                    <a:pt x="1571" y="473"/>
                  </a:lnTo>
                  <a:lnTo>
                    <a:pt x="1571" y="473"/>
                  </a:lnTo>
                  <a:lnTo>
                    <a:pt x="1574" y="471"/>
                  </a:lnTo>
                  <a:lnTo>
                    <a:pt x="1578" y="471"/>
                  </a:lnTo>
                  <a:lnTo>
                    <a:pt x="1578" y="471"/>
                  </a:lnTo>
                  <a:lnTo>
                    <a:pt x="1579" y="462"/>
                  </a:lnTo>
                  <a:lnTo>
                    <a:pt x="1581" y="456"/>
                  </a:lnTo>
                  <a:lnTo>
                    <a:pt x="1584" y="450"/>
                  </a:lnTo>
                  <a:lnTo>
                    <a:pt x="1587" y="444"/>
                  </a:lnTo>
                  <a:lnTo>
                    <a:pt x="1593" y="433"/>
                  </a:lnTo>
                  <a:lnTo>
                    <a:pt x="1597" y="427"/>
                  </a:lnTo>
                  <a:lnTo>
                    <a:pt x="1598" y="419"/>
                  </a:lnTo>
                  <a:lnTo>
                    <a:pt x="1598" y="419"/>
                  </a:lnTo>
                  <a:lnTo>
                    <a:pt x="1600" y="418"/>
                  </a:lnTo>
                  <a:lnTo>
                    <a:pt x="1602" y="417"/>
                  </a:lnTo>
                  <a:lnTo>
                    <a:pt x="1604" y="414"/>
                  </a:lnTo>
                  <a:lnTo>
                    <a:pt x="1606" y="410"/>
                  </a:lnTo>
                  <a:lnTo>
                    <a:pt x="1607" y="409"/>
                  </a:lnTo>
                  <a:lnTo>
                    <a:pt x="1609" y="408"/>
                  </a:lnTo>
                  <a:lnTo>
                    <a:pt x="1609" y="408"/>
                  </a:lnTo>
                  <a:lnTo>
                    <a:pt x="1609" y="394"/>
                  </a:lnTo>
                  <a:lnTo>
                    <a:pt x="1609" y="394"/>
                  </a:lnTo>
                  <a:lnTo>
                    <a:pt x="1612" y="392"/>
                  </a:lnTo>
                  <a:lnTo>
                    <a:pt x="1616" y="389"/>
                  </a:lnTo>
                  <a:lnTo>
                    <a:pt x="1619" y="386"/>
                  </a:lnTo>
                  <a:lnTo>
                    <a:pt x="1623" y="383"/>
                  </a:lnTo>
                  <a:lnTo>
                    <a:pt x="1623" y="383"/>
                  </a:lnTo>
                  <a:lnTo>
                    <a:pt x="1622" y="379"/>
                  </a:lnTo>
                  <a:lnTo>
                    <a:pt x="1622" y="376"/>
                  </a:lnTo>
                  <a:lnTo>
                    <a:pt x="1625" y="370"/>
                  </a:lnTo>
                  <a:lnTo>
                    <a:pt x="1626" y="367"/>
                  </a:lnTo>
                  <a:lnTo>
                    <a:pt x="1627" y="363"/>
                  </a:lnTo>
                  <a:lnTo>
                    <a:pt x="1626" y="361"/>
                  </a:lnTo>
                  <a:lnTo>
                    <a:pt x="1625" y="358"/>
                  </a:lnTo>
                  <a:lnTo>
                    <a:pt x="1625" y="358"/>
                  </a:lnTo>
                  <a:lnTo>
                    <a:pt x="1628" y="352"/>
                  </a:lnTo>
                  <a:lnTo>
                    <a:pt x="1630" y="349"/>
                  </a:lnTo>
                  <a:lnTo>
                    <a:pt x="1633" y="348"/>
                  </a:lnTo>
                  <a:lnTo>
                    <a:pt x="1633" y="348"/>
                  </a:lnTo>
                  <a:lnTo>
                    <a:pt x="1633" y="341"/>
                  </a:lnTo>
                  <a:lnTo>
                    <a:pt x="1636" y="336"/>
                  </a:lnTo>
                  <a:lnTo>
                    <a:pt x="1636" y="336"/>
                  </a:lnTo>
                  <a:lnTo>
                    <a:pt x="1637" y="334"/>
                  </a:lnTo>
                  <a:lnTo>
                    <a:pt x="1637" y="332"/>
                  </a:lnTo>
                  <a:lnTo>
                    <a:pt x="1637" y="329"/>
                  </a:lnTo>
                  <a:lnTo>
                    <a:pt x="1638" y="325"/>
                  </a:lnTo>
                  <a:lnTo>
                    <a:pt x="1638" y="325"/>
                  </a:lnTo>
                  <a:lnTo>
                    <a:pt x="1640" y="323"/>
                  </a:lnTo>
                  <a:lnTo>
                    <a:pt x="1642" y="322"/>
                  </a:lnTo>
                  <a:lnTo>
                    <a:pt x="1642" y="320"/>
                  </a:lnTo>
                  <a:lnTo>
                    <a:pt x="1641" y="316"/>
                  </a:lnTo>
                  <a:lnTo>
                    <a:pt x="1641" y="316"/>
                  </a:lnTo>
                  <a:lnTo>
                    <a:pt x="1642" y="315"/>
                  </a:lnTo>
                  <a:lnTo>
                    <a:pt x="1642" y="314"/>
                  </a:lnTo>
                  <a:lnTo>
                    <a:pt x="1642" y="313"/>
                  </a:lnTo>
                  <a:lnTo>
                    <a:pt x="1643" y="312"/>
                  </a:lnTo>
                  <a:lnTo>
                    <a:pt x="1643" y="312"/>
                  </a:lnTo>
                  <a:lnTo>
                    <a:pt x="1645" y="312"/>
                  </a:lnTo>
                  <a:lnTo>
                    <a:pt x="1647" y="312"/>
                  </a:lnTo>
                  <a:lnTo>
                    <a:pt x="1647" y="312"/>
                  </a:lnTo>
                  <a:lnTo>
                    <a:pt x="1647" y="311"/>
                  </a:lnTo>
                  <a:lnTo>
                    <a:pt x="1646" y="310"/>
                  </a:lnTo>
                  <a:lnTo>
                    <a:pt x="1645" y="308"/>
                  </a:lnTo>
                  <a:lnTo>
                    <a:pt x="1645" y="307"/>
                  </a:lnTo>
                  <a:lnTo>
                    <a:pt x="1645" y="307"/>
                  </a:lnTo>
                  <a:lnTo>
                    <a:pt x="1645" y="306"/>
                  </a:lnTo>
                  <a:lnTo>
                    <a:pt x="1646" y="306"/>
                  </a:lnTo>
                  <a:lnTo>
                    <a:pt x="1647" y="305"/>
                  </a:lnTo>
                  <a:lnTo>
                    <a:pt x="1647" y="305"/>
                  </a:lnTo>
                  <a:lnTo>
                    <a:pt x="1647" y="300"/>
                  </a:lnTo>
                  <a:lnTo>
                    <a:pt x="1647" y="296"/>
                  </a:lnTo>
                  <a:lnTo>
                    <a:pt x="1647" y="296"/>
                  </a:lnTo>
                  <a:lnTo>
                    <a:pt x="1649" y="287"/>
                  </a:lnTo>
                  <a:lnTo>
                    <a:pt x="1649" y="282"/>
                  </a:lnTo>
                  <a:lnTo>
                    <a:pt x="1648" y="280"/>
                  </a:lnTo>
                  <a:lnTo>
                    <a:pt x="1647" y="278"/>
                  </a:lnTo>
                  <a:lnTo>
                    <a:pt x="1647" y="278"/>
                  </a:lnTo>
                  <a:lnTo>
                    <a:pt x="1648" y="273"/>
                  </a:lnTo>
                  <a:lnTo>
                    <a:pt x="1650" y="269"/>
                  </a:lnTo>
                  <a:lnTo>
                    <a:pt x="1653" y="266"/>
                  </a:lnTo>
                  <a:lnTo>
                    <a:pt x="1657" y="262"/>
                  </a:lnTo>
                  <a:lnTo>
                    <a:pt x="1657" y="262"/>
                  </a:lnTo>
                  <a:lnTo>
                    <a:pt x="1657" y="249"/>
                  </a:lnTo>
                  <a:lnTo>
                    <a:pt x="1657" y="249"/>
                  </a:lnTo>
                  <a:lnTo>
                    <a:pt x="1661" y="246"/>
                  </a:lnTo>
                  <a:lnTo>
                    <a:pt x="1665" y="241"/>
                  </a:lnTo>
                  <a:lnTo>
                    <a:pt x="1665" y="241"/>
                  </a:lnTo>
                  <a:lnTo>
                    <a:pt x="1666" y="238"/>
                  </a:lnTo>
                  <a:lnTo>
                    <a:pt x="1665" y="236"/>
                  </a:lnTo>
                  <a:lnTo>
                    <a:pt x="1664" y="234"/>
                  </a:lnTo>
                  <a:lnTo>
                    <a:pt x="1663" y="233"/>
                  </a:lnTo>
                  <a:lnTo>
                    <a:pt x="1660" y="231"/>
                  </a:lnTo>
                  <a:lnTo>
                    <a:pt x="1659" y="229"/>
                  </a:lnTo>
                  <a:lnTo>
                    <a:pt x="1659" y="226"/>
                  </a:lnTo>
                  <a:lnTo>
                    <a:pt x="1659" y="226"/>
                  </a:lnTo>
                  <a:lnTo>
                    <a:pt x="1662" y="225"/>
                  </a:lnTo>
                  <a:lnTo>
                    <a:pt x="1665" y="221"/>
                  </a:lnTo>
                  <a:lnTo>
                    <a:pt x="1669" y="215"/>
                  </a:lnTo>
                  <a:lnTo>
                    <a:pt x="1669" y="215"/>
                  </a:lnTo>
                  <a:lnTo>
                    <a:pt x="1669" y="212"/>
                  </a:lnTo>
                  <a:lnTo>
                    <a:pt x="1668" y="211"/>
                  </a:lnTo>
                  <a:lnTo>
                    <a:pt x="1667" y="209"/>
                  </a:lnTo>
                  <a:lnTo>
                    <a:pt x="1667" y="206"/>
                  </a:lnTo>
                  <a:lnTo>
                    <a:pt x="1667" y="206"/>
                  </a:lnTo>
                  <a:lnTo>
                    <a:pt x="1668" y="204"/>
                  </a:lnTo>
                  <a:lnTo>
                    <a:pt x="1668" y="201"/>
                  </a:lnTo>
                  <a:lnTo>
                    <a:pt x="1668" y="198"/>
                  </a:lnTo>
                  <a:lnTo>
                    <a:pt x="1669" y="197"/>
                  </a:lnTo>
                  <a:lnTo>
                    <a:pt x="1669" y="197"/>
                  </a:lnTo>
                  <a:lnTo>
                    <a:pt x="1671" y="195"/>
                  </a:lnTo>
                  <a:lnTo>
                    <a:pt x="1671" y="194"/>
                  </a:lnTo>
                  <a:lnTo>
                    <a:pt x="1670" y="192"/>
                  </a:lnTo>
                  <a:lnTo>
                    <a:pt x="1669" y="190"/>
                  </a:lnTo>
                  <a:lnTo>
                    <a:pt x="1669" y="190"/>
                  </a:lnTo>
                  <a:lnTo>
                    <a:pt x="1672" y="185"/>
                  </a:lnTo>
                  <a:lnTo>
                    <a:pt x="1672" y="179"/>
                  </a:lnTo>
                  <a:lnTo>
                    <a:pt x="1671" y="178"/>
                  </a:lnTo>
                  <a:lnTo>
                    <a:pt x="1669" y="177"/>
                  </a:lnTo>
                  <a:lnTo>
                    <a:pt x="1669" y="177"/>
                  </a:lnTo>
                  <a:lnTo>
                    <a:pt x="1671" y="174"/>
                  </a:lnTo>
                  <a:lnTo>
                    <a:pt x="1673" y="173"/>
                  </a:lnTo>
                  <a:lnTo>
                    <a:pt x="1679" y="170"/>
                  </a:lnTo>
                  <a:lnTo>
                    <a:pt x="1679" y="170"/>
                  </a:lnTo>
                  <a:lnTo>
                    <a:pt x="1678" y="168"/>
                  </a:lnTo>
                  <a:lnTo>
                    <a:pt x="1678" y="166"/>
                  </a:lnTo>
                  <a:lnTo>
                    <a:pt x="1677" y="164"/>
                  </a:lnTo>
                  <a:lnTo>
                    <a:pt x="1677" y="162"/>
                  </a:lnTo>
                  <a:lnTo>
                    <a:pt x="1677" y="162"/>
                  </a:lnTo>
                  <a:lnTo>
                    <a:pt x="1677" y="158"/>
                  </a:lnTo>
                  <a:lnTo>
                    <a:pt x="1678" y="156"/>
                  </a:lnTo>
                  <a:lnTo>
                    <a:pt x="1679" y="155"/>
                  </a:lnTo>
                  <a:lnTo>
                    <a:pt x="1679" y="152"/>
                  </a:lnTo>
                  <a:lnTo>
                    <a:pt x="1679" y="152"/>
                  </a:lnTo>
                  <a:lnTo>
                    <a:pt x="1678" y="144"/>
                  </a:lnTo>
                  <a:lnTo>
                    <a:pt x="1675" y="139"/>
                  </a:lnTo>
                  <a:lnTo>
                    <a:pt x="1673" y="138"/>
                  </a:lnTo>
                  <a:lnTo>
                    <a:pt x="1671" y="138"/>
                  </a:lnTo>
                  <a:lnTo>
                    <a:pt x="1671" y="138"/>
                  </a:lnTo>
                  <a:lnTo>
                    <a:pt x="1674" y="129"/>
                  </a:lnTo>
                  <a:lnTo>
                    <a:pt x="1679" y="120"/>
                  </a:lnTo>
                  <a:lnTo>
                    <a:pt x="1679" y="120"/>
                  </a:lnTo>
                  <a:lnTo>
                    <a:pt x="1679" y="114"/>
                  </a:lnTo>
                  <a:lnTo>
                    <a:pt x="1679" y="108"/>
                  </a:lnTo>
                  <a:lnTo>
                    <a:pt x="1678" y="98"/>
                  </a:lnTo>
                  <a:lnTo>
                    <a:pt x="1677" y="93"/>
                  </a:lnTo>
                  <a:lnTo>
                    <a:pt x="1678" y="89"/>
                  </a:lnTo>
                  <a:lnTo>
                    <a:pt x="1679" y="86"/>
                  </a:lnTo>
                  <a:lnTo>
                    <a:pt x="1681" y="83"/>
                  </a:lnTo>
                  <a:lnTo>
                    <a:pt x="1681" y="83"/>
                  </a:lnTo>
                  <a:lnTo>
                    <a:pt x="1679" y="79"/>
                  </a:lnTo>
                  <a:lnTo>
                    <a:pt x="1677" y="76"/>
                  </a:lnTo>
                  <a:lnTo>
                    <a:pt x="1671" y="71"/>
                  </a:lnTo>
                  <a:lnTo>
                    <a:pt x="1671" y="71"/>
                  </a:lnTo>
                  <a:lnTo>
                    <a:pt x="1671" y="64"/>
                  </a:lnTo>
                  <a:lnTo>
                    <a:pt x="1672" y="56"/>
                  </a:lnTo>
                  <a:lnTo>
                    <a:pt x="1672" y="50"/>
                  </a:lnTo>
                  <a:lnTo>
                    <a:pt x="1671" y="45"/>
                  </a:lnTo>
                  <a:lnTo>
                    <a:pt x="1671" y="45"/>
                  </a:lnTo>
                  <a:lnTo>
                    <a:pt x="1673" y="44"/>
                  </a:lnTo>
                  <a:lnTo>
                    <a:pt x="1673" y="44"/>
                  </a:lnTo>
                  <a:lnTo>
                    <a:pt x="1671" y="43"/>
                  </a:lnTo>
                  <a:lnTo>
                    <a:pt x="1671" y="43"/>
                  </a:lnTo>
                  <a:lnTo>
                    <a:pt x="1672" y="41"/>
                  </a:lnTo>
                  <a:lnTo>
                    <a:pt x="1674" y="39"/>
                  </a:lnTo>
                  <a:lnTo>
                    <a:pt x="1675" y="38"/>
                  </a:lnTo>
                  <a:lnTo>
                    <a:pt x="1679" y="37"/>
                  </a:lnTo>
                  <a:lnTo>
                    <a:pt x="1679" y="37"/>
                  </a:lnTo>
                  <a:lnTo>
                    <a:pt x="1677" y="35"/>
                  </a:lnTo>
                  <a:lnTo>
                    <a:pt x="1674" y="33"/>
                  </a:lnTo>
                  <a:lnTo>
                    <a:pt x="1674" y="33"/>
                  </a:lnTo>
                  <a:lnTo>
                    <a:pt x="1673" y="30"/>
                  </a:lnTo>
                  <a:lnTo>
                    <a:pt x="1673" y="26"/>
                  </a:lnTo>
                  <a:lnTo>
                    <a:pt x="1672" y="22"/>
                  </a:lnTo>
                  <a:lnTo>
                    <a:pt x="1671" y="17"/>
                  </a:lnTo>
                  <a:lnTo>
                    <a:pt x="1671" y="17"/>
                  </a:lnTo>
                  <a:lnTo>
                    <a:pt x="1672" y="14"/>
                  </a:lnTo>
                  <a:lnTo>
                    <a:pt x="1673" y="12"/>
                  </a:lnTo>
                  <a:lnTo>
                    <a:pt x="1675" y="11"/>
                  </a:lnTo>
                  <a:lnTo>
                    <a:pt x="1679" y="11"/>
                  </a:lnTo>
                  <a:lnTo>
                    <a:pt x="1679" y="11"/>
                  </a:lnTo>
                  <a:lnTo>
                    <a:pt x="1678" y="9"/>
                  </a:lnTo>
                  <a:lnTo>
                    <a:pt x="1674" y="9"/>
                  </a:lnTo>
                  <a:lnTo>
                    <a:pt x="1672" y="8"/>
                  </a:lnTo>
                  <a:lnTo>
                    <a:pt x="1672" y="8"/>
                  </a:lnTo>
                  <a:lnTo>
                    <a:pt x="1671" y="7"/>
                  </a:lnTo>
                  <a:lnTo>
                    <a:pt x="1671" y="7"/>
                  </a:lnTo>
                  <a:lnTo>
                    <a:pt x="1670" y="5"/>
                  </a:lnTo>
                  <a:lnTo>
                    <a:pt x="1670" y="4"/>
                  </a:lnTo>
                  <a:lnTo>
                    <a:pt x="1671" y="0"/>
                  </a:lnTo>
                  <a:lnTo>
                    <a:pt x="1671" y="0"/>
                  </a:lnTo>
                  <a:lnTo>
                    <a:pt x="1674" y="0"/>
                  </a:lnTo>
                  <a:lnTo>
                    <a:pt x="1677" y="0"/>
                  </a:lnTo>
                  <a:lnTo>
                    <a:pt x="1680" y="3"/>
                  </a:lnTo>
                  <a:lnTo>
                    <a:pt x="1681" y="6"/>
                  </a:lnTo>
                  <a:lnTo>
                    <a:pt x="1683" y="9"/>
                  </a:lnTo>
                  <a:lnTo>
                    <a:pt x="1683" y="9"/>
                  </a:lnTo>
                  <a:lnTo>
                    <a:pt x="1688" y="9"/>
                  </a:lnTo>
                  <a:lnTo>
                    <a:pt x="1691" y="10"/>
                  </a:lnTo>
                  <a:lnTo>
                    <a:pt x="1699" y="13"/>
                  </a:lnTo>
                  <a:lnTo>
                    <a:pt x="1699" y="13"/>
                  </a:lnTo>
                  <a:lnTo>
                    <a:pt x="1699" y="15"/>
                  </a:lnTo>
                  <a:lnTo>
                    <a:pt x="1699" y="16"/>
                  </a:lnTo>
                  <a:lnTo>
                    <a:pt x="1696" y="17"/>
                  </a:lnTo>
                  <a:lnTo>
                    <a:pt x="1696" y="17"/>
                  </a:lnTo>
                  <a:lnTo>
                    <a:pt x="1698" y="18"/>
                  </a:lnTo>
                  <a:lnTo>
                    <a:pt x="1699" y="20"/>
                  </a:lnTo>
                  <a:lnTo>
                    <a:pt x="1701" y="20"/>
                  </a:lnTo>
                  <a:lnTo>
                    <a:pt x="1701" y="20"/>
                  </a:lnTo>
                  <a:lnTo>
                    <a:pt x="1700" y="24"/>
                  </a:lnTo>
                  <a:lnTo>
                    <a:pt x="1698" y="26"/>
                  </a:lnTo>
                  <a:lnTo>
                    <a:pt x="1698" y="28"/>
                  </a:lnTo>
                  <a:lnTo>
                    <a:pt x="1698" y="29"/>
                  </a:lnTo>
                  <a:lnTo>
                    <a:pt x="1699" y="30"/>
                  </a:lnTo>
                  <a:lnTo>
                    <a:pt x="1701" y="31"/>
                  </a:lnTo>
                  <a:lnTo>
                    <a:pt x="1701" y="31"/>
                  </a:lnTo>
                  <a:lnTo>
                    <a:pt x="1700" y="33"/>
                  </a:lnTo>
                  <a:lnTo>
                    <a:pt x="1698" y="34"/>
                  </a:lnTo>
                  <a:lnTo>
                    <a:pt x="1692" y="36"/>
                  </a:lnTo>
                  <a:lnTo>
                    <a:pt x="1687" y="37"/>
                  </a:lnTo>
                  <a:lnTo>
                    <a:pt x="1683" y="41"/>
                  </a:lnTo>
                  <a:lnTo>
                    <a:pt x="1683" y="41"/>
                  </a:lnTo>
                  <a:lnTo>
                    <a:pt x="1683" y="42"/>
                  </a:lnTo>
                  <a:lnTo>
                    <a:pt x="1684" y="43"/>
                  </a:lnTo>
                  <a:lnTo>
                    <a:pt x="1686" y="41"/>
                  </a:lnTo>
                  <a:lnTo>
                    <a:pt x="1688" y="39"/>
                  </a:lnTo>
                  <a:lnTo>
                    <a:pt x="1689" y="41"/>
                  </a:lnTo>
                  <a:lnTo>
                    <a:pt x="1690" y="43"/>
                  </a:lnTo>
                  <a:lnTo>
                    <a:pt x="1690" y="43"/>
                  </a:lnTo>
                  <a:lnTo>
                    <a:pt x="1691" y="43"/>
                  </a:lnTo>
                  <a:lnTo>
                    <a:pt x="1692" y="43"/>
                  </a:lnTo>
                  <a:lnTo>
                    <a:pt x="1693" y="46"/>
                  </a:lnTo>
                  <a:lnTo>
                    <a:pt x="1694" y="48"/>
                  </a:lnTo>
                  <a:lnTo>
                    <a:pt x="1695" y="49"/>
                  </a:lnTo>
                  <a:lnTo>
                    <a:pt x="1696" y="49"/>
                  </a:lnTo>
                  <a:lnTo>
                    <a:pt x="1696" y="49"/>
                  </a:lnTo>
                  <a:lnTo>
                    <a:pt x="1696" y="51"/>
                  </a:lnTo>
                  <a:lnTo>
                    <a:pt x="1695" y="52"/>
                  </a:lnTo>
                  <a:lnTo>
                    <a:pt x="1692" y="53"/>
                  </a:lnTo>
                  <a:lnTo>
                    <a:pt x="1692" y="53"/>
                  </a:lnTo>
                  <a:lnTo>
                    <a:pt x="1691" y="55"/>
                  </a:lnTo>
                  <a:lnTo>
                    <a:pt x="1692" y="57"/>
                  </a:lnTo>
                  <a:lnTo>
                    <a:pt x="1694" y="59"/>
                  </a:lnTo>
                  <a:lnTo>
                    <a:pt x="1696" y="61"/>
                  </a:lnTo>
                  <a:lnTo>
                    <a:pt x="1696" y="63"/>
                  </a:lnTo>
                  <a:lnTo>
                    <a:pt x="1696" y="65"/>
                  </a:lnTo>
                  <a:lnTo>
                    <a:pt x="1696" y="65"/>
                  </a:lnTo>
                  <a:lnTo>
                    <a:pt x="1694" y="65"/>
                  </a:lnTo>
                  <a:lnTo>
                    <a:pt x="1693" y="67"/>
                  </a:lnTo>
                  <a:lnTo>
                    <a:pt x="1692" y="70"/>
                  </a:lnTo>
                  <a:lnTo>
                    <a:pt x="1691" y="74"/>
                  </a:lnTo>
                  <a:lnTo>
                    <a:pt x="1691" y="76"/>
                  </a:lnTo>
                  <a:lnTo>
                    <a:pt x="1690" y="78"/>
                  </a:lnTo>
                  <a:lnTo>
                    <a:pt x="1690" y="78"/>
                  </a:lnTo>
                  <a:lnTo>
                    <a:pt x="1688" y="78"/>
                  </a:lnTo>
                  <a:lnTo>
                    <a:pt x="1687" y="79"/>
                  </a:lnTo>
                  <a:lnTo>
                    <a:pt x="1687" y="81"/>
                  </a:lnTo>
                  <a:lnTo>
                    <a:pt x="1687" y="81"/>
                  </a:lnTo>
                  <a:lnTo>
                    <a:pt x="1689" y="83"/>
                  </a:lnTo>
                  <a:lnTo>
                    <a:pt x="1690" y="84"/>
                  </a:lnTo>
                  <a:lnTo>
                    <a:pt x="1694" y="84"/>
                  </a:lnTo>
                  <a:lnTo>
                    <a:pt x="1698" y="84"/>
                  </a:lnTo>
                  <a:lnTo>
                    <a:pt x="1700" y="84"/>
                  </a:lnTo>
                  <a:lnTo>
                    <a:pt x="1701" y="85"/>
                  </a:lnTo>
                  <a:lnTo>
                    <a:pt x="1701" y="85"/>
                  </a:lnTo>
                  <a:lnTo>
                    <a:pt x="1702" y="89"/>
                  </a:lnTo>
                  <a:lnTo>
                    <a:pt x="1703" y="93"/>
                  </a:lnTo>
                  <a:lnTo>
                    <a:pt x="1702" y="101"/>
                  </a:lnTo>
                  <a:lnTo>
                    <a:pt x="1702" y="108"/>
                  </a:lnTo>
                  <a:lnTo>
                    <a:pt x="1703" y="111"/>
                  </a:lnTo>
                  <a:lnTo>
                    <a:pt x="1705" y="114"/>
                  </a:lnTo>
                  <a:lnTo>
                    <a:pt x="1705" y="114"/>
                  </a:lnTo>
                  <a:lnTo>
                    <a:pt x="1704" y="120"/>
                  </a:lnTo>
                  <a:lnTo>
                    <a:pt x="1702" y="126"/>
                  </a:lnTo>
                  <a:lnTo>
                    <a:pt x="1700" y="130"/>
                  </a:lnTo>
                  <a:lnTo>
                    <a:pt x="1696" y="134"/>
                  </a:lnTo>
                  <a:lnTo>
                    <a:pt x="1696" y="134"/>
                  </a:lnTo>
                  <a:lnTo>
                    <a:pt x="1698" y="136"/>
                  </a:lnTo>
                  <a:lnTo>
                    <a:pt x="1698" y="138"/>
                  </a:lnTo>
                  <a:lnTo>
                    <a:pt x="1698" y="142"/>
                  </a:lnTo>
                  <a:lnTo>
                    <a:pt x="1698" y="143"/>
                  </a:lnTo>
                  <a:lnTo>
                    <a:pt x="1699" y="143"/>
                  </a:lnTo>
                  <a:lnTo>
                    <a:pt x="1703" y="144"/>
                  </a:lnTo>
                  <a:lnTo>
                    <a:pt x="1703" y="144"/>
                  </a:lnTo>
                  <a:lnTo>
                    <a:pt x="1703" y="146"/>
                  </a:lnTo>
                  <a:lnTo>
                    <a:pt x="1702" y="147"/>
                  </a:lnTo>
                  <a:lnTo>
                    <a:pt x="1696" y="148"/>
                  </a:lnTo>
                  <a:lnTo>
                    <a:pt x="1696" y="148"/>
                  </a:lnTo>
                  <a:lnTo>
                    <a:pt x="1696" y="150"/>
                  </a:lnTo>
                  <a:lnTo>
                    <a:pt x="1698" y="151"/>
                  </a:lnTo>
                  <a:lnTo>
                    <a:pt x="1701" y="152"/>
                  </a:lnTo>
                  <a:lnTo>
                    <a:pt x="1704" y="152"/>
                  </a:lnTo>
                  <a:lnTo>
                    <a:pt x="1705" y="153"/>
                  </a:lnTo>
                  <a:lnTo>
                    <a:pt x="1705" y="154"/>
                  </a:lnTo>
                  <a:lnTo>
                    <a:pt x="1705" y="154"/>
                  </a:lnTo>
                  <a:lnTo>
                    <a:pt x="1706" y="158"/>
                  </a:lnTo>
                  <a:lnTo>
                    <a:pt x="1707" y="160"/>
                  </a:lnTo>
                  <a:lnTo>
                    <a:pt x="1706" y="162"/>
                  </a:lnTo>
                  <a:lnTo>
                    <a:pt x="1705" y="163"/>
                  </a:lnTo>
                  <a:lnTo>
                    <a:pt x="1701" y="164"/>
                  </a:lnTo>
                  <a:lnTo>
                    <a:pt x="1701" y="164"/>
                  </a:lnTo>
                  <a:lnTo>
                    <a:pt x="1701" y="166"/>
                  </a:lnTo>
                  <a:lnTo>
                    <a:pt x="1702" y="168"/>
                  </a:lnTo>
                  <a:lnTo>
                    <a:pt x="1704" y="170"/>
                  </a:lnTo>
                  <a:lnTo>
                    <a:pt x="1705" y="172"/>
                  </a:lnTo>
                  <a:lnTo>
                    <a:pt x="1705" y="172"/>
                  </a:lnTo>
                  <a:lnTo>
                    <a:pt x="1706" y="177"/>
                  </a:lnTo>
                  <a:lnTo>
                    <a:pt x="1706" y="181"/>
                  </a:lnTo>
                  <a:lnTo>
                    <a:pt x="1705" y="187"/>
                  </a:lnTo>
                  <a:lnTo>
                    <a:pt x="1705" y="193"/>
                  </a:lnTo>
                  <a:lnTo>
                    <a:pt x="1705" y="193"/>
                  </a:lnTo>
                  <a:lnTo>
                    <a:pt x="1702" y="195"/>
                  </a:lnTo>
                  <a:lnTo>
                    <a:pt x="1699" y="196"/>
                  </a:lnTo>
                  <a:lnTo>
                    <a:pt x="1694" y="198"/>
                  </a:lnTo>
                  <a:lnTo>
                    <a:pt x="1692" y="201"/>
                  </a:lnTo>
                  <a:lnTo>
                    <a:pt x="1692" y="201"/>
                  </a:lnTo>
                  <a:close/>
                  <a:moveTo>
                    <a:pt x="1239" y="861"/>
                  </a:moveTo>
                  <a:lnTo>
                    <a:pt x="1239" y="861"/>
                  </a:lnTo>
                  <a:lnTo>
                    <a:pt x="1236" y="859"/>
                  </a:lnTo>
                  <a:lnTo>
                    <a:pt x="1232" y="859"/>
                  </a:lnTo>
                  <a:lnTo>
                    <a:pt x="1229" y="861"/>
                  </a:lnTo>
                  <a:lnTo>
                    <a:pt x="1229" y="863"/>
                  </a:lnTo>
                  <a:lnTo>
                    <a:pt x="1228" y="865"/>
                  </a:lnTo>
                  <a:lnTo>
                    <a:pt x="1228" y="865"/>
                  </a:lnTo>
                  <a:lnTo>
                    <a:pt x="1232" y="865"/>
                  </a:lnTo>
                  <a:lnTo>
                    <a:pt x="1236" y="865"/>
                  </a:lnTo>
                  <a:lnTo>
                    <a:pt x="1238" y="864"/>
                  </a:lnTo>
                  <a:lnTo>
                    <a:pt x="1239" y="861"/>
                  </a:lnTo>
                  <a:lnTo>
                    <a:pt x="1239" y="861"/>
                  </a:lnTo>
                  <a:close/>
                  <a:moveTo>
                    <a:pt x="1683" y="20"/>
                  </a:moveTo>
                  <a:lnTo>
                    <a:pt x="1683" y="20"/>
                  </a:lnTo>
                  <a:lnTo>
                    <a:pt x="1683" y="22"/>
                  </a:lnTo>
                  <a:lnTo>
                    <a:pt x="1683" y="24"/>
                  </a:lnTo>
                  <a:lnTo>
                    <a:pt x="1685" y="27"/>
                  </a:lnTo>
                  <a:lnTo>
                    <a:pt x="1685" y="27"/>
                  </a:lnTo>
                  <a:lnTo>
                    <a:pt x="1687" y="27"/>
                  </a:lnTo>
                  <a:lnTo>
                    <a:pt x="1688" y="26"/>
                  </a:lnTo>
                  <a:lnTo>
                    <a:pt x="1689" y="24"/>
                  </a:lnTo>
                  <a:lnTo>
                    <a:pt x="1688" y="23"/>
                  </a:lnTo>
                  <a:lnTo>
                    <a:pt x="1688" y="21"/>
                  </a:lnTo>
                  <a:lnTo>
                    <a:pt x="1686" y="20"/>
                  </a:lnTo>
                  <a:lnTo>
                    <a:pt x="1685" y="18"/>
                  </a:lnTo>
                  <a:lnTo>
                    <a:pt x="1683" y="20"/>
                  </a:lnTo>
                  <a:lnTo>
                    <a:pt x="1683"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400">
                <a:solidFill>
                  <a:prstClr val="black"/>
                </a:solidFill>
                <a:latin typeface="Malgun Gothic" panose="020b0503020000020004" charset="-127"/>
                <a:ea typeface="Malgun Gothic" panose="020b0503020000020004" charset="-127"/>
              </a:endParaRPr>
            </a:p>
          </p:txBody>
        </p:sp>
        <p:sp>
          <p:nvSpPr>
            <p:cNvPr id="79" name="Freeform 30"/>
            <p:cNvSpPr/>
            <p:nvPr/>
          </p:nvSpPr>
          <p:spPr bwMode="auto">
            <a:xfrm>
              <a:off x="2690813" y="1947863"/>
              <a:ext cx="36512" cy="34925"/>
            </a:xfrm>
            <a:custGeom>
              <a:gdLst>
                <a:gd name="T0" fmla="*/ 3 w 23"/>
                <a:gd name="T1" fmla="*/ 22 h 22"/>
                <a:gd name="T2" fmla="*/ 3 w 23"/>
                <a:gd name="T3" fmla="*/ 22 h 22"/>
                <a:gd name="T4" fmla="*/ 2 w 23"/>
                <a:gd name="T5" fmla="*/ 21 h 22"/>
                <a:gd name="T6" fmla="*/ 0 w 23"/>
                <a:gd name="T7" fmla="*/ 20 h 22"/>
                <a:gd name="T8" fmla="*/ 0 w 23"/>
                <a:gd name="T9" fmla="*/ 15 h 22"/>
                <a:gd name="T10" fmla="*/ 0 w 23"/>
                <a:gd name="T11" fmla="*/ 10 h 22"/>
                <a:gd name="T12" fmla="*/ 0 w 23"/>
                <a:gd name="T13" fmla="*/ 4 h 22"/>
                <a:gd name="T14" fmla="*/ 0 w 23"/>
                <a:gd name="T15" fmla="*/ 4 h 22"/>
                <a:gd name="T16" fmla="*/ 4 w 23"/>
                <a:gd name="T17" fmla="*/ 4 h 22"/>
                <a:gd name="T18" fmla="*/ 8 w 23"/>
                <a:gd name="T19" fmla="*/ 4 h 22"/>
                <a:gd name="T20" fmla="*/ 8 w 23"/>
                <a:gd name="T21" fmla="*/ 4 h 22"/>
                <a:gd name="T22" fmla="*/ 9 w 23"/>
                <a:gd name="T23" fmla="*/ 2 h 22"/>
                <a:gd name="T24" fmla="*/ 10 w 23"/>
                <a:gd name="T25" fmla="*/ 0 h 22"/>
                <a:gd name="T26" fmla="*/ 10 w 23"/>
                <a:gd name="T27" fmla="*/ 0 h 22"/>
                <a:gd name="T28" fmla="*/ 11 w 23"/>
                <a:gd name="T29" fmla="*/ 1 h 22"/>
                <a:gd name="T30" fmla="*/ 12 w 23"/>
                <a:gd name="T31" fmla="*/ 3 h 22"/>
                <a:gd name="T32" fmla="*/ 13 w 23"/>
                <a:gd name="T33" fmla="*/ 5 h 22"/>
                <a:gd name="T34" fmla="*/ 14 w 23"/>
                <a:gd name="T35" fmla="*/ 7 h 22"/>
                <a:gd name="T36" fmla="*/ 14 w 23"/>
                <a:gd name="T37" fmla="*/ 7 h 22"/>
                <a:gd name="T38" fmla="*/ 15 w 23"/>
                <a:gd name="T39" fmla="*/ 8 h 22"/>
                <a:gd name="T40" fmla="*/ 16 w 23"/>
                <a:gd name="T41" fmla="*/ 7 h 22"/>
                <a:gd name="T42" fmla="*/ 17 w 23"/>
                <a:gd name="T43" fmla="*/ 4 h 22"/>
                <a:gd name="T44" fmla="*/ 19 w 23"/>
                <a:gd name="T45" fmla="*/ 3 h 22"/>
                <a:gd name="T46" fmla="*/ 20 w 23"/>
                <a:gd name="T47" fmla="*/ 2 h 22"/>
                <a:gd name="T48" fmla="*/ 23 w 23"/>
                <a:gd name="T49" fmla="*/ 2 h 22"/>
                <a:gd name="T50" fmla="*/ 23 w 23"/>
                <a:gd name="T51" fmla="*/ 2 h 22"/>
                <a:gd name="T52" fmla="*/ 23 w 23"/>
                <a:gd name="T53" fmla="*/ 5 h 22"/>
                <a:gd name="T54" fmla="*/ 20 w 23"/>
                <a:gd name="T55" fmla="*/ 8 h 22"/>
                <a:gd name="T56" fmla="*/ 14 w 23"/>
                <a:gd name="T57" fmla="*/ 10 h 22"/>
                <a:gd name="T58" fmla="*/ 14 w 23"/>
                <a:gd name="T59" fmla="*/ 10 h 22"/>
                <a:gd name="T60" fmla="*/ 12 w 23"/>
                <a:gd name="T61" fmla="*/ 11 h 22"/>
                <a:gd name="T62" fmla="*/ 12 w 23"/>
                <a:gd name="T63" fmla="*/ 13 h 22"/>
                <a:gd name="T64" fmla="*/ 11 w 23"/>
                <a:gd name="T65" fmla="*/ 15 h 22"/>
                <a:gd name="T66" fmla="*/ 10 w 23"/>
                <a:gd name="T67" fmla="*/ 16 h 22"/>
                <a:gd name="T68" fmla="*/ 10 w 23"/>
                <a:gd name="T69" fmla="*/ 16 h 22"/>
                <a:gd name="T70" fmla="*/ 7 w 23"/>
                <a:gd name="T71" fmla="*/ 16 h 22"/>
                <a:gd name="T72" fmla="*/ 4 w 23"/>
                <a:gd name="T73" fmla="*/ 17 h 22"/>
                <a:gd name="T74" fmla="*/ 3 w 23"/>
                <a:gd name="T75" fmla="*/ 17 h 22"/>
                <a:gd name="T76" fmla="*/ 3 w 23"/>
                <a:gd name="T77" fmla="*/ 18 h 22"/>
                <a:gd name="T78" fmla="*/ 3 w 23"/>
                <a:gd name="T79" fmla="*/ 22 h 22"/>
                <a:gd name="T80" fmla="*/ 3 w 23"/>
                <a:gd name="T81" fmla="*/ 22 h 2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 h="22">
                  <a:moveTo>
                    <a:pt x="3" y="22"/>
                  </a:moveTo>
                  <a:lnTo>
                    <a:pt x="3" y="22"/>
                  </a:lnTo>
                  <a:lnTo>
                    <a:pt x="2" y="21"/>
                  </a:lnTo>
                  <a:lnTo>
                    <a:pt x="0" y="20"/>
                  </a:lnTo>
                  <a:lnTo>
                    <a:pt x="0" y="15"/>
                  </a:lnTo>
                  <a:lnTo>
                    <a:pt x="0" y="10"/>
                  </a:lnTo>
                  <a:lnTo>
                    <a:pt x="0" y="4"/>
                  </a:lnTo>
                  <a:lnTo>
                    <a:pt x="0" y="4"/>
                  </a:lnTo>
                  <a:lnTo>
                    <a:pt x="4" y="4"/>
                  </a:lnTo>
                  <a:lnTo>
                    <a:pt x="8" y="4"/>
                  </a:lnTo>
                  <a:lnTo>
                    <a:pt x="8" y="4"/>
                  </a:lnTo>
                  <a:lnTo>
                    <a:pt x="9" y="2"/>
                  </a:lnTo>
                  <a:lnTo>
                    <a:pt x="10" y="0"/>
                  </a:lnTo>
                  <a:lnTo>
                    <a:pt x="10" y="0"/>
                  </a:lnTo>
                  <a:lnTo>
                    <a:pt x="11" y="1"/>
                  </a:lnTo>
                  <a:lnTo>
                    <a:pt x="12" y="3"/>
                  </a:lnTo>
                  <a:lnTo>
                    <a:pt x="13" y="5"/>
                  </a:lnTo>
                  <a:lnTo>
                    <a:pt x="14" y="7"/>
                  </a:lnTo>
                  <a:lnTo>
                    <a:pt x="14" y="7"/>
                  </a:lnTo>
                  <a:lnTo>
                    <a:pt x="15" y="8"/>
                  </a:lnTo>
                  <a:lnTo>
                    <a:pt x="16" y="7"/>
                  </a:lnTo>
                  <a:lnTo>
                    <a:pt x="17" y="4"/>
                  </a:lnTo>
                  <a:lnTo>
                    <a:pt x="19" y="3"/>
                  </a:lnTo>
                  <a:lnTo>
                    <a:pt x="20" y="2"/>
                  </a:lnTo>
                  <a:lnTo>
                    <a:pt x="23" y="2"/>
                  </a:lnTo>
                  <a:lnTo>
                    <a:pt x="23" y="2"/>
                  </a:lnTo>
                  <a:lnTo>
                    <a:pt x="23" y="5"/>
                  </a:lnTo>
                  <a:lnTo>
                    <a:pt x="20" y="8"/>
                  </a:lnTo>
                  <a:lnTo>
                    <a:pt x="14" y="10"/>
                  </a:lnTo>
                  <a:lnTo>
                    <a:pt x="14" y="10"/>
                  </a:lnTo>
                  <a:lnTo>
                    <a:pt x="12" y="11"/>
                  </a:lnTo>
                  <a:lnTo>
                    <a:pt x="12" y="13"/>
                  </a:lnTo>
                  <a:lnTo>
                    <a:pt x="11" y="15"/>
                  </a:lnTo>
                  <a:lnTo>
                    <a:pt x="10" y="16"/>
                  </a:lnTo>
                  <a:lnTo>
                    <a:pt x="10" y="16"/>
                  </a:lnTo>
                  <a:lnTo>
                    <a:pt x="7" y="16"/>
                  </a:lnTo>
                  <a:lnTo>
                    <a:pt x="4" y="17"/>
                  </a:lnTo>
                  <a:lnTo>
                    <a:pt x="3" y="17"/>
                  </a:lnTo>
                  <a:lnTo>
                    <a:pt x="3" y="18"/>
                  </a:lnTo>
                  <a:lnTo>
                    <a:pt x="3" y="22"/>
                  </a:lnTo>
                  <a:lnTo>
                    <a:pt x="3"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400">
                <a:solidFill>
                  <a:prstClr val="black"/>
                </a:solidFill>
                <a:latin typeface="Malgun Gothic" panose="020b0503020000020004" charset="-127"/>
                <a:ea typeface="Malgun Gothic" panose="020b0503020000020004" charset="-127"/>
              </a:endParaRPr>
            </a:p>
          </p:txBody>
        </p:sp>
      </p:grpSp>
      <p:grpSp>
        <p:nvGrpSpPr>
          <p:cNvPr id="80" name="그룹 83"/>
          <p:cNvGrpSpPr/>
          <p:nvPr/>
        </p:nvGrpSpPr>
        <p:grpSpPr>
          <a:xfrm>
            <a:off x="4760150" y="1873332"/>
            <a:ext cx="2677725" cy="2709098"/>
            <a:chOff x="881063" y="1844675"/>
            <a:chExt cx="2709862" cy="2741613"/>
          </a:xfrm>
          <a:solidFill>
            <a:schemeClr val="tx1"/>
          </a:solidFill>
        </p:grpSpPr>
        <p:sp>
          <p:nvSpPr>
            <p:cNvPr id="81" name="Freeform 7"/>
            <p:cNvSpPr/>
            <p:nvPr/>
          </p:nvSpPr>
          <p:spPr bwMode="auto">
            <a:xfrm>
              <a:off x="938213" y="2863850"/>
              <a:ext cx="9525" cy="6350"/>
            </a:xfrm>
            <a:custGeom>
              <a:gdLst>
                <a:gd name="T0" fmla="*/ 0 w 6"/>
                <a:gd name="T1" fmla="*/ 4 h 4"/>
                <a:gd name="T2" fmla="*/ 0 w 6"/>
                <a:gd name="T3" fmla="*/ 4 h 4"/>
                <a:gd name="T4" fmla="*/ 1 w 6"/>
                <a:gd name="T5" fmla="*/ 2 h 4"/>
                <a:gd name="T6" fmla="*/ 2 w 6"/>
                <a:gd name="T7" fmla="*/ 1 h 4"/>
                <a:gd name="T8" fmla="*/ 4 w 6"/>
                <a:gd name="T9" fmla="*/ 0 h 4"/>
                <a:gd name="T10" fmla="*/ 6 w 6"/>
                <a:gd name="T11" fmla="*/ 0 h 4"/>
                <a:gd name="T12" fmla="*/ 6 w 6"/>
                <a:gd name="T13" fmla="*/ 0 h 4"/>
                <a:gd name="T14" fmla="*/ 6 w 6"/>
                <a:gd name="T15" fmla="*/ 2 h 4"/>
                <a:gd name="T16" fmla="*/ 4 w 6"/>
                <a:gd name="T17" fmla="*/ 3 h 4"/>
                <a:gd name="T18" fmla="*/ 2 w 6"/>
                <a:gd name="T19" fmla="*/ 4 h 4"/>
                <a:gd name="T20" fmla="*/ 0 w 6"/>
                <a:gd name="T21" fmla="*/ 4 h 4"/>
                <a:gd name="T22" fmla="*/ 0 w 6"/>
                <a:gd name="T23" fmla="*/ 4 h 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4">
                  <a:moveTo>
                    <a:pt x="0" y="4"/>
                  </a:moveTo>
                  <a:lnTo>
                    <a:pt x="0" y="4"/>
                  </a:lnTo>
                  <a:lnTo>
                    <a:pt x="1" y="2"/>
                  </a:lnTo>
                  <a:lnTo>
                    <a:pt x="2" y="1"/>
                  </a:lnTo>
                  <a:lnTo>
                    <a:pt x="4" y="0"/>
                  </a:lnTo>
                  <a:lnTo>
                    <a:pt x="6" y="0"/>
                  </a:lnTo>
                  <a:lnTo>
                    <a:pt x="6" y="0"/>
                  </a:lnTo>
                  <a:lnTo>
                    <a:pt x="6" y="2"/>
                  </a:lnTo>
                  <a:lnTo>
                    <a:pt x="4" y="3"/>
                  </a:lnTo>
                  <a:lnTo>
                    <a:pt x="2" y="4"/>
                  </a:lnTo>
                  <a:lnTo>
                    <a:pt x="0" y="4"/>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1" hangingPunct="1">
                <a:lnSpc>
                  <a:spcPct val="100000"/>
                </a:lnSpc>
                <a:spcBef>
                  <a:spcPct val="0"/>
                </a:spcBef>
                <a:spcAft>
                  <a:spcPct val="0"/>
                </a:spcAft>
                <a:buClrTx/>
                <a:buSzTx/>
                <a:buFontTx/>
                <a:buNone/>
                <a:defRPr/>
              </a:pPr>
              <a:endParaRPr kumimoji="0" lang="ko-KR" altLang="en-US" sz="1400" b="0" i="0" u="none" strike="noStrike" kern="0" cap="none" spc="0" normalizeH="0" baseline="0" noProof="0">
                <a:ln>
                  <a:noFill/>
                </a:ln>
                <a:solidFill>
                  <a:prstClr val="black"/>
                </a:solidFill>
                <a:effectLst/>
                <a:uLnTx/>
                <a:uFillTx/>
                <a:latin typeface="Malgun Gothic" panose="020b0503020000020004" charset="-127"/>
                <a:ea typeface="Malgun Gothic" panose="020b0503020000020004" charset="-127"/>
              </a:endParaRPr>
            </a:p>
          </p:txBody>
        </p:sp>
        <p:sp>
          <p:nvSpPr>
            <p:cNvPr id="82" name="Freeform 8"/>
            <p:cNvSpPr/>
            <p:nvPr/>
          </p:nvSpPr>
          <p:spPr bwMode="auto">
            <a:xfrm>
              <a:off x="938213" y="2824163"/>
              <a:ext cx="20637" cy="33338"/>
            </a:xfrm>
            <a:custGeom>
              <a:gdLst>
                <a:gd name="T0" fmla="*/ 0 w 13"/>
                <a:gd name="T1" fmla="*/ 20 h 21"/>
                <a:gd name="T2" fmla="*/ 0 w 13"/>
                <a:gd name="T3" fmla="*/ 20 h 21"/>
                <a:gd name="T4" fmla="*/ 1 w 13"/>
                <a:gd name="T5" fmla="*/ 15 h 21"/>
                <a:gd name="T6" fmla="*/ 1 w 13"/>
                <a:gd name="T7" fmla="*/ 11 h 21"/>
                <a:gd name="T8" fmla="*/ 1 w 13"/>
                <a:gd name="T9" fmla="*/ 6 h 21"/>
                <a:gd name="T10" fmla="*/ 2 w 13"/>
                <a:gd name="T11" fmla="*/ 0 h 21"/>
                <a:gd name="T12" fmla="*/ 2 w 13"/>
                <a:gd name="T13" fmla="*/ 0 h 21"/>
                <a:gd name="T14" fmla="*/ 7 w 13"/>
                <a:gd name="T15" fmla="*/ 0 h 21"/>
                <a:gd name="T16" fmla="*/ 10 w 13"/>
                <a:gd name="T17" fmla="*/ 1 h 21"/>
                <a:gd name="T18" fmla="*/ 12 w 13"/>
                <a:gd name="T19" fmla="*/ 5 h 21"/>
                <a:gd name="T20" fmla="*/ 13 w 13"/>
                <a:gd name="T21" fmla="*/ 9 h 21"/>
                <a:gd name="T22" fmla="*/ 13 w 13"/>
                <a:gd name="T23" fmla="*/ 9 h 21"/>
                <a:gd name="T24" fmla="*/ 9 w 13"/>
                <a:gd name="T25" fmla="*/ 8 h 21"/>
                <a:gd name="T26" fmla="*/ 7 w 13"/>
                <a:gd name="T27" fmla="*/ 8 h 21"/>
                <a:gd name="T28" fmla="*/ 7 w 13"/>
                <a:gd name="T29" fmla="*/ 9 h 21"/>
                <a:gd name="T30" fmla="*/ 7 w 13"/>
                <a:gd name="T31" fmla="*/ 11 h 21"/>
                <a:gd name="T32" fmla="*/ 9 w 13"/>
                <a:gd name="T33" fmla="*/ 15 h 21"/>
                <a:gd name="T34" fmla="*/ 11 w 13"/>
                <a:gd name="T35" fmla="*/ 20 h 21"/>
                <a:gd name="T36" fmla="*/ 11 w 13"/>
                <a:gd name="T37" fmla="*/ 20 h 21"/>
                <a:gd name="T38" fmla="*/ 8 w 13"/>
                <a:gd name="T39" fmla="*/ 21 h 21"/>
                <a:gd name="T40" fmla="*/ 6 w 13"/>
                <a:gd name="T41" fmla="*/ 21 h 21"/>
                <a:gd name="T42" fmla="*/ 3 w 13"/>
                <a:gd name="T43" fmla="*/ 20 h 21"/>
                <a:gd name="T44" fmla="*/ 0 w 13"/>
                <a:gd name="T45" fmla="*/ 20 h 21"/>
                <a:gd name="T46" fmla="*/ 0 w 13"/>
                <a:gd name="T47" fmla="*/ 20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 h="21">
                  <a:moveTo>
                    <a:pt x="0" y="20"/>
                  </a:moveTo>
                  <a:lnTo>
                    <a:pt x="0" y="20"/>
                  </a:lnTo>
                  <a:lnTo>
                    <a:pt x="1" y="15"/>
                  </a:lnTo>
                  <a:lnTo>
                    <a:pt x="1" y="11"/>
                  </a:lnTo>
                  <a:lnTo>
                    <a:pt x="1" y="6"/>
                  </a:lnTo>
                  <a:lnTo>
                    <a:pt x="2" y="0"/>
                  </a:lnTo>
                  <a:lnTo>
                    <a:pt x="2" y="0"/>
                  </a:lnTo>
                  <a:lnTo>
                    <a:pt x="7" y="0"/>
                  </a:lnTo>
                  <a:lnTo>
                    <a:pt x="10" y="1"/>
                  </a:lnTo>
                  <a:lnTo>
                    <a:pt x="12" y="5"/>
                  </a:lnTo>
                  <a:lnTo>
                    <a:pt x="13" y="9"/>
                  </a:lnTo>
                  <a:lnTo>
                    <a:pt x="13" y="9"/>
                  </a:lnTo>
                  <a:lnTo>
                    <a:pt x="9" y="8"/>
                  </a:lnTo>
                  <a:lnTo>
                    <a:pt x="7" y="8"/>
                  </a:lnTo>
                  <a:lnTo>
                    <a:pt x="7" y="9"/>
                  </a:lnTo>
                  <a:lnTo>
                    <a:pt x="7" y="11"/>
                  </a:lnTo>
                  <a:lnTo>
                    <a:pt x="9" y="15"/>
                  </a:lnTo>
                  <a:lnTo>
                    <a:pt x="11" y="20"/>
                  </a:lnTo>
                  <a:lnTo>
                    <a:pt x="11" y="20"/>
                  </a:lnTo>
                  <a:lnTo>
                    <a:pt x="8" y="21"/>
                  </a:lnTo>
                  <a:lnTo>
                    <a:pt x="6" y="21"/>
                  </a:lnTo>
                  <a:lnTo>
                    <a:pt x="3" y="20"/>
                  </a:lnTo>
                  <a:lnTo>
                    <a:pt x="0" y="20"/>
                  </a:lnTo>
                  <a:lnTo>
                    <a:pt x="0"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1" hangingPunct="1">
                <a:lnSpc>
                  <a:spcPct val="100000"/>
                </a:lnSpc>
                <a:spcBef>
                  <a:spcPct val="0"/>
                </a:spcBef>
                <a:spcAft>
                  <a:spcPct val="0"/>
                </a:spcAft>
                <a:buClrTx/>
                <a:buSzTx/>
                <a:buFontTx/>
                <a:buNone/>
                <a:defRPr/>
              </a:pPr>
              <a:endParaRPr kumimoji="0" lang="ko-KR" altLang="en-US" sz="1400" b="0" i="0" u="none" strike="noStrike" kern="0" cap="none" spc="0" normalizeH="0" baseline="0" noProof="0">
                <a:ln>
                  <a:noFill/>
                </a:ln>
                <a:solidFill>
                  <a:prstClr val="black"/>
                </a:solidFill>
                <a:effectLst/>
                <a:uLnTx/>
                <a:uFillTx/>
                <a:latin typeface="Malgun Gothic" panose="020b0503020000020004" charset="-127"/>
                <a:ea typeface="Malgun Gothic" panose="020b0503020000020004" charset="-127"/>
              </a:endParaRPr>
            </a:p>
          </p:txBody>
        </p:sp>
        <p:sp>
          <p:nvSpPr>
            <p:cNvPr id="83" name="Freeform 9"/>
            <p:cNvSpPr/>
            <p:nvPr/>
          </p:nvSpPr>
          <p:spPr bwMode="auto">
            <a:xfrm>
              <a:off x="947738" y="2797175"/>
              <a:ext cx="19050" cy="19050"/>
            </a:xfrm>
            <a:custGeom>
              <a:gdLst>
                <a:gd name="T0" fmla="*/ 0 w 12"/>
                <a:gd name="T1" fmla="*/ 12 h 12"/>
                <a:gd name="T2" fmla="*/ 0 w 12"/>
                <a:gd name="T3" fmla="*/ 12 h 12"/>
                <a:gd name="T4" fmla="*/ 1 w 12"/>
                <a:gd name="T5" fmla="*/ 10 h 12"/>
                <a:gd name="T6" fmla="*/ 1 w 12"/>
                <a:gd name="T7" fmla="*/ 8 h 12"/>
                <a:gd name="T8" fmla="*/ 1 w 12"/>
                <a:gd name="T9" fmla="*/ 3 h 12"/>
                <a:gd name="T10" fmla="*/ 2 w 12"/>
                <a:gd name="T11" fmla="*/ 2 h 12"/>
                <a:gd name="T12" fmla="*/ 3 w 12"/>
                <a:gd name="T13" fmla="*/ 0 h 12"/>
                <a:gd name="T14" fmla="*/ 5 w 12"/>
                <a:gd name="T15" fmla="*/ 0 h 12"/>
                <a:gd name="T16" fmla="*/ 10 w 12"/>
                <a:gd name="T17" fmla="*/ 0 h 12"/>
                <a:gd name="T18" fmla="*/ 10 w 12"/>
                <a:gd name="T19" fmla="*/ 0 h 12"/>
                <a:gd name="T20" fmla="*/ 10 w 12"/>
                <a:gd name="T21" fmla="*/ 2 h 12"/>
                <a:gd name="T22" fmla="*/ 12 w 12"/>
                <a:gd name="T23" fmla="*/ 4 h 12"/>
                <a:gd name="T24" fmla="*/ 12 w 12"/>
                <a:gd name="T25" fmla="*/ 4 h 12"/>
                <a:gd name="T26" fmla="*/ 11 w 12"/>
                <a:gd name="T27" fmla="*/ 8 h 12"/>
                <a:gd name="T28" fmla="*/ 8 w 12"/>
                <a:gd name="T29" fmla="*/ 10 h 12"/>
                <a:gd name="T30" fmla="*/ 5 w 12"/>
                <a:gd name="T31" fmla="*/ 12 h 12"/>
                <a:gd name="T32" fmla="*/ 0 w 12"/>
                <a:gd name="T33" fmla="*/ 12 h 12"/>
                <a:gd name="T34" fmla="*/ 0 w 12"/>
                <a:gd name="T35" fmla="*/ 12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12">
                  <a:moveTo>
                    <a:pt x="0" y="12"/>
                  </a:moveTo>
                  <a:lnTo>
                    <a:pt x="0" y="12"/>
                  </a:lnTo>
                  <a:lnTo>
                    <a:pt x="1" y="10"/>
                  </a:lnTo>
                  <a:lnTo>
                    <a:pt x="1" y="8"/>
                  </a:lnTo>
                  <a:lnTo>
                    <a:pt x="1" y="3"/>
                  </a:lnTo>
                  <a:lnTo>
                    <a:pt x="2" y="2"/>
                  </a:lnTo>
                  <a:lnTo>
                    <a:pt x="3" y="0"/>
                  </a:lnTo>
                  <a:lnTo>
                    <a:pt x="5" y="0"/>
                  </a:lnTo>
                  <a:lnTo>
                    <a:pt x="10" y="0"/>
                  </a:lnTo>
                  <a:lnTo>
                    <a:pt x="10" y="0"/>
                  </a:lnTo>
                  <a:lnTo>
                    <a:pt x="10" y="2"/>
                  </a:lnTo>
                  <a:lnTo>
                    <a:pt x="12" y="4"/>
                  </a:lnTo>
                  <a:lnTo>
                    <a:pt x="12" y="4"/>
                  </a:lnTo>
                  <a:lnTo>
                    <a:pt x="11" y="8"/>
                  </a:lnTo>
                  <a:lnTo>
                    <a:pt x="8" y="10"/>
                  </a:lnTo>
                  <a:lnTo>
                    <a:pt x="5" y="12"/>
                  </a:lnTo>
                  <a:lnTo>
                    <a:pt x="0" y="12"/>
                  </a:lnTo>
                  <a:lnTo>
                    <a:pt x="0"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1" hangingPunct="1">
                <a:lnSpc>
                  <a:spcPct val="100000"/>
                </a:lnSpc>
                <a:spcBef>
                  <a:spcPct val="0"/>
                </a:spcBef>
                <a:spcAft>
                  <a:spcPct val="0"/>
                </a:spcAft>
                <a:buClrTx/>
                <a:buSzTx/>
                <a:buFontTx/>
                <a:buNone/>
                <a:defRPr/>
              </a:pPr>
              <a:endParaRPr kumimoji="0" lang="ko-KR" altLang="en-US" sz="1400" b="0" i="0" u="none" strike="noStrike" kern="0" cap="none" spc="0" normalizeH="0" baseline="0" noProof="0">
                <a:ln>
                  <a:noFill/>
                </a:ln>
                <a:solidFill>
                  <a:prstClr val="black"/>
                </a:solidFill>
                <a:effectLst/>
                <a:uLnTx/>
                <a:uFillTx/>
                <a:latin typeface="Malgun Gothic" panose="020b0503020000020004" charset="-127"/>
                <a:ea typeface="Malgun Gothic" panose="020b0503020000020004" charset="-127"/>
              </a:endParaRPr>
            </a:p>
          </p:txBody>
        </p:sp>
        <p:sp>
          <p:nvSpPr>
            <p:cNvPr id="84" name="Freeform 10"/>
            <p:cNvSpPr/>
            <p:nvPr/>
          </p:nvSpPr>
          <p:spPr bwMode="auto">
            <a:xfrm>
              <a:off x="963613" y="2735263"/>
              <a:ext cx="20637" cy="49213"/>
            </a:xfrm>
            <a:custGeom>
              <a:gdLst>
                <a:gd name="T0" fmla="*/ 9 w 13"/>
                <a:gd name="T1" fmla="*/ 31 h 31"/>
                <a:gd name="T2" fmla="*/ 9 w 13"/>
                <a:gd name="T3" fmla="*/ 31 h 31"/>
                <a:gd name="T4" fmla="*/ 0 w 13"/>
                <a:gd name="T5" fmla="*/ 31 h 31"/>
                <a:gd name="T6" fmla="*/ 0 w 13"/>
                <a:gd name="T7" fmla="*/ 31 h 31"/>
                <a:gd name="T8" fmla="*/ 1 w 13"/>
                <a:gd name="T9" fmla="*/ 30 h 31"/>
                <a:gd name="T10" fmla="*/ 2 w 13"/>
                <a:gd name="T11" fmla="*/ 29 h 31"/>
                <a:gd name="T12" fmla="*/ 6 w 13"/>
                <a:gd name="T13" fmla="*/ 29 h 31"/>
                <a:gd name="T14" fmla="*/ 6 w 13"/>
                <a:gd name="T15" fmla="*/ 29 h 31"/>
                <a:gd name="T16" fmla="*/ 7 w 13"/>
                <a:gd name="T17" fmla="*/ 27 h 31"/>
                <a:gd name="T18" fmla="*/ 5 w 13"/>
                <a:gd name="T19" fmla="*/ 26 h 31"/>
                <a:gd name="T20" fmla="*/ 3 w 13"/>
                <a:gd name="T21" fmla="*/ 25 h 31"/>
                <a:gd name="T22" fmla="*/ 2 w 13"/>
                <a:gd name="T23" fmla="*/ 25 h 31"/>
                <a:gd name="T24" fmla="*/ 2 w 13"/>
                <a:gd name="T25" fmla="*/ 25 h 31"/>
                <a:gd name="T26" fmla="*/ 1 w 13"/>
                <a:gd name="T27" fmla="*/ 20 h 31"/>
                <a:gd name="T28" fmla="*/ 0 w 13"/>
                <a:gd name="T29" fmla="*/ 13 h 31"/>
                <a:gd name="T30" fmla="*/ 0 w 13"/>
                <a:gd name="T31" fmla="*/ 13 h 31"/>
                <a:gd name="T32" fmla="*/ 1 w 13"/>
                <a:gd name="T33" fmla="*/ 10 h 31"/>
                <a:gd name="T34" fmla="*/ 3 w 13"/>
                <a:gd name="T35" fmla="*/ 7 h 31"/>
                <a:gd name="T36" fmla="*/ 4 w 13"/>
                <a:gd name="T37" fmla="*/ 5 h 31"/>
                <a:gd name="T38" fmla="*/ 3 w 13"/>
                <a:gd name="T39" fmla="*/ 4 h 31"/>
                <a:gd name="T40" fmla="*/ 2 w 13"/>
                <a:gd name="T41" fmla="*/ 2 h 31"/>
                <a:gd name="T42" fmla="*/ 2 w 13"/>
                <a:gd name="T43" fmla="*/ 2 h 31"/>
                <a:gd name="T44" fmla="*/ 2 w 13"/>
                <a:gd name="T45" fmla="*/ 1 h 31"/>
                <a:gd name="T46" fmla="*/ 3 w 13"/>
                <a:gd name="T47" fmla="*/ 0 h 31"/>
                <a:gd name="T48" fmla="*/ 6 w 13"/>
                <a:gd name="T49" fmla="*/ 0 h 31"/>
                <a:gd name="T50" fmla="*/ 10 w 13"/>
                <a:gd name="T51" fmla="*/ 0 h 31"/>
                <a:gd name="T52" fmla="*/ 11 w 13"/>
                <a:gd name="T53" fmla="*/ 1 h 31"/>
                <a:gd name="T54" fmla="*/ 11 w 13"/>
                <a:gd name="T55" fmla="*/ 2 h 31"/>
                <a:gd name="T56" fmla="*/ 11 w 13"/>
                <a:gd name="T57" fmla="*/ 2 h 31"/>
                <a:gd name="T58" fmla="*/ 11 w 13"/>
                <a:gd name="T59" fmla="*/ 5 h 31"/>
                <a:gd name="T60" fmla="*/ 10 w 13"/>
                <a:gd name="T61" fmla="*/ 6 h 31"/>
                <a:gd name="T62" fmla="*/ 6 w 13"/>
                <a:gd name="T63" fmla="*/ 7 h 31"/>
                <a:gd name="T64" fmla="*/ 6 w 13"/>
                <a:gd name="T65" fmla="*/ 7 h 31"/>
                <a:gd name="T66" fmla="*/ 7 w 13"/>
                <a:gd name="T67" fmla="*/ 8 h 31"/>
                <a:gd name="T68" fmla="*/ 9 w 13"/>
                <a:gd name="T69" fmla="*/ 8 h 31"/>
                <a:gd name="T70" fmla="*/ 11 w 13"/>
                <a:gd name="T71" fmla="*/ 8 h 31"/>
                <a:gd name="T72" fmla="*/ 12 w 13"/>
                <a:gd name="T73" fmla="*/ 8 h 31"/>
                <a:gd name="T74" fmla="*/ 13 w 13"/>
                <a:gd name="T75" fmla="*/ 9 h 31"/>
                <a:gd name="T76" fmla="*/ 13 w 13"/>
                <a:gd name="T77" fmla="*/ 11 h 31"/>
                <a:gd name="T78" fmla="*/ 13 w 13"/>
                <a:gd name="T79" fmla="*/ 15 h 31"/>
                <a:gd name="T80" fmla="*/ 13 w 13"/>
                <a:gd name="T81" fmla="*/ 15 h 31"/>
                <a:gd name="T82" fmla="*/ 13 w 13"/>
                <a:gd name="T83" fmla="*/ 17 h 31"/>
                <a:gd name="T84" fmla="*/ 13 w 13"/>
                <a:gd name="T85" fmla="*/ 20 h 31"/>
                <a:gd name="T86" fmla="*/ 13 w 13"/>
                <a:gd name="T87" fmla="*/ 20 h 31"/>
                <a:gd name="T88" fmla="*/ 11 w 13"/>
                <a:gd name="T89" fmla="*/ 21 h 31"/>
                <a:gd name="T90" fmla="*/ 10 w 13"/>
                <a:gd name="T91" fmla="*/ 22 h 31"/>
                <a:gd name="T92" fmla="*/ 11 w 13"/>
                <a:gd name="T93" fmla="*/ 23 h 31"/>
                <a:gd name="T94" fmla="*/ 11 w 13"/>
                <a:gd name="T95" fmla="*/ 23 h 31"/>
                <a:gd name="T96" fmla="*/ 13 w 13"/>
                <a:gd name="T97" fmla="*/ 23 h 31"/>
                <a:gd name="T98" fmla="*/ 13 w 13"/>
                <a:gd name="T99" fmla="*/ 23 h 31"/>
                <a:gd name="T100" fmla="*/ 12 w 13"/>
                <a:gd name="T101" fmla="*/ 26 h 31"/>
                <a:gd name="T102" fmla="*/ 10 w 13"/>
                <a:gd name="T103" fmla="*/ 28 h 31"/>
                <a:gd name="T104" fmla="*/ 9 w 13"/>
                <a:gd name="T105" fmla="*/ 29 h 31"/>
                <a:gd name="T106" fmla="*/ 9 w 13"/>
                <a:gd name="T107" fmla="*/ 31 h 31"/>
                <a:gd name="T108" fmla="*/ 9 w 13"/>
                <a:gd name="T109" fmla="*/ 31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 h="31">
                  <a:moveTo>
                    <a:pt x="9" y="31"/>
                  </a:moveTo>
                  <a:lnTo>
                    <a:pt x="9" y="31"/>
                  </a:lnTo>
                  <a:lnTo>
                    <a:pt x="0" y="31"/>
                  </a:lnTo>
                  <a:lnTo>
                    <a:pt x="0" y="31"/>
                  </a:lnTo>
                  <a:lnTo>
                    <a:pt x="1" y="30"/>
                  </a:lnTo>
                  <a:lnTo>
                    <a:pt x="2" y="29"/>
                  </a:lnTo>
                  <a:lnTo>
                    <a:pt x="6" y="29"/>
                  </a:lnTo>
                  <a:lnTo>
                    <a:pt x="6" y="29"/>
                  </a:lnTo>
                  <a:lnTo>
                    <a:pt x="7" y="27"/>
                  </a:lnTo>
                  <a:lnTo>
                    <a:pt x="5" y="26"/>
                  </a:lnTo>
                  <a:lnTo>
                    <a:pt x="3" y="25"/>
                  </a:lnTo>
                  <a:lnTo>
                    <a:pt x="2" y="25"/>
                  </a:lnTo>
                  <a:lnTo>
                    <a:pt x="2" y="25"/>
                  </a:lnTo>
                  <a:lnTo>
                    <a:pt x="1" y="20"/>
                  </a:lnTo>
                  <a:lnTo>
                    <a:pt x="0" y="13"/>
                  </a:lnTo>
                  <a:lnTo>
                    <a:pt x="0" y="13"/>
                  </a:lnTo>
                  <a:lnTo>
                    <a:pt x="1" y="10"/>
                  </a:lnTo>
                  <a:lnTo>
                    <a:pt x="3" y="7"/>
                  </a:lnTo>
                  <a:lnTo>
                    <a:pt x="4" y="5"/>
                  </a:lnTo>
                  <a:lnTo>
                    <a:pt x="3" y="4"/>
                  </a:lnTo>
                  <a:lnTo>
                    <a:pt x="2" y="2"/>
                  </a:lnTo>
                  <a:lnTo>
                    <a:pt x="2" y="2"/>
                  </a:lnTo>
                  <a:lnTo>
                    <a:pt x="2" y="1"/>
                  </a:lnTo>
                  <a:lnTo>
                    <a:pt x="3" y="0"/>
                  </a:lnTo>
                  <a:lnTo>
                    <a:pt x="6" y="0"/>
                  </a:lnTo>
                  <a:lnTo>
                    <a:pt x="10" y="0"/>
                  </a:lnTo>
                  <a:lnTo>
                    <a:pt x="11" y="1"/>
                  </a:lnTo>
                  <a:lnTo>
                    <a:pt x="11" y="2"/>
                  </a:lnTo>
                  <a:lnTo>
                    <a:pt x="11" y="2"/>
                  </a:lnTo>
                  <a:lnTo>
                    <a:pt x="11" y="5"/>
                  </a:lnTo>
                  <a:lnTo>
                    <a:pt x="10" y="6"/>
                  </a:lnTo>
                  <a:lnTo>
                    <a:pt x="6" y="7"/>
                  </a:lnTo>
                  <a:lnTo>
                    <a:pt x="6" y="7"/>
                  </a:lnTo>
                  <a:lnTo>
                    <a:pt x="7" y="8"/>
                  </a:lnTo>
                  <a:lnTo>
                    <a:pt x="9" y="8"/>
                  </a:lnTo>
                  <a:lnTo>
                    <a:pt x="11" y="8"/>
                  </a:lnTo>
                  <a:lnTo>
                    <a:pt x="12" y="8"/>
                  </a:lnTo>
                  <a:lnTo>
                    <a:pt x="13" y="9"/>
                  </a:lnTo>
                  <a:lnTo>
                    <a:pt x="13" y="11"/>
                  </a:lnTo>
                  <a:lnTo>
                    <a:pt x="13" y="15"/>
                  </a:lnTo>
                  <a:lnTo>
                    <a:pt x="13" y="15"/>
                  </a:lnTo>
                  <a:lnTo>
                    <a:pt x="13" y="17"/>
                  </a:lnTo>
                  <a:lnTo>
                    <a:pt x="13" y="20"/>
                  </a:lnTo>
                  <a:lnTo>
                    <a:pt x="13" y="20"/>
                  </a:lnTo>
                  <a:lnTo>
                    <a:pt x="11" y="21"/>
                  </a:lnTo>
                  <a:lnTo>
                    <a:pt x="10" y="22"/>
                  </a:lnTo>
                  <a:lnTo>
                    <a:pt x="11" y="23"/>
                  </a:lnTo>
                  <a:lnTo>
                    <a:pt x="11" y="23"/>
                  </a:lnTo>
                  <a:lnTo>
                    <a:pt x="13" y="23"/>
                  </a:lnTo>
                  <a:lnTo>
                    <a:pt x="13" y="23"/>
                  </a:lnTo>
                  <a:lnTo>
                    <a:pt x="12" y="26"/>
                  </a:lnTo>
                  <a:lnTo>
                    <a:pt x="10" y="28"/>
                  </a:lnTo>
                  <a:lnTo>
                    <a:pt x="9" y="29"/>
                  </a:lnTo>
                  <a:lnTo>
                    <a:pt x="9" y="31"/>
                  </a:lnTo>
                  <a:lnTo>
                    <a:pt x="9"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1" hangingPunct="1">
                <a:lnSpc>
                  <a:spcPct val="100000"/>
                </a:lnSpc>
                <a:spcBef>
                  <a:spcPct val="0"/>
                </a:spcBef>
                <a:spcAft>
                  <a:spcPct val="0"/>
                </a:spcAft>
                <a:buClrTx/>
                <a:buSzTx/>
                <a:buFontTx/>
                <a:buNone/>
                <a:defRPr/>
              </a:pPr>
              <a:endParaRPr kumimoji="0" lang="ko-KR" altLang="en-US" sz="1400" b="0" i="0" u="none" strike="noStrike" kern="0" cap="none" spc="0" normalizeH="0" baseline="0" noProof="0">
                <a:ln>
                  <a:noFill/>
                </a:ln>
                <a:solidFill>
                  <a:prstClr val="black"/>
                </a:solidFill>
                <a:effectLst/>
                <a:uLnTx/>
                <a:uFillTx/>
                <a:latin typeface="Malgun Gothic" panose="020b0503020000020004" charset="-127"/>
                <a:ea typeface="Malgun Gothic" panose="020b0503020000020004" charset="-127"/>
              </a:endParaRPr>
            </a:p>
          </p:txBody>
        </p:sp>
        <p:sp>
          <p:nvSpPr>
            <p:cNvPr id="85" name="Freeform 11"/>
            <p:cNvSpPr/>
            <p:nvPr/>
          </p:nvSpPr>
          <p:spPr bwMode="auto">
            <a:xfrm>
              <a:off x="990600" y="2693988"/>
              <a:ext cx="12700" cy="9525"/>
            </a:xfrm>
            <a:custGeom>
              <a:gdLst>
                <a:gd name="T0" fmla="*/ 0 w 8"/>
                <a:gd name="T1" fmla="*/ 6 h 6"/>
                <a:gd name="T2" fmla="*/ 0 w 8"/>
                <a:gd name="T3" fmla="*/ 6 h 6"/>
                <a:gd name="T4" fmla="*/ 0 w 8"/>
                <a:gd name="T5" fmla="*/ 4 h 6"/>
                <a:gd name="T6" fmla="*/ 0 w 8"/>
                <a:gd name="T7" fmla="*/ 2 h 6"/>
                <a:gd name="T8" fmla="*/ 2 w 8"/>
                <a:gd name="T9" fmla="*/ 1 h 6"/>
                <a:gd name="T10" fmla="*/ 4 w 8"/>
                <a:gd name="T11" fmla="*/ 0 h 6"/>
                <a:gd name="T12" fmla="*/ 6 w 8"/>
                <a:gd name="T13" fmla="*/ 1 h 6"/>
                <a:gd name="T14" fmla="*/ 7 w 8"/>
                <a:gd name="T15" fmla="*/ 2 h 6"/>
                <a:gd name="T16" fmla="*/ 8 w 8"/>
                <a:gd name="T17" fmla="*/ 4 h 6"/>
                <a:gd name="T18" fmla="*/ 7 w 8"/>
                <a:gd name="T19" fmla="*/ 6 h 6"/>
                <a:gd name="T20" fmla="*/ 7 w 8"/>
                <a:gd name="T21" fmla="*/ 6 h 6"/>
                <a:gd name="T22" fmla="*/ 0 w 8"/>
                <a:gd name="T23" fmla="*/ 6 h 6"/>
                <a:gd name="T24" fmla="*/ 0 w 8"/>
                <a:gd name="T25" fmla="*/ 6 h 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6">
                  <a:moveTo>
                    <a:pt x="0" y="6"/>
                  </a:moveTo>
                  <a:lnTo>
                    <a:pt x="0" y="6"/>
                  </a:lnTo>
                  <a:lnTo>
                    <a:pt x="0" y="4"/>
                  </a:lnTo>
                  <a:lnTo>
                    <a:pt x="0" y="2"/>
                  </a:lnTo>
                  <a:lnTo>
                    <a:pt x="2" y="1"/>
                  </a:lnTo>
                  <a:lnTo>
                    <a:pt x="4" y="0"/>
                  </a:lnTo>
                  <a:lnTo>
                    <a:pt x="6" y="1"/>
                  </a:lnTo>
                  <a:lnTo>
                    <a:pt x="7" y="2"/>
                  </a:lnTo>
                  <a:lnTo>
                    <a:pt x="8" y="4"/>
                  </a:lnTo>
                  <a:lnTo>
                    <a:pt x="7" y="6"/>
                  </a:lnTo>
                  <a:lnTo>
                    <a:pt x="7" y="6"/>
                  </a:lnTo>
                  <a:lnTo>
                    <a:pt x="0" y="6"/>
                  </a:lnTo>
                  <a:lnTo>
                    <a:pt x="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1" hangingPunct="1">
                <a:lnSpc>
                  <a:spcPct val="100000"/>
                </a:lnSpc>
                <a:spcBef>
                  <a:spcPct val="0"/>
                </a:spcBef>
                <a:spcAft>
                  <a:spcPct val="0"/>
                </a:spcAft>
                <a:buClrTx/>
                <a:buSzTx/>
                <a:buFontTx/>
                <a:buNone/>
                <a:defRPr/>
              </a:pPr>
              <a:endParaRPr kumimoji="0" lang="ko-KR" altLang="en-US" sz="1400" b="0" i="0" u="none" strike="noStrike" kern="0" cap="none" spc="0" normalizeH="0" baseline="0" noProof="0">
                <a:ln>
                  <a:noFill/>
                </a:ln>
                <a:solidFill>
                  <a:prstClr val="black"/>
                </a:solidFill>
                <a:effectLst/>
                <a:uLnTx/>
                <a:uFillTx/>
                <a:latin typeface="Malgun Gothic" panose="020b0503020000020004" charset="-127"/>
                <a:ea typeface="Malgun Gothic" panose="020b0503020000020004" charset="-127"/>
              </a:endParaRPr>
            </a:p>
          </p:txBody>
        </p:sp>
        <p:sp>
          <p:nvSpPr>
            <p:cNvPr id="86" name="Freeform 12"/>
            <p:cNvSpPr/>
            <p:nvPr/>
          </p:nvSpPr>
          <p:spPr bwMode="auto">
            <a:xfrm>
              <a:off x="990600" y="2655888"/>
              <a:ext cx="22225" cy="33338"/>
            </a:xfrm>
            <a:custGeom>
              <a:gdLst>
                <a:gd name="T0" fmla="*/ 0 w 14"/>
                <a:gd name="T1" fmla="*/ 21 h 21"/>
                <a:gd name="T2" fmla="*/ 0 w 14"/>
                <a:gd name="T3" fmla="*/ 21 h 21"/>
                <a:gd name="T4" fmla="*/ 2 w 14"/>
                <a:gd name="T5" fmla="*/ 18 h 21"/>
                <a:gd name="T6" fmla="*/ 4 w 14"/>
                <a:gd name="T7" fmla="*/ 17 h 21"/>
                <a:gd name="T8" fmla="*/ 5 w 14"/>
                <a:gd name="T9" fmla="*/ 16 h 21"/>
                <a:gd name="T10" fmla="*/ 5 w 14"/>
                <a:gd name="T11" fmla="*/ 16 h 21"/>
                <a:gd name="T12" fmla="*/ 4 w 14"/>
                <a:gd name="T13" fmla="*/ 12 h 21"/>
                <a:gd name="T14" fmla="*/ 1 w 14"/>
                <a:gd name="T15" fmla="*/ 9 h 21"/>
                <a:gd name="T16" fmla="*/ 0 w 14"/>
                <a:gd name="T17" fmla="*/ 6 h 21"/>
                <a:gd name="T18" fmla="*/ 0 w 14"/>
                <a:gd name="T19" fmla="*/ 4 h 21"/>
                <a:gd name="T20" fmla="*/ 1 w 14"/>
                <a:gd name="T21" fmla="*/ 2 h 21"/>
                <a:gd name="T22" fmla="*/ 2 w 14"/>
                <a:gd name="T23" fmla="*/ 0 h 21"/>
                <a:gd name="T24" fmla="*/ 2 w 14"/>
                <a:gd name="T25" fmla="*/ 0 h 21"/>
                <a:gd name="T26" fmla="*/ 6 w 14"/>
                <a:gd name="T27" fmla="*/ 0 h 21"/>
                <a:gd name="T28" fmla="*/ 8 w 14"/>
                <a:gd name="T29" fmla="*/ 0 h 21"/>
                <a:gd name="T30" fmla="*/ 9 w 14"/>
                <a:gd name="T31" fmla="*/ 1 h 21"/>
                <a:gd name="T32" fmla="*/ 10 w 14"/>
                <a:gd name="T33" fmla="*/ 2 h 21"/>
                <a:gd name="T34" fmla="*/ 11 w 14"/>
                <a:gd name="T35" fmla="*/ 5 h 21"/>
                <a:gd name="T36" fmla="*/ 12 w 14"/>
                <a:gd name="T37" fmla="*/ 6 h 21"/>
                <a:gd name="T38" fmla="*/ 14 w 14"/>
                <a:gd name="T39" fmla="*/ 8 h 21"/>
                <a:gd name="T40" fmla="*/ 14 w 14"/>
                <a:gd name="T41" fmla="*/ 8 h 21"/>
                <a:gd name="T42" fmla="*/ 14 w 14"/>
                <a:gd name="T43" fmla="*/ 10 h 21"/>
                <a:gd name="T44" fmla="*/ 13 w 14"/>
                <a:gd name="T45" fmla="*/ 11 h 21"/>
                <a:gd name="T46" fmla="*/ 11 w 14"/>
                <a:gd name="T47" fmla="*/ 14 h 21"/>
                <a:gd name="T48" fmla="*/ 9 w 14"/>
                <a:gd name="T49" fmla="*/ 16 h 21"/>
                <a:gd name="T50" fmla="*/ 9 w 14"/>
                <a:gd name="T51" fmla="*/ 18 h 21"/>
                <a:gd name="T52" fmla="*/ 10 w 14"/>
                <a:gd name="T53" fmla="*/ 21 h 21"/>
                <a:gd name="T54" fmla="*/ 10 w 14"/>
                <a:gd name="T55" fmla="*/ 21 h 21"/>
                <a:gd name="T56" fmla="*/ 0 w 14"/>
                <a:gd name="T57" fmla="*/ 21 h 21"/>
                <a:gd name="T58" fmla="*/ 0 w 14"/>
                <a:gd name="T59" fmla="*/ 21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 h="21">
                  <a:moveTo>
                    <a:pt x="0" y="21"/>
                  </a:moveTo>
                  <a:lnTo>
                    <a:pt x="0" y="21"/>
                  </a:lnTo>
                  <a:lnTo>
                    <a:pt x="2" y="18"/>
                  </a:lnTo>
                  <a:lnTo>
                    <a:pt x="4" y="17"/>
                  </a:lnTo>
                  <a:lnTo>
                    <a:pt x="5" y="16"/>
                  </a:lnTo>
                  <a:lnTo>
                    <a:pt x="5" y="16"/>
                  </a:lnTo>
                  <a:lnTo>
                    <a:pt x="4" y="12"/>
                  </a:lnTo>
                  <a:lnTo>
                    <a:pt x="1" y="9"/>
                  </a:lnTo>
                  <a:lnTo>
                    <a:pt x="0" y="6"/>
                  </a:lnTo>
                  <a:lnTo>
                    <a:pt x="0" y="4"/>
                  </a:lnTo>
                  <a:lnTo>
                    <a:pt x="1" y="2"/>
                  </a:lnTo>
                  <a:lnTo>
                    <a:pt x="2" y="0"/>
                  </a:lnTo>
                  <a:lnTo>
                    <a:pt x="2" y="0"/>
                  </a:lnTo>
                  <a:lnTo>
                    <a:pt x="6" y="0"/>
                  </a:lnTo>
                  <a:lnTo>
                    <a:pt x="8" y="0"/>
                  </a:lnTo>
                  <a:lnTo>
                    <a:pt x="9" y="1"/>
                  </a:lnTo>
                  <a:lnTo>
                    <a:pt x="10" y="2"/>
                  </a:lnTo>
                  <a:lnTo>
                    <a:pt x="11" y="5"/>
                  </a:lnTo>
                  <a:lnTo>
                    <a:pt x="12" y="6"/>
                  </a:lnTo>
                  <a:lnTo>
                    <a:pt x="14" y="8"/>
                  </a:lnTo>
                  <a:lnTo>
                    <a:pt x="14" y="8"/>
                  </a:lnTo>
                  <a:lnTo>
                    <a:pt x="14" y="10"/>
                  </a:lnTo>
                  <a:lnTo>
                    <a:pt x="13" y="11"/>
                  </a:lnTo>
                  <a:lnTo>
                    <a:pt x="11" y="14"/>
                  </a:lnTo>
                  <a:lnTo>
                    <a:pt x="9" y="16"/>
                  </a:lnTo>
                  <a:lnTo>
                    <a:pt x="9" y="18"/>
                  </a:lnTo>
                  <a:lnTo>
                    <a:pt x="10" y="21"/>
                  </a:lnTo>
                  <a:lnTo>
                    <a:pt x="10" y="21"/>
                  </a:lnTo>
                  <a:lnTo>
                    <a:pt x="0" y="21"/>
                  </a:lnTo>
                  <a:lnTo>
                    <a:pt x="0"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1" hangingPunct="1">
                <a:lnSpc>
                  <a:spcPct val="100000"/>
                </a:lnSpc>
                <a:spcBef>
                  <a:spcPct val="0"/>
                </a:spcBef>
                <a:spcAft>
                  <a:spcPct val="0"/>
                </a:spcAft>
                <a:buClrTx/>
                <a:buSzTx/>
                <a:buFontTx/>
                <a:buNone/>
                <a:defRPr/>
              </a:pPr>
              <a:endParaRPr kumimoji="0" lang="ko-KR" altLang="en-US" sz="1400" b="0" i="0" u="none" strike="noStrike" kern="0" cap="none" spc="0" normalizeH="0" baseline="0" noProof="0">
                <a:ln>
                  <a:noFill/>
                </a:ln>
                <a:solidFill>
                  <a:prstClr val="black"/>
                </a:solidFill>
                <a:effectLst/>
                <a:uLnTx/>
                <a:uFillTx/>
                <a:latin typeface="Malgun Gothic" panose="020b0503020000020004" charset="-127"/>
                <a:ea typeface="Malgun Gothic" panose="020b0503020000020004" charset="-127"/>
              </a:endParaRPr>
            </a:p>
          </p:txBody>
        </p:sp>
        <p:sp>
          <p:nvSpPr>
            <p:cNvPr id="87" name="Freeform 13"/>
            <p:cNvSpPr/>
            <p:nvPr/>
          </p:nvSpPr>
          <p:spPr bwMode="auto">
            <a:xfrm>
              <a:off x="1012825" y="2511425"/>
              <a:ext cx="79375" cy="119063"/>
            </a:xfrm>
            <a:custGeom>
              <a:gdLst>
                <a:gd name="T0" fmla="*/ 49 w 50"/>
                <a:gd name="T1" fmla="*/ 0 h 75"/>
                <a:gd name="T2" fmla="*/ 50 w 50"/>
                <a:gd name="T3" fmla="*/ 7 h 75"/>
                <a:gd name="T4" fmla="*/ 46 w 50"/>
                <a:gd name="T5" fmla="*/ 13 h 75"/>
                <a:gd name="T6" fmla="*/ 41 w 50"/>
                <a:gd name="T7" fmla="*/ 20 h 75"/>
                <a:gd name="T8" fmla="*/ 40 w 50"/>
                <a:gd name="T9" fmla="*/ 29 h 75"/>
                <a:gd name="T10" fmla="*/ 38 w 50"/>
                <a:gd name="T11" fmla="*/ 29 h 75"/>
                <a:gd name="T12" fmla="*/ 36 w 50"/>
                <a:gd name="T13" fmla="*/ 35 h 75"/>
                <a:gd name="T14" fmla="*/ 33 w 50"/>
                <a:gd name="T15" fmla="*/ 35 h 75"/>
                <a:gd name="T16" fmla="*/ 29 w 50"/>
                <a:gd name="T17" fmla="*/ 39 h 75"/>
                <a:gd name="T18" fmla="*/ 26 w 50"/>
                <a:gd name="T19" fmla="*/ 40 h 75"/>
                <a:gd name="T20" fmla="*/ 27 w 50"/>
                <a:gd name="T21" fmla="*/ 45 h 75"/>
                <a:gd name="T22" fmla="*/ 26 w 50"/>
                <a:gd name="T23" fmla="*/ 49 h 75"/>
                <a:gd name="T24" fmla="*/ 24 w 50"/>
                <a:gd name="T25" fmla="*/ 49 h 75"/>
                <a:gd name="T26" fmla="*/ 22 w 50"/>
                <a:gd name="T27" fmla="*/ 49 h 75"/>
                <a:gd name="T28" fmla="*/ 21 w 50"/>
                <a:gd name="T29" fmla="*/ 54 h 75"/>
                <a:gd name="T30" fmla="*/ 20 w 50"/>
                <a:gd name="T31" fmla="*/ 61 h 75"/>
                <a:gd name="T32" fmla="*/ 18 w 50"/>
                <a:gd name="T33" fmla="*/ 62 h 75"/>
                <a:gd name="T34" fmla="*/ 13 w 50"/>
                <a:gd name="T35" fmla="*/ 67 h 75"/>
                <a:gd name="T36" fmla="*/ 14 w 50"/>
                <a:gd name="T37" fmla="*/ 71 h 75"/>
                <a:gd name="T38" fmla="*/ 11 w 50"/>
                <a:gd name="T39" fmla="*/ 71 h 75"/>
                <a:gd name="T40" fmla="*/ 8 w 50"/>
                <a:gd name="T41" fmla="*/ 75 h 75"/>
                <a:gd name="T42" fmla="*/ 5 w 50"/>
                <a:gd name="T43" fmla="*/ 75 h 75"/>
                <a:gd name="T44" fmla="*/ 2 w 50"/>
                <a:gd name="T45" fmla="*/ 72 h 75"/>
                <a:gd name="T46" fmla="*/ 0 w 50"/>
                <a:gd name="T47" fmla="*/ 71 h 75"/>
                <a:gd name="T48" fmla="*/ 1 w 50"/>
                <a:gd name="T49" fmla="*/ 68 h 75"/>
                <a:gd name="T50" fmla="*/ 8 w 50"/>
                <a:gd name="T51" fmla="*/ 67 h 75"/>
                <a:gd name="T52" fmla="*/ 11 w 50"/>
                <a:gd name="T53" fmla="*/ 69 h 75"/>
                <a:gd name="T54" fmla="*/ 11 w 50"/>
                <a:gd name="T55" fmla="*/ 64 h 75"/>
                <a:gd name="T56" fmla="*/ 4 w 50"/>
                <a:gd name="T57" fmla="*/ 60 h 75"/>
                <a:gd name="T58" fmla="*/ 0 w 50"/>
                <a:gd name="T59" fmla="*/ 58 h 75"/>
                <a:gd name="T60" fmla="*/ 3 w 50"/>
                <a:gd name="T61" fmla="*/ 55 h 75"/>
                <a:gd name="T62" fmla="*/ 8 w 50"/>
                <a:gd name="T63" fmla="*/ 55 h 75"/>
                <a:gd name="T64" fmla="*/ 7 w 50"/>
                <a:gd name="T65" fmla="*/ 54 h 75"/>
                <a:gd name="T66" fmla="*/ 4 w 50"/>
                <a:gd name="T67" fmla="*/ 53 h 75"/>
                <a:gd name="T68" fmla="*/ 6 w 50"/>
                <a:gd name="T69" fmla="*/ 48 h 75"/>
                <a:gd name="T70" fmla="*/ 5 w 50"/>
                <a:gd name="T71" fmla="*/ 40 h 75"/>
                <a:gd name="T72" fmla="*/ 7 w 50"/>
                <a:gd name="T73" fmla="*/ 36 h 75"/>
                <a:gd name="T74" fmla="*/ 11 w 50"/>
                <a:gd name="T75" fmla="*/ 35 h 75"/>
                <a:gd name="T76" fmla="*/ 13 w 50"/>
                <a:gd name="T77" fmla="*/ 40 h 75"/>
                <a:gd name="T78" fmla="*/ 8 w 50"/>
                <a:gd name="T79" fmla="*/ 42 h 75"/>
                <a:gd name="T80" fmla="*/ 9 w 50"/>
                <a:gd name="T81" fmla="*/ 44 h 75"/>
                <a:gd name="T82" fmla="*/ 14 w 50"/>
                <a:gd name="T83" fmla="*/ 47 h 75"/>
                <a:gd name="T84" fmla="*/ 22 w 50"/>
                <a:gd name="T85" fmla="*/ 47 h 75"/>
                <a:gd name="T86" fmla="*/ 22 w 50"/>
                <a:gd name="T87" fmla="*/ 44 h 75"/>
                <a:gd name="T88" fmla="*/ 18 w 50"/>
                <a:gd name="T89" fmla="*/ 41 h 75"/>
                <a:gd name="T90" fmla="*/ 16 w 50"/>
                <a:gd name="T91" fmla="*/ 40 h 75"/>
                <a:gd name="T92" fmla="*/ 16 w 50"/>
                <a:gd name="T93" fmla="*/ 29 h 75"/>
                <a:gd name="T94" fmla="*/ 20 w 50"/>
                <a:gd name="T95" fmla="*/ 31 h 75"/>
                <a:gd name="T96" fmla="*/ 21 w 50"/>
                <a:gd name="T97" fmla="*/ 28 h 75"/>
                <a:gd name="T98" fmla="*/ 22 w 50"/>
                <a:gd name="T99" fmla="*/ 22 h 75"/>
                <a:gd name="T100" fmla="*/ 24 w 50"/>
                <a:gd name="T101" fmla="*/ 20 h 75"/>
                <a:gd name="T102" fmla="*/ 20 w 50"/>
                <a:gd name="T103" fmla="*/ 15 h 75"/>
                <a:gd name="T104" fmla="*/ 20 w 50"/>
                <a:gd name="T105" fmla="*/ 13 h 75"/>
                <a:gd name="T106" fmla="*/ 24 w 50"/>
                <a:gd name="T107" fmla="*/ 12 h 75"/>
                <a:gd name="T108" fmla="*/ 29 w 50"/>
                <a:gd name="T109" fmla="*/ 12 h 75"/>
                <a:gd name="T110" fmla="*/ 31 w 50"/>
                <a:gd name="T111" fmla="*/ 10 h 75"/>
                <a:gd name="T112" fmla="*/ 29 w 50"/>
                <a:gd name="T113" fmla="*/ 6 h 75"/>
                <a:gd name="T114" fmla="*/ 33 w 50"/>
                <a:gd name="T115" fmla="*/ 8 h 75"/>
                <a:gd name="T116" fmla="*/ 36 w 50"/>
                <a:gd name="T117" fmla="*/ 11 h 75"/>
                <a:gd name="T118" fmla="*/ 39 w 50"/>
                <a:gd name="T119" fmla="*/ 10 h 75"/>
                <a:gd name="T120" fmla="*/ 42 w 50"/>
                <a:gd name="T121" fmla="*/ 5 h 75"/>
                <a:gd name="T122" fmla="*/ 44 w 50"/>
                <a:gd name="T123" fmla="*/ 1 h 75"/>
                <a:gd name="T124" fmla="*/ 49 w 50"/>
                <a:gd name="T125" fmla="*/ 0 h 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0" h="75">
                  <a:moveTo>
                    <a:pt x="49" y="0"/>
                  </a:moveTo>
                  <a:lnTo>
                    <a:pt x="49" y="0"/>
                  </a:lnTo>
                  <a:lnTo>
                    <a:pt x="50" y="4"/>
                  </a:lnTo>
                  <a:lnTo>
                    <a:pt x="50" y="7"/>
                  </a:lnTo>
                  <a:lnTo>
                    <a:pt x="48" y="10"/>
                  </a:lnTo>
                  <a:lnTo>
                    <a:pt x="46" y="13"/>
                  </a:lnTo>
                  <a:lnTo>
                    <a:pt x="43" y="15"/>
                  </a:lnTo>
                  <a:lnTo>
                    <a:pt x="41" y="20"/>
                  </a:lnTo>
                  <a:lnTo>
                    <a:pt x="40" y="24"/>
                  </a:lnTo>
                  <a:lnTo>
                    <a:pt x="40" y="29"/>
                  </a:lnTo>
                  <a:lnTo>
                    <a:pt x="40" y="29"/>
                  </a:lnTo>
                  <a:lnTo>
                    <a:pt x="38" y="29"/>
                  </a:lnTo>
                  <a:lnTo>
                    <a:pt x="36" y="30"/>
                  </a:lnTo>
                  <a:lnTo>
                    <a:pt x="36" y="35"/>
                  </a:lnTo>
                  <a:lnTo>
                    <a:pt x="36" y="35"/>
                  </a:lnTo>
                  <a:lnTo>
                    <a:pt x="33" y="35"/>
                  </a:lnTo>
                  <a:lnTo>
                    <a:pt x="31" y="38"/>
                  </a:lnTo>
                  <a:lnTo>
                    <a:pt x="29" y="39"/>
                  </a:lnTo>
                  <a:lnTo>
                    <a:pt x="26" y="40"/>
                  </a:lnTo>
                  <a:lnTo>
                    <a:pt x="26" y="40"/>
                  </a:lnTo>
                  <a:lnTo>
                    <a:pt x="26" y="42"/>
                  </a:lnTo>
                  <a:lnTo>
                    <a:pt x="27" y="45"/>
                  </a:lnTo>
                  <a:lnTo>
                    <a:pt x="27" y="47"/>
                  </a:lnTo>
                  <a:lnTo>
                    <a:pt x="26" y="49"/>
                  </a:lnTo>
                  <a:lnTo>
                    <a:pt x="26" y="49"/>
                  </a:lnTo>
                  <a:lnTo>
                    <a:pt x="24" y="49"/>
                  </a:lnTo>
                  <a:lnTo>
                    <a:pt x="22" y="49"/>
                  </a:lnTo>
                  <a:lnTo>
                    <a:pt x="22" y="49"/>
                  </a:lnTo>
                  <a:lnTo>
                    <a:pt x="21" y="51"/>
                  </a:lnTo>
                  <a:lnTo>
                    <a:pt x="21" y="54"/>
                  </a:lnTo>
                  <a:lnTo>
                    <a:pt x="21" y="58"/>
                  </a:lnTo>
                  <a:lnTo>
                    <a:pt x="20" y="61"/>
                  </a:lnTo>
                  <a:lnTo>
                    <a:pt x="20" y="61"/>
                  </a:lnTo>
                  <a:lnTo>
                    <a:pt x="18" y="62"/>
                  </a:lnTo>
                  <a:lnTo>
                    <a:pt x="15" y="64"/>
                  </a:lnTo>
                  <a:lnTo>
                    <a:pt x="13" y="67"/>
                  </a:lnTo>
                  <a:lnTo>
                    <a:pt x="13" y="69"/>
                  </a:lnTo>
                  <a:lnTo>
                    <a:pt x="14" y="71"/>
                  </a:lnTo>
                  <a:lnTo>
                    <a:pt x="14" y="71"/>
                  </a:lnTo>
                  <a:lnTo>
                    <a:pt x="11" y="71"/>
                  </a:lnTo>
                  <a:lnTo>
                    <a:pt x="9" y="72"/>
                  </a:lnTo>
                  <a:lnTo>
                    <a:pt x="8" y="75"/>
                  </a:lnTo>
                  <a:lnTo>
                    <a:pt x="8" y="75"/>
                  </a:lnTo>
                  <a:lnTo>
                    <a:pt x="5" y="75"/>
                  </a:lnTo>
                  <a:lnTo>
                    <a:pt x="4" y="74"/>
                  </a:lnTo>
                  <a:lnTo>
                    <a:pt x="2" y="72"/>
                  </a:lnTo>
                  <a:lnTo>
                    <a:pt x="0" y="71"/>
                  </a:lnTo>
                  <a:lnTo>
                    <a:pt x="0" y="71"/>
                  </a:lnTo>
                  <a:lnTo>
                    <a:pt x="0" y="69"/>
                  </a:lnTo>
                  <a:lnTo>
                    <a:pt x="1" y="68"/>
                  </a:lnTo>
                  <a:lnTo>
                    <a:pt x="4" y="67"/>
                  </a:lnTo>
                  <a:lnTo>
                    <a:pt x="8" y="67"/>
                  </a:lnTo>
                  <a:lnTo>
                    <a:pt x="11" y="69"/>
                  </a:lnTo>
                  <a:lnTo>
                    <a:pt x="11" y="69"/>
                  </a:lnTo>
                  <a:lnTo>
                    <a:pt x="11" y="66"/>
                  </a:lnTo>
                  <a:lnTo>
                    <a:pt x="11" y="64"/>
                  </a:lnTo>
                  <a:lnTo>
                    <a:pt x="7" y="61"/>
                  </a:lnTo>
                  <a:lnTo>
                    <a:pt x="4" y="60"/>
                  </a:lnTo>
                  <a:lnTo>
                    <a:pt x="0" y="58"/>
                  </a:lnTo>
                  <a:lnTo>
                    <a:pt x="0" y="58"/>
                  </a:lnTo>
                  <a:lnTo>
                    <a:pt x="1" y="56"/>
                  </a:lnTo>
                  <a:lnTo>
                    <a:pt x="3" y="55"/>
                  </a:lnTo>
                  <a:lnTo>
                    <a:pt x="8" y="55"/>
                  </a:lnTo>
                  <a:lnTo>
                    <a:pt x="8" y="55"/>
                  </a:lnTo>
                  <a:lnTo>
                    <a:pt x="8" y="54"/>
                  </a:lnTo>
                  <a:lnTo>
                    <a:pt x="7" y="54"/>
                  </a:lnTo>
                  <a:lnTo>
                    <a:pt x="4" y="53"/>
                  </a:lnTo>
                  <a:lnTo>
                    <a:pt x="4" y="53"/>
                  </a:lnTo>
                  <a:lnTo>
                    <a:pt x="6" y="51"/>
                  </a:lnTo>
                  <a:lnTo>
                    <a:pt x="6" y="48"/>
                  </a:lnTo>
                  <a:lnTo>
                    <a:pt x="5" y="42"/>
                  </a:lnTo>
                  <a:lnTo>
                    <a:pt x="5" y="40"/>
                  </a:lnTo>
                  <a:lnTo>
                    <a:pt x="5" y="38"/>
                  </a:lnTo>
                  <a:lnTo>
                    <a:pt x="7" y="36"/>
                  </a:lnTo>
                  <a:lnTo>
                    <a:pt x="11" y="35"/>
                  </a:lnTo>
                  <a:lnTo>
                    <a:pt x="11" y="35"/>
                  </a:lnTo>
                  <a:lnTo>
                    <a:pt x="13" y="38"/>
                  </a:lnTo>
                  <a:lnTo>
                    <a:pt x="13" y="40"/>
                  </a:lnTo>
                  <a:lnTo>
                    <a:pt x="12" y="41"/>
                  </a:lnTo>
                  <a:lnTo>
                    <a:pt x="8" y="42"/>
                  </a:lnTo>
                  <a:lnTo>
                    <a:pt x="8" y="42"/>
                  </a:lnTo>
                  <a:lnTo>
                    <a:pt x="9" y="44"/>
                  </a:lnTo>
                  <a:lnTo>
                    <a:pt x="11" y="45"/>
                  </a:lnTo>
                  <a:lnTo>
                    <a:pt x="14" y="47"/>
                  </a:lnTo>
                  <a:lnTo>
                    <a:pt x="22" y="47"/>
                  </a:lnTo>
                  <a:lnTo>
                    <a:pt x="22" y="47"/>
                  </a:lnTo>
                  <a:lnTo>
                    <a:pt x="22" y="45"/>
                  </a:lnTo>
                  <a:lnTo>
                    <a:pt x="22" y="44"/>
                  </a:lnTo>
                  <a:lnTo>
                    <a:pt x="20" y="42"/>
                  </a:lnTo>
                  <a:lnTo>
                    <a:pt x="18" y="41"/>
                  </a:lnTo>
                  <a:lnTo>
                    <a:pt x="16" y="40"/>
                  </a:lnTo>
                  <a:lnTo>
                    <a:pt x="16" y="40"/>
                  </a:lnTo>
                  <a:lnTo>
                    <a:pt x="16" y="29"/>
                  </a:lnTo>
                  <a:lnTo>
                    <a:pt x="16" y="29"/>
                  </a:lnTo>
                  <a:lnTo>
                    <a:pt x="19" y="30"/>
                  </a:lnTo>
                  <a:lnTo>
                    <a:pt x="20" y="31"/>
                  </a:lnTo>
                  <a:lnTo>
                    <a:pt x="21" y="30"/>
                  </a:lnTo>
                  <a:lnTo>
                    <a:pt x="21" y="28"/>
                  </a:lnTo>
                  <a:lnTo>
                    <a:pt x="21" y="24"/>
                  </a:lnTo>
                  <a:lnTo>
                    <a:pt x="22" y="22"/>
                  </a:lnTo>
                  <a:lnTo>
                    <a:pt x="24" y="20"/>
                  </a:lnTo>
                  <a:lnTo>
                    <a:pt x="24" y="20"/>
                  </a:lnTo>
                  <a:lnTo>
                    <a:pt x="21" y="18"/>
                  </a:lnTo>
                  <a:lnTo>
                    <a:pt x="20" y="15"/>
                  </a:lnTo>
                  <a:lnTo>
                    <a:pt x="20" y="13"/>
                  </a:lnTo>
                  <a:lnTo>
                    <a:pt x="20" y="13"/>
                  </a:lnTo>
                  <a:lnTo>
                    <a:pt x="22" y="12"/>
                  </a:lnTo>
                  <a:lnTo>
                    <a:pt x="24" y="12"/>
                  </a:lnTo>
                  <a:lnTo>
                    <a:pt x="28" y="12"/>
                  </a:lnTo>
                  <a:lnTo>
                    <a:pt x="29" y="12"/>
                  </a:lnTo>
                  <a:lnTo>
                    <a:pt x="31" y="11"/>
                  </a:lnTo>
                  <a:lnTo>
                    <a:pt x="31" y="10"/>
                  </a:lnTo>
                  <a:lnTo>
                    <a:pt x="29" y="6"/>
                  </a:lnTo>
                  <a:lnTo>
                    <a:pt x="29" y="6"/>
                  </a:lnTo>
                  <a:lnTo>
                    <a:pt x="32" y="6"/>
                  </a:lnTo>
                  <a:lnTo>
                    <a:pt x="33" y="8"/>
                  </a:lnTo>
                  <a:lnTo>
                    <a:pt x="34" y="10"/>
                  </a:lnTo>
                  <a:lnTo>
                    <a:pt x="36" y="11"/>
                  </a:lnTo>
                  <a:lnTo>
                    <a:pt x="36" y="11"/>
                  </a:lnTo>
                  <a:lnTo>
                    <a:pt x="39" y="10"/>
                  </a:lnTo>
                  <a:lnTo>
                    <a:pt x="40" y="9"/>
                  </a:lnTo>
                  <a:lnTo>
                    <a:pt x="42" y="5"/>
                  </a:lnTo>
                  <a:lnTo>
                    <a:pt x="43" y="3"/>
                  </a:lnTo>
                  <a:lnTo>
                    <a:pt x="44" y="1"/>
                  </a:lnTo>
                  <a:lnTo>
                    <a:pt x="46" y="0"/>
                  </a:lnTo>
                  <a:lnTo>
                    <a:pt x="49" y="0"/>
                  </a:lnTo>
                  <a:lnTo>
                    <a:pt x="4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1" hangingPunct="1">
                <a:lnSpc>
                  <a:spcPct val="100000"/>
                </a:lnSpc>
                <a:spcBef>
                  <a:spcPct val="0"/>
                </a:spcBef>
                <a:spcAft>
                  <a:spcPct val="0"/>
                </a:spcAft>
                <a:buClrTx/>
                <a:buSzTx/>
                <a:buFontTx/>
                <a:buNone/>
                <a:defRPr/>
              </a:pPr>
              <a:endParaRPr kumimoji="0" lang="ko-KR" altLang="en-US" sz="1400" b="0" i="0" u="none" strike="noStrike" kern="0" cap="none" spc="0" normalizeH="0" baseline="0" noProof="0">
                <a:ln>
                  <a:noFill/>
                </a:ln>
                <a:solidFill>
                  <a:prstClr val="black"/>
                </a:solidFill>
                <a:effectLst/>
                <a:uLnTx/>
                <a:uFillTx/>
                <a:latin typeface="Malgun Gothic" panose="020b0503020000020004" charset="-127"/>
                <a:ea typeface="Malgun Gothic" panose="020b0503020000020004" charset="-127"/>
              </a:endParaRPr>
            </a:p>
          </p:txBody>
        </p:sp>
        <p:sp>
          <p:nvSpPr>
            <p:cNvPr id="88" name="Freeform 14"/>
            <p:cNvSpPr/>
            <p:nvPr/>
          </p:nvSpPr>
          <p:spPr bwMode="auto">
            <a:xfrm>
              <a:off x="1057275" y="2503488"/>
              <a:ext cx="23812" cy="14288"/>
            </a:xfrm>
            <a:custGeom>
              <a:gdLst>
                <a:gd name="T0" fmla="*/ 1 w 15"/>
                <a:gd name="T1" fmla="*/ 0 h 9"/>
                <a:gd name="T2" fmla="*/ 1 w 15"/>
                <a:gd name="T3" fmla="*/ 0 h 9"/>
                <a:gd name="T4" fmla="*/ 4 w 15"/>
                <a:gd name="T5" fmla="*/ 1 h 9"/>
                <a:gd name="T6" fmla="*/ 7 w 15"/>
                <a:gd name="T7" fmla="*/ 3 h 9"/>
                <a:gd name="T8" fmla="*/ 14 w 15"/>
                <a:gd name="T9" fmla="*/ 3 h 9"/>
                <a:gd name="T10" fmla="*/ 14 w 15"/>
                <a:gd name="T11" fmla="*/ 3 h 9"/>
                <a:gd name="T12" fmla="*/ 15 w 15"/>
                <a:gd name="T13" fmla="*/ 5 h 9"/>
                <a:gd name="T14" fmla="*/ 14 w 15"/>
                <a:gd name="T15" fmla="*/ 7 h 9"/>
                <a:gd name="T16" fmla="*/ 13 w 15"/>
                <a:gd name="T17" fmla="*/ 7 h 9"/>
                <a:gd name="T18" fmla="*/ 11 w 15"/>
                <a:gd name="T19" fmla="*/ 7 h 9"/>
                <a:gd name="T20" fmla="*/ 7 w 15"/>
                <a:gd name="T21" fmla="*/ 7 h 9"/>
                <a:gd name="T22" fmla="*/ 6 w 15"/>
                <a:gd name="T23" fmla="*/ 8 h 9"/>
                <a:gd name="T24" fmla="*/ 6 w 15"/>
                <a:gd name="T25" fmla="*/ 9 h 9"/>
                <a:gd name="T26" fmla="*/ 6 w 15"/>
                <a:gd name="T27" fmla="*/ 9 h 9"/>
                <a:gd name="T28" fmla="*/ 3 w 15"/>
                <a:gd name="T29" fmla="*/ 8 h 9"/>
                <a:gd name="T30" fmla="*/ 1 w 15"/>
                <a:gd name="T31" fmla="*/ 7 h 9"/>
                <a:gd name="T32" fmla="*/ 0 w 15"/>
                <a:gd name="T33" fmla="*/ 4 h 9"/>
                <a:gd name="T34" fmla="*/ 1 w 15"/>
                <a:gd name="T35" fmla="*/ 0 h 9"/>
                <a:gd name="T36" fmla="*/ 1 w 15"/>
                <a:gd name="T37" fmla="*/ 0 h 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9">
                  <a:moveTo>
                    <a:pt x="1" y="0"/>
                  </a:moveTo>
                  <a:lnTo>
                    <a:pt x="1" y="0"/>
                  </a:lnTo>
                  <a:lnTo>
                    <a:pt x="4" y="1"/>
                  </a:lnTo>
                  <a:lnTo>
                    <a:pt x="7" y="3"/>
                  </a:lnTo>
                  <a:lnTo>
                    <a:pt x="14" y="3"/>
                  </a:lnTo>
                  <a:lnTo>
                    <a:pt x="14" y="3"/>
                  </a:lnTo>
                  <a:lnTo>
                    <a:pt x="15" y="5"/>
                  </a:lnTo>
                  <a:lnTo>
                    <a:pt x="14" y="7"/>
                  </a:lnTo>
                  <a:lnTo>
                    <a:pt x="13" y="7"/>
                  </a:lnTo>
                  <a:lnTo>
                    <a:pt x="11" y="7"/>
                  </a:lnTo>
                  <a:lnTo>
                    <a:pt x="7" y="7"/>
                  </a:lnTo>
                  <a:lnTo>
                    <a:pt x="6" y="8"/>
                  </a:lnTo>
                  <a:lnTo>
                    <a:pt x="6" y="9"/>
                  </a:lnTo>
                  <a:lnTo>
                    <a:pt x="6" y="9"/>
                  </a:lnTo>
                  <a:lnTo>
                    <a:pt x="3" y="8"/>
                  </a:lnTo>
                  <a:lnTo>
                    <a:pt x="1" y="7"/>
                  </a:lnTo>
                  <a:lnTo>
                    <a:pt x="0" y="4"/>
                  </a:lnTo>
                  <a:lnTo>
                    <a:pt x="1" y="0"/>
                  </a:ln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1" hangingPunct="1">
                <a:lnSpc>
                  <a:spcPct val="100000"/>
                </a:lnSpc>
                <a:spcBef>
                  <a:spcPct val="0"/>
                </a:spcBef>
                <a:spcAft>
                  <a:spcPct val="0"/>
                </a:spcAft>
                <a:buClrTx/>
                <a:buSzTx/>
                <a:buFontTx/>
                <a:buNone/>
                <a:defRPr/>
              </a:pPr>
              <a:endParaRPr kumimoji="0" lang="ko-KR" altLang="en-US" sz="1400" b="0" i="0" u="none" strike="noStrike" kern="0" cap="none" spc="0" normalizeH="0" baseline="0" noProof="0">
                <a:ln>
                  <a:noFill/>
                </a:ln>
                <a:solidFill>
                  <a:prstClr val="black"/>
                </a:solidFill>
                <a:effectLst/>
                <a:uLnTx/>
                <a:uFillTx/>
                <a:latin typeface="Malgun Gothic" panose="020b0503020000020004" charset="-127"/>
                <a:ea typeface="Malgun Gothic" panose="020b0503020000020004" charset="-127"/>
              </a:endParaRPr>
            </a:p>
          </p:txBody>
        </p:sp>
        <p:sp>
          <p:nvSpPr>
            <p:cNvPr id="89" name="Freeform 15"/>
            <p:cNvSpPr/>
            <p:nvPr/>
          </p:nvSpPr>
          <p:spPr bwMode="auto">
            <a:xfrm>
              <a:off x="1087438" y="2443163"/>
              <a:ext cx="14287" cy="20638"/>
            </a:xfrm>
            <a:custGeom>
              <a:gdLst>
                <a:gd name="T0" fmla="*/ 2 w 9"/>
                <a:gd name="T1" fmla="*/ 13 h 13"/>
                <a:gd name="T2" fmla="*/ 2 w 9"/>
                <a:gd name="T3" fmla="*/ 13 h 13"/>
                <a:gd name="T4" fmla="*/ 0 w 9"/>
                <a:gd name="T5" fmla="*/ 12 h 13"/>
                <a:gd name="T6" fmla="*/ 0 w 9"/>
                <a:gd name="T7" fmla="*/ 11 h 13"/>
                <a:gd name="T8" fmla="*/ 1 w 9"/>
                <a:gd name="T9" fmla="*/ 7 h 13"/>
                <a:gd name="T10" fmla="*/ 3 w 9"/>
                <a:gd name="T11" fmla="*/ 4 h 13"/>
                <a:gd name="T12" fmla="*/ 5 w 9"/>
                <a:gd name="T13" fmla="*/ 0 h 13"/>
                <a:gd name="T14" fmla="*/ 5 w 9"/>
                <a:gd name="T15" fmla="*/ 0 h 13"/>
                <a:gd name="T16" fmla="*/ 7 w 9"/>
                <a:gd name="T17" fmla="*/ 2 h 13"/>
                <a:gd name="T18" fmla="*/ 8 w 9"/>
                <a:gd name="T19" fmla="*/ 4 h 13"/>
                <a:gd name="T20" fmla="*/ 9 w 9"/>
                <a:gd name="T21" fmla="*/ 9 h 13"/>
                <a:gd name="T22" fmla="*/ 9 w 9"/>
                <a:gd name="T23" fmla="*/ 9 h 13"/>
                <a:gd name="T24" fmla="*/ 7 w 9"/>
                <a:gd name="T25" fmla="*/ 9 h 13"/>
                <a:gd name="T26" fmla="*/ 5 w 9"/>
                <a:gd name="T27" fmla="*/ 10 h 13"/>
                <a:gd name="T28" fmla="*/ 3 w 9"/>
                <a:gd name="T29" fmla="*/ 11 h 13"/>
                <a:gd name="T30" fmla="*/ 2 w 9"/>
                <a:gd name="T31" fmla="*/ 13 h 13"/>
                <a:gd name="T32" fmla="*/ 2 w 9"/>
                <a:gd name="T33" fmla="*/ 13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13">
                  <a:moveTo>
                    <a:pt x="2" y="13"/>
                  </a:moveTo>
                  <a:lnTo>
                    <a:pt x="2" y="13"/>
                  </a:lnTo>
                  <a:lnTo>
                    <a:pt x="0" y="12"/>
                  </a:lnTo>
                  <a:lnTo>
                    <a:pt x="0" y="11"/>
                  </a:lnTo>
                  <a:lnTo>
                    <a:pt x="1" y="7"/>
                  </a:lnTo>
                  <a:lnTo>
                    <a:pt x="3" y="4"/>
                  </a:lnTo>
                  <a:lnTo>
                    <a:pt x="5" y="0"/>
                  </a:lnTo>
                  <a:lnTo>
                    <a:pt x="5" y="0"/>
                  </a:lnTo>
                  <a:lnTo>
                    <a:pt x="7" y="2"/>
                  </a:lnTo>
                  <a:lnTo>
                    <a:pt x="8" y="4"/>
                  </a:lnTo>
                  <a:lnTo>
                    <a:pt x="9" y="9"/>
                  </a:lnTo>
                  <a:lnTo>
                    <a:pt x="9" y="9"/>
                  </a:lnTo>
                  <a:lnTo>
                    <a:pt x="7" y="9"/>
                  </a:lnTo>
                  <a:lnTo>
                    <a:pt x="5" y="10"/>
                  </a:lnTo>
                  <a:lnTo>
                    <a:pt x="3" y="11"/>
                  </a:lnTo>
                  <a:lnTo>
                    <a:pt x="2" y="13"/>
                  </a:lnTo>
                  <a:lnTo>
                    <a:pt x="2"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1" hangingPunct="1">
                <a:lnSpc>
                  <a:spcPct val="100000"/>
                </a:lnSpc>
                <a:spcBef>
                  <a:spcPct val="0"/>
                </a:spcBef>
                <a:spcAft>
                  <a:spcPct val="0"/>
                </a:spcAft>
                <a:buClrTx/>
                <a:buSzTx/>
                <a:buFontTx/>
                <a:buNone/>
                <a:defRPr/>
              </a:pPr>
              <a:endParaRPr kumimoji="0" lang="ko-KR" altLang="en-US" sz="1400" b="0" i="0" u="none" strike="noStrike" kern="0" cap="none" spc="0" normalizeH="0" baseline="0" noProof="0">
                <a:ln>
                  <a:noFill/>
                </a:ln>
                <a:solidFill>
                  <a:prstClr val="black"/>
                </a:solidFill>
                <a:effectLst/>
                <a:uLnTx/>
                <a:uFillTx/>
                <a:latin typeface="Malgun Gothic" panose="020b0503020000020004" charset="-127"/>
                <a:ea typeface="Malgun Gothic" panose="020b0503020000020004" charset="-127"/>
              </a:endParaRPr>
            </a:p>
          </p:txBody>
        </p:sp>
        <p:sp>
          <p:nvSpPr>
            <p:cNvPr id="90" name="Freeform 16"/>
            <p:cNvSpPr/>
            <p:nvPr/>
          </p:nvSpPr>
          <p:spPr bwMode="auto">
            <a:xfrm>
              <a:off x="1449388" y="2130425"/>
              <a:ext cx="15875" cy="9525"/>
            </a:xfrm>
            <a:custGeom>
              <a:gdLst>
                <a:gd name="T0" fmla="*/ 0 w 10"/>
                <a:gd name="T1" fmla="*/ 6 h 6"/>
                <a:gd name="T2" fmla="*/ 0 w 10"/>
                <a:gd name="T3" fmla="*/ 6 h 6"/>
                <a:gd name="T4" fmla="*/ 4 w 10"/>
                <a:gd name="T5" fmla="*/ 2 h 6"/>
                <a:gd name="T6" fmla="*/ 6 w 10"/>
                <a:gd name="T7" fmla="*/ 0 h 6"/>
                <a:gd name="T8" fmla="*/ 10 w 10"/>
                <a:gd name="T9" fmla="*/ 0 h 6"/>
                <a:gd name="T10" fmla="*/ 10 w 10"/>
                <a:gd name="T11" fmla="*/ 0 h 6"/>
                <a:gd name="T12" fmla="*/ 7 w 10"/>
                <a:gd name="T13" fmla="*/ 4 h 6"/>
                <a:gd name="T14" fmla="*/ 4 w 10"/>
                <a:gd name="T15" fmla="*/ 6 h 6"/>
                <a:gd name="T16" fmla="*/ 0 w 10"/>
                <a:gd name="T17" fmla="*/ 6 h 6"/>
                <a:gd name="T18" fmla="*/ 0 w 10"/>
                <a:gd name="T19" fmla="*/ 6 h 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6">
                  <a:moveTo>
                    <a:pt x="0" y="6"/>
                  </a:moveTo>
                  <a:lnTo>
                    <a:pt x="0" y="6"/>
                  </a:lnTo>
                  <a:lnTo>
                    <a:pt x="4" y="2"/>
                  </a:lnTo>
                  <a:lnTo>
                    <a:pt x="6" y="0"/>
                  </a:lnTo>
                  <a:lnTo>
                    <a:pt x="10" y="0"/>
                  </a:lnTo>
                  <a:lnTo>
                    <a:pt x="10" y="0"/>
                  </a:lnTo>
                  <a:lnTo>
                    <a:pt x="7" y="4"/>
                  </a:lnTo>
                  <a:lnTo>
                    <a:pt x="4" y="6"/>
                  </a:lnTo>
                  <a:lnTo>
                    <a:pt x="0" y="6"/>
                  </a:lnTo>
                  <a:lnTo>
                    <a:pt x="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1" hangingPunct="1">
                <a:lnSpc>
                  <a:spcPct val="100000"/>
                </a:lnSpc>
                <a:spcBef>
                  <a:spcPct val="0"/>
                </a:spcBef>
                <a:spcAft>
                  <a:spcPct val="0"/>
                </a:spcAft>
                <a:buClrTx/>
                <a:buSzTx/>
                <a:buFontTx/>
                <a:buNone/>
                <a:defRPr/>
              </a:pPr>
              <a:endParaRPr kumimoji="0" lang="ko-KR" altLang="en-US" sz="1400" b="0" i="0" u="none" strike="noStrike" kern="0" cap="none" spc="0" normalizeH="0" baseline="0" noProof="0">
                <a:ln>
                  <a:noFill/>
                </a:ln>
                <a:solidFill>
                  <a:prstClr val="black"/>
                </a:solidFill>
                <a:effectLst/>
                <a:uLnTx/>
                <a:uFillTx/>
                <a:latin typeface="Malgun Gothic" panose="020b0503020000020004" charset="-127"/>
                <a:ea typeface="Malgun Gothic" panose="020b0503020000020004" charset="-127"/>
              </a:endParaRPr>
            </a:p>
          </p:txBody>
        </p:sp>
        <p:sp>
          <p:nvSpPr>
            <p:cNvPr id="91" name="Freeform 17"/>
            <p:cNvSpPr/>
            <p:nvPr/>
          </p:nvSpPr>
          <p:spPr bwMode="auto">
            <a:xfrm>
              <a:off x="1698625" y="1992313"/>
              <a:ext cx="7937" cy="9525"/>
            </a:xfrm>
            <a:custGeom>
              <a:gdLst>
                <a:gd name="T0" fmla="*/ 0 w 5"/>
                <a:gd name="T1" fmla="*/ 6 h 6"/>
                <a:gd name="T2" fmla="*/ 0 w 5"/>
                <a:gd name="T3" fmla="*/ 6 h 6"/>
                <a:gd name="T4" fmla="*/ 0 w 5"/>
                <a:gd name="T5" fmla="*/ 0 h 6"/>
                <a:gd name="T6" fmla="*/ 0 w 5"/>
                <a:gd name="T7" fmla="*/ 0 h 6"/>
                <a:gd name="T8" fmla="*/ 5 w 5"/>
                <a:gd name="T9" fmla="*/ 0 h 6"/>
                <a:gd name="T10" fmla="*/ 5 w 5"/>
                <a:gd name="T11" fmla="*/ 0 h 6"/>
                <a:gd name="T12" fmla="*/ 5 w 5"/>
                <a:gd name="T13" fmla="*/ 6 h 6"/>
                <a:gd name="T14" fmla="*/ 5 w 5"/>
                <a:gd name="T15" fmla="*/ 6 h 6"/>
                <a:gd name="T16" fmla="*/ 0 w 5"/>
                <a:gd name="T17" fmla="*/ 6 h 6"/>
                <a:gd name="T18" fmla="*/ 0 w 5"/>
                <a:gd name="T19" fmla="*/ 6 h 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6">
                  <a:moveTo>
                    <a:pt x="0" y="6"/>
                  </a:moveTo>
                  <a:lnTo>
                    <a:pt x="0" y="6"/>
                  </a:lnTo>
                  <a:lnTo>
                    <a:pt x="0" y="0"/>
                  </a:lnTo>
                  <a:lnTo>
                    <a:pt x="0" y="0"/>
                  </a:lnTo>
                  <a:lnTo>
                    <a:pt x="5" y="0"/>
                  </a:lnTo>
                  <a:lnTo>
                    <a:pt x="5" y="0"/>
                  </a:lnTo>
                  <a:lnTo>
                    <a:pt x="5" y="6"/>
                  </a:lnTo>
                  <a:lnTo>
                    <a:pt x="5" y="6"/>
                  </a:lnTo>
                  <a:lnTo>
                    <a:pt x="0" y="6"/>
                  </a:lnTo>
                  <a:lnTo>
                    <a:pt x="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1" hangingPunct="1">
                <a:lnSpc>
                  <a:spcPct val="100000"/>
                </a:lnSpc>
                <a:spcBef>
                  <a:spcPct val="0"/>
                </a:spcBef>
                <a:spcAft>
                  <a:spcPct val="0"/>
                </a:spcAft>
                <a:buClrTx/>
                <a:buSzTx/>
                <a:buFontTx/>
                <a:buNone/>
                <a:defRPr/>
              </a:pPr>
              <a:endParaRPr kumimoji="0" lang="ko-KR" altLang="en-US" sz="1400" b="0" i="0" u="none" strike="noStrike" kern="0" cap="none" spc="0" normalizeH="0" baseline="0" noProof="0">
                <a:ln>
                  <a:noFill/>
                </a:ln>
                <a:solidFill>
                  <a:prstClr val="black"/>
                </a:solidFill>
                <a:effectLst/>
                <a:uLnTx/>
                <a:uFillTx/>
                <a:latin typeface="Malgun Gothic" panose="020b0503020000020004" charset="-127"/>
                <a:ea typeface="Malgun Gothic" panose="020b0503020000020004" charset="-127"/>
              </a:endParaRPr>
            </a:p>
          </p:txBody>
        </p:sp>
        <p:sp>
          <p:nvSpPr>
            <p:cNvPr id="92" name="Freeform 18"/>
            <p:cNvSpPr/>
            <p:nvPr/>
          </p:nvSpPr>
          <p:spPr bwMode="auto">
            <a:xfrm>
              <a:off x="2141538" y="1844675"/>
              <a:ext cx="14287" cy="7938"/>
            </a:xfrm>
            <a:custGeom>
              <a:gdLst>
                <a:gd name="T0" fmla="*/ 0 w 9"/>
                <a:gd name="T1" fmla="*/ 5 h 5"/>
                <a:gd name="T2" fmla="*/ 0 w 9"/>
                <a:gd name="T3" fmla="*/ 5 h 5"/>
                <a:gd name="T4" fmla="*/ 1 w 9"/>
                <a:gd name="T5" fmla="*/ 3 h 5"/>
                <a:gd name="T6" fmla="*/ 3 w 9"/>
                <a:gd name="T7" fmla="*/ 1 h 5"/>
                <a:gd name="T8" fmla="*/ 8 w 9"/>
                <a:gd name="T9" fmla="*/ 0 h 5"/>
                <a:gd name="T10" fmla="*/ 8 w 9"/>
                <a:gd name="T11" fmla="*/ 0 h 5"/>
                <a:gd name="T12" fmla="*/ 9 w 9"/>
                <a:gd name="T13" fmla="*/ 2 h 5"/>
                <a:gd name="T14" fmla="*/ 8 w 9"/>
                <a:gd name="T15" fmla="*/ 4 h 5"/>
                <a:gd name="T16" fmla="*/ 7 w 9"/>
                <a:gd name="T17" fmla="*/ 4 h 5"/>
                <a:gd name="T18" fmla="*/ 6 w 9"/>
                <a:gd name="T19" fmla="*/ 5 h 5"/>
                <a:gd name="T20" fmla="*/ 0 w 9"/>
                <a:gd name="T21" fmla="*/ 5 h 5"/>
                <a:gd name="T22" fmla="*/ 0 w 9"/>
                <a:gd name="T23" fmla="*/ 5 h 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5">
                  <a:moveTo>
                    <a:pt x="0" y="5"/>
                  </a:moveTo>
                  <a:lnTo>
                    <a:pt x="0" y="5"/>
                  </a:lnTo>
                  <a:lnTo>
                    <a:pt x="1" y="3"/>
                  </a:lnTo>
                  <a:lnTo>
                    <a:pt x="3" y="1"/>
                  </a:lnTo>
                  <a:lnTo>
                    <a:pt x="8" y="0"/>
                  </a:lnTo>
                  <a:lnTo>
                    <a:pt x="8" y="0"/>
                  </a:lnTo>
                  <a:lnTo>
                    <a:pt x="9" y="2"/>
                  </a:lnTo>
                  <a:lnTo>
                    <a:pt x="8" y="4"/>
                  </a:lnTo>
                  <a:lnTo>
                    <a:pt x="7" y="4"/>
                  </a:lnTo>
                  <a:lnTo>
                    <a:pt x="6" y="5"/>
                  </a:lnTo>
                  <a:lnTo>
                    <a:pt x="0" y="5"/>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1" hangingPunct="1">
                <a:lnSpc>
                  <a:spcPct val="100000"/>
                </a:lnSpc>
                <a:spcBef>
                  <a:spcPct val="0"/>
                </a:spcBef>
                <a:spcAft>
                  <a:spcPct val="0"/>
                </a:spcAft>
                <a:buClrTx/>
                <a:buSzTx/>
                <a:buFontTx/>
                <a:buNone/>
                <a:defRPr/>
              </a:pPr>
              <a:endParaRPr kumimoji="0" lang="ko-KR" altLang="en-US" sz="1400" b="0" i="0" u="none" strike="noStrike" kern="0" cap="none" spc="0" normalizeH="0" baseline="0" noProof="0">
                <a:ln>
                  <a:noFill/>
                </a:ln>
                <a:solidFill>
                  <a:prstClr val="black"/>
                </a:solidFill>
                <a:effectLst/>
                <a:uLnTx/>
                <a:uFillTx/>
                <a:latin typeface="Malgun Gothic" panose="020b0503020000020004" charset="-127"/>
                <a:ea typeface="Malgun Gothic" panose="020b0503020000020004" charset="-127"/>
              </a:endParaRPr>
            </a:p>
          </p:txBody>
        </p:sp>
        <p:sp>
          <p:nvSpPr>
            <p:cNvPr id="93" name="Freeform 19"/>
            <p:cNvSpPr/>
            <p:nvPr/>
          </p:nvSpPr>
          <p:spPr bwMode="auto">
            <a:xfrm>
              <a:off x="2809875" y="4448175"/>
              <a:ext cx="9525" cy="6350"/>
            </a:xfrm>
            <a:custGeom>
              <a:gdLst>
                <a:gd name="T0" fmla="*/ 6 w 6"/>
                <a:gd name="T1" fmla="*/ 0 h 4"/>
                <a:gd name="T2" fmla="*/ 6 w 6"/>
                <a:gd name="T3" fmla="*/ 0 h 4"/>
                <a:gd name="T4" fmla="*/ 5 w 6"/>
                <a:gd name="T5" fmla="*/ 2 h 4"/>
                <a:gd name="T6" fmla="*/ 4 w 6"/>
                <a:gd name="T7" fmla="*/ 3 h 4"/>
                <a:gd name="T8" fmla="*/ 2 w 6"/>
                <a:gd name="T9" fmla="*/ 4 h 4"/>
                <a:gd name="T10" fmla="*/ 0 w 6"/>
                <a:gd name="T11" fmla="*/ 4 h 4"/>
                <a:gd name="T12" fmla="*/ 0 w 6"/>
                <a:gd name="T13" fmla="*/ 4 h 4"/>
                <a:gd name="T14" fmla="*/ 0 w 6"/>
                <a:gd name="T15" fmla="*/ 2 h 4"/>
                <a:gd name="T16" fmla="*/ 2 w 6"/>
                <a:gd name="T17" fmla="*/ 1 h 4"/>
                <a:gd name="T18" fmla="*/ 4 w 6"/>
                <a:gd name="T19" fmla="*/ 0 h 4"/>
                <a:gd name="T20" fmla="*/ 6 w 6"/>
                <a:gd name="T21" fmla="*/ 0 h 4"/>
                <a:gd name="T22" fmla="*/ 6 w 6"/>
                <a:gd name="T23" fmla="*/ 0 h 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4">
                  <a:moveTo>
                    <a:pt x="6" y="0"/>
                  </a:moveTo>
                  <a:lnTo>
                    <a:pt x="6" y="0"/>
                  </a:lnTo>
                  <a:lnTo>
                    <a:pt x="5" y="2"/>
                  </a:lnTo>
                  <a:lnTo>
                    <a:pt x="4" y="3"/>
                  </a:lnTo>
                  <a:lnTo>
                    <a:pt x="2" y="4"/>
                  </a:lnTo>
                  <a:lnTo>
                    <a:pt x="0" y="4"/>
                  </a:lnTo>
                  <a:lnTo>
                    <a:pt x="0" y="4"/>
                  </a:lnTo>
                  <a:lnTo>
                    <a:pt x="0" y="2"/>
                  </a:lnTo>
                  <a:lnTo>
                    <a:pt x="2" y="1"/>
                  </a:lnTo>
                  <a:lnTo>
                    <a:pt x="4" y="0"/>
                  </a:lnTo>
                  <a:lnTo>
                    <a:pt x="6" y="0"/>
                  </a:ln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1" hangingPunct="1">
                <a:lnSpc>
                  <a:spcPct val="100000"/>
                </a:lnSpc>
                <a:spcBef>
                  <a:spcPct val="0"/>
                </a:spcBef>
                <a:spcAft>
                  <a:spcPct val="0"/>
                </a:spcAft>
                <a:buClrTx/>
                <a:buSzTx/>
                <a:buFontTx/>
                <a:buNone/>
                <a:defRPr/>
              </a:pPr>
              <a:endParaRPr kumimoji="0" lang="ko-KR" altLang="en-US" sz="1400" b="0" i="0" u="none" strike="noStrike" kern="0" cap="none" spc="0" normalizeH="0" baseline="0" noProof="0">
                <a:ln>
                  <a:noFill/>
                </a:ln>
                <a:solidFill>
                  <a:prstClr val="black"/>
                </a:solidFill>
                <a:effectLst/>
                <a:uLnTx/>
                <a:uFillTx/>
                <a:latin typeface="Malgun Gothic" panose="020b0503020000020004" charset="-127"/>
                <a:ea typeface="Malgun Gothic" panose="020b0503020000020004" charset="-127"/>
              </a:endParaRPr>
            </a:p>
          </p:txBody>
        </p:sp>
        <p:sp>
          <p:nvSpPr>
            <p:cNvPr id="94" name="Freeform 20"/>
            <p:cNvSpPr/>
            <p:nvPr/>
          </p:nvSpPr>
          <p:spPr bwMode="auto">
            <a:xfrm>
              <a:off x="2830513" y="4440238"/>
              <a:ext cx="14287" cy="7938"/>
            </a:xfrm>
            <a:custGeom>
              <a:gdLst>
                <a:gd name="T0" fmla="*/ 0 w 9"/>
                <a:gd name="T1" fmla="*/ 5 h 5"/>
                <a:gd name="T2" fmla="*/ 0 w 9"/>
                <a:gd name="T3" fmla="*/ 5 h 5"/>
                <a:gd name="T4" fmla="*/ 1 w 9"/>
                <a:gd name="T5" fmla="*/ 2 h 5"/>
                <a:gd name="T6" fmla="*/ 4 w 9"/>
                <a:gd name="T7" fmla="*/ 0 h 5"/>
                <a:gd name="T8" fmla="*/ 6 w 9"/>
                <a:gd name="T9" fmla="*/ 0 h 5"/>
                <a:gd name="T10" fmla="*/ 9 w 9"/>
                <a:gd name="T11" fmla="*/ 3 h 5"/>
                <a:gd name="T12" fmla="*/ 9 w 9"/>
                <a:gd name="T13" fmla="*/ 3 h 5"/>
                <a:gd name="T14" fmla="*/ 8 w 9"/>
                <a:gd name="T15" fmla="*/ 4 h 5"/>
                <a:gd name="T16" fmla="*/ 6 w 9"/>
                <a:gd name="T17" fmla="*/ 5 h 5"/>
                <a:gd name="T18" fmla="*/ 0 w 9"/>
                <a:gd name="T19" fmla="*/ 5 h 5"/>
                <a:gd name="T20" fmla="*/ 0 w 9"/>
                <a:gd name="T21" fmla="*/ 5 h 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5">
                  <a:moveTo>
                    <a:pt x="0" y="5"/>
                  </a:moveTo>
                  <a:lnTo>
                    <a:pt x="0" y="5"/>
                  </a:lnTo>
                  <a:lnTo>
                    <a:pt x="1" y="2"/>
                  </a:lnTo>
                  <a:lnTo>
                    <a:pt x="4" y="0"/>
                  </a:lnTo>
                  <a:lnTo>
                    <a:pt x="6" y="0"/>
                  </a:lnTo>
                  <a:lnTo>
                    <a:pt x="9" y="3"/>
                  </a:lnTo>
                  <a:lnTo>
                    <a:pt x="9" y="3"/>
                  </a:lnTo>
                  <a:lnTo>
                    <a:pt x="8" y="4"/>
                  </a:lnTo>
                  <a:lnTo>
                    <a:pt x="6" y="5"/>
                  </a:lnTo>
                  <a:lnTo>
                    <a:pt x="0" y="5"/>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1" hangingPunct="1">
                <a:lnSpc>
                  <a:spcPct val="100000"/>
                </a:lnSpc>
                <a:spcBef>
                  <a:spcPct val="0"/>
                </a:spcBef>
                <a:spcAft>
                  <a:spcPct val="0"/>
                </a:spcAft>
                <a:buClrTx/>
                <a:buSzTx/>
                <a:buFontTx/>
                <a:buNone/>
                <a:defRPr/>
              </a:pPr>
              <a:endParaRPr kumimoji="0" lang="ko-KR" altLang="en-US" sz="1400" b="0" i="0" u="none" strike="noStrike" kern="0" cap="none" spc="0" normalizeH="0" baseline="0" noProof="0">
                <a:ln>
                  <a:noFill/>
                </a:ln>
                <a:solidFill>
                  <a:prstClr val="black"/>
                </a:solidFill>
                <a:effectLst/>
                <a:uLnTx/>
                <a:uFillTx/>
                <a:latin typeface="Malgun Gothic" panose="020b0503020000020004" charset="-127"/>
                <a:ea typeface="Malgun Gothic" panose="020b0503020000020004" charset="-127"/>
              </a:endParaRPr>
            </a:p>
          </p:txBody>
        </p:sp>
        <p:sp>
          <p:nvSpPr>
            <p:cNvPr id="95" name="Freeform 21"/>
            <p:cNvSpPr/>
            <p:nvPr/>
          </p:nvSpPr>
          <p:spPr bwMode="auto">
            <a:xfrm>
              <a:off x="2959100" y="2070100"/>
              <a:ext cx="6350" cy="9525"/>
            </a:xfrm>
            <a:custGeom>
              <a:gdLst>
                <a:gd name="T0" fmla="*/ 0 w 4"/>
                <a:gd name="T1" fmla="*/ 4 h 6"/>
                <a:gd name="T2" fmla="*/ 0 w 4"/>
                <a:gd name="T3" fmla="*/ 4 h 6"/>
                <a:gd name="T4" fmla="*/ 0 w 4"/>
                <a:gd name="T5" fmla="*/ 0 h 6"/>
                <a:gd name="T6" fmla="*/ 0 w 4"/>
                <a:gd name="T7" fmla="*/ 0 h 6"/>
                <a:gd name="T8" fmla="*/ 3 w 4"/>
                <a:gd name="T9" fmla="*/ 0 h 6"/>
                <a:gd name="T10" fmla="*/ 4 w 4"/>
                <a:gd name="T11" fmla="*/ 1 h 6"/>
                <a:gd name="T12" fmla="*/ 4 w 4"/>
                <a:gd name="T13" fmla="*/ 6 h 6"/>
                <a:gd name="T14" fmla="*/ 4 w 4"/>
                <a:gd name="T15" fmla="*/ 6 h 6"/>
                <a:gd name="T16" fmla="*/ 2 w 4"/>
                <a:gd name="T17" fmla="*/ 5 h 6"/>
                <a:gd name="T18" fmla="*/ 0 w 4"/>
                <a:gd name="T19" fmla="*/ 4 h 6"/>
                <a:gd name="T20" fmla="*/ 0 w 4"/>
                <a:gd name="T21" fmla="*/ 4 h 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6">
                  <a:moveTo>
                    <a:pt x="0" y="4"/>
                  </a:moveTo>
                  <a:lnTo>
                    <a:pt x="0" y="4"/>
                  </a:lnTo>
                  <a:lnTo>
                    <a:pt x="0" y="0"/>
                  </a:lnTo>
                  <a:lnTo>
                    <a:pt x="0" y="0"/>
                  </a:lnTo>
                  <a:lnTo>
                    <a:pt x="3" y="0"/>
                  </a:lnTo>
                  <a:lnTo>
                    <a:pt x="4" y="1"/>
                  </a:lnTo>
                  <a:lnTo>
                    <a:pt x="4" y="6"/>
                  </a:lnTo>
                  <a:lnTo>
                    <a:pt x="4" y="6"/>
                  </a:lnTo>
                  <a:lnTo>
                    <a:pt x="2" y="5"/>
                  </a:lnTo>
                  <a:lnTo>
                    <a:pt x="0" y="4"/>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1" hangingPunct="1">
                <a:lnSpc>
                  <a:spcPct val="100000"/>
                </a:lnSpc>
                <a:spcBef>
                  <a:spcPct val="0"/>
                </a:spcBef>
                <a:spcAft>
                  <a:spcPct val="0"/>
                </a:spcAft>
                <a:buClrTx/>
                <a:buSzTx/>
                <a:buFontTx/>
                <a:buNone/>
                <a:defRPr/>
              </a:pPr>
              <a:endParaRPr kumimoji="0" lang="ko-KR" altLang="en-US" sz="1400" b="0" i="0" u="none" strike="noStrike" kern="0" cap="none" spc="0" normalizeH="0" baseline="0" noProof="0">
                <a:ln>
                  <a:noFill/>
                </a:ln>
                <a:solidFill>
                  <a:prstClr val="black"/>
                </a:solidFill>
                <a:effectLst/>
                <a:uLnTx/>
                <a:uFillTx/>
                <a:latin typeface="Malgun Gothic" panose="020b0503020000020004" charset="-127"/>
                <a:ea typeface="Malgun Gothic" panose="020b0503020000020004" charset="-127"/>
              </a:endParaRPr>
            </a:p>
          </p:txBody>
        </p:sp>
        <p:sp>
          <p:nvSpPr>
            <p:cNvPr id="96" name="Freeform 22"/>
            <p:cNvSpPr/>
            <p:nvPr/>
          </p:nvSpPr>
          <p:spPr bwMode="auto">
            <a:xfrm>
              <a:off x="3527425" y="3033713"/>
              <a:ext cx="15875" cy="17463"/>
            </a:xfrm>
            <a:custGeom>
              <a:gdLst>
                <a:gd name="T0" fmla="*/ 7 w 10"/>
                <a:gd name="T1" fmla="*/ 0 h 11"/>
                <a:gd name="T2" fmla="*/ 7 w 10"/>
                <a:gd name="T3" fmla="*/ 0 h 11"/>
                <a:gd name="T4" fmla="*/ 8 w 10"/>
                <a:gd name="T5" fmla="*/ 3 h 11"/>
                <a:gd name="T6" fmla="*/ 10 w 10"/>
                <a:gd name="T7" fmla="*/ 7 h 11"/>
                <a:gd name="T8" fmla="*/ 10 w 10"/>
                <a:gd name="T9" fmla="*/ 7 h 11"/>
                <a:gd name="T10" fmla="*/ 8 w 10"/>
                <a:gd name="T11" fmla="*/ 8 h 11"/>
                <a:gd name="T12" fmla="*/ 7 w 10"/>
                <a:gd name="T13" fmla="*/ 9 h 11"/>
                <a:gd name="T14" fmla="*/ 10 w 10"/>
                <a:gd name="T15" fmla="*/ 9 h 11"/>
                <a:gd name="T16" fmla="*/ 10 w 10"/>
                <a:gd name="T17" fmla="*/ 9 h 11"/>
                <a:gd name="T18" fmla="*/ 6 w 10"/>
                <a:gd name="T19" fmla="*/ 11 h 11"/>
                <a:gd name="T20" fmla="*/ 4 w 10"/>
                <a:gd name="T21" fmla="*/ 11 h 11"/>
                <a:gd name="T22" fmla="*/ 2 w 10"/>
                <a:gd name="T23" fmla="*/ 10 h 11"/>
                <a:gd name="T24" fmla="*/ 1 w 10"/>
                <a:gd name="T25" fmla="*/ 7 h 11"/>
                <a:gd name="T26" fmla="*/ 0 w 10"/>
                <a:gd name="T27" fmla="*/ 5 h 11"/>
                <a:gd name="T28" fmla="*/ 1 w 10"/>
                <a:gd name="T29" fmla="*/ 2 h 11"/>
                <a:gd name="T30" fmla="*/ 3 w 10"/>
                <a:gd name="T31" fmla="*/ 0 h 11"/>
                <a:gd name="T32" fmla="*/ 7 w 10"/>
                <a:gd name="T33" fmla="*/ 0 h 11"/>
                <a:gd name="T34" fmla="*/ 7 w 10"/>
                <a:gd name="T35" fmla="*/ 0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1">
                  <a:moveTo>
                    <a:pt x="7" y="0"/>
                  </a:moveTo>
                  <a:lnTo>
                    <a:pt x="7" y="0"/>
                  </a:lnTo>
                  <a:lnTo>
                    <a:pt x="8" y="3"/>
                  </a:lnTo>
                  <a:lnTo>
                    <a:pt x="10" y="7"/>
                  </a:lnTo>
                  <a:lnTo>
                    <a:pt x="10" y="7"/>
                  </a:lnTo>
                  <a:lnTo>
                    <a:pt x="8" y="8"/>
                  </a:lnTo>
                  <a:lnTo>
                    <a:pt x="7" y="9"/>
                  </a:lnTo>
                  <a:lnTo>
                    <a:pt x="10" y="9"/>
                  </a:lnTo>
                  <a:lnTo>
                    <a:pt x="10" y="9"/>
                  </a:lnTo>
                  <a:lnTo>
                    <a:pt x="6" y="11"/>
                  </a:lnTo>
                  <a:lnTo>
                    <a:pt x="4" y="11"/>
                  </a:lnTo>
                  <a:lnTo>
                    <a:pt x="2" y="10"/>
                  </a:lnTo>
                  <a:lnTo>
                    <a:pt x="1" y="7"/>
                  </a:lnTo>
                  <a:lnTo>
                    <a:pt x="0" y="5"/>
                  </a:lnTo>
                  <a:lnTo>
                    <a:pt x="1" y="2"/>
                  </a:lnTo>
                  <a:lnTo>
                    <a:pt x="3" y="0"/>
                  </a:lnTo>
                  <a:lnTo>
                    <a:pt x="7" y="0"/>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1" hangingPunct="1">
                <a:lnSpc>
                  <a:spcPct val="100000"/>
                </a:lnSpc>
                <a:spcBef>
                  <a:spcPct val="0"/>
                </a:spcBef>
                <a:spcAft>
                  <a:spcPct val="0"/>
                </a:spcAft>
                <a:buClrTx/>
                <a:buSzTx/>
                <a:buFontTx/>
                <a:buNone/>
                <a:defRPr/>
              </a:pPr>
              <a:endParaRPr kumimoji="0" lang="ko-KR" altLang="en-US" sz="1400" b="0" i="0" u="none" strike="noStrike" kern="0" cap="none" spc="0" normalizeH="0" baseline="0" noProof="0">
                <a:ln>
                  <a:noFill/>
                </a:ln>
                <a:solidFill>
                  <a:prstClr val="black"/>
                </a:solidFill>
                <a:effectLst/>
                <a:uLnTx/>
                <a:uFillTx/>
                <a:latin typeface="Malgun Gothic" panose="020b0503020000020004" charset="-127"/>
                <a:ea typeface="Malgun Gothic" panose="020b0503020000020004" charset="-127"/>
              </a:endParaRPr>
            </a:p>
          </p:txBody>
        </p:sp>
        <p:sp>
          <p:nvSpPr>
            <p:cNvPr id="97" name="Freeform 23"/>
            <p:cNvSpPr>
              <a:spLocks noEditPoints="1"/>
            </p:cNvSpPr>
            <p:nvPr/>
          </p:nvSpPr>
          <p:spPr bwMode="auto">
            <a:xfrm>
              <a:off x="1076325" y="2254250"/>
              <a:ext cx="209550" cy="249238"/>
            </a:xfrm>
            <a:custGeom>
              <a:gdLst>
                <a:gd name="T0" fmla="*/ 131 w 132"/>
                <a:gd name="T1" fmla="*/ 17 h 157"/>
                <a:gd name="T2" fmla="*/ 121 w 132"/>
                <a:gd name="T3" fmla="*/ 27 h 157"/>
                <a:gd name="T4" fmla="*/ 115 w 132"/>
                <a:gd name="T5" fmla="*/ 29 h 157"/>
                <a:gd name="T6" fmla="*/ 108 w 132"/>
                <a:gd name="T7" fmla="*/ 33 h 157"/>
                <a:gd name="T8" fmla="*/ 105 w 132"/>
                <a:gd name="T9" fmla="*/ 49 h 157"/>
                <a:gd name="T10" fmla="*/ 99 w 132"/>
                <a:gd name="T11" fmla="*/ 50 h 157"/>
                <a:gd name="T12" fmla="*/ 92 w 132"/>
                <a:gd name="T13" fmla="*/ 51 h 157"/>
                <a:gd name="T14" fmla="*/ 83 w 132"/>
                <a:gd name="T15" fmla="*/ 61 h 157"/>
                <a:gd name="T16" fmla="*/ 69 w 132"/>
                <a:gd name="T17" fmla="*/ 65 h 157"/>
                <a:gd name="T18" fmla="*/ 71 w 132"/>
                <a:gd name="T19" fmla="*/ 72 h 157"/>
                <a:gd name="T20" fmla="*/ 77 w 132"/>
                <a:gd name="T21" fmla="*/ 70 h 157"/>
                <a:gd name="T22" fmla="*/ 76 w 132"/>
                <a:gd name="T23" fmla="*/ 73 h 157"/>
                <a:gd name="T24" fmla="*/ 69 w 132"/>
                <a:gd name="T25" fmla="*/ 78 h 157"/>
                <a:gd name="T26" fmla="*/ 65 w 132"/>
                <a:gd name="T27" fmla="*/ 85 h 157"/>
                <a:gd name="T28" fmla="*/ 55 w 132"/>
                <a:gd name="T29" fmla="*/ 101 h 157"/>
                <a:gd name="T30" fmla="*/ 47 w 132"/>
                <a:gd name="T31" fmla="*/ 101 h 157"/>
                <a:gd name="T32" fmla="*/ 45 w 132"/>
                <a:gd name="T33" fmla="*/ 117 h 157"/>
                <a:gd name="T34" fmla="*/ 41 w 132"/>
                <a:gd name="T35" fmla="*/ 130 h 157"/>
                <a:gd name="T36" fmla="*/ 32 w 132"/>
                <a:gd name="T37" fmla="*/ 136 h 157"/>
                <a:gd name="T38" fmla="*/ 27 w 132"/>
                <a:gd name="T39" fmla="*/ 146 h 157"/>
                <a:gd name="T40" fmla="*/ 25 w 132"/>
                <a:gd name="T41" fmla="*/ 148 h 157"/>
                <a:gd name="T42" fmla="*/ 21 w 132"/>
                <a:gd name="T43" fmla="*/ 151 h 157"/>
                <a:gd name="T44" fmla="*/ 16 w 132"/>
                <a:gd name="T45" fmla="*/ 154 h 157"/>
                <a:gd name="T46" fmla="*/ 14 w 132"/>
                <a:gd name="T47" fmla="*/ 157 h 157"/>
                <a:gd name="T48" fmla="*/ 9 w 132"/>
                <a:gd name="T49" fmla="*/ 152 h 157"/>
                <a:gd name="T50" fmla="*/ 0 w 132"/>
                <a:gd name="T51" fmla="*/ 146 h 157"/>
                <a:gd name="T52" fmla="*/ 2 w 132"/>
                <a:gd name="T53" fmla="*/ 141 h 157"/>
                <a:gd name="T54" fmla="*/ 12 w 132"/>
                <a:gd name="T55" fmla="*/ 142 h 157"/>
                <a:gd name="T56" fmla="*/ 14 w 132"/>
                <a:gd name="T57" fmla="*/ 136 h 157"/>
                <a:gd name="T58" fmla="*/ 18 w 132"/>
                <a:gd name="T59" fmla="*/ 134 h 157"/>
                <a:gd name="T60" fmla="*/ 29 w 132"/>
                <a:gd name="T61" fmla="*/ 122 h 157"/>
                <a:gd name="T62" fmla="*/ 20 w 132"/>
                <a:gd name="T63" fmla="*/ 112 h 157"/>
                <a:gd name="T64" fmla="*/ 24 w 132"/>
                <a:gd name="T65" fmla="*/ 109 h 157"/>
                <a:gd name="T66" fmla="*/ 27 w 132"/>
                <a:gd name="T67" fmla="*/ 108 h 157"/>
                <a:gd name="T68" fmla="*/ 34 w 132"/>
                <a:gd name="T69" fmla="*/ 110 h 157"/>
                <a:gd name="T70" fmla="*/ 40 w 132"/>
                <a:gd name="T71" fmla="*/ 105 h 157"/>
                <a:gd name="T72" fmla="*/ 45 w 132"/>
                <a:gd name="T73" fmla="*/ 94 h 157"/>
                <a:gd name="T74" fmla="*/ 42 w 132"/>
                <a:gd name="T75" fmla="*/ 89 h 157"/>
                <a:gd name="T76" fmla="*/ 41 w 132"/>
                <a:gd name="T77" fmla="*/ 83 h 157"/>
                <a:gd name="T78" fmla="*/ 45 w 132"/>
                <a:gd name="T79" fmla="*/ 81 h 157"/>
                <a:gd name="T80" fmla="*/ 47 w 132"/>
                <a:gd name="T81" fmla="*/ 83 h 157"/>
                <a:gd name="T82" fmla="*/ 54 w 132"/>
                <a:gd name="T83" fmla="*/ 79 h 157"/>
                <a:gd name="T84" fmla="*/ 51 w 132"/>
                <a:gd name="T85" fmla="*/ 71 h 157"/>
                <a:gd name="T86" fmla="*/ 59 w 132"/>
                <a:gd name="T87" fmla="*/ 58 h 157"/>
                <a:gd name="T88" fmla="*/ 67 w 132"/>
                <a:gd name="T89" fmla="*/ 50 h 157"/>
                <a:gd name="T90" fmla="*/ 75 w 132"/>
                <a:gd name="T91" fmla="*/ 45 h 157"/>
                <a:gd name="T92" fmla="*/ 85 w 132"/>
                <a:gd name="T93" fmla="*/ 38 h 157"/>
                <a:gd name="T94" fmla="*/ 83 w 132"/>
                <a:gd name="T95" fmla="*/ 32 h 157"/>
                <a:gd name="T96" fmla="*/ 92 w 132"/>
                <a:gd name="T97" fmla="*/ 33 h 157"/>
                <a:gd name="T98" fmla="*/ 91 w 132"/>
                <a:gd name="T99" fmla="*/ 25 h 157"/>
                <a:gd name="T100" fmla="*/ 100 w 132"/>
                <a:gd name="T101" fmla="*/ 20 h 157"/>
                <a:gd name="T102" fmla="*/ 99 w 132"/>
                <a:gd name="T103" fmla="*/ 11 h 157"/>
                <a:gd name="T104" fmla="*/ 109 w 132"/>
                <a:gd name="T105" fmla="*/ 12 h 157"/>
                <a:gd name="T106" fmla="*/ 112 w 132"/>
                <a:gd name="T107" fmla="*/ 14 h 157"/>
                <a:gd name="T108" fmla="*/ 111 w 132"/>
                <a:gd name="T109" fmla="*/ 5 h 157"/>
                <a:gd name="T110" fmla="*/ 115 w 132"/>
                <a:gd name="T111" fmla="*/ 0 h 157"/>
                <a:gd name="T112" fmla="*/ 119 w 132"/>
                <a:gd name="T113" fmla="*/ 2 h 157"/>
                <a:gd name="T114" fmla="*/ 125 w 132"/>
                <a:gd name="T115" fmla="*/ 2 h 157"/>
                <a:gd name="T116" fmla="*/ 132 w 132"/>
                <a:gd name="T117" fmla="*/ 11 h 157"/>
                <a:gd name="T118" fmla="*/ 64 w 132"/>
                <a:gd name="T119" fmla="*/ 78 h 157"/>
                <a:gd name="T120" fmla="*/ 61 w 132"/>
                <a:gd name="T121" fmla="*/ 74 h 1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2" h="157">
                  <a:moveTo>
                    <a:pt x="132" y="11"/>
                  </a:moveTo>
                  <a:lnTo>
                    <a:pt x="132" y="11"/>
                  </a:lnTo>
                  <a:lnTo>
                    <a:pt x="132" y="13"/>
                  </a:lnTo>
                  <a:lnTo>
                    <a:pt x="131" y="17"/>
                  </a:lnTo>
                  <a:lnTo>
                    <a:pt x="128" y="21"/>
                  </a:lnTo>
                  <a:lnTo>
                    <a:pt x="128" y="21"/>
                  </a:lnTo>
                  <a:lnTo>
                    <a:pt x="121" y="27"/>
                  </a:lnTo>
                  <a:lnTo>
                    <a:pt x="121" y="27"/>
                  </a:lnTo>
                  <a:lnTo>
                    <a:pt x="119" y="27"/>
                  </a:lnTo>
                  <a:lnTo>
                    <a:pt x="117" y="27"/>
                  </a:lnTo>
                  <a:lnTo>
                    <a:pt x="117" y="27"/>
                  </a:lnTo>
                  <a:lnTo>
                    <a:pt x="115" y="29"/>
                  </a:lnTo>
                  <a:lnTo>
                    <a:pt x="113" y="32"/>
                  </a:lnTo>
                  <a:lnTo>
                    <a:pt x="111" y="33"/>
                  </a:lnTo>
                  <a:lnTo>
                    <a:pt x="108" y="33"/>
                  </a:lnTo>
                  <a:lnTo>
                    <a:pt x="108" y="33"/>
                  </a:lnTo>
                  <a:lnTo>
                    <a:pt x="108" y="39"/>
                  </a:lnTo>
                  <a:lnTo>
                    <a:pt x="107" y="42"/>
                  </a:lnTo>
                  <a:lnTo>
                    <a:pt x="106" y="45"/>
                  </a:lnTo>
                  <a:lnTo>
                    <a:pt x="105" y="49"/>
                  </a:lnTo>
                  <a:lnTo>
                    <a:pt x="105" y="49"/>
                  </a:lnTo>
                  <a:lnTo>
                    <a:pt x="104" y="48"/>
                  </a:lnTo>
                  <a:lnTo>
                    <a:pt x="102" y="48"/>
                  </a:lnTo>
                  <a:lnTo>
                    <a:pt x="99" y="50"/>
                  </a:lnTo>
                  <a:lnTo>
                    <a:pt x="95" y="53"/>
                  </a:lnTo>
                  <a:lnTo>
                    <a:pt x="94" y="53"/>
                  </a:lnTo>
                  <a:lnTo>
                    <a:pt x="92" y="51"/>
                  </a:lnTo>
                  <a:lnTo>
                    <a:pt x="92" y="51"/>
                  </a:lnTo>
                  <a:lnTo>
                    <a:pt x="87" y="56"/>
                  </a:lnTo>
                  <a:lnTo>
                    <a:pt x="87" y="56"/>
                  </a:lnTo>
                  <a:lnTo>
                    <a:pt x="84" y="59"/>
                  </a:lnTo>
                  <a:lnTo>
                    <a:pt x="83" y="61"/>
                  </a:lnTo>
                  <a:lnTo>
                    <a:pt x="83" y="65"/>
                  </a:lnTo>
                  <a:lnTo>
                    <a:pt x="83" y="65"/>
                  </a:lnTo>
                  <a:lnTo>
                    <a:pt x="69" y="65"/>
                  </a:lnTo>
                  <a:lnTo>
                    <a:pt x="69" y="65"/>
                  </a:lnTo>
                  <a:lnTo>
                    <a:pt x="69" y="67"/>
                  </a:lnTo>
                  <a:lnTo>
                    <a:pt x="69" y="69"/>
                  </a:lnTo>
                  <a:lnTo>
                    <a:pt x="70" y="71"/>
                  </a:lnTo>
                  <a:lnTo>
                    <a:pt x="71" y="72"/>
                  </a:lnTo>
                  <a:lnTo>
                    <a:pt x="73" y="72"/>
                  </a:lnTo>
                  <a:lnTo>
                    <a:pt x="75" y="72"/>
                  </a:lnTo>
                  <a:lnTo>
                    <a:pt x="76" y="71"/>
                  </a:lnTo>
                  <a:lnTo>
                    <a:pt x="77" y="70"/>
                  </a:lnTo>
                  <a:lnTo>
                    <a:pt x="77" y="70"/>
                  </a:lnTo>
                  <a:lnTo>
                    <a:pt x="78" y="70"/>
                  </a:lnTo>
                  <a:lnTo>
                    <a:pt x="78" y="72"/>
                  </a:lnTo>
                  <a:lnTo>
                    <a:pt x="76" y="73"/>
                  </a:lnTo>
                  <a:lnTo>
                    <a:pt x="75" y="74"/>
                  </a:lnTo>
                  <a:lnTo>
                    <a:pt x="75" y="74"/>
                  </a:lnTo>
                  <a:lnTo>
                    <a:pt x="71" y="75"/>
                  </a:lnTo>
                  <a:lnTo>
                    <a:pt x="69" y="78"/>
                  </a:lnTo>
                  <a:lnTo>
                    <a:pt x="68" y="80"/>
                  </a:lnTo>
                  <a:lnTo>
                    <a:pt x="65" y="81"/>
                  </a:lnTo>
                  <a:lnTo>
                    <a:pt x="65" y="81"/>
                  </a:lnTo>
                  <a:lnTo>
                    <a:pt x="65" y="85"/>
                  </a:lnTo>
                  <a:lnTo>
                    <a:pt x="64" y="88"/>
                  </a:lnTo>
                  <a:lnTo>
                    <a:pt x="61" y="93"/>
                  </a:lnTo>
                  <a:lnTo>
                    <a:pt x="57" y="97"/>
                  </a:lnTo>
                  <a:lnTo>
                    <a:pt x="55" y="101"/>
                  </a:lnTo>
                  <a:lnTo>
                    <a:pt x="54" y="104"/>
                  </a:lnTo>
                  <a:lnTo>
                    <a:pt x="54" y="104"/>
                  </a:lnTo>
                  <a:lnTo>
                    <a:pt x="51" y="102"/>
                  </a:lnTo>
                  <a:lnTo>
                    <a:pt x="47" y="101"/>
                  </a:lnTo>
                  <a:lnTo>
                    <a:pt x="47" y="101"/>
                  </a:lnTo>
                  <a:lnTo>
                    <a:pt x="47" y="116"/>
                  </a:lnTo>
                  <a:lnTo>
                    <a:pt x="47" y="116"/>
                  </a:lnTo>
                  <a:lnTo>
                    <a:pt x="45" y="117"/>
                  </a:lnTo>
                  <a:lnTo>
                    <a:pt x="43" y="119"/>
                  </a:lnTo>
                  <a:lnTo>
                    <a:pt x="42" y="123"/>
                  </a:lnTo>
                  <a:lnTo>
                    <a:pt x="42" y="127"/>
                  </a:lnTo>
                  <a:lnTo>
                    <a:pt x="41" y="130"/>
                  </a:lnTo>
                  <a:lnTo>
                    <a:pt x="41" y="130"/>
                  </a:lnTo>
                  <a:lnTo>
                    <a:pt x="39" y="132"/>
                  </a:lnTo>
                  <a:lnTo>
                    <a:pt x="36" y="134"/>
                  </a:lnTo>
                  <a:lnTo>
                    <a:pt x="32" y="136"/>
                  </a:lnTo>
                  <a:lnTo>
                    <a:pt x="29" y="140"/>
                  </a:lnTo>
                  <a:lnTo>
                    <a:pt x="29" y="140"/>
                  </a:lnTo>
                  <a:lnTo>
                    <a:pt x="28" y="143"/>
                  </a:lnTo>
                  <a:lnTo>
                    <a:pt x="27" y="146"/>
                  </a:lnTo>
                  <a:lnTo>
                    <a:pt x="27" y="146"/>
                  </a:lnTo>
                  <a:lnTo>
                    <a:pt x="26" y="147"/>
                  </a:lnTo>
                  <a:lnTo>
                    <a:pt x="25" y="147"/>
                  </a:lnTo>
                  <a:lnTo>
                    <a:pt x="25" y="148"/>
                  </a:lnTo>
                  <a:lnTo>
                    <a:pt x="25" y="148"/>
                  </a:lnTo>
                  <a:lnTo>
                    <a:pt x="24" y="149"/>
                  </a:lnTo>
                  <a:lnTo>
                    <a:pt x="24" y="150"/>
                  </a:lnTo>
                  <a:lnTo>
                    <a:pt x="21" y="151"/>
                  </a:lnTo>
                  <a:lnTo>
                    <a:pt x="19" y="151"/>
                  </a:lnTo>
                  <a:lnTo>
                    <a:pt x="16" y="152"/>
                  </a:lnTo>
                  <a:lnTo>
                    <a:pt x="16" y="152"/>
                  </a:lnTo>
                  <a:lnTo>
                    <a:pt x="16" y="154"/>
                  </a:lnTo>
                  <a:lnTo>
                    <a:pt x="16" y="155"/>
                  </a:lnTo>
                  <a:lnTo>
                    <a:pt x="15" y="156"/>
                  </a:lnTo>
                  <a:lnTo>
                    <a:pt x="14" y="157"/>
                  </a:lnTo>
                  <a:lnTo>
                    <a:pt x="14" y="157"/>
                  </a:lnTo>
                  <a:lnTo>
                    <a:pt x="12" y="157"/>
                  </a:lnTo>
                  <a:lnTo>
                    <a:pt x="10" y="156"/>
                  </a:lnTo>
                  <a:lnTo>
                    <a:pt x="9" y="154"/>
                  </a:lnTo>
                  <a:lnTo>
                    <a:pt x="9" y="152"/>
                  </a:lnTo>
                  <a:lnTo>
                    <a:pt x="9" y="152"/>
                  </a:lnTo>
                  <a:lnTo>
                    <a:pt x="4" y="149"/>
                  </a:lnTo>
                  <a:lnTo>
                    <a:pt x="2" y="148"/>
                  </a:lnTo>
                  <a:lnTo>
                    <a:pt x="0" y="146"/>
                  </a:lnTo>
                  <a:lnTo>
                    <a:pt x="0" y="146"/>
                  </a:lnTo>
                  <a:lnTo>
                    <a:pt x="0" y="144"/>
                  </a:lnTo>
                  <a:lnTo>
                    <a:pt x="1" y="142"/>
                  </a:lnTo>
                  <a:lnTo>
                    <a:pt x="2" y="141"/>
                  </a:lnTo>
                  <a:lnTo>
                    <a:pt x="4" y="140"/>
                  </a:lnTo>
                  <a:lnTo>
                    <a:pt x="8" y="140"/>
                  </a:lnTo>
                  <a:lnTo>
                    <a:pt x="12" y="142"/>
                  </a:lnTo>
                  <a:lnTo>
                    <a:pt x="12" y="142"/>
                  </a:lnTo>
                  <a:lnTo>
                    <a:pt x="13" y="142"/>
                  </a:lnTo>
                  <a:lnTo>
                    <a:pt x="13" y="141"/>
                  </a:lnTo>
                  <a:lnTo>
                    <a:pt x="14" y="139"/>
                  </a:lnTo>
                  <a:lnTo>
                    <a:pt x="14" y="136"/>
                  </a:lnTo>
                  <a:lnTo>
                    <a:pt x="14" y="134"/>
                  </a:lnTo>
                  <a:lnTo>
                    <a:pt x="14" y="134"/>
                  </a:lnTo>
                  <a:lnTo>
                    <a:pt x="16" y="134"/>
                  </a:lnTo>
                  <a:lnTo>
                    <a:pt x="18" y="134"/>
                  </a:lnTo>
                  <a:lnTo>
                    <a:pt x="18" y="134"/>
                  </a:lnTo>
                  <a:lnTo>
                    <a:pt x="22" y="132"/>
                  </a:lnTo>
                  <a:lnTo>
                    <a:pt x="24" y="128"/>
                  </a:lnTo>
                  <a:lnTo>
                    <a:pt x="29" y="122"/>
                  </a:lnTo>
                  <a:lnTo>
                    <a:pt x="29" y="122"/>
                  </a:lnTo>
                  <a:lnTo>
                    <a:pt x="28" y="116"/>
                  </a:lnTo>
                  <a:lnTo>
                    <a:pt x="26" y="114"/>
                  </a:lnTo>
                  <a:lnTo>
                    <a:pt x="20" y="112"/>
                  </a:lnTo>
                  <a:lnTo>
                    <a:pt x="20" y="112"/>
                  </a:lnTo>
                  <a:lnTo>
                    <a:pt x="21" y="110"/>
                  </a:lnTo>
                  <a:lnTo>
                    <a:pt x="22" y="109"/>
                  </a:lnTo>
                  <a:lnTo>
                    <a:pt x="24" y="109"/>
                  </a:lnTo>
                  <a:lnTo>
                    <a:pt x="26" y="109"/>
                  </a:lnTo>
                  <a:lnTo>
                    <a:pt x="26" y="109"/>
                  </a:lnTo>
                  <a:lnTo>
                    <a:pt x="27" y="108"/>
                  </a:lnTo>
                  <a:lnTo>
                    <a:pt x="27" y="108"/>
                  </a:lnTo>
                  <a:lnTo>
                    <a:pt x="32" y="108"/>
                  </a:lnTo>
                  <a:lnTo>
                    <a:pt x="33" y="109"/>
                  </a:lnTo>
                  <a:lnTo>
                    <a:pt x="34" y="110"/>
                  </a:lnTo>
                  <a:lnTo>
                    <a:pt x="34" y="110"/>
                  </a:lnTo>
                  <a:lnTo>
                    <a:pt x="37" y="109"/>
                  </a:lnTo>
                  <a:lnTo>
                    <a:pt x="38" y="108"/>
                  </a:lnTo>
                  <a:lnTo>
                    <a:pt x="39" y="107"/>
                  </a:lnTo>
                  <a:lnTo>
                    <a:pt x="40" y="105"/>
                  </a:lnTo>
                  <a:lnTo>
                    <a:pt x="40" y="100"/>
                  </a:lnTo>
                  <a:lnTo>
                    <a:pt x="41" y="94"/>
                  </a:lnTo>
                  <a:lnTo>
                    <a:pt x="41" y="94"/>
                  </a:lnTo>
                  <a:lnTo>
                    <a:pt x="45" y="94"/>
                  </a:lnTo>
                  <a:lnTo>
                    <a:pt x="45" y="94"/>
                  </a:lnTo>
                  <a:lnTo>
                    <a:pt x="45" y="92"/>
                  </a:lnTo>
                  <a:lnTo>
                    <a:pt x="44" y="91"/>
                  </a:lnTo>
                  <a:lnTo>
                    <a:pt x="42" y="89"/>
                  </a:lnTo>
                  <a:lnTo>
                    <a:pt x="40" y="87"/>
                  </a:lnTo>
                  <a:lnTo>
                    <a:pt x="40" y="86"/>
                  </a:lnTo>
                  <a:lnTo>
                    <a:pt x="41" y="83"/>
                  </a:lnTo>
                  <a:lnTo>
                    <a:pt x="41" y="83"/>
                  </a:lnTo>
                  <a:lnTo>
                    <a:pt x="42" y="84"/>
                  </a:lnTo>
                  <a:lnTo>
                    <a:pt x="43" y="83"/>
                  </a:lnTo>
                  <a:lnTo>
                    <a:pt x="45" y="81"/>
                  </a:lnTo>
                  <a:lnTo>
                    <a:pt x="45" y="81"/>
                  </a:lnTo>
                  <a:lnTo>
                    <a:pt x="47" y="82"/>
                  </a:lnTo>
                  <a:lnTo>
                    <a:pt x="47" y="83"/>
                  </a:lnTo>
                  <a:lnTo>
                    <a:pt x="47" y="83"/>
                  </a:lnTo>
                  <a:lnTo>
                    <a:pt x="47" y="83"/>
                  </a:lnTo>
                  <a:lnTo>
                    <a:pt x="48" y="82"/>
                  </a:lnTo>
                  <a:lnTo>
                    <a:pt x="49" y="80"/>
                  </a:lnTo>
                  <a:lnTo>
                    <a:pt x="51" y="79"/>
                  </a:lnTo>
                  <a:lnTo>
                    <a:pt x="54" y="79"/>
                  </a:lnTo>
                  <a:lnTo>
                    <a:pt x="54" y="79"/>
                  </a:lnTo>
                  <a:lnTo>
                    <a:pt x="54" y="75"/>
                  </a:lnTo>
                  <a:lnTo>
                    <a:pt x="53" y="73"/>
                  </a:lnTo>
                  <a:lnTo>
                    <a:pt x="51" y="71"/>
                  </a:lnTo>
                  <a:lnTo>
                    <a:pt x="51" y="67"/>
                  </a:lnTo>
                  <a:lnTo>
                    <a:pt x="51" y="67"/>
                  </a:lnTo>
                  <a:lnTo>
                    <a:pt x="57" y="62"/>
                  </a:lnTo>
                  <a:lnTo>
                    <a:pt x="59" y="58"/>
                  </a:lnTo>
                  <a:lnTo>
                    <a:pt x="59" y="51"/>
                  </a:lnTo>
                  <a:lnTo>
                    <a:pt x="59" y="51"/>
                  </a:lnTo>
                  <a:lnTo>
                    <a:pt x="62" y="51"/>
                  </a:lnTo>
                  <a:lnTo>
                    <a:pt x="67" y="50"/>
                  </a:lnTo>
                  <a:lnTo>
                    <a:pt x="71" y="48"/>
                  </a:lnTo>
                  <a:lnTo>
                    <a:pt x="74" y="47"/>
                  </a:lnTo>
                  <a:lnTo>
                    <a:pt x="75" y="45"/>
                  </a:lnTo>
                  <a:lnTo>
                    <a:pt x="75" y="45"/>
                  </a:lnTo>
                  <a:lnTo>
                    <a:pt x="77" y="43"/>
                  </a:lnTo>
                  <a:lnTo>
                    <a:pt x="82" y="41"/>
                  </a:lnTo>
                  <a:lnTo>
                    <a:pt x="84" y="40"/>
                  </a:lnTo>
                  <a:lnTo>
                    <a:pt x="85" y="38"/>
                  </a:lnTo>
                  <a:lnTo>
                    <a:pt x="85" y="35"/>
                  </a:lnTo>
                  <a:lnTo>
                    <a:pt x="83" y="33"/>
                  </a:lnTo>
                  <a:lnTo>
                    <a:pt x="83" y="33"/>
                  </a:lnTo>
                  <a:lnTo>
                    <a:pt x="83" y="32"/>
                  </a:lnTo>
                  <a:lnTo>
                    <a:pt x="84" y="31"/>
                  </a:lnTo>
                  <a:lnTo>
                    <a:pt x="87" y="31"/>
                  </a:lnTo>
                  <a:lnTo>
                    <a:pt x="92" y="33"/>
                  </a:lnTo>
                  <a:lnTo>
                    <a:pt x="92" y="33"/>
                  </a:lnTo>
                  <a:lnTo>
                    <a:pt x="94" y="32"/>
                  </a:lnTo>
                  <a:lnTo>
                    <a:pt x="94" y="31"/>
                  </a:lnTo>
                  <a:lnTo>
                    <a:pt x="92" y="28"/>
                  </a:lnTo>
                  <a:lnTo>
                    <a:pt x="91" y="25"/>
                  </a:lnTo>
                  <a:lnTo>
                    <a:pt x="92" y="21"/>
                  </a:lnTo>
                  <a:lnTo>
                    <a:pt x="92" y="21"/>
                  </a:lnTo>
                  <a:lnTo>
                    <a:pt x="98" y="21"/>
                  </a:lnTo>
                  <a:lnTo>
                    <a:pt x="100" y="20"/>
                  </a:lnTo>
                  <a:lnTo>
                    <a:pt x="100" y="19"/>
                  </a:lnTo>
                  <a:lnTo>
                    <a:pt x="100" y="15"/>
                  </a:lnTo>
                  <a:lnTo>
                    <a:pt x="99" y="11"/>
                  </a:lnTo>
                  <a:lnTo>
                    <a:pt x="99" y="11"/>
                  </a:lnTo>
                  <a:lnTo>
                    <a:pt x="103" y="11"/>
                  </a:lnTo>
                  <a:lnTo>
                    <a:pt x="107" y="11"/>
                  </a:lnTo>
                  <a:lnTo>
                    <a:pt x="108" y="11"/>
                  </a:lnTo>
                  <a:lnTo>
                    <a:pt x="109" y="12"/>
                  </a:lnTo>
                  <a:lnTo>
                    <a:pt x="110" y="13"/>
                  </a:lnTo>
                  <a:lnTo>
                    <a:pt x="110" y="15"/>
                  </a:lnTo>
                  <a:lnTo>
                    <a:pt x="110" y="15"/>
                  </a:lnTo>
                  <a:lnTo>
                    <a:pt x="112" y="14"/>
                  </a:lnTo>
                  <a:lnTo>
                    <a:pt x="113" y="12"/>
                  </a:lnTo>
                  <a:lnTo>
                    <a:pt x="113" y="11"/>
                  </a:lnTo>
                  <a:lnTo>
                    <a:pt x="112" y="9"/>
                  </a:lnTo>
                  <a:lnTo>
                    <a:pt x="111" y="5"/>
                  </a:lnTo>
                  <a:lnTo>
                    <a:pt x="111" y="3"/>
                  </a:lnTo>
                  <a:lnTo>
                    <a:pt x="112" y="0"/>
                  </a:lnTo>
                  <a:lnTo>
                    <a:pt x="112" y="0"/>
                  </a:lnTo>
                  <a:lnTo>
                    <a:pt x="115" y="0"/>
                  </a:lnTo>
                  <a:lnTo>
                    <a:pt x="116" y="1"/>
                  </a:lnTo>
                  <a:lnTo>
                    <a:pt x="117" y="3"/>
                  </a:lnTo>
                  <a:lnTo>
                    <a:pt x="117" y="3"/>
                  </a:lnTo>
                  <a:lnTo>
                    <a:pt x="119" y="2"/>
                  </a:lnTo>
                  <a:lnTo>
                    <a:pt x="120" y="2"/>
                  </a:lnTo>
                  <a:lnTo>
                    <a:pt x="121" y="0"/>
                  </a:lnTo>
                  <a:lnTo>
                    <a:pt x="121" y="0"/>
                  </a:lnTo>
                  <a:lnTo>
                    <a:pt x="125" y="2"/>
                  </a:lnTo>
                  <a:lnTo>
                    <a:pt x="127" y="5"/>
                  </a:lnTo>
                  <a:lnTo>
                    <a:pt x="129" y="8"/>
                  </a:lnTo>
                  <a:lnTo>
                    <a:pt x="132" y="11"/>
                  </a:lnTo>
                  <a:lnTo>
                    <a:pt x="132" y="11"/>
                  </a:lnTo>
                  <a:close/>
                  <a:moveTo>
                    <a:pt x="59" y="79"/>
                  </a:moveTo>
                  <a:lnTo>
                    <a:pt x="59" y="79"/>
                  </a:lnTo>
                  <a:lnTo>
                    <a:pt x="62" y="79"/>
                  </a:lnTo>
                  <a:lnTo>
                    <a:pt x="64" y="78"/>
                  </a:lnTo>
                  <a:lnTo>
                    <a:pt x="65" y="76"/>
                  </a:lnTo>
                  <a:lnTo>
                    <a:pt x="64" y="75"/>
                  </a:lnTo>
                  <a:lnTo>
                    <a:pt x="63" y="74"/>
                  </a:lnTo>
                  <a:lnTo>
                    <a:pt x="61" y="74"/>
                  </a:lnTo>
                  <a:lnTo>
                    <a:pt x="60" y="75"/>
                  </a:lnTo>
                  <a:lnTo>
                    <a:pt x="59" y="79"/>
                  </a:lnTo>
                  <a:lnTo>
                    <a:pt x="59" y="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1" hangingPunct="1">
                <a:lnSpc>
                  <a:spcPct val="100000"/>
                </a:lnSpc>
                <a:spcBef>
                  <a:spcPct val="0"/>
                </a:spcBef>
                <a:spcAft>
                  <a:spcPct val="0"/>
                </a:spcAft>
                <a:buClrTx/>
                <a:buSzTx/>
                <a:buFontTx/>
                <a:buNone/>
                <a:defRPr/>
              </a:pPr>
              <a:endParaRPr kumimoji="0" lang="ko-KR" altLang="en-US" sz="1400" b="0" i="0" u="none" strike="noStrike" kern="0" cap="none" spc="0" normalizeH="0" baseline="0" noProof="0">
                <a:ln>
                  <a:noFill/>
                </a:ln>
                <a:solidFill>
                  <a:prstClr val="black"/>
                </a:solidFill>
                <a:effectLst/>
                <a:uLnTx/>
                <a:uFillTx/>
                <a:latin typeface="Malgun Gothic" panose="020b0503020000020004" charset="-127"/>
                <a:ea typeface="Malgun Gothic" panose="020b0503020000020004" charset="-127"/>
              </a:endParaRPr>
            </a:p>
          </p:txBody>
        </p:sp>
        <p:sp>
          <p:nvSpPr>
            <p:cNvPr id="98" name="Freeform 24"/>
            <p:cNvSpPr/>
            <p:nvPr/>
          </p:nvSpPr>
          <p:spPr bwMode="auto">
            <a:xfrm>
              <a:off x="1274763" y="2124075"/>
              <a:ext cx="158750" cy="147638"/>
            </a:xfrm>
            <a:custGeom>
              <a:gdLst>
                <a:gd name="T0" fmla="*/ 46 w 100"/>
                <a:gd name="T1" fmla="*/ 34 h 93"/>
                <a:gd name="T2" fmla="*/ 49 w 100"/>
                <a:gd name="T3" fmla="*/ 34 h 93"/>
                <a:gd name="T4" fmla="*/ 53 w 100"/>
                <a:gd name="T5" fmla="*/ 35 h 93"/>
                <a:gd name="T6" fmla="*/ 57 w 100"/>
                <a:gd name="T7" fmla="*/ 30 h 93"/>
                <a:gd name="T8" fmla="*/ 61 w 100"/>
                <a:gd name="T9" fmla="*/ 26 h 93"/>
                <a:gd name="T10" fmla="*/ 64 w 100"/>
                <a:gd name="T11" fmla="*/ 22 h 93"/>
                <a:gd name="T12" fmla="*/ 72 w 100"/>
                <a:gd name="T13" fmla="*/ 16 h 93"/>
                <a:gd name="T14" fmla="*/ 73 w 100"/>
                <a:gd name="T15" fmla="*/ 10 h 93"/>
                <a:gd name="T16" fmla="*/ 86 w 100"/>
                <a:gd name="T17" fmla="*/ 14 h 93"/>
                <a:gd name="T18" fmla="*/ 87 w 100"/>
                <a:gd name="T19" fmla="*/ 14 h 93"/>
                <a:gd name="T20" fmla="*/ 83 w 100"/>
                <a:gd name="T21" fmla="*/ 8 h 93"/>
                <a:gd name="T22" fmla="*/ 89 w 100"/>
                <a:gd name="T23" fmla="*/ 2 h 93"/>
                <a:gd name="T24" fmla="*/ 94 w 100"/>
                <a:gd name="T25" fmla="*/ 3 h 93"/>
                <a:gd name="T26" fmla="*/ 93 w 100"/>
                <a:gd name="T27" fmla="*/ 14 h 93"/>
                <a:gd name="T28" fmla="*/ 96 w 100"/>
                <a:gd name="T29" fmla="*/ 14 h 93"/>
                <a:gd name="T30" fmla="*/ 99 w 100"/>
                <a:gd name="T31" fmla="*/ 11 h 93"/>
                <a:gd name="T32" fmla="*/ 99 w 100"/>
                <a:gd name="T33" fmla="*/ 16 h 93"/>
                <a:gd name="T34" fmla="*/ 95 w 100"/>
                <a:gd name="T35" fmla="*/ 22 h 93"/>
                <a:gd name="T36" fmla="*/ 86 w 100"/>
                <a:gd name="T37" fmla="*/ 24 h 93"/>
                <a:gd name="T38" fmla="*/ 84 w 100"/>
                <a:gd name="T39" fmla="*/ 26 h 93"/>
                <a:gd name="T40" fmla="*/ 83 w 100"/>
                <a:gd name="T41" fmla="*/ 28 h 93"/>
                <a:gd name="T42" fmla="*/ 75 w 100"/>
                <a:gd name="T43" fmla="*/ 33 h 93"/>
                <a:gd name="T44" fmla="*/ 75 w 100"/>
                <a:gd name="T45" fmla="*/ 36 h 93"/>
                <a:gd name="T46" fmla="*/ 75 w 100"/>
                <a:gd name="T47" fmla="*/ 40 h 93"/>
                <a:gd name="T48" fmla="*/ 68 w 100"/>
                <a:gd name="T49" fmla="*/ 42 h 93"/>
                <a:gd name="T50" fmla="*/ 66 w 100"/>
                <a:gd name="T51" fmla="*/ 47 h 93"/>
                <a:gd name="T52" fmla="*/ 64 w 100"/>
                <a:gd name="T53" fmla="*/ 49 h 93"/>
                <a:gd name="T54" fmla="*/ 59 w 100"/>
                <a:gd name="T55" fmla="*/ 53 h 93"/>
                <a:gd name="T56" fmla="*/ 55 w 100"/>
                <a:gd name="T57" fmla="*/ 54 h 93"/>
                <a:gd name="T58" fmla="*/ 53 w 100"/>
                <a:gd name="T59" fmla="*/ 57 h 93"/>
                <a:gd name="T60" fmla="*/ 43 w 100"/>
                <a:gd name="T61" fmla="*/ 55 h 93"/>
                <a:gd name="T62" fmla="*/ 39 w 100"/>
                <a:gd name="T63" fmla="*/ 66 h 93"/>
                <a:gd name="T64" fmla="*/ 35 w 100"/>
                <a:gd name="T65" fmla="*/ 71 h 93"/>
                <a:gd name="T66" fmla="*/ 27 w 100"/>
                <a:gd name="T67" fmla="*/ 71 h 93"/>
                <a:gd name="T68" fmla="*/ 21 w 100"/>
                <a:gd name="T69" fmla="*/ 75 h 93"/>
                <a:gd name="T70" fmla="*/ 20 w 100"/>
                <a:gd name="T71" fmla="*/ 80 h 93"/>
                <a:gd name="T72" fmla="*/ 19 w 100"/>
                <a:gd name="T73" fmla="*/ 85 h 93"/>
                <a:gd name="T74" fmla="*/ 14 w 100"/>
                <a:gd name="T75" fmla="*/ 85 h 93"/>
                <a:gd name="T76" fmla="*/ 14 w 100"/>
                <a:gd name="T77" fmla="*/ 92 h 93"/>
                <a:gd name="T78" fmla="*/ 12 w 100"/>
                <a:gd name="T79" fmla="*/ 93 h 93"/>
                <a:gd name="T80" fmla="*/ 7 w 100"/>
                <a:gd name="T81" fmla="*/ 89 h 93"/>
                <a:gd name="T82" fmla="*/ 1 w 100"/>
                <a:gd name="T83" fmla="*/ 80 h 93"/>
                <a:gd name="T84" fmla="*/ 0 w 100"/>
                <a:gd name="T85" fmla="*/ 76 h 93"/>
                <a:gd name="T86" fmla="*/ 7 w 100"/>
                <a:gd name="T87" fmla="*/ 73 h 93"/>
                <a:gd name="T88" fmla="*/ 7 w 100"/>
                <a:gd name="T89" fmla="*/ 69 h 93"/>
                <a:gd name="T90" fmla="*/ 17 w 100"/>
                <a:gd name="T91" fmla="*/ 64 h 93"/>
                <a:gd name="T92" fmla="*/ 17 w 100"/>
                <a:gd name="T93" fmla="*/ 60 h 93"/>
                <a:gd name="T94" fmla="*/ 22 w 100"/>
                <a:gd name="T95" fmla="*/ 57 h 93"/>
                <a:gd name="T96" fmla="*/ 32 w 100"/>
                <a:gd name="T97" fmla="*/ 53 h 93"/>
                <a:gd name="T98" fmla="*/ 35 w 100"/>
                <a:gd name="T99" fmla="*/ 53 h 93"/>
                <a:gd name="T100" fmla="*/ 38 w 100"/>
                <a:gd name="T101" fmla="*/ 55 h 93"/>
                <a:gd name="T102" fmla="*/ 42 w 100"/>
                <a:gd name="T103" fmla="*/ 49 h 93"/>
                <a:gd name="T104" fmla="*/ 45 w 100"/>
                <a:gd name="T105" fmla="*/ 48 h 93"/>
                <a:gd name="T106" fmla="*/ 48 w 100"/>
                <a:gd name="T107" fmla="*/ 43 h 93"/>
                <a:gd name="T108" fmla="*/ 51 w 100"/>
                <a:gd name="T109" fmla="*/ 38 h 93"/>
                <a:gd name="T110" fmla="*/ 49 w 100"/>
                <a:gd name="T111" fmla="*/ 35 h 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0" h="93">
                  <a:moveTo>
                    <a:pt x="47" y="35"/>
                  </a:moveTo>
                  <a:lnTo>
                    <a:pt x="47" y="35"/>
                  </a:lnTo>
                  <a:lnTo>
                    <a:pt x="46" y="34"/>
                  </a:lnTo>
                  <a:lnTo>
                    <a:pt x="47" y="33"/>
                  </a:lnTo>
                  <a:lnTo>
                    <a:pt x="49" y="33"/>
                  </a:lnTo>
                  <a:lnTo>
                    <a:pt x="49" y="34"/>
                  </a:lnTo>
                  <a:lnTo>
                    <a:pt x="51" y="35"/>
                  </a:lnTo>
                  <a:lnTo>
                    <a:pt x="51" y="35"/>
                  </a:lnTo>
                  <a:lnTo>
                    <a:pt x="53" y="35"/>
                  </a:lnTo>
                  <a:lnTo>
                    <a:pt x="55" y="33"/>
                  </a:lnTo>
                  <a:lnTo>
                    <a:pt x="57" y="30"/>
                  </a:lnTo>
                  <a:lnTo>
                    <a:pt x="57" y="30"/>
                  </a:lnTo>
                  <a:lnTo>
                    <a:pt x="61" y="28"/>
                  </a:lnTo>
                  <a:lnTo>
                    <a:pt x="61" y="28"/>
                  </a:lnTo>
                  <a:lnTo>
                    <a:pt x="61" y="26"/>
                  </a:lnTo>
                  <a:lnTo>
                    <a:pt x="61" y="24"/>
                  </a:lnTo>
                  <a:lnTo>
                    <a:pt x="61" y="24"/>
                  </a:lnTo>
                  <a:lnTo>
                    <a:pt x="64" y="22"/>
                  </a:lnTo>
                  <a:lnTo>
                    <a:pt x="68" y="20"/>
                  </a:lnTo>
                  <a:lnTo>
                    <a:pt x="70" y="19"/>
                  </a:lnTo>
                  <a:lnTo>
                    <a:pt x="72" y="16"/>
                  </a:lnTo>
                  <a:lnTo>
                    <a:pt x="73" y="14"/>
                  </a:lnTo>
                  <a:lnTo>
                    <a:pt x="73" y="10"/>
                  </a:lnTo>
                  <a:lnTo>
                    <a:pt x="73" y="10"/>
                  </a:lnTo>
                  <a:lnTo>
                    <a:pt x="77" y="10"/>
                  </a:lnTo>
                  <a:lnTo>
                    <a:pt x="81" y="11"/>
                  </a:lnTo>
                  <a:lnTo>
                    <a:pt x="86" y="14"/>
                  </a:lnTo>
                  <a:lnTo>
                    <a:pt x="86" y="14"/>
                  </a:lnTo>
                  <a:lnTo>
                    <a:pt x="87" y="14"/>
                  </a:lnTo>
                  <a:lnTo>
                    <a:pt x="87" y="14"/>
                  </a:lnTo>
                  <a:lnTo>
                    <a:pt x="87" y="12"/>
                  </a:lnTo>
                  <a:lnTo>
                    <a:pt x="85" y="9"/>
                  </a:lnTo>
                  <a:lnTo>
                    <a:pt x="83" y="8"/>
                  </a:lnTo>
                  <a:lnTo>
                    <a:pt x="83" y="8"/>
                  </a:lnTo>
                  <a:lnTo>
                    <a:pt x="87" y="4"/>
                  </a:lnTo>
                  <a:lnTo>
                    <a:pt x="89" y="2"/>
                  </a:lnTo>
                  <a:lnTo>
                    <a:pt x="90" y="0"/>
                  </a:lnTo>
                  <a:lnTo>
                    <a:pt x="90" y="0"/>
                  </a:lnTo>
                  <a:lnTo>
                    <a:pt x="94" y="3"/>
                  </a:lnTo>
                  <a:lnTo>
                    <a:pt x="95" y="6"/>
                  </a:lnTo>
                  <a:lnTo>
                    <a:pt x="94" y="10"/>
                  </a:lnTo>
                  <a:lnTo>
                    <a:pt x="93" y="14"/>
                  </a:lnTo>
                  <a:lnTo>
                    <a:pt x="93" y="14"/>
                  </a:lnTo>
                  <a:lnTo>
                    <a:pt x="95" y="15"/>
                  </a:lnTo>
                  <a:lnTo>
                    <a:pt x="96" y="14"/>
                  </a:lnTo>
                  <a:lnTo>
                    <a:pt x="97" y="10"/>
                  </a:lnTo>
                  <a:lnTo>
                    <a:pt x="97" y="10"/>
                  </a:lnTo>
                  <a:lnTo>
                    <a:pt x="99" y="11"/>
                  </a:lnTo>
                  <a:lnTo>
                    <a:pt x="100" y="13"/>
                  </a:lnTo>
                  <a:lnTo>
                    <a:pt x="100" y="14"/>
                  </a:lnTo>
                  <a:lnTo>
                    <a:pt x="99" y="16"/>
                  </a:lnTo>
                  <a:lnTo>
                    <a:pt x="97" y="20"/>
                  </a:lnTo>
                  <a:lnTo>
                    <a:pt x="95" y="22"/>
                  </a:lnTo>
                  <a:lnTo>
                    <a:pt x="95" y="22"/>
                  </a:lnTo>
                  <a:lnTo>
                    <a:pt x="92" y="22"/>
                  </a:lnTo>
                  <a:lnTo>
                    <a:pt x="89" y="22"/>
                  </a:lnTo>
                  <a:lnTo>
                    <a:pt x="86" y="24"/>
                  </a:lnTo>
                  <a:lnTo>
                    <a:pt x="86" y="24"/>
                  </a:lnTo>
                  <a:lnTo>
                    <a:pt x="84" y="24"/>
                  </a:lnTo>
                  <a:lnTo>
                    <a:pt x="84" y="26"/>
                  </a:lnTo>
                  <a:lnTo>
                    <a:pt x="84" y="27"/>
                  </a:lnTo>
                  <a:lnTo>
                    <a:pt x="83" y="28"/>
                  </a:lnTo>
                  <a:lnTo>
                    <a:pt x="83" y="28"/>
                  </a:lnTo>
                  <a:lnTo>
                    <a:pt x="79" y="30"/>
                  </a:lnTo>
                  <a:lnTo>
                    <a:pt x="77" y="31"/>
                  </a:lnTo>
                  <a:lnTo>
                    <a:pt x="75" y="33"/>
                  </a:lnTo>
                  <a:lnTo>
                    <a:pt x="75" y="33"/>
                  </a:lnTo>
                  <a:lnTo>
                    <a:pt x="75" y="34"/>
                  </a:lnTo>
                  <a:lnTo>
                    <a:pt x="75" y="36"/>
                  </a:lnTo>
                  <a:lnTo>
                    <a:pt x="75" y="39"/>
                  </a:lnTo>
                  <a:lnTo>
                    <a:pt x="75" y="40"/>
                  </a:lnTo>
                  <a:lnTo>
                    <a:pt x="75" y="40"/>
                  </a:lnTo>
                  <a:lnTo>
                    <a:pt x="72" y="41"/>
                  </a:lnTo>
                  <a:lnTo>
                    <a:pt x="68" y="42"/>
                  </a:lnTo>
                  <a:lnTo>
                    <a:pt x="68" y="42"/>
                  </a:lnTo>
                  <a:lnTo>
                    <a:pt x="67" y="44"/>
                  </a:lnTo>
                  <a:lnTo>
                    <a:pt x="67" y="45"/>
                  </a:lnTo>
                  <a:lnTo>
                    <a:pt x="66" y="47"/>
                  </a:lnTo>
                  <a:lnTo>
                    <a:pt x="65" y="48"/>
                  </a:lnTo>
                  <a:lnTo>
                    <a:pt x="65" y="48"/>
                  </a:lnTo>
                  <a:lnTo>
                    <a:pt x="64" y="49"/>
                  </a:lnTo>
                  <a:lnTo>
                    <a:pt x="61" y="50"/>
                  </a:lnTo>
                  <a:lnTo>
                    <a:pt x="60" y="51"/>
                  </a:lnTo>
                  <a:lnTo>
                    <a:pt x="59" y="53"/>
                  </a:lnTo>
                  <a:lnTo>
                    <a:pt x="59" y="53"/>
                  </a:lnTo>
                  <a:lnTo>
                    <a:pt x="57" y="54"/>
                  </a:lnTo>
                  <a:lnTo>
                    <a:pt x="55" y="54"/>
                  </a:lnTo>
                  <a:lnTo>
                    <a:pt x="54" y="55"/>
                  </a:lnTo>
                  <a:lnTo>
                    <a:pt x="53" y="57"/>
                  </a:lnTo>
                  <a:lnTo>
                    <a:pt x="53" y="57"/>
                  </a:lnTo>
                  <a:lnTo>
                    <a:pt x="48" y="55"/>
                  </a:lnTo>
                  <a:lnTo>
                    <a:pt x="43" y="55"/>
                  </a:lnTo>
                  <a:lnTo>
                    <a:pt x="43" y="55"/>
                  </a:lnTo>
                  <a:lnTo>
                    <a:pt x="41" y="57"/>
                  </a:lnTo>
                  <a:lnTo>
                    <a:pt x="39" y="62"/>
                  </a:lnTo>
                  <a:lnTo>
                    <a:pt x="39" y="66"/>
                  </a:lnTo>
                  <a:lnTo>
                    <a:pt x="39" y="71"/>
                  </a:lnTo>
                  <a:lnTo>
                    <a:pt x="39" y="71"/>
                  </a:lnTo>
                  <a:lnTo>
                    <a:pt x="35" y="71"/>
                  </a:lnTo>
                  <a:lnTo>
                    <a:pt x="32" y="72"/>
                  </a:lnTo>
                  <a:lnTo>
                    <a:pt x="31" y="72"/>
                  </a:lnTo>
                  <a:lnTo>
                    <a:pt x="27" y="71"/>
                  </a:lnTo>
                  <a:lnTo>
                    <a:pt x="27" y="71"/>
                  </a:lnTo>
                  <a:lnTo>
                    <a:pt x="24" y="73"/>
                  </a:lnTo>
                  <a:lnTo>
                    <a:pt x="21" y="75"/>
                  </a:lnTo>
                  <a:lnTo>
                    <a:pt x="21" y="75"/>
                  </a:lnTo>
                  <a:lnTo>
                    <a:pt x="20" y="77"/>
                  </a:lnTo>
                  <a:lnTo>
                    <a:pt x="20" y="80"/>
                  </a:lnTo>
                  <a:lnTo>
                    <a:pt x="20" y="83"/>
                  </a:lnTo>
                  <a:lnTo>
                    <a:pt x="19" y="85"/>
                  </a:lnTo>
                  <a:lnTo>
                    <a:pt x="19" y="85"/>
                  </a:lnTo>
                  <a:lnTo>
                    <a:pt x="16" y="85"/>
                  </a:lnTo>
                  <a:lnTo>
                    <a:pt x="14" y="85"/>
                  </a:lnTo>
                  <a:lnTo>
                    <a:pt x="14" y="85"/>
                  </a:lnTo>
                  <a:lnTo>
                    <a:pt x="14" y="87"/>
                  </a:lnTo>
                  <a:lnTo>
                    <a:pt x="14" y="90"/>
                  </a:lnTo>
                  <a:lnTo>
                    <a:pt x="14" y="92"/>
                  </a:lnTo>
                  <a:lnTo>
                    <a:pt x="13" y="93"/>
                  </a:lnTo>
                  <a:lnTo>
                    <a:pt x="12" y="93"/>
                  </a:lnTo>
                  <a:lnTo>
                    <a:pt x="12" y="93"/>
                  </a:lnTo>
                  <a:lnTo>
                    <a:pt x="10" y="93"/>
                  </a:lnTo>
                  <a:lnTo>
                    <a:pt x="8" y="92"/>
                  </a:lnTo>
                  <a:lnTo>
                    <a:pt x="7" y="89"/>
                  </a:lnTo>
                  <a:lnTo>
                    <a:pt x="7" y="89"/>
                  </a:lnTo>
                  <a:lnTo>
                    <a:pt x="4" y="85"/>
                  </a:lnTo>
                  <a:lnTo>
                    <a:pt x="1" y="80"/>
                  </a:lnTo>
                  <a:lnTo>
                    <a:pt x="1" y="80"/>
                  </a:lnTo>
                  <a:lnTo>
                    <a:pt x="0" y="79"/>
                  </a:lnTo>
                  <a:lnTo>
                    <a:pt x="0" y="76"/>
                  </a:lnTo>
                  <a:lnTo>
                    <a:pt x="2" y="75"/>
                  </a:lnTo>
                  <a:lnTo>
                    <a:pt x="5" y="74"/>
                  </a:lnTo>
                  <a:lnTo>
                    <a:pt x="7" y="73"/>
                  </a:lnTo>
                  <a:lnTo>
                    <a:pt x="7" y="73"/>
                  </a:lnTo>
                  <a:lnTo>
                    <a:pt x="7" y="71"/>
                  </a:lnTo>
                  <a:lnTo>
                    <a:pt x="7" y="69"/>
                  </a:lnTo>
                  <a:lnTo>
                    <a:pt x="7" y="69"/>
                  </a:lnTo>
                  <a:lnTo>
                    <a:pt x="12" y="66"/>
                  </a:lnTo>
                  <a:lnTo>
                    <a:pt x="17" y="64"/>
                  </a:lnTo>
                  <a:lnTo>
                    <a:pt x="17" y="64"/>
                  </a:lnTo>
                  <a:lnTo>
                    <a:pt x="16" y="62"/>
                  </a:lnTo>
                  <a:lnTo>
                    <a:pt x="17" y="60"/>
                  </a:lnTo>
                  <a:lnTo>
                    <a:pt x="19" y="55"/>
                  </a:lnTo>
                  <a:lnTo>
                    <a:pt x="19" y="55"/>
                  </a:lnTo>
                  <a:lnTo>
                    <a:pt x="22" y="57"/>
                  </a:lnTo>
                  <a:lnTo>
                    <a:pt x="27" y="57"/>
                  </a:lnTo>
                  <a:lnTo>
                    <a:pt x="27" y="57"/>
                  </a:lnTo>
                  <a:lnTo>
                    <a:pt x="32" y="53"/>
                  </a:lnTo>
                  <a:lnTo>
                    <a:pt x="33" y="53"/>
                  </a:lnTo>
                  <a:lnTo>
                    <a:pt x="34" y="52"/>
                  </a:lnTo>
                  <a:lnTo>
                    <a:pt x="35" y="53"/>
                  </a:lnTo>
                  <a:lnTo>
                    <a:pt x="37" y="55"/>
                  </a:lnTo>
                  <a:lnTo>
                    <a:pt x="37" y="55"/>
                  </a:lnTo>
                  <a:lnTo>
                    <a:pt x="38" y="55"/>
                  </a:lnTo>
                  <a:lnTo>
                    <a:pt x="39" y="54"/>
                  </a:lnTo>
                  <a:lnTo>
                    <a:pt x="41" y="51"/>
                  </a:lnTo>
                  <a:lnTo>
                    <a:pt x="42" y="49"/>
                  </a:lnTo>
                  <a:lnTo>
                    <a:pt x="43" y="48"/>
                  </a:lnTo>
                  <a:lnTo>
                    <a:pt x="45" y="48"/>
                  </a:lnTo>
                  <a:lnTo>
                    <a:pt x="45" y="48"/>
                  </a:lnTo>
                  <a:lnTo>
                    <a:pt x="45" y="46"/>
                  </a:lnTo>
                  <a:lnTo>
                    <a:pt x="46" y="44"/>
                  </a:lnTo>
                  <a:lnTo>
                    <a:pt x="48" y="43"/>
                  </a:lnTo>
                  <a:lnTo>
                    <a:pt x="51" y="42"/>
                  </a:lnTo>
                  <a:lnTo>
                    <a:pt x="51" y="42"/>
                  </a:lnTo>
                  <a:lnTo>
                    <a:pt x="51" y="38"/>
                  </a:lnTo>
                  <a:lnTo>
                    <a:pt x="51" y="38"/>
                  </a:lnTo>
                  <a:lnTo>
                    <a:pt x="51" y="36"/>
                  </a:lnTo>
                  <a:lnTo>
                    <a:pt x="49" y="35"/>
                  </a:lnTo>
                  <a:lnTo>
                    <a:pt x="47" y="35"/>
                  </a:lnTo>
                  <a:lnTo>
                    <a:pt x="47"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1" hangingPunct="1">
                <a:lnSpc>
                  <a:spcPct val="100000"/>
                </a:lnSpc>
                <a:spcBef>
                  <a:spcPct val="0"/>
                </a:spcBef>
                <a:spcAft>
                  <a:spcPct val="0"/>
                </a:spcAft>
                <a:buClrTx/>
                <a:buSzTx/>
                <a:buFontTx/>
                <a:buNone/>
                <a:defRPr/>
              </a:pPr>
              <a:endParaRPr kumimoji="0" lang="ko-KR" altLang="en-US" sz="1400" b="0" i="0" u="none" strike="noStrike" kern="0" cap="none" spc="0" normalizeH="0" baseline="0" noProof="0">
                <a:ln>
                  <a:noFill/>
                </a:ln>
                <a:solidFill>
                  <a:prstClr val="black"/>
                </a:solidFill>
                <a:effectLst/>
                <a:uLnTx/>
                <a:uFillTx/>
                <a:latin typeface="Malgun Gothic" panose="020b0503020000020004" charset="-127"/>
                <a:ea typeface="Malgun Gothic" panose="020b0503020000020004" charset="-127"/>
              </a:endParaRPr>
            </a:p>
          </p:txBody>
        </p:sp>
        <p:sp>
          <p:nvSpPr>
            <p:cNvPr id="99" name="Freeform 25"/>
            <p:cNvSpPr>
              <a:spLocks noEditPoints="1"/>
            </p:cNvSpPr>
            <p:nvPr/>
          </p:nvSpPr>
          <p:spPr bwMode="auto">
            <a:xfrm>
              <a:off x="1428750" y="1974850"/>
              <a:ext cx="266700" cy="157163"/>
            </a:xfrm>
            <a:custGeom>
              <a:gdLst>
                <a:gd name="T0" fmla="*/ 14 w 168"/>
                <a:gd name="T1" fmla="*/ 89 h 99"/>
                <a:gd name="T2" fmla="*/ 20 w 168"/>
                <a:gd name="T3" fmla="*/ 87 h 99"/>
                <a:gd name="T4" fmla="*/ 14 w 168"/>
                <a:gd name="T5" fmla="*/ 80 h 99"/>
                <a:gd name="T6" fmla="*/ 8 w 168"/>
                <a:gd name="T7" fmla="*/ 88 h 99"/>
                <a:gd name="T8" fmla="*/ 6 w 168"/>
                <a:gd name="T9" fmla="*/ 81 h 99"/>
                <a:gd name="T10" fmla="*/ 0 w 168"/>
                <a:gd name="T11" fmla="*/ 75 h 99"/>
                <a:gd name="T12" fmla="*/ 7 w 168"/>
                <a:gd name="T13" fmla="*/ 73 h 99"/>
                <a:gd name="T14" fmla="*/ 11 w 168"/>
                <a:gd name="T15" fmla="*/ 75 h 99"/>
                <a:gd name="T16" fmla="*/ 23 w 168"/>
                <a:gd name="T17" fmla="*/ 73 h 99"/>
                <a:gd name="T18" fmla="*/ 33 w 168"/>
                <a:gd name="T19" fmla="*/ 64 h 99"/>
                <a:gd name="T20" fmla="*/ 41 w 168"/>
                <a:gd name="T21" fmla="*/ 66 h 99"/>
                <a:gd name="T22" fmla="*/ 46 w 168"/>
                <a:gd name="T23" fmla="*/ 58 h 99"/>
                <a:gd name="T24" fmla="*/ 52 w 168"/>
                <a:gd name="T25" fmla="*/ 58 h 99"/>
                <a:gd name="T26" fmla="*/ 45 w 168"/>
                <a:gd name="T27" fmla="*/ 64 h 99"/>
                <a:gd name="T28" fmla="*/ 54 w 168"/>
                <a:gd name="T29" fmla="*/ 66 h 99"/>
                <a:gd name="T30" fmla="*/ 61 w 168"/>
                <a:gd name="T31" fmla="*/ 60 h 99"/>
                <a:gd name="T32" fmla="*/ 69 w 168"/>
                <a:gd name="T33" fmla="*/ 56 h 99"/>
                <a:gd name="T34" fmla="*/ 74 w 168"/>
                <a:gd name="T35" fmla="*/ 47 h 99"/>
                <a:gd name="T36" fmla="*/ 85 w 168"/>
                <a:gd name="T37" fmla="*/ 37 h 99"/>
                <a:gd name="T38" fmla="*/ 90 w 168"/>
                <a:gd name="T39" fmla="*/ 35 h 99"/>
                <a:gd name="T40" fmla="*/ 98 w 168"/>
                <a:gd name="T41" fmla="*/ 31 h 99"/>
                <a:gd name="T42" fmla="*/ 116 w 168"/>
                <a:gd name="T43" fmla="*/ 28 h 99"/>
                <a:gd name="T44" fmla="*/ 129 w 168"/>
                <a:gd name="T45" fmla="*/ 20 h 99"/>
                <a:gd name="T46" fmla="*/ 140 w 168"/>
                <a:gd name="T47" fmla="*/ 12 h 99"/>
                <a:gd name="T48" fmla="*/ 142 w 168"/>
                <a:gd name="T49" fmla="*/ 5 h 99"/>
                <a:gd name="T50" fmla="*/ 149 w 168"/>
                <a:gd name="T51" fmla="*/ 11 h 99"/>
                <a:gd name="T52" fmla="*/ 156 w 168"/>
                <a:gd name="T53" fmla="*/ 6 h 99"/>
                <a:gd name="T54" fmla="*/ 161 w 168"/>
                <a:gd name="T55" fmla="*/ 12 h 99"/>
                <a:gd name="T56" fmla="*/ 165 w 168"/>
                <a:gd name="T57" fmla="*/ 0 h 99"/>
                <a:gd name="T58" fmla="*/ 164 w 168"/>
                <a:gd name="T59" fmla="*/ 14 h 99"/>
                <a:gd name="T60" fmla="*/ 155 w 168"/>
                <a:gd name="T61" fmla="*/ 24 h 99"/>
                <a:gd name="T62" fmla="*/ 143 w 168"/>
                <a:gd name="T63" fmla="*/ 32 h 99"/>
                <a:gd name="T64" fmla="*/ 134 w 168"/>
                <a:gd name="T65" fmla="*/ 37 h 99"/>
                <a:gd name="T66" fmla="*/ 119 w 168"/>
                <a:gd name="T67" fmla="*/ 48 h 99"/>
                <a:gd name="T68" fmla="*/ 108 w 168"/>
                <a:gd name="T69" fmla="*/ 51 h 99"/>
                <a:gd name="T70" fmla="*/ 104 w 168"/>
                <a:gd name="T71" fmla="*/ 56 h 99"/>
                <a:gd name="T72" fmla="*/ 99 w 168"/>
                <a:gd name="T73" fmla="*/ 57 h 99"/>
                <a:gd name="T74" fmla="*/ 83 w 168"/>
                <a:gd name="T75" fmla="*/ 57 h 99"/>
                <a:gd name="T76" fmla="*/ 79 w 168"/>
                <a:gd name="T77" fmla="*/ 64 h 99"/>
                <a:gd name="T78" fmla="*/ 69 w 168"/>
                <a:gd name="T79" fmla="*/ 66 h 99"/>
                <a:gd name="T80" fmla="*/ 67 w 168"/>
                <a:gd name="T81" fmla="*/ 73 h 99"/>
                <a:gd name="T82" fmla="*/ 54 w 168"/>
                <a:gd name="T83" fmla="*/ 77 h 99"/>
                <a:gd name="T84" fmla="*/ 51 w 168"/>
                <a:gd name="T85" fmla="*/ 84 h 99"/>
                <a:gd name="T86" fmla="*/ 29 w 168"/>
                <a:gd name="T87" fmla="*/ 96 h 99"/>
                <a:gd name="T88" fmla="*/ 23 w 168"/>
                <a:gd name="T89" fmla="*/ 90 h 99"/>
                <a:gd name="T90" fmla="*/ 20 w 168"/>
                <a:gd name="T91" fmla="*/ 96 h 99"/>
                <a:gd name="T92" fmla="*/ 10 w 168"/>
                <a:gd name="T93" fmla="*/ 99 h 99"/>
                <a:gd name="T94" fmla="*/ 13 w 168"/>
                <a:gd name="T95" fmla="*/ 94 h 99"/>
                <a:gd name="T96" fmla="*/ 31 w 168"/>
                <a:gd name="T97" fmla="*/ 78 h 99"/>
                <a:gd name="T98" fmla="*/ 25 w 168"/>
                <a:gd name="T99" fmla="*/ 83 h 99"/>
                <a:gd name="T100" fmla="*/ 32 w 168"/>
                <a:gd name="T101" fmla="*/ 81 h 99"/>
                <a:gd name="T102" fmla="*/ 31 w 168"/>
                <a:gd name="T103" fmla="*/ 78 h 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8" h="99">
                  <a:moveTo>
                    <a:pt x="11" y="90"/>
                  </a:moveTo>
                  <a:lnTo>
                    <a:pt x="11" y="90"/>
                  </a:lnTo>
                  <a:lnTo>
                    <a:pt x="11" y="89"/>
                  </a:lnTo>
                  <a:lnTo>
                    <a:pt x="12" y="89"/>
                  </a:lnTo>
                  <a:lnTo>
                    <a:pt x="14" y="89"/>
                  </a:lnTo>
                  <a:lnTo>
                    <a:pt x="17" y="92"/>
                  </a:lnTo>
                  <a:lnTo>
                    <a:pt x="19" y="92"/>
                  </a:lnTo>
                  <a:lnTo>
                    <a:pt x="20" y="90"/>
                  </a:lnTo>
                  <a:lnTo>
                    <a:pt x="20" y="90"/>
                  </a:lnTo>
                  <a:lnTo>
                    <a:pt x="20" y="87"/>
                  </a:lnTo>
                  <a:lnTo>
                    <a:pt x="19" y="85"/>
                  </a:lnTo>
                  <a:lnTo>
                    <a:pt x="18" y="83"/>
                  </a:lnTo>
                  <a:lnTo>
                    <a:pt x="18" y="80"/>
                  </a:lnTo>
                  <a:lnTo>
                    <a:pt x="18" y="80"/>
                  </a:lnTo>
                  <a:lnTo>
                    <a:pt x="14" y="80"/>
                  </a:lnTo>
                  <a:lnTo>
                    <a:pt x="11" y="82"/>
                  </a:lnTo>
                  <a:lnTo>
                    <a:pt x="9" y="85"/>
                  </a:lnTo>
                  <a:lnTo>
                    <a:pt x="9" y="88"/>
                  </a:lnTo>
                  <a:lnTo>
                    <a:pt x="9" y="88"/>
                  </a:lnTo>
                  <a:lnTo>
                    <a:pt x="8" y="88"/>
                  </a:lnTo>
                  <a:lnTo>
                    <a:pt x="7" y="87"/>
                  </a:lnTo>
                  <a:lnTo>
                    <a:pt x="7" y="84"/>
                  </a:lnTo>
                  <a:lnTo>
                    <a:pt x="7" y="84"/>
                  </a:lnTo>
                  <a:lnTo>
                    <a:pt x="7" y="82"/>
                  </a:lnTo>
                  <a:lnTo>
                    <a:pt x="6" y="81"/>
                  </a:lnTo>
                  <a:lnTo>
                    <a:pt x="3" y="80"/>
                  </a:lnTo>
                  <a:lnTo>
                    <a:pt x="1" y="79"/>
                  </a:lnTo>
                  <a:lnTo>
                    <a:pt x="0" y="78"/>
                  </a:lnTo>
                  <a:lnTo>
                    <a:pt x="0" y="75"/>
                  </a:lnTo>
                  <a:lnTo>
                    <a:pt x="0" y="75"/>
                  </a:lnTo>
                  <a:lnTo>
                    <a:pt x="2" y="75"/>
                  </a:lnTo>
                  <a:lnTo>
                    <a:pt x="4" y="75"/>
                  </a:lnTo>
                  <a:lnTo>
                    <a:pt x="5" y="74"/>
                  </a:lnTo>
                  <a:lnTo>
                    <a:pt x="7" y="73"/>
                  </a:lnTo>
                  <a:lnTo>
                    <a:pt x="7" y="73"/>
                  </a:lnTo>
                  <a:lnTo>
                    <a:pt x="8" y="74"/>
                  </a:lnTo>
                  <a:lnTo>
                    <a:pt x="9" y="75"/>
                  </a:lnTo>
                  <a:lnTo>
                    <a:pt x="10" y="75"/>
                  </a:lnTo>
                  <a:lnTo>
                    <a:pt x="11" y="75"/>
                  </a:lnTo>
                  <a:lnTo>
                    <a:pt x="11" y="75"/>
                  </a:lnTo>
                  <a:lnTo>
                    <a:pt x="13" y="74"/>
                  </a:lnTo>
                  <a:lnTo>
                    <a:pt x="17" y="73"/>
                  </a:lnTo>
                  <a:lnTo>
                    <a:pt x="19" y="72"/>
                  </a:lnTo>
                  <a:lnTo>
                    <a:pt x="21" y="72"/>
                  </a:lnTo>
                  <a:lnTo>
                    <a:pt x="23" y="73"/>
                  </a:lnTo>
                  <a:lnTo>
                    <a:pt x="23" y="73"/>
                  </a:lnTo>
                  <a:lnTo>
                    <a:pt x="25" y="71"/>
                  </a:lnTo>
                  <a:lnTo>
                    <a:pt x="29" y="69"/>
                  </a:lnTo>
                  <a:lnTo>
                    <a:pt x="31" y="67"/>
                  </a:lnTo>
                  <a:lnTo>
                    <a:pt x="33" y="64"/>
                  </a:lnTo>
                  <a:lnTo>
                    <a:pt x="33" y="64"/>
                  </a:lnTo>
                  <a:lnTo>
                    <a:pt x="36" y="64"/>
                  </a:lnTo>
                  <a:lnTo>
                    <a:pt x="38" y="65"/>
                  </a:lnTo>
                  <a:lnTo>
                    <a:pt x="39" y="66"/>
                  </a:lnTo>
                  <a:lnTo>
                    <a:pt x="41" y="66"/>
                  </a:lnTo>
                  <a:lnTo>
                    <a:pt x="41" y="66"/>
                  </a:lnTo>
                  <a:lnTo>
                    <a:pt x="43" y="65"/>
                  </a:lnTo>
                  <a:lnTo>
                    <a:pt x="44" y="64"/>
                  </a:lnTo>
                  <a:lnTo>
                    <a:pt x="45" y="60"/>
                  </a:lnTo>
                  <a:lnTo>
                    <a:pt x="46" y="58"/>
                  </a:lnTo>
                  <a:lnTo>
                    <a:pt x="47" y="56"/>
                  </a:lnTo>
                  <a:lnTo>
                    <a:pt x="49" y="55"/>
                  </a:lnTo>
                  <a:lnTo>
                    <a:pt x="51" y="55"/>
                  </a:lnTo>
                  <a:lnTo>
                    <a:pt x="51" y="55"/>
                  </a:lnTo>
                  <a:lnTo>
                    <a:pt x="52" y="58"/>
                  </a:lnTo>
                  <a:lnTo>
                    <a:pt x="53" y="60"/>
                  </a:lnTo>
                  <a:lnTo>
                    <a:pt x="53" y="60"/>
                  </a:lnTo>
                  <a:lnTo>
                    <a:pt x="52" y="61"/>
                  </a:lnTo>
                  <a:lnTo>
                    <a:pt x="50" y="63"/>
                  </a:lnTo>
                  <a:lnTo>
                    <a:pt x="45" y="64"/>
                  </a:lnTo>
                  <a:lnTo>
                    <a:pt x="45" y="64"/>
                  </a:lnTo>
                  <a:lnTo>
                    <a:pt x="45" y="66"/>
                  </a:lnTo>
                  <a:lnTo>
                    <a:pt x="47" y="67"/>
                  </a:lnTo>
                  <a:lnTo>
                    <a:pt x="50" y="67"/>
                  </a:lnTo>
                  <a:lnTo>
                    <a:pt x="54" y="66"/>
                  </a:lnTo>
                  <a:lnTo>
                    <a:pt x="59" y="64"/>
                  </a:lnTo>
                  <a:lnTo>
                    <a:pt x="59" y="64"/>
                  </a:lnTo>
                  <a:lnTo>
                    <a:pt x="60" y="62"/>
                  </a:lnTo>
                  <a:lnTo>
                    <a:pt x="61" y="60"/>
                  </a:lnTo>
                  <a:lnTo>
                    <a:pt x="61" y="60"/>
                  </a:lnTo>
                  <a:lnTo>
                    <a:pt x="63" y="60"/>
                  </a:lnTo>
                  <a:lnTo>
                    <a:pt x="65" y="60"/>
                  </a:lnTo>
                  <a:lnTo>
                    <a:pt x="65" y="60"/>
                  </a:lnTo>
                  <a:lnTo>
                    <a:pt x="68" y="57"/>
                  </a:lnTo>
                  <a:lnTo>
                    <a:pt x="69" y="56"/>
                  </a:lnTo>
                  <a:lnTo>
                    <a:pt x="72" y="55"/>
                  </a:lnTo>
                  <a:lnTo>
                    <a:pt x="72" y="55"/>
                  </a:lnTo>
                  <a:lnTo>
                    <a:pt x="72" y="46"/>
                  </a:lnTo>
                  <a:lnTo>
                    <a:pt x="72" y="46"/>
                  </a:lnTo>
                  <a:lnTo>
                    <a:pt x="74" y="47"/>
                  </a:lnTo>
                  <a:lnTo>
                    <a:pt x="78" y="46"/>
                  </a:lnTo>
                  <a:lnTo>
                    <a:pt x="80" y="46"/>
                  </a:lnTo>
                  <a:lnTo>
                    <a:pt x="81" y="44"/>
                  </a:lnTo>
                  <a:lnTo>
                    <a:pt x="83" y="41"/>
                  </a:lnTo>
                  <a:lnTo>
                    <a:pt x="85" y="37"/>
                  </a:lnTo>
                  <a:lnTo>
                    <a:pt x="85" y="37"/>
                  </a:lnTo>
                  <a:lnTo>
                    <a:pt x="87" y="37"/>
                  </a:lnTo>
                  <a:lnTo>
                    <a:pt x="90" y="37"/>
                  </a:lnTo>
                  <a:lnTo>
                    <a:pt x="90" y="37"/>
                  </a:lnTo>
                  <a:lnTo>
                    <a:pt x="90" y="35"/>
                  </a:lnTo>
                  <a:lnTo>
                    <a:pt x="90" y="33"/>
                  </a:lnTo>
                  <a:lnTo>
                    <a:pt x="90" y="33"/>
                  </a:lnTo>
                  <a:lnTo>
                    <a:pt x="92" y="32"/>
                  </a:lnTo>
                  <a:lnTo>
                    <a:pt x="94" y="32"/>
                  </a:lnTo>
                  <a:lnTo>
                    <a:pt x="98" y="31"/>
                  </a:lnTo>
                  <a:lnTo>
                    <a:pt x="99" y="28"/>
                  </a:lnTo>
                  <a:lnTo>
                    <a:pt x="99" y="28"/>
                  </a:lnTo>
                  <a:lnTo>
                    <a:pt x="106" y="29"/>
                  </a:lnTo>
                  <a:lnTo>
                    <a:pt x="110" y="29"/>
                  </a:lnTo>
                  <a:lnTo>
                    <a:pt x="116" y="28"/>
                  </a:lnTo>
                  <a:lnTo>
                    <a:pt x="126" y="28"/>
                  </a:lnTo>
                  <a:lnTo>
                    <a:pt x="126" y="28"/>
                  </a:lnTo>
                  <a:lnTo>
                    <a:pt x="127" y="26"/>
                  </a:lnTo>
                  <a:lnTo>
                    <a:pt x="128" y="24"/>
                  </a:lnTo>
                  <a:lnTo>
                    <a:pt x="129" y="20"/>
                  </a:lnTo>
                  <a:lnTo>
                    <a:pt x="130" y="15"/>
                  </a:lnTo>
                  <a:lnTo>
                    <a:pt x="132" y="11"/>
                  </a:lnTo>
                  <a:lnTo>
                    <a:pt x="132" y="11"/>
                  </a:lnTo>
                  <a:lnTo>
                    <a:pt x="136" y="12"/>
                  </a:lnTo>
                  <a:lnTo>
                    <a:pt x="140" y="12"/>
                  </a:lnTo>
                  <a:lnTo>
                    <a:pt x="141" y="12"/>
                  </a:lnTo>
                  <a:lnTo>
                    <a:pt x="141" y="11"/>
                  </a:lnTo>
                  <a:lnTo>
                    <a:pt x="139" y="5"/>
                  </a:lnTo>
                  <a:lnTo>
                    <a:pt x="139" y="5"/>
                  </a:lnTo>
                  <a:lnTo>
                    <a:pt x="142" y="5"/>
                  </a:lnTo>
                  <a:lnTo>
                    <a:pt x="144" y="6"/>
                  </a:lnTo>
                  <a:lnTo>
                    <a:pt x="146" y="7"/>
                  </a:lnTo>
                  <a:lnTo>
                    <a:pt x="146" y="11"/>
                  </a:lnTo>
                  <a:lnTo>
                    <a:pt x="146" y="11"/>
                  </a:lnTo>
                  <a:lnTo>
                    <a:pt x="149" y="11"/>
                  </a:lnTo>
                  <a:lnTo>
                    <a:pt x="152" y="10"/>
                  </a:lnTo>
                  <a:lnTo>
                    <a:pt x="154" y="8"/>
                  </a:lnTo>
                  <a:lnTo>
                    <a:pt x="154" y="5"/>
                  </a:lnTo>
                  <a:lnTo>
                    <a:pt x="154" y="5"/>
                  </a:lnTo>
                  <a:lnTo>
                    <a:pt x="156" y="6"/>
                  </a:lnTo>
                  <a:lnTo>
                    <a:pt x="158" y="8"/>
                  </a:lnTo>
                  <a:lnTo>
                    <a:pt x="158" y="10"/>
                  </a:lnTo>
                  <a:lnTo>
                    <a:pt x="160" y="13"/>
                  </a:lnTo>
                  <a:lnTo>
                    <a:pt x="160" y="13"/>
                  </a:lnTo>
                  <a:lnTo>
                    <a:pt x="161" y="12"/>
                  </a:lnTo>
                  <a:lnTo>
                    <a:pt x="162" y="10"/>
                  </a:lnTo>
                  <a:lnTo>
                    <a:pt x="162" y="4"/>
                  </a:lnTo>
                  <a:lnTo>
                    <a:pt x="162" y="2"/>
                  </a:lnTo>
                  <a:lnTo>
                    <a:pt x="163" y="1"/>
                  </a:lnTo>
                  <a:lnTo>
                    <a:pt x="165" y="0"/>
                  </a:lnTo>
                  <a:lnTo>
                    <a:pt x="168" y="1"/>
                  </a:lnTo>
                  <a:lnTo>
                    <a:pt x="168" y="1"/>
                  </a:lnTo>
                  <a:lnTo>
                    <a:pt x="167" y="5"/>
                  </a:lnTo>
                  <a:lnTo>
                    <a:pt x="165" y="10"/>
                  </a:lnTo>
                  <a:lnTo>
                    <a:pt x="164" y="14"/>
                  </a:lnTo>
                  <a:lnTo>
                    <a:pt x="164" y="16"/>
                  </a:lnTo>
                  <a:lnTo>
                    <a:pt x="164" y="19"/>
                  </a:lnTo>
                  <a:lnTo>
                    <a:pt x="164" y="19"/>
                  </a:lnTo>
                  <a:lnTo>
                    <a:pt x="160" y="21"/>
                  </a:lnTo>
                  <a:lnTo>
                    <a:pt x="155" y="24"/>
                  </a:lnTo>
                  <a:lnTo>
                    <a:pt x="151" y="26"/>
                  </a:lnTo>
                  <a:lnTo>
                    <a:pt x="146" y="28"/>
                  </a:lnTo>
                  <a:lnTo>
                    <a:pt x="146" y="28"/>
                  </a:lnTo>
                  <a:lnTo>
                    <a:pt x="144" y="29"/>
                  </a:lnTo>
                  <a:lnTo>
                    <a:pt x="143" y="32"/>
                  </a:lnTo>
                  <a:lnTo>
                    <a:pt x="143" y="34"/>
                  </a:lnTo>
                  <a:lnTo>
                    <a:pt x="142" y="35"/>
                  </a:lnTo>
                  <a:lnTo>
                    <a:pt x="142" y="35"/>
                  </a:lnTo>
                  <a:lnTo>
                    <a:pt x="137" y="36"/>
                  </a:lnTo>
                  <a:lnTo>
                    <a:pt x="134" y="37"/>
                  </a:lnTo>
                  <a:lnTo>
                    <a:pt x="134" y="37"/>
                  </a:lnTo>
                  <a:lnTo>
                    <a:pt x="129" y="40"/>
                  </a:lnTo>
                  <a:lnTo>
                    <a:pt x="124" y="44"/>
                  </a:lnTo>
                  <a:lnTo>
                    <a:pt x="124" y="44"/>
                  </a:lnTo>
                  <a:lnTo>
                    <a:pt x="119" y="48"/>
                  </a:lnTo>
                  <a:lnTo>
                    <a:pt x="119" y="48"/>
                  </a:lnTo>
                  <a:lnTo>
                    <a:pt x="116" y="49"/>
                  </a:lnTo>
                  <a:lnTo>
                    <a:pt x="113" y="49"/>
                  </a:lnTo>
                  <a:lnTo>
                    <a:pt x="110" y="49"/>
                  </a:lnTo>
                  <a:lnTo>
                    <a:pt x="108" y="51"/>
                  </a:lnTo>
                  <a:lnTo>
                    <a:pt x="108" y="51"/>
                  </a:lnTo>
                  <a:lnTo>
                    <a:pt x="106" y="53"/>
                  </a:lnTo>
                  <a:lnTo>
                    <a:pt x="105" y="55"/>
                  </a:lnTo>
                  <a:lnTo>
                    <a:pt x="105" y="55"/>
                  </a:lnTo>
                  <a:lnTo>
                    <a:pt x="104" y="56"/>
                  </a:lnTo>
                  <a:lnTo>
                    <a:pt x="103" y="56"/>
                  </a:lnTo>
                  <a:lnTo>
                    <a:pt x="102" y="56"/>
                  </a:lnTo>
                  <a:lnTo>
                    <a:pt x="101" y="57"/>
                  </a:lnTo>
                  <a:lnTo>
                    <a:pt x="101" y="57"/>
                  </a:lnTo>
                  <a:lnTo>
                    <a:pt x="99" y="57"/>
                  </a:lnTo>
                  <a:lnTo>
                    <a:pt x="95" y="57"/>
                  </a:lnTo>
                  <a:lnTo>
                    <a:pt x="91" y="59"/>
                  </a:lnTo>
                  <a:lnTo>
                    <a:pt x="87" y="60"/>
                  </a:lnTo>
                  <a:lnTo>
                    <a:pt x="85" y="59"/>
                  </a:lnTo>
                  <a:lnTo>
                    <a:pt x="83" y="57"/>
                  </a:lnTo>
                  <a:lnTo>
                    <a:pt x="83" y="57"/>
                  </a:lnTo>
                  <a:lnTo>
                    <a:pt x="81" y="58"/>
                  </a:lnTo>
                  <a:lnTo>
                    <a:pt x="80" y="58"/>
                  </a:lnTo>
                  <a:lnTo>
                    <a:pt x="79" y="61"/>
                  </a:lnTo>
                  <a:lnTo>
                    <a:pt x="79" y="64"/>
                  </a:lnTo>
                  <a:lnTo>
                    <a:pt x="78" y="65"/>
                  </a:lnTo>
                  <a:lnTo>
                    <a:pt x="76" y="66"/>
                  </a:lnTo>
                  <a:lnTo>
                    <a:pt x="76" y="66"/>
                  </a:lnTo>
                  <a:lnTo>
                    <a:pt x="73" y="66"/>
                  </a:lnTo>
                  <a:lnTo>
                    <a:pt x="69" y="66"/>
                  </a:lnTo>
                  <a:lnTo>
                    <a:pt x="68" y="67"/>
                  </a:lnTo>
                  <a:lnTo>
                    <a:pt x="67" y="68"/>
                  </a:lnTo>
                  <a:lnTo>
                    <a:pt x="67" y="69"/>
                  </a:lnTo>
                  <a:lnTo>
                    <a:pt x="67" y="73"/>
                  </a:lnTo>
                  <a:lnTo>
                    <a:pt x="67" y="73"/>
                  </a:lnTo>
                  <a:lnTo>
                    <a:pt x="65" y="73"/>
                  </a:lnTo>
                  <a:lnTo>
                    <a:pt x="63" y="74"/>
                  </a:lnTo>
                  <a:lnTo>
                    <a:pt x="61" y="75"/>
                  </a:lnTo>
                  <a:lnTo>
                    <a:pt x="61" y="75"/>
                  </a:lnTo>
                  <a:lnTo>
                    <a:pt x="54" y="77"/>
                  </a:lnTo>
                  <a:lnTo>
                    <a:pt x="53" y="78"/>
                  </a:lnTo>
                  <a:lnTo>
                    <a:pt x="52" y="80"/>
                  </a:lnTo>
                  <a:lnTo>
                    <a:pt x="51" y="81"/>
                  </a:lnTo>
                  <a:lnTo>
                    <a:pt x="51" y="84"/>
                  </a:lnTo>
                  <a:lnTo>
                    <a:pt x="51" y="84"/>
                  </a:lnTo>
                  <a:lnTo>
                    <a:pt x="47" y="84"/>
                  </a:lnTo>
                  <a:lnTo>
                    <a:pt x="44" y="85"/>
                  </a:lnTo>
                  <a:lnTo>
                    <a:pt x="39" y="88"/>
                  </a:lnTo>
                  <a:lnTo>
                    <a:pt x="34" y="92"/>
                  </a:lnTo>
                  <a:lnTo>
                    <a:pt x="29" y="96"/>
                  </a:lnTo>
                  <a:lnTo>
                    <a:pt x="29" y="96"/>
                  </a:lnTo>
                  <a:lnTo>
                    <a:pt x="26" y="96"/>
                  </a:lnTo>
                  <a:lnTo>
                    <a:pt x="25" y="94"/>
                  </a:lnTo>
                  <a:lnTo>
                    <a:pt x="24" y="92"/>
                  </a:lnTo>
                  <a:lnTo>
                    <a:pt x="23" y="90"/>
                  </a:lnTo>
                  <a:lnTo>
                    <a:pt x="23" y="90"/>
                  </a:lnTo>
                  <a:lnTo>
                    <a:pt x="21" y="92"/>
                  </a:lnTo>
                  <a:lnTo>
                    <a:pt x="21" y="93"/>
                  </a:lnTo>
                  <a:lnTo>
                    <a:pt x="20" y="96"/>
                  </a:lnTo>
                  <a:lnTo>
                    <a:pt x="20" y="96"/>
                  </a:lnTo>
                  <a:lnTo>
                    <a:pt x="18" y="95"/>
                  </a:lnTo>
                  <a:lnTo>
                    <a:pt x="16" y="96"/>
                  </a:lnTo>
                  <a:lnTo>
                    <a:pt x="12" y="98"/>
                  </a:lnTo>
                  <a:lnTo>
                    <a:pt x="11" y="99"/>
                  </a:lnTo>
                  <a:lnTo>
                    <a:pt x="10" y="99"/>
                  </a:lnTo>
                  <a:lnTo>
                    <a:pt x="9" y="98"/>
                  </a:lnTo>
                  <a:lnTo>
                    <a:pt x="9" y="96"/>
                  </a:lnTo>
                  <a:lnTo>
                    <a:pt x="9" y="96"/>
                  </a:lnTo>
                  <a:lnTo>
                    <a:pt x="11" y="96"/>
                  </a:lnTo>
                  <a:lnTo>
                    <a:pt x="13" y="94"/>
                  </a:lnTo>
                  <a:lnTo>
                    <a:pt x="12" y="92"/>
                  </a:lnTo>
                  <a:lnTo>
                    <a:pt x="11" y="90"/>
                  </a:lnTo>
                  <a:lnTo>
                    <a:pt x="11" y="90"/>
                  </a:lnTo>
                  <a:close/>
                  <a:moveTo>
                    <a:pt x="31" y="78"/>
                  </a:moveTo>
                  <a:lnTo>
                    <a:pt x="31" y="78"/>
                  </a:lnTo>
                  <a:lnTo>
                    <a:pt x="31" y="79"/>
                  </a:lnTo>
                  <a:lnTo>
                    <a:pt x="30" y="80"/>
                  </a:lnTo>
                  <a:lnTo>
                    <a:pt x="27" y="81"/>
                  </a:lnTo>
                  <a:lnTo>
                    <a:pt x="25" y="83"/>
                  </a:lnTo>
                  <a:lnTo>
                    <a:pt x="25" y="83"/>
                  </a:lnTo>
                  <a:lnTo>
                    <a:pt x="27" y="84"/>
                  </a:lnTo>
                  <a:lnTo>
                    <a:pt x="27" y="84"/>
                  </a:lnTo>
                  <a:lnTo>
                    <a:pt x="27" y="83"/>
                  </a:lnTo>
                  <a:lnTo>
                    <a:pt x="29" y="82"/>
                  </a:lnTo>
                  <a:lnTo>
                    <a:pt x="32" y="81"/>
                  </a:lnTo>
                  <a:lnTo>
                    <a:pt x="33" y="80"/>
                  </a:lnTo>
                  <a:lnTo>
                    <a:pt x="34" y="80"/>
                  </a:lnTo>
                  <a:lnTo>
                    <a:pt x="33" y="79"/>
                  </a:lnTo>
                  <a:lnTo>
                    <a:pt x="31" y="78"/>
                  </a:lnTo>
                  <a:lnTo>
                    <a:pt x="31" y="7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1" hangingPunct="1">
                <a:lnSpc>
                  <a:spcPct val="100000"/>
                </a:lnSpc>
                <a:spcBef>
                  <a:spcPct val="0"/>
                </a:spcBef>
                <a:spcAft>
                  <a:spcPct val="0"/>
                </a:spcAft>
                <a:buClrTx/>
                <a:buSzTx/>
                <a:buFontTx/>
                <a:buNone/>
                <a:defRPr/>
              </a:pPr>
              <a:endParaRPr kumimoji="0" lang="ko-KR" altLang="en-US" sz="1400" b="0" i="0" u="none" strike="noStrike" kern="0" cap="none" spc="0" normalizeH="0" baseline="0" noProof="0">
                <a:ln>
                  <a:noFill/>
                </a:ln>
                <a:solidFill>
                  <a:prstClr val="black"/>
                </a:solidFill>
                <a:effectLst/>
                <a:uLnTx/>
                <a:uFillTx/>
                <a:latin typeface="Malgun Gothic" panose="020b0503020000020004" charset="-127"/>
                <a:ea typeface="Malgun Gothic" panose="020b0503020000020004" charset="-127"/>
              </a:endParaRPr>
            </a:p>
          </p:txBody>
        </p:sp>
        <p:sp>
          <p:nvSpPr>
            <p:cNvPr id="100" name="Freeform 26"/>
            <p:cNvSpPr>
              <a:spLocks noEditPoints="1"/>
            </p:cNvSpPr>
            <p:nvPr/>
          </p:nvSpPr>
          <p:spPr bwMode="auto">
            <a:xfrm>
              <a:off x="1716088" y="1847850"/>
              <a:ext cx="971550" cy="139700"/>
            </a:xfrm>
            <a:custGeom>
              <a:gdLst>
                <a:gd name="T0" fmla="*/ 113 w 612"/>
                <a:gd name="T1" fmla="*/ 31 h 88"/>
                <a:gd name="T2" fmla="*/ 126 w 612"/>
                <a:gd name="T3" fmla="*/ 27 h 88"/>
                <a:gd name="T4" fmla="*/ 139 w 612"/>
                <a:gd name="T5" fmla="*/ 25 h 88"/>
                <a:gd name="T6" fmla="*/ 154 w 612"/>
                <a:gd name="T7" fmla="*/ 34 h 88"/>
                <a:gd name="T8" fmla="*/ 173 w 612"/>
                <a:gd name="T9" fmla="*/ 30 h 88"/>
                <a:gd name="T10" fmla="*/ 200 w 612"/>
                <a:gd name="T11" fmla="*/ 13 h 88"/>
                <a:gd name="T12" fmla="*/ 218 w 612"/>
                <a:gd name="T13" fmla="*/ 12 h 88"/>
                <a:gd name="T14" fmla="*/ 240 w 612"/>
                <a:gd name="T15" fmla="*/ 16 h 88"/>
                <a:gd name="T16" fmla="*/ 265 w 612"/>
                <a:gd name="T17" fmla="*/ 12 h 88"/>
                <a:gd name="T18" fmla="*/ 283 w 612"/>
                <a:gd name="T19" fmla="*/ 9 h 88"/>
                <a:gd name="T20" fmla="*/ 288 w 612"/>
                <a:gd name="T21" fmla="*/ 14 h 88"/>
                <a:gd name="T22" fmla="*/ 292 w 612"/>
                <a:gd name="T23" fmla="*/ 0 h 88"/>
                <a:gd name="T24" fmla="*/ 308 w 612"/>
                <a:gd name="T25" fmla="*/ 12 h 88"/>
                <a:gd name="T26" fmla="*/ 319 w 612"/>
                <a:gd name="T27" fmla="*/ 13 h 88"/>
                <a:gd name="T28" fmla="*/ 333 w 612"/>
                <a:gd name="T29" fmla="*/ 7 h 88"/>
                <a:gd name="T30" fmla="*/ 345 w 612"/>
                <a:gd name="T31" fmla="*/ 5 h 88"/>
                <a:gd name="T32" fmla="*/ 360 w 612"/>
                <a:gd name="T33" fmla="*/ 6 h 88"/>
                <a:gd name="T34" fmla="*/ 373 w 612"/>
                <a:gd name="T35" fmla="*/ 12 h 88"/>
                <a:gd name="T36" fmla="*/ 385 w 612"/>
                <a:gd name="T37" fmla="*/ 17 h 88"/>
                <a:gd name="T38" fmla="*/ 408 w 612"/>
                <a:gd name="T39" fmla="*/ 18 h 88"/>
                <a:gd name="T40" fmla="*/ 429 w 612"/>
                <a:gd name="T41" fmla="*/ 13 h 88"/>
                <a:gd name="T42" fmla="*/ 448 w 612"/>
                <a:gd name="T43" fmla="*/ 9 h 88"/>
                <a:gd name="T44" fmla="*/ 459 w 612"/>
                <a:gd name="T45" fmla="*/ 16 h 88"/>
                <a:gd name="T46" fmla="*/ 466 w 612"/>
                <a:gd name="T47" fmla="*/ 30 h 88"/>
                <a:gd name="T48" fmla="*/ 488 w 612"/>
                <a:gd name="T49" fmla="*/ 30 h 88"/>
                <a:gd name="T50" fmla="*/ 505 w 612"/>
                <a:gd name="T51" fmla="*/ 32 h 88"/>
                <a:gd name="T52" fmla="*/ 518 w 612"/>
                <a:gd name="T53" fmla="*/ 39 h 88"/>
                <a:gd name="T54" fmla="*/ 523 w 612"/>
                <a:gd name="T55" fmla="*/ 41 h 88"/>
                <a:gd name="T56" fmla="*/ 537 w 612"/>
                <a:gd name="T57" fmla="*/ 41 h 88"/>
                <a:gd name="T58" fmla="*/ 551 w 612"/>
                <a:gd name="T59" fmla="*/ 45 h 88"/>
                <a:gd name="T60" fmla="*/ 569 w 612"/>
                <a:gd name="T61" fmla="*/ 51 h 88"/>
                <a:gd name="T62" fmla="*/ 597 w 612"/>
                <a:gd name="T63" fmla="*/ 59 h 88"/>
                <a:gd name="T64" fmla="*/ 607 w 612"/>
                <a:gd name="T65" fmla="*/ 85 h 88"/>
                <a:gd name="T66" fmla="*/ 585 w 612"/>
                <a:gd name="T67" fmla="*/ 75 h 88"/>
                <a:gd name="T68" fmla="*/ 555 w 612"/>
                <a:gd name="T69" fmla="*/ 70 h 88"/>
                <a:gd name="T70" fmla="*/ 534 w 612"/>
                <a:gd name="T71" fmla="*/ 57 h 88"/>
                <a:gd name="T72" fmla="*/ 496 w 612"/>
                <a:gd name="T73" fmla="*/ 51 h 88"/>
                <a:gd name="T74" fmla="*/ 480 w 612"/>
                <a:gd name="T75" fmla="*/ 46 h 88"/>
                <a:gd name="T76" fmla="*/ 461 w 612"/>
                <a:gd name="T77" fmla="*/ 43 h 88"/>
                <a:gd name="T78" fmla="*/ 424 w 612"/>
                <a:gd name="T79" fmla="*/ 36 h 88"/>
                <a:gd name="T80" fmla="*/ 391 w 612"/>
                <a:gd name="T81" fmla="*/ 32 h 88"/>
                <a:gd name="T82" fmla="*/ 363 w 612"/>
                <a:gd name="T83" fmla="*/ 29 h 88"/>
                <a:gd name="T84" fmla="*/ 314 w 612"/>
                <a:gd name="T85" fmla="*/ 30 h 88"/>
                <a:gd name="T86" fmla="*/ 274 w 612"/>
                <a:gd name="T87" fmla="*/ 31 h 88"/>
                <a:gd name="T88" fmla="*/ 250 w 612"/>
                <a:gd name="T89" fmla="*/ 34 h 88"/>
                <a:gd name="T90" fmla="*/ 199 w 612"/>
                <a:gd name="T91" fmla="*/ 36 h 88"/>
                <a:gd name="T92" fmla="*/ 185 w 612"/>
                <a:gd name="T93" fmla="*/ 40 h 88"/>
                <a:gd name="T94" fmla="*/ 171 w 612"/>
                <a:gd name="T95" fmla="*/ 42 h 88"/>
                <a:gd name="T96" fmla="*/ 146 w 612"/>
                <a:gd name="T97" fmla="*/ 46 h 88"/>
                <a:gd name="T98" fmla="*/ 105 w 612"/>
                <a:gd name="T99" fmla="*/ 59 h 88"/>
                <a:gd name="T100" fmla="*/ 67 w 612"/>
                <a:gd name="T101" fmla="*/ 70 h 88"/>
                <a:gd name="T102" fmla="*/ 0 w 612"/>
                <a:gd name="T103" fmla="*/ 74 h 88"/>
                <a:gd name="T104" fmla="*/ 12 w 612"/>
                <a:gd name="T105" fmla="*/ 65 h 88"/>
                <a:gd name="T106" fmla="*/ 17 w 612"/>
                <a:gd name="T107" fmla="*/ 60 h 88"/>
                <a:gd name="T108" fmla="*/ 18 w 612"/>
                <a:gd name="T109" fmla="*/ 70 h 88"/>
                <a:gd name="T110" fmla="*/ 28 w 612"/>
                <a:gd name="T111" fmla="*/ 55 h 88"/>
                <a:gd name="T112" fmla="*/ 48 w 612"/>
                <a:gd name="T113" fmla="*/ 57 h 88"/>
                <a:gd name="T114" fmla="*/ 66 w 612"/>
                <a:gd name="T115" fmla="*/ 52 h 88"/>
                <a:gd name="T116" fmla="*/ 83 w 612"/>
                <a:gd name="T117" fmla="*/ 38 h 88"/>
                <a:gd name="T118" fmla="*/ 68 w 612"/>
                <a:gd name="T119" fmla="*/ 57 h 88"/>
                <a:gd name="T120" fmla="*/ 59 w 612"/>
                <a:gd name="T121" fmla="*/ 58 h 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12" h="88">
                  <a:moveTo>
                    <a:pt x="84" y="34"/>
                  </a:moveTo>
                  <a:lnTo>
                    <a:pt x="84" y="34"/>
                  </a:lnTo>
                  <a:lnTo>
                    <a:pt x="86" y="36"/>
                  </a:lnTo>
                  <a:lnTo>
                    <a:pt x="88" y="36"/>
                  </a:lnTo>
                  <a:lnTo>
                    <a:pt x="92" y="35"/>
                  </a:lnTo>
                  <a:lnTo>
                    <a:pt x="97" y="34"/>
                  </a:lnTo>
                  <a:lnTo>
                    <a:pt x="99" y="35"/>
                  </a:lnTo>
                  <a:lnTo>
                    <a:pt x="102" y="36"/>
                  </a:lnTo>
                  <a:lnTo>
                    <a:pt x="102" y="36"/>
                  </a:lnTo>
                  <a:lnTo>
                    <a:pt x="110" y="33"/>
                  </a:lnTo>
                  <a:lnTo>
                    <a:pt x="113" y="31"/>
                  </a:lnTo>
                  <a:lnTo>
                    <a:pt x="114" y="30"/>
                  </a:lnTo>
                  <a:lnTo>
                    <a:pt x="115" y="27"/>
                  </a:lnTo>
                  <a:lnTo>
                    <a:pt x="115" y="27"/>
                  </a:lnTo>
                  <a:lnTo>
                    <a:pt x="118" y="29"/>
                  </a:lnTo>
                  <a:lnTo>
                    <a:pt x="121" y="30"/>
                  </a:lnTo>
                  <a:lnTo>
                    <a:pt x="121" y="30"/>
                  </a:lnTo>
                  <a:lnTo>
                    <a:pt x="124" y="31"/>
                  </a:lnTo>
                  <a:lnTo>
                    <a:pt x="124" y="31"/>
                  </a:lnTo>
                  <a:lnTo>
                    <a:pt x="125" y="29"/>
                  </a:lnTo>
                  <a:lnTo>
                    <a:pt x="126" y="27"/>
                  </a:lnTo>
                  <a:lnTo>
                    <a:pt x="126" y="27"/>
                  </a:lnTo>
                  <a:lnTo>
                    <a:pt x="129" y="27"/>
                  </a:lnTo>
                  <a:lnTo>
                    <a:pt x="131" y="27"/>
                  </a:lnTo>
                  <a:lnTo>
                    <a:pt x="131" y="27"/>
                  </a:lnTo>
                  <a:lnTo>
                    <a:pt x="132" y="25"/>
                  </a:lnTo>
                  <a:lnTo>
                    <a:pt x="134" y="26"/>
                  </a:lnTo>
                  <a:lnTo>
                    <a:pt x="135" y="27"/>
                  </a:lnTo>
                  <a:lnTo>
                    <a:pt x="137" y="27"/>
                  </a:lnTo>
                  <a:lnTo>
                    <a:pt x="137" y="27"/>
                  </a:lnTo>
                  <a:lnTo>
                    <a:pt x="137" y="27"/>
                  </a:lnTo>
                  <a:lnTo>
                    <a:pt x="138" y="26"/>
                  </a:lnTo>
                  <a:lnTo>
                    <a:pt x="139" y="25"/>
                  </a:lnTo>
                  <a:lnTo>
                    <a:pt x="139" y="25"/>
                  </a:lnTo>
                  <a:lnTo>
                    <a:pt x="144" y="25"/>
                  </a:lnTo>
                  <a:lnTo>
                    <a:pt x="144" y="25"/>
                  </a:lnTo>
                  <a:lnTo>
                    <a:pt x="145" y="26"/>
                  </a:lnTo>
                  <a:lnTo>
                    <a:pt x="146" y="27"/>
                  </a:lnTo>
                  <a:lnTo>
                    <a:pt x="149" y="29"/>
                  </a:lnTo>
                  <a:lnTo>
                    <a:pt x="151" y="31"/>
                  </a:lnTo>
                  <a:lnTo>
                    <a:pt x="151" y="32"/>
                  </a:lnTo>
                  <a:lnTo>
                    <a:pt x="151" y="34"/>
                  </a:lnTo>
                  <a:lnTo>
                    <a:pt x="151" y="34"/>
                  </a:lnTo>
                  <a:lnTo>
                    <a:pt x="154" y="34"/>
                  </a:lnTo>
                  <a:lnTo>
                    <a:pt x="156" y="35"/>
                  </a:lnTo>
                  <a:lnTo>
                    <a:pt x="159" y="36"/>
                  </a:lnTo>
                  <a:lnTo>
                    <a:pt x="159" y="36"/>
                  </a:lnTo>
                  <a:lnTo>
                    <a:pt x="161" y="36"/>
                  </a:lnTo>
                  <a:lnTo>
                    <a:pt x="162" y="34"/>
                  </a:lnTo>
                  <a:lnTo>
                    <a:pt x="166" y="30"/>
                  </a:lnTo>
                  <a:lnTo>
                    <a:pt x="168" y="27"/>
                  </a:lnTo>
                  <a:lnTo>
                    <a:pt x="169" y="27"/>
                  </a:lnTo>
                  <a:lnTo>
                    <a:pt x="171" y="27"/>
                  </a:lnTo>
                  <a:lnTo>
                    <a:pt x="173" y="30"/>
                  </a:lnTo>
                  <a:lnTo>
                    <a:pt x="173" y="30"/>
                  </a:lnTo>
                  <a:lnTo>
                    <a:pt x="176" y="29"/>
                  </a:lnTo>
                  <a:lnTo>
                    <a:pt x="178" y="26"/>
                  </a:lnTo>
                  <a:lnTo>
                    <a:pt x="179" y="23"/>
                  </a:lnTo>
                  <a:lnTo>
                    <a:pt x="180" y="18"/>
                  </a:lnTo>
                  <a:lnTo>
                    <a:pt x="180" y="18"/>
                  </a:lnTo>
                  <a:lnTo>
                    <a:pt x="185" y="18"/>
                  </a:lnTo>
                  <a:lnTo>
                    <a:pt x="189" y="17"/>
                  </a:lnTo>
                  <a:lnTo>
                    <a:pt x="192" y="17"/>
                  </a:lnTo>
                  <a:lnTo>
                    <a:pt x="195" y="16"/>
                  </a:lnTo>
                  <a:lnTo>
                    <a:pt x="195" y="16"/>
                  </a:lnTo>
                  <a:lnTo>
                    <a:pt x="200" y="13"/>
                  </a:lnTo>
                  <a:lnTo>
                    <a:pt x="203" y="12"/>
                  </a:lnTo>
                  <a:lnTo>
                    <a:pt x="205" y="13"/>
                  </a:lnTo>
                  <a:lnTo>
                    <a:pt x="205" y="14"/>
                  </a:lnTo>
                  <a:lnTo>
                    <a:pt x="205" y="14"/>
                  </a:lnTo>
                  <a:lnTo>
                    <a:pt x="205" y="16"/>
                  </a:lnTo>
                  <a:lnTo>
                    <a:pt x="206" y="16"/>
                  </a:lnTo>
                  <a:lnTo>
                    <a:pt x="209" y="15"/>
                  </a:lnTo>
                  <a:lnTo>
                    <a:pt x="213" y="13"/>
                  </a:lnTo>
                  <a:lnTo>
                    <a:pt x="215" y="12"/>
                  </a:lnTo>
                  <a:lnTo>
                    <a:pt x="218" y="12"/>
                  </a:lnTo>
                  <a:lnTo>
                    <a:pt x="218" y="12"/>
                  </a:lnTo>
                  <a:lnTo>
                    <a:pt x="218" y="18"/>
                  </a:lnTo>
                  <a:lnTo>
                    <a:pt x="218" y="18"/>
                  </a:lnTo>
                  <a:lnTo>
                    <a:pt x="230" y="17"/>
                  </a:lnTo>
                  <a:lnTo>
                    <a:pt x="232" y="17"/>
                  </a:lnTo>
                  <a:lnTo>
                    <a:pt x="234" y="18"/>
                  </a:lnTo>
                  <a:lnTo>
                    <a:pt x="235" y="20"/>
                  </a:lnTo>
                  <a:lnTo>
                    <a:pt x="236" y="23"/>
                  </a:lnTo>
                  <a:lnTo>
                    <a:pt x="236" y="23"/>
                  </a:lnTo>
                  <a:lnTo>
                    <a:pt x="238" y="21"/>
                  </a:lnTo>
                  <a:lnTo>
                    <a:pt x="239" y="19"/>
                  </a:lnTo>
                  <a:lnTo>
                    <a:pt x="240" y="16"/>
                  </a:lnTo>
                  <a:lnTo>
                    <a:pt x="240" y="12"/>
                  </a:lnTo>
                  <a:lnTo>
                    <a:pt x="240" y="12"/>
                  </a:lnTo>
                  <a:lnTo>
                    <a:pt x="244" y="14"/>
                  </a:lnTo>
                  <a:lnTo>
                    <a:pt x="248" y="14"/>
                  </a:lnTo>
                  <a:lnTo>
                    <a:pt x="251" y="13"/>
                  </a:lnTo>
                  <a:lnTo>
                    <a:pt x="253" y="12"/>
                  </a:lnTo>
                  <a:lnTo>
                    <a:pt x="259" y="9"/>
                  </a:lnTo>
                  <a:lnTo>
                    <a:pt x="263" y="7"/>
                  </a:lnTo>
                  <a:lnTo>
                    <a:pt x="268" y="7"/>
                  </a:lnTo>
                  <a:lnTo>
                    <a:pt x="268" y="7"/>
                  </a:lnTo>
                  <a:lnTo>
                    <a:pt x="265" y="12"/>
                  </a:lnTo>
                  <a:lnTo>
                    <a:pt x="265" y="15"/>
                  </a:lnTo>
                  <a:lnTo>
                    <a:pt x="268" y="18"/>
                  </a:lnTo>
                  <a:lnTo>
                    <a:pt x="270" y="21"/>
                  </a:lnTo>
                  <a:lnTo>
                    <a:pt x="270" y="21"/>
                  </a:lnTo>
                  <a:lnTo>
                    <a:pt x="273" y="18"/>
                  </a:lnTo>
                  <a:lnTo>
                    <a:pt x="276" y="15"/>
                  </a:lnTo>
                  <a:lnTo>
                    <a:pt x="279" y="13"/>
                  </a:lnTo>
                  <a:lnTo>
                    <a:pt x="282" y="12"/>
                  </a:lnTo>
                  <a:lnTo>
                    <a:pt x="285" y="12"/>
                  </a:lnTo>
                  <a:lnTo>
                    <a:pt x="285" y="12"/>
                  </a:lnTo>
                  <a:lnTo>
                    <a:pt x="283" y="9"/>
                  </a:lnTo>
                  <a:lnTo>
                    <a:pt x="282" y="4"/>
                  </a:lnTo>
                  <a:lnTo>
                    <a:pt x="282" y="2"/>
                  </a:lnTo>
                  <a:lnTo>
                    <a:pt x="283" y="1"/>
                  </a:lnTo>
                  <a:lnTo>
                    <a:pt x="285" y="0"/>
                  </a:lnTo>
                  <a:lnTo>
                    <a:pt x="288" y="0"/>
                  </a:lnTo>
                  <a:lnTo>
                    <a:pt x="288" y="0"/>
                  </a:lnTo>
                  <a:lnTo>
                    <a:pt x="287" y="4"/>
                  </a:lnTo>
                  <a:lnTo>
                    <a:pt x="287" y="6"/>
                  </a:lnTo>
                  <a:lnTo>
                    <a:pt x="287" y="10"/>
                  </a:lnTo>
                  <a:lnTo>
                    <a:pt x="288" y="14"/>
                  </a:lnTo>
                  <a:lnTo>
                    <a:pt x="288" y="14"/>
                  </a:lnTo>
                  <a:lnTo>
                    <a:pt x="290" y="13"/>
                  </a:lnTo>
                  <a:lnTo>
                    <a:pt x="292" y="11"/>
                  </a:lnTo>
                  <a:lnTo>
                    <a:pt x="293" y="10"/>
                  </a:lnTo>
                  <a:lnTo>
                    <a:pt x="296" y="10"/>
                  </a:lnTo>
                  <a:lnTo>
                    <a:pt x="296" y="10"/>
                  </a:lnTo>
                  <a:lnTo>
                    <a:pt x="297" y="7"/>
                  </a:lnTo>
                  <a:lnTo>
                    <a:pt x="296" y="6"/>
                  </a:lnTo>
                  <a:lnTo>
                    <a:pt x="294" y="5"/>
                  </a:lnTo>
                  <a:lnTo>
                    <a:pt x="292" y="4"/>
                  </a:lnTo>
                  <a:lnTo>
                    <a:pt x="292" y="2"/>
                  </a:lnTo>
                  <a:lnTo>
                    <a:pt x="292" y="0"/>
                  </a:lnTo>
                  <a:lnTo>
                    <a:pt x="292" y="0"/>
                  </a:lnTo>
                  <a:lnTo>
                    <a:pt x="297" y="0"/>
                  </a:lnTo>
                  <a:lnTo>
                    <a:pt x="301" y="1"/>
                  </a:lnTo>
                  <a:lnTo>
                    <a:pt x="304" y="3"/>
                  </a:lnTo>
                  <a:lnTo>
                    <a:pt x="310" y="3"/>
                  </a:lnTo>
                  <a:lnTo>
                    <a:pt x="310" y="3"/>
                  </a:lnTo>
                  <a:lnTo>
                    <a:pt x="310" y="5"/>
                  </a:lnTo>
                  <a:lnTo>
                    <a:pt x="309" y="7"/>
                  </a:lnTo>
                  <a:lnTo>
                    <a:pt x="308" y="10"/>
                  </a:lnTo>
                  <a:lnTo>
                    <a:pt x="308" y="12"/>
                  </a:lnTo>
                  <a:lnTo>
                    <a:pt x="308" y="12"/>
                  </a:lnTo>
                  <a:lnTo>
                    <a:pt x="310" y="14"/>
                  </a:lnTo>
                  <a:lnTo>
                    <a:pt x="311" y="15"/>
                  </a:lnTo>
                  <a:lnTo>
                    <a:pt x="312" y="16"/>
                  </a:lnTo>
                  <a:lnTo>
                    <a:pt x="310" y="18"/>
                  </a:lnTo>
                  <a:lnTo>
                    <a:pt x="310" y="18"/>
                  </a:lnTo>
                  <a:lnTo>
                    <a:pt x="313" y="18"/>
                  </a:lnTo>
                  <a:lnTo>
                    <a:pt x="314" y="17"/>
                  </a:lnTo>
                  <a:lnTo>
                    <a:pt x="315" y="15"/>
                  </a:lnTo>
                  <a:lnTo>
                    <a:pt x="317" y="14"/>
                  </a:lnTo>
                  <a:lnTo>
                    <a:pt x="317" y="14"/>
                  </a:lnTo>
                  <a:lnTo>
                    <a:pt x="319" y="13"/>
                  </a:lnTo>
                  <a:lnTo>
                    <a:pt x="320" y="11"/>
                  </a:lnTo>
                  <a:lnTo>
                    <a:pt x="321" y="10"/>
                  </a:lnTo>
                  <a:lnTo>
                    <a:pt x="321" y="10"/>
                  </a:lnTo>
                  <a:lnTo>
                    <a:pt x="326" y="12"/>
                  </a:lnTo>
                  <a:lnTo>
                    <a:pt x="329" y="14"/>
                  </a:lnTo>
                  <a:lnTo>
                    <a:pt x="330" y="16"/>
                  </a:lnTo>
                  <a:lnTo>
                    <a:pt x="330" y="16"/>
                  </a:lnTo>
                  <a:lnTo>
                    <a:pt x="332" y="16"/>
                  </a:lnTo>
                  <a:lnTo>
                    <a:pt x="332" y="15"/>
                  </a:lnTo>
                  <a:lnTo>
                    <a:pt x="333" y="11"/>
                  </a:lnTo>
                  <a:lnTo>
                    <a:pt x="333" y="7"/>
                  </a:lnTo>
                  <a:lnTo>
                    <a:pt x="334" y="5"/>
                  </a:lnTo>
                  <a:lnTo>
                    <a:pt x="335" y="5"/>
                  </a:lnTo>
                  <a:lnTo>
                    <a:pt x="335" y="5"/>
                  </a:lnTo>
                  <a:lnTo>
                    <a:pt x="337" y="6"/>
                  </a:lnTo>
                  <a:lnTo>
                    <a:pt x="339" y="7"/>
                  </a:lnTo>
                  <a:lnTo>
                    <a:pt x="339" y="7"/>
                  </a:lnTo>
                  <a:lnTo>
                    <a:pt x="341" y="7"/>
                  </a:lnTo>
                  <a:lnTo>
                    <a:pt x="342" y="6"/>
                  </a:lnTo>
                  <a:lnTo>
                    <a:pt x="344" y="5"/>
                  </a:lnTo>
                  <a:lnTo>
                    <a:pt x="345" y="5"/>
                  </a:lnTo>
                  <a:lnTo>
                    <a:pt x="345" y="5"/>
                  </a:lnTo>
                  <a:lnTo>
                    <a:pt x="351" y="6"/>
                  </a:lnTo>
                  <a:lnTo>
                    <a:pt x="354" y="9"/>
                  </a:lnTo>
                  <a:lnTo>
                    <a:pt x="356" y="11"/>
                  </a:lnTo>
                  <a:lnTo>
                    <a:pt x="357" y="12"/>
                  </a:lnTo>
                  <a:lnTo>
                    <a:pt x="357" y="12"/>
                  </a:lnTo>
                  <a:lnTo>
                    <a:pt x="358" y="11"/>
                  </a:lnTo>
                  <a:lnTo>
                    <a:pt x="359" y="9"/>
                  </a:lnTo>
                  <a:lnTo>
                    <a:pt x="360" y="6"/>
                  </a:lnTo>
                  <a:lnTo>
                    <a:pt x="359" y="5"/>
                  </a:lnTo>
                  <a:lnTo>
                    <a:pt x="359" y="5"/>
                  </a:lnTo>
                  <a:lnTo>
                    <a:pt x="360" y="6"/>
                  </a:lnTo>
                  <a:lnTo>
                    <a:pt x="361" y="7"/>
                  </a:lnTo>
                  <a:lnTo>
                    <a:pt x="361" y="10"/>
                  </a:lnTo>
                  <a:lnTo>
                    <a:pt x="361" y="12"/>
                  </a:lnTo>
                  <a:lnTo>
                    <a:pt x="361" y="12"/>
                  </a:lnTo>
                  <a:lnTo>
                    <a:pt x="362" y="13"/>
                  </a:lnTo>
                  <a:lnTo>
                    <a:pt x="364" y="15"/>
                  </a:lnTo>
                  <a:lnTo>
                    <a:pt x="368" y="16"/>
                  </a:lnTo>
                  <a:lnTo>
                    <a:pt x="368" y="16"/>
                  </a:lnTo>
                  <a:lnTo>
                    <a:pt x="371" y="16"/>
                  </a:lnTo>
                  <a:lnTo>
                    <a:pt x="372" y="15"/>
                  </a:lnTo>
                  <a:lnTo>
                    <a:pt x="373" y="12"/>
                  </a:lnTo>
                  <a:lnTo>
                    <a:pt x="373" y="12"/>
                  </a:lnTo>
                  <a:lnTo>
                    <a:pt x="376" y="12"/>
                  </a:lnTo>
                  <a:lnTo>
                    <a:pt x="377" y="10"/>
                  </a:lnTo>
                  <a:lnTo>
                    <a:pt x="377" y="10"/>
                  </a:lnTo>
                  <a:lnTo>
                    <a:pt x="379" y="10"/>
                  </a:lnTo>
                  <a:lnTo>
                    <a:pt x="380" y="10"/>
                  </a:lnTo>
                  <a:lnTo>
                    <a:pt x="382" y="12"/>
                  </a:lnTo>
                  <a:lnTo>
                    <a:pt x="382" y="14"/>
                  </a:lnTo>
                  <a:lnTo>
                    <a:pt x="384" y="16"/>
                  </a:lnTo>
                  <a:lnTo>
                    <a:pt x="384" y="16"/>
                  </a:lnTo>
                  <a:lnTo>
                    <a:pt x="385" y="17"/>
                  </a:lnTo>
                  <a:lnTo>
                    <a:pt x="387" y="17"/>
                  </a:lnTo>
                  <a:lnTo>
                    <a:pt x="392" y="15"/>
                  </a:lnTo>
                  <a:lnTo>
                    <a:pt x="394" y="14"/>
                  </a:lnTo>
                  <a:lnTo>
                    <a:pt x="395" y="15"/>
                  </a:lnTo>
                  <a:lnTo>
                    <a:pt x="395" y="16"/>
                  </a:lnTo>
                  <a:lnTo>
                    <a:pt x="395" y="16"/>
                  </a:lnTo>
                  <a:lnTo>
                    <a:pt x="396" y="18"/>
                  </a:lnTo>
                  <a:lnTo>
                    <a:pt x="398" y="19"/>
                  </a:lnTo>
                  <a:lnTo>
                    <a:pt x="406" y="18"/>
                  </a:lnTo>
                  <a:lnTo>
                    <a:pt x="406" y="18"/>
                  </a:lnTo>
                  <a:lnTo>
                    <a:pt x="408" y="18"/>
                  </a:lnTo>
                  <a:lnTo>
                    <a:pt x="409" y="17"/>
                  </a:lnTo>
                  <a:lnTo>
                    <a:pt x="411" y="13"/>
                  </a:lnTo>
                  <a:lnTo>
                    <a:pt x="413" y="11"/>
                  </a:lnTo>
                  <a:lnTo>
                    <a:pt x="415" y="10"/>
                  </a:lnTo>
                  <a:lnTo>
                    <a:pt x="418" y="10"/>
                  </a:lnTo>
                  <a:lnTo>
                    <a:pt x="418" y="10"/>
                  </a:lnTo>
                  <a:lnTo>
                    <a:pt x="418" y="12"/>
                  </a:lnTo>
                  <a:lnTo>
                    <a:pt x="419" y="13"/>
                  </a:lnTo>
                  <a:lnTo>
                    <a:pt x="424" y="13"/>
                  </a:lnTo>
                  <a:lnTo>
                    <a:pt x="427" y="12"/>
                  </a:lnTo>
                  <a:lnTo>
                    <a:pt x="429" y="13"/>
                  </a:lnTo>
                  <a:lnTo>
                    <a:pt x="432" y="14"/>
                  </a:lnTo>
                  <a:lnTo>
                    <a:pt x="433" y="16"/>
                  </a:lnTo>
                  <a:lnTo>
                    <a:pt x="433" y="16"/>
                  </a:lnTo>
                  <a:lnTo>
                    <a:pt x="436" y="16"/>
                  </a:lnTo>
                  <a:lnTo>
                    <a:pt x="438" y="16"/>
                  </a:lnTo>
                  <a:lnTo>
                    <a:pt x="440" y="13"/>
                  </a:lnTo>
                  <a:lnTo>
                    <a:pt x="442" y="11"/>
                  </a:lnTo>
                  <a:lnTo>
                    <a:pt x="444" y="10"/>
                  </a:lnTo>
                  <a:lnTo>
                    <a:pt x="446" y="10"/>
                  </a:lnTo>
                  <a:lnTo>
                    <a:pt x="446" y="10"/>
                  </a:lnTo>
                  <a:lnTo>
                    <a:pt x="448" y="9"/>
                  </a:lnTo>
                  <a:lnTo>
                    <a:pt x="449" y="9"/>
                  </a:lnTo>
                  <a:lnTo>
                    <a:pt x="450" y="11"/>
                  </a:lnTo>
                  <a:lnTo>
                    <a:pt x="450" y="13"/>
                  </a:lnTo>
                  <a:lnTo>
                    <a:pt x="452" y="14"/>
                  </a:lnTo>
                  <a:lnTo>
                    <a:pt x="452" y="14"/>
                  </a:lnTo>
                  <a:lnTo>
                    <a:pt x="454" y="14"/>
                  </a:lnTo>
                  <a:lnTo>
                    <a:pt x="456" y="13"/>
                  </a:lnTo>
                  <a:lnTo>
                    <a:pt x="458" y="12"/>
                  </a:lnTo>
                  <a:lnTo>
                    <a:pt x="460" y="12"/>
                  </a:lnTo>
                  <a:lnTo>
                    <a:pt x="460" y="12"/>
                  </a:lnTo>
                  <a:lnTo>
                    <a:pt x="459" y="16"/>
                  </a:lnTo>
                  <a:lnTo>
                    <a:pt x="459" y="18"/>
                  </a:lnTo>
                  <a:lnTo>
                    <a:pt x="459" y="19"/>
                  </a:lnTo>
                  <a:lnTo>
                    <a:pt x="460" y="20"/>
                  </a:lnTo>
                  <a:lnTo>
                    <a:pt x="464" y="21"/>
                  </a:lnTo>
                  <a:lnTo>
                    <a:pt x="464" y="21"/>
                  </a:lnTo>
                  <a:lnTo>
                    <a:pt x="464" y="36"/>
                  </a:lnTo>
                  <a:lnTo>
                    <a:pt x="464" y="36"/>
                  </a:lnTo>
                  <a:lnTo>
                    <a:pt x="466" y="36"/>
                  </a:lnTo>
                  <a:lnTo>
                    <a:pt x="466" y="34"/>
                  </a:lnTo>
                  <a:lnTo>
                    <a:pt x="466" y="30"/>
                  </a:lnTo>
                  <a:lnTo>
                    <a:pt x="466" y="30"/>
                  </a:lnTo>
                  <a:lnTo>
                    <a:pt x="469" y="30"/>
                  </a:lnTo>
                  <a:lnTo>
                    <a:pt x="472" y="30"/>
                  </a:lnTo>
                  <a:lnTo>
                    <a:pt x="476" y="31"/>
                  </a:lnTo>
                  <a:lnTo>
                    <a:pt x="477" y="31"/>
                  </a:lnTo>
                  <a:lnTo>
                    <a:pt x="479" y="31"/>
                  </a:lnTo>
                  <a:lnTo>
                    <a:pt x="479" y="30"/>
                  </a:lnTo>
                  <a:lnTo>
                    <a:pt x="480" y="27"/>
                  </a:lnTo>
                  <a:lnTo>
                    <a:pt x="480" y="27"/>
                  </a:lnTo>
                  <a:lnTo>
                    <a:pt x="482" y="29"/>
                  </a:lnTo>
                  <a:lnTo>
                    <a:pt x="483" y="30"/>
                  </a:lnTo>
                  <a:lnTo>
                    <a:pt x="488" y="30"/>
                  </a:lnTo>
                  <a:lnTo>
                    <a:pt x="491" y="31"/>
                  </a:lnTo>
                  <a:lnTo>
                    <a:pt x="494" y="32"/>
                  </a:lnTo>
                  <a:lnTo>
                    <a:pt x="494" y="34"/>
                  </a:lnTo>
                  <a:lnTo>
                    <a:pt x="494" y="34"/>
                  </a:lnTo>
                  <a:lnTo>
                    <a:pt x="496" y="33"/>
                  </a:lnTo>
                  <a:lnTo>
                    <a:pt x="498" y="32"/>
                  </a:lnTo>
                  <a:lnTo>
                    <a:pt x="499" y="30"/>
                  </a:lnTo>
                  <a:lnTo>
                    <a:pt x="503" y="30"/>
                  </a:lnTo>
                  <a:lnTo>
                    <a:pt x="503" y="30"/>
                  </a:lnTo>
                  <a:lnTo>
                    <a:pt x="503" y="32"/>
                  </a:lnTo>
                  <a:lnTo>
                    <a:pt x="505" y="32"/>
                  </a:lnTo>
                  <a:lnTo>
                    <a:pt x="506" y="31"/>
                  </a:lnTo>
                  <a:lnTo>
                    <a:pt x="507" y="30"/>
                  </a:lnTo>
                  <a:lnTo>
                    <a:pt x="507" y="30"/>
                  </a:lnTo>
                  <a:lnTo>
                    <a:pt x="508" y="31"/>
                  </a:lnTo>
                  <a:lnTo>
                    <a:pt x="509" y="32"/>
                  </a:lnTo>
                  <a:lnTo>
                    <a:pt x="509" y="36"/>
                  </a:lnTo>
                  <a:lnTo>
                    <a:pt x="509" y="36"/>
                  </a:lnTo>
                  <a:lnTo>
                    <a:pt x="512" y="35"/>
                  </a:lnTo>
                  <a:lnTo>
                    <a:pt x="515" y="35"/>
                  </a:lnTo>
                  <a:lnTo>
                    <a:pt x="518" y="39"/>
                  </a:lnTo>
                  <a:lnTo>
                    <a:pt x="518" y="39"/>
                  </a:lnTo>
                  <a:lnTo>
                    <a:pt x="520" y="38"/>
                  </a:lnTo>
                  <a:lnTo>
                    <a:pt x="520" y="37"/>
                  </a:lnTo>
                  <a:lnTo>
                    <a:pt x="521" y="35"/>
                  </a:lnTo>
                  <a:lnTo>
                    <a:pt x="521" y="32"/>
                  </a:lnTo>
                  <a:lnTo>
                    <a:pt x="523" y="30"/>
                  </a:lnTo>
                  <a:lnTo>
                    <a:pt x="523" y="30"/>
                  </a:lnTo>
                  <a:lnTo>
                    <a:pt x="525" y="31"/>
                  </a:lnTo>
                  <a:lnTo>
                    <a:pt x="526" y="32"/>
                  </a:lnTo>
                  <a:lnTo>
                    <a:pt x="526" y="33"/>
                  </a:lnTo>
                  <a:lnTo>
                    <a:pt x="526" y="34"/>
                  </a:lnTo>
                  <a:lnTo>
                    <a:pt x="523" y="41"/>
                  </a:lnTo>
                  <a:lnTo>
                    <a:pt x="523" y="41"/>
                  </a:lnTo>
                  <a:lnTo>
                    <a:pt x="526" y="41"/>
                  </a:lnTo>
                  <a:lnTo>
                    <a:pt x="528" y="40"/>
                  </a:lnTo>
                  <a:lnTo>
                    <a:pt x="529" y="39"/>
                  </a:lnTo>
                  <a:lnTo>
                    <a:pt x="530" y="37"/>
                  </a:lnTo>
                  <a:lnTo>
                    <a:pt x="531" y="36"/>
                  </a:lnTo>
                  <a:lnTo>
                    <a:pt x="532" y="34"/>
                  </a:lnTo>
                  <a:lnTo>
                    <a:pt x="536" y="34"/>
                  </a:lnTo>
                  <a:lnTo>
                    <a:pt x="539" y="34"/>
                  </a:lnTo>
                  <a:lnTo>
                    <a:pt x="539" y="34"/>
                  </a:lnTo>
                  <a:lnTo>
                    <a:pt x="537" y="41"/>
                  </a:lnTo>
                  <a:lnTo>
                    <a:pt x="537" y="44"/>
                  </a:lnTo>
                  <a:lnTo>
                    <a:pt x="539" y="47"/>
                  </a:lnTo>
                  <a:lnTo>
                    <a:pt x="539" y="47"/>
                  </a:lnTo>
                  <a:lnTo>
                    <a:pt x="543" y="47"/>
                  </a:lnTo>
                  <a:lnTo>
                    <a:pt x="546" y="45"/>
                  </a:lnTo>
                  <a:lnTo>
                    <a:pt x="548" y="43"/>
                  </a:lnTo>
                  <a:lnTo>
                    <a:pt x="549" y="39"/>
                  </a:lnTo>
                  <a:lnTo>
                    <a:pt x="549" y="39"/>
                  </a:lnTo>
                  <a:lnTo>
                    <a:pt x="551" y="39"/>
                  </a:lnTo>
                  <a:lnTo>
                    <a:pt x="551" y="41"/>
                  </a:lnTo>
                  <a:lnTo>
                    <a:pt x="551" y="45"/>
                  </a:lnTo>
                  <a:lnTo>
                    <a:pt x="551" y="45"/>
                  </a:lnTo>
                  <a:lnTo>
                    <a:pt x="553" y="47"/>
                  </a:lnTo>
                  <a:lnTo>
                    <a:pt x="553" y="50"/>
                  </a:lnTo>
                  <a:lnTo>
                    <a:pt x="555" y="57"/>
                  </a:lnTo>
                  <a:lnTo>
                    <a:pt x="555" y="57"/>
                  </a:lnTo>
                  <a:lnTo>
                    <a:pt x="557" y="56"/>
                  </a:lnTo>
                  <a:lnTo>
                    <a:pt x="559" y="53"/>
                  </a:lnTo>
                  <a:lnTo>
                    <a:pt x="561" y="47"/>
                  </a:lnTo>
                  <a:lnTo>
                    <a:pt x="561" y="47"/>
                  </a:lnTo>
                  <a:lnTo>
                    <a:pt x="565" y="48"/>
                  </a:lnTo>
                  <a:lnTo>
                    <a:pt x="569" y="51"/>
                  </a:lnTo>
                  <a:lnTo>
                    <a:pt x="572" y="53"/>
                  </a:lnTo>
                  <a:lnTo>
                    <a:pt x="575" y="57"/>
                  </a:lnTo>
                  <a:lnTo>
                    <a:pt x="575" y="57"/>
                  </a:lnTo>
                  <a:lnTo>
                    <a:pt x="579" y="54"/>
                  </a:lnTo>
                  <a:lnTo>
                    <a:pt x="583" y="52"/>
                  </a:lnTo>
                  <a:lnTo>
                    <a:pt x="588" y="51"/>
                  </a:lnTo>
                  <a:lnTo>
                    <a:pt x="594" y="50"/>
                  </a:lnTo>
                  <a:lnTo>
                    <a:pt x="594" y="50"/>
                  </a:lnTo>
                  <a:lnTo>
                    <a:pt x="597" y="54"/>
                  </a:lnTo>
                  <a:lnTo>
                    <a:pt x="597" y="59"/>
                  </a:lnTo>
                  <a:lnTo>
                    <a:pt x="597" y="59"/>
                  </a:lnTo>
                  <a:lnTo>
                    <a:pt x="601" y="59"/>
                  </a:lnTo>
                  <a:lnTo>
                    <a:pt x="604" y="60"/>
                  </a:lnTo>
                  <a:lnTo>
                    <a:pt x="607" y="62"/>
                  </a:lnTo>
                  <a:lnTo>
                    <a:pt x="610" y="63"/>
                  </a:lnTo>
                  <a:lnTo>
                    <a:pt x="610" y="63"/>
                  </a:lnTo>
                  <a:lnTo>
                    <a:pt x="610" y="70"/>
                  </a:lnTo>
                  <a:lnTo>
                    <a:pt x="611" y="75"/>
                  </a:lnTo>
                  <a:lnTo>
                    <a:pt x="612" y="79"/>
                  </a:lnTo>
                  <a:lnTo>
                    <a:pt x="612" y="85"/>
                  </a:lnTo>
                  <a:lnTo>
                    <a:pt x="612" y="85"/>
                  </a:lnTo>
                  <a:lnTo>
                    <a:pt x="607" y="85"/>
                  </a:lnTo>
                  <a:lnTo>
                    <a:pt x="603" y="85"/>
                  </a:lnTo>
                  <a:lnTo>
                    <a:pt x="600" y="83"/>
                  </a:lnTo>
                  <a:lnTo>
                    <a:pt x="599" y="81"/>
                  </a:lnTo>
                  <a:lnTo>
                    <a:pt x="599" y="79"/>
                  </a:lnTo>
                  <a:lnTo>
                    <a:pt x="599" y="79"/>
                  </a:lnTo>
                  <a:lnTo>
                    <a:pt x="597" y="79"/>
                  </a:lnTo>
                  <a:lnTo>
                    <a:pt x="593" y="79"/>
                  </a:lnTo>
                  <a:lnTo>
                    <a:pt x="590" y="79"/>
                  </a:lnTo>
                  <a:lnTo>
                    <a:pt x="588" y="79"/>
                  </a:lnTo>
                  <a:lnTo>
                    <a:pt x="588" y="79"/>
                  </a:lnTo>
                  <a:lnTo>
                    <a:pt x="585" y="75"/>
                  </a:lnTo>
                  <a:lnTo>
                    <a:pt x="585" y="75"/>
                  </a:lnTo>
                  <a:lnTo>
                    <a:pt x="583" y="75"/>
                  </a:lnTo>
                  <a:lnTo>
                    <a:pt x="581" y="77"/>
                  </a:lnTo>
                  <a:lnTo>
                    <a:pt x="578" y="77"/>
                  </a:lnTo>
                  <a:lnTo>
                    <a:pt x="575" y="77"/>
                  </a:lnTo>
                  <a:lnTo>
                    <a:pt x="575" y="77"/>
                  </a:lnTo>
                  <a:lnTo>
                    <a:pt x="572" y="75"/>
                  </a:lnTo>
                  <a:lnTo>
                    <a:pt x="569" y="73"/>
                  </a:lnTo>
                  <a:lnTo>
                    <a:pt x="564" y="72"/>
                  </a:lnTo>
                  <a:lnTo>
                    <a:pt x="559" y="71"/>
                  </a:lnTo>
                  <a:lnTo>
                    <a:pt x="555" y="70"/>
                  </a:lnTo>
                  <a:lnTo>
                    <a:pt x="555" y="70"/>
                  </a:lnTo>
                  <a:lnTo>
                    <a:pt x="552" y="67"/>
                  </a:lnTo>
                  <a:lnTo>
                    <a:pt x="551" y="65"/>
                  </a:lnTo>
                  <a:lnTo>
                    <a:pt x="549" y="65"/>
                  </a:lnTo>
                  <a:lnTo>
                    <a:pt x="549" y="65"/>
                  </a:lnTo>
                  <a:lnTo>
                    <a:pt x="549" y="67"/>
                  </a:lnTo>
                  <a:lnTo>
                    <a:pt x="549" y="67"/>
                  </a:lnTo>
                  <a:lnTo>
                    <a:pt x="546" y="66"/>
                  </a:lnTo>
                  <a:lnTo>
                    <a:pt x="542" y="63"/>
                  </a:lnTo>
                  <a:lnTo>
                    <a:pt x="537" y="60"/>
                  </a:lnTo>
                  <a:lnTo>
                    <a:pt x="534" y="57"/>
                  </a:lnTo>
                  <a:lnTo>
                    <a:pt x="534" y="57"/>
                  </a:lnTo>
                  <a:lnTo>
                    <a:pt x="519" y="57"/>
                  </a:lnTo>
                  <a:lnTo>
                    <a:pt x="512" y="56"/>
                  </a:lnTo>
                  <a:lnTo>
                    <a:pt x="505" y="55"/>
                  </a:lnTo>
                  <a:lnTo>
                    <a:pt x="505" y="55"/>
                  </a:lnTo>
                  <a:lnTo>
                    <a:pt x="504" y="53"/>
                  </a:lnTo>
                  <a:lnTo>
                    <a:pt x="504" y="53"/>
                  </a:lnTo>
                  <a:lnTo>
                    <a:pt x="503" y="52"/>
                  </a:lnTo>
                  <a:lnTo>
                    <a:pt x="503" y="52"/>
                  </a:lnTo>
                  <a:lnTo>
                    <a:pt x="498" y="52"/>
                  </a:lnTo>
                  <a:lnTo>
                    <a:pt x="496" y="51"/>
                  </a:lnTo>
                  <a:lnTo>
                    <a:pt x="496" y="47"/>
                  </a:lnTo>
                  <a:lnTo>
                    <a:pt x="496" y="47"/>
                  </a:lnTo>
                  <a:lnTo>
                    <a:pt x="493" y="48"/>
                  </a:lnTo>
                  <a:lnTo>
                    <a:pt x="489" y="50"/>
                  </a:lnTo>
                  <a:lnTo>
                    <a:pt x="488" y="50"/>
                  </a:lnTo>
                  <a:lnTo>
                    <a:pt x="487" y="50"/>
                  </a:lnTo>
                  <a:lnTo>
                    <a:pt x="487" y="48"/>
                  </a:lnTo>
                  <a:lnTo>
                    <a:pt x="487" y="45"/>
                  </a:lnTo>
                  <a:lnTo>
                    <a:pt x="487" y="45"/>
                  </a:lnTo>
                  <a:lnTo>
                    <a:pt x="483" y="45"/>
                  </a:lnTo>
                  <a:lnTo>
                    <a:pt x="480" y="46"/>
                  </a:lnTo>
                  <a:lnTo>
                    <a:pt x="477" y="46"/>
                  </a:lnTo>
                  <a:lnTo>
                    <a:pt x="474" y="45"/>
                  </a:lnTo>
                  <a:lnTo>
                    <a:pt x="474" y="45"/>
                  </a:lnTo>
                  <a:lnTo>
                    <a:pt x="472" y="44"/>
                  </a:lnTo>
                  <a:lnTo>
                    <a:pt x="472" y="43"/>
                  </a:lnTo>
                  <a:lnTo>
                    <a:pt x="472" y="43"/>
                  </a:lnTo>
                  <a:lnTo>
                    <a:pt x="469" y="43"/>
                  </a:lnTo>
                  <a:lnTo>
                    <a:pt x="468" y="44"/>
                  </a:lnTo>
                  <a:lnTo>
                    <a:pt x="466" y="45"/>
                  </a:lnTo>
                  <a:lnTo>
                    <a:pt x="466" y="45"/>
                  </a:lnTo>
                  <a:lnTo>
                    <a:pt x="461" y="43"/>
                  </a:lnTo>
                  <a:lnTo>
                    <a:pt x="456" y="41"/>
                  </a:lnTo>
                  <a:lnTo>
                    <a:pt x="456" y="41"/>
                  </a:lnTo>
                  <a:lnTo>
                    <a:pt x="452" y="39"/>
                  </a:lnTo>
                  <a:lnTo>
                    <a:pt x="445" y="37"/>
                  </a:lnTo>
                  <a:lnTo>
                    <a:pt x="440" y="37"/>
                  </a:lnTo>
                  <a:lnTo>
                    <a:pt x="433" y="39"/>
                  </a:lnTo>
                  <a:lnTo>
                    <a:pt x="433" y="39"/>
                  </a:lnTo>
                  <a:lnTo>
                    <a:pt x="433" y="37"/>
                  </a:lnTo>
                  <a:lnTo>
                    <a:pt x="431" y="36"/>
                  </a:lnTo>
                  <a:lnTo>
                    <a:pt x="428" y="35"/>
                  </a:lnTo>
                  <a:lnTo>
                    <a:pt x="424" y="36"/>
                  </a:lnTo>
                  <a:lnTo>
                    <a:pt x="420" y="36"/>
                  </a:lnTo>
                  <a:lnTo>
                    <a:pt x="420" y="36"/>
                  </a:lnTo>
                  <a:lnTo>
                    <a:pt x="419" y="36"/>
                  </a:lnTo>
                  <a:lnTo>
                    <a:pt x="418" y="34"/>
                  </a:lnTo>
                  <a:lnTo>
                    <a:pt x="418" y="34"/>
                  </a:lnTo>
                  <a:lnTo>
                    <a:pt x="408" y="32"/>
                  </a:lnTo>
                  <a:lnTo>
                    <a:pt x="408" y="32"/>
                  </a:lnTo>
                  <a:lnTo>
                    <a:pt x="403" y="32"/>
                  </a:lnTo>
                  <a:lnTo>
                    <a:pt x="398" y="33"/>
                  </a:lnTo>
                  <a:lnTo>
                    <a:pt x="393" y="33"/>
                  </a:lnTo>
                  <a:lnTo>
                    <a:pt x="391" y="32"/>
                  </a:lnTo>
                  <a:lnTo>
                    <a:pt x="388" y="30"/>
                  </a:lnTo>
                  <a:lnTo>
                    <a:pt x="388" y="30"/>
                  </a:lnTo>
                  <a:lnTo>
                    <a:pt x="380" y="32"/>
                  </a:lnTo>
                  <a:lnTo>
                    <a:pt x="376" y="32"/>
                  </a:lnTo>
                  <a:lnTo>
                    <a:pt x="371" y="32"/>
                  </a:lnTo>
                  <a:lnTo>
                    <a:pt x="371" y="32"/>
                  </a:lnTo>
                  <a:lnTo>
                    <a:pt x="371" y="31"/>
                  </a:lnTo>
                  <a:lnTo>
                    <a:pt x="370" y="30"/>
                  </a:lnTo>
                  <a:lnTo>
                    <a:pt x="366" y="30"/>
                  </a:lnTo>
                  <a:lnTo>
                    <a:pt x="364" y="30"/>
                  </a:lnTo>
                  <a:lnTo>
                    <a:pt x="363" y="29"/>
                  </a:lnTo>
                  <a:lnTo>
                    <a:pt x="363" y="27"/>
                  </a:lnTo>
                  <a:lnTo>
                    <a:pt x="363" y="25"/>
                  </a:lnTo>
                  <a:lnTo>
                    <a:pt x="363" y="25"/>
                  </a:lnTo>
                  <a:lnTo>
                    <a:pt x="360" y="29"/>
                  </a:lnTo>
                  <a:lnTo>
                    <a:pt x="356" y="30"/>
                  </a:lnTo>
                  <a:lnTo>
                    <a:pt x="350" y="30"/>
                  </a:lnTo>
                  <a:lnTo>
                    <a:pt x="343" y="30"/>
                  </a:lnTo>
                  <a:lnTo>
                    <a:pt x="329" y="29"/>
                  </a:lnTo>
                  <a:lnTo>
                    <a:pt x="321" y="29"/>
                  </a:lnTo>
                  <a:lnTo>
                    <a:pt x="314" y="30"/>
                  </a:lnTo>
                  <a:lnTo>
                    <a:pt x="314" y="30"/>
                  </a:lnTo>
                  <a:lnTo>
                    <a:pt x="311" y="31"/>
                  </a:lnTo>
                  <a:lnTo>
                    <a:pt x="305" y="30"/>
                  </a:lnTo>
                  <a:lnTo>
                    <a:pt x="305" y="30"/>
                  </a:lnTo>
                  <a:lnTo>
                    <a:pt x="299" y="30"/>
                  </a:lnTo>
                  <a:lnTo>
                    <a:pt x="299" y="30"/>
                  </a:lnTo>
                  <a:lnTo>
                    <a:pt x="295" y="31"/>
                  </a:lnTo>
                  <a:lnTo>
                    <a:pt x="291" y="32"/>
                  </a:lnTo>
                  <a:lnTo>
                    <a:pt x="285" y="33"/>
                  </a:lnTo>
                  <a:lnTo>
                    <a:pt x="278" y="32"/>
                  </a:lnTo>
                  <a:lnTo>
                    <a:pt x="278" y="32"/>
                  </a:lnTo>
                  <a:lnTo>
                    <a:pt x="274" y="31"/>
                  </a:lnTo>
                  <a:lnTo>
                    <a:pt x="265" y="32"/>
                  </a:lnTo>
                  <a:lnTo>
                    <a:pt x="265" y="32"/>
                  </a:lnTo>
                  <a:lnTo>
                    <a:pt x="260" y="34"/>
                  </a:lnTo>
                  <a:lnTo>
                    <a:pt x="256" y="35"/>
                  </a:lnTo>
                  <a:lnTo>
                    <a:pt x="255" y="35"/>
                  </a:lnTo>
                  <a:lnTo>
                    <a:pt x="254" y="34"/>
                  </a:lnTo>
                  <a:lnTo>
                    <a:pt x="254" y="34"/>
                  </a:lnTo>
                  <a:lnTo>
                    <a:pt x="253" y="33"/>
                  </a:lnTo>
                  <a:lnTo>
                    <a:pt x="252" y="33"/>
                  </a:lnTo>
                  <a:lnTo>
                    <a:pt x="250" y="34"/>
                  </a:lnTo>
                  <a:lnTo>
                    <a:pt x="250" y="34"/>
                  </a:lnTo>
                  <a:lnTo>
                    <a:pt x="238" y="35"/>
                  </a:lnTo>
                  <a:lnTo>
                    <a:pt x="228" y="35"/>
                  </a:lnTo>
                  <a:lnTo>
                    <a:pt x="217" y="36"/>
                  </a:lnTo>
                  <a:lnTo>
                    <a:pt x="212" y="37"/>
                  </a:lnTo>
                  <a:lnTo>
                    <a:pt x="207" y="39"/>
                  </a:lnTo>
                  <a:lnTo>
                    <a:pt x="207" y="39"/>
                  </a:lnTo>
                  <a:lnTo>
                    <a:pt x="207" y="34"/>
                  </a:lnTo>
                  <a:lnTo>
                    <a:pt x="207" y="34"/>
                  </a:lnTo>
                  <a:lnTo>
                    <a:pt x="205" y="35"/>
                  </a:lnTo>
                  <a:lnTo>
                    <a:pt x="202" y="35"/>
                  </a:lnTo>
                  <a:lnTo>
                    <a:pt x="199" y="36"/>
                  </a:lnTo>
                  <a:lnTo>
                    <a:pt x="198" y="36"/>
                  </a:lnTo>
                  <a:lnTo>
                    <a:pt x="198" y="36"/>
                  </a:lnTo>
                  <a:lnTo>
                    <a:pt x="196" y="38"/>
                  </a:lnTo>
                  <a:lnTo>
                    <a:pt x="194" y="38"/>
                  </a:lnTo>
                  <a:lnTo>
                    <a:pt x="189" y="39"/>
                  </a:lnTo>
                  <a:lnTo>
                    <a:pt x="189" y="39"/>
                  </a:lnTo>
                  <a:lnTo>
                    <a:pt x="189" y="40"/>
                  </a:lnTo>
                  <a:lnTo>
                    <a:pt x="188" y="41"/>
                  </a:lnTo>
                  <a:lnTo>
                    <a:pt x="187" y="41"/>
                  </a:lnTo>
                  <a:lnTo>
                    <a:pt x="187" y="41"/>
                  </a:lnTo>
                  <a:lnTo>
                    <a:pt x="185" y="40"/>
                  </a:lnTo>
                  <a:lnTo>
                    <a:pt x="182" y="41"/>
                  </a:lnTo>
                  <a:lnTo>
                    <a:pt x="182" y="41"/>
                  </a:lnTo>
                  <a:lnTo>
                    <a:pt x="179" y="42"/>
                  </a:lnTo>
                  <a:lnTo>
                    <a:pt x="177" y="43"/>
                  </a:lnTo>
                  <a:lnTo>
                    <a:pt x="175" y="43"/>
                  </a:lnTo>
                  <a:lnTo>
                    <a:pt x="175" y="43"/>
                  </a:lnTo>
                  <a:lnTo>
                    <a:pt x="174" y="42"/>
                  </a:lnTo>
                  <a:lnTo>
                    <a:pt x="173" y="41"/>
                  </a:lnTo>
                  <a:lnTo>
                    <a:pt x="173" y="41"/>
                  </a:lnTo>
                  <a:lnTo>
                    <a:pt x="173" y="41"/>
                  </a:lnTo>
                  <a:lnTo>
                    <a:pt x="171" y="42"/>
                  </a:lnTo>
                  <a:lnTo>
                    <a:pt x="169" y="43"/>
                  </a:lnTo>
                  <a:lnTo>
                    <a:pt x="165" y="45"/>
                  </a:lnTo>
                  <a:lnTo>
                    <a:pt x="165" y="45"/>
                  </a:lnTo>
                  <a:lnTo>
                    <a:pt x="160" y="45"/>
                  </a:lnTo>
                  <a:lnTo>
                    <a:pt x="157" y="45"/>
                  </a:lnTo>
                  <a:lnTo>
                    <a:pt x="157" y="45"/>
                  </a:lnTo>
                  <a:lnTo>
                    <a:pt x="154" y="46"/>
                  </a:lnTo>
                  <a:lnTo>
                    <a:pt x="151" y="47"/>
                  </a:lnTo>
                  <a:lnTo>
                    <a:pt x="151" y="47"/>
                  </a:lnTo>
                  <a:lnTo>
                    <a:pt x="148" y="47"/>
                  </a:lnTo>
                  <a:lnTo>
                    <a:pt x="146" y="46"/>
                  </a:lnTo>
                  <a:lnTo>
                    <a:pt x="143" y="46"/>
                  </a:lnTo>
                  <a:lnTo>
                    <a:pt x="139" y="47"/>
                  </a:lnTo>
                  <a:lnTo>
                    <a:pt x="139" y="47"/>
                  </a:lnTo>
                  <a:lnTo>
                    <a:pt x="135" y="50"/>
                  </a:lnTo>
                  <a:lnTo>
                    <a:pt x="130" y="52"/>
                  </a:lnTo>
                  <a:lnTo>
                    <a:pt x="119" y="55"/>
                  </a:lnTo>
                  <a:lnTo>
                    <a:pt x="119" y="55"/>
                  </a:lnTo>
                  <a:lnTo>
                    <a:pt x="110" y="57"/>
                  </a:lnTo>
                  <a:lnTo>
                    <a:pt x="110" y="57"/>
                  </a:lnTo>
                  <a:lnTo>
                    <a:pt x="108" y="58"/>
                  </a:lnTo>
                  <a:lnTo>
                    <a:pt x="105" y="59"/>
                  </a:lnTo>
                  <a:lnTo>
                    <a:pt x="100" y="60"/>
                  </a:lnTo>
                  <a:lnTo>
                    <a:pt x="97" y="61"/>
                  </a:lnTo>
                  <a:lnTo>
                    <a:pt x="97" y="61"/>
                  </a:lnTo>
                  <a:lnTo>
                    <a:pt x="94" y="62"/>
                  </a:lnTo>
                  <a:lnTo>
                    <a:pt x="90" y="63"/>
                  </a:lnTo>
                  <a:lnTo>
                    <a:pt x="90" y="63"/>
                  </a:lnTo>
                  <a:lnTo>
                    <a:pt x="83" y="65"/>
                  </a:lnTo>
                  <a:lnTo>
                    <a:pt x="77" y="67"/>
                  </a:lnTo>
                  <a:lnTo>
                    <a:pt x="74" y="70"/>
                  </a:lnTo>
                  <a:lnTo>
                    <a:pt x="74" y="70"/>
                  </a:lnTo>
                  <a:lnTo>
                    <a:pt x="67" y="70"/>
                  </a:lnTo>
                  <a:lnTo>
                    <a:pt x="58" y="70"/>
                  </a:lnTo>
                  <a:lnTo>
                    <a:pt x="58" y="70"/>
                  </a:lnTo>
                  <a:lnTo>
                    <a:pt x="46" y="77"/>
                  </a:lnTo>
                  <a:lnTo>
                    <a:pt x="32" y="82"/>
                  </a:lnTo>
                  <a:lnTo>
                    <a:pt x="17" y="85"/>
                  </a:lnTo>
                  <a:lnTo>
                    <a:pt x="1" y="88"/>
                  </a:lnTo>
                  <a:lnTo>
                    <a:pt x="1" y="88"/>
                  </a:lnTo>
                  <a:lnTo>
                    <a:pt x="1" y="82"/>
                  </a:lnTo>
                  <a:lnTo>
                    <a:pt x="0" y="78"/>
                  </a:lnTo>
                  <a:lnTo>
                    <a:pt x="0" y="75"/>
                  </a:lnTo>
                  <a:lnTo>
                    <a:pt x="0" y="74"/>
                  </a:lnTo>
                  <a:lnTo>
                    <a:pt x="1" y="73"/>
                  </a:lnTo>
                  <a:lnTo>
                    <a:pt x="1" y="73"/>
                  </a:lnTo>
                  <a:lnTo>
                    <a:pt x="3" y="71"/>
                  </a:lnTo>
                  <a:lnTo>
                    <a:pt x="4" y="71"/>
                  </a:lnTo>
                  <a:lnTo>
                    <a:pt x="7" y="73"/>
                  </a:lnTo>
                  <a:lnTo>
                    <a:pt x="7" y="73"/>
                  </a:lnTo>
                  <a:lnTo>
                    <a:pt x="9" y="73"/>
                  </a:lnTo>
                  <a:lnTo>
                    <a:pt x="9" y="72"/>
                  </a:lnTo>
                  <a:lnTo>
                    <a:pt x="10" y="70"/>
                  </a:lnTo>
                  <a:lnTo>
                    <a:pt x="11" y="67"/>
                  </a:lnTo>
                  <a:lnTo>
                    <a:pt x="12" y="65"/>
                  </a:lnTo>
                  <a:lnTo>
                    <a:pt x="12" y="65"/>
                  </a:lnTo>
                  <a:lnTo>
                    <a:pt x="13" y="64"/>
                  </a:lnTo>
                  <a:lnTo>
                    <a:pt x="12" y="63"/>
                  </a:lnTo>
                  <a:lnTo>
                    <a:pt x="11" y="63"/>
                  </a:lnTo>
                  <a:lnTo>
                    <a:pt x="12" y="61"/>
                  </a:lnTo>
                  <a:lnTo>
                    <a:pt x="12" y="61"/>
                  </a:lnTo>
                  <a:lnTo>
                    <a:pt x="14" y="61"/>
                  </a:lnTo>
                  <a:lnTo>
                    <a:pt x="16" y="60"/>
                  </a:lnTo>
                  <a:lnTo>
                    <a:pt x="16" y="59"/>
                  </a:lnTo>
                  <a:lnTo>
                    <a:pt x="16" y="59"/>
                  </a:lnTo>
                  <a:lnTo>
                    <a:pt x="17" y="60"/>
                  </a:lnTo>
                  <a:lnTo>
                    <a:pt x="18" y="61"/>
                  </a:lnTo>
                  <a:lnTo>
                    <a:pt x="20" y="62"/>
                  </a:lnTo>
                  <a:lnTo>
                    <a:pt x="21" y="63"/>
                  </a:lnTo>
                  <a:lnTo>
                    <a:pt x="21" y="63"/>
                  </a:lnTo>
                  <a:lnTo>
                    <a:pt x="20" y="64"/>
                  </a:lnTo>
                  <a:lnTo>
                    <a:pt x="18" y="65"/>
                  </a:lnTo>
                  <a:lnTo>
                    <a:pt x="17" y="66"/>
                  </a:lnTo>
                  <a:lnTo>
                    <a:pt x="16" y="67"/>
                  </a:lnTo>
                  <a:lnTo>
                    <a:pt x="16" y="67"/>
                  </a:lnTo>
                  <a:lnTo>
                    <a:pt x="17" y="70"/>
                  </a:lnTo>
                  <a:lnTo>
                    <a:pt x="18" y="70"/>
                  </a:lnTo>
                  <a:lnTo>
                    <a:pt x="21" y="70"/>
                  </a:lnTo>
                  <a:lnTo>
                    <a:pt x="23" y="68"/>
                  </a:lnTo>
                  <a:lnTo>
                    <a:pt x="24" y="68"/>
                  </a:lnTo>
                  <a:lnTo>
                    <a:pt x="25" y="70"/>
                  </a:lnTo>
                  <a:lnTo>
                    <a:pt x="25" y="70"/>
                  </a:lnTo>
                  <a:lnTo>
                    <a:pt x="26" y="70"/>
                  </a:lnTo>
                  <a:lnTo>
                    <a:pt x="27" y="67"/>
                  </a:lnTo>
                  <a:lnTo>
                    <a:pt x="27" y="63"/>
                  </a:lnTo>
                  <a:lnTo>
                    <a:pt x="27" y="58"/>
                  </a:lnTo>
                  <a:lnTo>
                    <a:pt x="27" y="56"/>
                  </a:lnTo>
                  <a:lnTo>
                    <a:pt x="28" y="55"/>
                  </a:lnTo>
                  <a:lnTo>
                    <a:pt x="28" y="55"/>
                  </a:lnTo>
                  <a:lnTo>
                    <a:pt x="31" y="55"/>
                  </a:lnTo>
                  <a:lnTo>
                    <a:pt x="33" y="56"/>
                  </a:lnTo>
                  <a:lnTo>
                    <a:pt x="34" y="59"/>
                  </a:lnTo>
                  <a:lnTo>
                    <a:pt x="34" y="63"/>
                  </a:lnTo>
                  <a:lnTo>
                    <a:pt x="34" y="63"/>
                  </a:lnTo>
                  <a:lnTo>
                    <a:pt x="43" y="63"/>
                  </a:lnTo>
                  <a:lnTo>
                    <a:pt x="43" y="63"/>
                  </a:lnTo>
                  <a:lnTo>
                    <a:pt x="46" y="60"/>
                  </a:lnTo>
                  <a:lnTo>
                    <a:pt x="48" y="57"/>
                  </a:lnTo>
                  <a:lnTo>
                    <a:pt x="48" y="57"/>
                  </a:lnTo>
                  <a:lnTo>
                    <a:pt x="49" y="58"/>
                  </a:lnTo>
                  <a:lnTo>
                    <a:pt x="51" y="58"/>
                  </a:lnTo>
                  <a:lnTo>
                    <a:pt x="53" y="58"/>
                  </a:lnTo>
                  <a:lnTo>
                    <a:pt x="55" y="58"/>
                  </a:lnTo>
                  <a:lnTo>
                    <a:pt x="57" y="55"/>
                  </a:lnTo>
                  <a:lnTo>
                    <a:pt x="58" y="50"/>
                  </a:lnTo>
                  <a:lnTo>
                    <a:pt x="58" y="50"/>
                  </a:lnTo>
                  <a:lnTo>
                    <a:pt x="61" y="50"/>
                  </a:lnTo>
                  <a:lnTo>
                    <a:pt x="63" y="51"/>
                  </a:lnTo>
                  <a:lnTo>
                    <a:pt x="64" y="52"/>
                  </a:lnTo>
                  <a:lnTo>
                    <a:pt x="66" y="52"/>
                  </a:lnTo>
                  <a:lnTo>
                    <a:pt x="66" y="52"/>
                  </a:lnTo>
                  <a:lnTo>
                    <a:pt x="67" y="52"/>
                  </a:lnTo>
                  <a:lnTo>
                    <a:pt x="69" y="51"/>
                  </a:lnTo>
                  <a:lnTo>
                    <a:pt x="71" y="47"/>
                  </a:lnTo>
                  <a:lnTo>
                    <a:pt x="73" y="46"/>
                  </a:lnTo>
                  <a:lnTo>
                    <a:pt x="75" y="46"/>
                  </a:lnTo>
                  <a:lnTo>
                    <a:pt x="76" y="47"/>
                  </a:lnTo>
                  <a:lnTo>
                    <a:pt x="76" y="47"/>
                  </a:lnTo>
                  <a:lnTo>
                    <a:pt x="78" y="44"/>
                  </a:lnTo>
                  <a:lnTo>
                    <a:pt x="80" y="41"/>
                  </a:lnTo>
                  <a:lnTo>
                    <a:pt x="83" y="38"/>
                  </a:lnTo>
                  <a:lnTo>
                    <a:pt x="84" y="34"/>
                  </a:lnTo>
                  <a:lnTo>
                    <a:pt x="84" y="34"/>
                  </a:lnTo>
                  <a:close/>
                  <a:moveTo>
                    <a:pt x="68" y="57"/>
                  </a:moveTo>
                  <a:lnTo>
                    <a:pt x="68" y="57"/>
                  </a:lnTo>
                  <a:lnTo>
                    <a:pt x="72" y="57"/>
                  </a:lnTo>
                  <a:lnTo>
                    <a:pt x="72" y="57"/>
                  </a:lnTo>
                  <a:lnTo>
                    <a:pt x="72" y="52"/>
                  </a:lnTo>
                  <a:lnTo>
                    <a:pt x="72" y="52"/>
                  </a:lnTo>
                  <a:lnTo>
                    <a:pt x="68" y="52"/>
                  </a:lnTo>
                  <a:lnTo>
                    <a:pt x="68" y="52"/>
                  </a:lnTo>
                  <a:lnTo>
                    <a:pt x="68" y="57"/>
                  </a:lnTo>
                  <a:lnTo>
                    <a:pt x="68" y="57"/>
                  </a:lnTo>
                  <a:close/>
                  <a:moveTo>
                    <a:pt x="64" y="63"/>
                  </a:moveTo>
                  <a:lnTo>
                    <a:pt x="64" y="63"/>
                  </a:lnTo>
                  <a:lnTo>
                    <a:pt x="65" y="59"/>
                  </a:lnTo>
                  <a:lnTo>
                    <a:pt x="66" y="57"/>
                  </a:lnTo>
                  <a:lnTo>
                    <a:pt x="66" y="55"/>
                  </a:lnTo>
                  <a:lnTo>
                    <a:pt x="66" y="55"/>
                  </a:lnTo>
                  <a:lnTo>
                    <a:pt x="63" y="54"/>
                  </a:lnTo>
                  <a:lnTo>
                    <a:pt x="62" y="55"/>
                  </a:lnTo>
                  <a:lnTo>
                    <a:pt x="59" y="56"/>
                  </a:lnTo>
                  <a:lnTo>
                    <a:pt x="59" y="58"/>
                  </a:lnTo>
                  <a:lnTo>
                    <a:pt x="59" y="60"/>
                  </a:lnTo>
                  <a:lnTo>
                    <a:pt x="59" y="61"/>
                  </a:lnTo>
                  <a:lnTo>
                    <a:pt x="62" y="63"/>
                  </a:lnTo>
                  <a:lnTo>
                    <a:pt x="64" y="63"/>
                  </a:lnTo>
                  <a:lnTo>
                    <a:pt x="64" y="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1" hangingPunct="1">
                <a:lnSpc>
                  <a:spcPct val="100000"/>
                </a:lnSpc>
                <a:spcBef>
                  <a:spcPct val="0"/>
                </a:spcBef>
                <a:spcAft>
                  <a:spcPct val="0"/>
                </a:spcAft>
                <a:buClrTx/>
                <a:buSzTx/>
                <a:buFontTx/>
                <a:buNone/>
                <a:defRPr/>
              </a:pPr>
              <a:endParaRPr kumimoji="0" lang="ko-KR" altLang="en-US" sz="1400" b="0" i="0" u="none" strike="noStrike" kern="0" cap="none" spc="0" normalizeH="0" baseline="0" noProof="0">
                <a:ln>
                  <a:noFill/>
                </a:ln>
                <a:solidFill>
                  <a:prstClr val="black"/>
                </a:solidFill>
                <a:effectLst/>
                <a:uLnTx/>
                <a:uFillTx/>
                <a:latin typeface="Malgun Gothic" panose="020b0503020000020004" charset="-127"/>
                <a:ea typeface="Malgun Gothic" panose="020b0503020000020004" charset="-127"/>
              </a:endParaRPr>
            </a:p>
          </p:txBody>
        </p:sp>
        <p:sp>
          <p:nvSpPr>
            <p:cNvPr id="101" name="Freeform 27"/>
            <p:cNvSpPr>
              <a:spLocks noEditPoints="1"/>
            </p:cNvSpPr>
            <p:nvPr/>
          </p:nvSpPr>
          <p:spPr bwMode="auto">
            <a:xfrm>
              <a:off x="2703513" y="1966913"/>
              <a:ext cx="862012" cy="1081088"/>
            </a:xfrm>
            <a:custGeom>
              <a:gdLst>
                <a:gd name="T0" fmla="*/ 374 w 543"/>
                <a:gd name="T1" fmla="*/ 285 h 681"/>
                <a:gd name="T2" fmla="*/ 360 w 543"/>
                <a:gd name="T3" fmla="*/ 262 h 681"/>
                <a:gd name="T4" fmla="*/ 347 w 543"/>
                <a:gd name="T5" fmla="*/ 252 h 681"/>
                <a:gd name="T6" fmla="*/ 319 w 543"/>
                <a:gd name="T7" fmla="*/ 224 h 681"/>
                <a:gd name="T8" fmla="*/ 296 w 543"/>
                <a:gd name="T9" fmla="*/ 208 h 681"/>
                <a:gd name="T10" fmla="*/ 279 w 543"/>
                <a:gd name="T11" fmla="*/ 192 h 681"/>
                <a:gd name="T12" fmla="*/ 253 w 543"/>
                <a:gd name="T13" fmla="*/ 162 h 681"/>
                <a:gd name="T14" fmla="*/ 212 w 543"/>
                <a:gd name="T15" fmla="*/ 127 h 681"/>
                <a:gd name="T16" fmla="*/ 167 w 543"/>
                <a:gd name="T17" fmla="*/ 95 h 681"/>
                <a:gd name="T18" fmla="*/ 133 w 543"/>
                <a:gd name="T19" fmla="*/ 73 h 681"/>
                <a:gd name="T20" fmla="*/ 129 w 543"/>
                <a:gd name="T21" fmla="*/ 77 h 681"/>
                <a:gd name="T22" fmla="*/ 105 w 543"/>
                <a:gd name="T23" fmla="*/ 61 h 681"/>
                <a:gd name="T24" fmla="*/ 91 w 543"/>
                <a:gd name="T25" fmla="*/ 52 h 681"/>
                <a:gd name="T26" fmla="*/ 44 w 543"/>
                <a:gd name="T27" fmla="*/ 36 h 681"/>
                <a:gd name="T28" fmla="*/ 4 w 543"/>
                <a:gd name="T29" fmla="*/ 9 h 681"/>
                <a:gd name="T30" fmla="*/ 27 w 543"/>
                <a:gd name="T31" fmla="*/ 4 h 681"/>
                <a:gd name="T32" fmla="*/ 40 w 543"/>
                <a:gd name="T33" fmla="*/ 17 h 681"/>
                <a:gd name="T34" fmla="*/ 95 w 543"/>
                <a:gd name="T35" fmla="*/ 24 h 681"/>
                <a:gd name="T36" fmla="*/ 110 w 543"/>
                <a:gd name="T37" fmla="*/ 39 h 681"/>
                <a:gd name="T38" fmla="*/ 133 w 543"/>
                <a:gd name="T39" fmla="*/ 57 h 681"/>
                <a:gd name="T40" fmla="*/ 152 w 543"/>
                <a:gd name="T41" fmla="*/ 73 h 681"/>
                <a:gd name="T42" fmla="*/ 178 w 543"/>
                <a:gd name="T43" fmla="*/ 73 h 681"/>
                <a:gd name="T44" fmla="*/ 193 w 543"/>
                <a:gd name="T45" fmla="*/ 98 h 681"/>
                <a:gd name="T46" fmla="*/ 222 w 543"/>
                <a:gd name="T47" fmla="*/ 100 h 681"/>
                <a:gd name="T48" fmla="*/ 238 w 543"/>
                <a:gd name="T49" fmla="*/ 123 h 681"/>
                <a:gd name="T50" fmla="*/ 259 w 543"/>
                <a:gd name="T51" fmla="*/ 143 h 681"/>
                <a:gd name="T52" fmla="*/ 285 w 543"/>
                <a:gd name="T53" fmla="*/ 160 h 681"/>
                <a:gd name="T54" fmla="*/ 316 w 543"/>
                <a:gd name="T55" fmla="*/ 188 h 681"/>
                <a:gd name="T56" fmla="*/ 351 w 543"/>
                <a:gd name="T57" fmla="*/ 232 h 681"/>
                <a:gd name="T58" fmla="*/ 367 w 543"/>
                <a:gd name="T59" fmla="*/ 248 h 681"/>
                <a:gd name="T60" fmla="*/ 387 w 543"/>
                <a:gd name="T61" fmla="*/ 263 h 681"/>
                <a:gd name="T62" fmla="*/ 396 w 543"/>
                <a:gd name="T63" fmla="*/ 291 h 681"/>
                <a:gd name="T64" fmla="*/ 416 w 543"/>
                <a:gd name="T65" fmla="*/ 318 h 681"/>
                <a:gd name="T66" fmla="*/ 432 w 543"/>
                <a:gd name="T67" fmla="*/ 331 h 681"/>
                <a:gd name="T68" fmla="*/ 441 w 543"/>
                <a:gd name="T69" fmla="*/ 361 h 681"/>
                <a:gd name="T70" fmla="*/ 447 w 543"/>
                <a:gd name="T71" fmla="*/ 370 h 681"/>
                <a:gd name="T72" fmla="*/ 459 w 543"/>
                <a:gd name="T73" fmla="*/ 395 h 681"/>
                <a:gd name="T74" fmla="*/ 463 w 543"/>
                <a:gd name="T75" fmla="*/ 414 h 681"/>
                <a:gd name="T76" fmla="*/ 477 w 543"/>
                <a:gd name="T77" fmla="*/ 437 h 681"/>
                <a:gd name="T78" fmla="*/ 496 w 543"/>
                <a:gd name="T79" fmla="*/ 468 h 681"/>
                <a:gd name="T80" fmla="*/ 509 w 543"/>
                <a:gd name="T81" fmla="*/ 513 h 681"/>
                <a:gd name="T82" fmla="*/ 509 w 543"/>
                <a:gd name="T83" fmla="*/ 531 h 681"/>
                <a:gd name="T84" fmla="*/ 517 w 543"/>
                <a:gd name="T85" fmla="*/ 568 h 681"/>
                <a:gd name="T86" fmla="*/ 515 w 543"/>
                <a:gd name="T87" fmla="*/ 582 h 681"/>
                <a:gd name="T88" fmla="*/ 529 w 543"/>
                <a:gd name="T89" fmla="*/ 603 h 681"/>
                <a:gd name="T90" fmla="*/ 535 w 543"/>
                <a:gd name="T91" fmla="*/ 630 h 681"/>
                <a:gd name="T92" fmla="*/ 542 w 543"/>
                <a:gd name="T93" fmla="*/ 650 h 681"/>
                <a:gd name="T94" fmla="*/ 535 w 543"/>
                <a:gd name="T95" fmla="*/ 681 h 681"/>
                <a:gd name="T96" fmla="*/ 520 w 543"/>
                <a:gd name="T97" fmla="*/ 645 h 681"/>
                <a:gd name="T98" fmla="*/ 509 w 543"/>
                <a:gd name="T99" fmla="*/ 618 h 681"/>
                <a:gd name="T100" fmla="*/ 501 w 543"/>
                <a:gd name="T101" fmla="*/ 589 h 681"/>
                <a:gd name="T102" fmla="*/ 497 w 543"/>
                <a:gd name="T103" fmla="*/ 552 h 681"/>
                <a:gd name="T104" fmla="*/ 479 w 543"/>
                <a:gd name="T105" fmla="*/ 501 h 681"/>
                <a:gd name="T106" fmla="*/ 479 w 543"/>
                <a:gd name="T107" fmla="*/ 484 h 681"/>
                <a:gd name="T108" fmla="*/ 459 w 543"/>
                <a:gd name="T109" fmla="*/ 452 h 681"/>
                <a:gd name="T110" fmla="*/ 441 w 543"/>
                <a:gd name="T111" fmla="*/ 410 h 681"/>
                <a:gd name="T112" fmla="*/ 430 w 543"/>
                <a:gd name="T113" fmla="*/ 383 h 681"/>
                <a:gd name="T114" fmla="*/ 418 w 543"/>
                <a:gd name="T115" fmla="*/ 351 h 681"/>
                <a:gd name="T116" fmla="*/ 406 w 543"/>
                <a:gd name="T117" fmla="*/ 336 h 681"/>
                <a:gd name="T118" fmla="*/ 388 w 543"/>
                <a:gd name="T119" fmla="*/ 306 h 681"/>
                <a:gd name="T120" fmla="*/ 517 w 543"/>
                <a:gd name="T121" fmla="*/ 616 h 681"/>
                <a:gd name="T122" fmla="*/ 513 w 543"/>
                <a:gd name="T123" fmla="*/ 598 h 6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43" h="681">
                  <a:moveTo>
                    <a:pt x="387" y="300"/>
                  </a:moveTo>
                  <a:lnTo>
                    <a:pt x="387" y="300"/>
                  </a:lnTo>
                  <a:lnTo>
                    <a:pt x="389" y="298"/>
                  </a:lnTo>
                  <a:lnTo>
                    <a:pt x="392" y="297"/>
                  </a:lnTo>
                  <a:lnTo>
                    <a:pt x="392" y="297"/>
                  </a:lnTo>
                  <a:lnTo>
                    <a:pt x="391" y="295"/>
                  </a:lnTo>
                  <a:lnTo>
                    <a:pt x="390" y="293"/>
                  </a:lnTo>
                  <a:lnTo>
                    <a:pt x="389" y="292"/>
                  </a:lnTo>
                  <a:lnTo>
                    <a:pt x="387" y="291"/>
                  </a:lnTo>
                  <a:lnTo>
                    <a:pt x="381" y="291"/>
                  </a:lnTo>
                  <a:lnTo>
                    <a:pt x="376" y="291"/>
                  </a:lnTo>
                  <a:lnTo>
                    <a:pt x="376" y="291"/>
                  </a:lnTo>
                  <a:lnTo>
                    <a:pt x="374" y="289"/>
                  </a:lnTo>
                  <a:lnTo>
                    <a:pt x="374" y="287"/>
                  </a:lnTo>
                  <a:lnTo>
                    <a:pt x="374" y="285"/>
                  </a:lnTo>
                  <a:lnTo>
                    <a:pt x="376" y="282"/>
                  </a:lnTo>
                  <a:lnTo>
                    <a:pt x="376" y="282"/>
                  </a:lnTo>
                  <a:lnTo>
                    <a:pt x="372" y="283"/>
                  </a:lnTo>
                  <a:lnTo>
                    <a:pt x="370" y="281"/>
                  </a:lnTo>
                  <a:lnTo>
                    <a:pt x="367" y="275"/>
                  </a:lnTo>
                  <a:lnTo>
                    <a:pt x="367" y="275"/>
                  </a:lnTo>
                  <a:lnTo>
                    <a:pt x="365" y="273"/>
                  </a:lnTo>
                  <a:lnTo>
                    <a:pt x="361" y="271"/>
                  </a:lnTo>
                  <a:lnTo>
                    <a:pt x="358" y="270"/>
                  </a:lnTo>
                  <a:lnTo>
                    <a:pt x="356" y="269"/>
                  </a:lnTo>
                  <a:lnTo>
                    <a:pt x="356" y="269"/>
                  </a:lnTo>
                  <a:lnTo>
                    <a:pt x="356" y="266"/>
                  </a:lnTo>
                  <a:lnTo>
                    <a:pt x="357" y="264"/>
                  </a:lnTo>
                  <a:lnTo>
                    <a:pt x="358" y="263"/>
                  </a:lnTo>
                  <a:lnTo>
                    <a:pt x="360" y="262"/>
                  </a:lnTo>
                  <a:lnTo>
                    <a:pt x="360" y="262"/>
                  </a:lnTo>
                  <a:lnTo>
                    <a:pt x="358" y="260"/>
                  </a:lnTo>
                  <a:lnTo>
                    <a:pt x="357" y="259"/>
                  </a:lnTo>
                  <a:lnTo>
                    <a:pt x="354" y="259"/>
                  </a:lnTo>
                  <a:lnTo>
                    <a:pt x="352" y="259"/>
                  </a:lnTo>
                  <a:lnTo>
                    <a:pt x="349" y="257"/>
                  </a:lnTo>
                  <a:lnTo>
                    <a:pt x="349" y="257"/>
                  </a:lnTo>
                  <a:lnTo>
                    <a:pt x="349" y="256"/>
                  </a:lnTo>
                  <a:lnTo>
                    <a:pt x="351" y="255"/>
                  </a:lnTo>
                  <a:lnTo>
                    <a:pt x="353" y="255"/>
                  </a:lnTo>
                  <a:lnTo>
                    <a:pt x="353" y="255"/>
                  </a:lnTo>
                  <a:lnTo>
                    <a:pt x="353" y="253"/>
                  </a:lnTo>
                  <a:lnTo>
                    <a:pt x="353" y="252"/>
                  </a:lnTo>
                  <a:lnTo>
                    <a:pt x="350" y="252"/>
                  </a:lnTo>
                  <a:lnTo>
                    <a:pt x="347" y="252"/>
                  </a:lnTo>
                  <a:lnTo>
                    <a:pt x="345" y="251"/>
                  </a:lnTo>
                  <a:lnTo>
                    <a:pt x="345" y="248"/>
                  </a:lnTo>
                  <a:lnTo>
                    <a:pt x="345" y="248"/>
                  </a:lnTo>
                  <a:lnTo>
                    <a:pt x="339" y="248"/>
                  </a:lnTo>
                  <a:lnTo>
                    <a:pt x="334" y="246"/>
                  </a:lnTo>
                  <a:lnTo>
                    <a:pt x="331" y="244"/>
                  </a:lnTo>
                  <a:lnTo>
                    <a:pt x="327" y="242"/>
                  </a:lnTo>
                  <a:lnTo>
                    <a:pt x="327" y="242"/>
                  </a:lnTo>
                  <a:lnTo>
                    <a:pt x="327" y="239"/>
                  </a:lnTo>
                  <a:lnTo>
                    <a:pt x="326" y="235"/>
                  </a:lnTo>
                  <a:lnTo>
                    <a:pt x="324" y="232"/>
                  </a:lnTo>
                  <a:lnTo>
                    <a:pt x="321" y="229"/>
                  </a:lnTo>
                  <a:lnTo>
                    <a:pt x="320" y="226"/>
                  </a:lnTo>
                  <a:lnTo>
                    <a:pt x="319" y="224"/>
                  </a:lnTo>
                  <a:lnTo>
                    <a:pt x="319" y="224"/>
                  </a:lnTo>
                  <a:lnTo>
                    <a:pt x="317" y="224"/>
                  </a:lnTo>
                  <a:lnTo>
                    <a:pt x="315" y="223"/>
                  </a:lnTo>
                  <a:lnTo>
                    <a:pt x="313" y="222"/>
                  </a:lnTo>
                  <a:lnTo>
                    <a:pt x="311" y="222"/>
                  </a:lnTo>
                  <a:lnTo>
                    <a:pt x="311" y="222"/>
                  </a:lnTo>
                  <a:lnTo>
                    <a:pt x="311" y="220"/>
                  </a:lnTo>
                  <a:lnTo>
                    <a:pt x="310" y="217"/>
                  </a:lnTo>
                  <a:lnTo>
                    <a:pt x="308" y="215"/>
                  </a:lnTo>
                  <a:lnTo>
                    <a:pt x="306" y="213"/>
                  </a:lnTo>
                  <a:lnTo>
                    <a:pt x="305" y="212"/>
                  </a:lnTo>
                  <a:lnTo>
                    <a:pt x="305" y="210"/>
                  </a:lnTo>
                  <a:lnTo>
                    <a:pt x="305" y="210"/>
                  </a:lnTo>
                  <a:lnTo>
                    <a:pt x="301" y="210"/>
                  </a:lnTo>
                  <a:lnTo>
                    <a:pt x="299" y="210"/>
                  </a:lnTo>
                  <a:lnTo>
                    <a:pt x="296" y="208"/>
                  </a:lnTo>
                  <a:lnTo>
                    <a:pt x="294" y="204"/>
                  </a:lnTo>
                  <a:lnTo>
                    <a:pt x="291" y="202"/>
                  </a:lnTo>
                  <a:lnTo>
                    <a:pt x="291" y="202"/>
                  </a:lnTo>
                  <a:lnTo>
                    <a:pt x="287" y="201"/>
                  </a:lnTo>
                  <a:lnTo>
                    <a:pt x="286" y="200"/>
                  </a:lnTo>
                  <a:lnTo>
                    <a:pt x="284" y="199"/>
                  </a:lnTo>
                  <a:lnTo>
                    <a:pt x="284" y="199"/>
                  </a:lnTo>
                  <a:lnTo>
                    <a:pt x="284" y="196"/>
                  </a:lnTo>
                  <a:lnTo>
                    <a:pt x="284" y="194"/>
                  </a:lnTo>
                  <a:lnTo>
                    <a:pt x="284" y="194"/>
                  </a:lnTo>
                  <a:lnTo>
                    <a:pt x="283" y="194"/>
                  </a:lnTo>
                  <a:lnTo>
                    <a:pt x="282" y="194"/>
                  </a:lnTo>
                  <a:lnTo>
                    <a:pt x="280" y="194"/>
                  </a:lnTo>
                  <a:lnTo>
                    <a:pt x="279" y="192"/>
                  </a:lnTo>
                  <a:lnTo>
                    <a:pt x="279" y="192"/>
                  </a:lnTo>
                  <a:lnTo>
                    <a:pt x="278" y="190"/>
                  </a:lnTo>
                  <a:lnTo>
                    <a:pt x="275" y="187"/>
                  </a:lnTo>
                  <a:lnTo>
                    <a:pt x="268" y="184"/>
                  </a:lnTo>
                  <a:lnTo>
                    <a:pt x="268" y="184"/>
                  </a:lnTo>
                  <a:lnTo>
                    <a:pt x="269" y="182"/>
                  </a:lnTo>
                  <a:lnTo>
                    <a:pt x="269" y="180"/>
                  </a:lnTo>
                  <a:lnTo>
                    <a:pt x="267" y="178"/>
                  </a:lnTo>
                  <a:lnTo>
                    <a:pt x="264" y="176"/>
                  </a:lnTo>
                  <a:lnTo>
                    <a:pt x="262" y="174"/>
                  </a:lnTo>
                  <a:lnTo>
                    <a:pt x="262" y="174"/>
                  </a:lnTo>
                  <a:lnTo>
                    <a:pt x="260" y="171"/>
                  </a:lnTo>
                  <a:lnTo>
                    <a:pt x="259" y="168"/>
                  </a:lnTo>
                  <a:lnTo>
                    <a:pt x="259" y="168"/>
                  </a:lnTo>
                  <a:lnTo>
                    <a:pt x="255" y="164"/>
                  </a:lnTo>
                  <a:lnTo>
                    <a:pt x="253" y="162"/>
                  </a:lnTo>
                  <a:lnTo>
                    <a:pt x="252" y="159"/>
                  </a:lnTo>
                  <a:lnTo>
                    <a:pt x="252" y="159"/>
                  </a:lnTo>
                  <a:lnTo>
                    <a:pt x="247" y="154"/>
                  </a:lnTo>
                  <a:lnTo>
                    <a:pt x="244" y="152"/>
                  </a:lnTo>
                  <a:lnTo>
                    <a:pt x="239" y="152"/>
                  </a:lnTo>
                  <a:lnTo>
                    <a:pt x="239" y="152"/>
                  </a:lnTo>
                  <a:lnTo>
                    <a:pt x="238" y="148"/>
                  </a:lnTo>
                  <a:lnTo>
                    <a:pt x="236" y="145"/>
                  </a:lnTo>
                  <a:lnTo>
                    <a:pt x="232" y="139"/>
                  </a:lnTo>
                  <a:lnTo>
                    <a:pt x="227" y="133"/>
                  </a:lnTo>
                  <a:lnTo>
                    <a:pt x="225" y="130"/>
                  </a:lnTo>
                  <a:lnTo>
                    <a:pt x="224" y="127"/>
                  </a:lnTo>
                  <a:lnTo>
                    <a:pt x="224" y="127"/>
                  </a:lnTo>
                  <a:lnTo>
                    <a:pt x="212" y="127"/>
                  </a:lnTo>
                  <a:lnTo>
                    <a:pt x="212" y="127"/>
                  </a:lnTo>
                  <a:lnTo>
                    <a:pt x="212" y="125"/>
                  </a:lnTo>
                  <a:lnTo>
                    <a:pt x="210" y="123"/>
                  </a:lnTo>
                  <a:lnTo>
                    <a:pt x="206" y="122"/>
                  </a:lnTo>
                  <a:lnTo>
                    <a:pt x="201" y="120"/>
                  </a:lnTo>
                  <a:lnTo>
                    <a:pt x="200" y="119"/>
                  </a:lnTo>
                  <a:lnTo>
                    <a:pt x="198" y="117"/>
                  </a:lnTo>
                  <a:lnTo>
                    <a:pt x="198" y="117"/>
                  </a:lnTo>
                  <a:lnTo>
                    <a:pt x="188" y="117"/>
                  </a:lnTo>
                  <a:lnTo>
                    <a:pt x="188" y="117"/>
                  </a:lnTo>
                  <a:lnTo>
                    <a:pt x="186" y="112"/>
                  </a:lnTo>
                  <a:lnTo>
                    <a:pt x="184" y="110"/>
                  </a:lnTo>
                  <a:lnTo>
                    <a:pt x="178" y="105"/>
                  </a:lnTo>
                  <a:lnTo>
                    <a:pt x="172" y="101"/>
                  </a:lnTo>
                  <a:lnTo>
                    <a:pt x="167" y="95"/>
                  </a:lnTo>
                  <a:lnTo>
                    <a:pt x="167" y="95"/>
                  </a:lnTo>
                  <a:lnTo>
                    <a:pt x="164" y="97"/>
                  </a:lnTo>
                  <a:lnTo>
                    <a:pt x="161" y="94"/>
                  </a:lnTo>
                  <a:lnTo>
                    <a:pt x="159" y="93"/>
                  </a:lnTo>
                  <a:lnTo>
                    <a:pt x="154" y="93"/>
                  </a:lnTo>
                  <a:lnTo>
                    <a:pt x="154" y="93"/>
                  </a:lnTo>
                  <a:lnTo>
                    <a:pt x="151" y="89"/>
                  </a:lnTo>
                  <a:lnTo>
                    <a:pt x="147" y="85"/>
                  </a:lnTo>
                  <a:lnTo>
                    <a:pt x="142" y="82"/>
                  </a:lnTo>
                  <a:lnTo>
                    <a:pt x="139" y="78"/>
                  </a:lnTo>
                  <a:lnTo>
                    <a:pt x="139" y="78"/>
                  </a:lnTo>
                  <a:lnTo>
                    <a:pt x="139" y="76"/>
                  </a:lnTo>
                  <a:lnTo>
                    <a:pt x="139" y="73"/>
                  </a:lnTo>
                  <a:lnTo>
                    <a:pt x="139" y="73"/>
                  </a:lnTo>
                  <a:lnTo>
                    <a:pt x="136" y="73"/>
                  </a:lnTo>
                  <a:lnTo>
                    <a:pt x="133" y="73"/>
                  </a:lnTo>
                  <a:lnTo>
                    <a:pt x="133" y="73"/>
                  </a:lnTo>
                  <a:lnTo>
                    <a:pt x="134" y="72"/>
                  </a:lnTo>
                  <a:lnTo>
                    <a:pt x="135" y="71"/>
                  </a:lnTo>
                  <a:lnTo>
                    <a:pt x="136" y="70"/>
                  </a:lnTo>
                  <a:lnTo>
                    <a:pt x="136" y="69"/>
                  </a:lnTo>
                  <a:lnTo>
                    <a:pt x="136" y="69"/>
                  </a:lnTo>
                  <a:lnTo>
                    <a:pt x="130" y="71"/>
                  </a:lnTo>
                  <a:lnTo>
                    <a:pt x="129" y="72"/>
                  </a:lnTo>
                  <a:lnTo>
                    <a:pt x="129" y="73"/>
                  </a:lnTo>
                  <a:lnTo>
                    <a:pt x="130" y="74"/>
                  </a:lnTo>
                  <a:lnTo>
                    <a:pt x="131" y="76"/>
                  </a:lnTo>
                  <a:lnTo>
                    <a:pt x="131" y="76"/>
                  </a:lnTo>
                  <a:lnTo>
                    <a:pt x="131" y="78"/>
                  </a:lnTo>
                  <a:lnTo>
                    <a:pt x="130" y="77"/>
                  </a:lnTo>
                  <a:lnTo>
                    <a:pt x="129" y="77"/>
                  </a:lnTo>
                  <a:lnTo>
                    <a:pt x="127" y="76"/>
                  </a:lnTo>
                  <a:lnTo>
                    <a:pt x="127" y="76"/>
                  </a:lnTo>
                  <a:lnTo>
                    <a:pt x="126" y="72"/>
                  </a:lnTo>
                  <a:lnTo>
                    <a:pt x="125" y="69"/>
                  </a:lnTo>
                  <a:lnTo>
                    <a:pt x="125" y="69"/>
                  </a:lnTo>
                  <a:lnTo>
                    <a:pt x="113" y="69"/>
                  </a:lnTo>
                  <a:lnTo>
                    <a:pt x="113" y="69"/>
                  </a:lnTo>
                  <a:lnTo>
                    <a:pt x="112" y="66"/>
                  </a:lnTo>
                  <a:lnTo>
                    <a:pt x="111" y="62"/>
                  </a:lnTo>
                  <a:lnTo>
                    <a:pt x="111" y="62"/>
                  </a:lnTo>
                  <a:lnTo>
                    <a:pt x="109" y="63"/>
                  </a:lnTo>
                  <a:lnTo>
                    <a:pt x="108" y="62"/>
                  </a:lnTo>
                  <a:lnTo>
                    <a:pt x="107" y="60"/>
                  </a:lnTo>
                  <a:lnTo>
                    <a:pt x="107" y="60"/>
                  </a:lnTo>
                  <a:lnTo>
                    <a:pt x="105" y="61"/>
                  </a:lnTo>
                  <a:lnTo>
                    <a:pt x="104" y="61"/>
                  </a:lnTo>
                  <a:lnTo>
                    <a:pt x="103" y="61"/>
                  </a:lnTo>
                  <a:lnTo>
                    <a:pt x="101" y="60"/>
                  </a:lnTo>
                  <a:lnTo>
                    <a:pt x="101" y="60"/>
                  </a:lnTo>
                  <a:lnTo>
                    <a:pt x="100" y="59"/>
                  </a:lnTo>
                  <a:lnTo>
                    <a:pt x="100" y="58"/>
                  </a:lnTo>
                  <a:lnTo>
                    <a:pt x="98" y="58"/>
                  </a:lnTo>
                  <a:lnTo>
                    <a:pt x="98" y="58"/>
                  </a:lnTo>
                  <a:lnTo>
                    <a:pt x="97" y="58"/>
                  </a:lnTo>
                  <a:lnTo>
                    <a:pt x="94" y="56"/>
                  </a:lnTo>
                  <a:lnTo>
                    <a:pt x="93" y="53"/>
                  </a:lnTo>
                  <a:lnTo>
                    <a:pt x="93" y="51"/>
                  </a:lnTo>
                  <a:lnTo>
                    <a:pt x="93" y="51"/>
                  </a:lnTo>
                  <a:lnTo>
                    <a:pt x="92" y="51"/>
                  </a:lnTo>
                  <a:lnTo>
                    <a:pt x="91" y="52"/>
                  </a:lnTo>
                  <a:lnTo>
                    <a:pt x="91" y="56"/>
                  </a:lnTo>
                  <a:lnTo>
                    <a:pt x="91" y="56"/>
                  </a:lnTo>
                  <a:lnTo>
                    <a:pt x="80" y="48"/>
                  </a:lnTo>
                  <a:lnTo>
                    <a:pt x="69" y="40"/>
                  </a:lnTo>
                  <a:lnTo>
                    <a:pt x="69" y="40"/>
                  </a:lnTo>
                  <a:lnTo>
                    <a:pt x="64" y="41"/>
                  </a:lnTo>
                  <a:lnTo>
                    <a:pt x="61" y="41"/>
                  </a:lnTo>
                  <a:lnTo>
                    <a:pt x="58" y="41"/>
                  </a:lnTo>
                  <a:lnTo>
                    <a:pt x="53" y="42"/>
                  </a:lnTo>
                  <a:lnTo>
                    <a:pt x="53" y="42"/>
                  </a:lnTo>
                  <a:lnTo>
                    <a:pt x="51" y="38"/>
                  </a:lnTo>
                  <a:lnTo>
                    <a:pt x="48" y="33"/>
                  </a:lnTo>
                  <a:lnTo>
                    <a:pt x="48" y="33"/>
                  </a:lnTo>
                  <a:lnTo>
                    <a:pt x="46" y="33"/>
                  </a:lnTo>
                  <a:lnTo>
                    <a:pt x="44" y="36"/>
                  </a:lnTo>
                  <a:lnTo>
                    <a:pt x="44" y="36"/>
                  </a:lnTo>
                  <a:lnTo>
                    <a:pt x="38" y="32"/>
                  </a:lnTo>
                  <a:lnTo>
                    <a:pt x="31" y="29"/>
                  </a:lnTo>
                  <a:lnTo>
                    <a:pt x="24" y="26"/>
                  </a:lnTo>
                  <a:lnTo>
                    <a:pt x="22" y="25"/>
                  </a:lnTo>
                  <a:lnTo>
                    <a:pt x="20" y="22"/>
                  </a:lnTo>
                  <a:lnTo>
                    <a:pt x="20" y="22"/>
                  </a:lnTo>
                  <a:lnTo>
                    <a:pt x="13" y="22"/>
                  </a:lnTo>
                  <a:lnTo>
                    <a:pt x="8" y="21"/>
                  </a:lnTo>
                  <a:lnTo>
                    <a:pt x="0" y="18"/>
                  </a:lnTo>
                  <a:lnTo>
                    <a:pt x="0" y="18"/>
                  </a:lnTo>
                  <a:lnTo>
                    <a:pt x="0" y="8"/>
                  </a:lnTo>
                  <a:lnTo>
                    <a:pt x="0" y="8"/>
                  </a:lnTo>
                  <a:lnTo>
                    <a:pt x="2" y="8"/>
                  </a:lnTo>
                  <a:lnTo>
                    <a:pt x="4" y="9"/>
                  </a:lnTo>
                  <a:lnTo>
                    <a:pt x="8" y="10"/>
                  </a:lnTo>
                  <a:lnTo>
                    <a:pt x="8" y="10"/>
                  </a:lnTo>
                  <a:lnTo>
                    <a:pt x="9" y="9"/>
                  </a:lnTo>
                  <a:lnTo>
                    <a:pt x="9" y="6"/>
                  </a:lnTo>
                  <a:lnTo>
                    <a:pt x="9" y="3"/>
                  </a:lnTo>
                  <a:lnTo>
                    <a:pt x="10" y="0"/>
                  </a:lnTo>
                  <a:lnTo>
                    <a:pt x="10" y="0"/>
                  </a:lnTo>
                  <a:lnTo>
                    <a:pt x="15" y="0"/>
                  </a:lnTo>
                  <a:lnTo>
                    <a:pt x="19" y="0"/>
                  </a:lnTo>
                  <a:lnTo>
                    <a:pt x="21" y="0"/>
                  </a:lnTo>
                  <a:lnTo>
                    <a:pt x="22" y="0"/>
                  </a:lnTo>
                  <a:lnTo>
                    <a:pt x="22" y="2"/>
                  </a:lnTo>
                  <a:lnTo>
                    <a:pt x="22" y="4"/>
                  </a:lnTo>
                  <a:lnTo>
                    <a:pt x="22" y="4"/>
                  </a:lnTo>
                  <a:lnTo>
                    <a:pt x="27" y="4"/>
                  </a:lnTo>
                  <a:lnTo>
                    <a:pt x="29" y="4"/>
                  </a:lnTo>
                  <a:lnTo>
                    <a:pt x="30" y="2"/>
                  </a:lnTo>
                  <a:lnTo>
                    <a:pt x="30" y="2"/>
                  </a:lnTo>
                  <a:lnTo>
                    <a:pt x="34" y="4"/>
                  </a:lnTo>
                  <a:lnTo>
                    <a:pt x="37" y="3"/>
                  </a:lnTo>
                  <a:lnTo>
                    <a:pt x="38" y="2"/>
                  </a:lnTo>
                  <a:lnTo>
                    <a:pt x="38" y="2"/>
                  </a:lnTo>
                  <a:lnTo>
                    <a:pt x="40" y="3"/>
                  </a:lnTo>
                  <a:lnTo>
                    <a:pt x="40" y="4"/>
                  </a:lnTo>
                  <a:lnTo>
                    <a:pt x="40" y="6"/>
                  </a:lnTo>
                  <a:lnTo>
                    <a:pt x="38" y="10"/>
                  </a:lnTo>
                  <a:lnTo>
                    <a:pt x="38" y="11"/>
                  </a:lnTo>
                  <a:lnTo>
                    <a:pt x="38" y="13"/>
                  </a:lnTo>
                  <a:lnTo>
                    <a:pt x="38" y="13"/>
                  </a:lnTo>
                  <a:lnTo>
                    <a:pt x="40" y="17"/>
                  </a:lnTo>
                  <a:lnTo>
                    <a:pt x="43" y="19"/>
                  </a:lnTo>
                  <a:lnTo>
                    <a:pt x="46" y="19"/>
                  </a:lnTo>
                  <a:lnTo>
                    <a:pt x="51" y="18"/>
                  </a:lnTo>
                  <a:lnTo>
                    <a:pt x="51" y="18"/>
                  </a:lnTo>
                  <a:lnTo>
                    <a:pt x="49" y="20"/>
                  </a:lnTo>
                  <a:lnTo>
                    <a:pt x="49" y="21"/>
                  </a:lnTo>
                  <a:lnTo>
                    <a:pt x="48" y="22"/>
                  </a:lnTo>
                  <a:lnTo>
                    <a:pt x="48" y="22"/>
                  </a:lnTo>
                  <a:lnTo>
                    <a:pt x="56" y="21"/>
                  </a:lnTo>
                  <a:lnTo>
                    <a:pt x="62" y="21"/>
                  </a:lnTo>
                  <a:lnTo>
                    <a:pt x="72" y="23"/>
                  </a:lnTo>
                  <a:lnTo>
                    <a:pt x="83" y="25"/>
                  </a:lnTo>
                  <a:lnTo>
                    <a:pt x="89" y="25"/>
                  </a:lnTo>
                  <a:lnTo>
                    <a:pt x="95" y="24"/>
                  </a:lnTo>
                  <a:lnTo>
                    <a:pt x="95" y="24"/>
                  </a:lnTo>
                  <a:lnTo>
                    <a:pt x="95" y="27"/>
                  </a:lnTo>
                  <a:lnTo>
                    <a:pt x="95" y="29"/>
                  </a:lnTo>
                  <a:lnTo>
                    <a:pt x="97" y="30"/>
                  </a:lnTo>
                  <a:lnTo>
                    <a:pt x="98" y="31"/>
                  </a:lnTo>
                  <a:lnTo>
                    <a:pt x="102" y="31"/>
                  </a:lnTo>
                  <a:lnTo>
                    <a:pt x="107" y="31"/>
                  </a:lnTo>
                  <a:lnTo>
                    <a:pt x="107" y="31"/>
                  </a:lnTo>
                  <a:lnTo>
                    <a:pt x="107" y="33"/>
                  </a:lnTo>
                  <a:lnTo>
                    <a:pt x="107" y="34"/>
                  </a:lnTo>
                  <a:lnTo>
                    <a:pt x="105" y="37"/>
                  </a:lnTo>
                  <a:lnTo>
                    <a:pt x="103" y="39"/>
                  </a:lnTo>
                  <a:lnTo>
                    <a:pt x="102" y="40"/>
                  </a:lnTo>
                  <a:lnTo>
                    <a:pt x="103" y="42"/>
                  </a:lnTo>
                  <a:lnTo>
                    <a:pt x="103" y="42"/>
                  </a:lnTo>
                  <a:lnTo>
                    <a:pt x="110" y="39"/>
                  </a:lnTo>
                  <a:lnTo>
                    <a:pt x="114" y="39"/>
                  </a:lnTo>
                  <a:lnTo>
                    <a:pt x="121" y="40"/>
                  </a:lnTo>
                  <a:lnTo>
                    <a:pt x="121" y="40"/>
                  </a:lnTo>
                  <a:lnTo>
                    <a:pt x="121" y="44"/>
                  </a:lnTo>
                  <a:lnTo>
                    <a:pt x="121" y="44"/>
                  </a:lnTo>
                  <a:lnTo>
                    <a:pt x="123" y="47"/>
                  </a:lnTo>
                  <a:lnTo>
                    <a:pt x="125" y="49"/>
                  </a:lnTo>
                  <a:lnTo>
                    <a:pt x="125" y="49"/>
                  </a:lnTo>
                  <a:lnTo>
                    <a:pt x="128" y="50"/>
                  </a:lnTo>
                  <a:lnTo>
                    <a:pt x="131" y="51"/>
                  </a:lnTo>
                  <a:lnTo>
                    <a:pt x="131" y="51"/>
                  </a:lnTo>
                  <a:lnTo>
                    <a:pt x="131" y="53"/>
                  </a:lnTo>
                  <a:lnTo>
                    <a:pt x="131" y="56"/>
                  </a:lnTo>
                  <a:lnTo>
                    <a:pt x="131" y="56"/>
                  </a:lnTo>
                  <a:lnTo>
                    <a:pt x="133" y="57"/>
                  </a:lnTo>
                  <a:lnTo>
                    <a:pt x="136" y="57"/>
                  </a:lnTo>
                  <a:lnTo>
                    <a:pt x="139" y="57"/>
                  </a:lnTo>
                  <a:lnTo>
                    <a:pt x="141" y="58"/>
                  </a:lnTo>
                  <a:lnTo>
                    <a:pt x="141" y="58"/>
                  </a:lnTo>
                  <a:lnTo>
                    <a:pt x="143" y="61"/>
                  </a:lnTo>
                  <a:lnTo>
                    <a:pt x="146" y="63"/>
                  </a:lnTo>
                  <a:lnTo>
                    <a:pt x="147" y="65"/>
                  </a:lnTo>
                  <a:lnTo>
                    <a:pt x="149" y="65"/>
                  </a:lnTo>
                  <a:lnTo>
                    <a:pt x="152" y="65"/>
                  </a:lnTo>
                  <a:lnTo>
                    <a:pt x="156" y="65"/>
                  </a:lnTo>
                  <a:lnTo>
                    <a:pt x="156" y="65"/>
                  </a:lnTo>
                  <a:lnTo>
                    <a:pt x="156" y="68"/>
                  </a:lnTo>
                  <a:lnTo>
                    <a:pt x="154" y="69"/>
                  </a:lnTo>
                  <a:lnTo>
                    <a:pt x="152" y="71"/>
                  </a:lnTo>
                  <a:lnTo>
                    <a:pt x="152" y="73"/>
                  </a:lnTo>
                  <a:lnTo>
                    <a:pt x="152" y="73"/>
                  </a:lnTo>
                  <a:lnTo>
                    <a:pt x="157" y="73"/>
                  </a:lnTo>
                  <a:lnTo>
                    <a:pt x="162" y="74"/>
                  </a:lnTo>
                  <a:lnTo>
                    <a:pt x="165" y="74"/>
                  </a:lnTo>
                  <a:lnTo>
                    <a:pt x="170" y="73"/>
                  </a:lnTo>
                  <a:lnTo>
                    <a:pt x="170" y="73"/>
                  </a:lnTo>
                  <a:lnTo>
                    <a:pt x="173" y="71"/>
                  </a:lnTo>
                  <a:lnTo>
                    <a:pt x="173" y="70"/>
                  </a:lnTo>
                  <a:lnTo>
                    <a:pt x="172" y="69"/>
                  </a:lnTo>
                  <a:lnTo>
                    <a:pt x="172" y="69"/>
                  </a:lnTo>
                  <a:lnTo>
                    <a:pt x="174" y="67"/>
                  </a:lnTo>
                  <a:lnTo>
                    <a:pt x="175" y="67"/>
                  </a:lnTo>
                  <a:lnTo>
                    <a:pt x="176" y="68"/>
                  </a:lnTo>
                  <a:lnTo>
                    <a:pt x="177" y="70"/>
                  </a:lnTo>
                  <a:lnTo>
                    <a:pt x="178" y="73"/>
                  </a:lnTo>
                  <a:lnTo>
                    <a:pt x="181" y="76"/>
                  </a:lnTo>
                  <a:lnTo>
                    <a:pt x="183" y="77"/>
                  </a:lnTo>
                  <a:lnTo>
                    <a:pt x="186" y="76"/>
                  </a:lnTo>
                  <a:lnTo>
                    <a:pt x="186" y="76"/>
                  </a:lnTo>
                  <a:lnTo>
                    <a:pt x="185" y="84"/>
                  </a:lnTo>
                  <a:lnTo>
                    <a:pt x="186" y="91"/>
                  </a:lnTo>
                  <a:lnTo>
                    <a:pt x="186" y="91"/>
                  </a:lnTo>
                  <a:lnTo>
                    <a:pt x="186" y="93"/>
                  </a:lnTo>
                  <a:lnTo>
                    <a:pt x="188" y="92"/>
                  </a:lnTo>
                  <a:lnTo>
                    <a:pt x="190" y="91"/>
                  </a:lnTo>
                  <a:lnTo>
                    <a:pt x="191" y="91"/>
                  </a:lnTo>
                  <a:lnTo>
                    <a:pt x="192" y="91"/>
                  </a:lnTo>
                  <a:lnTo>
                    <a:pt x="192" y="91"/>
                  </a:lnTo>
                  <a:lnTo>
                    <a:pt x="193" y="95"/>
                  </a:lnTo>
                  <a:lnTo>
                    <a:pt x="193" y="98"/>
                  </a:lnTo>
                  <a:lnTo>
                    <a:pt x="194" y="99"/>
                  </a:lnTo>
                  <a:lnTo>
                    <a:pt x="194" y="99"/>
                  </a:lnTo>
                  <a:lnTo>
                    <a:pt x="196" y="98"/>
                  </a:lnTo>
                  <a:lnTo>
                    <a:pt x="197" y="97"/>
                  </a:lnTo>
                  <a:lnTo>
                    <a:pt x="200" y="94"/>
                  </a:lnTo>
                  <a:lnTo>
                    <a:pt x="204" y="93"/>
                  </a:lnTo>
                  <a:lnTo>
                    <a:pt x="204" y="93"/>
                  </a:lnTo>
                  <a:lnTo>
                    <a:pt x="204" y="94"/>
                  </a:lnTo>
                  <a:lnTo>
                    <a:pt x="206" y="95"/>
                  </a:lnTo>
                  <a:lnTo>
                    <a:pt x="206" y="95"/>
                  </a:lnTo>
                  <a:lnTo>
                    <a:pt x="211" y="97"/>
                  </a:lnTo>
                  <a:lnTo>
                    <a:pt x="216" y="99"/>
                  </a:lnTo>
                  <a:lnTo>
                    <a:pt x="216" y="99"/>
                  </a:lnTo>
                  <a:lnTo>
                    <a:pt x="219" y="99"/>
                  </a:lnTo>
                  <a:lnTo>
                    <a:pt x="222" y="100"/>
                  </a:lnTo>
                  <a:lnTo>
                    <a:pt x="225" y="102"/>
                  </a:lnTo>
                  <a:lnTo>
                    <a:pt x="229" y="104"/>
                  </a:lnTo>
                  <a:lnTo>
                    <a:pt x="231" y="105"/>
                  </a:lnTo>
                  <a:lnTo>
                    <a:pt x="234" y="105"/>
                  </a:lnTo>
                  <a:lnTo>
                    <a:pt x="234" y="105"/>
                  </a:lnTo>
                  <a:lnTo>
                    <a:pt x="234" y="108"/>
                  </a:lnTo>
                  <a:lnTo>
                    <a:pt x="235" y="110"/>
                  </a:lnTo>
                  <a:lnTo>
                    <a:pt x="237" y="113"/>
                  </a:lnTo>
                  <a:lnTo>
                    <a:pt x="238" y="115"/>
                  </a:lnTo>
                  <a:lnTo>
                    <a:pt x="239" y="117"/>
                  </a:lnTo>
                  <a:lnTo>
                    <a:pt x="238" y="119"/>
                  </a:lnTo>
                  <a:lnTo>
                    <a:pt x="237" y="121"/>
                  </a:lnTo>
                  <a:lnTo>
                    <a:pt x="237" y="121"/>
                  </a:lnTo>
                  <a:lnTo>
                    <a:pt x="237" y="122"/>
                  </a:lnTo>
                  <a:lnTo>
                    <a:pt x="238" y="123"/>
                  </a:lnTo>
                  <a:lnTo>
                    <a:pt x="242" y="123"/>
                  </a:lnTo>
                  <a:lnTo>
                    <a:pt x="245" y="123"/>
                  </a:lnTo>
                  <a:lnTo>
                    <a:pt x="248" y="123"/>
                  </a:lnTo>
                  <a:lnTo>
                    <a:pt x="248" y="123"/>
                  </a:lnTo>
                  <a:lnTo>
                    <a:pt x="248" y="127"/>
                  </a:lnTo>
                  <a:lnTo>
                    <a:pt x="249" y="130"/>
                  </a:lnTo>
                  <a:lnTo>
                    <a:pt x="249" y="131"/>
                  </a:lnTo>
                  <a:lnTo>
                    <a:pt x="251" y="132"/>
                  </a:lnTo>
                  <a:lnTo>
                    <a:pt x="255" y="132"/>
                  </a:lnTo>
                  <a:lnTo>
                    <a:pt x="255" y="132"/>
                  </a:lnTo>
                  <a:lnTo>
                    <a:pt x="254" y="134"/>
                  </a:lnTo>
                  <a:lnTo>
                    <a:pt x="254" y="137"/>
                  </a:lnTo>
                  <a:lnTo>
                    <a:pt x="256" y="139"/>
                  </a:lnTo>
                  <a:lnTo>
                    <a:pt x="258" y="142"/>
                  </a:lnTo>
                  <a:lnTo>
                    <a:pt x="259" y="143"/>
                  </a:lnTo>
                  <a:lnTo>
                    <a:pt x="259" y="145"/>
                  </a:lnTo>
                  <a:lnTo>
                    <a:pt x="259" y="145"/>
                  </a:lnTo>
                  <a:lnTo>
                    <a:pt x="263" y="144"/>
                  </a:lnTo>
                  <a:lnTo>
                    <a:pt x="266" y="144"/>
                  </a:lnTo>
                  <a:lnTo>
                    <a:pt x="270" y="144"/>
                  </a:lnTo>
                  <a:lnTo>
                    <a:pt x="273" y="145"/>
                  </a:lnTo>
                  <a:lnTo>
                    <a:pt x="280" y="149"/>
                  </a:lnTo>
                  <a:lnTo>
                    <a:pt x="286" y="152"/>
                  </a:lnTo>
                  <a:lnTo>
                    <a:pt x="286" y="152"/>
                  </a:lnTo>
                  <a:lnTo>
                    <a:pt x="286" y="154"/>
                  </a:lnTo>
                  <a:lnTo>
                    <a:pt x="286" y="155"/>
                  </a:lnTo>
                  <a:lnTo>
                    <a:pt x="285" y="156"/>
                  </a:lnTo>
                  <a:lnTo>
                    <a:pt x="284" y="159"/>
                  </a:lnTo>
                  <a:lnTo>
                    <a:pt x="284" y="159"/>
                  </a:lnTo>
                  <a:lnTo>
                    <a:pt x="285" y="160"/>
                  </a:lnTo>
                  <a:lnTo>
                    <a:pt x="287" y="161"/>
                  </a:lnTo>
                  <a:lnTo>
                    <a:pt x="291" y="161"/>
                  </a:lnTo>
                  <a:lnTo>
                    <a:pt x="291" y="161"/>
                  </a:lnTo>
                  <a:lnTo>
                    <a:pt x="291" y="165"/>
                  </a:lnTo>
                  <a:lnTo>
                    <a:pt x="293" y="167"/>
                  </a:lnTo>
                  <a:lnTo>
                    <a:pt x="295" y="168"/>
                  </a:lnTo>
                  <a:lnTo>
                    <a:pt x="299" y="168"/>
                  </a:lnTo>
                  <a:lnTo>
                    <a:pt x="299" y="168"/>
                  </a:lnTo>
                  <a:lnTo>
                    <a:pt x="300" y="172"/>
                  </a:lnTo>
                  <a:lnTo>
                    <a:pt x="303" y="176"/>
                  </a:lnTo>
                  <a:lnTo>
                    <a:pt x="306" y="181"/>
                  </a:lnTo>
                  <a:lnTo>
                    <a:pt x="307" y="186"/>
                  </a:lnTo>
                  <a:lnTo>
                    <a:pt x="307" y="186"/>
                  </a:lnTo>
                  <a:lnTo>
                    <a:pt x="312" y="186"/>
                  </a:lnTo>
                  <a:lnTo>
                    <a:pt x="316" y="188"/>
                  </a:lnTo>
                  <a:lnTo>
                    <a:pt x="319" y="191"/>
                  </a:lnTo>
                  <a:lnTo>
                    <a:pt x="325" y="192"/>
                  </a:lnTo>
                  <a:lnTo>
                    <a:pt x="325" y="192"/>
                  </a:lnTo>
                  <a:lnTo>
                    <a:pt x="325" y="198"/>
                  </a:lnTo>
                  <a:lnTo>
                    <a:pt x="327" y="202"/>
                  </a:lnTo>
                  <a:lnTo>
                    <a:pt x="333" y="210"/>
                  </a:lnTo>
                  <a:lnTo>
                    <a:pt x="333" y="210"/>
                  </a:lnTo>
                  <a:lnTo>
                    <a:pt x="345" y="224"/>
                  </a:lnTo>
                  <a:lnTo>
                    <a:pt x="345" y="224"/>
                  </a:lnTo>
                  <a:lnTo>
                    <a:pt x="348" y="226"/>
                  </a:lnTo>
                  <a:lnTo>
                    <a:pt x="351" y="228"/>
                  </a:lnTo>
                  <a:lnTo>
                    <a:pt x="351" y="228"/>
                  </a:lnTo>
                  <a:lnTo>
                    <a:pt x="351" y="230"/>
                  </a:lnTo>
                  <a:lnTo>
                    <a:pt x="351" y="232"/>
                  </a:lnTo>
                  <a:lnTo>
                    <a:pt x="351" y="232"/>
                  </a:lnTo>
                  <a:lnTo>
                    <a:pt x="353" y="232"/>
                  </a:lnTo>
                  <a:lnTo>
                    <a:pt x="356" y="232"/>
                  </a:lnTo>
                  <a:lnTo>
                    <a:pt x="356" y="232"/>
                  </a:lnTo>
                  <a:lnTo>
                    <a:pt x="357" y="236"/>
                  </a:lnTo>
                  <a:lnTo>
                    <a:pt x="358" y="240"/>
                  </a:lnTo>
                  <a:lnTo>
                    <a:pt x="358" y="240"/>
                  </a:lnTo>
                  <a:lnTo>
                    <a:pt x="359" y="240"/>
                  </a:lnTo>
                  <a:lnTo>
                    <a:pt x="360" y="241"/>
                  </a:lnTo>
                  <a:lnTo>
                    <a:pt x="360" y="242"/>
                  </a:lnTo>
                  <a:lnTo>
                    <a:pt x="360" y="242"/>
                  </a:lnTo>
                  <a:lnTo>
                    <a:pt x="360" y="244"/>
                  </a:lnTo>
                  <a:lnTo>
                    <a:pt x="362" y="246"/>
                  </a:lnTo>
                  <a:lnTo>
                    <a:pt x="365" y="248"/>
                  </a:lnTo>
                  <a:lnTo>
                    <a:pt x="367" y="248"/>
                  </a:lnTo>
                  <a:lnTo>
                    <a:pt x="367" y="248"/>
                  </a:lnTo>
                  <a:lnTo>
                    <a:pt x="369" y="249"/>
                  </a:lnTo>
                  <a:lnTo>
                    <a:pt x="370" y="251"/>
                  </a:lnTo>
                  <a:lnTo>
                    <a:pt x="372" y="253"/>
                  </a:lnTo>
                  <a:lnTo>
                    <a:pt x="374" y="255"/>
                  </a:lnTo>
                  <a:lnTo>
                    <a:pt x="374" y="255"/>
                  </a:lnTo>
                  <a:lnTo>
                    <a:pt x="376" y="255"/>
                  </a:lnTo>
                  <a:lnTo>
                    <a:pt x="378" y="255"/>
                  </a:lnTo>
                  <a:lnTo>
                    <a:pt x="378" y="255"/>
                  </a:lnTo>
                  <a:lnTo>
                    <a:pt x="378" y="257"/>
                  </a:lnTo>
                  <a:lnTo>
                    <a:pt x="378" y="257"/>
                  </a:lnTo>
                  <a:lnTo>
                    <a:pt x="380" y="257"/>
                  </a:lnTo>
                  <a:lnTo>
                    <a:pt x="382" y="257"/>
                  </a:lnTo>
                  <a:lnTo>
                    <a:pt x="382" y="257"/>
                  </a:lnTo>
                  <a:lnTo>
                    <a:pt x="385" y="261"/>
                  </a:lnTo>
                  <a:lnTo>
                    <a:pt x="387" y="263"/>
                  </a:lnTo>
                  <a:lnTo>
                    <a:pt x="390" y="264"/>
                  </a:lnTo>
                  <a:lnTo>
                    <a:pt x="390" y="264"/>
                  </a:lnTo>
                  <a:lnTo>
                    <a:pt x="390" y="273"/>
                  </a:lnTo>
                  <a:lnTo>
                    <a:pt x="390" y="273"/>
                  </a:lnTo>
                  <a:lnTo>
                    <a:pt x="392" y="276"/>
                  </a:lnTo>
                  <a:lnTo>
                    <a:pt x="394" y="281"/>
                  </a:lnTo>
                  <a:lnTo>
                    <a:pt x="396" y="283"/>
                  </a:lnTo>
                  <a:lnTo>
                    <a:pt x="398" y="284"/>
                  </a:lnTo>
                  <a:lnTo>
                    <a:pt x="400" y="285"/>
                  </a:lnTo>
                  <a:lnTo>
                    <a:pt x="400" y="285"/>
                  </a:lnTo>
                  <a:lnTo>
                    <a:pt x="401" y="286"/>
                  </a:lnTo>
                  <a:lnTo>
                    <a:pt x="400" y="287"/>
                  </a:lnTo>
                  <a:lnTo>
                    <a:pt x="399" y="289"/>
                  </a:lnTo>
                  <a:lnTo>
                    <a:pt x="397" y="290"/>
                  </a:lnTo>
                  <a:lnTo>
                    <a:pt x="396" y="291"/>
                  </a:lnTo>
                  <a:lnTo>
                    <a:pt x="396" y="291"/>
                  </a:lnTo>
                  <a:lnTo>
                    <a:pt x="397" y="294"/>
                  </a:lnTo>
                  <a:lnTo>
                    <a:pt x="400" y="297"/>
                  </a:lnTo>
                  <a:lnTo>
                    <a:pt x="404" y="300"/>
                  </a:lnTo>
                  <a:lnTo>
                    <a:pt x="410" y="300"/>
                  </a:lnTo>
                  <a:lnTo>
                    <a:pt x="410" y="300"/>
                  </a:lnTo>
                  <a:lnTo>
                    <a:pt x="410" y="303"/>
                  </a:lnTo>
                  <a:lnTo>
                    <a:pt x="409" y="304"/>
                  </a:lnTo>
                  <a:lnTo>
                    <a:pt x="404" y="305"/>
                  </a:lnTo>
                  <a:lnTo>
                    <a:pt x="404" y="305"/>
                  </a:lnTo>
                  <a:lnTo>
                    <a:pt x="407" y="307"/>
                  </a:lnTo>
                  <a:lnTo>
                    <a:pt x="409" y="309"/>
                  </a:lnTo>
                  <a:lnTo>
                    <a:pt x="413" y="313"/>
                  </a:lnTo>
                  <a:lnTo>
                    <a:pt x="415" y="315"/>
                  </a:lnTo>
                  <a:lnTo>
                    <a:pt x="416" y="318"/>
                  </a:lnTo>
                  <a:lnTo>
                    <a:pt x="415" y="321"/>
                  </a:lnTo>
                  <a:lnTo>
                    <a:pt x="414" y="325"/>
                  </a:lnTo>
                  <a:lnTo>
                    <a:pt x="414" y="325"/>
                  </a:lnTo>
                  <a:lnTo>
                    <a:pt x="415" y="326"/>
                  </a:lnTo>
                  <a:lnTo>
                    <a:pt x="416" y="327"/>
                  </a:lnTo>
                  <a:lnTo>
                    <a:pt x="418" y="325"/>
                  </a:lnTo>
                  <a:lnTo>
                    <a:pt x="421" y="323"/>
                  </a:lnTo>
                  <a:lnTo>
                    <a:pt x="423" y="323"/>
                  </a:lnTo>
                  <a:lnTo>
                    <a:pt x="426" y="323"/>
                  </a:lnTo>
                  <a:lnTo>
                    <a:pt x="426" y="323"/>
                  </a:lnTo>
                  <a:lnTo>
                    <a:pt x="424" y="327"/>
                  </a:lnTo>
                  <a:lnTo>
                    <a:pt x="426" y="330"/>
                  </a:lnTo>
                  <a:lnTo>
                    <a:pt x="427" y="331"/>
                  </a:lnTo>
                  <a:lnTo>
                    <a:pt x="428" y="332"/>
                  </a:lnTo>
                  <a:lnTo>
                    <a:pt x="432" y="331"/>
                  </a:lnTo>
                  <a:lnTo>
                    <a:pt x="432" y="331"/>
                  </a:lnTo>
                  <a:lnTo>
                    <a:pt x="431" y="333"/>
                  </a:lnTo>
                  <a:lnTo>
                    <a:pt x="430" y="335"/>
                  </a:lnTo>
                  <a:lnTo>
                    <a:pt x="431" y="339"/>
                  </a:lnTo>
                  <a:lnTo>
                    <a:pt x="432" y="343"/>
                  </a:lnTo>
                  <a:lnTo>
                    <a:pt x="431" y="345"/>
                  </a:lnTo>
                  <a:lnTo>
                    <a:pt x="430" y="347"/>
                  </a:lnTo>
                  <a:lnTo>
                    <a:pt x="430" y="347"/>
                  </a:lnTo>
                  <a:lnTo>
                    <a:pt x="433" y="350"/>
                  </a:lnTo>
                  <a:lnTo>
                    <a:pt x="437" y="351"/>
                  </a:lnTo>
                  <a:lnTo>
                    <a:pt x="439" y="353"/>
                  </a:lnTo>
                  <a:lnTo>
                    <a:pt x="440" y="354"/>
                  </a:lnTo>
                  <a:lnTo>
                    <a:pt x="441" y="357"/>
                  </a:lnTo>
                  <a:lnTo>
                    <a:pt x="441" y="361"/>
                  </a:lnTo>
                  <a:lnTo>
                    <a:pt x="441" y="361"/>
                  </a:lnTo>
                  <a:lnTo>
                    <a:pt x="438" y="361"/>
                  </a:lnTo>
                  <a:lnTo>
                    <a:pt x="436" y="361"/>
                  </a:lnTo>
                  <a:lnTo>
                    <a:pt x="435" y="362"/>
                  </a:lnTo>
                  <a:lnTo>
                    <a:pt x="434" y="364"/>
                  </a:lnTo>
                  <a:lnTo>
                    <a:pt x="433" y="368"/>
                  </a:lnTo>
                  <a:lnTo>
                    <a:pt x="432" y="372"/>
                  </a:lnTo>
                  <a:lnTo>
                    <a:pt x="432" y="372"/>
                  </a:lnTo>
                  <a:lnTo>
                    <a:pt x="437" y="371"/>
                  </a:lnTo>
                  <a:lnTo>
                    <a:pt x="441" y="369"/>
                  </a:lnTo>
                  <a:lnTo>
                    <a:pt x="445" y="367"/>
                  </a:lnTo>
                  <a:lnTo>
                    <a:pt x="450" y="365"/>
                  </a:lnTo>
                  <a:lnTo>
                    <a:pt x="450" y="365"/>
                  </a:lnTo>
                  <a:lnTo>
                    <a:pt x="450" y="367"/>
                  </a:lnTo>
                  <a:lnTo>
                    <a:pt x="450" y="369"/>
                  </a:lnTo>
                  <a:lnTo>
                    <a:pt x="447" y="370"/>
                  </a:lnTo>
                  <a:lnTo>
                    <a:pt x="444" y="371"/>
                  </a:lnTo>
                  <a:lnTo>
                    <a:pt x="443" y="372"/>
                  </a:lnTo>
                  <a:lnTo>
                    <a:pt x="443" y="374"/>
                  </a:lnTo>
                  <a:lnTo>
                    <a:pt x="443" y="374"/>
                  </a:lnTo>
                  <a:lnTo>
                    <a:pt x="444" y="375"/>
                  </a:lnTo>
                  <a:lnTo>
                    <a:pt x="447" y="376"/>
                  </a:lnTo>
                  <a:lnTo>
                    <a:pt x="451" y="376"/>
                  </a:lnTo>
                  <a:lnTo>
                    <a:pt x="455" y="377"/>
                  </a:lnTo>
                  <a:lnTo>
                    <a:pt x="459" y="378"/>
                  </a:lnTo>
                  <a:lnTo>
                    <a:pt x="459" y="378"/>
                  </a:lnTo>
                  <a:lnTo>
                    <a:pt x="459" y="381"/>
                  </a:lnTo>
                  <a:lnTo>
                    <a:pt x="459" y="382"/>
                  </a:lnTo>
                  <a:lnTo>
                    <a:pt x="463" y="383"/>
                  </a:lnTo>
                  <a:lnTo>
                    <a:pt x="463" y="383"/>
                  </a:lnTo>
                  <a:lnTo>
                    <a:pt x="459" y="395"/>
                  </a:lnTo>
                  <a:lnTo>
                    <a:pt x="457" y="402"/>
                  </a:lnTo>
                  <a:lnTo>
                    <a:pt x="454" y="408"/>
                  </a:lnTo>
                  <a:lnTo>
                    <a:pt x="454" y="408"/>
                  </a:lnTo>
                  <a:lnTo>
                    <a:pt x="457" y="408"/>
                  </a:lnTo>
                  <a:lnTo>
                    <a:pt x="459" y="408"/>
                  </a:lnTo>
                  <a:lnTo>
                    <a:pt x="461" y="406"/>
                  </a:lnTo>
                  <a:lnTo>
                    <a:pt x="463" y="404"/>
                  </a:lnTo>
                  <a:lnTo>
                    <a:pt x="465" y="403"/>
                  </a:lnTo>
                  <a:lnTo>
                    <a:pt x="468" y="404"/>
                  </a:lnTo>
                  <a:lnTo>
                    <a:pt x="468" y="404"/>
                  </a:lnTo>
                  <a:lnTo>
                    <a:pt x="468" y="407"/>
                  </a:lnTo>
                  <a:lnTo>
                    <a:pt x="467" y="410"/>
                  </a:lnTo>
                  <a:lnTo>
                    <a:pt x="464" y="412"/>
                  </a:lnTo>
                  <a:lnTo>
                    <a:pt x="463" y="414"/>
                  </a:lnTo>
                  <a:lnTo>
                    <a:pt x="463" y="414"/>
                  </a:lnTo>
                  <a:lnTo>
                    <a:pt x="464" y="417"/>
                  </a:lnTo>
                  <a:lnTo>
                    <a:pt x="467" y="418"/>
                  </a:lnTo>
                  <a:lnTo>
                    <a:pt x="468" y="420"/>
                  </a:lnTo>
                  <a:lnTo>
                    <a:pt x="465" y="424"/>
                  </a:lnTo>
                  <a:lnTo>
                    <a:pt x="465" y="424"/>
                  </a:lnTo>
                  <a:lnTo>
                    <a:pt x="467" y="425"/>
                  </a:lnTo>
                  <a:lnTo>
                    <a:pt x="468" y="427"/>
                  </a:lnTo>
                  <a:lnTo>
                    <a:pt x="470" y="428"/>
                  </a:lnTo>
                  <a:lnTo>
                    <a:pt x="472" y="428"/>
                  </a:lnTo>
                  <a:lnTo>
                    <a:pt x="472" y="428"/>
                  </a:lnTo>
                  <a:lnTo>
                    <a:pt x="472" y="430"/>
                  </a:lnTo>
                  <a:lnTo>
                    <a:pt x="473" y="431"/>
                  </a:lnTo>
                  <a:lnTo>
                    <a:pt x="477" y="432"/>
                  </a:lnTo>
                  <a:lnTo>
                    <a:pt x="477" y="432"/>
                  </a:lnTo>
                  <a:lnTo>
                    <a:pt x="477" y="437"/>
                  </a:lnTo>
                  <a:lnTo>
                    <a:pt x="477" y="442"/>
                  </a:lnTo>
                  <a:lnTo>
                    <a:pt x="477" y="442"/>
                  </a:lnTo>
                  <a:lnTo>
                    <a:pt x="479" y="445"/>
                  </a:lnTo>
                  <a:lnTo>
                    <a:pt x="481" y="447"/>
                  </a:lnTo>
                  <a:lnTo>
                    <a:pt x="484" y="449"/>
                  </a:lnTo>
                  <a:lnTo>
                    <a:pt x="485" y="450"/>
                  </a:lnTo>
                  <a:lnTo>
                    <a:pt x="485" y="452"/>
                  </a:lnTo>
                  <a:lnTo>
                    <a:pt x="485" y="452"/>
                  </a:lnTo>
                  <a:lnTo>
                    <a:pt x="495" y="452"/>
                  </a:lnTo>
                  <a:lnTo>
                    <a:pt x="495" y="452"/>
                  </a:lnTo>
                  <a:lnTo>
                    <a:pt x="494" y="458"/>
                  </a:lnTo>
                  <a:lnTo>
                    <a:pt x="493" y="463"/>
                  </a:lnTo>
                  <a:lnTo>
                    <a:pt x="493" y="465"/>
                  </a:lnTo>
                  <a:lnTo>
                    <a:pt x="494" y="466"/>
                  </a:lnTo>
                  <a:lnTo>
                    <a:pt x="496" y="468"/>
                  </a:lnTo>
                  <a:lnTo>
                    <a:pt x="499" y="468"/>
                  </a:lnTo>
                  <a:lnTo>
                    <a:pt x="499" y="468"/>
                  </a:lnTo>
                  <a:lnTo>
                    <a:pt x="499" y="472"/>
                  </a:lnTo>
                  <a:lnTo>
                    <a:pt x="499" y="475"/>
                  </a:lnTo>
                  <a:lnTo>
                    <a:pt x="497" y="478"/>
                  </a:lnTo>
                  <a:lnTo>
                    <a:pt x="497" y="481"/>
                  </a:lnTo>
                  <a:lnTo>
                    <a:pt x="497" y="481"/>
                  </a:lnTo>
                  <a:lnTo>
                    <a:pt x="498" y="484"/>
                  </a:lnTo>
                  <a:lnTo>
                    <a:pt x="499" y="485"/>
                  </a:lnTo>
                  <a:lnTo>
                    <a:pt x="501" y="486"/>
                  </a:lnTo>
                  <a:lnTo>
                    <a:pt x="503" y="486"/>
                  </a:lnTo>
                  <a:lnTo>
                    <a:pt x="503" y="486"/>
                  </a:lnTo>
                  <a:lnTo>
                    <a:pt x="505" y="499"/>
                  </a:lnTo>
                  <a:lnTo>
                    <a:pt x="509" y="513"/>
                  </a:lnTo>
                  <a:lnTo>
                    <a:pt x="509" y="513"/>
                  </a:lnTo>
                  <a:lnTo>
                    <a:pt x="510" y="515"/>
                  </a:lnTo>
                  <a:lnTo>
                    <a:pt x="511" y="515"/>
                  </a:lnTo>
                  <a:lnTo>
                    <a:pt x="511" y="515"/>
                  </a:lnTo>
                  <a:lnTo>
                    <a:pt x="510" y="516"/>
                  </a:lnTo>
                  <a:lnTo>
                    <a:pt x="509" y="518"/>
                  </a:lnTo>
                  <a:lnTo>
                    <a:pt x="505" y="519"/>
                  </a:lnTo>
                  <a:lnTo>
                    <a:pt x="505" y="519"/>
                  </a:lnTo>
                  <a:lnTo>
                    <a:pt x="506" y="523"/>
                  </a:lnTo>
                  <a:lnTo>
                    <a:pt x="509" y="525"/>
                  </a:lnTo>
                  <a:lnTo>
                    <a:pt x="513" y="529"/>
                  </a:lnTo>
                  <a:lnTo>
                    <a:pt x="513" y="529"/>
                  </a:lnTo>
                  <a:lnTo>
                    <a:pt x="513" y="530"/>
                  </a:lnTo>
                  <a:lnTo>
                    <a:pt x="511" y="531"/>
                  </a:lnTo>
                  <a:lnTo>
                    <a:pt x="510" y="531"/>
                  </a:lnTo>
                  <a:lnTo>
                    <a:pt x="509" y="531"/>
                  </a:lnTo>
                  <a:lnTo>
                    <a:pt x="509" y="531"/>
                  </a:lnTo>
                  <a:lnTo>
                    <a:pt x="507" y="535"/>
                  </a:lnTo>
                  <a:lnTo>
                    <a:pt x="507" y="539"/>
                  </a:lnTo>
                  <a:lnTo>
                    <a:pt x="509" y="545"/>
                  </a:lnTo>
                  <a:lnTo>
                    <a:pt x="509" y="549"/>
                  </a:lnTo>
                  <a:lnTo>
                    <a:pt x="509" y="549"/>
                  </a:lnTo>
                  <a:lnTo>
                    <a:pt x="510" y="551"/>
                  </a:lnTo>
                  <a:lnTo>
                    <a:pt x="512" y="553"/>
                  </a:lnTo>
                  <a:lnTo>
                    <a:pt x="513" y="557"/>
                  </a:lnTo>
                  <a:lnTo>
                    <a:pt x="513" y="562"/>
                  </a:lnTo>
                  <a:lnTo>
                    <a:pt x="513" y="562"/>
                  </a:lnTo>
                  <a:lnTo>
                    <a:pt x="516" y="560"/>
                  </a:lnTo>
                  <a:lnTo>
                    <a:pt x="519" y="560"/>
                  </a:lnTo>
                  <a:lnTo>
                    <a:pt x="519" y="560"/>
                  </a:lnTo>
                  <a:lnTo>
                    <a:pt x="517" y="568"/>
                  </a:lnTo>
                  <a:lnTo>
                    <a:pt x="516" y="572"/>
                  </a:lnTo>
                  <a:lnTo>
                    <a:pt x="516" y="574"/>
                  </a:lnTo>
                  <a:lnTo>
                    <a:pt x="517" y="576"/>
                  </a:lnTo>
                  <a:lnTo>
                    <a:pt x="517" y="576"/>
                  </a:lnTo>
                  <a:lnTo>
                    <a:pt x="519" y="576"/>
                  </a:lnTo>
                  <a:lnTo>
                    <a:pt x="519" y="576"/>
                  </a:lnTo>
                  <a:lnTo>
                    <a:pt x="519" y="577"/>
                  </a:lnTo>
                  <a:lnTo>
                    <a:pt x="518" y="578"/>
                  </a:lnTo>
                  <a:lnTo>
                    <a:pt x="518" y="579"/>
                  </a:lnTo>
                  <a:lnTo>
                    <a:pt x="519" y="580"/>
                  </a:lnTo>
                  <a:lnTo>
                    <a:pt x="519" y="580"/>
                  </a:lnTo>
                  <a:lnTo>
                    <a:pt x="521" y="581"/>
                  </a:lnTo>
                  <a:lnTo>
                    <a:pt x="520" y="582"/>
                  </a:lnTo>
                  <a:lnTo>
                    <a:pt x="517" y="582"/>
                  </a:lnTo>
                  <a:lnTo>
                    <a:pt x="515" y="582"/>
                  </a:lnTo>
                  <a:lnTo>
                    <a:pt x="515" y="582"/>
                  </a:lnTo>
                  <a:lnTo>
                    <a:pt x="516" y="586"/>
                  </a:lnTo>
                  <a:lnTo>
                    <a:pt x="518" y="588"/>
                  </a:lnTo>
                  <a:lnTo>
                    <a:pt x="521" y="589"/>
                  </a:lnTo>
                  <a:lnTo>
                    <a:pt x="523" y="592"/>
                  </a:lnTo>
                  <a:lnTo>
                    <a:pt x="523" y="592"/>
                  </a:lnTo>
                  <a:lnTo>
                    <a:pt x="524" y="594"/>
                  </a:lnTo>
                  <a:lnTo>
                    <a:pt x="524" y="597"/>
                  </a:lnTo>
                  <a:lnTo>
                    <a:pt x="525" y="599"/>
                  </a:lnTo>
                  <a:lnTo>
                    <a:pt x="526" y="600"/>
                  </a:lnTo>
                  <a:lnTo>
                    <a:pt x="527" y="600"/>
                  </a:lnTo>
                  <a:lnTo>
                    <a:pt x="531" y="600"/>
                  </a:lnTo>
                  <a:lnTo>
                    <a:pt x="531" y="600"/>
                  </a:lnTo>
                  <a:lnTo>
                    <a:pt x="530" y="602"/>
                  </a:lnTo>
                  <a:lnTo>
                    <a:pt x="529" y="603"/>
                  </a:lnTo>
                  <a:lnTo>
                    <a:pt x="526" y="605"/>
                  </a:lnTo>
                  <a:lnTo>
                    <a:pt x="526" y="605"/>
                  </a:lnTo>
                  <a:lnTo>
                    <a:pt x="525" y="609"/>
                  </a:lnTo>
                  <a:lnTo>
                    <a:pt x="525" y="613"/>
                  </a:lnTo>
                  <a:lnTo>
                    <a:pt x="525" y="614"/>
                  </a:lnTo>
                  <a:lnTo>
                    <a:pt x="524" y="616"/>
                  </a:lnTo>
                  <a:lnTo>
                    <a:pt x="522" y="616"/>
                  </a:lnTo>
                  <a:lnTo>
                    <a:pt x="519" y="616"/>
                  </a:lnTo>
                  <a:lnTo>
                    <a:pt x="519" y="616"/>
                  </a:lnTo>
                  <a:lnTo>
                    <a:pt x="521" y="620"/>
                  </a:lnTo>
                  <a:lnTo>
                    <a:pt x="523" y="623"/>
                  </a:lnTo>
                  <a:lnTo>
                    <a:pt x="527" y="625"/>
                  </a:lnTo>
                  <a:lnTo>
                    <a:pt x="533" y="626"/>
                  </a:lnTo>
                  <a:lnTo>
                    <a:pt x="533" y="626"/>
                  </a:lnTo>
                  <a:lnTo>
                    <a:pt x="535" y="630"/>
                  </a:lnTo>
                  <a:lnTo>
                    <a:pt x="537" y="634"/>
                  </a:lnTo>
                  <a:lnTo>
                    <a:pt x="539" y="639"/>
                  </a:lnTo>
                  <a:lnTo>
                    <a:pt x="540" y="641"/>
                  </a:lnTo>
                  <a:lnTo>
                    <a:pt x="539" y="646"/>
                  </a:lnTo>
                  <a:lnTo>
                    <a:pt x="539" y="646"/>
                  </a:lnTo>
                  <a:lnTo>
                    <a:pt x="537" y="643"/>
                  </a:lnTo>
                  <a:lnTo>
                    <a:pt x="536" y="645"/>
                  </a:lnTo>
                  <a:lnTo>
                    <a:pt x="534" y="645"/>
                  </a:lnTo>
                  <a:lnTo>
                    <a:pt x="531" y="646"/>
                  </a:lnTo>
                  <a:lnTo>
                    <a:pt x="531" y="646"/>
                  </a:lnTo>
                  <a:lnTo>
                    <a:pt x="532" y="648"/>
                  </a:lnTo>
                  <a:lnTo>
                    <a:pt x="534" y="650"/>
                  </a:lnTo>
                  <a:lnTo>
                    <a:pt x="538" y="650"/>
                  </a:lnTo>
                  <a:lnTo>
                    <a:pt x="542" y="650"/>
                  </a:lnTo>
                  <a:lnTo>
                    <a:pt x="542" y="650"/>
                  </a:lnTo>
                  <a:lnTo>
                    <a:pt x="542" y="659"/>
                  </a:lnTo>
                  <a:lnTo>
                    <a:pt x="542" y="659"/>
                  </a:lnTo>
                  <a:lnTo>
                    <a:pt x="542" y="661"/>
                  </a:lnTo>
                  <a:lnTo>
                    <a:pt x="541" y="662"/>
                  </a:lnTo>
                  <a:lnTo>
                    <a:pt x="537" y="663"/>
                  </a:lnTo>
                  <a:lnTo>
                    <a:pt x="537" y="663"/>
                  </a:lnTo>
                  <a:lnTo>
                    <a:pt x="538" y="667"/>
                  </a:lnTo>
                  <a:lnTo>
                    <a:pt x="539" y="670"/>
                  </a:lnTo>
                  <a:lnTo>
                    <a:pt x="539" y="670"/>
                  </a:lnTo>
                  <a:lnTo>
                    <a:pt x="541" y="673"/>
                  </a:lnTo>
                  <a:lnTo>
                    <a:pt x="543" y="676"/>
                  </a:lnTo>
                  <a:lnTo>
                    <a:pt x="542" y="677"/>
                  </a:lnTo>
                  <a:lnTo>
                    <a:pt x="541" y="679"/>
                  </a:lnTo>
                  <a:lnTo>
                    <a:pt x="535" y="681"/>
                  </a:lnTo>
                  <a:lnTo>
                    <a:pt x="535" y="681"/>
                  </a:lnTo>
                  <a:lnTo>
                    <a:pt x="535" y="675"/>
                  </a:lnTo>
                  <a:lnTo>
                    <a:pt x="537" y="670"/>
                  </a:lnTo>
                  <a:lnTo>
                    <a:pt x="537" y="670"/>
                  </a:lnTo>
                  <a:lnTo>
                    <a:pt x="535" y="669"/>
                  </a:lnTo>
                  <a:lnTo>
                    <a:pt x="531" y="668"/>
                  </a:lnTo>
                  <a:lnTo>
                    <a:pt x="521" y="668"/>
                  </a:lnTo>
                  <a:lnTo>
                    <a:pt x="521" y="668"/>
                  </a:lnTo>
                  <a:lnTo>
                    <a:pt x="521" y="662"/>
                  </a:lnTo>
                  <a:lnTo>
                    <a:pt x="521" y="656"/>
                  </a:lnTo>
                  <a:lnTo>
                    <a:pt x="521" y="656"/>
                  </a:lnTo>
                  <a:lnTo>
                    <a:pt x="520" y="653"/>
                  </a:lnTo>
                  <a:lnTo>
                    <a:pt x="519" y="650"/>
                  </a:lnTo>
                  <a:lnTo>
                    <a:pt x="519" y="650"/>
                  </a:lnTo>
                  <a:lnTo>
                    <a:pt x="519" y="647"/>
                  </a:lnTo>
                  <a:lnTo>
                    <a:pt x="520" y="645"/>
                  </a:lnTo>
                  <a:lnTo>
                    <a:pt x="521" y="642"/>
                  </a:lnTo>
                  <a:lnTo>
                    <a:pt x="521" y="641"/>
                  </a:lnTo>
                  <a:lnTo>
                    <a:pt x="521" y="641"/>
                  </a:lnTo>
                  <a:lnTo>
                    <a:pt x="520" y="638"/>
                  </a:lnTo>
                  <a:lnTo>
                    <a:pt x="519" y="635"/>
                  </a:lnTo>
                  <a:lnTo>
                    <a:pt x="519" y="633"/>
                  </a:lnTo>
                  <a:lnTo>
                    <a:pt x="519" y="633"/>
                  </a:lnTo>
                  <a:lnTo>
                    <a:pt x="521" y="632"/>
                  </a:lnTo>
                  <a:lnTo>
                    <a:pt x="521" y="632"/>
                  </a:lnTo>
                  <a:lnTo>
                    <a:pt x="518" y="628"/>
                  </a:lnTo>
                  <a:lnTo>
                    <a:pt x="515" y="626"/>
                  </a:lnTo>
                  <a:lnTo>
                    <a:pt x="511" y="622"/>
                  </a:lnTo>
                  <a:lnTo>
                    <a:pt x="510" y="620"/>
                  </a:lnTo>
                  <a:lnTo>
                    <a:pt x="509" y="618"/>
                  </a:lnTo>
                  <a:lnTo>
                    <a:pt x="509" y="618"/>
                  </a:lnTo>
                  <a:lnTo>
                    <a:pt x="509" y="616"/>
                  </a:lnTo>
                  <a:lnTo>
                    <a:pt x="510" y="614"/>
                  </a:lnTo>
                  <a:lnTo>
                    <a:pt x="511" y="612"/>
                  </a:lnTo>
                  <a:lnTo>
                    <a:pt x="511" y="610"/>
                  </a:lnTo>
                  <a:lnTo>
                    <a:pt x="511" y="610"/>
                  </a:lnTo>
                  <a:lnTo>
                    <a:pt x="510" y="605"/>
                  </a:lnTo>
                  <a:lnTo>
                    <a:pt x="509" y="600"/>
                  </a:lnTo>
                  <a:lnTo>
                    <a:pt x="509" y="600"/>
                  </a:lnTo>
                  <a:lnTo>
                    <a:pt x="505" y="598"/>
                  </a:lnTo>
                  <a:lnTo>
                    <a:pt x="503" y="596"/>
                  </a:lnTo>
                  <a:lnTo>
                    <a:pt x="503" y="596"/>
                  </a:lnTo>
                  <a:lnTo>
                    <a:pt x="503" y="594"/>
                  </a:lnTo>
                  <a:lnTo>
                    <a:pt x="503" y="592"/>
                  </a:lnTo>
                  <a:lnTo>
                    <a:pt x="503" y="590"/>
                  </a:lnTo>
                  <a:lnTo>
                    <a:pt x="501" y="589"/>
                  </a:lnTo>
                  <a:lnTo>
                    <a:pt x="501" y="589"/>
                  </a:lnTo>
                  <a:lnTo>
                    <a:pt x="501" y="588"/>
                  </a:lnTo>
                  <a:lnTo>
                    <a:pt x="501" y="587"/>
                  </a:lnTo>
                  <a:lnTo>
                    <a:pt x="501" y="581"/>
                  </a:lnTo>
                  <a:lnTo>
                    <a:pt x="502" y="577"/>
                  </a:lnTo>
                  <a:lnTo>
                    <a:pt x="502" y="575"/>
                  </a:lnTo>
                  <a:lnTo>
                    <a:pt x="501" y="574"/>
                  </a:lnTo>
                  <a:lnTo>
                    <a:pt x="501" y="574"/>
                  </a:lnTo>
                  <a:lnTo>
                    <a:pt x="500" y="571"/>
                  </a:lnTo>
                  <a:lnTo>
                    <a:pt x="500" y="568"/>
                  </a:lnTo>
                  <a:lnTo>
                    <a:pt x="500" y="564"/>
                  </a:lnTo>
                  <a:lnTo>
                    <a:pt x="499" y="558"/>
                  </a:lnTo>
                  <a:lnTo>
                    <a:pt x="499" y="558"/>
                  </a:lnTo>
                  <a:lnTo>
                    <a:pt x="498" y="553"/>
                  </a:lnTo>
                  <a:lnTo>
                    <a:pt x="497" y="552"/>
                  </a:lnTo>
                  <a:lnTo>
                    <a:pt x="495" y="551"/>
                  </a:lnTo>
                  <a:lnTo>
                    <a:pt x="495" y="551"/>
                  </a:lnTo>
                  <a:lnTo>
                    <a:pt x="496" y="549"/>
                  </a:lnTo>
                  <a:lnTo>
                    <a:pt x="496" y="546"/>
                  </a:lnTo>
                  <a:lnTo>
                    <a:pt x="495" y="544"/>
                  </a:lnTo>
                  <a:lnTo>
                    <a:pt x="495" y="540"/>
                  </a:lnTo>
                  <a:lnTo>
                    <a:pt x="495" y="540"/>
                  </a:lnTo>
                  <a:lnTo>
                    <a:pt x="491" y="535"/>
                  </a:lnTo>
                  <a:lnTo>
                    <a:pt x="485" y="531"/>
                  </a:lnTo>
                  <a:lnTo>
                    <a:pt x="485" y="531"/>
                  </a:lnTo>
                  <a:lnTo>
                    <a:pt x="486" y="526"/>
                  </a:lnTo>
                  <a:lnTo>
                    <a:pt x="485" y="523"/>
                  </a:lnTo>
                  <a:lnTo>
                    <a:pt x="483" y="515"/>
                  </a:lnTo>
                  <a:lnTo>
                    <a:pt x="481" y="509"/>
                  </a:lnTo>
                  <a:lnTo>
                    <a:pt x="479" y="501"/>
                  </a:lnTo>
                  <a:lnTo>
                    <a:pt x="479" y="501"/>
                  </a:lnTo>
                  <a:lnTo>
                    <a:pt x="480" y="501"/>
                  </a:lnTo>
                  <a:lnTo>
                    <a:pt x="481" y="499"/>
                  </a:lnTo>
                  <a:lnTo>
                    <a:pt x="481" y="495"/>
                  </a:lnTo>
                  <a:lnTo>
                    <a:pt x="481" y="495"/>
                  </a:lnTo>
                  <a:lnTo>
                    <a:pt x="485" y="494"/>
                  </a:lnTo>
                  <a:lnTo>
                    <a:pt x="489" y="493"/>
                  </a:lnTo>
                  <a:lnTo>
                    <a:pt x="491" y="491"/>
                  </a:lnTo>
                  <a:lnTo>
                    <a:pt x="493" y="489"/>
                  </a:lnTo>
                  <a:lnTo>
                    <a:pt x="493" y="489"/>
                  </a:lnTo>
                  <a:lnTo>
                    <a:pt x="490" y="487"/>
                  </a:lnTo>
                  <a:lnTo>
                    <a:pt x="485" y="486"/>
                  </a:lnTo>
                  <a:lnTo>
                    <a:pt x="482" y="485"/>
                  </a:lnTo>
                  <a:lnTo>
                    <a:pt x="479" y="484"/>
                  </a:lnTo>
                  <a:lnTo>
                    <a:pt x="479" y="484"/>
                  </a:lnTo>
                  <a:lnTo>
                    <a:pt x="478" y="483"/>
                  </a:lnTo>
                  <a:lnTo>
                    <a:pt x="477" y="480"/>
                  </a:lnTo>
                  <a:lnTo>
                    <a:pt x="475" y="479"/>
                  </a:lnTo>
                  <a:lnTo>
                    <a:pt x="472" y="479"/>
                  </a:lnTo>
                  <a:lnTo>
                    <a:pt x="472" y="479"/>
                  </a:lnTo>
                  <a:lnTo>
                    <a:pt x="472" y="477"/>
                  </a:lnTo>
                  <a:lnTo>
                    <a:pt x="471" y="475"/>
                  </a:lnTo>
                  <a:lnTo>
                    <a:pt x="470" y="473"/>
                  </a:lnTo>
                  <a:lnTo>
                    <a:pt x="468" y="473"/>
                  </a:lnTo>
                  <a:lnTo>
                    <a:pt x="468" y="473"/>
                  </a:lnTo>
                  <a:lnTo>
                    <a:pt x="468" y="459"/>
                  </a:lnTo>
                  <a:lnTo>
                    <a:pt x="468" y="459"/>
                  </a:lnTo>
                  <a:lnTo>
                    <a:pt x="467" y="456"/>
                  </a:lnTo>
                  <a:lnTo>
                    <a:pt x="464" y="455"/>
                  </a:lnTo>
                  <a:lnTo>
                    <a:pt x="459" y="452"/>
                  </a:lnTo>
                  <a:lnTo>
                    <a:pt x="459" y="452"/>
                  </a:lnTo>
                  <a:lnTo>
                    <a:pt x="458" y="448"/>
                  </a:lnTo>
                  <a:lnTo>
                    <a:pt x="456" y="445"/>
                  </a:lnTo>
                  <a:lnTo>
                    <a:pt x="453" y="437"/>
                  </a:lnTo>
                  <a:lnTo>
                    <a:pt x="451" y="433"/>
                  </a:lnTo>
                  <a:lnTo>
                    <a:pt x="450" y="429"/>
                  </a:lnTo>
                  <a:lnTo>
                    <a:pt x="450" y="425"/>
                  </a:lnTo>
                  <a:lnTo>
                    <a:pt x="450" y="418"/>
                  </a:lnTo>
                  <a:lnTo>
                    <a:pt x="450" y="418"/>
                  </a:lnTo>
                  <a:lnTo>
                    <a:pt x="449" y="416"/>
                  </a:lnTo>
                  <a:lnTo>
                    <a:pt x="448" y="412"/>
                  </a:lnTo>
                  <a:lnTo>
                    <a:pt x="448" y="412"/>
                  </a:lnTo>
                  <a:lnTo>
                    <a:pt x="447" y="411"/>
                  </a:lnTo>
                  <a:lnTo>
                    <a:pt x="445" y="410"/>
                  </a:lnTo>
                  <a:lnTo>
                    <a:pt x="441" y="410"/>
                  </a:lnTo>
                  <a:lnTo>
                    <a:pt x="441" y="410"/>
                  </a:lnTo>
                  <a:lnTo>
                    <a:pt x="441" y="394"/>
                  </a:lnTo>
                  <a:lnTo>
                    <a:pt x="441" y="394"/>
                  </a:lnTo>
                  <a:lnTo>
                    <a:pt x="440" y="393"/>
                  </a:lnTo>
                  <a:lnTo>
                    <a:pt x="439" y="393"/>
                  </a:lnTo>
                  <a:lnTo>
                    <a:pt x="438" y="394"/>
                  </a:lnTo>
                  <a:lnTo>
                    <a:pt x="438" y="394"/>
                  </a:lnTo>
                  <a:lnTo>
                    <a:pt x="437" y="394"/>
                  </a:lnTo>
                  <a:lnTo>
                    <a:pt x="437" y="392"/>
                  </a:lnTo>
                  <a:lnTo>
                    <a:pt x="436" y="390"/>
                  </a:lnTo>
                  <a:lnTo>
                    <a:pt x="436" y="390"/>
                  </a:lnTo>
                  <a:lnTo>
                    <a:pt x="433" y="387"/>
                  </a:lnTo>
                  <a:lnTo>
                    <a:pt x="430" y="385"/>
                  </a:lnTo>
                  <a:lnTo>
                    <a:pt x="430" y="385"/>
                  </a:lnTo>
                  <a:lnTo>
                    <a:pt x="430" y="383"/>
                  </a:lnTo>
                  <a:lnTo>
                    <a:pt x="428" y="381"/>
                  </a:lnTo>
                  <a:lnTo>
                    <a:pt x="428" y="381"/>
                  </a:lnTo>
                  <a:lnTo>
                    <a:pt x="429" y="375"/>
                  </a:lnTo>
                  <a:lnTo>
                    <a:pt x="429" y="370"/>
                  </a:lnTo>
                  <a:lnTo>
                    <a:pt x="428" y="366"/>
                  </a:lnTo>
                  <a:lnTo>
                    <a:pt x="429" y="363"/>
                  </a:lnTo>
                  <a:lnTo>
                    <a:pt x="430" y="361"/>
                  </a:lnTo>
                  <a:lnTo>
                    <a:pt x="430" y="361"/>
                  </a:lnTo>
                  <a:lnTo>
                    <a:pt x="429" y="357"/>
                  </a:lnTo>
                  <a:lnTo>
                    <a:pt x="426" y="356"/>
                  </a:lnTo>
                  <a:lnTo>
                    <a:pt x="422" y="356"/>
                  </a:lnTo>
                  <a:lnTo>
                    <a:pt x="418" y="356"/>
                  </a:lnTo>
                  <a:lnTo>
                    <a:pt x="418" y="356"/>
                  </a:lnTo>
                  <a:lnTo>
                    <a:pt x="418" y="351"/>
                  </a:lnTo>
                  <a:lnTo>
                    <a:pt x="418" y="351"/>
                  </a:lnTo>
                  <a:lnTo>
                    <a:pt x="417" y="350"/>
                  </a:lnTo>
                  <a:lnTo>
                    <a:pt x="416" y="350"/>
                  </a:lnTo>
                  <a:lnTo>
                    <a:pt x="415" y="350"/>
                  </a:lnTo>
                  <a:lnTo>
                    <a:pt x="414" y="349"/>
                  </a:lnTo>
                  <a:lnTo>
                    <a:pt x="414" y="349"/>
                  </a:lnTo>
                  <a:lnTo>
                    <a:pt x="414" y="347"/>
                  </a:lnTo>
                  <a:lnTo>
                    <a:pt x="414" y="345"/>
                  </a:lnTo>
                  <a:lnTo>
                    <a:pt x="414" y="345"/>
                  </a:lnTo>
                  <a:lnTo>
                    <a:pt x="412" y="343"/>
                  </a:lnTo>
                  <a:lnTo>
                    <a:pt x="410" y="342"/>
                  </a:lnTo>
                  <a:lnTo>
                    <a:pt x="409" y="339"/>
                  </a:lnTo>
                  <a:lnTo>
                    <a:pt x="410" y="336"/>
                  </a:lnTo>
                  <a:lnTo>
                    <a:pt x="410" y="336"/>
                  </a:lnTo>
                  <a:lnTo>
                    <a:pt x="407" y="337"/>
                  </a:lnTo>
                  <a:lnTo>
                    <a:pt x="406" y="336"/>
                  </a:lnTo>
                  <a:lnTo>
                    <a:pt x="404" y="334"/>
                  </a:lnTo>
                  <a:lnTo>
                    <a:pt x="402" y="333"/>
                  </a:lnTo>
                  <a:lnTo>
                    <a:pt x="400" y="333"/>
                  </a:lnTo>
                  <a:lnTo>
                    <a:pt x="400" y="333"/>
                  </a:lnTo>
                  <a:lnTo>
                    <a:pt x="400" y="331"/>
                  </a:lnTo>
                  <a:lnTo>
                    <a:pt x="399" y="330"/>
                  </a:lnTo>
                  <a:lnTo>
                    <a:pt x="396" y="329"/>
                  </a:lnTo>
                  <a:lnTo>
                    <a:pt x="396" y="329"/>
                  </a:lnTo>
                  <a:lnTo>
                    <a:pt x="396" y="324"/>
                  </a:lnTo>
                  <a:lnTo>
                    <a:pt x="397" y="321"/>
                  </a:lnTo>
                  <a:lnTo>
                    <a:pt x="397" y="317"/>
                  </a:lnTo>
                  <a:lnTo>
                    <a:pt x="396" y="313"/>
                  </a:lnTo>
                  <a:lnTo>
                    <a:pt x="396" y="313"/>
                  </a:lnTo>
                  <a:lnTo>
                    <a:pt x="391" y="308"/>
                  </a:lnTo>
                  <a:lnTo>
                    <a:pt x="388" y="306"/>
                  </a:lnTo>
                  <a:lnTo>
                    <a:pt x="382" y="305"/>
                  </a:lnTo>
                  <a:lnTo>
                    <a:pt x="382" y="305"/>
                  </a:lnTo>
                  <a:lnTo>
                    <a:pt x="382" y="303"/>
                  </a:lnTo>
                  <a:lnTo>
                    <a:pt x="382" y="302"/>
                  </a:lnTo>
                  <a:lnTo>
                    <a:pt x="380" y="298"/>
                  </a:lnTo>
                  <a:lnTo>
                    <a:pt x="380" y="295"/>
                  </a:lnTo>
                  <a:lnTo>
                    <a:pt x="380" y="294"/>
                  </a:lnTo>
                  <a:lnTo>
                    <a:pt x="382" y="293"/>
                  </a:lnTo>
                  <a:lnTo>
                    <a:pt x="382" y="293"/>
                  </a:lnTo>
                  <a:lnTo>
                    <a:pt x="386" y="293"/>
                  </a:lnTo>
                  <a:lnTo>
                    <a:pt x="387" y="295"/>
                  </a:lnTo>
                  <a:lnTo>
                    <a:pt x="387" y="300"/>
                  </a:lnTo>
                  <a:lnTo>
                    <a:pt x="387" y="300"/>
                  </a:lnTo>
                  <a:close/>
                  <a:moveTo>
                    <a:pt x="517" y="616"/>
                  </a:moveTo>
                  <a:lnTo>
                    <a:pt x="517" y="616"/>
                  </a:lnTo>
                  <a:lnTo>
                    <a:pt x="517" y="612"/>
                  </a:lnTo>
                  <a:lnTo>
                    <a:pt x="517" y="612"/>
                  </a:lnTo>
                  <a:lnTo>
                    <a:pt x="513" y="612"/>
                  </a:lnTo>
                  <a:lnTo>
                    <a:pt x="513" y="612"/>
                  </a:lnTo>
                  <a:lnTo>
                    <a:pt x="513" y="616"/>
                  </a:lnTo>
                  <a:lnTo>
                    <a:pt x="513" y="616"/>
                  </a:lnTo>
                  <a:lnTo>
                    <a:pt x="517" y="616"/>
                  </a:lnTo>
                  <a:lnTo>
                    <a:pt x="517" y="616"/>
                  </a:lnTo>
                  <a:close/>
                  <a:moveTo>
                    <a:pt x="519" y="602"/>
                  </a:moveTo>
                  <a:lnTo>
                    <a:pt x="519" y="602"/>
                  </a:lnTo>
                  <a:lnTo>
                    <a:pt x="519" y="596"/>
                  </a:lnTo>
                  <a:lnTo>
                    <a:pt x="519" y="596"/>
                  </a:lnTo>
                  <a:lnTo>
                    <a:pt x="515" y="596"/>
                  </a:lnTo>
                  <a:lnTo>
                    <a:pt x="514" y="597"/>
                  </a:lnTo>
                  <a:lnTo>
                    <a:pt x="513" y="598"/>
                  </a:lnTo>
                  <a:lnTo>
                    <a:pt x="513" y="598"/>
                  </a:lnTo>
                  <a:lnTo>
                    <a:pt x="515" y="599"/>
                  </a:lnTo>
                  <a:lnTo>
                    <a:pt x="516" y="600"/>
                  </a:lnTo>
                  <a:lnTo>
                    <a:pt x="517" y="601"/>
                  </a:lnTo>
                  <a:lnTo>
                    <a:pt x="519" y="602"/>
                  </a:lnTo>
                  <a:lnTo>
                    <a:pt x="519" y="6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1" hangingPunct="1">
                <a:lnSpc>
                  <a:spcPct val="100000"/>
                </a:lnSpc>
                <a:spcBef>
                  <a:spcPct val="0"/>
                </a:spcBef>
                <a:spcAft>
                  <a:spcPct val="0"/>
                </a:spcAft>
                <a:buClrTx/>
                <a:buSzTx/>
                <a:buFontTx/>
                <a:buNone/>
                <a:defRPr/>
              </a:pPr>
              <a:endParaRPr kumimoji="0" lang="ko-KR" altLang="en-US" sz="1400" b="0" i="0" u="none" strike="noStrike" kern="0" cap="none" spc="0" normalizeH="0" baseline="0" noProof="0">
                <a:ln>
                  <a:noFill/>
                </a:ln>
                <a:solidFill>
                  <a:prstClr val="black"/>
                </a:solidFill>
                <a:effectLst/>
                <a:uLnTx/>
                <a:uFillTx/>
                <a:latin typeface="Malgun Gothic" panose="020b0503020000020004" charset="-127"/>
                <a:ea typeface="Malgun Gothic" panose="020b0503020000020004" charset="-127"/>
              </a:endParaRPr>
            </a:p>
          </p:txBody>
        </p:sp>
        <p:sp>
          <p:nvSpPr>
            <p:cNvPr id="102" name="Freeform 28"/>
            <p:cNvSpPr>
              <a:spLocks noEditPoints="1"/>
            </p:cNvSpPr>
            <p:nvPr/>
          </p:nvSpPr>
          <p:spPr bwMode="auto">
            <a:xfrm>
              <a:off x="893763" y="2887663"/>
              <a:ext cx="50800" cy="200025"/>
            </a:xfrm>
            <a:custGeom>
              <a:gdLst>
                <a:gd name="T0" fmla="*/ 22 w 32"/>
                <a:gd name="T1" fmla="*/ 15 h 126"/>
                <a:gd name="T2" fmla="*/ 19 w 32"/>
                <a:gd name="T3" fmla="*/ 16 h 126"/>
                <a:gd name="T4" fmla="*/ 15 w 32"/>
                <a:gd name="T5" fmla="*/ 15 h 126"/>
                <a:gd name="T6" fmla="*/ 12 w 32"/>
                <a:gd name="T7" fmla="*/ 14 h 126"/>
                <a:gd name="T8" fmla="*/ 15 w 32"/>
                <a:gd name="T9" fmla="*/ 10 h 126"/>
                <a:gd name="T10" fmla="*/ 19 w 32"/>
                <a:gd name="T11" fmla="*/ 7 h 126"/>
                <a:gd name="T12" fmla="*/ 21 w 32"/>
                <a:gd name="T13" fmla="*/ 2 h 126"/>
                <a:gd name="T14" fmla="*/ 28 w 32"/>
                <a:gd name="T15" fmla="*/ 0 h 126"/>
                <a:gd name="T16" fmla="*/ 30 w 32"/>
                <a:gd name="T17" fmla="*/ 11 h 126"/>
                <a:gd name="T18" fmla="*/ 30 w 32"/>
                <a:gd name="T19" fmla="*/ 22 h 126"/>
                <a:gd name="T20" fmla="*/ 29 w 32"/>
                <a:gd name="T21" fmla="*/ 27 h 126"/>
                <a:gd name="T22" fmla="*/ 27 w 32"/>
                <a:gd name="T23" fmla="*/ 34 h 126"/>
                <a:gd name="T24" fmla="*/ 26 w 32"/>
                <a:gd name="T25" fmla="*/ 36 h 126"/>
                <a:gd name="T26" fmla="*/ 24 w 32"/>
                <a:gd name="T27" fmla="*/ 48 h 126"/>
                <a:gd name="T28" fmla="*/ 24 w 32"/>
                <a:gd name="T29" fmla="*/ 52 h 126"/>
                <a:gd name="T30" fmla="*/ 19 w 32"/>
                <a:gd name="T31" fmla="*/ 53 h 126"/>
                <a:gd name="T32" fmla="*/ 21 w 32"/>
                <a:gd name="T33" fmla="*/ 56 h 126"/>
                <a:gd name="T34" fmla="*/ 19 w 32"/>
                <a:gd name="T35" fmla="*/ 61 h 126"/>
                <a:gd name="T36" fmla="*/ 19 w 32"/>
                <a:gd name="T37" fmla="*/ 74 h 126"/>
                <a:gd name="T38" fmla="*/ 16 w 32"/>
                <a:gd name="T39" fmla="*/ 90 h 126"/>
                <a:gd name="T40" fmla="*/ 12 w 32"/>
                <a:gd name="T41" fmla="*/ 111 h 126"/>
                <a:gd name="T42" fmla="*/ 10 w 32"/>
                <a:gd name="T43" fmla="*/ 123 h 126"/>
                <a:gd name="T44" fmla="*/ 6 w 32"/>
                <a:gd name="T45" fmla="*/ 124 h 126"/>
                <a:gd name="T46" fmla="*/ 4 w 32"/>
                <a:gd name="T47" fmla="*/ 119 h 126"/>
                <a:gd name="T48" fmla="*/ 5 w 32"/>
                <a:gd name="T49" fmla="*/ 115 h 126"/>
                <a:gd name="T50" fmla="*/ 6 w 32"/>
                <a:gd name="T51" fmla="*/ 113 h 126"/>
                <a:gd name="T52" fmla="*/ 1 w 32"/>
                <a:gd name="T53" fmla="*/ 106 h 126"/>
                <a:gd name="T54" fmla="*/ 6 w 32"/>
                <a:gd name="T55" fmla="*/ 101 h 126"/>
                <a:gd name="T56" fmla="*/ 0 w 32"/>
                <a:gd name="T57" fmla="*/ 88 h 126"/>
                <a:gd name="T58" fmla="*/ 3 w 32"/>
                <a:gd name="T59" fmla="*/ 88 h 126"/>
                <a:gd name="T60" fmla="*/ 4 w 32"/>
                <a:gd name="T61" fmla="*/ 81 h 126"/>
                <a:gd name="T62" fmla="*/ 8 w 32"/>
                <a:gd name="T63" fmla="*/ 81 h 126"/>
                <a:gd name="T64" fmla="*/ 6 w 32"/>
                <a:gd name="T65" fmla="*/ 74 h 126"/>
                <a:gd name="T66" fmla="*/ 7 w 32"/>
                <a:gd name="T67" fmla="*/ 71 h 126"/>
                <a:gd name="T68" fmla="*/ 8 w 32"/>
                <a:gd name="T69" fmla="*/ 68 h 126"/>
                <a:gd name="T70" fmla="*/ 6 w 32"/>
                <a:gd name="T71" fmla="*/ 52 h 126"/>
                <a:gd name="T72" fmla="*/ 16 w 32"/>
                <a:gd name="T73" fmla="*/ 50 h 126"/>
                <a:gd name="T74" fmla="*/ 13 w 32"/>
                <a:gd name="T75" fmla="*/ 48 h 126"/>
                <a:gd name="T76" fmla="*/ 10 w 32"/>
                <a:gd name="T77" fmla="*/ 36 h 126"/>
                <a:gd name="T78" fmla="*/ 10 w 32"/>
                <a:gd name="T79" fmla="*/ 22 h 126"/>
                <a:gd name="T80" fmla="*/ 24 w 32"/>
                <a:gd name="T81" fmla="*/ 16 h 126"/>
                <a:gd name="T82" fmla="*/ 16 w 32"/>
                <a:gd name="T83" fmla="*/ 34 h 126"/>
                <a:gd name="T84" fmla="*/ 14 w 32"/>
                <a:gd name="T85" fmla="*/ 38 h 126"/>
                <a:gd name="T86" fmla="*/ 16 w 32"/>
                <a:gd name="T87" fmla="*/ 41 h 126"/>
                <a:gd name="T88" fmla="*/ 19 w 32"/>
                <a:gd name="T89" fmla="*/ 38 h 126"/>
                <a:gd name="T90" fmla="*/ 16 w 32"/>
                <a:gd name="T91" fmla="*/ 34 h 1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125">
                  <a:moveTo>
                    <a:pt x="24" y="16"/>
                  </a:moveTo>
                  <a:lnTo>
                    <a:pt x="24" y="16"/>
                  </a:lnTo>
                  <a:lnTo>
                    <a:pt x="22" y="15"/>
                  </a:lnTo>
                  <a:lnTo>
                    <a:pt x="21" y="15"/>
                  </a:lnTo>
                  <a:lnTo>
                    <a:pt x="20" y="16"/>
                  </a:lnTo>
                  <a:lnTo>
                    <a:pt x="19" y="16"/>
                  </a:lnTo>
                  <a:lnTo>
                    <a:pt x="19" y="16"/>
                  </a:lnTo>
                  <a:lnTo>
                    <a:pt x="16" y="16"/>
                  </a:lnTo>
                  <a:lnTo>
                    <a:pt x="15" y="15"/>
                  </a:lnTo>
                  <a:lnTo>
                    <a:pt x="14" y="14"/>
                  </a:lnTo>
                  <a:lnTo>
                    <a:pt x="12" y="14"/>
                  </a:lnTo>
                  <a:lnTo>
                    <a:pt x="12" y="14"/>
                  </a:lnTo>
                  <a:lnTo>
                    <a:pt x="12" y="12"/>
                  </a:lnTo>
                  <a:lnTo>
                    <a:pt x="13" y="11"/>
                  </a:lnTo>
                  <a:lnTo>
                    <a:pt x="15" y="10"/>
                  </a:lnTo>
                  <a:lnTo>
                    <a:pt x="17" y="9"/>
                  </a:lnTo>
                  <a:lnTo>
                    <a:pt x="18" y="9"/>
                  </a:lnTo>
                  <a:lnTo>
                    <a:pt x="19" y="7"/>
                  </a:lnTo>
                  <a:lnTo>
                    <a:pt x="19" y="7"/>
                  </a:lnTo>
                  <a:lnTo>
                    <a:pt x="19" y="6"/>
                  </a:lnTo>
                  <a:lnTo>
                    <a:pt x="21" y="2"/>
                  </a:lnTo>
                  <a:lnTo>
                    <a:pt x="25" y="0"/>
                  </a:lnTo>
                  <a:lnTo>
                    <a:pt x="28" y="0"/>
                  </a:lnTo>
                  <a:lnTo>
                    <a:pt x="28" y="0"/>
                  </a:lnTo>
                  <a:lnTo>
                    <a:pt x="27" y="2"/>
                  </a:lnTo>
                  <a:lnTo>
                    <a:pt x="28" y="5"/>
                  </a:lnTo>
                  <a:lnTo>
                    <a:pt x="30" y="11"/>
                  </a:lnTo>
                  <a:lnTo>
                    <a:pt x="32" y="18"/>
                  </a:lnTo>
                  <a:lnTo>
                    <a:pt x="32" y="20"/>
                  </a:lnTo>
                  <a:lnTo>
                    <a:pt x="30" y="22"/>
                  </a:lnTo>
                  <a:lnTo>
                    <a:pt x="30" y="22"/>
                  </a:lnTo>
                  <a:lnTo>
                    <a:pt x="29" y="25"/>
                  </a:lnTo>
                  <a:lnTo>
                    <a:pt x="29" y="27"/>
                  </a:lnTo>
                  <a:lnTo>
                    <a:pt x="28" y="34"/>
                  </a:lnTo>
                  <a:lnTo>
                    <a:pt x="28" y="34"/>
                  </a:lnTo>
                  <a:lnTo>
                    <a:pt x="27" y="34"/>
                  </a:lnTo>
                  <a:lnTo>
                    <a:pt x="26" y="35"/>
                  </a:lnTo>
                  <a:lnTo>
                    <a:pt x="26" y="36"/>
                  </a:lnTo>
                  <a:lnTo>
                    <a:pt x="26" y="36"/>
                  </a:lnTo>
                  <a:lnTo>
                    <a:pt x="25" y="42"/>
                  </a:lnTo>
                  <a:lnTo>
                    <a:pt x="24" y="48"/>
                  </a:lnTo>
                  <a:lnTo>
                    <a:pt x="24" y="48"/>
                  </a:lnTo>
                  <a:lnTo>
                    <a:pt x="24" y="50"/>
                  </a:lnTo>
                  <a:lnTo>
                    <a:pt x="24" y="52"/>
                  </a:lnTo>
                  <a:lnTo>
                    <a:pt x="24" y="52"/>
                  </a:lnTo>
                  <a:lnTo>
                    <a:pt x="19" y="52"/>
                  </a:lnTo>
                  <a:lnTo>
                    <a:pt x="19" y="52"/>
                  </a:lnTo>
                  <a:lnTo>
                    <a:pt x="19" y="53"/>
                  </a:lnTo>
                  <a:lnTo>
                    <a:pt x="19" y="54"/>
                  </a:lnTo>
                  <a:lnTo>
                    <a:pt x="20" y="55"/>
                  </a:lnTo>
                  <a:lnTo>
                    <a:pt x="21" y="56"/>
                  </a:lnTo>
                  <a:lnTo>
                    <a:pt x="21" y="56"/>
                  </a:lnTo>
                  <a:lnTo>
                    <a:pt x="20" y="58"/>
                  </a:lnTo>
                  <a:lnTo>
                    <a:pt x="19" y="61"/>
                  </a:lnTo>
                  <a:lnTo>
                    <a:pt x="19" y="61"/>
                  </a:lnTo>
                  <a:lnTo>
                    <a:pt x="19" y="68"/>
                  </a:lnTo>
                  <a:lnTo>
                    <a:pt x="19" y="74"/>
                  </a:lnTo>
                  <a:lnTo>
                    <a:pt x="19" y="74"/>
                  </a:lnTo>
                  <a:lnTo>
                    <a:pt x="17" y="82"/>
                  </a:lnTo>
                  <a:lnTo>
                    <a:pt x="16" y="90"/>
                  </a:lnTo>
                  <a:lnTo>
                    <a:pt x="12" y="106"/>
                  </a:lnTo>
                  <a:lnTo>
                    <a:pt x="12" y="106"/>
                  </a:lnTo>
                  <a:lnTo>
                    <a:pt x="12" y="111"/>
                  </a:lnTo>
                  <a:lnTo>
                    <a:pt x="12" y="116"/>
                  </a:lnTo>
                  <a:lnTo>
                    <a:pt x="11" y="121"/>
                  </a:lnTo>
                  <a:lnTo>
                    <a:pt x="10" y="123"/>
                  </a:lnTo>
                  <a:lnTo>
                    <a:pt x="8" y="126"/>
                  </a:lnTo>
                  <a:lnTo>
                    <a:pt x="8" y="126"/>
                  </a:lnTo>
                  <a:lnTo>
                    <a:pt x="6" y="124"/>
                  </a:lnTo>
                  <a:lnTo>
                    <a:pt x="5" y="123"/>
                  </a:lnTo>
                  <a:lnTo>
                    <a:pt x="4" y="121"/>
                  </a:lnTo>
                  <a:lnTo>
                    <a:pt x="4" y="119"/>
                  </a:lnTo>
                  <a:lnTo>
                    <a:pt x="4" y="119"/>
                  </a:lnTo>
                  <a:lnTo>
                    <a:pt x="4" y="117"/>
                  </a:lnTo>
                  <a:lnTo>
                    <a:pt x="5" y="115"/>
                  </a:lnTo>
                  <a:lnTo>
                    <a:pt x="6" y="114"/>
                  </a:lnTo>
                  <a:lnTo>
                    <a:pt x="6" y="113"/>
                  </a:lnTo>
                  <a:lnTo>
                    <a:pt x="6" y="113"/>
                  </a:lnTo>
                  <a:lnTo>
                    <a:pt x="4" y="110"/>
                  </a:lnTo>
                  <a:lnTo>
                    <a:pt x="1" y="107"/>
                  </a:lnTo>
                  <a:lnTo>
                    <a:pt x="1" y="106"/>
                  </a:lnTo>
                  <a:lnTo>
                    <a:pt x="1" y="103"/>
                  </a:lnTo>
                  <a:lnTo>
                    <a:pt x="3" y="102"/>
                  </a:lnTo>
                  <a:lnTo>
                    <a:pt x="6" y="101"/>
                  </a:lnTo>
                  <a:lnTo>
                    <a:pt x="6" y="101"/>
                  </a:lnTo>
                  <a:lnTo>
                    <a:pt x="3" y="95"/>
                  </a:lnTo>
                  <a:lnTo>
                    <a:pt x="0" y="88"/>
                  </a:lnTo>
                  <a:lnTo>
                    <a:pt x="0" y="88"/>
                  </a:lnTo>
                  <a:lnTo>
                    <a:pt x="1" y="88"/>
                  </a:lnTo>
                  <a:lnTo>
                    <a:pt x="3" y="88"/>
                  </a:lnTo>
                  <a:lnTo>
                    <a:pt x="3" y="86"/>
                  </a:lnTo>
                  <a:lnTo>
                    <a:pt x="3" y="82"/>
                  </a:lnTo>
                  <a:lnTo>
                    <a:pt x="4" y="81"/>
                  </a:lnTo>
                  <a:lnTo>
                    <a:pt x="4" y="81"/>
                  </a:lnTo>
                  <a:lnTo>
                    <a:pt x="6" y="81"/>
                  </a:lnTo>
                  <a:lnTo>
                    <a:pt x="8" y="81"/>
                  </a:lnTo>
                  <a:lnTo>
                    <a:pt x="8" y="81"/>
                  </a:lnTo>
                  <a:lnTo>
                    <a:pt x="7" y="78"/>
                  </a:lnTo>
                  <a:lnTo>
                    <a:pt x="6" y="74"/>
                  </a:lnTo>
                  <a:lnTo>
                    <a:pt x="6" y="74"/>
                  </a:lnTo>
                  <a:lnTo>
                    <a:pt x="6" y="72"/>
                  </a:lnTo>
                  <a:lnTo>
                    <a:pt x="7" y="71"/>
                  </a:lnTo>
                  <a:lnTo>
                    <a:pt x="8" y="70"/>
                  </a:lnTo>
                  <a:lnTo>
                    <a:pt x="8" y="68"/>
                  </a:lnTo>
                  <a:lnTo>
                    <a:pt x="8" y="68"/>
                  </a:lnTo>
                  <a:lnTo>
                    <a:pt x="6" y="61"/>
                  </a:lnTo>
                  <a:lnTo>
                    <a:pt x="5" y="57"/>
                  </a:lnTo>
                  <a:lnTo>
                    <a:pt x="6" y="52"/>
                  </a:lnTo>
                  <a:lnTo>
                    <a:pt x="6" y="52"/>
                  </a:lnTo>
                  <a:lnTo>
                    <a:pt x="10" y="50"/>
                  </a:lnTo>
                  <a:lnTo>
                    <a:pt x="16" y="50"/>
                  </a:lnTo>
                  <a:lnTo>
                    <a:pt x="16" y="50"/>
                  </a:lnTo>
                  <a:lnTo>
                    <a:pt x="15" y="48"/>
                  </a:lnTo>
                  <a:lnTo>
                    <a:pt x="13" y="48"/>
                  </a:lnTo>
                  <a:lnTo>
                    <a:pt x="8" y="48"/>
                  </a:lnTo>
                  <a:lnTo>
                    <a:pt x="8" y="48"/>
                  </a:lnTo>
                  <a:lnTo>
                    <a:pt x="10" y="36"/>
                  </a:lnTo>
                  <a:lnTo>
                    <a:pt x="11" y="30"/>
                  </a:lnTo>
                  <a:lnTo>
                    <a:pt x="10" y="22"/>
                  </a:lnTo>
                  <a:lnTo>
                    <a:pt x="10" y="22"/>
                  </a:lnTo>
                  <a:lnTo>
                    <a:pt x="13" y="20"/>
                  </a:lnTo>
                  <a:lnTo>
                    <a:pt x="16" y="19"/>
                  </a:lnTo>
                  <a:lnTo>
                    <a:pt x="24" y="16"/>
                  </a:lnTo>
                  <a:lnTo>
                    <a:pt x="24" y="16"/>
                  </a:lnTo>
                  <a:close/>
                  <a:moveTo>
                    <a:pt x="16" y="34"/>
                  </a:moveTo>
                  <a:lnTo>
                    <a:pt x="16" y="34"/>
                  </a:lnTo>
                  <a:lnTo>
                    <a:pt x="16" y="36"/>
                  </a:lnTo>
                  <a:lnTo>
                    <a:pt x="15" y="37"/>
                  </a:lnTo>
                  <a:lnTo>
                    <a:pt x="14" y="38"/>
                  </a:lnTo>
                  <a:lnTo>
                    <a:pt x="14" y="40"/>
                  </a:lnTo>
                  <a:lnTo>
                    <a:pt x="14" y="40"/>
                  </a:lnTo>
                  <a:lnTo>
                    <a:pt x="16" y="41"/>
                  </a:lnTo>
                  <a:lnTo>
                    <a:pt x="17" y="41"/>
                  </a:lnTo>
                  <a:lnTo>
                    <a:pt x="18" y="40"/>
                  </a:lnTo>
                  <a:lnTo>
                    <a:pt x="19" y="38"/>
                  </a:lnTo>
                  <a:lnTo>
                    <a:pt x="19" y="35"/>
                  </a:lnTo>
                  <a:lnTo>
                    <a:pt x="18" y="34"/>
                  </a:lnTo>
                  <a:lnTo>
                    <a:pt x="16" y="34"/>
                  </a:lnTo>
                  <a:lnTo>
                    <a:pt x="16"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1" hangingPunct="1">
                <a:lnSpc>
                  <a:spcPct val="100000"/>
                </a:lnSpc>
                <a:spcBef>
                  <a:spcPct val="0"/>
                </a:spcBef>
                <a:spcAft>
                  <a:spcPct val="0"/>
                </a:spcAft>
                <a:buClrTx/>
                <a:buSzTx/>
                <a:buFontTx/>
                <a:buNone/>
                <a:defRPr/>
              </a:pPr>
              <a:endParaRPr kumimoji="0" lang="ko-KR" altLang="en-US" sz="1400" b="0" i="0" u="none" strike="noStrike" kern="0" cap="none" spc="0" normalizeH="0" baseline="0" noProof="0">
                <a:ln>
                  <a:noFill/>
                </a:ln>
                <a:solidFill>
                  <a:prstClr val="black"/>
                </a:solidFill>
                <a:effectLst/>
                <a:uLnTx/>
                <a:uFillTx/>
                <a:latin typeface="Malgun Gothic" panose="020b0503020000020004" charset="-127"/>
                <a:ea typeface="Malgun Gothic" panose="020b0503020000020004" charset="-127"/>
              </a:endParaRPr>
            </a:p>
          </p:txBody>
        </p:sp>
        <p:sp>
          <p:nvSpPr>
            <p:cNvPr id="103" name="Freeform 29"/>
            <p:cNvSpPr>
              <a:spLocks noEditPoints="1"/>
            </p:cNvSpPr>
            <p:nvPr/>
          </p:nvSpPr>
          <p:spPr bwMode="auto">
            <a:xfrm>
              <a:off x="881063" y="3055938"/>
              <a:ext cx="2709862" cy="1530350"/>
            </a:xfrm>
            <a:custGeom>
              <a:gdLst>
                <a:gd name="T0" fmla="*/ 1692 w 1707"/>
                <a:gd name="T1" fmla="*/ 262 h 964"/>
                <a:gd name="T2" fmla="*/ 1679 w 1707"/>
                <a:gd name="T3" fmla="*/ 312 h 964"/>
                <a:gd name="T4" fmla="*/ 1645 w 1707"/>
                <a:gd name="T5" fmla="*/ 399 h 964"/>
                <a:gd name="T6" fmla="*/ 1625 w 1707"/>
                <a:gd name="T7" fmla="*/ 457 h 964"/>
                <a:gd name="T8" fmla="*/ 1591 w 1707"/>
                <a:gd name="T9" fmla="*/ 513 h 964"/>
                <a:gd name="T10" fmla="*/ 1567 w 1707"/>
                <a:gd name="T11" fmla="*/ 562 h 964"/>
                <a:gd name="T12" fmla="*/ 1518 w 1707"/>
                <a:gd name="T13" fmla="*/ 632 h 964"/>
                <a:gd name="T14" fmla="*/ 1459 w 1707"/>
                <a:gd name="T15" fmla="*/ 694 h 964"/>
                <a:gd name="T16" fmla="*/ 1393 w 1707"/>
                <a:gd name="T17" fmla="*/ 753 h 964"/>
                <a:gd name="T18" fmla="*/ 1308 w 1707"/>
                <a:gd name="T19" fmla="*/ 820 h 964"/>
                <a:gd name="T20" fmla="*/ 1243 w 1707"/>
                <a:gd name="T21" fmla="*/ 858 h 964"/>
                <a:gd name="T22" fmla="*/ 1178 w 1707"/>
                <a:gd name="T23" fmla="*/ 899 h 964"/>
                <a:gd name="T24" fmla="*/ 1049 w 1707"/>
                <a:gd name="T25" fmla="*/ 937 h 964"/>
                <a:gd name="T26" fmla="*/ 945 w 1707"/>
                <a:gd name="T27" fmla="*/ 953 h 964"/>
                <a:gd name="T28" fmla="*/ 851 w 1707"/>
                <a:gd name="T29" fmla="*/ 959 h 964"/>
                <a:gd name="T30" fmla="*/ 790 w 1707"/>
                <a:gd name="T31" fmla="*/ 957 h 964"/>
                <a:gd name="T32" fmla="*/ 711 w 1707"/>
                <a:gd name="T33" fmla="*/ 944 h 964"/>
                <a:gd name="T34" fmla="*/ 621 w 1707"/>
                <a:gd name="T35" fmla="*/ 924 h 964"/>
                <a:gd name="T36" fmla="*/ 533 w 1707"/>
                <a:gd name="T37" fmla="*/ 906 h 964"/>
                <a:gd name="T38" fmla="*/ 459 w 1707"/>
                <a:gd name="T39" fmla="*/ 866 h 964"/>
                <a:gd name="T40" fmla="*/ 386 w 1707"/>
                <a:gd name="T41" fmla="*/ 827 h 964"/>
                <a:gd name="T42" fmla="*/ 325 w 1707"/>
                <a:gd name="T43" fmla="*/ 789 h 964"/>
                <a:gd name="T44" fmla="*/ 252 w 1707"/>
                <a:gd name="T45" fmla="*/ 728 h 964"/>
                <a:gd name="T46" fmla="*/ 198 w 1707"/>
                <a:gd name="T47" fmla="*/ 662 h 964"/>
                <a:gd name="T48" fmla="*/ 157 w 1707"/>
                <a:gd name="T49" fmla="*/ 601 h 964"/>
                <a:gd name="T50" fmla="*/ 115 w 1707"/>
                <a:gd name="T51" fmla="*/ 546 h 964"/>
                <a:gd name="T52" fmla="*/ 69 w 1707"/>
                <a:gd name="T53" fmla="*/ 443 h 964"/>
                <a:gd name="T54" fmla="*/ 50 w 1707"/>
                <a:gd name="T55" fmla="*/ 403 h 964"/>
                <a:gd name="T56" fmla="*/ 22 w 1707"/>
                <a:gd name="T57" fmla="*/ 278 h 964"/>
                <a:gd name="T58" fmla="*/ 8 w 1707"/>
                <a:gd name="T59" fmla="*/ 186 h 964"/>
                <a:gd name="T60" fmla="*/ 4 w 1707"/>
                <a:gd name="T61" fmla="*/ 29 h 964"/>
                <a:gd name="T62" fmla="*/ 18 w 1707"/>
                <a:gd name="T63" fmla="*/ 126 h 964"/>
                <a:gd name="T64" fmla="*/ 27 w 1707"/>
                <a:gd name="T65" fmla="*/ 208 h 964"/>
                <a:gd name="T66" fmla="*/ 38 w 1707"/>
                <a:gd name="T67" fmla="*/ 285 h 964"/>
                <a:gd name="T68" fmla="*/ 63 w 1707"/>
                <a:gd name="T69" fmla="*/ 386 h 964"/>
                <a:gd name="T70" fmla="*/ 103 w 1707"/>
                <a:gd name="T71" fmla="*/ 486 h 964"/>
                <a:gd name="T72" fmla="*/ 159 w 1707"/>
                <a:gd name="T73" fmla="*/ 582 h 964"/>
                <a:gd name="T74" fmla="*/ 208 w 1707"/>
                <a:gd name="T75" fmla="*/ 647 h 964"/>
                <a:gd name="T76" fmla="*/ 269 w 1707"/>
                <a:gd name="T77" fmla="*/ 723 h 964"/>
                <a:gd name="T78" fmla="*/ 340 w 1707"/>
                <a:gd name="T79" fmla="*/ 785 h 964"/>
                <a:gd name="T80" fmla="*/ 414 w 1707"/>
                <a:gd name="T81" fmla="*/ 824 h 964"/>
                <a:gd name="T82" fmla="*/ 506 w 1707"/>
                <a:gd name="T83" fmla="*/ 857 h 964"/>
                <a:gd name="T84" fmla="*/ 594 w 1707"/>
                <a:gd name="T85" fmla="*/ 885 h 964"/>
                <a:gd name="T86" fmla="*/ 684 w 1707"/>
                <a:gd name="T87" fmla="*/ 909 h 964"/>
                <a:gd name="T88" fmla="*/ 775 w 1707"/>
                <a:gd name="T89" fmla="*/ 920 h 964"/>
                <a:gd name="T90" fmla="*/ 907 w 1707"/>
                <a:gd name="T91" fmla="*/ 926 h 964"/>
                <a:gd name="T92" fmla="*/ 1058 w 1707"/>
                <a:gd name="T93" fmla="*/ 901 h 964"/>
                <a:gd name="T94" fmla="*/ 1165 w 1707"/>
                <a:gd name="T95" fmla="*/ 867 h 964"/>
                <a:gd name="T96" fmla="*/ 1261 w 1707"/>
                <a:gd name="T97" fmla="*/ 814 h 964"/>
                <a:gd name="T98" fmla="*/ 1324 w 1707"/>
                <a:gd name="T99" fmla="*/ 766 h 964"/>
                <a:gd name="T100" fmla="*/ 1400 w 1707"/>
                <a:gd name="T101" fmla="*/ 705 h 964"/>
                <a:gd name="T102" fmla="*/ 1481 w 1707"/>
                <a:gd name="T103" fmla="*/ 623 h 964"/>
                <a:gd name="T104" fmla="*/ 1534 w 1707"/>
                <a:gd name="T105" fmla="*/ 545 h 964"/>
                <a:gd name="T106" fmla="*/ 1581 w 1707"/>
                <a:gd name="T107" fmla="*/ 456 h 964"/>
                <a:gd name="T108" fmla="*/ 1637 w 1707"/>
                <a:gd name="T109" fmla="*/ 332 h 964"/>
                <a:gd name="T110" fmla="*/ 1657 w 1707"/>
                <a:gd name="T111" fmla="*/ 262 h 964"/>
                <a:gd name="T112" fmla="*/ 1669 w 1707"/>
                <a:gd name="T113" fmla="*/ 177 h 964"/>
                <a:gd name="T114" fmla="*/ 1672 w 1707"/>
                <a:gd name="T115" fmla="*/ 56 h 964"/>
                <a:gd name="T116" fmla="*/ 1677 w 1707"/>
                <a:gd name="T117" fmla="*/ 0 h 964"/>
                <a:gd name="T118" fmla="*/ 1691 w 1707"/>
                <a:gd name="T119" fmla="*/ 43 h 964"/>
                <a:gd name="T120" fmla="*/ 1703 w 1707"/>
                <a:gd name="T121" fmla="*/ 93 h 964"/>
                <a:gd name="T122" fmla="*/ 1704 w 1707"/>
                <a:gd name="T123" fmla="*/ 170 h 964"/>
                <a:gd name="T124" fmla="*/ 1686 w 1707"/>
                <a:gd name="T125" fmla="*/ 20 h 96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07" h="964">
                  <a:moveTo>
                    <a:pt x="1692" y="201"/>
                  </a:moveTo>
                  <a:lnTo>
                    <a:pt x="1692" y="201"/>
                  </a:lnTo>
                  <a:lnTo>
                    <a:pt x="1692" y="203"/>
                  </a:lnTo>
                  <a:lnTo>
                    <a:pt x="1693" y="203"/>
                  </a:lnTo>
                  <a:lnTo>
                    <a:pt x="1694" y="201"/>
                  </a:lnTo>
                  <a:lnTo>
                    <a:pt x="1696" y="201"/>
                  </a:lnTo>
                  <a:lnTo>
                    <a:pt x="1696" y="201"/>
                  </a:lnTo>
                  <a:lnTo>
                    <a:pt x="1698" y="200"/>
                  </a:lnTo>
                  <a:lnTo>
                    <a:pt x="1699" y="200"/>
                  </a:lnTo>
                  <a:lnTo>
                    <a:pt x="1700" y="201"/>
                  </a:lnTo>
                  <a:lnTo>
                    <a:pt x="1701" y="201"/>
                  </a:lnTo>
                  <a:lnTo>
                    <a:pt x="1701" y="201"/>
                  </a:lnTo>
                  <a:lnTo>
                    <a:pt x="1701" y="205"/>
                  </a:lnTo>
                  <a:lnTo>
                    <a:pt x="1699" y="207"/>
                  </a:lnTo>
                  <a:lnTo>
                    <a:pt x="1698" y="209"/>
                  </a:lnTo>
                  <a:lnTo>
                    <a:pt x="1695" y="209"/>
                  </a:lnTo>
                  <a:lnTo>
                    <a:pt x="1690" y="210"/>
                  </a:lnTo>
                  <a:lnTo>
                    <a:pt x="1685" y="208"/>
                  </a:lnTo>
                  <a:lnTo>
                    <a:pt x="1685" y="208"/>
                  </a:lnTo>
                  <a:lnTo>
                    <a:pt x="1685" y="216"/>
                  </a:lnTo>
                  <a:lnTo>
                    <a:pt x="1686" y="219"/>
                  </a:lnTo>
                  <a:lnTo>
                    <a:pt x="1687" y="221"/>
                  </a:lnTo>
                  <a:lnTo>
                    <a:pt x="1687" y="221"/>
                  </a:lnTo>
                  <a:lnTo>
                    <a:pt x="1688" y="224"/>
                  </a:lnTo>
                  <a:lnTo>
                    <a:pt x="1687" y="226"/>
                  </a:lnTo>
                  <a:lnTo>
                    <a:pt x="1685" y="228"/>
                  </a:lnTo>
                  <a:lnTo>
                    <a:pt x="1683" y="229"/>
                  </a:lnTo>
                  <a:lnTo>
                    <a:pt x="1682" y="229"/>
                  </a:lnTo>
                  <a:lnTo>
                    <a:pt x="1681" y="231"/>
                  </a:lnTo>
                  <a:lnTo>
                    <a:pt x="1681" y="231"/>
                  </a:lnTo>
                  <a:lnTo>
                    <a:pt x="1682" y="232"/>
                  </a:lnTo>
                  <a:lnTo>
                    <a:pt x="1683" y="233"/>
                  </a:lnTo>
                  <a:lnTo>
                    <a:pt x="1687" y="233"/>
                  </a:lnTo>
                  <a:lnTo>
                    <a:pt x="1687" y="233"/>
                  </a:lnTo>
                  <a:lnTo>
                    <a:pt x="1688" y="240"/>
                  </a:lnTo>
                  <a:lnTo>
                    <a:pt x="1689" y="248"/>
                  </a:lnTo>
                  <a:lnTo>
                    <a:pt x="1692" y="262"/>
                  </a:lnTo>
                  <a:lnTo>
                    <a:pt x="1692" y="262"/>
                  </a:lnTo>
                  <a:lnTo>
                    <a:pt x="1689" y="265"/>
                  </a:lnTo>
                  <a:lnTo>
                    <a:pt x="1688" y="267"/>
                  </a:lnTo>
                  <a:lnTo>
                    <a:pt x="1685" y="267"/>
                  </a:lnTo>
                  <a:lnTo>
                    <a:pt x="1685" y="267"/>
                  </a:lnTo>
                  <a:lnTo>
                    <a:pt x="1685" y="271"/>
                  </a:lnTo>
                  <a:lnTo>
                    <a:pt x="1686" y="276"/>
                  </a:lnTo>
                  <a:lnTo>
                    <a:pt x="1685" y="278"/>
                  </a:lnTo>
                  <a:lnTo>
                    <a:pt x="1685" y="279"/>
                  </a:lnTo>
                  <a:lnTo>
                    <a:pt x="1683" y="280"/>
                  </a:lnTo>
                  <a:lnTo>
                    <a:pt x="1681" y="280"/>
                  </a:lnTo>
                  <a:lnTo>
                    <a:pt x="1681" y="280"/>
                  </a:lnTo>
                  <a:lnTo>
                    <a:pt x="1681" y="282"/>
                  </a:lnTo>
                  <a:lnTo>
                    <a:pt x="1682" y="284"/>
                  </a:lnTo>
                  <a:lnTo>
                    <a:pt x="1685" y="285"/>
                  </a:lnTo>
                  <a:lnTo>
                    <a:pt x="1685" y="285"/>
                  </a:lnTo>
                  <a:lnTo>
                    <a:pt x="1683" y="289"/>
                  </a:lnTo>
                  <a:lnTo>
                    <a:pt x="1679" y="291"/>
                  </a:lnTo>
                  <a:lnTo>
                    <a:pt x="1679" y="291"/>
                  </a:lnTo>
                  <a:lnTo>
                    <a:pt x="1679" y="293"/>
                  </a:lnTo>
                  <a:lnTo>
                    <a:pt x="1680" y="295"/>
                  </a:lnTo>
                  <a:lnTo>
                    <a:pt x="1680" y="296"/>
                  </a:lnTo>
                  <a:lnTo>
                    <a:pt x="1681" y="298"/>
                  </a:lnTo>
                  <a:lnTo>
                    <a:pt x="1681" y="298"/>
                  </a:lnTo>
                  <a:lnTo>
                    <a:pt x="1679" y="298"/>
                  </a:lnTo>
                  <a:lnTo>
                    <a:pt x="1679" y="299"/>
                  </a:lnTo>
                  <a:lnTo>
                    <a:pt x="1679" y="300"/>
                  </a:lnTo>
                  <a:lnTo>
                    <a:pt x="1679" y="300"/>
                  </a:lnTo>
                  <a:lnTo>
                    <a:pt x="1680" y="302"/>
                  </a:lnTo>
                  <a:lnTo>
                    <a:pt x="1679" y="303"/>
                  </a:lnTo>
                  <a:lnTo>
                    <a:pt x="1678" y="306"/>
                  </a:lnTo>
                  <a:lnTo>
                    <a:pt x="1677" y="309"/>
                  </a:lnTo>
                  <a:lnTo>
                    <a:pt x="1677" y="309"/>
                  </a:lnTo>
                  <a:lnTo>
                    <a:pt x="1678" y="311"/>
                  </a:lnTo>
                  <a:lnTo>
                    <a:pt x="1678" y="312"/>
                  </a:lnTo>
                  <a:lnTo>
                    <a:pt x="1679" y="312"/>
                  </a:lnTo>
                  <a:lnTo>
                    <a:pt x="1679" y="312"/>
                  </a:lnTo>
                  <a:lnTo>
                    <a:pt x="1678" y="313"/>
                  </a:lnTo>
                  <a:lnTo>
                    <a:pt x="1677" y="314"/>
                  </a:lnTo>
                  <a:lnTo>
                    <a:pt x="1674" y="316"/>
                  </a:lnTo>
                  <a:lnTo>
                    <a:pt x="1674" y="316"/>
                  </a:lnTo>
                  <a:lnTo>
                    <a:pt x="1673" y="318"/>
                  </a:lnTo>
                  <a:lnTo>
                    <a:pt x="1674" y="320"/>
                  </a:lnTo>
                  <a:lnTo>
                    <a:pt x="1674" y="322"/>
                  </a:lnTo>
                  <a:lnTo>
                    <a:pt x="1674" y="325"/>
                  </a:lnTo>
                  <a:lnTo>
                    <a:pt x="1674" y="325"/>
                  </a:lnTo>
                  <a:lnTo>
                    <a:pt x="1671" y="326"/>
                  </a:lnTo>
                  <a:lnTo>
                    <a:pt x="1669" y="327"/>
                  </a:lnTo>
                  <a:lnTo>
                    <a:pt x="1669" y="327"/>
                  </a:lnTo>
                  <a:lnTo>
                    <a:pt x="1668" y="332"/>
                  </a:lnTo>
                  <a:lnTo>
                    <a:pt x="1667" y="338"/>
                  </a:lnTo>
                  <a:lnTo>
                    <a:pt x="1667" y="338"/>
                  </a:lnTo>
                  <a:lnTo>
                    <a:pt x="1664" y="340"/>
                  </a:lnTo>
                  <a:lnTo>
                    <a:pt x="1661" y="340"/>
                  </a:lnTo>
                  <a:lnTo>
                    <a:pt x="1661" y="340"/>
                  </a:lnTo>
                  <a:lnTo>
                    <a:pt x="1661" y="346"/>
                  </a:lnTo>
                  <a:lnTo>
                    <a:pt x="1660" y="350"/>
                  </a:lnTo>
                  <a:lnTo>
                    <a:pt x="1658" y="352"/>
                  </a:lnTo>
                  <a:lnTo>
                    <a:pt x="1653" y="354"/>
                  </a:lnTo>
                  <a:lnTo>
                    <a:pt x="1653" y="354"/>
                  </a:lnTo>
                  <a:lnTo>
                    <a:pt x="1655" y="357"/>
                  </a:lnTo>
                  <a:lnTo>
                    <a:pt x="1658" y="358"/>
                  </a:lnTo>
                  <a:lnTo>
                    <a:pt x="1663" y="360"/>
                  </a:lnTo>
                  <a:lnTo>
                    <a:pt x="1663" y="360"/>
                  </a:lnTo>
                  <a:lnTo>
                    <a:pt x="1660" y="368"/>
                  </a:lnTo>
                  <a:lnTo>
                    <a:pt x="1655" y="374"/>
                  </a:lnTo>
                  <a:lnTo>
                    <a:pt x="1654" y="377"/>
                  </a:lnTo>
                  <a:lnTo>
                    <a:pt x="1653" y="381"/>
                  </a:lnTo>
                  <a:lnTo>
                    <a:pt x="1654" y="386"/>
                  </a:lnTo>
                  <a:lnTo>
                    <a:pt x="1657" y="390"/>
                  </a:lnTo>
                  <a:lnTo>
                    <a:pt x="1657" y="390"/>
                  </a:lnTo>
                  <a:lnTo>
                    <a:pt x="1652" y="391"/>
                  </a:lnTo>
                  <a:lnTo>
                    <a:pt x="1649" y="393"/>
                  </a:lnTo>
                  <a:lnTo>
                    <a:pt x="1645" y="399"/>
                  </a:lnTo>
                  <a:lnTo>
                    <a:pt x="1645" y="399"/>
                  </a:lnTo>
                  <a:lnTo>
                    <a:pt x="1645" y="412"/>
                  </a:lnTo>
                  <a:lnTo>
                    <a:pt x="1645" y="412"/>
                  </a:lnTo>
                  <a:lnTo>
                    <a:pt x="1645" y="415"/>
                  </a:lnTo>
                  <a:lnTo>
                    <a:pt x="1644" y="417"/>
                  </a:lnTo>
                  <a:lnTo>
                    <a:pt x="1642" y="418"/>
                  </a:lnTo>
                  <a:lnTo>
                    <a:pt x="1641" y="421"/>
                  </a:lnTo>
                  <a:lnTo>
                    <a:pt x="1641" y="421"/>
                  </a:lnTo>
                  <a:lnTo>
                    <a:pt x="1641" y="423"/>
                  </a:lnTo>
                  <a:lnTo>
                    <a:pt x="1641" y="425"/>
                  </a:lnTo>
                  <a:lnTo>
                    <a:pt x="1641" y="425"/>
                  </a:lnTo>
                  <a:lnTo>
                    <a:pt x="1639" y="425"/>
                  </a:lnTo>
                  <a:lnTo>
                    <a:pt x="1636" y="425"/>
                  </a:lnTo>
                  <a:lnTo>
                    <a:pt x="1636" y="425"/>
                  </a:lnTo>
                  <a:lnTo>
                    <a:pt x="1636" y="428"/>
                  </a:lnTo>
                  <a:lnTo>
                    <a:pt x="1636" y="431"/>
                  </a:lnTo>
                  <a:lnTo>
                    <a:pt x="1636" y="431"/>
                  </a:lnTo>
                  <a:lnTo>
                    <a:pt x="1634" y="432"/>
                  </a:lnTo>
                  <a:lnTo>
                    <a:pt x="1634" y="433"/>
                  </a:lnTo>
                  <a:lnTo>
                    <a:pt x="1634" y="435"/>
                  </a:lnTo>
                  <a:lnTo>
                    <a:pt x="1633" y="437"/>
                  </a:lnTo>
                  <a:lnTo>
                    <a:pt x="1633" y="437"/>
                  </a:lnTo>
                  <a:lnTo>
                    <a:pt x="1629" y="439"/>
                  </a:lnTo>
                  <a:lnTo>
                    <a:pt x="1629" y="439"/>
                  </a:lnTo>
                  <a:lnTo>
                    <a:pt x="1629" y="440"/>
                  </a:lnTo>
                  <a:lnTo>
                    <a:pt x="1630" y="441"/>
                  </a:lnTo>
                  <a:lnTo>
                    <a:pt x="1632" y="443"/>
                  </a:lnTo>
                  <a:lnTo>
                    <a:pt x="1633" y="445"/>
                  </a:lnTo>
                  <a:lnTo>
                    <a:pt x="1634" y="447"/>
                  </a:lnTo>
                  <a:lnTo>
                    <a:pt x="1633" y="449"/>
                  </a:lnTo>
                  <a:lnTo>
                    <a:pt x="1633" y="449"/>
                  </a:lnTo>
                  <a:lnTo>
                    <a:pt x="1631" y="450"/>
                  </a:lnTo>
                  <a:lnTo>
                    <a:pt x="1628" y="451"/>
                  </a:lnTo>
                  <a:lnTo>
                    <a:pt x="1626" y="452"/>
                  </a:lnTo>
                  <a:lnTo>
                    <a:pt x="1623" y="453"/>
                  </a:lnTo>
                  <a:lnTo>
                    <a:pt x="1623" y="453"/>
                  </a:lnTo>
                  <a:lnTo>
                    <a:pt x="1625" y="457"/>
                  </a:lnTo>
                  <a:lnTo>
                    <a:pt x="1625" y="463"/>
                  </a:lnTo>
                  <a:lnTo>
                    <a:pt x="1625" y="463"/>
                  </a:lnTo>
                  <a:lnTo>
                    <a:pt x="1621" y="464"/>
                  </a:lnTo>
                  <a:lnTo>
                    <a:pt x="1619" y="465"/>
                  </a:lnTo>
                  <a:lnTo>
                    <a:pt x="1619" y="469"/>
                  </a:lnTo>
                  <a:lnTo>
                    <a:pt x="1618" y="472"/>
                  </a:lnTo>
                  <a:lnTo>
                    <a:pt x="1618" y="475"/>
                  </a:lnTo>
                  <a:lnTo>
                    <a:pt x="1617" y="478"/>
                  </a:lnTo>
                  <a:lnTo>
                    <a:pt x="1615" y="479"/>
                  </a:lnTo>
                  <a:lnTo>
                    <a:pt x="1611" y="479"/>
                  </a:lnTo>
                  <a:lnTo>
                    <a:pt x="1611" y="479"/>
                  </a:lnTo>
                  <a:lnTo>
                    <a:pt x="1612" y="485"/>
                  </a:lnTo>
                  <a:lnTo>
                    <a:pt x="1613" y="490"/>
                  </a:lnTo>
                  <a:lnTo>
                    <a:pt x="1615" y="494"/>
                  </a:lnTo>
                  <a:lnTo>
                    <a:pt x="1613" y="500"/>
                  </a:lnTo>
                  <a:lnTo>
                    <a:pt x="1613" y="500"/>
                  </a:lnTo>
                  <a:lnTo>
                    <a:pt x="1611" y="500"/>
                  </a:lnTo>
                  <a:lnTo>
                    <a:pt x="1610" y="499"/>
                  </a:lnTo>
                  <a:lnTo>
                    <a:pt x="1608" y="497"/>
                  </a:lnTo>
                  <a:lnTo>
                    <a:pt x="1606" y="496"/>
                  </a:lnTo>
                  <a:lnTo>
                    <a:pt x="1604" y="495"/>
                  </a:lnTo>
                  <a:lnTo>
                    <a:pt x="1602" y="495"/>
                  </a:lnTo>
                  <a:lnTo>
                    <a:pt x="1602" y="495"/>
                  </a:lnTo>
                  <a:lnTo>
                    <a:pt x="1601" y="496"/>
                  </a:lnTo>
                  <a:lnTo>
                    <a:pt x="1601" y="497"/>
                  </a:lnTo>
                  <a:lnTo>
                    <a:pt x="1602" y="498"/>
                  </a:lnTo>
                  <a:lnTo>
                    <a:pt x="1602" y="500"/>
                  </a:lnTo>
                  <a:lnTo>
                    <a:pt x="1602" y="500"/>
                  </a:lnTo>
                  <a:lnTo>
                    <a:pt x="1600" y="501"/>
                  </a:lnTo>
                  <a:lnTo>
                    <a:pt x="1598" y="502"/>
                  </a:lnTo>
                  <a:lnTo>
                    <a:pt x="1598" y="502"/>
                  </a:lnTo>
                  <a:lnTo>
                    <a:pt x="1597" y="505"/>
                  </a:lnTo>
                  <a:lnTo>
                    <a:pt x="1596" y="509"/>
                  </a:lnTo>
                  <a:lnTo>
                    <a:pt x="1596" y="509"/>
                  </a:lnTo>
                  <a:lnTo>
                    <a:pt x="1591" y="511"/>
                  </a:lnTo>
                  <a:lnTo>
                    <a:pt x="1591" y="511"/>
                  </a:lnTo>
                  <a:lnTo>
                    <a:pt x="1591" y="513"/>
                  </a:lnTo>
                  <a:lnTo>
                    <a:pt x="1591" y="513"/>
                  </a:lnTo>
                  <a:lnTo>
                    <a:pt x="1593" y="513"/>
                  </a:lnTo>
                  <a:lnTo>
                    <a:pt x="1593" y="513"/>
                  </a:lnTo>
                  <a:lnTo>
                    <a:pt x="1591" y="524"/>
                  </a:lnTo>
                  <a:lnTo>
                    <a:pt x="1591" y="524"/>
                  </a:lnTo>
                  <a:lnTo>
                    <a:pt x="1589" y="529"/>
                  </a:lnTo>
                  <a:lnTo>
                    <a:pt x="1586" y="534"/>
                  </a:lnTo>
                  <a:lnTo>
                    <a:pt x="1586" y="534"/>
                  </a:lnTo>
                  <a:lnTo>
                    <a:pt x="1587" y="536"/>
                  </a:lnTo>
                  <a:lnTo>
                    <a:pt x="1588" y="538"/>
                  </a:lnTo>
                  <a:lnTo>
                    <a:pt x="1589" y="539"/>
                  </a:lnTo>
                  <a:lnTo>
                    <a:pt x="1591" y="540"/>
                  </a:lnTo>
                  <a:lnTo>
                    <a:pt x="1591" y="540"/>
                  </a:lnTo>
                  <a:lnTo>
                    <a:pt x="1590" y="541"/>
                  </a:lnTo>
                  <a:lnTo>
                    <a:pt x="1589" y="542"/>
                  </a:lnTo>
                  <a:lnTo>
                    <a:pt x="1588" y="542"/>
                  </a:lnTo>
                  <a:lnTo>
                    <a:pt x="1586" y="542"/>
                  </a:lnTo>
                  <a:lnTo>
                    <a:pt x="1586" y="542"/>
                  </a:lnTo>
                  <a:lnTo>
                    <a:pt x="1586" y="544"/>
                  </a:lnTo>
                  <a:lnTo>
                    <a:pt x="1586" y="548"/>
                  </a:lnTo>
                  <a:lnTo>
                    <a:pt x="1585" y="551"/>
                  </a:lnTo>
                  <a:lnTo>
                    <a:pt x="1584" y="551"/>
                  </a:lnTo>
                  <a:lnTo>
                    <a:pt x="1582" y="552"/>
                  </a:lnTo>
                  <a:lnTo>
                    <a:pt x="1582" y="552"/>
                  </a:lnTo>
                  <a:lnTo>
                    <a:pt x="1582" y="555"/>
                  </a:lnTo>
                  <a:lnTo>
                    <a:pt x="1580" y="558"/>
                  </a:lnTo>
                  <a:lnTo>
                    <a:pt x="1578" y="560"/>
                  </a:lnTo>
                  <a:lnTo>
                    <a:pt x="1574" y="560"/>
                  </a:lnTo>
                  <a:lnTo>
                    <a:pt x="1574" y="560"/>
                  </a:lnTo>
                  <a:lnTo>
                    <a:pt x="1575" y="558"/>
                  </a:lnTo>
                  <a:lnTo>
                    <a:pt x="1577" y="557"/>
                  </a:lnTo>
                  <a:lnTo>
                    <a:pt x="1577" y="556"/>
                  </a:lnTo>
                  <a:lnTo>
                    <a:pt x="1576" y="554"/>
                  </a:lnTo>
                  <a:lnTo>
                    <a:pt x="1576" y="554"/>
                  </a:lnTo>
                  <a:lnTo>
                    <a:pt x="1572" y="555"/>
                  </a:lnTo>
                  <a:lnTo>
                    <a:pt x="1570" y="557"/>
                  </a:lnTo>
                  <a:lnTo>
                    <a:pt x="1567" y="562"/>
                  </a:lnTo>
                  <a:lnTo>
                    <a:pt x="1565" y="564"/>
                  </a:lnTo>
                  <a:lnTo>
                    <a:pt x="1564" y="566"/>
                  </a:lnTo>
                  <a:lnTo>
                    <a:pt x="1561" y="569"/>
                  </a:lnTo>
                  <a:lnTo>
                    <a:pt x="1558" y="570"/>
                  </a:lnTo>
                  <a:lnTo>
                    <a:pt x="1558" y="570"/>
                  </a:lnTo>
                  <a:lnTo>
                    <a:pt x="1558" y="573"/>
                  </a:lnTo>
                  <a:lnTo>
                    <a:pt x="1556" y="575"/>
                  </a:lnTo>
                  <a:lnTo>
                    <a:pt x="1555" y="577"/>
                  </a:lnTo>
                  <a:lnTo>
                    <a:pt x="1556" y="580"/>
                  </a:lnTo>
                  <a:lnTo>
                    <a:pt x="1556" y="580"/>
                  </a:lnTo>
                  <a:lnTo>
                    <a:pt x="1554" y="582"/>
                  </a:lnTo>
                  <a:lnTo>
                    <a:pt x="1551" y="582"/>
                  </a:lnTo>
                  <a:lnTo>
                    <a:pt x="1548" y="580"/>
                  </a:lnTo>
                  <a:lnTo>
                    <a:pt x="1548" y="580"/>
                  </a:lnTo>
                  <a:lnTo>
                    <a:pt x="1548" y="584"/>
                  </a:lnTo>
                  <a:lnTo>
                    <a:pt x="1548" y="587"/>
                  </a:lnTo>
                  <a:lnTo>
                    <a:pt x="1547" y="590"/>
                  </a:lnTo>
                  <a:lnTo>
                    <a:pt x="1546" y="592"/>
                  </a:lnTo>
                  <a:lnTo>
                    <a:pt x="1542" y="594"/>
                  </a:lnTo>
                  <a:lnTo>
                    <a:pt x="1538" y="596"/>
                  </a:lnTo>
                  <a:lnTo>
                    <a:pt x="1538" y="596"/>
                  </a:lnTo>
                  <a:lnTo>
                    <a:pt x="1537" y="601"/>
                  </a:lnTo>
                  <a:lnTo>
                    <a:pt x="1536" y="605"/>
                  </a:lnTo>
                  <a:lnTo>
                    <a:pt x="1534" y="610"/>
                  </a:lnTo>
                  <a:lnTo>
                    <a:pt x="1533" y="614"/>
                  </a:lnTo>
                  <a:lnTo>
                    <a:pt x="1533" y="614"/>
                  </a:lnTo>
                  <a:lnTo>
                    <a:pt x="1531" y="615"/>
                  </a:lnTo>
                  <a:lnTo>
                    <a:pt x="1530" y="615"/>
                  </a:lnTo>
                  <a:lnTo>
                    <a:pt x="1528" y="618"/>
                  </a:lnTo>
                  <a:lnTo>
                    <a:pt x="1527" y="620"/>
                  </a:lnTo>
                  <a:lnTo>
                    <a:pt x="1526" y="621"/>
                  </a:lnTo>
                  <a:lnTo>
                    <a:pt x="1524" y="621"/>
                  </a:lnTo>
                  <a:lnTo>
                    <a:pt x="1524" y="621"/>
                  </a:lnTo>
                  <a:lnTo>
                    <a:pt x="1524" y="624"/>
                  </a:lnTo>
                  <a:lnTo>
                    <a:pt x="1524" y="626"/>
                  </a:lnTo>
                  <a:lnTo>
                    <a:pt x="1521" y="630"/>
                  </a:lnTo>
                  <a:lnTo>
                    <a:pt x="1518" y="632"/>
                  </a:lnTo>
                  <a:lnTo>
                    <a:pt x="1517" y="634"/>
                  </a:lnTo>
                  <a:lnTo>
                    <a:pt x="1517" y="637"/>
                  </a:lnTo>
                  <a:lnTo>
                    <a:pt x="1517" y="637"/>
                  </a:lnTo>
                  <a:lnTo>
                    <a:pt x="1511" y="637"/>
                  </a:lnTo>
                  <a:lnTo>
                    <a:pt x="1507" y="639"/>
                  </a:lnTo>
                  <a:lnTo>
                    <a:pt x="1503" y="641"/>
                  </a:lnTo>
                  <a:lnTo>
                    <a:pt x="1499" y="643"/>
                  </a:lnTo>
                  <a:lnTo>
                    <a:pt x="1499" y="643"/>
                  </a:lnTo>
                  <a:lnTo>
                    <a:pt x="1500" y="646"/>
                  </a:lnTo>
                  <a:lnTo>
                    <a:pt x="1500" y="648"/>
                  </a:lnTo>
                  <a:lnTo>
                    <a:pt x="1499" y="652"/>
                  </a:lnTo>
                  <a:lnTo>
                    <a:pt x="1498" y="654"/>
                  </a:lnTo>
                  <a:lnTo>
                    <a:pt x="1498" y="656"/>
                  </a:lnTo>
                  <a:lnTo>
                    <a:pt x="1499" y="659"/>
                  </a:lnTo>
                  <a:lnTo>
                    <a:pt x="1499" y="659"/>
                  </a:lnTo>
                  <a:lnTo>
                    <a:pt x="1497" y="659"/>
                  </a:lnTo>
                  <a:lnTo>
                    <a:pt x="1496" y="658"/>
                  </a:lnTo>
                  <a:lnTo>
                    <a:pt x="1495" y="657"/>
                  </a:lnTo>
                  <a:lnTo>
                    <a:pt x="1493" y="657"/>
                  </a:lnTo>
                  <a:lnTo>
                    <a:pt x="1493" y="657"/>
                  </a:lnTo>
                  <a:lnTo>
                    <a:pt x="1490" y="658"/>
                  </a:lnTo>
                  <a:lnTo>
                    <a:pt x="1489" y="660"/>
                  </a:lnTo>
                  <a:lnTo>
                    <a:pt x="1488" y="665"/>
                  </a:lnTo>
                  <a:lnTo>
                    <a:pt x="1488" y="679"/>
                  </a:lnTo>
                  <a:lnTo>
                    <a:pt x="1488" y="679"/>
                  </a:lnTo>
                  <a:lnTo>
                    <a:pt x="1483" y="681"/>
                  </a:lnTo>
                  <a:lnTo>
                    <a:pt x="1479" y="683"/>
                  </a:lnTo>
                  <a:lnTo>
                    <a:pt x="1474" y="685"/>
                  </a:lnTo>
                  <a:lnTo>
                    <a:pt x="1467" y="686"/>
                  </a:lnTo>
                  <a:lnTo>
                    <a:pt x="1467" y="686"/>
                  </a:lnTo>
                  <a:lnTo>
                    <a:pt x="1466" y="686"/>
                  </a:lnTo>
                  <a:lnTo>
                    <a:pt x="1464" y="688"/>
                  </a:lnTo>
                  <a:lnTo>
                    <a:pt x="1463" y="691"/>
                  </a:lnTo>
                  <a:lnTo>
                    <a:pt x="1463" y="693"/>
                  </a:lnTo>
                  <a:lnTo>
                    <a:pt x="1463" y="693"/>
                  </a:lnTo>
                  <a:lnTo>
                    <a:pt x="1461" y="693"/>
                  </a:lnTo>
                  <a:lnTo>
                    <a:pt x="1459" y="694"/>
                  </a:lnTo>
                  <a:lnTo>
                    <a:pt x="1458" y="695"/>
                  </a:lnTo>
                  <a:lnTo>
                    <a:pt x="1457" y="697"/>
                  </a:lnTo>
                  <a:lnTo>
                    <a:pt x="1457" y="697"/>
                  </a:lnTo>
                  <a:lnTo>
                    <a:pt x="1456" y="699"/>
                  </a:lnTo>
                  <a:lnTo>
                    <a:pt x="1457" y="700"/>
                  </a:lnTo>
                  <a:lnTo>
                    <a:pt x="1459" y="701"/>
                  </a:lnTo>
                  <a:lnTo>
                    <a:pt x="1461" y="702"/>
                  </a:lnTo>
                  <a:lnTo>
                    <a:pt x="1462" y="704"/>
                  </a:lnTo>
                  <a:lnTo>
                    <a:pt x="1461" y="706"/>
                  </a:lnTo>
                  <a:lnTo>
                    <a:pt x="1461" y="706"/>
                  </a:lnTo>
                  <a:lnTo>
                    <a:pt x="1447" y="706"/>
                  </a:lnTo>
                  <a:lnTo>
                    <a:pt x="1447" y="706"/>
                  </a:lnTo>
                  <a:lnTo>
                    <a:pt x="1443" y="709"/>
                  </a:lnTo>
                  <a:lnTo>
                    <a:pt x="1439" y="714"/>
                  </a:lnTo>
                  <a:lnTo>
                    <a:pt x="1436" y="718"/>
                  </a:lnTo>
                  <a:lnTo>
                    <a:pt x="1434" y="724"/>
                  </a:lnTo>
                  <a:lnTo>
                    <a:pt x="1434" y="724"/>
                  </a:lnTo>
                  <a:lnTo>
                    <a:pt x="1430" y="725"/>
                  </a:lnTo>
                  <a:lnTo>
                    <a:pt x="1426" y="726"/>
                  </a:lnTo>
                  <a:lnTo>
                    <a:pt x="1423" y="728"/>
                  </a:lnTo>
                  <a:lnTo>
                    <a:pt x="1421" y="728"/>
                  </a:lnTo>
                  <a:lnTo>
                    <a:pt x="1419" y="728"/>
                  </a:lnTo>
                  <a:lnTo>
                    <a:pt x="1419" y="728"/>
                  </a:lnTo>
                  <a:lnTo>
                    <a:pt x="1417" y="729"/>
                  </a:lnTo>
                  <a:lnTo>
                    <a:pt x="1417" y="732"/>
                  </a:lnTo>
                  <a:lnTo>
                    <a:pt x="1416" y="738"/>
                  </a:lnTo>
                  <a:lnTo>
                    <a:pt x="1416" y="738"/>
                  </a:lnTo>
                  <a:lnTo>
                    <a:pt x="1412" y="738"/>
                  </a:lnTo>
                  <a:lnTo>
                    <a:pt x="1407" y="737"/>
                  </a:lnTo>
                  <a:lnTo>
                    <a:pt x="1400" y="735"/>
                  </a:lnTo>
                  <a:lnTo>
                    <a:pt x="1400" y="735"/>
                  </a:lnTo>
                  <a:lnTo>
                    <a:pt x="1398" y="738"/>
                  </a:lnTo>
                  <a:lnTo>
                    <a:pt x="1397" y="741"/>
                  </a:lnTo>
                  <a:lnTo>
                    <a:pt x="1396" y="746"/>
                  </a:lnTo>
                  <a:lnTo>
                    <a:pt x="1396" y="750"/>
                  </a:lnTo>
                  <a:lnTo>
                    <a:pt x="1396" y="750"/>
                  </a:lnTo>
                  <a:lnTo>
                    <a:pt x="1393" y="753"/>
                  </a:lnTo>
                  <a:lnTo>
                    <a:pt x="1391" y="756"/>
                  </a:lnTo>
                  <a:lnTo>
                    <a:pt x="1389" y="759"/>
                  </a:lnTo>
                  <a:lnTo>
                    <a:pt x="1387" y="760"/>
                  </a:lnTo>
                  <a:lnTo>
                    <a:pt x="1385" y="760"/>
                  </a:lnTo>
                  <a:lnTo>
                    <a:pt x="1385" y="760"/>
                  </a:lnTo>
                  <a:lnTo>
                    <a:pt x="1383" y="761"/>
                  </a:lnTo>
                  <a:lnTo>
                    <a:pt x="1383" y="762"/>
                  </a:lnTo>
                  <a:lnTo>
                    <a:pt x="1382" y="766"/>
                  </a:lnTo>
                  <a:lnTo>
                    <a:pt x="1382" y="766"/>
                  </a:lnTo>
                  <a:lnTo>
                    <a:pt x="1376" y="769"/>
                  </a:lnTo>
                  <a:lnTo>
                    <a:pt x="1372" y="772"/>
                  </a:lnTo>
                  <a:lnTo>
                    <a:pt x="1370" y="774"/>
                  </a:lnTo>
                  <a:lnTo>
                    <a:pt x="1370" y="774"/>
                  </a:lnTo>
                  <a:lnTo>
                    <a:pt x="1370" y="782"/>
                  </a:lnTo>
                  <a:lnTo>
                    <a:pt x="1370" y="782"/>
                  </a:lnTo>
                  <a:lnTo>
                    <a:pt x="1358" y="788"/>
                  </a:lnTo>
                  <a:lnTo>
                    <a:pt x="1352" y="792"/>
                  </a:lnTo>
                  <a:lnTo>
                    <a:pt x="1344" y="794"/>
                  </a:lnTo>
                  <a:lnTo>
                    <a:pt x="1344" y="794"/>
                  </a:lnTo>
                  <a:lnTo>
                    <a:pt x="1343" y="795"/>
                  </a:lnTo>
                  <a:lnTo>
                    <a:pt x="1342" y="796"/>
                  </a:lnTo>
                  <a:lnTo>
                    <a:pt x="1342" y="800"/>
                  </a:lnTo>
                  <a:lnTo>
                    <a:pt x="1342" y="800"/>
                  </a:lnTo>
                  <a:lnTo>
                    <a:pt x="1335" y="801"/>
                  </a:lnTo>
                  <a:lnTo>
                    <a:pt x="1329" y="802"/>
                  </a:lnTo>
                  <a:lnTo>
                    <a:pt x="1322" y="804"/>
                  </a:lnTo>
                  <a:lnTo>
                    <a:pt x="1315" y="805"/>
                  </a:lnTo>
                  <a:lnTo>
                    <a:pt x="1315" y="805"/>
                  </a:lnTo>
                  <a:lnTo>
                    <a:pt x="1314" y="806"/>
                  </a:lnTo>
                  <a:lnTo>
                    <a:pt x="1313" y="808"/>
                  </a:lnTo>
                  <a:lnTo>
                    <a:pt x="1313" y="814"/>
                  </a:lnTo>
                  <a:lnTo>
                    <a:pt x="1313" y="817"/>
                  </a:lnTo>
                  <a:lnTo>
                    <a:pt x="1312" y="818"/>
                  </a:lnTo>
                  <a:lnTo>
                    <a:pt x="1310" y="819"/>
                  </a:lnTo>
                  <a:lnTo>
                    <a:pt x="1307" y="818"/>
                  </a:lnTo>
                  <a:lnTo>
                    <a:pt x="1307" y="818"/>
                  </a:lnTo>
                  <a:lnTo>
                    <a:pt x="1308" y="820"/>
                  </a:lnTo>
                  <a:lnTo>
                    <a:pt x="1309" y="820"/>
                  </a:lnTo>
                  <a:lnTo>
                    <a:pt x="1311" y="822"/>
                  </a:lnTo>
                  <a:lnTo>
                    <a:pt x="1313" y="823"/>
                  </a:lnTo>
                  <a:lnTo>
                    <a:pt x="1314" y="825"/>
                  </a:lnTo>
                  <a:lnTo>
                    <a:pt x="1313" y="827"/>
                  </a:lnTo>
                  <a:lnTo>
                    <a:pt x="1313" y="827"/>
                  </a:lnTo>
                  <a:lnTo>
                    <a:pt x="1311" y="827"/>
                  </a:lnTo>
                  <a:lnTo>
                    <a:pt x="1308" y="826"/>
                  </a:lnTo>
                  <a:lnTo>
                    <a:pt x="1304" y="825"/>
                  </a:lnTo>
                  <a:lnTo>
                    <a:pt x="1304" y="825"/>
                  </a:lnTo>
                  <a:lnTo>
                    <a:pt x="1304" y="828"/>
                  </a:lnTo>
                  <a:lnTo>
                    <a:pt x="1303" y="830"/>
                  </a:lnTo>
                  <a:lnTo>
                    <a:pt x="1302" y="831"/>
                  </a:lnTo>
                  <a:lnTo>
                    <a:pt x="1300" y="829"/>
                  </a:lnTo>
                  <a:lnTo>
                    <a:pt x="1300" y="829"/>
                  </a:lnTo>
                  <a:lnTo>
                    <a:pt x="1299" y="835"/>
                  </a:lnTo>
                  <a:lnTo>
                    <a:pt x="1300" y="838"/>
                  </a:lnTo>
                  <a:lnTo>
                    <a:pt x="1302" y="839"/>
                  </a:lnTo>
                  <a:lnTo>
                    <a:pt x="1302" y="839"/>
                  </a:lnTo>
                  <a:lnTo>
                    <a:pt x="1300" y="841"/>
                  </a:lnTo>
                  <a:lnTo>
                    <a:pt x="1297" y="842"/>
                  </a:lnTo>
                  <a:lnTo>
                    <a:pt x="1294" y="844"/>
                  </a:lnTo>
                  <a:lnTo>
                    <a:pt x="1293" y="847"/>
                  </a:lnTo>
                  <a:lnTo>
                    <a:pt x="1293" y="847"/>
                  </a:lnTo>
                  <a:lnTo>
                    <a:pt x="1290" y="847"/>
                  </a:lnTo>
                  <a:lnTo>
                    <a:pt x="1288" y="846"/>
                  </a:lnTo>
                  <a:lnTo>
                    <a:pt x="1286" y="845"/>
                  </a:lnTo>
                  <a:lnTo>
                    <a:pt x="1281" y="845"/>
                  </a:lnTo>
                  <a:lnTo>
                    <a:pt x="1281" y="845"/>
                  </a:lnTo>
                  <a:lnTo>
                    <a:pt x="1274" y="850"/>
                  </a:lnTo>
                  <a:lnTo>
                    <a:pt x="1266" y="856"/>
                  </a:lnTo>
                  <a:lnTo>
                    <a:pt x="1261" y="857"/>
                  </a:lnTo>
                  <a:lnTo>
                    <a:pt x="1256" y="858"/>
                  </a:lnTo>
                  <a:lnTo>
                    <a:pt x="1252" y="858"/>
                  </a:lnTo>
                  <a:lnTo>
                    <a:pt x="1246" y="857"/>
                  </a:lnTo>
                  <a:lnTo>
                    <a:pt x="1246" y="857"/>
                  </a:lnTo>
                  <a:lnTo>
                    <a:pt x="1243" y="858"/>
                  </a:lnTo>
                  <a:lnTo>
                    <a:pt x="1242" y="859"/>
                  </a:lnTo>
                  <a:lnTo>
                    <a:pt x="1242" y="862"/>
                  </a:lnTo>
                  <a:lnTo>
                    <a:pt x="1242" y="865"/>
                  </a:lnTo>
                  <a:lnTo>
                    <a:pt x="1242" y="867"/>
                  </a:lnTo>
                  <a:lnTo>
                    <a:pt x="1241" y="869"/>
                  </a:lnTo>
                  <a:lnTo>
                    <a:pt x="1241" y="869"/>
                  </a:lnTo>
                  <a:lnTo>
                    <a:pt x="1238" y="869"/>
                  </a:lnTo>
                  <a:lnTo>
                    <a:pt x="1234" y="870"/>
                  </a:lnTo>
                  <a:lnTo>
                    <a:pt x="1232" y="869"/>
                  </a:lnTo>
                  <a:lnTo>
                    <a:pt x="1231" y="869"/>
                  </a:lnTo>
                  <a:lnTo>
                    <a:pt x="1230" y="867"/>
                  </a:lnTo>
                  <a:lnTo>
                    <a:pt x="1230" y="867"/>
                  </a:lnTo>
                  <a:lnTo>
                    <a:pt x="1228" y="868"/>
                  </a:lnTo>
                  <a:lnTo>
                    <a:pt x="1226" y="870"/>
                  </a:lnTo>
                  <a:lnTo>
                    <a:pt x="1225" y="874"/>
                  </a:lnTo>
                  <a:lnTo>
                    <a:pt x="1221" y="875"/>
                  </a:lnTo>
                  <a:lnTo>
                    <a:pt x="1221" y="875"/>
                  </a:lnTo>
                  <a:lnTo>
                    <a:pt x="1218" y="875"/>
                  </a:lnTo>
                  <a:lnTo>
                    <a:pt x="1217" y="877"/>
                  </a:lnTo>
                  <a:lnTo>
                    <a:pt x="1217" y="877"/>
                  </a:lnTo>
                  <a:lnTo>
                    <a:pt x="1210" y="880"/>
                  </a:lnTo>
                  <a:lnTo>
                    <a:pt x="1207" y="882"/>
                  </a:lnTo>
                  <a:lnTo>
                    <a:pt x="1206" y="883"/>
                  </a:lnTo>
                  <a:lnTo>
                    <a:pt x="1206" y="885"/>
                  </a:lnTo>
                  <a:lnTo>
                    <a:pt x="1206" y="885"/>
                  </a:lnTo>
                  <a:lnTo>
                    <a:pt x="1200" y="885"/>
                  </a:lnTo>
                  <a:lnTo>
                    <a:pt x="1197" y="886"/>
                  </a:lnTo>
                  <a:lnTo>
                    <a:pt x="1194" y="887"/>
                  </a:lnTo>
                  <a:lnTo>
                    <a:pt x="1190" y="887"/>
                  </a:lnTo>
                  <a:lnTo>
                    <a:pt x="1190" y="887"/>
                  </a:lnTo>
                  <a:lnTo>
                    <a:pt x="1191" y="891"/>
                  </a:lnTo>
                  <a:lnTo>
                    <a:pt x="1192" y="894"/>
                  </a:lnTo>
                  <a:lnTo>
                    <a:pt x="1192" y="896"/>
                  </a:lnTo>
                  <a:lnTo>
                    <a:pt x="1190" y="899"/>
                  </a:lnTo>
                  <a:lnTo>
                    <a:pt x="1190" y="899"/>
                  </a:lnTo>
                  <a:lnTo>
                    <a:pt x="1178" y="899"/>
                  </a:lnTo>
                  <a:lnTo>
                    <a:pt x="1178" y="899"/>
                  </a:lnTo>
                  <a:lnTo>
                    <a:pt x="1176" y="900"/>
                  </a:lnTo>
                  <a:lnTo>
                    <a:pt x="1174" y="902"/>
                  </a:lnTo>
                  <a:lnTo>
                    <a:pt x="1170" y="906"/>
                  </a:lnTo>
                  <a:lnTo>
                    <a:pt x="1170" y="906"/>
                  </a:lnTo>
                  <a:lnTo>
                    <a:pt x="1164" y="905"/>
                  </a:lnTo>
                  <a:lnTo>
                    <a:pt x="1158" y="906"/>
                  </a:lnTo>
                  <a:lnTo>
                    <a:pt x="1154" y="907"/>
                  </a:lnTo>
                  <a:lnTo>
                    <a:pt x="1151" y="909"/>
                  </a:lnTo>
                  <a:lnTo>
                    <a:pt x="1145" y="915"/>
                  </a:lnTo>
                  <a:lnTo>
                    <a:pt x="1142" y="917"/>
                  </a:lnTo>
                  <a:lnTo>
                    <a:pt x="1138" y="919"/>
                  </a:lnTo>
                  <a:lnTo>
                    <a:pt x="1138" y="919"/>
                  </a:lnTo>
                  <a:lnTo>
                    <a:pt x="1135" y="919"/>
                  </a:lnTo>
                  <a:lnTo>
                    <a:pt x="1132" y="918"/>
                  </a:lnTo>
                  <a:lnTo>
                    <a:pt x="1130" y="916"/>
                  </a:lnTo>
                  <a:lnTo>
                    <a:pt x="1127" y="915"/>
                  </a:lnTo>
                  <a:lnTo>
                    <a:pt x="1127" y="915"/>
                  </a:lnTo>
                  <a:lnTo>
                    <a:pt x="1115" y="918"/>
                  </a:lnTo>
                  <a:lnTo>
                    <a:pt x="1103" y="921"/>
                  </a:lnTo>
                  <a:lnTo>
                    <a:pt x="1103" y="921"/>
                  </a:lnTo>
                  <a:lnTo>
                    <a:pt x="1103" y="932"/>
                  </a:lnTo>
                  <a:lnTo>
                    <a:pt x="1103" y="932"/>
                  </a:lnTo>
                  <a:lnTo>
                    <a:pt x="1092" y="935"/>
                  </a:lnTo>
                  <a:lnTo>
                    <a:pt x="1083" y="933"/>
                  </a:lnTo>
                  <a:lnTo>
                    <a:pt x="1074" y="933"/>
                  </a:lnTo>
                  <a:lnTo>
                    <a:pt x="1065" y="935"/>
                  </a:lnTo>
                  <a:lnTo>
                    <a:pt x="1065" y="935"/>
                  </a:lnTo>
                  <a:lnTo>
                    <a:pt x="1065" y="944"/>
                  </a:lnTo>
                  <a:lnTo>
                    <a:pt x="1065" y="944"/>
                  </a:lnTo>
                  <a:lnTo>
                    <a:pt x="1062" y="941"/>
                  </a:lnTo>
                  <a:lnTo>
                    <a:pt x="1060" y="937"/>
                  </a:lnTo>
                  <a:lnTo>
                    <a:pt x="1060" y="937"/>
                  </a:lnTo>
                  <a:lnTo>
                    <a:pt x="1057" y="939"/>
                  </a:lnTo>
                  <a:lnTo>
                    <a:pt x="1054" y="939"/>
                  </a:lnTo>
                  <a:lnTo>
                    <a:pt x="1051" y="939"/>
                  </a:lnTo>
                  <a:lnTo>
                    <a:pt x="1049" y="937"/>
                  </a:lnTo>
                  <a:lnTo>
                    <a:pt x="1049" y="937"/>
                  </a:lnTo>
                  <a:lnTo>
                    <a:pt x="1047" y="938"/>
                  </a:lnTo>
                  <a:lnTo>
                    <a:pt x="1047" y="940"/>
                  </a:lnTo>
                  <a:lnTo>
                    <a:pt x="1047" y="944"/>
                  </a:lnTo>
                  <a:lnTo>
                    <a:pt x="1047" y="944"/>
                  </a:lnTo>
                  <a:lnTo>
                    <a:pt x="1038" y="944"/>
                  </a:lnTo>
                  <a:lnTo>
                    <a:pt x="1034" y="945"/>
                  </a:lnTo>
                  <a:lnTo>
                    <a:pt x="1024" y="946"/>
                  </a:lnTo>
                  <a:lnTo>
                    <a:pt x="1024" y="946"/>
                  </a:lnTo>
                  <a:lnTo>
                    <a:pt x="1023" y="948"/>
                  </a:lnTo>
                  <a:lnTo>
                    <a:pt x="1021" y="949"/>
                  </a:lnTo>
                  <a:lnTo>
                    <a:pt x="1017" y="949"/>
                  </a:lnTo>
                  <a:lnTo>
                    <a:pt x="1014" y="949"/>
                  </a:lnTo>
                  <a:lnTo>
                    <a:pt x="1012" y="950"/>
                  </a:lnTo>
                  <a:lnTo>
                    <a:pt x="1011" y="952"/>
                  </a:lnTo>
                  <a:lnTo>
                    <a:pt x="1011" y="952"/>
                  </a:lnTo>
                  <a:lnTo>
                    <a:pt x="1005" y="951"/>
                  </a:lnTo>
                  <a:lnTo>
                    <a:pt x="1000" y="952"/>
                  </a:lnTo>
                  <a:lnTo>
                    <a:pt x="988" y="955"/>
                  </a:lnTo>
                  <a:lnTo>
                    <a:pt x="988" y="955"/>
                  </a:lnTo>
                  <a:lnTo>
                    <a:pt x="980" y="953"/>
                  </a:lnTo>
                  <a:lnTo>
                    <a:pt x="976" y="951"/>
                  </a:lnTo>
                  <a:lnTo>
                    <a:pt x="975" y="950"/>
                  </a:lnTo>
                  <a:lnTo>
                    <a:pt x="974" y="948"/>
                  </a:lnTo>
                  <a:lnTo>
                    <a:pt x="974" y="948"/>
                  </a:lnTo>
                  <a:lnTo>
                    <a:pt x="971" y="950"/>
                  </a:lnTo>
                  <a:lnTo>
                    <a:pt x="967" y="951"/>
                  </a:lnTo>
                  <a:lnTo>
                    <a:pt x="962" y="951"/>
                  </a:lnTo>
                  <a:lnTo>
                    <a:pt x="957" y="952"/>
                  </a:lnTo>
                  <a:lnTo>
                    <a:pt x="957" y="952"/>
                  </a:lnTo>
                  <a:lnTo>
                    <a:pt x="951" y="955"/>
                  </a:lnTo>
                  <a:lnTo>
                    <a:pt x="948" y="957"/>
                  </a:lnTo>
                  <a:lnTo>
                    <a:pt x="948" y="958"/>
                  </a:lnTo>
                  <a:lnTo>
                    <a:pt x="948" y="960"/>
                  </a:lnTo>
                  <a:lnTo>
                    <a:pt x="948" y="960"/>
                  </a:lnTo>
                  <a:lnTo>
                    <a:pt x="947" y="959"/>
                  </a:lnTo>
                  <a:lnTo>
                    <a:pt x="946" y="956"/>
                  </a:lnTo>
                  <a:lnTo>
                    <a:pt x="945" y="953"/>
                  </a:lnTo>
                  <a:lnTo>
                    <a:pt x="944" y="952"/>
                  </a:lnTo>
                  <a:lnTo>
                    <a:pt x="944" y="952"/>
                  </a:lnTo>
                  <a:lnTo>
                    <a:pt x="944" y="952"/>
                  </a:lnTo>
                  <a:lnTo>
                    <a:pt x="942" y="956"/>
                  </a:lnTo>
                  <a:lnTo>
                    <a:pt x="941" y="957"/>
                  </a:lnTo>
                  <a:lnTo>
                    <a:pt x="939" y="958"/>
                  </a:lnTo>
                  <a:lnTo>
                    <a:pt x="939" y="958"/>
                  </a:lnTo>
                  <a:lnTo>
                    <a:pt x="939" y="956"/>
                  </a:lnTo>
                  <a:lnTo>
                    <a:pt x="937" y="955"/>
                  </a:lnTo>
                  <a:lnTo>
                    <a:pt x="937" y="955"/>
                  </a:lnTo>
                  <a:lnTo>
                    <a:pt x="927" y="955"/>
                  </a:lnTo>
                  <a:lnTo>
                    <a:pt x="923" y="953"/>
                  </a:lnTo>
                  <a:lnTo>
                    <a:pt x="919" y="950"/>
                  </a:lnTo>
                  <a:lnTo>
                    <a:pt x="919" y="950"/>
                  </a:lnTo>
                  <a:lnTo>
                    <a:pt x="914" y="952"/>
                  </a:lnTo>
                  <a:lnTo>
                    <a:pt x="910" y="952"/>
                  </a:lnTo>
                  <a:lnTo>
                    <a:pt x="907" y="953"/>
                  </a:lnTo>
                  <a:lnTo>
                    <a:pt x="905" y="953"/>
                  </a:lnTo>
                  <a:lnTo>
                    <a:pt x="903" y="955"/>
                  </a:lnTo>
                  <a:lnTo>
                    <a:pt x="903" y="955"/>
                  </a:lnTo>
                  <a:lnTo>
                    <a:pt x="899" y="957"/>
                  </a:lnTo>
                  <a:lnTo>
                    <a:pt x="897" y="958"/>
                  </a:lnTo>
                  <a:lnTo>
                    <a:pt x="894" y="960"/>
                  </a:lnTo>
                  <a:lnTo>
                    <a:pt x="894" y="960"/>
                  </a:lnTo>
                  <a:lnTo>
                    <a:pt x="881" y="960"/>
                  </a:lnTo>
                  <a:lnTo>
                    <a:pt x="875" y="959"/>
                  </a:lnTo>
                  <a:lnTo>
                    <a:pt x="871" y="959"/>
                  </a:lnTo>
                  <a:lnTo>
                    <a:pt x="869" y="958"/>
                  </a:lnTo>
                  <a:lnTo>
                    <a:pt x="869" y="958"/>
                  </a:lnTo>
                  <a:lnTo>
                    <a:pt x="866" y="959"/>
                  </a:lnTo>
                  <a:lnTo>
                    <a:pt x="863" y="960"/>
                  </a:lnTo>
                  <a:lnTo>
                    <a:pt x="860" y="961"/>
                  </a:lnTo>
                  <a:lnTo>
                    <a:pt x="859" y="962"/>
                  </a:lnTo>
                  <a:lnTo>
                    <a:pt x="859" y="964"/>
                  </a:lnTo>
                  <a:lnTo>
                    <a:pt x="859" y="964"/>
                  </a:lnTo>
                  <a:lnTo>
                    <a:pt x="855" y="961"/>
                  </a:lnTo>
                  <a:lnTo>
                    <a:pt x="851" y="959"/>
                  </a:lnTo>
                  <a:lnTo>
                    <a:pt x="845" y="958"/>
                  </a:lnTo>
                  <a:lnTo>
                    <a:pt x="838" y="958"/>
                  </a:lnTo>
                  <a:lnTo>
                    <a:pt x="838" y="958"/>
                  </a:lnTo>
                  <a:lnTo>
                    <a:pt x="838" y="956"/>
                  </a:lnTo>
                  <a:lnTo>
                    <a:pt x="837" y="956"/>
                  </a:lnTo>
                  <a:lnTo>
                    <a:pt x="836" y="955"/>
                  </a:lnTo>
                  <a:lnTo>
                    <a:pt x="836" y="955"/>
                  </a:lnTo>
                  <a:lnTo>
                    <a:pt x="836" y="957"/>
                  </a:lnTo>
                  <a:lnTo>
                    <a:pt x="835" y="957"/>
                  </a:lnTo>
                  <a:lnTo>
                    <a:pt x="834" y="958"/>
                  </a:lnTo>
                  <a:lnTo>
                    <a:pt x="834" y="958"/>
                  </a:lnTo>
                  <a:lnTo>
                    <a:pt x="834" y="957"/>
                  </a:lnTo>
                  <a:lnTo>
                    <a:pt x="832" y="956"/>
                  </a:lnTo>
                  <a:lnTo>
                    <a:pt x="831" y="955"/>
                  </a:lnTo>
                  <a:lnTo>
                    <a:pt x="831" y="955"/>
                  </a:lnTo>
                  <a:lnTo>
                    <a:pt x="825" y="955"/>
                  </a:lnTo>
                  <a:lnTo>
                    <a:pt x="825" y="955"/>
                  </a:lnTo>
                  <a:lnTo>
                    <a:pt x="821" y="953"/>
                  </a:lnTo>
                  <a:lnTo>
                    <a:pt x="818" y="952"/>
                  </a:lnTo>
                  <a:lnTo>
                    <a:pt x="818" y="952"/>
                  </a:lnTo>
                  <a:lnTo>
                    <a:pt x="815" y="953"/>
                  </a:lnTo>
                  <a:lnTo>
                    <a:pt x="811" y="955"/>
                  </a:lnTo>
                  <a:lnTo>
                    <a:pt x="808" y="957"/>
                  </a:lnTo>
                  <a:lnTo>
                    <a:pt x="804" y="958"/>
                  </a:lnTo>
                  <a:lnTo>
                    <a:pt x="804" y="958"/>
                  </a:lnTo>
                  <a:lnTo>
                    <a:pt x="802" y="957"/>
                  </a:lnTo>
                  <a:lnTo>
                    <a:pt x="801" y="957"/>
                  </a:lnTo>
                  <a:lnTo>
                    <a:pt x="800" y="956"/>
                  </a:lnTo>
                  <a:lnTo>
                    <a:pt x="798" y="955"/>
                  </a:lnTo>
                  <a:lnTo>
                    <a:pt x="798" y="955"/>
                  </a:lnTo>
                  <a:lnTo>
                    <a:pt x="796" y="956"/>
                  </a:lnTo>
                  <a:lnTo>
                    <a:pt x="794" y="956"/>
                  </a:lnTo>
                  <a:lnTo>
                    <a:pt x="793" y="957"/>
                  </a:lnTo>
                  <a:lnTo>
                    <a:pt x="791" y="958"/>
                  </a:lnTo>
                  <a:lnTo>
                    <a:pt x="791" y="958"/>
                  </a:lnTo>
                  <a:lnTo>
                    <a:pt x="791" y="957"/>
                  </a:lnTo>
                  <a:lnTo>
                    <a:pt x="790" y="957"/>
                  </a:lnTo>
                  <a:lnTo>
                    <a:pt x="788" y="955"/>
                  </a:lnTo>
                  <a:lnTo>
                    <a:pt x="788" y="955"/>
                  </a:lnTo>
                  <a:lnTo>
                    <a:pt x="780" y="955"/>
                  </a:lnTo>
                  <a:lnTo>
                    <a:pt x="770" y="955"/>
                  </a:lnTo>
                  <a:lnTo>
                    <a:pt x="770" y="955"/>
                  </a:lnTo>
                  <a:lnTo>
                    <a:pt x="769" y="953"/>
                  </a:lnTo>
                  <a:lnTo>
                    <a:pt x="767" y="952"/>
                  </a:lnTo>
                  <a:lnTo>
                    <a:pt x="764" y="950"/>
                  </a:lnTo>
                  <a:lnTo>
                    <a:pt x="764" y="950"/>
                  </a:lnTo>
                  <a:lnTo>
                    <a:pt x="762" y="947"/>
                  </a:lnTo>
                  <a:lnTo>
                    <a:pt x="760" y="946"/>
                  </a:lnTo>
                  <a:lnTo>
                    <a:pt x="758" y="946"/>
                  </a:lnTo>
                  <a:lnTo>
                    <a:pt x="758" y="946"/>
                  </a:lnTo>
                  <a:lnTo>
                    <a:pt x="755" y="946"/>
                  </a:lnTo>
                  <a:lnTo>
                    <a:pt x="754" y="946"/>
                  </a:lnTo>
                  <a:lnTo>
                    <a:pt x="752" y="949"/>
                  </a:lnTo>
                  <a:lnTo>
                    <a:pt x="750" y="952"/>
                  </a:lnTo>
                  <a:lnTo>
                    <a:pt x="748" y="952"/>
                  </a:lnTo>
                  <a:lnTo>
                    <a:pt x="746" y="952"/>
                  </a:lnTo>
                  <a:lnTo>
                    <a:pt x="746" y="952"/>
                  </a:lnTo>
                  <a:lnTo>
                    <a:pt x="746" y="950"/>
                  </a:lnTo>
                  <a:lnTo>
                    <a:pt x="746" y="949"/>
                  </a:lnTo>
                  <a:lnTo>
                    <a:pt x="745" y="948"/>
                  </a:lnTo>
                  <a:lnTo>
                    <a:pt x="743" y="948"/>
                  </a:lnTo>
                  <a:lnTo>
                    <a:pt x="739" y="949"/>
                  </a:lnTo>
                  <a:lnTo>
                    <a:pt x="735" y="950"/>
                  </a:lnTo>
                  <a:lnTo>
                    <a:pt x="735" y="950"/>
                  </a:lnTo>
                  <a:lnTo>
                    <a:pt x="735" y="949"/>
                  </a:lnTo>
                  <a:lnTo>
                    <a:pt x="733" y="948"/>
                  </a:lnTo>
                  <a:lnTo>
                    <a:pt x="733" y="948"/>
                  </a:lnTo>
                  <a:lnTo>
                    <a:pt x="725" y="947"/>
                  </a:lnTo>
                  <a:lnTo>
                    <a:pt x="717" y="946"/>
                  </a:lnTo>
                  <a:lnTo>
                    <a:pt x="717" y="946"/>
                  </a:lnTo>
                  <a:lnTo>
                    <a:pt x="715" y="945"/>
                  </a:lnTo>
                  <a:lnTo>
                    <a:pt x="713" y="944"/>
                  </a:lnTo>
                  <a:lnTo>
                    <a:pt x="713" y="944"/>
                  </a:lnTo>
                  <a:lnTo>
                    <a:pt x="711" y="944"/>
                  </a:lnTo>
                  <a:lnTo>
                    <a:pt x="708" y="945"/>
                  </a:lnTo>
                  <a:lnTo>
                    <a:pt x="706" y="946"/>
                  </a:lnTo>
                  <a:lnTo>
                    <a:pt x="703" y="946"/>
                  </a:lnTo>
                  <a:lnTo>
                    <a:pt x="703" y="946"/>
                  </a:lnTo>
                  <a:lnTo>
                    <a:pt x="699" y="945"/>
                  </a:lnTo>
                  <a:lnTo>
                    <a:pt x="695" y="944"/>
                  </a:lnTo>
                  <a:lnTo>
                    <a:pt x="695" y="944"/>
                  </a:lnTo>
                  <a:lnTo>
                    <a:pt x="692" y="942"/>
                  </a:lnTo>
                  <a:lnTo>
                    <a:pt x="687" y="942"/>
                  </a:lnTo>
                  <a:lnTo>
                    <a:pt x="687" y="942"/>
                  </a:lnTo>
                  <a:lnTo>
                    <a:pt x="685" y="942"/>
                  </a:lnTo>
                  <a:lnTo>
                    <a:pt x="683" y="943"/>
                  </a:lnTo>
                  <a:lnTo>
                    <a:pt x="681" y="944"/>
                  </a:lnTo>
                  <a:lnTo>
                    <a:pt x="679" y="944"/>
                  </a:lnTo>
                  <a:lnTo>
                    <a:pt x="679" y="944"/>
                  </a:lnTo>
                  <a:lnTo>
                    <a:pt x="676" y="943"/>
                  </a:lnTo>
                  <a:lnTo>
                    <a:pt x="675" y="942"/>
                  </a:lnTo>
                  <a:lnTo>
                    <a:pt x="670" y="939"/>
                  </a:lnTo>
                  <a:lnTo>
                    <a:pt x="670" y="939"/>
                  </a:lnTo>
                  <a:lnTo>
                    <a:pt x="667" y="939"/>
                  </a:lnTo>
                  <a:lnTo>
                    <a:pt x="665" y="939"/>
                  </a:lnTo>
                  <a:lnTo>
                    <a:pt x="663" y="940"/>
                  </a:lnTo>
                  <a:lnTo>
                    <a:pt x="661" y="939"/>
                  </a:lnTo>
                  <a:lnTo>
                    <a:pt x="661" y="939"/>
                  </a:lnTo>
                  <a:lnTo>
                    <a:pt x="659" y="937"/>
                  </a:lnTo>
                  <a:lnTo>
                    <a:pt x="657" y="935"/>
                  </a:lnTo>
                  <a:lnTo>
                    <a:pt x="657" y="935"/>
                  </a:lnTo>
                  <a:lnTo>
                    <a:pt x="651" y="935"/>
                  </a:lnTo>
                  <a:lnTo>
                    <a:pt x="645" y="935"/>
                  </a:lnTo>
                  <a:lnTo>
                    <a:pt x="645" y="935"/>
                  </a:lnTo>
                  <a:lnTo>
                    <a:pt x="634" y="932"/>
                  </a:lnTo>
                  <a:lnTo>
                    <a:pt x="629" y="931"/>
                  </a:lnTo>
                  <a:lnTo>
                    <a:pt x="623" y="932"/>
                  </a:lnTo>
                  <a:lnTo>
                    <a:pt x="623" y="932"/>
                  </a:lnTo>
                  <a:lnTo>
                    <a:pt x="623" y="929"/>
                  </a:lnTo>
                  <a:lnTo>
                    <a:pt x="622" y="927"/>
                  </a:lnTo>
                  <a:lnTo>
                    <a:pt x="621" y="924"/>
                  </a:lnTo>
                  <a:lnTo>
                    <a:pt x="621" y="924"/>
                  </a:lnTo>
                  <a:lnTo>
                    <a:pt x="614" y="923"/>
                  </a:lnTo>
                  <a:lnTo>
                    <a:pt x="610" y="921"/>
                  </a:lnTo>
                  <a:lnTo>
                    <a:pt x="610" y="921"/>
                  </a:lnTo>
                  <a:lnTo>
                    <a:pt x="608" y="922"/>
                  </a:lnTo>
                  <a:lnTo>
                    <a:pt x="605" y="923"/>
                  </a:lnTo>
                  <a:lnTo>
                    <a:pt x="603" y="922"/>
                  </a:lnTo>
                  <a:lnTo>
                    <a:pt x="602" y="922"/>
                  </a:lnTo>
                  <a:lnTo>
                    <a:pt x="601" y="922"/>
                  </a:lnTo>
                  <a:lnTo>
                    <a:pt x="600" y="926"/>
                  </a:lnTo>
                  <a:lnTo>
                    <a:pt x="600" y="926"/>
                  </a:lnTo>
                  <a:lnTo>
                    <a:pt x="596" y="924"/>
                  </a:lnTo>
                  <a:lnTo>
                    <a:pt x="590" y="924"/>
                  </a:lnTo>
                  <a:lnTo>
                    <a:pt x="590" y="924"/>
                  </a:lnTo>
                  <a:lnTo>
                    <a:pt x="587" y="921"/>
                  </a:lnTo>
                  <a:lnTo>
                    <a:pt x="585" y="920"/>
                  </a:lnTo>
                  <a:lnTo>
                    <a:pt x="584" y="917"/>
                  </a:lnTo>
                  <a:lnTo>
                    <a:pt x="584" y="917"/>
                  </a:lnTo>
                  <a:lnTo>
                    <a:pt x="583" y="918"/>
                  </a:lnTo>
                  <a:lnTo>
                    <a:pt x="581" y="918"/>
                  </a:lnTo>
                  <a:lnTo>
                    <a:pt x="578" y="918"/>
                  </a:lnTo>
                  <a:lnTo>
                    <a:pt x="573" y="917"/>
                  </a:lnTo>
                  <a:lnTo>
                    <a:pt x="567" y="917"/>
                  </a:lnTo>
                  <a:lnTo>
                    <a:pt x="567" y="917"/>
                  </a:lnTo>
                  <a:lnTo>
                    <a:pt x="567" y="914"/>
                  </a:lnTo>
                  <a:lnTo>
                    <a:pt x="565" y="911"/>
                  </a:lnTo>
                  <a:lnTo>
                    <a:pt x="563" y="910"/>
                  </a:lnTo>
                  <a:lnTo>
                    <a:pt x="562" y="908"/>
                  </a:lnTo>
                  <a:lnTo>
                    <a:pt x="562" y="908"/>
                  </a:lnTo>
                  <a:lnTo>
                    <a:pt x="558" y="909"/>
                  </a:lnTo>
                  <a:lnTo>
                    <a:pt x="557" y="908"/>
                  </a:lnTo>
                  <a:lnTo>
                    <a:pt x="555" y="907"/>
                  </a:lnTo>
                  <a:lnTo>
                    <a:pt x="551" y="906"/>
                  </a:lnTo>
                  <a:lnTo>
                    <a:pt x="551" y="906"/>
                  </a:lnTo>
                  <a:lnTo>
                    <a:pt x="542" y="905"/>
                  </a:lnTo>
                  <a:lnTo>
                    <a:pt x="533" y="906"/>
                  </a:lnTo>
                  <a:lnTo>
                    <a:pt x="533" y="906"/>
                  </a:lnTo>
                  <a:lnTo>
                    <a:pt x="533" y="903"/>
                  </a:lnTo>
                  <a:lnTo>
                    <a:pt x="532" y="902"/>
                  </a:lnTo>
                  <a:lnTo>
                    <a:pt x="528" y="901"/>
                  </a:lnTo>
                  <a:lnTo>
                    <a:pt x="523" y="902"/>
                  </a:lnTo>
                  <a:lnTo>
                    <a:pt x="520" y="901"/>
                  </a:lnTo>
                  <a:lnTo>
                    <a:pt x="520" y="901"/>
                  </a:lnTo>
                  <a:lnTo>
                    <a:pt x="518" y="899"/>
                  </a:lnTo>
                  <a:lnTo>
                    <a:pt x="517" y="897"/>
                  </a:lnTo>
                  <a:lnTo>
                    <a:pt x="517" y="897"/>
                  </a:lnTo>
                  <a:lnTo>
                    <a:pt x="515" y="896"/>
                  </a:lnTo>
                  <a:lnTo>
                    <a:pt x="511" y="896"/>
                  </a:lnTo>
                  <a:lnTo>
                    <a:pt x="510" y="896"/>
                  </a:lnTo>
                  <a:lnTo>
                    <a:pt x="509" y="895"/>
                  </a:lnTo>
                  <a:lnTo>
                    <a:pt x="509" y="892"/>
                  </a:lnTo>
                  <a:lnTo>
                    <a:pt x="509" y="890"/>
                  </a:lnTo>
                  <a:lnTo>
                    <a:pt x="509" y="890"/>
                  </a:lnTo>
                  <a:lnTo>
                    <a:pt x="506" y="891"/>
                  </a:lnTo>
                  <a:lnTo>
                    <a:pt x="505" y="891"/>
                  </a:lnTo>
                  <a:lnTo>
                    <a:pt x="501" y="890"/>
                  </a:lnTo>
                  <a:lnTo>
                    <a:pt x="497" y="890"/>
                  </a:lnTo>
                  <a:lnTo>
                    <a:pt x="497" y="890"/>
                  </a:lnTo>
                  <a:lnTo>
                    <a:pt x="497" y="888"/>
                  </a:lnTo>
                  <a:lnTo>
                    <a:pt x="496" y="886"/>
                  </a:lnTo>
                  <a:lnTo>
                    <a:pt x="496" y="885"/>
                  </a:lnTo>
                  <a:lnTo>
                    <a:pt x="495" y="883"/>
                  </a:lnTo>
                  <a:lnTo>
                    <a:pt x="495" y="883"/>
                  </a:lnTo>
                  <a:lnTo>
                    <a:pt x="489" y="882"/>
                  </a:lnTo>
                  <a:lnTo>
                    <a:pt x="482" y="881"/>
                  </a:lnTo>
                  <a:lnTo>
                    <a:pt x="475" y="879"/>
                  </a:lnTo>
                  <a:lnTo>
                    <a:pt x="469" y="879"/>
                  </a:lnTo>
                  <a:lnTo>
                    <a:pt x="469" y="879"/>
                  </a:lnTo>
                  <a:lnTo>
                    <a:pt x="467" y="876"/>
                  </a:lnTo>
                  <a:lnTo>
                    <a:pt x="466" y="874"/>
                  </a:lnTo>
                  <a:lnTo>
                    <a:pt x="465" y="871"/>
                  </a:lnTo>
                  <a:lnTo>
                    <a:pt x="464" y="867"/>
                  </a:lnTo>
                  <a:lnTo>
                    <a:pt x="464" y="867"/>
                  </a:lnTo>
                  <a:lnTo>
                    <a:pt x="459" y="866"/>
                  </a:lnTo>
                  <a:lnTo>
                    <a:pt x="455" y="864"/>
                  </a:lnTo>
                  <a:lnTo>
                    <a:pt x="452" y="863"/>
                  </a:lnTo>
                  <a:lnTo>
                    <a:pt x="449" y="863"/>
                  </a:lnTo>
                  <a:lnTo>
                    <a:pt x="446" y="863"/>
                  </a:lnTo>
                  <a:lnTo>
                    <a:pt x="446" y="863"/>
                  </a:lnTo>
                  <a:lnTo>
                    <a:pt x="446" y="862"/>
                  </a:lnTo>
                  <a:lnTo>
                    <a:pt x="445" y="861"/>
                  </a:lnTo>
                  <a:lnTo>
                    <a:pt x="443" y="860"/>
                  </a:lnTo>
                  <a:lnTo>
                    <a:pt x="439" y="860"/>
                  </a:lnTo>
                  <a:lnTo>
                    <a:pt x="437" y="859"/>
                  </a:lnTo>
                  <a:lnTo>
                    <a:pt x="437" y="859"/>
                  </a:lnTo>
                  <a:lnTo>
                    <a:pt x="437" y="857"/>
                  </a:lnTo>
                  <a:lnTo>
                    <a:pt x="437" y="857"/>
                  </a:lnTo>
                  <a:lnTo>
                    <a:pt x="433" y="858"/>
                  </a:lnTo>
                  <a:lnTo>
                    <a:pt x="431" y="857"/>
                  </a:lnTo>
                  <a:lnTo>
                    <a:pt x="430" y="856"/>
                  </a:lnTo>
                  <a:lnTo>
                    <a:pt x="430" y="854"/>
                  </a:lnTo>
                  <a:lnTo>
                    <a:pt x="430" y="854"/>
                  </a:lnTo>
                  <a:lnTo>
                    <a:pt x="425" y="855"/>
                  </a:lnTo>
                  <a:lnTo>
                    <a:pt x="420" y="854"/>
                  </a:lnTo>
                  <a:lnTo>
                    <a:pt x="412" y="851"/>
                  </a:lnTo>
                  <a:lnTo>
                    <a:pt x="412" y="851"/>
                  </a:lnTo>
                  <a:lnTo>
                    <a:pt x="412" y="847"/>
                  </a:lnTo>
                  <a:lnTo>
                    <a:pt x="411" y="845"/>
                  </a:lnTo>
                  <a:lnTo>
                    <a:pt x="408" y="843"/>
                  </a:lnTo>
                  <a:lnTo>
                    <a:pt x="405" y="842"/>
                  </a:lnTo>
                  <a:lnTo>
                    <a:pt x="402" y="841"/>
                  </a:lnTo>
                  <a:lnTo>
                    <a:pt x="399" y="840"/>
                  </a:lnTo>
                  <a:lnTo>
                    <a:pt x="397" y="838"/>
                  </a:lnTo>
                  <a:lnTo>
                    <a:pt x="396" y="834"/>
                  </a:lnTo>
                  <a:lnTo>
                    <a:pt x="396" y="834"/>
                  </a:lnTo>
                  <a:lnTo>
                    <a:pt x="393" y="836"/>
                  </a:lnTo>
                  <a:lnTo>
                    <a:pt x="388" y="836"/>
                  </a:lnTo>
                  <a:lnTo>
                    <a:pt x="388" y="836"/>
                  </a:lnTo>
                  <a:lnTo>
                    <a:pt x="386" y="833"/>
                  </a:lnTo>
                  <a:lnTo>
                    <a:pt x="386" y="827"/>
                  </a:lnTo>
                  <a:lnTo>
                    <a:pt x="386" y="827"/>
                  </a:lnTo>
                  <a:lnTo>
                    <a:pt x="382" y="827"/>
                  </a:lnTo>
                  <a:lnTo>
                    <a:pt x="379" y="826"/>
                  </a:lnTo>
                  <a:lnTo>
                    <a:pt x="377" y="825"/>
                  </a:lnTo>
                  <a:lnTo>
                    <a:pt x="376" y="823"/>
                  </a:lnTo>
                  <a:lnTo>
                    <a:pt x="376" y="823"/>
                  </a:lnTo>
                  <a:lnTo>
                    <a:pt x="374" y="824"/>
                  </a:lnTo>
                  <a:lnTo>
                    <a:pt x="372" y="824"/>
                  </a:lnTo>
                  <a:lnTo>
                    <a:pt x="369" y="823"/>
                  </a:lnTo>
                  <a:lnTo>
                    <a:pt x="365" y="823"/>
                  </a:lnTo>
                  <a:lnTo>
                    <a:pt x="365" y="823"/>
                  </a:lnTo>
                  <a:lnTo>
                    <a:pt x="364" y="820"/>
                  </a:lnTo>
                  <a:lnTo>
                    <a:pt x="361" y="818"/>
                  </a:lnTo>
                  <a:lnTo>
                    <a:pt x="357" y="817"/>
                  </a:lnTo>
                  <a:lnTo>
                    <a:pt x="354" y="816"/>
                  </a:lnTo>
                  <a:lnTo>
                    <a:pt x="354" y="816"/>
                  </a:lnTo>
                  <a:lnTo>
                    <a:pt x="354" y="813"/>
                  </a:lnTo>
                  <a:lnTo>
                    <a:pt x="353" y="810"/>
                  </a:lnTo>
                  <a:lnTo>
                    <a:pt x="352" y="808"/>
                  </a:lnTo>
                  <a:lnTo>
                    <a:pt x="352" y="805"/>
                  </a:lnTo>
                  <a:lnTo>
                    <a:pt x="352" y="805"/>
                  </a:lnTo>
                  <a:lnTo>
                    <a:pt x="349" y="805"/>
                  </a:lnTo>
                  <a:lnTo>
                    <a:pt x="347" y="804"/>
                  </a:lnTo>
                  <a:lnTo>
                    <a:pt x="343" y="802"/>
                  </a:lnTo>
                  <a:lnTo>
                    <a:pt x="340" y="801"/>
                  </a:lnTo>
                  <a:lnTo>
                    <a:pt x="336" y="800"/>
                  </a:lnTo>
                  <a:lnTo>
                    <a:pt x="334" y="800"/>
                  </a:lnTo>
                  <a:lnTo>
                    <a:pt x="334" y="800"/>
                  </a:lnTo>
                  <a:lnTo>
                    <a:pt x="333" y="799"/>
                  </a:lnTo>
                  <a:lnTo>
                    <a:pt x="331" y="797"/>
                  </a:lnTo>
                  <a:lnTo>
                    <a:pt x="330" y="796"/>
                  </a:lnTo>
                  <a:lnTo>
                    <a:pt x="329" y="794"/>
                  </a:lnTo>
                  <a:lnTo>
                    <a:pt x="329" y="794"/>
                  </a:lnTo>
                  <a:lnTo>
                    <a:pt x="329" y="793"/>
                  </a:lnTo>
                  <a:lnTo>
                    <a:pt x="328" y="792"/>
                  </a:lnTo>
                  <a:lnTo>
                    <a:pt x="326" y="790"/>
                  </a:lnTo>
                  <a:lnTo>
                    <a:pt x="325" y="790"/>
                  </a:lnTo>
                  <a:lnTo>
                    <a:pt x="325" y="789"/>
                  </a:lnTo>
                  <a:lnTo>
                    <a:pt x="325" y="787"/>
                  </a:lnTo>
                  <a:lnTo>
                    <a:pt x="325" y="784"/>
                  </a:lnTo>
                  <a:lnTo>
                    <a:pt x="325" y="784"/>
                  </a:lnTo>
                  <a:lnTo>
                    <a:pt x="323" y="785"/>
                  </a:lnTo>
                  <a:lnTo>
                    <a:pt x="321" y="786"/>
                  </a:lnTo>
                  <a:lnTo>
                    <a:pt x="318" y="786"/>
                  </a:lnTo>
                  <a:lnTo>
                    <a:pt x="316" y="787"/>
                  </a:lnTo>
                  <a:lnTo>
                    <a:pt x="316" y="787"/>
                  </a:lnTo>
                  <a:lnTo>
                    <a:pt x="309" y="780"/>
                  </a:lnTo>
                  <a:lnTo>
                    <a:pt x="309" y="780"/>
                  </a:lnTo>
                  <a:lnTo>
                    <a:pt x="309" y="779"/>
                  </a:lnTo>
                  <a:lnTo>
                    <a:pt x="308" y="778"/>
                  </a:lnTo>
                  <a:lnTo>
                    <a:pt x="307" y="778"/>
                  </a:lnTo>
                  <a:lnTo>
                    <a:pt x="307" y="778"/>
                  </a:lnTo>
                  <a:lnTo>
                    <a:pt x="301" y="776"/>
                  </a:lnTo>
                  <a:lnTo>
                    <a:pt x="301" y="776"/>
                  </a:lnTo>
                  <a:lnTo>
                    <a:pt x="301" y="774"/>
                  </a:lnTo>
                  <a:lnTo>
                    <a:pt x="301" y="772"/>
                  </a:lnTo>
                  <a:lnTo>
                    <a:pt x="301" y="772"/>
                  </a:lnTo>
                  <a:lnTo>
                    <a:pt x="294" y="766"/>
                  </a:lnTo>
                  <a:lnTo>
                    <a:pt x="291" y="763"/>
                  </a:lnTo>
                  <a:lnTo>
                    <a:pt x="289" y="760"/>
                  </a:lnTo>
                  <a:lnTo>
                    <a:pt x="289" y="760"/>
                  </a:lnTo>
                  <a:lnTo>
                    <a:pt x="284" y="759"/>
                  </a:lnTo>
                  <a:lnTo>
                    <a:pt x="280" y="757"/>
                  </a:lnTo>
                  <a:lnTo>
                    <a:pt x="275" y="755"/>
                  </a:lnTo>
                  <a:lnTo>
                    <a:pt x="271" y="754"/>
                  </a:lnTo>
                  <a:lnTo>
                    <a:pt x="271" y="754"/>
                  </a:lnTo>
                  <a:lnTo>
                    <a:pt x="268" y="746"/>
                  </a:lnTo>
                  <a:lnTo>
                    <a:pt x="267" y="742"/>
                  </a:lnTo>
                  <a:lnTo>
                    <a:pt x="265" y="740"/>
                  </a:lnTo>
                  <a:lnTo>
                    <a:pt x="265" y="740"/>
                  </a:lnTo>
                  <a:lnTo>
                    <a:pt x="260" y="736"/>
                  </a:lnTo>
                  <a:lnTo>
                    <a:pt x="253" y="731"/>
                  </a:lnTo>
                  <a:lnTo>
                    <a:pt x="253" y="731"/>
                  </a:lnTo>
                  <a:lnTo>
                    <a:pt x="252" y="729"/>
                  </a:lnTo>
                  <a:lnTo>
                    <a:pt x="252" y="728"/>
                  </a:lnTo>
                  <a:lnTo>
                    <a:pt x="251" y="728"/>
                  </a:lnTo>
                  <a:lnTo>
                    <a:pt x="251" y="728"/>
                  </a:lnTo>
                  <a:lnTo>
                    <a:pt x="249" y="726"/>
                  </a:lnTo>
                  <a:lnTo>
                    <a:pt x="246" y="724"/>
                  </a:lnTo>
                  <a:lnTo>
                    <a:pt x="246" y="724"/>
                  </a:lnTo>
                  <a:lnTo>
                    <a:pt x="242" y="718"/>
                  </a:lnTo>
                  <a:lnTo>
                    <a:pt x="239" y="714"/>
                  </a:lnTo>
                  <a:lnTo>
                    <a:pt x="235" y="711"/>
                  </a:lnTo>
                  <a:lnTo>
                    <a:pt x="235" y="711"/>
                  </a:lnTo>
                  <a:lnTo>
                    <a:pt x="232" y="709"/>
                  </a:lnTo>
                  <a:lnTo>
                    <a:pt x="228" y="708"/>
                  </a:lnTo>
                  <a:lnTo>
                    <a:pt x="228" y="708"/>
                  </a:lnTo>
                  <a:lnTo>
                    <a:pt x="228" y="706"/>
                  </a:lnTo>
                  <a:lnTo>
                    <a:pt x="227" y="705"/>
                  </a:lnTo>
                  <a:lnTo>
                    <a:pt x="227" y="703"/>
                  </a:lnTo>
                  <a:lnTo>
                    <a:pt x="226" y="701"/>
                  </a:lnTo>
                  <a:lnTo>
                    <a:pt x="226" y="701"/>
                  </a:lnTo>
                  <a:lnTo>
                    <a:pt x="224" y="700"/>
                  </a:lnTo>
                  <a:lnTo>
                    <a:pt x="222" y="699"/>
                  </a:lnTo>
                  <a:lnTo>
                    <a:pt x="222" y="699"/>
                  </a:lnTo>
                  <a:lnTo>
                    <a:pt x="221" y="696"/>
                  </a:lnTo>
                  <a:lnTo>
                    <a:pt x="220" y="693"/>
                  </a:lnTo>
                  <a:lnTo>
                    <a:pt x="219" y="689"/>
                  </a:lnTo>
                  <a:lnTo>
                    <a:pt x="218" y="688"/>
                  </a:lnTo>
                  <a:lnTo>
                    <a:pt x="215" y="688"/>
                  </a:lnTo>
                  <a:lnTo>
                    <a:pt x="215" y="688"/>
                  </a:lnTo>
                  <a:lnTo>
                    <a:pt x="215" y="679"/>
                  </a:lnTo>
                  <a:lnTo>
                    <a:pt x="215" y="679"/>
                  </a:lnTo>
                  <a:lnTo>
                    <a:pt x="214" y="678"/>
                  </a:lnTo>
                  <a:lnTo>
                    <a:pt x="212" y="678"/>
                  </a:lnTo>
                  <a:lnTo>
                    <a:pt x="211" y="679"/>
                  </a:lnTo>
                  <a:lnTo>
                    <a:pt x="210" y="677"/>
                  </a:lnTo>
                  <a:lnTo>
                    <a:pt x="210" y="677"/>
                  </a:lnTo>
                  <a:lnTo>
                    <a:pt x="209" y="673"/>
                  </a:lnTo>
                  <a:lnTo>
                    <a:pt x="206" y="667"/>
                  </a:lnTo>
                  <a:lnTo>
                    <a:pt x="201" y="663"/>
                  </a:lnTo>
                  <a:lnTo>
                    <a:pt x="198" y="662"/>
                  </a:lnTo>
                  <a:lnTo>
                    <a:pt x="194" y="661"/>
                  </a:lnTo>
                  <a:lnTo>
                    <a:pt x="194" y="661"/>
                  </a:lnTo>
                  <a:lnTo>
                    <a:pt x="194" y="656"/>
                  </a:lnTo>
                  <a:lnTo>
                    <a:pt x="194" y="654"/>
                  </a:lnTo>
                  <a:lnTo>
                    <a:pt x="192" y="653"/>
                  </a:lnTo>
                  <a:lnTo>
                    <a:pt x="192" y="653"/>
                  </a:lnTo>
                  <a:lnTo>
                    <a:pt x="190" y="653"/>
                  </a:lnTo>
                  <a:lnTo>
                    <a:pt x="188" y="653"/>
                  </a:lnTo>
                  <a:lnTo>
                    <a:pt x="188" y="653"/>
                  </a:lnTo>
                  <a:lnTo>
                    <a:pt x="188" y="650"/>
                  </a:lnTo>
                  <a:lnTo>
                    <a:pt x="188" y="647"/>
                  </a:lnTo>
                  <a:lnTo>
                    <a:pt x="188" y="647"/>
                  </a:lnTo>
                  <a:lnTo>
                    <a:pt x="186" y="645"/>
                  </a:lnTo>
                  <a:lnTo>
                    <a:pt x="184" y="643"/>
                  </a:lnTo>
                  <a:lnTo>
                    <a:pt x="184" y="643"/>
                  </a:lnTo>
                  <a:lnTo>
                    <a:pt x="180" y="640"/>
                  </a:lnTo>
                  <a:lnTo>
                    <a:pt x="177" y="637"/>
                  </a:lnTo>
                  <a:lnTo>
                    <a:pt x="177" y="637"/>
                  </a:lnTo>
                  <a:lnTo>
                    <a:pt x="177" y="634"/>
                  </a:lnTo>
                  <a:lnTo>
                    <a:pt x="176" y="631"/>
                  </a:lnTo>
                  <a:lnTo>
                    <a:pt x="174" y="625"/>
                  </a:lnTo>
                  <a:lnTo>
                    <a:pt x="174" y="625"/>
                  </a:lnTo>
                  <a:lnTo>
                    <a:pt x="173" y="624"/>
                  </a:lnTo>
                  <a:lnTo>
                    <a:pt x="171" y="623"/>
                  </a:lnTo>
                  <a:lnTo>
                    <a:pt x="170" y="621"/>
                  </a:lnTo>
                  <a:lnTo>
                    <a:pt x="170" y="619"/>
                  </a:lnTo>
                  <a:lnTo>
                    <a:pt x="170" y="619"/>
                  </a:lnTo>
                  <a:lnTo>
                    <a:pt x="169" y="616"/>
                  </a:lnTo>
                  <a:lnTo>
                    <a:pt x="167" y="615"/>
                  </a:lnTo>
                  <a:lnTo>
                    <a:pt x="165" y="614"/>
                  </a:lnTo>
                  <a:lnTo>
                    <a:pt x="161" y="614"/>
                  </a:lnTo>
                  <a:lnTo>
                    <a:pt x="161" y="614"/>
                  </a:lnTo>
                  <a:lnTo>
                    <a:pt x="161" y="611"/>
                  </a:lnTo>
                  <a:lnTo>
                    <a:pt x="160" y="607"/>
                  </a:lnTo>
                  <a:lnTo>
                    <a:pt x="160" y="604"/>
                  </a:lnTo>
                  <a:lnTo>
                    <a:pt x="157" y="601"/>
                  </a:lnTo>
                  <a:lnTo>
                    <a:pt x="157" y="601"/>
                  </a:lnTo>
                  <a:lnTo>
                    <a:pt x="153" y="601"/>
                  </a:lnTo>
                  <a:lnTo>
                    <a:pt x="152" y="603"/>
                  </a:lnTo>
                  <a:lnTo>
                    <a:pt x="152" y="603"/>
                  </a:lnTo>
                  <a:lnTo>
                    <a:pt x="151" y="602"/>
                  </a:lnTo>
                  <a:lnTo>
                    <a:pt x="150" y="601"/>
                  </a:lnTo>
                  <a:lnTo>
                    <a:pt x="150" y="598"/>
                  </a:lnTo>
                  <a:lnTo>
                    <a:pt x="150" y="598"/>
                  </a:lnTo>
                  <a:lnTo>
                    <a:pt x="148" y="595"/>
                  </a:lnTo>
                  <a:lnTo>
                    <a:pt x="146" y="592"/>
                  </a:lnTo>
                  <a:lnTo>
                    <a:pt x="146" y="592"/>
                  </a:lnTo>
                  <a:lnTo>
                    <a:pt x="145" y="589"/>
                  </a:lnTo>
                  <a:lnTo>
                    <a:pt x="144" y="585"/>
                  </a:lnTo>
                  <a:lnTo>
                    <a:pt x="144" y="581"/>
                  </a:lnTo>
                  <a:lnTo>
                    <a:pt x="143" y="576"/>
                  </a:lnTo>
                  <a:lnTo>
                    <a:pt x="143" y="576"/>
                  </a:lnTo>
                  <a:lnTo>
                    <a:pt x="142" y="574"/>
                  </a:lnTo>
                  <a:lnTo>
                    <a:pt x="140" y="571"/>
                  </a:lnTo>
                  <a:lnTo>
                    <a:pt x="139" y="567"/>
                  </a:lnTo>
                  <a:lnTo>
                    <a:pt x="139" y="566"/>
                  </a:lnTo>
                  <a:lnTo>
                    <a:pt x="139" y="564"/>
                  </a:lnTo>
                  <a:lnTo>
                    <a:pt x="139" y="564"/>
                  </a:lnTo>
                  <a:lnTo>
                    <a:pt x="135" y="563"/>
                  </a:lnTo>
                  <a:lnTo>
                    <a:pt x="131" y="563"/>
                  </a:lnTo>
                  <a:lnTo>
                    <a:pt x="129" y="563"/>
                  </a:lnTo>
                  <a:lnTo>
                    <a:pt x="125" y="560"/>
                  </a:lnTo>
                  <a:lnTo>
                    <a:pt x="125" y="560"/>
                  </a:lnTo>
                  <a:lnTo>
                    <a:pt x="125" y="559"/>
                  </a:lnTo>
                  <a:lnTo>
                    <a:pt x="125" y="557"/>
                  </a:lnTo>
                  <a:lnTo>
                    <a:pt x="124" y="555"/>
                  </a:lnTo>
                  <a:lnTo>
                    <a:pt x="124" y="554"/>
                  </a:lnTo>
                  <a:lnTo>
                    <a:pt x="124" y="554"/>
                  </a:lnTo>
                  <a:lnTo>
                    <a:pt x="127" y="554"/>
                  </a:lnTo>
                  <a:lnTo>
                    <a:pt x="127" y="554"/>
                  </a:lnTo>
                  <a:lnTo>
                    <a:pt x="125" y="551"/>
                  </a:lnTo>
                  <a:lnTo>
                    <a:pt x="122" y="550"/>
                  </a:lnTo>
                  <a:lnTo>
                    <a:pt x="115" y="546"/>
                  </a:lnTo>
                  <a:lnTo>
                    <a:pt x="115" y="546"/>
                  </a:lnTo>
                  <a:lnTo>
                    <a:pt x="114" y="537"/>
                  </a:lnTo>
                  <a:lnTo>
                    <a:pt x="110" y="529"/>
                  </a:lnTo>
                  <a:lnTo>
                    <a:pt x="106" y="522"/>
                  </a:lnTo>
                  <a:lnTo>
                    <a:pt x="101" y="518"/>
                  </a:lnTo>
                  <a:lnTo>
                    <a:pt x="101" y="518"/>
                  </a:lnTo>
                  <a:lnTo>
                    <a:pt x="101" y="512"/>
                  </a:lnTo>
                  <a:lnTo>
                    <a:pt x="100" y="509"/>
                  </a:lnTo>
                  <a:lnTo>
                    <a:pt x="99" y="506"/>
                  </a:lnTo>
                  <a:lnTo>
                    <a:pt x="99" y="506"/>
                  </a:lnTo>
                  <a:lnTo>
                    <a:pt x="97" y="505"/>
                  </a:lnTo>
                  <a:lnTo>
                    <a:pt x="94" y="504"/>
                  </a:lnTo>
                  <a:lnTo>
                    <a:pt x="94" y="504"/>
                  </a:lnTo>
                  <a:lnTo>
                    <a:pt x="92" y="499"/>
                  </a:lnTo>
                  <a:lnTo>
                    <a:pt x="91" y="493"/>
                  </a:lnTo>
                  <a:lnTo>
                    <a:pt x="91" y="493"/>
                  </a:lnTo>
                  <a:lnTo>
                    <a:pt x="90" y="490"/>
                  </a:lnTo>
                  <a:lnTo>
                    <a:pt x="89" y="486"/>
                  </a:lnTo>
                  <a:lnTo>
                    <a:pt x="89" y="486"/>
                  </a:lnTo>
                  <a:lnTo>
                    <a:pt x="85" y="484"/>
                  </a:lnTo>
                  <a:lnTo>
                    <a:pt x="85" y="484"/>
                  </a:lnTo>
                  <a:lnTo>
                    <a:pt x="84" y="480"/>
                  </a:lnTo>
                  <a:lnTo>
                    <a:pt x="85" y="477"/>
                  </a:lnTo>
                  <a:lnTo>
                    <a:pt x="84" y="474"/>
                  </a:lnTo>
                  <a:lnTo>
                    <a:pt x="83" y="471"/>
                  </a:lnTo>
                  <a:lnTo>
                    <a:pt x="83" y="471"/>
                  </a:lnTo>
                  <a:lnTo>
                    <a:pt x="79" y="469"/>
                  </a:lnTo>
                  <a:lnTo>
                    <a:pt x="79" y="469"/>
                  </a:lnTo>
                  <a:lnTo>
                    <a:pt x="78" y="465"/>
                  </a:lnTo>
                  <a:lnTo>
                    <a:pt x="78" y="463"/>
                  </a:lnTo>
                  <a:lnTo>
                    <a:pt x="77" y="460"/>
                  </a:lnTo>
                  <a:lnTo>
                    <a:pt x="76" y="457"/>
                  </a:lnTo>
                  <a:lnTo>
                    <a:pt x="76" y="457"/>
                  </a:lnTo>
                  <a:lnTo>
                    <a:pt x="74" y="454"/>
                  </a:lnTo>
                  <a:lnTo>
                    <a:pt x="73" y="453"/>
                  </a:lnTo>
                  <a:lnTo>
                    <a:pt x="71" y="451"/>
                  </a:lnTo>
                  <a:lnTo>
                    <a:pt x="71" y="451"/>
                  </a:lnTo>
                  <a:lnTo>
                    <a:pt x="69" y="443"/>
                  </a:lnTo>
                  <a:lnTo>
                    <a:pt x="69" y="443"/>
                  </a:lnTo>
                  <a:lnTo>
                    <a:pt x="67" y="442"/>
                  </a:lnTo>
                  <a:lnTo>
                    <a:pt x="65" y="441"/>
                  </a:lnTo>
                  <a:lnTo>
                    <a:pt x="65" y="441"/>
                  </a:lnTo>
                  <a:lnTo>
                    <a:pt x="64" y="440"/>
                  </a:lnTo>
                  <a:lnTo>
                    <a:pt x="65" y="438"/>
                  </a:lnTo>
                  <a:lnTo>
                    <a:pt x="65" y="436"/>
                  </a:lnTo>
                  <a:lnTo>
                    <a:pt x="65" y="435"/>
                  </a:lnTo>
                  <a:lnTo>
                    <a:pt x="65" y="435"/>
                  </a:lnTo>
                  <a:lnTo>
                    <a:pt x="61" y="431"/>
                  </a:lnTo>
                  <a:lnTo>
                    <a:pt x="60" y="427"/>
                  </a:lnTo>
                  <a:lnTo>
                    <a:pt x="60" y="424"/>
                  </a:lnTo>
                  <a:lnTo>
                    <a:pt x="61" y="421"/>
                  </a:lnTo>
                  <a:lnTo>
                    <a:pt x="61" y="421"/>
                  </a:lnTo>
                  <a:lnTo>
                    <a:pt x="61" y="419"/>
                  </a:lnTo>
                  <a:lnTo>
                    <a:pt x="60" y="418"/>
                  </a:lnTo>
                  <a:lnTo>
                    <a:pt x="59" y="416"/>
                  </a:lnTo>
                  <a:lnTo>
                    <a:pt x="56" y="416"/>
                  </a:lnTo>
                  <a:lnTo>
                    <a:pt x="54" y="415"/>
                  </a:lnTo>
                  <a:lnTo>
                    <a:pt x="54" y="415"/>
                  </a:lnTo>
                  <a:lnTo>
                    <a:pt x="55" y="412"/>
                  </a:lnTo>
                  <a:lnTo>
                    <a:pt x="56" y="411"/>
                  </a:lnTo>
                  <a:lnTo>
                    <a:pt x="57" y="410"/>
                  </a:lnTo>
                  <a:lnTo>
                    <a:pt x="59" y="410"/>
                  </a:lnTo>
                  <a:lnTo>
                    <a:pt x="62" y="410"/>
                  </a:lnTo>
                  <a:lnTo>
                    <a:pt x="63" y="409"/>
                  </a:lnTo>
                  <a:lnTo>
                    <a:pt x="65" y="408"/>
                  </a:lnTo>
                  <a:lnTo>
                    <a:pt x="65" y="408"/>
                  </a:lnTo>
                  <a:lnTo>
                    <a:pt x="64" y="406"/>
                  </a:lnTo>
                  <a:lnTo>
                    <a:pt x="63" y="404"/>
                  </a:lnTo>
                  <a:lnTo>
                    <a:pt x="62" y="404"/>
                  </a:lnTo>
                  <a:lnTo>
                    <a:pt x="61" y="404"/>
                  </a:lnTo>
                  <a:lnTo>
                    <a:pt x="57" y="406"/>
                  </a:lnTo>
                  <a:lnTo>
                    <a:pt x="55" y="406"/>
                  </a:lnTo>
                  <a:lnTo>
                    <a:pt x="52" y="406"/>
                  </a:lnTo>
                  <a:lnTo>
                    <a:pt x="52" y="406"/>
                  </a:lnTo>
                  <a:lnTo>
                    <a:pt x="50" y="403"/>
                  </a:lnTo>
                  <a:lnTo>
                    <a:pt x="49" y="401"/>
                  </a:lnTo>
                  <a:lnTo>
                    <a:pt x="49" y="401"/>
                  </a:lnTo>
                  <a:lnTo>
                    <a:pt x="48" y="398"/>
                  </a:lnTo>
                  <a:lnTo>
                    <a:pt x="48" y="395"/>
                  </a:lnTo>
                  <a:lnTo>
                    <a:pt x="48" y="392"/>
                  </a:lnTo>
                  <a:lnTo>
                    <a:pt x="47" y="390"/>
                  </a:lnTo>
                  <a:lnTo>
                    <a:pt x="47" y="390"/>
                  </a:lnTo>
                  <a:lnTo>
                    <a:pt x="46" y="389"/>
                  </a:lnTo>
                  <a:lnTo>
                    <a:pt x="46" y="388"/>
                  </a:lnTo>
                  <a:lnTo>
                    <a:pt x="47" y="386"/>
                  </a:lnTo>
                  <a:lnTo>
                    <a:pt x="47" y="381"/>
                  </a:lnTo>
                  <a:lnTo>
                    <a:pt x="47" y="381"/>
                  </a:lnTo>
                  <a:lnTo>
                    <a:pt x="45" y="372"/>
                  </a:lnTo>
                  <a:lnTo>
                    <a:pt x="42" y="363"/>
                  </a:lnTo>
                  <a:lnTo>
                    <a:pt x="42" y="363"/>
                  </a:lnTo>
                  <a:lnTo>
                    <a:pt x="42" y="359"/>
                  </a:lnTo>
                  <a:lnTo>
                    <a:pt x="40" y="354"/>
                  </a:lnTo>
                  <a:lnTo>
                    <a:pt x="40" y="354"/>
                  </a:lnTo>
                  <a:lnTo>
                    <a:pt x="38" y="352"/>
                  </a:lnTo>
                  <a:lnTo>
                    <a:pt x="36" y="350"/>
                  </a:lnTo>
                  <a:lnTo>
                    <a:pt x="36" y="350"/>
                  </a:lnTo>
                  <a:lnTo>
                    <a:pt x="35" y="341"/>
                  </a:lnTo>
                  <a:lnTo>
                    <a:pt x="34" y="332"/>
                  </a:lnTo>
                  <a:lnTo>
                    <a:pt x="34" y="332"/>
                  </a:lnTo>
                  <a:lnTo>
                    <a:pt x="33" y="330"/>
                  </a:lnTo>
                  <a:lnTo>
                    <a:pt x="32" y="327"/>
                  </a:lnTo>
                  <a:lnTo>
                    <a:pt x="32" y="327"/>
                  </a:lnTo>
                  <a:lnTo>
                    <a:pt x="30" y="311"/>
                  </a:lnTo>
                  <a:lnTo>
                    <a:pt x="29" y="302"/>
                  </a:lnTo>
                  <a:lnTo>
                    <a:pt x="28" y="299"/>
                  </a:lnTo>
                  <a:lnTo>
                    <a:pt x="27" y="296"/>
                  </a:lnTo>
                  <a:lnTo>
                    <a:pt x="27" y="296"/>
                  </a:lnTo>
                  <a:lnTo>
                    <a:pt x="25" y="292"/>
                  </a:lnTo>
                  <a:lnTo>
                    <a:pt x="25" y="288"/>
                  </a:lnTo>
                  <a:lnTo>
                    <a:pt x="24" y="282"/>
                  </a:lnTo>
                  <a:lnTo>
                    <a:pt x="22" y="278"/>
                  </a:lnTo>
                  <a:lnTo>
                    <a:pt x="22" y="278"/>
                  </a:lnTo>
                  <a:lnTo>
                    <a:pt x="18" y="273"/>
                  </a:lnTo>
                  <a:lnTo>
                    <a:pt x="18" y="273"/>
                  </a:lnTo>
                  <a:lnTo>
                    <a:pt x="18" y="268"/>
                  </a:lnTo>
                  <a:lnTo>
                    <a:pt x="18" y="262"/>
                  </a:lnTo>
                  <a:lnTo>
                    <a:pt x="18" y="262"/>
                  </a:lnTo>
                  <a:lnTo>
                    <a:pt x="17" y="258"/>
                  </a:lnTo>
                  <a:lnTo>
                    <a:pt x="16" y="255"/>
                  </a:lnTo>
                  <a:lnTo>
                    <a:pt x="16" y="255"/>
                  </a:lnTo>
                  <a:lnTo>
                    <a:pt x="16" y="253"/>
                  </a:lnTo>
                  <a:lnTo>
                    <a:pt x="17" y="252"/>
                  </a:lnTo>
                  <a:lnTo>
                    <a:pt x="18" y="250"/>
                  </a:lnTo>
                  <a:lnTo>
                    <a:pt x="18" y="249"/>
                  </a:lnTo>
                  <a:lnTo>
                    <a:pt x="18" y="249"/>
                  </a:lnTo>
                  <a:lnTo>
                    <a:pt x="17" y="246"/>
                  </a:lnTo>
                  <a:lnTo>
                    <a:pt x="16" y="244"/>
                  </a:lnTo>
                  <a:lnTo>
                    <a:pt x="14" y="242"/>
                  </a:lnTo>
                  <a:lnTo>
                    <a:pt x="14" y="239"/>
                  </a:lnTo>
                  <a:lnTo>
                    <a:pt x="14" y="239"/>
                  </a:lnTo>
                  <a:lnTo>
                    <a:pt x="14" y="237"/>
                  </a:lnTo>
                  <a:lnTo>
                    <a:pt x="15" y="236"/>
                  </a:lnTo>
                  <a:lnTo>
                    <a:pt x="16" y="234"/>
                  </a:lnTo>
                  <a:lnTo>
                    <a:pt x="16" y="233"/>
                  </a:lnTo>
                  <a:lnTo>
                    <a:pt x="16" y="233"/>
                  </a:lnTo>
                  <a:lnTo>
                    <a:pt x="14" y="229"/>
                  </a:lnTo>
                  <a:lnTo>
                    <a:pt x="12" y="224"/>
                  </a:lnTo>
                  <a:lnTo>
                    <a:pt x="11" y="219"/>
                  </a:lnTo>
                  <a:lnTo>
                    <a:pt x="8" y="215"/>
                  </a:lnTo>
                  <a:lnTo>
                    <a:pt x="8" y="215"/>
                  </a:lnTo>
                  <a:lnTo>
                    <a:pt x="11" y="208"/>
                  </a:lnTo>
                  <a:lnTo>
                    <a:pt x="13" y="203"/>
                  </a:lnTo>
                  <a:lnTo>
                    <a:pt x="16" y="198"/>
                  </a:lnTo>
                  <a:lnTo>
                    <a:pt x="18" y="193"/>
                  </a:lnTo>
                  <a:lnTo>
                    <a:pt x="18" y="193"/>
                  </a:lnTo>
                  <a:lnTo>
                    <a:pt x="17" y="190"/>
                  </a:lnTo>
                  <a:lnTo>
                    <a:pt x="15" y="188"/>
                  </a:lnTo>
                  <a:lnTo>
                    <a:pt x="8" y="186"/>
                  </a:lnTo>
                  <a:lnTo>
                    <a:pt x="8" y="186"/>
                  </a:lnTo>
                  <a:lnTo>
                    <a:pt x="9" y="177"/>
                  </a:lnTo>
                  <a:lnTo>
                    <a:pt x="9" y="168"/>
                  </a:lnTo>
                  <a:lnTo>
                    <a:pt x="8" y="157"/>
                  </a:lnTo>
                  <a:lnTo>
                    <a:pt x="8" y="146"/>
                  </a:lnTo>
                  <a:lnTo>
                    <a:pt x="8" y="146"/>
                  </a:lnTo>
                  <a:lnTo>
                    <a:pt x="8" y="142"/>
                  </a:lnTo>
                  <a:lnTo>
                    <a:pt x="6" y="138"/>
                  </a:lnTo>
                  <a:lnTo>
                    <a:pt x="3" y="135"/>
                  </a:lnTo>
                  <a:lnTo>
                    <a:pt x="2" y="132"/>
                  </a:lnTo>
                  <a:lnTo>
                    <a:pt x="2" y="132"/>
                  </a:lnTo>
                  <a:lnTo>
                    <a:pt x="5" y="110"/>
                  </a:lnTo>
                  <a:lnTo>
                    <a:pt x="6" y="98"/>
                  </a:lnTo>
                  <a:lnTo>
                    <a:pt x="5" y="93"/>
                  </a:lnTo>
                  <a:lnTo>
                    <a:pt x="4" y="87"/>
                  </a:lnTo>
                  <a:lnTo>
                    <a:pt x="4" y="87"/>
                  </a:lnTo>
                  <a:lnTo>
                    <a:pt x="2" y="82"/>
                  </a:lnTo>
                  <a:lnTo>
                    <a:pt x="1" y="79"/>
                  </a:lnTo>
                  <a:lnTo>
                    <a:pt x="0" y="76"/>
                  </a:lnTo>
                  <a:lnTo>
                    <a:pt x="0" y="76"/>
                  </a:lnTo>
                  <a:lnTo>
                    <a:pt x="1" y="75"/>
                  </a:lnTo>
                  <a:lnTo>
                    <a:pt x="2" y="74"/>
                  </a:lnTo>
                  <a:lnTo>
                    <a:pt x="2" y="71"/>
                  </a:lnTo>
                  <a:lnTo>
                    <a:pt x="2" y="65"/>
                  </a:lnTo>
                  <a:lnTo>
                    <a:pt x="2" y="65"/>
                  </a:lnTo>
                  <a:lnTo>
                    <a:pt x="4" y="61"/>
                  </a:lnTo>
                  <a:lnTo>
                    <a:pt x="4" y="59"/>
                  </a:lnTo>
                  <a:lnTo>
                    <a:pt x="2" y="58"/>
                  </a:lnTo>
                  <a:lnTo>
                    <a:pt x="2" y="58"/>
                  </a:lnTo>
                  <a:lnTo>
                    <a:pt x="4" y="55"/>
                  </a:lnTo>
                  <a:lnTo>
                    <a:pt x="6" y="51"/>
                  </a:lnTo>
                  <a:lnTo>
                    <a:pt x="7" y="48"/>
                  </a:lnTo>
                  <a:lnTo>
                    <a:pt x="8" y="45"/>
                  </a:lnTo>
                  <a:lnTo>
                    <a:pt x="8" y="45"/>
                  </a:lnTo>
                  <a:lnTo>
                    <a:pt x="8" y="41"/>
                  </a:lnTo>
                  <a:lnTo>
                    <a:pt x="6" y="36"/>
                  </a:lnTo>
                  <a:lnTo>
                    <a:pt x="5" y="33"/>
                  </a:lnTo>
                  <a:lnTo>
                    <a:pt x="4" y="29"/>
                  </a:lnTo>
                  <a:lnTo>
                    <a:pt x="4" y="29"/>
                  </a:lnTo>
                  <a:lnTo>
                    <a:pt x="7" y="27"/>
                  </a:lnTo>
                  <a:lnTo>
                    <a:pt x="9" y="25"/>
                  </a:lnTo>
                  <a:lnTo>
                    <a:pt x="13" y="23"/>
                  </a:lnTo>
                  <a:lnTo>
                    <a:pt x="15" y="22"/>
                  </a:lnTo>
                  <a:lnTo>
                    <a:pt x="18" y="22"/>
                  </a:lnTo>
                  <a:lnTo>
                    <a:pt x="18" y="22"/>
                  </a:lnTo>
                  <a:lnTo>
                    <a:pt x="17" y="24"/>
                  </a:lnTo>
                  <a:lnTo>
                    <a:pt x="17" y="26"/>
                  </a:lnTo>
                  <a:lnTo>
                    <a:pt x="18" y="28"/>
                  </a:lnTo>
                  <a:lnTo>
                    <a:pt x="20" y="31"/>
                  </a:lnTo>
                  <a:lnTo>
                    <a:pt x="20" y="33"/>
                  </a:lnTo>
                  <a:lnTo>
                    <a:pt x="20" y="33"/>
                  </a:lnTo>
                  <a:lnTo>
                    <a:pt x="19" y="34"/>
                  </a:lnTo>
                  <a:lnTo>
                    <a:pt x="18" y="34"/>
                  </a:lnTo>
                  <a:lnTo>
                    <a:pt x="18" y="35"/>
                  </a:lnTo>
                  <a:lnTo>
                    <a:pt x="18" y="35"/>
                  </a:lnTo>
                  <a:lnTo>
                    <a:pt x="20" y="45"/>
                  </a:lnTo>
                  <a:lnTo>
                    <a:pt x="20" y="45"/>
                  </a:lnTo>
                  <a:lnTo>
                    <a:pt x="20" y="48"/>
                  </a:lnTo>
                  <a:lnTo>
                    <a:pt x="20" y="51"/>
                  </a:lnTo>
                  <a:lnTo>
                    <a:pt x="20" y="51"/>
                  </a:lnTo>
                  <a:lnTo>
                    <a:pt x="21" y="55"/>
                  </a:lnTo>
                  <a:lnTo>
                    <a:pt x="20" y="63"/>
                  </a:lnTo>
                  <a:lnTo>
                    <a:pt x="20" y="63"/>
                  </a:lnTo>
                  <a:lnTo>
                    <a:pt x="19" y="73"/>
                  </a:lnTo>
                  <a:lnTo>
                    <a:pt x="19" y="85"/>
                  </a:lnTo>
                  <a:lnTo>
                    <a:pt x="18" y="95"/>
                  </a:lnTo>
                  <a:lnTo>
                    <a:pt x="16" y="99"/>
                  </a:lnTo>
                  <a:lnTo>
                    <a:pt x="14" y="103"/>
                  </a:lnTo>
                  <a:lnTo>
                    <a:pt x="14" y="103"/>
                  </a:lnTo>
                  <a:lnTo>
                    <a:pt x="15" y="108"/>
                  </a:lnTo>
                  <a:lnTo>
                    <a:pt x="16" y="114"/>
                  </a:lnTo>
                  <a:lnTo>
                    <a:pt x="16" y="114"/>
                  </a:lnTo>
                  <a:lnTo>
                    <a:pt x="17" y="118"/>
                  </a:lnTo>
                  <a:lnTo>
                    <a:pt x="18" y="126"/>
                  </a:lnTo>
                  <a:lnTo>
                    <a:pt x="18" y="126"/>
                  </a:lnTo>
                  <a:lnTo>
                    <a:pt x="19" y="126"/>
                  </a:lnTo>
                  <a:lnTo>
                    <a:pt x="20" y="127"/>
                  </a:lnTo>
                  <a:lnTo>
                    <a:pt x="20" y="128"/>
                  </a:lnTo>
                  <a:lnTo>
                    <a:pt x="20" y="128"/>
                  </a:lnTo>
                  <a:lnTo>
                    <a:pt x="19" y="128"/>
                  </a:lnTo>
                  <a:lnTo>
                    <a:pt x="18" y="129"/>
                  </a:lnTo>
                  <a:lnTo>
                    <a:pt x="18" y="130"/>
                  </a:lnTo>
                  <a:lnTo>
                    <a:pt x="18" y="130"/>
                  </a:lnTo>
                  <a:lnTo>
                    <a:pt x="19" y="130"/>
                  </a:lnTo>
                  <a:lnTo>
                    <a:pt x="20" y="131"/>
                  </a:lnTo>
                  <a:lnTo>
                    <a:pt x="20" y="132"/>
                  </a:lnTo>
                  <a:lnTo>
                    <a:pt x="20" y="132"/>
                  </a:lnTo>
                  <a:lnTo>
                    <a:pt x="19" y="132"/>
                  </a:lnTo>
                  <a:lnTo>
                    <a:pt x="18" y="133"/>
                  </a:lnTo>
                  <a:lnTo>
                    <a:pt x="18" y="134"/>
                  </a:lnTo>
                  <a:lnTo>
                    <a:pt x="18" y="134"/>
                  </a:lnTo>
                  <a:lnTo>
                    <a:pt x="22" y="136"/>
                  </a:lnTo>
                  <a:lnTo>
                    <a:pt x="22" y="136"/>
                  </a:lnTo>
                  <a:lnTo>
                    <a:pt x="21" y="139"/>
                  </a:lnTo>
                  <a:lnTo>
                    <a:pt x="20" y="144"/>
                  </a:lnTo>
                  <a:lnTo>
                    <a:pt x="20" y="144"/>
                  </a:lnTo>
                  <a:lnTo>
                    <a:pt x="20" y="150"/>
                  </a:lnTo>
                  <a:lnTo>
                    <a:pt x="21" y="157"/>
                  </a:lnTo>
                  <a:lnTo>
                    <a:pt x="23" y="164"/>
                  </a:lnTo>
                  <a:lnTo>
                    <a:pt x="22" y="172"/>
                  </a:lnTo>
                  <a:lnTo>
                    <a:pt x="22" y="172"/>
                  </a:lnTo>
                  <a:lnTo>
                    <a:pt x="21" y="176"/>
                  </a:lnTo>
                  <a:lnTo>
                    <a:pt x="20" y="179"/>
                  </a:lnTo>
                  <a:lnTo>
                    <a:pt x="20" y="179"/>
                  </a:lnTo>
                  <a:lnTo>
                    <a:pt x="21" y="185"/>
                  </a:lnTo>
                  <a:lnTo>
                    <a:pt x="22" y="188"/>
                  </a:lnTo>
                  <a:lnTo>
                    <a:pt x="22" y="188"/>
                  </a:lnTo>
                  <a:lnTo>
                    <a:pt x="23" y="194"/>
                  </a:lnTo>
                  <a:lnTo>
                    <a:pt x="22" y="199"/>
                  </a:lnTo>
                  <a:lnTo>
                    <a:pt x="23" y="205"/>
                  </a:lnTo>
                  <a:lnTo>
                    <a:pt x="25" y="207"/>
                  </a:lnTo>
                  <a:lnTo>
                    <a:pt x="27" y="208"/>
                  </a:lnTo>
                  <a:lnTo>
                    <a:pt x="27" y="208"/>
                  </a:lnTo>
                  <a:lnTo>
                    <a:pt x="25" y="214"/>
                  </a:lnTo>
                  <a:lnTo>
                    <a:pt x="25" y="219"/>
                  </a:lnTo>
                  <a:lnTo>
                    <a:pt x="27" y="231"/>
                  </a:lnTo>
                  <a:lnTo>
                    <a:pt x="27" y="231"/>
                  </a:lnTo>
                  <a:lnTo>
                    <a:pt x="25" y="231"/>
                  </a:lnTo>
                  <a:lnTo>
                    <a:pt x="25" y="232"/>
                  </a:lnTo>
                  <a:lnTo>
                    <a:pt x="24" y="233"/>
                  </a:lnTo>
                  <a:lnTo>
                    <a:pt x="24" y="233"/>
                  </a:lnTo>
                  <a:lnTo>
                    <a:pt x="26" y="233"/>
                  </a:lnTo>
                  <a:lnTo>
                    <a:pt x="26" y="234"/>
                  </a:lnTo>
                  <a:lnTo>
                    <a:pt x="27" y="235"/>
                  </a:lnTo>
                  <a:lnTo>
                    <a:pt x="27" y="235"/>
                  </a:lnTo>
                  <a:lnTo>
                    <a:pt x="26" y="240"/>
                  </a:lnTo>
                  <a:lnTo>
                    <a:pt x="24" y="245"/>
                  </a:lnTo>
                  <a:lnTo>
                    <a:pt x="24" y="245"/>
                  </a:lnTo>
                  <a:lnTo>
                    <a:pt x="24" y="247"/>
                  </a:lnTo>
                  <a:lnTo>
                    <a:pt x="25" y="248"/>
                  </a:lnTo>
                  <a:lnTo>
                    <a:pt x="27" y="251"/>
                  </a:lnTo>
                  <a:lnTo>
                    <a:pt x="30" y="253"/>
                  </a:lnTo>
                  <a:lnTo>
                    <a:pt x="34" y="255"/>
                  </a:lnTo>
                  <a:lnTo>
                    <a:pt x="34" y="255"/>
                  </a:lnTo>
                  <a:lnTo>
                    <a:pt x="34" y="257"/>
                  </a:lnTo>
                  <a:lnTo>
                    <a:pt x="34" y="258"/>
                  </a:lnTo>
                  <a:lnTo>
                    <a:pt x="35" y="259"/>
                  </a:lnTo>
                  <a:lnTo>
                    <a:pt x="36" y="259"/>
                  </a:lnTo>
                  <a:lnTo>
                    <a:pt x="36" y="259"/>
                  </a:lnTo>
                  <a:lnTo>
                    <a:pt x="35" y="262"/>
                  </a:lnTo>
                  <a:lnTo>
                    <a:pt x="35" y="265"/>
                  </a:lnTo>
                  <a:lnTo>
                    <a:pt x="37" y="269"/>
                  </a:lnTo>
                  <a:lnTo>
                    <a:pt x="39" y="273"/>
                  </a:lnTo>
                  <a:lnTo>
                    <a:pt x="40" y="278"/>
                  </a:lnTo>
                  <a:lnTo>
                    <a:pt x="40" y="278"/>
                  </a:lnTo>
                  <a:lnTo>
                    <a:pt x="40" y="280"/>
                  </a:lnTo>
                  <a:lnTo>
                    <a:pt x="39" y="281"/>
                  </a:lnTo>
                  <a:lnTo>
                    <a:pt x="39" y="282"/>
                  </a:lnTo>
                  <a:lnTo>
                    <a:pt x="38" y="285"/>
                  </a:lnTo>
                  <a:lnTo>
                    <a:pt x="38" y="285"/>
                  </a:lnTo>
                  <a:lnTo>
                    <a:pt x="39" y="287"/>
                  </a:lnTo>
                  <a:lnTo>
                    <a:pt x="40" y="289"/>
                  </a:lnTo>
                  <a:lnTo>
                    <a:pt x="40" y="289"/>
                  </a:lnTo>
                  <a:lnTo>
                    <a:pt x="42" y="299"/>
                  </a:lnTo>
                  <a:lnTo>
                    <a:pt x="43" y="305"/>
                  </a:lnTo>
                  <a:lnTo>
                    <a:pt x="45" y="306"/>
                  </a:lnTo>
                  <a:lnTo>
                    <a:pt x="47" y="307"/>
                  </a:lnTo>
                  <a:lnTo>
                    <a:pt x="47" y="307"/>
                  </a:lnTo>
                  <a:lnTo>
                    <a:pt x="49" y="323"/>
                  </a:lnTo>
                  <a:lnTo>
                    <a:pt x="52" y="338"/>
                  </a:lnTo>
                  <a:lnTo>
                    <a:pt x="52" y="338"/>
                  </a:lnTo>
                  <a:lnTo>
                    <a:pt x="52" y="340"/>
                  </a:lnTo>
                  <a:lnTo>
                    <a:pt x="52" y="342"/>
                  </a:lnTo>
                  <a:lnTo>
                    <a:pt x="52" y="342"/>
                  </a:lnTo>
                  <a:lnTo>
                    <a:pt x="55" y="345"/>
                  </a:lnTo>
                  <a:lnTo>
                    <a:pt x="56" y="346"/>
                  </a:lnTo>
                  <a:lnTo>
                    <a:pt x="56" y="348"/>
                  </a:lnTo>
                  <a:lnTo>
                    <a:pt x="56" y="348"/>
                  </a:lnTo>
                  <a:lnTo>
                    <a:pt x="56" y="347"/>
                  </a:lnTo>
                  <a:lnTo>
                    <a:pt x="55" y="348"/>
                  </a:lnTo>
                  <a:lnTo>
                    <a:pt x="54" y="349"/>
                  </a:lnTo>
                  <a:lnTo>
                    <a:pt x="54" y="350"/>
                  </a:lnTo>
                  <a:lnTo>
                    <a:pt x="54" y="350"/>
                  </a:lnTo>
                  <a:lnTo>
                    <a:pt x="56" y="352"/>
                  </a:lnTo>
                  <a:lnTo>
                    <a:pt x="57" y="354"/>
                  </a:lnTo>
                  <a:lnTo>
                    <a:pt x="59" y="361"/>
                  </a:lnTo>
                  <a:lnTo>
                    <a:pt x="61" y="369"/>
                  </a:lnTo>
                  <a:lnTo>
                    <a:pt x="63" y="372"/>
                  </a:lnTo>
                  <a:lnTo>
                    <a:pt x="65" y="374"/>
                  </a:lnTo>
                  <a:lnTo>
                    <a:pt x="65" y="374"/>
                  </a:lnTo>
                  <a:lnTo>
                    <a:pt x="65" y="376"/>
                  </a:lnTo>
                  <a:lnTo>
                    <a:pt x="64" y="378"/>
                  </a:lnTo>
                  <a:lnTo>
                    <a:pt x="63" y="379"/>
                  </a:lnTo>
                  <a:lnTo>
                    <a:pt x="63" y="381"/>
                  </a:lnTo>
                  <a:lnTo>
                    <a:pt x="63" y="381"/>
                  </a:lnTo>
                  <a:lnTo>
                    <a:pt x="63" y="386"/>
                  </a:lnTo>
                  <a:lnTo>
                    <a:pt x="65" y="389"/>
                  </a:lnTo>
                  <a:lnTo>
                    <a:pt x="66" y="393"/>
                  </a:lnTo>
                  <a:lnTo>
                    <a:pt x="67" y="397"/>
                  </a:lnTo>
                  <a:lnTo>
                    <a:pt x="67" y="397"/>
                  </a:lnTo>
                  <a:lnTo>
                    <a:pt x="67" y="398"/>
                  </a:lnTo>
                  <a:lnTo>
                    <a:pt x="66" y="399"/>
                  </a:lnTo>
                  <a:lnTo>
                    <a:pt x="65" y="401"/>
                  </a:lnTo>
                  <a:lnTo>
                    <a:pt x="65" y="401"/>
                  </a:lnTo>
                  <a:lnTo>
                    <a:pt x="67" y="408"/>
                  </a:lnTo>
                  <a:lnTo>
                    <a:pt x="67" y="413"/>
                  </a:lnTo>
                  <a:lnTo>
                    <a:pt x="67" y="419"/>
                  </a:lnTo>
                  <a:lnTo>
                    <a:pt x="67" y="419"/>
                  </a:lnTo>
                  <a:lnTo>
                    <a:pt x="69" y="421"/>
                  </a:lnTo>
                  <a:lnTo>
                    <a:pt x="71" y="423"/>
                  </a:lnTo>
                  <a:lnTo>
                    <a:pt x="71" y="423"/>
                  </a:lnTo>
                  <a:lnTo>
                    <a:pt x="71" y="425"/>
                  </a:lnTo>
                  <a:lnTo>
                    <a:pt x="71" y="428"/>
                  </a:lnTo>
                  <a:lnTo>
                    <a:pt x="71" y="428"/>
                  </a:lnTo>
                  <a:lnTo>
                    <a:pt x="74" y="428"/>
                  </a:lnTo>
                  <a:lnTo>
                    <a:pt x="74" y="428"/>
                  </a:lnTo>
                  <a:lnTo>
                    <a:pt x="77" y="433"/>
                  </a:lnTo>
                  <a:lnTo>
                    <a:pt x="81" y="437"/>
                  </a:lnTo>
                  <a:lnTo>
                    <a:pt x="81" y="437"/>
                  </a:lnTo>
                  <a:lnTo>
                    <a:pt x="81" y="445"/>
                  </a:lnTo>
                  <a:lnTo>
                    <a:pt x="81" y="445"/>
                  </a:lnTo>
                  <a:lnTo>
                    <a:pt x="85" y="451"/>
                  </a:lnTo>
                  <a:lnTo>
                    <a:pt x="88" y="456"/>
                  </a:lnTo>
                  <a:lnTo>
                    <a:pt x="92" y="460"/>
                  </a:lnTo>
                  <a:lnTo>
                    <a:pt x="96" y="462"/>
                  </a:lnTo>
                  <a:lnTo>
                    <a:pt x="99" y="463"/>
                  </a:lnTo>
                  <a:lnTo>
                    <a:pt x="99" y="463"/>
                  </a:lnTo>
                  <a:lnTo>
                    <a:pt x="98" y="468"/>
                  </a:lnTo>
                  <a:lnTo>
                    <a:pt x="99" y="471"/>
                  </a:lnTo>
                  <a:lnTo>
                    <a:pt x="101" y="475"/>
                  </a:lnTo>
                  <a:lnTo>
                    <a:pt x="103" y="480"/>
                  </a:lnTo>
                  <a:lnTo>
                    <a:pt x="103" y="482"/>
                  </a:lnTo>
                  <a:lnTo>
                    <a:pt x="103" y="486"/>
                  </a:lnTo>
                  <a:lnTo>
                    <a:pt x="103" y="486"/>
                  </a:lnTo>
                  <a:lnTo>
                    <a:pt x="105" y="492"/>
                  </a:lnTo>
                  <a:lnTo>
                    <a:pt x="109" y="496"/>
                  </a:lnTo>
                  <a:lnTo>
                    <a:pt x="114" y="500"/>
                  </a:lnTo>
                  <a:lnTo>
                    <a:pt x="117" y="504"/>
                  </a:lnTo>
                  <a:lnTo>
                    <a:pt x="117" y="504"/>
                  </a:lnTo>
                  <a:lnTo>
                    <a:pt x="117" y="520"/>
                  </a:lnTo>
                  <a:lnTo>
                    <a:pt x="117" y="520"/>
                  </a:lnTo>
                  <a:lnTo>
                    <a:pt x="118" y="522"/>
                  </a:lnTo>
                  <a:lnTo>
                    <a:pt x="119" y="524"/>
                  </a:lnTo>
                  <a:lnTo>
                    <a:pt x="119" y="524"/>
                  </a:lnTo>
                  <a:lnTo>
                    <a:pt x="121" y="528"/>
                  </a:lnTo>
                  <a:lnTo>
                    <a:pt x="123" y="530"/>
                  </a:lnTo>
                  <a:lnTo>
                    <a:pt x="130" y="534"/>
                  </a:lnTo>
                  <a:lnTo>
                    <a:pt x="130" y="534"/>
                  </a:lnTo>
                  <a:lnTo>
                    <a:pt x="131" y="537"/>
                  </a:lnTo>
                  <a:lnTo>
                    <a:pt x="133" y="540"/>
                  </a:lnTo>
                  <a:lnTo>
                    <a:pt x="136" y="542"/>
                  </a:lnTo>
                  <a:lnTo>
                    <a:pt x="137" y="546"/>
                  </a:lnTo>
                  <a:lnTo>
                    <a:pt x="137" y="546"/>
                  </a:lnTo>
                  <a:lnTo>
                    <a:pt x="139" y="548"/>
                  </a:lnTo>
                  <a:lnTo>
                    <a:pt x="140" y="549"/>
                  </a:lnTo>
                  <a:lnTo>
                    <a:pt x="142" y="552"/>
                  </a:lnTo>
                  <a:lnTo>
                    <a:pt x="144" y="555"/>
                  </a:lnTo>
                  <a:lnTo>
                    <a:pt x="145" y="556"/>
                  </a:lnTo>
                  <a:lnTo>
                    <a:pt x="148" y="556"/>
                  </a:lnTo>
                  <a:lnTo>
                    <a:pt x="148" y="556"/>
                  </a:lnTo>
                  <a:lnTo>
                    <a:pt x="148" y="562"/>
                  </a:lnTo>
                  <a:lnTo>
                    <a:pt x="149" y="566"/>
                  </a:lnTo>
                  <a:lnTo>
                    <a:pt x="149" y="571"/>
                  </a:lnTo>
                  <a:lnTo>
                    <a:pt x="148" y="576"/>
                  </a:lnTo>
                  <a:lnTo>
                    <a:pt x="148" y="576"/>
                  </a:lnTo>
                  <a:lnTo>
                    <a:pt x="150" y="578"/>
                  </a:lnTo>
                  <a:lnTo>
                    <a:pt x="153" y="579"/>
                  </a:lnTo>
                  <a:lnTo>
                    <a:pt x="157" y="581"/>
                  </a:lnTo>
                  <a:lnTo>
                    <a:pt x="159" y="582"/>
                  </a:lnTo>
                  <a:lnTo>
                    <a:pt x="159" y="582"/>
                  </a:lnTo>
                  <a:lnTo>
                    <a:pt x="159" y="587"/>
                  </a:lnTo>
                  <a:lnTo>
                    <a:pt x="159" y="590"/>
                  </a:lnTo>
                  <a:lnTo>
                    <a:pt x="159" y="592"/>
                  </a:lnTo>
                  <a:lnTo>
                    <a:pt x="159" y="592"/>
                  </a:lnTo>
                  <a:lnTo>
                    <a:pt x="161" y="594"/>
                  </a:lnTo>
                  <a:lnTo>
                    <a:pt x="163" y="595"/>
                  </a:lnTo>
                  <a:lnTo>
                    <a:pt x="165" y="596"/>
                  </a:lnTo>
                  <a:lnTo>
                    <a:pt x="166" y="598"/>
                  </a:lnTo>
                  <a:lnTo>
                    <a:pt x="166" y="598"/>
                  </a:lnTo>
                  <a:lnTo>
                    <a:pt x="167" y="601"/>
                  </a:lnTo>
                  <a:lnTo>
                    <a:pt x="169" y="603"/>
                  </a:lnTo>
                  <a:lnTo>
                    <a:pt x="174" y="607"/>
                  </a:lnTo>
                  <a:lnTo>
                    <a:pt x="174" y="607"/>
                  </a:lnTo>
                  <a:lnTo>
                    <a:pt x="173" y="610"/>
                  </a:lnTo>
                  <a:lnTo>
                    <a:pt x="172" y="612"/>
                  </a:lnTo>
                  <a:lnTo>
                    <a:pt x="173" y="614"/>
                  </a:lnTo>
                  <a:lnTo>
                    <a:pt x="174" y="616"/>
                  </a:lnTo>
                  <a:lnTo>
                    <a:pt x="174" y="616"/>
                  </a:lnTo>
                  <a:lnTo>
                    <a:pt x="174" y="618"/>
                  </a:lnTo>
                  <a:lnTo>
                    <a:pt x="176" y="619"/>
                  </a:lnTo>
                  <a:lnTo>
                    <a:pt x="179" y="619"/>
                  </a:lnTo>
                  <a:lnTo>
                    <a:pt x="181" y="619"/>
                  </a:lnTo>
                  <a:lnTo>
                    <a:pt x="182" y="619"/>
                  </a:lnTo>
                  <a:lnTo>
                    <a:pt x="182" y="621"/>
                  </a:lnTo>
                  <a:lnTo>
                    <a:pt x="182" y="623"/>
                  </a:lnTo>
                  <a:lnTo>
                    <a:pt x="182" y="623"/>
                  </a:lnTo>
                  <a:lnTo>
                    <a:pt x="194" y="623"/>
                  </a:lnTo>
                  <a:lnTo>
                    <a:pt x="194" y="623"/>
                  </a:lnTo>
                  <a:lnTo>
                    <a:pt x="196" y="626"/>
                  </a:lnTo>
                  <a:lnTo>
                    <a:pt x="197" y="630"/>
                  </a:lnTo>
                  <a:lnTo>
                    <a:pt x="200" y="634"/>
                  </a:lnTo>
                  <a:lnTo>
                    <a:pt x="202" y="636"/>
                  </a:lnTo>
                  <a:lnTo>
                    <a:pt x="203" y="638"/>
                  </a:lnTo>
                  <a:lnTo>
                    <a:pt x="204" y="641"/>
                  </a:lnTo>
                  <a:lnTo>
                    <a:pt x="204" y="645"/>
                  </a:lnTo>
                  <a:lnTo>
                    <a:pt x="204" y="645"/>
                  </a:lnTo>
                  <a:lnTo>
                    <a:pt x="208" y="647"/>
                  </a:lnTo>
                  <a:lnTo>
                    <a:pt x="212" y="647"/>
                  </a:lnTo>
                  <a:lnTo>
                    <a:pt x="212" y="647"/>
                  </a:lnTo>
                  <a:lnTo>
                    <a:pt x="213" y="652"/>
                  </a:lnTo>
                  <a:lnTo>
                    <a:pt x="215" y="654"/>
                  </a:lnTo>
                  <a:lnTo>
                    <a:pt x="220" y="659"/>
                  </a:lnTo>
                  <a:lnTo>
                    <a:pt x="223" y="664"/>
                  </a:lnTo>
                  <a:lnTo>
                    <a:pt x="226" y="671"/>
                  </a:lnTo>
                  <a:lnTo>
                    <a:pt x="226" y="671"/>
                  </a:lnTo>
                  <a:lnTo>
                    <a:pt x="228" y="672"/>
                  </a:lnTo>
                  <a:lnTo>
                    <a:pt x="229" y="673"/>
                  </a:lnTo>
                  <a:lnTo>
                    <a:pt x="233" y="675"/>
                  </a:lnTo>
                  <a:lnTo>
                    <a:pt x="233" y="675"/>
                  </a:lnTo>
                  <a:lnTo>
                    <a:pt x="235" y="678"/>
                  </a:lnTo>
                  <a:lnTo>
                    <a:pt x="236" y="679"/>
                  </a:lnTo>
                  <a:lnTo>
                    <a:pt x="240" y="679"/>
                  </a:lnTo>
                  <a:lnTo>
                    <a:pt x="240" y="679"/>
                  </a:lnTo>
                  <a:lnTo>
                    <a:pt x="241" y="683"/>
                  </a:lnTo>
                  <a:lnTo>
                    <a:pt x="243" y="687"/>
                  </a:lnTo>
                  <a:lnTo>
                    <a:pt x="249" y="695"/>
                  </a:lnTo>
                  <a:lnTo>
                    <a:pt x="249" y="695"/>
                  </a:lnTo>
                  <a:lnTo>
                    <a:pt x="253" y="699"/>
                  </a:lnTo>
                  <a:lnTo>
                    <a:pt x="253" y="699"/>
                  </a:lnTo>
                  <a:lnTo>
                    <a:pt x="253" y="702"/>
                  </a:lnTo>
                  <a:lnTo>
                    <a:pt x="254" y="704"/>
                  </a:lnTo>
                  <a:lnTo>
                    <a:pt x="254" y="706"/>
                  </a:lnTo>
                  <a:lnTo>
                    <a:pt x="255" y="708"/>
                  </a:lnTo>
                  <a:lnTo>
                    <a:pt x="255" y="708"/>
                  </a:lnTo>
                  <a:lnTo>
                    <a:pt x="258" y="708"/>
                  </a:lnTo>
                  <a:lnTo>
                    <a:pt x="260" y="708"/>
                  </a:lnTo>
                  <a:lnTo>
                    <a:pt x="260" y="708"/>
                  </a:lnTo>
                  <a:lnTo>
                    <a:pt x="261" y="712"/>
                  </a:lnTo>
                  <a:lnTo>
                    <a:pt x="262" y="715"/>
                  </a:lnTo>
                  <a:lnTo>
                    <a:pt x="262" y="715"/>
                  </a:lnTo>
                  <a:lnTo>
                    <a:pt x="264" y="717"/>
                  </a:lnTo>
                  <a:lnTo>
                    <a:pt x="267" y="720"/>
                  </a:lnTo>
                  <a:lnTo>
                    <a:pt x="267" y="720"/>
                  </a:lnTo>
                  <a:lnTo>
                    <a:pt x="269" y="723"/>
                  </a:lnTo>
                  <a:lnTo>
                    <a:pt x="272" y="726"/>
                  </a:lnTo>
                  <a:lnTo>
                    <a:pt x="275" y="728"/>
                  </a:lnTo>
                  <a:lnTo>
                    <a:pt x="283" y="728"/>
                  </a:lnTo>
                  <a:lnTo>
                    <a:pt x="283" y="728"/>
                  </a:lnTo>
                  <a:lnTo>
                    <a:pt x="282" y="733"/>
                  </a:lnTo>
                  <a:lnTo>
                    <a:pt x="283" y="736"/>
                  </a:lnTo>
                  <a:lnTo>
                    <a:pt x="284" y="738"/>
                  </a:lnTo>
                  <a:lnTo>
                    <a:pt x="286" y="740"/>
                  </a:lnTo>
                  <a:lnTo>
                    <a:pt x="290" y="742"/>
                  </a:lnTo>
                  <a:lnTo>
                    <a:pt x="292" y="744"/>
                  </a:lnTo>
                  <a:lnTo>
                    <a:pt x="293" y="746"/>
                  </a:lnTo>
                  <a:lnTo>
                    <a:pt x="293" y="746"/>
                  </a:lnTo>
                  <a:lnTo>
                    <a:pt x="297" y="745"/>
                  </a:lnTo>
                  <a:lnTo>
                    <a:pt x="300" y="746"/>
                  </a:lnTo>
                  <a:lnTo>
                    <a:pt x="303" y="747"/>
                  </a:lnTo>
                  <a:lnTo>
                    <a:pt x="305" y="749"/>
                  </a:lnTo>
                  <a:lnTo>
                    <a:pt x="309" y="753"/>
                  </a:lnTo>
                  <a:lnTo>
                    <a:pt x="311" y="755"/>
                  </a:lnTo>
                  <a:lnTo>
                    <a:pt x="313" y="756"/>
                  </a:lnTo>
                  <a:lnTo>
                    <a:pt x="313" y="756"/>
                  </a:lnTo>
                  <a:lnTo>
                    <a:pt x="316" y="756"/>
                  </a:lnTo>
                  <a:lnTo>
                    <a:pt x="318" y="756"/>
                  </a:lnTo>
                  <a:lnTo>
                    <a:pt x="318" y="756"/>
                  </a:lnTo>
                  <a:lnTo>
                    <a:pt x="318" y="758"/>
                  </a:lnTo>
                  <a:lnTo>
                    <a:pt x="318" y="760"/>
                  </a:lnTo>
                  <a:lnTo>
                    <a:pt x="318" y="760"/>
                  </a:lnTo>
                  <a:lnTo>
                    <a:pt x="320" y="761"/>
                  </a:lnTo>
                  <a:lnTo>
                    <a:pt x="322" y="761"/>
                  </a:lnTo>
                  <a:lnTo>
                    <a:pt x="324" y="761"/>
                  </a:lnTo>
                  <a:lnTo>
                    <a:pt x="325" y="762"/>
                  </a:lnTo>
                  <a:lnTo>
                    <a:pt x="325" y="762"/>
                  </a:lnTo>
                  <a:lnTo>
                    <a:pt x="328" y="767"/>
                  </a:lnTo>
                  <a:lnTo>
                    <a:pt x="330" y="773"/>
                  </a:lnTo>
                  <a:lnTo>
                    <a:pt x="333" y="778"/>
                  </a:lnTo>
                  <a:lnTo>
                    <a:pt x="336" y="782"/>
                  </a:lnTo>
                  <a:lnTo>
                    <a:pt x="336" y="782"/>
                  </a:lnTo>
                  <a:lnTo>
                    <a:pt x="340" y="785"/>
                  </a:lnTo>
                  <a:lnTo>
                    <a:pt x="343" y="788"/>
                  </a:lnTo>
                  <a:lnTo>
                    <a:pt x="346" y="790"/>
                  </a:lnTo>
                  <a:lnTo>
                    <a:pt x="350" y="794"/>
                  </a:lnTo>
                  <a:lnTo>
                    <a:pt x="350" y="794"/>
                  </a:lnTo>
                  <a:lnTo>
                    <a:pt x="353" y="793"/>
                  </a:lnTo>
                  <a:lnTo>
                    <a:pt x="357" y="793"/>
                  </a:lnTo>
                  <a:lnTo>
                    <a:pt x="362" y="794"/>
                  </a:lnTo>
                  <a:lnTo>
                    <a:pt x="365" y="796"/>
                  </a:lnTo>
                  <a:lnTo>
                    <a:pt x="365" y="796"/>
                  </a:lnTo>
                  <a:lnTo>
                    <a:pt x="368" y="800"/>
                  </a:lnTo>
                  <a:lnTo>
                    <a:pt x="368" y="800"/>
                  </a:lnTo>
                  <a:lnTo>
                    <a:pt x="370" y="799"/>
                  </a:lnTo>
                  <a:lnTo>
                    <a:pt x="372" y="798"/>
                  </a:lnTo>
                  <a:lnTo>
                    <a:pt x="372" y="798"/>
                  </a:lnTo>
                  <a:lnTo>
                    <a:pt x="372" y="799"/>
                  </a:lnTo>
                  <a:lnTo>
                    <a:pt x="374" y="800"/>
                  </a:lnTo>
                  <a:lnTo>
                    <a:pt x="374" y="800"/>
                  </a:lnTo>
                  <a:lnTo>
                    <a:pt x="377" y="802"/>
                  </a:lnTo>
                  <a:lnTo>
                    <a:pt x="381" y="805"/>
                  </a:lnTo>
                  <a:lnTo>
                    <a:pt x="381" y="805"/>
                  </a:lnTo>
                  <a:lnTo>
                    <a:pt x="387" y="809"/>
                  </a:lnTo>
                  <a:lnTo>
                    <a:pt x="391" y="810"/>
                  </a:lnTo>
                  <a:lnTo>
                    <a:pt x="396" y="811"/>
                  </a:lnTo>
                  <a:lnTo>
                    <a:pt x="396" y="811"/>
                  </a:lnTo>
                  <a:lnTo>
                    <a:pt x="398" y="816"/>
                  </a:lnTo>
                  <a:lnTo>
                    <a:pt x="402" y="820"/>
                  </a:lnTo>
                  <a:lnTo>
                    <a:pt x="402" y="820"/>
                  </a:lnTo>
                  <a:lnTo>
                    <a:pt x="404" y="821"/>
                  </a:lnTo>
                  <a:lnTo>
                    <a:pt x="406" y="820"/>
                  </a:lnTo>
                  <a:lnTo>
                    <a:pt x="408" y="820"/>
                  </a:lnTo>
                  <a:lnTo>
                    <a:pt x="410" y="820"/>
                  </a:lnTo>
                  <a:lnTo>
                    <a:pt x="410" y="820"/>
                  </a:lnTo>
                  <a:lnTo>
                    <a:pt x="411" y="823"/>
                  </a:lnTo>
                  <a:lnTo>
                    <a:pt x="412" y="825"/>
                  </a:lnTo>
                  <a:lnTo>
                    <a:pt x="412" y="825"/>
                  </a:lnTo>
                  <a:lnTo>
                    <a:pt x="413" y="825"/>
                  </a:lnTo>
                  <a:lnTo>
                    <a:pt x="414" y="824"/>
                  </a:lnTo>
                  <a:lnTo>
                    <a:pt x="415" y="823"/>
                  </a:lnTo>
                  <a:lnTo>
                    <a:pt x="417" y="823"/>
                  </a:lnTo>
                  <a:lnTo>
                    <a:pt x="417" y="823"/>
                  </a:lnTo>
                  <a:lnTo>
                    <a:pt x="418" y="825"/>
                  </a:lnTo>
                  <a:lnTo>
                    <a:pt x="419" y="827"/>
                  </a:lnTo>
                  <a:lnTo>
                    <a:pt x="419" y="827"/>
                  </a:lnTo>
                  <a:lnTo>
                    <a:pt x="420" y="827"/>
                  </a:lnTo>
                  <a:lnTo>
                    <a:pt x="423" y="826"/>
                  </a:lnTo>
                  <a:lnTo>
                    <a:pt x="424" y="825"/>
                  </a:lnTo>
                  <a:lnTo>
                    <a:pt x="424" y="825"/>
                  </a:lnTo>
                  <a:lnTo>
                    <a:pt x="426" y="827"/>
                  </a:lnTo>
                  <a:lnTo>
                    <a:pt x="428" y="829"/>
                  </a:lnTo>
                  <a:lnTo>
                    <a:pt x="428" y="829"/>
                  </a:lnTo>
                  <a:lnTo>
                    <a:pt x="431" y="830"/>
                  </a:lnTo>
                  <a:lnTo>
                    <a:pt x="435" y="831"/>
                  </a:lnTo>
                  <a:lnTo>
                    <a:pt x="435" y="831"/>
                  </a:lnTo>
                  <a:lnTo>
                    <a:pt x="439" y="835"/>
                  </a:lnTo>
                  <a:lnTo>
                    <a:pt x="444" y="839"/>
                  </a:lnTo>
                  <a:lnTo>
                    <a:pt x="444" y="839"/>
                  </a:lnTo>
                  <a:lnTo>
                    <a:pt x="457" y="839"/>
                  </a:lnTo>
                  <a:lnTo>
                    <a:pt x="457" y="839"/>
                  </a:lnTo>
                  <a:lnTo>
                    <a:pt x="458" y="841"/>
                  </a:lnTo>
                  <a:lnTo>
                    <a:pt x="459" y="843"/>
                  </a:lnTo>
                  <a:lnTo>
                    <a:pt x="464" y="846"/>
                  </a:lnTo>
                  <a:lnTo>
                    <a:pt x="467" y="848"/>
                  </a:lnTo>
                  <a:lnTo>
                    <a:pt x="471" y="851"/>
                  </a:lnTo>
                  <a:lnTo>
                    <a:pt x="471" y="851"/>
                  </a:lnTo>
                  <a:lnTo>
                    <a:pt x="486" y="854"/>
                  </a:lnTo>
                  <a:lnTo>
                    <a:pt x="493" y="855"/>
                  </a:lnTo>
                  <a:lnTo>
                    <a:pt x="495" y="857"/>
                  </a:lnTo>
                  <a:lnTo>
                    <a:pt x="497" y="859"/>
                  </a:lnTo>
                  <a:lnTo>
                    <a:pt x="497" y="859"/>
                  </a:lnTo>
                  <a:lnTo>
                    <a:pt x="499" y="859"/>
                  </a:lnTo>
                  <a:lnTo>
                    <a:pt x="502" y="858"/>
                  </a:lnTo>
                  <a:lnTo>
                    <a:pt x="505" y="857"/>
                  </a:lnTo>
                  <a:lnTo>
                    <a:pt x="505" y="857"/>
                  </a:lnTo>
                  <a:lnTo>
                    <a:pt x="506" y="857"/>
                  </a:lnTo>
                  <a:lnTo>
                    <a:pt x="508" y="858"/>
                  </a:lnTo>
                  <a:lnTo>
                    <a:pt x="511" y="861"/>
                  </a:lnTo>
                  <a:lnTo>
                    <a:pt x="511" y="861"/>
                  </a:lnTo>
                  <a:lnTo>
                    <a:pt x="515" y="862"/>
                  </a:lnTo>
                  <a:lnTo>
                    <a:pt x="520" y="863"/>
                  </a:lnTo>
                  <a:lnTo>
                    <a:pt x="520" y="863"/>
                  </a:lnTo>
                  <a:lnTo>
                    <a:pt x="520" y="864"/>
                  </a:lnTo>
                  <a:lnTo>
                    <a:pt x="521" y="865"/>
                  </a:lnTo>
                  <a:lnTo>
                    <a:pt x="522" y="865"/>
                  </a:lnTo>
                  <a:lnTo>
                    <a:pt x="522" y="865"/>
                  </a:lnTo>
                  <a:lnTo>
                    <a:pt x="525" y="866"/>
                  </a:lnTo>
                  <a:lnTo>
                    <a:pt x="528" y="867"/>
                  </a:lnTo>
                  <a:lnTo>
                    <a:pt x="531" y="869"/>
                  </a:lnTo>
                  <a:lnTo>
                    <a:pt x="531" y="869"/>
                  </a:lnTo>
                  <a:lnTo>
                    <a:pt x="535" y="871"/>
                  </a:lnTo>
                  <a:lnTo>
                    <a:pt x="538" y="872"/>
                  </a:lnTo>
                  <a:lnTo>
                    <a:pt x="542" y="872"/>
                  </a:lnTo>
                  <a:lnTo>
                    <a:pt x="542" y="872"/>
                  </a:lnTo>
                  <a:lnTo>
                    <a:pt x="543" y="875"/>
                  </a:lnTo>
                  <a:lnTo>
                    <a:pt x="544" y="879"/>
                  </a:lnTo>
                  <a:lnTo>
                    <a:pt x="544" y="879"/>
                  </a:lnTo>
                  <a:lnTo>
                    <a:pt x="547" y="879"/>
                  </a:lnTo>
                  <a:lnTo>
                    <a:pt x="549" y="879"/>
                  </a:lnTo>
                  <a:lnTo>
                    <a:pt x="552" y="878"/>
                  </a:lnTo>
                  <a:lnTo>
                    <a:pt x="553" y="877"/>
                  </a:lnTo>
                  <a:lnTo>
                    <a:pt x="553" y="877"/>
                  </a:lnTo>
                  <a:lnTo>
                    <a:pt x="554" y="881"/>
                  </a:lnTo>
                  <a:lnTo>
                    <a:pt x="554" y="881"/>
                  </a:lnTo>
                  <a:lnTo>
                    <a:pt x="567" y="880"/>
                  </a:lnTo>
                  <a:lnTo>
                    <a:pt x="569" y="881"/>
                  </a:lnTo>
                  <a:lnTo>
                    <a:pt x="572" y="881"/>
                  </a:lnTo>
                  <a:lnTo>
                    <a:pt x="574" y="883"/>
                  </a:lnTo>
                  <a:lnTo>
                    <a:pt x="576" y="885"/>
                  </a:lnTo>
                  <a:lnTo>
                    <a:pt x="576" y="885"/>
                  </a:lnTo>
                  <a:lnTo>
                    <a:pt x="582" y="884"/>
                  </a:lnTo>
                  <a:lnTo>
                    <a:pt x="590" y="884"/>
                  </a:lnTo>
                  <a:lnTo>
                    <a:pt x="594" y="885"/>
                  </a:lnTo>
                  <a:lnTo>
                    <a:pt x="596" y="887"/>
                  </a:lnTo>
                  <a:lnTo>
                    <a:pt x="599" y="889"/>
                  </a:lnTo>
                  <a:lnTo>
                    <a:pt x="600" y="892"/>
                  </a:lnTo>
                  <a:lnTo>
                    <a:pt x="600" y="892"/>
                  </a:lnTo>
                  <a:lnTo>
                    <a:pt x="602" y="890"/>
                  </a:lnTo>
                  <a:lnTo>
                    <a:pt x="604" y="890"/>
                  </a:lnTo>
                  <a:lnTo>
                    <a:pt x="608" y="891"/>
                  </a:lnTo>
                  <a:lnTo>
                    <a:pt x="611" y="892"/>
                  </a:lnTo>
                  <a:lnTo>
                    <a:pt x="614" y="895"/>
                  </a:lnTo>
                  <a:lnTo>
                    <a:pt x="614" y="895"/>
                  </a:lnTo>
                  <a:lnTo>
                    <a:pt x="618" y="896"/>
                  </a:lnTo>
                  <a:lnTo>
                    <a:pt x="620" y="897"/>
                  </a:lnTo>
                  <a:lnTo>
                    <a:pt x="621" y="899"/>
                  </a:lnTo>
                  <a:lnTo>
                    <a:pt x="621" y="899"/>
                  </a:lnTo>
                  <a:lnTo>
                    <a:pt x="623" y="899"/>
                  </a:lnTo>
                  <a:lnTo>
                    <a:pt x="626" y="899"/>
                  </a:lnTo>
                  <a:lnTo>
                    <a:pt x="632" y="900"/>
                  </a:lnTo>
                  <a:lnTo>
                    <a:pt x="638" y="902"/>
                  </a:lnTo>
                  <a:lnTo>
                    <a:pt x="643" y="903"/>
                  </a:lnTo>
                  <a:lnTo>
                    <a:pt x="643" y="903"/>
                  </a:lnTo>
                  <a:lnTo>
                    <a:pt x="649" y="903"/>
                  </a:lnTo>
                  <a:lnTo>
                    <a:pt x="654" y="903"/>
                  </a:lnTo>
                  <a:lnTo>
                    <a:pt x="656" y="903"/>
                  </a:lnTo>
                  <a:lnTo>
                    <a:pt x="658" y="904"/>
                  </a:lnTo>
                  <a:lnTo>
                    <a:pt x="660" y="905"/>
                  </a:lnTo>
                  <a:lnTo>
                    <a:pt x="661" y="908"/>
                  </a:lnTo>
                  <a:lnTo>
                    <a:pt x="661" y="908"/>
                  </a:lnTo>
                  <a:lnTo>
                    <a:pt x="665" y="906"/>
                  </a:lnTo>
                  <a:lnTo>
                    <a:pt x="669" y="906"/>
                  </a:lnTo>
                  <a:lnTo>
                    <a:pt x="679" y="908"/>
                  </a:lnTo>
                  <a:lnTo>
                    <a:pt x="679" y="908"/>
                  </a:lnTo>
                  <a:lnTo>
                    <a:pt x="679" y="906"/>
                  </a:lnTo>
                  <a:lnTo>
                    <a:pt x="680" y="905"/>
                  </a:lnTo>
                  <a:lnTo>
                    <a:pt x="681" y="906"/>
                  </a:lnTo>
                  <a:lnTo>
                    <a:pt x="681" y="906"/>
                  </a:lnTo>
                  <a:lnTo>
                    <a:pt x="683" y="908"/>
                  </a:lnTo>
                  <a:lnTo>
                    <a:pt x="684" y="909"/>
                  </a:lnTo>
                  <a:lnTo>
                    <a:pt x="693" y="908"/>
                  </a:lnTo>
                  <a:lnTo>
                    <a:pt x="693" y="908"/>
                  </a:lnTo>
                  <a:lnTo>
                    <a:pt x="701" y="908"/>
                  </a:lnTo>
                  <a:lnTo>
                    <a:pt x="701" y="908"/>
                  </a:lnTo>
                  <a:lnTo>
                    <a:pt x="706" y="909"/>
                  </a:lnTo>
                  <a:lnTo>
                    <a:pt x="711" y="910"/>
                  </a:lnTo>
                  <a:lnTo>
                    <a:pt x="711" y="910"/>
                  </a:lnTo>
                  <a:lnTo>
                    <a:pt x="715" y="915"/>
                  </a:lnTo>
                  <a:lnTo>
                    <a:pt x="715" y="915"/>
                  </a:lnTo>
                  <a:lnTo>
                    <a:pt x="716" y="915"/>
                  </a:lnTo>
                  <a:lnTo>
                    <a:pt x="717" y="914"/>
                  </a:lnTo>
                  <a:lnTo>
                    <a:pt x="717" y="912"/>
                  </a:lnTo>
                  <a:lnTo>
                    <a:pt x="717" y="912"/>
                  </a:lnTo>
                  <a:lnTo>
                    <a:pt x="718" y="912"/>
                  </a:lnTo>
                  <a:lnTo>
                    <a:pt x="719" y="914"/>
                  </a:lnTo>
                  <a:lnTo>
                    <a:pt x="719" y="915"/>
                  </a:lnTo>
                  <a:lnTo>
                    <a:pt x="719" y="915"/>
                  </a:lnTo>
                  <a:lnTo>
                    <a:pt x="726" y="915"/>
                  </a:lnTo>
                  <a:lnTo>
                    <a:pt x="733" y="915"/>
                  </a:lnTo>
                  <a:lnTo>
                    <a:pt x="733" y="915"/>
                  </a:lnTo>
                  <a:lnTo>
                    <a:pt x="739" y="916"/>
                  </a:lnTo>
                  <a:lnTo>
                    <a:pt x="743" y="916"/>
                  </a:lnTo>
                  <a:lnTo>
                    <a:pt x="746" y="917"/>
                  </a:lnTo>
                  <a:lnTo>
                    <a:pt x="746" y="917"/>
                  </a:lnTo>
                  <a:lnTo>
                    <a:pt x="747" y="918"/>
                  </a:lnTo>
                  <a:lnTo>
                    <a:pt x="748" y="919"/>
                  </a:lnTo>
                  <a:lnTo>
                    <a:pt x="749" y="921"/>
                  </a:lnTo>
                  <a:lnTo>
                    <a:pt x="750" y="921"/>
                  </a:lnTo>
                  <a:lnTo>
                    <a:pt x="750" y="921"/>
                  </a:lnTo>
                  <a:lnTo>
                    <a:pt x="755" y="922"/>
                  </a:lnTo>
                  <a:lnTo>
                    <a:pt x="760" y="921"/>
                  </a:lnTo>
                  <a:lnTo>
                    <a:pt x="764" y="921"/>
                  </a:lnTo>
                  <a:lnTo>
                    <a:pt x="766" y="922"/>
                  </a:lnTo>
                  <a:lnTo>
                    <a:pt x="768" y="924"/>
                  </a:lnTo>
                  <a:lnTo>
                    <a:pt x="768" y="924"/>
                  </a:lnTo>
                  <a:lnTo>
                    <a:pt x="772" y="922"/>
                  </a:lnTo>
                  <a:lnTo>
                    <a:pt x="775" y="920"/>
                  </a:lnTo>
                  <a:lnTo>
                    <a:pt x="777" y="919"/>
                  </a:lnTo>
                  <a:lnTo>
                    <a:pt x="780" y="917"/>
                  </a:lnTo>
                  <a:lnTo>
                    <a:pt x="780" y="917"/>
                  </a:lnTo>
                  <a:lnTo>
                    <a:pt x="782" y="919"/>
                  </a:lnTo>
                  <a:lnTo>
                    <a:pt x="786" y="920"/>
                  </a:lnTo>
                  <a:lnTo>
                    <a:pt x="795" y="921"/>
                  </a:lnTo>
                  <a:lnTo>
                    <a:pt x="803" y="921"/>
                  </a:lnTo>
                  <a:lnTo>
                    <a:pt x="806" y="922"/>
                  </a:lnTo>
                  <a:lnTo>
                    <a:pt x="809" y="924"/>
                  </a:lnTo>
                  <a:lnTo>
                    <a:pt x="809" y="924"/>
                  </a:lnTo>
                  <a:lnTo>
                    <a:pt x="810" y="924"/>
                  </a:lnTo>
                  <a:lnTo>
                    <a:pt x="811" y="924"/>
                  </a:lnTo>
                  <a:lnTo>
                    <a:pt x="816" y="924"/>
                  </a:lnTo>
                  <a:lnTo>
                    <a:pt x="816" y="924"/>
                  </a:lnTo>
                  <a:lnTo>
                    <a:pt x="825" y="923"/>
                  </a:lnTo>
                  <a:lnTo>
                    <a:pt x="836" y="924"/>
                  </a:lnTo>
                  <a:lnTo>
                    <a:pt x="836" y="924"/>
                  </a:lnTo>
                  <a:lnTo>
                    <a:pt x="847" y="925"/>
                  </a:lnTo>
                  <a:lnTo>
                    <a:pt x="855" y="926"/>
                  </a:lnTo>
                  <a:lnTo>
                    <a:pt x="863" y="926"/>
                  </a:lnTo>
                  <a:lnTo>
                    <a:pt x="863" y="926"/>
                  </a:lnTo>
                  <a:lnTo>
                    <a:pt x="866" y="925"/>
                  </a:lnTo>
                  <a:lnTo>
                    <a:pt x="868" y="924"/>
                  </a:lnTo>
                  <a:lnTo>
                    <a:pt x="871" y="923"/>
                  </a:lnTo>
                  <a:lnTo>
                    <a:pt x="877" y="924"/>
                  </a:lnTo>
                  <a:lnTo>
                    <a:pt x="877" y="924"/>
                  </a:lnTo>
                  <a:lnTo>
                    <a:pt x="878" y="925"/>
                  </a:lnTo>
                  <a:lnTo>
                    <a:pt x="879" y="926"/>
                  </a:lnTo>
                  <a:lnTo>
                    <a:pt x="879" y="926"/>
                  </a:lnTo>
                  <a:lnTo>
                    <a:pt x="882" y="925"/>
                  </a:lnTo>
                  <a:lnTo>
                    <a:pt x="884" y="924"/>
                  </a:lnTo>
                  <a:lnTo>
                    <a:pt x="885" y="924"/>
                  </a:lnTo>
                  <a:lnTo>
                    <a:pt x="887" y="926"/>
                  </a:lnTo>
                  <a:lnTo>
                    <a:pt x="887" y="926"/>
                  </a:lnTo>
                  <a:lnTo>
                    <a:pt x="896" y="926"/>
                  </a:lnTo>
                  <a:lnTo>
                    <a:pt x="907" y="926"/>
                  </a:lnTo>
                  <a:lnTo>
                    <a:pt x="907" y="926"/>
                  </a:lnTo>
                  <a:lnTo>
                    <a:pt x="919" y="924"/>
                  </a:lnTo>
                  <a:lnTo>
                    <a:pt x="926" y="923"/>
                  </a:lnTo>
                  <a:lnTo>
                    <a:pt x="934" y="924"/>
                  </a:lnTo>
                  <a:lnTo>
                    <a:pt x="934" y="924"/>
                  </a:lnTo>
                  <a:lnTo>
                    <a:pt x="941" y="925"/>
                  </a:lnTo>
                  <a:lnTo>
                    <a:pt x="945" y="926"/>
                  </a:lnTo>
                  <a:lnTo>
                    <a:pt x="948" y="926"/>
                  </a:lnTo>
                  <a:lnTo>
                    <a:pt x="948" y="926"/>
                  </a:lnTo>
                  <a:lnTo>
                    <a:pt x="950" y="925"/>
                  </a:lnTo>
                  <a:lnTo>
                    <a:pt x="952" y="924"/>
                  </a:lnTo>
                  <a:lnTo>
                    <a:pt x="954" y="922"/>
                  </a:lnTo>
                  <a:lnTo>
                    <a:pt x="957" y="921"/>
                  </a:lnTo>
                  <a:lnTo>
                    <a:pt x="957" y="921"/>
                  </a:lnTo>
                  <a:lnTo>
                    <a:pt x="962" y="921"/>
                  </a:lnTo>
                  <a:lnTo>
                    <a:pt x="967" y="920"/>
                  </a:lnTo>
                  <a:lnTo>
                    <a:pt x="973" y="920"/>
                  </a:lnTo>
                  <a:lnTo>
                    <a:pt x="980" y="919"/>
                  </a:lnTo>
                  <a:lnTo>
                    <a:pt x="980" y="919"/>
                  </a:lnTo>
                  <a:lnTo>
                    <a:pt x="986" y="917"/>
                  </a:lnTo>
                  <a:lnTo>
                    <a:pt x="986" y="917"/>
                  </a:lnTo>
                  <a:lnTo>
                    <a:pt x="988" y="917"/>
                  </a:lnTo>
                  <a:lnTo>
                    <a:pt x="990" y="917"/>
                  </a:lnTo>
                  <a:lnTo>
                    <a:pt x="990" y="917"/>
                  </a:lnTo>
                  <a:lnTo>
                    <a:pt x="992" y="916"/>
                  </a:lnTo>
                  <a:lnTo>
                    <a:pt x="994" y="915"/>
                  </a:lnTo>
                  <a:lnTo>
                    <a:pt x="1000" y="915"/>
                  </a:lnTo>
                  <a:lnTo>
                    <a:pt x="1000" y="915"/>
                  </a:lnTo>
                  <a:lnTo>
                    <a:pt x="1012" y="912"/>
                  </a:lnTo>
                  <a:lnTo>
                    <a:pt x="1026" y="910"/>
                  </a:lnTo>
                  <a:lnTo>
                    <a:pt x="1026" y="910"/>
                  </a:lnTo>
                  <a:lnTo>
                    <a:pt x="1037" y="908"/>
                  </a:lnTo>
                  <a:lnTo>
                    <a:pt x="1037" y="908"/>
                  </a:lnTo>
                  <a:lnTo>
                    <a:pt x="1046" y="904"/>
                  </a:lnTo>
                  <a:lnTo>
                    <a:pt x="1049" y="902"/>
                  </a:lnTo>
                  <a:lnTo>
                    <a:pt x="1053" y="901"/>
                  </a:lnTo>
                  <a:lnTo>
                    <a:pt x="1053" y="901"/>
                  </a:lnTo>
                  <a:lnTo>
                    <a:pt x="1058" y="901"/>
                  </a:lnTo>
                  <a:lnTo>
                    <a:pt x="1064" y="900"/>
                  </a:lnTo>
                  <a:lnTo>
                    <a:pt x="1069" y="900"/>
                  </a:lnTo>
                  <a:lnTo>
                    <a:pt x="1073" y="899"/>
                  </a:lnTo>
                  <a:lnTo>
                    <a:pt x="1073" y="899"/>
                  </a:lnTo>
                  <a:lnTo>
                    <a:pt x="1075" y="899"/>
                  </a:lnTo>
                  <a:lnTo>
                    <a:pt x="1077" y="899"/>
                  </a:lnTo>
                  <a:lnTo>
                    <a:pt x="1077" y="899"/>
                  </a:lnTo>
                  <a:lnTo>
                    <a:pt x="1079" y="898"/>
                  </a:lnTo>
                  <a:lnTo>
                    <a:pt x="1082" y="898"/>
                  </a:lnTo>
                  <a:lnTo>
                    <a:pt x="1085" y="898"/>
                  </a:lnTo>
                  <a:lnTo>
                    <a:pt x="1089" y="897"/>
                  </a:lnTo>
                  <a:lnTo>
                    <a:pt x="1089" y="897"/>
                  </a:lnTo>
                  <a:lnTo>
                    <a:pt x="1096" y="892"/>
                  </a:lnTo>
                  <a:lnTo>
                    <a:pt x="1103" y="887"/>
                  </a:lnTo>
                  <a:lnTo>
                    <a:pt x="1103" y="887"/>
                  </a:lnTo>
                  <a:lnTo>
                    <a:pt x="1111" y="887"/>
                  </a:lnTo>
                  <a:lnTo>
                    <a:pt x="1117" y="885"/>
                  </a:lnTo>
                  <a:lnTo>
                    <a:pt x="1125" y="883"/>
                  </a:lnTo>
                  <a:lnTo>
                    <a:pt x="1132" y="881"/>
                  </a:lnTo>
                  <a:lnTo>
                    <a:pt x="1132" y="881"/>
                  </a:lnTo>
                  <a:lnTo>
                    <a:pt x="1133" y="881"/>
                  </a:lnTo>
                  <a:lnTo>
                    <a:pt x="1133" y="879"/>
                  </a:lnTo>
                  <a:lnTo>
                    <a:pt x="1133" y="878"/>
                  </a:lnTo>
                  <a:lnTo>
                    <a:pt x="1134" y="877"/>
                  </a:lnTo>
                  <a:lnTo>
                    <a:pt x="1134" y="877"/>
                  </a:lnTo>
                  <a:lnTo>
                    <a:pt x="1136" y="876"/>
                  </a:lnTo>
                  <a:lnTo>
                    <a:pt x="1139" y="876"/>
                  </a:lnTo>
                  <a:lnTo>
                    <a:pt x="1143" y="875"/>
                  </a:lnTo>
                  <a:lnTo>
                    <a:pt x="1143" y="874"/>
                  </a:lnTo>
                  <a:lnTo>
                    <a:pt x="1143" y="872"/>
                  </a:lnTo>
                  <a:lnTo>
                    <a:pt x="1143" y="872"/>
                  </a:lnTo>
                  <a:lnTo>
                    <a:pt x="1148" y="872"/>
                  </a:lnTo>
                  <a:lnTo>
                    <a:pt x="1152" y="870"/>
                  </a:lnTo>
                  <a:lnTo>
                    <a:pt x="1155" y="869"/>
                  </a:lnTo>
                  <a:lnTo>
                    <a:pt x="1160" y="869"/>
                  </a:lnTo>
                  <a:lnTo>
                    <a:pt x="1160" y="869"/>
                  </a:lnTo>
                  <a:lnTo>
                    <a:pt x="1165" y="867"/>
                  </a:lnTo>
                  <a:lnTo>
                    <a:pt x="1169" y="865"/>
                  </a:lnTo>
                  <a:lnTo>
                    <a:pt x="1172" y="863"/>
                  </a:lnTo>
                  <a:lnTo>
                    <a:pt x="1174" y="861"/>
                  </a:lnTo>
                  <a:lnTo>
                    <a:pt x="1174" y="859"/>
                  </a:lnTo>
                  <a:lnTo>
                    <a:pt x="1174" y="859"/>
                  </a:lnTo>
                  <a:lnTo>
                    <a:pt x="1177" y="859"/>
                  </a:lnTo>
                  <a:lnTo>
                    <a:pt x="1180" y="858"/>
                  </a:lnTo>
                  <a:lnTo>
                    <a:pt x="1182" y="857"/>
                  </a:lnTo>
                  <a:lnTo>
                    <a:pt x="1184" y="854"/>
                  </a:lnTo>
                  <a:lnTo>
                    <a:pt x="1184" y="854"/>
                  </a:lnTo>
                  <a:lnTo>
                    <a:pt x="1188" y="855"/>
                  </a:lnTo>
                  <a:lnTo>
                    <a:pt x="1191" y="854"/>
                  </a:lnTo>
                  <a:lnTo>
                    <a:pt x="1193" y="853"/>
                  </a:lnTo>
                  <a:lnTo>
                    <a:pt x="1196" y="851"/>
                  </a:lnTo>
                  <a:lnTo>
                    <a:pt x="1196" y="851"/>
                  </a:lnTo>
                  <a:lnTo>
                    <a:pt x="1199" y="851"/>
                  </a:lnTo>
                  <a:lnTo>
                    <a:pt x="1200" y="849"/>
                  </a:lnTo>
                  <a:lnTo>
                    <a:pt x="1204" y="845"/>
                  </a:lnTo>
                  <a:lnTo>
                    <a:pt x="1204" y="845"/>
                  </a:lnTo>
                  <a:lnTo>
                    <a:pt x="1208" y="843"/>
                  </a:lnTo>
                  <a:lnTo>
                    <a:pt x="1209" y="842"/>
                  </a:lnTo>
                  <a:lnTo>
                    <a:pt x="1210" y="841"/>
                  </a:lnTo>
                  <a:lnTo>
                    <a:pt x="1210" y="841"/>
                  </a:lnTo>
                  <a:lnTo>
                    <a:pt x="1215" y="841"/>
                  </a:lnTo>
                  <a:lnTo>
                    <a:pt x="1218" y="840"/>
                  </a:lnTo>
                  <a:lnTo>
                    <a:pt x="1226" y="839"/>
                  </a:lnTo>
                  <a:lnTo>
                    <a:pt x="1226" y="839"/>
                  </a:lnTo>
                  <a:lnTo>
                    <a:pt x="1228" y="838"/>
                  </a:lnTo>
                  <a:lnTo>
                    <a:pt x="1229" y="837"/>
                  </a:lnTo>
                  <a:lnTo>
                    <a:pt x="1230" y="834"/>
                  </a:lnTo>
                  <a:lnTo>
                    <a:pt x="1230" y="834"/>
                  </a:lnTo>
                  <a:lnTo>
                    <a:pt x="1234" y="833"/>
                  </a:lnTo>
                  <a:lnTo>
                    <a:pt x="1237" y="831"/>
                  </a:lnTo>
                  <a:lnTo>
                    <a:pt x="1237" y="831"/>
                  </a:lnTo>
                  <a:lnTo>
                    <a:pt x="1249" y="822"/>
                  </a:lnTo>
                  <a:lnTo>
                    <a:pt x="1255" y="818"/>
                  </a:lnTo>
                  <a:lnTo>
                    <a:pt x="1261" y="814"/>
                  </a:lnTo>
                  <a:lnTo>
                    <a:pt x="1261" y="814"/>
                  </a:lnTo>
                  <a:lnTo>
                    <a:pt x="1263" y="813"/>
                  </a:lnTo>
                  <a:lnTo>
                    <a:pt x="1264" y="810"/>
                  </a:lnTo>
                  <a:lnTo>
                    <a:pt x="1264" y="808"/>
                  </a:lnTo>
                  <a:lnTo>
                    <a:pt x="1267" y="807"/>
                  </a:lnTo>
                  <a:lnTo>
                    <a:pt x="1267" y="807"/>
                  </a:lnTo>
                  <a:lnTo>
                    <a:pt x="1269" y="807"/>
                  </a:lnTo>
                  <a:lnTo>
                    <a:pt x="1271" y="807"/>
                  </a:lnTo>
                  <a:lnTo>
                    <a:pt x="1271" y="807"/>
                  </a:lnTo>
                  <a:lnTo>
                    <a:pt x="1273" y="804"/>
                  </a:lnTo>
                  <a:lnTo>
                    <a:pt x="1275" y="802"/>
                  </a:lnTo>
                  <a:lnTo>
                    <a:pt x="1275" y="802"/>
                  </a:lnTo>
                  <a:lnTo>
                    <a:pt x="1279" y="801"/>
                  </a:lnTo>
                  <a:lnTo>
                    <a:pt x="1281" y="800"/>
                  </a:lnTo>
                  <a:lnTo>
                    <a:pt x="1281" y="798"/>
                  </a:lnTo>
                  <a:lnTo>
                    <a:pt x="1281" y="798"/>
                  </a:lnTo>
                  <a:lnTo>
                    <a:pt x="1282" y="797"/>
                  </a:lnTo>
                  <a:lnTo>
                    <a:pt x="1283" y="796"/>
                  </a:lnTo>
                  <a:lnTo>
                    <a:pt x="1287" y="796"/>
                  </a:lnTo>
                  <a:lnTo>
                    <a:pt x="1287" y="796"/>
                  </a:lnTo>
                  <a:lnTo>
                    <a:pt x="1290" y="794"/>
                  </a:lnTo>
                  <a:lnTo>
                    <a:pt x="1293" y="792"/>
                  </a:lnTo>
                  <a:lnTo>
                    <a:pt x="1293" y="792"/>
                  </a:lnTo>
                  <a:lnTo>
                    <a:pt x="1302" y="787"/>
                  </a:lnTo>
                  <a:lnTo>
                    <a:pt x="1302" y="787"/>
                  </a:lnTo>
                  <a:lnTo>
                    <a:pt x="1304" y="784"/>
                  </a:lnTo>
                  <a:lnTo>
                    <a:pt x="1307" y="781"/>
                  </a:lnTo>
                  <a:lnTo>
                    <a:pt x="1310" y="780"/>
                  </a:lnTo>
                  <a:lnTo>
                    <a:pt x="1311" y="779"/>
                  </a:lnTo>
                  <a:lnTo>
                    <a:pt x="1313" y="780"/>
                  </a:lnTo>
                  <a:lnTo>
                    <a:pt x="1313" y="780"/>
                  </a:lnTo>
                  <a:lnTo>
                    <a:pt x="1315" y="778"/>
                  </a:lnTo>
                  <a:lnTo>
                    <a:pt x="1315" y="775"/>
                  </a:lnTo>
                  <a:lnTo>
                    <a:pt x="1316" y="772"/>
                  </a:lnTo>
                  <a:lnTo>
                    <a:pt x="1318" y="768"/>
                  </a:lnTo>
                  <a:lnTo>
                    <a:pt x="1318" y="768"/>
                  </a:lnTo>
                  <a:lnTo>
                    <a:pt x="1324" y="766"/>
                  </a:lnTo>
                  <a:lnTo>
                    <a:pt x="1330" y="763"/>
                  </a:lnTo>
                  <a:lnTo>
                    <a:pt x="1334" y="758"/>
                  </a:lnTo>
                  <a:lnTo>
                    <a:pt x="1338" y="754"/>
                  </a:lnTo>
                  <a:lnTo>
                    <a:pt x="1338" y="754"/>
                  </a:lnTo>
                  <a:lnTo>
                    <a:pt x="1341" y="754"/>
                  </a:lnTo>
                  <a:lnTo>
                    <a:pt x="1343" y="753"/>
                  </a:lnTo>
                  <a:lnTo>
                    <a:pt x="1346" y="748"/>
                  </a:lnTo>
                  <a:lnTo>
                    <a:pt x="1346" y="748"/>
                  </a:lnTo>
                  <a:lnTo>
                    <a:pt x="1349" y="747"/>
                  </a:lnTo>
                  <a:lnTo>
                    <a:pt x="1352" y="746"/>
                  </a:lnTo>
                  <a:lnTo>
                    <a:pt x="1352" y="746"/>
                  </a:lnTo>
                  <a:lnTo>
                    <a:pt x="1357" y="740"/>
                  </a:lnTo>
                  <a:lnTo>
                    <a:pt x="1360" y="737"/>
                  </a:lnTo>
                  <a:lnTo>
                    <a:pt x="1364" y="735"/>
                  </a:lnTo>
                  <a:lnTo>
                    <a:pt x="1364" y="735"/>
                  </a:lnTo>
                  <a:lnTo>
                    <a:pt x="1366" y="734"/>
                  </a:lnTo>
                  <a:lnTo>
                    <a:pt x="1369" y="731"/>
                  </a:lnTo>
                  <a:lnTo>
                    <a:pt x="1372" y="726"/>
                  </a:lnTo>
                  <a:lnTo>
                    <a:pt x="1372" y="726"/>
                  </a:lnTo>
                  <a:lnTo>
                    <a:pt x="1376" y="723"/>
                  </a:lnTo>
                  <a:lnTo>
                    <a:pt x="1377" y="722"/>
                  </a:lnTo>
                  <a:lnTo>
                    <a:pt x="1378" y="720"/>
                  </a:lnTo>
                  <a:lnTo>
                    <a:pt x="1378" y="720"/>
                  </a:lnTo>
                  <a:lnTo>
                    <a:pt x="1382" y="720"/>
                  </a:lnTo>
                  <a:lnTo>
                    <a:pt x="1385" y="718"/>
                  </a:lnTo>
                  <a:lnTo>
                    <a:pt x="1386" y="717"/>
                  </a:lnTo>
                  <a:lnTo>
                    <a:pt x="1390" y="715"/>
                  </a:lnTo>
                  <a:lnTo>
                    <a:pt x="1390" y="715"/>
                  </a:lnTo>
                  <a:lnTo>
                    <a:pt x="1391" y="715"/>
                  </a:lnTo>
                  <a:lnTo>
                    <a:pt x="1392" y="715"/>
                  </a:lnTo>
                  <a:lnTo>
                    <a:pt x="1393" y="713"/>
                  </a:lnTo>
                  <a:lnTo>
                    <a:pt x="1394" y="709"/>
                  </a:lnTo>
                  <a:lnTo>
                    <a:pt x="1395" y="708"/>
                  </a:lnTo>
                  <a:lnTo>
                    <a:pt x="1396" y="708"/>
                  </a:lnTo>
                  <a:lnTo>
                    <a:pt x="1396" y="708"/>
                  </a:lnTo>
                  <a:lnTo>
                    <a:pt x="1398" y="707"/>
                  </a:lnTo>
                  <a:lnTo>
                    <a:pt x="1400" y="705"/>
                  </a:lnTo>
                  <a:lnTo>
                    <a:pt x="1402" y="703"/>
                  </a:lnTo>
                  <a:lnTo>
                    <a:pt x="1403" y="699"/>
                  </a:lnTo>
                  <a:lnTo>
                    <a:pt x="1403" y="699"/>
                  </a:lnTo>
                  <a:lnTo>
                    <a:pt x="1407" y="698"/>
                  </a:lnTo>
                  <a:lnTo>
                    <a:pt x="1412" y="696"/>
                  </a:lnTo>
                  <a:lnTo>
                    <a:pt x="1419" y="691"/>
                  </a:lnTo>
                  <a:lnTo>
                    <a:pt x="1419" y="691"/>
                  </a:lnTo>
                  <a:lnTo>
                    <a:pt x="1425" y="685"/>
                  </a:lnTo>
                  <a:lnTo>
                    <a:pt x="1428" y="681"/>
                  </a:lnTo>
                  <a:lnTo>
                    <a:pt x="1430" y="677"/>
                  </a:lnTo>
                  <a:lnTo>
                    <a:pt x="1430" y="677"/>
                  </a:lnTo>
                  <a:lnTo>
                    <a:pt x="1434" y="676"/>
                  </a:lnTo>
                  <a:lnTo>
                    <a:pt x="1438" y="675"/>
                  </a:lnTo>
                  <a:lnTo>
                    <a:pt x="1440" y="673"/>
                  </a:lnTo>
                  <a:lnTo>
                    <a:pt x="1443" y="670"/>
                  </a:lnTo>
                  <a:lnTo>
                    <a:pt x="1446" y="663"/>
                  </a:lnTo>
                  <a:lnTo>
                    <a:pt x="1449" y="657"/>
                  </a:lnTo>
                  <a:lnTo>
                    <a:pt x="1449" y="657"/>
                  </a:lnTo>
                  <a:lnTo>
                    <a:pt x="1454" y="655"/>
                  </a:lnTo>
                  <a:lnTo>
                    <a:pt x="1459" y="655"/>
                  </a:lnTo>
                  <a:lnTo>
                    <a:pt x="1459" y="655"/>
                  </a:lnTo>
                  <a:lnTo>
                    <a:pt x="1458" y="652"/>
                  </a:lnTo>
                  <a:lnTo>
                    <a:pt x="1459" y="650"/>
                  </a:lnTo>
                  <a:lnTo>
                    <a:pt x="1461" y="646"/>
                  </a:lnTo>
                  <a:lnTo>
                    <a:pt x="1464" y="644"/>
                  </a:lnTo>
                  <a:lnTo>
                    <a:pt x="1467" y="641"/>
                  </a:lnTo>
                  <a:lnTo>
                    <a:pt x="1467" y="641"/>
                  </a:lnTo>
                  <a:lnTo>
                    <a:pt x="1469" y="638"/>
                  </a:lnTo>
                  <a:lnTo>
                    <a:pt x="1471" y="636"/>
                  </a:lnTo>
                  <a:lnTo>
                    <a:pt x="1472" y="634"/>
                  </a:lnTo>
                  <a:lnTo>
                    <a:pt x="1473" y="634"/>
                  </a:lnTo>
                  <a:lnTo>
                    <a:pt x="1475" y="635"/>
                  </a:lnTo>
                  <a:lnTo>
                    <a:pt x="1475" y="635"/>
                  </a:lnTo>
                  <a:lnTo>
                    <a:pt x="1474" y="631"/>
                  </a:lnTo>
                  <a:lnTo>
                    <a:pt x="1476" y="627"/>
                  </a:lnTo>
                  <a:lnTo>
                    <a:pt x="1481" y="623"/>
                  </a:lnTo>
                  <a:lnTo>
                    <a:pt x="1481" y="623"/>
                  </a:lnTo>
                  <a:lnTo>
                    <a:pt x="1487" y="616"/>
                  </a:lnTo>
                  <a:lnTo>
                    <a:pt x="1490" y="613"/>
                  </a:lnTo>
                  <a:lnTo>
                    <a:pt x="1495" y="610"/>
                  </a:lnTo>
                  <a:lnTo>
                    <a:pt x="1495" y="610"/>
                  </a:lnTo>
                  <a:lnTo>
                    <a:pt x="1495" y="606"/>
                  </a:lnTo>
                  <a:lnTo>
                    <a:pt x="1495" y="605"/>
                  </a:lnTo>
                  <a:lnTo>
                    <a:pt x="1497" y="603"/>
                  </a:lnTo>
                  <a:lnTo>
                    <a:pt x="1499" y="601"/>
                  </a:lnTo>
                  <a:lnTo>
                    <a:pt x="1500" y="599"/>
                  </a:lnTo>
                  <a:lnTo>
                    <a:pt x="1499" y="596"/>
                  </a:lnTo>
                  <a:lnTo>
                    <a:pt x="1499" y="596"/>
                  </a:lnTo>
                  <a:lnTo>
                    <a:pt x="1504" y="594"/>
                  </a:lnTo>
                  <a:lnTo>
                    <a:pt x="1508" y="592"/>
                  </a:lnTo>
                  <a:lnTo>
                    <a:pt x="1508" y="592"/>
                  </a:lnTo>
                  <a:lnTo>
                    <a:pt x="1508" y="589"/>
                  </a:lnTo>
                  <a:lnTo>
                    <a:pt x="1509" y="585"/>
                  </a:lnTo>
                  <a:lnTo>
                    <a:pt x="1510" y="583"/>
                  </a:lnTo>
                  <a:lnTo>
                    <a:pt x="1510" y="580"/>
                  </a:lnTo>
                  <a:lnTo>
                    <a:pt x="1510" y="580"/>
                  </a:lnTo>
                  <a:lnTo>
                    <a:pt x="1513" y="579"/>
                  </a:lnTo>
                  <a:lnTo>
                    <a:pt x="1515" y="578"/>
                  </a:lnTo>
                  <a:lnTo>
                    <a:pt x="1516" y="576"/>
                  </a:lnTo>
                  <a:lnTo>
                    <a:pt x="1519" y="576"/>
                  </a:lnTo>
                  <a:lnTo>
                    <a:pt x="1519" y="576"/>
                  </a:lnTo>
                  <a:lnTo>
                    <a:pt x="1520" y="571"/>
                  </a:lnTo>
                  <a:lnTo>
                    <a:pt x="1522" y="567"/>
                  </a:lnTo>
                  <a:lnTo>
                    <a:pt x="1525" y="564"/>
                  </a:lnTo>
                  <a:lnTo>
                    <a:pt x="1528" y="562"/>
                  </a:lnTo>
                  <a:lnTo>
                    <a:pt x="1528" y="562"/>
                  </a:lnTo>
                  <a:lnTo>
                    <a:pt x="1527" y="557"/>
                  </a:lnTo>
                  <a:lnTo>
                    <a:pt x="1528" y="552"/>
                  </a:lnTo>
                  <a:lnTo>
                    <a:pt x="1528" y="552"/>
                  </a:lnTo>
                  <a:lnTo>
                    <a:pt x="1529" y="551"/>
                  </a:lnTo>
                  <a:lnTo>
                    <a:pt x="1530" y="550"/>
                  </a:lnTo>
                  <a:lnTo>
                    <a:pt x="1530" y="546"/>
                  </a:lnTo>
                  <a:lnTo>
                    <a:pt x="1530" y="546"/>
                  </a:lnTo>
                  <a:lnTo>
                    <a:pt x="1534" y="545"/>
                  </a:lnTo>
                  <a:lnTo>
                    <a:pt x="1535" y="543"/>
                  </a:lnTo>
                  <a:lnTo>
                    <a:pt x="1537" y="541"/>
                  </a:lnTo>
                  <a:lnTo>
                    <a:pt x="1540" y="540"/>
                  </a:lnTo>
                  <a:lnTo>
                    <a:pt x="1540" y="540"/>
                  </a:lnTo>
                  <a:lnTo>
                    <a:pt x="1540" y="536"/>
                  </a:lnTo>
                  <a:lnTo>
                    <a:pt x="1542" y="534"/>
                  </a:lnTo>
                  <a:lnTo>
                    <a:pt x="1546" y="529"/>
                  </a:lnTo>
                  <a:lnTo>
                    <a:pt x="1546" y="529"/>
                  </a:lnTo>
                  <a:lnTo>
                    <a:pt x="1548" y="523"/>
                  </a:lnTo>
                  <a:lnTo>
                    <a:pt x="1549" y="520"/>
                  </a:lnTo>
                  <a:lnTo>
                    <a:pt x="1551" y="520"/>
                  </a:lnTo>
                  <a:lnTo>
                    <a:pt x="1552" y="520"/>
                  </a:lnTo>
                  <a:lnTo>
                    <a:pt x="1552" y="520"/>
                  </a:lnTo>
                  <a:lnTo>
                    <a:pt x="1554" y="517"/>
                  </a:lnTo>
                  <a:lnTo>
                    <a:pt x="1555" y="515"/>
                  </a:lnTo>
                  <a:lnTo>
                    <a:pt x="1556" y="513"/>
                  </a:lnTo>
                  <a:lnTo>
                    <a:pt x="1556" y="509"/>
                  </a:lnTo>
                  <a:lnTo>
                    <a:pt x="1556" y="509"/>
                  </a:lnTo>
                  <a:lnTo>
                    <a:pt x="1561" y="505"/>
                  </a:lnTo>
                  <a:lnTo>
                    <a:pt x="1563" y="502"/>
                  </a:lnTo>
                  <a:lnTo>
                    <a:pt x="1564" y="500"/>
                  </a:lnTo>
                  <a:lnTo>
                    <a:pt x="1564" y="500"/>
                  </a:lnTo>
                  <a:lnTo>
                    <a:pt x="1564" y="497"/>
                  </a:lnTo>
                  <a:lnTo>
                    <a:pt x="1565" y="496"/>
                  </a:lnTo>
                  <a:lnTo>
                    <a:pt x="1566" y="496"/>
                  </a:lnTo>
                  <a:lnTo>
                    <a:pt x="1568" y="495"/>
                  </a:lnTo>
                  <a:lnTo>
                    <a:pt x="1568" y="495"/>
                  </a:lnTo>
                  <a:lnTo>
                    <a:pt x="1568" y="489"/>
                  </a:lnTo>
                  <a:lnTo>
                    <a:pt x="1569" y="484"/>
                  </a:lnTo>
                  <a:lnTo>
                    <a:pt x="1571" y="479"/>
                  </a:lnTo>
                  <a:lnTo>
                    <a:pt x="1571" y="473"/>
                  </a:lnTo>
                  <a:lnTo>
                    <a:pt x="1571" y="473"/>
                  </a:lnTo>
                  <a:lnTo>
                    <a:pt x="1574" y="471"/>
                  </a:lnTo>
                  <a:lnTo>
                    <a:pt x="1578" y="471"/>
                  </a:lnTo>
                  <a:lnTo>
                    <a:pt x="1578" y="471"/>
                  </a:lnTo>
                  <a:lnTo>
                    <a:pt x="1579" y="462"/>
                  </a:lnTo>
                  <a:lnTo>
                    <a:pt x="1581" y="456"/>
                  </a:lnTo>
                  <a:lnTo>
                    <a:pt x="1584" y="450"/>
                  </a:lnTo>
                  <a:lnTo>
                    <a:pt x="1587" y="444"/>
                  </a:lnTo>
                  <a:lnTo>
                    <a:pt x="1593" y="433"/>
                  </a:lnTo>
                  <a:lnTo>
                    <a:pt x="1597" y="427"/>
                  </a:lnTo>
                  <a:lnTo>
                    <a:pt x="1598" y="419"/>
                  </a:lnTo>
                  <a:lnTo>
                    <a:pt x="1598" y="419"/>
                  </a:lnTo>
                  <a:lnTo>
                    <a:pt x="1600" y="418"/>
                  </a:lnTo>
                  <a:lnTo>
                    <a:pt x="1602" y="417"/>
                  </a:lnTo>
                  <a:lnTo>
                    <a:pt x="1604" y="414"/>
                  </a:lnTo>
                  <a:lnTo>
                    <a:pt x="1606" y="410"/>
                  </a:lnTo>
                  <a:lnTo>
                    <a:pt x="1607" y="409"/>
                  </a:lnTo>
                  <a:lnTo>
                    <a:pt x="1609" y="408"/>
                  </a:lnTo>
                  <a:lnTo>
                    <a:pt x="1609" y="408"/>
                  </a:lnTo>
                  <a:lnTo>
                    <a:pt x="1609" y="394"/>
                  </a:lnTo>
                  <a:lnTo>
                    <a:pt x="1609" y="394"/>
                  </a:lnTo>
                  <a:lnTo>
                    <a:pt x="1612" y="392"/>
                  </a:lnTo>
                  <a:lnTo>
                    <a:pt x="1616" y="389"/>
                  </a:lnTo>
                  <a:lnTo>
                    <a:pt x="1619" y="386"/>
                  </a:lnTo>
                  <a:lnTo>
                    <a:pt x="1623" y="383"/>
                  </a:lnTo>
                  <a:lnTo>
                    <a:pt x="1623" y="383"/>
                  </a:lnTo>
                  <a:lnTo>
                    <a:pt x="1622" y="379"/>
                  </a:lnTo>
                  <a:lnTo>
                    <a:pt x="1622" y="376"/>
                  </a:lnTo>
                  <a:lnTo>
                    <a:pt x="1625" y="370"/>
                  </a:lnTo>
                  <a:lnTo>
                    <a:pt x="1626" y="367"/>
                  </a:lnTo>
                  <a:lnTo>
                    <a:pt x="1627" y="363"/>
                  </a:lnTo>
                  <a:lnTo>
                    <a:pt x="1626" y="361"/>
                  </a:lnTo>
                  <a:lnTo>
                    <a:pt x="1625" y="358"/>
                  </a:lnTo>
                  <a:lnTo>
                    <a:pt x="1625" y="358"/>
                  </a:lnTo>
                  <a:lnTo>
                    <a:pt x="1628" y="352"/>
                  </a:lnTo>
                  <a:lnTo>
                    <a:pt x="1630" y="349"/>
                  </a:lnTo>
                  <a:lnTo>
                    <a:pt x="1633" y="348"/>
                  </a:lnTo>
                  <a:lnTo>
                    <a:pt x="1633" y="348"/>
                  </a:lnTo>
                  <a:lnTo>
                    <a:pt x="1633" y="341"/>
                  </a:lnTo>
                  <a:lnTo>
                    <a:pt x="1636" y="336"/>
                  </a:lnTo>
                  <a:lnTo>
                    <a:pt x="1636" y="336"/>
                  </a:lnTo>
                  <a:lnTo>
                    <a:pt x="1637" y="334"/>
                  </a:lnTo>
                  <a:lnTo>
                    <a:pt x="1637" y="332"/>
                  </a:lnTo>
                  <a:lnTo>
                    <a:pt x="1637" y="329"/>
                  </a:lnTo>
                  <a:lnTo>
                    <a:pt x="1638" y="325"/>
                  </a:lnTo>
                  <a:lnTo>
                    <a:pt x="1638" y="325"/>
                  </a:lnTo>
                  <a:lnTo>
                    <a:pt x="1640" y="323"/>
                  </a:lnTo>
                  <a:lnTo>
                    <a:pt x="1642" y="322"/>
                  </a:lnTo>
                  <a:lnTo>
                    <a:pt x="1642" y="320"/>
                  </a:lnTo>
                  <a:lnTo>
                    <a:pt x="1641" y="316"/>
                  </a:lnTo>
                  <a:lnTo>
                    <a:pt x="1641" y="316"/>
                  </a:lnTo>
                  <a:lnTo>
                    <a:pt x="1642" y="315"/>
                  </a:lnTo>
                  <a:lnTo>
                    <a:pt x="1642" y="314"/>
                  </a:lnTo>
                  <a:lnTo>
                    <a:pt x="1642" y="313"/>
                  </a:lnTo>
                  <a:lnTo>
                    <a:pt x="1643" y="312"/>
                  </a:lnTo>
                  <a:lnTo>
                    <a:pt x="1643" y="312"/>
                  </a:lnTo>
                  <a:lnTo>
                    <a:pt x="1645" y="312"/>
                  </a:lnTo>
                  <a:lnTo>
                    <a:pt x="1647" y="312"/>
                  </a:lnTo>
                  <a:lnTo>
                    <a:pt x="1647" y="312"/>
                  </a:lnTo>
                  <a:lnTo>
                    <a:pt x="1647" y="311"/>
                  </a:lnTo>
                  <a:lnTo>
                    <a:pt x="1646" y="310"/>
                  </a:lnTo>
                  <a:lnTo>
                    <a:pt x="1645" y="308"/>
                  </a:lnTo>
                  <a:lnTo>
                    <a:pt x="1645" y="307"/>
                  </a:lnTo>
                  <a:lnTo>
                    <a:pt x="1645" y="307"/>
                  </a:lnTo>
                  <a:lnTo>
                    <a:pt x="1645" y="306"/>
                  </a:lnTo>
                  <a:lnTo>
                    <a:pt x="1646" y="306"/>
                  </a:lnTo>
                  <a:lnTo>
                    <a:pt x="1647" y="305"/>
                  </a:lnTo>
                  <a:lnTo>
                    <a:pt x="1647" y="305"/>
                  </a:lnTo>
                  <a:lnTo>
                    <a:pt x="1647" y="300"/>
                  </a:lnTo>
                  <a:lnTo>
                    <a:pt x="1647" y="296"/>
                  </a:lnTo>
                  <a:lnTo>
                    <a:pt x="1647" y="296"/>
                  </a:lnTo>
                  <a:lnTo>
                    <a:pt x="1649" y="287"/>
                  </a:lnTo>
                  <a:lnTo>
                    <a:pt x="1649" y="282"/>
                  </a:lnTo>
                  <a:lnTo>
                    <a:pt x="1648" y="280"/>
                  </a:lnTo>
                  <a:lnTo>
                    <a:pt x="1647" y="278"/>
                  </a:lnTo>
                  <a:lnTo>
                    <a:pt x="1647" y="278"/>
                  </a:lnTo>
                  <a:lnTo>
                    <a:pt x="1648" y="273"/>
                  </a:lnTo>
                  <a:lnTo>
                    <a:pt x="1650" y="269"/>
                  </a:lnTo>
                  <a:lnTo>
                    <a:pt x="1653" y="266"/>
                  </a:lnTo>
                  <a:lnTo>
                    <a:pt x="1657" y="262"/>
                  </a:lnTo>
                  <a:lnTo>
                    <a:pt x="1657" y="262"/>
                  </a:lnTo>
                  <a:lnTo>
                    <a:pt x="1657" y="249"/>
                  </a:lnTo>
                  <a:lnTo>
                    <a:pt x="1657" y="249"/>
                  </a:lnTo>
                  <a:lnTo>
                    <a:pt x="1661" y="246"/>
                  </a:lnTo>
                  <a:lnTo>
                    <a:pt x="1665" y="241"/>
                  </a:lnTo>
                  <a:lnTo>
                    <a:pt x="1665" y="241"/>
                  </a:lnTo>
                  <a:lnTo>
                    <a:pt x="1666" y="238"/>
                  </a:lnTo>
                  <a:lnTo>
                    <a:pt x="1665" y="236"/>
                  </a:lnTo>
                  <a:lnTo>
                    <a:pt x="1664" y="234"/>
                  </a:lnTo>
                  <a:lnTo>
                    <a:pt x="1663" y="233"/>
                  </a:lnTo>
                  <a:lnTo>
                    <a:pt x="1660" y="231"/>
                  </a:lnTo>
                  <a:lnTo>
                    <a:pt x="1659" y="229"/>
                  </a:lnTo>
                  <a:lnTo>
                    <a:pt x="1659" y="226"/>
                  </a:lnTo>
                  <a:lnTo>
                    <a:pt x="1659" y="226"/>
                  </a:lnTo>
                  <a:lnTo>
                    <a:pt x="1662" y="225"/>
                  </a:lnTo>
                  <a:lnTo>
                    <a:pt x="1665" y="221"/>
                  </a:lnTo>
                  <a:lnTo>
                    <a:pt x="1669" y="215"/>
                  </a:lnTo>
                  <a:lnTo>
                    <a:pt x="1669" y="215"/>
                  </a:lnTo>
                  <a:lnTo>
                    <a:pt x="1669" y="212"/>
                  </a:lnTo>
                  <a:lnTo>
                    <a:pt x="1668" y="211"/>
                  </a:lnTo>
                  <a:lnTo>
                    <a:pt x="1667" y="209"/>
                  </a:lnTo>
                  <a:lnTo>
                    <a:pt x="1667" y="206"/>
                  </a:lnTo>
                  <a:lnTo>
                    <a:pt x="1667" y="206"/>
                  </a:lnTo>
                  <a:lnTo>
                    <a:pt x="1668" y="204"/>
                  </a:lnTo>
                  <a:lnTo>
                    <a:pt x="1668" y="201"/>
                  </a:lnTo>
                  <a:lnTo>
                    <a:pt x="1668" y="198"/>
                  </a:lnTo>
                  <a:lnTo>
                    <a:pt x="1669" y="197"/>
                  </a:lnTo>
                  <a:lnTo>
                    <a:pt x="1669" y="197"/>
                  </a:lnTo>
                  <a:lnTo>
                    <a:pt x="1671" y="195"/>
                  </a:lnTo>
                  <a:lnTo>
                    <a:pt x="1671" y="194"/>
                  </a:lnTo>
                  <a:lnTo>
                    <a:pt x="1670" y="192"/>
                  </a:lnTo>
                  <a:lnTo>
                    <a:pt x="1669" y="190"/>
                  </a:lnTo>
                  <a:lnTo>
                    <a:pt x="1669" y="190"/>
                  </a:lnTo>
                  <a:lnTo>
                    <a:pt x="1672" y="185"/>
                  </a:lnTo>
                  <a:lnTo>
                    <a:pt x="1672" y="179"/>
                  </a:lnTo>
                  <a:lnTo>
                    <a:pt x="1671" y="178"/>
                  </a:lnTo>
                  <a:lnTo>
                    <a:pt x="1669" y="177"/>
                  </a:lnTo>
                  <a:lnTo>
                    <a:pt x="1669" y="177"/>
                  </a:lnTo>
                  <a:lnTo>
                    <a:pt x="1671" y="174"/>
                  </a:lnTo>
                  <a:lnTo>
                    <a:pt x="1673" y="173"/>
                  </a:lnTo>
                  <a:lnTo>
                    <a:pt x="1679" y="170"/>
                  </a:lnTo>
                  <a:lnTo>
                    <a:pt x="1679" y="170"/>
                  </a:lnTo>
                  <a:lnTo>
                    <a:pt x="1678" y="168"/>
                  </a:lnTo>
                  <a:lnTo>
                    <a:pt x="1678" y="166"/>
                  </a:lnTo>
                  <a:lnTo>
                    <a:pt x="1677" y="164"/>
                  </a:lnTo>
                  <a:lnTo>
                    <a:pt x="1677" y="162"/>
                  </a:lnTo>
                  <a:lnTo>
                    <a:pt x="1677" y="162"/>
                  </a:lnTo>
                  <a:lnTo>
                    <a:pt x="1677" y="158"/>
                  </a:lnTo>
                  <a:lnTo>
                    <a:pt x="1678" y="156"/>
                  </a:lnTo>
                  <a:lnTo>
                    <a:pt x="1679" y="155"/>
                  </a:lnTo>
                  <a:lnTo>
                    <a:pt x="1679" y="152"/>
                  </a:lnTo>
                  <a:lnTo>
                    <a:pt x="1679" y="152"/>
                  </a:lnTo>
                  <a:lnTo>
                    <a:pt x="1678" y="144"/>
                  </a:lnTo>
                  <a:lnTo>
                    <a:pt x="1675" y="139"/>
                  </a:lnTo>
                  <a:lnTo>
                    <a:pt x="1673" y="138"/>
                  </a:lnTo>
                  <a:lnTo>
                    <a:pt x="1671" y="138"/>
                  </a:lnTo>
                  <a:lnTo>
                    <a:pt x="1671" y="138"/>
                  </a:lnTo>
                  <a:lnTo>
                    <a:pt x="1674" y="129"/>
                  </a:lnTo>
                  <a:lnTo>
                    <a:pt x="1679" y="120"/>
                  </a:lnTo>
                  <a:lnTo>
                    <a:pt x="1679" y="120"/>
                  </a:lnTo>
                  <a:lnTo>
                    <a:pt x="1679" y="114"/>
                  </a:lnTo>
                  <a:lnTo>
                    <a:pt x="1679" y="108"/>
                  </a:lnTo>
                  <a:lnTo>
                    <a:pt x="1678" y="98"/>
                  </a:lnTo>
                  <a:lnTo>
                    <a:pt x="1677" y="93"/>
                  </a:lnTo>
                  <a:lnTo>
                    <a:pt x="1678" y="89"/>
                  </a:lnTo>
                  <a:lnTo>
                    <a:pt x="1679" y="86"/>
                  </a:lnTo>
                  <a:lnTo>
                    <a:pt x="1681" y="83"/>
                  </a:lnTo>
                  <a:lnTo>
                    <a:pt x="1681" y="83"/>
                  </a:lnTo>
                  <a:lnTo>
                    <a:pt x="1679" y="79"/>
                  </a:lnTo>
                  <a:lnTo>
                    <a:pt x="1677" y="76"/>
                  </a:lnTo>
                  <a:lnTo>
                    <a:pt x="1671" y="71"/>
                  </a:lnTo>
                  <a:lnTo>
                    <a:pt x="1671" y="71"/>
                  </a:lnTo>
                  <a:lnTo>
                    <a:pt x="1671" y="64"/>
                  </a:lnTo>
                  <a:lnTo>
                    <a:pt x="1672" y="56"/>
                  </a:lnTo>
                  <a:lnTo>
                    <a:pt x="1672" y="50"/>
                  </a:lnTo>
                  <a:lnTo>
                    <a:pt x="1671" y="45"/>
                  </a:lnTo>
                  <a:lnTo>
                    <a:pt x="1671" y="45"/>
                  </a:lnTo>
                  <a:lnTo>
                    <a:pt x="1673" y="44"/>
                  </a:lnTo>
                  <a:lnTo>
                    <a:pt x="1673" y="44"/>
                  </a:lnTo>
                  <a:lnTo>
                    <a:pt x="1671" y="43"/>
                  </a:lnTo>
                  <a:lnTo>
                    <a:pt x="1671" y="43"/>
                  </a:lnTo>
                  <a:lnTo>
                    <a:pt x="1672" y="41"/>
                  </a:lnTo>
                  <a:lnTo>
                    <a:pt x="1674" y="39"/>
                  </a:lnTo>
                  <a:lnTo>
                    <a:pt x="1675" y="38"/>
                  </a:lnTo>
                  <a:lnTo>
                    <a:pt x="1679" y="37"/>
                  </a:lnTo>
                  <a:lnTo>
                    <a:pt x="1679" y="37"/>
                  </a:lnTo>
                  <a:lnTo>
                    <a:pt x="1677" y="35"/>
                  </a:lnTo>
                  <a:lnTo>
                    <a:pt x="1674" y="33"/>
                  </a:lnTo>
                  <a:lnTo>
                    <a:pt x="1674" y="33"/>
                  </a:lnTo>
                  <a:lnTo>
                    <a:pt x="1673" y="30"/>
                  </a:lnTo>
                  <a:lnTo>
                    <a:pt x="1673" y="26"/>
                  </a:lnTo>
                  <a:lnTo>
                    <a:pt x="1672" y="22"/>
                  </a:lnTo>
                  <a:lnTo>
                    <a:pt x="1671" y="17"/>
                  </a:lnTo>
                  <a:lnTo>
                    <a:pt x="1671" y="17"/>
                  </a:lnTo>
                  <a:lnTo>
                    <a:pt x="1672" y="14"/>
                  </a:lnTo>
                  <a:lnTo>
                    <a:pt x="1673" y="12"/>
                  </a:lnTo>
                  <a:lnTo>
                    <a:pt x="1675" y="11"/>
                  </a:lnTo>
                  <a:lnTo>
                    <a:pt x="1679" y="11"/>
                  </a:lnTo>
                  <a:lnTo>
                    <a:pt x="1679" y="11"/>
                  </a:lnTo>
                  <a:lnTo>
                    <a:pt x="1678" y="9"/>
                  </a:lnTo>
                  <a:lnTo>
                    <a:pt x="1674" y="9"/>
                  </a:lnTo>
                  <a:lnTo>
                    <a:pt x="1672" y="8"/>
                  </a:lnTo>
                  <a:lnTo>
                    <a:pt x="1672" y="8"/>
                  </a:lnTo>
                  <a:lnTo>
                    <a:pt x="1671" y="7"/>
                  </a:lnTo>
                  <a:lnTo>
                    <a:pt x="1671" y="7"/>
                  </a:lnTo>
                  <a:lnTo>
                    <a:pt x="1670" y="5"/>
                  </a:lnTo>
                  <a:lnTo>
                    <a:pt x="1670" y="4"/>
                  </a:lnTo>
                  <a:lnTo>
                    <a:pt x="1671" y="0"/>
                  </a:lnTo>
                  <a:lnTo>
                    <a:pt x="1671" y="0"/>
                  </a:lnTo>
                  <a:lnTo>
                    <a:pt x="1674" y="0"/>
                  </a:lnTo>
                  <a:lnTo>
                    <a:pt x="1677" y="0"/>
                  </a:lnTo>
                  <a:lnTo>
                    <a:pt x="1680" y="3"/>
                  </a:lnTo>
                  <a:lnTo>
                    <a:pt x="1681" y="6"/>
                  </a:lnTo>
                  <a:lnTo>
                    <a:pt x="1683" y="9"/>
                  </a:lnTo>
                  <a:lnTo>
                    <a:pt x="1683" y="9"/>
                  </a:lnTo>
                  <a:lnTo>
                    <a:pt x="1688" y="9"/>
                  </a:lnTo>
                  <a:lnTo>
                    <a:pt x="1691" y="10"/>
                  </a:lnTo>
                  <a:lnTo>
                    <a:pt x="1699" y="13"/>
                  </a:lnTo>
                  <a:lnTo>
                    <a:pt x="1699" y="13"/>
                  </a:lnTo>
                  <a:lnTo>
                    <a:pt x="1699" y="15"/>
                  </a:lnTo>
                  <a:lnTo>
                    <a:pt x="1699" y="16"/>
                  </a:lnTo>
                  <a:lnTo>
                    <a:pt x="1696" y="17"/>
                  </a:lnTo>
                  <a:lnTo>
                    <a:pt x="1696" y="17"/>
                  </a:lnTo>
                  <a:lnTo>
                    <a:pt x="1698" y="18"/>
                  </a:lnTo>
                  <a:lnTo>
                    <a:pt x="1699" y="20"/>
                  </a:lnTo>
                  <a:lnTo>
                    <a:pt x="1701" y="20"/>
                  </a:lnTo>
                  <a:lnTo>
                    <a:pt x="1701" y="20"/>
                  </a:lnTo>
                  <a:lnTo>
                    <a:pt x="1700" y="24"/>
                  </a:lnTo>
                  <a:lnTo>
                    <a:pt x="1698" y="26"/>
                  </a:lnTo>
                  <a:lnTo>
                    <a:pt x="1698" y="28"/>
                  </a:lnTo>
                  <a:lnTo>
                    <a:pt x="1698" y="29"/>
                  </a:lnTo>
                  <a:lnTo>
                    <a:pt x="1699" y="30"/>
                  </a:lnTo>
                  <a:lnTo>
                    <a:pt x="1701" y="31"/>
                  </a:lnTo>
                  <a:lnTo>
                    <a:pt x="1701" y="31"/>
                  </a:lnTo>
                  <a:lnTo>
                    <a:pt x="1700" y="33"/>
                  </a:lnTo>
                  <a:lnTo>
                    <a:pt x="1698" y="34"/>
                  </a:lnTo>
                  <a:lnTo>
                    <a:pt x="1692" y="36"/>
                  </a:lnTo>
                  <a:lnTo>
                    <a:pt x="1687" y="37"/>
                  </a:lnTo>
                  <a:lnTo>
                    <a:pt x="1683" y="41"/>
                  </a:lnTo>
                  <a:lnTo>
                    <a:pt x="1683" y="41"/>
                  </a:lnTo>
                  <a:lnTo>
                    <a:pt x="1683" y="42"/>
                  </a:lnTo>
                  <a:lnTo>
                    <a:pt x="1684" y="43"/>
                  </a:lnTo>
                  <a:lnTo>
                    <a:pt x="1686" y="41"/>
                  </a:lnTo>
                  <a:lnTo>
                    <a:pt x="1688" y="39"/>
                  </a:lnTo>
                  <a:lnTo>
                    <a:pt x="1689" y="41"/>
                  </a:lnTo>
                  <a:lnTo>
                    <a:pt x="1690" y="43"/>
                  </a:lnTo>
                  <a:lnTo>
                    <a:pt x="1690" y="43"/>
                  </a:lnTo>
                  <a:lnTo>
                    <a:pt x="1691" y="43"/>
                  </a:lnTo>
                  <a:lnTo>
                    <a:pt x="1692" y="43"/>
                  </a:lnTo>
                  <a:lnTo>
                    <a:pt x="1693" y="46"/>
                  </a:lnTo>
                  <a:lnTo>
                    <a:pt x="1694" y="48"/>
                  </a:lnTo>
                  <a:lnTo>
                    <a:pt x="1695" y="49"/>
                  </a:lnTo>
                  <a:lnTo>
                    <a:pt x="1696" y="49"/>
                  </a:lnTo>
                  <a:lnTo>
                    <a:pt x="1696" y="49"/>
                  </a:lnTo>
                  <a:lnTo>
                    <a:pt x="1696" y="51"/>
                  </a:lnTo>
                  <a:lnTo>
                    <a:pt x="1695" y="52"/>
                  </a:lnTo>
                  <a:lnTo>
                    <a:pt x="1692" y="53"/>
                  </a:lnTo>
                  <a:lnTo>
                    <a:pt x="1692" y="53"/>
                  </a:lnTo>
                  <a:lnTo>
                    <a:pt x="1691" y="55"/>
                  </a:lnTo>
                  <a:lnTo>
                    <a:pt x="1692" y="57"/>
                  </a:lnTo>
                  <a:lnTo>
                    <a:pt x="1694" y="59"/>
                  </a:lnTo>
                  <a:lnTo>
                    <a:pt x="1696" y="61"/>
                  </a:lnTo>
                  <a:lnTo>
                    <a:pt x="1696" y="63"/>
                  </a:lnTo>
                  <a:lnTo>
                    <a:pt x="1696" y="65"/>
                  </a:lnTo>
                  <a:lnTo>
                    <a:pt x="1696" y="65"/>
                  </a:lnTo>
                  <a:lnTo>
                    <a:pt x="1694" y="65"/>
                  </a:lnTo>
                  <a:lnTo>
                    <a:pt x="1693" y="67"/>
                  </a:lnTo>
                  <a:lnTo>
                    <a:pt x="1692" y="70"/>
                  </a:lnTo>
                  <a:lnTo>
                    <a:pt x="1691" y="74"/>
                  </a:lnTo>
                  <a:lnTo>
                    <a:pt x="1691" y="76"/>
                  </a:lnTo>
                  <a:lnTo>
                    <a:pt x="1690" y="78"/>
                  </a:lnTo>
                  <a:lnTo>
                    <a:pt x="1690" y="78"/>
                  </a:lnTo>
                  <a:lnTo>
                    <a:pt x="1688" y="78"/>
                  </a:lnTo>
                  <a:lnTo>
                    <a:pt x="1687" y="79"/>
                  </a:lnTo>
                  <a:lnTo>
                    <a:pt x="1687" y="81"/>
                  </a:lnTo>
                  <a:lnTo>
                    <a:pt x="1687" y="81"/>
                  </a:lnTo>
                  <a:lnTo>
                    <a:pt x="1689" y="83"/>
                  </a:lnTo>
                  <a:lnTo>
                    <a:pt x="1690" y="84"/>
                  </a:lnTo>
                  <a:lnTo>
                    <a:pt x="1694" y="84"/>
                  </a:lnTo>
                  <a:lnTo>
                    <a:pt x="1698" y="84"/>
                  </a:lnTo>
                  <a:lnTo>
                    <a:pt x="1700" y="84"/>
                  </a:lnTo>
                  <a:lnTo>
                    <a:pt x="1701" y="85"/>
                  </a:lnTo>
                  <a:lnTo>
                    <a:pt x="1701" y="85"/>
                  </a:lnTo>
                  <a:lnTo>
                    <a:pt x="1702" y="89"/>
                  </a:lnTo>
                  <a:lnTo>
                    <a:pt x="1703" y="93"/>
                  </a:lnTo>
                  <a:lnTo>
                    <a:pt x="1702" y="101"/>
                  </a:lnTo>
                  <a:lnTo>
                    <a:pt x="1702" y="108"/>
                  </a:lnTo>
                  <a:lnTo>
                    <a:pt x="1703" y="111"/>
                  </a:lnTo>
                  <a:lnTo>
                    <a:pt x="1705" y="114"/>
                  </a:lnTo>
                  <a:lnTo>
                    <a:pt x="1705" y="114"/>
                  </a:lnTo>
                  <a:lnTo>
                    <a:pt x="1704" y="120"/>
                  </a:lnTo>
                  <a:lnTo>
                    <a:pt x="1702" y="126"/>
                  </a:lnTo>
                  <a:lnTo>
                    <a:pt x="1700" y="130"/>
                  </a:lnTo>
                  <a:lnTo>
                    <a:pt x="1696" y="134"/>
                  </a:lnTo>
                  <a:lnTo>
                    <a:pt x="1696" y="134"/>
                  </a:lnTo>
                  <a:lnTo>
                    <a:pt x="1698" y="136"/>
                  </a:lnTo>
                  <a:lnTo>
                    <a:pt x="1698" y="138"/>
                  </a:lnTo>
                  <a:lnTo>
                    <a:pt x="1698" y="142"/>
                  </a:lnTo>
                  <a:lnTo>
                    <a:pt x="1698" y="143"/>
                  </a:lnTo>
                  <a:lnTo>
                    <a:pt x="1699" y="143"/>
                  </a:lnTo>
                  <a:lnTo>
                    <a:pt x="1703" y="144"/>
                  </a:lnTo>
                  <a:lnTo>
                    <a:pt x="1703" y="144"/>
                  </a:lnTo>
                  <a:lnTo>
                    <a:pt x="1703" y="146"/>
                  </a:lnTo>
                  <a:lnTo>
                    <a:pt x="1702" y="147"/>
                  </a:lnTo>
                  <a:lnTo>
                    <a:pt x="1696" y="148"/>
                  </a:lnTo>
                  <a:lnTo>
                    <a:pt x="1696" y="148"/>
                  </a:lnTo>
                  <a:lnTo>
                    <a:pt x="1696" y="150"/>
                  </a:lnTo>
                  <a:lnTo>
                    <a:pt x="1698" y="151"/>
                  </a:lnTo>
                  <a:lnTo>
                    <a:pt x="1701" y="152"/>
                  </a:lnTo>
                  <a:lnTo>
                    <a:pt x="1704" y="152"/>
                  </a:lnTo>
                  <a:lnTo>
                    <a:pt x="1705" y="153"/>
                  </a:lnTo>
                  <a:lnTo>
                    <a:pt x="1705" y="154"/>
                  </a:lnTo>
                  <a:lnTo>
                    <a:pt x="1705" y="154"/>
                  </a:lnTo>
                  <a:lnTo>
                    <a:pt x="1706" y="158"/>
                  </a:lnTo>
                  <a:lnTo>
                    <a:pt x="1707" y="160"/>
                  </a:lnTo>
                  <a:lnTo>
                    <a:pt x="1706" y="162"/>
                  </a:lnTo>
                  <a:lnTo>
                    <a:pt x="1705" y="163"/>
                  </a:lnTo>
                  <a:lnTo>
                    <a:pt x="1701" y="164"/>
                  </a:lnTo>
                  <a:lnTo>
                    <a:pt x="1701" y="164"/>
                  </a:lnTo>
                  <a:lnTo>
                    <a:pt x="1701" y="166"/>
                  </a:lnTo>
                  <a:lnTo>
                    <a:pt x="1702" y="168"/>
                  </a:lnTo>
                  <a:lnTo>
                    <a:pt x="1704" y="170"/>
                  </a:lnTo>
                  <a:lnTo>
                    <a:pt x="1705" y="172"/>
                  </a:lnTo>
                  <a:lnTo>
                    <a:pt x="1705" y="172"/>
                  </a:lnTo>
                  <a:lnTo>
                    <a:pt x="1706" y="177"/>
                  </a:lnTo>
                  <a:lnTo>
                    <a:pt x="1706" y="181"/>
                  </a:lnTo>
                  <a:lnTo>
                    <a:pt x="1705" y="187"/>
                  </a:lnTo>
                  <a:lnTo>
                    <a:pt x="1705" y="193"/>
                  </a:lnTo>
                  <a:lnTo>
                    <a:pt x="1705" y="193"/>
                  </a:lnTo>
                  <a:lnTo>
                    <a:pt x="1702" y="195"/>
                  </a:lnTo>
                  <a:lnTo>
                    <a:pt x="1699" y="196"/>
                  </a:lnTo>
                  <a:lnTo>
                    <a:pt x="1694" y="198"/>
                  </a:lnTo>
                  <a:lnTo>
                    <a:pt x="1692" y="201"/>
                  </a:lnTo>
                  <a:lnTo>
                    <a:pt x="1692" y="201"/>
                  </a:lnTo>
                  <a:close/>
                  <a:moveTo>
                    <a:pt x="1239" y="861"/>
                  </a:moveTo>
                  <a:lnTo>
                    <a:pt x="1239" y="861"/>
                  </a:lnTo>
                  <a:lnTo>
                    <a:pt x="1236" y="859"/>
                  </a:lnTo>
                  <a:lnTo>
                    <a:pt x="1232" y="859"/>
                  </a:lnTo>
                  <a:lnTo>
                    <a:pt x="1229" y="861"/>
                  </a:lnTo>
                  <a:lnTo>
                    <a:pt x="1229" y="863"/>
                  </a:lnTo>
                  <a:lnTo>
                    <a:pt x="1228" y="865"/>
                  </a:lnTo>
                  <a:lnTo>
                    <a:pt x="1228" y="865"/>
                  </a:lnTo>
                  <a:lnTo>
                    <a:pt x="1232" y="865"/>
                  </a:lnTo>
                  <a:lnTo>
                    <a:pt x="1236" y="865"/>
                  </a:lnTo>
                  <a:lnTo>
                    <a:pt x="1238" y="864"/>
                  </a:lnTo>
                  <a:lnTo>
                    <a:pt x="1239" y="861"/>
                  </a:lnTo>
                  <a:lnTo>
                    <a:pt x="1239" y="861"/>
                  </a:lnTo>
                  <a:close/>
                  <a:moveTo>
                    <a:pt x="1683" y="20"/>
                  </a:moveTo>
                  <a:lnTo>
                    <a:pt x="1683" y="20"/>
                  </a:lnTo>
                  <a:lnTo>
                    <a:pt x="1683" y="22"/>
                  </a:lnTo>
                  <a:lnTo>
                    <a:pt x="1683" y="24"/>
                  </a:lnTo>
                  <a:lnTo>
                    <a:pt x="1685" y="27"/>
                  </a:lnTo>
                  <a:lnTo>
                    <a:pt x="1685" y="27"/>
                  </a:lnTo>
                  <a:lnTo>
                    <a:pt x="1687" y="27"/>
                  </a:lnTo>
                  <a:lnTo>
                    <a:pt x="1688" y="26"/>
                  </a:lnTo>
                  <a:lnTo>
                    <a:pt x="1689" y="24"/>
                  </a:lnTo>
                  <a:lnTo>
                    <a:pt x="1688" y="23"/>
                  </a:lnTo>
                  <a:lnTo>
                    <a:pt x="1688" y="21"/>
                  </a:lnTo>
                  <a:lnTo>
                    <a:pt x="1686" y="20"/>
                  </a:lnTo>
                  <a:lnTo>
                    <a:pt x="1685" y="18"/>
                  </a:lnTo>
                  <a:lnTo>
                    <a:pt x="1683" y="20"/>
                  </a:lnTo>
                  <a:lnTo>
                    <a:pt x="1683"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1" hangingPunct="1">
                <a:lnSpc>
                  <a:spcPct val="100000"/>
                </a:lnSpc>
                <a:spcBef>
                  <a:spcPct val="0"/>
                </a:spcBef>
                <a:spcAft>
                  <a:spcPct val="0"/>
                </a:spcAft>
                <a:buClrTx/>
                <a:buSzTx/>
                <a:buFontTx/>
                <a:buNone/>
                <a:defRPr/>
              </a:pPr>
              <a:endParaRPr kumimoji="0" lang="ko-KR" altLang="en-US" sz="1400" b="0" i="0" u="none" strike="noStrike" kern="0" cap="none" spc="0" normalizeH="0" baseline="0" noProof="0">
                <a:ln>
                  <a:noFill/>
                </a:ln>
                <a:solidFill>
                  <a:prstClr val="black"/>
                </a:solidFill>
                <a:effectLst/>
                <a:uLnTx/>
                <a:uFillTx/>
                <a:latin typeface="Malgun Gothic" panose="020b0503020000020004" charset="-127"/>
                <a:ea typeface="Malgun Gothic" panose="020b0503020000020004" charset="-127"/>
              </a:endParaRPr>
            </a:p>
          </p:txBody>
        </p:sp>
        <p:sp>
          <p:nvSpPr>
            <p:cNvPr id="104" name="Freeform 30"/>
            <p:cNvSpPr/>
            <p:nvPr/>
          </p:nvSpPr>
          <p:spPr bwMode="auto">
            <a:xfrm>
              <a:off x="2690813" y="1947863"/>
              <a:ext cx="36512" cy="34925"/>
            </a:xfrm>
            <a:custGeom>
              <a:gdLst>
                <a:gd name="T0" fmla="*/ 3 w 23"/>
                <a:gd name="T1" fmla="*/ 22 h 22"/>
                <a:gd name="T2" fmla="*/ 3 w 23"/>
                <a:gd name="T3" fmla="*/ 22 h 22"/>
                <a:gd name="T4" fmla="*/ 2 w 23"/>
                <a:gd name="T5" fmla="*/ 21 h 22"/>
                <a:gd name="T6" fmla="*/ 0 w 23"/>
                <a:gd name="T7" fmla="*/ 20 h 22"/>
                <a:gd name="T8" fmla="*/ 0 w 23"/>
                <a:gd name="T9" fmla="*/ 15 h 22"/>
                <a:gd name="T10" fmla="*/ 0 w 23"/>
                <a:gd name="T11" fmla="*/ 10 h 22"/>
                <a:gd name="T12" fmla="*/ 0 w 23"/>
                <a:gd name="T13" fmla="*/ 4 h 22"/>
                <a:gd name="T14" fmla="*/ 0 w 23"/>
                <a:gd name="T15" fmla="*/ 4 h 22"/>
                <a:gd name="T16" fmla="*/ 4 w 23"/>
                <a:gd name="T17" fmla="*/ 4 h 22"/>
                <a:gd name="T18" fmla="*/ 8 w 23"/>
                <a:gd name="T19" fmla="*/ 4 h 22"/>
                <a:gd name="T20" fmla="*/ 8 w 23"/>
                <a:gd name="T21" fmla="*/ 4 h 22"/>
                <a:gd name="T22" fmla="*/ 9 w 23"/>
                <a:gd name="T23" fmla="*/ 2 h 22"/>
                <a:gd name="T24" fmla="*/ 10 w 23"/>
                <a:gd name="T25" fmla="*/ 0 h 22"/>
                <a:gd name="T26" fmla="*/ 10 w 23"/>
                <a:gd name="T27" fmla="*/ 0 h 22"/>
                <a:gd name="T28" fmla="*/ 11 w 23"/>
                <a:gd name="T29" fmla="*/ 1 h 22"/>
                <a:gd name="T30" fmla="*/ 12 w 23"/>
                <a:gd name="T31" fmla="*/ 3 h 22"/>
                <a:gd name="T32" fmla="*/ 13 w 23"/>
                <a:gd name="T33" fmla="*/ 5 h 22"/>
                <a:gd name="T34" fmla="*/ 14 w 23"/>
                <a:gd name="T35" fmla="*/ 7 h 22"/>
                <a:gd name="T36" fmla="*/ 14 w 23"/>
                <a:gd name="T37" fmla="*/ 7 h 22"/>
                <a:gd name="T38" fmla="*/ 15 w 23"/>
                <a:gd name="T39" fmla="*/ 8 h 22"/>
                <a:gd name="T40" fmla="*/ 16 w 23"/>
                <a:gd name="T41" fmla="*/ 7 h 22"/>
                <a:gd name="T42" fmla="*/ 17 w 23"/>
                <a:gd name="T43" fmla="*/ 4 h 22"/>
                <a:gd name="T44" fmla="*/ 19 w 23"/>
                <a:gd name="T45" fmla="*/ 3 h 22"/>
                <a:gd name="T46" fmla="*/ 20 w 23"/>
                <a:gd name="T47" fmla="*/ 2 h 22"/>
                <a:gd name="T48" fmla="*/ 23 w 23"/>
                <a:gd name="T49" fmla="*/ 2 h 22"/>
                <a:gd name="T50" fmla="*/ 23 w 23"/>
                <a:gd name="T51" fmla="*/ 2 h 22"/>
                <a:gd name="T52" fmla="*/ 23 w 23"/>
                <a:gd name="T53" fmla="*/ 5 h 22"/>
                <a:gd name="T54" fmla="*/ 20 w 23"/>
                <a:gd name="T55" fmla="*/ 8 h 22"/>
                <a:gd name="T56" fmla="*/ 14 w 23"/>
                <a:gd name="T57" fmla="*/ 10 h 22"/>
                <a:gd name="T58" fmla="*/ 14 w 23"/>
                <a:gd name="T59" fmla="*/ 10 h 22"/>
                <a:gd name="T60" fmla="*/ 12 w 23"/>
                <a:gd name="T61" fmla="*/ 11 h 22"/>
                <a:gd name="T62" fmla="*/ 12 w 23"/>
                <a:gd name="T63" fmla="*/ 13 h 22"/>
                <a:gd name="T64" fmla="*/ 11 w 23"/>
                <a:gd name="T65" fmla="*/ 15 h 22"/>
                <a:gd name="T66" fmla="*/ 10 w 23"/>
                <a:gd name="T67" fmla="*/ 16 h 22"/>
                <a:gd name="T68" fmla="*/ 10 w 23"/>
                <a:gd name="T69" fmla="*/ 16 h 22"/>
                <a:gd name="T70" fmla="*/ 7 w 23"/>
                <a:gd name="T71" fmla="*/ 16 h 22"/>
                <a:gd name="T72" fmla="*/ 4 w 23"/>
                <a:gd name="T73" fmla="*/ 17 h 22"/>
                <a:gd name="T74" fmla="*/ 3 w 23"/>
                <a:gd name="T75" fmla="*/ 17 h 22"/>
                <a:gd name="T76" fmla="*/ 3 w 23"/>
                <a:gd name="T77" fmla="*/ 18 h 22"/>
                <a:gd name="T78" fmla="*/ 3 w 23"/>
                <a:gd name="T79" fmla="*/ 22 h 22"/>
                <a:gd name="T80" fmla="*/ 3 w 23"/>
                <a:gd name="T81" fmla="*/ 22 h 2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 h="22">
                  <a:moveTo>
                    <a:pt x="3" y="22"/>
                  </a:moveTo>
                  <a:lnTo>
                    <a:pt x="3" y="22"/>
                  </a:lnTo>
                  <a:lnTo>
                    <a:pt x="2" y="21"/>
                  </a:lnTo>
                  <a:lnTo>
                    <a:pt x="0" y="20"/>
                  </a:lnTo>
                  <a:lnTo>
                    <a:pt x="0" y="15"/>
                  </a:lnTo>
                  <a:lnTo>
                    <a:pt x="0" y="10"/>
                  </a:lnTo>
                  <a:lnTo>
                    <a:pt x="0" y="4"/>
                  </a:lnTo>
                  <a:lnTo>
                    <a:pt x="0" y="4"/>
                  </a:lnTo>
                  <a:lnTo>
                    <a:pt x="4" y="4"/>
                  </a:lnTo>
                  <a:lnTo>
                    <a:pt x="8" y="4"/>
                  </a:lnTo>
                  <a:lnTo>
                    <a:pt x="8" y="4"/>
                  </a:lnTo>
                  <a:lnTo>
                    <a:pt x="9" y="2"/>
                  </a:lnTo>
                  <a:lnTo>
                    <a:pt x="10" y="0"/>
                  </a:lnTo>
                  <a:lnTo>
                    <a:pt x="10" y="0"/>
                  </a:lnTo>
                  <a:lnTo>
                    <a:pt x="11" y="1"/>
                  </a:lnTo>
                  <a:lnTo>
                    <a:pt x="12" y="3"/>
                  </a:lnTo>
                  <a:lnTo>
                    <a:pt x="13" y="5"/>
                  </a:lnTo>
                  <a:lnTo>
                    <a:pt x="14" y="7"/>
                  </a:lnTo>
                  <a:lnTo>
                    <a:pt x="14" y="7"/>
                  </a:lnTo>
                  <a:lnTo>
                    <a:pt x="15" y="8"/>
                  </a:lnTo>
                  <a:lnTo>
                    <a:pt x="16" y="7"/>
                  </a:lnTo>
                  <a:lnTo>
                    <a:pt x="17" y="4"/>
                  </a:lnTo>
                  <a:lnTo>
                    <a:pt x="19" y="3"/>
                  </a:lnTo>
                  <a:lnTo>
                    <a:pt x="20" y="2"/>
                  </a:lnTo>
                  <a:lnTo>
                    <a:pt x="23" y="2"/>
                  </a:lnTo>
                  <a:lnTo>
                    <a:pt x="23" y="2"/>
                  </a:lnTo>
                  <a:lnTo>
                    <a:pt x="23" y="5"/>
                  </a:lnTo>
                  <a:lnTo>
                    <a:pt x="20" y="8"/>
                  </a:lnTo>
                  <a:lnTo>
                    <a:pt x="14" y="10"/>
                  </a:lnTo>
                  <a:lnTo>
                    <a:pt x="14" y="10"/>
                  </a:lnTo>
                  <a:lnTo>
                    <a:pt x="12" y="11"/>
                  </a:lnTo>
                  <a:lnTo>
                    <a:pt x="12" y="13"/>
                  </a:lnTo>
                  <a:lnTo>
                    <a:pt x="11" y="15"/>
                  </a:lnTo>
                  <a:lnTo>
                    <a:pt x="10" y="16"/>
                  </a:lnTo>
                  <a:lnTo>
                    <a:pt x="10" y="16"/>
                  </a:lnTo>
                  <a:lnTo>
                    <a:pt x="7" y="16"/>
                  </a:lnTo>
                  <a:lnTo>
                    <a:pt x="4" y="17"/>
                  </a:lnTo>
                  <a:lnTo>
                    <a:pt x="3" y="17"/>
                  </a:lnTo>
                  <a:lnTo>
                    <a:pt x="3" y="18"/>
                  </a:lnTo>
                  <a:lnTo>
                    <a:pt x="3" y="22"/>
                  </a:lnTo>
                  <a:lnTo>
                    <a:pt x="3"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1" hangingPunct="1">
                <a:lnSpc>
                  <a:spcPct val="100000"/>
                </a:lnSpc>
                <a:spcBef>
                  <a:spcPct val="0"/>
                </a:spcBef>
                <a:spcAft>
                  <a:spcPct val="0"/>
                </a:spcAft>
                <a:buClrTx/>
                <a:buSzTx/>
                <a:buFontTx/>
                <a:buNone/>
                <a:defRPr/>
              </a:pPr>
              <a:endParaRPr kumimoji="0" lang="ko-KR" altLang="en-US" sz="1400" b="0" i="0" u="none" strike="noStrike" kern="0" cap="none" spc="0" normalizeH="0" baseline="0" noProof="0">
                <a:ln>
                  <a:noFill/>
                </a:ln>
                <a:solidFill>
                  <a:prstClr val="black"/>
                </a:solidFill>
                <a:effectLst/>
                <a:uLnTx/>
                <a:uFillTx/>
                <a:latin typeface="Malgun Gothic" panose="020b0503020000020004" charset="-127"/>
                <a:ea typeface="Malgun Gothic" panose="020b0503020000020004" charset="-127"/>
              </a:endParaRPr>
            </a:p>
          </p:txBody>
        </p:sp>
      </p:grpSp>
      <p:grpSp>
        <p:nvGrpSpPr>
          <p:cNvPr id="105" name="그룹 108"/>
          <p:cNvGrpSpPr/>
          <p:nvPr/>
        </p:nvGrpSpPr>
        <p:grpSpPr>
          <a:xfrm>
            <a:off x="6732975" y="1873332"/>
            <a:ext cx="2677725" cy="2709098"/>
            <a:chOff x="881063" y="1844675"/>
            <a:chExt cx="2709862" cy="2741613"/>
          </a:xfrm>
          <a:solidFill>
            <a:schemeClr val="tx1"/>
          </a:solidFill>
        </p:grpSpPr>
        <p:sp>
          <p:nvSpPr>
            <p:cNvPr id="106" name="Freeform 7"/>
            <p:cNvSpPr/>
            <p:nvPr/>
          </p:nvSpPr>
          <p:spPr bwMode="auto">
            <a:xfrm>
              <a:off x="938213" y="2863850"/>
              <a:ext cx="9525" cy="6350"/>
            </a:xfrm>
            <a:custGeom>
              <a:gdLst>
                <a:gd name="T0" fmla="*/ 0 w 6"/>
                <a:gd name="T1" fmla="*/ 4 h 4"/>
                <a:gd name="T2" fmla="*/ 0 w 6"/>
                <a:gd name="T3" fmla="*/ 4 h 4"/>
                <a:gd name="T4" fmla="*/ 1 w 6"/>
                <a:gd name="T5" fmla="*/ 2 h 4"/>
                <a:gd name="T6" fmla="*/ 2 w 6"/>
                <a:gd name="T7" fmla="*/ 1 h 4"/>
                <a:gd name="T8" fmla="*/ 4 w 6"/>
                <a:gd name="T9" fmla="*/ 0 h 4"/>
                <a:gd name="T10" fmla="*/ 6 w 6"/>
                <a:gd name="T11" fmla="*/ 0 h 4"/>
                <a:gd name="T12" fmla="*/ 6 w 6"/>
                <a:gd name="T13" fmla="*/ 0 h 4"/>
                <a:gd name="T14" fmla="*/ 6 w 6"/>
                <a:gd name="T15" fmla="*/ 2 h 4"/>
                <a:gd name="T16" fmla="*/ 4 w 6"/>
                <a:gd name="T17" fmla="*/ 3 h 4"/>
                <a:gd name="T18" fmla="*/ 2 w 6"/>
                <a:gd name="T19" fmla="*/ 4 h 4"/>
                <a:gd name="T20" fmla="*/ 0 w 6"/>
                <a:gd name="T21" fmla="*/ 4 h 4"/>
                <a:gd name="T22" fmla="*/ 0 w 6"/>
                <a:gd name="T23" fmla="*/ 4 h 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4">
                  <a:moveTo>
                    <a:pt x="0" y="4"/>
                  </a:moveTo>
                  <a:lnTo>
                    <a:pt x="0" y="4"/>
                  </a:lnTo>
                  <a:lnTo>
                    <a:pt x="1" y="2"/>
                  </a:lnTo>
                  <a:lnTo>
                    <a:pt x="2" y="1"/>
                  </a:lnTo>
                  <a:lnTo>
                    <a:pt x="4" y="0"/>
                  </a:lnTo>
                  <a:lnTo>
                    <a:pt x="6" y="0"/>
                  </a:lnTo>
                  <a:lnTo>
                    <a:pt x="6" y="0"/>
                  </a:lnTo>
                  <a:lnTo>
                    <a:pt x="6" y="2"/>
                  </a:lnTo>
                  <a:lnTo>
                    <a:pt x="4" y="3"/>
                  </a:lnTo>
                  <a:lnTo>
                    <a:pt x="2" y="4"/>
                  </a:lnTo>
                  <a:lnTo>
                    <a:pt x="0" y="4"/>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1" hangingPunct="1">
                <a:lnSpc>
                  <a:spcPct val="100000"/>
                </a:lnSpc>
                <a:spcBef>
                  <a:spcPct val="0"/>
                </a:spcBef>
                <a:spcAft>
                  <a:spcPct val="0"/>
                </a:spcAft>
                <a:buClrTx/>
                <a:buSzTx/>
                <a:buFontTx/>
                <a:buNone/>
                <a:defRPr/>
              </a:pPr>
              <a:endParaRPr kumimoji="0" lang="ko-KR" altLang="en-US" sz="1400" b="0" i="0" u="none" strike="noStrike" kern="0" cap="none" spc="0" normalizeH="0" baseline="0" noProof="0">
                <a:ln>
                  <a:noFill/>
                </a:ln>
                <a:solidFill>
                  <a:prstClr val="black"/>
                </a:solidFill>
                <a:effectLst/>
                <a:uLnTx/>
                <a:uFillTx/>
                <a:latin typeface="Malgun Gothic" panose="020b0503020000020004" charset="-127"/>
                <a:ea typeface="Malgun Gothic" panose="020b0503020000020004" charset="-127"/>
              </a:endParaRPr>
            </a:p>
          </p:txBody>
        </p:sp>
        <p:sp>
          <p:nvSpPr>
            <p:cNvPr id="107" name="Freeform 8"/>
            <p:cNvSpPr/>
            <p:nvPr/>
          </p:nvSpPr>
          <p:spPr bwMode="auto">
            <a:xfrm>
              <a:off x="938213" y="2824163"/>
              <a:ext cx="20637" cy="33338"/>
            </a:xfrm>
            <a:custGeom>
              <a:gdLst>
                <a:gd name="T0" fmla="*/ 0 w 13"/>
                <a:gd name="T1" fmla="*/ 20 h 21"/>
                <a:gd name="T2" fmla="*/ 0 w 13"/>
                <a:gd name="T3" fmla="*/ 20 h 21"/>
                <a:gd name="T4" fmla="*/ 1 w 13"/>
                <a:gd name="T5" fmla="*/ 15 h 21"/>
                <a:gd name="T6" fmla="*/ 1 w 13"/>
                <a:gd name="T7" fmla="*/ 11 h 21"/>
                <a:gd name="T8" fmla="*/ 1 w 13"/>
                <a:gd name="T9" fmla="*/ 6 h 21"/>
                <a:gd name="T10" fmla="*/ 2 w 13"/>
                <a:gd name="T11" fmla="*/ 0 h 21"/>
                <a:gd name="T12" fmla="*/ 2 w 13"/>
                <a:gd name="T13" fmla="*/ 0 h 21"/>
                <a:gd name="T14" fmla="*/ 7 w 13"/>
                <a:gd name="T15" fmla="*/ 0 h 21"/>
                <a:gd name="T16" fmla="*/ 10 w 13"/>
                <a:gd name="T17" fmla="*/ 1 h 21"/>
                <a:gd name="T18" fmla="*/ 12 w 13"/>
                <a:gd name="T19" fmla="*/ 5 h 21"/>
                <a:gd name="T20" fmla="*/ 13 w 13"/>
                <a:gd name="T21" fmla="*/ 9 h 21"/>
                <a:gd name="T22" fmla="*/ 13 w 13"/>
                <a:gd name="T23" fmla="*/ 9 h 21"/>
                <a:gd name="T24" fmla="*/ 9 w 13"/>
                <a:gd name="T25" fmla="*/ 8 h 21"/>
                <a:gd name="T26" fmla="*/ 7 w 13"/>
                <a:gd name="T27" fmla="*/ 8 h 21"/>
                <a:gd name="T28" fmla="*/ 7 w 13"/>
                <a:gd name="T29" fmla="*/ 9 h 21"/>
                <a:gd name="T30" fmla="*/ 7 w 13"/>
                <a:gd name="T31" fmla="*/ 11 h 21"/>
                <a:gd name="T32" fmla="*/ 9 w 13"/>
                <a:gd name="T33" fmla="*/ 15 h 21"/>
                <a:gd name="T34" fmla="*/ 11 w 13"/>
                <a:gd name="T35" fmla="*/ 20 h 21"/>
                <a:gd name="T36" fmla="*/ 11 w 13"/>
                <a:gd name="T37" fmla="*/ 20 h 21"/>
                <a:gd name="T38" fmla="*/ 8 w 13"/>
                <a:gd name="T39" fmla="*/ 21 h 21"/>
                <a:gd name="T40" fmla="*/ 6 w 13"/>
                <a:gd name="T41" fmla="*/ 21 h 21"/>
                <a:gd name="T42" fmla="*/ 3 w 13"/>
                <a:gd name="T43" fmla="*/ 20 h 21"/>
                <a:gd name="T44" fmla="*/ 0 w 13"/>
                <a:gd name="T45" fmla="*/ 20 h 21"/>
                <a:gd name="T46" fmla="*/ 0 w 13"/>
                <a:gd name="T47" fmla="*/ 20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 h="21">
                  <a:moveTo>
                    <a:pt x="0" y="20"/>
                  </a:moveTo>
                  <a:lnTo>
                    <a:pt x="0" y="20"/>
                  </a:lnTo>
                  <a:lnTo>
                    <a:pt x="1" y="15"/>
                  </a:lnTo>
                  <a:lnTo>
                    <a:pt x="1" y="11"/>
                  </a:lnTo>
                  <a:lnTo>
                    <a:pt x="1" y="6"/>
                  </a:lnTo>
                  <a:lnTo>
                    <a:pt x="2" y="0"/>
                  </a:lnTo>
                  <a:lnTo>
                    <a:pt x="2" y="0"/>
                  </a:lnTo>
                  <a:lnTo>
                    <a:pt x="7" y="0"/>
                  </a:lnTo>
                  <a:lnTo>
                    <a:pt x="10" y="1"/>
                  </a:lnTo>
                  <a:lnTo>
                    <a:pt x="12" y="5"/>
                  </a:lnTo>
                  <a:lnTo>
                    <a:pt x="13" y="9"/>
                  </a:lnTo>
                  <a:lnTo>
                    <a:pt x="13" y="9"/>
                  </a:lnTo>
                  <a:lnTo>
                    <a:pt x="9" y="8"/>
                  </a:lnTo>
                  <a:lnTo>
                    <a:pt x="7" y="8"/>
                  </a:lnTo>
                  <a:lnTo>
                    <a:pt x="7" y="9"/>
                  </a:lnTo>
                  <a:lnTo>
                    <a:pt x="7" y="11"/>
                  </a:lnTo>
                  <a:lnTo>
                    <a:pt x="9" y="15"/>
                  </a:lnTo>
                  <a:lnTo>
                    <a:pt x="11" y="20"/>
                  </a:lnTo>
                  <a:lnTo>
                    <a:pt x="11" y="20"/>
                  </a:lnTo>
                  <a:lnTo>
                    <a:pt x="8" y="21"/>
                  </a:lnTo>
                  <a:lnTo>
                    <a:pt x="6" y="21"/>
                  </a:lnTo>
                  <a:lnTo>
                    <a:pt x="3" y="20"/>
                  </a:lnTo>
                  <a:lnTo>
                    <a:pt x="0" y="20"/>
                  </a:lnTo>
                  <a:lnTo>
                    <a:pt x="0"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1" hangingPunct="1">
                <a:lnSpc>
                  <a:spcPct val="100000"/>
                </a:lnSpc>
                <a:spcBef>
                  <a:spcPct val="0"/>
                </a:spcBef>
                <a:spcAft>
                  <a:spcPct val="0"/>
                </a:spcAft>
                <a:buClrTx/>
                <a:buSzTx/>
                <a:buFontTx/>
                <a:buNone/>
                <a:defRPr/>
              </a:pPr>
              <a:endParaRPr kumimoji="0" lang="ko-KR" altLang="en-US" sz="1400" b="0" i="0" u="none" strike="noStrike" kern="0" cap="none" spc="0" normalizeH="0" baseline="0" noProof="0">
                <a:ln>
                  <a:noFill/>
                </a:ln>
                <a:solidFill>
                  <a:prstClr val="black"/>
                </a:solidFill>
                <a:effectLst/>
                <a:uLnTx/>
                <a:uFillTx/>
                <a:latin typeface="Malgun Gothic" panose="020b0503020000020004" charset="-127"/>
                <a:ea typeface="Malgun Gothic" panose="020b0503020000020004" charset="-127"/>
              </a:endParaRPr>
            </a:p>
          </p:txBody>
        </p:sp>
        <p:sp>
          <p:nvSpPr>
            <p:cNvPr id="108" name="Freeform 9"/>
            <p:cNvSpPr/>
            <p:nvPr/>
          </p:nvSpPr>
          <p:spPr bwMode="auto">
            <a:xfrm>
              <a:off x="947738" y="2797175"/>
              <a:ext cx="19050" cy="19050"/>
            </a:xfrm>
            <a:custGeom>
              <a:gdLst>
                <a:gd name="T0" fmla="*/ 0 w 12"/>
                <a:gd name="T1" fmla="*/ 12 h 12"/>
                <a:gd name="T2" fmla="*/ 0 w 12"/>
                <a:gd name="T3" fmla="*/ 12 h 12"/>
                <a:gd name="T4" fmla="*/ 1 w 12"/>
                <a:gd name="T5" fmla="*/ 10 h 12"/>
                <a:gd name="T6" fmla="*/ 1 w 12"/>
                <a:gd name="T7" fmla="*/ 8 h 12"/>
                <a:gd name="T8" fmla="*/ 1 w 12"/>
                <a:gd name="T9" fmla="*/ 3 h 12"/>
                <a:gd name="T10" fmla="*/ 2 w 12"/>
                <a:gd name="T11" fmla="*/ 2 h 12"/>
                <a:gd name="T12" fmla="*/ 3 w 12"/>
                <a:gd name="T13" fmla="*/ 0 h 12"/>
                <a:gd name="T14" fmla="*/ 5 w 12"/>
                <a:gd name="T15" fmla="*/ 0 h 12"/>
                <a:gd name="T16" fmla="*/ 10 w 12"/>
                <a:gd name="T17" fmla="*/ 0 h 12"/>
                <a:gd name="T18" fmla="*/ 10 w 12"/>
                <a:gd name="T19" fmla="*/ 0 h 12"/>
                <a:gd name="T20" fmla="*/ 10 w 12"/>
                <a:gd name="T21" fmla="*/ 2 h 12"/>
                <a:gd name="T22" fmla="*/ 12 w 12"/>
                <a:gd name="T23" fmla="*/ 4 h 12"/>
                <a:gd name="T24" fmla="*/ 12 w 12"/>
                <a:gd name="T25" fmla="*/ 4 h 12"/>
                <a:gd name="T26" fmla="*/ 11 w 12"/>
                <a:gd name="T27" fmla="*/ 8 h 12"/>
                <a:gd name="T28" fmla="*/ 8 w 12"/>
                <a:gd name="T29" fmla="*/ 10 h 12"/>
                <a:gd name="T30" fmla="*/ 5 w 12"/>
                <a:gd name="T31" fmla="*/ 12 h 12"/>
                <a:gd name="T32" fmla="*/ 0 w 12"/>
                <a:gd name="T33" fmla="*/ 12 h 12"/>
                <a:gd name="T34" fmla="*/ 0 w 12"/>
                <a:gd name="T35" fmla="*/ 12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12">
                  <a:moveTo>
                    <a:pt x="0" y="12"/>
                  </a:moveTo>
                  <a:lnTo>
                    <a:pt x="0" y="12"/>
                  </a:lnTo>
                  <a:lnTo>
                    <a:pt x="1" y="10"/>
                  </a:lnTo>
                  <a:lnTo>
                    <a:pt x="1" y="8"/>
                  </a:lnTo>
                  <a:lnTo>
                    <a:pt x="1" y="3"/>
                  </a:lnTo>
                  <a:lnTo>
                    <a:pt x="2" y="2"/>
                  </a:lnTo>
                  <a:lnTo>
                    <a:pt x="3" y="0"/>
                  </a:lnTo>
                  <a:lnTo>
                    <a:pt x="5" y="0"/>
                  </a:lnTo>
                  <a:lnTo>
                    <a:pt x="10" y="0"/>
                  </a:lnTo>
                  <a:lnTo>
                    <a:pt x="10" y="0"/>
                  </a:lnTo>
                  <a:lnTo>
                    <a:pt x="10" y="2"/>
                  </a:lnTo>
                  <a:lnTo>
                    <a:pt x="12" y="4"/>
                  </a:lnTo>
                  <a:lnTo>
                    <a:pt x="12" y="4"/>
                  </a:lnTo>
                  <a:lnTo>
                    <a:pt x="11" y="8"/>
                  </a:lnTo>
                  <a:lnTo>
                    <a:pt x="8" y="10"/>
                  </a:lnTo>
                  <a:lnTo>
                    <a:pt x="5" y="12"/>
                  </a:lnTo>
                  <a:lnTo>
                    <a:pt x="0" y="12"/>
                  </a:lnTo>
                  <a:lnTo>
                    <a:pt x="0"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1" hangingPunct="1">
                <a:lnSpc>
                  <a:spcPct val="100000"/>
                </a:lnSpc>
                <a:spcBef>
                  <a:spcPct val="0"/>
                </a:spcBef>
                <a:spcAft>
                  <a:spcPct val="0"/>
                </a:spcAft>
                <a:buClrTx/>
                <a:buSzTx/>
                <a:buFontTx/>
                <a:buNone/>
                <a:defRPr/>
              </a:pPr>
              <a:endParaRPr kumimoji="0" lang="ko-KR" altLang="en-US" sz="1400" b="0" i="0" u="none" strike="noStrike" kern="0" cap="none" spc="0" normalizeH="0" baseline="0" noProof="0">
                <a:ln>
                  <a:noFill/>
                </a:ln>
                <a:solidFill>
                  <a:prstClr val="black"/>
                </a:solidFill>
                <a:effectLst/>
                <a:uLnTx/>
                <a:uFillTx/>
                <a:latin typeface="Malgun Gothic" panose="020b0503020000020004" charset="-127"/>
                <a:ea typeface="Malgun Gothic" panose="020b0503020000020004" charset="-127"/>
              </a:endParaRPr>
            </a:p>
          </p:txBody>
        </p:sp>
        <p:sp>
          <p:nvSpPr>
            <p:cNvPr id="109" name="Freeform 10"/>
            <p:cNvSpPr/>
            <p:nvPr/>
          </p:nvSpPr>
          <p:spPr bwMode="auto">
            <a:xfrm>
              <a:off x="963613" y="2735263"/>
              <a:ext cx="20637" cy="49213"/>
            </a:xfrm>
            <a:custGeom>
              <a:gdLst>
                <a:gd name="T0" fmla="*/ 9 w 13"/>
                <a:gd name="T1" fmla="*/ 31 h 31"/>
                <a:gd name="T2" fmla="*/ 9 w 13"/>
                <a:gd name="T3" fmla="*/ 31 h 31"/>
                <a:gd name="T4" fmla="*/ 0 w 13"/>
                <a:gd name="T5" fmla="*/ 31 h 31"/>
                <a:gd name="T6" fmla="*/ 0 w 13"/>
                <a:gd name="T7" fmla="*/ 31 h 31"/>
                <a:gd name="T8" fmla="*/ 1 w 13"/>
                <a:gd name="T9" fmla="*/ 30 h 31"/>
                <a:gd name="T10" fmla="*/ 2 w 13"/>
                <a:gd name="T11" fmla="*/ 29 h 31"/>
                <a:gd name="T12" fmla="*/ 6 w 13"/>
                <a:gd name="T13" fmla="*/ 29 h 31"/>
                <a:gd name="T14" fmla="*/ 6 w 13"/>
                <a:gd name="T15" fmla="*/ 29 h 31"/>
                <a:gd name="T16" fmla="*/ 7 w 13"/>
                <a:gd name="T17" fmla="*/ 27 h 31"/>
                <a:gd name="T18" fmla="*/ 5 w 13"/>
                <a:gd name="T19" fmla="*/ 26 h 31"/>
                <a:gd name="T20" fmla="*/ 3 w 13"/>
                <a:gd name="T21" fmla="*/ 25 h 31"/>
                <a:gd name="T22" fmla="*/ 2 w 13"/>
                <a:gd name="T23" fmla="*/ 25 h 31"/>
                <a:gd name="T24" fmla="*/ 2 w 13"/>
                <a:gd name="T25" fmla="*/ 25 h 31"/>
                <a:gd name="T26" fmla="*/ 1 w 13"/>
                <a:gd name="T27" fmla="*/ 20 h 31"/>
                <a:gd name="T28" fmla="*/ 0 w 13"/>
                <a:gd name="T29" fmla="*/ 13 h 31"/>
                <a:gd name="T30" fmla="*/ 0 w 13"/>
                <a:gd name="T31" fmla="*/ 13 h 31"/>
                <a:gd name="T32" fmla="*/ 1 w 13"/>
                <a:gd name="T33" fmla="*/ 10 h 31"/>
                <a:gd name="T34" fmla="*/ 3 w 13"/>
                <a:gd name="T35" fmla="*/ 7 h 31"/>
                <a:gd name="T36" fmla="*/ 4 w 13"/>
                <a:gd name="T37" fmla="*/ 5 h 31"/>
                <a:gd name="T38" fmla="*/ 3 w 13"/>
                <a:gd name="T39" fmla="*/ 4 h 31"/>
                <a:gd name="T40" fmla="*/ 2 w 13"/>
                <a:gd name="T41" fmla="*/ 2 h 31"/>
                <a:gd name="T42" fmla="*/ 2 w 13"/>
                <a:gd name="T43" fmla="*/ 2 h 31"/>
                <a:gd name="T44" fmla="*/ 2 w 13"/>
                <a:gd name="T45" fmla="*/ 1 h 31"/>
                <a:gd name="T46" fmla="*/ 3 w 13"/>
                <a:gd name="T47" fmla="*/ 0 h 31"/>
                <a:gd name="T48" fmla="*/ 6 w 13"/>
                <a:gd name="T49" fmla="*/ 0 h 31"/>
                <a:gd name="T50" fmla="*/ 10 w 13"/>
                <a:gd name="T51" fmla="*/ 0 h 31"/>
                <a:gd name="T52" fmla="*/ 11 w 13"/>
                <a:gd name="T53" fmla="*/ 1 h 31"/>
                <a:gd name="T54" fmla="*/ 11 w 13"/>
                <a:gd name="T55" fmla="*/ 2 h 31"/>
                <a:gd name="T56" fmla="*/ 11 w 13"/>
                <a:gd name="T57" fmla="*/ 2 h 31"/>
                <a:gd name="T58" fmla="*/ 11 w 13"/>
                <a:gd name="T59" fmla="*/ 5 h 31"/>
                <a:gd name="T60" fmla="*/ 10 w 13"/>
                <a:gd name="T61" fmla="*/ 6 h 31"/>
                <a:gd name="T62" fmla="*/ 6 w 13"/>
                <a:gd name="T63" fmla="*/ 7 h 31"/>
                <a:gd name="T64" fmla="*/ 6 w 13"/>
                <a:gd name="T65" fmla="*/ 7 h 31"/>
                <a:gd name="T66" fmla="*/ 7 w 13"/>
                <a:gd name="T67" fmla="*/ 8 h 31"/>
                <a:gd name="T68" fmla="*/ 9 w 13"/>
                <a:gd name="T69" fmla="*/ 8 h 31"/>
                <a:gd name="T70" fmla="*/ 11 w 13"/>
                <a:gd name="T71" fmla="*/ 8 h 31"/>
                <a:gd name="T72" fmla="*/ 12 w 13"/>
                <a:gd name="T73" fmla="*/ 8 h 31"/>
                <a:gd name="T74" fmla="*/ 13 w 13"/>
                <a:gd name="T75" fmla="*/ 9 h 31"/>
                <a:gd name="T76" fmla="*/ 13 w 13"/>
                <a:gd name="T77" fmla="*/ 11 h 31"/>
                <a:gd name="T78" fmla="*/ 13 w 13"/>
                <a:gd name="T79" fmla="*/ 15 h 31"/>
                <a:gd name="T80" fmla="*/ 13 w 13"/>
                <a:gd name="T81" fmla="*/ 15 h 31"/>
                <a:gd name="T82" fmla="*/ 13 w 13"/>
                <a:gd name="T83" fmla="*/ 17 h 31"/>
                <a:gd name="T84" fmla="*/ 13 w 13"/>
                <a:gd name="T85" fmla="*/ 20 h 31"/>
                <a:gd name="T86" fmla="*/ 13 w 13"/>
                <a:gd name="T87" fmla="*/ 20 h 31"/>
                <a:gd name="T88" fmla="*/ 11 w 13"/>
                <a:gd name="T89" fmla="*/ 21 h 31"/>
                <a:gd name="T90" fmla="*/ 10 w 13"/>
                <a:gd name="T91" fmla="*/ 22 h 31"/>
                <a:gd name="T92" fmla="*/ 11 w 13"/>
                <a:gd name="T93" fmla="*/ 23 h 31"/>
                <a:gd name="T94" fmla="*/ 11 w 13"/>
                <a:gd name="T95" fmla="*/ 23 h 31"/>
                <a:gd name="T96" fmla="*/ 13 w 13"/>
                <a:gd name="T97" fmla="*/ 23 h 31"/>
                <a:gd name="T98" fmla="*/ 13 w 13"/>
                <a:gd name="T99" fmla="*/ 23 h 31"/>
                <a:gd name="T100" fmla="*/ 12 w 13"/>
                <a:gd name="T101" fmla="*/ 26 h 31"/>
                <a:gd name="T102" fmla="*/ 10 w 13"/>
                <a:gd name="T103" fmla="*/ 28 h 31"/>
                <a:gd name="T104" fmla="*/ 9 w 13"/>
                <a:gd name="T105" fmla="*/ 29 h 31"/>
                <a:gd name="T106" fmla="*/ 9 w 13"/>
                <a:gd name="T107" fmla="*/ 31 h 31"/>
                <a:gd name="T108" fmla="*/ 9 w 13"/>
                <a:gd name="T109" fmla="*/ 31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 h="31">
                  <a:moveTo>
                    <a:pt x="9" y="31"/>
                  </a:moveTo>
                  <a:lnTo>
                    <a:pt x="9" y="31"/>
                  </a:lnTo>
                  <a:lnTo>
                    <a:pt x="0" y="31"/>
                  </a:lnTo>
                  <a:lnTo>
                    <a:pt x="0" y="31"/>
                  </a:lnTo>
                  <a:lnTo>
                    <a:pt x="1" y="30"/>
                  </a:lnTo>
                  <a:lnTo>
                    <a:pt x="2" y="29"/>
                  </a:lnTo>
                  <a:lnTo>
                    <a:pt x="6" y="29"/>
                  </a:lnTo>
                  <a:lnTo>
                    <a:pt x="6" y="29"/>
                  </a:lnTo>
                  <a:lnTo>
                    <a:pt x="7" y="27"/>
                  </a:lnTo>
                  <a:lnTo>
                    <a:pt x="5" y="26"/>
                  </a:lnTo>
                  <a:lnTo>
                    <a:pt x="3" y="25"/>
                  </a:lnTo>
                  <a:lnTo>
                    <a:pt x="2" y="25"/>
                  </a:lnTo>
                  <a:lnTo>
                    <a:pt x="2" y="25"/>
                  </a:lnTo>
                  <a:lnTo>
                    <a:pt x="1" y="20"/>
                  </a:lnTo>
                  <a:lnTo>
                    <a:pt x="0" y="13"/>
                  </a:lnTo>
                  <a:lnTo>
                    <a:pt x="0" y="13"/>
                  </a:lnTo>
                  <a:lnTo>
                    <a:pt x="1" y="10"/>
                  </a:lnTo>
                  <a:lnTo>
                    <a:pt x="3" y="7"/>
                  </a:lnTo>
                  <a:lnTo>
                    <a:pt x="4" y="5"/>
                  </a:lnTo>
                  <a:lnTo>
                    <a:pt x="3" y="4"/>
                  </a:lnTo>
                  <a:lnTo>
                    <a:pt x="2" y="2"/>
                  </a:lnTo>
                  <a:lnTo>
                    <a:pt x="2" y="2"/>
                  </a:lnTo>
                  <a:lnTo>
                    <a:pt x="2" y="1"/>
                  </a:lnTo>
                  <a:lnTo>
                    <a:pt x="3" y="0"/>
                  </a:lnTo>
                  <a:lnTo>
                    <a:pt x="6" y="0"/>
                  </a:lnTo>
                  <a:lnTo>
                    <a:pt x="10" y="0"/>
                  </a:lnTo>
                  <a:lnTo>
                    <a:pt x="11" y="1"/>
                  </a:lnTo>
                  <a:lnTo>
                    <a:pt x="11" y="2"/>
                  </a:lnTo>
                  <a:lnTo>
                    <a:pt x="11" y="2"/>
                  </a:lnTo>
                  <a:lnTo>
                    <a:pt x="11" y="5"/>
                  </a:lnTo>
                  <a:lnTo>
                    <a:pt x="10" y="6"/>
                  </a:lnTo>
                  <a:lnTo>
                    <a:pt x="6" y="7"/>
                  </a:lnTo>
                  <a:lnTo>
                    <a:pt x="6" y="7"/>
                  </a:lnTo>
                  <a:lnTo>
                    <a:pt x="7" y="8"/>
                  </a:lnTo>
                  <a:lnTo>
                    <a:pt x="9" y="8"/>
                  </a:lnTo>
                  <a:lnTo>
                    <a:pt x="11" y="8"/>
                  </a:lnTo>
                  <a:lnTo>
                    <a:pt x="12" y="8"/>
                  </a:lnTo>
                  <a:lnTo>
                    <a:pt x="13" y="9"/>
                  </a:lnTo>
                  <a:lnTo>
                    <a:pt x="13" y="11"/>
                  </a:lnTo>
                  <a:lnTo>
                    <a:pt x="13" y="15"/>
                  </a:lnTo>
                  <a:lnTo>
                    <a:pt x="13" y="15"/>
                  </a:lnTo>
                  <a:lnTo>
                    <a:pt x="13" y="17"/>
                  </a:lnTo>
                  <a:lnTo>
                    <a:pt x="13" y="20"/>
                  </a:lnTo>
                  <a:lnTo>
                    <a:pt x="13" y="20"/>
                  </a:lnTo>
                  <a:lnTo>
                    <a:pt x="11" y="21"/>
                  </a:lnTo>
                  <a:lnTo>
                    <a:pt x="10" y="22"/>
                  </a:lnTo>
                  <a:lnTo>
                    <a:pt x="11" y="23"/>
                  </a:lnTo>
                  <a:lnTo>
                    <a:pt x="11" y="23"/>
                  </a:lnTo>
                  <a:lnTo>
                    <a:pt x="13" y="23"/>
                  </a:lnTo>
                  <a:lnTo>
                    <a:pt x="13" y="23"/>
                  </a:lnTo>
                  <a:lnTo>
                    <a:pt x="12" y="26"/>
                  </a:lnTo>
                  <a:lnTo>
                    <a:pt x="10" y="28"/>
                  </a:lnTo>
                  <a:lnTo>
                    <a:pt x="9" y="29"/>
                  </a:lnTo>
                  <a:lnTo>
                    <a:pt x="9" y="31"/>
                  </a:lnTo>
                  <a:lnTo>
                    <a:pt x="9"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1" hangingPunct="1">
                <a:lnSpc>
                  <a:spcPct val="100000"/>
                </a:lnSpc>
                <a:spcBef>
                  <a:spcPct val="0"/>
                </a:spcBef>
                <a:spcAft>
                  <a:spcPct val="0"/>
                </a:spcAft>
                <a:buClrTx/>
                <a:buSzTx/>
                <a:buFontTx/>
                <a:buNone/>
                <a:defRPr/>
              </a:pPr>
              <a:endParaRPr kumimoji="0" lang="ko-KR" altLang="en-US" sz="1400" b="0" i="0" u="none" strike="noStrike" kern="0" cap="none" spc="0" normalizeH="0" baseline="0" noProof="0">
                <a:ln>
                  <a:noFill/>
                </a:ln>
                <a:solidFill>
                  <a:prstClr val="black"/>
                </a:solidFill>
                <a:effectLst/>
                <a:uLnTx/>
                <a:uFillTx/>
                <a:latin typeface="Malgun Gothic" panose="020b0503020000020004" charset="-127"/>
                <a:ea typeface="Malgun Gothic" panose="020b0503020000020004" charset="-127"/>
              </a:endParaRPr>
            </a:p>
          </p:txBody>
        </p:sp>
        <p:sp>
          <p:nvSpPr>
            <p:cNvPr id="110" name="Freeform 11"/>
            <p:cNvSpPr/>
            <p:nvPr/>
          </p:nvSpPr>
          <p:spPr bwMode="auto">
            <a:xfrm>
              <a:off x="990600" y="2693988"/>
              <a:ext cx="12700" cy="9525"/>
            </a:xfrm>
            <a:custGeom>
              <a:gdLst>
                <a:gd name="T0" fmla="*/ 0 w 8"/>
                <a:gd name="T1" fmla="*/ 6 h 6"/>
                <a:gd name="T2" fmla="*/ 0 w 8"/>
                <a:gd name="T3" fmla="*/ 6 h 6"/>
                <a:gd name="T4" fmla="*/ 0 w 8"/>
                <a:gd name="T5" fmla="*/ 4 h 6"/>
                <a:gd name="T6" fmla="*/ 0 w 8"/>
                <a:gd name="T7" fmla="*/ 2 h 6"/>
                <a:gd name="T8" fmla="*/ 2 w 8"/>
                <a:gd name="T9" fmla="*/ 1 h 6"/>
                <a:gd name="T10" fmla="*/ 4 w 8"/>
                <a:gd name="T11" fmla="*/ 0 h 6"/>
                <a:gd name="T12" fmla="*/ 6 w 8"/>
                <a:gd name="T13" fmla="*/ 1 h 6"/>
                <a:gd name="T14" fmla="*/ 7 w 8"/>
                <a:gd name="T15" fmla="*/ 2 h 6"/>
                <a:gd name="T16" fmla="*/ 8 w 8"/>
                <a:gd name="T17" fmla="*/ 4 h 6"/>
                <a:gd name="T18" fmla="*/ 7 w 8"/>
                <a:gd name="T19" fmla="*/ 6 h 6"/>
                <a:gd name="T20" fmla="*/ 7 w 8"/>
                <a:gd name="T21" fmla="*/ 6 h 6"/>
                <a:gd name="T22" fmla="*/ 0 w 8"/>
                <a:gd name="T23" fmla="*/ 6 h 6"/>
                <a:gd name="T24" fmla="*/ 0 w 8"/>
                <a:gd name="T25" fmla="*/ 6 h 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6">
                  <a:moveTo>
                    <a:pt x="0" y="6"/>
                  </a:moveTo>
                  <a:lnTo>
                    <a:pt x="0" y="6"/>
                  </a:lnTo>
                  <a:lnTo>
                    <a:pt x="0" y="4"/>
                  </a:lnTo>
                  <a:lnTo>
                    <a:pt x="0" y="2"/>
                  </a:lnTo>
                  <a:lnTo>
                    <a:pt x="2" y="1"/>
                  </a:lnTo>
                  <a:lnTo>
                    <a:pt x="4" y="0"/>
                  </a:lnTo>
                  <a:lnTo>
                    <a:pt x="6" y="1"/>
                  </a:lnTo>
                  <a:lnTo>
                    <a:pt x="7" y="2"/>
                  </a:lnTo>
                  <a:lnTo>
                    <a:pt x="8" y="4"/>
                  </a:lnTo>
                  <a:lnTo>
                    <a:pt x="7" y="6"/>
                  </a:lnTo>
                  <a:lnTo>
                    <a:pt x="7" y="6"/>
                  </a:lnTo>
                  <a:lnTo>
                    <a:pt x="0" y="6"/>
                  </a:lnTo>
                  <a:lnTo>
                    <a:pt x="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1" hangingPunct="1">
                <a:lnSpc>
                  <a:spcPct val="100000"/>
                </a:lnSpc>
                <a:spcBef>
                  <a:spcPct val="0"/>
                </a:spcBef>
                <a:spcAft>
                  <a:spcPct val="0"/>
                </a:spcAft>
                <a:buClrTx/>
                <a:buSzTx/>
                <a:buFontTx/>
                <a:buNone/>
                <a:defRPr/>
              </a:pPr>
              <a:endParaRPr kumimoji="0" lang="ko-KR" altLang="en-US" sz="1400" b="0" i="0" u="none" strike="noStrike" kern="0" cap="none" spc="0" normalizeH="0" baseline="0" noProof="0">
                <a:ln>
                  <a:noFill/>
                </a:ln>
                <a:solidFill>
                  <a:prstClr val="black"/>
                </a:solidFill>
                <a:effectLst/>
                <a:uLnTx/>
                <a:uFillTx/>
                <a:latin typeface="Malgun Gothic" panose="020b0503020000020004" charset="-127"/>
                <a:ea typeface="Malgun Gothic" panose="020b0503020000020004" charset="-127"/>
              </a:endParaRPr>
            </a:p>
          </p:txBody>
        </p:sp>
        <p:sp>
          <p:nvSpPr>
            <p:cNvPr id="111" name="Freeform 12"/>
            <p:cNvSpPr/>
            <p:nvPr/>
          </p:nvSpPr>
          <p:spPr bwMode="auto">
            <a:xfrm>
              <a:off x="990600" y="2655888"/>
              <a:ext cx="22225" cy="33338"/>
            </a:xfrm>
            <a:custGeom>
              <a:gdLst>
                <a:gd name="T0" fmla="*/ 0 w 14"/>
                <a:gd name="T1" fmla="*/ 21 h 21"/>
                <a:gd name="T2" fmla="*/ 0 w 14"/>
                <a:gd name="T3" fmla="*/ 21 h 21"/>
                <a:gd name="T4" fmla="*/ 2 w 14"/>
                <a:gd name="T5" fmla="*/ 18 h 21"/>
                <a:gd name="T6" fmla="*/ 4 w 14"/>
                <a:gd name="T7" fmla="*/ 17 h 21"/>
                <a:gd name="T8" fmla="*/ 5 w 14"/>
                <a:gd name="T9" fmla="*/ 16 h 21"/>
                <a:gd name="T10" fmla="*/ 5 w 14"/>
                <a:gd name="T11" fmla="*/ 16 h 21"/>
                <a:gd name="T12" fmla="*/ 4 w 14"/>
                <a:gd name="T13" fmla="*/ 12 h 21"/>
                <a:gd name="T14" fmla="*/ 1 w 14"/>
                <a:gd name="T15" fmla="*/ 9 h 21"/>
                <a:gd name="T16" fmla="*/ 0 w 14"/>
                <a:gd name="T17" fmla="*/ 6 h 21"/>
                <a:gd name="T18" fmla="*/ 0 w 14"/>
                <a:gd name="T19" fmla="*/ 4 h 21"/>
                <a:gd name="T20" fmla="*/ 1 w 14"/>
                <a:gd name="T21" fmla="*/ 2 h 21"/>
                <a:gd name="T22" fmla="*/ 2 w 14"/>
                <a:gd name="T23" fmla="*/ 0 h 21"/>
                <a:gd name="T24" fmla="*/ 2 w 14"/>
                <a:gd name="T25" fmla="*/ 0 h 21"/>
                <a:gd name="T26" fmla="*/ 6 w 14"/>
                <a:gd name="T27" fmla="*/ 0 h 21"/>
                <a:gd name="T28" fmla="*/ 8 w 14"/>
                <a:gd name="T29" fmla="*/ 0 h 21"/>
                <a:gd name="T30" fmla="*/ 9 w 14"/>
                <a:gd name="T31" fmla="*/ 1 h 21"/>
                <a:gd name="T32" fmla="*/ 10 w 14"/>
                <a:gd name="T33" fmla="*/ 2 h 21"/>
                <a:gd name="T34" fmla="*/ 11 w 14"/>
                <a:gd name="T35" fmla="*/ 5 h 21"/>
                <a:gd name="T36" fmla="*/ 12 w 14"/>
                <a:gd name="T37" fmla="*/ 6 h 21"/>
                <a:gd name="T38" fmla="*/ 14 w 14"/>
                <a:gd name="T39" fmla="*/ 8 h 21"/>
                <a:gd name="T40" fmla="*/ 14 w 14"/>
                <a:gd name="T41" fmla="*/ 8 h 21"/>
                <a:gd name="T42" fmla="*/ 14 w 14"/>
                <a:gd name="T43" fmla="*/ 10 h 21"/>
                <a:gd name="T44" fmla="*/ 13 w 14"/>
                <a:gd name="T45" fmla="*/ 11 h 21"/>
                <a:gd name="T46" fmla="*/ 11 w 14"/>
                <a:gd name="T47" fmla="*/ 14 h 21"/>
                <a:gd name="T48" fmla="*/ 9 w 14"/>
                <a:gd name="T49" fmla="*/ 16 h 21"/>
                <a:gd name="T50" fmla="*/ 9 w 14"/>
                <a:gd name="T51" fmla="*/ 18 h 21"/>
                <a:gd name="T52" fmla="*/ 10 w 14"/>
                <a:gd name="T53" fmla="*/ 21 h 21"/>
                <a:gd name="T54" fmla="*/ 10 w 14"/>
                <a:gd name="T55" fmla="*/ 21 h 21"/>
                <a:gd name="T56" fmla="*/ 0 w 14"/>
                <a:gd name="T57" fmla="*/ 21 h 21"/>
                <a:gd name="T58" fmla="*/ 0 w 14"/>
                <a:gd name="T59" fmla="*/ 21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 h="21">
                  <a:moveTo>
                    <a:pt x="0" y="21"/>
                  </a:moveTo>
                  <a:lnTo>
                    <a:pt x="0" y="21"/>
                  </a:lnTo>
                  <a:lnTo>
                    <a:pt x="2" y="18"/>
                  </a:lnTo>
                  <a:lnTo>
                    <a:pt x="4" y="17"/>
                  </a:lnTo>
                  <a:lnTo>
                    <a:pt x="5" y="16"/>
                  </a:lnTo>
                  <a:lnTo>
                    <a:pt x="5" y="16"/>
                  </a:lnTo>
                  <a:lnTo>
                    <a:pt x="4" y="12"/>
                  </a:lnTo>
                  <a:lnTo>
                    <a:pt x="1" y="9"/>
                  </a:lnTo>
                  <a:lnTo>
                    <a:pt x="0" y="6"/>
                  </a:lnTo>
                  <a:lnTo>
                    <a:pt x="0" y="4"/>
                  </a:lnTo>
                  <a:lnTo>
                    <a:pt x="1" y="2"/>
                  </a:lnTo>
                  <a:lnTo>
                    <a:pt x="2" y="0"/>
                  </a:lnTo>
                  <a:lnTo>
                    <a:pt x="2" y="0"/>
                  </a:lnTo>
                  <a:lnTo>
                    <a:pt x="6" y="0"/>
                  </a:lnTo>
                  <a:lnTo>
                    <a:pt x="8" y="0"/>
                  </a:lnTo>
                  <a:lnTo>
                    <a:pt x="9" y="1"/>
                  </a:lnTo>
                  <a:lnTo>
                    <a:pt x="10" y="2"/>
                  </a:lnTo>
                  <a:lnTo>
                    <a:pt x="11" y="5"/>
                  </a:lnTo>
                  <a:lnTo>
                    <a:pt x="12" y="6"/>
                  </a:lnTo>
                  <a:lnTo>
                    <a:pt x="14" y="8"/>
                  </a:lnTo>
                  <a:lnTo>
                    <a:pt x="14" y="8"/>
                  </a:lnTo>
                  <a:lnTo>
                    <a:pt x="14" y="10"/>
                  </a:lnTo>
                  <a:lnTo>
                    <a:pt x="13" y="11"/>
                  </a:lnTo>
                  <a:lnTo>
                    <a:pt x="11" y="14"/>
                  </a:lnTo>
                  <a:lnTo>
                    <a:pt x="9" y="16"/>
                  </a:lnTo>
                  <a:lnTo>
                    <a:pt x="9" y="18"/>
                  </a:lnTo>
                  <a:lnTo>
                    <a:pt x="10" y="21"/>
                  </a:lnTo>
                  <a:lnTo>
                    <a:pt x="10" y="21"/>
                  </a:lnTo>
                  <a:lnTo>
                    <a:pt x="0" y="21"/>
                  </a:lnTo>
                  <a:lnTo>
                    <a:pt x="0"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1" hangingPunct="1">
                <a:lnSpc>
                  <a:spcPct val="100000"/>
                </a:lnSpc>
                <a:spcBef>
                  <a:spcPct val="0"/>
                </a:spcBef>
                <a:spcAft>
                  <a:spcPct val="0"/>
                </a:spcAft>
                <a:buClrTx/>
                <a:buSzTx/>
                <a:buFontTx/>
                <a:buNone/>
                <a:defRPr/>
              </a:pPr>
              <a:endParaRPr kumimoji="0" lang="ko-KR" altLang="en-US" sz="1400" b="0" i="0" u="none" strike="noStrike" kern="0" cap="none" spc="0" normalizeH="0" baseline="0" noProof="0">
                <a:ln>
                  <a:noFill/>
                </a:ln>
                <a:solidFill>
                  <a:prstClr val="black"/>
                </a:solidFill>
                <a:effectLst/>
                <a:uLnTx/>
                <a:uFillTx/>
                <a:latin typeface="Malgun Gothic" panose="020b0503020000020004" charset="-127"/>
                <a:ea typeface="Malgun Gothic" panose="020b0503020000020004" charset="-127"/>
              </a:endParaRPr>
            </a:p>
          </p:txBody>
        </p:sp>
        <p:sp>
          <p:nvSpPr>
            <p:cNvPr id="112" name="Freeform 13"/>
            <p:cNvSpPr/>
            <p:nvPr/>
          </p:nvSpPr>
          <p:spPr bwMode="auto">
            <a:xfrm>
              <a:off x="1012825" y="2511425"/>
              <a:ext cx="79375" cy="119063"/>
            </a:xfrm>
            <a:custGeom>
              <a:gdLst>
                <a:gd name="T0" fmla="*/ 49 w 50"/>
                <a:gd name="T1" fmla="*/ 0 h 75"/>
                <a:gd name="T2" fmla="*/ 50 w 50"/>
                <a:gd name="T3" fmla="*/ 7 h 75"/>
                <a:gd name="T4" fmla="*/ 46 w 50"/>
                <a:gd name="T5" fmla="*/ 13 h 75"/>
                <a:gd name="T6" fmla="*/ 41 w 50"/>
                <a:gd name="T7" fmla="*/ 20 h 75"/>
                <a:gd name="T8" fmla="*/ 40 w 50"/>
                <a:gd name="T9" fmla="*/ 29 h 75"/>
                <a:gd name="T10" fmla="*/ 38 w 50"/>
                <a:gd name="T11" fmla="*/ 29 h 75"/>
                <a:gd name="T12" fmla="*/ 36 w 50"/>
                <a:gd name="T13" fmla="*/ 35 h 75"/>
                <a:gd name="T14" fmla="*/ 33 w 50"/>
                <a:gd name="T15" fmla="*/ 35 h 75"/>
                <a:gd name="T16" fmla="*/ 29 w 50"/>
                <a:gd name="T17" fmla="*/ 39 h 75"/>
                <a:gd name="T18" fmla="*/ 26 w 50"/>
                <a:gd name="T19" fmla="*/ 40 h 75"/>
                <a:gd name="T20" fmla="*/ 27 w 50"/>
                <a:gd name="T21" fmla="*/ 45 h 75"/>
                <a:gd name="T22" fmla="*/ 26 w 50"/>
                <a:gd name="T23" fmla="*/ 49 h 75"/>
                <a:gd name="T24" fmla="*/ 24 w 50"/>
                <a:gd name="T25" fmla="*/ 49 h 75"/>
                <a:gd name="T26" fmla="*/ 22 w 50"/>
                <a:gd name="T27" fmla="*/ 49 h 75"/>
                <a:gd name="T28" fmla="*/ 21 w 50"/>
                <a:gd name="T29" fmla="*/ 54 h 75"/>
                <a:gd name="T30" fmla="*/ 20 w 50"/>
                <a:gd name="T31" fmla="*/ 61 h 75"/>
                <a:gd name="T32" fmla="*/ 18 w 50"/>
                <a:gd name="T33" fmla="*/ 62 h 75"/>
                <a:gd name="T34" fmla="*/ 13 w 50"/>
                <a:gd name="T35" fmla="*/ 67 h 75"/>
                <a:gd name="T36" fmla="*/ 14 w 50"/>
                <a:gd name="T37" fmla="*/ 71 h 75"/>
                <a:gd name="T38" fmla="*/ 11 w 50"/>
                <a:gd name="T39" fmla="*/ 71 h 75"/>
                <a:gd name="T40" fmla="*/ 8 w 50"/>
                <a:gd name="T41" fmla="*/ 75 h 75"/>
                <a:gd name="T42" fmla="*/ 5 w 50"/>
                <a:gd name="T43" fmla="*/ 75 h 75"/>
                <a:gd name="T44" fmla="*/ 2 w 50"/>
                <a:gd name="T45" fmla="*/ 72 h 75"/>
                <a:gd name="T46" fmla="*/ 0 w 50"/>
                <a:gd name="T47" fmla="*/ 71 h 75"/>
                <a:gd name="T48" fmla="*/ 1 w 50"/>
                <a:gd name="T49" fmla="*/ 68 h 75"/>
                <a:gd name="T50" fmla="*/ 8 w 50"/>
                <a:gd name="T51" fmla="*/ 67 h 75"/>
                <a:gd name="T52" fmla="*/ 11 w 50"/>
                <a:gd name="T53" fmla="*/ 69 h 75"/>
                <a:gd name="T54" fmla="*/ 11 w 50"/>
                <a:gd name="T55" fmla="*/ 64 h 75"/>
                <a:gd name="T56" fmla="*/ 4 w 50"/>
                <a:gd name="T57" fmla="*/ 60 h 75"/>
                <a:gd name="T58" fmla="*/ 0 w 50"/>
                <a:gd name="T59" fmla="*/ 58 h 75"/>
                <a:gd name="T60" fmla="*/ 3 w 50"/>
                <a:gd name="T61" fmla="*/ 55 h 75"/>
                <a:gd name="T62" fmla="*/ 8 w 50"/>
                <a:gd name="T63" fmla="*/ 55 h 75"/>
                <a:gd name="T64" fmla="*/ 7 w 50"/>
                <a:gd name="T65" fmla="*/ 54 h 75"/>
                <a:gd name="T66" fmla="*/ 4 w 50"/>
                <a:gd name="T67" fmla="*/ 53 h 75"/>
                <a:gd name="T68" fmla="*/ 6 w 50"/>
                <a:gd name="T69" fmla="*/ 48 h 75"/>
                <a:gd name="T70" fmla="*/ 5 w 50"/>
                <a:gd name="T71" fmla="*/ 40 h 75"/>
                <a:gd name="T72" fmla="*/ 7 w 50"/>
                <a:gd name="T73" fmla="*/ 36 h 75"/>
                <a:gd name="T74" fmla="*/ 11 w 50"/>
                <a:gd name="T75" fmla="*/ 35 h 75"/>
                <a:gd name="T76" fmla="*/ 13 w 50"/>
                <a:gd name="T77" fmla="*/ 40 h 75"/>
                <a:gd name="T78" fmla="*/ 8 w 50"/>
                <a:gd name="T79" fmla="*/ 42 h 75"/>
                <a:gd name="T80" fmla="*/ 9 w 50"/>
                <a:gd name="T81" fmla="*/ 44 h 75"/>
                <a:gd name="T82" fmla="*/ 14 w 50"/>
                <a:gd name="T83" fmla="*/ 47 h 75"/>
                <a:gd name="T84" fmla="*/ 22 w 50"/>
                <a:gd name="T85" fmla="*/ 47 h 75"/>
                <a:gd name="T86" fmla="*/ 22 w 50"/>
                <a:gd name="T87" fmla="*/ 44 h 75"/>
                <a:gd name="T88" fmla="*/ 18 w 50"/>
                <a:gd name="T89" fmla="*/ 41 h 75"/>
                <a:gd name="T90" fmla="*/ 16 w 50"/>
                <a:gd name="T91" fmla="*/ 40 h 75"/>
                <a:gd name="T92" fmla="*/ 16 w 50"/>
                <a:gd name="T93" fmla="*/ 29 h 75"/>
                <a:gd name="T94" fmla="*/ 20 w 50"/>
                <a:gd name="T95" fmla="*/ 31 h 75"/>
                <a:gd name="T96" fmla="*/ 21 w 50"/>
                <a:gd name="T97" fmla="*/ 28 h 75"/>
                <a:gd name="T98" fmla="*/ 22 w 50"/>
                <a:gd name="T99" fmla="*/ 22 h 75"/>
                <a:gd name="T100" fmla="*/ 24 w 50"/>
                <a:gd name="T101" fmla="*/ 20 h 75"/>
                <a:gd name="T102" fmla="*/ 20 w 50"/>
                <a:gd name="T103" fmla="*/ 15 h 75"/>
                <a:gd name="T104" fmla="*/ 20 w 50"/>
                <a:gd name="T105" fmla="*/ 13 h 75"/>
                <a:gd name="T106" fmla="*/ 24 w 50"/>
                <a:gd name="T107" fmla="*/ 12 h 75"/>
                <a:gd name="T108" fmla="*/ 29 w 50"/>
                <a:gd name="T109" fmla="*/ 12 h 75"/>
                <a:gd name="T110" fmla="*/ 31 w 50"/>
                <a:gd name="T111" fmla="*/ 10 h 75"/>
                <a:gd name="T112" fmla="*/ 29 w 50"/>
                <a:gd name="T113" fmla="*/ 6 h 75"/>
                <a:gd name="T114" fmla="*/ 33 w 50"/>
                <a:gd name="T115" fmla="*/ 8 h 75"/>
                <a:gd name="T116" fmla="*/ 36 w 50"/>
                <a:gd name="T117" fmla="*/ 11 h 75"/>
                <a:gd name="T118" fmla="*/ 39 w 50"/>
                <a:gd name="T119" fmla="*/ 10 h 75"/>
                <a:gd name="T120" fmla="*/ 42 w 50"/>
                <a:gd name="T121" fmla="*/ 5 h 75"/>
                <a:gd name="T122" fmla="*/ 44 w 50"/>
                <a:gd name="T123" fmla="*/ 1 h 75"/>
                <a:gd name="T124" fmla="*/ 49 w 50"/>
                <a:gd name="T125" fmla="*/ 0 h 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0" h="75">
                  <a:moveTo>
                    <a:pt x="49" y="0"/>
                  </a:moveTo>
                  <a:lnTo>
                    <a:pt x="49" y="0"/>
                  </a:lnTo>
                  <a:lnTo>
                    <a:pt x="50" y="4"/>
                  </a:lnTo>
                  <a:lnTo>
                    <a:pt x="50" y="7"/>
                  </a:lnTo>
                  <a:lnTo>
                    <a:pt x="48" y="10"/>
                  </a:lnTo>
                  <a:lnTo>
                    <a:pt x="46" y="13"/>
                  </a:lnTo>
                  <a:lnTo>
                    <a:pt x="43" y="15"/>
                  </a:lnTo>
                  <a:lnTo>
                    <a:pt x="41" y="20"/>
                  </a:lnTo>
                  <a:lnTo>
                    <a:pt x="40" y="24"/>
                  </a:lnTo>
                  <a:lnTo>
                    <a:pt x="40" y="29"/>
                  </a:lnTo>
                  <a:lnTo>
                    <a:pt x="40" y="29"/>
                  </a:lnTo>
                  <a:lnTo>
                    <a:pt x="38" y="29"/>
                  </a:lnTo>
                  <a:lnTo>
                    <a:pt x="36" y="30"/>
                  </a:lnTo>
                  <a:lnTo>
                    <a:pt x="36" y="35"/>
                  </a:lnTo>
                  <a:lnTo>
                    <a:pt x="36" y="35"/>
                  </a:lnTo>
                  <a:lnTo>
                    <a:pt x="33" y="35"/>
                  </a:lnTo>
                  <a:lnTo>
                    <a:pt x="31" y="38"/>
                  </a:lnTo>
                  <a:lnTo>
                    <a:pt x="29" y="39"/>
                  </a:lnTo>
                  <a:lnTo>
                    <a:pt x="26" y="40"/>
                  </a:lnTo>
                  <a:lnTo>
                    <a:pt x="26" y="40"/>
                  </a:lnTo>
                  <a:lnTo>
                    <a:pt x="26" y="42"/>
                  </a:lnTo>
                  <a:lnTo>
                    <a:pt x="27" y="45"/>
                  </a:lnTo>
                  <a:lnTo>
                    <a:pt x="27" y="47"/>
                  </a:lnTo>
                  <a:lnTo>
                    <a:pt x="26" y="49"/>
                  </a:lnTo>
                  <a:lnTo>
                    <a:pt x="26" y="49"/>
                  </a:lnTo>
                  <a:lnTo>
                    <a:pt x="24" y="49"/>
                  </a:lnTo>
                  <a:lnTo>
                    <a:pt x="22" y="49"/>
                  </a:lnTo>
                  <a:lnTo>
                    <a:pt x="22" y="49"/>
                  </a:lnTo>
                  <a:lnTo>
                    <a:pt x="21" y="51"/>
                  </a:lnTo>
                  <a:lnTo>
                    <a:pt x="21" y="54"/>
                  </a:lnTo>
                  <a:lnTo>
                    <a:pt x="21" y="58"/>
                  </a:lnTo>
                  <a:lnTo>
                    <a:pt x="20" y="61"/>
                  </a:lnTo>
                  <a:lnTo>
                    <a:pt x="20" y="61"/>
                  </a:lnTo>
                  <a:lnTo>
                    <a:pt x="18" y="62"/>
                  </a:lnTo>
                  <a:lnTo>
                    <a:pt x="15" y="64"/>
                  </a:lnTo>
                  <a:lnTo>
                    <a:pt x="13" y="67"/>
                  </a:lnTo>
                  <a:lnTo>
                    <a:pt x="13" y="69"/>
                  </a:lnTo>
                  <a:lnTo>
                    <a:pt x="14" y="71"/>
                  </a:lnTo>
                  <a:lnTo>
                    <a:pt x="14" y="71"/>
                  </a:lnTo>
                  <a:lnTo>
                    <a:pt x="11" y="71"/>
                  </a:lnTo>
                  <a:lnTo>
                    <a:pt x="9" y="72"/>
                  </a:lnTo>
                  <a:lnTo>
                    <a:pt x="8" y="75"/>
                  </a:lnTo>
                  <a:lnTo>
                    <a:pt x="8" y="75"/>
                  </a:lnTo>
                  <a:lnTo>
                    <a:pt x="5" y="75"/>
                  </a:lnTo>
                  <a:lnTo>
                    <a:pt x="4" y="74"/>
                  </a:lnTo>
                  <a:lnTo>
                    <a:pt x="2" y="72"/>
                  </a:lnTo>
                  <a:lnTo>
                    <a:pt x="0" y="71"/>
                  </a:lnTo>
                  <a:lnTo>
                    <a:pt x="0" y="71"/>
                  </a:lnTo>
                  <a:lnTo>
                    <a:pt x="0" y="69"/>
                  </a:lnTo>
                  <a:lnTo>
                    <a:pt x="1" y="68"/>
                  </a:lnTo>
                  <a:lnTo>
                    <a:pt x="4" y="67"/>
                  </a:lnTo>
                  <a:lnTo>
                    <a:pt x="8" y="67"/>
                  </a:lnTo>
                  <a:lnTo>
                    <a:pt x="11" y="69"/>
                  </a:lnTo>
                  <a:lnTo>
                    <a:pt x="11" y="69"/>
                  </a:lnTo>
                  <a:lnTo>
                    <a:pt x="11" y="66"/>
                  </a:lnTo>
                  <a:lnTo>
                    <a:pt x="11" y="64"/>
                  </a:lnTo>
                  <a:lnTo>
                    <a:pt x="7" y="61"/>
                  </a:lnTo>
                  <a:lnTo>
                    <a:pt x="4" y="60"/>
                  </a:lnTo>
                  <a:lnTo>
                    <a:pt x="0" y="58"/>
                  </a:lnTo>
                  <a:lnTo>
                    <a:pt x="0" y="58"/>
                  </a:lnTo>
                  <a:lnTo>
                    <a:pt x="1" y="56"/>
                  </a:lnTo>
                  <a:lnTo>
                    <a:pt x="3" y="55"/>
                  </a:lnTo>
                  <a:lnTo>
                    <a:pt x="8" y="55"/>
                  </a:lnTo>
                  <a:lnTo>
                    <a:pt x="8" y="55"/>
                  </a:lnTo>
                  <a:lnTo>
                    <a:pt x="8" y="54"/>
                  </a:lnTo>
                  <a:lnTo>
                    <a:pt x="7" y="54"/>
                  </a:lnTo>
                  <a:lnTo>
                    <a:pt x="4" y="53"/>
                  </a:lnTo>
                  <a:lnTo>
                    <a:pt x="4" y="53"/>
                  </a:lnTo>
                  <a:lnTo>
                    <a:pt x="6" y="51"/>
                  </a:lnTo>
                  <a:lnTo>
                    <a:pt x="6" y="48"/>
                  </a:lnTo>
                  <a:lnTo>
                    <a:pt x="5" y="42"/>
                  </a:lnTo>
                  <a:lnTo>
                    <a:pt x="5" y="40"/>
                  </a:lnTo>
                  <a:lnTo>
                    <a:pt x="5" y="38"/>
                  </a:lnTo>
                  <a:lnTo>
                    <a:pt x="7" y="36"/>
                  </a:lnTo>
                  <a:lnTo>
                    <a:pt x="11" y="35"/>
                  </a:lnTo>
                  <a:lnTo>
                    <a:pt x="11" y="35"/>
                  </a:lnTo>
                  <a:lnTo>
                    <a:pt x="13" y="38"/>
                  </a:lnTo>
                  <a:lnTo>
                    <a:pt x="13" y="40"/>
                  </a:lnTo>
                  <a:lnTo>
                    <a:pt x="12" y="41"/>
                  </a:lnTo>
                  <a:lnTo>
                    <a:pt x="8" y="42"/>
                  </a:lnTo>
                  <a:lnTo>
                    <a:pt x="8" y="42"/>
                  </a:lnTo>
                  <a:lnTo>
                    <a:pt x="9" y="44"/>
                  </a:lnTo>
                  <a:lnTo>
                    <a:pt x="11" y="45"/>
                  </a:lnTo>
                  <a:lnTo>
                    <a:pt x="14" y="47"/>
                  </a:lnTo>
                  <a:lnTo>
                    <a:pt x="22" y="47"/>
                  </a:lnTo>
                  <a:lnTo>
                    <a:pt x="22" y="47"/>
                  </a:lnTo>
                  <a:lnTo>
                    <a:pt x="22" y="45"/>
                  </a:lnTo>
                  <a:lnTo>
                    <a:pt x="22" y="44"/>
                  </a:lnTo>
                  <a:lnTo>
                    <a:pt x="20" y="42"/>
                  </a:lnTo>
                  <a:lnTo>
                    <a:pt x="18" y="41"/>
                  </a:lnTo>
                  <a:lnTo>
                    <a:pt x="16" y="40"/>
                  </a:lnTo>
                  <a:lnTo>
                    <a:pt x="16" y="40"/>
                  </a:lnTo>
                  <a:lnTo>
                    <a:pt x="16" y="29"/>
                  </a:lnTo>
                  <a:lnTo>
                    <a:pt x="16" y="29"/>
                  </a:lnTo>
                  <a:lnTo>
                    <a:pt x="19" y="30"/>
                  </a:lnTo>
                  <a:lnTo>
                    <a:pt x="20" y="31"/>
                  </a:lnTo>
                  <a:lnTo>
                    <a:pt x="21" y="30"/>
                  </a:lnTo>
                  <a:lnTo>
                    <a:pt x="21" y="28"/>
                  </a:lnTo>
                  <a:lnTo>
                    <a:pt x="21" y="24"/>
                  </a:lnTo>
                  <a:lnTo>
                    <a:pt x="22" y="22"/>
                  </a:lnTo>
                  <a:lnTo>
                    <a:pt x="24" y="20"/>
                  </a:lnTo>
                  <a:lnTo>
                    <a:pt x="24" y="20"/>
                  </a:lnTo>
                  <a:lnTo>
                    <a:pt x="21" y="18"/>
                  </a:lnTo>
                  <a:lnTo>
                    <a:pt x="20" y="15"/>
                  </a:lnTo>
                  <a:lnTo>
                    <a:pt x="20" y="13"/>
                  </a:lnTo>
                  <a:lnTo>
                    <a:pt x="20" y="13"/>
                  </a:lnTo>
                  <a:lnTo>
                    <a:pt x="22" y="12"/>
                  </a:lnTo>
                  <a:lnTo>
                    <a:pt x="24" y="12"/>
                  </a:lnTo>
                  <a:lnTo>
                    <a:pt x="28" y="12"/>
                  </a:lnTo>
                  <a:lnTo>
                    <a:pt x="29" y="12"/>
                  </a:lnTo>
                  <a:lnTo>
                    <a:pt x="31" y="11"/>
                  </a:lnTo>
                  <a:lnTo>
                    <a:pt x="31" y="10"/>
                  </a:lnTo>
                  <a:lnTo>
                    <a:pt x="29" y="6"/>
                  </a:lnTo>
                  <a:lnTo>
                    <a:pt x="29" y="6"/>
                  </a:lnTo>
                  <a:lnTo>
                    <a:pt x="32" y="6"/>
                  </a:lnTo>
                  <a:lnTo>
                    <a:pt x="33" y="8"/>
                  </a:lnTo>
                  <a:lnTo>
                    <a:pt x="34" y="10"/>
                  </a:lnTo>
                  <a:lnTo>
                    <a:pt x="36" y="11"/>
                  </a:lnTo>
                  <a:lnTo>
                    <a:pt x="36" y="11"/>
                  </a:lnTo>
                  <a:lnTo>
                    <a:pt x="39" y="10"/>
                  </a:lnTo>
                  <a:lnTo>
                    <a:pt x="40" y="9"/>
                  </a:lnTo>
                  <a:lnTo>
                    <a:pt x="42" y="5"/>
                  </a:lnTo>
                  <a:lnTo>
                    <a:pt x="43" y="3"/>
                  </a:lnTo>
                  <a:lnTo>
                    <a:pt x="44" y="1"/>
                  </a:lnTo>
                  <a:lnTo>
                    <a:pt x="46" y="0"/>
                  </a:lnTo>
                  <a:lnTo>
                    <a:pt x="49" y="0"/>
                  </a:lnTo>
                  <a:lnTo>
                    <a:pt x="4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1" hangingPunct="1">
                <a:lnSpc>
                  <a:spcPct val="100000"/>
                </a:lnSpc>
                <a:spcBef>
                  <a:spcPct val="0"/>
                </a:spcBef>
                <a:spcAft>
                  <a:spcPct val="0"/>
                </a:spcAft>
                <a:buClrTx/>
                <a:buSzTx/>
                <a:buFontTx/>
                <a:buNone/>
                <a:defRPr/>
              </a:pPr>
              <a:endParaRPr kumimoji="0" lang="ko-KR" altLang="en-US" sz="1400" b="0" i="0" u="none" strike="noStrike" kern="0" cap="none" spc="0" normalizeH="0" baseline="0" noProof="0">
                <a:ln>
                  <a:noFill/>
                </a:ln>
                <a:solidFill>
                  <a:prstClr val="black"/>
                </a:solidFill>
                <a:effectLst/>
                <a:uLnTx/>
                <a:uFillTx/>
                <a:latin typeface="Malgun Gothic" panose="020b0503020000020004" charset="-127"/>
                <a:ea typeface="Malgun Gothic" panose="020b0503020000020004" charset="-127"/>
              </a:endParaRPr>
            </a:p>
          </p:txBody>
        </p:sp>
        <p:sp>
          <p:nvSpPr>
            <p:cNvPr id="113" name="Freeform 14"/>
            <p:cNvSpPr/>
            <p:nvPr/>
          </p:nvSpPr>
          <p:spPr bwMode="auto">
            <a:xfrm>
              <a:off x="1057275" y="2503488"/>
              <a:ext cx="23812" cy="14288"/>
            </a:xfrm>
            <a:custGeom>
              <a:gdLst>
                <a:gd name="T0" fmla="*/ 1 w 15"/>
                <a:gd name="T1" fmla="*/ 0 h 9"/>
                <a:gd name="T2" fmla="*/ 1 w 15"/>
                <a:gd name="T3" fmla="*/ 0 h 9"/>
                <a:gd name="T4" fmla="*/ 4 w 15"/>
                <a:gd name="T5" fmla="*/ 1 h 9"/>
                <a:gd name="T6" fmla="*/ 7 w 15"/>
                <a:gd name="T7" fmla="*/ 3 h 9"/>
                <a:gd name="T8" fmla="*/ 14 w 15"/>
                <a:gd name="T9" fmla="*/ 3 h 9"/>
                <a:gd name="T10" fmla="*/ 14 w 15"/>
                <a:gd name="T11" fmla="*/ 3 h 9"/>
                <a:gd name="T12" fmla="*/ 15 w 15"/>
                <a:gd name="T13" fmla="*/ 5 h 9"/>
                <a:gd name="T14" fmla="*/ 14 w 15"/>
                <a:gd name="T15" fmla="*/ 7 h 9"/>
                <a:gd name="T16" fmla="*/ 13 w 15"/>
                <a:gd name="T17" fmla="*/ 7 h 9"/>
                <a:gd name="T18" fmla="*/ 11 w 15"/>
                <a:gd name="T19" fmla="*/ 7 h 9"/>
                <a:gd name="T20" fmla="*/ 7 w 15"/>
                <a:gd name="T21" fmla="*/ 7 h 9"/>
                <a:gd name="T22" fmla="*/ 6 w 15"/>
                <a:gd name="T23" fmla="*/ 8 h 9"/>
                <a:gd name="T24" fmla="*/ 6 w 15"/>
                <a:gd name="T25" fmla="*/ 9 h 9"/>
                <a:gd name="T26" fmla="*/ 6 w 15"/>
                <a:gd name="T27" fmla="*/ 9 h 9"/>
                <a:gd name="T28" fmla="*/ 3 w 15"/>
                <a:gd name="T29" fmla="*/ 8 h 9"/>
                <a:gd name="T30" fmla="*/ 1 w 15"/>
                <a:gd name="T31" fmla="*/ 7 h 9"/>
                <a:gd name="T32" fmla="*/ 0 w 15"/>
                <a:gd name="T33" fmla="*/ 4 h 9"/>
                <a:gd name="T34" fmla="*/ 1 w 15"/>
                <a:gd name="T35" fmla="*/ 0 h 9"/>
                <a:gd name="T36" fmla="*/ 1 w 15"/>
                <a:gd name="T37" fmla="*/ 0 h 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9">
                  <a:moveTo>
                    <a:pt x="1" y="0"/>
                  </a:moveTo>
                  <a:lnTo>
                    <a:pt x="1" y="0"/>
                  </a:lnTo>
                  <a:lnTo>
                    <a:pt x="4" y="1"/>
                  </a:lnTo>
                  <a:lnTo>
                    <a:pt x="7" y="3"/>
                  </a:lnTo>
                  <a:lnTo>
                    <a:pt x="14" y="3"/>
                  </a:lnTo>
                  <a:lnTo>
                    <a:pt x="14" y="3"/>
                  </a:lnTo>
                  <a:lnTo>
                    <a:pt x="15" y="5"/>
                  </a:lnTo>
                  <a:lnTo>
                    <a:pt x="14" y="7"/>
                  </a:lnTo>
                  <a:lnTo>
                    <a:pt x="13" y="7"/>
                  </a:lnTo>
                  <a:lnTo>
                    <a:pt x="11" y="7"/>
                  </a:lnTo>
                  <a:lnTo>
                    <a:pt x="7" y="7"/>
                  </a:lnTo>
                  <a:lnTo>
                    <a:pt x="6" y="8"/>
                  </a:lnTo>
                  <a:lnTo>
                    <a:pt x="6" y="9"/>
                  </a:lnTo>
                  <a:lnTo>
                    <a:pt x="6" y="9"/>
                  </a:lnTo>
                  <a:lnTo>
                    <a:pt x="3" y="8"/>
                  </a:lnTo>
                  <a:lnTo>
                    <a:pt x="1" y="7"/>
                  </a:lnTo>
                  <a:lnTo>
                    <a:pt x="0" y="4"/>
                  </a:lnTo>
                  <a:lnTo>
                    <a:pt x="1" y="0"/>
                  </a:ln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1" hangingPunct="1">
                <a:lnSpc>
                  <a:spcPct val="100000"/>
                </a:lnSpc>
                <a:spcBef>
                  <a:spcPct val="0"/>
                </a:spcBef>
                <a:spcAft>
                  <a:spcPct val="0"/>
                </a:spcAft>
                <a:buClrTx/>
                <a:buSzTx/>
                <a:buFontTx/>
                <a:buNone/>
                <a:defRPr/>
              </a:pPr>
              <a:endParaRPr kumimoji="0" lang="ko-KR" altLang="en-US" sz="1400" b="0" i="0" u="none" strike="noStrike" kern="0" cap="none" spc="0" normalizeH="0" baseline="0" noProof="0">
                <a:ln>
                  <a:noFill/>
                </a:ln>
                <a:solidFill>
                  <a:prstClr val="black"/>
                </a:solidFill>
                <a:effectLst/>
                <a:uLnTx/>
                <a:uFillTx/>
                <a:latin typeface="Malgun Gothic" panose="020b0503020000020004" charset="-127"/>
                <a:ea typeface="Malgun Gothic" panose="020b0503020000020004" charset="-127"/>
              </a:endParaRPr>
            </a:p>
          </p:txBody>
        </p:sp>
        <p:sp>
          <p:nvSpPr>
            <p:cNvPr id="114" name="Freeform 15"/>
            <p:cNvSpPr/>
            <p:nvPr/>
          </p:nvSpPr>
          <p:spPr bwMode="auto">
            <a:xfrm>
              <a:off x="1087438" y="2443163"/>
              <a:ext cx="14287" cy="20638"/>
            </a:xfrm>
            <a:custGeom>
              <a:gdLst>
                <a:gd name="T0" fmla="*/ 2 w 9"/>
                <a:gd name="T1" fmla="*/ 13 h 13"/>
                <a:gd name="T2" fmla="*/ 2 w 9"/>
                <a:gd name="T3" fmla="*/ 13 h 13"/>
                <a:gd name="T4" fmla="*/ 0 w 9"/>
                <a:gd name="T5" fmla="*/ 12 h 13"/>
                <a:gd name="T6" fmla="*/ 0 w 9"/>
                <a:gd name="T7" fmla="*/ 11 h 13"/>
                <a:gd name="T8" fmla="*/ 1 w 9"/>
                <a:gd name="T9" fmla="*/ 7 h 13"/>
                <a:gd name="T10" fmla="*/ 3 w 9"/>
                <a:gd name="T11" fmla="*/ 4 h 13"/>
                <a:gd name="T12" fmla="*/ 5 w 9"/>
                <a:gd name="T13" fmla="*/ 0 h 13"/>
                <a:gd name="T14" fmla="*/ 5 w 9"/>
                <a:gd name="T15" fmla="*/ 0 h 13"/>
                <a:gd name="T16" fmla="*/ 7 w 9"/>
                <a:gd name="T17" fmla="*/ 2 h 13"/>
                <a:gd name="T18" fmla="*/ 8 w 9"/>
                <a:gd name="T19" fmla="*/ 4 h 13"/>
                <a:gd name="T20" fmla="*/ 9 w 9"/>
                <a:gd name="T21" fmla="*/ 9 h 13"/>
                <a:gd name="T22" fmla="*/ 9 w 9"/>
                <a:gd name="T23" fmla="*/ 9 h 13"/>
                <a:gd name="T24" fmla="*/ 7 w 9"/>
                <a:gd name="T25" fmla="*/ 9 h 13"/>
                <a:gd name="T26" fmla="*/ 5 w 9"/>
                <a:gd name="T27" fmla="*/ 10 h 13"/>
                <a:gd name="T28" fmla="*/ 3 w 9"/>
                <a:gd name="T29" fmla="*/ 11 h 13"/>
                <a:gd name="T30" fmla="*/ 2 w 9"/>
                <a:gd name="T31" fmla="*/ 13 h 13"/>
                <a:gd name="T32" fmla="*/ 2 w 9"/>
                <a:gd name="T33" fmla="*/ 13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13">
                  <a:moveTo>
                    <a:pt x="2" y="13"/>
                  </a:moveTo>
                  <a:lnTo>
                    <a:pt x="2" y="13"/>
                  </a:lnTo>
                  <a:lnTo>
                    <a:pt x="0" y="12"/>
                  </a:lnTo>
                  <a:lnTo>
                    <a:pt x="0" y="11"/>
                  </a:lnTo>
                  <a:lnTo>
                    <a:pt x="1" y="7"/>
                  </a:lnTo>
                  <a:lnTo>
                    <a:pt x="3" y="4"/>
                  </a:lnTo>
                  <a:lnTo>
                    <a:pt x="5" y="0"/>
                  </a:lnTo>
                  <a:lnTo>
                    <a:pt x="5" y="0"/>
                  </a:lnTo>
                  <a:lnTo>
                    <a:pt x="7" y="2"/>
                  </a:lnTo>
                  <a:lnTo>
                    <a:pt x="8" y="4"/>
                  </a:lnTo>
                  <a:lnTo>
                    <a:pt x="9" y="9"/>
                  </a:lnTo>
                  <a:lnTo>
                    <a:pt x="9" y="9"/>
                  </a:lnTo>
                  <a:lnTo>
                    <a:pt x="7" y="9"/>
                  </a:lnTo>
                  <a:lnTo>
                    <a:pt x="5" y="10"/>
                  </a:lnTo>
                  <a:lnTo>
                    <a:pt x="3" y="11"/>
                  </a:lnTo>
                  <a:lnTo>
                    <a:pt x="2" y="13"/>
                  </a:lnTo>
                  <a:lnTo>
                    <a:pt x="2"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1" hangingPunct="1">
                <a:lnSpc>
                  <a:spcPct val="100000"/>
                </a:lnSpc>
                <a:spcBef>
                  <a:spcPct val="0"/>
                </a:spcBef>
                <a:spcAft>
                  <a:spcPct val="0"/>
                </a:spcAft>
                <a:buClrTx/>
                <a:buSzTx/>
                <a:buFontTx/>
                <a:buNone/>
                <a:defRPr/>
              </a:pPr>
              <a:endParaRPr kumimoji="0" lang="ko-KR" altLang="en-US" sz="1400" b="0" i="0" u="none" strike="noStrike" kern="0" cap="none" spc="0" normalizeH="0" baseline="0" noProof="0">
                <a:ln>
                  <a:noFill/>
                </a:ln>
                <a:solidFill>
                  <a:prstClr val="black"/>
                </a:solidFill>
                <a:effectLst/>
                <a:uLnTx/>
                <a:uFillTx/>
                <a:latin typeface="Malgun Gothic" panose="020b0503020000020004" charset="-127"/>
                <a:ea typeface="Malgun Gothic" panose="020b0503020000020004" charset="-127"/>
              </a:endParaRPr>
            </a:p>
          </p:txBody>
        </p:sp>
        <p:sp>
          <p:nvSpPr>
            <p:cNvPr id="115" name="Freeform 16"/>
            <p:cNvSpPr/>
            <p:nvPr/>
          </p:nvSpPr>
          <p:spPr bwMode="auto">
            <a:xfrm>
              <a:off x="1449388" y="2130425"/>
              <a:ext cx="15875" cy="9525"/>
            </a:xfrm>
            <a:custGeom>
              <a:gdLst>
                <a:gd name="T0" fmla="*/ 0 w 10"/>
                <a:gd name="T1" fmla="*/ 6 h 6"/>
                <a:gd name="T2" fmla="*/ 0 w 10"/>
                <a:gd name="T3" fmla="*/ 6 h 6"/>
                <a:gd name="T4" fmla="*/ 4 w 10"/>
                <a:gd name="T5" fmla="*/ 2 h 6"/>
                <a:gd name="T6" fmla="*/ 6 w 10"/>
                <a:gd name="T7" fmla="*/ 0 h 6"/>
                <a:gd name="T8" fmla="*/ 10 w 10"/>
                <a:gd name="T9" fmla="*/ 0 h 6"/>
                <a:gd name="T10" fmla="*/ 10 w 10"/>
                <a:gd name="T11" fmla="*/ 0 h 6"/>
                <a:gd name="T12" fmla="*/ 7 w 10"/>
                <a:gd name="T13" fmla="*/ 4 h 6"/>
                <a:gd name="T14" fmla="*/ 4 w 10"/>
                <a:gd name="T15" fmla="*/ 6 h 6"/>
                <a:gd name="T16" fmla="*/ 0 w 10"/>
                <a:gd name="T17" fmla="*/ 6 h 6"/>
                <a:gd name="T18" fmla="*/ 0 w 10"/>
                <a:gd name="T19" fmla="*/ 6 h 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6">
                  <a:moveTo>
                    <a:pt x="0" y="6"/>
                  </a:moveTo>
                  <a:lnTo>
                    <a:pt x="0" y="6"/>
                  </a:lnTo>
                  <a:lnTo>
                    <a:pt x="4" y="2"/>
                  </a:lnTo>
                  <a:lnTo>
                    <a:pt x="6" y="0"/>
                  </a:lnTo>
                  <a:lnTo>
                    <a:pt x="10" y="0"/>
                  </a:lnTo>
                  <a:lnTo>
                    <a:pt x="10" y="0"/>
                  </a:lnTo>
                  <a:lnTo>
                    <a:pt x="7" y="4"/>
                  </a:lnTo>
                  <a:lnTo>
                    <a:pt x="4" y="6"/>
                  </a:lnTo>
                  <a:lnTo>
                    <a:pt x="0" y="6"/>
                  </a:lnTo>
                  <a:lnTo>
                    <a:pt x="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1" hangingPunct="1">
                <a:lnSpc>
                  <a:spcPct val="100000"/>
                </a:lnSpc>
                <a:spcBef>
                  <a:spcPct val="0"/>
                </a:spcBef>
                <a:spcAft>
                  <a:spcPct val="0"/>
                </a:spcAft>
                <a:buClrTx/>
                <a:buSzTx/>
                <a:buFontTx/>
                <a:buNone/>
                <a:defRPr/>
              </a:pPr>
              <a:endParaRPr kumimoji="0" lang="ko-KR" altLang="en-US" sz="1400" b="0" i="0" u="none" strike="noStrike" kern="0" cap="none" spc="0" normalizeH="0" baseline="0" noProof="0">
                <a:ln>
                  <a:noFill/>
                </a:ln>
                <a:solidFill>
                  <a:prstClr val="black"/>
                </a:solidFill>
                <a:effectLst/>
                <a:uLnTx/>
                <a:uFillTx/>
                <a:latin typeface="Malgun Gothic" panose="020b0503020000020004" charset="-127"/>
                <a:ea typeface="Malgun Gothic" panose="020b0503020000020004" charset="-127"/>
              </a:endParaRPr>
            </a:p>
          </p:txBody>
        </p:sp>
        <p:sp>
          <p:nvSpPr>
            <p:cNvPr id="116" name="Freeform 17"/>
            <p:cNvSpPr/>
            <p:nvPr/>
          </p:nvSpPr>
          <p:spPr bwMode="auto">
            <a:xfrm>
              <a:off x="1698625" y="1992313"/>
              <a:ext cx="7937" cy="9525"/>
            </a:xfrm>
            <a:custGeom>
              <a:gdLst>
                <a:gd name="T0" fmla="*/ 0 w 5"/>
                <a:gd name="T1" fmla="*/ 6 h 6"/>
                <a:gd name="T2" fmla="*/ 0 w 5"/>
                <a:gd name="T3" fmla="*/ 6 h 6"/>
                <a:gd name="T4" fmla="*/ 0 w 5"/>
                <a:gd name="T5" fmla="*/ 0 h 6"/>
                <a:gd name="T6" fmla="*/ 0 w 5"/>
                <a:gd name="T7" fmla="*/ 0 h 6"/>
                <a:gd name="T8" fmla="*/ 5 w 5"/>
                <a:gd name="T9" fmla="*/ 0 h 6"/>
                <a:gd name="T10" fmla="*/ 5 w 5"/>
                <a:gd name="T11" fmla="*/ 0 h 6"/>
                <a:gd name="T12" fmla="*/ 5 w 5"/>
                <a:gd name="T13" fmla="*/ 6 h 6"/>
                <a:gd name="T14" fmla="*/ 5 w 5"/>
                <a:gd name="T15" fmla="*/ 6 h 6"/>
                <a:gd name="T16" fmla="*/ 0 w 5"/>
                <a:gd name="T17" fmla="*/ 6 h 6"/>
                <a:gd name="T18" fmla="*/ 0 w 5"/>
                <a:gd name="T19" fmla="*/ 6 h 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6">
                  <a:moveTo>
                    <a:pt x="0" y="6"/>
                  </a:moveTo>
                  <a:lnTo>
                    <a:pt x="0" y="6"/>
                  </a:lnTo>
                  <a:lnTo>
                    <a:pt x="0" y="0"/>
                  </a:lnTo>
                  <a:lnTo>
                    <a:pt x="0" y="0"/>
                  </a:lnTo>
                  <a:lnTo>
                    <a:pt x="5" y="0"/>
                  </a:lnTo>
                  <a:lnTo>
                    <a:pt x="5" y="0"/>
                  </a:lnTo>
                  <a:lnTo>
                    <a:pt x="5" y="6"/>
                  </a:lnTo>
                  <a:lnTo>
                    <a:pt x="5" y="6"/>
                  </a:lnTo>
                  <a:lnTo>
                    <a:pt x="0" y="6"/>
                  </a:lnTo>
                  <a:lnTo>
                    <a:pt x="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1" hangingPunct="1">
                <a:lnSpc>
                  <a:spcPct val="100000"/>
                </a:lnSpc>
                <a:spcBef>
                  <a:spcPct val="0"/>
                </a:spcBef>
                <a:spcAft>
                  <a:spcPct val="0"/>
                </a:spcAft>
                <a:buClrTx/>
                <a:buSzTx/>
                <a:buFontTx/>
                <a:buNone/>
                <a:defRPr/>
              </a:pPr>
              <a:endParaRPr kumimoji="0" lang="ko-KR" altLang="en-US" sz="1400" b="0" i="0" u="none" strike="noStrike" kern="0" cap="none" spc="0" normalizeH="0" baseline="0" noProof="0">
                <a:ln>
                  <a:noFill/>
                </a:ln>
                <a:solidFill>
                  <a:prstClr val="black"/>
                </a:solidFill>
                <a:effectLst/>
                <a:uLnTx/>
                <a:uFillTx/>
                <a:latin typeface="Malgun Gothic" panose="020b0503020000020004" charset="-127"/>
                <a:ea typeface="Malgun Gothic" panose="020b0503020000020004" charset="-127"/>
              </a:endParaRPr>
            </a:p>
          </p:txBody>
        </p:sp>
        <p:sp>
          <p:nvSpPr>
            <p:cNvPr id="117" name="Freeform 18"/>
            <p:cNvSpPr/>
            <p:nvPr/>
          </p:nvSpPr>
          <p:spPr bwMode="auto">
            <a:xfrm>
              <a:off x="2141538" y="1844675"/>
              <a:ext cx="14287" cy="7938"/>
            </a:xfrm>
            <a:custGeom>
              <a:gdLst>
                <a:gd name="T0" fmla="*/ 0 w 9"/>
                <a:gd name="T1" fmla="*/ 5 h 5"/>
                <a:gd name="T2" fmla="*/ 0 w 9"/>
                <a:gd name="T3" fmla="*/ 5 h 5"/>
                <a:gd name="T4" fmla="*/ 1 w 9"/>
                <a:gd name="T5" fmla="*/ 3 h 5"/>
                <a:gd name="T6" fmla="*/ 3 w 9"/>
                <a:gd name="T7" fmla="*/ 1 h 5"/>
                <a:gd name="T8" fmla="*/ 8 w 9"/>
                <a:gd name="T9" fmla="*/ 0 h 5"/>
                <a:gd name="T10" fmla="*/ 8 w 9"/>
                <a:gd name="T11" fmla="*/ 0 h 5"/>
                <a:gd name="T12" fmla="*/ 9 w 9"/>
                <a:gd name="T13" fmla="*/ 2 h 5"/>
                <a:gd name="T14" fmla="*/ 8 w 9"/>
                <a:gd name="T15" fmla="*/ 4 h 5"/>
                <a:gd name="T16" fmla="*/ 7 w 9"/>
                <a:gd name="T17" fmla="*/ 4 h 5"/>
                <a:gd name="T18" fmla="*/ 6 w 9"/>
                <a:gd name="T19" fmla="*/ 5 h 5"/>
                <a:gd name="T20" fmla="*/ 0 w 9"/>
                <a:gd name="T21" fmla="*/ 5 h 5"/>
                <a:gd name="T22" fmla="*/ 0 w 9"/>
                <a:gd name="T23" fmla="*/ 5 h 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5">
                  <a:moveTo>
                    <a:pt x="0" y="5"/>
                  </a:moveTo>
                  <a:lnTo>
                    <a:pt x="0" y="5"/>
                  </a:lnTo>
                  <a:lnTo>
                    <a:pt x="1" y="3"/>
                  </a:lnTo>
                  <a:lnTo>
                    <a:pt x="3" y="1"/>
                  </a:lnTo>
                  <a:lnTo>
                    <a:pt x="8" y="0"/>
                  </a:lnTo>
                  <a:lnTo>
                    <a:pt x="8" y="0"/>
                  </a:lnTo>
                  <a:lnTo>
                    <a:pt x="9" y="2"/>
                  </a:lnTo>
                  <a:lnTo>
                    <a:pt x="8" y="4"/>
                  </a:lnTo>
                  <a:lnTo>
                    <a:pt x="7" y="4"/>
                  </a:lnTo>
                  <a:lnTo>
                    <a:pt x="6" y="5"/>
                  </a:lnTo>
                  <a:lnTo>
                    <a:pt x="0" y="5"/>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1" hangingPunct="1">
                <a:lnSpc>
                  <a:spcPct val="100000"/>
                </a:lnSpc>
                <a:spcBef>
                  <a:spcPct val="0"/>
                </a:spcBef>
                <a:spcAft>
                  <a:spcPct val="0"/>
                </a:spcAft>
                <a:buClrTx/>
                <a:buSzTx/>
                <a:buFontTx/>
                <a:buNone/>
                <a:defRPr/>
              </a:pPr>
              <a:endParaRPr kumimoji="0" lang="ko-KR" altLang="en-US" sz="1400" b="0" i="0" u="none" strike="noStrike" kern="0" cap="none" spc="0" normalizeH="0" baseline="0" noProof="0">
                <a:ln>
                  <a:noFill/>
                </a:ln>
                <a:solidFill>
                  <a:prstClr val="black"/>
                </a:solidFill>
                <a:effectLst/>
                <a:uLnTx/>
                <a:uFillTx/>
                <a:latin typeface="Malgun Gothic" panose="020b0503020000020004" charset="-127"/>
                <a:ea typeface="Malgun Gothic" panose="020b0503020000020004" charset="-127"/>
              </a:endParaRPr>
            </a:p>
          </p:txBody>
        </p:sp>
        <p:sp>
          <p:nvSpPr>
            <p:cNvPr id="118" name="Freeform 19"/>
            <p:cNvSpPr/>
            <p:nvPr/>
          </p:nvSpPr>
          <p:spPr bwMode="auto">
            <a:xfrm>
              <a:off x="2809875" y="4448175"/>
              <a:ext cx="9525" cy="6350"/>
            </a:xfrm>
            <a:custGeom>
              <a:gdLst>
                <a:gd name="T0" fmla="*/ 6 w 6"/>
                <a:gd name="T1" fmla="*/ 0 h 4"/>
                <a:gd name="T2" fmla="*/ 6 w 6"/>
                <a:gd name="T3" fmla="*/ 0 h 4"/>
                <a:gd name="T4" fmla="*/ 5 w 6"/>
                <a:gd name="T5" fmla="*/ 2 h 4"/>
                <a:gd name="T6" fmla="*/ 4 w 6"/>
                <a:gd name="T7" fmla="*/ 3 h 4"/>
                <a:gd name="T8" fmla="*/ 2 w 6"/>
                <a:gd name="T9" fmla="*/ 4 h 4"/>
                <a:gd name="T10" fmla="*/ 0 w 6"/>
                <a:gd name="T11" fmla="*/ 4 h 4"/>
                <a:gd name="T12" fmla="*/ 0 w 6"/>
                <a:gd name="T13" fmla="*/ 4 h 4"/>
                <a:gd name="T14" fmla="*/ 0 w 6"/>
                <a:gd name="T15" fmla="*/ 2 h 4"/>
                <a:gd name="T16" fmla="*/ 2 w 6"/>
                <a:gd name="T17" fmla="*/ 1 h 4"/>
                <a:gd name="T18" fmla="*/ 4 w 6"/>
                <a:gd name="T19" fmla="*/ 0 h 4"/>
                <a:gd name="T20" fmla="*/ 6 w 6"/>
                <a:gd name="T21" fmla="*/ 0 h 4"/>
                <a:gd name="T22" fmla="*/ 6 w 6"/>
                <a:gd name="T23" fmla="*/ 0 h 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4">
                  <a:moveTo>
                    <a:pt x="6" y="0"/>
                  </a:moveTo>
                  <a:lnTo>
                    <a:pt x="6" y="0"/>
                  </a:lnTo>
                  <a:lnTo>
                    <a:pt x="5" y="2"/>
                  </a:lnTo>
                  <a:lnTo>
                    <a:pt x="4" y="3"/>
                  </a:lnTo>
                  <a:lnTo>
                    <a:pt x="2" y="4"/>
                  </a:lnTo>
                  <a:lnTo>
                    <a:pt x="0" y="4"/>
                  </a:lnTo>
                  <a:lnTo>
                    <a:pt x="0" y="4"/>
                  </a:lnTo>
                  <a:lnTo>
                    <a:pt x="0" y="2"/>
                  </a:lnTo>
                  <a:lnTo>
                    <a:pt x="2" y="1"/>
                  </a:lnTo>
                  <a:lnTo>
                    <a:pt x="4" y="0"/>
                  </a:lnTo>
                  <a:lnTo>
                    <a:pt x="6" y="0"/>
                  </a:ln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1" hangingPunct="1">
                <a:lnSpc>
                  <a:spcPct val="100000"/>
                </a:lnSpc>
                <a:spcBef>
                  <a:spcPct val="0"/>
                </a:spcBef>
                <a:spcAft>
                  <a:spcPct val="0"/>
                </a:spcAft>
                <a:buClrTx/>
                <a:buSzTx/>
                <a:buFontTx/>
                <a:buNone/>
                <a:defRPr/>
              </a:pPr>
              <a:endParaRPr kumimoji="0" lang="ko-KR" altLang="en-US" sz="1400" b="0" i="0" u="none" strike="noStrike" kern="0" cap="none" spc="0" normalizeH="0" baseline="0" noProof="0">
                <a:ln>
                  <a:noFill/>
                </a:ln>
                <a:solidFill>
                  <a:prstClr val="black"/>
                </a:solidFill>
                <a:effectLst/>
                <a:uLnTx/>
                <a:uFillTx/>
                <a:latin typeface="Malgun Gothic" panose="020b0503020000020004" charset="-127"/>
                <a:ea typeface="Malgun Gothic" panose="020b0503020000020004" charset="-127"/>
              </a:endParaRPr>
            </a:p>
          </p:txBody>
        </p:sp>
        <p:sp>
          <p:nvSpPr>
            <p:cNvPr id="119" name="Freeform 20"/>
            <p:cNvSpPr/>
            <p:nvPr/>
          </p:nvSpPr>
          <p:spPr bwMode="auto">
            <a:xfrm>
              <a:off x="2830513" y="4440238"/>
              <a:ext cx="14287" cy="7938"/>
            </a:xfrm>
            <a:custGeom>
              <a:gdLst>
                <a:gd name="T0" fmla="*/ 0 w 9"/>
                <a:gd name="T1" fmla="*/ 5 h 5"/>
                <a:gd name="T2" fmla="*/ 0 w 9"/>
                <a:gd name="T3" fmla="*/ 5 h 5"/>
                <a:gd name="T4" fmla="*/ 1 w 9"/>
                <a:gd name="T5" fmla="*/ 2 h 5"/>
                <a:gd name="T6" fmla="*/ 4 w 9"/>
                <a:gd name="T7" fmla="*/ 0 h 5"/>
                <a:gd name="T8" fmla="*/ 6 w 9"/>
                <a:gd name="T9" fmla="*/ 0 h 5"/>
                <a:gd name="T10" fmla="*/ 9 w 9"/>
                <a:gd name="T11" fmla="*/ 3 h 5"/>
                <a:gd name="T12" fmla="*/ 9 w 9"/>
                <a:gd name="T13" fmla="*/ 3 h 5"/>
                <a:gd name="T14" fmla="*/ 8 w 9"/>
                <a:gd name="T15" fmla="*/ 4 h 5"/>
                <a:gd name="T16" fmla="*/ 6 w 9"/>
                <a:gd name="T17" fmla="*/ 5 h 5"/>
                <a:gd name="T18" fmla="*/ 0 w 9"/>
                <a:gd name="T19" fmla="*/ 5 h 5"/>
                <a:gd name="T20" fmla="*/ 0 w 9"/>
                <a:gd name="T21" fmla="*/ 5 h 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5">
                  <a:moveTo>
                    <a:pt x="0" y="5"/>
                  </a:moveTo>
                  <a:lnTo>
                    <a:pt x="0" y="5"/>
                  </a:lnTo>
                  <a:lnTo>
                    <a:pt x="1" y="2"/>
                  </a:lnTo>
                  <a:lnTo>
                    <a:pt x="4" y="0"/>
                  </a:lnTo>
                  <a:lnTo>
                    <a:pt x="6" y="0"/>
                  </a:lnTo>
                  <a:lnTo>
                    <a:pt x="9" y="3"/>
                  </a:lnTo>
                  <a:lnTo>
                    <a:pt x="9" y="3"/>
                  </a:lnTo>
                  <a:lnTo>
                    <a:pt x="8" y="4"/>
                  </a:lnTo>
                  <a:lnTo>
                    <a:pt x="6" y="5"/>
                  </a:lnTo>
                  <a:lnTo>
                    <a:pt x="0" y="5"/>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1" hangingPunct="1">
                <a:lnSpc>
                  <a:spcPct val="100000"/>
                </a:lnSpc>
                <a:spcBef>
                  <a:spcPct val="0"/>
                </a:spcBef>
                <a:spcAft>
                  <a:spcPct val="0"/>
                </a:spcAft>
                <a:buClrTx/>
                <a:buSzTx/>
                <a:buFontTx/>
                <a:buNone/>
                <a:defRPr/>
              </a:pPr>
              <a:endParaRPr kumimoji="0" lang="ko-KR" altLang="en-US" sz="1400" b="0" i="0" u="none" strike="noStrike" kern="0" cap="none" spc="0" normalizeH="0" baseline="0" noProof="0">
                <a:ln>
                  <a:noFill/>
                </a:ln>
                <a:solidFill>
                  <a:prstClr val="black"/>
                </a:solidFill>
                <a:effectLst/>
                <a:uLnTx/>
                <a:uFillTx/>
                <a:latin typeface="Malgun Gothic" panose="020b0503020000020004" charset="-127"/>
                <a:ea typeface="Malgun Gothic" panose="020b0503020000020004" charset="-127"/>
              </a:endParaRPr>
            </a:p>
          </p:txBody>
        </p:sp>
        <p:sp>
          <p:nvSpPr>
            <p:cNvPr id="120" name="Freeform 21"/>
            <p:cNvSpPr/>
            <p:nvPr/>
          </p:nvSpPr>
          <p:spPr bwMode="auto">
            <a:xfrm>
              <a:off x="2959100" y="2070100"/>
              <a:ext cx="6350" cy="9525"/>
            </a:xfrm>
            <a:custGeom>
              <a:gdLst>
                <a:gd name="T0" fmla="*/ 0 w 4"/>
                <a:gd name="T1" fmla="*/ 4 h 6"/>
                <a:gd name="T2" fmla="*/ 0 w 4"/>
                <a:gd name="T3" fmla="*/ 4 h 6"/>
                <a:gd name="T4" fmla="*/ 0 w 4"/>
                <a:gd name="T5" fmla="*/ 0 h 6"/>
                <a:gd name="T6" fmla="*/ 0 w 4"/>
                <a:gd name="T7" fmla="*/ 0 h 6"/>
                <a:gd name="T8" fmla="*/ 3 w 4"/>
                <a:gd name="T9" fmla="*/ 0 h 6"/>
                <a:gd name="T10" fmla="*/ 4 w 4"/>
                <a:gd name="T11" fmla="*/ 1 h 6"/>
                <a:gd name="T12" fmla="*/ 4 w 4"/>
                <a:gd name="T13" fmla="*/ 6 h 6"/>
                <a:gd name="T14" fmla="*/ 4 w 4"/>
                <a:gd name="T15" fmla="*/ 6 h 6"/>
                <a:gd name="T16" fmla="*/ 2 w 4"/>
                <a:gd name="T17" fmla="*/ 5 h 6"/>
                <a:gd name="T18" fmla="*/ 0 w 4"/>
                <a:gd name="T19" fmla="*/ 4 h 6"/>
                <a:gd name="T20" fmla="*/ 0 w 4"/>
                <a:gd name="T21" fmla="*/ 4 h 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6">
                  <a:moveTo>
                    <a:pt x="0" y="4"/>
                  </a:moveTo>
                  <a:lnTo>
                    <a:pt x="0" y="4"/>
                  </a:lnTo>
                  <a:lnTo>
                    <a:pt x="0" y="0"/>
                  </a:lnTo>
                  <a:lnTo>
                    <a:pt x="0" y="0"/>
                  </a:lnTo>
                  <a:lnTo>
                    <a:pt x="3" y="0"/>
                  </a:lnTo>
                  <a:lnTo>
                    <a:pt x="4" y="1"/>
                  </a:lnTo>
                  <a:lnTo>
                    <a:pt x="4" y="6"/>
                  </a:lnTo>
                  <a:lnTo>
                    <a:pt x="4" y="6"/>
                  </a:lnTo>
                  <a:lnTo>
                    <a:pt x="2" y="5"/>
                  </a:lnTo>
                  <a:lnTo>
                    <a:pt x="0" y="4"/>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1" hangingPunct="1">
                <a:lnSpc>
                  <a:spcPct val="100000"/>
                </a:lnSpc>
                <a:spcBef>
                  <a:spcPct val="0"/>
                </a:spcBef>
                <a:spcAft>
                  <a:spcPct val="0"/>
                </a:spcAft>
                <a:buClrTx/>
                <a:buSzTx/>
                <a:buFontTx/>
                <a:buNone/>
                <a:defRPr/>
              </a:pPr>
              <a:endParaRPr kumimoji="0" lang="ko-KR" altLang="en-US" sz="1400" b="0" i="0" u="none" strike="noStrike" kern="0" cap="none" spc="0" normalizeH="0" baseline="0" noProof="0">
                <a:ln>
                  <a:noFill/>
                </a:ln>
                <a:solidFill>
                  <a:prstClr val="black"/>
                </a:solidFill>
                <a:effectLst/>
                <a:uLnTx/>
                <a:uFillTx/>
                <a:latin typeface="Malgun Gothic" panose="020b0503020000020004" charset="-127"/>
                <a:ea typeface="Malgun Gothic" panose="020b0503020000020004" charset="-127"/>
              </a:endParaRPr>
            </a:p>
          </p:txBody>
        </p:sp>
        <p:sp>
          <p:nvSpPr>
            <p:cNvPr id="121" name="Freeform 22"/>
            <p:cNvSpPr/>
            <p:nvPr/>
          </p:nvSpPr>
          <p:spPr bwMode="auto">
            <a:xfrm>
              <a:off x="3527425" y="3033713"/>
              <a:ext cx="15875" cy="17463"/>
            </a:xfrm>
            <a:custGeom>
              <a:gdLst>
                <a:gd name="T0" fmla="*/ 7 w 10"/>
                <a:gd name="T1" fmla="*/ 0 h 11"/>
                <a:gd name="T2" fmla="*/ 7 w 10"/>
                <a:gd name="T3" fmla="*/ 0 h 11"/>
                <a:gd name="T4" fmla="*/ 8 w 10"/>
                <a:gd name="T5" fmla="*/ 3 h 11"/>
                <a:gd name="T6" fmla="*/ 10 w 10"/>
                <a:gd name="T7" fmla="*/ 7 h 11"/>
                <a:gd name="T8" fmla="*/ 10 w 10"/>
                <a:gd name="T9" fmla="*/ 7 h 11"/>
                <a:gd name="T10" fmla="*/ 8 w 10"/>
                <a:gd name="T11" fmla="*/ 8 h 11"/>
                <a:gd name="T12" fmla="*/ 7 w 10"/>
                <a:gd name="T13" fmla="*/ 9 h 11"/>
                <a:gd name="T14" fmla="*/ 10 w 10"/>
                <a:gd name="T15" fmla="*/ 9 h 11"/>
                <a:gd name="T16" fmla="*/ 10 w 10"/>
                <a:gd name="T17" fmla="*/ 9 h 11"/>
                <a:gd name="T18" fmla="*/ 6 w 10"/>
                <a:gd name="T19" fmla="*/ 11 h 11"/>
                <a:gd name="T20" fmla="*/ 4 w 10"/>
                <a:gd name="T21" fmla="*/ 11 h 11"/>
                <a:gd name="T22" fmla="*/ 2 w 10"/>
                <a:gd name="T23" fmla="*/ 10 h 11"/>
                <a:gd name="T24" fmla="*/ 1 w 10"/>
                <a:gd name="T25" fmla="*/ 7 h 11"/>
                <a:gd name="T26" fmla="*/ 0 w 10"/>
                <a:gd name="T27" fmla="*/ 5 h 11"/>
                <a:gd name="T28" fmla="*/ 1 w 10"/>
                <a:gd name="T29" fmla="*/ 2 h 11"/>
                <a:gd name="T30" fmla="*/ 3 w 10"/>
                <a:gd name="T31" fmla="*/ 0 h 11"/>
                <a:gd name="T32" fmla="*/ 7 w 10"/>
                <a:gd name="T33" fmla="*/ 0 h 11"/>
                <a:gd name="T34" fmla="*/ 7 w 10"/>
                <a:gd name="T35" fmla="*/ 0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1">
                  <a:moveTo>
                    <a:pt x="7" y="0"/>
                  </a:moveTo>
                  <a:lnTo>
                    <a:pt x="7" y="0"/>
                  </a:lnTo>
                  <a:lnTo>
                    <a:pt x="8" y="3"/>
                  </a:lnTo>
                  <a:lnTo>
                    <a:pt x="10" y="7"/>
                  </a:lnTo>
                  <a:lnTo>
                    <a:pt x="10" y="7"/>
                  </a:lnTo>
                  <a:lnTo>
                    <a:pt x="8" y="8"/>
                  </a:lnTo>
                  <a:lnTo>
                    <a:pt x="7" y="9"/>
                  </a:lnTo>
                  <a:lnTo>
                    <a:pt x="10" y="9"/>
                  </a:lnTo>
                  <a:lnTo>
                    <a:pt x="10" y="9"/>
                  </a:lnTo>
                  <a:lnTo>
                    <a:pt x="6" y="11"/>
                  </a:lnTo>
                  <a:lnTo>
                    <a:pt x="4" y="11"/>
                  </a:lnTo>
                  <a:lnTo>
                    <a:pt x="2" y="10"/>
                  </a:lnTo>
                  <a:lnTo>
                    <a:pt x="1" y="7"/>
                  </a:lnTo>
                  <a:lnTo>
                    <a:pt x="0" y="5"/>
                  </a:lnTo>
                  <a:lnTo>
                    <a:pt x="1" y="2"/>
                  </a:lnTo>
                  <a:lnTo>
                    <a:pt x="3" y="0"/>
                  </a:lnTo>
                  <a:lnTo>
                    <a:pt x="7" y="0"/>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1" hangingPunct="1">
                <a:lnSpc>
                  <a:spcPct val="100000"/>
                </a:lnSpc>
                <a:spcBef>
                  <a:spcPct val="0"/>
                </a:spcBef>
                <a:spcAft>
                  <a:spcPct val="0"/>
                </a:spcAft>
                <a:buClrTx/>
                <a:buSzTx/>
                <a:buFontTx/>
                <a:buNone/>
                <a:defRPr/>
              </a:pPr>
              <a:endParaRPr kumimoji="0" lang="ko-KR" altLang="en-US" sz="1400" b="0" i="0" u="none" strike="noStrike" kern="0" cap="none" spc="0" normalizeH="0" baseline="0" noProof="0">
                <a:ln>
                  <a:noFill/>
                </a:ln>
                <a:solidFill>
                  <a:prstClr val="black"/>
                </a:solidFill>
                <a:effectLst/>
                <a:uLnTx/>
                <a:uFillTx/>
                <a:latin typeface="Malgun Gothic" panose="020b0503020000020004" charset="-127"/>
                <a:ea typeface="Malgun Gothic" panose="020b0503020000020004" charset="-127"/>
              </a:endParaRPr>
            </a:p>
          </p:txBody>
        </p:sp>
        <p:sp>
          <p:nvSpPr>
            <p:cNvPr id="122" name="Freeform 23"/>
            <p:cNvSpPr>
              <a:spLocks noEditPoints="1"/>
            </p:cNvSpPr>
            <p:nvPr/>
          </p:nvSpPr>
          <p:spPr bwMode="auto">
            <a:xfrm>
              <a:off x="1076325" y="2254250"/>
              <a:ext cx="209550" cy="249238"/>
            </a:xfrm>
            <a:custGeom>
              <a:gdLst>
                <a:gd name="T0" fmla="*/ 131 w 132"/>
                <a:gd name="T1" fmla="*/ 17 h 157"/>
                <a:gd name="T2" fmla="*/ 121 w 132"/>
                <a:gd name="T3" fmla="*/ 27 h 157"/>
                <a:gd name="T4" fmla="*/ 115 w 132"/>
                <a:gd name="T5" fmla="*/ 29 h 157"/>
                <a:gd name="T6" fmla="*/ 108 w 132"/>
                <a:gd name="T7" fmla="*/ 33 h 157"/>
                <a:gd name="T8" fmla="*/ 105 w 132"/>
                <a:gd name="T9" fmla="*/ 49 h 157"/>
                <a:gd name="T10" fmla="*/ 99 w 132"/>
                <a:gd name="T11" fmla="*/ 50 h 157"/>
                <a:gd name="T12" fmla="*/ 92 w 132"/>
                <a:gd name="T13" fmla="*/ 51 h 157"/>
                <a:gd name="T14" fmla="*/ 83 w 132"/>
                <a:gd name="T15" fmla="*/ 61 h 157"/>
                <a:gd name="T16" fmla="*/ 69 w 132"/>
                <a:gd name="T17" fmla="*/ 65 h 157"/>
                <a:gd name="T18" fmla="*/ 71 w 132"/>
                <a:gd name="T19" fmla="*/ 72 h 157"/>
                <a:gd name="T20" fmla="*/ 77 w 132"/>
                <a:gd name="T21" fmla="*/ 70 h 157"/>
                <a:gd name="T22" fmla="*/ 76 w 132"/>
                <a:gd name="T23" fmla="*/ 73 h 157"/>
                <a:gd name="T24" fmla="*/ 69 w 132"/>
                <a:gd name="T25" fmla="*/ 78 h 157"/>
                <a:gd name="T26" fmla="*/ 65 w 132"/>
                <a:gd name="T27" fmla="*/ 85 h 157"/>
                <a:gd name="T28" fmla="*/ 55 w 132"/>
                <a:gd name="T29" fmla="*/ 101 h 157"/>
                <a:gd name="T30" fmla="*/ 47 w 132"/>
                <a:gd name="T31" fmla="*/ 101 h 157"/>
                <a:gd name="T32" fmla="*/ 45 w 132"/>
                <a:gd name="T33" fmla="*/ 117 h 157"/>
                <a:gd name="T34" fmla="*/ 41 w 132"/>
                <a:gd name="T35" fmla="*/ 130 h 157"/>
                <a:gd name="T36" fmla="*/ 32 w 132"/>
                <a:gd name="T37" fmla="*/ 136 h 157"/>
                <a:gd name="T38" fmla="*/ 27 w 132"/>
                <a:gd name="T39" fmla="*/ 146 h 157"/>
                <a:gd name="T40" fmla="*/ 25 w 132"/>
                <a:gd name="T41" fmla="*/ 148 h 157"/>
                <a:gd name="T42" fmla="*/ 21 w 132"/>
                <a:gd name="T43" fmla="*/ 151 h 157"/>
                <a:gd name="T44" fmla="*/ 16 w 132"/>
                <a:gd name="T45" fmla="*/ 154 h 157"/>
                <a:gd name="T46" fmla="*/ 14 w 132"/>
                <a:gd name="T47" fmla="*/ 157 h 157"/>
                <a:gd name="T48" fmla="*/ 9 w 132"/>
                <a:gd name="T49" fmla="*/ 152 h 157"/>
                <a:gd name="T50" fmla="*/ 0 w 132"/>
                <a:gd name="T51" fmla="*/ 146 h 157"/>
                <a:gd name="T52" fmla="*/ 2 w 132"/>
                <a:gd name="T53" fmla="*/ 141 h 157"/>
                <a:gd name="T54" fmla="*/ 12 w 132"/>
                <a:gd name="T55" fmla="*/ 142 h 157"/>
                <a:gd name="T56" fmla="*/ 14 w 132"/>
                <a:gd name="T57" fmla="*/ 136 h 157"/>
                <a:gd name="T58" fmla="*/ 18 w 132"/>
                <a:gd name="T59" fmla="*/ 134 h 157"/>
                <a:gd name="T60" fmla="*/ 29 w 132"/>
                <a:gd name="T61" fmla="*/ 122 h 157"/>
                <a:gd name="T62" fmla="*/ 20 w 132"/>
                <a:gd name="T63" fmla="*/ 112 h 157"/>
                <a:gd name="T64" fmla="*/ 24 w 132"/>
                <a:gd name="T65" fmla="*/ 109 h 157"/>
                <a:gd name="T66" fmla="*/ 27 w 132"/>
                <a:gd name="T67" fmla="*/ 108 h 157"/>
                <a:gd name="T68" fmla="*/ 34 w 132"/>
                <a:gd name="T69" fmla="*/ 110 h 157"/>
                <a:gd name="T70" fmla="*/ 40 w 132"/>
                <a:gd name="T71" fmla="*/ 105 h 157"/>
                <a:gd name="T72" fmla="*/ 45 w 132"/>
                <a:gd name="T73" fmla="*/ 94 h 157"/>
                <a:gd name="T74" fmla="*/ 42 w 132"/>
                <a:gd name="T75" fmla="*/ 89 h 157"/>
                <a:gd name="T76" fmla="*/ 41 w 132"/>
                <a:gd name="T77" fmla="*/ 83 h 157"/>
                <a:gd name="T78" fmla="*/ 45 w 132"/>
                <a:gd name="T79" fmla="*/ 81 h 157"/>
                <a:gd name="T80" fmla="*/ 47 w 132"/>
                <a:gd name="T81" fmla="*/ 83 h 157"/>
                <a:gd name="T82" fmla="*/ 54 w 132"/>
                <a:gd name="T83" fmla="*/ 79 h 157"/>
                <a:gd name="T84" fmla="*/ 51 w 132"/>
                <a:gd name="T85" fmla="*/ 71 h 157"/>
                <a:gd name="T86" fmla="*/ 59 w 132"/>
                <a:gd name="T87" fmla="*/ 58 h 157"/>
                <a:gd name="T88" fmla="*/ 67 w 132"/>
                <a:gd name="T89" fmla="*/ 50 h 157"/>
                <a:gd name="T90" fmla="*/ 75 w 132"/>
                <a:gd name="T91" fmla="*/ 45 h 157"/>
                <a:gd name="T92" fmla="*/ 85 w 132"/>
                <a:gd name="T93" fmla="*/ 38 h 157"/>
                <a:gd name="T94" fmla="*/ 83 w 132"/>
                <a:gd name="T95" fmla="*/ 32 h 157"/>
                <a:gd name="T96" fmla="*/ 92 w 132"/>
                <a:gd name="T97" fmla="*/ 33 h 157"/>
                <a:gd name="T98" fmla="*/ 91 w 132"/>
                <a:gd name="T99" fmla="*/ 25 h 157"/>
                <a:gd name="T100" fmla="*/ 100 w 132"/>
                <a:gd name="T101" fmla="*/ 20 h 157"/>
                <a:gd name="T102" fmla="*/ 99 w 132"/>
                <a:gd name="T103" fmla="*/ 11 h 157"/>
                <a:gd name="T104" fmla="*/ 109 w 132"/>
                <a:gd name="T105" fmla="*/ 12 h 157"/>
                <a:gd name="T106" fmla="*/ 112 w 132"/>
                <a:gd name="T107" fmla="*/ 14 h 157"/>
                <a:gd name="T108" fmla="*/ 111 w 132"/>
                <a:gd name="T109" fmla="*/ 5 h 157"/>
                <a:gd name="T110" fmla="*/ 115 w 132"/>
                <a:gd name="T111" fmla="*/ 0 h 157"/>
                <a:gd name="T112" fmla="*/ 119 w 132"/>
                <a:gd name="T113" fmla="*/ 2 h 157"/>
                <a:gd name="T114" fmla="*/ 125 w 132"/>
                <a:gd name="T115" fmla="*/ 2 h 157"/>
                <a:gd name="T116" fmla="*/ 132 w 132"/>
                <a:gd name="T117" fmla="*/ 11 h 157"/>
                <a:gd name="T118" fmla="*/ 64 w 132"/>
                <a:gd name="T119" fmla="*/ 78 h 157"/>
                <a:gd name="T120" fmla="*/ 61 w 132"/>
                <a:gd name="T121" fmla="*/ 74 h 1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2" h="157">
                  <a:moveTo>
                    <a:pt x="132" y="11"/>
                  </a:moveTo>
                  <a:lnTo>
                    <a:pt x="132" y="11"/>
                  </a:lnTo>
                  <a:lnTo>
                    <a:pt x="132" y="13"/>
                  </a:lnTo>
                  <a:lnTo>
                    <a:pt x="131" y="17"/>
                  </a:lnTo>
                  <a:lnTo>
                    <a:pt x="128" y="21"/>
                  </a:lnTo>
                  <a:lnTo>
                    <a:pt x="128" y="21"/>
                  </a:lnTo>
                  <a:lnTo>
                    <a:pt x="121" y="27"/>
                  </a:lnTo>
                  <a:lnTo>
                    <a:pt x="121" y="27"/>
                  </a:lnTo>
                  <a:lnTo>
                    <a:pt x="119" y="27"/>
                  </a:lnTo>
                  <a:lnTo>
                    <a:pt x="117" y="27"/>
                  </a:lnTo>
                  <a:lnTo>
                    <a:pt x="117" y="27"/>
                  </a:lnTo>
                  <a:lnTo>
                    <a:pt x="115" y="29"/>
                  </a:lnTo>
                  <a:lnTo>
                    <a:pt x="113" y="32"/>
                  </a:lnTo>
                  <a:lnTo>
                    <a:pt x="111" y="33"/>
                  </a:lnTo>
                  <a:lnTo>
                    <a:pt x="108" y="33"/>
                  </a:lnTo>
                  <a:lnTo>
                    <a:pt x="108" y="33"/>
                  </a:lnTo>
                  <a:lnTo>
                    <a:pt x="108" y="39"/>
                  </a:lnTo>
                  <a:lnTo>
                    <a:pt x="107" y="42"/>
                  </a:lnTo>
                  <a:lnTo>
                    <a:pt x="106" y="45"/>
                  </a:lnTo>
                  <a:lnTo>
                    <a:pt x="105" y="49"/>
                  </a:lnTo>
                  <a:lnTo>
                    <a:pt x="105" y="49"/>
                  </a:lnTo>
                  <a:lnTo>
                    <a:pt x="104" y="48"/>
                  </a:lnTo>
                  <a:lnTo>
                    <a:pt x="102" y="48"/>
                  </a:lnTo>
                  <a:lnTo>
                    <a:pt x="99" y="50"/>
                  </a:lnTo>
                  <a:lnTo>
                    <a:pt x="95" y="53"/>
                  </a:lnTo>
                  <a:lnTo>
                    <a:pt x="94" y="53"/>
                  </a:lnTo>
                  <a:lnTo>
                    <a:pt x="92" y="51"/>
                  </a:lnTo>
                  <a:lnTo>
                    <a:pt x="92" y="51"/>
                  </a:lnTo>
                  <a:lnTo>
                    <a:pt x="87" y="56"/>
                  </a:lnTo>
                  <a:lnTo>
                    <a:pt x="87" y="56"/>
                  </a:lnTo>
                  <a:lnTo>
                    <a:pt x="84" y="59"/>
                  </a:lnTo>
                  <a:lnTo>
                    <a:pt x="83" y="61"/>
                  </a:lnTo>
                  <a:lnTo>
                    <a:pt x="83" y="65"/>
                  </a:lnTo>
                  <a:lnTo>
                    <a:pt x="83" y="65"/>
                  </a:lnTo>
                  <a:lnTo>
                    <a:pt x="69" y="65"/>
                  </a:lnTo>
                  <a:lnTo>
                    <a:pt x="69" y="65"/>
                  </a:lnTo>
                  <a:lnTo>
                    <a:pt x="69" y="67"/>
                  </a:lnTo>
                  <a:lnTo>
                    <a:pt x="69" y="69"/>
                  </a:lnTo>
                  <a:lnTo>
                    <a:pt x="70" y="71"/>
                  </a:lnTo>
                  <a:lnTo>
                    <a:pt x="71" y="72"/>
                  </a:lnTo>
                  <a:lnTo>
                    <a:pt x="73" y="72"/>
                  </a:lnTo>
                  <a:lnTo>
                    <a:pt x="75" y="72"/>
                  </a:lnTo>
                  <a:lnTo>
                    <a:pt x="76" y="71"/>
                  </a:lnTo>
                  <a:lnTo>
                    <a:pt x="77" y="70"/>
                  </a:lnTo>
                  <a:lnTo>
                    <a:pt x="77" y="70"/>
                  </a:lnTo>
                  <a:lnTo>
                    <a:pt x="78" y="70"/>
                  </a:lnTo>
                  <a:lnTo>
                    <a:pt x="78" y="72"/>
                  </a:lnTo>
                  <a:lnTo>
                    <a:pt x="76" y="73"/>
                  </a:lnTo>
                  <a:lnTo>
                    <a:pt x="75" y="74"/>
                  </a:lnTo>
                  <a:lnTo>
                    <a:pt x="75" y="74"/>
                  </a:lnTo>
                  <a:lnTo>
                    <a:pt x="71" y="75"/>
                  </a:lnTo>
                  <a:lnTo>
                    <a:pt x="69" y="78"/>
                  </a:lnTo>
                  <a:lnTo>
                    <a:pt x="68" y="80"/>
                  </a:lnTo>
                  <a:lnTo>
                    <a:pt x="65" y="81"/>
                  </a:lnTo>
                  <a:lnTo>
                    <a:pt x="65" y="81"/>
                  </a:lnTo>
                  <a:lnTo>
                    <a:pt x="65" y="85"/>
                  </a:lnTo>
                  <a:lnTo>
                    <a:pt x="64" y="88"/>
                  </a:lnTo>
                  <a:lnTo>
                    <a:pt x="61" y="93"/>
                  </a:lnTo>
                  <a:lnTo>
                    <a:pt x="57" y="97"/>
                  </a:lnTo>
                  <a:lnTo>
                    <a:pt x="55" y="101"/>
                  </a:lnTo>
                  <a:lnTo>
                    <a:pt x="54" y="104"/>
                  </a:lnTo>
                  <a:lnTo>
                    <a:pt x="54" y="104"/>
                  </a:lnTo>
                  <a:lnTo>
                    <a:pt x="51" y="102"/>
                  </a:lnTo>
                  <a:lnTo>
                    <a:pt x="47" y="101"/>
                  </a:lnTo>
                  <a:lnTo>
                    <a:pt x="47" y="101"/>
                  </a:lnTo>
                  <a:lnTo>
                    <a:pt x="47" y="116"/>
                  </a:lnTo>
                  <a:lnTo>
                    <a:pt x="47" y="116"/>
                  </a:lnTo>
                  <a:lnTo>
                    <a:pt x="45" y="117"/>
                  </a:lnTo>
                  <a:lnTo>
                    <a:pt x="43" y="119"/>
                  </a:lnTo>
                  <a:lnTo>
                    <a:pt x="42" y="123"/>
                  </a:lnTo>
                  <a:lnTo>
                    <a:pt x="42" y="127"/>
                  </a:lnTo>
                  <a:lnTo>
                    <a:pt x="41" y="130"/>
                  </a:lnTo>
                  <a:lnTo>
                    <a:pt x="41" y="130"/>
                  </a:lnTo>
                  <a:lnTo>
                    <a:pt x="39" y="132"/>
                  </a:lnTo>
                  <a:lnTo>
                    <a:pt x="36" y="134"/>
                  </a:lnTo>
                  <a:lnTo>
                    <a:pt x="32" y="136"/>
                  </a:lnTo>
                  <a:lnTo>
                    <a:pt x="29" y="140"/>
                  </a:lnTo>
                  <a:lnTo>
                    <a:pt x="29" y="140"/>
                  </a:lnTo>
                  <a:lnTo>
                    <a:pt x="28" y="143"/>
                  </a:lnTo>
                  <a:lnTo>
                    <a:pt x="27" y="146"/>
                  </a:lnTo>
                  <a:lnTo>
                    <a:pt x="27" y="146"/>
                  </a:lnTo>
                  <a:lnTo>
                    <a:pt x="26" y="147"/>
                  </a:lnTo>
                  <a:lnTo>
                    <a:pt x="25" y="147"/>
                  </a:lnTo>
                  <a:lnTo>
                    <a:pt x="25" y="148"/>
                  </a:lnTo>
                  <a:lnTo>
                    <a:pt x="25" y="148"/>
                  </a:lnTo>
                  <a:lnTo>
                    <a:pt x="24" y="149"/>
                  </a:lnTo>
                  <a:lnTo>
                    <a:pt x="24" y="150"/>
                  </a:lnTo>
                  <a:lnTo>
                    <a:pt x="21" y="151"/>
                  </a:lnTo>
                  <a:lnTo>
                    <a:pt x="19" y="151"/>
                  </a:lnTo>
                  <a:lnTo>
                    <a:pt x="16" y="152"/>
                  </a:lnTo>
                  <a:lnTo>
                    <a:pt x="16" y="152"/>
                  </a:lnTo>
                  <a:lnTo>
                    <a:pt x="16" y="154"/>
                  </a:lnTo>
                  <a:lnTo>
                    <a:pt x="16" y="155"/>
                  </a:lnTo>
                  <a:lnTo>
                    <a:pt x="15" y="156"/>
                  </a:lnTo>
                  <a:lnTo>
                    <a:pt x="14" y="157"/>
                  </a:lnTo>
                  <a:lnTo>
                    <a:pt x="14" y="157"/>
                  </a:lnTo>
                  <a:lnTo>
                    <a:pt x="12" y="157"/>
                  </a:lnTo>
                  <a:lnTo>
                    <a:pt x="10" y="156"/>
                  </a:lnTo>
                  <a:lnTo>
                    <a:pt x="9" y="154"/>
                  </a:lnTo>
                  <a:lnTo>
                    <a:pt x="9" y="152"/>
                  </a:lnTo>
                  <a:lnTo>
                    <a:pt x="9" y="152"/>
                  </a:lnTo>
                  <a:lnTo>
                    <a:pt x="4" y="149"/>
                  </a:lnTo>
                  <a:lnTo>
                    <a:pt x="2" y="148"/>
                  </a:lnTo>
                  <a:lnTo>
                    <a:pt x="0" y="146"/>
                  </a:lnTo>
                  <a:lnTo>
                    <a:pt x="0" y="146"/>
                  </a:lnTo>
                  <a:lnTo>
                    <a:pt x="0" y="144"/>
                  </a:lnTo>
                  <a:lnTo>
                    <a:pt x="1" y="142"/>
                  </a:lnTo>
                  <a:lnTo>
                    <a:pt x="2" y="141"/>
                  </a:lnTo>
                  <a:lnTo>
                    <a:pt x="4" y="140"/>
                  </a:lnTo>
                  <a:lnTo>
                    <a:pt x="8" y="140"/>
                  </a:lnTo>
                  <a:lnTo>
                    <a:pt x="12" y="142"/>
                  </a:lnTo>
                  <a:lnTo>
                    <a:pt x="12" y="142"/>
                  </a:lnTo>
                  <a:lnTo>
                    <a:pt x="13" y="142"/>
                  </a:lnTo>
                  <a:lnTo>
                    <a:pt x="13" y="141"/>
                  </a:lnTo>
                  <a:lnTo>
                    <a:pt x="14" y="139"/>
                  </a:lnTo>
                  <a:lnTo>
                    <a:pt x="14" y="136"/>
                  </a:lnTo>
                  <a:lnTo>
                    <a:pt x="14" y="134"/>
                  </a:lnTo>
                  <a:lnTo>
                    <a:pt x="14" y="134"/>
                  </a:lnTo>
                  <a:lnTo>
                    <a:pt x="16" y="134"/>
                  </a:lnTo>
                  <a:lnTo>
                    <a:pt x="18" y="134"/>
                  </a:lnTo>
                  <a:lnTo>
                    <a:pt x="18" y="134"/>
                  </a:lnTo>
                  <a:lnTo>
                    <a:pt x="22" y="132"/>
                  </a:lnTo>
                  <a:lnTo>
                    <a:pt x="24" y="128"/>
                  </a:lnTo>
                  <a:lnTo>
                    <a:pt x="29" y="122"/>
                  </a:lnTo>
                  <a:lnTo>
                    <a:pt x="29" y="122"/>
                  </a:lnTo>
                  <a:lnTo>
                    <a:pt x="28" y="116"/>
                  </a:lnTo>
                  <a:lnTo>
                    <a:pt x="26" y="114"/>
                  </a:lnTo>
                  <a:lnTo>
                    <a:pt x="20" y="112"/>
                  </a:lnTo>
                  <a:lnTo>
                    <a:pt x="20" y="112"/>
                  </a:lnTo>
                  <a:lnTo>
                    <a:pt x="21" y="110"/>
                  </a:lnTo>
                  <a:lnTo>
                    <a:pt x="22" y="109"/>
                  </a:lnTo>
                  <a:lnTo>
                    <a:pt x="24" y="109"/>
                  </a:lnTo>
                  <a:lnTo>
                    <a:pt x="26" y="109"/>
                  </a:lnTo>
                  <a:lnTo>
                    <a:pt x="26" y="109"/>
                  </a:lnTo>
                  <a:lnTo>
                    <a:pt x="27" y="108"/>
                  </a:lnTo>
                  <a:lnTo>
                    <a:pt x="27" y="108"/>
                  </a:lnTo>
                  <a:lnTo>
                    <a:pt x="32" y="108"/>
                  </a:lnTo>
                  <a:lnTo>
                    <a:pt x="33" y="109"/>
                  </a:lnTo>
                  <a:lnTo>
                    <a:pt x="34" y="110"/>
                  </a:lnTo>
                  <a:lnTo>
                    <a:pt x="34" y="110"/>
                  </a:lnTo>
                  <a:lnTo>
                    <a:pt x="37" y="109"/>
                  </a:lnTo>
                  <a:lnTo>
                    <a:pt x="38" y="108"/>
                  </a:lnTo>
                  <a:lnTo>
                    <a:pt x="39" y="107"/>
                  </a:lnTo>
                  <a:lnTo>
                    <a:pt x="40" y="105"/>
                  </a:lnTo>
                  <a:lnTo>
                    <a:pt x="40" y="100"/>
                  </a:lnTo>
                  <a:lnTo>
                    <a:pt x="41" y="94"/>
                  </a:lnTo>
                  <a:lnTo>
                    <a:pt x="41" y="94"/>
                  </a:lnTo>
                  <a:lnTo>
                    <a:pt x="45" y="94"/>
                  </a:lnTo>
                  <a:lnTo>
                    <a:pt x="45" y="94"/>
                  </a:lnTo>
                  <a:lnTo>
                    <a:pt x="45" y="92"/>
                  </a:lnTo>
                  <a:lnTo>
                    <a:pt x="44" y="91"/>
                  </a:lnTo>
                  <a:lnTo>
                    <a:pt x="42" y="89"/>
                  </a:lnTo>
                  <a:lnTo>
                    <a:pt x="40" y="87"/>
                  </a:lnTo>
                  <a:lnTo>
                    <a:pt x="40" y="86"/>
                  </a:lnTo>
                  <a:lnTo>
                    <a:pt x="41" y="83"/>
                  </a:lnTo>
                  <a:lnTo>
                    <a:pt x="41" y="83"/>
                  </a:lnTo>
                  <a:lnTo>
                    <a:pt x="42" y="84"/>
                  </a:lnTo>
                  <a:lnTo>
                    <a:pt x="43" y="83"/>
                  </a:lnTo>
                  <a:lnTo>
                    <a:pt x="45" y="81"/>
                  </a:lnTo>
                  <a:lnTo>
                    <a:pt x="45" y="81"/>
                  </a:lnTo>
                  <a:lnTo>
                    <a:pt x="47" y="82"/>
                  </a:lnTo>
                  <a:lnTo>
                    <a:pt x="47" y="83"/>
                  </a:lnTo>
                  <a:lnTo>
                    <a:pt x="47" y="83"/>
                  </a:lnTo>
                  <a:lnTo>
                    <a:pt x="47" y="83"/>
                  </a:lnTo>
                  <a:lnTo>
                    <a:pt x="48" y="82"/>
                  </a:lnTo>
                  <a:lnTo>
                    <a:pt x="49" y="80"/>
                  </a:lnTo>
                  <a:lnTo>
                    <a:pt x="51" y="79"/>
                  </a:lnTo>
                  <a:lnTo>
                    <a:pt x="54" y="79"/>
                  </a:lnTo>
                  <a:lnTo>
                    <a:pt x="54" y="79"/>
                  </a:lnTo>
                  <a:lnTo>
                    <a:pt x="54" y="75"/>
                  </a:lnTo>
                  <a:lnTo>
                    <a:pt x="53" y="73"/>
                  </a:lnTo>
                  <a:lnTo>
                    <a:pt x="51" y="71"/>
                  </a:lnTo>
                  <a:lnTo>
                    <a:pt x="51" y="67"/>
                  </a:lnTo>
                  <a:lnTo>
                    <a:pt x="51" y="67"/>
                  </a:lnTo>
                  <a:lnTo>
                    <a:pt x="57" y="62"/>
                  </a:lnTo>
                  <a:lnTo>
                    <a:pt x="59" y="58"/>
                  </a:lnTo>
                  <a:lnTo>
                    <a:pt x="59" y="51"/>
                  </a:lnTo>
                  <a:lnTo>
                    <a:pt x="59" y="51"/>
                  </a:lnTo>
                  <a:lnTo>
                    <a:pt x="62" y="51"/>
                  </a:lnTo>
                  <a:lnTo>
                    <a:pt x="67" y="50"/>
                  </a:lnTo>
                  <a:lnTo>
                    <a:pt x="71" y="48"/>
                  </a:lnTo>
                  <a:lnTo>
                    <a:pt x="74" y="47"/>
                  </a:lnTo>
                  <a:lnTo>
                    <a:pt x="75" y="45"/>
                  </a:lnTo>
                  <a:lnTo>
                    <a:pt x="75" y="45"/>
                  </a:lnTo>
                  <a:lnTo>
                    <a:pt x="77" y="43"/>
                  </a:lnTo>
                  <a:lnTo>
                    <a:pt x="82" y="41"/>
                  </a:lnTo>
                  <a:lnTo>
                    <a:pt x="84" y="40"/>
                  </a:lnTo>
                  <a:lnTo>
                    <a:pt x="85" y="38"/>
                  </a:lnTo>
                  <a:lnTo>
                    <a:pt x="85" y="35"/>
                  </a:lnTo>
                  <a:lnTo>
                    <a:pt x="83" y="33"/>
                  </a:lnTo>
                  <a:lnTo>
                    <a:pt x="83" y="33"/>
                  </a:lnTo>
                  <a:lnTo>
                    <a:pt x="83" y="32"/>
                  </a:lnTo>
                  <a:lnTo>
                    <a:pt x="84" y="31"/>
                  </a:lnTo>
                  <a:lnTo>
                    <a:pt x="87" y="31"/>
                  </a:lnTo>
                  <a:lnTo>
                    <a:pt x="92" y="33"/>
                  </a:lnTo>
                  <a:lnTo>
                    <a:pt x="92" y="33"/>
                  </a:lnTo>
                  <a:lnTo>
                    <a:pt x="94" y="32"/>
                  </a:lnTo>
                  <a:lnTo>
                    <a:pt x="94" y="31"/>
                  </a:lnTo>
                  <a:lnTo>
                    <a:pt x="92" y="28"/>
                  </a:lnTo>
                  <a:lnTo>
                    <a:pt x="91" y="25"/>
                  </a:lnTo>
                  <a:lnTo>
                    <a:pt x="92" y="21"/>
                  </a:lnTo>
                  <a:lnTo>
                    <a:pt x="92" y="21"/>
                  </a:lnTo>
                  <a:lnTo>
                    <a:pt x="98" y="21"/>
                  </a:lnTo>
                  <a:lnTo>
                    <a:pt x="100" y="20"/>
                  </a:lnTo>
                  <a:lnTo>
                    <a:pt x="100" y="19"/>
                  </a:lnTo>
                  <a:lnTo>
                    <a:pt x="100" y="15"/>
                  </a:lnTo>
                  <a:lnTo>
                    <a:pt x="99" y="11"/>
                  </a:lnTo>
                  <a:lnTo>
                    <a:pt x="99" y="11"/>
                  </a:lnTo>
                  <a:lnTo>
                    <a:pt x="103" y="11"/>
                  </a:lnTo>
                  <a:lnTo>
                    <a:pt x="107" y="11"/>
                  </a:lnTo>
                  <a:lnTo>
                    <a:pt x="108" y="11"/>
                  </a:lnTo>
                  <a:lnTo>
                    <a:pt x="109" y="12"/>
                  </a:lnTo>
                  <a:lnTo>
                    <a:pt x="110" y="13"/>
                  </a:lnTo>
                  <a:lnTo>
                    <a:pt x="110" y="15"/>
                  </a:lnTo>
                  <a:lnTo>
                    <a:pt x="110" y="15"/>
                  </a:lnTo>
                  <a:lnTo>
                    <a:pt x="112" y="14"/>
                  </a:lnTo>
                  <a:lnTo>
                    <a:pt x="113" y="12"/>
                  </a:lnTo>
                  <a:lnTo>
                    <a:pt x="113" y="11"/>
                  </a:lnTo>
                  <a:lnTo>
                    <a:pt x="112" y="9"/>
                  </a:lnTo>
                  <a:lnTo>
                    <a:pt x="111" y="5"/>
                  </a:lnTo>
                  <a:lnTo>
                    <a:pt x="111" y="3"/>
                  </a:lnTo>
                  <a:lnTo>
                    <a:pt x="112" y="0"/>
                  </a:lnTo>
                  <a:lnTo>
                    <a:pt x="112" y="0"/>
                  </a:lnTo>
                  <a:lnTo>
                    <a:pt x="115" y="0"/>
                  </a:lnTo>
                  <a:lnTo>
                    <a:pt x="116" y="1"/>
                  </a:lnTo>
                  <a:lnTo>
                    <a:pt x="117" y="3"/>
                  </a:lnTo>
                  <a:lnTo>
                    <a:pt x="117" y="3"/>
                  </a:lnTo>
                  <a:lnTo>
                    <a:pt x="119" y="2"/>
                  </a:lnTo>
                  <a:lnTo>
                    <a:pt x="120" y="2"/>
                  </a:lnTo>
                  <a:lnTo>
                    <a:pt x="121" y="0"/>
                  </a:lnTo>
                  <a:lnTo>
                    <a:pt x="121" y="0"/>
                  </a:lnTo>
                  <a:lnTo>
                    <a:pt x="125" y="2"/>
                  </a:lnTo>
                  <a:lnTo>
                    <a:pt x="127" y="5"/>
                  </a:lnTo>
                  <a:lnTo>
                    <a:pt x="129" y="8"/>
                  </a:lnTo>
                  <a:lnTo>
                    <a:pt x="132" y="11"/>
                  </a:lnTo>
                  <a:lnTo>
                    <a:pt x="132" y="11"/>
                  </a:lnTo>
                  <a:close/>
                  <a:moveTo>
                    <a:pt x="59" y="79"/>
                  </a:moveTo>
                  <a:lnTo>
                    <a:pt x="59" y="79"/>
                  </a:lnTo>
                  <a:lnTo>
                    <a:pt x="62" y="79"/>
                  </a:lnTo>
                  <a:lnTo>
                    <a:pt x="64" y="78"/>
                  </a:lnTo>
                  <a:lnTo>
                    <a:pt x="65" y="76"/>
                  </a:lnTo>
                  <a:lnTo>
                    <a:pt x="64" y="75"/>
                  </a:lnTo>
                  <a:lnTo>
                    <a:pt x="63" y="74"/>
                  </a:lnTo>
                  <a:lnTo>
                    <a:pt x="61" y="74"/>
                  </a:lnTo>
                  <a:lnTo>
                    <a:pt x="60" y="75"/>
                  </a:lnTo>
                  <a:lnTo>
                    <a:pt x="59" y="79"/>
                  </a:lnTo>
                  <a:lnTo>
                    <a:pt x="59" y="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1" hangingPunct="1">
                <a:lnSpc>
                  <a:spcPct val="100000"/>
                </a:lnSpc>
                <a:spcBef>
                  <a:spcPct val="0"/>
                </a:spcBef>
                <a:spcAft>
                  <a:spcPct val="0"/>
                </a:spcAft>
                <a:buClrTx/>
                <a:buSzTx/>
                <a:buFontTx/>
                <a:buNone/>
                <a:defRPr/>
              </a:pPr>
              <a:endParaRPr kumimoji="0" lang="ko-KR" altLang="en-US" sz="1400" b="0" i="0" u="none" strike="noStrike" kern="0" cap="none" spc="0" normalizeH="0" baseline="0" noProof="0">
                <a:ln>
                  <a:noFill/>
                </a:ln>
                <a:solidFill>
                  <a:prstClr val="black"/>
                </a:solidFill>
                <a:effectLst/>
                <a:uLnTx/>
                <a:uFillTx/>
                <a:latin typeface="Malgun Gothic" panose="020b0503020000020004" charset="-127"/>
                <a:ea typeface="Malgun Gothic" panose="020b0503020000020004" charset="-127"/>
              </a:endParaRPr>
            </a:p>
          </p:txBody>
        </p:sp>
        <p:sp>
          <p:nvSpPr>
            <p:cNvPr id="123" name="Freeform 24"/>
            <p:cNvSpPr/>
            <p:nvPr/>
          </p:nvSpPr>
          <p:spPr bwMode="auto">
            <a:xfrm>
              <a:off x="1274763" y="2124075"/>
              <a:ext cx="158750" cy="147638"/>
            </a:xfrm>
            <a:custGeom>
              <a:gdLst>
                <a:gd name="T0" fmla="*/ 46 w 100"/>
                <a:gd name="T1" fmla="*/ 34 h 93"/>
                <a:gd name="T2" fmla="*/ 49 w 100"/>
                <a:gd name="T3" fmla="*/ 34 h 93"/>
                <a:gd name="T4" fmla="*/ 53 w 100"/>
                <a:gd name="T5" fmla="*/ 35 h 93"/>
                <a:gd name="T6" fmla="*/ 57 w 100"/>
                <a:gd name="T7" fmla="*/ 30 h 93"/>
                <a:gd name="T8" fmla="*/ 61 w 100"/>
                <a:gd name="T9" fmla="*/ 26 h 93"/>
                <a:gd name="T10" fmla="*/ 64 w 100"/>
                <a:gd name="T11" fmla="*/ 22 h 93"/>
                <a:gd name="T12" fmla="*/ 72 w 100"/>
                <a:gd name="T13" fmla="*/ 16 h 93"/>
                <a:gd name="T14" fmla="*/ 73 w 100"/>
                <a:gd name="T15" fmla="*/ 10 h 93"/>
                <a:gd name="T16" fmla="*/ 86 w 100"/>
                <a:gd name="T17" fmla="*/ 14 h 93"/>
                <a:gd name="T18" fmla="*/ 87 w 100"/>
                <a:gd name="T19" fmla="*/ 14 h 93"/>
                <a:gd name="T20" fmla="*/ 83 w 100"/>
                <a:gd name="T21" fmla="*/ 8 h 93"/>
                <a:gd name="T22" fmla="*/ 89 w 100"/>
                <a:gd name="T23" fmla="*/ 2 h 93"/>
                <a:gd name="T24" fmla="*/ 94 w 100"/>
                <a:gd name="T25" fmla="*/ 3 h 93"/>
                <a:gd name="T26" fmla="*/ 93 w 100"/>
                <a:gd name="T27" fmla="*/ 14 h 93"/>
                <a:gd name="T28" fmla="*/ 96 w 100"/>
                <a:gd name="T29" fmla="*/ 14 h 93"/>
                <a:gd name="T30" fmla="*/ 99 w 100"/>
                <a:gd name="T31" fmla="*/ 11 h 93"/>
                <a:gd name="T32" fmla="*/ 99 w 100"/>
                <a:gd name="T33" fmla="*/ 16 h 93"/>
                <a:gd name="T34" fmla="*/ 95 w 100"/>
                <a:gd name="T35" fmla="*/ 22 h 93"/>
                <a:gd name="T36" fmla="*/ 86 w 100"/>
                <a:gd name="T37" fmla="*/ 24 h 93"/>
                <a:gd name="T38" fmla="*/ 84 w 100"/>
                <a:gd name="T39" fmla="*/ 26 h 93"/>
                <a:gd name="T40" fmla="*/ 83 w 100"/>
                <a:gd name="T41" fmla="*/ 28 h 93"/>
                <a:gd name="T42" fmla="*/ 75 w 100"/>
                <a:gd name="T43" fmla="*/ 33 h 93"/>
                <a:gd name="T44" fmla="*/ 75 w 100"/>
                <a:gd name="T45" fmla="*/ 36 h 93"/>
                <a:gd name="T46" fmla="*/ 75 w 100"/>
                <a:gd name="T47" fmla="*/ 40 h 93"/>
                <a:gd name="T48" fmla="*/ 68 w 100"/>
                <a:gd name="T49" fmla="*/ 42 h 93"/>
                <a:gd name="T50" fmla="*/ 66 w 100"/>
                <a:gd name="T51" fmla="*/ 47 h 93"/>
                <a:gd name="T52" fmla="*/ 64 w 100"/>
                <a:gd name="T53" fmla="*/ 49 h 93"/>
                <a:gd name="T54" fmla="*/ 59 w 100"/>
                <a:gd name="T55" fmla="*/ 53 h 93"/>
                <a:gd name="T56" fmla="*/ 55 w 100"/>
                <a:gd name="T57" fmla="*/ 54 h 93"/>
                <a:gd name="T58" fmla="*/ 53 w 100"/>
                <a:gd name="T59" fmla="*/ 57 h 93"/>
                <a:gd name="T60" fmla="*/ 43 w 100"/>
                <a:gd name="T61" fmla="*/ 55 h 93"/>
                <a:gd name="T62" fmla="*/ 39 w 100"/>
                <a:gd name="T63" fmla="*/ 66 h 93"/>
                <a:gd name="T64" fmla="*/ 35 w 100"/>
                <a:gd name="T65" fmla="*/ 71 h 93"/>
                <a:gd name="T66" fmla="*/ 27 w 100"/>
                <a:gd name="T67" fmla="*/ 71 h 93"/>
                <a:gd name="T68" fmla="*/ 21 w 100"/>
                <a:gd name="T69" fmla="*/ 75 h 93"/>
                <a:gd name="T70" fmla="*/ 20 w 100"/>
                <a:gd name="T71" fmla="*/ 80 h 93"/>
                <a:gd name="T72" fmla="*/ 19 w 100"/>
                <a:gd name="T73" fmla="*/ 85 h 93"/>
                <a:gd name="T74" fmla="*/ 14 w 100"/>
                <a:gd name="T75" fmla="*/ 85 h 93"/>
                <a:gd name="T76" fmla="*/ 14 w 100"/>
                <a:gd name="T77" fmla="*/ 92 h 93"/>
                <a:gd name="T78" fmla="*/ 12 w 100"/>
                <a:gd name="T79" fmla="*/ 93 h 93"/>
                <a:gd name="T80" fmla="*/ 7 w 100"/>
                <a:gd name="T81" fmla="*/ 89 h 93"/>
                <a:gd name="T82" fmla="*/ 1 w 100"/>
                <a:gd name="T83" fmla="*/ 80 h 93"/>
                <a:gd name="T84" fmla="*/ 0 w 100"/>
                <a:gd name="T85" fmla="*/ 76 h 93"/>
                <a:gd name="T86" fmla="*/ 7 w 100"/>
                <a:gd name="T87" fmla="*/ 73 h 93"/>
                <a:gd name="T88" fmla="*/ 7 w 100"/>
                <a:gd name="T89" fmla="*/ 69 h 93"/>
                <a:gd name="T90" fmla="*/ 17 w 100"/>
                <a:gd name="T91" fmla="*/ 64 h 93"/>
                <a:gd name="T92" fmla="*/ 17 w 100"/>
                <a:gd name="T93" fmla="*/ 60 h 93"/>
                <a:gd name="T94" fmla="*/ 22 w 100"/>
                <a:gd name="T95" fmla="*/ 57 h 93"/>
                <a:gd name="T96" fmla="*/ 32 w 100"/>
                <a:gd name="T97" fmla="*/ 53 h 93"/>
                <a:gd name="T98" fmla="*/ 35 w 100"/>
                <a:gd name="T99" fmla="*/ 53 h 93"/>
                <a:gd name="T100" fmla="*/ 38 w 100"/>
                <a:gd name="T101" fmla="*/ 55 h 93"/>
                <a:gd name="T102" fmla="*/ 42 w 100"/>
                <a:gd name="T103" fmla="*/ 49 h 93"/>
                <a:gd name="T104" fmla="*/ 45 w 100"/>
                <a:gd name="T105" fmla="*/ 48 h 93"/>
                <a:gd name="T106" fmla="*/ 48 w 100"/>
                <a:gd name="T107" fmla="*/ 43 h 93"/>
                <a:gd name="T108" fmla="*/ 51 w 100"/>
                <a:gd name="T109" fmla="*/ 38 h 93"/>
                <a:gd name="T110" fmla="*/ 49 w 100"/>
                <a:gd name="T111" fmla="*/ 35 h 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0" h="93">
                  <a:moveTo>
                    <a:pt x="47" y="35"/>
                  </a:moveTo>
                  <a:lnTo>
                    <a:pt x="47" y="35"/>
                  </a:lnTo>
                  <a:lnTo>
                    <a:pt x="46" y="34"/>
                  </a:lnTo>
                  <a:lnTo>
                    <a:pt x="47" y="33"/>
                  </a:lnTo>
                  <a:lnTo>
                    <a:pt x="49" y="33"/>
                  </a:lnTo>
                  <a:lnTo>
                    <a:pt x="49" y="34"/>
                  </a:lnTo>
                  <a:lnTo>
                    <a:pt x="51" y="35"/>
                  </a:lnTo>
                  <a:lnTo>
                    <a:pt x="51" y="35"/>
                  </a:lnTo>
                  <a:lnTo>
                    <a:pt x="53" y="35"/>
                  </a:lnTo>
                  <a:lnTo>
                    <a:pt x="55" y="33"/>
                  </a:lnTo>
                  <a:lnTo>
                    <a:pt x="57" y="30"/>
                  </a:lnTo>
                  <a:lnTo>
                    <a:pt x="57" y="30"/>
                  </a:lnTo>
                  <a:lnTo>
                    <a:pt x="61" y="28"/>
                  </a:lnTo>
                  <a:lnTo>
                    <a:pt x="61" y="28"/>
                  </a:lnTo>
                  <a:lnTo>
                    <a:pt x="61" y="26"/>
                  </a:lnTo>
                  <a:lnTo>
                    <a:pt x="61" y="24"/>
                  </a:lnTo>
                  <a:lnTo>
                    <a:pt x="61" y="24"/>
                  </a:lnTo>
                  <a:lnTo>
                    <a:pt x="64" y="22"/>
                  </a:lnTo>
                  <a:lnTo>
                    <a:pt x="68" y="20"/>
                  </a:lnTo>
                  <a:lnTo>
                    <a:pt x="70" y="19"/>
                  </a:lnTo>
                  <a:lnTo>
                    <a:pt x="72" y="16"/>
                  </a:lnTo>
                  <a:lnTo>
                    <a:pt x="73" y="14"/>
                  </a:lnTo>
                  <a:lnTo>
                    <a:pt x="73" y="10"/>
                  </a:lnTo>
                  <a:lnTo>
                    <a:pt x="73" y="10"/>
                  </a:lnTo>
                  <a:lnTo>
                    <a:pt x="77" y="10"/>
                  </a:lnTo>
                  <a:lnTo>
                    <a:pt x="81" y="11"/>
                  </a:lnTo>
                  <a:lnTo>
                    <a:pt x="86" y="14"/>
                  </a:lnTo>
                  <a:lnTo>
                    <a:pt x="86" y="14"/>
                  </a:lnTo>
                  <a:lnTo>
                    <a:pt x="87" y="14"/>
                  </a:lnTo>
                  <a:lnTo>
                    <a:pt x="87" y="14"/>
                  </a:lnTo>
                  <a:lnTo>
                    <a:pt x="87" y="12"/>
                  </a:lnTo>
                  <a:lnTo>
                    <a:pt x="85" y="9"/>
                  </a:lnTo>
                  <a:lnTo>
                    <a:pt x="83" y="8"/>
                  </a:lnTo>
                  <a:lnTo>
                    <a:pt x="83" y="8"/>
                  </a:lnTo>
                  <a:lnTo>
                    <a:pt x="87" y="4"/>
                  </a:lnTo>
                  <a:lnTo>
                    <a:pt x="89" y="2"/>
                  </a:lnTo>
                  <a:lnTo>
                    <a:pt x="90" y="0"/>
                  </a:lnTo>
                  <a:lnTo>
                    <a:pt x="90" y="0"/>
                  </a:lnTo>
                  <a:lnTo>
                    <a:pt x="94" y="3"/>
                  </a:lnTo>
                  <a:lnTo>
                    <a:pt x="95" y="6"/>
                  </a:lnTo>
                  <a:lnTo>
                    <a:pt x="94" y="10"/>
                  </a:lnTo>
                  <a:lnTo>
                    <a:pt x="93" y="14"/>
                  </a:lnTo>
                  <a:lnTo>
                    <a:pt x="93" y="14"/>
                  </a:lnTo>
                  <a:lnTo>
                    <a:pt x="95" y="15"/>
                  </a:lnTo>
                  <a:lnTo>
                    <a:pt x="96" y="14"/>
                  </a:lnTo>
                  <a:lnTo>
                    <a:pt x="97" y="10"/>
                  </a:lnTo>
                  <a:lnTo>
                    <a:pt x="97" y="10"/>
                  </a:lnTo>
                  <a:lnTo>
                    <a:pt x="99" y="11"/>
                  </a:lnTo>
                  <a:lnTo>
                    <a:pt x="100" y="13"/>
                  </a:lnTo>
                  <a:lnTo>
                    <a:pt x="100" y="14"/>
                  </a:lnTo>
                  <a:lnTo>
                    <a:pt x="99" y="16"/>
                  </a:lnTo>
                  <a:lnTo>
                    <a:pt x="97" y="20"/>
                  </a:lnTo>
                  <a:lnTo>
                    <a:pt x="95" y="22"/>
                  </a:lnTo>
                  <a:lnTo>
                    <a:pt x="95" y="22"/>
                  </a:lnTo>
                  <a:lnTo>
                    <a:pt x="92" y="22"/>
                  </a:lnTo>
                  <a:lnTo>
                    <a:pt x="89" y="22"/>
                  </a:lnTo>
                  <a:lnTo>
                    <a:pt x="86" y="24"/>
                  </a:lnTo>
                  <a:lnTo>
                    <a:pt x="86" y="24"/>
                  </a:lnTo>
                  <a:lnTo>
                    <a:pt x="84" y="24"/>
                  </a:lnTo>
                  <a:lnTo>
                    <a:pt x="84" y="26"/>
                  </a:lnTo>
                  <a:lnTo>
                    <a:pt x="84" y="27"/>
                  </a:lnTo>
                  <a:lnTo>
                    <a:pt x="83" y="28"/>
                  </a:lnTo>
                  <a:lnTo>
                    <a:pt x="83" y="28"/>
                  </a:lnTo>
                  <a:lnTo>
                    <a:pt x="79" y="30"/>
                  </a:lnTo>
                  <a:lnTo>
                    <a:pt x="77" y="31"/>
                  </a:lnTo>
                  <a:lnTo>
                    <a:pt x="75" y="33"/>
                  </a:lnTo>
                  <a:lnTo>
                    <a:pt x="75" y="33"/>
                  </a:lnTo>
                  <a:lnTo>
                    <a:pt x="75" y="34"/>
                  </a:lnTo>
                  <a:lnTo>
                    <a:pt x="75" y="36"/>
                  </a:lnTo>
                  <a:lnTo>
                    <a:pt x="75" y="39"/>
                  </a:lnTo>
                  <a:lnTo>
                    <a:pt x="75" y="40"/>
                  </a:lnTo>
                  <a:lnTo>
                    <a:pt x="75" y="40"/>
                  </a:lnTo>
                  <a:lnTo>
                    <a:pt x="72" y="41"/>
                  </a:lnTo>
                  <a:lnTo>
                    <a:pt x="68" y="42"/>
                  </a:lnTo>
                  <a:lnTo>
                    <a:pt x="68" y="42"/>
                  </a:lnTo>
                  <a:lnTo>
                    <a:pt x="67" y="44"/>
                  </a:lnTo>
                  <a:lnTo>
                    <a:pt x="67" y="45"/>
                  </a:lnTo>
                  <a:lnTo>
                    <a:pt x="66" y="47"/>
                  </a:lnTo>
                  <a:lnTo>
                    <a:pt x="65" y="48"/>
                  </a:lnTo>
                  <a:lnTo>
                    <a:pt x="65" y="48"/>
                  </a:lnTo>
                  <a:lnTo>
                    <a:pt x="64" y="49"/>
                  </a:lnTo>
                  <a:lnTo>
                    <a:pt x="61" y="50"/>
                  </a:lnTo>
                  <a:lnTo>
                    <a:pt x="60" y="51"/>
                  </a:lnTo>
                  <a:lnTo>
                    <a:pt x="59" y="53"/>
                  </a:lnTo>
                  <a:lnTo>
                    <a:pt x="59" y="53"/>
                  </a:lnTo>
                  <a:lnTo>
                    <a:pt x="57" y="54"/>
                  </a:lnTo>
                  <a:lnTo>
                    <a:pt x="55" y="54"/>
                  </a:lnTo>
                  <a:lnTo>
                    <a:pt x="54" y="55"/>
                  </a:lnTo>
                  <a:lnTo>
                    <a:pt x="53" y="57"/>
                  </a:lnTo>
                  <a:lnTo>
                    <a:pt x="53" y="57"/>
                  </a:lnTo>
                  <a:lnTo>
                    <a:pt x="48" y="55"/>
                  </a:lnTo>
                  <a:lnTo>
                    <a:pt x="43" y="55"/>
                  </a:lnTo>
                  <a:lnTo>
                    <a:pt x="43" y="55"/>
                  </a:lnTo>
                  <a:lnTo>
                    <a:pt x="41" y="57"/>
                  </a:lnTo>
                  <a:lnTo>
                    <a:pt x="39" y="62"/>
                  </a:lnTo>
                  <a:lnTo>
                    <a:pt x="39" y="66"/>
                  </a:lnTo>
                  <a:lnTo>
                    <a:pt x="39" y="71"/>
                  </a:lnTo>
                  <a:lnTo>
                    <a:pt x="39" y="71"/>
                  </a:lnTo>
                  <a:lnTo>
                    <a:pt x="35" y="71"/>
                  </a:lnTo>
                  <a:lnTo>
                    <a:pt x="32" y="72"/>
                  </a:lnTo>
                  <a:lnTo>
                    <a:pt x="31" y="72"/>
                  </a:lnTo>
                  <a:lnTo>
                    <a:pt x="27" y="71"/>
                  </a:lnTo>
                  <a:lnTo>
                    <a:pt x="27" y="71"/>
                  </a:lnTo>
                  <a:lnTo>
                    <a:pt x="24" y="73"/>
                  </a:lnTo>
                  <a:lnTo>
                    <a:pt x="21" y="75"/>
                  </a:lnTo>
                  <a:lnTo>
                    <a:pt x="21" y="75"/>
                  </a:lnTo>
                  <a:lnTo>
                    <a:pt x="20" y="77"/>
                  </a:lnTo>
                  <a:lnTo>
                    <a:pt x="20" y="80"/>
                  </a:lnTo>
                  <a:lnTo>
                    <a:pt x="20" y="83"/>
                  </a:lnTo>
                  <a:lnTo>
                    <a:pt x="19" y="85"/>
                  </a:lnTo>
                  <a:lnTo>
                    <a:pt x="19" y="85"/>
                  </a:lnTo>
                  <a:lnTo>
                    <a:pt x="16" y="85"/>
                  </a:lnTo>
                  <a:lnTo>
                    <a:pt x="14" y="85"/>
                  </a:lnTo>
                  <a:lnTo>
                    <a:pt x="14" y="85"/>
                  </a:lnTo>
                  <a:lnTo>
                    <a:pt x="14" y="87"/>
                  </a:lnTo>
                  <a:lnTo>
                    <a:pt x="14" y="90"/>
                  </a:lnTo>
                  <a:lnTo>
                    <a:pt x="14" y="92"/>
                  </a:lnTo>
                  <a:lnTo>
                    <a:pt x="13" y="93"/>
                  </a:lnTo>
                  <a:lnTo>
                    <a:pt x="12" y="93"/>
                  </a:lnTo>
                  <a:lnTo>
                    <a:pt x="12" y="93"/>
                  </a:lnTo>
                  <a:lnTo>
                    <a:pt x="10" y="93"/>
                  </a:lnTo>
                  <a:lnTo>
                    <a:pt x="8" y="92"/>
                  </a:lnTo>
                  <a:lnTo>
                    <a:pt x="7" y="89"/>
                  </a:lnTo>
                  <a:lnTo>
                    <a:pt x="7" y="89"/>
                  </a:lnTo>
                  <a:lnTo>
                    <a:pt x="4" y="85"/>
                  </a:lnTo>
                  <a:lnTo>
                    <a:pt x="1" y="80"/>
                  </a:lnTo>
                  <a:lnTo>
                    <a:pt x="1" y="80"/>
                  </a:lnTo>
                  <a:lnTo>
                    <a:pt x="0" y="79"/>
                  </a:lnTo>
                  <a:lnTo>
                    <a:pt x="0" y="76"/>
                  </a:lnTo>
                  <a:lnTo>
                    <a:pt x="2" y="75"/>
                  </a:lnTo>
                  <a:lnTo>
                    <a:pt x="5" y="74"/>
                  </a:lnTo>
                  <a:lnTo>
                    <a:pt x="7" y="73"/>
                  </a:lnTo>
                  <a:lnTo>
                    <a:pt x="7" y="73"/>
                  </a:lnTo>
                  <a:lnTo>
                    <a:pt x="7" y="71"/>
                  </a:lnTo>
                  <a:lnTo>
                    <a:pt x="7" y="69"/>
                  </a:lnTo>
                  <a:lnTo>
                    <a:pt x="7" y="69"/>
                  </a:lnTo>
                  <a:lnTo>
                    <a:pt x="12" y="66"/>
                  </a:lnTo>
                  <a:lnTo>
                    <a:pt x="17" y="64"/>
                  </a:lnTo>
                  <a:lnTo>
                    <a:pt x="17" y="64"/>
                  </a:lnTo>
                  <a:lnTo>
                    <a:pt x="16" y="62"/>
                  </a:lnTo>
                  <a:lnTo>
                    <a:pt x="17" y="60"/>
                  </a:lnTo>
                  <a:lnTo>
                    <a:pt x="19" y="55"/>
                  </a:lnTo>
                  <a:lnTo>
                    <a:pt x="19" y="55"/>
                  </a:lnTo>
                  <a:lnTo>
                    <a:pt x="22" y="57"/>
                  </a:lnTo>
                  <a:lnTo>
                    <a:pt x="27" y="57"/>
                  </a:lnTo>
                  <a:lnTo>
                    <a:pt x="27" y="57"/>
                  </a:lnTo>
                  <a:lnTo>
                    <a:pt x="32" y="53"/>
                  </a:lnTo>
                  <a:lnTo>
                    <a:pt x="33" y="53"/>
                  </a:lnTo>
                  <a:lnTo>
                    <a:pt x="34" y="52"/>
                  </a:lnTo>
                  <a:lnTo>
                    <a:pt x="35" y="53"/>
                  </a:lnTo>
                  <a:lnTo>
                    <a:pt x="37" y="55"/>
                  </a:lnTo>
                  <a:lnTo>
                    <a:pt x="37" y="55"/>
                  </a:lnTo>
                  <a:lnTo>
                    <a:pt x="38" y="55"/>
                  </a:lnTo>
                  <a:lnTo>
                    <a:pt x="39" y="54"/>
                  </a:lnTo>
                  <a:lnTo>
                    <a:pt x="41" y="51"/>
                  </a:lnTo>
                  <a:lnTo>
                    <a:pt x="42" y="49"/>
                  </a:lnTo>
                  <a:lnTo>
                    <a:pt x="43" y="48"/>
                  </a:lnTo>
                  <a:lnTo>
                    <a:pt x="45" y="48"/>
                  </a:lnTo>
                  <a:lnTo>
                    <a:pt x="45" y="48"/>
                  </a:lnTo>
                  <a:lnTo>
                    <a:pt x="45" y="46"/>
                  </a:lnTo>
                  <a:lnTo>
                    <a:pt x="46" y="44"/>
                  </a:lnTo>
                  <a:lnTo>
                    <a:pt x="48" y="43"/>
                  </a:lnTo>
                  <a:lnTo>
                    <a:pt x="51" y="42"/>
                  </a:lnTo>
                  <a:lnTo>
                    <a:pt x="51" y="42"/>
                  </a:lnTo>
                  <a:lnTo>
                    <a:pt x="51" y="38"/>
                  </a:lnTo>
                  <a:lnTo>
                    <a:pt x="51" y="38"/>
                  </a:lnTo>
                  <a:lnTo>
                    <a:pt x="51" y="36"/>
                  </a:lnTo>
                  <a:lnTo>
                    <a:pt x="49" y="35"/>
                  </a:lnTo>
                  <a:lnTo>
                    <a:pt x="47" y="35"/>
                  </a:lnTo>
                  <a:lnTo>
                    <a:pt x="47"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1" hangingPunct="1">
                <a:lnSpc>
                  <a:spcPct val="100000"/>
                </a:lnSpc>
                <a:spcBef>
                  <a:spcPct val="0"/>
                </a:spcBef>
                <a:spcAft>
                  <a:spcPct val="0"/>
                </a:spcAft>
                <a:buClrTx/>
                <a:buSzTx/>
                <a:buFontTx/>
                <a:buNone/>
                <a:defRPr/>
              </a:pPr>
              <a:endParaRPr kumimoji="0" lang="ko-KR" altLang="en-US" sz="1400" b="0" i="0" u="none" strike="noStrike" kern="0" cap="none" spc="0" normalizeH="0" baseline="0" noProof="0">
                <a:ln>
                  <a:noFill/>
                </a:ln>
                <a:solidFill>
                  <a:prstClr val="black"/>
                </a:solidFill>
                <a:effectLst/>
                <a:uLnTx/>
                <a:uFillTx/>
                <a:latin typeface="Malgun Gothic" panose="020b0503020000020004" charset="-127"/>
                <a:ea typeface="Malgun Gothic" panose="020b0503020000020004" charset="-127"/>
              </a:endParaRPr>
            </a:p>
          </p:txBody>
        </p:sp>
        <p:sp>
          <p:nvSpPr>
            <p:cNvPr id="124" name="Freeform 25"/>
            <p:cNvSpPr>
              <a:spLocks noEditPoints="1"/>
            </p:cNvSpPr>
            <p:nvPr/>
          </p:nvSpPr>
          <p:spPr bwMode="auto">
            <a:xfrm>
              <a:off x="1428750" y="1974850"/>
              <a:ext cx="266700" cy="157163"/>
            </a:xfrm>
            <a:custGeom>
              <a:gdLst>
                <a:gd name="T0" fmla="*/ 14 w 168"/>
                <a:gd name="T1" fmla="*/ 89 h 99"/>
                <a:gd name="T2" fmla="*/ 20 w 168"/>
                <a:gd name="T3" fmla="*/ 87 h 99"/>
                <a:gd name="T4" fmla="*/ 14 w 168"/>
                <a:gd name="T5" fmla="*/ 80 h 99"/>
                <a:gd name="T6" fmla="*/ 8 w 168"/>
                <a:gd name="T7" fmla="*/ 88 h 99"/>
                <a:gd name="T8" fmla="*/ 6 w 168"/>
                <a:gd name="T9" fmla="*/ 81 h 99"/>
                <a:gd name="T10" fmla="*/ 0 w 168"/>
                <a:gd name="T11" fmla="*/ 75 h 99"/>
                <a:gd name="T12" fmla="*/ 7 w 168"/>
                <a:gd name="T13" fmla="*/ 73 h 99"/>
                <a:gd name="T14" fmla="*/ 11 w 168"/>
                <a:gd name="T15" fmla="*/ 75 h 99"/>
                <a:gd name="T16" fmla="*/ 23 w 168"/>
                <a:gd name="T17" fmla="*/ 73 h 99"/>
                <a:gd name="T18" fmla="*/ 33 w 168"/>
                <a:gd name="T19" fmla="*/ 64 h 99"/>
                <a:gd name="T20" fmla="*/ 41 w 168"/>
                <a:gd name="T21" fmla="*/ 66 h 99"/>
                <a:gd name="T22" fmla="*/ 46 w 168"/>
                <a:gd name="T23" fmla="*/ 58 h 99"/>
                <a:gd name="T24" fmla="*/ 52 w 168"/>
                <a:gd name="T25" fmla="*/ 58 h 99"/>
                <a:gd name="T26" fmla="*/ 45 w 168"/>
                <a:gd name="T27" fmla="*/ 64 h 99"/>
                <a:gd name="T28" fmla="*/ 54 w 168"/>
                <a:gd name="T29" fmla="*/ 66 h 99"/>
                <a:gd name="T30" fmla="*/ 61 w 168"/>
                <a:gd name="T31" fmla="*/ 60 h 99"/>
                <a:gd name="T32" fmla="*/ 69 w 168"/>
                <a:gd name="T33" fmla="*/ 56 h 99"/>
                <a:gd name="T34" fmla="*/ 74 w 168"/>
                <a:gd name="T35" fmla="*/ 47 h 99"/>
                <a:gd name="T36" fmla="*/ 85 w 168"/>
                <a:gd name="T37" fmla="*/ 37 h 99"/>
                <a:gd name="T38" fmla="*/ 90 w 168"/>
                <a:gd name="T39" fmla="*/ 35 h 99"/>
                <a:gd name="T40" fmla="*/ 98 w 168"/>
                <a:gd name="T41" fmla="*/ 31 h 99"/>
                <a:gd name="T42" fmla="*/ 116 w 168"/>
                <a:gd name="T43" fmla="*/ 28 h 99"/>
                <a:gd name="T44" fmla="*/ 129 w 168"/>
                <a:gd name="T45" fmla="*/ 20 h 99"/>
                <a:gd name="T46" fmla="*/ 140 w 168"/>
                <a:gd name="T47" fmla="*/ 12 h 99"/>
                <a:gd name="T48" fmla="*/ 142 w 168"/>
                <a:gd name="T49" fmla="*/ 5 h 99"/>
                <a:gd name="T50" fmla="*/ 149 w 168"/>
                <a:gd name="T51" fmla="*/ 11 h 99"/>
                <a:gd name="T52" fmla="*/ 156 w 168"/>
                <a:gd name="T53" fmla="*/ 6 h 99"/>
                <a:gd name="T54" fmla="*/ 161 w 168"/>
                <a:gd name="T55" fmla="*/ 12 h 99"/>
                <a:gd name="T56" fmla="*/ 165 w 168"/>
                <a:gd name="T57" fmla="*/ 0 h 99"/>
                <a:gd name="T58" fmla="*/ 164 w 168"/>
                <a:gd name="T59" fmla="*/ 14 h 99"/>
                <a:gd name="T60" fmla="*/ 155 w 168"/>
                <a:gd name="T61" fmla="*/ 24 h 99"/>
                <a:gd name="T62" fmla="*/ 143 w 168"/>
                <a:gd name="T63" fmla="*/ 32 h 99"/>
                <a:gd name="T64" fmla="*/ 134 w 168"/>
                <a:gd name="T65" fmla="*/ 37 h 99"/>
                <a:gd name="T66" fmla="*/ 119 w 168"/>
                <a:gd name="T67" fmla="*/ 48 h 99"/>
                <a:gd name="T68" fmla="*/ 108 w 168"/>
                <a:gd name="T69" fmla="*/ 51 h 99"/>
                <a:gd name="T70" fmla="*/ 104 w 168"/>
                <a:gd name="T71" fmla="*/ 56 h 99"/>
                <a:gd name="T72" fmla="*/ 99 w 168"/>
                <a:gd name="T73" fmla="*/ 57 h 99"/>
                <a:gd name="T74" fmla="*/ 83 w 168"/>
                <a:gd name="T75" fmla="*/ 57 h 99"/>
                <a:gd name="T76" fmla="*/ 79 w 168"/>
                <a:gd name="T77" fmla="*/ 64 h 99"/>
                <a:gd name="T78" fmla="*/ 69 w 168"/>
                <a:gd name="T79" fmla="*/ 66 h 99"/>
                <a:gd name="T80" fmla="*/ 67 w 168"/>
                <a:gd name="T81" fmla="*/ 73 h 99"/>
                <a:gd name="T82" fmla="*/ 54 w 168"/>
                <a:gd name="T83" fmla="*/ 77 h 99"/>
                <a:gd name="T84" fmla="*/ 51 w 168"/>
                <a:gd name="T85" fmla="*/ 84 h 99"/>
                <a:gd name="T86" fmla="*/ 29 w 168"/>
                <a:gd name="T87" fmla="*/ 96 h 99"/>
                <a:gd name="T88" fmla="*/ 23 w 168"/>
                <a:gd name="T89" fmla="*/ 90 h 99"/>
                <a:gd name="T90" fmla="*/ 20 w 168"/>
                <a:gd name="T91" fmla="*/ 96 h 99"/>
                <a:gd name="T92" fmla="*/ 10 w 168"/>
                <a:gd name="T93" fmla="*/ 99 h 99"/>
                <a:gd name="T94" fmla="*/ 13 w 168"/>
                <a:gd name="T95" fmla="*/ 94 h 99"/>
                <a:gd name="T96" fmla="*/ 31 w 168"/>
                <a:gd name="T97" fmla="*/ 78 h 99"/>
                <a:gd name="T98" fmla="*/ 25 w 168"/>
                <a:gd name="T99" fmla="*/ 83 h 99"/>
                <a:gd name="T100" fmla="*/ 32 w 168"/>
                <a:gd name="T101" fmla="*/ 81 h 99"/>
                <a:gd name="T102" fmla="*/ 31 w 168"/>
                <a:gd name="T103" fmla="*/ 78 h 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8" h="99">
                  <a:moveTo>
                    <a:pt x="11" y="90"/>
                  </a:moveTo>
                  <a:lnTo>
                    <a:pt x="11" y="90"/>
                  </a:lnTo>
                  <a:lnTo>
                    <a:pt x="11" y="89"/>
                  </a:lnTo>
                  <a:lnTo>
                    <a:pt x="12" y="89"/>
                  </a:lnTo>
                  <a:lnTo>
                    <a:pt x="14" y="89"/>
                  </a:lnTo>
                  <a:lnTo>
                    <a:pt x="17" y="92"/>
                  </a:lnTo>
                  <a:lnTo>
                    <a:pt x="19" y="92"/>
                  </a:lnTo>
                  <a:lnTo>
                    <a:pt x="20" y="90"/>
                  </a:lnTo>
                  <a:lnTo>
                    <a:pt x="20" y="90"/>
                  </a:lnTo>
                  <a:lnTo>
                    <a:pt x="20" y="87"/>
                  </a:lnTo>
                  <a:lnTo>
                    <a:pt x="19" y="85"/>
                  </a:lnTo>
                  <a:lnTo>
                    <a:pt x="18" y="83"/>
                  </a:lnTo>
                  <a:lnTo>
                    <a:pt x="18" y="80"/>
                  </a:lnTo>
                  <a:lnTo>
                    <a:pt x="18" y="80"/>
                  </a:lnTo>
                  <a:lnTo>
                    <a:pt x="14" y="80"/>
                  </a:lnTo>
                  <a:lnTo>
                    <a:pt x="11" y="82"/>
                  </a:lnTo>
                  <a:lnTo>
                    <a:pt x="9" y="85"/>
                  </a:lnTo>
                  <a:lnTo>
                    <a:pt x="9" y="88"/>
                  </a:lnTo>
                  <a:lnTo>
                    <a:pt x="9" y="88"/>
                  </a:lnTo>
                  <a:lnTo>
                    <a:pt x="8" y="88"/>
                  </a:lnTo>
                  <a:lnTo>
                    <a:pt x="7" y="87"/>
                  </a:lnTo>
                  <a:lnTo>
                    <a:pt x="7" y="84"/>
                  </a:lnTo>
                  <a:lnTo>
                    <a:pt x="7" y="84"/>
                  </a:lnTo>
                  <a:lnTo>
                    <a:pt x="7" y="82"/>
                  </a:lnTo>
                  <a:lnTo>
                    <a:pt x="6" y="81"/>
                  </a:lnTo>
                  <a:lnTo>
                    <a:pt x="3" y="80"/>
                  </a:lnTo>
                  <a:lnTo>
                    <a:pt x="1" y="79"/>
                  </a:lnTo>
                  <a:lnTo>
                    <a:pt x="0" y="78"/>
                  </a:lnTo>
                  <a:lnTo>
                    <a:pt x="0" y="75"/>
                  </a:lnTo>
                  <a:lnTo>
                    <a:pt x="0" y="75"/>
                  </a:lnTo>
                  <a:lnTo>
                    <a:pt x="2" y="75"/>
                  </a:lnTo>
                  <a:lnTo>
                    <a:pt x="4" y="75"/>
                  </a:lnTo>
                  <a:lnTo>
                    <a:pt x="5" y="74"/>
                  </a:lnTo>
                  <a:lnTo>
                    <a:pt x="7" y="73"/>
                  </a:lnTo>
                  <a:lnTo>
                    <a:pt x="7" y="73"/>
                  </a:lnTo>
                  <a:lnTo>
                    <a:pt x="8" y="74"/>
                  </a:lnTo>
                  <a:lnTo>
                    <a:pt x="9" y="75"/>
                  </a:lnTo>
                  <a:lnTo>
                    <a:pt x="10" y="75"/>
                  </a:lnTo>
                  <a:lnTo>
                    <a:pt x="11" y="75"/>
                  </a:lnTo>
                  <a:lnTo>
                    <a:pt x="11" y="75"/>
                  </a:lnTo>
                  <a:lnTo>
                    <a:pt x="13" y="74"/>
                  </a:lnTo>
                  <a:lnTo>
                    <a:pt x="17" y="73"/>
                  </a:lnTo>
                  <a:lnTo>
                    <a:pt x="19" y="72"/>
                  </a:lnTo>
                  <a:lnTo>
                    <a:pt x="21" y="72"/>
                  </a:lnTo>
                  <a:lnTo>
                    <a:pt x="23" y="73"/>
                  </a:lnTo>
                  <a:lnTo>
                    <a:pt x="23" y="73"/>
                  </a:lnTo>
                  <a:lnTo>
                    <a:pt x="25" y="71"/>
                  </a:lnTo>
                  <a:lnTo>
                    <a:pt x="29" y="69"/>
                  </a:lnTo>
                  <a:lnTo>
                    <a:pt x="31" y="67"/>
                  </a:lnTo>
                  <a:lnTo>
                    <a:pt x="33" y="64"/>
                  </a:lnTo>
                  <a:lnTo>
                    <a:pt x="33" y="64"/>
                  </a:lnTo>
                  <a:lnTo>
                    <a:pt x="36" y="64"/>
                  </a:lnTo>
                  <a:lnTo>
                    <a:pt x="38" y="65"/>
                  </a:lnTo>
                  <a:lnTo>
                    <a:pt x="39" y="66"/>
                  </a:lnTo>
                  <a:lnTo>
                    <a:pt x="41" y="66"/>
                  </a:lnTo>
                  <a:lnTo>
                    <a:pt x="41" y="66"/>
                  </a:lnTo>
                  <a:lnTo>
                    <a:pt x="43" y="65"/>
                  </a:lnTo>
                  <a:lnTo>
                    <a:pt x="44" y="64"/>
                  </a:lnTo>
                  <a:lnTo>
                    <a:pt x="45" y="60"/>
                  </a:lnTo>
                  <a:lnTo>
                    <a:pt x="46" y="58"/>
                  </a:lnTo>
                  <a:lnTo>
                    <a:pt x="47" y="56"/>
                  </a:lnTo>
                  <a:lnTo>
                    <a:pt x="49" y="55"/>
                  </a:lnTo>
                  <a:lnTo>
                    <a:pt x="51" y="55"/>
                  </a:lnTo>
                  <a:lnTo>
                    <a:pt x="51" y="55"/>
                  </a:lnTo>
                  <a:lnTo>
                    <a:pt x="52" y="58"/>
                  </a:lnTo>
                  <a:lnTo>
                    <a:pt x="53" y="60"/>
                  </a:lnTo>
                  <a:lnTo>
                    <a:pt x="53" y="60"/>
                  </a:lnTo>
                  <a:lnTo>
                    <a:pt x="52" y="61"/>
                  </a:lnTo>
                  <a:lnTo>
                    <a:pt x="50" y="63"/>
                  </a:lnTo>
                  <a:lnTo>
                    <a:pt x="45" y="64"/>
                  </a:lnTo>
                  <a:lnTo>
                    <a:pt x="45" y="64"/>
                  </a:lnTo>
                  <a:lnTo>
                    <a:pt x="45" y="66"/>
                  </a:lnTo>
                  <a:lnTo>
                    <a:pt x="47" y="67"/>
                  </a:lnTo>
                  <a:lnTo>
                    <a:pt x="50" y="67"/>
                  </a:lnTo>
                  <a:lnTo>
                    <a:pt x="54" y="66"/>
                  </a:lnTo>
                  <a:lnTo>
                    <a:pt x="59" y="64"/>
                  </a:lnTo>
                  <a:lnTo>
                    <a:pt x="59" y="64"/>
                  </a:lnTo>
                  <a:lnTo>
                    <a:pt x="60" y="62"/>
                  </a:lnTo>
                  <a:lnTo>
                    <a:pt x="61" y="60"/>
                  </a:lnTo>
                  <a:lnTo>
                    <a:pt x="61" y="60"/>
                  </a:lnTo>
                  <a:lnTo>
                    <a:pt x="63" y="60"/>
                  </a:lnTo>
                  <a:lnTo>
                    <a:pt x="65" y="60"/>
                  </a:lnTo>
                  <a:lnTo>
                    <a:pt x="65" y="60"/>
                  </a:lnTo>
                  <a:lnTo>
                    <a:pt x="68" y="57"/>
                  </a:lnTo>
                  <a:lnTo>
                    <a:pt x="69" y="56"/>
                  </a:lnTo>
                  <a:lnTo>
                    <a:pt x="72" y="55"/>
                  </a:lnTo>
                  <a:lnTo>
                    <a:pt x="72" y="55"/>
                  </a:lnTo>
                  <a:lnTo>
                    <a:pt x="72" y="46"/>
                  </a:lnTo>
                  <a:lnTo>
                    <a:pt x="72" y="46"/>
                  </a:lnTo>
                  <a:lnTo>
                    <a:pt x="74" y="47"/>
                  </a:lnTo>
                  <a:lnTo>
                    <a:pt x="78" y="46"/>
                  </a:lnTo>
                  <a:lnTo>
                    <a:pt x="80" y="46"/>
                  </a:lnTo>
                  <a:lnTo>
                    <a:pt x="81" y="44"/>
                  </a:lnTo>
                  <a:lnTo>
                    <a:pt x="83" y="41"/>
                  </a:lnTo>
                  <a:lnTo>
                    <a:pt x="85" y="37"/>
                  </a:lnTo>
                  <a:lnTo>
                    <a:pt x="85" y="37"/>
                  </a:lnTo>
                  <a:lnTo>
                    <a:pt x="87" y="37"/>
                  </a:lnTo>
                  <a:lnTo>
                    <a:pt x="90" y="37"/>
                  </a:lnTo>
                  <a:lnTo>
                    <a:pt x="90" y="37"/>
                  </a:lnTo>
                  <a:lnTo>
                    <a:pt x="90" y="35"/>
                  </a:lnTo>
                  <a:lnTo>
                    <a:pt x="90" y="33"/>
                  </a:lnTo>
                  <a:lnTo>
                    <a:pt x="90" y="33"/>
                  </a:lnTo>
                  <a:lnTo>
                    <a:pt x="92" y="32"/>
                  </a:lnTo>
                  <a:lnTo>
                    <a:pt x="94" y="32"/>
                  </a:lnTo>
                  <a:lnTo>
                    <a:pt x="98" y="31"/>
                  </a:lnTo>
                  <a:lnTo>
                    <a:pt x="99" y="28"/>
                  </a:lnTo>
                  <a:lnTo>
                    <a:pt x="99" y="28"/>
                  </a:lnTo>
                  <a:lnTo>
                    <a:pt x="106" y="29"/>
                  </a:lnTo>
                  <a:lnTo>
                    <a:pt x="110" y="29"/>
                  </a:lnTo>
                  <a:lnTo>
                    <a:pt x="116" y="28"/>
                  </a:lnTo>
                  <a:lnTo>
                    <a:pt x="126" y="28"/>
                  </a:lnTo>
                  <a:lnTo>
                    <a:pt x="126" y="28"/>
                  </a:lnTo>
                  <a:lnTo>
                    <a:pt x="127" y="26"/>
                  </a:lnTo>
                  <a:lnTo>
                    <a:pt x="128" y="24"/>
                  </a:lnTo>
                  <a:lnTo>
                    <a:pt x="129" y="20"/>
                  </a:lnTo>
                  <a:lnTo>
                    <a:pt x="130" y="15"/>
                  </a:lnTo>
                  <a:lnTo>
                    <a:pt x="132" y="11"/>
                  </a:lnTo>
                  <a:lnTo>
                    <a:pt x="132" y="11"/>
                  </a:lnTo>
                  <a:lnTo>
                    <a:pt x="136" y="12"/>
                  </a:lnTo>
                  <a:lnTo>
                    <a:pt x="140" y="12"/>
                  </a:lnTo>
                  <a:lnTo>
                    <a:pt x="141" y="12"/>
                  </a:lnTo>
                  <a:lnTo>
                    <a:pt x="141" y="11"/>
                  </a:lnTo>
                  <a:lnTo>
                    <a:pt x="139" y="5"/>
                  </a:lnTo>
                  <a:lnTo>
                    <a:pt x="139" y="5"/>
                  </a:lnTo>
                  <a:lnTo>
                    <a:pt x="142" y="5"/>
                  </a:lnTo>
                  <a:lnTo>
                    <a:pt x="144" y="6"/>
                  </a:lnTo>
                  <a:lnTo>
                    <a:pt x="146" y="7"/>
                  </a:lnTo>
                  <a:lnTo>
                    <a:pt x="146" y="11"/>
                  </a:lnTo>
                  <a:lnTo>
                    <a:pt x="146" y="11"/>
                  </a:lnTo>
                  <a:lnTo>
                    <a:pt x="149" y="11"/>
                  </a:lnTo>
                  <a:lnTo>
                    <a:pt x="152" y="10"/>
                  </a:lnTo>
                  <a:lnTo>
                    <a:pt x="154" y="8"/>
                  </a:lnTo>
                  <a:lnTo>
                    <a:pt x="154" y="5"/>
                  </a:lnTo>
                  <a:lnTo>
                    <a:pt x="154" y="5"/>
                  </a:lnTo>
                  <a:lnTo>
                    <a:pt x="156" y="6"/>
                  </a:lnTo>
                  <a:lnTo>
                    <a:pt x="158" y="8"/>
                  </a:lnTo>
                  <a:lnTo>
                    <a:pt x="158" y="10"/>
                  </a:lnTo>
                  <a:lnTo>
                    <a:pt x="160" y="13"/>
                  </a:lnTo>
                  <a:lnTo>
                    <a:pt x="160" y="13"/>
                  </a:lnTo>
                  <a:lnTo>
                    <a:pt x="161" y="12"/>
                  </a:lnTo>
                  <a:lnTo>
                    <a:pt x="162" y="10"/>
                  </a:lnTo>
                  <a:lnTo>
                    <a:pt x="162" y="4"/>
                  </a:lnTo>
                  <a:lnTo>
                    <a:pt x="162" y="2"/>
                  </a:lnTo>
                  <a:lnTo>
                    <a:pt x="163" y="1"/>
                  </a:lnTo>
                  <a:lnTo>
                    <a:pt x="165" y="0"/>
                  </a:lnTo>
                  <a:lnTo>
                    <a:pt x="168" y="1"/>
                  </a:lnTo>
                  <a:lnTo>
                    <a:pt x="168" y="1"/>
                  </a:lnTo>
                  <a:lnTo>
                    <a:pt x="167" y="5"/>
                  </a:lnTo>
                  <a:lnTo>
                    <a:pt x="165" y="10"/>
                  </a:lnTo>
                  <a:lnTo>
                    <a:pt x="164" y="14"/>
                  </a:lnTo>
                  <a:lnTo>
                    <a:pt x="164" y="16"/>
                  </a:lnTo>
                  <a:lnTo>
                    <a:pt x="164" y="19"/>
                  </a:lnTo>
                  <a:lnTo>
                    <a:pt x="164" y="19"/>
                  </a:lnTo>
                  <a:lnTo>
                    <a:pt x="160" y="21"/>
                  </a:lnTo>
                  <a:lnTo>
                    <a:pt x="155" y="24"/>
                  </a:lnTo>
                  <a:lnTo>
                    <a:pt x="151" y="26"/>
                  </a:lnTo>
                  <a:lnTo>
                    <a:pt x="146" y="28"/>
                  </a:lnTo>
                  <a:lnTo>
                    <a:pt x="146" y="28"/>
                  </a:lnTo>
                  <a:lnTo>
                    <a:pt x="144" y="29"/>
                  </a:lnTo>
                  <a:lnTo>
                    <a:pt x="143" y="32"/>
                  </a:lnTo>
                  <a:lnTo>
                    <a:pt x="143" y="34"/>
                  </a:lnTo>
                  <a:lnTo>
                    <a:pt x="142" y="35"/>
                  </a:lnTo>
                  <a:lnTo>
                    <a:pt x="142" y="35"/>
                  </a:lnTo>
                  <a:lnTo>
                    <a:pt x="137" y="36"/>
                  </a:lnTo>
                  <a:lnTo>
                    <a:pt x="134" y="37"/>
                  </a:lnTo>
                  <a:lnTo>
                    <a:pt x="134" y="37"/>
                  </a:lnTo>
                  <a:lnTo>
                    <a:pt x="129" y="40"/>
                  </a:lnTo>
                  <a:lnTo>
                    <a:pt x="124" y="44"/>
                  </a:lnTo>
                  <a:lnTo>
                    <a:pt x="124" y="44"/>
                  </a:lnTo>
                  <a:lnTo>
                    <a:pt x="119" y="48"/>
                  </a:lnTo>
                  <a:lnTo>
                    <a:pt x="119" y="48"/>
                  </a:lnTo>
                  <a:lnTo>
                    <a:pt x="116" y="49"/>
                  </a:lnTo>
                  <a:lnTo>
                    <a:pt x="113" y="49"/>
                  </a:lnTo>
                  <a:lnTo>
                    <a:pt x="110" y="49"/>
                  </a:lnTo>
                  <a:lnTo>
                    <a:pt x="108" y="51"/>
                  </a:lnTo>
                  <a:lnTo>
                    <a:pt x="108" y="51"/>
                  </a:lnTo>
                  <a:lnTo>
                    <a:pt x="106" y="53"/>
                  </a:lnTo>
                  <a:lnTo>
                    <a:pt x="105" y="55"/>
                  </a:lnTo>
                  <a:lnTo>
                    <a:pt x="105" y="55"/>
                  </a:lnTo>
                  <a:lnTo>
                    <a:pt x="104" y="56"/>
                  </a:lnTo>
                  <a:lnTo>
                    <a:pt x="103" y="56"/>
                  </a:lnTo>
                  <a:lnTo>
                    <a:pt x="102" y="56"/>
                  </a:lnTo>
                  <a:lnTo>
                    <a:pt x="101" y="57"/>
                  </a:lnTo>
                  <a:lnTo>
                    <a:pt x="101" y="57"/>
                  </a:lnTo>
                  <a:lnTo>
                    <a:pt x="99" y="57"/>
                  </a:lnTo>
                  <a:lnTo>
                    <a:pt x="95" y="57"/>
                  </a:lnTo>
                  <a:lnTo>
                    <a:pt x="91" y="59"/>
                  </a:lnTo>
                  <a:lnTo>
                    <a:pt x="87" y="60"/>
                  </a:lnTo>
                  <a:lnTo>
                    <a:pt x="85" y="59"/>
                  </a:lnTo>
                  <a:lnTo>
                    <a:pt x="83" y="57"/>
                  </a:lnTo>
                  <a:lnTo>
                    <a:pt x="83" y="57"/>
                  </a:lnTo>
                  <a:lnTo>
                    <a:pt x="81" y="58"/>
                  </a:lnTo>
                  <a:lnTo>
                    <a:pt x="80" y="58"/>
                  </a:lnTo>
                  <a:lnTo>
                    <a:pt x="79" y="61"/>
                  </a:lnTo>
                  <a:lnTo>
                    <a:pt x="79" y="64"/>
                  </a:lnTo>
                  <a:lnTo>
                    <a:pt x="78" y="65"/>
                  </a:lnTo>
                  <a:lnTo>
                    <a:pt x="76" y="66"/>
                  </a:lnTo>
                  <a:lnTo>
                    <a:pt x="76" y="66"/>
                  </a:lnTo>
                  <a:lnTo>
                    <a:pt x="73" y="66"/>
                  </a:lnTo>
                  <a:lnTo>
                    <a:pt x="69" y="66"/>
                  </a:lnTo>
                  <a:lnTo>
                    <a:pt x="68" y="67"/>
                  </a:lnTo>
                  <a:lnTo>
                    <a:pt x="67" y="68"/>
                  </a:lnTo>
                  <a:lnTo>
                    <a:pt x="67" y="69"/>
                  </a:lnTo>
                  <a:lnTo>
                    <a:pt x="67" y="73"/>
                  </a:lnTo>
                  <a:lnTo>
                    <a:pt x="67" y="73"/>
                  </a:lnTo>
                  <a:lnTo>
                    <a:pt x="65" y="73"/>
                  </a:lnTo>
                  <a:lnTo>
                    <a:pt x="63" y="74"/>
                  </a:lnTo>
                  <a:lnTo>
                    <a:pt x="61" y="75"/>
                  </a:lnTo>
                  <a:lnTo>
                    <a:pt x="61" y="75"/>
                  </a:lnTo>
                  <a:lnTo>
                    <a:pt x="54" y="77"/>
                  </a:lnTo>
                  <a:lnTo>
                    <a:pt x="53" y="78"/>
                  </a:lnTo>
                  <a:lnTo>
                    <a:pt x="52" y="80"/>
                  </a:lnTo>
                  <a:lnTo>
                    <a:pt x="51" y="81"/>
                  </a:lnTo>
                  <a:lnTo>
                    <a:pt x="51" y="84"/>
                  </a:lnTo>
                  <a:lnTo>
                    <a:pt x="51" y="84"/>
                  </a:lnTo>
                  <a:lnTo>
                    <a:pt x="47" y="84"/>
                  </a:lnTo>
                  <a:lnTo>
                    <a:pt x="44" y="85"/>
                  </a:lnTo>
                  <a:lnTo>
                    <a:pt x="39" y="88"/>
                  </a:lnTo>
                  <a:lnTo>
                    <a:pt x="34" y="92"/>
                  </a:lnTo>
                  <a:lnTo>
                    <a:pt x="29" y="96"/>
                  </a:lnTo>
                  <a:lnTo>
                    <a:pt x="29" y="96"/>
                  </a:lnTo>
                  <a:lnTo>
                    <a:pt x="26" y="96"/>
                  </a:lnTo>
                  <a:lnTo>
                    <a:pt x="25" y="94"/>
                  </a:lnTo>
                  <a:lnTo>
                    <a:pt x="24" y="92"/>
                  </a:lnTo>
                  <a:lnTo>
                    <a:pt x="23" y="90"/>
                  </a:lnTo>
                  <a:lnTo>
                    <a:pt x="23" y="90"/>
                  </a:lnTo>
                  <a:lnTo>
                    <a:pt x="21" y="92"/>
                  </a:lnTo>
                  <a:lnTo>
                    <a:pt x="21" y="93"/>
                  </a:lnTo>
                  <a:lnTo>
                    <a:pt x="20" y="96"/>
                  </a:lnTo>
                  <a:lnTo>
                    <a:pt x="20" y="96"/>
                  </a:lnTo>
                  <a:lnTo>
                    <a:pt x="18" y="95"/>
                  </a:lnTo>
                  <a:lnTo>
                    <a:pt x="16" y="96"/>
                  </a:lnTo>
                  <a:lnTo>
                    <a:pt x="12" y="98"/>
                  </a:lnTo>
                  <a:lnTo>
                    <a:pt x="11" y="99"/>
                  </a:lnTo>
                  <a:lnTo>
                    <a:pt x="10" y="99"/>
                  </a:lnTo>
                  <a:lnTo>
                    <a:pt x="9" y="98"/>
                  </a:lnTo>
                  <a:lnTo>
                    <a:pt x="9" y="96"/>
                  </a:lnTo>
                  <a:lnTo>
                    <a:pt x="9" y="96"/>
                  </a:lnTo>
                  <a:lnTo>
                    <a:pt x="11" y="96"/>
                  </a:lnTo>
                  <a:lnTo>
                    <a:pt x="13" y="94"/>
                  </a:lnTo>
                  <a:lnTo>
                    <a:pt x="12" y="92"/>
                  </a:lnTo>
                  <a:lnTo>
                    <a:pt x="11" y="90"/>
                  </a:lnTo>
                  <a:lnTo>
                    <a:pt x="11" y="90"/>
                  </a:lnTo>
                  <a:close/>
                  <a:moveTo>
                    <a:pt x="31" y="78"/>
                  </a:moveTo>
                  <a:lnTo>
                    <a:pt x="31" y="78"/>
                  </a:lnTo>
                  <a:lnTo>
                    <a:pt x="31" y="79"/>
                  </a:lnTo>
                  <a:lnTo>
                    <a:pt x="30" y="80"/>
                  </a:lnTo>
                  <a:lnTo>
                    <a:pt x="27" y="81"/>
                  </a:lnTo>
                  <a:lnTo>
                    <a:pt x="25" y="83"/>
                  </a:lnTo>
                  <a:lnTo>
                    <a:pt x="25" y="83"/>
                  </a:lnTo>
                  <a:lnTo>
                    <a:pt x="27" y="84"/>
                  </a:lnTo>
                  <a:lnTo>
                    <a:pt x="27" y="84"/>
                  </a:lnTo>
                  <a:lnTo>
                    <a:pt x="27" y="83"/>
                  </a:lnTo>
                  <a:lnTo>
                    <a:pt x="29" y="82"/>
                  </a:lnTo>
                  <a:lnTo>
                    <a:pt x="32" y="81"/>
                  </a:lnTo>
                  <a:lnTo>
                    <a:pt x="33" y="80"/>
                  </a:lnTo>
                  <a:lnTo>
                    <a:pt x="34" y="80"/>
                  </a:lnTo>
                  <a:lnTo>
                    <a:pt x="33" y="79"/>
                  </a:lnTo>
                  <a:lnTo>
                    <a:pt x="31" y="78"/>
                  </a:lnTo>
                  <a:lnTo>
                    <a:pt x="31" y="7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1" hangingPunct="1">
                <a:lnSpc>
                  <a:spcPct val="100000"/>
                </a:lnSpc>
                <a:spcBef>
                  <a:spcPct val="0"/>
                </a:spcBef>
                <a:spcAft>
                  <a:spcPct val="0"/>
                </a:spcAft>
                <a:buClrTx/>
                <a:buSzTx/>
                <a:buFontTx/>
                <a:buNone/>
                <a:defRPr/>
              </a:pPr>
              <a:endParaRPr kumimoji="0" lang="ko-KR" altLang="en-US" sz="1400" b="0" i="0" u="none" strike="noStrike" kern="0" cap="none" spc="0" normalizeH="0" baseline="0" noProof="0">
                <a:ln>
                  <a:noFill/>
                </a:ln>
                <a:solidFill>
                  <a:prstClr val="black"/>
                </a:solidFill>
                <a:effectLst/>
                <a:uLnTx/>
                <a:uFillTx/>
                <a:latin typeface="Malgun Gothic" panose="020b0503020000020004" charset="-127"/>
                <a:ea typeface="Malgun Gothic" panose="020b0503020000020004" charset="-127"/>
              </a:endParaRPr>
            </a:p>
          </p:txBody>
        </p:sp>
        <p:sp>
          <p:nvSpPr>
            <p:cNvPr id="125" name="Freeform 26"/>
            <p:cNvSpPr>
              <a:spLocks noEditPoints="1"/>
            </p:cNvSpPr>
            <p:nvPr/>
          </p:nvSpPr>
          <p:spPr bwMode="auto">
            <a:xfrm>
              <a:off x="1716088" y="1847850"/>
              <a:ext cx="971550" cy="139700"/>
            </a:xfrm>
            <a:custGeom>
              <a:gdLst>
                <a:gd name="T0" fmla="*/ 113 w 612"/>
                <a:gd name="T1" fmla="*/ 31 h 88"/>
                <a:gd name="T2" fmla="*/ 126 w 612"/>
                <a:gd name="T3" fmla="*/ 27 h 88"/>
                <a:gd name="T4" fmla="*/ 139 w 612"/>
                <a:gd name="T5" fmla="*/ 25 h 88"/>
                <a:gd name="T6" fmla="*/ 154 w 612"/>
                <a:gd name="T7" fmla="*/ 34 h 88"/>
                <a:gd name="T8" fmla="*/ 173 w 612"/>
                <a:gd name="T9" fmla="*/ 30 h 88"/>
                <a:gd name="T10" fmla="*/ 200 w 612"/>
                <a:gd name="T11" fmla="*/ 13 h 88"/>
                <a:gd name="T12" fmla="*/ 218 w 612"/>
                <a:gd name="T13" fmla="*/ 12 h 88"/>
                <a:gd name="T14" fmla="*/ 240 w 612"/>
                <a:gd name="T15" fmla="*/ 16 h 88"/>
                <a:gd name="T16" fmla="*/ 265 w 612"/>
                <a:gd name="T17" fmla="*/ 12 h 88"/>
                <a:gd name="T18" fmla="*/ 283 w 612"/>
                <a:gd name="T19" fmla="*/ 9 h 88"/>
                <a:gd name="T20" fmla="*/ 288 w 612"/>
                <a:gd name="T21" fmla="*/ 14 h 88"/>
                <a:gd name="T22" fmla="*/ 292 w 612"/>
                <a:gd name="T23" fmla="*/ 0 h 88"/>
                <a:gd name="T24" fmla="*/ 308 w 612"/>
                <a:gd name="T25" fmla="*/ 12 h 88"/>
                <a:gd name="T26" fmla="*/ 319 w 612"/>
                <a:gd name="T27" fmla="*/ 13 h 88"/>
                <a:gd name="T28" fmla="*/ 333 w 612"/>
                <a:gd name="T29" fmla="*/ 7 h 88"/>
                <a:gd name="T30" fmla="*/ 345 w 612"/>
                <a:gd name="T31" fmla="*/ 5 h 88"/>
                <a:gd name="T32" fmla="*/ 360 w 612"/>
                <a:gd name="T33" fmla="*/ 6 h 88"/>
                <a:gd name="T34" fmla="*/ 373 w 612"/>
                <a:gd name="T35" fmla="*/ 12 h 88"/>
                <a:gd name="T36" fmla="*/ 385 w 612"/>
                <a:gd name="T37" fmla="*/ 17 h 88"/>
                <a:gd name="T38" fmla="*/ 408 w 612"/>
                <a:gd name="T39" fmla="*/ 18 h 88"/>
                <a:gd name="T40" fmla="*/ 429 w 612"/>
                <a:gd name="T41" fmla="*/ 13 h 88"/>
                <a:gd name="T42" fmla="*/ 448 w 612"/>
                <a:gd name="T43" fmla="*/ 9 h 88"/>
                <a:gd name="T44" fmla="*/ 459 w 612"/>
                <a:gd name="T45" fmla="*/ 16 h 88"/>
                <a:gd name="T46" fmla="*/ 466 w 612"/>
                <a:gd name="T47" fmla="*/ 30 h 88"/>
                <a:gd name="T48" fmla="*/ 488 w 612"/>
                <a:gd name="T49" fmla="*/ 30 h 88"/>
                <a:gd name="T50" fmla="*/ 505 w 612"/>
                <a:gd name="T51" fmla="*/ 32 h 88"/>
                <a:gd name="T52" fmla="*/ 518 w 612"/>
                <a:gd name="T53" fmla="*/ 39 h 88"/>
                <a:gd name="T54" fmla="*/ 523 w 612"/>
                <a:gd name="T55" fmla="*/ 41 h 88"/>
                <a:gd name="T56" fmla="*/ 537 w 612"/>
                <a:gd name="T57" fmla="*/ 41 h 88"/>
                <a:gd name="T58" fmla="*/ 551 w 612"/>
                <a:gd name="T59" fmla="*/ 45 h 88"/>
                <a:gd name="T60" fmla="*/ 569 w 612"/>
                <a:gd name="T61" fmla="*/ 51 h 88"/>
                <a:gd name="T62" fmla="*/ 597 w 612"/>
                <a:gd name="T63" fmla="*/ 59 h 88"/>
                <a:gd name="T64" fmla="*/ 607 w 612"/>
                <a:gd name="T65" fmla="*/ 85 h 88"/>
                <a:gd name="T66" fmla="*/ 585 w 612"/>
                <a:gd name="T67" fmla="*/ 75 h 88"/>
                <a:gd name="T68" fmla="*/ 555 w 612"/>
                <a:gd name="T69" fmla="*/ 70 h 88"/>
                <a:gd name="T70" fmla="*/ 534 w 612"/>
                <a:gd name="T71" fmla="*/ 57 h 88"/>
                <a:gd name="T72" fmla="*/ 496 w 612"/>
                <a:gd name="T73" fmla="*/ 51 h 88"/>
                <a:gd name="T74" fmla="*/ 480 w 612"/>
                <a:gd name="T75" fmla="*/ 46 h 88"/>
                <a:gd name="T76" fmla="*/ 461 w 612"/>
                <a:gd name="T77" fmla="*/ 43 h 88"/>
                <a:gd name="T78" fmla="*/ 424 w 612"/>
                <a:gd name="T79" fmla="*/ 36 h 88"/>
                <a:gd name="T80" fmla="*/ 391 w 612"/>
                <a:gd name="T81" fmla="*/ 32 h 88"/>
                <a:gd name="T82" fmla="*/ 363 w 612"/>
                <a:gd name="T83" fmla="*/ 29 h 88"/>
                <a:gd name="T84" fmla="*/ 314 w 612"/>
                <a:gd name="T85" fmla="*/ 30 h 88"/>
                <a:gd name="T86" fmla="*/ 274 w 612"/>
                <a:gd name="T87" fmla="*/ 31 h 88"/>
                <a:gd name="T88" fmla="*/ 250 w 612"/>
                <a:gd name="T89" fmla="*/ 34 h 88"/>
                <a:gd name="T90" fmla="*/ 199 w 612"/>
                <a:gd name="T91" fmla="*/ 36 h 88"/>
                <a:gd name="T92" fmla="*/ 185 w 612"/>
                <a:gd name="T93" fmla="*/ 40 h 88"/>
                <a:gd name="T94" fmla="*/ 171 w 612"/>
                <a:gd name="T95" fmla="*/ 42 h 88"/>
                <a:gd name="T96" fmla="*/ 146 w 612"/>
                <a:gd name="T97" fmla="*/ 46 h 88"/>
                <a:gd name="T98" fmla="*/ 105 w 612"/>
                <a:gd name="T99" fmla="*/ 59 h 88"/>
                <a:gd name="T100" fmla="*/ 67 w 612"/>
                <a:gd name="T101" fmla="*/ 70 h 88"/>
                <a:gd name="T102" fmla="*/ 0 w 612"/>
                <a:gd name="T103" fmla="*/ 74 h 88"/>
                <a:gd name="T104" fmla="*/ 12 w 612"/>
                <a:gd name="T105" fmla="*/ 65 h 88"/>
                <a:gd name="T106" fmla="*/ 17 w 612"/>
                <a:gd name="T107" fmla="*/ 60 h 88"/>
                <a:gd name="T108" fmla="*/ 18 w 612"/>
                <a:gd name="T109" fmla="*/ 70 h 88"/>
                <a:gd name="T110" fmla="*/ 28 w 612"/>
                <a:gd name="T111" fmla="*/ 55 h 88"/>
                <a:gd name="T112" fmla="*/ 48 w 612"/>
                <a:gd name="T113" fmla="*/ 57 h 88"/>
                <a:gd name="T114" fmla="*/ 66 w 612"/>
                <a:gd name="T115" fmla="*/ 52 h 88"/>
                <a:gd name="T116" fmla="*/ 83 w 612"/>
                <a:gd name="T117" fmla="*/ 38 h 88"/>
                <a:gd name="T118" fmla="*/ 68 w 612"/>
                <a:gd name="T119" fmla="*/ 57 h 88"/>
                <a:gd name="T120" fmla="*/ 59 w 612"/>
                <a:gd name="T121" fmla="*/ 58 h 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12" h="88">
                  <a:moveTo>
                    <a:pt x="84" y="34"/>
                  </a:moveTo>
                  <a:lnTo>
                    <a:pt x="84" y="34"/>
                  </a:lnTo>
                  <a:lnTo>
                    <a:pt x="86" y="36"/>
                  </a:lnTo>
                  <a:lnTo>
                    <a:pt x="88" y="36"/>
                  </a:lnTo>
                  <a:lnTo>
                    <a:pt x="92" y="35"/>
                  </a:lnTo>
                  <a:lnTo>
                    <a:pt x="97" y="34"/>
                  </a:lnTo>
                  <a:lnTo>
                    <a:pt x="99" y="35"/>
                  </a:lnTo>
                  <a:lnTo>
                    <a:pt x="102" y="36"/>
                  </a:lnTo>
                  <a:lnTo>
                    <a:pt x="102" y="36"/>
                  </a:lnTo>
                  <a:lnTo>
                    <a:pt x="110" y="33"/>
                  </a:lnTo>
                  <a:lnTo>
                    <a:pt x="113" y="31"/>
                  </a:lnTo>
                  <a:lnTo>
                    <a:pt x="114" y="30"/>
                  </a:lnTo>
                  <a:lnTo>
                    <a:pt x="115" y="27"/>
                  </a:lnTo>
                  <a:lnTo>
                    <a:pt x="115" y="27"/>
                  </a:lnTo>
                  <a:lnTo>
                    <a:pt x="118" y="29"/>
                  </a:lnTo>
                  <a:lnTo>
                    <a:pt x="121" y="30"/>
                  </a:lnTo>
                  <a:lnTo>
                    <a:pt x="121" y="30"/>
                  </a:lnTo>
                  <a:lnTo>
                    <a:pt x="124" y="31"/>
                  </a:lnTo>
                  <a:lnTo>
                    <a:pt x="124" y="31"/>
                  </a:lnTo>
                  <a:lnTo>
                    <a:pt x="125" y="29"/>
                  </a:lnTo>
                  <a:lnTo>
                    <a:pt x="126" y="27"/>
                  </a:lnTo>
                  <a:lnTo>
                    <a:pt x="126" y="27"/>
                  </a:lnTo>
                  <a:lnTo>
                    <a:pt x="129" y="27"/>
                  </a:lnTo>
                  <a:lnTo>
                    <a:pt x="131" y="27"/>
                  </a:lnTo>
                  <a:lnTo>
                    <a:pt x="131" y="27"/>
                  </a:lnTo>
                  <a:lnTo>
                    <a:pt x="132" y="25"/>
                  </a:lnTo>
                  <a:lnTo>
                    <a:pt x="134" y="26"/>
                  </a:lnTo>
                  <a:lnTo>
                    <a:pt x="135" y="27"/>
                  </a:lnTo>
                  <a:lnTo>
                    <a:pt x="137" y="27"/>
                  </a:lnTo>
                  <a:lnTo>
                    <a:pt x="137" y="27"/>
                  </a:lnTo>
                  <a:lnTo>
                    <a:pt x="137" y="27"/>
                  </a:lnTo>
                  <a:lnTo>
                    <a:pt x="138" y="26"/>
                  </a:lnTo>
                  <a:lnTo>
                    <a:pt x="139" y="25"/>
                  </a:lnTo>
                  <a:lnTo>
                    <a:pt x="139" y="25"/>
                  </a:lnTo>
                  <a:lnTo>
                    <a:pt x="144" y="25"/>
                  </a:lnTo>
                  <a:lnTo>
                    <a:pt x="144" y="25"/>
                  </a:lnTo>
                  <a:lnTo>
                    <a:pt x="145" y="26"/>
                  </a:lnTo>
                  <a:lnTo>
                    <a:pt x="146" y="27"/>
                  </a:lnTo>
                  <a:lnTo>
                    <a:pt x="149" y="29"/>
                  </a:lnTo>
                  <a:lnTo>
                    <a:pt x="151" y="31"/>
                  </a:lnTo>
                  <a:lnTo>
                    <a:pt x="151" y="32"/>
                  </a:lnTo>
                  <a:lnTo>
                    <a:pt x="151" y="34"/>
                  </a:lnTo>
                  <a:lnTo>
                    <a:pt x="151" y="34"/>
                  </a:lnTo>
                  <a:lnTo>
                    <a:pt x="154" y="34"/>
                  </a:lnTo>
                  <a:lnTo>
                    <a:pt x="156" y="35"/>
                  </a:lnTo>
                  <a:lnTo>
                    <a:pt x="159" y="36"/>
                  </a:lnTo>
                  <a:lnTo>
                    <a:pt x="159" y="36"/>
                  </a:lnTo>
                  <a:lnTo>
                    <a:pt x="161" y="36"/>
                  </a:lnTo>
                  <a:lnTo>
                    <a:pt x="162" y="34"/>
                  </a:lnTo>
                  <a:lnTo>
                    <a:pt x="166" y="30"/>
                  </a:lnTo>
                  <a:lnTo>
                    <a:pt x="168" y="27"/>
                  </a:lnTo>
                  <a:lnTo>
                    <a:pt x="169" y="27"/>
                  </a:lnTo>
                  <a:lnTo>
                    <a:pt x="171" y="27"/>
                  </a:lnTo>
                  <a:lnTo>
                    <a:pt x="173" y="30"/>
                  </a:lnTo>
                  <a:lnTo>
                    <a:pt x="173" y="30"/>
                  </a:lnTo>
                  <a:lnTo>
                    <a:pt x="176" y="29"/>
                  </a:lnTo>
                  <a:lnTo>
                    <a:pt x="178" y="26"/>
                  </a:lnTo>
                  <a:lnTo>
                    <a:pt x="179" y="23"/>
                  </a:lnTo>
                  <a:lnTo>
                    <a:pt x="180" y="18"/>
                  </a:lnTo>
                  <a:lnTo>
                    <a:pt x="180" y="18"/>
                  </a:lnTo>
                  <a:lnTo>
                    <a:pt x="185" y="18"/>
                  </a:lnTo>
                  <a:lnTo>
                    <a:pt x="189" y="17"/>
                  </a:lnTo>
                  <a:lnTo>
                    <a:pt x="192" y="17"/>
                  </a:lnTo>
                  <a:lnTo>
                    <a:pt x="195" y="16"/>
                  </a:lnTo>
                  <a:lnTo>
                    <a:pt x="195" y="16"/>
                  </a:lnTo>
                  <a:lnTo>
                    <a:pt x="200" y="13"/>
                  </a:lnTo>
                  <a:lnTo>
                    <a:pt x="203" y="12"/>
                  </a:lnTo>
                  <a:lnTo>
                    <a:pt x="205" y="13"/>
                  </a:lnTo>
                  <a:lnTo>
                    <a:pt x="205" y="14"/>
                  </a:lnTo>
                  <a:lnTo>
                    <a:pt x="205" y="14"/>
                  </a:lnTo>
                  <a:lnTo>
                    <a:pt x="205" y="16"/>
                  </a:lnTo>
                  <a:lnTo>
                    <a:pt x="206" y="16"/>
                  </a:lnTo>
                  <a:lnTo>
                    <a:pt x="209" y="15"/>
                  </a:lnTo>
                  <a:lnTo>
                    <a:pt x="213" y="13"/>
                  </a:lnTo>
                  <a:lnTo>
                    <a:pt x="215" y="12"/>
                  </a:lnTo>
                  <a:lnTo>
                    <a:pt x="218" y="12"/>
                  </a:lnTo>
                  <a:lnTo>
                    <a:pt x="218" y="12"/>
                  </a:lnTo>
                  <a:lnTo>
                    <a:pt x="218" y="18"/>
                  </a:lnTo>
                  <a:lnTo>
                    <a:pt x="218" y="18"/>
                  </a:lnTo>
                  <a:lnTo>
                    <a:pt x="230" y="17"/>
                  </a:lnTo>
                  <a:lnTo>
                    <a:pt x="232" y="17"/>
                  </a:lnTo>
                  <a:lnTo>
                    <a:pt x="234" y="18"/>
                  </a:lnTo>
                  <a:lnTo>
                    <a:pt x="235" y="20"/>
                  </a:lnTo>
                  <a:lnTo>
                    <a:pt x="236" y="23"/>
                  </a:lnTo>
                  <a:lnTo>
                    <a:pt x="236" y="23"/>
                  </a:lnTo>
                  <a:lnTo>
                    <a:pt x="238" y="21"/>
                  </a:lnTo>
                  <a:lnTo>
                    <a:pt x="239" y="19"/>
                  </a:lnTo>
                  <a:lnTo>
                    <a:pt x="240" y="16"/>
                  </a:lnTo>
                  <a:lnTo>
                    <a:pt x="240" y="12"/>
                  </a:lnTo>
                  <a:lnTo>
                    <a:pt x="240" y="12"/>
                  </a:lnTo>
                  <a:lnTo>
                    <a:pt x="244" y="14"/>
                  </a:lnTo>
                  <a:lnTo>
                    <a:pt x="248" y="14"/>
                  </a:lnTo>
                  <a:lnTo>
                    <a:pt x="251" y="13"/>
                  </a:lnTo>
                  <a:lnTo>
                    <a:pt x="253" y="12"/>
                  </a:lnTo>
                  <a:lnTo>
                    <a:pt x="259" y="9"/>
                  </a:lnTo>
                  <a:lnTo>
                    <a:pt x="263" y="7"/>
                  </a:lnTo>
                  <a:lnTo>
                    <a:pt x="268" y="7"/>
                  </a:lnTo>
                  <a:lnTo>
                    <a:pt x="268" y="7"/>
                  </a:lnTo>
                  <a:lnTo>
                    <a:pt x="265" y="12"/>
                  </a:lnTo>
                  <a:lnTo>
                    <a:pt x="265" y="15"/>
                  </a:lnTo>
                  <a:lnTo>
                    <a:pt x="268" y="18"/>
                  </a:lnTo>
                  <a:lnTo>
                    <a:pt x="270" y="21"/>
                  </a:lnTo>
                  <a:lnTo>
                    <a:pt x="270" y="21"/>
                  </a:lnTo>
                  <a:lnTo>
                    <a:pt x="273" y="18"/>
                  </a:lnTo>
                  <a:lnTo>
                    <a:pt x="276" y="15"/>
                  </a:lnTo>
                  <a:lnTo>
                    <a:pt x="279" y="13"/>
                  </a:lnTo>
                  <a:lnTo>
                    <a:pt x="282" y="12"/>
                  </a:lnTo>
                  <a:lnTo>
                    <a:pt x="285" y="12"/>
                  </a:lnTo>
                  <a:lnTo>
                    <a:pt x="285" y="12"/>
                  </a:lnTo>
                  <a:lnTo>
                    <a:pt x="283" y="9"/>
                  </a:lnTo>
                  <a:lnTo>
                    <a:pt x="282" y="4"/>
                  </a:lnTo>
                  <a:lnTo>
                    <a:pt x="282" y="2"/>
                  </a:lnTo>
                  <a:lnTo>
                    <a:pt x="283" y="1"/>
                  </a:lnTo>
                  <a:lnTo>
                    <a:pt x="285" y="0"/>
                  </a:lnTo>
                  <a:lnTo>
                    <a:pt x="288" y="0"/>
                  </a:lnTo>
                  <a:lnTo>
                    <a:pt x="288" y="0"/>
                  </a:lnTo>
                  <a:lnTo>
                    <a:pt x="287" y="4"/>
                  </a:lnTo>
                  <a:lnTo>
                    <a:pt x="287" y="6"/>
                  </a:lnTo>
                  <a:lnTo>
                    <a:pt x="287" y="10"/>
                  </a:lnTo>
                  <a:lnTo>
                    <a:pt x="288" y="14"/>
                  </a:lnTo>
                  <a:lnTo>
                    <a:pt x="288" y="14"/>
                  </a:lnTo>
                  <a:lnTo>
                    <a:pt x="290" y="13"/>
                  </a:lnTo>
                  <a:lnTo>
                    <a:pt x="292" y="11"/>
                  </a:lnTo>
                  <a:lnTo>
                    <a:pt x="293" y="10"/>
                  </a:lnTo>
                  <a:lnTo>
                    <a:pt x="296" y="10"/>
                  </a:lnTo>
                  <a:lnTo>
                    <a:pt x="296" y="10"/>
                  </a:lnTo>
                  <a:lnTo>
                    <a:pt x="297" y="7"/>
                  </a:lnTo>
                  <a:lnTo>
                    <a:pt x="296" y="6"/>
                  </a:lnTo>
                  <a:lnTo>
                    <a:pt x="294" y="5"/>
                  </a:lnTo>
                  <a:lnTo>
                    <a:pt x="292" y="4"/>
                  </a:lnTo>
                  <a:lnTo>
                    <a:pt x="292" y="2"/>
                  </a:lnTo>
                  <a:lnTo>
                    <a:pt x="292" y="0"/>
                  </a:lnTo>
                  <a:lnTo>
                    <a:pt x="292" y="0"/>
                  </a:lnTo>
                  <a:lnTo>
                    <a:pt x="297" y="0"/>
                  </a:lnTo>
                  <a:lnTo>
                    <a:pt x="301" y="1"/>
                  </a:lnTo>
                  <a:lnTo>
                    <a:pt x="304" y="3"/>
                  </a:lnTo>
                  <a:lnTo>
                    <a:pt x="310" y="3"/>
                  </a:lnTo>
                  <a:lnTo>
                    <a:pt x="310" y="3"/>
                  </a:lnTo>
                  <a:lnTo>
                    <a:pt x="310" y="5"/>
                  </a:lnTo>
                  <a:lnTo>
                    <a:pt x="309" y="7"/>
                  </a:lnTo>
                  <a:lnTo>
                    <a:pt x="308" y="10"/>
                  </a:lnTo>
                  <a:lnTo>
                    <a:pt x="308" y="12"/>
                  </a:lnTo>
                  <a:lnTo>
                    <a:pt x="308" y="12"/>
                  </a:lnTo>
                  <a:lnTo>
                    <a:pt x="310" y="14"/>
                  </a:lnTo>
                  <a:lnTo>
                    <a:pt x="311" y="15"/>
                  </a:lnTo>
                  <a:lnTo>
                    <a:pt x="312" y="16"/>
                  </a:lnTo>
                  <a:lnTo>
                    <a:pt x="310" y="18"/>
                  </a:lnTo>
                  <a:lnTo>
                    <a:pt x="310" y="18"/>
                  </a:lnTo>
                  <a:lnTo>
                    <a:pt x="313" y="18"/>
                  </a:lnTo>
                  <a:lnTo>
                    <a:pt x="314" y="17"/>
                  </a:lnTo>
                  <a:lnTo>
                    <a:pt x="315" y="15"/>
                  </a:lnTo>
                  <a:lnTo>
                    <a:pt x="317" y="14"/>
                  </a:lnTo>
                  <a:lnTo>
                    <a:pt x="317" y="14"/>
                  </a:lnTo>
                  <a:lnTo>
                    <a:pt x="319" y="13"/>
                  </a:lnTo>
                  <a:lnTo>
                    <a:pt x="320" y="11"/>
                  </a:lnTo>
                  <a:lnTo>
                    <a:pt x="321" y="10"/>
                  </a:lnTo>
                  <a:lnTo>
                    <a:pt x="321" y="10"/>
                  </a:lnTo>
                  <a:lnTo>
                    <a:pt x="326" y="12"/>
                  </a:lnTo>
                  <a:lnTo>
                    <a:pt x="329" y="14"/>
                  </a:lnTo>
                  <a:lnTo>
                    <a:pt x="330" y="16"/>
                  </a:lnTo>
                  <a:lnTo>
                    <a:pt x="330" y="16"/>
                  </a:lnTo>
                  <a:lnTo>
                    <a:pt x="332" y="16"/>
                  </a:lnTo>
                  <a:lnTo>
                    <a:pt x="332" y="15"/>
                  </a:lnTo>
                  <a:lnTo>
                    <a:pt x="333" y="11"/>
                  </a:lnTo>
                  <a:lnTo>
                    <a:pt x="333" y="7"/>
                  </a:lnTo>
                  <a:lnTo>
                    <a:pt x="334" y="5"/>
                  </a:lnTo>
                  <a:lnTo>
                    <a:pt x="335" y="5"/>
                  </a:lnTo>
                  <a:lnTo>
                    <a:pt x="335" y="5"/>
                  </a:lnTo>
                  <a:lnTo>
                    <a:pt x="337" y="6"/>
                  </a:lnTo>
                  <a:lnTo>
                    <a:pt x="339" y="7"/>
                  </a:lnTo>
                  <a:lnTo>
                    <a:pt x="339" y="7"/>
                  </a:lnTo>
                  <a:lnTo>
                    <a:pt x="341" y="7"/>
                  </a:lnTo>
                  <a:lnTo>
                    <a:pt x="342" y="6"/>
                  </a:lnTo>
                  <a:lnTo>
                    <a:pt x="344" y="5"/>
                  </a:lnTo>
                  <a:lnTo>
                    <a:pt x="345" y="5"/>
                  </a:lnTo>
                  <a:lnTo>
                    <a:pt x="345" y="5"/>
                  </a:lnTo>
                  <a:lnTo>
                    <a:pt x="351" y="6"/>
                  </a:lnTo>
                  <a:lnTo>
                    <a:pt x="354" y="9"/>
                  </a:lnTo>
                  <a:lnTo>
                    <a:pt x="356" y="11"/>
                  </a:lnTo>
                  <a:lnTo>
                    <a:pt x="357" y="12"/>
                  </a:lnTo>
                  <a:lnTo>
                    <a:pt x="357" y="12"/>
                  </a:lnTo>
                  <a:lnTo>
                    <a:pt x="358" y="11"/>
                  </a:lnTo>
                  <a:lnTo>
                    <a:pt x="359" y="9"/>
                  </a:lnTo>
                  <a:lnTo>
                    <a:pt x="360" y="6"/>
                  </a:lnTo>
                  <a:lnTo>
                    <a:pt x="359" y="5"/>
                  </a:lnTo>
                  <a:lnTo>
                    <a:pt x="359" y="5"/>
                  </a:lnTo>
                  <a:lnTo>
                    <a:pt x="360" y="6"/>
                  </a:lnTo>
                  <a:lnTo>
                    <a:pt x="361" y="7"/>
                  </a:lnTo>
                  <a:lnTo>
                    <a:pt x="361" y="10"/>
                  </a:lnTo>
                  <a:lnTo>
                    <a:pt x="361" y="12"/>
                  </a:lnTo>
                  <a:lnTo>
                    <a:pt x="361" y="12"/>
                  </a:lnTo>
                  <a:lnTo>
                    <a:pt x="362" y="13"/>
                  </a:lnTo>
                  <a:lnTo>
                    <a:pt x="364" y="15"/>
                  </a:lnTo>
                  <a:lnTo>
                    <a:pt x="368" y="16"/>
                  </a:lnTo>
                  <a:lnTo>
                    <a:pt x="368" y="16"/>
                  </a:lnTo>
                  <a:lnTo>
                    <a:pt x="371" y="16"/>
                  </a:lnTo>
                  <a:lnTo>
                    <a:pt x="372" y="15"/>
                  </a:lnTo>
                  <a:lnTo>
                    <a:pt x="373" y="12"/>
                  </a:lnTo>
                  <a:lnTo>
                    <a:pt x="373" y="12"/>
                  </a:lnTo>
                  <a:lnTo>
                    <a:pt x="376" y="12"/>
                  </a:lnTo>
                  <a:lnTo>
                    <a:pt x="377" y="10"/>
                  </a:lnTo>
                  <a:lnTo>
                    <a:pt x="377" y="10"/>
                  </a:lnTo>
                  <a:lnTo>
                    <a:pt x="379" y="10"/>
                  </a:lnTo>
                  <a:lnTo>
                    <a:pt x="380" y="10"/>
                  </a:lnTo>
                  <a:lnTo>
                    <a:pt x="382" y="12"/>
                  </a:lnTo>
                  <a:lnTo>
                    <a:pt x="382" y="14"/>
                  </a:lnTo>
                  <a:lnTo>
                    <a:pt x="384" y="16"/>
                  </a:lnTo>
                  <a:lnTo>
                    <a:pt x="384" y="16"/>
                  </a:lnTo>
                  <a:lnTo>
                    <a:pt x="385" y="17"/>
                  </a:lnTo>
                  <a:lnTo>
                    <a:pt x="387" y="17"/>
                  </a:lnTo>
                  <a:lnTo>
                    <a:pt x="392" y="15"/>
                  </a:lnTo>
                  <a:lnTo>
                    <a:pt x="394" y="14"/>
                  </a:lnTo>
                  <a:lnTo>
                    <a:pt x="395" y="15"/>
                  </a:lnTo>
                  <a:lnTo>
                    <a:pt x="395" y="16"/>
                  </a:lnTo>
                  <a:lnTo>
                    <a:pt x="395" y="16"/>
                  </a:lnTo>
                  <a:lnTo>
                    <a:pt x="396" y="18"/>
                  </a:lnTo>
                  <a:lnTo>
                    <a:pt x="398" y="19"/>
                  </a:lnTo>
                  <a:lnTo>
                    <a:pt x="406" y="18"/>
                  </a:lnTo>
                  <a:lnTo>
                    <a:pt x="406" y="18"/>
                  </a:lnTo>
                  <a:lnTo>
                    <a:pt x="408" y="18"/>
                  </a:lnTo>
                  <a:lnTo>
                    <a:pt x="409" y="17"/>
                  </a:lnTo>
                  <a:lnTo>
                    <a:pt x="411" y="13"/>
                  </a:lnTo>
                  <a:lnTo>
                    <a:pt x="413" y="11"/>
                  </a:lnTo>
                  <a:lnTo>
                    <a:pt x="415" y="10"/>
                  </a:lnTo>
                  <a:lnTo>
                    <a:pt x="418" y="10"/>
                  </a:lnTo>
                  <a:lnTo>
                    <a:pt x="418" y="10"/>
                  </a:lnTo>
                  <a:lnTo>
                    <a:pt x="418" y="12"/>
                  </a:lnTo>
                  <a:lnTo>
                    <a:pt x="419" y="13"/>
                  </a:lnTo>
                  <a:lnTo>
                    <a:pt x="424" y="13"/>
                  </a:lnTo>
                  <a:lnTo>
                    <a:pt x="427" y="12"/>
                  </a:lnTo>
                  <a:lnTo>
                    <a:pt x="429" y="13"/>
                  </a:lnTo>
                  <a:lnTo>
                    <a:pt x="432" y="14"/>
                  </a:lnTo>
                  <a:lnTo>
                    <a:pt x="433" y="16"/>
                  </a:lnTo>
                  <a:lnTo>
                    <a:pt x="433" y="16"/>
                  </a:lnTo>
                  <a:lnTo>
                    <a:pt x="436" y="16"/>
                  </a:lnTo>
                  <a:lnTo>
                    <a:pt x="438" y="16"/>
                  </a:lnTo>
                  <a:lnTo>
                    <a:pt x="440" y="13"/>
                  </a:lnTo>
                  <a:lnTo>
                    <a:pt x="442" y="11"/>
                  </a:lnTo>
                  <a:lnTo>
                    <a:pt x="444" y="10"/>
                  </a:lnTo>
                  <a:lnTo>
                    <a:pt x="446" y="10"/>
                  </a:lnTo>
                  <a:lnTo>
                    <a:pt x="446" y="10"/>
                  </a:lnTo>
                  <a:lnTo>
                    <a:pt x="448" y="9"/>
                  </a:lnTo>
                  <a:lnTo>
                    <a:pt x="449" y="9"/>
                  </a:lnTo>
                  <a:lnTo>
                    <a:pt x="450" y="11"/>
                  </a:lnTo>
                  <a:lnTo>
                    <a:pt x="450" y="13"/>
                  </a:lnTo>
                  <a:lnTo>
                    <a:pt x="452" y="14"/>
                  </a:lnTo>
                  <a:lnTo>
                    <a:pt x="452" y="14"/>
                  </a:lnTo>
                  <a:lnTo>
                    <a:pt x="454" y="14"/>
                  </a:lnTo>
                  <a:lnTo>
                    <a:pt x="456" y="13"/>
                  </a:lnTo>
                  <a:lnTo>
                    <a:pt x="458" y="12"/>
                  </a:lnTo>
                  <a:lnTo>
                    <a:pt x="460" y="12"/>
                  </a:lnTo>
                  <a:lnTo>
                    <a:pt x="460" y="12"/>
                  </a:lnTo>
                  <a:lnTo>
                    <a:pt x="459" y="16"/>
                  </a:lnTo>
                  <a:lnTo>
                    <a:pt x="459" y="18"/>
                  </a:lnTo>
                  <a:lnTo>
                    <a:pt x="459" y="19"/>
                  </a:lnTo>
                  <a:lnTo>
                    <a:pt x="460" y="20"/>
                  </a:lnTo>
                  <a:lnTo>
                    <a:pt x="464" y="21"/>
                  </a:lnTo>
                  <a:lnTo>
                    <a:pt x="464" y="21"/>
                  </a:lnTo>
                  <a:lnTo>
                    <a:pt x="464" y="36"/>
                  </a:lnTo>
                  <a:lnTo>
                    <a:pt x="464" y="36"/>
                  </a:lnTo>
                  <a:lnTo>
                    <a:pt x="466" y="36"/>
                  </a:lnTo>
                  <a:lnTo>
                    <a:pt x="466" y="34"/>
                  </a:lnTo>
                  <a:lnTo>
                    <a:pt x="466" y="30"/>
                  </a:lnTo>
                  <a:lnTo>
                    <a:pt x="466" y="30"/>
                  </a:lnTo>
                  <a:lnTo>
                    <a:pt x="469" y="30"/>
                  </a:lnTo>
                  <a:lnTo>
                    <a:pt x="472" y="30"/>
                  </a:lnTo>
                  <a:lnTo>
                    <a:pt x="476" y="31"/>
                  </a:lnTo>
                  <a:lnTo>
                    <a:pt x="477" y="31"/>
                  </a:lnTo>
                  <a:lnTo>
                    <a:pt x="479" y="31"/>
                  </a:lnTo>
                  <a:lnTo>
                    <a:pt x="479" y="30"/>
                  </a:lnTo>
                  <a:lnTo>
                    <a:pt x="480" y="27"/>
                  </a:lnTo>
                  <a:lnTo>
                    <a:pt x="480" y="27"/>
                  </a:lnTo>
                  <a:lnTo>
                    <a:pt x="482" y="29"/>
                  </a:lnTo>
                  <a:lnTo>
                    <a:pt x="483" y="30"/>
                  </a:lnTo>
                  <a:lnTo>
                    <a:pt x="488" y="30"/>
                  </a:lnTo>
                  <a:lnTo>
                    <a:pt x="491" y="31"/>
                  </a:lnTo>
                  <a:lnTo>
                    <a:pt x="494" y="32"/>
                  </a:lnTo>
                  <a:lnTo>
                    <a:pt x="494" y="34"/>
                  </a:lnTo>
                  <a:lnTo>
                    <a:pt x="494" y="34"/>
                  </a:lnTo>
                  <a:lnTo>
                    <a:pt x="496" y="33"/>
                  </a:lnTo>
                  <a:lnTo>
                    <a:pt x="498" y="32"/>
                  </a:lnTo>
                  <a:lnTo>
                    <a:pt x="499" y="30"/>
                  </a:lnTo>
                  <a:lnTo>
                    <a:pt x="503" y="30"/>
                  </a:lnTo>
                  <a:lnTo>
                    <a:pt x="503" y="30"/>
                  </a:lnTo>
                  <a:lnTo>
                    <a:pt x="503" y="32"/>
                  </a:lnTo>
                  <a:lnTo>
                    <a:pt x="505" y="32"/>
                  </a:lnTo>
                  <a:lnTo>
                    <a:pt x="506" y="31"/>
                  </a:lnTo>
                  <a:lnTo>
                    <a:pt x="507" y="30"/>
                  </a:lnTo>
                  <a:lnTo>
                    <a:pt x="507" y="30"/>
                  </a:lnTo>
                  <a:lnTo>
                    <a:pt x="508" y="31"/>
                  </a:lnTo>
                  <a:lnTo>
                    <a:pt x="509" y="32"/>
                  </a:lnTo>
                  <a:lnTo>
                    <a:pt x="509" y="36"/>
                  </a:lnTo>
                  <a:lnTo>
                    <a:pt x="509" y="36"/>
                  </a:lnTo>
                  <a:lnTo>
                    <a:pt x="512" y="35"/>
                  </a:lnTo>
                  <a:lnTo>
                    <a:pt x="515" y="35"/>
                  </a:lnTo>
                  <a:lnTo>
                    <a:pt x="518" y="39"/>
                  </a:lnTo>
                  <a:lnTo>
                    <a:pt x="518" y="39"/>
                  </a:lnTo>
                  <a:lnTo>
                    <a:pt x="520" y="38"/>
                  </a:lnTo>
                  <a:lnTo>
                    <a:pt x="520" y="37"/>
                  </a:lnTo>
                  <a:lnTo>
                    <a:pt x="521" y="35"/>
                  </a:lnTo>
                  <a:lnTo>
                    <a:pt x="521" y="32"/>
                  </a:lnTo>
                  <a:lnTo>
                    <a:pt x="523" y="30"/>
                  </a:lnTo>
                  <a:lnTo>
                    <a:pt x="523" y="30"/>
                  </a:lnTo>
                  <a:lnTo>
                    <a:pt x="525" y="31"/>
                  </a:lnTo>
                  <a:lnTo>
                    <a:pt x="526" y="32"/>
                  </a:lnTo>
                  <a:lnTo>
                    <a:pt x="526" y="33"/>
                  </a:lnTo>
                  <a:lnTo>
                    <a:pt x="526" y="34"/>
                  </a:lnTo>
                  <a:lnTo>
                    <a:pt x="523" y="41"/>
                  </a:lnTo>
                  <a:lnTo>
                    <a:pt x="523" y="41"/>
                  </a:lnTo>
                  <a:lnTo>
                    <a:pt x="526" y="41"/>
                  </a:lnTo>
                  <a:lnTo>
                    <a:pt x="528" y="40"/>
                  </a:lnTo>
                  <a:lnTo>
                    <a:pt x="529" y="39"/>
                  </a:lnTo>
                  <a:lnTo>
                    <a:pt x="530" y="37"/>
                  </a:lnTo>
                  <a:lnTo>
                    <a:pt x="531" y="36"/>
                  </a:lnTo>
                  <a:lnTo>
                    <a:pt x="532" y="34"/>
                  </a:lnTo>
                  <a:lnTo>
                    <a:pt x="536" y="34"/>
                  </a:lnTo>
                  <a:lnTo>
                    <a:pt x="539" y="34"/>
                  </a:lnTo>
                  <a:lnTo>
                    <a:pt x="539" y="34"/>
                  </a:lnTo>
                  <a:lnTo>
                    <a:pt x="537" y="41"/>
                  </a:lnTo>
                  <a:lnTo>
                    <a:pt x="537" y="44"/>
                  </a:lnTo>
                  <a:lnTo>
                    <a:pt x="539" y="47"/>
                  </a:lnTo>
                  <a:lnTo>
                    <a:pt x="539" y="47"/>
                  </a:lnTo>
                  <a:lnTo>
                    <a:pt x="543" y="47"/>
                  </a:lnTo>
                  <a:lnTo>
                    <a:pt x="546" y="45"/>
                  </a:lnTo>
                  <a:lnTo>
                    <a:pt x="548" y="43"/>
                  </a:lnTo>
                  <a:lnTo>
                    <a:pt x="549" y="39"/>
                  </a:lnTo>
                  <a:lnTo>
                    <a:pt x="549" y="39"/>
                  </a:lnTo>
                  <a:lnTo>
                    <a:pt x="551" y="39"/>
                  </a:lnTo>
                  <a:lnTo>
                    <a:pt x="551" y="41"/>
                  </a:lnTo>
                  <a:lnTo>
                    <a:pt x="551" y="45"/>
                  </a:lnTo>
                  <a:lnTo>
                    <a:pt x="551" y="45"/>
                  </a:lnTo>
                  <a:lnTo>
                    <a:pt x="553" y="47"/>
                  </a:lnTo>
                  <a:lnTo>
                    <a:pt x="553" y="50"/>
                  </a:lnTo>
                  <a:lnTo>
                    <a:pt x="555" y="57"/>
                  </a:lnTo>
                  <a:lnTo>
                    <a:pt x="555" y="57"/>
                  </a:lnTo>
                  <a:lnTo>
                    <a:pt x="557" y="56"/>
                  </a:lnTo>
                  <a:lnTo>
                    <a:pt x="559" y="53"/>
                  </a:lnTo>
                  <a:lnTo>
                    <a:pt x="561" y="47"/>
                  </a:lnTo>
                  <a:lnTo>
                    <a:pt x="561" y="47"/>
                  </a:lnTo>
                  <a:lnTo>
                    <a:pt x="565" y="48"/>
                  </a:lnTo>
                  <a:lnTo>
                    <a:pt x="569" y="51"/>
                  </a:lnTo>
                  <a:lnTo>
                    <a:pt x="572" y="53"/>
                  </a:lnTo>
                  <a:lnTo>
                    <a:pt x="575" y="57"/>
                  </a:lnTo>
                  <a:lnTo>
                    <a:pt x="575" y="57"/>
                  </a:lnTo>
                  <a:lnTo>
                    <a:pt x="579" y="54"/>
                  </a:lnTo>
                  <a:lnTo>
                    <a:pt x="583" y="52"/>
                  </a:lnTo>
                  <a:lnTo>
                    <a:pt x="588" y="51"/>
                  </a:lnTo>
                  <a:lnTo>
                    <a:pt x="594" y="50"/>
                  </a:lnTo>
                  <a:lnTo>
                    <a:pt x="594" y="50"/>
                  </a:lnTo>
                  <a:lnTo>
                    <a:pt x="597" y="54"/>
                  </a:lnTo>
                  <a:lnTo>
                    <a:pt x="597" y="59"/>
                  </a:lnTo>
                  <a:lnTo>
                    <a:pt x="597" y="59"/>
                  </a:lnTo>
                  <a:lnTo>
                    <a:pt x="601" y="59"/>
                  </a:lnTo>
                  <a:lnTo>
                    <a:pt x="604" y="60"/>
                  </a:lnTo>
                  <a:lnTo>
                    <a:pt x="607" y="62"/>
                  </a:lnTo>
                  <a:lnTo>
                    <a:pt x="610" y="63"/>
                  </a:lnTo>
                  <a:lnTo>
                    <a:pt x="610" y="63"/>
                  </a:lnTo>
                  <a:lnTo>
                    <a:pt x="610" y="70"/>
                  </a:lnTo>
                  <a:lnTo>
                    <a:pt x="611" y="75"/>
                  </a:lnTo>
                  <a:lnTo>
                    <a:pt x="612" y="79"/>
                  </a:lnTo>
                  <a:lnTo>
                    <a:pt x="612" y="85"/>
                  </a:lnTo>
                  <a:lnTo>
                    <a:pt x="612" y="85"/>
                  </a:lnTo>
                  <a:lnTo>
                    <a:pt x="607" y="85"/>
                  </a:lnTo>
                  <a:lnTo>
                    <a:pt x="603" y="85"/>
                  </a:lnTo>
                  <a:lnTo>
                    <a:pt x="600" y="83"/>
                  </a:lnTo>
                  <a:lnTo>
                    <a:pt x="599" y="81"/>
                  </a:lnTo>
                  <a:lnTo>
                    <a:pt x="599" y="79"/>
                  </a:lnTo>
                  <a:lnTo>
                    <a:pt x="599" y="79"/>
                  </a:lnTo>
                  <a:lnTo>
                    <a:pt x="597" y="79"/>
                  </a:lnTo>
                  <a:lnTo>
                    <a:pt x="593" y="79"/>
                  </a:lnTo>
                  <a:lnTo>
                    <a:pt x="590" y="79"/>
                  </a:lnTo>
                  <a:lnTo>
                    <a:pt x="588" y="79"/>
                  </a:lnTo>
                  <a:lnTo>
                    <a:pt x="588" y="79"/>
                  </a:lnTo>
                  <a:lnTo>
                    <a:pt x="585" y="75"/>
                  </a:lnTo>
                  <a:lnTo>
                    <a:pt x="585" y="75"/>
                  </a:lnTo>
                  <a:lnTo>
                    <a:pt x="583" y="75"/>
                  </a:lnTo>
                  <a:lnTo>
                    <a:pt x="581" y="77"/>
                  </a:lnTo>
                  <a:lnTo>
                    <a:pt x="578" y="77"/>
                  </a:lnTo>
                  <a:lnTo>
                    <a:pt x="575" y="77"/>
                  </a:lnTo>
                  <a:lnTo>
                    <a:pt x="575" y="77"/>
                  </a:lnTo>
                  <a:lnTo>
                    <a:pt x="572" y="75"/>
                  </a:lnTo>
                  <a:lnTo>
                    <a:pt x="569" y="73"/>
                  </a:lnTo>
                  <a:lnTo>
                    <a:pt x="564" y="72"/>
                  </a:lnTo>
                  <a:lnTo>
                    <a:pt x="559" y="71"/>
                  </a:lnTo>
                  <a:lnTo>
                    <a:pt x="555" y="70"/>
                  </a:lnTo>
                  <a:lnTo>
                    <a:pt x="555" y="70"/>
                  </a:lnTo>
                  <a:lnTo>
                    <a:pt x="552" y="67"/>
                  </a:lnTo>
                  <a:lnTo>
                    <a:pt x="551" y="65"/>
                  </a:lnTo>
                  <a:lnTo>
                    <a:pt x="549" y="65"/>
                  </a:lnTo>
                  <a:lnTo>
                    <a:pt x="549" y="65"/>
                  </a:lnTo>
                  <a:lnTo>
                    <a:pt x="549" y="67"/>
                  </a:lnTo>
                  <a:lnTo>
                    <a:pt x="549" y="67"/>
                  </a:lnTo>
                  <a:lnTo>
                    <a:pt x="546" y="66"/>
                  </a:lnTo>
                  <a:lnTo>
                    <a:pt x="542" y="63"/>
                  </a:lnTo>
                  <a:lnTo>
                    <a:pt x="537" y="60"/>
                  </a:lnTo>
                  <a:lnTo>
                    <a:pt x="534" y="57"/>
                  </a:lnTo>
                  <a:lnTo>
                    <a:pt x="534" y="57"/>
                  </a:lnTo>
                  <a:lnTo>
                    <a:pt x="519" y="57"/>
                  </a:lnTo>
                  <a:lnTo>
                    <a:pt x="512" y="56"/>
                  </a:lnTo>
                  <a:lnTo>
                    <a:pt x="505" y="55"/>
                  </a:lnTo>
                  <a:lnTo>
                    <a:pt x="505" y="55"/>
                  </a:lnTo>
                  <a:lnTo>
                    <a:pt x="504" y="53"/>
                  </a:lnTo>
                  <a:lnTo>
                    <a:pt x="504" y="53"/>
                  </a:lnTo>
                  <a:lnTo>
                    <a:pt x="503" y="52"/>
                  </a:lnTo>
                  <a:lnTo>
                    <a:pt x="503" y="52"/>
                  </a:lnTo>
                  <a:lnTo>
                    <a:pt x="498" y="52"/>
                  </a:lnTo>
                  <a:lnTo>
                    <a:pt x="496" y="51"/>
                  </a:lnTo>
                  <a:lnTo>
                    <a:pt x="496" y="47"/>
                  </a:lnTo>
                  <a:lnTo>
                    <a:pt x="496" y="47"/>
                  </a:lnTo>
                  <a:lnTo>
                    <a:pt x="493" y="48"/>
                  </a:lnTo>
                  <a:lnTo>
                    <a:pt x="489" y="50"/>
                  </a:lnTo>
                  <a:lnTo>
                    <a:pt x="488" y="50"/>
                  </a:lnTo>
                  <a:lnTo>
                    <a:pt x="487" y="50"/>
                  </a:lnTo>
                  <a:lnTo>
                    <a:pt x="487" y="48"/>
                  </a:lnTo>
                  <a:lnTo>
                    <a:pt x="487" y="45"/>
                  </a:lnTo>
                  <a:lnTo>
                    <a:pt x="487" y="45"/>
                  </a:lnTo>
                  <a:lnTo>
                    <a:pt x="483" y="45"/>
                  </a:lnTo>
                  <a:lnTo>
                    <a:pt x="480" y="46"/>
                  </a:lnTo>
                  <a:lnTo>
                    <a:pt x="477" y="46"/>
                  </a:lnTo>
                  <a:lnTo>
                    <a:pt x="474" y="45"/>
                  </a:lnTo>
                  <a:lnTo>
                    <a:pt x="474" y="45"/>
                  </a:lnTo>
                  <a:lnTo>
                    <a:pt x="472" y="44"/>
                  </a:lnTo>
                  <a:lnTo>
                    <a:pt x="472" y="43"/>
                  </a:lnTo>
                  <a:lnTo>
                    <a:pt x="472" y="43"/>
                  </a:lnTo>
                  <a:lnTo>
                    <a:pt x="469" y="43"/>
                  </a:lnTo>
                  <a:lnTo>
                    <a:pt x="468" y="44"/>
                  </a:lnTo>
                  <a:lnTo>
                    <a:pt x="466" y="45"/>
                  </a:lnTo>
                  <a:lnTo>
                    <a:pt x="466" y="45"/>
                  </a:lnTo>
                  <a:lnTo>
                    <a:pt x="461" y="43"/>
                  </a:lnTo>
                  <a:lnTo>
                    <a:pt x="456" y="41"/>
                  </a:lnTo>
                  <a:lnTo>
                    <a:pt x="456" y="41"/>
                  </a:lnTo>
                  <a:lnTo>
                    <a:pt x="452" y="39"/>
                  </a:lnTo>
                  <a:lnTo>
                    <a:pt x="445" y="37"/>
                  </a:lnTo>
                  <a:lnTo>
                    <a:pt x="440" y="37"/>
                  </a:lnTo>
                  <a:lnTo>
                    <a:pt x="433" y="39"/>
                  </a:lnTo>
                  <a:lnTo>
                    <a:pt x="433" y="39"/>
                  </a:lnTo>
                  <a:lnTo>
                    <a:pt x="433" y="37"/>
                  </a:lnTo>
                  <a:lnTo>
                    <a:pt x="431" y="36"/>
                  </a:lnTo>
                  <a:lnTo>
                    <a:pt x="428" y="35"/>
                  </a:lnTo>
                  <a:lnTo>
                    <a:pt x="424" y="36"/>
                  </a:lnTo>
                  <a:lnTo>
                    <a:pt x="420" y="36"/>
                  </a:lnTo>
                  <a:lnTo>
                    <a:pt x="420" y="36"/>
                  </a:lnTo>
                  <a:lnTo>
                    <a:pt x="419" y="36"/>
                  </a:lnTo>
                  <a:lnTo>
                    <a:pt x="418" y="34"/>
                  </a:lnTo>
                  <a:lnTo>
                    <a:pt x="418" y="34"/>
                  </a:lnTo>
                  <a:lnTo>
                    <a:pt x="408" y="32"/>
                  </a:lnTo>
                  <a:lnTo>
                    <a:pt x="408" y="32"/>
                  </a:lnTo>
                  <a:lnTo>
                    <a:pt x="403" y="32"/>
                  </a:lnTo>
                  <a:lnTo>
                    <a:pt x="398" y="33"/>
                  </a:lnTo>
                  <a:lnTo>
                    <a:pt x="393" y="33"/>
                  </a:lnTo>
                  <a:lnTo>
                    <a:pt x="391" y="32"/>
                  </a:lnTo>
                  <a:lnTo>
                    <a:pt x="388" y="30"/>
                  </a:lnTo>
                  <a:lnTo>
                    <a:pt x="388" y="30"/>
                  </a:lnTo>
                  <a:lnTo>
                    <a:pt x="380" y="32"/>
                  </a:lnTo>
                  <a:lnTo>
                    <a:pt x="376" y="32"/>
                  </a:lnTo>
                  <a:lnTo>
                    <a:pt x="371" y="32"/>
                  </a:lnTo>
                  <a:lnTo>
                    <a:pt x="371" y="32"/>
                  </a:lnTo>
                  <a:lnTo>
                    <a:pt x="371" y="31"/>
                  </a:lnTo>
                  <a:lnTo>
                    <a:pt x="370" y="30"/>
                  </a:lnTo>
                  <a:lnTo>
                    <a:pt x="366" y="30"/>
                  </a:lnTo>
                  <a:lnTo>
                    <a:pt x="364" y="30"/>
                  </a:lnTo>
                  <a:lnTo>
                    <a:pt x="363" y="29"/>
                  </a:lnTo>
                  <a:lnTo>
                    <a:pt x="363" y="27"/>
                  </a:lnTo>
                  <a:lnTo>
                    <a:pt x="363" y="25"/>
                  </a:lnTo>
                  <a:lnTo>
                    <a:pt x="363" y="25"/>
                  </a:lnTo>
                  <a:lnTo>
                    <a:pt x="360" y="29"/>
                  </a:lnTo>
                  <a:lnTo>
                    <a:pt x="356" y="30"/>
                  </a:lnTo>
                  <a:lnTo>
                    <a:pt x="350" y="30"/>
                  </a:lnTo>
                  <a:lnTo>
                    <a:pt x="343" y="30"/>
                  </a:lnTo>
                  <a:lnTo>
                    <a:pt x="329" y="29"/>
                  </a:lnTo>
                  <a:lnTo>
                    <a:pt x="321" y="29"/>
                  </a:lnTo>
                  <a:lnTo>
                    <a:pt x="314" y="30"/>
                  </a:lnTo>
                  <a:lnTo>
                    <a:pt x="314" y="30"/>
                  </a:lnTo>
                  <a:lnTo>
                    <a:pt x="311" y="31"/>
                  </a:lnTo>
                  <a:lnTo>
                    <a:pt x="305" y="30"/>
                  </a:lnTo>
                  <a:lnTo>
                    <a:pt x="305" y="30"/>
                  </a:lnTo>
                  <a:lnTo>
                    <a:pt x="299" y="30"/>
                  </a:lnTo>
                  <a:lnTo>
                    <a:pt x="299" y="30"/>
                  </a:lnTo>
                  <a:lnTo>
                    <a:pt x="295" y="31"/>
                  </a:lnTo>
                  <a:lnTo>
                    <a:pt x="291" y="32"/>
                  </a:lnTo>
                  <a:lnTo>
                    <a:pt x="285" y="33"/>
                  </a:lnTo>
                  <a:lnTo>
                    <a:pt x="278" y="32"/>
                  </a:lnTo>
                  <a:lnTo>
                    <a:pt x="278" y="32"/>
                  </a:lnTo>
                  <a:lnTo>
                    <a:pt x="274" y="31"/>
                  </a:lnTo>
                  <a:lnTo>
                    <a:pt x="265" y="32"/>
                  </a:lnTo>
                  <a:lnTo>
                    <a:pt x="265" y="32"/>
                  </a:lnTo>
                  <a:lnTo>
                    <a:pt x="260" y="34"/>
                  </a:lnTo>
                  <a:lnTo>
                    <a:pt x="256" y="35"/>
                  </a:lnTo>
                  <a:lnTo>
                    <a:pt x="255" y="35"/>
                  </a:lnTo>
                  <a:lnTo>
                    <a:pt x="254" y="34"/>
                  </a:lnTo>
                  <a:lnTo>
                    <a:pt x="254" y="34"/>
                  </a:lnTo>
                  <a:lnTo>
                    <a:pt x="253" y="33"/>
                  </a:lnTo>
                  <a:lnTo>
                    <a:pt x="252" y="33"/>
                  </a:lnTo>
                  <a:lnTo>
                    <a:pt x="250" y="34"/>
                  </a:lnTo>
                  <a:lnTo>
                    <a:pt x="250" y="34"/>
                  </a:lnTo>
                  <a:lnTo>
                    <a:pt x="238" y="35"/>
                  </a:lnTo>
                  <a:lnTo>
                    <a:pt x="228" y="35"/>
                  </a:lnTo>
                  <a:lnTo>
                    <a:pt x="217" y="36"/>
                  </a:lnTo>
                  <a:lnTo>
                    <a:pt x="212" y="37"/>
                  </a:lnTo>
                  <a:lnTo>
                    <a:pt x="207" y="39"/>
                  </a:lnTo>
                  <a:lnTo>
                    <a:pt x="207" y="39"/>
                  </a:lnTo>
                  <a:lnTo>
                    <a:pt x="207" y="34"/>
                  </a:lnTo>
                  <a:lnTo>
                    <a:pt x="207" y="34"/>
                  </a:lnTo>
                  <a:lnTo>
                    <a:pt x="205" y="35"/>
                  </a:lnTo>
                  <a:lnTo>
                    <a:pt x="202" y="35"/>
                  </a:lnTo>
                  <a:lnTo>
                    <a:pt x="199" y="36"/>
                  </a:lnTo>
                  <a:lnTo>
                    <a:pt x="198" y="36"/>
                  </a:lnTo>
                  <a:lnTo>
                    <a:pt x="198" y="36"/>
                  </a:lnTo>
                  <a:lnTo>
                    <a:pt x="196" y="38"/>
                  </a:lnTo>
                  <a:lnTo>
                    <a:pt x="194" y="38"/>
                  </a:lnTo>
                  <a:lnTo>
                    <a:pt x="189" y="39"/>
                  </a:lnTo>
                  <a:lnTo>
                    <a:pt x="189" y="39"/>
                  </a:lnTo>
                  <a:lnTo>
                    <a:pt x="189" y="40"/>
                  </a:lnTo>
                  <a:lnTo>
                    <a:pt x="188" y="41"/>
                  </a:lnTo>
                  <a:lnTo>
                    <a:pt x="187" y="41"/>
                  </a:lnTo>
                  <a:lnTo>
                    <a:pt x="187" y="41"/>
                  </a:lnTo>
                  <a:lnTo>
                    <a:pt x="185" y="40"/>
                  </a:lnTo>
                  <a:lnTo>
                    <a:pt x="182" y="41"/>
                  </a:lnTo>
                  <a:lnTo>
                    <a:pt x="182" y="41"/>
                  </a:lnTo>
                  <a:lnTo>
                    <a:pt x="179" y="42"/>
                  </a:lnTo>
                  <a:lnTo>
                    <a:pt x="177" y="43"/>
                  </a:lnTo>
                  <a:lnTo>
                    <a:pt x="175" y="43"/>
                  </a:lnTo>
                  <a:lnTo>
                    <a:pt x="175" y="43"/>
                  </a:lnTo>
                  <a:lnTo>
                    <a:pt x="174" y="42"/>
                  </a:lnTo>
                  <a:lnTo>
                    <a:pt x="173" y="41"/>
                  </a:lnTo>
                  <a:lnTo>
                    <a:pt x="173" y="41"/>
                  </a:lnTo>
                  <a:lnTo>
                    <a:pt x="173" y="41"/>
                  </a:lnTo>
                  <a:lnTo>
                    <a:pt x="171" y="42"/>
                  </a:lnTo>
                  <a:lnTo>
                    <a:pt x="169" y="43"/>
                  </a:lnTo>
                  <a:lnTo>
                    <a:pt x="165" y="45"/>
                  </a:lnTo>
                  <a:lnTo>
                    <a:pt x="165" y="45"/>
                  </a:lnTo>
                  <a:lnTo>
                    <a:pt x="160" y="45"/>
                  </a:lnTo>
                  <a:lnTo>
                    <a:pt x="157" y="45"/>
                  </a:lnTo>
                  <a:lnTo>
                    <a:pt x="157" y="45"/>
                  </a:lnTo>
                  <a:lnTo>
                    <a:pt x="154" y="46"/>
                  </a:lnTo>
                  <a:lnTo>
                    <a:pt x="151" y="47"/>
                  </a:lnTo>
                  <a:lnTo>
                    <a:pt x="151" y="47"/>
                  </a:lnTo>
                  <a:lnTo>
                    <a:pt x="148" y="47"/>
                  </a:lnTo>
                  <a:lnTo>
                    <a:pt x="146" y="46"/>
                  </a:lnTo>
                  <a:lnTo>
                    <a:pt x="143" y="46"/>
                  </a:lnTo>
                  <a:lnTo>
                    <a:pt x="139" y="47"/>
                  </a:lnTo>
                  <a:lnTo>
                    <a:pt x="139" y="47"/>
                  </a:lnTo>
                  <a:lnTo>
                    <a:pt x="135" y="50"/>
                  </a:lnTo>
                  <a:lnTo>
                    <a:pt x="130" y="52"/>
                  </a:lnTo>
                  <a:lnTo>
                    <a:pt x="119" y="55"/>
                  </a:lnTo>
                  <a:lnTo>
                    <a:pt x="119" y="55"/>
                  </a:lnTo>
                  <a:lnTo>
                    <a:pt x="110" y="57"/>
                  </a:lnTo>
                  <a:lnTo>
                    <a:pt x="110" y="57"/>
                  </a:lnTo>
                  <a:lnTo>
                    <a:pt x="108" y="58"/>
                  </a:lnTo>
                  <a:lnTo>
                    <a:pt x="105" y="59"/>
                  </a:lnTo>
                  <a:lnTo>
                    <a:pt x="100" y="60"/>
                  </a:lnTo>
                  <a:lnTo>
                    <a:pt x="97" y="61"/>
                  </a:lnTo>
                  <a:lnTo>
                    <a:pt x="97" y="61"/>
                  </a:lnTo>
                  <a:lnTo>
                    <a:pt x="94" y="62"/>
                  </a:lnTo>
                  <a:lnTo>
                    <a:pt x="90" y="63"/>
                  </a:lnTo>
                  <a:lnTo>
                    <a:pt x="90" y="63"/>
                  </a:lnTo>
                  <a:lnTo>
                    <a:pt x="83" y="65"/>
                  </a:lnTo>
                  <a:lnTo>
                    <a:pt x="77" y="67"/>
                  </a:lnTo>
                  <a:lnTo>
                    <a:pt x="74" y="70"/>
                  </a:lnTo>
                  <a:lnTo>
                    <a:pt x="74" y="70"/>
                  </a:lnTo>
                  <a:lnTo>
                    <a:pt x="67" y="70"/>
                  </a:lnTo>
                  <a:lnTo>
                    <a:pt x="58" y="70"/>
                  </a:lnTo>
                  <a:lnTo>
                    <a:pt x="58" y="70"/>
                  </a:lnTo>
                  <a:lnTo>
                    <a:pt x="46" y="77"/>
                  </a:lnTo>
                  <a:lnTo>
                    <a:pt x="32" y="82"/>
                  </a:lnTo>
                  <a:lnTo>
                    <a:pt x="17" y="85"/>
                  </a:lnTo>
                  <a:lnTo>
                    <a:pt x="1" y="88"/>
                  </a:lnTo>
                  <a:lnTo>
                    <a:pt x="1" y="88"/>
                  </a:lnTo>
                  <a:lnTo>
                    <a:pt x="1" y="82"/>
                  </a:lnTo>
                  <a:lnTo>
                    <a:pt x="0" y="78"/>
                  </a:lnTo>
                  <a:lnTo>
                    <a:pt x="0" y="75"/>
                  </a:lnTo>
                  <a:lnTo>
                    <a:pt x="0" y="74"/>
                  </a:lnTo>
                  <a:lnTo>
                    <a:pt x="1" y="73"/>
                  </a:lnTo>
                  <a:lnTo>
                    <a:pt x="1" y="73"/>
                  </a:lnTo>
                  <a:lnTo>
                    <a:pt x="3" y="71"/>
                  </a:lnTo>
                  <a:lnTo>
                    <a:pt x="4" y="71"/>
                  </a:lnTo>
                  <a:lnTo>
                    <a:pt x="7" y="73"/>
                  </a:lnTo>
                  <a:lnTo>
                    <a:pt x="7" y="73"/>
                  </a:lnTo>
                  <a:lnTo>
                    <a:pt x="9" y="73"/>
                  </a:lnTo>
                  <a:lnTo>
                    <a:pt x="9" y="72"/>
                  </a:lnTo>
                  <a:lnTo>
                    <a:pt x="10" y="70"/>
                  </a:lnTo>
                  <a:lnTo>
                    <a:pt x="11" y="67"/>
                  </a:lnTo>
                  <a:lnTo>
                    <a:pt x="12" y="65"/>
                  </a:lnTo>
                  <a:lnTo>
                    <a:pt x="12" y="65"/>
                  </a:lnTo>
                  <a:lnTo>
                    <a:pt x="13" y="64"/>
                  </a:lnTo>
                  <a:lnTo>
                    <a:pt x="12" y="63"/>
                  </a:lnTo>
                  <a:lnTo>
                    <a:pt x="11" y="63"/>
                  </a:lnTo>
                  <a:lnTo>
                    <a:pt x="12" y="61"/>
                  </a:lnTo>
                  <a:lnTo>
                    <a:pt x="12" y="61"/>
                  </a:lnTo>
                  <a:lnTo>
                    <a:pt x="14" y="61"/>
                  </a:lnTo>
                  <a:lnTo>
                    <a:pt x="16" y="60"/>
                  </a:lnTo>
                  <a:lnTo>
                    <a:pt x="16" y="59"/>
                  </a:lnTo>
                  <a:lnTo>
                    <a:pt x="16" y="59"/>
                  </a:lnTo>
                  <a:lnTo>
                    <a:pt x="17" y="60"/>
                  </a:lnTo>
                  <a:lnTo>
                    <a:pt x="18" y="61"/>
                  </a:lnTo>
                  <a:lnTo>
                    <a:pt x="20" y="62"/>
                  </a:lnTo>
                  <a:lnTo>
                    <a:pt x="21" y="63"/>
                  </a:lnTo>
                  <a:lnTo>
                    <a:pt x="21" y="63"/>
                  </a:lnTo>
                  <a:lnTo>
                    <a:pt x="20" y="64"/>
                  </a:lnTo>
                  <a:lnTo>
                    <a:pt x="18" y="65"/>
                  </a:lnTo>
                  <a:lnTo>
                    <a:pt x="17" y="66"/>
                  </a:lnTo>
                  <a:lnTo>
                    <a:pt x="16" y="67"/>
                  </a:lnTo>
                  <a:lnTo>
                    <a:pt x="16" y="67"/>
                  </a:lnTo>
                  <a:lnTo>
                    <a:pt x="17" y="70"/>
                  </a:lnTo>
                  <a:lnTo>
                    <a:pt x="18" y="70"/>
                  </a:lnTo>
                  <a:lnTo>
                    <a:pt x="21" y="70"/>
                  </a:lnTo>
                  <a:lnTo>
                    <a:pt x="23" y="68"/>
                  </a:lnTo>
                  <a:lnTo>
                    <a:pt x="24" y="68"/>
                  </a:lnTo>
                  <a:lnTo>
                    <a:pt x="25" y="70"/>
                  </a:lnTo>
                  <a:lnTo>
                    <a:pt x="25" y="70"/>
                  </a:lnTo>
                  <a:lnTo>
                    <a:pt x="26" y="70"/>
                  </a:lnTo>
                  <a:lnTo>
                    <a:pt x="27" y="67"/>
                  </a:lnTo>
                  <a:lnTo>
                    <a:pt x="27" y="63"/>
                  </a:lnTo>
                  <a:lnTo>
                    <a:pt x="27" y="58"/>
                  </a:lnTo>
                  <a:lnTo>
                    <a:pt x="27" y="56"/>
                  </a:lnTo>
                  <a:lnTo>
                    <a:pt x="28" y="55"/>
                  </a:lnTo>
                  <a:lnTo>
                    <a:pt x="28" y="55"/>
                  </a:lnTo>
                  <a:lnTo>
                    <a:pt x="31" y="55"/>
                  </a:lnTo>
                  <a:lnTo>
                    <a:pt x="33" y="56"/>
                  </a:lnTo>
                  <a:lnTo>
                    <a:pt x="34" y="59"/>
                  </a:lnTo>
                  <a:lnTo>
                    <a:pt x="34" y="63"/>
                  </a:lnTo>
                  <a:lnTo>
                    <a:pt x="34" y="63"/>
                  </a:lnTo>
                  <a:lnTo>
                    <a:pt x="43" y="63"/>
                  </a:lnTo>
                  <a:lnTo>
                    <a:pt x="43" y="63"/>
                  </a:lnTo>
                  <a:lnTo>
                    <a:pt x="46" y="60"/>
                  </a:lnTo>
                  <a:lnTo>
                    <a:pt x="48" y="57"/>
                  </a:lnTo>
                  <a:lnTo>
                    <a:pt x="48" y="57"/>
                  </a:lnTo>
                  <a:lnTo>
                    <a:pt x="49" y="58"/>
                  </a:lnTo>
                  <a:lnTo>
                    <a:pt x="51" y="58"/>
                  </a:lnTo>
                  <a:lnTo>
                    <a:pt x="53" y="58"/>
                  </a:lnTo>
                  <a:lnTo>
                    <a:pt x="55" y="58"/>
                  </a:lnTo>
                  <a:lnTo>
                    <a:pt x="57" y="55"/>
                  </a:lnTo>
                  <a:lnTo>
                    <a:pt x="58" y="50"/>
                  </a:lnTo>
                  <a:lnTo>
                    <a:pt x="58" y="50"/>
                  </a:lnTo>
                  <a:lnTo>
                    <a:pt x="61" y="50"/>
                  </a:lnTo>
                  <a:lnTo>
                    <a:pt x="63" y="51"/>
                  </a:lnTo>
                  <a:lnTo>
                    <a:pt x="64" y="52"/>
                  </a:lnTo>
                  <a:lnTo>
                    <a:pt x="66" y="52"/>
                  </a:lnTo>
                  <a:lnTo>
                    <a:pt x="66" y="52"/>
                  </a:lnTo>
                  <a:lnTo>
                    <a:pt x="67" y="52"/>
                  </a:lnTo>
                  <a:lnTo>
                    <a:pt x="69" y="51"/>
                  </a:lnTo>
                  <a:lnTo>
                    <a:pt x="71" y="47"/>
                  </a:lnTo>
                  <a:lnTo>
                    <a:pt x="73" y="46"/>
                  </a:lnTo>
                  <a:lnTo>
                    <a:pt x="75" y="46"/>
                  </a:lnTo>
                  <a:lnTo>
                    <a:pt x="76" y="47"/>
                  </a:lnTo>
                  <a:lnTo>
                    <a:pt x="76" y="47"/>
                  </a:lnTo>
                  <a:lnTo>
                    <a:pt x="78" y="44"/>
                  </a:lnTo>
                  <a:lnTo>
                    <a:pt x="80" y="41"/>
                  </a:lnTo>
                  <a:lnTo>
                    <a:pt x="83" y="38"/>
                  </a:lnTo>
                  <a:lnTo>
                    <a:pt x="84" y="34"/>
                  </a:lnTo>
                  <a:lnTo>
                    <a:pt x="84" y="34"/>
                  </a:lnTo>
                  <a:close/>
                  <a:moveTo>
                    <a:pt x="68" y="57"/>
                  </a:moveTo>
                  <a:lnTo>
                    <a:pt x="68" y="57"/>
                  </a:lnTo>
                  <a:lnTo>
                    <a:pt x="72" y="57"/>
                  </a:lnTo>
                  <a:lnTo>
                    <a:pt x="72" y="57"/>
                  </a:lnTo>
                  <a:lnTo>
                    <a:pt x="72" y="52"/>
                  </a:lnTo>
                  <a:lnTo>
                    <a:pt x="72" y="52"/>
                  </a:lnTo>
                  <a:lnTo>
                    <a:pt x="68" y="52"/>
                  </a:lnTo>
                  <a:lnTo>
                    <a:pt x="68" y="52"/>
                  </a:lnTo>
                  <a:lnTo>
                    <a:pt x="68" y="57"/>
                  </a:lnTo>
                  <a:lnTo>
                    <a:pt x="68" y="57"/>
                  </a:lnTo>
                  <a:close/>
                  <a:moveTo>
                    <a:pt x="64" y="63"/>
                  </a:moveTo>
                  <a:lnTo>
                    <a:pt x="64" y="63"/>
                  </a:lnTo>
                  <a:lnTo>
                    <a:pt x="65" y="59"/>
                  </a:lnTo>
                  <a:lnTo>
                    <a:pt x="66" y="57"/>
                  </a:lnTo>
                  <a:lnTo>
                    <a:pt x="66" y="55"/>
                  </a:lnTo>
                  <a:lnTo>
                    <a:pt x="66" y="55"/>
                  </a:lnTo>
                  <a:lnTo>
                    <a:pt x="63" y="54"/>
                  </a:lnTo>
                  <a:lnTo>
                    <a:pt x="62" y="55"/>
                  </a:lnTo>
                  <a:lnTo>
                    <a:pt x="59" y="56"/>
                  </a:lnTo>
                  <a:lnTo>
                    <a:pt x="59" y="58"/>
                  </a:lnTo>
                  <a:lnTo>
                    <a:pt x="59" y="60"/>
                  </a:lnTo>
                  <a:lnTo>
                    <a:pt x="59" y="61"/>
                  </a:lnTo>
                  <a:lnTo>
                    <a:pt x="62" y="63"/>
                  </a:lnTo>
                  <a:lnTo>
                    <a:pt x="64" y="63"/>
                  </a:lnTo>
                  <a:lnTo>
                    <a:pt x="64" y="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1" hangingPunct="1">
                <a:lnSpc>
                  <a:spcPct val="100000"/>
                </a:lnSpc>
                <a:spcBef>
                  <a:spcPct val="0"/>
                </a:spcBef>
                <a:spcAft>
                  <a:spcPct val="0"/>
                </a:spcAft>
                <a:buClrTx/>
                <a:buSzTx/>
                <a:buFontTx/>
                <a:buNone/>
                <a:defRPr/>
              </a:pPr>
              <a:endParaRPr kumimoji="0" lang="ko-KR" altLang="en-US" sz="1400" b="0" i="0" u="none" strike="noStrike" kern="0" cap="none" spc="0" normalizeH="0" baseline="0" noProof="0">
                <a:ln>
                  <a:noFill/>
                </a:ln>
                <a:solidFill>
                  <a:prstClr val="black"/>
                </a:solidFill>
                <a:effectLst/>
                <a:uLnTx/>
                <a:uFillTx/>
                <a:latin typeface="Malgun Gothic" panose="020b0503020000020004" charset="-127"/>
                <a:ea typeface="Malgun Gothic" panose="020b0503020000020004" charset="-127"/>
              </a:endParaRPr>
            </a:p>
          </p:txBody>
        </p:sp>
        <p:sp>
          <p:nvSpPr>
            <p:cNvPr id="126" name="Freeform 27"/>
            <p:cNvSpPr>
              <a:spLocks noEditPoints="1"/>
            </p:cNvSpPr>
            <p:nvPr/>
          </p:nvSpPr>
          <p:spPr bwMode="auto">
            <a:xfrm>
              <a:off x="2703513" y="1966913"/>
              <a:ext cx="862012" cy="1081088"/>
            </a:xfrm>
            <a:custGeom>
              <a:gdLst>
                <a:gd name="T0" fmla="*/ 374 w 543"/>
                <a:gd name="T1" fmla="*/ 285 h 681"/>
                <a:gd name="T2" fmla="*/ 360 w 543"/>
                <a:gd name="T3" fmla="*/ 262 h 681"/>
                <a:gd name="T4" fmla="*/ 347 w 543"/>
                <a:gd name="T5" fmla="*/ 252 h 681"/>
                <a:gd name="T6" fmla="*/ 319 w 543"/>
                <a:gd name="T7" fmla="*/ 224 h 681"/>
                <a:gd name="T8" fmla="*/ 296 w 543"/>
                <a:gd name="T9" fmla="*/ 208 h 681"/>
                <a:gd name="T10" fmla="*/ 279 w 543"/>
                <a:gd name="T11" fmla="*/ 192 h 681"/>
                <a:gd name="T12" fmla="*/ 253 w 543"/>
                <a:gd name="T13" fmla="*/ 162 h 681"/>
                <a:gd name="T14" fmla="*/ 212 w 543"/>
                <a:gd name="T15" fmla="*/ 127 h 681"/>
                <a:gd name="T16" fmla="*/ 167 w 543"/>
                <a:gd name="T17" fmla="*/ 95 h 681"/>
                <a:gd name="T18" fmla="*/ 133 w 543"/>
                <a:gd name="T19" fmla="*/ 73 h 681"/>
                <a:gd name="T20" fmla="*/ 129 w 543"/>
                <a:gd name="T21" fmla="*/ 77 h 681"/>
                <a:gd name="T22" fmla="*/ 105 w 543"/>
                <a:gd name="T23" fmla="*/ 61 h 681"/>
                <a:gd name="T24" fmla="*/ 91 w 543"/>
                <a:gd name="T25" fmla="*/ 52 h 681"/>
                <a:gd name="T26" fmla="*/ 44 w 543"/>
                <a:gd name="T27" fmla="*/ 36 h 681"/>
                <a:gd name="T28" fmla="*/ 4 w 543"/>
                <a:gd name="T29" fmla="*/ 9 h 681"/>
                <a:gd name="T30" fmla="*/ 27 w 543"/>
                <a:gd name="T31" fmla="*/ 4 h 681"/>
                <a:gd name="T32" fmla="*/ 40 w 543"/>
                <a:gd name="T33" fmla="*/ 17 h 681"/>
                <a:gd name="T34" fmla="*/ 95 w 543"/>
                <a:gd name="T35" fmla="*/ 24 h 681"/>
                <a:gd name="T36" fmla="*/ 110 w 543"/>
                <a:gd name="T37" fmla="*/ 39 h 681"/>
                <a:gd name="T38" fmla="*/ 133 w 543"/>
                <a:gd name="T39" fmla="*/ 57 h 681"/>
                <a:gd name="T40" fmla="*/ 152 w 543"/>
                <a:gd name="T41" fmla="*/ 73 h 681"/>
                <a:gd name="T42" fmla="*/ 178 w 543"/>
                <a:gd name="T43" fmla="*/ 73 h 681"/>
                <a:gd name="T44" fmla="*/ 193 w 543"/>
                <a:gd name="T45" fmla="*/ 98 h 681"/>
                <a:gd name="T46" fmla="*/ 222 w 543"/>
                <a:gd name="T47" fmla="*/ 100 h 681"/>
                <a:gd name="T48" fmla="*/ 238 w 543"/>
                <a:gd name="T49" fmla="*/ 123 h 681"/>
                <a:gd name="T50" fmla="*/ 259 w 543"/>
                <a:gd name="T51" fmla="*/ 143 h 681"/>
                <a:gd name="T52" fmla="*/ 285 w 543"/>
                <a:gd name="T53" fmla="*/ 160 h 681"/>
                <a:gd name="T54" fmla="*/ 316 w 543"/>
                <a:gd name="T55" fmla="*/ 188 h 681"/>
                <a:gd name="T56" fmla="*/ 351 w 543"/>
                <a:gd name="T57" fmla="*/ 232 h 681"/>
                <a:gd name="T58" fmla="*/ 367 w 543"/>
                <a:gd name="T59" fmla="*/ 248 h 681"/>
                <a:gd name="T60" fmla="*/ 387 w 543"/>
                <a:gd name="T61" fmla="*/ 263 h 681"/>
                <a:gd name="T62" fmla="*/ 396 w 543"/>
                <a:gd name="T63" fmla="*/ 291 h 681"/>
                <a:gd name="T64" fmla="*/ 416 w 543"/>
                <a:gd name="T65" fmla="*/ 318 h 681"/>
                <a:gd name="T66" fmla="*/ 432 w 543"/>
                <a:gd name="T67" fmla="*/ 331 h 681"/>
                <a:gd name="T68" fmla="*/ 441 w 543"/>
                <a:gd name="T69" fmla="*/ 361 h 681"/>
                <a:gd name="T70" fmla="*/ 447 w 543"/>
                <a:gd name="T71" fmla="*/ 370 h 681"/>
                <a:gd name="T72" fmla="*/ 459 w 543"/>
                <a:gd name="T73" fmla="*/ 395 h 681"/>
                <a:gd name="T74" fmla="*/ 463 w 543"/>
                <a:gd name="T75" fmla="*/ 414 h 681"/>
                <a:gd name="T76" fmla="*/ 477 w 543"/>
                <a:gd name="T77" fmla="*/ 437 h 681"/>
                <a:gd name="T78" fmla="*/ 496 w 543"/>
                <a:gd name="T79" fmla="*/ 468 h 681"/>
                <a:gd name="T80" fmla="*/ 509 w 543"/>
                <a:gd name="T81" fmla="*/ 513 h 681"/>
                <a:gd name="T82" fmla="*/ 509 w 543"/>
                <a:gd name="T83" fmla="*/ 531 h 681"/>
                <a:gd name="T84" fmla="*/ 517 w 543"/>
                <a:gd name="T85" fmla="*/ 568 h 681"/>
                <a:gd name="T86" fmla="*/ 515 w 543"/>
                <a:gd name="T87" fmla="*/ 582 h 681"/>
                <a:gd name="T88" fmla="*/ 529 w 543"/>
                <a:gd name="T89" fmla="*/ 603 h 681"/>
                <a:gd name="T90" fmla="*/ 535 w 543"/>
                <a:gd name="T91" fmla="*/ 630 h 681"/>
                <a:gd name="T92" fmla="*/ 542 w 543"/>
                <a:gd name="T93" fmla="*/ 650 h 681"/>
                <a:gd name="T94" fmla="*/ 535 w 543"/>
                <a:gd name="T95" fmla="*/ 681 h 681"/>
                <a:gd name="T96" fmla="*/ 520 w 543"/>
                <a:gd name="T97" fmla="*/ 645 h 681"/>
                <a:gd name="T98" fmla="*/ 509 w 543"/>
                <a:gd name="T99" fmla="*/ 618 h 681"/>
                <a:gd name="T100" fmla="*/ 501 w 543"/>
                <a:gd name="T101" fmla="*/ 589 h 681"/>
                <a:gd name="T102" fmla="*/ 497 w 543"/>
                <a:gd name="T103" fmla="*/ 552 h 681"/>
                <a:gd name="T104" fmla="*/ 479 w 543"/>
                <a:gd name="T105" fmla="*/ 501 h 681"/>
                <a:gd name="T106" fmla="*/ 479 w 543"/>
                <a:gd name="T107" fmla="*/ 484 h 681"/>
                <a:gd name="T108" fmla="*/ 459 w 543"/>
                <a:gd name="T109" fmla="*/ 452 h 681"/>
                <a:gd name="T110" fmla="*/ 441 w 543"/>
                <a:gd name="T111" fmla="*/ 410 h 681"/>
                <a:gd name="T112" fmla="*/ 430 w 543"/>
                <a:gd name="T113" fmla="*/ 383 h 681"/>
                <a:gd name="T114" fmla="*/ 418 w 543"/>
                <a:gd name="T115" fmla="*/ 351 h 681"/>
                <a:gd name="T116" fmla="*/ 406 w 543"/>
                <a:gd name="T117" fmla="*/ 336 h 681"/>
                <a:gd name="T118" fmla="*/ 388 w 543"/>
                <a:gd name="T119" fmla="*/ 306 h 681"/>
                <a:gd name="T120" fmla="*/ 517 w 543"/>
                <a:gd name="T121" fmla="*/ 616 h 681"/>
                <a:gd name="T122" fmla="*/ 513 w 543"/>
                <a:gd name="T123" fmla="*/ 598 h 6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43" h="681">
                  <a:moveTo>
                    <a:pt x="387" y="300"/>
                  </a:moveTo>
                  <a:lnTo>
                    <a:pt x="387" y="300"/>
                  </a:lnTo>
                  <a:lnTo>
                    <a:pt x="389" y="298"/>
                  </a:lnTo>
                  <a:lnTo>
                    <a:pt x="392" y="297"/>
                  </a:lnTo>
                  <a:lnTo>
                    <a:pt x="392" y="297"/>
                  </a:lnTo>
                  <a:lnTo>
                    <a:pt x="391" y="295"/>
                  </a:lnTo>
                  <a:lnTo>
                    <a:pt x="390" y="293"/>
                  </a:lnTo>
                  <a:lnTo>
                    <a:pt x="389" y="292"/>
                  </a:lnTo>
                  <a:lnTo>
                    <a:pt x="387" y="291"/>
                  </a:lnTo>
                  <a:lnTo>
                    <a:pt x="381" y="291"/>
                  </a:lnTo>
                  <a:lnTo>
                    <a:pt x="376" y="291"/>
                  </a:lnTo>
                  <a:lnTo>
                    <a:pt x="376" y="291"/>
                  </a:lnTo>
                  <a:lnTo>
                    <a:pt x="374" y="289"/>
                  </a:lnTo>
                  <a:lnTo>
                    <a:pt x="374" y="287"/>
                  </a:lnTo>
                  <a:lnTo>
                    <a:pt x="374" y="285"/>
                  </a:lnTo>
                  <a:lnTo>
                    <a:pt x="376" y="282"/>
                  </a:lnTo>
                  <a:lnTo>
                    <a:pt x="376" y="282"/>
                  </a:lnTo>
                  <a:lnTo>
                    <a:pt x="372" y="283"/>
                  </a:lnTo>
                  <a:lnTo>
                    <a:pt x="370" y="281"/>
                  </a:lnTo>
                  <a:lnTo>
                    <a:pt x="367" y="275"/>
                  </a:lnTo>
                  <a:lnTo>
                    <a:pt x="367" y="275"/>
                  </a:lnTo>
                  <a:lnTo>
                    <a:pt x="365" y="273"/>
                  </a:lnTo>
                  <a:lnTo>
                    <a:pt x="361" y="271"/>
                  </a:lnTo>
                  <a:lnTo>
                    <a:pt x="358" y="270"/>
                  </a:lnTo>
                  <a:lnTo>
                    <a:pt x="356" y="269"/>
                  </a:lnTo>
                  <a:lnTo>
                    <a:pt x="356" y="269"/>
                  </a:lnTo>
                  <a:lnTo>
                    <a:pt x="356" y="266"/>
                  </a:lnTo>
                  <a:lnTo>
                    <a:pt x="357" y="264"/>
                  </a:lnTo>
                  <a:lnTo>
                    <a:pt x="358" y="263"/>
                  </a:lnTo>
                  <a:lnTo>
                    <a:pt x="360" y="262"/>
                  </a:lnTo>
                  <a:lnTo>
                    <a:pt x="360" y="262"/>
                  </a:lnTo>
                  <a:lnTo>
                    <a:pt x="358" y="260"/>
                  </a:lnTo>
                  <a:lnTo>
                    <a:pt x="357" y="259"/>
                  </a:lnTo>
                  <a:lnTo>
                    <a:pt x="354" y="259"/>
                  </a:lnTo>
                  <a:lnTo>
                    <a:pt x="352" y="259"/>
                  </a:lnTo>
                  <a:lnTo>
                    <a:pt x="349" y="257"/>
                  </a:lnTo>
                  <a:lnTo>
                    <a:pt x="349" y="257"/>
                  </a:lnTo>
                  <a:lnTo>
                    <a:pt x="349" y="256"/>
                  </a:lnTo>
                  <a:lnTo>
                    <a:pt x="351" y="255"/>
                  </a:lnTo>
                  <a:lnTo>
                    <a:pt x="353" y="255"/>
                  </a:lnTo>
                  <a:lnTo>
                    <a:pt x="353" y="255"/>
                  </a:lnTo>
                  <a:lnTo>
                    <a:pt x="353" y="253"/>
                  </a:lnTo>
                  <a:lnTo>
                    <a:pt x="353" y="252"/>
                  </a:lnTo>
                  <a:lnTo>
                    <a:pt x="350" y="252"/>
                  </a:lnTo>
                  <a:lnTo>
                    <a:pt x="347" y="252"/>
                  </a:lnTo>
                  <a:lnTo>
                    <a:pt x="345" y="251"/>
                  </a:lnTo>
                  <a:lnTo>
                    <a:pt x="345" y="248"/>
                  </a:lnTo>
                  <a:lnTo>
                    <a:pt x="345" y="248"/>
                  </a:lnTo>
                  <a:lnTo>
                    <a:pt x="339" y="248"/>
                  </a:lnTo>
                  <a:lnTo>
                    <a:pt x="334" y="246"/>
                  </a:lnTo>
                  <a:lnTo>
                    <a:pt x="331" y="244"/>
                  </a:lnTo>
                  <a:lnTo>
                    <a:pt x="327" y="242"/>
                  </a:lnTo>
                  <a:lnTo>
                    <a:pt x="327" y="242"/>
                  </a:lnTo>
                  <a:lnTo>
                    <a:pt x="327" y="239"/>
                  </a:lnTo>
                  <a:lnTo>
                    <a:pt x="326" y="235"/>
                  </a:lnTo>
                  <a:lnTo>
                    <a:pt x="324" y="232"/>
                  </a:lnTo>
                  <a:lnTo>
                    <a:pt x="321" y="229"/>
                  </a:lnTo>
                  <a:lnTo>
                    <a:pt x="320" y="226"/>
                  </a:lnTo>
                  <a:lnTo>
                    <a:pt x="319" y="224"/>
                  </a:lnTo>
                  <a:lnTo>
                    <a:pt x="319" y="224"/>
                  </a:lnTo>
                  <a:lnTo>
                    <a:pt x="317" y="224"/>
                  </a:lnTo>
                  <a:lnTo>
                    <a:pt x="315" y="223"/>
                  </a:lnTo>
                  <a:lnTo>
                    <a:pt x="313" y="222"/>
                  </a:lnTo>
                  <a:lnTo>
                    <a:pt x="311" y="222"/>
                  </a:lnTo>
                  <a:lnTo>
                    <a:pt x="311" y="222"/>
                  </a:lnTo>
                  <a:lnTo>
                    <a:pt x="311" y="220"/>
                  </a:lnTo>
                  <a:lnTo>
                    <a:pt x="310" y="217"/>
                  </a:lnTo>
                  <a:lnTo>
                    <a:pt x="308" y="215"/>
                  </a:lnTo>
                  <a:lnTo>
                    <a:pt x="306" y="213"/>
                  </a:lnTo>
                  <a:lnTo>
                    <a:pt x="305" y="212"/>
                  </a:lnTo>
                  <a:lnTo>
                    <a:pt x="305" y="210"/>
                  </a:lnTo>
                  <a:lnTo>
                    <a:pt x="305" y="210"/>
                  </a:lnTo>
                  <a:lnTo>
                    <a:pt x="301" y="210"/>
                  </a:lnTo>
                  <a:lnTo>
                    <a:pt x="299" y="210"/>
                  </a:lnTo>
                  <a:lnTo>
                    <a:pt x="296" y="208"/>
                  </a:lnTo>
                  <a:lnTo>
                    <a:pt x="294" y="204"/>
                  </a:lnTo>
                  <a:lnTo>
                    <a:pt x="291" y="202"/>
                  </a:lnTo>
                  <a:lnTo>
                    <a:pt x="291" y="202"/>
                  </a:lnTo>
                  <a:lnTo>
                    <a:pt x="287" y="201"/>
                  </a:lnTo>
                  <a:lnTo>
                    <a:pt x="286" y="200"/>
                  </a:lnTo>
                  <a:lnTo>
                    <a:pt x="284" y="199"/>
                  </a:lnTo>
                  <a:lnTo>
                    <a:pt x="284" y="199"/>
                  </a:lnTo>
                  <a:lnTo>
                    <a:pt x="284" y="196"/>
                  </a:lnTo>
                  <a:lnTo>
                    <a:pt x="284" y="194"/>
                  </a:lnTo>
                  <a:lnTo>
                    <a:pt x="284" y="194"/>
                  </a:lnTo>
                  <a:lnTo>
                    <a:pt x="283" y="194"/>
                  </a:lnTo>
                  <a:lnTo>
                    <a:pt x="282" y="194"/>
                  </a:lnTo>
                  <a:lnTo>
                    <a:pt x="280" y="194"/>
                  </a:lnTo>
                  <a:lnTo>
                    <a:pt x="279" y="192"/>
                  </a:lnTo>
                  <a:lnTo>
                    <a:pt x="279" y="192"/>
                  </a:lnTo>
                  <a:lnTo>
                    <a:pt x="278" y="190"/>
                  </a:lnTo>
                  <a:lnTo>
                    <a:pt x="275" y="187"/>
                  </a:lnTo>
                  <a:lnTo>
                    <a:pt x="268" y="184"/>
                  </a:lnTo>
                  <a:lnTo>
                    <a:pt x="268" y="184"/>
                  </a:lnTo>
                  <a:lnTo>
                    <a:pt x="269" y="182"/>
                  </a:lnTo>
                  <a:lnTo>
                    <a:pt x="269" y="180"/>
                  </a:lnTo>
                  <a:lnTo>
                    <a:pt x="267" y="178"/>
                  </a:lnTo>
                  <a:lnTo>
                    <a:pt x="264" y="176"/>
                  </a:lnTo>
                  <a:lnTo>
                    <a:pt x="262" y="174"/>
                  </a:lnTo>
                  <a:lnTo>
                    <a:pt x="262" y="174"/>
                  </a:lnTo>
                  <a:lnTo>
                    <a:pt x="260" y="171"/>
                  </a:lnTo>
                  <a:lnTo>
                    <a:pt x="259" y="168"/>
                  </a:lnTo>
                  <a:lnTo>
                    <a:pt x="259" y="168"/>
                  </a:lnTo>
                  <a:lnTo>
                    <a:pt x="255" y="164"/>
                  </a:lnTo>
                  <a:lnTo>
                    <a:pt x="253" y="162"/>
                  </a:lnTo>
                  <a:lnTo>
                    <a:pt x="252" y="159"/>
                  </a:lnTo>
                  <a:lnTo>
                    <a:pt x="252" y="159"/>
                  </a:lnTo>
                  <a:lnTo>
                    <a:pt x="247" y="154"/>
                  </a:lnTo>
                  <a:lnTo>
                    <a:pt x="244" y="152"/>
                  </a:lnTo>
                  <a:lnTo>
                    <a:pt x="239" y="152"/>
                  </a:lnTo>
                  <a:lnTo>
                    <a:pt x="239" y="152"/>
                  </a:lnTo>
                  <a:lnTo>
                    <a:pt x="238" y="148"/>
                  </a:lnTo>
                  <a:lnTo>
                    <a:pt x="236" y="145"/>
                  </a:lnTo>
                  <a:lnTo>
                    <a:pt x="232" y="139"/>
                  </a:lnTo>
                  <a:lnTo>
                    <a:pt x="227" y="133"/>
                  </a:lnTo>
                  <a:lnTo>
                    <a:pt x="225" y="130"/>
                  </a:lnTo>
                  <a:lnTo>
                    <a:pt x="224" y="127"/>
                  </a:lnTo>
                  <a:lnTo>
                    <a:pt x="224" y="127"/>
                  </a:lnTo>
                  <a:lnTo>
                    <a:pt x="212" y="127"/>
                  </a:lnTo>
                  <a:lnTo>
                    <a:pt x="212" y="127"/>
                  </a:lnTo>
                  <a:lnTo>
                    <a:pt x="212" y="125"/>
                  </a:lnTo>
                  <a:lnTo>
                    <a:pt x="210" y="123"/>
                  </a:lnTo>
                  <a:lnTo>
                    <a:pt x="206" y="122"/>
                  </a:lnTo>
                  <a:lnTo>
                    <a:pt x="201" y="120"/>
                  </a:lnTo>
                  <a:lnTo>
                    <a:pt x="200" y="119"/>
                  </a:lnTo>
                  <a:lnTo>
                    <a:pt x="198" y="117"/>
                  </a:lnTo>
                  <a:lnTo>
                    <a:pt x="198" y="117"/>
                  </a:lnTo>
                  <a:lnTo>
                    <a:pt x="188" y="117"/>
                  </a:lnTo>
                  <a:lnTo>
                    <a:pt x="188" y="117"/>
                  </a:lnTo>
                  <a:lnTo>
                    <a:pt x="186" y="112"/>
                  </a:lnTo>
                  <a:lnTo>
                    <a:pt x="184" y="110"/>
                  </a:lnTo>
                  <a:lnTo>
                    <a:pt x="178" y="105"/>
                  </a:lnTo>
                  <a:lnTo>
                    <a:pt x="172" y="101"/>
                  </a:lnTo>
                  <a:lnTo>
                    <a:pt x="167" y="95"/>
                  </a:lnTo>
                  <a:lnTo>
                    <a:pt x="167" y="95"/>
                  </a:lnTo>
                  <a:lnTo>
                    <a:pt x="164" y="97"/>
                  </a:lnTo>
                  <a:lnTo>
                    <a:pt x="161" y="94"/>
                  </a:lnTo>
                  <a:lnTo>
                    <a:pt x="159" y="93"/>
                  </a:lnTo>
                  <a:lnTo>
                    <a:pt x="154" y="93"/>
                  </a:lnTo>
                  <a:lnTo>
                    <a:pt x="154" y="93"/>
                  </a:lnTo>
                  <a:lnTo>
                    <a:pt x="151" y="89"/>
                  </a:lnTo>
                  <a:lnTo>
                    <a:pt x="147" y="85"/>
                  </a:lnTo>
                  <a:lnTo>
                    <a:pt x="142" y="82"/>
                  </a:lnTo>
                  <a:lnTo>
                    <a:pt x="139" y="78"/>
                  </a:lnTo>
                  <a:lnTo>
                    <a:pt x="139" y="78"/>
                  </a:lnTo>
                  <a:lnTo>
                    <a:pt x="139" y="76"/>
                  </a:lnTo>
                  <a:lnTo>
                    <a:pt x="139" y="73"/>
                  </a:lnTo>
                  <a:lnTo>
                    <a:pt x="139" y="73"/>
                  </a:lnTo>
                  <a:lnTo>
                    <a:pt x="136" y="73"/>
                  </a:lnTo>
                  <a:lnTo>
                    <a:pt x="133" y="73"/>
                  </a:lnTo>
                  <a:lnTo>
                    <a:pt x="133" y="73"/>
                  </a:lnTo>
                  <a:lnTo>
                    <a:pt x="134" y="72"/>
                  </a:lnTo>
                  <a:lnTo>
                    <a:pt x="135" y="71"/>
                  </a:lnTo>
                  <a:lnTo>
                    <a:pt x="136" y="70"/>
                  </a:lnTo>
                  <a:lnTo>
                    <a:pt x="136" y="69"/>
                  </a:lnTo>
                  <a:lnTo>
                    <a:pt x="136" y="69"/>
                  </a:lnTo>
                  <a:lnTo>
                    <a:pt x="130" y="71"/>
                  </a:lnTo>
                  <a:lnTo>
                    <a:pt x="129" y="72"/>
                  </a:lnTo>
                  <a:lnTo>
                    <a:pt x="129" y="73"/>
                  </a:lnTo>
                  <a:lnTo>
                    <a:pt x="130" y="74"/>
                  </a:lnTo>
                  <a:lnTo>
                    <a:pt x="131" y="76"/>
                  </a:lnTo>
                  <a:lnTo>
                    <a:pt x="131" y="76"/>
                  </a:lnTo>
                  <a:lnTo>
                    <a:pt x="131" y="78"/>
                  </a:lnTo>
                  <a:lnTo>
                    <a:pt x="130" y="77"/>
                  </a:lnTo>
                  <a:lnTo>
                    <a:pt x="129" y="77"/>
                  </a:lnTo>
                  <a:lnTo>
                    <a:pt x="127" y="76"/>
                  </a:lnTo>
                  <a:lnTo>
                    <a:pt x="127" y="76"/>
                  </a:lnTo>
                  <a:lnTo>
                    <a:pt x="126" y="72"/>
                  </a:lnTo>
                  <a:lnTo>
                    <a:pt x="125" y="69"/>
                  </a:lnTo>
                  <a:lnTo>
                    <a:pt x="125" y="69"/>
                  </a:lnTo>
                  <a:lnTo>
                    <a:pt x="113" y="69"/>
                  </a:lnTo>
                  <a:lnTo>
                    <a:pt x="113" y="69"/>
                  </a:lnTo>
                  <a:lnTo>
                    <a:pt x="112" y="66"/>
                  </a:lnTo>
                  <a:lnTo>
                    <a:pt x="111" y="62"/>
                  </a:lnTo>
                  <a:lnTo>
                    <a:pt x="111" y="62"/>
                  </a:lnTo>
                  <a:lnTo>
                    <a:pt x="109" y="63"/>
                  </a:lnTo>
                  <a:lnTo>
                    <a:pt x="108" y="62"/>
                  </a:lnTo>
                  <a:lnTo>
                    <a:pt x="107" y="60"/>
                  </a:lnTo>
                  <a:lnTo>
                    <a:pt x="107" y="60"/>
                  </a:lnTo>
                  <a:lnTo>
                    <a:pt x="105" y="61"/>
                  </a:lnTo>
                  <a:lnTo>
                    <a:pt x="104" y="61"/>
                  </a:lnTo>
                  <a:lnTo>
                    <a:pt x="103" y="61"/>
                  </a:lnTo>
                  <a:lnTo>
                    <a:pt x="101" y="60"/>
                  </a:lnTo>
                  <a:lnTo>
                    <a:pt x="101" y="60"/>
                  </a:lnTo>
                  <a:lnTo>
                    <a:pt x="100" y="59"/>
                  </a:lnTo>
                  <a:lnTo>
                    <a:pt x="100" y="58"/>
                  </a:lnTo>
                  <a:lnTo>
                    <a:pt x="98" y="58"/>
                  </a:lnTo>
                  <a:lnTo>
                    <a:pt x="98" y="58"/>
                  </a:lnTo>
                  <a:lnTo>
                    <a:pt x="97" y="58"/>
                  </a:lnTo>
                  <a:lnTo>
                    <a:pt x="94" y="56"/>
                  </a:lnTo>
                  <a:lnTo>
                    <a:pt x="93" y="53"/>
                  </a:lnTo>
                  <a:lnTo>
                    <a:pt x="93" y="51"/>
                  </a:lnTo>
                  <a:lnTo>
                    <a:pt x="93" y="51"/>
                  </a:lnTo>
                  <a:lnTo>
                    <a:pt x="92" y="51"/>
                  </a:lnTo>
                  <a:lnTo>
                    <a:pt x="91" y="52"/>
                  </a:lnTo>
                  <a:lnTo>
                    <a:pt x="91" y="56"/>
                  </a:lnTo>
                  <a:lnTo>
                    <a:pt x="91" y="56"/>
                  </a:lnTo>
                  <a:lnTo>
                    <a:pt x="80" y="48"/>
                  </a:lnTo>
                  <a:lnTo>
                    <a:pt x="69" y="40"/>
                  </a:lnTo>
                  <a:lnTo>
                    <a:pt x="69" y="40"/>
                  </a:lnTo>
                  <a:lnTo>
                    <a:pt x="64" y="41"/>
                  </a:lnTo>
                  <a:lnTo>
                    <a:pt x="61" y="41"/>
                  </a:lnTo>
                  <a:lnTo>
                    <a:pt x="58" y="41"/>
                  </a:lnTo>
                  <a:lnTo>
                    <a:pt x="53" y="42"/>
                  </a:lnTo>
                  <a:lnTo>
                    <a:pt x="53" y="42"/>
                  </a:lnTo>
                  <a:lnTo>
                    <a:pt x="51" y="38"/>
                  </a:lnTo>
                  <a:lnTo>
                    <a:pt x="48" y="33"/>
                  </a:lnTo>
                  <a:lnTo>
                    <a:pt x="48" y="33"/>
                  </a:lnTo>
                  <a:lnTo>
                    <a:pt x="46" y="33"/>
                  </a:lnTo>
                  <a:lnTo>
                    <a:pt x="44" y="36"/>
                  </a:lnTo>
                  <a:lnTo>
                    <a:pt x="44" y="36"/>
                  </a:lnTo>
                  <a:lnTo>
                    <a:pt x="38" y="32"/>
                  </a:lnTo>
                  <a:lnTo>
                    <a:pt x="31" y="29"/>
                  </a:lnTo>
                  <a:lnTo>
                    <a:pt x="24" y="26"/>
                  </a:lnTo>
                  <a:lnTo>
                    <a:pt x="22" y="25"/>
                  </a:lnTo>
                  <a:lnTo>
                    <a:pt x="20" y="22"/>
                  </a:lnTo>
                  <a:lnTo>
                    <a:pt x="20" y="22"/>
                  </a:lnTo>
                  <a:lnTo>
                    <a:pt x="13" y="22"/>
                  </a:lnTo>
                  <a:lnTo>
                    <a:pt x="8" y="21"/>
                  </a:lnTo>
                  <a:lnTo>
                    <a:pt x="0" y="18"/>
                  </a:lnTo>
                  <a:lnTo>
                    <a:pt x="0" y="18"/>
                  </a:lnTo>
                  <a:lnTo>
                    <a:pt x="0" y="8"/>
                  </a:lnTo>
                  <a:lnTo>
                    <a:pt x="0" y="8"/>
                  </a:lnTo>
                  <a:lnTo>
                    <a:pt x="2" y="8"/>
                  </a:lnTo>
                  <a:lnTo>
                    <a:pt x="4" y="9"/>
                  </a:lnTo>
                  <a:lnTo>
                    <a:pt x="8" y="10"/>
                  </a:lnTo>
                  <a:lnTo>
                    <a:pt x="8" y="10"/>
                  </a:lnTo>
                  <a:lnTo>
                    <a:pt x="9" y="9"/>
                  </a:lnTo>
                  <a:lnTo>
                    <a:pt x="9" y="6"/>
                  </a:lnTo>
                  <a:lnTo>
                    <a:pt x="9" y="3"/>
                  </a:lnTo>
                  <a:lnTo>
                    <a:pt x="10" y="0"/>
                  </a:lnTo>
                  <a:lnTo>
                    <a:pt x="10" y="0"/>
                  </a:lnTo>
                  <a:lnTo>
                    <a:pt x="15" y="0"/>
                  </a:lnTo>
                  <a:lnTo>
                    <a:pt x="19" y="0"/>
                  </a:lnTo>
                  <a:lnTo>
                    <a:pt x="21" y="0"/>
                  </a:lnTo>
                  <a:lnTo>
                    <a:pt x="22" y="0"/>
                  </a:lnTo>
                  <a:lnTo>
                    <a:pt x="22" y="2"/>
                  </a:lnTo>
                  <a:lnTo>
                    <a:pt x="22" y="4"/>
                  </a:lnTo>
                  <a:lnTo>
                    <a:pt x="22" y="4"/>
                  </a:lnTo>
                  <a:lnTo>
                    <a:pt x="27" y="4"/>
                  </a:lnTo>
                  <a:lnTo>
                    <a:pt x="29" y="4"/>
                  </a:lnTo>
                  <a:lnTo>
                    <a:pt x="30" y="2"/>
                  </a:lnTo>
                  <a:lnTo>
                    <a:pt x="30" y="2"/>
                  </a:lnTo>
                  <a:lnTo>
                    <a:pt x="34" y="4"/>
                  </a:lnTo>
                  <a:lnTo>
                    <a:pt x="37" y="3"/>
                  </a:lnTo>
                  <a:lnTo>
                    <a:pt x="38" y="2"/>
                  </a:lnTo>
                  <a:lnTo>
                    <a:pt x="38" y="2"/>
                  </a:lnTo>
                  <a:lnTo>
                    <a:pt x="40" y="3"/>
                  </a:lnTo>
                  <a:lnTo>
                    <a:pt x="40" y="4"/>
                  </a:lnTo>
                  <a:lnTo>
                    <a:pt x="40" y="6"/>
                  </a:lnTo>
                  <a:lnTo>
                    <a:pt x="38" y="10"/>
                  </a:lnTo>
                  <a:lnTo>
                    <a:pt x="38" y="11"/>
                  </a:lnTo>
                  <a:lnTo>
                    <a:pt x="38" y="13"/>
                  </a:lnTo>
                  <a:lnTo>
                    <a:pt x="38" y="13"/>
                  </a:lnTo>
                  <a:lnTo>
                    <a:pt x="40" y="17"/>
                  </a:lnTo>
                  <a:lnTo>
                    <a:pt x="43" y="19"/>
                  </a:lnTo>
                  <a:lnTo>
                    <a:pt x="46" y="19"/>
                  </a:lnTo>
                  <a:lnTo>
                    <a:pt x="51" y="18"/>
                  </a:lnTo>
                  <a:lnTo>
                    <a:pt x="51" y="18"/>
                  </a:lnTo>
                  <a:lnTo>
                    <a:pt x="49" y="20"/>
                  </a:lnTo>
                  <a:lnTo>
                    <a:pt x="49" y="21"/>
                  </a:lnTo>
                  <a:lnTo>
                    <a:pt x="48" y="22"/>
                  </a:lnTo>
                  <a:lnTo>
                    <a:pt x="48" y="22"/>
                  </a:lnTo>
                  <a:lnTo>
                    <a:pt x="56" y="21"/>
                  </a:lnTo>
                  <a:lnTo>
                    <a:pt x="62" y="21"/>
                  </a:lnTo>
                  <a:lnTo>
                    <a:pt x="72" y="23"/>
                  </a:lnTo>
                  <a:lnTo>
                    <a:pt x="83" y="25"/>
                  </a:lnTo>
                  <a:lnTo>
                    <a:pt x="89" y="25"/>
                  </a:lnTo>
                  <a:lnTo>
                    <a:pt x="95" y="24"/>
                  </a:lnTo>
                  <a:lnTo>
                    <a:pt x="95" y="24"/>
                  </a:lnTo>
                  <a:lnTo>
                    <a:pt x="95" y="27"/>
                  </a:lnTo>
                  <a:lnTo>
                    <a:pt x="95" y="29"/>
                  </a:lnTo>
                  <a:lnTo>
                    <a:pt x="97" y="30"/>
                  </a:lnTo>
                  <a:lnTo>
                    <a:pt x="98" y="31"/>
                  </a:lnTo>
                  <a:lnTo>
                    <a:pt x="102" y="31"/>
                  </a:lnTo>
                  <a:lnTo>
                    <a:pt x="107" y="31"/>
                  </a:lnTo>
                  <a:lnTo>
                    <a:pt x="107" y="31"/>
                  </a:lnTo>
                  <a:lnTo>
                    <a:pt x="107" y="33"/>
                  </a:lnTo>
                  <a:lnTo>
                    <a:pt x="107" y="34"/>
                  </a:lnTo>
                  <a:lnTo>
                    <a:pt x="105" y="37"/>
                  </a:lnTo>
                  <a:lnTo>
                    <a:pt x="103" y="39"/>
                  </a:lnTo>
                  <a:lnTo>
                    <a:pt x="102" y="40"/>
                  </a:lnTo>
                  <a:lnTo>
                    <a:pt x="103" y="42"/>
                  </a:lnTo>
                  <a:lnTo>
                    <a:pt x="103" y="42"/>
                  </a:lnTo>
                  <a:lnTo>
                    <a:pt x="110" y="39"/>
                  </a:lnTo>
                  <a:lnTo>
                    <a:pt x="114" y="39"/>
                  </a:lnTo>
                  <a:lnTo>
                    <a:pt x="121" y="40"/>
                  </a:lnTo>
                  <a:lnTo>
                    <a:pt x="121" y="40"/>
                  </a:lnTo>
                  <a:lnTo>
                    <a:pt x="121" y="44"/>
                  </a:lnTo>
                  <a:lnTo>
                    <a:pt x="121" y="44"/>
                  </a:lnTo>
                  <a:lnTo>
                    <a:pt x="123" y="47"/>
                  </a:lnTo>
                  <a:lnTo>
                    <a:pt x="125" y="49"/>
                  </a:lnTo>
                  <a:lnTo>
                    <a:pt x="125" y="49"/>
                  </a:lnTo>
                  <a:lnTo>
                    <a:pt x="128" y="50"/>
                  </a:lnTo>
                  <a:lnTo>
                    <a:pt x="131" y="51"/>
                  </a:lnTo>
                  <a:lnTo>
                    <a:pt x="131" y="51"/>
                  </a:lnTo>
                  <a:lnTo>
                    <a:pt x="131" y="53"/>
                  </a:lnTo>
                  <a:lnTo>
                    <a:pt x="131" y="56"/>
                  </a:lnTo>
                  <a:lnTo>
                    <a:pt x="131" y="56"/>
                  </a:lnTo>
                  <a:lnTo>
                    <a:pt x="133" y="57"/>
                  </a:lnTo>
                  <a:lnTo>
                    <a:pt x="136" y="57"/>
                  </a:lnTo>
                  <a:lnTo>
                    <a:pt x="139" y="57"/>
                  </a:lnTo>
                  <a:lnTo>
                    <a:pt x="141" y="58"/>
                  </a:lnTo>
                  <a:lnTo>
                    <a:pt x="141" y="58"/>
                  </a:lnTo>
                  <a:lnTo>
                    <a:pt x="143" y="61"/>
                  </a:lnTo>
                  <a:lnTo>
                    <a:pt x="146" y="63"/>
                  </a:lnTo>
                  <a:lnTo>
                    <a:pt x="147" y="65"/>
                  </a:lnTo>
                  <a:lnTo>
                    <a:pt x="149" y="65"/>
                  </a:lnTo>
                  <a:lnTo>
                    <a:pt x="152" y="65"/>
                  </a:lnTo>
                  <a:lnTo>
                    <a:pt x="156" y="65"/>
                  </a:lnTo>
                  <a:lnTo>
                    <a:pt x="156" y="65"/>
                  </a:lnTo>
                  <a:lnTo>
                    <a:pt x="156" y="68"/>
                  </a:lnTo>
                  <a:lnTo>
                    <a:pt x="154" y="69"/>
                  </a:lnTo>
                  <a:lnTo>
                    <a:pt x="152" y="71"/>
                  </a:lnTo>
                  <a:lnTo>
                    <a:pt x="152" y="73"/>
                  </a:lnTo>
                  <a:lnTo>
                    <a:pt x="152" y="73"/>
                  </a:lnTo>
                  <a:lnTo>
                    <a:pt x="157" y="73"/>
                  </a:lnTo>
                  <a:lnTo>
                    <a:pt x="162" y="74"/>
                  </a:lnTo>
                  <a:lnTo>
                    <a:pt x="165" y="74"/>
                  </a:lnTo>
                  <a:lnTo>
                    <a:pt x="170" y="73"/>
                  </a:lnTo>
                  <a:lnTo>
                    <a:pt x="170" y="73"/>
                  </a:lnTo>
                  <a:lnTo>
                    <a:pt x="173" y="71"/>
                  </a:lnTo>
                  <a:lnTo>
                    <a:pt x="173" y="70"/>
                  </a:lnTo>
                  <a:lnTo>
                    <a:pt x="172" y="69"/>
                  </a:lnTo>
                  <a:lnTo>
                    <a:pt x="172" y="69"/>
                  </a:lnTo>
                  <a:lnTo>
                    <a:pt x="174" y="67"/>
                  </a:lnTo>
                  <a:lnTo>
                    <a:pt x="175" y="67"/>
                  </a:lnTo>
                  <a:lnTo>
                    <a:pt x="176" y="68"/>
                  </a:lnTo>
                  <a:lnTo>
                    <a:pt x="177" y="70"/>
                  </a:lnTo>
                  <a:lnTo>
                    <a:pt x="178" y="73"/>
                  </a:lnTo>
                  <a:lnTo>
                    <a:pt x="181" y="76"/>
                  </a:lnTo>
                  <a:lnTo>
                    <a:pt x="183" y="77"/>
                  </a:lnTo>
                  <a:lnTo>
                    <a:pt x="186" y="76"/>
                  </a:lnTo>
                  <a:lnTo>
                    <a:pt x="186" y="76"/>
                  </a:lnTo>
                  <a:lnTo>
                    <a:pt x="185" y="84"/>
                  </a:lnTo>
                  <a:lnTo>
                    <a:pt x="186" y="91"/>
                  </a:lnTo>
                  <a:lnTo>
                    <a:pt x="186" y="91"/>
                  </a:lnTo>
                  <a:lnTo>
                    <a:pt x="186" y="93"/>
                  </a:lnTo>
                  <a:lnTo>
                    <a:pt x="188" y="92"/>
                  </a:lnTo>
                  <a:lnTo>
                    <a:pt x="190" y="91"/>
                  </a:lnTo>
                  <a:lnTo>
                    <a:pt x="191" y="91"/>
                  </a:lnTo>
                  <a:lnTo>
                    <a:pt x="192" y="91"/>
                  </a:lnTo>
                  <a:lnTo>
                    <a:pt x="192" y="91"/>
                  </a:lnTo>
                  <a:lnTo>
                    <a:pt x="193" y="95"/>
                  </a:lnTo>
                  <a:lnTo>
                    <a:pt x="193" y="98"/>
                  </a:lnTo>
                  <a:lnTo>
                    <a:pt x="194" y="99"/>
                  </a:lnTo>
                  <a:lnTo>
                    <a:pt x="194" y="99"/>
                  </a:lnTo>
                  <a:lnTo>
                    <a:pt x="196" y="98"/>
                  </a:lnTo>
                  <a:lnTo>
                    <a:pt x="197" y="97"/>
                  </a:lnTo>
                  <a:lnTo>
                    <a:pt x="200" y="94"/>
                  </a:lnTo>
                  <a:lnTo>
                    <a:pt x="204" y="93"/>
                  </a:lnTo>
                  <a:lnTo>
                    <a:pt x="204" y="93"/>
                  </a:lnTo>
                  <a:lnTo>
                    <a:pt x="204" y="94"/>
                  </a:lnTo>
                  <a:lnTo>
                    <a:pt x="206" y="95"/>
                  </a:lnTo>
                  <a:lnTo>
                    <a:pt x="206" y="95"/>
                  </a:lnTo>
                  <a:lnTo>
                    <a:pt x="211" y="97"/>
                  </a:lnTo>
                  <a:lnTo>
                    <a:pt x="216" y="99"/>
                  </a:lnTo>
                  <a:lnTo>
                    <a:pt x="216" y="99"/>
                  </a:lnTo>
                  <a:lnTo>
                    <a:pt x="219" y="99"/>
                  </a:lnTo>
                  <a:lnTo>
                    <a:pt x="222" y="100"/>
                  </a:lnTo>
                  <a:lnTo>
                    <a:pt x="225" y="102"/>
                  </a:lnTo>
                  <a:lnTo>
                    <a:pt x="229" y="104"/>
                  </a:lnTo>
                  <a:lnTo>
                    <a:pt x="231" y="105"/>
                  </a:lnTo>
                  <a:lnTo>
                    <a:pt x="234" y="105"/>
                  </a:lnTo>
                  <a:lnTo>
                    <a:pt x="234" y="105"/>
                  </a:lnTo>
                  <a:lnTo>
                    <a:pt x="234" y="108"/>
                  </a:lnTo>
                  <a:lnTo>
                    <a:pt x="235" y="110"/>
                  </a:lnTo>
                  <a:lnTo>
                    <a:pt x="237" y="113"/>
                  </a:lnTo>
                  <a:lnTo>
                    <a:pt x="238" y="115"/>
                  </a:lnTo>
                  <a:lnTo>
                    <a:pt x="239" y="117"/>
                  </a:lnTo>
                  <a:lnTo>
                    <a:pt x="238" y="119"/>
                  </a:lnTo>
                  <a:lnTo>
                    <a:pt x="237" y="121"/>
                  </a:lnTo>
                  <a:lnTo>
                    <a:pt x="237" y="121"/>
                  </a:lnTo>
                  <a:lnTo>
                    <a:pt x="237" y="122"/>
                  </a:lnTo>
                  <a:lnTo>
                    <a:pt x="238" y="123"/>
                  </a:lnTo>
                  <a:lnTo>
                    <a:pt x="242" y="123"/>
                  </a:lnTo>
                  <a:lnTo>
                    <a:pt x="245" y="123"/>
                  </a:lnTo>
                  <a:lnTo>
                    <a:pt x="248" y="123"/>
                  </a:lnTo>
                  <a:lnTo>
                    <a:pt x="248" y="123"/>
                  </a:lnTo>
                  <a:lnTo>
                    <a:pt x="248" y="127"/>
                  </a:lnTo>
                  <a:lnTo>
                    <a:pt x="249" y="130"/>
                  </a:lnTo>
                  <a:lnTo>
                    <a:pt x="249" y="131"/>
                  </a:lnTo>
                  <a:lnTo>
                    <a:pt x="251" y="132"/>
                  </a:lnTo>
                  <a:lnTo>
                    <a:pt x="255" y="132"/>
                  </a:lnTo>
                  <a:lnTo>
                    <a:pt x="255" y="132"/>
                  </a:lnTo>
                  <a:lnTo>
                    <a:pt x="254" y="134"/>
                  </a:lnTo>
                  <a:lnTo>
                    <a:pt x="254" y="137"/>
                  </a:lnTo>
                  <a:lnTo>
                    <a:pt x="256" y="139"/>
                  </a:lnTo>
                  <a:lnTo>
                    <a:pt x="258" y="142"/>
                  </a:lnTo>
                  <a:lnTo>
                    <a:pt x="259" y="143"/>
                  </a:lnTo>
                  <a:lnTo>
                    <a:pt x="259" y="145"/>
                  </a:lnTo>
                  <a:lnTo>
                    <a:pt x="259" y="145"/>
                  </a:lnTo>
                  <a:lnTo>
                    <a:pt x="263" y="144"/>
                  </a:lnTo>
                  <a:lnTo>
                    <a:pt x="266" y="144"/>
                  </a:lnTo>
                  <a:lnTo>
                    <a:pt x="270" y="144"/>
                  </a:lnTo>
                  <a:lnTo>
                    <a:pt x="273" y="145"/>
                  </a:lnTo>
                  <a:lnTo>
                    <a:pt x="280" y="149"/>
                  </a:lnTo>
                  <a:lnTo>
                    <a:pt x="286" y="152"/>
                  </a:lnTo>
                  <a:lnTo>
                    <a:pt x="286" y="152"/>
                  </a:lnTo>
                  <a:lnTo>
                    <a:pt x="286" y="154"/>
                  </a:lnTo>
                  <a:lnTo>
                    <a:pt x="286" y="155"/>
                  </a:lnTo>
                  <a:lnTo>
                    <a:pt x="285" y="156"/>
                  </a:lnTo>
                  <a:lnTo>
                    <a:pt x="284" y="159"/>
                  </a:lnTo>
                  <a:lnTo>
                    <a:pt x="284" y="159"/>
                  </a:lnTo>
                  <a:lnTo>
                    <a:pt x="285" y="160"/>
                  </a:lnTo>
                  <a:lnTo>
                    <a:pt x="287" y="161"/>
                  </a:lnTo>
                  <a:lnTo>
                    <a:pt x="291" y="161"/>
                  </a:lnTo>
                  <a:lnTo>
                    <a:pt x="291" y="161"/>
                  </a:lnTo>
                  <a:lnTo>
                    <a:pt x="291" y="165"/>
                  </a:lnTo>
                  <a:lnTo>
                    <a:pt x="293" y="167"/>
                  </a:lnTo>
                  <a:lnTo>
                    <a:pt x="295" y="168"/>
                  </a:lnTo>
                  <a:lnTo>
                    <a:pt x="299" y="168"/>
                  </a:lnTo>
                  <a:lnTo>
                    <a:pt x="299" y="168"/>
                  </a:lnTo>
                  <a:lnTo>
                    <a:pt x="300" y="172"/>
                  </a:lnTo>
                  <a:lnTo>
                    <a:pt x="303" y="176"/>
                  </a:lnTo>
                  <a:lnTo>
                    <a:pt x="306" y="181"/>
                  </a:lnTo>
                  <a:lnTo>
                    <a:pt x="307" y="186"/>
                  </a:lnTo>
                  <a:lnTo>
                    <a:pt x="307" y="186"/>
                  </a:lnTo>
                  <a:lnTo>
                    <a:pt x="312" y="186"/>
                  </a:lnTo>
                  <a:lnTo>
                    <a:pt x="316" y="188"/>
                  </a:lnTo>
                  <a:lnTo>
                    <a:pt x="319" y="191"/>
                  </a:lnTo>
                  <a:lnTo>
                    <a:pt x="325" y="192"/>
                  </a:lnTo>
                  <a:lnTo>
                    <a:pt x="325" y="192"/>
                  </a:lnTo>
                  <a:lnTo>
                    <a:pt x="325" y="198"/>
                  </a:lnTo>
                  <a:lnTo>
                    <a:pt x="327" y="202"/>
                  </a:lnTo>
                  <a:lnTo>
                    <a:pt x="333" y="210"/>
                  </a:lnTo>
                  <a:lnTo>
                    <a:pt x="333" y="210"/>
                  </a:lnTo>
                  <a:lnTo>
                    <a:pt x="345" y="224"/>
                  </a:lnTo>
                  <a:lnTo>
                    <a:pt x="345" y="224"/>
                  </a:lnTo>
                  <a:lnTo>
                    <a:pt x="348" y="226"/>
                  </a:lnTo>
                  <a:lnTo>
                    <a:pt x="351" y="228"/>
                  </a:lnTo>
                  <a:lnTo>
                    <a:pt x="351" y="228"/>
                  </a:lnTo>
                  <a:lnTo>
                    <a:pt x="351" y="230"/>
                  </a:lnTo>
                  <a:lnTo>
                    <a:pt x="351" y="232"/>
                  </a:lnTo>
                  <a:lnTo>
                    <a:pt x="351" y="232"/>
                  </a:lnTo>
                  <a:lnTo>
                    <a:pt x="353" y="232"/>
                  </a:lnTo>
                  <a:lnTo>
                    <a:pt x="356" y="232"/>
                  </a:lnTo>
                  <a:lnTo>
                    <a:pt x="356" y="232"/>
                  </a:lnTo>
                  <a:lnTo>
                    <a:pt x="357" y="236"/>
                  </a:lnTo>
                  <a:lnTo>
                    <a:pt x="358" y="240"/>
                  </a:lnTo>
                  <a:lnTo>
                    <a:pt x="358" y="240"/>
                  </a:lnTo>
                  <a:lnTo>
                    <a:pt x="359" y="240"/>
                  </a:lnTo>
                  <a:lnTo>
                    <a:pt x="360" y="241"/>
                  </a:lnTo>
                  <a:lnTo>
                    <a:pt x="360" y="242"/>
                  </a:lnTo>
                  <a:lnTo>
                    <a:pt x="360" y="242"/>
                  </a:lnTo>
                  <a:lnTo>
                    <a:pt x="360" y="244"/>
                  </a:lnTo>
                  <a:lnTo>
                    <a:pt x="362" y="246"/>
                  </a:lnTo>
                  <a:lnTo>
                    <a:pt x="365" y="248"/>
                  </a:lnTo>
                  <a:lnTo>
                    <a:pt x="367" y="248"/>
                  </a:lnTo>
                  <a:lnTo>
                    <a:pt x="367" y="248"/>
                  </a:lnTo>
                  <a:lnTo>
                    <a:pt x="369" y="249"/>
                  </a:lnTo>
                  <a:lnTo>
                    <a:pt x="370" y="251"/>
                  </a:lnTo>
                  <a:lnTo>
                    <a:pt x="372" y="253"/>
                  </a:lnTo>
                  <a:lnTo>
                    <a:pt x="374" y="255"/>
                  </a:lnTo>
                  <a:lnTo>
                    <a:pt x="374" y="255"/>
                  </a:lnTo>
                  <a:lnTo>
                    <a:pt x="376" y="255"/>
                  </a:lnTo>
                  <a:lnTo>
                    <a:pt x="378" y="255"/>
                  </a:lnTo>
                  <a:lnTo>
                    <a:pt x="378" y="255"/>
                  </a:lnTo>
                  <a:lnTo>
                    <a:pt x="378" y="257"/>
                  </a:lnTo>
                  <a:lnTo>
                    <a:pt x="378" y="257"/>
                  </a:lnTo>
                  <a:lnTo>
                    <a:pt x="380" y="257"/>
                  </a:lnTo>
                  <a:lnTo>
                    <a:pt x="382" y="257"/>
                  </a:lnTo>
                  <a:lnTo>
                    <a:pt x="382" y="257"/>
                  </a:lnTo>
                  <a:lnTo>
                    <a:pt x="385" y="261"/>
                  </a:lnTo>
                  <a:lnTo>
                    <a:pt x="387" y="263"/>
                  </a:lnTo>
                  <a:lnTo>
                    <a:pt x="390" y="264"/>
                  </a:lnTo>
                  <a:lnTo>
                    <a:pt x="390" y="264"/>
                  </a:lnTo>
                  <a:lnTo>
                    <a:pt x="390" y="273"/>
                  </a:lnTo>
                  <a:lnTo>
                    <a:pt x="390" y="273"/>
                  </a:lnTo>
                  <a:lnTo>
                    <a:pt x="392" y="276"/>
                  </a:lnTo>
                  <a:lnTo>
                    <a:pt x="394" y="281"/>
                  </a:lnTo>
                  <a:lnTo>
                    <a:pt x="396" y="283"/>
                  </a:lnTo>
                  <a:lnTo>
                    <a:pt x="398" y="284"/>
                  </a:lnTo>
                  <a:lnTo>
                    <a:pt x="400" y="285"/>
                  </a:lnTo>
                  <a:lnTo>
                    <a:pt x="400" y="285"/>
                  </a:lnTo>
                  <a:lnTo>
                    <a:pt x="401" y="286"/>
                  </a:lnTo>
                  <a:lnTo>
                    <a:pt x="400" y="287"/>
                  </a:lnTo>
                  <a:lnTo>
                    <a:pt x="399" y="289"/>
                  </a:lnTo>
                  <a:lnTo>
                    <a:pt x="397" y="290"/>
                  </a:lnTo>
                  <a:lnTo>
                    <a:pt x="396" y="291"/>
                  </a:lnTo>
                  <a:lnTo>
                    <a:pt x="396" y="291"/>
                  </a:lnTo>
                  <a:lnTo>
                    <a:pt x="397" y="294"/>
                  </a:lnTo>
                  <a:lnTo>
                    <a:pt x="400" y="297"/>
                  </a:lnTo>
                  <a:lnTo>
                    <a:pt x="404" y="300"/>
                  </a:lnTo>
                  <a:lnTo>
                    <a:pt x="410" y="300"/>
                  </a:lnTo>
                  <a:lnTo>
                    <a:pt x="410" y="300"/>
                  </a:lnTo>
                  <a:lnTo>
                    <a:pt x="410" y="303"/>
                  </a:lnTo>
                  <a:lnTo>
                    <a:pt x="409" y="304"/>
                  </a:lnTo>
                  <a:lnTo>
                    <a:pt x="404" y="305"/>
                  </a:lnTo>
                  <a:lnTo>
                    <a:pt x="404" y="305"/>
                  </a:lnTo>
                  <a:lnTo>
                    <a:pt x="407" y="307"/>
                  </a:lnTo>
                  <a:lnTo>
                    <a:pt x="409" y="309"/>
                  </a:lnTo>
                  <a:lnTo>
                    <a:pt x="413" y="313"/>
                  </a:lnTo>
                  <a:lnTo>
                    <a:pt x="415" y="315"/>
                  </a:lnTo>
                  <a:lnTo>
                    <a:pt x="416" y="318"/>
                  </a:lnTo>
                  <a:lnTo>
                    <a:pt x="415" y="321"/>
                  </a:lnTo>
                  <a:lnTo>
                    <a:pt x="414" y="325"/>
                  </a:lnTo>
                  <a:lnTo>
                    <a:pt x="414" y="325"/>
                  </a:lnTo>
                  <a:lnTo>
                    <a:pt x="415" y="326"/>
                  </a:lnTo>
                  <a:lnTo>
                    <a:pt x="416" y="327"/>
                  </a:lnTo>
                  <a:lnTo>
                    <a:pt x="418" y="325"/>
                  </a:lnTo>
                  <a:lnTo>
                    <a:pt x="421" y="323"/>
                  </a:lnTo>
                  <a:lnTo>
                    <a:pt x="423" y="323"/>
                  </a:lnTo>
                  <a:lnTo>
                    <a:pt x="426" y="323"/>
                  </a:lnTo>
                  <a:lnTo>
                    <a:pt x="426" y="323"/>
                  </a:lnTo>
                  <a:lnTo>
                    <a:pt x="424" y="327"/>
                  </a:lnTo>
                  <a:lnTo>
                    <a:pt x="426" y="330"/>
                  </a:lnTo>
                  <a:lnTo>
                    <a:pt x="427" y="331"/>
                  </a:lnTo>
                  <a:lnTo>
                    <a:pt x="428" y="332"/>
                  </a:lnTo>
                  <a:lnTo>
                    <a:pt x="432" y="331"/>
                  </a:lnTo>
                  <a:lnTo>
                    <a:pt x="432" y="331"/>
                  </a:lnTo>
                  <a:lnTo>
                    <a:pt x="431" y="333"/>
                  </a:lnTo>
                  <a:lnTo>
                    <a:pt x="430" y="335"/>
                  </a:lnTo>
                  <a:lnTo>
                    <a:pt x="431" y="339"/>
                  </a:lnTo>
                  <a:lnTo>
                    <a:pt x="432" y="343"/>
                  </a:lnTo>
                  <a:lnTo>
                    <a:pt x="431" y="345"/>
                  </a:lnTo>
                  <a:lnTo>
                    <a:pt x="430" y="347"/>
                  </a:lnTo>
                  <a:lnTo>
                    <a:pt x="430" y="347"/>
                  </a:lnTo>
                  <a:lnTo>
                    <a:pt x="433" y="350"/>
                  </a:lnTo>
                  <a:lnTo>
                    <a:pt x="437" y="351"/>
                  </a:lnTo>
                  <a:lnTo>
                    <a:pt x="439" y="353"/>
                  </a:lnTo>
                  <a:lnTo>
                    <a:pt x="440" y="354"/>
                  </a:lnTo>
                  <a:lnTo>
                    <a:pt x="441" y="357"/>
                  </a:lnTo>
                  <a:lnTo>
                    <a:pt x="441" y="361"/>
                  </a:lnTo>
                  <a:lnTo>
                    <a:pt x="441" y="361"/>
                  </a:lnTo>
                  <a:lnTo>
                    <a:pt x="438" y="361"/>
                  </a:lnTo>
                  <a:lnTo>
                    <a:pt x="436" y="361"/>
                  </a:lnTo>
                  <a:lnTo>
                    <a:pt x="435" y="362"/>
                  </a:lnTo>
                  <a:lnTo>
                    <a:pt x="434" y="364"/>
                  </a:lnTo>
                  <a:lnTo>
                    <a:pt x="433" y="368"/>
                  </a:lnTo>
                  <a:lnTo>
                    <a:pt x="432" y="372"/>
                  </a:lnTo>
                  <a:lnTo>
                    <a:pt x="432" y="372"/>
                  </a:lnTo>
                  <a:lnTo>
                    <a:pt x="437" y="371"/>
                  </a:lnTo>
                  <a:lnTo>
                    <a:pt x="441" y="369"/>
                  </a:lnTo>
                  <a:lnTo>
                    <a:pt x="445" y="367"/>
                  </a:lnTo>
                  <a:lnTo>
                    <a:pt x="450" y="365"/>
                  </a:lnTo>
                  <a:lnTo>
                    <a:pt x="450" y="365"/>
                  </a:lnTo>
                  <a:lnTo>
                    <a:pt x="450" y="367"/>
                  </a:lnTo>
                  <a:lnTo>
                    <a:pt x="450" y="369"/>
                  </a:lnTo>
                  <a:lnTo>
                    <a:pt x="447" y="370"/>
                  </a:lnTo>
                  <a:lnTo>
                    <a:pt x="444" y="371"/>
                  </a:lnTo>
                  <a:lnTo>
                    <a:pt x="443" y="372"/>
                  </a:lnTo>
                  <a:lnTo>
                    <a:pt x="443" y="374"/>
                  </a:lnTo>
                  <a:lnTo>
                    <a:pt x="443" y="374"/>
                  </a:lnTo>
                  <a:lnTo>
                    <a:pt x="444" y="375"/>
                  </a:lnTo>
                  <a:lnTo>
                    <a:pt x="447" y="376"/>
                  </a:lnTo>
                  <a:lnTo>
                    <a:pt x="451" y="376"/>
                  </a:lnTo>
                  <a:lnTo>
                    <a:pt x="455" y="377"/>
                  </a:lnTo>
                  <a:lnTo>
                    <a:pt x="459" y="378"/>
                  </a:lnTo>
                  <a:lnTo>
                    <a:pt x="459" y="378"/>
                  </a:lnTo>
                  <a:lnTo>
                    <a:pt x="459" y="381"/>
                  </a:lnTo>
                  <a:lnTo>
                    <a:pt x="459" y="382"/>
                  </a:lnTo>
                  <a:lnTo>
                    <a:pt x="463" y="383"/>
                  </a:lnTo>
                  <a:lnTo>
                    <a:pt x="463" y="383"/>
                  </a:lnTo>
                  <a:lnTo>
                    <a:pt x="459" y="395"/>
                  </a:lnTo>
                  <a:lnTo>
                    <a:pt x="457" y="402"/>
                  </a:lnTo>
                  <a:lnTo>
                    <a:pt x="454" y="408"/>
                  </a:lnTo>
                  <a:lnTo>
                    <a:pt x="454" y="408"/>
                  </a:lnTo>
                  <a:lnTo>
                    <a:pt x="457" y="408"/>
                  </a:lnTo>
                  <a:lnTo>
                    <a:pt x="459" y="408"/>
                  </a:lnTo>
                  <a:lnTo>
                    <a:pt x="461" y="406"/>
                  </a:lnTo>
                  <a:lnTo>
                    <a:pt x="463" y="404"/>
                  </a:lnTo>
                  <a:lnTo>
                    <a:pt x="465" y="403"/>
                  </a:lnTo>
                  <a:lnTo>
                    <a:pt x="468" y="404"/>
                  </a:lnTo>
                  <a:lnTo>
                    <a:pt x="468" y="404"/>
                  </a:lnTo>
                  <a:lnTo>
                    <a:pt x="468" y="407"/>
                  </a:lnTo>
                  <a:lnTo>
                    <a:pt x="467" y="410"/>
                  </a:lnTo>
                  <a:lnTo>
                    <a:pt x="464" y="412"/>
                  </a:lnTo>
                  <a:lnTo>
                    <a:pt x="463" y="414"/>
                  </a:lnTo>
                  <a:lnTo>
                    <a:pt x="463" y="414"/>
                  </a:lnTo>
                  <a:lnTo>
                    <a:pt x="464" y="417"/>
                  </a:lnTo>
                  <a:lnTo>
                    <a:pt x="467" y="418"/>
                  </a:lnTo>
                  <a:lnTo>
                    <a:pt x="468" y="420"/>
                  </a:lnTo>
                  <a:lnTo>
                    <a:pt x="465" y="424"/>
                  </a:lnTo>
                  <a:lnTo>
                    <a:pt x="465" y="424"/>
                  </a:lnTo>
                  <a:lnTo>
                    <a:pt x="467" y="425"/>
                  </a:lnTo>
                  <a:lnTo>
                    <a:pt x="468" y="427"/>
                  </a:lnTo>
                  <a:lnTo>
                    <a:pt x="470" y="428"/>
                  </a:lnTo>
                  <a:lnTo>
                    <a:pt x="472" y="428"/>
                  </a:lnTo>
                  <a:lnTo>
                    <a:pt x="472" y="428"/>
                  </a:lnTo>
                  <a:lnTo>
                    <a:pt x="472" y="430"/>
                  </a:lnTo>
                  <a:lnTo>
                    <a:pt x="473" y="431"/>
                  </a:lnTo>
                  <a:lnTo>
                    <a:pt x="477" y="432"/>
                  </a:lnTo>
                  <a:lnTo>
                    <a:pt x="477" y="432"/>
                  </a:lnTo>
                  <a:lnTo>
                    <a:pt x="477" y="437"/>
                  </a:lnTo>
                  <a:lnTo>
                    <a:pt x="477" y="442"/>
                  </a:lnTo>
                  <a:lnTo>
                    <a:pt x="477" y="442"/>
                  </a:lnTo>
                  <a:lnTo>
                    <a:pt x="479" y="445"/>
                  </a:lnTo>
                  <a:lnTo>
                    <a:pt x="481" y="447"/>
                  </a:lnTo>
                  <a:lnTo>
                    <a:pt x="484" y="449"/>
                  </a:lnTo>
                  <a:lnTo>
                    <a:pt x="485" y="450"/>
                  </a:lnTo>
                  <a:lnTo>
                    <a:pt x="485" y="452"/>
                  </a:lnTo>
                  <a:lnTo>
                    <a:pt x="485" y="452"/>
                  </a:lnTo>
                  <a:lnTo>
                    <a:pt x="495" y="452"/>
                  </a:lnTo>
                  <a:lnTo>
                    <a:pt x="495" y="452"/>
                  </a:lnTo>
                  <a:lnTo>
                    <a:pt x="494" y="458"/>
                  </a:lnTo>
                  <a:lnTo>
                    <a:pt x="493" y="463"/>
                  </a:lnTo>
                  <a:lnTo>
                    <a:pt x="493" y="465"/>
                  </a:lnTo>
                  <a:lnTo>
                    <a:pt x="494" y="466"/>
                  </a:lnTo>
                  <a:lnTo>
                    <a:pt x="496" y="468"/>
                  </a:lnTo>
                  <a:lnTo>
                    <a:pt x="499" y="468"/>
                  </a:lnTo>
                  <a:lnTo>
                    <a:pt x="499" y="468"/>
                  </a:lnTo>
                  <a:lnTo>
                    <a:pt x="499" y="472"/>
                  </a:lnTo>
                  <a:lnTo>
                    <a:pt x="499" y="475"/>
                  </a:lnTo>
                  <a:lnTo>
                    <a:pt x="497" y="478"/>
                  </a:lnTo>
                  <a:lnTo>
                    <a:pt x="497" y="481"/>
                  </a:lnTo>
                  <a:lnTo>
                    <a:pt x="497" y="481"/>
                  </a:lnTo>
                  <a:lnTo>
                    <a:pt x="498" y="484"/>
                  </a:lnTo>
                  <a:lnTo>
                    <a:pt x="499" y="485"/>
                  </a:lnTo>
                  <a:lnTo>
                    <a:pt x="501" y="486"/>
                  </a:lnTo>
                  <a:lnTo>
                    <a:pt x="503" y="486"/>
                  </a:lnTo>
                  <a:lnTo>
                    <a:pt x="503" y="486"/>
                  </a:lnTo>
                  <a:lnTo>
                    <a:pt x="505" y="499"/>
                  </a:lnTo>
                  <a:lnTo>
                    <a:pt x="509" y="513"/>
                  </a:lnTo>
                  <a:lnTo>
                    <a:pt x="509" y="513"/>
                  </a:lnTo>
                  <a:lnTo>
                    <a:pt x="510" y="515"/>
                  </a:lnTo>
                  <a:lnTo>
                    <a:pt x="511" y="515"/>
                  </a:lnTo>
                  <a:lnTo>
                    <a:pt x="511" y="515"/>
                  </a:lnTo>
                  <a:lnTo>
                    <a:pt x="510" y="516"/>
                  </a:lnTo>
                  <a:lnTo>
                    <a:pt x="509" y="518"/>
                  </a:lnTo>
                  <a:lnTo>
                    <a:pt x="505" y="519"/>
                  </a:lnTo>
                  <a:lnTo>
                    <a:pt x="505" y="519"/>
                  </a:lnTo>
                  <a:lnTo>
                    <a:pt x="506" y="523"/>
                  </a:lnTo>
                  <a:lnTo>
                    <a:pt x="509" y="525"/>
                  </a:lnTo>
                  <a:lnTo>
                    <a:pt x="513" y="529"/>
                  </a:lnTo>
                  <a:lnTo>
                    <a:pt x="513" y="529"/>
                  </a:lnTo>
                  <a:lnTo>
                    <a:pt x="513" y="530"/>
                  </a:lnTo>
                  <a:lnTo>
                    <a:pt x="511" y="531"/>
                  </a:lnTo>
                  <a:lnTo>
                    <a:pt x="510" y="531"/>
                  </a:lnTo>
                  <a:lnTo>
                    <a:pt x="509" y="531"/>
                  </a:lnTo>
                  <a:lnTo>
                    <a:pt x="509" y="531"/>
                  </a:lnTo>
                  <a:lnTo>
                    <a:pt x="507" y="535"/>
                  </a:lnTo>
                  <a:lnTo>
                    <a:pt x="507" y="539"/>
                  </a:lnTo>
                  <a:lnTo>
                    <a:pt x="509" y="545"/>
                  </a:lnTo>
                  <a:lnTo>
                    <a:pt x="509" y="549"/>
                  </a:lnTo>
                  <a:lnTo>
                    <a:pt x="509" y="549"/>
                  </a:lnTo>
                  <a:lnTo>
                    <a:pt x="510" y="551"/>
                  </a:lnTo>
                  <a:lnTo>
                    <a:pt x="512" y="553"/>
                  </a:lnTo>
                  <a:lnTo>
                    <a:pt x="513" y="557"/>
                  </a:lnTo>
                  <a:lnTo>
                    <a:pt x="513" y="562"/>
                  </a:lnTo>
                  <a:lnTo>
                    <a:pt x="513" y="562"/>
                  </a:lnTo>
                  <a:lnTo>
                    <a:pt x="516" y="560"/>
                  </a:lnTo>
                  <a:lnTo>
                    <a:pt x="519" y="560"/>
                  </a:lnTo>
                  <a:lnTo>
                    <a:pt x="519" y="560"/>
                  </a:lnTo>
                  <a:lnTo>
                    <a:pt x="517" y="568"/>
                  </a:lnTo>
                  <a:lnTo>
                    <a:pt x="516" y="572"/>
                  </a:lnTo>
                  <a:lnTo>
                    <a:pt x="516" y="574"/>
                  </a:lnTo>
                  <a:lnTo>
                    <a:pt x="517" y="576"/>
                  </a:lnTo>
                  <a:lnTo>
                    <a:pt x="517" y="576"/>
                  </a:lnTo>
                  <a:lnTo>
                    <a:pt x="519" y="576"/>
                  </a:lnTo>
                  <a:lnTo>
                    <a:pt x="519" y="576"/>
                  </a:lnTo>
                  <a:lnTo>
                    <a:pt x="519" y="577"/>
                  </a:lnTo>
                  <a:lnTo>
                    <a:pt x="518" y="578"/>
                  </a:lnTo>
                  <a:lnTo>
                    <a:pt x="518" y="579"/>
                  </a:lnTo>
                  <a:lnTo>
                    <a:pt x="519" y="580"/>
                  </a:lnTo>
                  <a:lnTo>
                    <a:pt x="519" y="580"/>
                  </a:lnTo>
                  <a:lnTo>
                    <a:pt x="521" y="581"/>
                  </a:lnTo>
                  <a:lnTo>
                    <a:pt x="520" y="582"/>
                  </a:lnTo>
                  <a:lnTo>
                    <a:pt x="517" y="582"/>
                  </a:lnTo>
                  <a:lnTo>
                    <a:pt x="515" y="582"/>
                  </a:lnTo>
                  <a:lnTo>
                    <a:pt x="515" y="582"/>
                  </a:lnTo>
                  <a:lnTo>
                    <a:pt x="516" y="586"/>
                  </a:lnTo>
                  <a:lnTo>
                    <a:pt x="518" y="588"/>
                  </a:lnTo>
                  <a:lnTo>
                    <a:pt x="521" y="589"/>
                  </a:lnTo>
                  <a:lnTo>
                    <a:pt x="523" y="592"/>
                  </a:lnTo>
                  <a:lnTo>
                    <a:pt x="523" y="592"/>
                  </a:lnTo>
                  <a:lnTo>
                    <a:pt x="524" y="594"/>
                  </a:lnTo>
                  <a:lnTo>
                    <a:pt x="524" y="597"/>
                  </a:lnTo>
                  <a:lnTo>
                    <a:pt x="525" y="599"/>
                  </a:lnTo>
                  <a:lnTo>
                    <a:pt x="526" y="600"/>
                  </a:lnTo>
                  <a:lnTo>
                    <a:pt x="527" y="600"/>
                  </a:lnTo>
                  <a:lnTo>
                    <a:pt x="531" y="600"/>
                  </a:lnTo>
                  <a:lnTo>
                    <a:pt x="531" y="600"/>
                  </a:lnTo>
                  <a:lnTo>
                    <a:pt x="530" y="602"/>
                  </a:lnTo>
                  <a:lnTo>
                    <a:pt x="529" y="603"/>
                  </a:lnTo>
                  <a:lnTo>
                    <a:pt x="526" y="605"/>
                  </a:lnTo>
                  <a:lnTo>
                    <a:pt x="526" y="605"/>
                  </a:lnTo>
                  <a:lnTo>
                    <a:pt x="525" y="609"/>
                  </a:lnTo>
                  <a:lnTo>
                    <a:pt x="525" y="613"/>
                  </a:lnTo>
                  <a:lnTo>
                    <a:pt x="525" y="614"/>
                  </a:lnTo>
                  <a:lnTo>
                    <a:pt x="524" y="616"/>
                  </a:lnTo>
                  <a:lnTo>
                    <a:pt x="522" y="616"/>
                  </a:lnTo>
                  <a:lnTo>
                    <a:pt x="519" y="616"/>
                  </a:lnTo>
                  <a:lnTo>
                    <a:pt x="519" y="616"/>
                  </a:lnTo>
                  <a:lnTo>
                    <a:pt x="521" y="620"/>
                  </a:lnTo>
                  <a:lnTo>
                    <a:pt x="523" y="623"/>
                  </a:lnTo>
                  <a:lnTo>
                    <a:pt x="527" y="625"/>
                  </a:lnTo>
                  <a:lnTo>
                    <a:pt x="533" y="626"/>
                  </a:lnTo>
                  <a:lnTo>
                    <a:pt x="533" y="626"/>
                  </a:lnTo>
                  <a:lnTo>
                    <a:pt x="535" y="630"/>
                  </a:lnTo>
                  <a:lnTo>
                    <a:pt x="537" y="634"/>
                  </a:lnTo>
                  <a:lnTo>
                    <a:pt x="539" y="639"/>
                  </a:lnTo>
                  <a:lnTo>
                    <a:pt x="540" y="641"/>
                  </a:lnTo>
                  <a:lnTo>
                    <a:pt x="539" y="646"/>
                  </a:lnTo>
                  <a:lnTo>
                    <a:pt x="539" y="646"/>
                  </a:lnTo>
                  <a:lnTo>
                    <a:pt x="537" y="643"/>
                  </a:lnTo>
                  <a:lnTo>
                    <a:pt x="536" y="645"/>
                  </a:lnTo>
                  <a:lnTo>
                    <a:pt x="534" y="645"/>
                  </a:lnTo>
                  <a:lnTo>
                    <a:pt x="531" y="646"/>
                  </a:lnTo>
                  <a:lnTo>
                    <a:pt x="531" y="646"/>
                  </a:lnTo>
                  <a:lnTo>
                    <a:pt x="532" y="648"/>
                  </a:lnTo>
                  <a:lnTo>
                    <a:pt x="534" y="650"/>
                  </a:lnTo>
                  <a:lnTo>
                    <a:pt x="538" y="650"/>
                  </a:lnTo>
                  <a:lnTo>
                    <a:pt x="542" y="650"/>
                  </a:lnTo>
                  <a:lnTo>
                    <a:pt x="542" y="650"/>
                  </a:lnTo>
                  <a:lnTo>
                    <a:pt x="542" y="659"/>
                  </a:lnTo>
                  <a:lnTo>
                    <a:pt x="542" y="659"/>
                  </a:lnTo>
                  <a:lnTo>
                    <a:pt x="542" y="661"/>
                  </a:lnTo>
                  <a:lnTo>
                    <a:pt x="541" y="662"/>
                  </a:lnTo>
                  <a:lnTo>
                    <a:pt x="537" y="663"/>
                  </a:lnTo>
                  <a:lnTo>
                    <a:pt x="537" y="663"/>
                  </a:lnTo>
                  <a:lnTo>
                    <a:pt x="538" y="667"/>
                  </a:lnTo>
                  <a:lnTo>
                    <a:pt x="539" y="670"/>
                  </a:lnTo>
                  <a:lnTo>
                    <a:pt x="539" y="670"/>
                  </a:lnTo>
                  <a:lnTo>
                    <a:pt x="541" y="673"/>
                  </a:lnTo>
                  <a:lnTo>
                    <a:pt x="543" y="676"/>
                  </a:lnTo>
                  <a:lnTo>
                    <a:pt x="542" y="677"/>
                  </a:lnTo>
                  <a:lnTo>
                    <a:pt x="541" y="679"/>
                  </a:lnTo>
                  <a:lnTo>
                    <a:pt x="535" y="681"/>
                  </a:lnTo>
                  <a:lnTo>
                    <a:pt x="535" y="681"/>
                  </a:lnTo>
                  <a:lnTo>
                    <a:pt x="535" y="675"/>
                  </a:lnTo>
                  <a:lnTo>
                    <a:pt x="537" y="670"/>
                  </a:lnTo>
                  <a:lnTo>
                    <a:pt x="537" y="670"/>
                  </a:lnTo>
                  <a:lnTo>
                    <a:pt x="535" y="669"/>
                  </a:lnTo>
                  <a:lnTo>
                    <a:pt x="531" y="668"/>
                  </a:lnTo>
                  <a:lnTo>
                    <a:pt x="521" y="668"/>
                  </a:lnTo>
                  <a:lnTo>
                    <a:pt x="521" y="668"/>
                  </a:lnTo>
                  <a:lnTo>
                    <a:pt x="521" y="662"/>
                  </a:lnTo>
                  <a:lnTo>
                    <a:pt x="521" y="656"/>
                  </a:lnTo>
                  <a:lnTo>
                    <a:pt x="521" y="656"/>
                  </a:lnTo>
                  <a:lnTo>
                    <a:pt x="520" y="653"/>
                  </a:lnTo>
                  <a:lnTo>
                    <a:pt x="519" y="650"/>
                  </a:lnTo>
                  <a:lnTo>
                    <a:pt x="519" y="650"/>
                  </a:lnTo>
                  <a:lnTo>
                    <a:pt x="519" y="647"/>
                  </a:lnTo>
                  <a:lnTo>
                    <a:pt x="520" y="645"/>
                  </a:lnTo>
                  <a:lnTo>
                    <a:pt x="521" y="642"/>
                  </a:lnTo>
                  <a:lnTo>
                    <a:pt x="521" y="641"/>
                  </a:lnTo>
                  <a:lnTo>
                    <a:pt x="521" y="641"/>
                  </a:lnTo>
                  <a:lnTo>
                    <a:pt x="520" y="638"/>
                  </a:lnTo>
                  <a:lnTo>
                    <a:pt x="519" y="635"/>
                  </a:lnTo>
                  <a:lnTo>
                    <a:pt x="519" y="633"/>
                  </a:lnTo>
                  <a:lnTo>
                    <a:pt x="519" y="633"/>
                  </a:lnTo>
                  <a:lnTo>
                    <a:pt x="521" y="632"/>
                  </a:lnTo>
                  <a:lnTo>
                    <a:pt x="521" y="632"/>
                  </a:lnTo>
                  <a:lnTo>
                    <a:pt x="518" y="628"/>
                  </a:lnTo>
                  <a:lnTo>
                    <a:pt x="515" y="626"/>
                  </a:lnTo>
                  <a:lnTo>
                    <a:pt x="511" y="622"/>
                  </a:lnTo>
                  <a:lnTo>
                    <a:pt x="510" y="620"/>
                  </a:lnTo>
                  <a:lnTo>
                    <a:pt x="509" y="618"/>
                  </a:lnTo>
                  <a:lnTo>
                    <a:pt x="509" y="618"/>
                  </a:lnTo>
                  <a:lnTo>
                    <a:pt x="509" y="616"/>
                  </a:lnTo>
                  <a:lnTo>
                    <a:pt x="510" y="614"/>
                  </a:lnTo>
                  <a:lnTo>
                    <a:pt x="511" y="612"/>
                  </a:lnTo>
                  <a:lnTo>
                    <a:pt x="511" y="610"/>
                  </a:lnTo>
                  <a:lnTo>
                    <a:pt x="511" y="610"/>
                  </a:lnTo>
                  <a:lnTo>
                    <a:pt x="510" y="605"/>
                  </a:lnTo>
                  <a:lnTo>
                    <a:pt x="509" y="600"/>
                  </a:lnTo>
                  <a:lnTo>
                    <a:pt x="509" y="600"/>
                  </a:lnTo>
                  <a:lnTo>
                    <a:pt x="505" y="598"/>
                  </a:lnTo>
                  <a:lnTo>
                    <a:pt x="503" y="596"/>
                  </a:lnTo>
                  <a:lnTo>
                    <a:pt x="503" y="596"/>
                  </a:lnTo>
                  <a:lnTo>
                    <a:pt x="503" y="594"/>
                  </a:lnTo>
                  <a:lnTo>
                    <a:pt x="503" y="592"/>
                  </a:lnTo>
                  <a:lnTo>
                    <a:pt x="503" y="590"/>
                  </a:lnTo>
                  <a:lnTo>
                    <a:pt x="501" y="589"/>
                  </a:lnTo>
                  <a:lnTo>
                    <a:pt x="501" y="589"/>
                  </a:lnTo>
                  <a:lnTo>
                    <a:pt x="501" y="588"/>
                  </a:lnTo>
                  <a:lnTo>
                    <a:pt x="501" y="587"/>
                  </a:lnTo>
                  <a:lnTo>
                    <a:pt x="501" y="581"/>
                  </a:lnTo>
                  <a:lnTo>
                    <a:pt x="502" y="577"/>
                  </a:lnTo>
                  <a:lnTo>
                    <a:pt x="502" y="575"/>
                  </a:lnTo>
                  <a:lnTo>
                    <a:pt x="501" y="574"/>
                  </a:lnTo>
                  <a:lnTo>
                    <a:pt x="501" y="574"/>
                  </a:lnTo>
                  <a:lnTo>
                    <a:pt x="500" y="571"/>
                  </a:lnTo>
                  <a:lnTo>
                    <a:pt x="500" y="568"/>
                  </a:lnTo>
                  <a:lnTo>
                    <a:pt x="500" y="564"/>
                  </a:lnTo>
                  <a:lnTo>
                    <a:pt x="499" y="558"/>
                  </a:lnTo>
                  <a:lnTo>
                    <a:pt x="499" y="558"/>
                  </a:lnTo>
                  <a:lnTo>
                    <a:pt x="498" y="553"/>
                  </a:lnTo>
                  <a:lnTo>
                    <a:pt x="497" y="552"/>
                  </a:lnTo>
                  <a:lnTo>
                    <a:pt x="495" y="551"/>
                  </a:lnTo>
                  <a:lnTo>
                    <a:pt x="495" y="551"/>
                  </a:lnTo>
                  <a:lnTo>
                    <a:pt x="496" y="549"/>
                  </a:lnTo>
                  <a:lnTo>
                    <a:pt x="496" y="546"/>
                  </a:lnTo>
                  <a:lnTo>
                    <a:pt x="495" y="544"/>
                  </a:lnTo>
                  <a:lnTo>
                    <a:pt x="495" y="540"/>
                  </a:lnTo>
                  <a:lnTo>
                    <a:pt x="495" y="540"/>
                  </a:lnTo>
                  <a:lnTo>
                    <a:pt x="491" y="535"/>
                  </a:lnTo>
                  <a:lnTo>
                    <a:pt x="485" y="531"/>
                  </a:lnTo>
                  <a:lnTo>
                    <a:pt x="485" y="531"/>
                  </a:lnTo>
                  <a:lnTo>
                    <a:pt x="486" y="526"/>
                  </a:lnTo>
                  <a:lnTo>
                    <a:pt x="485" y="523"/>
                  </a:lnTo>
                  <a:lnTo>
                    <a:pt x="483" y="515"/>
                  </a:lnTo>
                  <a:lnTo>
                    <a:pt x="481" y="509"/>
                  </a:lnTo>
                  <a:lnTo>
                    <a:pt x="479" y="501"/>
                  </a:lnTo>
                  <a:lnTo>
                    <a:pt x="479" y="501"/>
                  </a:lnTo>
                  <a:lnTo>
                    <a:pt x="480" y="501"/>
                  </a:lnTo>
                  <a:lnTo>
                    <a:pt x="481" y="499"/>
                  </a:lnTo>
                  <a:lnTo>
                    <a:pt x="481" y="495"/>
                  </a:lnTo>
                  <a:lnTo>
                    <a:pt x="481" y="495"/>
                  </a:lnTo>
                  <a:lnTo>
                    <a:pt x="485" y="494"/>
                  </a:lnTo>
                  <a:lnTo>
                    <a:pt x="489" y="493"/>
                  </a:lnTo>
                  <a:lnTo>
                    <a:pt x="491" y="491"/>
                  </a:lnTo>
                  <a:lnTo>
                    <a:pt x="493" y="489"/>
                  </a:lnTo>
                  <a:lnTo>
                    <a:pt x="493" y="489"/>
                  </a:lnTo>
                  <a:lnTo>
                    <a:pt x="490" y="487"/>
                  </a:lnTo>
                  <a:lnTo>
                    <a:pt x="485" y="486"/>
                  </a:lnTo>
                  <a:lnTo>
                    <a:pt x="482" y="485"/>
                  </a:lnTo>
                  <a:lnTo>
                    <a:pt x="479" y="484"/>
                  </a:lnTo>
                  <a:lnTo>
                    <a:pt x="479" y="484"/>
                  </a:lnTo>
                  <a:lnTo>
                    <a:pt x="478" y="483"/>
                  </a:lnTo>
                  <a:lnTo>
                    <a:pt x="477" y="480"/>
                  </a:lnTo>
                  <a:lnTo>
                    <a:pt x="475" y="479"/>
                  </a:lnTo>
                  <a:lnTo>
                    <a:pt x="472" y="479"/>
                  </a:lnTo>
                  <a:lnTo>
                    <a:pt x="472" y="479"/>
                  </a:lnTo>
                  <a:lnTo>
                    <a:pt x="472" y="477"/>
                  </a:lnTo>
                  <a:lnTo>
                    <a:pt x="471" y="475"/>
                  </a:lnTo>
                  <a:lnTo>
                    <a:pt x="470" y="473"/>
                  </a:lnTo>
                  <a:lnTo>
                    <a:pt x="468" y="473"/>
                  </a:lnTo>
                  <a:lnTo>
                    <a:pt x="468" y="473"/>
                  </a:lnTo>
                  <a:lnTo>
                    <a:pt x="468" y="459"/>
                  </a:lnTo>
                  <a:lnTo>
                    <a:pt x="468" y="459"/>
                  </a:lnTo>
                  <a:lnTo>
                    <a:pt x="467" y="456"/>
                  </a:lnTo>
                  <a:lnTo>
                    <a:pt x="464" y="455"/>
                  </a:lnTo>
                  <a:lnTo>
                    <a:pt x="459" y="452"/>
                  </a:lnTo>
                  <a:lnTo>
                    <a:pt x="459" y="452"/>
                  </a:lnTo>
                  <a:lnTo>
                    <a:pt x="458" y="448"/>
                  </a:lnTo>
                  <a:lnTo>
                    <a:pt x="456" y="445"/>
                  </a:lnTo>
                  <a:lnTo>
                    <a:pt x="453" y="437"/>
                  </a:lnTo>
                  <a:lnTo>
                    <a:pt x="451" y="433"/>
                  </a:lnTo>
                  <a:lnTo>
                    <a:pt x="450" y="429"/>
                  </a:lnTo>
                  <a:lnTo>
                    <a:pt x="450" y="425"/>
                  </a:lnTo>
                  <a:lnTo>
                    <a:pt x="450" y="418"/>
                  </a:lnTo>
                  <a:lnTo>
                    <a:pt x="450" y="418"/>
                  </a:lnTo>
                  <a:lnTo>
                    <a:pt x="449" y="416"/>
                  </a:lnTo>
                  <a:lnTo>
                    <a:pt x="448" y="412"/>
                  </a:lnTo>
                  <a:lnTo>
                    <a:pt x="448" y="412"/>
                  </a:lnTo>
                  <a:lnTo>
                    <a:pt x="447" y="411"/>
                  </a:lnTo>
                  <a:lnTo>
                    <a:pt x="445" y="410"/>
                  </a:lnTo>
                  <a:lnTo>
                    <a:pt x="441" y="410"/>
                  </a:lnTo>
                  <a:lnTo>
                    <a:pt x="441" y="410"/>
                  </a:lnTo>
                  <a:lnTo>
                    <a:pt x="441" y="394"/>
                  </a:lnTo>
                  <a:lnTo>
                    <a:pt x="441" y="394"/>
                  </a:lnTo>
                  <a:lnTo>
                    <a:pt x="440" y="393"/>
                  </a:lnTo>
                  <a:lnTo>
                    <a:pt x="439" y="393"/>
                  </a:lnTo>
                  <a:lnTo>
                    <a:pt x="438" y="394"/>
                  </a:lnTo>
                  <a:lnTo>
                    <a:pt x="438" y="394"/>
                  </a:lnTo>
                  <a:lnTo>
                    <a:pt x="437" y="394"/>
                  </a:lnTo>
                  <a:lnTo>
                    <a:pt x="437" y="392"/>
                  </a:lnTo>
                  <a:lnTo>
                    <a:pt x="436" y="390"/>
                  </a:lnTo>
                  <a:lnTo>
                    <a:pt x="436" y="390"/>
                  </a:lnTo>
                  <a:lnTo>
                    <a:pt x="433" y="387"/>
                  </a:lnTo>
                  <a:lnTo>
                    <a:pt x="430" y="385"/>
                  </a:lnTo>
                  <a:lnTo>
                    <a:pt x="430" y="385"/>
                  </a:lnTo>
                  <a:lnTo>
                    <a:pt x="430" y="383"/>
                  </a:lnTo>
                  <a:lnTo>
                    <a:pt x="428" y="381"/>
                  </a:lnTo>
                  <a:lnTo>
                    <a:pt x="428" y="381"/>
                  </a:lnTo>
                  <a:lnTo>
                    <a:pt x="429" y="375"/>
                  </a:lnTo>
                  <a:lnTo>
                    <a:pt x="429" y="370"/>
                  </a:lnTo>
                  <a:lnTo>
                    <a:pt x="428" y="366"/>
                  </a:lnTo>
                  <a:lnTo>
                    <a:pt x="429" y="363"/>
                  </a:lnTo>
                  <a:lnTo>
                    <a:pt x="430" y="361"/>
                  </a:lnTo>
                  <a:lnTo>
                    <a:pt x="430" y="361"/>
                  </a:lnTo>
                  <a:lnTo>
                    <a:pt x="429" y="357"/>
                  </a:lnTo>
                  <a:lnTo>
                    <a:pt x="426" y="356"/>
                  </a:lnTo>
                  <a:lnTo>
                    <a:pt x="422" y="356"/>
                  </a:lnTo>
                  <a:lnTo>
                    <a:pt x="418" y="356"/>
                  </a:lnTo>
                  <a:lnTo>
                    <a:pt x="418" y="356"/>
                  </a:lnTo>
                  <a:lnTo>
                    <a:pt x="418" y="351"/>
                  </a:lnTo>
                  <a:lnTo>
                    <a:pt x="418" y="351"/>
                  </a:lnTo>
                  <a:lnTo>
                    <a:pt x="417" y="350"/>
                  </a:lnTo>
                  <a:lnTo>
                    <a:pt x="416" y="350"/>
                  </a:lnTo>
                  <a:lnTo>
                    <a:pt x="415" y="350"/>
                  </a:lnTo>
                  <a:lnTo>
                    <a:pt x="414" y="349"/>
                  </a:lnTo>
                  <a:lnTo>
                    <a:pt x="414" y="349"/>
                  </a:lnTo>
                  <a:lnTo>
                    <a:pt x="414" y="347"/>
                  </a:lnTo>
                  <a:lnTo>
                    <a:pt x="414" y="345"/>
                  </a:lnTo>
                  <a:lnTo>
                    <a:pt x="414" y="345"/>
                  </a:lnTo>
                  <a:lnTo>
                    <a:pt x="412" y="343"/>
                  </a:lnTo>
                  <a:lnTo>
                    <a:pt x="410" y="342"/>
                  </a:lnTo>
                  <a:lnTo>
                    <a:pt x="409" y="339"/>
                  </a:lnTo>
                  <a:lnTo>
                    <a:pt x="410" y="336"/>
                  </a:lnTo>
                  <a:lnTo>
                    <a:pt x="410" y="336"/>
                  </a:lnTo>
                  <a:lnTo>
                    <a:pt x="407" y="337"/>
                  </a:lnTo>
                  <a:lnTo>
                    <a:pt x="406" y="336"/>
                  </a:lnTo>
                  <a:lnTo>
                    <a:pt x="404" y="334"/>
                  </a:lnTo>
                  <a:lnTo>
                    <a:pt x="402" y="333"/>
                  </a:lnTo>
                  <a:lnTo>
                    <a:pt x="400" y="333"/>
                  </a:lnTo>
                  <a:lnTo>
                    <a:pt x="400" y="333"/>
                  </a:lnTo>
                  <a:lnTo>
                    <a:pt x="400" y="331"/>
                  </a:lnTo>
                  <a:lnTo>
                    <a:pt x="399" y="330"/>
                  </a:lnTo>
                  <a:lnTo>
                    <a:pt x="396" y="329"/>
                  </a:lnTo>
                  <a:lnTo>
                    <a:pt x="396" y="329"/>
                  </a:lnTo>
                  <a:lnTo>
                    <a:pt x="396" y="324"/>
                  </a:lnTo>
                  <a:lnTo>
                    <a:pt x="397" y="321"/>
                  </a:lnTo>
                  <a:lnTo>
                    <a:pt x="397" y="317"/>
                  </a:lnTo>
                  <a:lnTo>
                    <a:pt x="396" y="313"/>
                  </a:lnTo>
                  <a:lnTo>
                    <a:pt x="396" y="313"/>
                  </a:lnTo>
                  <a:lnTo>
                    <a:pt x="391" y="308"/>
                  </a:lnTo>
                  <a:lnTo>
                    <a:pt x="388" y="306"/>
                  </a:lnTo>
                  <a:lnTo>
                    <a:pt x="382" y="305"/>
                  </a:lnTo>
                  <a:lnTo>
                    <a:pt x="382" y="305"/>
                  </a:lnTo>
                  <a:lnTo>
                    <a:pt x="382" y="303"/>
                  </a:lnTo>
                  <a:lnTo>
                    <a:pt x="382" y="302"/>
                  </a:lnTo>
                  <a:lnTo>
                    <a:pt x="380" y="298"/>
                  </a:lnTo>
                  <a:lnTo>
                    <a:pt x="380" y="295"/>
                  </a:lnTo>
                  <a:lnTo>
                    <a:pt x="380" y="294"/>
                  </a:lnTo>
                  <a:lnTo>
                    <a:pt x="382" y="293"/>
                  </a:lnTo>
                  <a:lnTo>
                    <a:pt x="382" y="293"/>
                  </a:lnTo>
                  <a:lnTo>
                    <a:pt x="386" y="293"/>
                  </a:lnTo>
                  <a:lnTo>
                    <a:pt x="387" y="295"/>
                  </a:lnTo>
                  <a:lnTo>
                    <a:pt x="387" y="300"/>
                  </a:lnTo>
                  <a:lnTo>
                    <a:pt x="387" y="300"/>
                  </a:lnTo>
                  <a:close/>
                  <a:moveTo>
                    <a:pt x="517" y="616"/>
                  </a:moveTo>
                  <a:lnTo>
                    <a:pt x="517" y="616"/>
                  </a:lnTo>
                  <a:lnTo>
                    <a:pt x="517" y="612"/>
                  </a:lnTo>
                  <a:lnTo>
                    <a:pt x="517" y="612"/>
                  </a:lnTo>
                  <a:lnTo>
                    <a:pt x="513" y="612"/>
                  </a:lnTo>
                  <a:lnTo>
                    <a:pt x="513" y="612"/>
                  </a:lnTo>
                  <a:lnTo>
                    <a:pt x="513" y="616"/>
                  </a:lnTo>
                  <a:lnTo>
                    <a:pt x="513" y="616"/>
                  </a:lnTo>
                  <a:lnTo>
                    <a:pt x="517" y="616"/>
                  </a:lnTo>
                  <a:lnTo>
                    <a:pt x="517" y="616"/>
                  </a:lnTo>
                  <a:close/>
                  <a:moveTo>
                    <a:pt x="519" y="602"/>
                  </a:moveTo>
                  <a:lnTo>
                    <a:pt x="519" y="602"/>
                  </a:lnTo>
                  <a:lnTo>
                    <a:pt x="519" y="596"/>
                  </a:lnTo>
                  <a:lnTo>
                    <a:pt x="519" y="596"/>
                  </a:lnTo>
                  <a:lnTo>
                    <a:pt x="515" y="596"/>
                  </a:lnTo>
                  <a:lnTo>
                    <a:pt x="514" y="597"/>
                  </a:lnTo>
                  <a:lnTo>
                    <a:pt x="513" y="598"/>
                  </a:lnTo>
                  <a:lnTo>
                    <a:pt x="513" y="598"/>
                  </a:lnTo>
                  <a:lnTo>
                    <a:pt x="515" y="599"/>
                  </a:lnTo>
                  <a:lnTo>
                    <a:pt x="516" y="600"/>
                  </a:lnTo>
                  <a:lnTo>
                    <a:pt x="517" y="601"/>
                  </a:lnTo>
                  <a:lnTo>
                    <a:pt x="519" y="602"/>
                  </a:lnTo>
                  <a:lnTo>
                    <a:pt x="519" y="6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1" hangingPunct="1">
                <a:lnSpc>
                  <a:spcPct val="100000"/>
                </a:lnSpc>
                <a:spcBef>
                  <a:spcPct val="0"/>
                </a:spcBef>
                <a:spcAft>
                  <a:spcPct val="0"/>
                </a:spcAft>
                <a:buClrTx/>
                <a:buSzTx/>
                <a:buFontTx/>
                <a:buNone/>
                <a:defRPr/>
              </a:pPr>
              <a:endParaRPr kumimoji="0" lang="ko-KR" altLang="en-US" sz="1400" b="0" i="0" u="none" strike="noStrike" kern="0" cap="none" spc="0" normalizeH="0" baseline="0" noProof="0">
                <a:ln>
                  <a:noFill/>
                </a:ln>
                <a:solidFill>
                  <a:prstClr val="black"/>
                </a:solidFill>
                <a:effectLst/>
                <a:uLnTx/>
                <a:uFillTx/>
                <a:latin typeface="Malgun Gothic" panose="020b0503020000020004" charset="-127"/>
                <a:ea typeface="Malgun Gothic" panose="020b0503020000020004" charset="-127"/>
              </a:endParaRPr>
            </a:p>
          </p:txBody>
        </p:sp>
        <p:sp>
          <p:nvSpPr>
            <p:cNvPr id="127" name="Freeform 28"/>
            <p:cNvSpPr>
              <a:spLocks noEditPoints="1"/>
            </p:cNvSpPr>
            <p:nvPr/>
          </p:nvSpPr>
          <p:spPr bwMode="auto">
            <a:xfrm>
              <a:off x="893763" y="2887663"/>
              <a:ext cx="50800" cy="200025"/>
            </a:xfrm>
            <a:custGeom>
              <a:gdLst>
                <a:gd name="T0" fmla="*/ 22 w 32"/>
                <a:gd name="T1" fmla="*/ 15 h 126"/>
                <a:gd name="T2" fmla="*/ 19 w 32"/>
                <a:gd name="T3" fmla="*/ 16 h 126"/>
                <a:gd name="T4" fmla="*/ 15 w 32"/>
                <a:gd name="T5" fmla="*/ 15 h 126"/>
                <a:gd name="T6" fmla="*/ 12 w 32"/>
                <a:gd name="T7" fmla="*/ 14 h 126"/>
                <a:gd name="T8" fmla="*/ 15 w 32"/>
                <a:gd name="T9" fmla="*/ 10 h 126"/>
                <a:gd name="T10" fmla="*/ 19 w 32"/>
                <a:gd name="T11" fmla="*/ 7 h 126"/>
                <a:gd name="T12" fmla="*/ 21 w 32"/>
                <a:gd name="T13" fmla="*/ 2 h 126"/>
                <a:gd name="T14" fmla="*/ 28 w 32"/>
                <a:gd name="T15" fmla="*/ 0 h 126"/>
                <a:gd name="T16" fmla="*/ 30 w 32"/>
                <a:gd name="T17" fmla="*/ 11 h 126"/>
                <a:gd name="T18" fmla="*/ 30 w 32"/>
                <a:gd name="T19" fmla="*/ 22 h 126"/>
                <a:gd name="T20" fmla="*/ 29 w 32"/>
                <a:gd name="T21" fmla="*/ 27 h 126"/>
                <a:gd name="T22" fmla="*/ 27 w 32"/>
                <a:gd name="T23" fmla="*/ 34 h 126"/>
                <a:gd name="T24" fmla="*/ 26 w 32"/>
                <a:gd name="T25" fmla="*/ 36 h 126"/>
                <a:gd name="T26" fmla="*/ 24 w 32"/>
                <a:gd name="T27" fmla="*/ 48 h 126"/>
                <a:gd name="T28" fmla="*/ 24 w 32"/>
                <a:gd name="T29" fmla="*/ 52 h 126"/>
                <a:gd name="T30" fmla="*/ 19 w 32"/>
                <a:gd name="T31" fmla="*/ 53 h 126"/>
                <a:gd name="T32" fmla="*/ 21 w 32"/>
                <a:gd name="T33" fmla="*/ 56 h 126"/>
                <a:gd name="T34" fmla="*/ 19 w 32"/>
                <a:gd name="T35" fmla="*/ 61 h 126"/>
                <a:gd name="T36" fmla="*/ 19 w 32"/>
                <a:gd name="T37" fmla="*/ 74 h 126"/>
                <a:gd name="T38" fmla="*/ 16 w 32"/>
                <a:gd name="T39" fmla="*/ 90 h 126"/>
                <a:gd name="T40" fmla="*/ 12 w 32"/>
                <a:gd name="T41" fmla="*/ 111 h 126"/>
                <a:gd name="T42" fmla="*/ 10 w 32"/>
                <a:gd name="T43" fmla="*/ 123 h 126"/>
                <a:gd name="T44" fmla="*/ 6 w 32"/>
                <a:gd name="T45" fmla="*/ 124 h 126"/>
                <a:gd name="T46" fmla="*/ 4 w 32"/>
                <a:gd name="T47" fmla="*/ 119 h 126"/>
                <a:gd name="T48" fmla="*/ 5 w 32"/>
                <a:gd name="T49" fmla="*/ 115 h 126"/>
                <a:gd name="T50" fmla="*/ 6 w 32"/>
                <a:gd name="T51" fmla="*/ 113 h 126"/>
                <a:gd name="T52" fmla="*/ 1 w 32"/>
                <a:gd name="T53" fmla="*/ 106 h 126"/>
                <a:gd name="T54" fmla="*/ 6 w 32"/>
                <a:gd name="T55" fmla="*/ 101 h 126"/>
                <a:gd name="T56" fmla="*/ 0 w 32"/>
                <a:gd name="T57" fmla="*/ 88 h 126"/>
                <a:gd name="T58" fmla="*/ 3 w 32"/>
                <a:gd name="T59" fmla="*/ 88 h 126"/>
                <a:gd name="T60" fmla="*/ 4 w 32"/>
                <a:gd name="T61" fmla="*/ 81 h 126"/>
                <a:gd name="T62" fmla="*/ 8 w 32"/>
                <a:gd name="T63" fmla="*/ 81 h 126"/>
                <a:gd name="T64" fmla="*/ 6 w 32"/>
                <a:gd name="T65" fmla="*/ 74 h 126"/>
                <a:gd name="T66" fmla="*/ 7 w 32"/>
                <a:gd name="T67" fmla="*/ 71 h 126"/>
                <a:gd name="T68" fmla="*/ 8 w 32"/>
                <a:gd name="T69" fmla="*/ 68 h 126"/>
                <a:gd name="T70" fmla="*/ 6 w 32"/>
                <a:gd name="T71" fmla="*/ 52 h 126"/>
                <a:gd name="T72" fmla="*/ 16 w 32"/>
                <a:gd name="T73" fmla="*/ 50 h 126"/>
                <a:gd name="T74" fmla="*/ 13 w 32"/>
                <a:gd name="T75" fmla="*/ 48 h 126"/>
                <a:gd name="T76" fmla="*/ 10 w 32"/>
                <a:gd name="T77" fmla="*/ 36 h 126"/>
                <a:gd name="T78" fmla="*/ 10 w 32"/>
                <a:gd name="T79" fmla="*/ 22 h 126"/>
                <a:gd name="T80" fmla="*/ 24 w 32"/>
                <a:gd name="T81" fmla="*/ 16 h 126"/>
                <a:gd name="T82" fmla="*/ 16 w 32"/>
                <a:gd name="T83" fmla="*/ 34 h 126"/>
                <a:gd name="T84" fmla="*/ 14 w 32"/>
                <a:gd name="T85" fmla="*/ 38 h 126"/>
                <a:gd name="T86" fmla="*/ 16 w 32"/>
                <a:gd name="T87" fmla="*/ 41 h 126"/>
                <a:gd name="T88" fmla="*/ 19 w 32"/>
                <a:gd name="T89" fmla="*/ 38 h 126"/>
                <a:gd name="T90" fmla="*/ 16 w 32"/>
                <a:gd name="T91" fmla="*/ 34 h 1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125">
                  <a:moveTo>
                    <a:pt x="24" y="16"/>
                  </a:moveTo>
                  <a:lnTo>
                    <a:pt x="24" y="16"/>
                  </a:lnTo>
                  <a:lnTo>
                    <a:pt x="22" y="15"/>
                  </a:lnTo>
                  <a:lnTo>
                    <a:pt x="21" y="15"/>
                  </a:lnTo>
                  <a:lnTo>
                    <a:pt x="20" y="16"/>
                  </a:lnTo>
                  <a:lnTo>
                    <a:pt x="19" y="16"/>
                  </a:lnTo>
                  <a:lnTo>
                    <a:pt x="19" y="16"/>
                  </a:lnTo>
                  <a:lnTo>
                    <a:pt x="16" y="16"/>
                  </a:lnTo>
                  <a:lnTo>
                    <a:pt x="15" y="15"/>
                  </a:lnTo>
                  <a:lnTo>
                    <a:pt x="14" y="14"/>
                  </a:lnTo>
                  <a:lnTo>
                    <a:pt x="12" y="14"/>
                  </a:lnTo>
                  <a:lnTo>
                    <a:pt x="12" y="14"/>
                  </a:lnTo>
                  <a:lnTo>
                    <a:pt x="12" y="12"/>
                  </a:lnTo>
                  <a:lnTo>
                    <a:pt x="13" y="11"/>
                  </a:lnTo>
                  <a:lnTo>
                    <a:pt x="15" y="10"/>
                  </a:lnTo>
                  <a:lnTo>
                    <a:pt x="17" y="9"/>
                  </a:lnTo>
                  <a:lnTo>
                    <a:pt x="18" y="9"/>
                  </a:lnTo>
                  <a:lnTo>
                    <a:pt x="19" y="7"/>
                  </a:lnTo>
                  <a:lnTo>
                    <a:pt x="19" y="7"/>
                  </a:lnTo>
                  <a:lnTo>
                    <a:pt x="19" y="6"/>
                  </a:lnTo>
                  <a:lnTo>
                    <a:pt x="21" y="2"/>
                  </a:lnTo>
                  <a:lnTo>
                    <a:pt x="25" y="0"/>
                  </a:lnTo>
                  <a:lnTo>
                    <a:pt x="28" y="0"/>
                  </a:lnTo>
                  <a:lnTo>
                    <a:pt x="28" y="0"/>
                  </a:lnTo>
                  <a:lnTo>
                    <a:pt x="27" y="2"/>
                  </a:lnTo>
                  <a:lnTo>
                    <a:pt x="28" y="5"/>
                  </a:lnTo>
                  <a:lnTo>
                    <a:pt x="30" y="11"/>
                  </a:lnTo>
                  <a:lnTo>
                    <a:pt x="32" y="18"/>
                  </a:lnTo>
                  <a:lnTo>
                    <a:pt x="32" y="20"/>
                  </a:lnTo>
                  <a:lnTo>
                    <a:pt x="30" y="22"/>
                  </a:lnTo>
                  <a:lnTo>
                    <a:pt x="30" y="22"/>
                  </a:lnTo>
                  <a:lnTo>
                    <a:pt x="29" y="25"/>
                  </a:lnTo>
                  <a:lnTo>
                    <a:pt x="29" y="27"/>
                  </a:lnTo>
                  <a:lnTo>
                    <a:pt x="28" y="34"/>
                  </a:lnTo>
                  <a:lnTo>
                    <a:pt x="28" y="34"/>
                  </a:lnTo>
                  <a:lnTo>
                    <a:pt x="27" y="34"/>
                  </a:lnTo>
                  <a:lnTo>
                    <a:pt x="26" y="35"/>
                  </a:lnTo>
                  <a:lnTo>
                    <a:pt x="26" y="36"/>
                  </a:lnTo>
                  <a:lnTo>
                    <a:pt x="26" y="36"/>
                  </a:lnTo>
                  <a:lnTo>
                    <a:pt x="25" y="42"/>
                  </a:lnTo>
                  <a:lnTo>
                    <a:pt x="24" y="48"/>
                  </a:lnTo>
                  <a:lnTo>
                    <a:pt x="24" y="48"/>
                  </a:lnTo>
                  <a:lnTo>
                    <a:pt x="24" y="50"/>
                  </a:lnTo>
                  <a:lnTo>
                    <a:pt x="24" y="52"/>
                  </a:lnTo>
                  <a:lnTo>
                    <a:pt x="24" y="52"/>
                  </a:lnTo>
                  <a:lnTo>
                    <a:pt x="19" y="52"/>
                  </a:lnTo>
                  <a:lnTo>
                    <a:pt x="19" y="52"/>
                  </a:lnTo>
                  <a:lnTo>
                    <a:pt x="19" y="53"/>
                  </a:lnTo>
                  <a:lnTo>
                    <a:pt x="19" y="54"/>
                  </a:lnTo>
                  <a:lnTo>
                    <a:pt x="20" y="55"/>
                  </a:lnTo>
                  <a:lnTo>
                    <a:pt x="21" y="56"/>
                  </a:lnTo>
                  <a:lnTo>
                    <a:pt x="21" y="56"/>
                  </a:lnTo>
                  <a:lnTo>
                    <a:pt x="20" y="58"/>
                  </a:lnTo>
                  <a:lnTo>
                    <a:pt x="19" y="61"/>
                  </a:lnTo>
                  <a:lnTo>
                    <a:pt x="19" y="61"/>
                  </a:lnTo>
                  <a:lnTo>
                    <a:pt x="19" y="68"/>
                  </a:lnTo>
                  <a:lnTo>
                    <a:pt x="19" y="74"/>
                  </a:lnTo>
                  <a:lnTo>
                    <a:pt x="19" y="74"/>
                  </a:lnTo>
                  <a:lnTo>
                    <a:pt x="17" y="82"/>
                  </a:lnTo>
                  <a:lnTo>
                    <a:pt x="16" y="90"/>
                  </a:lnTo>
                  <a:lnTo>
                    <a:pt x="12" y="106"/>
                  </a:lnTo>
                  <a:lnTo>
                    <a:pt x="12" y="106"/>
                  </a:lnTo>
                  <a:lnTo>
                    <a:pt x="12" y="111"/>
                  </a:lnTo>
                  <a:lnTo>
                    <a:pt x="12" y="116"/>
                  </a:lnTo>
                  <a:lnTo>
                    <a:pt x="11" y="121"/>
                  </a:lnTo>
                  <a:lnTo>
                    <a:pt x="10" y="123"/>
                  </a:lnTo>
                  <a:lnTo>
                    <a:pt x="8" y="126"/>
                  </a:lnTo>
                  <a:lnTo>
                    <a:pt x="8" y="126"/>
                  </a:lnTo>
                  <a:lnTo>
                    <a:pt x="6" y="124"/>
                  </a:lnTo>
                  <a:lnTo>
                    <a:pt x="5" y="123"/>
                  </a:lnTo>
                  <a:lnTo>
                    <a:pt x="4" y="121"/>
                  </a:lnTo>
                  <a:lnTo>
                    <a:pt x="4" y="119"/>
                  </a:lnTo>
                  <a:lnTo>
                    <a:pt x="4" y="119"/>
                  </a:lnTo>
                  <a:lnTo>
                    <a:pt x="4" y="117"/>
                  </a:lnTo>
                  <a:lnTo>
                    <a:pt x="5" y="115"/>
                  </a:lnTo>
                  <a:lnTo>
                    <a:pt x="6" y="114"/>
                  </a:lnTo>
                  <a:lnTo>
                    <a:pt x="6" y="113"/>
                  </a:lnTo>
                  <a:lnTo>
                    <a:pt x="6" y="113"/>
                  </a:lnTo>
                  <a:lnTo>
                    <a:pt x="4" y="110"/>
                  </a:lnTo>
                  <a:lnTo>
                    <a:pt x="1" y="107"/>
                  </a:lnTo>
                  <a:lnTo>
                    <a:pt x="1" y="106"/>
                  </a:lnTo>
                  <a:lnTo>
                    <a:pt x="1" y="103"/>
                  </a:lnTo>
                  <a:lnTo>
                    <a:pt x="3" y="102"/>
                  </a:lnTo>
                  <a:lnTo>
                    <a:pt x="6" y="101"/>
                  </a:lnTo>
                  <a:lnTo>
                    <a:pt x="6" y="101"/>
                  </a:lnTo>
                  <a:lnTo>
                    <a:pt x="3" y="95"/>
                  </a:lnTo>
                  <a:lnTo>
                    <a:pt x="0" y="88"/>
                  </a:lnTo>
                  <a:lnTo>
                    <a:pt x="0" y="88"/>
                  </a:lnTo>
                  <a:lnTo>
                    <a:pt x="1" y="88"/>
                  </a:lnTo>
                  <a:lnTo>
                    <a:pt x="3" y="88"/>
                  </a:lnTo>
                  <a:lnTo>
                    <a:pt x="3" y="86"/>
                  </a:lnTo>
                  <a:lnTo>
                    <a:pt x="3" y="82"/>
                  </a:lnTo>
                  <a:lnTo>
                    <a:pt x="4" y="81"/>
                  </a:lnTo>
                  <a:lnTo>
                    <a:pt x="4" y="81"/>
                  </a:lnTo>
                  <a:lnTo>
                    <a:pt x="6" y="81"/>
                  </a:lnTo>
                  <a:lnTo>
                    <a:pt x="8" y="81"/>
                  </a:lnTo>
                  <a:lnTo>
                    <a:pt x="8" y="81"/>
                  </a:lnTo>
                  <a:lnTo>
                    <a:pt x="7" y="78"/>
                  </a:lnTo>
                  <a:lnTo>
                    <a:pt x="6" y="74"/>
                  </a:lnTo>
                  <a:lnTo>
                    <a:pt x="6" y="74"/>
                  </a:lnTo>
                  <a:lnTo>
                    <a:pt x="6" y="72"/>
                  </a:lnTo>
                  <a:lnTo>
                    <a:pt x="7" y="71"/>
                  </a:lnTo>
                  <a:lnTo>
                    <a:pt x="8" y="70"/>
                  </a:lnTo>
                  <a:lnTo>
                    <a:pt x="8" y="68"/>
                  </a:lnTo>
                  <a:lnTo>
                    <a:pt x="8" y="68"/>
                  </a:lnTo>
                  <a:lnTo>
                    <a:pt x="6" y="61"/>
                  </a:lnTo>
                  <a:lnTo>
                    <a:pt x="5" y="57"/>
                  </a:lnTo>
                  <a:lnTo>
                    <a:pt x="6" y="52"/>
                  </a:lnTo>
                  <a:lnTo>
                    <a:pt x="6" y="52"/>
                  </a:lnTo>
                  <a:lnTo>
                    <a:pt x="10" y="50"/>
                  </a:lnTo>
                  <a:lnTo>
                    <a:pt x="16" y="50"/>
                  </a:lnTo>
                  <a:lnTo>
                    <a:pt x="16" y="50"/>
                  </a:lnTo>
                  <a:lnTo>
                    <a:pt x="15" y="48"/>
                  </a:lnTo>
                  <a:lnTo>
                    <a:pt x="13" y="48"/>
                  </a:lnTo>
                  <a:lnTo>
                    <a:pt x="8" y="48"/>
                  </a:lnTo>
                  <a:lnTo>
                    <a:pt x="8" y="48"/>
                  </a:lnTo>
                  <a:lnTo>
                    <a:pt x="10" y="36"/>
                  </a:lnTo>
                  <a:lnTo>
                    <a:pt x="11" y="30"/>
                  </a:lnTo>
                  <a:lnTo>
                    <a:pt x="10" y="22"/>
                  </a:lnTo>
                  <a:lnTo>
                    <a:pt x="10" y="22"/>
                  </a:lnTo>
                  <a:lnTo>
                    <a:pt x="13" y="20"/>
                  </a:lnTo>
                  <a:lnTo>
                    <a:pt x="16" y="19"/>
                  </a:lnTo>
                  <a:lnTo>
                    <a:pt x="24" y="16"/>
                  </a:lnTo>
                  <a:lnTo>
                    <a:pt x="24" y="16"/>
                  </a:lnTo>
                  <a:close/>
                  <a:moveTo>
                    <a:pt x="16" y="34"/>
                  </a:moveTo>
                  <a:lnTo>
                    <a:pt x="16" y="34"/>
                  </a:lnTo>
                  <a:lnTo>
                    <a:pt x="16" y="36"/>
                  </a:lnTo>
                  <a:lnTo>
                    <a:pt x="15" y="37"/>
                  </a:lnTo>
                  <a:lnTo>
                    <a:pt x="14" y="38"/>
                  </a:lnTo>
                  <a:lnTo>
                    <a:pt x="14" y="40"/>
                  </a:lnTo>
                  <a:lnTo>
                    <a:pt x="14" y="40"/>
                  </a:lnTo>
                  <a:lnTo>
                    <a:pt x="16" y="41"/>
                  </a:lnTo>
                  <a:lnTo>
                    <a:pt x="17" y="41"/>
                  </a:lnTo>
                  <a:lnTo>
                    <a:pt x="18" y="40"/>
                  </a:lnTo>
                  <a:lnTo>
                    <a:pt x="19" y="38"/>
                  </a:lnTo>
                  <a:lnTo>
                    <a:pt x="19" y="35"/>
                  </a:lnTo>
                  <a:lnTo>
                    <a:pt x="18" y="34"/>
                  </a:lnTo>
                  <a:lnTo>
                    <a:pt x="16" y="34"/>
                  </a:lnTo>
                  <a:lnTo>
                    <a:pt x="16"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1" hangingPunct="1">
                <a:lnSpc>
                  <a:spcPct val="100000"/>
                </a:lnSpc>
                <a:spcBef>
                  <a:spcPct val="0"/>
                </a:spcBef>
                <a:spcAft>
                  <a:spcPct val="0"/>
                </a:spcAft>
                <a:buClrTx/>
                <a:buSzTx/>
                <a:buFontTx/>
                <a:buNone/>
                <a:defRPr/>
              </a:pPr>
              <a:endParaRPr kumimoji="0" lang="ko-KR" altLang="en-US" sz="1400" b="0" i="0" u="none" strike="noStrike" kern="0" cap="none" spc="0" normalizeH="0" baseline="0" noProof="0">
                <a:ln>
                  <a:noFill/>
                </a:ln>
                <a:solidFill>
                  <a:prstClr val="black"/>
                </a:solidFill>
                <a:effectLst/>
                <a:uLnTx/>
                <a:uFillTx/>
                <a:latin typeface="Malgun Gothic" panose="020b0503020000020004" charset="-127"/>
                <a:ea typeface="Malgun Gothic" panose="020b0503020000020004" charset="-127"/>
              </a:endParaRPr>
            </a:p>
          </p:txBody>
        </p:sp>
        <p:sp>
          <p:nvSpPr>
            <p:cNvPr id="128" name="Freeform 29"/>
            <p:cNvSpPr>
              <a:spLocks noEditPoints="1"/>
            </p:cNvSpPr>
            <p:nvPr/>
          </p:nvSpPr>
          <p:spPr bwMode="auto">
            <a:xfrm>
              <a:off x="881063" y="3055938"/>
              <a:ext cx="2709862" cy="1530350"/>
            </a:xfrm>
            <a:custGeom>
              <a:gdLst>
                <a:gd name="T0" fmla="*/ 1692 w 1707"/>
                <a:gd name="T1" fmla="*/ 262 h 964"/>
                <a:gd name="T2" fmla="*/ 1679 w 1707"/>
                <a:gd name="T3" fmla="*/ 312 h 964"/>
                <a:gd name="T4" fmla="*/ 1645 w 1707"/>
                <a:gd name="T5" fmla="*/ 399 h 964"/>
                <a:gd name="T6" fmla="*/ 1625 w 1707"/>
                <a:gd name="T7" fmla="*/ 457 h 964"/>
                <a:gd name="T8" fmla="*/ 1591 w 1707"/>
                <a:gd name="T9" fmla="*/ 513 h 964"/>
                <a:gd name="T10" fmla="*/ 1567 w 1707"/>
                <a:gd name="T11" fmla="*/ 562 h 964"/>
                <a:gd name="T12" fmla="*/ 1518 w 1707"/>
                <a:gd name="T13" fmla="*/ 632 h 964"/>
                <a:gd name="T14" fmla="*/ 1459 w 1707"/>
                <a:gd name="T15" fmla="*/ 694 h 964"/>
                <a:gd name="T16" fmla="*/ 1393 w 1707"/>
                <a:gd name="T17" fmla="*/ 753 h 964"/>
                <a:gd name="T18" fmla="*/ 1308 w 1707"/>
                <a:gd name="T19" fmla="*/ 820 h 964"/>
                <a:gd name="T20" fmla="*/ 1243 w 1707"/>
                <a:gd name="T21" fmla="*/ 858 h 964"/>
                <a:gd name="T22" fmla="*/ 1178 w 1707"/>
                <a:gd name="T23" fmla="*/ 899 h 964"/>
                <a:gd name="T24" fmla="*/ 1049 w 1707"/>
                <a:gd name="T25" fmla="*/ 937 h 964"/>
                <a:gd name="T26" fmla="*/ 945 w 1707"/>
                <a:gd name="T27" fmla="*/ 953 h 964"/>
                <a:gd name="T28" fmla="*/ 851 w 1707"/>
                <a:gd name="T29" fmla="*/ 959 h 964"/>
                <a:gd name="T30" fmla="*/ 790 w 1707"/>
                <a:gd name="T31" fmla="*/ 957 h 964"/>
                <a:gd name="T32" fmla="*/ 711 w 1707"/>
                <a:gd name="T33" fmla="*/ 944 h 964"/>
                <a:gd name="T34" fmla="*/ 621 w 1707"/>
                <a:gd name="T35" fmla="*/ 924 h 964"/>
                <a:gd name="T36" fmla="*/ 533 w 1707"/>
                <a:gd name="T37" fmla="*/ 906 h 964"/>
                <a:gd name="T38" fmla="*/ 459 w 1707"/>
                <a:gd name="T39" fmla="*/ 866 h 964"/>
                <a:gd name="T40" fmla="*/ 386 w 1707"/>
                <a:gd name="T41" fmla="*/ 827 h 964"/>
                <a:gd name="T42" fmla="*/ 325 w 1707"/>
                <a:gd name="T43" fmla="*/ 789 h 964"/>
                <a:gd name="T44" fmla="*/ 252 w 1707"/>
                <a:gd name="T45" fmla="*/ 728 h 964"/>
                <a:gd name="T46" fmla="*/ 198 w 1707"/>
                <a:gd name="T47" fmla="*/ 662 h 964"/>
                <a:gd name="T48" fmla="*/ 157 w 1707"/>
                <a:gd name="T49" fmla="*/ 601 h 964"/>
                <a:gd name="T50" fmla="*/ 115 w 1707"/>
                <a:gd name="T51" fmla="*/ 546 h 964"/>
                <a:gd name="T52" fmla="*/ 69 w 1707"/>
                <a:gd name="T53" fmla="*/ 443 h 964"/>
                <a:gd name="T54" fmla="*/ 50 w 1707"/>
                <a:gd name="T55" fmla="*/ 403 h 964"/>
                <a:gd name="T56" fmla="*/ 22 w 1707"/>
                <a:gd name="T57" fmla="*/ 278 h 964"/>
                <a:gd name="T58" fmla="*/ 8 w 1707"/>
                <a:gd name="T59" fmla="*/ 186 h 964"/>
                <a:gd name="T60" fmla="*/ 4 w 1707"/>
                <a:gd name="T61" fmla="*/ 29 h 964"/>
                <a:gd name="T62" fmla="*/ 18 w 1707"/>
                <a:gd name="T63" fmla="*/ 126 h 964"/>
                <a:gd name="T64" fmla="*/ 27 w 1707"/>
                <a:gd name="T65" fmla="*/ 208 h 964"/>
                <a:gd name="T66" fmla="*/ 38 w 1707"/>
                <a:gd name="T67" fmla="*/ 285 h 964"/>
                <a:gd name="T68" fmla="*/ 63 w 1707"/>
                <a:gd name="T69" fmla="*/ 386 h 964"/>
                <a:gd name="T70" fmla="*/ 103 w 1707"/>
                <a:gd name="T71" fmla="*/ 486 h 964"/>
                <a:gd name="T72" fmla="*/ 159 w 1707"/>
                <a:gd name="T73" fmla="*/ 582 h 964"/>
                <a:gd name="T74" fmla="*/ 208 w 1707"/>
                <a:gd name="T75" fmla="*/ 647 h 964"/>
                <a:gd name="T76" fmla="*/ 269 w 1707"/>
                <a:gd name="T77" fmla="*/ 723 h 964"/>
                <a:gd name="T78" fmla="*/ 340 w 1707"/>
                <a:gd name="T79" fmla="*/ 785 h 964"/>
                <a:gd name="T80" fmla="*/ 414 w 1707"/>
                <a:gd name="T81" fmla="*/ 824 h 964"/>
                <a:gd name="T82" fmla="*/ 506 w 1707"/>
                <a:gd name="T83" fmla="*/ 857 h 964"/>
                <a:gd name="T84" fmla="*/ 594 w 1707"/>
                <a:gd name="T85" fmla="*/ 885 h 964"/>
                <a:gd name="T86" fmla="*/ 684 w 1707"/>
                <a:gd name="T87" fmla="*/ 909 h 964"/>
                <a:gd name="T88" fmla="*/ 775 w 1707"/>
                <a:gd name="T89" fmla="*/ 920 h 964"/>
                <a:gd name="T90" fmla="*/ 907 w 1707"/>
                <a:gd name="T91" fmla="*/ 926 h 964"/>
                <a:gd name="T92" fmla="*/ 1058 w 1707"/>
                <a:gd name="T93" fmla="*/ 901 h 964"/>
                <a:gd name="T94" fmla="*/ 1165 w 1707"/>
                <a:gd name="T95" fmla="*/ 867 h 964"/>
                <a:gd name="T96" fmla="*/ 1261 w 1707"/>
                <a:gd name="T97" fmla="*/ 814 h 964"/>
                <a:gd name="T98" fmla="*/ 1324 w 1707"/>
                <a:gd name="T99" fmla="*/ 766 h 964"/>
                <a:gd name="T100" fmla="*/ 1400 w 1707"/>
                <a:gd name="T101" fmla="*/ 705 h 964"/>
                <a:gd name="T102" fmla="*/ 1481 w 1707"/>
                <a:gd name="T103" fmla="*/ 623 h 964"/>
                <a:gd name="T104" fmla="*/ 1534 w 1707"/>
                <a:gd name="T105" fmla="*/ 545 h 964"/>
                <a:gd name="T106" fmla="*/ 1581 w 1707"/>
                <a:gd name="T107" fmla="*/ 456 h 964"/>
                <a:gd name="T108" fmla="*/ 1637 w 1707"/>
                <a:gd name="T109" fmla="*/ 332 h 964"/>
                <a:gd name="T110" fmla="*/ 1657 w 1707"/>
                <a:gd name="T111" fmla="*/ 262 h 964"/>
                <a:gd name="T112" fmla="*/ 1669 w 1707"/>
                <a:gd name="T113" fmla="*/ 177 h 964"/>
                <a:gd name="T114" fmla="*/ 1672 w 1707"/>
                <a:gd name="T115" fmla="*/ 56 h 964"/>
                <a:gd name="T116" fmla="*/ 1677 w 1707"/>
                <a:gd name="T117" fmla="*/ 0 h 964"/>
                <a:gd name="T118" fmla="*/ 1691 w 1707"/>
                <a:gd name="T119" fmla="*/ 43 h 964"/>
                <a:gd name="T120" fmla="*/ 1703 w 1707"/>
                <a:gd name="T121" fmla="*/ 93 h 964"/>
                <a:gd name="T122" fmla="*/ 1704 w 1707"/>
                <a:gd name="T123" fmla="*/ 170 h 964"/>
                <a:gd name="T124" fmla="*/ 1686 w 1707"/>
                <a:gd name="T125" fmla="*/ 20 h 96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07" h="964">
                  <a:moveTo>
                    <a:pt x="1692" y="201"/>
                  </a:moveTo>
                  <a:lnTo>
                    <a:pt x="1692" y="201"/>
                  </a:lnTo>
                  <a:lnTo>
                    <a:pt x="1692" y="203"/>
                  </a:lnTo>
                  <a:lnTo>
                    <a:pt x="1693" y="203"/>
                  </a:lnTo>
                  <a:lnTo>
                    <a:pt x="1694" y="201"/>
                  </a:lnTo>
                  <a:lnTo>
                    <a:pt x="1696" y="201"/>
                  </a:lnTo>
                  <a:lnTo>
                    <a:pt x="1696" y="201"/>
                  </a:lnTo>
                  <a:lnTo>
                    <a:pt x="1698" y="200"/>
                  </a:lnTo>
                  <a:lnTo>
                    <a:pt x="1699" y="200"/>
                  </a:lnTo>
                  <a:lnTo>
                    <a:pt x="1700" y="201"/>
                  </a:lnTo>
                  <a:lnTo>
                    <a:pt x="1701" y="201"/>
                  </a:lnTo>
                  <a:lnTo>
                    <a:pt x="1701" y="201"/>
                  </a:lnTo>
                  <a:lnTo>
                    <a:pt x="1701" y="205"/>
                  </a:lnTo>
                  <a:lnTo>
                    <a:pt x="1699" y="207"/>
                  </a:lnTo>
                  <a:lnTo>
                    <a:pt x="1698" y="209"/>
                  </a:lnTo>
                  <a:lnTo>
                    <a:pt x="1695" y="209"/>
                  </a:lnTo>
                  <a:lnTo>
                    <a:pt x="1690" y="210"/>
                  </a:lnTo>
                  <a:lnTo>
                    <a:pt x="1685" y="208"/>
                  </a:lnTo>
                  <a:lnTo>
                    <a:pt x="1685" y="208"/>
                  </a:lnTo>
                  <a:lnTo>
                    <a:pt x="1685" y="216"/>
                  </a:lnTo>
                  <a:lnTo>
                    <a:pt x="1686" y="219"/>
                  </a:lnTo>
                  <a:lnTo>
                    <a:pt x="1687" y="221"/>
                  </a:lnTo>
                  <a:lnTo>
                    <a:pt x="1687" y="221"/>
                  </a:lnTo>
                  <a:lnTo>
                    <a:pt x="1688" y="224"/>
                  </a:lnTo>
                  <a:lnTo>
                    <a:pt x="1687" y="226"/>
                  </a:lnTo>
                  <a:lnTo>
                    <a:pt x="1685" y="228"/>
                  </a:lnTo>
                  <a:lnTo>
                    <a:pt x="1683" y="229"/>
                  </a:lnTo>
                  <a:lnTo>
                    <a:pt x="1682" y="229"/>
                  </a:lnTo>
                  <a:lnTo>
                    <a:pt x="1681" y="231"/>
                  </a:lnTo>
                  <a:lnTo>
                    <a:pt x="1681" y="231"/>
                  </a:lnTo>
                  <a:lnTo>
                    <a:pt x="1682" y="232"/>
                  </a:lnTo>
                  <a:lnTo>
                    <a:pt x="1683" y="233"/>
                  </a:lnTo>
                  <a:lnTo>
                    <a:pt x="1687" y="233"/>
                  </a:lnTo>
                  <a:lnTo>
                    <a:pt x="1687" y="233"/>
                  </a:lnTo>
                  <a:lnTo>
                    <a:pt x="1688" y="240"/>
                  </a:lnTo>
                  <a:lnTo>
                    <a:pt x="1689" y="248"/>
                  </a:lnTo>
                  <a:lnTo>
                    <a:pt x="1692" y="262"/>
                  </a:lnTo>
                  <a:lnTo>
                    <a:pt x="1692" y="262"/>
                  </a:lnTo>
                  <a:lnTo>
                    <a:pt x="1689" y="265"/>
                  </a:lnTo>
                  <a:lnTo>
                    <a:pt x="1688" y="267"/>
                  </a:lnTo>
                  <a:lnTo>
                    <a:pt x="1685" y="267"/>
                  </a:lnTo>
                  <a:lnTo>
                    <a:pt x="1685" y="267"/>
                  </a:lnTo>
                  <a:lnTo>
                    <a:pt x="1685" y="271"/>
                  </a:lnTo>
                  <a:lnTo>
                    <a:pt x="1686" y="276"/>
                  </a:lnTo>
                  <a:lnTo>
                    <a:pt x="1685" y="278"/>
                  </a:lnTo>
                  <a:lnTo>
                    <a:pt x="1685" y="279"/>
                  </a:lnTo>
                  <a:lnTo>
                    <a:pt x="1683" y="280"/>
                  </a:lnTo>
                  <a:lnTo>
                    <a:pt x="1681" y="280"/>
                  </a:lnTo>
                  <a:lnTo>
                    <a:pt x="1681" y="280"/>
                  </a:lnTo>
                  <a:lnTo>
                    <a:pt x="1681" y="282"/>
                  </a:lnTo>
                  <a:lnTo>
                    <a:pt x="1682" y="284"/>
                  </a:lnTo>
                  <a:lnTo>
                    <a:pt x="1685" y="285"/>
                  </a:lnTo>
                  <a:lnTo>
                    <a:pt x="1685" y="285"/>
                  </a:lnTo>
                  <a:lnTo>
                    <a:pt x="1683" y="289"/>
                  </a:lnTo>
                  <a:lnTo>
                    <a:pt x="1679" y="291"/>
                  </a:lnTo>
                  <a:lnTo>
                    <a:pt x="1679" y="291"/>
                  </a:lnTo>
                  <a:lnTo>
                    <a:pt x="1679" y="293"/>
                  </a:lnTo>
                  <a:lnTo>
                    <a:pt x="1680" y="295"/>
                  </a:lnTo>
                  <a:lnTo>
                    <a:pt x="1680" y="296"/>
                  </a:lnTo>
                  <a:lnTo>
                    <a:pt x="1681" y="298"/>
                  </a:lnTo>
                  <a:lnTo>
                    <a:pt x="1681" y="298"/>
                  </a:lnTo>
                  <a:lnTo>
                    <a:pt x="1679" y="298"/>
                  </a:lnTo>
                  <a:lnTo>
                    <a:pt x="1679" y="299"/>
                  </a:lnTo>
                  <a:lnTo>
                    <a:pt x="1679" y="300"/>
                  </a:lnTo>
                  <a:lnTo>
                    <a:pt x="1679" y="300"/>
                  </a:lnTo>
                  <a:lnTo>
                    <a:pt x="1680" y="302"/>
                  </a:lnTo>
                  <a:lnTo>
                    <a:pt x="1679" y="303"/>
                  </a:lnTo>
                  <a:lnTo>
                    <a:pt x="1678" y="306"/>
                  </a:lnTo>
                  <a:lnTo>
                    <a:pt x="1677" y="309"/>
                  </a:lnTo>
                  <a:lnTo>
                    <a:pt x="1677" y="309"/>
                  </a:lnTo>
                  <a:lnTo>
                    <a:pt x="1678" y="311"/>
                  </a:lnTo>
                  <a:lnTo>
                    <a:pt x="1678" y="312"/>
                  </a:lnTo>
                  <a:lnTo>
                    <a:pt x="1679" y="312"/>
                  </a:lnTo>
                  <a:lnTo>
                    <a:pt x="1679" y="312"/>
                  </a:lnTo>
                  <a:lnTo>
                    <a:pt x="1678" y="313"/>
                  </a:lnTo>
                  <a:lnTo>
                    <a:pt x="1677" y="314"/>
                  </a:lnTo>
                  <a:lnTo>
                    <a:pt x="1674" y="316"/>
                  </a:lnTo>
                  <a:lnTo>
                    <a:pt x="1674" y="316"/>
                  </a:lnTo>
                  <a:lnTo>
                    <a:pt x="1673" y="318"/>
                  </a:lnTo>
                  <a:lnTo>
                    <a:pt x="1674" y="320"/>
                  </a:lnTo>
                  <a:lnTo>
                    <a:pt x="1674" y="322"/>
                  </a:lnTo>
                  <a:lnTo>
                    <a:pt x="1674" y="325"/>
                  </a:lnTo>
                  <a:lnTo>
                    <a:pt x="1674" y="325"/>
                  </a:lnTo>
                  <a:lnTo>
                    <a:pt x="1671" y="326"/>
                  </a:lnTo>
                  <a:lnTo>
                    <a:pt x="1669" y="327"/>
                  </a:lnTo>
                  <a:lnTo>
                    <a:pt x="1669" y="327"/>
                  </a:lnTo>
                  <a:lnTo>
                    <a:pt x="1668" y="332"/>
                  </a:lnTo>
                  <a:lnTo>
                    <a:pt x="1667" y="338"/>
                  </a:lnTo>
                  <a:lnTo>
                    <a:pt x="1667" y="338"/>
                  </a:lnTo>
                  <a:lnTo>
                    <a:pt x="1664" y="340"/>
                  </a:lnTo>
                  <a:lnTo>
                    <a:pt x="1661" y="340"/>
                  </a:lnTo>
                  <a:lnTo>
                    <a:pt x="1661" y="340"/>
                  </a:lnTo>
                  <a:lnTo>
                    <a:pt x="1661" y="346"/>
                  </a:lnTo>
                  <a:lnTo>
                    <a:pt x="1660" y="350"/>
                  </a:lnTo>
                  <a:lnTo>
                    <a:pt x="1658" y="352"/>
                  </a:lnTo>
                  <a:lnTo>
                    <a:pt x="1653" y="354"/>
                  </a:lnTo>
                  <a:lnTo>
                    <a:pt x="1653" y="354"/>
                  </a:lnTo>
                  <a:lnTo>
                    <a:pt x="1655" y="357"/>
                  </a:lnTo>
                  <a:lnTo>
                    <a:pt x="1658" y="358"/>
                  </a:lnTo>
                  <a:lnTo>
                    <a:pt x="1663" y="360"/>
                  </a:lnTo>
                  <a:lnTo>
                    <a:pt x="1663" y="360"/>
                  </a:lnTo>
                  <a:lnTo>
                    <a:pt x="1660" y="368"/>
                  </a:lnTo>
                  <a:lnTo>
                    <a:pt x="1655" y="374"/>
                  </a:lnTo>
                  <a:lnTo>
                    <a:pt x="1654" y="377"/>
                  </a:lnTo>
                  <a:lnTo>
                    <a:pt x="1653" y="381"/>
                  </a:lnTo>
                  <a:lnTo>
                    <a:pt x="1654" y="386"/>
                  </a:lnTo>
                  <a:lnTo>
                    <a:pt x="1657" y="390"/>
                  </a:lnTo>
                  <a:lnTo>
                    <a:pt x="1657" y="390"/>
                  </a:lnTo>
                  <a:lnTo>
                    <a:pt x="1652" y="391"/>
                  </a:lnTo>
                  <a:lnTo>
                    <a:pt x="1649" y="393"/>
                  </a:lnTo>
                  <a:lnTo>
                    <a:pt x="1645" y="399"/>
                  </a:lnTo>
                  <a:lnTo>
                    <a:pt x="1645" y="399"/>
                  </a:lnTo>
                  <a:lnTo>
                    <a:pt x="1645" y="412"/>
                  </a:lnTo>
                  <a:lnTo>
                    <a:pt x="1645" y="412"/>
                  </a:lnTo>
                  <a:lnTo>
                    <a:pt x="1645" y="415"/>
                  </a:lnTo>
                  <a:lnTo>
                    <a:pt x="1644" y="417"/>
                  </a:lnTo>
                  <a:lnTo>
                    <a:pt x="1642" y="418"/>
                  </a:lnTo>
                  <a:lnTo>
                    <a:pt x="1641" y="421"/>
                  </a:lnTo>
                  <a:lnTo>
                    <a:pt x="1641" y="421"/>
                  </a:lnTo>
                  <a:lnTo>
                    <a:pt x="1641" y="423"/>
                  </a:lnTo>
                  <a:lnTo>
                    <a:pt x="1641" y="425"/>
                  </a:lnTo>
                  <a:lnTo>
                    <a:pt x="1641" y="425"/>
                  </a:lnTo>
                  <a:lnTo>
                    <a:pt x="1639" y="425"/>
                  </a:lnTo>
                  <a:lnTo>
                    <a:pt x="1636" y="425"/>
                  </a:lnTo>
                  <a:lnTo>
                    <a:pt x="1636" y="425"/>
                  </a:lnTo>
                  <a:lnTo>
                    <a:pt x="1636" y="428"/>
                  </a:lnTo>
                  <a:lnTo>
                    <a:pt x="1636" y="431"/>
                  </a:lnTo>
                  <a:lnTo>
                    <a:pt x="1636" y="431"/>
                  </a:lnTo>
                  <a:lnTo>
                    <a:pt x="1634" y="432"/>
                  </a:lnTo>
                  <a:lnTo>
                    <a:pt x="1634" y="433"/>
                  </a:lnTo>
                  <a:lnTo>
                    <a:pt x="1634" y="435"/>
                  </a:lnTo>
                  <a:lnTo>
                    <a:pt x="1633" y="437"/>
                  </a:lnTo>
                  <a:lnTo>
                    <a:pt x="1633" y="437"/>
                  </a:lnTo>
                  <a:lnTo>
                    <a:pt x="1629" y="439"/>
                  </a:lnTo>
                  <a:lnTo>
                    <a:pt x="1629" y="439"/>
                  </a:lnTo>
                  <a:lnTo>
                    <a:pt x="1629" y="440"/>
                  </a:lnTo>
                  <a:lnTo>
                    <a:pt x="1630" y="441"/>
                  </a:lnTo>
                  <a:lnTo>
                    <a:pt x="1632" y="443"/>
                  </a:lnTo>
                  <a:lnTo>
                    <a:pt x="1633" y="445"/>
                  </a:lnTo>
                  <a:lnTo>
                    <a:pt x="1634" y="447"/>
                  </a:lnTo>
                  <a:lnTo>
                    <a:pt x="1633" y="449"/>
                  </a:lnTo>
                  <a:lnTo>
                    <a:pt x="1633" y="449"/>
                  </a:lnTo>
                  <a:lnTo>
                    <a:pt x="1631" y="450"/>
                  </a:lnTo>
                  <a:lnTo>
                    <a:pt x="1628" y="451"/>
                  </a:lnTo>
                  <a:lnTo>
                    <a:pt x="1626" y="452"/>
                  </a:lnTo>
                  <a:lnTo>
                    <a:pt x="1623" y="453"/>
                  </a:lnTo>
                  <a:lnTo>
                    <a:pt x="1623" y="453"/>
                  </a:lnTo>
                  <a:lnTo>
                    <a:pt x="1625" y="457"/>
                  </a:lnTo>
                  <a:lnTo>
                    <a:pt x="1625" y="463"/>
                  </a:lnTo>
                  <a:lnTo>
                    <a:pt x="1625" y="463"/>
                  </a:lnTo>
                  <a:lnTo>
                    <a:pt x="1621" y="464"/>
                  </a:lnTo>
                  <a:lnTo>
                    <a:pt x="1619" y="465"/>
                  </a:lnTo>
                  <a:lnTo>
                    <a:pt x="1619" y="469"/>
                  </a:lnTo>
                  <a:lnTo>
                    <a:pt x="1618" y="472"/>
                  </a:lnTo>
                  <a:lnTo>
                    <a:pt x="1618" y="475"/>
                  </a:lnTo>
                  <a:lnTo>
                    <a:pt x="1617" y="478"/>
                  </a:lnTo>
                  <a:lnTo>
                    <a:pt x="1615" y="479"/>
                  </a:lnTo>
                  <a:lnTo>
                    <a:pt x="1611" y="479"/>
                  </a:lnTo>
                  <a:lnTo>
                    <a:pt x="1611" y="479"/>
                  </a:lnTo>
                  <a:lnTo>
                    <a:pt x="1612" y="485"/>
                  </a:lnTo>
                  <a:lnTo>
                    <a:pt x="1613" y="490"/>
                  </a:lnTo>
                  <a:lnTo>
                    <a:pt x="1615" y="494"/>
                  </a:lnTo>
                  <a:lnTo>
                    <a:pt x="1613" y="500"/>
                  </a:lnTo>
                  <a:lnTo>
                    <a:pt x="1613" y="500"/>
                  </a:lnTo>
                  <a:lnTo>
                    <a:pt x="1611" y="500"/>
                  </a:lnTo>
                  <a:lnTo>
                    <a:pt x="1610" y="499"/>
                  </a:lnTo>
                  <a:lnTo>
                    <a:pt x="1608" y="497"/>
                  </a:lnTo>
                  <a:lnTo>
                    <a:pt x="1606" y="496"/>
                  </a:lnTo>
                  <a:lnTo>
                    <a:pt x="1604" y="495"/>
                  </a:lnTo>
                  <a:lnTo>
                    <a:pt x="1602" y="495"/>
                  </a:lnTo>
                  <a:lnTo>
                    <a:pt x="1602" y="495"/>
                  </a:lnTo>
                  <a:lnTo>
                    <a:pt x="1601" y="496"/>
                  </a:lnTo>
                  <a:lnTo>
                    <a:pt x="1601" y="497"/>
                  </a:lnTo>
                  <a:lnTo>
                    <a:pt x="1602" y="498"/>
                  </a:lnTo>
                  <a:lnTo>
                    <a:pt x="1602" y="500"/>
                  </a:lnTo>
                  <a:lnTo>
                    <a:pt x="1602" y="500"/>
                  </a:lnTo>
                  <a:lnTo>
                    <a:pt x="1600" y="501"/>
                  </a:lnTo>
                  <a:lnTo>
                    <a:pt x="1598" y="502"/>
                  </a:lnTo>
                  <a:lnTo>
                    <a:pt x="1598" y="502"/>
                  </a:lnTo>
                  <a:lnTo>
                    <a:pt x="1597" y="505"/>
                  </a:lnTo>
                  <a:lnTo>
                    <a:pt x="1596" y="509"/>
                  </a:lnTo>
                  <a:lnTo>
                    <a:pt x="1596" y="509"/>
                  </a:lnTo>
                  <a:lnTo>
                    <a:pt x="1591" y="511"/>
                  </a:lnTo>
                  <a:lnTo>
                    <a:pt x="1591" y="511"/>
                  </a:lnTo>
                  <a:lnTo>
                    <a:pt x="1591" y="513"/>
                  </a:lnTo>
                  <a:lnTo>
                    <a:pt x="1591" y="513"/>
                  </a:lnTo>
                  <a:lnTo>
                    <a:pt x="1593" y="513"/>
                  </a:lnTo>
                  <a:lnTo>
                    <a:pt x="1593" y="513"/>
                  </a:lnTo>
                  <a:lnTo>
                    <a:pt x="1591" y="524"/>
                  </a:lnTo>
                  <a:lnTo>
                    <a:pt x="1591" y="524"/>
                  </a:lnTo>
                  <a:lnTo>
                    <a:pt x="1589" y="529"/>
                  </a:lnTo>
                  <a:lnTo>
                    <a:pt x="1586" y="534"/>
                  </a:lnTo>
                  <a:lnTo>
                    <a:pt x="1586" y="534"/>
                  </a:lnTo>
                  <a:lnTo>
                    <a:pt x="1587" y="536"/>
                  </a:lnTo>
                  <a:lnTo>
                    <a:pt x="1588" y="538"/>
                  </a:lnTo>
                  <a:lnTo>
                    <a:pt x="1589" y="539"/>
                  </a:lnTo>
                  <a:lnTo>
                    <a:pt x="1591" y="540"/>
                  </a:lnTo>
                  <a:lnTo>
                    <a:pt x="1591" y="540"/>
                  </a:lnTo>
                  <a:lnTo>
                    <a:pt x="1590" y="541"/>
                  </a:lnTo>
                  <a:lnTo>
                    <a:pt x="1589" y="542"/>
                  </a:lnTo>
                  <a:lnTo>
                    <a:pt x="1588" y="542"/>
                  </a:lnTo>
                  <a:lnTo>
                    <a:pt x="1586" y="542"/>
                  </a:lnTo>
                  <a:lnTo>
                    <a:pt x="1586" y="542"/>
                  </a:lnTo>
                  <a:lnTo>
                    <a:pt x="1586" y="544"/>
                  </a:lnTo>
                  <a:lnTo>
                    <a:pt x="1586" y="548"/>
                  </a:lnTo>
                  <a:lnTo>
                    <a:pt x="1585" y="551"/>
                  </a:lnTo>
                  <a:lnTo>
                    <a:pt x="1584" y="551"/>
                  </a:lnTo>
                  <a:lnTo>
                    <a:pt x="1582" y="552"/>
                  </a:lnTo>
                  <a:lnTo>
                    <a:pt x="1582" y="552"/>
                  </a:lnTo>
                  <a:lnTo>
                    <a:pt x="1582" y="555"/>
                  </a:lnTo>
                  <a:lnTo>
                    <a:pt x="1580" y="558"/>
                  </a:lnTo>
                  <a:lnTo>
                    <a:pt x="1578" y="560"/>
                  </a:lnTo>
                  <a:lnTo>
                    <a:pt x="1574" y="560"/>
                  </a:lnTo>
                  <a:lnTo>
                    <a:pt x="1574" y="560"/>
                  </a:lnTo>
                  <a:lnTo>
                    <a:pt x="1575" y="558"/>
                  </a:lnTo>
                  <a:lnTo>
                    <a:pt x="1577" y="557"/>
                  </a:lnTo>
                  <a:lnTo>
                    <a:pt x="1577" y="556"/>
                  </a:lnTo>
                  <a:lnTo>
                    <a:pt x="1576" y="554"/>
                  </a:lnTo>
                  <a:lnTo>
                    <a:pt x="1576" y="554"/>
                  </a:lnTo>
                  <a:lnTo>
                    <a:pt x="1572" y="555"/>
                  </a:lnTo>
                  <a:lnTo>
                    <a:pt x="1570" y="557"/>
                  </a:lnTo>
                  <a:lnTo>
                    <a:pt x="1567" y="562"/>
                  </a:lnTo>
                  <a:lnTo>
                    <a:pt x="1565" y="564"/>
                  </a:lnTo>
                  <a:lnTo>
                    <a:pt x="1564" y="566"/>
                  </a:lnTo>
                  <a:lnTo>
                    <a:pt x="1561" y="569"/>
                  </a:lnTo>
                  <a:lnTo>
                    <a:pt x="1558" y="570"/>
                  </a:lnTo>
                  <a:lnTo>
                    <a:pt x="1558" y="570"/>
                  </a:lnTo>
                  <a:lnTo>
                    <a:pt x="1558" y="573"/>
                  </a:lnTo>
                  <a:lnTo>
                    <a:pt x="1556" y="575"/>
                  </a:lnTo>
                  <a:lnTo>
                    <a:pt x="1555" y="577"/>
                  </a:lnTo>
                  <a:lnTo>
                    <a:pt x="1556" y="580"/>
                  </a:lnTo>
                  <a:lnTo>
                    <a:pt x="1556" y="580"/>
                  </a:lnTo>
                  <a:lnTo>
                    <a:pt x="1554" y="582"/>
                  </a:lnTo>
                  <a:lnTo>
                    <a:pt x="1551" y="582"/>
                  </a:lnTo>
                  <a:lnTo>
                    <a:pt x="1548" y="580"/>
                  </a:lnTo>
                  <a:lnTo>
                    <a:pt x="1548" y="580"/>
                  </a:lnTo>
                  <a:lnTo>
                    <a:pt x="1548" y="584"/>
                  </a:lnTo>
                  <a:lnTo>
                    <a:pt x="1548" y="587"/>
                  </a:lnTo>
                  <a:lnTo>
                    <a:pt x="1547" y="590"/>
                  </a:lnTo>
                  <a:lnTo>
                    <a:pt x="1546" y="592"/>
                  </a:lnTo>
                  <a:lnTo>
                    <a:pt x="1542" y="594"/>
                  </a:lnTo>
                  <a:lnTo>
                    <a:pt x="1538" y="596"/>
                  </a:lnTo>
                  <a:lnTo>
                    <a:pt x="1538" y="596"/>
                  </a:lnTo>
                  <a:lnTo>
                    <a:pt x="1537" y="601"/>
                  </a:lnTo>
                  <a:lnTo>
                    <a:pt x="1536" y="605"/>
                  </a:lnTo>
                  <a:lnTo>
                    <a:pt x="1534" y="610"/>
                  </a:lnTo>
                  <a:lnTo>
                    <a:pt x="1533" y="614"/>
                  </a:lnTo>
                  <a:lnTo>
                    <a:pt x="1533" y="614"/>
                  </a:lnTo>
                  <a:lnTo>
                    <a:pt x="1531" y="615"/>
                  </a:lnTo>
                  <a:lnTo>
                    <a:pt x="1530" y="615"/>
                  </a:lnTo>
                  <a:lnTo>
                    <a:pt x="1528" y="618"/>
                  </a:lnTo>
                  <a:lnTo>
                    <a:pt x="1527" y="620"/>
                  </a:lnTo>
                  <a:lnTo>
                    <a:pt x="1526" y="621"/>
                  </a:lnTo>
                  <a:lnTo>
                    <a:pt x="1524" y="621"/>
                  </a:lnTo>
                  <a:lnTo>
                    <a:pt x="1524" y="621"/>
                  </a:lnTo>
                  <a:lnTo>
                    <a:pt x="1524" y="624"/>
                  </a:lnTo>
                  <a:lnTo>
                    <a:pt x="1524" y="626"/>
                  </a:lnTo>
                  <a:lnTo>
                    <a:pt x="1521" y="630"/>
                  </a:lnTo>
                  <a:lnTo>
                    <a:pt x="1518" y="632"/>
                  </a:lnTo>
                  <a:lnTo>
                    <a:pt x="1517" y="634"/>
                  </a:lnTo>
                  <a:lnTo>
                    <a:pt x="1517" y="637"/>
                  </a:lnTo>
                  <a:lnTo>
                    <a:pt x="1517" y="637"/>
                  </a:lnTo>
                  <a:lnTo>
                    <a:pt x="1511" y="637"/>
                  </a:lnTo>
                  <a:lnTo>
                    <a:pt x="1507" y="639"/>
                  </a:lnTo>
                  <a:lnTo>
                    <a:pt x="1503" y="641"/>
                  </a:lnTo>
                  <a:lnTo>
                    <a:pt x="1499" y="643"/>
                  </a:lnTo>
                  <a:lnTo>
                    <a:pt x="1499" y="643"/>
                  </a:lnTo>
                  <a:lnTo>
                    <a:pt x="1500" y="646"/>
                  </a:lnTo>
                  <a:lnTo>
                    <a:pt x="1500" y="648"/>
                  </a:lnTo>
                  <a:lnTo>
                    <a:pt x="1499" y="652"/>
                  </a:lnTo>
                  <a:lnTo>
                    <a:pt x="1498" y="654"/>
                  </a:lnTo>
                  <a:lnTo>
                    <a:pt x="1498" y="656"/>
                  </a:lnTo>
                  <a:lnTo>
                    <a:pt x="1499" y="659"/>
                  </a:lnTo>
                  <a:lnTo>
                    <a:pt x="1499" y="659"/>
                  </a:lnTo>
                  <a:lnTo>
                    <a:pt x="1497" y="659"/>
                  </a:lnTo>
                  <a:lnTo>
                    <a:pt x="1496" y="658"/>
                  </a:lnTo>
                  <a:lnTo>
                    <a:pt x="1495" y="657"/>
                  </a:lnTo>
                  <a:lnTo>
                    <a:pt x="1493" y="657"/>
                  </a:lnTo>
                  <a:lnTo>
                    <a:pt x="1493" y="657"/>
                  </a:lnTo>
                  <a:lnTo>
                    <a:pt x="1490" y="658"/>
                  </a:lnTo>
                  <a:lnTo>
                    <a:pt x="1489" y="660"/>
                  </a:lnTo>
                  <a:lnTo>
                    <a:pt x="1488" y="665"/>
                  </a:lnTo>
                  <a:lnTo>
                    <a:pt x="1488" y="679"/>
                  </a:lnTo>
                  <a:lnTo>
                    <a:pt x="1488" y="679"/>
                  </a:lnTo>
                  <a:lnTo>
                    <a:pt x="1483" y="681"/>
                  </a:lnTo>
                  <a:lnTo>
                    <a:pt x="1479" y="683"/>
                  </a:lnTo>
                  <a:lnTo>
                    <a:pt x="1474" y="685"/>
                  </a:lnTo>
                  <a:lnTo>
                    <a:pt x="1467" y="686"/>
                  </a:lnTo>
                  <a:lnTo>
                    <a:pt x="1467" y="686"/>
                  </a:lnTo>
                  <a:lnTo>
                    <a:pt x="1466" y="686"/>
                  </a:lnTo>
                  <a:lnTo>
                    <a:pt x="1464" y="688"/>
                  </a:lnTo>
                  <a:lnTo>
                    <a:pt x="1463" y="691"/>
                  </a:lnTo>
                  <a:lnTo>
                    <a:pt x="1463" y="693"/>
                  </a:lnTo>
                  <a:lnTo>
                    <a:pt x="1463" y="693"/>
                  </a:lnTo>
                  <a:lnTo>
                    <a:pt x="1461" y="693"/>
                  </a:lnTo>
                  <a:lnTo>
                    <a:pt x="1459" y="694"/>
                  </a:lnTo>
                  <a:lnTo>
                    <a:pt x="1458" y="695"/>
                  </a:lnTo>
                  <a:lnTo>
                    <a:pt x="1457" y="697"/>
                  </a:lnTo>
                  <a:lnTo>
                    <a:pt x="1457" y="697"/>
                  </a:lnTo>
                  <a:lnTo>
                    <a:pt x="1456" y="699"/>
                  </a:lnTo>
                  <a:lnTo>
                    <a:pt x="1457" y="700"/>
                  </a:lnTo>
                  <a:lnTo>
                    <a:pt x="1459" y="701"/>
                  </a:lnTo>
                  <a:lnTo>
                    <a:pt x="1461" y="702"/>
                  </a:lnTo>
                  <a:lnTo>
                    <a:pt x="1462" y="704"/>
                  </a:lnTo>
                  <a:lnTo>
                    <a:pt x="1461" y="706"/>
                  </a:lnTo>
                  <a:lnTo>
                    <a:pt x="1461" y="706"/>
                  </a:lnTo>
                  <a:lnTo>
                    <a:pt x="1447" y="706"/>
                  </a:lnTo>
                  <a:lnTo>
                    <a:pt x="1447" y="706"/>
                  </a:lnTo>
                  <a:lnTo>
                    <a:pt x="1443" y="709"/>
                  </a:lnTo>
                  <a:lnTo>
                    <a:pt x="1439" y="714"/>
                  </a:lnTo>
                  <a:lnTo>
                    <a:pt x="1436" y="718"/>
                  </a:lnTo>
                  <a:lnTo>
                    <a:pt x="1434" y="724"/>
                  </a:lnTo>
                  <a:lnTo>
                    <a:pt x="1434" y="724"/>
                  </a:lnTo>
                  <a:lnTo>
                    <a:pt x="1430" y="725"/>
                  </a:lnTo>
                  <a:lnTo>
                    <a:pt x="1426" y="726"/>
                  </a:lnTo>
                  <a:lnTo>
                    <a:pt x="1423" y="728"/>
                  </a:lnTo>
                  <a:lnTo>
                    <a:pt x="1421" y="728"/>
                  </a:lnTo>
                  <a:lnTo>
                    <a:pt x="1419" y="728"/>
                  </a:lnTo>
                  <a:lnTo>
                    <a:pt x="1419" y="728"/>
                  </a:lnTo>
                  <a:lnTo>
                    <a:pt x="1417" y="729"/>
                  </a:lnTo>
                  <a:lnTo>
                    <a:pt x="1417" y="732"/>
                  </a:lnTo>
                  <a:lnTo>
                    <a:pt x="1416" y="738"/>
                  </a:lnTo>
                  <a:lnTo>
                    <a:pt x="1416" y="738"/>
                  </a:lnTo>
                  <a:lnTo>
                    <a:pt x="1412" y="738"/>
                  </a:lnTo>
                  <a:lnTo>
                    <a:pt x="1407" y="737"/>
                  </a:lnTo>
                  <a:lnTo>
                    <a:pt x="1400" y="735"/>
                  </a:lnTo>
                  <a:lnTo>
                    <a:pt x="1400" y="735"/>
                  </a:lnTo>
                  <a:lnTo>
                    <a:pt x="1398" y="738"/>
                  </a:lnTo>
                  <a:lnTo>
                    <a:pt x="1397" y="741"/>
                  </a:lnTo>
                  <a:lnTo>
                    <a:pt x="1396" y="746"/>
                  </a:lnTo>
                  <a:lnTo>
                    <a:pt x="1396" y="750"/>
                  </a:lnTo>
                  <a:lnTo>
                    <a:pt x="1396" y="750"/>
                  </a:lnTo>
                  <a:lnTo>
                    <a:pt x="1393" y="753"/>
                  </a:lnTo>
                  <a:lnTo>
                    <a:pt x="1391" y="756"/>
                  </a:lnTo>
                  <a:lnTo>
                    <a:pt x="1389" y="759"/>
                  </a:lnTo>
                  <a:lnTo>
                    <a:pt x="1387" y="760"/>
                  </a:lnTo>
                  <a:lnTo>
                    <a:pt x="1385" y="760"/>
                  </a:lnTo>
                  <a:lnTo>
                    <a:pt x="1385" y="760"/>
                  </a:lnTo>
                  <a:lnTo>
                    <a:pt x="1383" y="761"/>
                  </a:lnTo>
                  <a:lnTo>
                    <a:pt x="1383" y="762"/>
                  </a:lnTo>
                  <a:lnTo>
                    <a:pt x="1382" y="766"/>
                  </a:lnTo>
                  <a:lnTo>
                    <a:pt x="1382" y="766"/>
                  </a:lnTo>
                  <a:lnTo>
                    <a:pt x="1376" y="769"/>
                  </a:lnTo>
                  <a:lnTo>
                    <a:pt x="1372" y="772"/>
                  </a:lnTo>
                  <a:lnTo>
                    <a:pt x="1370" y="774"/>
                  </a:lnTo>
                  <a:lnTo>
                    <a:pt x="1370" y="774"/>
                  </a:lnTo>
                  <a:lnTo>
                    <a:pt x="1370" y="782"/>
                  </a:lnTo>
                  <a:lnTo>
                    <a:pt x="1370" y="782"/>
                  </a:lnTo>
                  <a:lnTo>
                    <a:pt x="1358" y="788"/>
                  </a:lnTo>
                  <a:lnTo>
                    <a:pt x="1352" y="792"/>
                  </a:lnTo>
                  <a:lnTo>
                    <a:pt x="1344" y="794"/>
                  </a:lnTo>
                  <a:lnTo>
                    <a:pt x="1344" y="794"/>
                  </a:lnTo>
                  <a:lnTo>
                    <a:pt x="1343" y="795"/>
                  </a:lnTo>
                  <a:lnTo>
                    <a:pt x="1342" y="796"/>
                  </a:lnTo>
                  <a:lnTo>
                    <a:pt x="1342" y="800"/>
                  </a:lnTo>
                  <a:lnTo>
                    <a:pt x="1342" y="800"/>
                  </a:lnTo>
                  <a:lnTo>
                    <a:pt x="1335" y="801"/>
                  </a:lnTo>
                  <a:lnTo>
                    <a:pt x="1329" y="802"/>
                  </a:lnTo>
                  <a:lnTo>
                    <a:pt x="1322" y="804"/>
                  </a:lnTo>
                  <a:lnTo>
                    <a:pt x="1315" y="805"/>
                  </a:lnTo>
                  <a:lnTo>
                    <a:pt x="1315" y="805"/>
                  </a:lnTo>
                  <a:lnTo>
                    <a:pt x="1314" y="806"/>
                  </a:lnTo>
                  <a:lnTo>
                    <a:pt x="1313" y="808"/>
                  </a:lnTo>
                  <a:lnTo>
                    <a:pt x="1313" y="814"/>
                  </a:lnTo>
                  <a:lnTo>
                    <a:pt x="1313" y="817"/>
                  </a:lnTo>
                  <a:lnTo>
                    <a:pt x="1312" y="818"/>
                  </a:lnTo>
                  <a:lnTo>
                    <a:pt x="1310" y="819"/>
                  </a:lnTo>
                  <a:lnTo>
                    <a:pt x="1307" y="818"/>
                  </a:lnTo>
                  <a:lnTo>
                    <a:pt x="1307" y="818"/>
                  </a:lnTo>
                  <a:lnTo>
                    <a:pt x="1308" y="820"/>
                  </a:lnTo>
                  <a:lnTo>
                    <a:pt x="1309" y="820"/>
                  </a:lnTo>
                  <a:lnTo>
                    <a:pt x="1311" y="822"/>
                  </a:lnTo>
                  <a:lnTo>
                    <a:pt x="1313" y="823"/>
                  </a:lnTo>
                  <a:lnTo>
                    <a:pt x="1314" y="825"/>
                  </a:lnTo>
                  <a:lnTo>
                    <a:pt x="1313" y="827"/>
                  </a:lnTo>
                  <a:lnTo>
                    <a:pt x="1313" y="827"/>
                  </a:lnTo>
                  <a:lnTo>
                    <a:pt x="1311" y="827"/>
                  </a:lnTo>
                  <a:lnTo>
                    <a:pt x="1308" y="826"/>
                  </a:lnTo>
                  <a:lnTo>
                    <a:pt x="1304" y="825"/>
                  </a:lnTo>
                  <a:lnTo>
                    <a:pt x="1304" y="825"/>
                  </a:lnTo>
                  <a:lnTo>
                    <a:pt x="1304" y="828"/>
                  </a:lnTo>
                  <a:lnTo>
                    <a:pt x="1303" y="830"/>
                  </a:lnTo>
                  <a:lnTo>
                    <a:pt x="1302" y="831"/>
                  </a:lnTo>
                  <a:lnTo>
                    <a:pt x="1300" y="829"/>
                  </a:lnTo>
                  <a:lnTo>
                    <a:pt x="1300" y="829"/>
                  </a:lnTo>
                  <a:lnTo>
                    <a:pt x="1299" y="835"/>
                  </a:lnTo>
                  <a:lnTo>
                    <a:pt x="1300" y="838"/>
                  </a:lnTo>
                  <a:lnTo>
                    <a:pt x="1302" y="839"/>
                  </a:lnTo>
                  <a:lnTo>
                    <a:pt x="1302" y="839"/>
                  </a:lnTo>
                  <a:lnTo>
                    <a:pt x="1300" y="841"/>
                  </a:lnTo>
                  <a:lnTo>
                    <a:pt x="1297" y="842"/>
                  </a:lnTo>
                  <a:lnTo>
                    <a:pt x="1294" y="844"/>
                  </a:lnTo>
                  <a:lnTo>
                    <a:pt x="1293" y="847"/>
                  </a:lnTo>
                  <a:lnTo>
                    <a:pt x="1293" y="847"/>
                  </a:lnTo>
                  <a:lnTo>
                    <a:pt x="1290" y="847"/>
                  </a:lnTo>
                  <a:lnTo>
                    <a:pt x="1288" y="846"/>
                  </a:lnTo>
                  <a:lnTo>
                    <a:pt x="1286" y="845"/>
                  </a:lnTo>
                  <a:lnTo>
                    <a:pt x="1281" y="845"/>
                  </a:lnTo>
                  <a:lnTo>
                    <a:pt x="1281" y="845"/>
                  </a:lnTo>
                  <a:lnTo>
                    <a:pt x="1274" y="850"/>
                  </a:lnTo>
                  <a:lnTo>
                    <a:pt x="1266" y="856"/>
                  </a:lnTo>
                  <a:lnTo>
                    <a:pt x="1261" y="857"/>
                  </a:lnTo>
                  <a:lnTo>
                    <a:pt x="1256" y="858"/>
                  </a:lnTo>
                  <a:lnTo>
                    <a:pt x="1252" y="858"/>
                  </a:lnTo>
                  <a:lnTo>
                    <a:pt x="1246" y="857"/>
                  </a:lnTo>
                  <a:lnTo>
                    <a:pt x="1246" y="857"/>
                  </a:lnTo>
                  <a:lnTo>
                    <a:pt x="1243" y="858"/>
                  </a:lnTo>
                  <a:lnTo>
                    <a:pt x="1242" y="859"/>
                  </a:lnTo>
                  <a:lnTo>
                    <a:pt x="1242" y="862"/>
                  </a:lnTo>
                  <a:lnTo>
                    <a:pt x="1242" y="865"/>
                  </a:lnTo>
                  <a:lnTo>
                    <a:pt x="1242" y="867"/>
                  </a:lnTo>
                  <a:lnTo>
                    <a:pt x="1241" y="869"/>
                  </a:lnTo>
                  <a:lnTo>
                    <a:pt x="1241" y="869"/>
                  </a:lnTo>
                  <a:lnTo>
                    <a:pt x="1238" y="869"/>
                  </a:lnTo>
                  <a:lnTo>
                    <a:pt x="1234" y="870"/>
                  </a:lnTo>
                  <a:lnTo>
                    <a:pt x="1232" y="869"/>
                  </a:lnTo>
                  <a:lnTo>
                    <a:pt x="1231" y="869"/>
                  </a:lnTo>
                  <a:lnTo>
                    <a:pt x="1230" y="867"/>
                  </a:lnTo>
                  <a:lnTo>
                    <a:pt x="1230" y="867"/>
                  </a:lnTo>
                  <a:lnTo>
                    <a:pt x="1228" y="868"/>
                  </a:lnTo>
                  <a:lnTo>
                    <a:pt x="1226" y="870"/>
                  </a:lnTo>
                  <a:lnTo>
                    <a:pt x="1225" y="874"/>
                  </a:lnTo>
                  <a:lnTo>
                    <a:pt x="1221" y="875"/>
                  </a:lnTo>
                  <a:lnTo>
                    <a:pt x="1221" y="875"/>
                  </a:lnTo>
                  <a:lnTo>
                    <a:pt x="1218" y="875"/>
                  </a:lnTo>
                  <a:lnTo>
                    <a:pt x="1217" y="877"/>
                  </a:lnTo>
                  <a:lnTo>
                    <a:pt x="1217" y="877"/>
                  </a:lnTo>
                  <a:lnTo>
                    <a:pt x="1210" y="880"/>
                  </a:lnTo>
                  <a:lnTo>
                    <a:pt x="1207" y="882"/>
                  </a:lnTo>
                  <a:lnTo>
                    <a:pt x="1206" y="883"/>
                  </a:lnTo>
                  <a:lnTo>
                    <a:pt x="1206" y="885"/>
                  </a:lnTo>
                  <a:lnTo>
                    <a:pt x="1206" y="885"/>
                  </a:lnTo>
                  <a:lnTo>
                    <a:pt x="1200" y="885"/>
                  </a:lnTo>
                  <a:lnTo>
                    <a:pt x="1197" y="886"/>
                  </a:lnTo>
                  <a:lnTo>
                    <a:pt x="1194" y="887"/>
                  </a:lnTo>
                  <a:lnTo>
                    <a:pt x="1190" y="887"/>
                  </a:lnTo>
                  <a:lnTo>
                    <a:pt x="1190" y="887"/>
                  </a:lnTo>
                  <a:lnTo>
                    <a:pt x="1191" y="891"/>
                  </a:lnTo>
                  <a:lnTo>
                    <a:pt x="1192" y="894"/>
                  </a:lnTo>
                  <a:lnTo>
                    <a:pt x="1192" y="896"/>
                  </a:lnTo>
                  <a:lnTo>
                    <a:pt x="1190" y="899"/>
                  </a:lnTo>
                  <a:lnTo>
                    <a:pt x="1190" y="899"/>
                  </a:lnTo>
                  <a:lnTo>
                    <a:pt x="1178" y="899"/>
                  </a:lnTo>
                  <a:lnTo>
                    <a:pt x="1178" y="899"/>
                  </a:lnTo>
                  <a:lnTo>
                    <a:pt x="1176" y="900"/>
                  </a:lnTo>
                  <a:lnTo>
                    <a:pt x="1174" y="902"/>
                  </a:lnTo>
                  <a:lnTo>
                    <a:pt x="1170" y="906"/>
                  </a:lnTo>
                  <a:lnTo>
                    <a:pt x="1170" y="906"/>
                  </a:lnTo>
                  <a:lnTo>
                    <a:pt x="1164" y="905"/>
                  </a:lnTo>
                  <a:lnTo>
                    <a:pt x="1158" y="906"/>
                  </a:lnTo>
                  <a:lnTo>
                    <a:pt x="1154" y="907"/>
                  </a:lnTo>
                  <a:lnTo>
                    <a:pt x="1151" y="909"/>
                  </a:lnTo>
                  <a:lnTo>
                    <a:pt x="1145" y="915"/>
                  </a:lnTo>
                  <a:lnTo>
                    <a:pt x="1142" y="917"/>
                  </a:lnTo>
                  <a:lnTo>
                    <a:pt x="1138" y="919"/>
                  </a:lnTo>
                  <a:lnTo>
                    <a:pt x="1138" y="919"/>
                  </a:lnTo>
                  <a:lnTo>
                    <a:pt x="1135" y="919"/>
                  </a:lnTo>
                  <a:lnTo>
                    <a:pt x="1132" y="918"/>
                  </a:lnTo>
                  <a:lnTo>
                    <a:pt x="1130" y="916"/>
                  </a:lnTo>
                  <a:lnTo>
                    <a:pt x="1127" y="915"/>
                  </a:lnTo>
                  <a:lnTo>
                    <a:pt x="1127" y="915"/>
                  </a:lnTo>
                  <a:lnTo>
                    <a:pt x="1115" y="918"/>
                  </a:lnTo>
                  <a:lnTo>
                    <a:pt x="1103" y="921"/>
                  </a:lnTo>
                  <a:lnTo>
                    <a:pt x="1103" y="921"/>
                  </a:lnTo>
                  <a:lnTo>
                    <a:pt x="1103" y="932"/>
                  </a:lnTo>
                  <a:lnTo>
                    <a:pt x="1103" y="932"/>
                  </a:lnTo>
                  <a:lnTo>
                    <a:pt x="1092" y="935"/>
                  </a:lnTo>
                  <a:lnTo>
                    <a:pt x="1083" y="933"/>
                  </a:lnTo>
                  <a:lnTo>
                    <a:pt x="1074" y="933"/>
                  </a:lnTo>
                  <a:lnTo>
                    <a:pt x="1065" y="935"/>
                  </a:lnTo>
                  <a:lnTo>
                    <a:pt x="1065" y="935"/>
                  </a:lnTo>
                  <a:lnTo>
                    <a:pt x="1065" y="944"/>
                  </a:lnTo>
                  <a:lnTo>
                    <a:pt x="1065" y="944"/>
                  </a:lnTo>
                  <a:lnTo>
                    <a:pt x="1062" y="941"/>
                  </a:lnTo>
                  <a:lnTo>
                    <a:pt x="1060" y="937"/>
                  </a:lnTo>
                  <a:lnTo>
                    <a:pt x="1060" y="937"/>
                  </a:lnTo>
                  <a:lnTo>
                    <a:pt x="1057" y="939"/>
                  </a:lnTo>
                  <a:lnTo>
                    <a:pt x="1054" y="939"/>
                  </a:lnTo>
                  <a:lnTo>
                    <a:pt x="1051" y="939"/>
                  </a:lnTo>
                  <a:lnTo>
                    <a:pt x="1049" y="937"/>
                  </a:lnTo>
                  <a:lnTo>
                    <a:pt x="1049" y="937"/>
                  </a:lnTo>
                  <a:lnTo>
                    <a:pt x="1047" y="938"/>
                  </a:lnTo>
                  <a:lnTo>
                    <a:pt x="1047" y="940"/>
                  </a:lnTo>
                  <a:lnTo>
                    <a:pt x="1047" y="944"/>
                  </a:lnTo>
                  <a:lnTo>
                    <a:pt x="1047" y="944"/>
                  </a:lnTo>
                  <a:lnTo>
                    <a:pt x="1038" y="944"/>
                  </a:lnTo>
                  <a:lnTo>
                    <a:pt x="1034" y="945"/>
                  </a:lnTo>
                  <a:lnTo>
                    <a:pt x="1024" y="946"/>
                  </a:lnTo>
                  <a:lnTo>
                    <a:pt x="1024" y="946"/>
                  </a:lnTo>
                  <a:lnTo>
                    <a:pt x="1023" y="948"/>
                  </a:lnTo>
                  <a:lnTo>
                    <a:pt x="1021" y="949"/>
                  </a:lnTo>
                  <a:lnTo>
                    <a:pt x="1017" y="949"/>
                  </a:lnTo>
                  <a:lnTo>
                    <a:pt x="1014" y="949"/>
                  </a:lnTo>
                  <a:lnTo>
                    <a:pt x="1012" y="950"/>
                  </a:lnTo>
                  <a:lnTo>
                    <a:pt x="1011" y="952"/>
                  </a:lnTo>
                  <a:lnTo>
                    <a:pt x="1011" y="952"/>
                  </a:lnTo>
                  <a:lnTo>
                    <a:pt x="1005" y="951"/>
                  </a:lnTo>
                  <a:lnTo>
                    <a:pt x="1000" y="952"/>
                  </a:lnTo>
                  <a:lnTo>
                    <a:pt x="988" y="955"/>
                  </a:lnTo>
                  <a:lnTo>
                    <a:pt x="988" y="955"/>
                  </a:lnTo>
                  <a:lnTo>
                    <a:pt x="980" y="953"/>
                  </a:lnTo>
                  <a:lnTo>
                    <a:pt x="976" y="951"/>
                  </a:lnTo>
                  <a:lnTo>
                    <a:pt x="975" y="950"/>
                  </a:lnTo>
                  <a:lnTo>
                    <a:pt x="974" y="948"/>
                  </a:lnTo>
                  <a:lnTo>
                    <a:pt x="974" y="948"/>
                  </a:lnTo>
                  <a:lnTo>
                    <a:pt x="971" y="950"/>
                  </a:lnTo>
                  <a:lnTo>
                    <a:pt x="967" y="951"/>
                  </a:lnTo>
                  <a:lnTo>
                    <a:pt x="962" y="951"/>
                  </a:lnTo>
                  <a:lnTo>
                    <a:pt x="957" y="952"/>
                  </a:lnTo>
                  <a:lnTo>
                    <a:pt x="957" y="952"/>
                  </a:lnTo>
                  <a:lnTo>
                    <a:pt x="951" y="955"/>
                  </a:lnTo>
                  <a:lnTo>
                    <a:pt x="948" y="957"/>
                  </a:lnTo>
                  <a:lnTo>
                    <a:pt x="948" y="958"/>
                  </a:lnTo>
                  <a:lnTo>
                    <a:pt x="948" y="960"/>
                  </a:lnTo>
                  <a:lnTo>
                    <a:pt x="948" y="960"/>
                  </a:lnTo>
                  <a:lnTo>
                    <a:pt x="947" y="959"/>
                  </a:lnTo>
                  <a:lnTo>
                    <a:pt x="946" y="956"/>
                  </a:lnTo>
                  <a:lnTo>
                    <a:pt x="945" y="953"/>
                  </a:lnTo>
                  <a:lnTo>
                    <a:pt x="944" y="952"/>
                  </a:lnTo>
                  <a:lnTo>
                    <a:pt x="944" y="952"/>
                  </a:lnTo>
                  <a:lnTo>
                    <a:pt x="944" y="952"/>
                  </a:lnTo>
                  <a:lnTo>
                    <a:pt x="942" y="956"/>
                  </a:lnTo>
                  <a:lnTo>
                    <a:pt x="941" y="957"/>
                  </a:lnTo>
                  <a:lnTo>
                    <a:pt x="939" y="958"/>
                  </a:lnTo>
                  <a:lnTo>
                    <a:pt x="939" y="958"/>
                  </a:lnTo>
                  <a:lnTo>
                    <a:pt x="939" y="956"/>
                  </a:lnTo>
                  <a:lnTo>
                    <a:pt x="937" y="955"/>
                  </a:lnTo>
                  <a:lnTo>
                    <a:pt x="937" y="955"/>
                  </a:lnTo>
                  <a:lnTo>
                    <a:pt x="927" y="955"/>
                  </a:lnTo>
                  <a:lnTo>
                    <a:pt x="923" y="953"/>
                  </a:lnTo>
                  <a:lnTo>
                    <a:pt x="919" y="950"/>
                  </a:lnTo>
                  <a:lnTo>
                    <a:pt x="919" y="950"/>
                  </a:lnTo>
                  <a:lnTo>
                    <a:pt x="914" y="952"/>
                  </a:lnTo>
                  <a:lnTo>
                    <a:pt x="910" y="952"/>
                  </a:lnTo>
                  <a:lnTo>
                    <a:pt x="907" y="953"/>
                  </a:lnTo>
                  <a:lnTo>
                    <a:pt x="905" y="953"/>
                  </a:lnTo>
                  <a:lnTo>
                    <a:pt x="903" y="955"/>
                  </a:lnTo>
                  <a:lnTo>
                    <a:pt x="903" y="955"/>
                  </a:lnTo>
                  <a:lnTo>
                    <a:pt x="899" y="957"/>
                  </a:lnTo>
                  <a:lnTo>
                    <a:pt x="897" y="958"/>
                  </a:lnTo>
                  <a:lnTo>
                    <a:pt x="894" y="960"/>
                  </a:lnTo>
                  <a:lnTo>
                    <a:pt x="894" y="960"/>
                  </a:lnTo>
                  <a:lnTo>
                    <a:pt x="881" y="960"/>
                  </a:lnTo>
                  <a:lnTo>
                    <a:pt x="875" y="959"/>
                  </a:lnTo>
                  <a:lnTo>
                    <a:pt x="871" y="959"/>
                  </a:lnTo>
                  <a:lnTo>
                    <a:pt x="869" y="958"/>
                  </a:lnTo>
                  <a:lnTo>
                    <a:pt x="869" y="958"/>
                  </a:lnTo>
                  <a:lnTo>
                    <a:pt x="866" y="959"/>
                  </a:lnTo>
                  <a:lnTo>
                    <a:pt x="863" y="960"/>
                  </a:lnTo>
                  <a:lnTo>
                    <a:pt x="860" y="961"/>
                  </a:lnTo>
                  <a:lnTo>
                    <a:pt x="859" y="962"/>
                  </a:lnTo>
                  <a:lnTo>
                    <a:pt x="859" y="964"/>
                  </a:lnTo>
                  <a:lnTo>
                    <a:pt x="859" y="964"/>
                  </a:lnTo>
                  <a:lnTo>
                    <a:pt x="855" y="961"/>
                  </a:lnTo>
                  <a:lnTo>
                    <a:pt x="851" y="959"/>
                  </a:lnTo>
                  <a:lnTo>
                    <a:pt x="845" y="958"/>
                  </a:lnTo>
                  <a:lnTo>
                    <a:pt x="838" y="958"/>
                  </a:lnTo>
                  <a:lnTo>
                    <a:pt x="838" y="958"/>
                  </a:lnTo>
                  <a:lnTo>
                    <a:pt x="838" y="956"/>
                  </a:lnTo>
                  <a:lnTo>
                    <a:pt x="837" y="956"/>
                  </a:lnTo>
                  <a:lnTo>
                    <a:pt x="836" y="955"/>
                  </a:lnTo>
                  <a:lnTo>
                    <a:pt x="836" y="955"/>
                  </a:lnTo>
                  <a:lnTo>
                    <a:pt x="836" y="957"/>
                  </a:lnTo>
                  <a:lnTo>
                    <a:pt x="835" y="957"/>
                  </a:lnTo>
                  <a:lnTo>
                    <a:pt x="834" y="958"/>
                  </a:lnTo>
                  <a:lnTo>
                    <a:pt x="834" y="958"/>
                  </a:lnTo>
                  <a:lnTo>
                    <a:pt x="834" y="957"/>
                  </a:lnTo>
                  <a:lnTo>
                    <a:pt x="832" y="956"/>
                  </a:lnTo>
                  <a:lnTo>
                    <a:pt x="831" y="955"/>
                  </a:lnTo>
                  <a:lnTo>
                    <a:pt x="831" y="955"/>
                  </a:lnTo>
                  <a:lnTo>
                    <a:pt x="825" y="955"/>
                  </a:lnTo>
                  <a:lnTo>
                    <a:pt x="825" y="955"/>
                  </a:lnTo>
                  <a:lnTo>
                    <a:pt x="821" y="953"/>
                  </a:lnTo>
                  <a:lnTo>
                    <a:pt x="818" y="952"/>
                  </a:lnTo>
                  <a:lnTo>
                    <a:pt x="818" y="952"/>
                  </a:lnTo>
                  <a:lnTo>
                    <a:pt x="815" y="953"/>
                  </a:lnTo>
                  <a:lnTo>
                    <a:pt x="811" y="955"/>
                  </a:lnTo>
                  <a:lnTo>
                    <a:pt x="808" y="957"/>
                  </a:lnTo>
                  <a:lnTo>
                    <a:pt x="804" y="958"/>
                  </a:lnTo>
                  <a:lnTo>
                    <a:pt x="804" y="958"/>
                  </a:lnTo>
                  <a:lnTo>
                    <a:pt x="802" y="957"/>
                  </a:lnTo>
                  <a:lnTo>
                    <a:pt x="801" y="957"/>
                  </a:lnTo>
                  <a:lnTo>
                    <a:pt x="800" y="956"/>
                  </a:lnTo>
                  <a:lnTo>
                    <a:pt x="798" y="955"/>
                  </a:lnTo>
                  <a:lnTo>
                    <a:pt x="798" y="955"/>
                  </a:lnTo>
                  <a:lnTo>
                    <a:pt x="796" y="956"/>
                  </a:lnTo>
                  <a:lnTo>
                    <a:pt x="794" y="956"/>
                  </a:lnTo>
                  <a:lnTo>
                    <a:pt x="793" y="957"/>
                  </a:lnTo>
                  <a:lnTo>
                    <a:pt x="791" y="958"/>
                  </a:lnTo>
                  <a:lnTo>
                    <a:pt x="791" y="958"/>
                  </a:lnTo>
                  <a:lnTo>
                    <a:pt x="791" y="957"/>
                  </a:lnTo>
                  <a:lnTo>
                    <a:pt x="790" y="957"/>
                  </a:lnTo>
                  <a:lnTo>
                    <a:pt x="788" y="955"/>
                  </a:lnTo>
                  <a:lnTo>
                    <a:pt x="788" y="955"/>
                  </a:lnTo>
                  <a:lnTo>
                    <a:pt x="780" y="955"/>
                  </a:lnTo>
                  <a:lnTo>
                    <a:pt x="770" y="955"/>
                  </a:lnTo>
                  <a:lnTo>
                    <a:pt x="770" y="955"/>
                  </a:lnTo>
                  <a:lnTo>
                    <a:pt x="769" y="953"/>
                  </a:lnTo>
                  <a:lnTo>
                    <a:pt x="767" y="952"/>
                  </a:lnTo>
                  <a:lnTo>
                    <a:pt x="764" y="950"/>
                  </a:lnTo>
                  <a:lnTo>
                    <a:pt x="764" y="950"/>
                  </a:lnTo>
                  <a:lnTo>
                    <a:pt x="762" y="947"/>
                  </a:lnTo>
                  <a:lnTo>
                    <a:pt x="760" y="946"/>
                  </a:lnTo>
                  <a:lnTo>
                    <a:pt x="758" y="946"/>
                  </a:lnTo>
                  <a:lnTo>
                    <a:pt x="758" y="946"/>
                  </a:lnTo>
                  <a:lnTo>
                    <a:pt x="755" y="946"/>
                  </a:lnTo>
                  <a:lnTo>
                    <a:pt x="754" y="946"/>
                  </a:lnTo>
                  <a:lnTo>
                    <a:pt x="752" y="949"/>
                  </a:lnTo>
                  <a:lnTo>
                    <a:pt x="750" y="952"/>
                  </a:lnTo>
                  <a:lnTo>
                    <a:pt x="748" y="952"/>
                  </a:lnTo>
                  <a:lnTo>
                    <a:pt x="746" y="952"/>
                  </a:lnTo>
                  <a:lnTo>
                    <a:pt x="746" y="952"/>
                  </a:lnTo>
                  <a:lnTo>
                    <a:pt x="746" y="950"/>
                  </a:lnTo>
                  <a:lnTo>
                    <a:pt x="746" y="949"/>
                  </a:lnTo>
                  <a:lnTo>
                    <a:pt x="745" y="948"/>
                  </a:lnTo>
                  <a:lnTo>
                    <a:pt x="743" y="948"/>
                  </a:lnTo>
                  <a:lnTo>
                    <a:pt x="739" y="949"/>
                  </a:lnTo>
                  <a:lnTo>
                    <a:pt x="735" y="950"/>
                  </a:lnTo>
                  <a:lnTo>
                    <a:pt x="735" y="950"/>
                  </a:lnTo>
                  <a:lnTo>
                    <a:pt x="735" y="949"/>
                  </a:lnTo>
                  <a:lnTo>
                    <a:pt x="733" y="948"/>
                  </a:lnTo>
                  <a:lnTo>
                    <a:pt x="733" y="948"/>
                  </a:lnTo>
                  <a:lnTo>
                    <a:pt x="725" y="947"/>
                  </a:lnTo>
                  <a:lnTo>
                    <a:pt x="717" y="946"/>
                  </a:lnTo>
                  <a:lnTo>
                    <a:pt x="717" y="946"/>
                  </a:lnTo>
                  <a:lnTo>
                    <a:pt x="715" y="945"/>
                  </a:lnTo>
                  <a:lnTo>
                    <a:pt x="713" y="944"/>
                  </a:lnTo>
                  <a:lnTo>
                    <a:pt x="713" y="944"/>
                  </a:lnTo>
                  <a:lnTo>
                    <a:pt x="711" y="944"/>
                  </a:lnTo>
                  <a:lnTo>
                    <a:pt x="708" y="945"/>
                  </a:lnTo>
                  <a:lnTo>
                    <a:pt x="706" y="946"/>
                  </a:lnTo>
                  <a:lnTo>
                    <a:pt x="703" y="946"/>
                  </a:lnTo>
                  <a:lnTo>
                    <a:pt x="703" y="946"/>
                  </a:lnTo>
                  <a:lnTo>
                    <a:pt x="699" y="945"/>
                  </a:lnTo>
                  <a:lnTo>
                    <a:pt x="695" y="944"/>
                  </a:lnTo>
                  <a:lnTo>
                    <a:pt x="695" y="944"/>
                  </a:lnTo>
                  <a:lnTo>
                    <a:pt x="692" y="942"/>
                  </a:lnTo>
                  <a:lnTo>
                    <a:pt x="687" y="942"/>
                  </a:lnTo>
                  <a:lnTo>
                    <a:pt x="687" y="942"/>
                  </a:lnTo>
                  <a:lnTo>
                    <a:pt x="685" y="942"/>
                  </a:lnTo>
                  <a:lnTo>
                    <a:pt x="683" y="943"/>
                  </a:lnTo>
                  <a:lnTo>
                    <a:pt x="681" y="944"/>
                  </a:lnTo>
                  <a:lnTo>
                    <a:pt x="679" y="944"/>
                  </a:lnTo>
                  <a:lnTo>
                    <a:pt x="679" y="944"/>
                  </a:lnTo>
                  <a:lnTo>
                    <a:pt x="676" y="943"/>
                  </a:lnTo>
                  <a:lnTo>
                    <a:pt x="675" y="942"/>
                  </a:lnTo>
                  <a:lnTo>
                    <a:pt x="670" y="939"/>
                  </a:lnTo>
                  <a:lnTo>
                    <a:pt x="670" y="939"/>
                  </a:lnTo>
                  <a:lnTo>
                    <a:pt x="667" y="939"/>
                  </a:lnTo>
                  <a:lnTo>
                    <a:pt x="665" y="939"/>
                  </a:lnTo>
                  <a:lnTo>
                    <a:pt x="663" y="940"/>
                  </a:lnTo>
                  <a:lnTo>
                    <a:pt x="661" y="939"/>
                  </a:lnTo>
                  <a:lnTo>
                    <a:pt x="661" y="939"/>
                  </a:lnTo>
                  <a:lnTo>
                    <a:pt x="659" y="937"/>
                  </a:lnTo>
                  <a:lnTo>
                    <a:pt x="657" y="935"/>
                  </a:lnTo>
                  <a:lnTo>
                    <a:pt x="657" y="935"/>
                  </a:lnTo>
                  <a:lnTo>
                    <a:pt x="651" y="935"/>
                  </a:lnTo>
                  <a:lnTo>
                    <a:pt x="645" y="935"/>
                  </a:lnTo>
                  <a:lnTo>
                    <a:pt x="645" y="935"/>
                  </a:lnTo>
                  <a:lnTo>
                    <a:pt x="634" y="932"/>
                  </a:lnTo>
                  <a:lnTo>
                    <a:pt x="629" y="931"/>
                  </a:lnTo>
                  <a:lnTo>
                    <a:pt x="623" y="932"/>
                  </a:lnTo>
                  <a:lnTo>
                    <a:pt x="623" y="932"/>
                  </a:lnTo>
                  <a:lnTo>
                    <a:pt x="623" y="929"/>
                  </a:lnTo>
                  <a:lnTo>
                    <a:pt x="622" y="927"/>
                  </a:lnTo>
                  <a:lnTo>
                    <a:pt x="621" y="924"/>
                  </a:lnTo>
                  <a:lnTo>
                    <a:pt x="621" y="924"/>
                  </a:lnTo>
                  <a:lnTo>
                    <a:pt x="614" y="923"/>
                  </a:lnTo>
                  <a:lnTo>
                    <a:pt x="610" y="921"/>
                  </a:lnTo>
                  <a:lnTo>
                    <a:pt x="610" y="921"/>
                  </a:lnTo>
                  <a:lnTo>
                    <a:pt x="608" y="922"/>
                  </a:lnTo>
                  <a:lnTo>
                    <a:pt x="605" y="923"/>
                  </a:lnTo>
                  <a:lnTo>
                    <a:pt x="603" y="922"/>
                  </a:lnTo>
                  <a:lnTo>
                    <a:pt x="602" y="922"/>
                  </a:lnTo>
                  <a:lnTo>
                    <a:pt x="601" y="922"/>
                  </a:lnTo>
                  <a:lnTo>
                    <a:pt x="600" y="926"/>
                  </a:lnTo>
                  <a:lnTo>
                    <a:pt x="600" y="926"/>
                  </a:lnTo>
                  <a:lnTo>
                    <a:pt x="596" y="924"/>
                  </a:lnTo>
                  <a:lnTo>
                    <a:pt x="590" y="924"/>
                  </a:lnTo>
                  <a:lnTo>
                    <a:pt x="590" y="924"/>
                  </a:lnTo>
                  <a:lnTo>
                    <a:pt x="587" y="921"/>
                  </a:lnTo>
                  <a:lnTo>
                    <a:pt x="585" y="920"/>
                  </a:lnTo>
                  <a:lnTo>
                    <a:pt x="584" y="917"/>
                  </a:lnTo>
                  <a:lnTo>
                    <a:pt x="584" y="917"/>
                  </a:lnTo>
                  <a:lnTo>
                    <a:pt x="583" y="918"/>
                  </a:lnTo>
                  <a:lnTo>
                    <a:pt x="581" y="918"/>
                  </a:lnTo>
                  <a:lnTo>
                    <a:pt x="578" y="918"/>
                  </a:lnTo>
                  <a:lnTo>
                    <a:pt x="573" y="917"/>
                  </a:lnTo>
                  <a:lnTo>
                    <a:pt x="567" y="917"/>
                  </a:lnTo>
                  <a:lnTo>
                    <a:pt x="567" y="917"/>
                  </a:lnTo>
                  <a:lnTo>
                    <a:pt x="567" y="914"/>
                  </a:lnTo>
                  <a:lnTo>
                    <a:pt x="565" y="911"/>
                  </a:lnTo>
                  <a:lnTo>
                    <a:pt x="563" y="910"/>
                  </a:lnTo>
                  <a:lnTo>
                    <a:pt x="562" y="908"/>
                  </a:lnTo>
                  <a:lnTo>
                    <a:pt x="562" y="908"/>
                  </a:lnTo>
                  <a:lnTo>
                    <a:pt x="558" y="909"/>
                  </a:lnTo>
                  <a:lnTo>
                    <a:pt x="557" y="908"/>
                  </a:lnTo>
                  <a:lnTo>
                    <a:pt x="555" y="907"/>
                  </a:lnTo>
                  <a:lnTo>
                    <a:pt x="551" y="906"/>
                  </a:lnTo>
                  <a:lnTo>
                    <a:pt x="551" y="906"/>
                  </a:lnTo>
                  <a:lnTo>
                    <a:pt x="542" y="905"/>
                  </a:lnTo>
                  <a:lnTo>
                    <a:pt x="533" y="906"/>
                  </a:lnTo>
                  <a:lnTo>
                    <a:pt x="533" y="906"/>
                  </a:lnTo>
                  <a:lnTo>
                    <a:pt x="533" y="903"/>
                  </a:lnTo>
                  <a:lnTo>
                    <a:pt x="532" y="902"/>
                  </a:lnTo>
                  <a:lnTo>
                    <a:pt x="528" y="901"/>
                  </a:lnTo>
                  <a:lnTo>
                    <a:pt x="523" y="902"/>
                  </a:lnTo>
                  <a:lnTo>
                    <a:pt x="520" y="901"/>
                  </a:lnTo>
                  <a:lnTo>
                    <a:pt x="520" y="901"/>
                  </a:lnTo>
                  <a:lnTo>
                    <a:pt x="518" y="899"/>
                  </a:lnTo>
                  <a:lnTo>
                    <a:pt x="517" y="897"/>
                  </a:lnTo>
                  <a:lnTo>
                    <a:pt x="517" y="897"/>
                  </a:lnTo>
                  <a:lnTo>
                    <a:pt x="515" y="896"/>
                  </a:lnTo>
                  <a:lnTo>
                    <a:pt x="511" y="896"/>
                  </a:lnTo>
                  <a:lnTo>
                    <a:pt x="510" y="896"/>
                  </a:lnTo>
                  <a:lnTo>
                    <a:pt x="509" y="895"/>
                  </a:lnTo>
                  <a:lnTo>
                    <a:pt x="509" y="892"/>
                  </a:lnTo>
                  <a:lnTo>
                    <a:pt x="509" y="890"/>
                  </a:lnTo>
                  <a:lnTo>
                    <a:pt x="509" y="890"/>
                  </a:lnTo>
                  <a:lnTo>
                    <a:pt x="506" y="891"/>
                  </a:lnTo>
                  <a:lnTo>
                    <a:pt x="505" y="891"/>
                  </a:lnTo>
                  <a:lnTo>
                    <a:pt x="501" y="890"/>
                  </a:lnTo>
                  <a:lnTo>
                    <a:pt x="497" y="890"/>
                  </a:lnTo>
                  <a:lnTo>
                    <a:pt x="497" y="890"/>
                  </a:lnTo>
                  <a:lnTo>
                    <a:pt x="497" y="888"/>
                  </a:lnTo>
                  <a:lnTo>
                    <a:pt x="496" y="886"/>
                  </a:lnTo>
                  <a:lnTo>
                    <a:pt x="496" y="885"/>
                  </a:lnTo>
                  <a:lnTo>
                    <a:pt x="495" y="883"/>
                  </a:lnTo>
                  <a:lnTo>
                    <a:pt x="495" y="883"/>
                  </a:lnTo>
                  <a:lnTo>
                    <a:pt x="489" y="882"/>
                  </a:lnTo>
                  <a:lnTo>
                    <a:pt x="482" y="881"/>
                  </a:lnTo>
                  <a:lnTo>
                    <a:pt x="475" y="879"/>
                  </a:lnTo>
                  <a:lnTo>
                    <a:pt x="469" y="879"/>
                  </a:lnTo>
                  <a:lnTo>
                    <a:pt x="469" y="879"/>
                  </a:lnTo>
                  <a:lnTo>
                    <a:pt x="467" y="876"/>
                  </a:lnTo>
                  <a:lnTo>
                    <a:pt x="466" y="874"/>
                  </a:lnTo>
                  <a:lnTo>
                    <a:pt x="465" y="871"/>
                  </a:lnTo>
                  <a:lnTo>
                    <a:pt x="464" y="867"/>
                  </a:lnTo>
                  <a:lnTo>
                    <a:pt x="464" y="867"/>
                  </a:lnTo>
                  <a:lnTo>
                    <a:pt x="459" y="866"/>
                  </a:lnTo>
                  <a:lnTo>
                    <a:pt x="455" y="864"/>
                  </a:lnTo>
                  <a:lnTo>
                    <a:pt x="452" y="863"/>
                  </a:lnTo>
                  <a:lnTo>
                    <a:pt x="449" y="863"/>
                  </a:lnTo>
                  <a:lnTo>
                    <a:pt x="446" y="863"/>
                  </a:lnTo>
                  <a:lnTo>
                    <a:pt x="446" y="863"/>
                  </a:lnTo>
                  <a:lnTo>
                    <a:pt x="446" y="862"/>
                  </a:lnTo>
                  <a:lnTo>
                    <a:pt x="445" y="861"/>
                  </a:lnTo>
                  <a:lnTo>
                    <a:pt x="443" y="860"/>
                  </a:lnTo>
                  <a:lnTo>
                    <a:pt x="439" y="860"/>
                  </a:lnTo>
                  <a:lnTo>
                    <a:pt x="437" y="859"/>
                  </a:lnTo>
                  <a:lnTo>
                    <a:pt x="437" y="859"/>
                  </a:lnTo>
                  <a:lnTo>
                    <a:pt x="437" y="857"/>
                  </a:lnTo>
                  <a:lnTo>
                    <a:pt x="437" y="857"/>
                  </a:lnTo>
                  <a:lnTo>
                    <a:pt x="433" y="858"/>
                  </a:lnTo>
                  <a:lnTo>
                    <a:pt x="431" y="857"/>
                  </a:lnTo>
                  <a:lnTo>
                    <a:pt x="430" y="856"/>
                  </a:lnTo>
                  <a:lnTo>
                    <a:pt x="430" y="854"/>
                  </a:lnTo>
                  <a:lnTo>
                    <a:pt x="430" y="854"/>
                  </a:lnTo>
                  <a:lnTo>
                    <a:pt x="425" y="855"/>
                  </a:lnTo>
                  <a:lnTo>
                    <a:pt x="420" y="854"/>
                  </a:lnTo>
                  <a:lnTo>
                    <a:pt x="412" y="851"/>
                  </a:lnTo>
                  <a:lnTo>
                    <a:pt x="412" y="851"/>
                  </a:lnTo>
                  <a:lnTo>
                    <a:pt x="412" y="847"/>
                  </a:lnTo>
                  <a:lnTo>
                    <a:pt x="411" y="845"/>
                  </a:lnTo>
                  <a:lnTo>
                    <a:pt x="408" y="843"/>
                  </a:lnTo>
                  <a:lnTo>
                    <a:pt x="405" y="842"/>
                  </a:lnTo>
                  <a:lnTo>
                    <a:pt x="402" y="841"/>
                  </a:lnTo>
                  <a:lnTo>
                    <a:pt x="399" y="840"/>
                  </a:lnTo>
                  <a:lnTo>
                    <a:pt x="397" y="838"/>
                  </a:lnTo>
                  <a:lnTo>
                    <a:pt x="396" y="834"/>
                  </a:lnTo>
                  <a:lnTo>
                    <a:pt x="396" y="834"/>
                  </a:lnTo>
                  <a:lnTo>
                    <a:pt x="393" y="836"/>
                  </a:lnTo>
                  <a:lnTo>
                    <a:pt x="388" y="836"/>
                  </a:lnTo>
                  <a:lnTo>
                    <a:pt x="388" y="836"/>
                  </a:lnTo>
                  <a:lnTo>
                    <a:pt x="386" y="833"/>
                  </a:lnTo>
                  <a:lnTo>
                    <a:pt x="386" y="827"/>
                  </a:lnTo>
                  <a:lnTo>
                    <a:pt x="386" y="827"/>
                  </a:lnTo>
                  <a:lnTo>
                    <a:pt x="382" y="827"/>
                  </a:lnTo>
                  <a:lnTo>
                    <a:pt x="379" y="826"/>
                  </a:lnTo>
                  <a:lnTo>
                    <a:pt x="377" y="825"/>
                  </a:lnTo>
                  <a:lnTo>
                    <a:pt x="376" y="823"/>
                  </a:lnTo>
                  <a:lnTo>
                    <a:pt x="376" y="823"/>
                  </a:lnTo>
                  <a:lnTo>
                    <a:pt x="374" y="824"/>
                  </a:lnTo>
                  <a:lnTo>
                    <a:pt x="372" y="824"/>
                  </a:lnTo>
                  <a:lnTo>
                    <a:pt x="369" y="823"/>
                  </a:lnTo>
                  <a:lnTo>
                    <a:pt x="365" y="823"/>
                  </a:lnTo>
                  <a:lnTo>
                    <a:pt x="365" y="823"/>
                  </a:lnTo>
                  <a:lnTo>
                    <a:pt x="364" y="820"/>
                  </a:lnTo>
                  <a:lnTo>
                    <a:pt x="361" y="818"/>
                  </a:lnTo>
                  <a:lnTo>
                    <a:pt x="357" y="817"/>
                  </a:lnTo>
                  <a:lnTo>
                    <a:pt x="354" y="816"/>
                  </a:lnTo>
                  <a:lnTo>
                    <a:pt x="354" y="816"/>
                  </a:lnTo>
                  <a:lnTo>
                    <a:pt x="354" y="813"/>
                  </a:lnTo>
                  <a:lnTo>
                    <a:pt x="353" y="810"/>
                  </a:lnTo>
                  <a:lnTo>
                    <a:pt x="352" y="808"/>
                  </a:lnTo>
                  <a:lnTo>
                    <a:pt x="352" y="805"/>
                  </a:lnTo>
                  <a:lnTo>
                    <a:pt x="352" y="805"/>
                  </a:lnTo>
                  <a:lnTo>
                    <a:pt x="349" y="805"/>
                  </a:lnTo>
                  <a:lnTo>
                    <a:pt x="347" y="804"/>
                  </a:lnTo>
                  <a:lnTo>
                    <a:pt x="343" y="802"/>
                  </a:lnTo>
                  <a:lnTo>
                    <a:pt x="340" y="801"/>
                  </a:lnTo>
                  <a:lnTo>
                    <a:pt x="336" y="800"/>
                  </a:lnTo>
                  <a:lnTo>
                    <a:pt x="334" y="800"/>
                  </a:lnTo>
                  <a:lnTo>
                    <a:pt x="334" y="800"/>
                  </a:lnTo>
                  <a:lnTo>
                    <a:pt x="333" y="799"/>
                  </a:lnTo>
                  <a:lnTo>
                    <a:pt x="331" y="797"/>
                  </a:lnTo>
                  <a:lnTo>
                    <a:pt x="330" y="796"/>
                  </a:lnTo>
                  <a:lnTo>
                    <a:pt x="329" y="794"/>
                  </a:lnTo>
                  <a:lnTo>
                    <a:pt x="329" y="794"/>
                  </a:lnTo>
                  <a:lnTo>
                    <a:pt x="329" y="793"/>
                  </a:lnTo>
                  <a:lnTo>
                    <a:pt x="328" y="792"/>
                  </a:lnTo>
                  <a:lnTo>
                    <a:pt x="326" y="790"/>
                  </a:lnTo>
                  <a:lnTo>
                    <a:pt x="325" y="790"/>
                  </a:lnTo>
                  <a:lnTo>
                    <a:pt x="325" y="789"/>
                  </a:lnTo>
                  <a:lnTo>
                    <a:pt x="325" y="787"/>
                  </a:lnTo>
                  <a:lnTo>
                    <a:pt x="325" y="784"/>
                  </a:lnTo>
                  <a:lnTo>
                    <a:pt x="325" y="784"/>
                  </a:lnTo>
                  <a:lnTo>
                    <a:pt x="323" y="785"/>
                  </a:lnTo>
                  <a:lnTo>
                    <a:pt x="321" y="786"/>
                  </a:lnTo>
                  <a:lnTo>
                    <a:pt x="318" y="786"/>
                  </a:lnTo>
                  <a:lnTo>
                    <a:pt x="316" y="787"/>
                  </a:lnTo>
                  <a:lnTo>
                    <a:pt x="316" y="787"/>
                  </a:lnTo>
                  <a:lnTo>
                    <a:pt x="309" y="780"/>
                  </a:lnTo>
                  <a:lnTo>
                    <a:pt x="309" y="780"/>
                  </a:lnTo>
                  <a:lnTo>
                    <a:pt x="309" y="779"/>
                  </a:lnTo>
                  <a:lnTo>
                    <a:pt x="308" y="778"/>
                  </a:lnTo>
                  <a:lnTo>
                    <a:pt x="307" y="778"/>
                  </a:lnTo>
                  <a:lnTo>
                    <a:pt x="307" y="778"/>
                  </a:lnTo>
                  <a:lnTo>
                    <a:pt x="301" y="776"/>
                  </a:lnTo>
                  <a:lnTo>
                    <a:pt x="301" y="776"/>
                  </a:lnTo>
                  <a:lnTo>
                    <a:pt x="301" y="774"/>
                  </a:lnTo>
                  <a:lnTo>
                    <a:pt x="301" y="772"/>
                  </a:lnTo>
                  <a:lnTo>
                    <a:pt x="301" y="772"/>
                  </a:lnTo>
                  <a:lnTo>
                    <a:pt x="294" y="766"/>
                  </a:lnTo>
                  <a:lnTo>
                    <a:pt x="291" y="763"/>
                  </a:lnTo>
                  <a:lnTo>
                    <a:pt x="289" y="760"/>
                  </a:lnTo>
                  <a:lnTo>
                    <a:pt x="289" y="760"/>
                  </a:lnTo>
                  <a:lnTo>
                    <a:pt x="284" y="759"/>
                  </a:lnTo>
                  <a:lnTo>
                    <a:pt x="280" y="757"/>
                  </a:lnTo>
                  <a:lnTo>
                    <a:pt x="275" y="755"/>
                  </a:lnTo>
                  <a:lnTo>
                    <a:pt x="271" y="754"/>
                  </a:lnTo>
                  <a:lnTo>
                    <a:pt x="271" y="754"/>
                  </a:lnTo>
                  <a:lnTo>
                    <a:pt x="268" y="746"/>
                  </a:lnTo>
                  <a:lnTo>
                    <a:pt x="267" y="742"/>
                  </a:lnTo>
                  <a:lnTo>
                    <a:pt x="265" y="740"/>
                  </a:lnTo>
                  <a:lnTo>
                    <a:pt x="265" y="740"/>
                  </a:lnTo>
                  <a:lnTo>
                    <a:pt x="260" y="736"/>
                  </a:lnTo>
                  <a:lnTo>
                    <a:pt x="253" y="731"/>
                  </a:lnTo>
                  <a:lnTo>
                    <a:pt x="253" y="731"/>
                  </a:lnTo>
                  <a:lnTo>
                    <a:pt x="252" y="729"/>
                  </a:lnTo>
                  <a:lnTo>
                    <a:pt x="252" y="728"/>
                  </a:lnTo>
                  <a:lnTo>
                    <a:pt x="251" y="728"/>
                  </a:lnTo>
                  <a:lnTo>
                    <a:pt x="251" y="728"/>
                  </a:lnTo>
                  <a:lnTo>
                    <a:pt x="249" y="726"/>
                  </a:lnTo>
                  <a:lnTo>
                    <a:pt x="246" y="724"/>
                  </a:lnTo>
                  <a:lnTo>
                    <a:pt x="246" y="724"/>
                  </a:lnTo>
                  <a:lnTo>
                    <a:pt x="242" y="718"/>
                  </a:lnTo>
                  <a:lnTo>
                    <a:pt x="239" y="714"/>
                  </a:lnTo>
                  <a:lnTo>
                    <a:pt x="235" y="711"/>
                  </a:lnTo>
                  <a:lnTo>
                    <a:pt x="235" y="711"/>
                  </a:lnTo>
                  <a:lnTo>
                    <a:pt x="232" y="709"/>
                  </a:lnTo>
                  <a:lnTo>
                    <a:pt x="228" y="708"/>
                  </a:lnTo>
                  <a:lnTo>
                    <a:pt x="228" y="708"/>
                  </a:lnTo>
                  <a:lnTo>
                    <a:pt x="228" y="706"/>
                  </a:lnTo>
                  <a:lnTo>
                    <a:pt x="227" y="705"/>
                  </a:lnTo>
                  <a:lnTo>
                    <a:pt x="227" y="703"/>
                  </a:lnTo>
                  <a:lnTo>
                    <a:pt x="226" y="701"/>
                  </a:lnTo>
                  <a:lnTo>
                    <a:pt x="226" y="701"/>
                  </a:lnTo>
                  <a:lnTo>
                    <a:pt x="224" y="700"/>
                  </a:lnTo>
                  <a:lnTo>
                    <a:pt x="222" y="699"/>
                  </a:lnTo>
                  <a:lnTo>
                    <a:pt x="222" y="699"/>
                  </a:lnTo>
                  <a:lnTo>
                    <a:pt x="221" y="696"/>
                  </a:lnTo>
                  <a:lnTo>
                    <a:pt x="220" y="693"/>
                  </a:lnTo>
                  <a:lnTo>
                    <a:pt x="219" y="689"/>
                  </a:lnTo>
                  <a:lnTo>
                    <a:pt x="218" y="688"/>
                  </a:lnTo>
                  <a:lnTo>
                    <a:pt x="215" y="688"/>
                  </a:lnTo>
                  <a:lnTo>
                    <a:pt x="215" y="688"/>
                  </a:lnTo>
                  <a:lnTo>
                    <a:pt x="215" y="679"/>
                  </a:lnTo>
                  <a:lnTo>
                    <a:pt x="215" y="679"/>
                  </a:lnTo>
                  <a:lnTo>
                    <a:pt x="214" y="678"/>
                  </a:lnTo>
                  <a:lnTo>
                    <a:pt x="212" y="678"/>
                  </a:lnTo>
                  <a:lnTo>
                    <a:pt x="211" y="679"/>
                  </a:lnTo>
                  <a:lnTo>
                    <a:pt x="210" y="677"/>
                  </a:lnTo>
                  <a:lnTo>
                    <a:pt x="210" y="677"/>
                  </a:lnTo>
                  <a:lnTo>
                    <a:pt x="209" y="673"/>
                  </a:lnTo>
                  <a:lnTo>
                    <a:pt x="206" y="667"/>
                  </a:lnTo>
                  <a:lnTo>
                    <a:pt x="201" y="663"/>
                  </a:lnTo>
                  <a:lnTo>
                    <a:pt x="198" y="662"/>
                  </a:lnTo>
                  <a:lnTo>
                    <a:pt x="194" y="661"/>
                  </a:lnTo>
                  <a:lnTo>
                    <a:pt x="194" y="661"/>
                  </a:lnTo>
                  <a:lnTo>
                    <a:pt x="194" y="656"/>
                  </a:lnTo>
                  <a:lnTo>
                    <a:pt x="194" y="654"/>
                  </a:lnTo>
                  <a:lnTo>
                    <a:pt x="192" y="653"/>
                  </a:lnTo>
                  <a:lnTo>
                    <a:pt x="192" y="653"/>
                  </a:lnTo>
                  <a:lnTo>
                    <a:pt x="190" y="653"/>
                  </a:lnTo>
                  <a:lnTo>
                    <a:pt x="188" y="653"/>
                  </a:lnTo>
                  <a:lnTo>
                    <a:pt x="188" y="653"/>
                  </a:lnTo>
                  <a:lnTo>
                    <a:pt x="188" y="650"/>
                  </a:lnTo>
                  <a:lnTo>
                    <a:pt x="188" y="647"/>
                  </a:lnTo>
                  <a:lnTo>
                    <a:pt x="188" y="647"/>
                  </a:lnTo>
                  <a:lnTo>
                    <a:pt x="186" y="645"/>
                  </a:lnTo>
                  <a:lnTo>
                    <a:pt x="184" y="643"/>
                  </a:lnTo>
                  <a:lnTo>
                    <a:pt x="184" y="643"/>
                  </a:lnTo>
                  <a:lnTo>
                    <a:pt x="180" y="640"/>
                  </a:lnTo>
                  <a:lnTo>
                    <a:pt x="177" y="637"/>
                  </a:lnTo>
                  <a:lnTo>
                    <a:pt x="177" y="637"/>
                  </a:lnTo>
                  <a:lnTo>
                    <a:pt x="177" y="634"/>
                  </a:lnTo>
                  <a:lnTo>
                    <a:pt x="176" y="631"/>
                  </a:lnTo>
                  <a:lnTo>
                    <a:pt x="174" y="625"/>
                  </a:lnTo>
                  <a:lnTo>
                    <a:pt x="174" y="625"/>
                  </a:lnTo>
                  <a:lnTo>
                    <a:pt x="173" y="624"/>
                  </a:lnTo>
                  <a:lnTo>
                    <a:pt x="171" y="623"/>
                  </a:lnTo>
                  <a:lnTo>
                    <a:pt x="170" y="621"/>
                  </a:lnTo>
                  <a:lnTo>
                    <a:pt x="170" y="619"/>
                  </a:lnTo>
                  <a:lnTo>
                    <a:pt x="170" y="619"/>
                  </a:lnTo>
                  <a:lnTo>
                    <a:pt x="169" y="616"/>
                  </a:lnTo>
                  <a:lnTo>
                    <a:pt x="167" y="615"/>
                  </a:lnTo>
                  <a:lnTo>
                    <a:pt x="165" y="614"/>
                  </a:lnTo>
                  <a:lnTo>
                    <a:pt x="161" y="614"/>
                  </a:lnTo>
                  <a:lnTo>
                    <a:pt x="161" y="614"/>
                  </a:lnTo>
                  <a:lnTo>
                    <a:pt x="161" y="611"/>
                  </a:lnTo>
                  <a:lnTo>
                    <a:pt x="160" y="607"/>
                  </a:lnTo>
                  <a:lnTo>
                    <a:pt x="160" y="604"/>
                  </a:lnTo>
                  <a:lnTo>
                    <a:pt x="157" y="601"/>
                  </a:lnTo>
                  <a:lnTo>
                    <a:pt x="157" y="601"/>
                  </a:lnTo>
                  <a:lnTo>
                    <a:pt x="153" y="601"/>
                  </a:lnTo>
                  <a:lnTo>
                    <a:pt x="152" y="603"/>
                  </a:lnTo>
                  <a:lnTo>
                    <a:pt x="152" y="603"/>
                  </a:lnTo>
                  <a:lnTo>
                    <a:pt x="151" y="602"/>
                  </a:lnTo>
                  <a:lnTo>
                    <a:pt x="150" y="601"/>
                  </a:lnTo>
                  <a:lnTo>
                    <a:pt x="150" y="598"/>
                  </a:lnTo>
                  <a:lnTo>
                    <a:pt x="150" y="598"/>
                  </a:lnTo>
                  <a:lnTo>
                    <a:pt x="148" y="595"/>
                  </a:lnTo>
                  <a:lnTo>
                    <a:pt x="146" y="592"/>
                  </a:lnTo>
                  <a:lnTo>
                    <a:pt x="146" y="592"/>
                  </a:lnTo>
                  <a:lnTo>
                    <a:pt x="145" y="589"/>
                  </a:lnTo>
                  <a:lnTo>
                    <a:pt x="144" y="585"/>
                  </a:lnTo>
                  <a:lnTo>
                    <a:pt x="144" y="581"/>
                  </a:lnTo>
                  <a:lnTo>
                    <a:pt x="143" y="576"/>
                  </a:lnTo>
                  <a:lnTo>
                    <a:pt x="143" y="576"/>
                  </a:lnTo>
                  <a:lnTo>
                    <a:pt x="142" y="574"/>
                  </a:lnTo>
                  <a:lnTo>
                    <a:pt x="140" y="571"/>
                  </a:lnTo>
                  <a:lnTo>
                    <a:pt x="139" y="567"/>
                  </a:lnTo>
                  <a:lnTo>
                    <a:pt x="139" y="566"/>
                  </a:lnTo>
                  <a:lnTo>
                    <a:pt x="139" y="564"/>
                  </a:lnTo>
                  <a:lnTo>
                    <a:pt x="139" y="564"/>
                  </a:lnTo>
                  <a:lnTo>
                    <a:pt x="135" y="563"/>
                  </a:lnTo>
                  <a:lnTo>
                    <a:pt x="131" y="563"/>
                  </a:lnTo>
                  <a:lnTo>
                    <a:pt x="129" y="563"/>
                  </a:lnTo>
                  <a:lnTo>
                    <a:pt x="125" y="560"/>
                  </a:lnTo>
                  <a:lnTo>
                    <a:pt x="125" y="560"/>
                  </a:lnTo>
                  <a:lnTo>
                    <a:pt x="125" y="559"/>
                  </a:lnTo>
                  <a:lnTo>
                    <a:pt x="125" y="557"/>
                  </a:lnTo>
                  <a:lnTo>
                    <a:pt x="124" y="555"/>
                  </a:lnTo>
                  <a:lnTo>
                    <a:pt x="124" y="554"/>
                  </a:lnTo>
                  <a:lnTo>
                    <a:pt x="124" y="554"/>
                  </a:lnTo>
                  <a:lnTo>
                    <a:pt x="127" y="554"/>
                  </a:lnTo>
                  <a:lnTo>
                    <a:pt x="127" y="554"/>
                  </a:lnTo>
                  <a:lnTo>
                    <a:pt x="125" y="551"/>
                  </a:lnTo>
                  <a:lnTo>
                    <a:pt x="122" y="550"/>
                  </a:lnTo>
                  <a:lnTo>
                    <a:pt x="115" y="546"/>
                  </a:lnTo>
                  <a:lnTo>
                    <a:pt x="115" y="546"/>
                  </a:lnTo>
                  <a:lnTo>
                    <a:pt x="114" y="537"/>
                  </a:lnTo>
                  <a:lnTo>
                    <a:pt x="110" y="529"/>
                  </a:lnTo>
                  <a:lnTo>
                    <a:pt x="106" y="522"/>
                  </a:lnTo>
                  <a:lnTo>
                    <a:pt x="101" y="518"/>
                  </a:lnTo>
                  <a:lnTo>
                    <a:pt x="101" y="518"/>
                  </a:lnTo>
                  <a:lnTo>
                    <a:pt x="101" y="512"/>
                  </a:lnTo>
                  <a:lnTo>
                    <a:pt x="100" y="509"/>
                  </a:lnTo>
                  <a:lnTo>
                    <a:pt x="99" y="506"/>
                  </a:lnTo>
                  <a:lnTo>
                    <a:pt x="99" y="506"/>
                  </a:lnTo>
                  <a:lnTo>
                    <a:pt x="97" y="505"/>
                  </a:lnTo>
                  <a:lnTo>
                    <a:pt x="94" y="504"/>
                  </a:lnTo>
                  <a:lnTo>
                    <a:pt x="94" y="504"/>
                  </a:lnTo>
                  <a:lnTo>
                    <a:pt x="92" y="499"/>
                  </a:lnTo>
                  <a:lnTo>
                    <a:pt x="91" y="493"/>
                  </a:lnTo>
                  <a:lnTo>
                    <a:pt x="91" y="493"/>
                  </a:lnTo>
                  <a:lnTo>
                    <a:pt x="90" y="490"/>
                  </a:lnTo>
                  <a:lnTo>
                    <a:pt x="89" y="486"/>
                  </a:lnTo>
                  <a:lnTo>
                    <a:pt x="89" y="486"/>
                  </a:lnTo>
                  <a:lnTo>
                    <a:pt x="85" y="484"/>
                  </a:lnTo>
                  <a:lnTo>
                    <a:pt x="85" y="484"/>
                  </a:lnTo>
                  <a:lnTo>
                    <a:pt x="84" y="480"/>
                  </a:lnTo>
                  <a:lnTo>
                    <a:pt x="85" y="477"/>
                  </a:lnTo>
                  <a:lnTo>
                    <a:pt x="84" y="474"/>
                  </a:lnTo>
                  <a:lnTo>
                    <a:pt x="83" y="471"/>
                  </a:lnTo>
                  <a:lnTo>
                    <a:pt x="83" y="471"/>
                  </a:lnTo>
                  <a:lnTo>
                    <a:pt x="79" y="469"/>
                  </a:lnTo>
                  <a:lnTo>
                    <a:pt x="79" y="469"/>
                  </a:lnTo>
                  <a:lnTo>
                    <a:pt x="78" y="465"/>
                  </a:lnTo>
                  <a:lnTo>
                    <a:pt x="78" y="463"/>
                  </a:lnTo>
                  <a:lnTo>
                    <a:pt x="77" y="460"/>
                  </a:lnTo>
                  <a:lnTo>
                    <a:pt x="76" y="457"/>
                  </a:lnTo>
                  <a:lnTo>
                    <a:pt x="76" y="457"/>
                  </a:lnTo>
                  <a:lnTo>
                    <a:pt x="74" y="454"/>
                  </a:lnTo>
                  <a:lnTo>
                    <a:pt x="73" y="453"/>
                  </a:lnTo>
                  <a:lnTo>
                    <a:pt x="71" y="451"/>
                  </a:lnTo>
                  <a:lnTo>
                    <a:pt x="71" y="451"/>
                  </a:lnTo>
                  <a:lnTo>
                    <a:pt x="69" y="443"/>
                  </a:lnTo>
                  <a:lnTo>
                    <a:pt x="69" y="443"/>
                  </a:lnTo>
                  <a:lnTo>
                    <a:pt x="67" y="442"/>
                  </a:lnTo>
                  <a:lnTo>
                    <a:pt x="65" y="441"/>
                  </a:lnTo>
                  <a:lnTo>
                    <a:pt x="65" y="441"/>
                  </a:lnTo>
                  <a:lnTo>
                    <a:pt x="64" y="440"/>
                  </a:lnTo>
                  <a:lnTo>
                    <a:pt x="65" y="438"/>
                  </a:lnTo>
                  <a:lnTo>
                    <a:pt x="65" y="436"/>
                  </a:lnTo>
                  <a:lnTo>
                    <a:pt x="65" y="435"/>
                  </a:lnTo>
                  <a:lnTo>
                    <a:pt x="65" y="435"/>
                  </a:lnTo>
                  <a:lnTo>
                    <a:pt x="61" y="431"/>
                  </a:lnTo>
                  <a:lnTo>
                    <a:pt x="60" y="427"/>
                  </a:lnTo>
                  <a:lnTo>
                    <a:pt x="60" y="424"/>
                  </a:lnTo>
                  <a:lnTo>
                    <a:pt x="61" y="421"/>
                  </a:lnTo>
                  <a:lnTo>
                    <a:pt x="61" y="421"/>
                  </a:lnTo>
                  <a:lnTo>
                    <a:pt x="61" y="419"/>
                  </a:lnTo>
                  <a:lnTo>
                    <a:pt x="60" y="418"/>
                  </a:lnTo>
                  <a:lnTo>
                    <a:pt x="59" y="416"/>
                  </a:lnTo>
                  <a:lnTo>
                    <a:pt x="56" y="416"/>
                  </a:lnTo>
                  <a:lnTo>
                    <a:pt x="54" y="415"/>
                  </a:lnTo>
                  <a:lnTo>
                    <a:pt x="54" y="415"/>
                  </a:lnTo>
                  <a:lnTo>
                    <a:pt x="55" y="412"/>
                  </a:lnTo>
                  <a:lnTo>
                    <a:pt x="56" y="411"/>
                  </a:lnTo>
                  <a:lnTo>
                    <a:pt x="57" y="410"/>
                  </a:lnTo>
                  <a:lnTo>
                    <a:pt x="59" y="410"/>
                  </a:lnTo>
                  <a:lnTo>
                    <a:pt x="62" y="410"/>
                  </a:lnTo>
                  <a:lnTo>
                    <a:pt x="63" y="409"/>
                  </a:lnTo>
                  <a:lnTo>
                    <a:pt x="65" y="408"/>
                  </a:lnTo>
                  <a:lnTo>
                    <a:pt x="65" y="408"/>
                  </a:lnTo>
                  <a:lnTo>
                    <a:pt x="64" y="406"/>
                  </a:lnTo>
                  <a:lnTo>
                    <a:pt x="63" y="404"/>
                  </a:lnTo>
                  <a:lnTo>
                    <a:pt x="62" y="404"/>
                  </a:lnTo>
                  <a:lnTo>
                    <a:pt x="61" y="404"/>
                  </a:lnTo>
                  <a:lnTo>
                    <a:pt x="57" y="406"/>
                  </a:lnTo>
                  <a:lnTo>
                    <a:pt x="55" y="406"/>
                  </a:lnTo>
                  <a:lnTo>
                    <a:pt x="52" y="406"/>
                  </a:lnTo>
                  <a:lnTo>
                    <a:pt x="52" y="406"/>
                  </a:lnTo>
                  <a:lnTo>
                    <a:pt x="50" y="403"/>
                  </a:lnTo>
                  <a:lnTo>
                    <a:pt x="49" y="401"/>
                  </a:lnTo>
                  <a:lnTo>
                    <a:pt x="49" y="401"/>
                  </a:lnTo>
                  <a:lnTo>
                    <a:pt x="48" y="398"/>
                  </a:lnTo>
                  <a:lnTo>
                    <a:pt x="48" y="395"/>
                  </a:lnTo>
                  <a:lnTo>
                    <a:pt x="48" y="392"/>
                  </a:lnTo>
                  <a:lnTo>
                    <a:pt x="47" y="390"/>
                  </a:lnTo>
                  <a:lnTo>
                    <a:pt x="47" y="390"/>
                  </a:lnTo>
                  <a:lnTo>
                    <a:pt x="46" y="389"/>
                  </a:lnTo>
                  <a:lnTo>
                    <a:pt x="46" y="388"/>
                  </a:lnTo>
                  <a:lnTo>
                    <a:pt x="47" y="386"/>
                  </a:lnTo>
                  <a:lnTo>
                    <a:pt x="47" y="381"/>
                  </a:lnTo>
                  <a:lnTo>
                    <a:pt x="47" y="381"/>
                  </a:lnTo>
                  <a:lnTo>
                    <a:pt x="45" y="372"/>
                  </a:lnTo>
                  <a:lnTo>
                    <a:pt x="42" y="363"/>
                  </a:lnTo>
                  <a:lnTo>
                    <a:pt x="42" y="363"/>
                  </a:lnTo>
                  <a:lnTo>
                    <a:pt x="42" y="359"/>
                  </a:lnTo>
                  <a:lnTo>
                    <a:pt x="40" y="354"/>
                  </a:lnTo>
                  <a:lnTo>
                    <a:pt x="40" y="354"/>
                  </a:lnTo>
                  <a:lnTo>
                    <a:pt x="38" y="352"/>
                  </a:lnTo>
                  <a:lnTo>
                    <a:pt x="36" y="350"/>
                  </a:lnTo>
                  <a:lnTo>
                    <a:pt x="36" y="350"/>
                  </a:lnTo>
                  <a:lnTo>
                    <a:pt x="35" y="341"/>
                  </a:lnTo>
                  <a:lnTo>
                    <a:pt x="34" y="332"/>
                  </a:lnTo>
                  <a:lnTo>
                    <a:pt x="34" y="332"/>
                  </a:lnTo>
                  <a:lnTo>
                    <a:pt x="33" y="330"/>
                  </a:lnTo>
                  <a:lnTo>
                    <a:pt x="32" y="327"/>
                  </a:lnTo>
                  <a:lnTo>
                    <a:pt x="32" y="327"/>
                  </a:lnTo>
                  <a:lnTo>
                    <a:pt x="30" y="311"/>
                  </a:lnTo>
                  <a:lnTo>
                    <a:pt x="29" y="302"/>
                  </a:lnTo>
                  <a:lnTo>
                    <a:pt x="28" y="299"/>
                  </a:lnTo>
                  <a:lnTo>
                    <a:pt x="27" y="296"/>
                  </a:lnTo>
                  <a:lnTo>
                    <a:pt x="27" y="296"/>
                  </a:lnTo>
                  <a:lnTo>
                    <a:pt x="25" y="292"/>
                  </a:lnTo>
                  <a:lnTo>
                    <a:pt x="25" y="288"/>
                  </a:lnTo>
                  <a:lnTo>
                    <a:pt x="24" y="282"/>
                  </a:lnTo>
                  <a:lnTo>
                    <a:pt x="22" y="278"/>
                  </a:lnTo>
                  <a:lnTo>
                    <a:pt x="22" y="278"/>
                  </a:lnTo>
                  <a:lnTo>
                    <a:pt x="18" y="273"/>
                  </a:lnTo>
                  <a:lnTo>
                    <a:pt x="18" y="273"/>
                  </a:lnTo>
                  <a:lnTo>
                    <a:pt x="18" y="268"/>
                  </a:lnTo>
                  <a:lnTo>
                    <a:pt x="18" y="262"/>
                  </a:lnTo>
                  <a:lnTo>
                    <a:pt x="18" y="262"/>
                  </a:lnTo>
                  <a:lnTo>
                    <a:pt x="17" y="258"/>
                  </a:lnTo>
                  <a:lnTo>
                    <a:pt x="16" y="255"/>
                  </a:lnTo>
                  <a:lnTo>
                    <a:pt x="16" y="255"/>
                  </a:lnTo>
                  <a:lnTo>
                    <a:pt x="16" y="253"/>
                  </a:lnTo>
                  <a:lnTo>
                    <a:pt x="17" y="252"/>
                  </a:lnTo>
                  <a:lnTo>
                    <a:pt x="18" y="250"/>
                  </a:lnTo>
                  <a:lnTo>
                    <a:pt x="18" y="249"/>
                  </a:lnTo>
                  <a:lnTo>
                    <a:pt x="18" y="249"/>
                  </a:lnTo>
                  <a:lnTo>
                    <a:pt x="17" y="246"/>
                  </a:lnTo>
                  <a:lnTo>
                    <a:pt x="16" y="244"/>
                  </a:lnTo>
                  <a:lnTo>
                    <a:pt x="14" y="242"/>
                  </a:lnTo>
                  <a:lnTo>
                    <a:pt x="14" y="239"/>
                  </a:lnTo>
                  <a:lnTo>
                    <a:pt x="14" y="239"/>
                  </a:lnTo>
                  <a:lnTo>
                    <a:pt x="14" y="237"/>
                  </a:lnTo>
                  <a:lnTo>
                    <a:pt x="15" y="236"/>
                  </a:lnTo>
                  <a:lnTo>
                    <a:pt x="16" y="234"/>
                  </a:lnTo>
                  <a:lnTo>
                    <a:pt x="16" y="233"/>
                  </a:lnTo>
                  <a:lnTo>
                    <a:pt x="16" y="233"/>
                  </a:lnTo>
                  <a:lnTo>
                    <a:pt x="14" y="229"/>
                  </a:lnTo>
                  <a:lnTo>
                    <a:pt x="12" y="224"/>
                  </a:lnTo>
                  <a:lnTo>
                    <a:pt x="11" y="219"/>
                  </a:lnTo>
                  <a:lnTo>
                    <a:pt x="8" y="215"/>
                  </a:lnTo>
                  <a:lnTo>
                    <a:pt x="8" y="215"/>
                  </a:lnTo>
                  <a:lnTo>
                    <a:pt x="11" y="208"/>
                  </a:lnTo>
                  <a:lnTo>
                    <a:pt x="13" y="203"/>
                  </a:lnTo>
                  <a:lnTo>
                    <a:pt x="16" y="198"/>
                  </a:lnTo>
                  <a:lnTo>
                    <a:pt x="18" y="193"/>
                  </a:lnTo>
                  <a:lnTo>
                    <a:pt x="18" y="193"/>
                  </a:lnTo>
                  <a:lnTo>
                    <a:pt x="17" y="190"/>
                  </a:lnTo>
                  <a:lnTo>
                    <a:pt x="15" y="188"/>
                  </a:lnTo>
                  <a:lnTo>
                    <a:pt x="8" y="186"/>
                  </a:lnTo>
                  <a:lnTo>
                    <a:pt x="8" y="186"/>
                  </a:lnTo>
                  <a:lnTo>
                    <a:pt x="9" y="177"/>
                  </a:lnTo>
                  <a:lnTo>
                    <a:pt x="9" y="168"/>
                  </a:lnTo>
                  <a:lnTo>
                    <a:pt x="8" y="157"/>
                  </a:lnTo>
                  <a:lnTo>
                    <a:pt x="8" y="146"/>
                  </a:lnTo>
                  <a:lnTo>
                    <a:pt x="8" y="146"/>
                  </a:lnTo>
                  <a:lnTo>
                    <a:pt x="8" y="142"/>
                  </a:lnTo>
                  <a:lnTo>
                    <a:pt x="6" y="138"/>
                  </a:lnTo>
                  <a:lnTo>
                    <a:pt x="3" y="135"/>
                  </a:lnTo>
                  <a:lnTo>
                    <a:pt x="2" y="132"/>
                  </a:lnTo>
                  <a:lnTo>
                    <a:pt x="2" y="132"/>
                  </a:lnTo>
                  <a:lnTo>
                    <a:pt x="5" y="110"/>
                  </a:lnTo>
                  <a:lnTo>
                    <a:pt x="6" y="98"/>
                  </a:lnTo>
                  <a:lnTo>
                    <a:pt x="5" y="93"/>
                  </a:lnTo>
                  <a:lnTo>
                    <a:pt x="4" y="87"/>
                  </a:lnTo>
                  <a:lnTo>
                    <a:pt x="4" y="87"/>
                  </a:lnTo>
                  <a:lnTo>
                    <a:pt x="2" y="82"/>
                  </a:lnTo>
                  <a:lnTo>
                    <a:pt x="1" y="79"/>
                  </a:lnTo>
                  <a:lnTo>
                    <a:pt x="0" y="76"/>
                  </a:lnTo>
                  <a:lnTo>
                    <a:pt x="0" y="76"/>
                  </a:lnTo>
                  <a:lnTo>
                    <a:pt x="1" y="75"/>
                  </a:lnTo>
                  <a:lnTo>
                    <a:pt x="2" y="74"/>
                  </a:lnTo>
                  <a:lnTo>
                    <a:pt x="2" y="71"/>
                  </a:lnTo>
                  <a:lnTo>
                    <a:pt x="2" y="65"/>
                  </a:lnTo>
                  <a:lnTo>
                    <a:pt x="2" y="65"/>
                  </a:lnTo>
                  <a:lnTo>
                    <a:pt x="4" y="61"/>
                  </a:lnTo>
                  <a:lnTo>
                    <a:pt x="4" y="59"/>
                  </a:lnTo>
                  <a:lnTo>
                    <a:pt x="2" y="58"/>
                  </a:lnTo>
                  <a:lnTo>
                    <a:pt x="2" y="58"/>
                  </a:lnTo>
                  <a:lnTo>
                    <a:pt x="4" y="55"/>
                  </a:lnTo>
                  <a:lnTo>
                    <a:pt x="6" y="51"/>
                  </a:lnTo>
                  <a:lnTo>
                    <a:pt x="7" y="48"/>
                  </a:lnTo>
                  <a:lnTo>
                    <a:pt x="8" y="45"/>
                  </a:lnTo>
                  <a:lnTo>
                    <a:pt x="8" y="45"/>
                  </a:lnTo>
                  <a:lnTo>
                    <a:pt x="8" y="41"/>
                  </a:lnTo>
                  <a:lnTo>
                    <a:pt x="6" y="36"/>
                  </a:lnTo>
                  <a:lnTo>
                    <a:pt x="5" y="33"/>
                  </a:lnTo>
                  <a:lnTo>
                    <a:pt x="4" y="29"/>
                  </a:lnTo>
                  <a:lnTo>
                    <a:pt x="4" y="29"/>
                  </a:lnTo>
                  <a:lnTo>
                    <a:pt x="7" y="27"/>
                  </a:lnTo>
                  <a:lnTo>
                    <a:pt x="9" y="25"/>
                  </a:lnTo>
                  <a:lnTo>
                    <a:pt x="13" y="23"/>
                  </a:lnTo>
                  <a:lnTo>
                    <a:pt x="15" y="22"/>
                  </a:lnTo>
                  <a:lnTo>
                    <a:pt x="18" y="22"/>
                  </a:lnTo>
                  <a:lnTo>
                    <a:pt x="18" y="22"/>
                  </a:lnTo>
                  <a:lnTo>
                    <a:pt x="17" y="24"/>
                  </a:lnTo>
                  <a:lnTo>
                    <a:pt x="17" y="26"/>
                  </a:lnTo>
                  <a:lnTo>
                    <a:pt x="18" y="28"/>
                  </a:lnTo>
                  <a:lnTo>
                    <a:pt x="20" y="31"/>
                  </a:lnTo>
                  <a:lnTo>
                    <a:pt x="20" y="33"/>
                  </a:lnTo>
                  <a:lnTo>
                    <a:pt x="20" y="33"/>
                  </a:lnTo>
                  <a:lnTo>
                    <a:pt x="19" y="34"/>
                  </a:lnTo>
                  <a:lnTo>
                    <a:pt x="18" y="34"/>
                  </a:lnTo>
                  <a:lnTo>
                    <a:pt x="18" y="35"/>
                  </a:lnTo>
                  <a:lnTo>
                    <a:pt x="18" y="35"/>
                  </a:lnTo>
                  <a:lnTo>
                    <a:pt x="20" y="45"/>
                  </a:lnTo>
                  <a:lnTo>
                    <a:pt x="20" y="45"/>
                  </a:lnTo>
                  <a:lnTo>
                    <a:pt x="20" y="48"/>
                  </a:lnTo>
                  <a:lnTo>
                    <a:pt x="20" y="51"/>
                  </a:lnTo>
                  <a:lnTo>
                    <a:pt x="20" y="51"/>
                  </a:lnTo>
                  <a:lnTo>
                    <a:pt x="21" y="55"/>
                  </a:lnTo>
                  <a:lnTo>
                    <a:pt x="20" y="63"/>
                  </a:lnTo>
                  <a:lnTo>
                    <a:pt x="20" y="63"/>
                  </a:lnTo>
                  <a:lnTo>
                    <a:pt x="19" y="73"/>
                  </a:lnTo>
                  <a:lnTo>
                    <a:pt x="19" y="85"/>
                  </a:lnTo>
                  <a:lnTo>
                    <a:pt x="18" y="95"/>
                  </a:lnTo>
                  <a:lnTo>
                    <a:pt x="16" y="99"/>
                  </a:lnTo>
                  <a:lnTo>
                    <a:pt x="14" y="103"/>
                  </a:lnTo>
                  <a:lnTo>
                    <a:pt x="14" y="103"/>
                  </a:lnTo>
                  <a:lnTo>
                    <a:pt x="15" y="108"/>
                  </a:lnTo>
                  <a:lnTo>
                    <a:pt x="16" y="114"/>
                  </a:lnTo>
                  <a:lnTo>
                    <a:pt x="16" y="114"/>
                  </a:lnTo>
                  <a:lnTo>
                    <a:pt x="17" y="118"/>
                  </a:lnTo>
                  <a:lnTo>
                    <a:pt x="18" y="126"/>
                  </a:lnTo>
                  <a:lnTo>
                    <a:pt x="18" y="126"/>
                  </a:lnTo>
                  <a:lnTo>
                    <a:pt x="19" y="126"/>
                  </a:lnTo>
                  <a:lnTo>
                    <a:pt x="20" y="127"/>
                  </a:lnTo>
                  <a:lnTo>
                    <a:pt x="20" y="128"/>
                  </a:lnTo>
                  <a:lnTo>
                    <a:pt x="20" y="128"/>
                  </a:lnTo>
                  <a:lnTo>
                    <a:pt x="19" y="128"/>
                  </a:lnTo>
                  <a:lnTo>
                    <a:pt x="18" y="129"/>
                  </a:lnTo>
                  <a:lnTo>
                    <a:pt x="18" y="130"/>
                  </a:lnTo>
                  <a:lnTo>
                    <a:pt x="18" y="130"/>
                  </a:lnTo>
                  <a:lnTo>
                    <a:pt x="19" y="130"/>
                  </a:lnTo>
                  <a:lnTo>
                    <a:pt x="20" y="131"/>
                  </a:lnTo>
                  <a:lnTo>
                    <a:pt x="20" y="132"/>
                  </a:lnTo>
                  <a:lnTo>
                    <a:pt x="20" y="132"/>
                  </a:lnTo>
                  <a:lnTo>
                    <a:pt x="19" y="132"/>
                  </a:lnTo>
                  <a:lnTo>
                    <a:pt x="18" y="133"/>
                  </a:lnTo>
                  <a:lnTo>
                    <a:pt x="18" y="134"/>
                  </a:lnTo>
                  <a:lnTo>
                    <a:pt x="18" y="134"/>
                  </a:lnTo>
                  <a:lnTo>
                    <a:pt x="22" y="136"/>
                  </a:lnTo>
                  <a:lnTo>
                    <a:pt x="22" y="136"/>
                  </a:lnTo>
                  <a:lnTo>
                    <a:pt x="21" y="139"/>
                  </a:lnTo>
                  <a:lnTo>
                    <a:pt x="20" y="144"/>
                  </a:lnTo>
                  <a:lnTo>
                    <a:pt x="20" y="144"/>
                  </a:lnTo>
                  <a:lnTo>
                    <a:pt x="20" y="150"/>
                  </a:lnTo>
                  <a:lnTo>
                    <a:pt x="21" y="157"/>
                  </a:lnTo>
                  <a:lnTo>
                    <a:pt x="23" y="164"/>
                  </a:lnTo>
                  <a:lnTo>
                    <a:pt x="22" y="172"/>
                  </a:lnTo>
                  <a:lnTo>
                    <a:pt x="22" y="172"/>
                  </a:lnTo>
                  <a:lnTo>
                    <a:pt x="21" y="176"/>
                  </a:lnTo>
                  <a:lnTo>
                    <a:pt x="20" y="179"/>
                  </a:lnTo>
                  <a:lnTo>
                    <a:pt x="20" y="179"/>
                  </a:lnTo>
                  <a:lnTo>
                    <a:pt x="21" y="185"/>
                  </a:lnTo>
                  <a:lnTo>
                    <a:pt x="22" y="188"/>
                  </a:lnTo>
                  <a:lnTo>
                    <a:pt x="22" y="188"/>
                  </a:lnTo>
                  <a:lnTo>
                    <a:pt x="23" y="194"/>
                  </a:lnTo>
                  <a:lnTo>
                    <a:pt x="22" y="199"/>
                  </a:lnTo>
                  <a:lnTo>
                    <a:pt x="23" y="205"/>
                  </a:lnTo>
                  <a:lnTo>
                    <a:pt x="25" y="207"/>
                  </a:lnTo>
                  <a:lnTo>
                    <a:pt x="27" y="208"/>
                  </a:lnTo>
                  <a:lnTo>
                    <a:pt x="27" y="208"/>
                  </a:lnTo>
                  <a:lnTo>
                    <a:pt x="25" y="214"/>
                  </a:lnTo>
                  <a:lnTo>
                    <a:pt x="25" y="219"/>
                  </a:lnTo>
                  <a:lnTo>
                    <a:pt x="27" y="231"/>
                  </a:lnTo>
                  <a:lnTo>
                    <a:pt x="27" y="231"/>
                  </a:lnTo>
                  <a:lnTo>
                    <a:pt x="25" y="231"/>
                  </a:lnTo>
                  <a:lnTo>
                    <a:pt x="25" y="232"/>
                  </a:lnTo>
                  <a:lnTo>
                    <a:pt x="24" y="233"/>
                  </a:lnTo>
                  <a:lnTo>
                    <a:pt x="24" y="233"/>
                  </a:lnTo>
                  <a:lnTo>
                    <a:pt x="26" y="233"/>
                  </a:lnTo>
                  <a:lnTo>
                    <a:pt x="26" y="234"/>
                  </a:lnTo>
                  <a:lnTo>
                    <a:pt x="27" y="235"/>
                  </a:lnTo>
                  <a:lnTo>
                    <a:pt x="27" y="235"/>
                  </a:lnTo>
                  <a:lnTo>
                    <a:pt x="26" y="240"/>
                  </a:lnTo>
                  <a:lnTo>
                    <a:pt x="24" y="245"/>
                  </a:lnTo>
                  <a:lnTo>
                    <a:pt x="24" y="245"/>
                  </a:lnTo>
                  <a:lnTo>
                    <a:pt x="24" y="247"/>
                  </a:lnTo>
                  <a:lnTo>
                    <a:pt x="25" y="248"/>
                  </a:lnTo>
                  <a:lnTo>
                    <a:pt x="27" y="251"/>
                  </a:lnTo>
                  <a:lnTo>
                    <a:pt x="30" y="253"/>
                  </a:lnTo>
                  <a:lnTo>
                    <a:pt x="34" y="255"/>
                  </a:lnTo>
                  <a:lnTo>
                    <a:pt x="34" y="255"/>
                  </a:lnTo>
                  <a:lnTo>
                    <a:pt x="34" y="257"/>
                  </a:lnTo>
                  <a:lnTo>
                    <a:pt x="34" y="258"/>
                  </a:lnTo>
                  <a:lnTo>
                    <a:pt x="35" y="259"/>
                  </a:lnTo>
                  <a:lnTo>
                    <a:pt x="36" y="259"/>
                  </a:lnTo>
                  <a:lnTo>
                    <a:pt x="36" y="259"/>
                  </a:lnTo>
                  <a:lnTo>
                    <a:pt x="35" y="262"/>
                  </a:lnTo>
                  <a:lnTo>
                    <a:pt x="35" y="265"/>
                  </a:lnTo>
                  <a:lnTo>
                    <a:pt x="37" y="269"/>
                  </a:lnTo>
                  <a:lnTo>
                    <a:pt x="39" y="273"/>
                  </a:lnTo>
                  <a:lnTo>
                    <a:pt x="40" y="278"/>
                  </a:lnTo>
                  <a:lnTo>
                    <a:pt x="40" y="278"/>
                  </a:lnTo>
                  <a:lnTo>
                    <a:pt x="40" y="280"/>
                  </a:lnTo>
                  <a:lnTo>
                    <a:pt x="39" y="281"/>
                  </a:lnTo>
                  <a:lnTo>
                    <a:pt x="39" y="282"/>
                  </a:lnTo>
                  <a:lnTo>
                    <a:pt x="38" y="285"/>
                  </a:lnTo>
                  <a:lnTo>
                    <a:pt x="38" y="285"/>
                  </a:lnTo>
                  <a:lnTo>
                    <a:pt x="39" y="287"/>
                  </a:lnTo>
                  <a:lnTo>
                    <a:pt x="40" y="289"/>
                  </a:lnTo>
                  <a:lnTo>
                    <a:pt x="40" y="289"/>
                  </a:lnTo>
                  <a:lnTo>
                    <a:pt x="42" y="299"/>
                  </a:lnTo>
                  <a:lnTo>
                    <a:pt x="43" y="305"/>
                  </a:lnTo>
                  <a:lnTo>
                    <a:pt x="45" y="306"/>
                  </a:lnTo>
                  <a:lnTo>
                    <a:pt x="47" y="307"/>
                  </a:lnTo>
                  <a:lnTo>
                    <a:pt x="47" y="307"/>
                  </a:lnTo>
                  <a:lnTo>
                    <a:pt x="49" y="323"/>
                  </a:lnTo>
                  <a:lnTo>
                    <a:pt x="52" y="338"/>
                  </a:lnTo>
                  <a:lnTo>
                    <a:pt x="52" y="338"/>
                  </a:lnTo>
                  <a:lnTo>
                    <a:pt x="52" y="340"/>
                  </a:lnTo>
                  <a:lnTo>
                    <a:pt x="52" y="342"/>
                  </a:lnTo>
                  <a:lnTo>
                    <a:pt x="52" y="342"/>
                  </a:lnTo>
                  <a:lnTo>
                    <a:pt x="55" y="345"/>
                  </a:lnTo>
                  <a:lnTo>
                    <a:pt x="56" y="346"/>
                  </a:lnTo>
                  <a:lnTo>
                    <a:pt x="56" y="348"/>
                  </a:lnTo>
                  <a:lnTo>
                    <a:pt x="56" y="348"/>
                  </a:lnTo>
                  <a:lnTo>
                    <a:pt x="56" y="347"/>
                  </a:lnTo>
                  <a:lnTo>
                    <a:pt x="55" y="348"/>
                  </a:lnTo>
                  <a:lnTo>
                    <a:pt x="54" y="349"/>
                  </a:lnTo>
                  <a:lnTo>
                    <a:pt x="54" y="350"/>
                  </a:lnTo>
                  <a:lnTo>
                    <a:pt x="54" y="350"/>
                  </a:lnTo>
                  <a:lnTo>
                    <a:pt x="56" y="352"/>
                  </a:lnTo>
                  <a:lnTo>
                    <a:pt x="57" y="354"/>
                  </a:lnTo>
                  <a:lnTo>
                    <a:pt x="59" y="361"/>
                  </a:lnTo>
                  <a:lnTo>
                    <a:pt x="61" y="369"/>
                  </a:lnTo>
                  <a:lnTo>
                    <a:pt x="63" y="372"/>
                  </a:lnTo>
                  <a:lnTo>
                    <a:pt x="65" y="374"/>
                  </a:lnTo>
                  <a:lnTo>
                    <a:pt x="65" y="374"/>
                  </a:lnTo>
                  <a:lnTo>
                    <a:pt x="65" y="376"/>
                  </a:lnTo>
                  <a:lnTo>
                    <a:pt x="64" y="378"/>
                  </a:lnTo>
                  <a:lnTo>
                    <a:pt x="63" y="379"/>
                  </a:lnTo>
                  <a:lnTo>
                    <a:pt x="63" y="381"/>
                  </a:lnTo>
                  <a:lnTo>
                    <a:pt x="63" y="381"/>
                  </a:lnTo>
                  <a:lnTo>
                    <a:pt x="63" y="386"/>
                  </a:lnTo>
                  <a:lnTo>
                    <a:pt x="65" y="389"/>
                  </a:lnTo>
                  <a:lnTo>
                    <a:pt x="66" y="393"/>
                  </a:lnTo>
                  <a:lnTo>
                    <a:pt x="67" y="397"/>
                  </a:lnTo>
                  <a:lnTo>
                    <a:pt x="67" y="397"/>
                  </a:lnTo>
                  <a:lnTo>
                    <a:pt x="67" y="398"/>
                  </a:lnTo>
                  <a:lnTo>
                    <a:pt x="66" y="399"/>
                  </a:lnTo>
                  <a:lnTo>
                    <a:pt x="65" y="401"/>
                  </a:lnTo>
                  <a:lnTo>
                    <a:pt x="65" y="401"/>
                  </a:lnTo>
                  <a:lnTo>
                    <a:pt x="67" y="408"/>
                  </a:lnTo>
                  <a:lnTo>
                    <a:pt x="67" y="413"/>
                  </a:lnTo>
                  <a:lnTo>
                    <a:pt x="67" y="419"/>
                  </a:lnTo>
                  <a:lnTo>
                    <a:pt x="67" y="419"/>
                  </a:lnTo>
                  <a:lnTo>
                    <a:pt x="69" y="421"/>
                  </a:lnTo>
                  <a:lnTo>
                    <a:pt x="71" y="423"/>
                  </a:lnTo>
                  <a:lnTo>
                    <a:pt x="71" y="423"/>
                  </a:lnTo>
                  <a:lnTo>
                    <a:pt x="71" y="425"/>
                  </a:lnTo>
                  <a:lnTo>
                    <a:pt x="71" y="428"/>
                  </a:lnTo>
                  <a:lnTo>
                    <a:pt x="71" y="428"/>
                  </a:lnTo>
                  <a:lnTo>
                    <a:pt x="74" y="428"/>
                  </a:lnTo>
                  <a:lnTo>
                    <a:pt x="74" y="428"/>
                  </a:lnTo>
                  <a:lnTo>
                    <a:pt x="77" y="433"/>
                  </a:lnTo>
                  <a:lnTo>
                    <a:pt x="81" y="437"/>
                  </a:lnTo>
                  <a:lnTo>
                    <a:pt x="81" y="437"/>
                  </a:lnTo>
                  <a:lnTo>
                    <a:pt x="81" y="445"/>
                  </a:lnTo>
                  <a:lnTo>
                    <a:pt x="81" y="445"/>
                  </a:lnTo>
                  <a:lnTo>
                    <a:pt x="85" y="451"/>
                  </a:lnTo>
                  <a:lnTo>
                    <a:pt x="88" y="456"/>
                  </a:lnTo>
                  <a:lnTo>
                    <a:pt x="92" y="460"/>
                  </a:lnTo>
                  <a:lnTo>
                    <a:pt x="96" y="462"/>
                  </a:lnTo>
                  <a:lnTo>
                    <a:pt x="99" y="463"/>
                  </a:lnTo>
                  <a:lnTo>
                    <a:pt x="99" y="463"/>
                  </a:lnTo>
                  <a:lnTo>
                    <a:pt x="98" y="468"/>
                  </a:lnTo>
                  <a:lnTo>
                    <a:pt x="99" y="471"/>
                  </a:lnTo>
                  <a:lnTo>
                    <a:pt x="101" y="475"/>
                  </a:lnTo>
                  <a:lnTo>
                    <a:pt x="103" y="480"/>
                  </a:lnTo>
                  <a:lnTo>
                    <a:pt x="103" y="482"/>
                  </a:lnTo>
                  <a:lnTo>
                    <a:pt x="103" y="486"/>
                  </a:lnTo>
                  <a:lnTo>
                    <a:pt x="103" y="486"/>
                  </a:lnTo>
                  <a:lnTo>
                    <a:pt x="105" y="492"/>
                  </a:lnTo>
                  <a:lnTo>
                    <a:pt x="109" y="496"/>
                  </a:lnTo>
                  <a:lnTo>
                    <a:pt x="114" y="500"/>
                  </a:lnTo>
                  <a:lnTo>
                    <a:pt x="117" y="504"/>
                  </a:lnTo>
                  <a:lnTo>
                    <a:pt x="117" y="504"/>
                  </a:lnTo>
                  <a:lnTo>
                    <a:pt x="117" y="520"/>
                  </a:lnTo>
                  <a:lnTo>
                    <a:pt x="117" y="520"/>
                  </a:lnTo>
                  <a:lnTo>
                    <a:pt x="118" y="522"/>
                  </a:lnTo>
                  <a:lnTo>
                    <a:pt x="119" y="524"/>
                  </a:lnTo>
                  <a:lnTo>
                    <a:pt x="119" y="524"/>
                  </a:lnTo>
                  <a:lnTo>
                    <a:pt x="121" y="528"/>
                  </a:lnTo>
                  <a:lnTo>
                    <a:pt x="123" y="530"/>
                  </a:lnTo>
                  <a:lnTo>
                    <a:pt x="130" y="534"/>
                  </a:lnTo>
                  <a:lnTo>
                    <a:pt x="130" y="534"/>
                  </a:lnTo>
                  <a:lnTo>
                    <a:pt x="131" y="537"/>
                  </a:lnTo>
                  <a:lnTo>
                    <a:pt x="133" y="540"/>
                  </a:lnTo>
                  <a:lnTo>
                    <a:pt x="136" y="542"/>
                  </a:lnTo>
                  <a:lnTo>
                    <a:pt x="137" y="546"/>
                  </a:lnTo>
                  <a:lnTo>
                    <a:pt x="137" y="546"/>
                  </a:lnTo>
                  <a:lnTo>
                    <a:pt x="139" y="548"/>
                  </a:lnTo>
                  <a:lnTo>
                    <a:pt x="140" y="549"/>
                  </a:lnTo>
                  <a:lnTo>
                    <a:pt x="142" y="552"/>
                  </a:lnTo>
                  <a:lnTo>
                    <a:pt x="144" y="555"/>
                  </a:lnTo>
                  <a:lnTo>
                    <a:pt x="145" y="556"/>
                  </a:lnTo>
                  <a:lnTo>
                    <a:pt x="148" y="556"/>
                  </a:lnTo>
                  <a:lnTo>
                    <a:pt x="148" y="556"/>
                  </a:lnTo>
                  <a:lnTo>
                    <a:pt x="148" y="562"/>
                  </a:lnTo>
                  <a:lnTo>
                    <a:pt x="149" y="566"/>
                  </a:lnTo>
                  <a:lnTo>
                    <a:pt x="149" y="571"/>
                  </a:lnTo>
                  <a:lnTo>
                    <a:pt x="148" y="576"/>
                  </a:lnTo>
                  <a:lnTo>
                    <a:pt x="148" y="576"/>
                  </a:lnTo>
                  <a:lnTo>
                    <a:pt x="150" y="578"/>
                  </a:lnTo>
                  <a:lnTo>
                    <a:pt x="153" y="579"/>
                  </a:lnTo>
                  <a:lnTo>
                    <a:pt x="157" y="581"/>
                  </a:lnTo>
                  <a:lnTo>
                    <a:pt x="159" y="582"/>
                  </a:lnTo>
                  <a:lnTo>
                    <a:pt x="159" y="582"/>
                  </a:lnTo>
                  <a:lnTo>
                    <a:pt x="159" y="587"/>
                  </a:lnTo>
                  <a:lnTo>
                    <a:pt x="159" y="590"/>
                  </a:lnTo>
                  <a:lnTo>
                    <a:pt x="159" y="592"/>
                  </a:lnTo>
                  <a:lnTo>
                    <a:pt x="159" y="592"/>
                  </a:lnTo>
                  <a:lnTo>
                    <a:pt x="161" y="594"/>
                  </a:lnTo>
                  <a:lnTo>
                    <a:pt x="163" y="595"/>
                  </a:lnTo>
                  <a:lnTo>
                    <a:pt x="165" y="596"/>
                  </a:lnTo>
                  <a:lnTo>
                    <a:pt x="166" y="598"/>
                  </a:lnTo>
                  <a:lnTo>
                    <a:pt x="166" y="598"/>
                  </a:lnTo>
                  <a:lnTo>
                    <a:pt x="167" y="601"/>
                  </a:lnTo>
                  <a:lnTo>
                    <a:pt x="169" y="603"/>
                  </a:lnTo>
                  <a:lnTo>
                    <a:pt x="174" y="607"/>
                  </a:lnTo>
                  <a:lnTo>
                    <a:pt x="174" y="607"/>
                  </a:lnTo>
                  <a:lnTo>
                    <a:pt x="173" y="610"/>
                  </a:lnTo>
                  <a:lnTo>
                    <a:pt x="172" y="612"/>
                  </a:lnTo>
                  <a:lnTo>
                    <a:pt x="173" y="614"/>
                  </a:lnTo>
                  <a:lnTo>
                    <a:pt x="174" y="616"/>
                  </a:lnTo>
                  <a:lnTo>
                    <a:pt x="174" y="616"/>
                  </a:lnTo>
                  <a:lnTo>
                    <a:pt x="174" y="618"/>
                  </a:lnTo>
                  <a:lnTo>
                    <a:pt x="176" y="619"/>
                  </a:lnTo>
                  <a:lnTo>
                    <a:pt x="179" y="619"/>
                  </a:lnTo>
                  <a:lnTo>
                    <a:pt x="181" y="619"/>
                  </a:lnTo>
                  <a:lnTo>
                    <a:pt x="182" y="619"/>
                  </a:lnTo>
                  <a:lnTo>
                    <a:pt x="182" y="621"/>
                  </a:lnTo>
                  <a:lnTo>
                    <a:pt x="182" y="623"/>
                  </a:lnTo>
                  <a:lnTo>
                    <a:pt x="182" y="623"/>
                  </a:lnTo>
                  <a:lnTo>
                    <a:pt x="194" y="623"/>
                  </a:lnTo>
                  <a:lnTo>
                    <a:pt x="194" y="623"/>
                  </a:lnTo>
                  <a:lnTo>
                    <a:pt x="196" y="626"/>
                  </a:lnTo>
                  <a:lnTo>
                    <a:pt x="197" y="630"/>
                  </a:lnTo>
                  <a:lnTo>
                    <a:pt x="200" y="634"/>
                  </a:lnTo>
                  <a:lnTo>
                    <a:pt x="202" y="636"/>
                  </a:lnTo>
                  <a:lnTo>
                    <a:pt x="203" y="638"/>
                  </a:lnTo>
                  <a:lnTo>
                    <a:pt x="204" y="641"/>
                  </a:lnTo>
                  <a:lnTo>
                    <a:pt x="204" y="645"/>
                  </a:lnTo>
                  <a:lnTo>
                    <a:pt x="204" y="645"/>
                  </a:lnTo>
                  <a:lnTo>
                    <a:pt x="208" y="647"/>
                  </a:lnTo>
                  <a:lnTo>
                    <a:pt x="212" y="647"/>
                  </a:lnTo>
                  <a:lnTo>
                    <a:pt x="212" y="647"/>
                  </a:lnTo>
                  <a:lnTo>
                    <a:pt x="213" y="652"/>
                  </a:lnTo>
                  <a:lnTo>
                    <a:pt x="215" y="654"/>
                  </a:lnTo>
                  <a:lnTo>
                    <a:pt x="220" y="659"/>
                  </a:lnTo>
                  <a:lnTo>
                    <a:pt x="223" y="664"/>
                  </a:lnTo>
                  <a:lnTo>
                    <a:pt x="226" y="671"/>
                  </a:lnTo>
                  <a:lnTo>
                    <a:pt x="226" y="671"/>
                  </a:lnTo>
                  <a:lnTo>
                    <a:pt x="228" y="672"/>
                  </a:lnTo>
                  <a:lnTo>
                    <a:pt x="229" y="673"/>
                  </a:lnTo>
                  <a:lnTo>
                    <a:pt x="233" y="675"/>
                  </a:lnTo>
                  <a:lnTo>
                    <a:pt x="233" y="675"/>
                  </a:lnTo>
                  <a:lnTo>
                    <a:pt x="235" y="678"/>
                  </a:lnTo>
                  <a:lnTo>
                    <a:pt x="236" y="679"/>
                  </a:lnTo>
                  <a:lnTo>
                    <a:pt x="240" y="679"/>
                  </a:lnTo>
                  <a:lnTo>
                    <a:pt x="240" y="679"/>
                  </a:lnTo>
                  <a:lnTo>
                    <a:pt x="241" y="683"/>
                  </a:lnTo>
                  <a:lnTo>
                    <a:pt x="243" y="687"/>
                  </a:lnTo>
                  <a:lnTo>
                    <a:pt x="249" y="695"/>
                  </a:lnTo>
                  <a:lnTo>
                    <a:pt x="249" y="695"/>
                  </a:lnTo>
                  <a:lnTo>
                    <a:pt x="253" y="699"/>
                  </a:lnTo>
                  <a:lnTo>
                    <a:pt x="253" y="699"/>
                  </a:lnTo>
                  <a:lnTo>
                    <a:pt x="253" y="702"/>
                  </a:lnTo>
                  <a:lnTo>
                    <a:pt x="254" y="704"/>
                  </a:lnTo>
                  <a:lnTo>
                    <a:pt x="254" y="706"/>
                  </a:lnTo>
                  <a:lnTo>
                    <a:pt x="255" y="708"/>
                  </a:lnTo>
                  <a:lnTo>
                    <a:pt x="255" y="708"/>
                  </a:lnTo>
                  <a:lnTo>
                    <a:pt x="258" y="708"/>
                  </a:lnTo>
                  <a:lnTo>
                    <a:pt x="260" y="708"/>
                  </a:lnTo>
                  <a:lnTo>
                    <a:pt x="260" y="708"/>
                  </a:lnTo>
                  <a:lnTo>
                    <a:pt x="261" y="712"/>
                  </a:lnTo>
                  <a:lnTo>
                    <a:pt x="262" y="715"/>
                  </a:lnTo>
                  <a:lnTo>
                    <a:pt x="262" y="715"/>
                  </a:lnTo>
                  <a:lnTo>
                    <a:pt x="264" y="717"/>
                  </a:lnTo>
                  <a:lnTo>
                    <a:pt x="267" y="720"/>
                  </a:lnTo>
                  <a:lnTo>
                    <a:pt x="267" y="720"/>
                  </a:lnTo>
                  <a:lnTo>
                    <a:pt x="269" y="723"/>
                  </a:lnTo>
                  <a:lnTo>
                    <a:pt x="272" y="726"/>
                  </a:lnTo>
                  <a:lnTo>
                    <a:pt x="275" y="728"/>
                  </a:lnTo>
                  <a:lnTo>
                    <a:pt x="283" y="728"/>
                  </a:lnTo>
                  <a:lnTo>
                    <a:pt x="283" y="728"/>
                  </a:lnTo>
                  <a:lnTo>
                    <a:pt x="282" y="733"/>
                  </a:lnTo>
                  <a:lnTo>
                    <a:pt x="283" y="736"/>
                  </a:lnTo>
                  <a:lnTo>
                    <a:pt x="284" y="738"/>
                  </a:lnTo>
                  <a:lnTo>
                    <a:pt x="286" y="740"/>
                  </a:lnTo>
                  <a:lnTo>
                    <a:pt x="290" y="742"/>
                  </a:lnTo>
                  <a:lnTo>
                    <a:pt x="292" y="744"/>
                  </a:lnTo>
                  <a:lnTo>
                    <a:pt x="293" y="746"/>
                  </a:lnTo>
                  <a:lnTo>
                    <a:pt x="293" y="746"/>
                  </a:lnTo>
                  <a:lnTo>
                    <a:pt x="297" y="745"/>
                  </a:lnTo>
                  <a:lnTo>
                    <a:pt x="300" y="746"/>
                  </a:lnTo>
                  <a:lnTo>
                    <a:pt x="303" y="747"/>
                  </a:lnTo>
                  <a:lnTo>
                    <a:pt x="305" y="749"/>
                  </a:lnTo>
                  <a:lnTo>
                    <a:pt x="309" y="753"/>
                  </a:lnTo>
                  <a:lnTo>
                    <a:pt x="311" y="755"/>
                  </a:lnTo>
                  <a:lnTo>
                    <a:pt x="313" y="756"/>
                  </a:lnTo>
                  <a:lnTo>
                    <a:pt x="313" y="756"/>
                  </a:lnTo>
                  <a:lnTo>
                    <a:pt x="316" y="756"/>
                  </a:lnTo>
                  <a:lnTo>
                    <a:pt x="318" y="756"/>
                  </a:lnTo>
                  <a:lnTo>
                    <a:pt x="318" y="756"/>
                  </a:lnTo>
                  <a:lnTo>
                    <a:pt x="318" y="758"/>
                  </a:lnTo>
                  <a:lnTo>
                    <a:pt x="318" y="760"/>
                  </a:lnTo>
                  <a:lnTo>
                    <a:pt x="318" y="760"/>
                  </a:lnTo>
                  <a:lnTo>
                    <a:pt x="320" y="761"/>
                  </a:lnTo>
                  <a:lnTo>
                    <a:pt x="322" y="761"/>
                  </a:lnTo>
                  <a:lnTo>
                    <a:pt x="324" y="761"/>
                  </a:lnTo>
                  <a:lnTo>
                    <a:pt x="325" y="762"/>
                  </a:lnTo>
                  <a:lnTo>
                    <a:pt x="325" y="762"/>
                  </a:lnTo>
                  <a:lnTo>
                    <a:pt x="328" y="767"/>
                  </a:lnTo>
                  <a:lnTo>
                    <a:pt x="330" y="773"/>
                  </a:lnTo>
                  <a:lnTo>
                    <a:pt x="333" y="778"/>
                  </a:lnTo>
                  <a:lnTo>
                    <a:pt x="336" y="782"/>
                  </a:lnTo>
                  <a:lnTo>
                    <a:pt x="336" y="782"/>
                  </a:lnTo>
                  <a:lnTo>
                    <a:pt x="340" y="785"/>
                  </a:lnTo>
                  <a:lnTo>
                    <a:pt x="343" y="788"/>
                  </a:lnTo>
                  <a:lnTo>
                    <a:pt x="346" y="790"/>
                  </a:lnTo>
                  <a:lnTo>
                    <a:pt x="350" y="794"/>
                  </a:lnTo>
                  <a:lnTo>
                    <a:pt x="350" y="794"/>
                  </a:lnTo>
                  <a:lnTo>
                    <a:pt x="353" y="793"/>
                  </a:lnTo>
                  <a:lnTo>
                    <a:pt x="357" y="793"/>
                  </a:lnTo>
                  <a:lnTo>
                    <a:pt x="362" y="794"/>
                  </a:lnTo>
                  <a:lnTo>
                    <a:pt x="365" y="796"/>
                  </a:lnTo>
                  <a:lnTo>
                    <a:pt x="365" y="796"/>
                  </a:lnTo>
                  <a:lnTo>
                    <a:pt x="368" y="800"/>
                  </a:lnTo>
                  <a:lnTo>
                    <a:pt x="368" y="800"/>
                  </a:lnTo>
                  <a:lnTo>
                    <a:pt x="370" y="799"/>
                  </a:lnTo>
                  <a:lnTo>
                    <a:pt x="372" y="798"/>
                  </a:lnTo>
                  <a:lnTo>
                    <a:pt x="372" y="798"/>
                  </a:lnTo>
                  <a:lnTo>
                    <a:pt x="372" y="799"/>
                  </a:lnTo>
                  <a:lnTo>
                    <a:pt x="374" y="800"/>
                  </a:lnTo>
                  <a:lnTo>
                    <a:pt x="374" y="800"/>
                  </a:lnTo>
                  <a:lnTo>
                    <a:pt x="377" y="802"/>
                  </a:lnTo>
                  <a:lnTo>
                    <a:pt x="381" y="805"/>
                  </a:lnTo>
                  <a:lnTo>
                    <a:pt x="381" y="805"/>
                  </a:lnTo>
                  <a:lnTo>
                    <a:pt x="387" y="809"/>
                  </a:lnTo>
                  <a:lnTo>
                    <a:pt x="391" y="810"/>
                  </a:lnTo>
                  <a:lnTo>
                    <a:pt x="396" y="811"/>
                  </a:lnTo>
                  <a:lnTo>
                    <a:pt x="396" y="811"/>
                  </a:lnTo>
                  <a:lnTo>
                    <a:pt x="398" y="816"/>
                  </a:lnTo>
                  <a:lnTo>
                    <a:pt x="402" y="820"/>
                  </a:lnTo>
                  <a:lnTo>
                    <a:pt x="402" y="820"/>
                  </a:lnTo>
                  <a:lnTo>
                    <a:pt x="404" y="821"/>
                  </a:lnTo>
                  <a:lnTo>
                    <a:pt x="406" y="820"/>
                  </a:lnTo>
                  <a:lnTo>
                    <a:pt x="408" y="820"/>
                  </a:lnTo>
                  <a:lnTo>
                    <a:pt x="410" y="820"/>
                  </a:lnTo>
                  <a:lnTo>
                    <a:pt x="410" y="820"/>
                  </a:lnTo>
                  <a:lnTo>
                    <a:pt x="411" y="823"/>
                  </a:lnTo>
                  <a:lnTo>
                    <a:pt x="412" y="825"/>
                  </a:lnTo>
                  <a:lnTo>
                    <a:pt x="412" y="825"/>
                  </a:lnTo>
                  <a:lnTo>
                    <a:pt x="413" y="825"/>
                  </a:lnTo>
                  <a:lnTo>
                    <a:pt x="414" y="824"/>
                  </a:lnTo>
                  <a:lnTo>
                    <a:pt x="415" y="823"/>
                  </a:lnTo>
                  <a:lnTo>
                    <a:pt x="417" y="823"/>
                  </a:lnTo>
                  <a:lnTo>
                    <a:pt x="417" y="823"/>
                  </a:lnTo>
                  <a:lnTo>
                    <a:pt x="418" y="825"/>
                  </a:lnTo>
                  <a:lnTo>
                    <a:pt x="419" y="827"/>
                  </a:lnTo>
                  <a:lnTo>
                    <a:pt x="419" y="827"/>
                  </a:lnTo>
                  <a:lnTo>
                    <a:pt x="420" y="827"/>
                  </a:lnTo>
                  <a:lnTo>
                    <a:pt x="423" y="826"/>
                  </a:lnTo>
                  <a:lnTo>
                    <a:pt x="424" y="825"/>
                  </a:lnTo>
                  <a:lnTo>
                    <a:pt x="424" y="825"/>
                  </a:lnTo>
                  <a:lnTo>
                    <a:pt x="426" y="827"/>
                  </a:lnTo>
                  <a:lnTo>
                    <a:pt x="428" y="829"/>
                  </a:lnTo>
                  <a:lnTo>
                    <a:pt x="428" y="829"/>
                  </a:lnTo>
                  <a:lnTo>
                    <a:pt x="431" y="830"/>
                  </a:lnTo>
                  <a:lnTo>
                    <a:pt x="435" y="831"/>
                  </a:lnTo>
                  <a:lnTo>
                    <a:pt x="435" y="831"/>
                  </a:lnTo>
                  <a:lnTo>
                    <a:pt x="439" y="835"/>
                  </a:lnTo>
                  <a:lnTo>
                    <a:pt x="444" y="839"/>
                  </a:lnTo>
                  <a:lnTo>
                    <a:pt x="444" y="839"/>
                  </a:lnTo>
                  <a:lnTo>
                    <a:pt x="457" y="839"/>
                  </a:lnTo>
                  <a:lnTo>
                    <a:pt x="457" y="839"/>
                  </a:lnTo>
                  <a:lnTo>
                    <a:pt x="458" y="841"/>
                  </a:lnTo>
                  <a:lnTo>
                    <a:pt x="459" y="843"/>
                  </a:lnTo>
                  <a:lnTo>
                    <a:pt x="464" y="846"/>
                  </a:lnTo>
                  <a:lnTo>
                    <a:pt x="467" y="848"/>
                  </a:lnTo>
                  <a:lnTo>
                    <a:pt x="471" y="851"/>
                  </a:lnTo>
                  <a:lnTo>
                    <a:pt x="471" y="851"/>
                  </a:lnTo>
                  <a:lnTo>
                    <a:pt x="486" y="854"/>
                  </a:lnTo>
                  <a:lnTo>
                    <a:pt x="493" y="855"/>
                  </a:lnTo>
                  <a:lnTo>
                    <a:pt x="495" y="857"/>
                  </a:lnTo>
                  <a:lnTo>
                    <a:pt x="497" y="859"/>
                  </a:lnTo>
                  <a:lnTo>
                    <a:pt x="497" y="859"/>
                  </a:lnTo>
                  <a:lnTo>
                    <a:pt x="499" y="859"/>
                  </a:lnTo>
                  <a:lnTo>
                    <a:pt x="502" y="858"/>
                  </a:lnTo>
                  <a:lnTo>
                    <a:pt x="505" y="857"/>
                  </a:lnTo>
                  <a:lnTo>
                    <a:pt x="505" y="857"/>
                  </a:lnTo>
                  <a:lnTo>
                    <a:pt x="506" y="857"/>
                  </a:lnTo>
                  <a:lnTo>
                    <a:pt x="508" y="858"/>
                  </a:lnTo>
                  <a:lnTo>
                    <a:pt x="511" y="861"/>
                  </a:lnTo>
                  <a:lnTo>
                    <a:pt x="511" y="861"/>
                  </a:lnTo>
                  <a:lnTo>
                    <a:pt x="515" y="862"/>
                  </a:lnTo>
                  <a:lnTo>
                    <a:pt x="520" y="863"/>
                  </a:lnTo>
                  <a:lnTo>
                    <a:pt x="520" y="863"/>
                  </a:lnTo>
                  <a:lnTo>
                    <a:pt x="520" y="864"/>
                  </a:lnTo>
                  <a:lnTo>
                    <a:pt x="521" y="865"/>
                  </a:lnTo>
                  <a:lnTo>
                    <a:pt x="522" y="865"/>
                  </a:lnTo>
                  <a:lnTo>
                    <a:pt x="522" y="865"/>
                  </a:lnTo>
                  <a:lnTo>
                    <a:pt x="525" y="866"/>
                  </a:lnTo>
                  <a:lnTo>
                    <a:pt x="528" y="867"/>
                  </a:lnTo>
                  <a:lnTo>
                    <a:pt x="531" y="869"/>
                  </a:lnTo>
                  <a:lnTo>
                    <a:pt x="531" y="869"/>
                  </a:lnTo>
                  <a:lnTo>
                    <a:pt x="535" y="871"/>
                  </a:lnTo>
                  <a:lnTo>
                    <a:pt x="538" y="872"/>
                  </a:lnTo>
                  <a:lnTo>
                    <a:pt x="542" y="872"/>
                  </a:lnTo>
                  <a:lnTo>
                    <a:pt x="542" y="872"/>
                  </a:lnTo>
                  <a:lnTo>
                    <a:pt x="543" y="875"/>
                  </a:lnTo>
                  <a:lnTo>
                    <a:pt x="544" y="879"/>
                  </a:lnTo>
                  <a:lnTo>
                    <a:pt x="544" y="879"/>
                  </a:lnTo>
                  <a:lnTo>
                    <a:pt x="547" y="879"/>
                  </a:lnTo>
                  <a:lnTo>
                    <a:pt x="549" y="879"/>
                  </a:lnTo>
                  <a:lnTo>
                    <a:pt x="552" y="878"/>
                  </a:lnTo>
                  <a:lnTo>
                    <a:pt x="553" y="877"/>
                  </a:lnTo>
                  <a:lnTo>
                    <a:pt x="553" y="877"/>
                  </a:lnTo>
                  <a:lnTo>
                    <a:pt x="554" y="881"/>
                  </a:lnTo>
                  <a:lnTo>
                    <a:pt x="554" y="881"/>
                  </a:lnTo>
                  <a:lnTo>
                    <a:pt x="567" y="880"/>
                  </a:lnTo>
                  <a:lnTo>
                    <a:pt x="569" y="881"/>
                  </a:lnTo>
                  <a:lnTo>
                    <a:pt x="572" y="881"/>
                  </a:lnTo>
                  <a:lnTo>
                    <a:pt x="574" y="883"/>
                  </a:lnTo>
                  <a:lnTo>
                    <a:pt x="576" y="885"/>
                  </a:lnTo>
                  <a:lnTo>
                    <a:pt x="576" y="885"/>
                  </a:lnTo>
                  <a:lnTo>
                    <a:pt x="582" y="884"/>
                  </a:lnTo>
                  <a:lnTo>
                    <a:pt x="590" y="884"/>
                  </a:lnTo>
                  <a:lnTo>
                    <a:pt x="594" y="885"/>
                  </a:lnTo>
                  <a:lnTo>
                    <a:pt x="596" y="887"/>
                  </a:lnTo>
                  <a:lnTo>
                    <a:pt x="599" y="889"/>
                  </a:lnTo>
                  <a:lnTo>
                    <a:pt x="600" y="892"/>
                  </a:lnTo>
                  <a:lnTo>
                    <a:pt x="600" y="892"/>
                  </a:lnTo>
                  <a:lnTo>
                    <a:pt x="602" y="890"/>
                  </a:lnTo>
                  <a:lnTo>
                    <a:pt x="604" y="890"/>
                  </a:lnTo>
                  <a:lnTo>
                    <a:pt x="608" y="891"/>
                  </a:lnTo>
                  <a:lnTo>
                    <a:pt x="611" y="892"/>
                  </a:lnTo>
                  <a:lnTo>
                    <a:pt x="614" y="895"/>
                  </a:lnTo>
                  <a:lnTo>
                    <a:pt x="614" y="895"/>
                  </a:lnTo>
                  <a:lnTo>
                    <a:pt x="618" y="896"/>
                  </a:lnTo>
                  <a:lnTo>
                    <a:pt x="620" y="897"/>
                  </a:lnTo>
                  <a:lnTo>
                    <a:pt x="621" y="899"/>
                  </a:lnTo>
                  <a:lnTo>
                    <a:pt x="621" y="899"/>
                  </a:lnTo>
                  <a:lnTo>
                    <a:pt x="623" y="899"/>
                  </a:lnTo>
                  <a:lnTo>
                    <a:pt x="626" y="899"/>
                  </a:lnTo>
                  <a:lnTo>
                    <a:pt x="632" y="900"/>
                  </a:lnTo>
                  <a:lnTo>
                    <a:pt x="638" y="902"/>
                  </a:lnTo>
                  <a:lnTo>
                    <a:pt x="643" y="903"/>
                  </a:lnTo>
                  <a:lnTo>
                    <a:pt x="643" y="903"/>
                  </a:lnTo>
                  <a:lnTo>
                    <a:pt x="649" y="903"/>
                  </a:lnTo>
                  <a:lnTo>
                    <a:pt x="654" y="903"/>
                  </a:lnTo>
                  <a:lnTo>
                    <a:pt x="656" y="903"/>
                  </a:lnTo>
                  <a:lnTo>
                    <a:pt x="658" y="904"/>
                  </a:lnTo>
                  <a:lnTo>
                    <a:pt x="660" y="905"/>
                  </a:lnTo>
                  <a:lnTo>
                    <a:pt x="661" y="908"/>
                  </a:lnTo>
                  <a:lnTo>
                    <a:pt x="661" y="908"/>
                  </a:lnTo>
                  <a:lnTo>
                    <a:pt x="665" y="906"/>
                  </a:lnTo>
                  <a:lnTo>
                    <a:pt x="669" y="906"/>
                  </a:lnTo>
                  <a:lnTo>
                    <a:pt x="679" y="908"/>
                  </a:lnTo>
                  <a:lnTo>
                    <a:pt x="679" y="908"/>
                  </a:lnTo>
                  <a:lnTo>
                    <a:pt x="679" y="906"/>
                  </a:lnTo>
                  <a:lnTo>
                    <a:pt x="680" y="905"/>
                  </a:lnTo>
                  <a:lnTo>
                    <a:pt x="681" y="906"/>
                  </a:lnTo>
                  <a:lnTo>
                    <a:pt x="681" y="906"/>
                  </a:lnTo>
                  <a:lnTo>
                    <a:pt x="683" y="908"/>
                  </a:lnTo>
                  <a:lnTo>
                    <a:pt x="684" y="909"/>
                  </a:lnTo>
                  <a:lnTo>
                    <a:pt x="693" y="908"/>
                  </a:lnTo>
                  <a:lnTo>
                    <a:pt x="693" y="908"/>
                  </a:lnTo>
                  <a:lnTo>
                    <a:pt x="701" y="908"/>
                  </a:lnTo>
                  <a:lnTo>
                    <a:pt x="701" y="908"/>
                  </a:lnTo>
                  <a:lnTo>
                    <a:pt x="706" y="909"/>
                  </a:lnTo>
                  <a:lnTo>
                    <a:pt x="711" y="910"/>
                  </a:lnTo>
                  <a:lnTo>
                    <a:pt x="711" y="910"/>
                  </a:lnTo>
                  <a:lnTo>
                    <a:pt x="715" y="915"/>
                  </a:lnTo>
                  <a:lnTo>
                    <a:pt x="715" y="915"/>
                  </a:lnTo>
                  <a:lnTo>
                    <a:pt x="716" y="915"/>
                  </a:lnTo>
                  <a:lnTo>
                    <a:pt x="717" y="914"/>
                  </a:lnTo>
                  <a:lnTo>
                    <a:pt x="717" y="912"/>
                  </a:lnTo>
                  <a:lnTo>
                    <a:pt x="717" y="912"/>
                  </a:lnTo>
                  <a:lnTo>
                    <a:pt x="718" y="912"/>
                  </a:lnTo>
                  <a:lnTo>
                    <a:pt x="719" y="914"/>
                  </a:lnTo>
                  <a:lnTo>
                    <a:pt x="719" y="915"/>
                  </a:lnTo>
                  <a:lnTo>
                    <a:pt x="719" y="915"/>
                  </a:lnTo>
                  <a:lnTo>
                    <a:pt x="726" y="915"/>
                  </a:lnTo>
                  <a:lnTo>
                    <a:pt x="733" y="915"/>
                  </a:lnTo>
                  <a:lnTo>
                    <a:pt x="733" y="915"/>
                  </a:lnTo>
                  <a:lnTo>
                    <a:pt x="739" y="916"/>
                  </a:lnTo>
                  <a:lnTo>
                    <a:pt x="743" y="916"/>
                  </a:lnTo>
                  <a:lnTo>
                    <a:pt x="746" y="917"/>
                  </a:lnTo>
                  <a:lnTo>
                    <a:pt x="746" y="917"/>
                  </a:lnTo>
                  <a:lnTo>
                    <a:pt x="747" y="918"/>
                  </a:lnTo>
                  <a:lnTo>
                    <a:pt x="748" y="919"/>
                  </a:lnTo>
                  <a:lnTo>
                    <a:pt x="749" y="921"/>
                  </a:lnTo>
                  <a:lnTo>
                    <a:pt x="750" y="921"/>
                  </a:lnTo>
                  <a:lnTo>
                    <a:pt x="750" y="921"/>
                  </a:lnTo>
                  <a:lnTo>
                    <a:pt x="755" y="922"/>
                  </a:lnTo>
                  <a:lnTo>
                    <a:pt x="760" y="921"/>
                  </a:lnTo>
                  <a:lnTo>
                    <a:pt x="764" y="921"/>
                  </a:lnTo>
                  <a:lnTo>
                    <a:pt x="766" y="922"/>
                  </a:lnTo>
                  <a:lnTo>
                    <a:pt x="768" y="924"/>
                  </a:lnTo>
                  <a:lnTo>
                    <a:pt x="768" y="924"/>
                  </a:lnTo>
                  <a:lnTo>
                    <a:pt x="772" y="922"/>
                  </a:lnTo>
                  <a:lnTo>
                    <a:pt x="775" y="920"/>
                  </a:lnTo>
                  <a:lnTo>
                    <a:pt x="777" y="919"/>
                  </a:lnTo>
                  <a:lnTo>
                    <a:pt x="780" y="917"/>
                  </a:lnTo>
                  <a:lnTo>
                    <a:pt x="780" y="917"/>
                  </a:lnTo>
                  <a:lnTo>
                    <a:pt x="782" y="919"/>
                  </a:lnTo>
                  <a:lnTo>
                    <a:pt x="786" y="920"/>
                  </a:lnTo>
                  <a:lnTo>
                    <a:pt x="795" y="921"/>
                  </a:lnTo>
                  <a:lnTo>
                    <a:pt x="803" y="921"/>
                  </a:lnTo>
                  <a:lnTo>
                    <a:pt x="806" y="922"/>
                  </a:lnTo>
                  <a:lnTo>
                    <a:pt x="809" y="924"/>
                  </a:lnTo>
                  <a:lnTo>
                    <a:pt x="809" y="924"/>
                  </a:lnTo>
                  <a:lnTo>
                    <a:pt x="810" y="924"/>
                  </a:lnTo>
                  <a:lnTo>
                    <a:pt x="811" y="924"/>
                  </a:lnTo>
                  <a:lnTo>
                    <a:pt x="816" y="924"/>
                  </a:lnTo>
                  <a:lnTo>
                    <a:pt x="816" y="924"/>
                  </a:lnTo>
                  <a:lnTo>
                    <a:pt x="825" y="923"/>
                  </a:lnTo>
                  <a:lnTo>
                    <a:pt x="836" y="924"/>
                  </a:lnTo>
                  <a:lnTo>
                    <a:pt x="836" y="924"/>
                  </a:lnTo>
                  <a:lnTo>
                    <a:pt x="847" y="925"/>
                  </a:lnTo>
                  <a:lnTo>
                    <a:pt x="855" y="926"/>
                  </a:lnTo>
                  <a:lnTo>
                    <a:pt x="863" y="926"/>
                  </a:lnTo>
                  <a:lnTo>
                    <a:pt x="863" y="926"/>
                  </a:lnTo>
                  <a:lnTo>
                    <a:pt x="866" y="925"/>
                  </a:lnTo>
                  <a:lnTo>
                    <a:pt x="868" y="924"/>
                  </a:lnTo>
                  <a:lnTo>
                    <a:pt x="871" y="923"/>
                  </a:lnTo>
                  <a:lnTo>
                    <a:pt x="877" y="924"/>
                  </a:lnTo>
                  <a:lnTo>
                    <a:pt x="877" y="924"/>
                  </a:lnTo>
                  <a:lnTo>
                    <a:pt x="878" y="925"/>
                  </a:lnTo>
                  <a:lnTo>
                    <a:pt x="879" y="926"/>
                  </a:lnTo>
                  <a:lnTo>
                    <a:pt x="879" y="926"/>
                  </a:lnTo>
                  <a:lnTo>
                    <a:pt x="882" y="925"/>
                  </a:lnTo>
                  <a:lnTo>
                    <a:pt x="884" y="924"/>
                  </a:lnTo>
                  <a:lnTo>
                    <a:pt x="885" y="924"/>
                  </a:lnTo>
                  <a:lnTo>
                    <a:pt x="887" y="926"/>
                  </a:lnTo>
                  <a:lnTo>
                    <a:pt x="887" y="926"/>
                  </a:lnTo>
                  <a:lnTo>
                    <a:pt x="896" y="926"/>
                  </a:lnTo>
                  <a:lnTo>
                    <a:pt x="907" y="926"/>
                  </a:lnTo>
                  <a:lnTo>
                    <a:pt x="907" y="926"/>
                  </a:lnTo>
                  <a:lnTo>
                    <a:pt x="919" y="924"/>
                  </a:lnTo>
                  <a:lnTo>
                    <a:pt x="926" y="923"/>
                  </a:lnTo>
                  <a:lnTo>
                    <a:pt x="934" y="924"/>
                  </a:lnTo>
                  <a:lnTo>
                    <a:pt x="934" y="924"/>
                  </a:lnTo>
                  <a:lnTo>
                    <a:pt x="941" y="925"/>
                  </a:lnTo>
                  <a:lnTo>
                    <a:pt x="945" y="926"/>
                  </a:lnTo>
                  <a:lnTo>
                    <a:pt x="948" y="926"/>
                  </a:lnTo>
                  <a:lnTo>
                    <a:pt x="948" y="926"/>
                  </a:lnTo>
                  <a:lnTo>
                    <a:pt x="950" y="925"/>
                  </a:lnTo>
                  <a:lnTo>
                    <a:pt x="952" y="924"/>
                  </a:lnTo>
                  <a:lnTo>
                    <a:pt x="954" y="922"/>
                  </a:lnTo>
                  <a:lnTo>
                    <a:pt x="957" y="921"/>
                  </a:lnTo>
                  <a:lnTo>
                    <a:pt x="957" y="921"/>
                  </a:lnTo>
                  <a:lnTo>
                    <a:pt x="962" y="921"/>
                  </a:lnTo>
                  <a:lnTo>
                    <a:pt x="967" y="920"/>
                  </a:lnTo>
                  <a:lnTo>
                    <a:pt x="973" y="920"/>
                  </a:lnTo>
                  <a:lnTo>
                    <a:pt x="980" y="919"/>
                  </a:lnTo>
                  <a:lnTo>
                    <a:pt x="980" y="919"/>
                  </a:lnTo>
                  <a:lnTo>
                    <a:pt x="986" y="917"/>
                  </a:lnTo>
                  <a:lnTo>
                    <a:pt x="986" y="917"/>
                  </a:lnTo>
                  <a:lnTo>
                    <a:pt x="988" y="917"/>
                  </a:lnTo>
                  <a:lnTo>
                    <a:pt x="990" y="917"/>
                  </a:lnTo>
                  <a:lnTo>
                    <a:pt x="990" y="917"/>
                  </a:lnTo>
                  <a:lnTo>
                    <a:pt x="992" y="916"/>
                  </a:lnTo>
                  <a:lnTo>
                    <a:pt x="994" y="915"/>
                  </a:lnTo>
                  <a:lnTo>
                    <a:pt x="1000" y="915"/>
                  </a:lnTo>
                  <a:lnTo>
                    <a:pt x="1000" y="915"/>
                  </a:lnTo>
                  <a:lnTo>
                    <a:pt x="1012" y="912"/>
                  </a:lnTo>
                  <a:lnTo>
                    <a:pt x="1026" y="910"/>
                  </a:lnTo>
                  <a:lnTo>
                    <a:pt x="1026" y="910"/>
                  </a:lnTo>
                  <a:lnTo>
                    <a:pt x="1037" y="908"/>
                  </a:lnTo>
                  <a:lnTo>
                    <a:pt x="1037" y="908"/>
                  </a:lnTo>
                  <a:lnTo>
                    <a:pt x="1046" y="904"/>
                  </a:lnTo>
                  <a:lnTo>
                    <a:pt x="1049" y="902"/>
                  </a:lnTo>
                  <a:lnTo>
                    <a:pt x="1053" y="901"/>
                  </a:lnTo>
                  <a:lnTo>
                    <a:pt x="1053" y="901"/>
                  </a:lnTo>
                  <a:lnTo>
                    <a:pt x="1058" y="901"/>
                  </a:lnTo>
                  <a:lnTo>
                    <a:pt x="1064" y="900"/>
                  </a:lnTo>
                  <a:lnTo>
                    <a:pt x="1069" y="900"/>
                  </a:lnTo>
                  <a:lnTo>
                    <a:pt x="1073" y="899"/>
                  </a:lnTo>
                  <a:lnTo>
                    <a:pt x="1073" y="899"/>
                  </a:lnTo>
                  <a:lnTo>
                    <a:pt x="1075" y="899"/>
                  </a:lnTo>
                  <a:lnTo>
                    <a:pt x="1077" y="899"/>
                  </a:lnTo>
                  <a:lnTo>
                    <a:pt x="1077" y="899"/>
                  </a:lnTo>
                  <a:lnTo>
                    <a:pt x="1079" y="898"/>
                  </a:lnTo>
                  <a:lnTo>
                    <a:pt x="1082" y="898"/>
                  </a:lnTo>
                  <a:lnTo>
                    <a:pt x="1085" y="898"/>
                  </a:lnTo>
                  <a:lnTo>
                    <a:pt x="1089" y="897"/>
                  </a:lnTo>
                  <a:lnTo>
                    <a:pt x="1089" y="897"/>
                  </a:lnTo>
                  <a:lnTo>
                    <a:pt x="1096" y="892"/>
                  </a:lnTo>
                  <a:lnTo>
                    <a:pt x="1103" y="887"/>
                  </a:lnTo>
                  <a:lnTo>
                    <a:pt x="1103" y="887"/>
                  </a:lnTo>
                  <a:lnTo>
                    <a:pt x="1111" y="887"/>
                  </a:lnTo>
                  <a:lnTo>
                    <a:pt x="1117" y="885"/>
                  </a:lnTo>
                  <a:lnTo>
                    <a:pt x="1125" y="883"/>
                  </a:lnTo>
                  <a:lnTo>
                    <a:pt x="1132" y="881"/>
                  </a:lnTo>
                  <a:lnTo>
                    <a:pt x="1132" y="881"/>
                  </a:lnTo>
                  <a:lnTo>
                    <a:pt x="1133" y="881"/>
                  </a:lnTo>
                  <a:lnTo>
                    <a:pt x="1133" y="879"/>
                  </a:lnTo>
                  <a:lnTo>
                    <a:pt x="1133" y="878"/>
                  </a:lnTo>
                  <a:lnTo>
                    <a:pt x="1134" y="877"/>
                  </a:lnTo>
                  <a:lnTo>
                    <a:pt x="1134" y="877"/>
                  </a:lnTo>
                  <a:lnTo>
                    <a:pt x="1136" y="876"/>
                  </a:lnTo>
                  <a:lnTo>
                    <a:pt x="1139" y="876"/>
                  </a:lnTo>
                  <a:lnTo>
                    <a:pt x="1143" y="875"/>
                  </a:lnTo>
                  <a:lnTo>
                    <a:pt x="1143" y="874"/>
                  </a:lnTo>
                  <a:lnTo>
                    <a:pt x="1143" y="872"/>
                  </a:lnTo>
                  <a:lnTo>
                    <a:pt x="1143" y="872"/>
                  </a:lnTo>
                  <a:lnTo>
                    <a:pt x="1148" y="872"/>
                  </a:lnTo>
                  <a:lnTo>
                    <a:pt x="1152" y="870"/>
                  </a:lnTo>
                  <a:lnTo>
                    <a:pt x="1155" y="869"/>
                  </a:lnTo>
                  <a:lnTo>
                    <a:pt x="1160" y="869"/>
                  </a:lnTo>
                  <a:lnTo>
                    <a:pt x="1160" y="869"/>
                  </a:lnTo>
                  <a:lnTo>
                    <a:pt x="1165" y="867"/>
                  </a:lnTo>
                  <a:lnTo>
                    <a:pt x="1169" y="865"/>
                  </a:lnTo>
                  <a:lnTo>
                    <a:pt x="1172" y="863"/>
                  </a:lnTo>
                  <a:lnTo>
                    <a:pt x="1174" y="861"/>
                  </a:lnTo>
                  <a:lnTo>
                    <a:pt x="1174" y="859"/>
                  </a:lnTo>
                  <a:lnTo>
                    <a:pt x="1174" y="859"/>
                  </a:lnTo>
                  <a:lnTo>
                    <a:pt x="1177" y="859"/>
                  </a:lnTo>
                  <a:lnTo>
                    <a:pt x="1180" y="858"/>
                  </a:lnTo>
                  <a:lnTo>
                    <a:pt x="1182" y="857"/>
                  </a:lnTo>
                  <a:lnTo>
                    <a:pt x="1184" y="854"/>
                  </a:lnTo>
                  <a:lnTo>
                    <a:pt x="1184" y="854"/>
                  </a:lnTo>
                  <a:lnTo>
                    <a:pt x="1188" y="855"/>
                  </a:lnTo>
                  <a:lnTo>
                    <a:pt x="1191" y="854"/>
                  </a:lnTo>
                  <a:lnTo>
                    <a:pt x="1193" y="853"/>
                  </a:lnTo>
                  <a:lnTo>
                    <a:pt x="1196" y="851"/>
                  </a:lnTo>
                  <a:lnTo>
                    <a:pt x="1196" y="851"/>
                  </a:lnTo>
                  <a:lnTo>
                    <a:pt x="1199" y="851"/>
                  </a:lnTo>
                  <a:lnTo>
                    <a:pt x="1200" y="849"/>
                  </a:lnTo>
                  <a:lnTo>
                    <a:pt x="1204" y="845"/>
                  </a:lnTo>
                  <a:lnTo>
                    <a:pt x="1204" y="845"/>
                  </a:lnTo>
                  <a:lnTo>
                    <a:pt x="1208" y="843"/>
                  </a:lnTo>
                  <a:lnTo>
                    <a:pt x="1209" y="842"/>
                  </a:lnTo>
                  <a:lnTo>
                    <a:pt x="1210" y="841"/>
                  </a:lnTo>
                  <a:lnTo>
                    <a:pt x="1210" y="841"/>
                  </a:lnTo>
                  <a:lnTo>
                    <a:pt x="1215" y="841"/>
                  </a:lnTo>
                  <a:lnTo>
                    <a:pt x="1218" y="840"/>
                  </a:lnTo>
                  <a:lnTo>
                    <a:pt x="1226" y="839"/>
                  </a:lnTo>
                  <a:lnTo>
                    <a:pt x="1226" y="839"/>
                  </a:lnTo>
                  <a:lnTo>
                    <a:pt x="1228" y="838"/>
                  </a:lnTo>
                  <a:lnTo>
                    <a:pt x="1229" y="837"/>
                  </a:lnTo>
                  <a:lnTo>
                    <a:pt x="1230" y="834"/>
                  </a:lnTo>
                  <a:lnTo>
                    <a:pt x="1230" y="834"/>
                  </a:lnTo>
                  <a:lnTo>
                    <a:pt x="1234" y="833"/>
                  </a:lnTo>
                  <a:lnTo>
                    <a:pt x="1237" y="831"/>
                  </a:lnTo>
                  <a:lnTo>
                    <a:pt x="1237" y="831"/>
                  </a:lnTo>
                  <a:lnTo>
                    <a:pt x="1249" y="822"/>
                  </a:lnTo>
                  <a:lnTo>
                    <a:pt x="1255" y="818"/>
                  </a:lnTo>
                  <a:lnTo>
                    <a:pt x="1261" y="814"/>
                  </a:lnTo>
                  <a:lnTo>
                    <a:pt x="1261" y="814"/>
                  </a:lnTo>
                  <a:lnTo>
                    <a:pt x="1263" y="813"/>
                  </a:lnTo>
                  <a:lnTo>
                    <a:pt x="1264" y="810"/>
                  </a:lnTo>
                  <a:lnTo>
                    <a:pt x="1264" y="808"/>
                  </a:lnTo>
                  <a:lnTo>
                    <a:pt x="1267" y="807"/>
                  </a:lnTo>
                  <a:lnTo>
                    <a:pt x="1267" y="807"/>
                  </a:lnTo>
                  <a:lnTo>
                    <a:pt x="1269" y="807"/>
                  </a:lnTo>
                  <a:lnTo>
                    <a:pt x="1271" y="807"/>
                  </a:lnTo>
                  <a:lnTo>
                    <a:pt x="1271" y="807"/>
                  </a:lnTo>
                  <a:lnTo>
                    <a:pt x="1273" y="804"/>
                  </a:lnTo>
                  <a:lnTo>
                    <a:pt x="1275" y="802"/>
                  </a:lnTo>
                  <a:lnTo>
                    <a:pt x="1275" y="802"/>
                  </a:lnTo>
                  <a:lnTo>
                    <a:pt x="1279" y="801"/>
                  </a:lnTo>
                  <a:lnTo>
                    <a:pt x="1281" y="800"/>
                  </a:lnTo>
                  <a:lnTo>
                    <a:pt x="1281" y="798"/>
                  </a:lnTo>
                  <a:lnTo>
                    <a:pt x="1281" y="798"/>
                  </a:lnTo>
                  <a:lnTo>
                    <a:pt x="1282" y="797"/>
                  </a:lnTo>
                  <a:lnTo>
                    <a:pt x="1283" y="796"/>
                  </a:lnTo>
                  <a:lnTo>
                    <a:pt x="1287" y="796"/>
                  </a:lnTo>
                  <a:lnTo>
                    <a:pt x="1287" y="796"/>
                  </a:lnTo>
                  <a:lnTo>
                    <a:pt x="1290" y="794"/>
                  </a:lnTo>
                  <a:lnTo>
                    <a:pt x="1293" y="792"/>
                  </a:lnTo>
                  <a:lnTo>
                    <a:pt x="1293" y="792"/>
                  </a:lnTo>
                  <a:lnTo>
                    <a:pt x="1302" y="787"/>
                  </a:lnTo>
                  <a:lnTo>
                    <a:pt x="1302" y="787"/>
                  </a:lnTo>
                  <a:lnTo>
                    <a:pt x="1304" y="784"/>
                  </a:lnTo>
                  <a:lnTo>
                    <a:pt x="1307" y="781"/>
                  </a:lnTo>
                  <a:lnTo>
                    <a:pt x="1310" y="780"/>
                  </a:lnTo>
                  <a:lnTo>
                    <a:pt x="1311" y="779"/>
                  </a:lnTo>
                  <a:lnTo>
                    <a:pt x="1313" y="780"/>
                  </a:lnTo>
                  <a:lnTo>
                    <a:pt x="1313" y="780"/>
                  </a:lnTo>
                  <a:lnTo>
                    <a:pt x="1315" y="778"/>
                  </a:lnTo>
                  <a:lnTo>
                    <a:pt x="1315" y="775"/>
                  </a:lnTo>
                  <a:lnTo>
                    <a:pt x="1316" y="772"/>
                  </a:lnTo>
                  <a:lnTo>
                    <a:pt x="1318" y="768"/>
                  </a:lnTo>
                  <a:lnTo>
                    <a:pt x="1318" y="768"/>
                  </a:lnTo>
                  <a:lnTo>
                    <a:pt x="1324" y="766"/>
                  </a:lnTo>
                  <a:lnTo>
                    <a:pt x="1330" y="763"/>
                  </a:lnTo>
                  <a:lnTo>
                    <a:pt x="1334" y="758"/>
                  </a:lnTo>
                  <a:lnTo>
                    <a:pt x="1338" y="754"/>
                  </a:lnTo>
                  <a:lnTo>
                    <a:pt x="1338" y="754"/>
                  </a:lnTo>
                  <a:lnTo>
                    <a:pt x="1341" y="754"/>
                  </a:lnTo>
                  <a:lnTo>
                    <a:pt x="1343" y="753"/>
                  </a:lnTo>
                  <a:lnTo>
                    <a:pt x="1346" y="748"/>
                  </a:lnTo>
                  <a:lnTo>
                    <a:pt x="1346" y="748"/>
                  </a:lnTo>
                  <a:lnTo>
                    <a:pt x="1349" y="747"/>
                  </a:lnTo>
                  <a:lnTo>
                    <a:pt x="1352" y="746"/>
                  </a:lnTo>
                  <a:lnTo>
                    <a:pt x="1352" y="746"/>
                  </a:lnTo>
                  <a:lnTo>
                    <a:pt x="1357" y="740"/>
                  </a:lnTo>
                  <a:lnTo>
                    <a:pt x="1360" y="737"/>
                  </a:lnTo>
                  <a:lnTo>
                    <a:pt x="1364" y="735"/>
                  </a:lnTo>
                  <a:lnTo>
                    <a:pt x="1364" y="735"/>
                  </a:lnTo>
                  <a:lnTo>
                    <a:pt x="1366" y="734"/>
                  </a:lnTo>
                  <a:lnTo>
                    <a:pt x="1369" y="731"/>
                  </a:lnTo>
                  <a:lnTo>
                    <a:pt x="1372" y="726"/>
                  </a:lnTo>
                  <a:lnTo>
                    <a:pt x="1372" y="726"/>
                  </a:lnTo>
                  <a:lnTo>
                    <a:pt x="1376" y="723"/>
                  </a:lnTo>
                  <a:lnTo>
                    <a:pt x="1377" y="722"/>
                  </a:lnTo>
                  <a:lnTo>
                    <a:pt x="1378" y="720"/>
                  </a:lnTo>
                  <a:lnTo>
                    <a:pt x="1378" y="720"/>
                  </a:lnTo>
                  <a:lnTo>
                    <a:pt x="1382" y="720"/>
                  </a:lnTo>
                  <a:lnTo>
                    <a:pt x="1385" y="718"/>
                  </a:lnTo>
                  <a:lnTo>
                    <a:pt x="1386" y="717"/>
                  </a:lnTo>
                  <a:lnTo>
                    <a:pt x="1390" y="715"/>
                  </a:lnTo>
                  <a:lnTo>
                    <a:pt x="1390" y="715"/>
                  </a:lnTo>
                  <a:lnTo>
                    <a:pt x="1391" y="715"/>
                  </a:lnTo>
                  <a:lnTo>
                    <a:pt x="1392" y="715"/>
                  </a:lnTo>
                  <a:lnTo>
                    <a:pt x="1393" y="713"/>
                  </a:lnTo>
                  <a:lnTo>
                    <a:pt x="1394" y="709"/>
                  </a:lnTo>
                  <a:lnTo>
                    <a:pt x="1395" y="708"/>
                  </a:lnTo>
                  <a:lnTo>
                    <a:pt x="1396" y="708"/>
                  </a:lnTo>
                  <a:lnTo>
                    <a:pt x="1396" y="708"/>
                  </a:lnTo>
                  <a:lnTo>
                    <a:pt x="1398" y="707"/>
                  </a:lnTo>
                  <a:lnTo>
                    <a:pt x="1400" y="705"/>
                  </a:lnTo>
                  <a:lnTo>
                    <a:pt x="1402" y="703"/>
                  </a:lnTo>
                  <a:lnTo>
                    <a:pt x="1403" y="699"/>
                  </a:lnTo>
                  <a:lnTo>
                    <a:pt x="1403" y="699"/>
                  </a:lnTo>
                  <a:lnTo>
                    <a:pt x="1407" y="698"/>
                  </a:lnTo>
                  <a:lnTo>
                    <a:pt x="1412" y="696"/>
                  </a:lnTo>
                  <a:lnTo>
                    <a:pt x="1419" y="691"/>
                  </a:lnTo>
                  <a:lnTo>
                    <a:pt x="1419" y="691"/>
                  </a:lnTo>
                  <a:lnTo>
                    <a:pt x="1425" y="685"/>
                  </a:lnTo>
                  <a:lnTo>
                    <a:pt x="1428" y="681"/>
                  </a:lnTo>
                  <a:lnTo>
                    <a:pt x="1430" y="677"/>
                  </a:lnTo>
                  <a:lnTo>
                    <a:pt x="1430" y="677"/>
                  </a:lnTo>
                  <a:lnTo>
                    <a:pt x="1434" y="676"/>
                  </a:lnTo>
                  <a:lnTo>
                    <a:pt x="1438" y="675"/>
                  </a:lnTo>
                  <a:lnTo>
                    <a:pt x="1440" y="673"/>
                  </a:lnTo>
                  <a:lnTo>
                    <a:pt x="1443" y="670"/>
                  </a:lnTo>
                  <a:lnTo>
                    <a:pt x="1446" y="663"/>
                  </a:lnTo>
                  <a:lnTo>
                    <a:pt x="1449" y="657"/>
                  </a:lnTo>
                  <a:lnTo>
                    <a:pt x="1449" y="657"/>
                  </a:lnTo>
                  <a:lnTo>
                    <a:pt x="1454" y="655"/>
                  </a:lnTo>
                  <a:lnTo>
                    <a:pt x="1459" y="655"/>
                  </a:lnTo>
                  <a:lnTo>
                    <a:pt x="1459" y="655"/>
                  </a:lnTo>
                  <a:lnTo>
                    <a:pt x="1458" y="652"/>
                  </a:lnTo>
                  <a:lnTo>
                    <a:pt x="1459" y="650"/>
                  </a:lnTo>
                  <a:lnTo>
                    <a:pt x="1461" y="646"/>
                  </a:lnTo>
                  <a:lnTo>
                    <a:pt x="1464" y="644"/>
                  </a:lnTo>
                  <a:lnTo>
                    <a:pt x="1467" y="641"/>
                  </a:lnTo>
                  <a:lnTo>
                    <a:pt x="1467" y="641"/>
                  </a:lnTo>
                  <a:lnTo>
                    <a:pt x="1469" y="638"/>
                  </a:lnTo>
                  <a:lnTo>
                    <a:pt x="1471" y="636"/>
                  </a:lnTo>
                  <a:lnTo>
                    <a:pt x="1472" y="634"/>
                  </a:lnTo>
                  <a:lnTo>
                    <a:pt x="1473" y="634"/>
                  </a:lnTo>
                  <a:lnTo>
                    <a:pt x="1475" y="635"/>
                  </a:lnTo>
                  <a:lnTo>
                    <a:pt x="1475" y="635"/>
                  </a:lnTo>
                  <a:lnTo>
                    <a:pt x="1474" y="631"/>
                  </a:lnTo>
                  <a:lnTo>
                    <a:pt x="1476" y="627"/>
                  </a:lnTo>
                  <a:lnTo>
                    <a:pt x="1481" y="623"/>
                  </a:lnTo>
                  <a:lnTo>
                    <a:pt x="1481" y="623"/>
                  </a:lnTo>
                  <a:lnTo>
                    <a:pt x="1487" y="616"/>
                  </a:lnTo>
                  <a:lnTo>
                    <a:pt x="1490" y="613"/>
                  </a:lnTo>
                  <a:lnTo>
                    <a:pt x="1495" y="610"/>
                  </a:lnTo>
                  <a:lnTo>
                    <a:pt x="1495" y="610"/>
                  </a:lnTo>
                  <a:lnTo>
                    <a:pt x="1495" y="606"/>
                  </a:lnTo>
                  <a:lnTo>
                    <a:pt x="1495" y="605"/>
                  </a:lnTo>
                  <a:lnTo>
                    <a:pt x="1497" y="603"/>
                  </a:lnTo>
                  <a:lnTo>
                    <a:pt x="1499" y="601"/>
                  </a:lnTo>
                  <a:lnTo>
                    <a:pt x="1500" y="599"/>
                  </a:lnTo>
                  <a:lnTo>
                    <a:pt x="1499" y="596"/>
                  </a:lnTo>
                  <a:lnTo>
                    <a:pt x="1499" y="596"/>
                  </a:lnTo>
                  <a:lnTo>
                    <a:pt x="1504" y="594"/>
                  </a:lnTo>
                  <a:lnTo>
                    <a:pt x="1508" y="592"/>
                  </a:lnTo>
                  <a:lnTo>
                    <a:pt x="1508" y="592"/>
                  </a:lnTo>
                  <a:lnTo>
                    <a:pt x="1508" y="589"/>
                  </a:lnTo>
                  <a:lnTo>
                    <a:pt x="1509" y="585"/>
                  </a:lnTo>
                  <a:lnTo>
                    <a:pt x="1510" y="583"/>
                  </a:lnTo>
                  <a:lnTo>
                    <a:pt x="1510" y="580"/>
                  </a:lnTo>
                  <a:lnTo>
                    <a:pt x="1510" y="580"/>
                  </a:lnTo>
                  <a:lnTo>
                    <a:pt x="1513" y="579"/>
                  </a:lnTo>
                  <a:lnTo>
                    <a:pt x="1515" y="578"/>
                  </a:lnTo>
                  <a:lnTo>
                    <a:pt x="1516" y="576"/>
                  </a:lnTo>
                  <a:lnTo>
                    <a:pt x="1519" y="576"/>
                  </a:lnTo>
                  <a:lnTo>
                    <a:pt x="1519" y="576"/>
                  </a:lnTo>
                  <a:lnTo>
                    <a:pt x="1520" y="571"/>
                  </a:lnTo>
                  <a:lnTo>
                    <a:pt x="1522" y="567"/>
                  </a:lnTo>
                  <a:lnTo>
                    <a:pt x="1525" y="564"/>
                  </a:lnTo>
                  <a:lnTo>
                    <a:pt x="1528" y="562"/>
                  </a:lnTo>
                  <a:lnTo>
                    <a:pt x="1528" y="562"/>
                  </a:lnTo>
                  <a:lnTo>
                    <a:pt x="1527" y="557"/>
                  </a:lnTo>
                  <a:lnTo>
                    <a:pt x="1528" y="552"/>
                  </a:lnTo>
                  <a:lnTo>
                    <a:pt x="1528" y="552"/>
                  </a:lnTo>
                  <a:lnTo>
                    <a:pt x="1529" y="551"/>
                  </a:lnTo>
                  <a:lnTo>
                    <a:pt x="1530" y="550"/>
                  </a:lnTo>
                  <a:lnTo>
                    <a:pt x="1530" y="546"/>
                  </a:lnTo>
                  <a:lnTo>
                    <a:pt x="1530" y="546"/>
                  </a:lnTo>
                  <a:lnTo>
                    <a:pt x="1534" y="545"/>
                  </a:lnTo>
                  <a:lnTo>
                    <a:pt x="1535" y="543"/>
                  </a:lnTo>
                  <a:lnTo>
                    <a:pt x="1537" y="541"/>
                  </a:lnTo>
                  <a:lnTo>
                    <a:pt x="1540" y="540"/>
                  </a:lnTo>
                  <a:lnTo>
                    <a:pt x="1540" y="540"/>
                  </a:lnTo>
                  <a:lnTo>
                    <a:pt x="1540" y="536"/>
                  </a:lnTo>
                  <a:lnTo>
                    <a:pt x="1542" y="534"/>
                  </a:lnTo>
                  <a:lnTo>
                    <a:pt x="1546" y="529"/>
                  </a:lnTo>
                  <a:lnTo>
                    <a:pt x="1546" y="529"/>
                  </a:lnTo>
                  <a:lnTo>
                    <a:pt x="1548" y="523"/>
                  </a:lnTo>
                  <a:lnTo>
                    <a:pt x="1549" y="520"/>
                  </a:lnTo>
                  <a:lnTo>
                    <a:pt x="1551" y="520"/>
                  </a:lnTo>
                  <a:lnTo>
                    <a:pt x="1552" y="520"/>
                  </a:lnTo>
                  <a:lnTo>
                    <a:pt x="1552" y="520"/>
                  </a:lnTo>
                  <a:lnTo>
                    <a:pt x="1554" y="517"/>
                  </a:lnTo>
                  <a:lnTo>
                    <a:pt x="1555" y="515"/>
                  </a:lnTo>
                  <a:lnTo>
                    <a:pt x="1556" y="513"/>
                  </a:lnTo>
                  <a:lnTo>
                    <a:pt x="1556" y="509"/>
                  </a:lnTo>
                  <a:lnTo>
                    <a:pt x="1556" y="509"/>
                  </a:lnTo>
                  <a:lnTo>
                    <a:pt x="1561" y="505"/>
                  </a:lnTo>
                  <a:lnTo>
                    <a:pt x="1563" y="502"/>
                  </a:lnTo>
                  <a:lnTo>
                    <a:pt x="1564" y="500"/>
                  </a:lnTo>
                  <a:lnTo>
                    <a:pt x="1564" y="500"/>
                  </a:lnTo>
                  <a:lnTo>
                    <a:pt x="1564" y="497"/>
                  </a:lnTo>
                  <a:lnTo>
                    <a:pt x="1565" y="496"/>
                  </a:lnTo>
                  <a:lnTo>
                    <a:pt x="1566" y="496"/>
                  </a:lnTo>
                  <a:lnTo>
                    <a:pt x="1568" y="495"/>
                  </a:lnTo>
                  <a:lnTo>
                    <a:pt x="1568" y="495"/>
                  </a:lnTo>
                  <a:lnTo>
                    <a:pt x="1568" y="489"/>
                  </a:lnTo>
                  <a:lnTo>
                    <a:pt x="1569" y="484"/>
                  </a:lnTo>
                  <a:lnTo>
                    <a:pt x="1571" y="479"/>
                  </a:lnTo>
                  <a:lnTo>
                    <a:pt x="1571" y="473"/>
                  </a:lnTo>
                  <a:lnTo>
                    <a:pt x="1571" y="473"/>
                  </a:lnTo>
                  <a:lnTo>
                    <a:pt x="1574" y="471"/>
                  </a:lnTo>
                  <a:lnTo>
                    <a:pt x="1578" y="471"/>
                  </a:lnTo>
                  <a:lnTo>
                    <a:pt x="1578" y="471"/>
                  </a:lnTo>
                  <a:lnTo>
                    <a:pt x="1579" y="462"/>
                  </a:lnTo>
                  <a:lnTo>
                    <a:pt x="1581" y="456"/>
                  </a:lnTo>
                  <a:lnTo>
                    <a:pt x="1584" y="450"/>
                  </a:lnTo>
                  <a:lnTo>
                    <a:pt x="1587" y="444"/>
                  </a:lnTo>
                  <a:lnTo>
                    <a:pt x="1593" y="433"/>
                  </a:lnTo>
                  <a:lnTo>
                    <a:pt x="1597" y="427"/>
                  </a:lnTo>
                  <a:lnTo>
                    <a:pt x="1598" y="419"/>
                  </a:lnTo>
                  <a:lnTo>
                    <a:pt x="1598" y="419"/>
                  </a:lnTo>
                  <a:lnTo>
                    <a:pt x="1600" y="418"/>
                  </a:lnTo>
                  <a:lnTo>
                    <a:pt x="1602" y="417"/>
                  </a:lnTo>
                  <a:lnTo>
                    <a:pt x="1604" y="414"/>
                  </a:lnTo>
                  <a:lnTo>
                    <a:pt x="1606" y="410"/>
                  </a:lnTo>
                  <a:lnTo>
                    <a:pt x="1607" y="409"/>
                  </a:lnTo>
                  <a:lnTo>
                    <a:pt x="1609" y="408"/>
                  </a:lnTo>
                  <a:lnTo>
                    <a:pt x="1609" y="408"/>
                  </a:lnTo>
                  <a:lnTo>
                    <a:pt x="1609" y="394"/>
                  </a:lnTo>
                  <a:lnTo>
                    <a:pt x="1609" y="394"/>
                  </a:lnTo>
                  <a:lnTo>
                    <a:pt x="1612" y="392"/>
                  </a:lnTo>
                  <a:lnTo>
                    <a:pt x="1616" y="389"/>
                  </a:lnTo>
                  <a:lnTo>
                    <a:pt x="1619" y="386"/>
                  </a:lnTo>
                  <a:lnTo>
                    <a:pt x="1623" y="383"/>
                  </a:lnTo>
                  <a:lnTo>
                    <a:pt x="1623" y="383"/>
                  </a:lnTo>
                  <a:lnTo>
                    <a:pt x="1622" y="379"/>
                  </a:lnTo>
                  <a:lnTo>
                    <a:pt x="1622" y="376"/>
                  </a:lnTo>
                  <a:lnTo>
                    <a:pt x="1625" y="370"/>
                  </a:lnTo>
                  <a:lnTo>
                    <a:pt x="1626" y="367"/>
                  </a:lnTo>
                  <a:lnTo>
                    <a:pt x="1627" y="363"/>
                  </a:lnTo>
                  <a:lnTo>
                    <a:pt x="1626" y="361"/>
                  </a:lnTo>
                  <a:lnTo>
                    <a:pt x="1625" y="358"/>
                  </a:lnTo>
                  <a:lnTo>
                    <a:pt x="1625" y="358"/>
                  </a:lnTo>
                  <a:lnTo>
                    <a:pt x="1628" y="352"/>
                  </a:lnTo>
                  <a:lnTo>
                    <a:pt x="1630" y="349"/>
                  </a:lnTo>
                  <a:lnTo>
                    <a:pt x="1633" y="348"/>
                  </a:lnTo>
                  <a:lnTo>
                    <a:pt x="1633" y="348"/>
                  </a:lnTo>
                  <a:lnTo>
                    <a:pt x="1633" y="341"/>
                  </a:lnTo>
                  <a:lnTo>
                    <a:pt x="1636" y="336"/>
                  </a:lnTo>
                  <a:lnTo>
                    <a:pt x="1636" y="336"/>
                  </a:lnTo>
                  <a:lnTo>
                    <a:pt x="1637" y="334"/>
                  </a:lnTo>
                  <a:lnTo>
                    <a:pt x="1637" y="332"/>
                  </a:lnTo>
                  <a:lnTo>
                    <a:pt x="1637" y="329"/>
                  </a:lnTo>
                  <a:lnTo>
                    <a:pt x="1638" y="325"/>
                  </a:lnTo>
                  <a:lnTo>
                    <a:pt x="1638" y="325"/>
                  </a:lnTo>
                  <a:lnTo>
                    <a:pt x="1640" y="323"/>
                  </a:lnTo>
                  <a:lnTo>
                    <a:pt x="1642" y="322"/>
                  </a:lnTo>
                  <a:lnTo>
                    <a:pt x="1642" y="320"/>
                  </a:lnTo>
                  <a:lnTo>
                    <a:pt x="1641" y="316"/>
                  </a:lnTo>
                  <a:lnTo>
                    <a:pt x="1641" y="316"/>
                  </a:lnTo>
                  <a:lnTo>
                    <a:pt x="1642" y="315"/>
                  </a:lnTo>
                  <a:lnTo>
                    <a:pt x="1642" y="314"/>
                  </a:lnTo>
                  <a:lnTo>
                    <a:pt x="1642" y="313"/>
                  </a:lnTo>
                  <a:lnTo>
                    <a:pt x="1643" y="312"/>
                  </a:lnTo>
                  <a:lnTo>
                    <a:pt x="1643" y="312"/>
                  </a:lnTo>
                  <a:lnTo>
                    <a:pt x="1645" y="312"/>
                  </a:lnTo>
                  <a:lnTo>
                    <a:pt x="1647" y="312"/>
                  </a:lnTo>
                  <a:lnTo>
                    <a:pt x="1647" y="312"/>
                  </a:lnTo>
                  <a:lnTo>
                    <a:pt x="1647" y="311"/>
                  </a:lnTo>
                  <a:lnTo>
                    <a:pt x="1646" y="310"/>
                  </a:lnTo>
                  <a:lnTo>
                    <a:pt x="1645" y="308"/>
                  </a:lnTo>
                  <a:lnTo>
                    <a:pt x="1645" y="307"/>
                  </a:lnTo>
                  <a:lnTo>
                    <a:pt x="1645" y="307"/>
                  </a:lnTo>
                  <a:lnTo>
                    <a:pt x="1645" y="306"/>
                  </a:lnTo>
                  <a:lnTo>
                    <a:pt x="1646" y="306"/>
                  </a:lnTo>
                  <a:lnTo>
                    <a:pt x="1647" y="305"/>
                  </a:lnTo>
                  <a:lnTo>
                    <a:pt x="1647" y="305"/>
                  </a:lnTo>
                  <a:lnTo>
                    <a:pt x="1647" y="300"/>
                  </a:lnTo>
                  <a:lnTo>
                    <a:pt x="1647" y="296"/>
                  </a:lnTo>
                  <a:lnTo>
                    <a:pt x="1647" y="296"/>
                  </a:lnTo>
                  <a:lnTo>
                    <a:pt x="1649" y="287"/>
                  </a:lnTo>
                  <a:lnTo>
                    <a:pt x="1649" y="282"/>
                  </a:lnTo>
                  <a:lnTo>
                    <a:pt x="1648" y="280"/>
                  </a:lnTo>
                  <a:lnTo>
                    <a:pt x="1647" y="278"/>
                  </a:lnTo>
                  <a:lnTo>
                    <a:pt x="1647" y="278"/>
                  </a:lnTo>
                  <a:lnTo>
                    <a:pt x="1648" y="273"/>
                  </a:lnTo>
                  <a:lnTo>
                    <a:pt x="1650" y="269"/>
                  </a:lnTo>
                  <a:lnTo>
                    <a:pt x="1653" y="266"/>
                  </a:lnTo>
                  <a:lnTo>
                    <a:pt x="1657" y="262"/>
                  </a:lnTo>
                  <a:lnTo>
                    <a:pt x="1657" y="262"/>
                  </a:lnTo>
                  <a:lnTo>
                    <a:pt x="1657" y="249"/>
                  </a:lnTo>
                  <a:lnTo>
                    <a:pt x="1657" y="249"/>
                  </a:lnTo>
                  <a:lnTo>
                    <a:pt x="1661" y="246"/>
                  </a:lnTo>
                  <a:lnTo>
                    <a:pt x="1665" y="241"/>
                  </a:lnTo>
                  <a:lnTo>
                    <a:pt x="1665" y="241"/>
                  </a:lnTo>
                  <a:lnTo>
                    <a:pt x="1666" y="238"/>
                  </a:lnTo>
                  <a:lnTo>
                    <a:pt x="1665" y="236"/>
                  </a:lnTo>
                  <a:lnTo>
                    <a:pt x="1664" y="234"/>
                  </a:lnTo>
                  <a:lnTo>
                    <a:pt x="1663" y="233"/>
                  </a:lnTo>
                  <a:lnTo>
                    <a:pt x="1660" y="231"/>
                  </a:lnTo>
                  <a:lnTo>
                    <a:pt x="1659" y="229"/>
                  </a:lnTo>
                  <a:lnTo>
                    <a:pt x="1659" y="226"/>
                  </a:lnTo>
                  <a:lnTo>
                    <a:pt x="1659" y="226"/>
                  </a:lnTo>
                  <a:lnTo>
                    <a:pt x="1662" y="225"/>
                  </a:lnTo>
                  <a:lnTo>
                    <a:pt x="1665" y="221"/>
                  </a:lnTo>
                  <a:lnTo>
                    <a:pt x="1669" y="215"/>
                  </a:lnTo>
                  <a:lnTo>
                    <a:pt x="1669" y="215"/>
                  </a:lnTo>
                  <a:lnTo>
                    <a:pt x="1669" y="212"/>
                  </a:lnTo>
                  <a:lnTo>
                    <a:pt x="1668" y="211"/>
                  </a:lnTo>
                  <a:lnTo>
                    <a:pt x="1667" y="209"/>
                  </a:lnTo>
                  <a:lnTo>
                    <a:pt x="1667" y="206"/>
                  </a:lnTo>
                  <a:lnTo>
                    <a:pt x="1667" y="206"/>
                  </a:lnTo>
                  <a:lnTo>
                    <a:pt x="1668" y="204"/>
                  </a:lnTo>
                  <a:lnTo>
                    <a:pt x="1668" y="201"/>
                  </a:lnTo>
                  <a:lnTo>
                    <a:pt x="1668" y="198"/>
                  </a:lnTo>
                  <a:lnTo>
                    <a:pt x="1669" y="197"/>
                  </a:lnTo>
                  <a:lnTo>
                    <a:pt x="1669" y="197"/>
                  </a:lnTo>
                  <a:lnTo>
                    <a:pt x="1671" y="195"/>
                  </a:lnTo>
                  <a:lnTo>
                    <a:pt x="1671" y="194"/>
                  </a:lnTo>
                  <a:lnTo>
                    <a:pt x="1670" y="192"/>
                  </a:lnTo>
                  <a:lnTo>
                    <a:pt x="1669" y="190"/>
                  </a:lnTo>
                  <a:lnTo>
                    <a:pt x="1669" y="190"/>
                  </a:lnTo>
                  <a:lnTo>
                    <a:pt x="1672" y="185"/>
                  </a:lnTo>
                  <a:lnTo>
                    <a:pt x="1672" y="179"/>
                  </a:lnTo>
                  <a:lnTo>
                    <a:pt x="1671" y="178"/>
                  </a:lnTo>
                  <a:lnTo>
                    <a:pt x="1669" y="177"/>
                  </a:lnTo>
                  <a:lnTo>
                    <a:pt x="1669" y="177"/>
                  </a:lnTo>
                  <a:lnTo>
                    <a:pt x="1671" y="174"/>
                  </a:lnTo>
                  <a:lnTo>
                    <a:pt x="1673" y="173"/>
                  </a:lnTo>
                  <a:lnTo>
                    <a:pt x="1679" y="170"/>
                  </a:lnTo>
                  <a:lnTo>
                    <a:pt x="1679" y="170"/>
                  </a:lnTo>
                  <a:lnTo>
                    <a:pt x="1678" y="168"/>
                  </a:lnTo>
                  <a:lnTo>
                    <a:pt x="1678" y="166"/>
                  </a:lnTo>
                  <a:lnTo>
                    <a:pt x="1677" y="164"/>
                  </a:lnTo>
                  <a:lnTo>
                    <a:pt x="1677" y="162"/>
                  </a:lnTo>
                  <a:lnTo>
                    <a:pt x="1677" y="162"/>
                  </a:lnTo>
                  <a:lnTo>
                    <a:pt x="1677" y="158"/>
                  </a:lnTo>
                  <a:lnTo>
                    <a:pt x="1678" y="156"/>
                  </a:lnTo>
                  <a:lnTo>
                    <a:pt x="1679" y="155"/>
                  </a:lnTo>
                  <a:lnTo>
                    <a:pt x="1679" y="152"/>
                  </a:lnTo>
                  <a:lnTo>
                    <a:pt x="1679" y="152"/>
                  </a:lnTo>
                  <a:lnTo>
                    <a:pt x="1678" y="144"/>
                  </a:lnTo>
                  <a:lnTo>
                    <a:pt x="1675" y="139"/>
                  </a:lnTo>
                  <a:lnTo>
                    <a:pt x="1673" y="138"/>
                  </a:lnTo>
                  <a:lnTo>
                    <a:pt x="1671" y="138"/>
                  </a:lnTo>
                  <a:lnTo>
                    <a:pt x="1671" y="138"/>
                  </a:lnTo>
                  <a:lnTo>
                    <a:pt x="1674" y="129"/>
                  </a:lnTo>
                  <a:lnTo>
                    <a:pt x="1679" y="120"/>
                  </a:lnTo>
                  <a:lnTo>
                    <a:pt x="1679" y="120"/>
                  </a:lnTo>
                  <a:lnTo>
                    <a:pt x="1679" y="114"/>
                  </a:lnTo>
                  <a:lnTo>
                    <a:pt x="1679" y="108"/>
                  </a:lnTo>
                  <a:lnTo>
                    <a:pt x="1678" y="98"/>
                  </a:lnTo>
                  <a:lnTo>
                    <a:pt x="1677" y="93"/>
                  </a:lnTo>
                  <a:lnTo>
                    <a:pt x="1678" y="89"/>
                  </a:lnTo>
                  <a:lnTo>
                    <a:pt x="1679" y="86"/>
                  </a:lnTo>
                  <a:lnTo>
                    <a:pt x="1681" y="83"/>
                  </a:lnTo>
                  <a:lnTo>
                    <a:pt x="1681" y="83"/>
                  </a:lnTo>
                  <a:lnTo>
                    <a:pt x="1679" y="79"/>
                  </a:lnTo>
                  <a:lnTo>
                    <a:pt x="1677" y="76"/>
                  </a:lnTo>
                  <a:lnTo>
                    <a:pt x="1671" y="71"/>
                  </a:lnTo>
                  <a:lnTo>
                    <a:pt x="1671" y="71"/>
                  </a:lnTo>
                  <a:lnTo>
                    <a:pt x="1671" y="64"/>
                  </a:lnTo>
                  <a:lnTo>
                    <a:pt x="1672" y="56"/>
                  </a:lnTo>
                  <a:lnTo>
                    <a:pt x="1672" y="50"/>
                  </a:lnTo>
                  <a:lnTo>
                    <a:pt x="1671" y="45"/>
                  </a:lnTo>
                  <a:lnTo>
                    <a:pt x="1671" y="45"/>
                  </a:lnTo>
                  <a:lnTo>
                    <a:pt x="1673" y="44"/>
                  </a:lnTo>
                  <a:lnTo>
                    <a:pt x="1673" y="44"/>
                  </a:lnTo>
                  <a:lnTo>
                    <a:pt x="1671" y="43"/>
                  </a:lnTo>
                  <a:lnTo>
                    <a:pt x="1671" y="43"/>
                  </a:lnTo>
                  <a:lnTo>
                    <a:pt x="1672" y="41"/>
                  </a:lnTo>
                  <a:lnTo>
                    <a:pt x="1674" y="39"/>
                  </a:lnTo>
                  <a:lnTo>
                    <a:pt x="1675" y="38"/>
                  </a:lnTo>
                  <a:lnTo>
                    <a:pt x="1679" y="37"/>
                  </a:lnTo>
                  <a:lnTo>
                    <a:pt x="1679" y="37"/>
                  </a:lnTo>
                  <a:lnTo>
                    <a:pt x="1677" y="35"/>
                  </a:lnTo>
                  <a:lnTo>
                    <a:pt x="1674" y="33"/>
                  </a:lnTo>
                  <a:lnTo>
                    <a:pt x="1674" y="33"/>
                  </a:lnTo>
                  <a:lnTo>
                    <a:pt x="1673" y="30"/>
                  </a:lnTo>
                  <a:lnTo>
                    <a:pt x="1673" y="26"/>
                  </a:lnTo>
                  <a:lnTo>
                    <a:pt x="1672" y="22"/>
                  </a:lnTo>
                  <a:lnTo>
                    <a:pt x="1671" y="17"/>
                  </a:lnTo>
                  <a:lnTo>
                    <a:pt x="1671" y="17"/>
                  </a:lnTo>
                  <a:lnTo>
                    <a:pt x="1672" y="14"/>
                  </a:lnTo>
                  <a:lnTo>
                    <a:pt x="1673" y="12"/>
                  </a:lnTo>
                  <a:lnTo>
                    <a:pt x="1675" y="11"/>
                  </a:lnTo>
                  <a:lnTo>
                    <a:pt x="1679" y="11"/>
                  </a:lnTo>
                  <a:lnTo>
                    <a:pt x="1679" y="11"/>
                  </a:lnTo>
                  <a:lnTo>
                    <a:pt x="1678" y="9"/>
                  </a:lnTo>
                  <a:lnTo>
                    <a:pt x="1674" y="9"/>
                  </a:lnTo>
                  <a:lnTo>
                    <a:pt x="1672" y="8"/>
                  </a:lnTo>
                  <a:lnTo>
                    <a:pt x="1672" y="8"/>
                  </a:lnTo>
                  <a:lnTo>
                    <a:pt x="1671" y="7"/>
                  </a:lnTo>
                  <a:lnTo>
                    <a:pt x="1671" y="7"/>
                  </a:lnTo>
                  <a:lnTo>
                    <a:pt x="1670" y="5"/>
                  </a:lnTo>
                  <a:lnTo>
                    <a:pt x="1670" y="4"/>
                  </a:lnTo>
                  <a:lnTo>
                    <a:pt x="1671" y="0"/>
                  </a:lnTo>
                  <a:lnTo>
                    <a:pt x="1671" y="0"/>
                  </a:lnTo>
                  <a:lnTo>
                    <a:pt x="1674" y="0"/>
                  </a:lnTo>
                  <a:lnTo>
                    <a:pt x="1677" y="0"/>
                  </a:lnTo>
                  <a:lnTo>
                    <a:pt x="1680" y="3"/>
                  </a:lnTo>
                  <a:lnTo>
                    <a:pt x="1681" y="6"/>
                  </a:lnTo>
                  <a:lnTo>
                    <a:pt x="1683" y="9"/>
                  </a:lnTo>
                  <a:lnTo>
                    <a:pt x="1683" y="9"/>
                  </a:lnTo>
                  <a:lnTo>
                    <a:pt x="1688" y="9"/>
                  </a:lnTo>
                  <a:lnTo>
                    <a:pt x="1691" y="10"/>
                  </a:lnTo>
                  <a:lnTo>
                    <a:pt x="1699" y="13"/>
                  </a:lnTo>
                  <a:lnTo>
                    <a:pt x="1699" y="13"/>
                  </a:lnTo>
                  <a:lnTo>
                    <a:pt x="1699" y="15"/>
                  </a:lnTo>
                  <a:lnTo>
                    <a:pt x="1699" y="16"/>
                  </a:lnTo>
                  <a:lnTo>
                    <a:pt x="1696" y="17"/>
                  </a:lnTo>
                  <a:lnTo>
                    <a:pt x="1696" y="17"/>
                  </a:lnTo>
                  <a:lnTo>
                    <a:pt x="1698" y="18"/>
                  </a:lnTo>
                  <a:lnTo>
                    <a:pt x="1699" y="20"/>
                  </a:lnTo>
                  <a:lnTo>
                    <a:pt x="1701" y="20"/>
                  </a:lnTo>
                  <a:lnTo>
                    <a:pt x="1701" y="20"/>
                  </a:lnTo>
                  <a:lnTo>
                    <a:pt x="1700" y="24"/>
                  </a:lnTo>
                  <a:lnTo>
                    <a:pt x="1698" y="26"/>
                  </a:lnTo>
                  <a:lnTo>
                    <a:pt x="1698" y="28"/>
                  </a:lnTo>
                  <a:lnTo>
                    <a:pt x="1698" y="29"/>
                  </a:lnTo>
                  <a:lnTo>
                    <a:pt x="1699" y="30"/>
                  </a:lnTo>
                  <a:lnTo>
                    <a:pt x="1701" y="31"/>
                  </a:lnTo>
                  <a:lnTo>
                    <a:pt x="1701" y="31"/>
                  </a:lnTo>
                  <a:lnTo>
                    <a:pt x="1700" y="33"/>
                  </a:lnTo>
                  <a:lnTo>
                    <a:pt x="1698" y="34"/>
                  </a:lnTo>
                  <a:lnTo>
                    <a:pt x="1692" y="36"/>
                  </a:lnTo>
                  <a:lnTo>
                    <a:pt x="1687" y="37"/>
                  </a:lnTo>
                  <a:lnTo>
                    <a:pt x="1683" y="41"/>
                  </a:lnTo>
                  <a:lnTo>
                    <a:pt x="1683" y="41"/>
                  </a:lnTo>
                  <a:lnTo>
                    <a:pt x="1683" y="42"/>
                  </a:lnTo>
                  <a:lnTo>
                    <a:pt x="1684" y="43"/>
                  </a:lnTo>
                  <a:lnTo>
                    <a:pt x="1686" y="41"/>
                  </a:lnTo>
                  <a:lnTo>
                    <a:pt x="1688" y="39"/>
                  </a:lnTo>
                  <a:lnTo>
                    <a:pt x="1689" y="41"/>
                  </a:lnTo>
                  <a:lnTo>
                    <a:pt x="1690" y="43"/>
                  </a:lnTo>
                  <a:lnTo>
                    <a:pt x="1690" y="43"/>
                  </a:lnTo>
                  <a:lnTo>
                    <a:pt x="1691" y="43"/>
                  </a:lnTo>
                  <a:lnTo>
                    <a:pt x="1692" y="43"/>
                  </a:lnTo>
                  <a:lnTo>
                    <a:pt x="1693" y="46"/>
                  </a:lnTo>
                  <a:lnTo>
                    <a:pt x="1694" y="48"/>
                  </a:lnTo>
                  <a:lnTo>
                    <a:pt x="1695" y="49"/>
                  </a:lnTo>
                  <a:lnTo>
                    <a:pt x="1696" y="49"/>
                  </a:lnTo>
                  <a:lnTo>
                    <a:pt x="1696" y="49"/>
                  </a:lnTo>
                  <a:lnTo>
                    <a:pt x="1696" y="51"/>
                  </a:lnTo>
                  <a:lnTo>
                    <a:pt x="1695" y="52"/>
                  </a:lnTo>
                  <a:lnTo>
                    <a:pt x="1692" y="53"/>
                  </a:lnTo>
                  <a:lnTo>
                    <a:pt x="1692" y="53"/>
                  </a:lnTo>
                  <a:lnTo>
                    <a:pt x="1691" y="55"/>
                  </a:lnTo>
                  <a:lnTo>
                    <a:pt x="1692" y="57"/>
                  </a:lnTo>
                  <a:lnTo>
                    <a:pt x="1694" y="59"/>
                  </a:lnTo>
                  <a:lnTo>
                    <a:pt x="1696" y="61"/>
                  </a:lnTo>
                  <a:lnTo>
                    <a:pt x="1696" y="63"/>
                  </a:lnTo>
                  <a:lnTo>
                    <a:pt x="1696" y="65"/>
                  </a:lnTo>
                  <a:lnTo>
                    <a:pt x="1696" y="65"/>
                  </a:lnTo>
                  <a:lnTo>
                    <a:pt x="1694" y="65"/>
                  </a:lnTo>
                  <a:lnTo>
                    <a:pt x="1693" y="67"/>
                  </a:lnTo>
                  <a:lnTo>
                    <a:pt x="1692" y="70"/>
                  </a:lnTo>
                  <a:lnTo>
                    <a:pt x="1691" y="74"/>
                  </a:lnTo>
                  <a:lnTo>
                    <a:pt x="1691" y="76"/>
                  </a:lnTo>
                  <a:lnTo>
                    <a:pt x="1690" y="78"/>
                  </a:lnTo>
                  <a:lnTo>
                    <a:pt x="1690" y="78"/>
                  </a:lnTo>
                  <a:lnTo>
                    <a:pt x="1688" y="78"/>
                  </a:lnTo>
                  <a:lnTo>
                    <a:pt x="1687" y="79"/>
                  </a:lnTo>
                  <a:lnTo>
                    <a:pt x="1687" y="81"/>
                  </a:lnTo>
                  <a:lnTo>
                    <a:pt x="1687" y="81"/>
                  </a:lnTo>
                  <a:lnTo>
                    <a:pt x="1689" y="83"/>
                  </a:lnTo>
                  <a:lnTo>
                    <a:pt x="1690" y="84"/>
                  </a:lnTo>
                  <a:lnTo>
                    <a:pt x="1694" y="84"/>
                  </a:lnTo>
                  <a:lnTo>
                    <a:pt x="1698" y="84"/>
                  </a:lnTo>
                  <a:lnTo>
                    <a:pt x="1700" y="84"/>
                  </a:lnTo>
                  <a:lnTo>
                    <a:pt x="1701" y="85"/>
                  </a:lnTo>
                  <a:lnTo>
                    <a:pt x="1701" y="85"/>
                  </a:lnTo>
                  <a:lnTo>
                    <a:pt x="1702" y="89"/>
                  </a:lnTo>
                  <a:lnTo>
                    <a:pt x="1703" y="93"/>
                  </a:lnTo>
                  <a:lnTo>
                    <a:pt x="1702" y="101"/>
                  </a:lnTo>
                  <a:lnTo>
                    <a:pt x="1702" y="108"/>
                  </a:lnTo>
                  <a:lnTo>
                    <a:pt x="1703" y="111"/>
                  </a:lnTo>
                  <a:lnTo>
                    <a:pt x="1705" y="114"/>
                  </a:lnTo>
                  <a:lnTo>
                    <a:pt x="1705" y="114"/>
                  </a:lnTo>
                  <a:lnTo>
                    <a:pt x="1704" y="120"/>
                  </a:lnTo>
                  <a:lnTo>
                    <a:pt x="1702" y="126"/>
                  </a:lnTo>
                  <a:lnTo>
                    <a:pt x="1700" y="130"/>
                  </a:lnTo>
                  <a:lnTo>
                    <a:pt x="1696" y="134"/>
                  </a:lnTo>
                  <a:lnTo>
                    <a:pt x="1696" y="134"/>
                  </a:lnTo>
                  <a:lnTo>
                    <a:pt x="1698" y="136"/>
                  </a:lnTo>
                  <a:lnTo>
                    <a:pt x="1698" y="138"/>
                  </a:lnTo>
                  <a:lnTo>
                    <a:pt x="1698" y="142"/>
                  </a:lnTo>
                  <a:lnTo>
                    <a:pt x="1698" y="143"/>
                  </a:lnTo>
                  <a:lnTo>
                    <a:pt x="1699" y="143"/>
                  </a:lnTo>
                  <a:lnTo>
                    <a:pt x="1703" y="144"/>
                  </a:lnTo>
                  <a:lnTo>
                    <a:pt x="1703" y="144"/>
                  </a:lnTo>
                  <a:lnTo>
                    <a:pt x="1703" y="146"/>
                  </a:lnTo>
                  <a:lnTo>
                    <a:pt x="1702" y="147"/>
                  </a:lnTo>
                  <a:lnTo>
                    <a:pt x="1696" y="148"/>
                  </a:lnTo>
                  <a:lnTo>
                    <a:pt x="1696" y="148"/>
                  </a:lnTo>
                  <a:lnTo>
                    <a:pt x="1696" y="150"/>
                  </a:lnTo>
                  <a:lnTo>
                    <a:pt x="1698" y="151"/>
                  </a:lnTo>
                  <a:lnTo>
                    <a:pt x="1701" y="152"/>
                  </a:lnTo>
                  <a:lnTo>
                    <a:pt x="1704" y="152"/>
                  </a:lnTo>
                  <a:lnTo>
                    <a:pt x="1705" y="153"/>
                  </a:lnTo>
                  <a:lnTo>
                    <a:pt x="1705" y="154"/>
                  </a:lnTo>
                  <a:lnTo>
                    <a:pt x="1705" y="154"/>
                  </a:lnTo>
                  <a:lnTo>
                    <a:pt x="1706" y="158"/>
                  </a:lnTo>
                  <a:lnTo>
                    <a:pt x="1707" y="160"/>
                  </a:lnTo>
                  <a:lnTo>
                    <a:pt x="1706" y="162"/>
                  </a:lnTo>
                  <a:lnTo>
                    <a:pt x="1705" y="163"/>
                  </a:lnTo>
                  <a:lnTo>
                    <a:pt x="1701" y="164"/>
                  </a:lnTo>
                  <a:lnTo>
                    <a:pt x="1701" y="164"/>
                  </a:lnTo>
                  <a:lnTo>
                    <a:pt x="1701" y="166"/>
                  </a:lnTo>
                  <a:lnTo>
                    <a:pt x="1702" y="168"/>
                  </a:lnTo>
                  <a:lnTo>
                    <a:pt x="1704" y="170"/>
                  </a:lnTo>
                  <a:lnTo>
                    <a:pt x="1705" y="172"/>
                  </a:lnTo>
                  <a:lnTo>
                    <a:pt x="1705" y="172"/>
                  </a:lnTo>
                  <a:lnTo>
                    <a:pt x="1706" y="177"/>
                  </a:lnTo>
                  <a:lnTo>
                    <a:pt x="1706" y="181"/>
                  </a:lnTo>
                  <a:lnTo>
                    <a:pt x="1705" y="187"/>
                  </a:lnTo>
                  <a:lnTo>
                    <a:pt x="1705" y="193"/>
                  </a:lnTo>
                  <a:lnTo>
                    <a:pt x="1705" y="193"/>
                  </a:lnTo>
                  <a:lnTo>
                    <a:pt x="1702" y="195"/>
                  </a:lnTo>
                  <a:lnTo>
                    <a:pt x="1699" y="196"/>
                  </a:lnTo>
                  <a:lnTo>
                    <a:pt x="1694" y="198"/>
                  </a:lnTo>
                  <a:lnTo>
                    <a:pt x="1692" y="201"/>
                  </a:lnTo>
                  <a:lnTo>
                    <a:pt x="1692" y="201"/>
                  </a:lnTo>
                  <a:close/>
                  <a:moveTo>
                    <a:pt x="1239" y="861"/>
                  </a:moveTo>
                  <a:lnTo>
                    <a:pt x="1239" y="861"/>
                  </a:lnTo>
                  <a:lnTo>
                    <a:pt x="1236" y="859"/>
                  </a:lnTo>
                  <a:lnTo>
                    <a:pt x="1232" y="859"/>
                  </a:lnTo>
                  <a:lnTo>
                    <a:pt x="1229" y="861"/>
                  </a:lnTo>
                  <a:lnTo>
                    <a:pt x="1229" y="863"/>
                  </a:lnTo>
                  <a:lnTo>
                    <a:pt x="1228" y="865"/>
                  </a:lnTo>
                  <a:lnTo>
                    <a:pt x="1228" y="865"/>
                  </a:lnTo>
                  <a:lnTo>
                    <a:pt x="1232" y="865"/>
                  </a:lnTo>
                  <a:lnTo>
                    <a:pt x="1236" y="865"/>
                  </a:lnTo>
                  <a:lnTo>
                    <a:pt x="1238" y="864"/>
                  </a:lnTo>
                  <a:lnTo>
                    <a:pt x="1239" y="861"/>
                  </a:lnTo>
                  <a:lnTo>
                    <a:pt x="1239" y="861"/>
                  </a:lnTo>
                  <a:close/>
                  <a:moveTo>
                    <a:pt x="1683" y="20"/>
                  </a:moveTo>
                  <a:lnTo>
                    <a:pt x="1683" y="20"/>
                  </a:lnTo>
                  <a:lnTo>
                    <a:pt x="1683" y="22"/>
                  </a:lnTo>
                  <a:lnTo>
                    <a:pt x="1683" y="24"/>
                  </a:lnTo>
                  <a:lnTo>
                    <a:pt x="1685" y="27"/>
                  </a:lnTo>
                  <a:lnTo>
                    <a:pt x="1685" y="27"/>
                  </a:lnTo>
                  <a:lnTo>
                    <a:pt x="1687" y="27"/>
                  </a:lnTo>
                  <a:lnTo>
                    <a:pt x="1688" y="26"/>
                  </a:lnTo>
                  <a:lnTo>
                    <a:pt x="1689" y="24"/>
                  </a:lnTo>
                  <a:lnTo>
                    <a:pt x="1688" y="23"/>
                  </a:lnTo>
                  <a:lnTo>
                    <a:pt x="1688" y="21"/>
                  </a:lnTo>
                  <a:lnTo>
                    <a:pt x="1686" y="20"/>
                  </a:lnTo>
                  <a:lnTo>
                    <a:pt x="1685" y="18"/>
                  </a:lnTo>
                  <a:lnTo>
                    <a:pt x="1683" y="20"/>
                  </a:lnTo>
                  <a:lnTo>
                    <a:pt x="1683"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1" hangingPunct="1">
                <a:lnSpc>
                  <a:spcPct val="100000"/>
                </a:lnSpc>
                <a:spcBef>
                  <a:spcPct val="0"/>
                </a:spcBef>
                <a:spcAft>
                  <a:spcPct val="0"/>
                </a:spcAft>
                <a:buClrTx/>
                <a:buSzTx/>
                <a:buFontTx/>
                <a:buNone/>
                <a:defRPr/>
              </a:pPr>
              <a:endParaRPr kumimoji="0" lang="ko-KR" altLang="en-US" sz="1400" b="0" i="0" u="none" strike="noStrike" kern="0" cap="none" spc="0" normalizeH="0" baseline="0" noProof="0">
                <a:ln>
                  <a:noFill/>
                </a:ln>
                <a:solidFill>
                  <a:prstClr val="black"/>
                </a:solidFill>
                <a:effectLst/>
                <a:uLnTx/>
                <a:uFillTx/>
                <a:latin typeface="Malgun Gothic" panose="020b0503020000020004" charset="-127"/>
                <a:ea typeface="Malgun Gothic" panose="020b0503020000020004" charset="-127"/>
              </a:endParaRPr>
            </a:p>
          </p:txBody>
        </p:sp>
        <p:sp>
          <p:nvSpPr>
            <p:cNvPr id="129" name="Freeform 30"/>
            <p:cNvSpPr/>
            <p:nvPr/>
          </p:nvSpPr>
          <p:spPr bwMode="auto">
            <a:xfrm>
              <a:off x="2690813" y="1947863"/>
              <a:ext cx="36512" cy="34925"/>
            </a:xfrm>
            <a:custGeom>
              <a:gdLst>
                <a:gd name="T0" fmla="*/ 3 w 23"/>
                <a:gd name="T1" fmla="*/ 22 h 22"/>
                <a:gd name="T2" fmla="*/ 3 w 23"/>
                <a:gd name="T3" fmla="*/ 22 h 22"/>
                <a:gd name="T4" fmla="*/ 2 w 23"/>
                <a:gd name="T5" fmla="*/ 21 h 22"/>
                <a:gd name="T6" fmla="*/ 0 w 23"/>
                <a:gd name="T7" fmla="*/ 20 h 22"/>
                <a:gd name="T8" fmla="*/ 0 w 23"/>
                <a:gd name="T9" fmla="*/ 15 h 22"/>
                <a:gd name="T10" fmla="*/ 0 w 23"/>
                <a:gd name="T11" fmla="*/ 10 h 22"/>
                <a:gd name="T12" fmla="*/ 0 w 23"/>
                <a:gd name="T13" fmla="*/ 4 h 22"/>
                <a:gd name="T14" fmla="*/ 0 w 23"/>
                <a:gd name="T15" fmla="*/ 4 h 22"/>
                <a:gd name="T16" fmla="*/ 4 w 23"/>
                <a:gd name="T17" fmla="*/ 4 h 22"/>
                <a:gd name="T18" fmla="*/ 8 w 23"/>
                <a:gd name="T19" fmla="*/ 4 h 22"/>
                <a:gd name="T20" fmla="*/ 8 w 23"/>
                <a:gd name="T21" fmla="*/ 4 h 22"/>
                <a:gd name="T22" fmla="*/ 9 w 23"/>
                <a:gd name="T23" fmla="*/ 2 h 22"/>
                <a:gd name="T24" fmla="*/ 10 w 23"/>
                <a:gd name="T25" fmla="*/ 0 h 22"/>
                <a:gd name="T26" fmla="*/ 10 w 23"/>
                <a:gd name="T27" fmla="*/ 0 h 22"/>
                <a:gd name="T28" fmla="*/ 11 w 23"/>
                <a:gd name="T29" fmla="*/ 1 h 22"/>
                <a:gd name="T30" fmla="*/ 12 w 23"/>
                <a:gd name="T31" fmla="*/ 3 h 22"/>
                <a:gd name="T32" fmla="*/ 13 w 23"/>
                <a:gd name="T33" fmla="*/ 5 h 22"/>
                <a:gd name="T34" fmla="*/ 14 w 23"/>
                <a:gd name="T35" fmla="*/ 7 h 22"/>
                <a:gd name="T36" fmla="*/ 14 w 23"/>
                <a:gd name="T37" fmla="*/ 7 h 22"/>
                <a:gd name="T38" fmla="*/ 15 w 23"/>
                <a:gd name="T39" fmla="*/ 8 h 22"/>
                <a:gd name="T40" fmla="*/ 16 w 23"/>
                <a:gd name="T41" fmla="*/ 7 h 22"/>
                <a:gd name="T42" fmla="*/ 17 w 23"/>
                <a:gd name="T43" fmla="*/ 4 h 22"/>
                <a:gd name="T44" fmla="*/ 19 w 23"/>
                <a:gd name="T45" fmla="*/ 3 h 22"/>
                <a:gd name="T46" fmla="*/ 20 w 23"/>
                <a:gd name="T47" fmla="*/ 2 h 22"/>
                <a:gd name="T48" fmla="*/ 23 w 23"/>
                <a:gd name="T49" fmla="*/ 2 h 22"/>
                <a:gd name="T50" fmla="*/ 23 w 23"/>
                <a:gd name="T51" fmla="*/ 2 h 22"/>
                <a:gd name="T52" fmla="*/ 23 w 23"/>
                <a:gd name="T53" fmla="*/ 5 h 22"/>
                <a:gd name="T54" fmla="*/ 20 w 23"/>
                <a:gd name="T55" fmla="*/ 8 h 22"/>
                <a:gd name="T56" fmla="*/ 14 w 23"/>
                <a:gd name="T57" fmla="*/ 10 h 22"/>
                <a:gd name="T58" fmla="*/ 14 w 23"/>
                <a:gd name="T59" fmla="*/ 10 h 22"/>
                <a:gd name="T60" fmla="*/ 12 w 23"/>
                <a:gd name="T61" fmla="*/ 11 h 22"/>
                <a:gd name="T62" fmla="*/ 12 w 23"/>
                <a:gd name="T63" fmla="*/ 13 h 22"/>
                <a:gd name="T64" fmla="*/ 11 w 23"/>
                <a:gd name="T65" fmla="*/ 15 h 22"/>
                <a:gd name="T66" fmla="*/ 10 w 23"/>
                <a:gd name="T67" fmla="*/ 16 h 22"/>
                <a:gd name="T68" fmla="*/ 10 w 23"/>
                <a:gd name="T69" fmla="*/ 16 h 22"/>
                <a:gd name="T70" fmla="*/ 7 w 23"/>
                <a:gd name="T71" fmla="*/ 16 h 22"/>
                <a:gd name="T72" fmla="*/ 4 w 23"/>
                <a:gd name="T73" fmla="*/ 17 h 22"/>
                <a:gd name="T74" fmla="*/ 3 w 23"/>
                <a:gd name="T75" fmla="*/ 17 h 22"/>
                <a:gd name="T76" fmla="*/ 3 w 23"/>
                <a:gd name="T77" fmla="*/ 18 h 22"/>
                <a:gd name="T78" fmla="*/ 3 w 23"/>
                <a:gd name="T79" fmla="*/ 22 h 22"/>
                <a:gd name="T80" fmla="*/ 3 w 23"/>
                <a:gd name="T81" fmla="*/ 22 h 2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 h="22">
                  <a:moveTo>
                    <a:pt x="3" y="22"/>
                  </a:moveTo>
                  <a:lnTo>
                    <a:pt x="3" y="22"/>
                  </a:lnTo>
                  <a:lnTo>
                    <a:pt x="2" y="21"/>
                  </a:lnTo>
                  <a:lnTo>
                    <a:pt x="0" y="20"/>
                  </a:lnTo>
                  <a:lnTo>
                    <a:pt x="0" y="15"/>
                  </a:lnTo>
                  <a:lnTo>
                    <a:pt x="0" y="10"/>
                  </a:lnTo>
                  <a:lnTo>
                    <a:pt x="0" y="4"/>
                  </a:lnTo>
                  <a:lnTo>
                    <a:pt x="0" y="4"/>
                  </a:lnTo>
                  <a:lnTo>
                    <a:pt x="4" y="4"/>
                  </a:lnTo>
                  <a:lnTo>
                    <a:pt x="8" y="4"/>
                  </a:lnTo>
                  <a:lnTo>
                    <a:pt x="8" y="4"/>
                  </a:lnTo>
                  <a:lnTo>
                    <a:pt x="9" y="2"/>
                  </a:lnTo>
                  <a:lnTo>
                    <a:pt x="10" y="0"/>
                  </a:lnTo>
                  <a:lnTo>
                    <a:pt x="10" y="0"/>
                  </a:lnTo>
                  <a:lnTo>
                    <a:pt x="11" y="1"/>
                  </a:lnTo>
                  <a:lnTo>
                    <a:pt x="12" y="3"/>
                  </a:lnTo>
                  <a:lnTo>
                    <a:pt x="13" y="5"/>
                  </a:lnTo>
                  <a:lnTo>
                    <a:pt x="14" y="7"/>
                  </a:lnTo>
                  <a:lnTo>
                    <a:pt x="14" y="7"/>
                  </a:lnTo>
                  <a:lnTo>
                    <a:pt x="15" y="8"/>
                  </a:lnTo>
                  <a:lnTo>
                    <a:pt x="16" y="7"/>
                  </a:lnTo>
                  <a:lnTo>
                    <a:pt x="17" y="4"/>
                  </a:lnTo>
                  <a:lnTo>
                    <a:pt x="19" y="3"/>
                  </a:lnTo>
                  <a:lnTo>
                    <a:pt x="20" y="2"/>
                  </a:lnTo>
                  <a:lnTo>
                    <a:pt x="23" y="2"/>
                  </a:lnTo>
                  <a:lnTo>
                    <a:pt x="23" y="2"/>
                  </a:lnTo>
                  <a:lnTo>
                    <a:pt x="23" y="5"/>
                  </a:lnTo>
                  <a:lnTo>
                    <a:pt x="20" y="8"/>
                  </a:lnTo>
                  <a:lnTo>
                    <a:pt x="14" y="10"/>
                  </a:lnTo>
                  <a:lnTo>
                    <a:pt x="14" y="10"/>
                  </a:lnTo>
                  <a:lnTo>
                    <a:pt x="12" y="11"/>
                  </a:lnTo>
                  <a:lnTo>
                    <a:pt x="12" y="13"/>
                  </a:lnTo>
                  <a:lnTo>
                    <a:pt x="11" y="15"/>
                  </a:lnTo>
                  <a:lnTo>
                    <a:pt x="10" y="16"/>
                  </a:lnTo>
                  <a:lnTo>
                    <a:pt x="10" y="16"/>
                  </a:lnTo>
                  <a:lnTo>
                    <a:pt x="7" y="16"/>
                  </a:lnTo>
                  <a:lnTo>
                    <a:pt x="4" y="17"/>
                  </a:lnTo>
                  <a:lnTo>
                    <a:pt x="3" y="17"/>
                  </a:lnTo>
                  <a:lnTo>
                    <a:pt x="3" y="18"/>
                  </a:lnTo>
                  <a:lnTo>
                    <a:pt x="3" y="22"/>
                  </a:lnTo>
                  <a:lnTo>
                    <a:pt x="3"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1" hangingPunct="1">
                <a:lnSpc>
                  <a:spcPct val="100000"/>
                </a:lnSpc>
                <a:spcBef>
                  <a:spcPct val="0"/>
                </a:spcBef>
                <a:spcAft>
                  <a:spcPct val="0"/>
                </a:spcAft>
                <a:buClrTx/>
                <a:buSzTx/>
                <a:buFontTx/>
                <a:buNone/>
                <a:defRPr/>
              </a:pPr>
              <a:endParaRPr kumimoji="0" lang="ko-KR" altLang="en-US" sz="1400" b="0" i="0" u="none" strike="noStrike" kern="0" cap="none" spc="0" normalizeH="0" baseline="0" noProof="0">
                <a:ln>
                  <a:noFill/>
                </a:ln>
                <a:solidFill>
                  <a:prstClr val="black"/>
                </a:solidFill>
                <a:effectLst/>
                <a:uLnTx/>
                <a:uFillTx/>
                <a:latin typeface="Malgun Gothic" panose="020b0503020000020004" charset="-127"/>
                <a:ea typeface="Malgun Gothic" panose="020b0503020000020004" charset="-127"/>
              </a:endParaRPr>
            </a:p>
          </p:txBody>
        </p:sp>
      </p:grpSp>
      <p:cxnSp>
        <p:nvCxnSpPr>
          <p:cNvPr id="130" name="직선 화살표 연결선 135"/>
          <p:cNvCxnSpPr>
            <a:stCxn id="103" idx="22"/>
          </p:cNvCxnSpPr>
          <p:nvPr/>
        </p:nvCxnSpPr>
        <p:spPr>
          <a:xfrm>
            <a:off x="5155455" y="4212224"/>
            <a:ext cx="12617" cy="694258"/>
          </a:xfrm>
          <a:prstGeom prst="straightConnector1">
            <a:avLst/>
          </a:prstGeom>
          <a:noFill/>
          <a:ln w="19050" cap="flat" cmpd="sng" algn="ctr">
            <a:solidFill>
              <a:sysClr val="window" lastClr="FFFFFF"/>
            </a:solidFill>
            <a:prstDash val="solid"/>
            <a:tailEnd type="triangle"/>
          </a:ln>
          <a:effectLst/>
        </p:spPr>
      </p:cxnSp>
      <p:cxnSp>
        <p:nvCxnSpPr>
          <p:cNvPr id="131" name="직선 화살표 연결선 136"/>
          <p:cNvCxnSpPr/>
          <p:nvPr/>
        </p:nvCxnSpPr>
        <p:spPr>
          <a:xfrm>
            <a:off x="6972332" y="4212224"/>
            <a:ext cx="12617" cy="694258"/>
          </a:xfrm>
          <a:prstGeom prst="straightConnector1">
            <a:avLst/>
          </a:prstGeom>
          <a:noFill/>
          <a:ln w="19050" cap="flat" cmpd="sng" algn="ctr">
            <a:solidFill>
              <a:sysClr val="window" lastClr="FFFFFF"/>
            </a:solidFill>
            <a:prstDash val="solid"/>
            <a:tailEnd type="triangle"/>
          </a:ln>
          <a:effectLst/>
        </p:spPr>
      </p:cxnSp>
      <p:grpSp>
        <p:nvGrpSpPr>
          <p:cNvPr id="132" name="그룹 137"/>
          <p:cNvGrpSpPr/>
          <p:nvPr/>
        </p:nvGrpSpPr>
        <p:grpSpPr>
          <a:xfrm>
            <a:off x="6724214" y="2380040"/>
            <a:ext cx="688614" cy="1741614"/>
            <a:chOff x="3114675" y="4652963"/>
            <a:chExt cx="350838" cy="1270001"/>
          </a:xfrm>
          <a:solidFill>
            <a:srgbClr val="048DB9"/>
          </a:solidFill>
        </p:grpSpPr>
        <p:sp>
          <p:nvSpPr>
            <p:cNvPr id="133" name="Freeform 34"/>
            <p:cNvSpPr/>
            <p:nvPr/>
          </p:nvSpPr>
          <p:spPr bwMode="auto">
            <a:xfrm>
              <a:off x="3321050" y="4652963"/>
              <a:ext cx="17463" cy="46038"/>
            </a:xfrm>
            <a:custGeom>
              <a:gdLst>
                <a:gd name="T0" fmla="*/ 7 w 11"/>
                <a:gd name="T1" fmla="*/ 0 h 29"/>
                <a:gd name="T2" fmla="*/ 7 w 11"/>
                <a:gd name="T3" fmla="*/ 0 h 29"/>
                <a:gd name="T4" fmla="*/ 10 w 11"/>
                <a:gd name="T5" fmla="*/ 2 h 29"/>
                <a:gd name="T6" fmla="*/ 11 w 11"/>
                <a:gd name="T7" fmla="*/ 3 h 29"/>
                <a:gd name="T8" fmla="*/ 11 w 11"/>
                <a:gd name="T9" fmla="*/ 6 h 29"/>
                <a:gd name="T10" fmla="*/ 11 w 11"/>
                <a:gd name="T11" fmla="*/ 6 h 29"/>
                <a:gd name="T12" fmla="*/ 9 w 11"/>
                <a:gd name="T13" fmla="*/ 12 h 29"/>
                <a:gd name="T14" fmla="*/ 7 w 11"/>
                <a:gd name="T15" fmla="*/ 18 h 29"/>
                <a:gd name="T16" fmla="*/ 6 w 11"/>
                <a:gd name="T17" fmla="*/ 24 h 29"/>
                <a:gd name="T18" fmla="*/ 3 w 11"/>
                <a:gd name="T19" fmla="*/ 29 h 29"/>
                <a:gd name="T20" fmla="*/ 3 w 11"/>
                <a:gd name="T21" fmla="*/ 29 h 29"/>
                <a:gd name="T22" fmla="*/ 2 w 11"/>
                <a:gd name="T23" fmla="*/ 25 h 29"/>
                <a:gd name="T24" fmla="*/ 0 w 11"/>
                <a:gd name="T25" fmla="*/ 21 h 29"/>
                <a:gd name="T26" fmla="*/ 2 w 11"/>
                <a:gd name="T27" fmla="*/ 14 h 29"/>
                <a:gd name="T28" fmla="*/ 4 w 11"/>
                <a:gd name="T29" fmla="*/ 6 h 29"/>
                <a:gd name="T30" fmla="*/ 7 w 11"/>
                <a:gd name="T31" fmla="*/ 0 h 29"/>
                <a:gd name="T32" fmla="*/ 7 w 11"/>
                <a:gd name="T33" fmla="*/ 0 h 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28">
                  <a:moveTo>
                    <a:pt x="7" y="0"/>
                  </a:moveTo>
                  <a:lnTo>
                    <a:pt x="7" y="0"/>
                  </a:lnTo>
                  <a:lnTo>
                    <a:pt x="10" y="2"/>
                  </a:lnTo>
                  <a:lnTo>
                    <a:pt x="11" y="3"/>
                  </a:lnTo>
                  <a:lnTo>
                    <a:pt x="11" y="6"/>
                  </a:lnTo>
                  <a:lnTo>
                    <a:pt x="11" y="6"/>
                  </a:lnTo>
                  <a:lnTo>
                    <a:pt x="9" y="12"/>
                  </a:lnTo>
                  <a:lnTo>
                    <a:pt x="7" y="18"/>
                  </a:lnTo>
                  <a:lnTo>
                    <a:pt x="6" y="24"/>
                  </a:lnTo>
                  <a:lnTo>
                    <a:pt x="3" y="29"/>
                  </a:lnTo>
                  <a:lnTo>
                    <a:pt x="3" y="29"/>
                  </a:lnTo>
                  <a:lnTo>
                    <a:pt x="2" y="25"/>
                  </a:lnTo>
                  <a:lnTo>
                    <a:pt x="0" y="21"/>
                  </a:lnTo>
                  <a:lnTo>
                    <a:pt x="2" y="14"/>
                  </a:lnTo>
                  <a:lnTo>
                    <a:pt x="4" y="6"/>
                  </a:lnTo>
                  <a:lnTo>
                    <a:pt x="7" y="0"/>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400">
                <a:solidFill>
                  <a:prstClr val="black"/>
                </a:solidFill>
                <a:latin typeface="Malgun Gothic" panose="020b0503020000020004" charset="-127"/>
                <a:ea typeface="Malgun Gothic" panose="020b0503020000020004" charset="-127"/>
              </a:endParaRPr>
            </a:p>
          </p:txBody>
        </p:sp>
        <p:sp>
          <p:nvSpPr>
            <p:cNvPr id="134" name="Freeform 35"/>
            <p:cNvSpPr/>
            <p:nvPr/>
          </p:nvSpPr>
          <p:spPr bwMode="auto">
            <a:xfrm>
              <a:off x="3292475" y="4833938"/>
              <a:ext cx="9525" cy="9525"/>
            </a:xfrm>
            <a:custGeom>
              <a:gdLst>
                <a:gd name="T0" fmla="*/ 0 w 6"/>
                <a:gd name="T1" fmla="*/ 0 h 6"/>
                <a:gd name="T2" fmla="*/ 0 w 6"/>
                <a:gd name="T3" fmla="*/ 0 h 6"/>
                <a:gd name="T4" fmla="*/ 2 w 6"/>
                <a:gd name="T5" fmla="*/ 0 h 6"/>
                <a:gd name="T6" fmla="*/ 3 w 6"/>
                <a:gd name="T7" fmla="*/ 1 h 6"/>
                <a:gd name="T8" fmla="*/ 4 w 6"/>
                <a:gd name="T9" fmla="*/ 1 h 6"/>
                <a:gd name="T10" fmla="*/ 4 w 6"/>
                <a:gd name="T11" fmla="*/ 0 h 6"/>
                <a:gd name="T12" fmla="*/ 4 w 6"/>
                <a:gd name="T13" fmla="*/ 0 h 6"/>
                <a:gd name="T14" fmla="*/ 5 w 6"/>
                <a:gd name="T15" fmla="*/ 1 h 6"/>
                <a:gd name="T16" fmla="*/ 6 w 6"/>
                <a:gd name="T17" fmla="*/ 2 h 6"/>
                <a:gd name="T18" fmla="*/ 6 w 6"/>
                <a:gd name="T19" fmla="*/ 6 h 6"/>
                <a:gd name="T20" fmla="*/ 6 w 6"/>
                <a:gd name="T21" fmla="*/ 6 h 6"/>
                <a:gd name="T22" fmla="*/ 4 w 6"/>
                <a:gd name="T23" fmla="*/ 5 h 6"/>
                <a:gd name="T24" fmla="*/ 2 w 6"/>
                <a:gd name="T25" fmla="*/ 4 h 6"/>
                <a:gd name="T26" fmla="*/ 1 w 6"/>
                <a:gd name="T27" fmla="*/ 3 h 6"/>
                <a:gd name="T28" fmla="*/ 0 w 6"/>
                <a:gd name="T29" fmla="*/ 0 h 6"/>
                <a:gd name="T30" fmla="*/ 0 w 6"/>
                <a:gd name="T31" fmla="*/ 0 h 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6">
                  <a:moveTo>
                    <a:pt x="0" y="0"/>
                  </a:moveTo>
                  <a:lnTo>
                    <a:pt x="0" y="0"/>
                  </a:lnTo>
                  <a:lnTo>
                    <a:pt x="2" y="0"/>
                  </a:lnTo>
                  <a:lnTo>
                    <a:pt x="3" y="1"/>
                  </a:lnTo>
                  <a:lnTo>
                    <a:pt x="4" y="1"/>
                  </a:lnTo>
                  <a:lnTo>
                    <a:pt x="4" y="0"/>
                  </a:lnTo>
                  <a:lnTo>
                    <a:pt x="4" y="0"/>
                  </a:lnTo>
                  <a:lnTo>
                    <a:pt x="5" y="1"/>
                  </a:lnTo>
                  <a:lnTo>
                    <a:pt x="6" y="2"/>
                  </a:lnTo>
                  <a:lnTo>
                    <a:pt x="6" y="6"/>
                  </a:lnTo>
                  <a:lnTo>
                    <a:pt x="6" y="6"/>
                  </a:lnTo>
                  <a:lnTo>
                    <a:pt x="4" y="5"/>
                  </a:lnTo>
                  <a:lnTo>
                    <a:pt x="2" y="4"/>
                  </a:lnTo>
                  <a:lnTo>
                    <a:pt x="1" y="3"/>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400">
                <a:solidFill>
                  <a:prstClr val="black"/>
                </a:solidFill>
                <a:latin typeface="Malgun Gothic" panose="020b0503020000020004" charset="-127"/>
                <a:ea typeface="Malgun Gothic" panose="020b0503020000020004" charset="-127"/>
              </a:endParaRPr>
            </a:p>
          </p:txBody>
        </p:sp>
        <p:sp>
          <p:nvSpPr>
            <p:cNvPr id="135" name="Freeform 36"/>
            <p:cNvSpPr/>
            <p:nvPr/>
          </p:nvSpPr>
          <p:spPr bwMode="auto">
            <a:xfrm>
              <a:off x="3211513" y="4856163"/>
              <a:ext cx="3175" cy="15875"/>
            </a:xfrm>
            <a:custGeom>
              <a:gdLst>
                <a:gd name="T0" fmla="*/ 0 w 2"/>
                <a:gd name="T1" fmla="*/ 2 h 10"/>
                <a:gd name="T2" fmla="*/ 0 w 2"/>
                <a:gd name="T3" fmla="*/ 2 h 10"/>
                <a:gd name="T4" fmla="*/ 1 w 2"/>
                <a:gd name="T5" fmla="*/ 0 h 10"/>
                <a:gd name="T6" fmla="*/ 2 w 2"/>
                <a:gd name="T7" fmla="*/ 2 h 10"/>
                <a:gd name="T8" fmla="*/ 2 w 2"/>
                <a:gd name="T9" fmla="*/ 8 h 10"/>
                <a:gd name="T10" fmla="*/ 2 w 2"/>
                <a:gd name="T11" fmla="*/ 8 h 10"/>
                <a:gd name="T12" fmla="*/ 1 w 2"/>
                <a:gd name="T13" fmla="*/ 10 h 10"/>
                <a:gd name="T14" fmla="*/ 0 w 2"/>
                <a:gd name="T15" fmla="*/ 8 h 10"/>
                <a:gd name="T16" fmla="*/ 0 w 2"/>
                <a:gd name="T17" fmla="*/ 2 h 10"/>
                <a:gd name="T18" fmla="*/ 0 w 2"/>
                <a:gd name="T19" fmla="*/ 2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10">
                  <a:moveTo>
                    <a:pt x="0" y="2"/>
                  </a:moveTo>
                  <a:lnTo>
                    <a:pt x="0" y="2"/>
                  </a:lnTo>
                  <a:lnTo>
                    <a:pt x="1" y="0"/>
                  </a:lnTo>
                  <a:lnTo>
                    <a:pt x="2" y="2"/>
                  </a:lnTo>
                  <a:lnTo>
                    <a:pt x="2" y="8"/>
                  </a:lnTo>
                  <a:lnTo>
                    <a:pt x="2" y="8"/>
                  </a:lnTo>
                  <a:lnTo>
                    <a:pt x="1" y="10"/>
                  </a:lnTo>
                  <a:lnTo>
                    <a:pt x="0" y="8"/>
                  </a:lnTo>
                  <a:lnTo>
                    <a:pt x="0" y="2"/>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400">
                <a:solidFill>
                  <a:prstClr val="black"/>
                </a:solidFill>
                <a:latin typeface="Malgun Gothic" panose="020b0503020000020004" charset="-127"/>
                <a:ea typeface="Malgun Gothic" panose="020b0503020000020004" charset="-127"/>
              </a:endParaRPr>
            </a:p>
          </p:txBody>
        </p:sp>
        <p:sp>
          <p:nvSpPr>
            <p:cNvPr id="136" name="Freeform 37"/>
            <p:cNvSpPr/>
            <p:nvPr/>
          </p:nvSpPr>
          <p:spPr bwMode="auto">
            <a:xfrm>
              <a:off x="3175000" y="4891088"/>
              <a:ext cx="23813" cy="44450"/>
            </a:xfrm>
            <a:custGeom>
              <a:gdLst>
                <a:gd name="T0" fmla="*/ 9 w 15"/>
                <a:gd name="T1" fmla="*/ 0 h 28"/>
                <a:gd name="T2" fmla="*/ 9 w 15"/>
                <a:gd name="T3" fmla="*/ 0 h 28"/>
                <a:gd name="T4" fmla="*/ 11 w 15"/>
                <a:gd name="T5" fmla="*/ 7 h 28"/>
                <a:gd name="T6" fmla="*/ 14 w 15"/>
                <a:gd name="T7" fmla="*/ 12 h 28"/>
                <a:gd name="T8" fmla="*/ 15 w 15"/>
                <a:gd name="T9" fmla="*/ 17 h 28"/>
                <a:gd name="T10" fmla="*/ 15 w 15"/>
                <a:gd name="T11" fmla="*/ 25 h 28"/>
                <a:gd name="T12" fmla="*/ 15 w 15"/>
                <a:gd name="T13" fmla="*/ 25 h 28"/>
                <a:gd name="T14" fmla="*/ 11 w 15"/>
                <a:gd name="T15" fmla="*/ 25 h 28"/>
                <a:gd name="T16" fmla="*/ 9 w 15"/>
                <a:gd name="T17" fmla="*/ 23 h 28"/>
                <a:gd name="T18" fmla="*/ 8 w 15"/>
                <a:gd name="T19" fmla="*/ 25 h 28"/>
                <a:gd name="T20" fmla="*/ 8 w 15"/>
                <a:gd name="T21" fmla="*/ 28 h 28"/>
                <a:gd name="T22" fmla="*/ 8 w 15"/>
                <a:gd name="T23" fmla="*/ 28 h 28"/>
                <a:gd name="T24" fmla="*/ 5 w 15"/>
                <a:gd name="T25" fmla="*/ 27 h 28"/>
                <a:gd name="T26" fmla="*/ 3 w 15"/>
                <a:gd name="T27" fmla="*/ 26 h 28"/>
                <a:gd name="T28" fmla="*/ 2 w 15"/>
                <a:gd name="T29" fmla="*/ 23 h 28"/>
                <a:gd name="T30" fmla="*/ 0 w 15"/>
                <a:gd name="T31" fmla="*/ 23 h 28"/>
                <a:gd name="T32" fmla="*/ 0 w 15"/>
                <a:gd name="T33" fmla="*/ 23 h 28"/>
                <a:gd name="T34" fmla="*/ 2 w 15"/>
                <a:gd name="T35" fmla="*/ 20 h 28"/>
                <a:gd name="T36" fmla="*/ 3 w 15"/>
                <a:gd name="T37" fmla="*/ 18 h 28"/>
                <a:gd name="T38" fmla="*/ 4 w 15"/>
                <a:gd name="T39" fmla="*/ 12 h 28"/>
                <a:gd name="T40" fmla="*/ 6 w 15"/>
                <a:gd name="T41" fmla="*/ 6 h 28"/>
                <a:gd name="T42" fmla="*/ 7 w 15"/>
                <a:gd name="T43" fmla="*/ 3 h 28"/>
                <a:gd name="T44" fmla="*/ 9 w 15"/>
                <a:gd name="T45" fmla="*/ 0 h 28"/>
                <a:gd name="T46" fmla="*/ 9 w 15"/>
                <a:gd name="T47" fmla="*/ 0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 h="28">
                  <a:moveTo>
                    <a:pt x="9" y="0"/>
                  </a:moveTo>
                  <a:lnTo>
                    <a:pt x="9" y="0"/>
                  </a:lnTo>
                  <a:lnTo>
                    <a:pt x="11" y="7"/>
                  </a:lnTo>
                  <a:lnTo>
                    <a:pt x="14" y="12"/>
                  </a:lnTo>
                  <a:lnTo>
                    <a:pt x="15" y="17"/>
                  </a:lnTo>
                  <a:lnTo>
                    <a:pt x="15" y="25"/>
                  </a:lnTo>
                  <a:lnTo>
                    <a:pt x="15" y="25"/>
                  </a:lnTo>
                  <a:lnTo>
                    <a:pt x="11" y="25"/>
                  </a:lnTo>
                  <a:lnTo>
                    <a:pt x="9" y="23"/>
                  </a:lnTo>
                  <a:lnTo>
                    <a:pt x="8" y="25"/>
                  </a:lnTo>
                  <a:lnTo>
                    <a:pt x="8" y="28"/>
                  </a:lnTo>
                  <a:lnTo>
                    <a:pt x="8" y="28"/>
                  </a:lnTo>
                  <a:lnTo>
                    <a:pt x="5" y="27"/>
                  </a:lnTo>
                  <a:lnTo>
                    <a:pt x="3" y="26"/>
                  </a:lnTo>
                  <a:lnTo>
                    <a:pt x="2" y="23"/>
                  </a:lnTo>
                  <a:lnTo>
                    <a:pt x="0" y="23"/>
                  </a:lnTo>
                  <a:lnTo>
                    <a:pt x="0" y="23"/>
                  </a:lnTo>
                  <a:lnTo>
                    <a:pt x="2" y="20"/>
                  </a:lnTo>
                  <a:lnTo>
                    <a:pt x="3" y="18"/>
                  </a:lnTo>
                  <a:lnTo>
                    <a:pt x="4" y="12"/>
                  </a:lnTo>
                  <a:lnTo>
                    <a:pt x="6" y="6"/>
                  </a:lnTo>
                  <a:lnTo>
                    <a:pt x="7" y="3"/>
                  </a:lnTo>
                  <a:lnTo>
                    <a:pt x="9" y="0"/>
                  </a:ln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400">
                <a:solidFill>
                  <a:prstClr val="black"/>
                </a:solidFill>
                <a:latin typeface="Malgun Gothic" panose="020b0503020000020004" charset="-127"/>
                <a:ea typeface="Malgun Gothic" panose="020b0503020000020004" charset="-127"/>
              </a:endParaRPr>
            </a:p>
          </p:txBody>
        </p:sp>
        <p:sp>
          <p:nvSpPr>
            <p:cNvPr id="137" name="Freeform 38"/>
            <p:cNvSpPr/>
            <p:nvPr/>
          </p:nvSpPr>
          <p:spPr bwMode="auto">
            <a:xfrm>
              <a:off x="3224213" y="4895851"/>
              <a:ext cx="11113" cy="31750"/>
            </a:xfrm>
            <a:custGeom>
              <a:gdLst>
                <a:gd name="T0" fmla="*/ 5 w 7"/>
                <a:gd name="T1" fmla="*/ 0 h 20"/>
                <a:gd name="T2" fmla="*/ 5 w 7"/>
                <a:gd name="T3" fmla="*/ 0 h 20"/>
                <a:gd name="T4" fmla="*/ 7 w 7"/>
                <a:gd name="T5" fmla="*/ 3 h 20"/>
                <a:gd name="T6" fmla="*/ 7 w 7"/>
                <a:gd name="T7" fmla="*/ 5 h 20"/>
                <a:gd name="T8" fmla="*/ 7 w 7"/>
                <a:gd name="T9" fmla="*/ 9 h 20"/>
                <a:gd name="T10" fmla="*/ 6 w 7"/>
                <a:gd name="T11" fmla="*/ 14 h 20"/>
                <a:gd name="T12" fmla="*/ 5 w 7"/>
                <a:gd name="T13" fmla="*/ 20 h 20"/>
                <a:gd name="T14" fmla="*/ 5 w 7"/>
                <a:gd name="T15" fmla="*/ 20 h 20"/>
                <a:gd name="T16" fmla="*/ 3 w 7"/>
                <a:gd name="T17" fmla="*/ 18 h 20"/>
                <a:gd name="T18" fmla="*/ 0 w 7"/>
                <a:gd name="T19" fmla="*/ 15 h 20"/>
                <a:gd name="T20" fmla="*/ 0 w 7"/>
                <a:gd name="T21" fmla="*/ 13 h 20"/>
                <a:gd name="T22" fmla="*/ 0 w 7"/>
                <a:gd name="T23" fmla="*/ 11 h 20"/>
                <a:gd name="T24" fmla="*/ 5 w 7"/>
                <a:gd name="T25" fmla="*/ 0 h 20"/>
                <a:gd name="T26" fmla="*/ 5 w 7"/>
                <a:gd name="T27" fmla="*/ 0 h 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20">
                  <a:moveTo>
                    <a:pt x="5" y="0"/>
                  </a:moveTo>
                  <a:lnTo>
                    <a:pt x="5" y="0"/>
                  </a:lnTo>
                  <a:lnTo>
                    <a:pt x="7" y="3"/>
                  </a:lnTo>
                  <a:lnTo>
                    <a:pt x="7" y="5"/>
                  </a:lnTo>
                  <a:lnTo>
                    <a:pt x="7" y="9"/>
                  </a:lnTo>
                  <a:lnTo>
                    <a:pt x="6" y="14"/>
                  </a:lnTo>
                  <a:lnTo>
                    <a:pt x="5" y="20"/>
                  </a:lnTo>
                  <a:lnTo>
                    <a:pt x="5" y="20"/>
                  </a:lnTo>
                  <a:lnTo>
                    <a:pt x="3" y="18"/>
                  </a:lnTo>
                  <a:lnTo>
                    <a:pt x="0" y="15"/>
                  </a:lnTo>
                  <a:lnTo>
                    <a:pt x="0" y="13"/>
                  </a:lnTo>
                  <a:lnTo>
                    <a:pt x="0" y="11"/>
                  </a:lnTo>
                  <a:lnTo>
                    <a:pt x="5" y="0"/>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400">
                <a:solidFill>
                  <a:prstClr val="black"/>
                </a:solidFill>
                <a:latin typeface="Malgun Gothic" panose="020b0503020000020004" charset="-127"/>
                <a:ea typeface="Malgun Gothic" panose="020b0503020000020004" charset="-127"/>
              </a:endParaRPr>
            </a:p>
          </p:txBody>
        </p:sp>
        <p:sp>
          <p:nvSpPr>
            <p:cNvPr id="138" name="Freeform 39"/>
            <p:cNvSpPr/>
            <p:nvPr/>
          </p:nvSpPr>
          <p:spPr bwMode="auto">
            <a:xfrm>
              <a:off x="3205163" y="4900613"/>
              <a:ext cx="9525" cy="7938"/>
            </a:xfrm>
            <a:custGeom>
              <a:gdLst>
                <a:gd name="T0" fmla="*/ 2 w 6"/>
                <a:gd name="T1" fmla="*/ 0 h 5"/>
                <a:gd name="T2" fmla="*/ 2 w 6"/>
                <a:gd name="T3" fmla="*/ 0 h 5"/>
                <a:gd name="T4" fmla="*/ 4 w 6"/>
                <a:gd name="T5" fmla="*/ 0 h 5"/>
                <a:gd name="T6" fmla="*/ 5 w 6"/>
                <a:gd name="T7" fmla="*/ 1 h 5"/>
                <a:gd name="T8" fmla="*/ 6 w 6"/>
                <a:gd name="T9" fmla="*/ 5 h 5"/>
                <a:gd name="T10" fmla="*/ 6 w 6"/>
                <a:gd name="T11" fmla="*/ 5 h 5"/>
                <a:gd name="T12" fmla="*/ 4 w 6"/>
                <a:gd name="T13" fmla="*/ 5 h 5"/>
                <a:gd name="T14" fmla="*/ 3 w 6"/>
                <a:gd name="T15" fmla="*/ 5 h 5"/>
                <a:gd name="T16" fmla="*/ 0 w 6"/>
                <a:gd name="T17" fmla="*/ 4 h 5"/>
                <a:gd name="T18" fmla="*/ 0 w 6"/>
                <a:gd name="T19" fmla="*/ 4 h 5"/>
                <a:gd name="T20" fmla="*/ 1 w 6"/>
                <a:gd name="T21" fmla="*/ 2 h 5"/>
                <a:gd name="T22" fmla="*/ 2 w 6"/>
                <a:gd name="T23" fmla="*/ 0 h 5"/>
                <a:gd name="T24" fmla="*/ 2 w 6"/>
                <a:gd name="T25" fmla="*/ 0 h 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5">
                  <a:moveTo>
                    <a:pt x="2" y="0"/>
                  </a:moveTo>
                  <a:lnTo>
                    <a:pt x="2" y="0"/>
                  </a:lnTo>
                  <a:lnTo>
                    <a:pt x="4" y="0"/>
                  </a:lnTo>
                  <a:lnTo>
                    <a:pt x="5" y="1"/>
                  </a:lnTo>
                  <a:lnTo>
                    <a:pt x="6" y="5"/>
                  </a:lnTo>
                  <a:lnTo>
                    <a:pt x="6" y="5"/>
                  </a:lnTo>
                  <a:lnTo>
                    <a:pt x="4" y="5"/>
                  </a:lnTo>
                  <a:lnTo>
                    <a:pt x="3" y="5"/>
                  </a:lnTo>
                  <a:lnTo>
                    <a:pt x="0" y="4"/>
                  </a:lnTo>
                  <a:lnTo>
                    <a:pt x="0" y="4"/>
                  </a:lnTo>
                  <a:lnTo>
                    <a:pt x="1" y="2"/>
                  </a:lnTo>
                  <a:lnTo>
                    <a:pt x="2"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400">
                <a:solidFill>
                  <a:prstClr val="black"/>
                </a:solidFill>
                <a:latin typeface="Malgun Gothic" panose="020b0503020000020004" charset="-127"/>
                <a:ea typeface="Malgun Gothic" panose="020b0503020000020004" charset="-127"/>
              </a:endParaRPr>
            </a:p>
          </p:txBody>
        </p:sp>
        <p:sp>
          <p:nvSpPr>
            <p:cNvPr id="139" name="Freeform 40"/>
            <p:cNvSpPr/>
            <p:nvPr/>
          </p:nvSpPr>
          <p:spPr bwMode="auto">
            <a:xfrm>
              <a:off x="3236913" y="4957763"/>
              <a:ext cx="6350" cy="12700"/>
            </a:xfrm>
            <a:custGeom>
              <a:gdLst>
                <a:gd name="T0" fmla="*/ 0 w 4"/>
                <a:gd name="T1" fmla="*/ 0 h 8"/>
                <a:gd name="T2" fmla="*/ 0 w 4"/>
                <a:gd name="T3" fmla="*/ 0 h 8"/>
                <a:gd name="T4" fmla="*/ 2 w 4"/>
                <a:gd name="T5" fmla="*/ 0 h 8"/>
                <a:gd name="T6" fmla="*/ 3 w 4"/>
                <a:gd name="T7" fmla="*/ 1 h 8"/>
                <a:gd name="T8" fmla="*/ 4 w 4"/>
                <a:gd name="T9" fmla="*/ 4 h 8"/>
                <a:gd name="T10" fmla="*/ 4 w 4"/>
                <a:gd name="T11" fmla="*/ 6 h 8"/>
                <a:gd name="T12" fmla="*/ 4 w 4"/>
                <a:gd name="T13" fmla="*/ 6 h 8"/>
                <a:gd name="T14" fmla="*/ 2 w 4"/>
                <a:gd name="T15" fmla="*/ 7 h 8"/>
                <a:gd name="T16" fmla="*/ 1 w 4"/>
                <a:gd name="T17" fmla="*/ 8 h 8"/>
                <a:gd name="T18" fmla="*/ 1 w 4"/>
                <a:gd name="T19" fmla="*/ 8 h 8"/>
                <a:gd name="T20" fmla="*/ 0 w 4"/>
                <a:gd name="T21" fmla="*/ 7 h 8"/>
                <a:gd name="T22" fmla="*/ 0 w 4"/>
                <a:gd name="T23" fmla="*/ 5 h 8"/>
                <a:gd name="T24" fmla="*/ 0 w 4"/>
                <a:gd name="T25" fmla="*/ 0 h 8"/>
                <a:gd name="T26" fmla="*/ 0 w 4"/>
                <a:gd name="T27" fmla="*/ 0 h 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
                  <a:moveTo>
                    <a:pt x="0" y="0"/>
                  </a:moveTo>
                  <a:lnTo>
                    <a:pt x="0" y="0"/>
                  </a:lnTo>
                  <a:lnTo>
                    <a:pt x="2" y="0"/>
                  </a:lnTo>
                  <a:lnTo>
                    <a:pt x="3" y="1"/>
                  </a:lnTo>
                  <a:lnTo>
                    <a:pt x="4" y="4"/>
                  </a:lnTo>
                  <a:lnTo>
                    <a:pt x="4" y="6"/>
                  </a:lnTo>
                  <a:lnTo>
                    <a:pt x="4" y="6"/>
                  </a:lnTo>
                  <a:lnTo>
                    <a:pt x="2" y="7"/>
                  </a:lnTo>
                  <a:lnTo>
                    <a:pt x="1" y="8"/>
                  </a:lnTo>
                  <a:lnTo>
                    <a:pt x="1" y="8"/>
                  </a:lnTo>
                  <a:lnTo>
                    <a:pt x="0" y="7"/>
                  </a:lnTo>
                  <a:lnTo>
                    <a:pt x="0" y="5"/>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400">
                <a:solidFill>
                  <a:prstClr val="black"/>
                </a:solidFill>
                <a:latin typeface="Malgun Gothic" panose="020b0503020000020004" charset="-127"/>
                <a:ea typeface="Malgun Gothic" panose="020b0503020000020004" charset="-127"/>
              </a:endParaRPr>
            </a:p>
          </p:txBody>
        </p:sp>
        <p:sp>
          <p:nvSpPr>
            <p:cNvPr id="140" name="Freeform 41"/>
            <p:cNvSpPr/>
            <p:nvPr/>
          </p:nvSpPr>
          <p:spPr bwMode="auto">
            <a:xfrm>
              <a:off x="3228975" y="4970463"/>
              <a:ext cx="4763" cy="17463"/>
            </a:xfrm>
            <a:custGeom>
              <a:gdLst>
                <a:gd name="T0" fmla="*/ 2 w 3"/>
                <a:gd name="T1" fmla="*/ 0 h 11"/>
                <a:gd name="T2" fmla="*/ 2 w 3"/>
                <a:gd name="T3" fmla="*/ 0 h 11"/>
                <a:gd name="T4" fmla="*/ 3 w 3"/>
                <a:gd name="T5" fmla="*/ 2 h 11"/>
                <a:gd name="T6" fmla="*/ 3 w 3"/>
                <a:gd name="T7" fmla="*/ 5 h 11"/>
                <a:gd name="T8" fmla="*/ 2 w 3"/>
                <a:gd name="T9" fmla="*/ 11 h 11"/>
                <a:gd name="T10" fmla="*/ 2 w 3"/>
                <a:gd name="T11" fmla="*/ 11 h 11"/>
                <a:gd name="T12" fmla="*/ 1 w 3"/>
                <a:gd name="T13" fmla="*/ 10 h 11"/>
                <a:gd name="T14" fmla="*/ 0 w 3"/>
                <a:gd name="T15" fmla="*/ 9 h 11"/>
                <a:gd name="T16" fmla="*/ 0 w 3"/>
                <a:gd name="T17" fmla="*/ 6 h 11"/>
                <a:gd name="T18" fmla="*/ 1 w 3"/>
                <a:gd name="T19" fmla="*/ 2 h 11"/>
                <a:gd name="T20" fmla="*/ 2 w 3"/>
                <a:gd name="T21" fmla="*/ 0 h 11"/>
                <a:gd name="T22" fmla="*/ 2 w 3"/>
                <a:gd name="T23" fmla="*/ 0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11">
                  <a:moveTo>
                    <a:pt x="2" y="0"/>
                  </a:moveTo>
                  <a:lnTo>
                    <a:pt x="2" y="0"/>
                  </a:lnTo>
                  <a:lnTo>
                    <a:pt x="3" y="2"/>
                  </a:lnTo>
                  <a:lnTo>
                    <a:pt x="3" y="5"/>
                  </a:lnTo>
                  <a:lnTo>
                    <a:pt x="2" y="11"/>
                  </a:lnTo>
                  <a:lnTo>
                    <a:pt x="2" y="11"/>
                  </a:lnTo>
                  <a:lnTo>
                    <a:pt x="1" y="10"/>
                  </a:lnTo>
                  <a:lnTo>
                    <a:pt x="0" y="9"/>
                  </a:lnTo>
                  <a:lnTo>
                    <a:pt x="0" y="6"/>
                  </a:lnTo>
                  <a:lnTo>
                    <a:pt x="1" y="2"/>
                  </a:lnTo>
                  <a:lnTo>
                    <a:pt x="2"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400">
                <a:solidFill>
                  <a:prstClr val="black"/>
                </a:solidFill>
                <a:latin typeface="Malgun Gothic" panose="020b0503020000020004" charset="-127"/>
                <a:ea typeface="Malgun Gothic" panose="020b0503020000020004" charset="-127"/>
              </a:endParaRPr>
            </a:p>
          </p:txBody>
        </p:sp>
        <p:sp>
          <p:nvSpPr>
            <p:cNvPr id="141" name="Freeform 42"/>
            <p:cNvSpPr/>
            <p:nvPr/>
          </p:nvSpPr>
          <p:spPr bwMode="auto">
            <a:xfrm>
              <a:off x="3352800" y="5022851"/>
              <a:ext cx="6350" cy="11113"/>
            </a:xfrm>
            <a:custGeom>
              <a:gdLst>
                <a:gd name="T0" fmla="*/ 2 w 4"/>
                <a:gd name="T1" fmla="*/ 0 h 7"/>
                <a:gd name="T2" fmla="*/ 2 w 4"/>
                <a:gd name="T3" fmla="*/ 0 h 7"/>
                <a:gd name="T4" fmla="*/ 4 w 4"/>
                <a:gd name="T5" fmla="*/ 2 h 7"/>
                <a:gd name="T6" fmla="*/ 4 w 4"/>
                <a:gd name="T7" fmla="*/ 7 h 7"/>
                <a:gd name="T8" fmla="*/ 4 w 4"/>
                <a:gd name="T9" fmla="*/ 7 h 7"/>
                <a:gd name="T10" fmla="*/ 0 w 4"/>
                <a:gd name="T11" fmla="*/ 4 h 7"/>
                <a:gd name="T12" fmla="*/ 0 w 4"/>
                <a:gd name="T13" fmla="*/ 2 h 7"/>
                <a:gd name="T14" fmla="*/ 2 w 4"/>
                <a:gd name="T15" fmla="*/ 0 h 7"/>
                <a:gd name="T16" fmla="*/ 2 w 4"/>
                <a:gd name="T17" fmla="*/ 0 h 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7">
                  <a:moveTo>
                    <a:pt x="2" y="0"/>
                  </a:moveTo>
                  <a:lnTo>
                    <a:pt x="2" y="0"/>
                  </a:lnTo>
                  <a:lnTo>
                    <a:pt x="4" y="2"/>
                  </a:lnTo>
                  <a:lnTo>
                    <a:pt x="4" y="7"/>
                  </a:lnTo>
                  <a:lnTo>
                    <a:pt x="4" y="7"/>
                  </a:lnTo>
                  <a:lnTo>
                    <a:pt x="0" y="4"/>
                  </a:lnTo>
                  <a:lnTo>
                    <a:pt x="0" y="2"/>
                  </a:lnTo>
                  <a:lnTo>
                    <a:pt x="2"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400">
                <a:solidFill>
                  <a:prstClr val="black"/>
                </a:solidFill>
                <a:latin typeface="Malgun Gothic" panose="020b0503020000020004" charset="-127"/>
                <a:ea typeface="Malgun Gothic" panose="020b0503020000020004" charset="-127"/>
              </a:endParaRPr>
            </a:p>
          </p:txBody>
        </p:sp>
        <p:sp>
          <p:nvSpPr>
            <p:cNvPr id="142" name="Freeform 43"/>
            <p:cNvSpPr/>
            <p:nvPr/>
          </p:nvSpPr>
          <p:spPr bwMode="auto">
            <a:xfrm>
              <a:off x="3206750" y="5026026"/>
              <a:ext cx="7938" cy="15875"/>
            </a:xfrm>
            <a:custGeom>
              <a:gdLst>
                <a:gd name="T0" fmla="*/ 1 w 5"/>
                <a:gd name="T1" fmla="*/ 0 h 10"/>
                <a:gd name="T2" fmla="*/ 1 w 5"/>
                <a:gd name="T3" fmla="*/ 0 h 10"/>
                <a:gd name="T4" fmla="*/ 2 w 5"/>
                <a:gd name="T5" fmla="*/ 0 h 10"/>
                <a:gd name="T6" fmla="*/ 3 w 5"/>
                <a:gd name="T7" fmla="*/ 0 h 10"/>
                <a:gd name="T8" fmla="*/ 5 w 5"/>
                <a:gd name="T9" fmla="*/ 3 h 10"/>
                <a:gd name="T10" fmla="*/ 5 w 5"/>
                <a:gd name="T11" fmla="*/ 10 h 10"/>
                <a:gd name="T12" fmla="*/ 5 w 5"/>
                <a:gd name="T13" fmla="*/ 10 h 10"/>
                <a:gd name="T14" fmla="*/ 1 w 5"/>
                <a:gd name="T15" fmla="*/ 5 h 10"/>
                <a:gd name="T16" fmla="*/ 0 w 5"/>
                <a:gd name="T17" fmla="*/ 3 h 10"/>
                <a:gd name="T18" fmla="*/ 1 w 5"/>
                <a:gd name="T19" fmla="*/ 0 h 10"/>
                <a:gd name="T20" fmla="*/ 1 w 5"/>
                <a:gd name="T21" fmla="*/ 0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10">
                  <a:moveTo>
                    <a:pt x="1" y="0"/>
                  </a:moveTo>
                  <a:lnTo>
                    <a:pt x="1" y="0"/>
                  </a:lnTo>
                  <a:lnTo>
                    <a:pt x="2" y="0"/>
                  </a:lnTo>
                  <a:lnTo>
                    <a:pt x="3" y="0"/>
                  </a:lnTo>
                  <a:lnTo>
                    <a:pt x="5" y="3"/>
                  </a:lnTo>
                  <a:lnTo>
                    <a:pt x="5" y="10"/>
                  </a:lnTo>
                  <a:lnTo>
                    <a:pt x="5" y="10"/>
                  </a:lnTo>
                  <a:lnTo>
                    <a:pt x="1" y="5"/>
                  </a:lnTo>
                  <a:lnTo>
                    <a:pt x="0" y="3"/>
                  </a:lnTo>
                  <a:lnTo>
                    <a:pt x="1" y="0"/>
                  </a:ln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400">
                <a:solidFill>
                  <a:prstClr val="black"/>
                </a:solidFill>
                <a:latin typeface="Malgun Gothic" panose="020b0503020000020004" charset="-127"/>
                <a:ea typeface="Malgun Gothic" panose="020b0503020000020004" charset="-127"/>
              </a:endParaRPr>
            </a:p>
          </p:txBody>
        </p:sp>
        <p:sp>
          <p:nvSpPr>
            <p:cNvPr id="143" name="Freeform 44"/>
            <p:cNvSpPr/>
            <p:nvPr/>
          </p:nvSpPr>
          <p:spPr bwMode="auto">
            <a:xfrm>
              <a:off x="3248025" y="5051426"/>
              <a:ext cx="4763" cy="19050"/>
            </a:xfrm>
            <a:custGeom>
              <a:gdLst>
                <a:gd name="T0" fmla="*/ 0 w 3"/>
                <a:gd name="T1" fmla="*/ 0 h 12"/>
                <a:gd name="T2" fmla="*/ 0 w 3"/>
                <a:gd name="T3" fmla="*/ 0 h 12"/>
                <a:gd name="T4" fmla="*/ 1 w 3"/>
                <a:gd name="T5" fmla="*/ 0 h 12"/>
                <a:gd name="T6" fmla="*/ 2 w 3"/>
                <a:gd name="T7" fmla="*/ 1 h 12"/>
                <a:gd name="T8" fmla="*/ 3 w 3"/>
                <a:gd name="T9" fmla="*/ 7 h 12"/>
                <a:gd name="T10" fmla="*/ 2 w 3"/>
                <a:gd name="T11" fmla="*/ 11 h 12"/>
                <a:gd name="T12" fmla="*/ 1 w 3"/>
                <a:gd name="T13" fmla="*/ 12 h 12"/>
                <a:gd name="T14" fmla="*/ 0 w 3"/>
                <a:gd name="T15" fmla="*/ 12 h 12"/>
                <a:gd name="T16" fmla="*/ 0 w 3"/>
                <a:gd name="T17" fmla="*/ 12 h 12"/>
                <a:gd name="T18" fmla="*/ 1 w 3"/>
                <a:gd name="T19" fmla="*/ 9 h 12"/>
                <a:gd name="T20" fmla="*/ 0 w 3"/>
                <a:gd name="T21" fmla="*/ 7 h 12"/>
                <a:gd name="T22" fmla="*/ 0 w 3"/>
                <a:gd name="T23" fmla="*/ 4 h 12"/>
                <a:gd name="T24" fmla="*/ 0 w 3"/>
                <a:gd name="T25" fmla="*/ 0 h 12"/>
                <a:gd name="T26" fmla="*/ 0 w 3"/>
                <a:gd name="T27" fmla="*/ 0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12">
                  <a:moveTo>
                    <a:pt x="0" y="0"/>
                  </a:moveTo>
                  <a:lnTo>
                    <a:pt x="0" y="0"/>
                  </a:lnTo>
                  <a:lnTo>
                    <a:pt x="1" y="0"/>
                  </a:lnTo>
                  <a:lnTo>
                    <a:pt x="2" y="1"/>
                  </a:lnTo>
                  <a:lnTo>
                    <a:pt x="3" y="7"/>
                  </a:lnTo>
                  <a:lnTo>
                    <a:pt x="2" y="11"/>
                  </a:lnTo>
                  <a:lnTo>
                    <a:pt x="1" y="12"/>
                  </a:lnTo>
                  <a:lnTo>
                    <a:pt x="0" y="12"/>
                  </a:lnTo>
                  <a:lnTo>
                    <a:pt x="0" y="12"/>
                  </a:lnTo>
                  <a:lnTo>
                    <a:pt x="1" y="9"/>
                  </a:lnTo>
                  <a:lnTo>
                    <a:pt x="0" y="7"/>
                  </a:lnTo>
                  <a:lnTo>
                    <a:pt x="0" y="4"/>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400">
                <a:solidFill>
                  <a:prstClr val="black"/>
                </a:solidFill>
                <a:latin typeface="Malgun Gothic" panose="020b0503020000020004" charset="-127"/>
                <a:ea typeface="Malgun Gothic" panose="020b0503020000020004" charset="-127"/>
              </a:endParaRPr>
            </a:p>
          </p:txBody>
        </p:sp>
        <p:sp>
          <p:nvSpPr>
            <p:cNvPr id="144" name="Freeform 45"/>
            <p:cNvSpPr/>
            <p:nvPr/>
          </p:nvSpPr>
          <p:spPr bwMode="auto">
            <a:xfrm>
              <a:off x="3163888" y="5099051"/>
              <a:ext cx="17463" cy="22225"/>
            </a:xfrm>
            <a:custGeom>
              <a:gdLst>
                <a:gd name="T0" fmla="*/ 11 w 11"/>
                <a:gd name="T1" fmla="*/ 9 h 14"/>
                <a:gd name="T2" fmla="*/ 11 w 11"/>
                <a:gd name="T3" fmla="*/ 9 h 14"/>
                <a:gd name="T4" fmla="*/ 8 w 11"/>
                <a:gd name="T5" fmla="*/ 10 h 14"/>
                <a:gd name="T6" fmla="*/ 6 w 11"/>
                <a:gd name="T7" fmla="*/ 10 h 14"/>
                <a:gd name="T8" fmla="*/ 3 w 11"/>
                <a:gd name="T9" fmla="*/ 12 h 14"/>
                <a:gd name="T10" fmla="*/ 3 w 11"/>
                <a:gd name="T11" fmla="*/ 14 h 14"/>
                <a:gd name="T12" fmla="*/ 3 w 11"/>
                <a:gd name="T13" fmla="*/ 14 h 14"/>
                <a:gd name="T14" fmla="*/ 2 w 11"/>
                <a:gd name="T15" fmla="*/ 13 h 14"/>
                <a:gd name="T16" fmla="*/ 1 w 11"/>
                <a:gd name="T17" fmla="*/ 12 h 14"/>
                <a:gd name="T18" fmla="*/ 1 w 11"/>
                <a:gd name="T19" fmla="*/ 11 h 14"/>
                <a:gd name="T20" fmla="*/ 0 w 11"/>
                <a:gd name="T21" fmla="*/ 10 h 14"/>
                <a:gd name="T22" fmla="*/ 0 w 11"/>
                <a:gd name="T23" fmla="*/ 10 h 14"/>
                <a:gd name="T24" fmla="*/ 1 w 11"/>
                <a:gd name="T25" fmla="*/ 7 h 14"/>
                <a:gd name="T26" fmla="*/ 2 w 11"/>
                <a:gd name="T27" fmla="*/ 4 h 14"/>
                <a:gd name="T28" fmla="*/ 4 w 11"/>
                <a:gd name="T29" fmla="*/ 2 h 14"/>
                <a:gd name="T30" fmla="*/ 6 w 11"/>
                <a:gd name="T31" fmla="*/ 0 h 14"/>
                <a:gd name="T32" fmla="*/ 8 w 11"/>
                <a:gd name="T33" fmla="*/ 0 h 14"/>
                <a:gd name="T34" fmla="*/ 10 w 11"/>
                <a:gd name="T35" fmla="*/ 1 h 14"/>
                <a:gd name="T36" fmla="*/ 11 w 11"/>
                <a:gd name="T37" fmla="*/ 4 h 14"/>
                <a:gd name="T38" fmla="*/ 11 w 11"/>
                <a:gd name="T39" fmla="*/ 9 h 14"/>
                <a:gd name="T40" fmla="*/ 11 w 11"/>
                <a:gd name="T41" fmla="*/ 9 h 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 h="14">
                  <a:moveTo>
                    <a:pt x="11" y="9"/>
                  </a:moveTo>
                  <a:lnTo>
                    <a:pt x="11" y="9"/>
                  </a:lnTo>
                  <a:lnTo>
                    <a:pt x="8" y="10"/>
                  </a:lnTo>
                  <a:lnTo>
                    <a:pt x="6" y="10"/>
                  </a:lnTo>
                  <a:lnTo>
                    <a:pt x="3" y="12"/>
                  </a:lnTo>
                  <a:lnTo>
                    <a:pt x="3" y="14"/>
                  </a:lnTo>
                  <a:lnTo>
                    <a:pt x="3" y="14"/>
                  </a:lnTo>
                  <a:lnTo>
                    <a:pt x="2" y="13"/>
                  </a:lnTo>
                  <a:lnTo>
                    <a:pt x="1" y="12"/>
                  </a:lnTo>
                  <a:lnTo>
                    <a:pt x="1" y="11"/>
                  </a:lnTo>
                  <a:lnTo>
                    <a:pt x="0" y="10"/>
                  </a:lnTo>
                  <a:lnTo>
                    <a:pt x="0" y="10"/>
                  </a:lnTo>
                  <a:lnTo>
                    <a:pt x="1" y="7"/>
                  </a:lnTo>
                  <a:lnTo>
                    <a:pt x="2" y="4"/>
                  </a:lnTo>
                  <a:lnTo>
                    <a:pt x="4" y="2"/>
                  </a:lnTo>
                  <a:lnTo>
                    <a:pt x="6" y="0"/>
                  </a:lnTo>
                  <a:lnTo>
                    <a:pt x="8" y="0"/>
                  </a:lnTo>
                  <a:lnTo>
                    <a:pt x="10" y="1"/>
                  </a:lnTo>
                  <a:lnTo>
                    <a:pt x="11" y="4"/>
                  </a:lnTo>
                  <a:lnTo>
                    <a:pt x="11" y="9"/>
                  </a:lnTo>
                  <a:lnTo>
                    <a:pt x="11"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400">
                <a:solidFill>
                  <a:prstClr val="black"/>
                </a:solidFill>
                <a:latin typeface="Malgun Gothic" panose="020b0503020000020004" charset="-127"/>
                <a:ea typeface="Malgun Gothic" panose="020b0503020000020004" charset="-127"/>
              </a:endParaRPr>
            </a:p>
          </p:txBody>
        </p:sp>
        <p:sp>
          <p:nvSpPr>
            <p:cNvPr id="145" name="Freeform 46"/>
            <p:cNvSpPr/>
            <p:nvPr/>
          </p:nvSpPr>
          <p:spPr bwMode="auto">
            <a:xfrm>
              <a:off x="3392488" y="5103813"/>
              <a:ext cx="36513" cy="60325"/>
            </a:xfrm>
            <a:custGeom>
              <a:gdLst>
                <a:gd name="T0" fmla="*/ 11 w 23"/>
                <a:gd name="T1" fmla="*/ 29 h 38"/>
                <a:gd name="T2" fmla="*/ 10 w 23"/>
                <a:gd name="T3" fmla="*/ 30 h 38"/>
                <a:gd name="T4" fmla="*/ 11 w 23"/>
                <a:gd name="T5" fmla="*/ 36 h 38"/>
                <a:gd name="T6" fmla="*/ 12 w 23"/>
                <a:gd name="T7" fmla="*/ 37 h 38"/>
                <a:gd name="T8" fmla="*/ 6 w 23"/>
                <a:gd name="T9" fmla="*/ 37 h 38"/>
                <a:gd name="T10" fmla="*/ 2 w 23"/>
                <a:gd name="T11" fmla="*/ 32 h 38"/>
                <a:gd name="T12" fmla="*/ 2 w 23"/>
                <a:gd name="T13" fmla="*/ 31 h 38"/>
                <a:gd name="T14" fmla="*/ 5 w 23"/>
                <a:gd name="T15" fmla="*/ 30 h 38"/>
                <a:gd name="T16" fmla="*/ 8 w 23"/>
                <a:gd name="T17" fmla="*/ 29 h 38"/>
                <a:gd name="T18" fmla="*/ 7 w 23"/>
                <a:gd name="T19" fmla="*/ 27 h 38"/>
                <a:gd name="T20" fmla="*/ 7 w 23"/>
                <a:gd name="T21" fmla="*/ 19 h 38"/>
                <a:gd name="T22" fmla="*/ 8 w 23"/>
                <a:gd name="T23" fmla="*/ 9 h 38"/>
                <a:gd name="T24" fmla="*/ 7 w 23"/>
                <a:gd name="T25" fmla="*/ 7 h 38"/>
                <a:gd name="T26" fmla="*/ 5 w 23"/>
                <a:gd name="T27" fmla="*/ 7 h 38"/>
                <a:gd name="T28" fmla="*/ 3 w 23"/>
                <a:gd name="T29" fmla="*/ 11 h 38"/>
                <a:gd name="T30" fmla="*/ 0 w 23"/>
                <a:gd name="T31" fmla="*/ 11 h 38"/>
                <a:gd name="T32" fmla="*/ 2 w 23"/>
                <a:gd name="T33" fmla="*/ 8 h 38"/>
                <a:gd name="T34" fmla="*/ 4 w 23"/>
                <a:gd name="T35" fmla="*/ 2 h 38"/>
                <a:gd name="T36" fmla="*/ 7 w 23"/>
                <a:gd name="T37" fmla="*/ 0 h 38"/>
                <a:gd name="T38" fmla="*/ 7 w 23"/>
                <a:gd name="T39" fmla="*/ 4 h 38"/>
                <a:gd name="T40" fmla="*/ 9 w 23"/>
                <a:gd name="T41" fmla="*/ 5 h 38"/>
                <a:gd name="T42" fmla="*/ 12 w 23"/>
                <a:gd name="T43" fmla="*/ 6 h 38"/>
                <a:gd name="T44" fmla="*/ 12 w 23"/>
                <a:gd name="T45" fmla="*/ 7 h 38"/>
                <a:gd name="T46" fmla="*/ 17 w 23"/>
                <a:gd name="T47" fmla="*/ 4 h 38"/>
                <a:gd name="T48" fmla="*/ 23 w 23"/>
                <a:gd name="T49" fmla="*/ 4 h 38"/>
                <a:gd name="T50" fmla="*/ 21 w 23"/>
                <a:gd name="T51" fmla="*/ 12 h 38"/>
                <a:gd name="T52" fmla="*/ 21 w 23"/>
                <a:gd name="T53" fmla="*/ 19 h 38"/>
                <a:gd name="T54" fmla="*/ 19 w 23"/>
                <a:gd name="T55" fmla="*/ 18 h 38"/>
                <a:gd name="T56" fmla="*/ 17 w 23"/>
                <a:gd name="T57" fmla="*/ 20 h 38"/>
                <a:gd name="T58" fmla="*/ 14 w 23"/>
                <a:gd name="T59" fmla="*/ 27 h 38"/>
                <a:gd name="T60" fmla="*/ 14 w 23"/>
                <a:gd name="T61" fmla="*/ 32 h 38"/>
                <a:gd name="T62" fmla="*/ 11 w 23"/>
                <a:gd name="T63" fmla="*/ 29 h 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 h="38">
                  <a:moveTo>
                    <a:pt x="11" y="29"/>
                  </a:moveTo>
                  <a:lnTo>
                    <a:pt x="11" y="29"/>
                  </a:lnTo>
                  <a:lnTo>
                    <a:pt x="11" y="29"/>
                  </a:lnTo>
                  <a:lnTo>
                    <a:pt x="10" y="30"/>
                  </a:lnTo>
                  <a:lnTo>
                    <a:pt x="11" y="32"/>
                  </a:lnTo>
                  <a:lnTo>
                    <a:pt x="11" y="36"/>
                  </a:lnTo>
                  <a:lnTo>
                    <a:pt x="12" y="37"/>
                  </a:lnTo>
                  <a:lnTo>
                    <a:pt x="12" y="37"/>
                  </a:lnTo>
                  <a:lnTo>
                    <a:pt x="10" y="38"/>
                  </a:lnTo>
                  <a:lnTo>
                    <a:pt x="6" y="37"/>
                  </a:lnTo>
                  <a:lnTo>
                    <a:pt x="3" y="35"/>
                  </a:lnTo>
                  <a:lnTo>
                    <a:pt x="2" y="32"/>
                  </a:lnTo>
                  <a:lnTo>
                    <a:pt x="2" y="31"/>
                  </a:lnTo>
                  <a:lnTo>
                    <a:pt x="2" y="31"/>
                  </a:lnTo>
                  <a:lnTo>
                    <a:pt x="3" y="30"/>
                  </a:lnTo>
                  <a:lnTo>
                    <a:pt x="5" y="30"/>
                  </a:lnTo>
                  <a:lnTo>
                    <a:pt x="7" y="30"/>
                  </a:lnTo>
                  <a:lnTo>
                    <a:pt x="8" y="29"/>
                  </a:lnTo>
                  <a:lnTo>
                    <a:pt x="8" y="29"/>
                  </a:lnTo>
                  <a:lnTo>
                    <a:pt x="7" y="27"/>
                  </a:lnTo>
                  <a:lnTo>
                    <a:pt x="7" y="24"/>
                  </a:lnTo>
                  <a:lnTo>
                    <a:pt x="7" y="19"/>
                  </a:lnTo>
                  <a:lnTo>
                    <a:pt x="8" y="12"/>
                  </a:lnTo>
                  <a:lnTo>
                    <a:pt x="8" y="9"/>
                  </a:lnTo>
                  <a:lnTo>
                    <a:pt x="7" y="7"/>
                  </a:lnTo>
                  <a:lnTo>
                    <a:pt x="7" y="7"/>
                  </a:lnTo>
                  <a:lnTo>
                    <a:pt x="6" y="7"/>
                  </a:lnTo>
                  <a:lnTo>
                    <a:pt x="5" y="7"/>
                  </a:lnTo>
                  <a:lnTo>
                    <a:pt x="4" y="10"/>
                  </a:lnTo>
                  <a:lnTo>
                    <a:pt x="3" y="11"/>
                  </a:lnTo>
                  <a:lnTo>
                    <a:pt x="2" y="12"/>
                  </a:lnTo>
                  <a:lnTo>
                    <a:pt x="0" y="11"/>
                  </a:lnTo>
                  <a:lnTo>
                    <a:pt x="0" y="11"/>
                  </a:lnTo>
                  <a:lnTo>
                    <a:pt x="2" y="8"/>
                  </a:lnTo>
                  <a:lnTo>
                    <a:pt x="3" y="5"/>
                  </a:lnTo>
                  <a:lnTo>
                    <a:pt x="4" y="2"/>
                  </a:lnTo>
                  <a:lnTo>
                    <a:pt x="5" y="1"/>
                  </a:lnTo>
                  <a:lnTo>
                    <a:pt x="7" y="0"/>
                  </a:lnTo>
                  <a:lnTo>
                    <a:pt x="7" y="0"/>
                  </a:lnTo>
                  <a:lnTo>
                    <a:pt x="7" y="4"/>
                  </a:lnTo>
                  <a:lnTo>
                    <a:pt x="8" y="5"/>
                  </a:lnTo>
                  <a:lnTo>
                    <a:pt x="9" y="5"/>
                  </a:lnTo>
                  <a:lnTo>
                    <a:pt x="11" y="5"/>
                  </a:lnTo>
                  <a:lnTo>
                    <a:pt x="12" y="6"/>
                  </a:lnTo>
                  <a:lnTo>
                    <a:pt x="12" y="7"/>
                  </a:lnTo>
                  <a:lnTo>
                    <a:pt x="12" y="7"/>
                  </a:lnTo>
                  <a:lnTo>
                    <a:pt x="14" y="5"/>
                  </a:lnTo>
                  <a:lnTo>
                    <a:pt x="17" y="4"/>
                  </a:lnTo>
                  <a:lnTo>
                    <a:pt x="23" y="4"/>
                  </a:lnTo>
                  <a:lnTo>
                    <a:pt x="23" y="4"/>
                  </a:lnTo>
                  <a:lnTo>
                    <a:pt x="22" y="9"/>
                  </a:lnTo>
                  <a:lnTo>
                    <a:pt x="21" y="12"/>
                  </a:lnTo>
                  <a:lnTo>
                    <a:pt x="21" y="16"/>
                  </a:lnTo>
                  <a:lnTo>
                    <a:pt x="21" y="19"/>
                  </a:lnTo>
                  <a:lnTo>
                    <a:pt x="21" y="19"/>
                  </a:lnTo>
                  <a:lnTo>
                    <a:pt x="19" y="18"/>
                  </a:lnTo>
                  <a:lnTo>
                    <a:pt x="18" y="18"/>
                  </a:lnTo>
                  <a:lnTo>
                    <a:pt x="17" y="20"/>
                  </a:lnTo>
                  <a:lnTo>
                    <a:pt x="15" y="22"/>
                  </a:lnTo>
                  <a:lnTo>
                    <a:pt x="14" y="27"/>
                  </a:lnTo>
                  <a:lnTo>
                    <a:pt x="14" y="32"/>
                  </a:lnTo>
                  <a:lnTo>
                    <a:pt x="14" y="32"/>
                  </a:lnTo>
                  <a:lnTo>
                    <a:pt x="12" y="31"/>
                  </a:lnTo>
                  <a:lnTo>
                    <a:pt x="11" y="29"/>
                  </a:lnTo>
                  <a:lnTo>
                    <a:pt x="11"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400">
                <a:solidFill>
                  <a:prstClr val="black"/>
                </a:solidFill>
                <a:latin typeface="Malgun Gothic" panose="020b0503020000020004" charset="-127"/>
                <a:ea typeface="Malgun Gothic" panose="020b0503020000020004" charset="-127"/>
              </a:endParaRPr>
            </a:p>
          </p:txBody>
        </p:sp>
        <p:sp>
          <p:nvSpPr>
            <p:cNvPr id="146" name="Freeform 47"/>
            <p:cNvSpPr/>
            <p:nvPr/>
          </p:nvSpPr>
          <p:spPr bwMode="auto">
            <a:xfrm>
              <a:off x="3435350" y="5105401"/>
              <a:ext cx="9525" cy="23813"/>
            </a:xfrm>
            <a:custGeom>
              <a:gdLst>
                <a:gd name="T0" fmla="*/ 6 w 6"/>
                <a:gd name="T1" fmla="*/ 0 h 15"/>
                <a:gd name="T2" fmla="*/ 6 w 6"/>
                <a:gd name="T3" fmla="*/ 0 h 15"/>
                <a:gd name="T4" fmla="*/ 6 w 6"/>
                <a:gd name="T5" fmla="*/ 5 h 15"/>
                <a:gd name="T6" fmla="*/ 6 w 6"/>
                <a:gd name="T7" fmla="*/ 8 h 15"/>
                <a:gd name="T8" fmla="*/ 5 w 6"/>
                <a:gd name="T9" fmla="*/ 11 h 15"/>
                <a:gd name="T10" fmla="*/ 4 w 6"/>
                <a:gd name="T11" fmla="*/ 15 h 15"/>
                <a:gd name="T12" fmla="*/ 4 w 6"/>
                <a:gd name="T13" fmla="*/ 15 h 15"/>
                <a:gd name="T14" fmla="*/ 2 w 6"/>
                <a:gd name="T15" fmla="*/ 13 h 15"/>
                <a:gd name="T16" fmla="*/ 1 w 6"/>
                <a:gd name="T17" fmla="*/ 9 h 15"/>
                <a:gd name="T18" fmla="*/ 0 w 6"/>
                <a:gd name="T19" fmla="*/ 2 h 15"/>
                <a:gd name="T20" fmla="*/ 0 w 6"/>
                <a:gd name="T21" fmla="*/ 2 h 15"/>
                <a:gd name="T22" fmla="*/ 2 w 6"/>
                <a:gd name="T23" fmla="*/ 2 h 15"/>
                <a:gd name="T24" fmla="*/ 3 w 6"/>
                <a:gd name="T25" fmla="*/ 1 h 15"/>
                <a:gd name="T26" fmla="*/ 4 w 6"/>
                <a:gd name="T27" fmla="*/ 0 h 15"/>
                <a:gd name="T28" fmla="*/ 6 w 6"/>
                <a:gd name="T29" fmla="*/ 0 h 15"/>
                <a:gd name="T30" fmla="*/ 6 w 6"/>
                <a:gd name="T31" fmla="*/ 0 h 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15">
                  <a:moveTo>
                    <a:pt x="6" y="0"/>
                  </a:moveTo>
                  <a:lnTo>
                    <a:pt x="6" y="0"/>
                  </a:lnTo>
                  <a:lnTo>
                    <a:pt x="6" y="5"/>
                  </a:lnTo>
                  <a:lnTo>
                    <a:pt x="6" y="8"/>
                  </a:lnTo>
                  <a:lnTo>
                    <a:pt x="5" y="11"/>
                  </a:lnTo>
                  <a:lnTo>
                    <a:pt x="4" y="15"/>
                  </a:lnTo>
                  <a:lnTo>
                    <a:pt x="4" y="15"/>
                  </a:lnTo>
                  <a:lnTo>
                    <a:pt x="2" y="13"/>
                  </a:lnTo>
                  <a:lnTo>
                    <a:pt x="1" y="9"/>
                  </a:lnTo>
                  <a:lnTo>
                    <a:pt x="0" y="2"/>
                  </a:lnTo>
                  <a:lnTo>
                    <a:pt x="0" y="2"/>
                  </a:lnTo>
                  <a:lnTo>
                    <a:pt x="2" y="2"/>
                  </a:lnTo>
                  <a:lnTo>
                    <a:pt x="3" y="1"/>
                  </a:lnTo>
                  <a:lnTo>
                    <a:pt x="4" y="0"/>
                  </a:lnTo>
                  <a:lnTo>
                    <a:pt x="6" y="0"/>
                  </a:ln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400">
                <a:solidFill>
                  <a:prstClr val="black"/>
                </a:solidFill>
                <a:latin typeface="Malgun Gothic" panose="020b0503020000020004" charset="-127"/>
                <a:ea typeface="Malgun Gothic" panose="020b0503020000020004" charset="-127"/>
              </a:endParaRPr>
            </a:p>
          </p:txBody>
        </p:sp>
        <p:sp>
          <p:nvSpPr>
            <p:cNvPr id="147" name="Freeform 48"/>
            <p:cNvSpPr/>
            <p:nvPr/>
          </p:nvSpPr>
          <p:spPr bwMode="auto">
            <a:xfrm>
              <a:off x="3136900" y="5129213"/>
              <a:ext cx="23813" cy="42863"/>
            </a:xfrm>
            <a:custGeom>
              <a:gdLst>
                <a:gd name="T0" fmla="*/ 8 w 15"/>
                <a:gd name="T1" fmla="*/ 0 h 27"/>
                <a:gd name="T2" fmla="*/ 8 w 15"/>
                <a:gd name="T3" fmla="*/ 0 h 27"/>
                <a:gd name="T4" fmla="*/ 10 w 15"/>
                <a:gd name="T5" fmla="*/ 0 h 27"/>
                <a:gd name="T6" fmla="*/ 12 w 15"/>
                <a:gd name="T7" fmla="*/ 1 h 27"/>
                <a:gd name="T8" fmla="*/ 13 w 15"/>
                <a:gd name="T9" fmla="*/ 2 h 27"/>
                <a:gd name="T10" fmla="*/ 15 w 15"/>
                <a:gd name="T11" fmla="*/ 3 h 27"/>
                <a:gd name="T12" fmla="*/ 15 w 15"/>
                <a:gd name="T13" fmla="*/ 3 h 27"/>
                <a:gd name="T14" fmla="*/ 13 w 15"/>
                <a:gd name="T15" fmla="*/ 4 h 27"/>
                <a:gd name="T16" fmla="*/ 12 w 15"/>
                <a:gd name="T17" fmla="*/ 5 h 27"/>
                <a:gd name="T18" fmla="*/ 11 w 15"/>
                <a:gd name="T19" fmla="*/ 9 h 27"/>
                <a:gd name="T20" fmla="*/ 11 w 15"/>
                <a:gd name="T21" fmla="*/ 13 h 27"/>
                <a:gd name="T22" fmla="*/ 13 w 15"/>
                <a:gd name="T23" fmla="*/ 16 h 27"/>
                <a:gd name="T24" fmla="*/ 13 w 15"/>
                <a:gd name="T25" fmla="*/ 16 h 27"/>
                <a:gd name="T26" fmla="*/ 12 w 15"/>
                <a:gd name="T27" fmla="*/ 20 h 27"/>
                <a:gd name="T28" fmla="*/ 10 w 15"/>
                <a:gd name="T29" fmla="*/ 22 h 27"/>
                <a:gd name="T30" fmla="*/ 8 w 15"/>
                <a:gd name="T31" fmla="*/ 24 h 27"/>
                <a:gd name="T32" fmla="*/ 8 w 15"/>
                <a:gd name="T33" fmla="*/ 27 h 27"/>
                <a:gd name="T34" fmla="*/ 8 w 15"/>
                <a:gd name="T35" fmla="*/ 27 h 27"/>
                <a:gd name="T36" fmla="*/ 6 w 15"/>
                <a:gd name="T37" fmla="*/ 27 h 27"/>
                <a:gd name="T38" fmla="*/ 5 w 15"/>
                <a:gd name="T39" fmla="*/ 26 h 27"/>
                <a:gd name="T40" fmla="*/ 3 w 15"/>
                <a:gd name="T41" fmla="*/ 24 h 27"/>
                <a:gd name="T42" fmla="*/ 2 w 15"/>
                <a:gd name="T43" fmla="*/ 22 h 27"/>
                <a:gd name="T44" fmla="*/ 0 w 15"/>
                <a:gd name="T45" fmla="*/ 20 h 27"/>
                <a:gd name="T46" fmla="*/ 0 w 15"/>
                <a:gd name="T47" fmla="*/ 20 h 27"/>
                <a:gd name="T48" fmla="*/ 3 w 15"/>
                <a:gd name="T49" fmla="*/ 9 h 27"/>
                <a:gd name="T50" fmla="*/ 8 w 15"/>
                <a:gd name="T51" fmla="*/ 0 h 27"/>
                <a:gd name="T52" fmla="*/ 8 w 15"/>
                <a:gd name="T53" fmla="*/ 0 h 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 h="27">
                  <a:moveTo>
                    <a:pt x="8" y="0"/>
                  </a:moveTo>
                  <a:lnTo>
                    <a:pt x="8" y="0"/>
                  </a:lnTo>
                  <a:lnTo>
                    <a:pt x="10" y="0"/>
                  </a:lnTo>
                  <a:lnTo>
                    <a:pt x="12" y="1"/>
                  </a:lnTo>
                  <a:lnTo>
                    <a:pt x="13" y="2"/>
                  </a:lnTo>
                  <a:lnTo>
                    <a:pt x="15" y="3"/>
                  </a:lnTo>
                  <a:lnTo>
                    <a:pt x="15" y="3"/>
                  </a:lnTo>
                  <a:lnTo>
                    <a:pt x="13" y="4"/>
                  </a:lnTo>
                  <a:lnTo>
                    <a:pt x="12" y="5"/>
                  </a:lnTo>
                  <a:lnTo>
                    <a:pt x="11" y="9"/>
                  </a:lnTo>
                  <a:lnTo>
                    <a:pt x="11" y="13"/>
                  </a:lnTo>
                  <a:lnTo>
                    <a:pt x="13" y="16"/>
                  </a:lnTo>
                  <a:lnTo>
                    <a:pt x="13" y="16"/>
                  </a:lnTo>
                  <a:lnTo>
                    <a:pt x="12" y="20"/>
                  </a:lnTo>
                  <a:lnTo>
                    <a:pt x="10" y="22"/>
                  </a:lnTo>
                  <a:lnTo>
                    <a:pt x="8" y="24"/>
                  </a:lnTo>
                  <a:lnTo>
                    <a:pt x="8" y="27"/>
                  </a:lnTo>
                  <a:lnTo>
                    <a:pt x="8" y="27"/>
                  </a:lnTo>
                  <a:lnTo>
                    <a:pt x="6" y="27"/>
                  </a:lnTo>
                  <a:lnTo>
                    <a:pt x="5" y="26"/>
                  </a:lnTo>
                  <a:lnTo>
                    <a:pt x="3" y="24"/>
                  </a:lnTo>
                  <a:lnTo>
                    <a:pt x="2" y="22"/>
                  </a:lnTo>
                  <a:lnTo>
                    <a:pt x="0" y="20"/>
                  </a:lnTo>
                  <a:lnTo>
                    <a:pt x="0" y="20"/>
                  </a:lnTo>
                  <a:lnTo>
                    <a:pt x="3" y="9"/>
                  </a:lnTo>
                  <a:lnTo>
                    <a:pt x="8" y="0"/>
                  </a:ln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400">
                <a:solidFill>
                  <a:prstClr val="black"/>
                </a:solidFill>
                <a:latin typeface="Malgun Gothic" panose="020b0503020000020004" charset="-127"/>
                <a:ea typeface="Malgun Gothic" panose="020b0503020000020004" charset="-127"/>
              </a:endParaRPr>
            </a:p>
          </p:txBody>
        </p:sp>
        <p:sp>
          <p:nvSpPr>
            <p:cNvPr id="148" name="Freeform 49"/>
            <p:cNvSpPr/>
            <p:nvPr/>
          </p:nvSpPr>
          <p:spPr bwMode="auto">
            <a:xfrm>
              <a:off x="3163888" y="5145088"/>
              <a:ext cx="6350" cy="11113"/>
            </a:xfrm>
            <a:custGeom>
              <a:gdLst>
                <a:gd name="T0" fmla="*/ 1 w 4"/>
                <a:gd name="T1" fmla="*/ 0 h 7"/>
                <a:gd name="T2" fmla="*/ 1 w 4"/>
                <a:gd name="T3" fmla="*/ 0 h 7"/>
                <a:gd name="T4" fmla="*/ 3 w 4"/>
                <a:gd name="T5" fmla="*/ 1 h 7"/>
                <a:gd name="T6" fmla="*/ 4 w 4"/>
                <a:gd name="T7" fmla="*/ 3 h 7"/>
                <a:gd name="T8" fmla="*/ 4 w 4"/>
                <a:gd name="T9" fmla="*/ 5 h 7"/>
                <a:gd name="T10" fmla="*/ 3 w 4"/>
                <a:gd name="T11" fmla="*/ 7 h 7"/>
                <a:gd name="T12" fmla="*/ 3 w 4"/>
                <a:gd name="T13" fmla="*/ 7 h 7"/>
                <a:gd name="T14" fmla="*/ 1 w 4"/>
                <a:gd name="T15" fmla="*/ 6 h 7"/>
                <a:gd name="T16" fmla="*/ 0 w 4"/>
                <a:gd name="T17" fmla="*/ 4 h 7"/>
                <a:gd name="T18" fmla="*/ 0 w 4"/>
                <a:gd name="T19" fmla="*/ 2 h 7"/>
                <a:gd name="T20" fmla="*/ 1 w 4"/>
                <a:gd name="T21" fmla="*/ 0 h 7"/>
                <a:gd name="T22" fmla="*/ 1 w 4"/>
                <a:gd name="T23" fmla="*/ 0 h 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7">
                  <a:moveTo>
                    <a:pt x="1" y="0"/>
                  </a:moveTo>
                  <a:lnTo>
                    <a:pt x="1" y="0"/>
                  </a:lnTo>
                  <a:lnTo>
                    <a:pt x="3" y="1"/>
                  </a:lnTo>
                  <a:lnTo>
                    <a:pt x="4" y="3"/>
                  </a:lnTo>
                  <a:lnTo>
                    <a:pt x="4" y="5"/>
                  </a:lnTo>
                  <a:lnTo>
                    <a:pt x="3" y="7"/>
                  </a:lnTo>
                  <a:lnTo>
                    <a:pt x="3" y="7"/>
                  </a:lnTo>
                  <a:lnTo>
                    <a:pt x="1" y="6"/>
                  </a:lnTo>
                  <a:lnTo>
                    <a:pt x="0" y="4"/>
                  </a:lnTo>
                  <a:lnTo>
                    <a:pt x="0" y="2"/>
                  </a:lnTo>
                  <a:lnTo>
                    <a:pt x="1" y="0"/>
                  </a:ln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400">
                <a:solidFill>
                  <a:prstClr val="black"/>
                </a:solidFill>
                <a:latin typeface="Malgun Gothic" panose="020b0503020000020004" charset="-127"/>
                <a:ea typeface="Malgun Gothic" panose="020b0503020000020004" charset="-127"/>
              </a:endParaRPr>
            </a:p>
          </p:txBody>
        </p:sp>
        <p:sp>
          <p:nvSpPr>
            <p:cNvPr id="149" name="Freeform 50"/>
            <p:cNvSpPr/>
            <p:nvPr/>
          </p:nvSpPr>
          <p:spPr bwMode="auto">
            <a:xfrm>
              <a:off x="3419475" y="5191126"/>
              <a:ext cx="7938" cy="33338"/>
            </a:xfrm>
            <a:custGeom>
              <a:gdLst>
                <a:gd name="T0" fmla="*/ 2 w 5"/>
                <a:gd name="T1" fmla="*/ 0 h 21"/>
                <a:gd name="T2" fmla="*/ 2 w 5"/>
                <a:gd name="T3" fmla="*/ 0 h 21"/>
                <a:gd name="T4" fmla="*/ 4 w 5"/>
                <a:gd name="T5" fmla="*/ 1 h 21"/>
                <a:gd name="T6" fmla="*/ 5 w 5"/>
                <a:gd name="T7" fmla="*/ 3 h 21"/>
                <a:gd name="T8" fmla="*/ 5 w 5"/>
                <a:gd name="T9" fmla="*/ 5 h 21"/>
                <a:gd name="T10" fmla="*/ 5 w 5"/>
                <a:gd name="T11" fmla="*/ 8 h 21"/>
                <a:gd name="T12" fmla="*/ 4 w 5"/>
                <a:gd name="T13" fmla="*/ 14 h 21"/>
                <a:gd name="T14" fmla="*/ 3 w 5"/>
                <a:gd name="T15" fmla="*/ 21 h 21"/>
                <a:gd name="T16" fmla="*/ 3 w 5"/>
                <a:gd name="T17" fmla="*/ 21 h 21"/>
                <a:gd name="T18" fmla="*/ 1 w 5"/>
                <a:gd name="T19" fmla="*/ 18 h 21"/>
                <a:gd name="T20" fmla="*/ 0 w 5"/>
                <a:gd name="T21" fmla="*/ 16 h 21"/>
                <a:gd name="T22" fmla="*/ 0 w 5"/>
                <a:gd name="T23" fmla="*/ 11 h 21"/>
                <a:gd name="T24" fmla="*/ 0 w 5"/>
                <a:gd name="T25" fmla="*/ 5 h 21"/>
                <a:gd name="T26" fmla="*/ 2 w 5"/>
                <a:gd name="T27" fmla="*/ 0 h 21"/>
                <a:gd name="T28" fmla="*/ 2 w 5"/>
                <a:gd name="T29" fmla="*/ 0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21">
                  <a:moveTo>
                    <a:pt x="2" y="0"/>
                  </a:moveTo>
                  <a:lnTo>
                    <a:pt x="2" y="0"/>
                  </a:lnTo>
                  <a:lnTo>
                    <a:pt x="4" y="1"/>
                  </a:lnTo>
                  <a:lnTo>
                    <a:pt x="5" y="3"/>
                  </a:lnTo>
                  <a:lnTo>
                    <a:pt x="5" y="5"/>
                  </a:lnTo>
                  <a:lnTo>
                    <a:pt x="5" y="8"/>
                  </a:lnTo>
                  <a:lnTo>
                    <a:pt x="4" y="14"/>
                  </a:lnTo>
                  <a:lnTo>
                    <a:pt x="3" y="21"/>
                  </a:lnTo>
                  <a:lnTo>
                    <a:pt x="3" y="21"/>
                  </a:lnTo>
                  <a:lnTo>
                    <a:pt x="1" y="18"/>
                  </a:lnTo>
                  <a:lnTo>
                    <a:pt x="0" y="16"/>
                  </a:lnTo>
                  <a:lnTo>
                    <a:pt x="0" y="11"/>
                  </a:lnTo>
                  <a:lnTo>
                    <a:pt x="0" y="5"/>
                  </a:lnTo>
                  <a:lnTo>
                    <a:pt x="2"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400">
                <a:solidFill>
                  <a:prstClr val="black"/>
                </a:solidFill>
                <a:latin typeface="Malgun Gothic" panose="020b0503020000020004" charset="-127"/>
                <a:ea typeface="Malgun Gothic" panose="020b0503020000020004" charset="-127"/>
              </a:endParaRPr>
            </a:p>
          </p:txBody>
        </p:sp>
        <p:sp>
          <p:nvSpPr>
            <p:cNvPr id="150" name="Freeform 51"/>
            <p:cNvSpPr/>
            <p:nvPr/>
          </p:nvSpPr>
          <p:spPr bwMode="auto">
            <a:xfrm>
              <a:off x="3378200" y="5210176"/>
              <a:ext cx="3175" cy="6350"/>
            </a:xfrm>
            <a:custGeom>
              <a:gdLst>
                <a:gd name="T0" fmla="*/ 0 w 2"/>
                <a:gd name="T1" fmla="*/ 1 h 4"/>
                <a:gd name="T2" fmla="*/ 0 w 2"/>
                <a:gd name="T3" fmla="*/ 1 h 4"/>
                <a:gd name="T4" fmla="*/ 1 w 2"/>
                <a:gd name="T5" fmla="*/ 0 h 4"/>
                <a:gd name="T6" fmla="*/ 1 w 2"/>
                <a:gd name="T7" fmla="*/ 0 h 4"/>
                <a:gd name="T8" fmla="*/ 2 w 2"/>
                <a:gd name="T9" fmla="*/ 3 h 4"/>
                <a:gd name="T10" fmla="*/ 2 w 2"/>
                <a:gd name="T11" fmla="*/ 3 h 4"/>
                <a:gd name="T12" fmla="*/ 1 w 2"/>
                <a:gd name="T13" fmla="*/ 4 h 4"/>
                <a:gd name="T14" fmla="*/ 1 w 2"/>
                <a:gd name="T15" fmla="*/ 4 h 4"/>
                <a:gd name="T16" fmla="*/ 0 w 2"/>
                <a:gd name="T17" fmla="*/ 1 h 4"/>
                <a:gd name="T18" fmla="*/ 0 w 2"/>
                <a:gd name="T19" fmla="*/ 1 h 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4">
                  <a:moveTo>
                    <a:pt x="0" y="1"/>
                  </a:moveTo>
                  <a:lnTo>
                    <a:pt x="0" y="1"/>
                  </a:lnTo>
                  <a:lnTo>
                    <a:pt x="1" y="0"/>
                  </a:lnTo>
                  <a:lnTo>
                    <a:pt x="1" y="0"/>
                  </a:lnTo>
                  <a:lnTo>
                    <a:pt x="2" y="3"/>
                  </a:lnTo>
                  <a:lnTo>
                    <a:pt x="2" y="3"/>
                  </a:lnTo>
                  <a:lnTo>
                    <a:pt x="1" y="4"/>
                  </a:lnTo>
                  <a:lnTo>
                    <a:pt x="1" y="4"/>
                  </a:lnTo>
                  <a:lnTo>
                    <a:pt x="0" y="1"/>
                  </a:ln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400">
                <a:solidFill>
                  <a:prstClr val="black"/>
                </a:solidFill>
                <a:latin typeface="Malgun Gothic" panose="020b0503020000020004" charset="-127"/>
                <a:ea typeface="Malgun Gothic" panose="020b0503020000020004" charset="-127"/>
              </a:endParaRPr>
            </a:p>
          </p:txBody>
        </p:sp>
        <p:sp>
          <p:nvSpPr>
            <p:cNvPr id="151" name="Freeform 52"/>
            <p:cNvSpPr/>
            <p:nvPr/>
          </p:nvSpPr>
          <p:spPr bwMode="auto">
            <a:xfrm>
              <a:off x="3419475" y="5226051"/>
              <a:ext cx="6350" cy="11113"/>
            </a:xfrm>
            <a:custGeom>
              <a:gdLst>
                <a:gd name="T0" fmla="*/ 0 w 4"/>
                <a:gd name="T1" fmla="*/ 0 h 7"/>
                <a:gd name="T2" fmla="*/ 0 w 4"/>
                <a:gd name="T3" fmla="*/ 0 h 7"/>
                <a:gd name="T4" fmla="*/ 2 w 4"/>
                <a:gd name="T5" fmla="*/ 1 h 7"/>
                <a:gd name="T6" fmla="*/ 4 w 4"/>
                <a:gd name="T7" fmla="*/ 1 h 7"/>
                <a:gd name="T8" fmla="*/ 4 w 4"/>
                <a:gd name="T9" fmla="*/ 1 h 7"/>
                <a:gd name="T10" fmla="*/ 4 w 4"/>
                <a:gd name="T11" fmla="*/ 3 h 7"/>
                <a:gd name="T12" fmla="*/ 3 w 4"/>
                <a:gd name="T13" fmla="*/ 4 h 7"/>
                <a:gd name="T14" fmla="*/ 2 w 4"/>
                <a:gd name="T15" fmla="*/ 5 h 7"/>
                <a:gd name="T16" fmla="*/ 2 w 4"/>
                <a:gd name="T17" fmla="*/ 7 h 7"/>
                <a:gd name="T18" fmla="*/ 2 w 4"/>
                <a:gd name="T19" fmla="*/ 7 h 7"/>
                <a:gd name="T20" fmla="*/ 0 w 4"/>
                <a:gd name="T21" fmla="*/ 6 h 7"/>
                <a:gd name="T22" fmla="*/ 0 w 4"/>
                <a:gd name="T23" fmla="*/ 4 h 7"/>
                <a:gd name="T24" fmla="*/ 0 w 4"/>
                <a:gd name="T25" fmla="*/ 0 h 7"/>
                <a:gd name="T26" fmla="*/ 0 w 4"/>
                <a:gd name="T27" fmla="*/ 0 h 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7">
                  <a:moveTo>
                    <a:pt x="0" y="0"/>
                  </a:moveTo>
                  <a:lnTo>
                    <a:pt x="0" y="0"/>
                  </a:lnTo>
                  <a:lnTo>
                    <a:pt x="2" y="1"/>
                  </a:lnTo>
                  <a:lnTo>
                    <a:pt x="4" y="1"/>
                  </a:lnTo>
                  <a:lnTo>
                    <a:pt x="4" y="1"/>
                  </a:lnTo>
                  <a:lnTo>
                    <a:pt x="4" y="3"/>
                  </a:lnTo>
                  <a:lnTo>
                    <a:pt x="3" y="4"/>
                  </a:lnTo>
                  <a:lnTo>
                    <a:pt x="2" y="5"/>
                  </a:lnTo>
                  <a:lnTo>
                    <a:pt x="2" y="7"/>
                  </a:lnTo>
                  <a:lnTo>
                    <a:pt x="2" y="7"/>
                  </a:lnTo>
                  <a:lnTo>
                    <a:pt x="0" y="6"/>
                  </a:lnTo>
                  <a:lnTo>
                    <a:pt x="0" y="4"/>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400">
                <a:solidFill>
                  <a:prstClr val="black"/>
                </a:solidFill>
                <a:latin typeface="Malgun Gothic" panose="020b0503020000020004" charset="-127"/>
                <a:ea typeface="Malgun Gothic" panose="020b0503020000020004" charset="-127"/>
              </a:endParaRPr>
            </a:p>
          </p:txBody>
        </p:sp>
        <p:sp>
          <p:nvSpPr>
            <p:cNvPr id="152" name="Freeform 53"/>
            <p:cNvSpPr/>
            <p:nvPr/>
          </p:nvSpPr>
          <p:spPr bwMode="auto">
            <a:xfrm>
              <a:off x="3436938" y="5265738"/>
              <a:ext cx="28575" cy="25400"/>
            </a:xfrm>
            <a:custGeom>
              <a:gdLst>
                <a:gd name="T0" fmla="*/ 0 w 18"/>
                <a:gd name="T1" fmla="*/ 8 h 16"/>
                <a:gd name="T2" fmla="*/ 0 w 18"/>
                <a:gd name="T3" fmla="*/ 8 h 16"/>
                <a:gd name="T4" fmla="*/ 3 w 18"/>
                <a:gd name="T5" fmla="*/ 8 h 16"/>
                <a:gd name="T6" fmla="*/ 5 w 18"/>
                <a:gd name="T7" fmla="*/ 7 h 16"/>
                <a:gd name="T8" fmla="*/ 10 w 18"/>
                <a:gd name="T9" fmla="*/ 3 h 16"/>
                <a:gd name="T10" fmla="*/ 14 w 18"/>
                <a:gd name="T11" fmla="*/ 0 h 16"/>
                <a:gd name="T12" fmla="*/ 16 w 18"/>
                <a:gd name="T13" fmla="*/ 0 h 16"/>
                <a:gd name="T14" fmla="*/ 18 w 18"/>
                <a:gd name="T15" fmla="*/ 0 h 16"/>
                <a:gd name="T16" fmla="*/ 18 w 18"/>
                <a:gd name="T17" fmla="*/ 0 h 16"/>
                <a:gd name="T18" fmla="*/ 17 w 18"/>
                <a:gd name="T19" fmla="*/ 6 h 16"/>
                <a:gd name="T20" fmla="*/ 17 w 18"/>
                <a:gd name="T21" fmla="*/ 9 h 16"/>
                <a:gd name="T22" fmla="*/ 16 w 18"/>
                <a:gd name="T23" fmla="*/ 11 h 16"/>
                <a:gd name="T24" fmla="*/ 16 w 18"/>
                <a:gd name="T25" fmla="*/ 11 h 16"/>
                <a:gd name="T26" fmla="*/ 13 w 18"/>
                <a:gd name="T27" fmla="*/ 10 h 16"/>
                <a:gd name="T28" fmla="*/ 11 w 18"/>
                <a:gd name="T29" fmla="*/ 10 h 16"/>
                <a:gd name="T30" fmla="*/ 9 w 18"/>
                <a:gd name="T31" fmla="*/ 10 h 16"/>
                <a:gd name="T32" fmla="*/ 7 w 18"/>
                <a:gd name="T33" fmla="*/ 11 h 16"/>
                <a:gd name="T34" fmla="*/ 7 w 18"/>
                <a:gd name="T35" fmla="*/ 13 h 16"/>
                <a:gd name="T36" fmla="*/ 7 w 18"/>
                <a:gd name="T37" fmla="*/ 16 h 16"/>
                <a:gd name="T38" fmla="*/ 7 w 18"/>
                <a:gd name="T39" fmla="*/ 16 h 16"/>
                <a:gd name="T40" fmla="*/ 4 w 18"/>
                <a:gd name="T41" fmla="*/ 16 h 16"/>
                <a:gd name="T42" fmla="*/ 2 w 18"/>
                <a:gd name="T43" fmla="*/ 15 h 16"/>
                <a:gd name="T44" fmla="*/ 0 w 18"/>
                <a:gd name="T45" fmla="*/ 12 h 16"/>
                <a:gd name="T46" fmla="*/ 0 w 18"/>
                <a:gd name="T47" fmla="*/ 8 h 16"/>
                <a:gd name="T48" fmla="*/ 0 w 18"/>
                <a:gd name="T49" fmla="*/ 8 h 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16">
                  <a:moveTo>
                    <a:pt x="0" y="8"/>
                  </a:moveTo>
                  <a:lnTo>
                    <a:pt x="0" y="8"/>
                  </a:lnTo>
                  <a:lnTo>
                    <a:pt x="3" y="8"/>
                  </a:lnTo>
                  <a:lnTo>
                    <a:pt x="5" y="7"/>
                  </a:lnTo>
                  <a:lnTo>
                    <a:pt x="10" y="3"/>
                  </a:lnTo>
                  <a:lnTo>
                    <a:pt x="14" y="0"/>
                  </a:lnTo>
                  <a:lnTo>
                    <a:pt x="16" y="0"/>
                  </a:lnTo>
                  <a:lnTo>
                    <a:pt x="18" y="0"/>
                  </a:lnTo>
                  <a:lnTo>
                    <a:pt x="18" y="0"/>
                  </a:lnTo>
                  <a:lnTo>
                    <a:pt x="17" y="6"/>
                  </a:lnTo>
                  <a:lnTo>
                    <a:pt x="17" y="9"/>
                  </a:lnTo>
                  <a:lnTo>
                    <a:pt x="16" y="11"/>
                  </a:lnTo>
                  <a:lnTo>
                    <a:pt x="16" y="11"/>
                  </a:lnTo>
                  <a:lnTo>
                    <a:pt x="13" y="10"/>
                  </a:lnTo>
                  <a:lnTo>
                    <a:pt x="11" y="10"/>
                  </a:lnTo>
                  <a:lnTo>
                    <a:pt x="9" y="10"/>
                  </a:lnTo>
                  <a:lnTo>
                    <a:pt x="7" y="11"/>
                  </a:lnTo>
                  <a:lnTo>
                    <a:pt x="7" y="13"/>
                  </a:lnTo>
                  <a:lnTo>
                    <a:pt x="7" y="16"/>
                  </a:lnTo>
                  <a:lnTo>
                    <a:pt x="7" y="16"/>
                  </a:lnTo>
                  <a:lnTo>
                    <a:pt x="4" y="16"/>
                  </a:lnTo>
                  <a:lnTo>
                    <a:pt x="2" y="15"/>
                  </a:lnTo>
                  <a:lnTo>
                    <a:pt x="0" y="12"/>
                  </a:lnTo>
                  <a:lnTo>
                    <a:pt x="0" y="8"/>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400">
                <a:solidFill>
                  <a:prstClr val="black"/>
                </a:solidFill>
                <a:latin typeface="Malgun Gothic" panose="020b0503020000020004" charset="-127"/>
                <a:ea typeface="Malgun Gothic" panose="020b0503020000020004" charset="-127"/>
              </a:endParaRPr>
            </a:p>
          </p:txBody>
        </p:sp>
        <p:sp>
          <p:nvSpPr>
            <p:cNvPr id="153" name="Freeform 54"/>
            <p:cNvSpPr/>
            <p:nvPr/>
          </p:nvSpPr>
          <p:spPr bwMode="auto">
            <a:xfrm>
              <a:off x="3305175" y="5273676"/>
              <a:ext cx="4763" cy="9525"/>
            </a:xfrm>
            <a:custGeom>
              <a:gdLst>
                <a:gd name="T0" fmla="*/ 0 w 3"/>
                <a:gd name="T1" fmla="*/ 1 h 6"/>
                <a:gd name="T2" fmla="*/ 0 w 3"/>
                <a:gd name="T3" fmla="*/ 1 h 6"/>
                <a:gd name="T4" fmla="*/ 2 w 3"/>
                <a:gd name="T5" fmla="*/ 0 h 6"/>
                <a:gd name="T6" fmla="*/ 3 w 3"/>
                <a:gd name="T7" fmla="*/ 1 h 6"/>
                <a:gd name="T8" fmla="*/ 3 w 3"/>
                <a:gd name="T9" fmla="*/ 3 h 6"/>
                <a:gd name="T10" fmla="*/ 2 w 3"/>
                <a:gd name="T11" fmla="*/ 6 h 6"/>
                <a:gd name="T12" fmla="*/ 2 w 3"/>
                <a:gd name="T13" fmla="*/ 6 h 6"/>
                <a:gd name="T14" fmla="*/ 1 w 3"/>
                <a:gd name="T15" fmla="*/ 5 h 6"/>
                <a:gd name="T16" fmla="*/ 0 w 3"/>
                <a:gd name="T17" fmla="*/ 4 h 6"/>
                <a:gd name="T18" fmla="*/ 0 w 3"/>
                <a:gd name="T19" fmla="*/ 1 h 6"/>
                <a:gd name="T20" fmla="*/ 0 w 3"/>
                <a:gd name="T21" fmla="*/ 1 h 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6">
                  <a:moveTo>
                    <a:pt x="0" y="1"/>
                  </a:moveTo>
                  <a:lnTo>
                    <a:pt x="0" y="1"/>
                  </a:lnTo>
                  <a:lnTo>
                    <a:pt x="2" y="0"/>
                  </a:lnTo>
                  <a:lnTo>
                    <a:pt x="3" y="1"/>
                  </a:lnTo>
                  <a:lnTo>
                    <a:pt x="3" y="3"/>
                  </a:lnTo>
                  <a:lnTo>
                    <a:pt x="2" y="6"/>
                  </a:lnTo>
                  <a:lnTo>
                    <a:pt x="2" y="6"/>
                  </a:lnTo>
                  <a:lnTo>
                    <a:pt x="1" y="5"/>
                  </a:lnTo>
                  <a:lnTo>
                    <a:pt x="0" y="4"/>
                  </a:lnTo>
                  <a:lnTo>
                    <a:pt x="0" y="1"/>
                  </a:ln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400">
                <a:solidFill>
                  <a:prstClr val="black"/>
                </a:solidFill>
                <a:latin typeface="Malgun Gothic" panose="020b0503020000020004" charset="-127"/>
                <a:ea typeface="Malgun Gothic" panose="020b0503020000020004" charset="-127"/>
              </a:endParaRPr>
            </a:p>
          </p:txBody>
        </p:sp>
        <p:sp>
          <p:nvSpPr>
            <p:cNvPr id="154" name="Freeform 55"/>
            <p:cNvSpPr/>
            <p:nvPr/>
          </p:nvSpPr>
          <p:spPr bwMode="auto">
            <a:xfrm>
              <a:off x="3317875" y="5387976"/>
              <a:ext cx="6350" cy="11113"/>
            </a:xfrm>
            <a:custGeom>
              <a:gdLst>
                <a:gd name="T0" fmla="*/ 0 w 4"/>
                <a:gd name="T1" fmla="*/ 0 h 7"/>
                <a:gd name="T2" fmla="*/ 0 w 4"/>
                <a:gd name="T3" fmla="*/ 0 h 7"/>
                <a:gd name="T4" fmla="*/ 2 w 4"/>
                <a:gd name="T5" fmla="*/ 3 h 7"/>
                <a:gd name="T6" fmla="*/ 4 w 4"/>
                <a:gd name="T7" fmla="*/ 7 h 7"/>
                <a:gd name="T8" fmla="*/ 4 w 4"/>
                <a:gd name="T9" fmla="*/ 7 h 7"/>
                <a:gd name="T10" fmla="*/ 1 w 4"/>
                <a:gd name="T11" fmla="*/ 6 h 7"/>
                <a:gd name="T12" fmla="*/ 1 w 4"/>
                <a:gd name="T13" fmla="*/ 5 h 7"/>
                <a:gd name="T14" fmla="*/ 0 w 4"/>
                <a:gd name="T15" fmla="*/ 0 h 7"/>
                <a:gd name="T16" fmla="*/ 0 w 4"/>
                <a:gd name="T17" fmla="*/ 0 h 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7">
                  <a:moveTo>
                    <a:pt x="0" y="0"/>
                  </a:moveTo>
                  <a:lnTo>
                    <a:pt x="0" y="0"/>
                  </a:lnTo>
                  <a:lnTo>
                    <a:pt x="2" y="3"/>
                  </a:lnTo>
                  <a:lnTo>
                    <a:pt x="4" y="7"/>
                  </a:lnTo>
                  <a:lnTo>
                    <a:pt x="4" y="7"/>
                  </a:lnTo>
                  <a:lnTo>
                    <a:pt x="1" y="6"/>
                  </a:lnTo>
                  <a:lnTo>
                    <a:pt x="1" y="5"/>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400">
                <a:solidFill>
                  <a:prstClr val="black"/>
                </a:solidFill>
                <a:latin typeface="Malgun Gothic" panose="020b0503020000020004" charset="-127"/>
                <a:ea typeface="Malgun Gothic" panose="020b0503020000020004" charset="-127"/>
              </a:endParaRPr>
            </a:p>
          </p:txBody>
        </p:sp>
        <p:sp>
          <p:nvSpPr>
            <p:cNvPr id="155" name="Freeform 56"/>
            <p:cNvSpPr/>
            <p:nvPr/>
          </p:nvSpPr>
          <p:spPr bwMode="auto">
            <a:xfrm>
              <a:off x="3373438" y="5416551"/>
              <a:ext cx="23813" cy="41275"/>
            </a:xfrm>
            <a:custGeom>
              <a:gdLst>
                <a:gd name="T0" fmla="*/ 10 w 15"/>
                <a:gd name="T1" fmla="*/ 0 h 26"/>
                <a:gd name="T2" fmla="*/ 10 w 15"/>
                <a:gd name="T3" fmla="*/ 0 h 26"/>
                <a:gd name="T4" fmla="*/ 13 w 15"/>
                <a:gd name="T5" fmla="*/ 2 h 26"/>
                <a:gd name="T6" fmla="*/ 14 w 15"/>
                <a:gd name="T7" fmla="*/ 4 h 26"/>
                <a:gd name="T8" fmla="*/ 15 w 15"/>
                <a:gd name="T9" fmla="*/ 8 h 26"/>
                <a:gd name="T10" fmla="*/ 15 w 15"/>
                <a:gd name="T11" fmla="*/ 11 h 26"/>
                <a:gd name="T12" fmla="*/ 15 w 15"/>
                <a:gd name="T13" fmla="*/ 11 h 26"/>
                <a:gd name="T14" fmla="*/ 12 w 15"/>
                <a:gd name="T15" fmla="*/ 14 h 26"/>
                <a:gd name="T16" fmla="*/ 9 w 15"/>
                <a:gd name="T17" fmla="*/ 18 h 26"/>
                <a:gd name="T18" fmla="*/ 5 w 15"/>
                <a:gd name="T19" fmla="*/ 23 h 26"/>
                <a:gd name="T20" fmla="*/ 2 w 15"/>
                <a:gd name="T21" fmla="*/ 26 h 26"/>
                <a:gd name="T22" fmla="*/ 2 w 15"/>
                <a:gd name="T23" fmla="*/ 26 h 26"/>
                <a:gd name="T24" fmla="*/ 1 w 15"/>
                <a:gd name="T25" fmla="*/ 24 h 26"/>
                <a:gd name="T26" fmla="*/ 0 w 15"/>
                <a:gd name="T27" fmla="*/ 20 h 26"/>
                <a:gd name="T28" fmla="*/ 2 w 15"/>
                <a:gd name="T29" fmla="*/ 15 h 26"/>
                <a:gd name="T30" fmla="*/ 4 w 15"/>
                <a:gd name="T31" fmla="*/ 10 h 26"/>
                <a:gd name="T32" fmla="*/ 4 w 15"/>
                <a:gd name="T33" fmla="*/ 7 h 26"/>
                <a:gd name="T34" fmla="*/ 3 w 15"/>
                <a:gd name="T35" fmla="*/ 4 h 26"/>
                <a:gd name="T36" fmla="*/ 3 w 15"/>
                <a:gd name="T37" fmla="*/ 4 h 26"/>
                <a:gd name="T38" fmla="*/ 5 w 15"/>
                <a:gd name="T39" fmla="*/ 5 h 26"/>
                <a:gd name="T40" fmla="*/ 5 w 15"/>
                <a:gd name="T41" fmla="*/ 7 h 26"/>
                <a:gd name="T42" fmla="*/ 6 w 15"/>
                <a:gd name="T43" fmla="*/ 8 h 26"/>
                <a:gd name="T44" fmla="*/ 7 w 15"/>
                <a:gd name="T45" fmla="*/ 8 h 26"/>
                <a:gd name="T46" fmla="*/ 7 w 15"/>
                <a:gd name="T47" fmla="*/ 8 h 26"/>
                <a:gd name="T48" fmla="*/ 10 w 15"/>
                <a:gd name="T49" fmla="*/ 8 h 26"/>
                <a:gd name="T50" fmla="*/ 10 w 15"/>
                <a:gd name="T51" fmla="*/ 6 h 26"/>
                <a:gd name="T52" fmla="*/ 10 w 15"/>
                <a:gd name="T53" fmla="*/ 0 h 26"/>
                <a:gd name="T54" fmla="*/ 10 w 15"/>
                <a:gd name="T55" fmla="*/ 0 h 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 h="26">
                  <a:moveTo>
                    <a:pt x="10" y="0"/>
                  </a:moveTo>
                  <a:lnTo>
                    <a:pt x="10" y="0"/>
                  </a:lnTo>
                  <a:lnTo>
                    <a:pt x="13" y="2"/>
                  </a:lnTo>
                  <a:lnTo>
                    <a:pt x="14" y="4"/>
                  </a:lnTo>
                  <a:lnTo>
                    <a:pt x="15" y="8"/>
                  </a:lnTo>
                  <a:lnTo>
                    <a:pt x="15" y="11"/>
                  </a:lnTo>
                  <a:lnTo>
                    <a:pt x="15" y="11"/>
                  </a:lnTo>
                  <a:lnTo>
                    <a:pt x="12" y="14"/>
                  </a:lnTo>
                  <a:lnTo>
                    <a:pt x="9" y="18"/>
                  </a:lnTo>
                  <a:lnTo>
                    <a:pt x="5" y="23"/>
                  </a:lnTo>
                  <a:lnTo>
                    <a:pt x="2" y="26"/>
                  </a:lnTo>
                  <a:lnTo>
                    <a:pt x="2" y="26"/>
                  </a:lnTo>
                  <a:lnTo>
                    <a:pt x="1" y="24"/>
                  </a:lnTo>
                  <a:lnTo>
                    <a:pt x="0" y="20"/>
                  </a:lnTo>
                  <a:lnTo>
                    <a:pt x="2" y="15"/>
                  </a:lnTo>
                  <a:lnTo>
                    <a:pt x="4" y="10"/>
                  </a:lnTo>
                  <a:lnTo>
                    <a:pt x="4" y="7"/>
                  </a:lnTo>
                  <a:lnTo>
                    <a:pt x="3" y="4"/>
                  </a:lnTo>
                  <a:lnTo>
                    <a:pt x="3" y="4"/>
                  </a:lnTo>
                  <a:lnTo>
                    <a:pt x="5" y="5"/>
                  </a:lnTo>
                  <a:lnTo>
                    <a:pt x="5" y="7"/>
                  </a:lnTo>
                  <a:lnTo>
                    <a:pt x="6" y="8"/>
                  </a:lnTo>
                  <a:lnTo>
                    <a:pt x="7" y="8"/>
                  </a:lnTo>
                  <a:lnTo>
                    <a:pt x="7" y="8"/>
                  </a:lnTo>
                  <a:lnTo>
                    <a:pt x="10" y="8"/>
                  </a:lnTo>
                  <a:lnTo>
                    <a:pt x="10" y="6"/>
                  </a:lnTo>
                  <a:lnTo>
                    <a:pt x="10" y="0"/>
                  </a:ln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400">
                <a:solidFill>
                  <a:prstClr val="black"/>
                </a:solidFill>
                <a:latin typeface="Malgun Gothic" panose="020b0503020000020004" charset="-127"/>
                <a:ea typeface="Malgun Gothic" panose="020b0503020000020004" charset="-127"/>
              </a:endParaRPr>
            </a:p>
          </p:txBody>
        </p:sp>
        <p:sp>
          <p:nvSpPr>
            <p:cNvPr id="156" name="Freeform 57"/>
            <p:cNvSpPr/>
            <p:nvPr/>
          </p:nvSpPr>
          <p:spPr bwMode="auto">
            <a:xfrm>
              <a:off x="3402013" y="5419726"/>
              <a:ext cx="1588" cy="7938"/>
            </a:xfrm>
            <a:custGeom>
              <a:gdLst>
                <a:gd name="T0" fmla="*/ 0 w 1"/>
                <a:gd name="T1" fmla="*/ 1 h 5"/>
                <a:gd name="T2" fmla="*/ 0 w 1"/>
                <a:gd name="T3" fmla="*/ 1 h 5"/>
                <a:gd name="T4" fmla="*/ 0 w 1"/>
                <a:gd name="T5" fmla="*/ 0 h 5"/>
                <a:gd name="T6" fmla="*/ 1 w 1"/>
                <a:gd name="T7" fmla="*/ 0 h 5"/>
                <a:gd name="T8" fmla="*/ 1 w 1"/>
                <a:gd name="T9" fmla="*/ 4 h 5"/>
                <a:gd name="T10" fmla="*/ 1 w 1"/>
                <a:gd name="T11" fmla="*/ 4 h 5"/>
                <a:gd name="T12" fmla="*/ 1 w 1"/>
                <a:gd name="T13" fmla="*/ 5 h 5"/>
                <a:gd name="T14" fmla="*/ 0 w 1"/>
                <a:gd name="T15" fmla="*/ 4 h 5"/>
                <a:gd name="T16" fmla="*/ 0 w 1"/>
                <a:gd name="T17" fmla="*/ 1 h 5"/>
                <a:gd name="T18" fmla="*/ 0 w 1"/>
                <a:gd name="T19" fmla="*/ 1 h 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5">
                  <a:moveTo>
                    <a:pt x="0" y="1"/>
                  </a:moveTo>
                  <a:lnTo>
                    <a:pt x="0" y="1"/>
                  </a:lnTo>
                  <a:lnTo>
                    <a:pt x="0" y="0"/>
                  </a:lnTo>
                  <a:lnTo>
                    <a:pt x="1" y="0"/>
                  </a:lnTo>
                  <a:lnTo>
                    <a:pt x="1" y="4"/>
                  </a:lnTo>
                  <a:lnTo>
                    <a:pt x="1" y="4"/>
                  </a:lnTo>
                  <a:lnTo>
                    <a:pt x="1" y="5"/>
                  </a:lnTo>
                  <a:lnTo>
                    <a:pt x="0" y="4"/>
                  </a:lnTo>
                  <a:lnTo>
                    <a:pt x="0" y="1"/>
                  </a:ln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400">
                <a:solidFill>
                  <a:prstClr val="black"/>
                </a:solidFill>
                <a:latin typeface="Malgun Gothic" panose="020b0503020000020004" charset="-127"/>
                <a:ea typeface="Malgun Gothic" panose="020b0503020000020004" charset="-127"/>
              </a:endParaRPr>
            </a:p>
          </p:txBody>
        </p:sp>
        <p:sp>
          <p:nvSpPr>
            <p:cNvPr id="157" name="Freeform 58"/>
            <p:cNvSpPr/>
            <p:nvPr/>
          </p:nvSpPr>
          <p:spPr bwMode="auto">
            <a:xfrm>
              <a:off x="3408363" y="5427663"/>
              <a:ext cx="7938" cy="11113"/>
            </a:xfrm>
            <a:custGeom>
              <a:gdLst>
                <a:gd name="T0" fmla="*/ 1 w 5"/>
                <a:gd name="T1" fmla="*/ 0 h 7"/>
                <a:gd name="T2" fmla="*/ 1 w 5"/>
                <a:gd name="T3" fmla="*/ 0 h 7"/>
                <a:gd name="T4" fmla="*/ 5 w 5"/>
                <a:gd name="T5" fmla="*/ 0 h 7"/>
                <a:gd name="T6" fmla="*/ 5 w 5"/>
                <a:gd name="T7" fmla="*/ 0 h 7"/>
                <a:gd name="T8" fmla="*/ 5 w 5"/>
                <a:gd name="T9" fmla="*/ 3 h 7"/>
                <a:gd name="T10" fmla="*/ 4 w 5"/>
                <a:gd name="T11" fmla="*/ 5 h 7"/>
                <a:gd name="T12" fmla="*/ 2 w 5"/>
                <a:gd name="T13" fmla="*/ 7 h 7"/>
                <a:gd name="T14" fmla="*/ 0 w 5"/>
                <a:gd name="T15" fmla="*/ 7 h 7"/>
                <a:gd name="T16" fmla="*/ 0 w 5"/>
                <a:gd name="T17" fmla="*/ 7 h 7"/>
                <a:gd name="T18" fmla="*/ 0 w 5"/>
                <a:gd name="T19" fmla="*/ 3 h 7"/>
                <a:gd name="T20" fmla="*/ 1 w 5"/>
                <a:gd name="T21" fmla="*/ 0 h 7"/>
                <a:gd name="T22" fmla="*/ 1 w 5"/>
                <a:gd name="T23" fmla="*/ 0 h 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7">
                  <a:moveTo>
                    <a:pt x="1" y="0"/>
                  </a:moveTo>
                  <a:lnTo>
                    <a:pt x="1" y="0"/>
                  </a:lnTo>
                  <a:lnTo>
                    <a:pt x="5" y="0"/>
                  </a:lnTo>
                  <a:lnTo>
                    <a:pt x="5" y="0"/>
                  </a:lnTo>
                  <a:lnTo>
                    <a:pt x="5" y="3"/>
                  </a:lnTo>
                  <a:lnTo>
                    <a:pt x="4" y="5"/>
                  </a:lnTo>
                  <a:lnTo>
                    <a:pt x="2" y="7"/>
                  </a:lnTo>
                  <a:lnTo>
                    <a:pt x="0" y="7"/>
                  </a:lnTo>
                  <a:lnTo>
                    <a:pt x="0" y="7"/>
                  </a:lnTo>
                  <a:lnTo>
                    <a:pt x="0" y="3"/>
                  </a:lnTo>
                  <a:lnTo>
                    <a:pt x="1" y="0"/>
                  </a:ln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400">
                <a:solidFill>
                  <a:prstClr val="black"/>
                </a:solidFill>
                <a:latin typeface="Malgun Gothic" panose="020b0503020000020004" charset="-127"/>
                <a:ea typeface="Malgun Gothic" panose="020b0503020000020004" charset="-127"/>
              </a:endParaRPr>
            </a:p>
          </p:txBody>
        </p:sp>
        <p:sp>
          <p:nvSpPr>
            <p:cNvPr id="158" name="Freeform 59"/>
            <p:cNvSpPr/>
            <p:nvPr/>
          </p:nvSpPr>
          <p:spPr bwMode="auto">
            <a:xfrm>
              <a:off x="3275013" y="5476876"/>
              <a:ext cx="15875" cy="38100"/>
            </a:xfrm>
            <a:custGeom>
              <a:gdLst>
                <a:gd name="T0" fmla="*/ 1 w 10"/>
                <a:gd name="T1" fmla="*/ 0 h 24"/>
                <a:gd name="T2" fmla="*/ 1 w 10"/>
                <a:gd name="T3" fmla="*/ 0 h 24"/>
                <a:gd name="T4" fmla="*/ 4 w 10"/>
                <a:gd name="T5" fmla="*/ 3 h 24"/>
                <a:gd name="T6" fmla="*/ 6 w 10"/>
                <a:gd name="T7" fmla="*/ 7 h 24"/>
                <a:gd name="T8" fmla="*/ 8 w 10"/>
                <a:gd name="T9" fmla="*/ 12 h 24"/>
                <a:gd name="T10" fmla="*/ 10 w 10"/>
                <a:gd name="T11" fmla="*/ 17 h 24"/>
                <a:gd name="T12" fmla="*/ 10 w 10"/>
                <a:gd name="T13" fmla="*/ 17 h 24"/>
                <a:gd name="T14" fmla="*/ 7 w 10"/>
                <a:gd name="T15" fmla="*/ 18 h 24"/>
                <a:gd name="T16" fmla="*/ 5 w 10"/>
                <a:gd name="T17" fmla="*/ 19 h 24"/>
                <a:gd name="T18" fmla="*/ 4 w 10"/>
                <a:gd name="T19" fmla="*/ 24 h 24"/>
                <a:gd name="T20" fmla="*/ 4 w 10"/>
                <a:gd name="T21" fmla="*/ 24 h 24"/>
                <a:gd name="T22" fmla="*/ 1 w 10"/>
                <a:gd name="T23" fmla="*/ 22 h 24"/>
                <a:gd name="T24" fmla="*/ 0 w 10"/>
                <a:gd name="T25" fmla="*/ 20 h 24"/>
                <a:gd name="T26" fmla="*/ 0 w 10"/>
                <a:gd name="T27" fmla="*/ 17 h 24"/>
                <a:gd name="T28" fmla="*/ 0 w 10"/>
                <a:gd name="T29" fmla="*/ 14 h 24"/>
                <a:gd name="T30" fmla="*/ 2 w 10"/>
                <a:gd name="T31" fmla="*/ 7 h 24"/>
                <a:gd name="T32" fmla="*/ 2 w 10"/>
                <a:gd name="T33" fmla="*/ 3 h 24"/>
                <a:gd name="T34" fmla="*/ 1 w 10"/>
                <a:gd name="T35" fmla="*/ 0 h 24"/>
                <a:gd name="T36" fmla="*/ 1 w 10"/>
                <a:gd name="T37" fmla="*/ 0 h 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24">
                  <a:moveTo>
                    <a:pt x="1" y="0"/>
                  </a:moveTo>
                  <a:lnTo>
                    <a:pt x="1" y="0"/>
                  </a:lnTo>
                  <a:lnTo>
                    <a:pt x="4" y="3"/>
                  </a:lnTo>
                  <a:lnTo>
                    <a:pt x="6" y="7"/>
                  </a:lnTo>
                  <a:lnTo>
                    <a:pt x="8" y="12"/>
                  </a:lnTo>
                  <a:lnTo>
                    <a:pt x="10" y="17"/>
                  </a:lnTo>
                  <a:lnTo>
                    <a:pt x="10" y="17"/>
                  </a:lnTo>
                  <a:lnTo>
                    <a:pt x="7" y="18"/>
                  </a:lnTo>
                  <a:lnTo>
                    <a:pt x="5" y="19"/>
                  </a:lnTo>
                  <a:lnTo>
                    <a:pt x="4" y="24"/>
                  </a:lnTo>
                  <a:lnTo>
                    <a:pt x="4" y="24"/>
                  </a:lnTo>
                  <a:lnTo>
                    <a:pt x="1" y="22"/>
                  </a:lnTo>
                  <a:lnTo>
                    <a:pt x="0" y="20"/>
                  </a:lnTo>
                  <a:lnTo>
                    <a:pt x="0" y="17"/>
                  </a:lnTo>
                  <a:lnTo>
                    <a:pt x="0" y="14"/>
                  </a:lnTo>
                  <a:lnTo>
                    <a:pt x="2" y="7"/>
                  </a:lnTo>
                  <a:lnTo>
                    <a:pt x="2" y="3"/>
                  </a:lnTo>
                  <a:lnTo>
                    <a:pt x="1" y="0"/>
                  </a:ln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400">
                <a:solidFill>
                  <a:prstClr val="black"/>
                </a:solidFill>
                <a:latin typeface="Malgun Gothic" panose="020b0503020000020004" charset="-127"/>
                <a:ea typeface="Malgun Gothic" panose="020b0503020000020004" charset="-127"/>
              </a:endParaRPr>
            </a:p>
          </p:txBody>
        </p:sp>
        <p:sp>
          <p:nvSpPr>
            <p:cNvPr id="159" name="Freeform 60"/>
            <p:cNvSpPr/>
            <p:nvPr/>
          </p:nvSpPr>
          <p:spPr bwMode="auto">
            <a:xfrm>
              <a:off x="3295650" y="5500688"/>
              <a:ext cx="4763" cy="7938"/>
            </a:xfrm>
            <a:custGeom>
              <a:gdLst>
                <a:gd name="T0" fmla="*/ 0 w 3"/>
                <a:gd name="T1" fmla="*/ 0 h 5"/>
                <a:gd name="T2" fmla="*/ 0 w 3"/>
                <a:gd name="T3" fmla="*/ 0 h 5"/>
                <a:gd name="T4" fmla="*/ 1 w 3"/>
                <a:gd name="T5" fmla="*/ 0 h 5"/>
                <a:gd name="T6" fmla="*/ 2 w 3"/>
                <a:gd name="T7" fmla="*/ 0 h 5"/>
                <a:gd name="T8" fmla="*/ 3 w 3"/>
                <a:gd name="T9" fmla="*/ 2 h 5"/>
                <a:gd name="T10" fmla="*/ 2 w 3"/>
                <a:gd name="T11" fmla="*/ 4 h 5"/>
                <a:gd name="T12" fmla="*/ 1 w 3"/>
                <a:gd name="T13" fmla="*/ 5 h 5"/>
                <a:gd name="T14" fmla="*/ 0 w 3"/>
                <a:gd name="T15" fmla="*/ 5 h 5"/>
                <a:gd name="T16" fmla="*/ 0 w 3"/>
                <a:gd name="T17" fmla="*/ 5 h 5"/>
                <a:gd name="T18" fmla="*/ 0 w 3"/>
                <a:gd name="T19" fmla="*/ 0 h 5"/>
                <a:gd name="T20" fmla="*/ 0 w 3"/>
                <a:gd name="T21" fmla="*/ 0 h 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5">
                  <a:moveTo>
                    <a:pt x="0" y="0"/>
                  </a:moveTo>
                  <a:lnTo>
                    <a:pt x="0" y="0"/>
                  </a:lnTo>
                  <a:lnTo>
                    <a:pt x="1" y="0"/>
                  </a:lnTo>
                  <a:lnTo>
                    <a:pt x="2" y="0"/>
                  </a:lnTo>
                  <a:lnTo>
                    <a:pt x="3" y="2"/>
                  </a:lnTo>
                  <a:lnTo>
                    <a:pt x="2" y="4"/>
                  </a:lnTo>
                  <a:lnTo>
                    <a:pt x="1" y="5"/>
                  </a:lnTo>
                  <a:lnTo>
                    <a:pt x="0" y="5"/>
                  </a:lnTo>
                  <a:lnTo>
                    <a:pt x="0" y="5"/>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400">
                <a:solidFill>
                  <a:prstClr val="black"/>
                </a:solidFill>
                <a:latin typeface="Malgun Gothic" panose="020b0503020000020004" charset="-127"/>
                <a:ea typeface="Malgun Gothic" panose="020b0503020000020004" charset="-127"/>
              </a:endParaRPr>
            </a:p>
          </p:txBody>
        </p:sp>
        <p:sp>
          <p:nvSpPr>
            <p:cNvPr id="160" name="Freeform 61"/>
            <p:cNvSpPr/>
            <p:nvPr/>
          </p:nvSpPr>
          <p:spPr bwMode="auto">
            <a:xfrm>
              <a:off x="3409950" y="5508626"/>
              <a:ext cx="4763" cy="9525"/>
            </a:xfrm>
            <a:custGeom>
              <a:gdLst>
                <a:gd name="T0" fmla="*/ 1 w 3"/>
                <a:gd name="T1" fmla="*/ 0 h 6"/>
                <a:gd name="T2" fmla="*/ 1 w 3"/>
                <a:gd name="T3" fmla="*/ 0 h 6"/>
                <a:gd name="T4" fmla="*/ 2 w 3"/>
                <a:gd name="T5" fmla="*/ 0 h 6"/>
                <a:gd name="T6" fmla="*/ 3 w 3"/>
                <a:gd name="T7" fmla="*/ 1 h 6"/>
                <a:gd name="T8" fmla="*/ 3 w 3"/>
                <a:gd name="T9" fmla="*/ 3 h 6"/>
                <a:gd name="T10" fmla="*/ 2 w 3"/>
                <a:gd name="T11" fmla="*/ 6 h 6"/>
                <a:gd name="T12" fmla="*/ 1 w 3"/>
                <a:gd name="T13" fmla="*/ 6 h 6"/>
                <a:gd name="T14" fmla="*/ 0 w 3"/>
                <a:gd name="T15" fmla="*/ 4 h 6"/>
                <a:gd name="T16" fmla="*/ 0 w 3"/>
                <a:gd name="T17" fmla="*/ 4 h 6"/>
                <a:gd name="T18" fmla="*/ 0 w 3"/>
                <a:gd name="T19" fmla="*/ 2 h 6"/>
                <a:gd name="T20" fmla="*/ 0 w 3"/>
                <a:gd name="T21" fmla="*/ 2 h 6"/>
                <a:gd name="T22" fmla="*/ 1 w 3"/>
                <a:gd name="T23" fmla="*/ 1 h 6"/>
                <a:gd name="T24" fmla="*/ 1 w 3"/>
                <a:gd name="T25" fmla="*/ 0 h 6"/>
                <a:gd name="T26" fmla="*/ 1 w 3"/>
                <a:gd name="T27" fmla="*/ 0 h 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6">
                  <a:moveTo>
                    <a:pt x="1" y="0"/>
                  </a:moveTo>
                  <a:lnTo>
                    <a:pt x="1" y="0"/>
                  </a:lnTo>
                  <a:lnTo>
                    <a:pt x="2" y="0"/>
                  </a:lnTo>
                  <a:lnTo>
                    <a:pt x="3" y="1"/>
                  </a:lnTo>
                  <a:lnTo>
                    <a:pt x="3" y="3"/>
                  </a:lnTo>
                  <a:lnTo>
                    <a:pt x="2" y="6"/>
                  </a:lnTo>
                  <a:lnTo>
                    <a:pt x="1" y="6"/>
                  </a:lnTo>
                  <a:lnTo>
                    <a:pt x="0" y="4"/>
                  </a:lnTo>
                  <a:lnTo>
                    <a:pt x="0" y="4"/>
                  </a:lnTo>
                  <a:lnTo>
                    <a:pt x="0" y="2"/>
                  </a:lnTo>
                  <a:lnTo>
                    <a:pt x="0" y="2"/>
                  </a:lnTo>
                  <a:lnTo>
                    <a:pt x="1" y="1"/>
                  </a:lnTo>
                  <a:lnTo>
                    <a:pt x="1" y="0"/>
                  </a:ln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400">
                <a:solidFill>
                  <a:prstClr val="black"/>
                </a:solidFill>
                <a:latin typeface="Malgun Gothic" panose="020b0503020000020004" charset="-127"/>
                <a:ea typeface="Malgun Gothic" panose="020b0503020000020004" charset="-127"/>
              </a:endParaRPr>
            </a:p>
          </p:txBody>
        </p:sp>
        <p:sp>
          <p:nvSpPr>
            <p:cNvPr id="161" name="Freeform 62"/>
            <p:cNvSpPr/>
            <p:nvPr/>
          </p:nvSpPr>
          <p:spPr bwMode="auto">
            <a:xfrm>
              <a:off x="3249613" y="5526088"/>
              <a:ext cx="12700" cy="7938"/>
            </a:xfrm>
            <a:custGeom>
              <a:gdLst>
                <a:gd name="T0" fmla="*/ 0 w 8"/>
                <a:gd name="T1" fmla="*/ 0 h 5"/>
                <a:gd name="T2" fmla="*/ 0 w 8"/>
                <a:gd name="T3" fmla="*/ 0 h 5"/>
                <a:gd name="T4" fmla="*/ 3 w 8"/>
                <a:gd name="T5" fmla="*/ 0 h 5"/>
                <a:gd name="T6" fmla="*/ 6 w 8"/>
                <a:gd name="T7" fmla="*/ 0 h 5"/>
                <a:gd name="T8" fmla="*/ 7 w 8"/>
                <a:gd name="T9" fmla="*/ 2 h 5"/>
                <a:gd name="T10" fmla="*/ 8 w 8"/>
                <a:gd name="T11" fmla="*/ 4 h 5"/>
                <a:gd name="T12" fmla="*/ 8 w 8"/>
                <a:gd name="T13" fmla="*/ 4 h 5"/>
                <a:gd name="T14" fmla="*/ 6 w 8"/>
                <a:gd name="T15" fmla="*/ 5 h 5"/>
                <a:gd name="T16" fmla="*/ 2 w 8"/>
                <a:gd name="T17" fmla="*/ 5 h 5"/>
                <a:gd name="T18" fmla="*/ 1 w 8"/>
                <a:gd name="T19" fmla="*/ 3 h 5"/>
                <a:gd name="T20" fmla="*/ 0 w 8"/>
                <a:gd name="T21" fmla="*/ 0 h 5"/>
                <a:gd name="T22" fmla="*/ 0 w 8"/>
                <a:gd name="T23" fmla="*/ 0 h 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5">
                  <a:moveTo>
                    <a:pt x="0" y="0"/>
                  </a:moveTo>
                  <a:lnTo>
                    <a:pt x="0" y="0"/>
                  </a:lnTo>
                  <a:lnTo>
                    <a:pt x="3" y="0"/>
                  </a:lnTo>
                  <a:lnTo>
                    <a:pt x="6" y="0"/>
                  </a:lnTo>
                  <a:lnTo>
                    <a:pt x="7" y="2"/>
                  </a:lnTo>
                  <a:lnTo>
                    <a:pt x="8" y="4"/>
                  </a:lnTo>
                  <a:lnTo>
                    <a:pt x="8" y="4"/>
                  </a:lnTo>
                  <a:lnTo>
                    <a:pt x="6" y="5"/>
                  </a:lnTo>
                  <a:lnTo>
                    <a:pt x="2" y="5"/>
                  </a:lnTo>
                  <a:lnTo>
                    <a:pt x="1" y="3"/>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400">
                <a:solidFill>
                  <a:prstClr val="black"/>
                </a:solidFill>
                <a:latin typeface="Malgun Gothic" panose="020b0503020000020004" charset="-127"/>
                <a:ea typeface="Malgun Gothic" panose="020b0503020000020004" charset="-127"/>
              </a:endParaRPr>
            </a:p>
          </p:txBody>
        </p:sp>
        <p:sp>
          <p:nvSpPr>
            <p:cNvPr id="162" name="Freeform 63"/>
            <p:cNvSpPr/>
            <p:nvPr/>
          </p:nvSpPr>
          <p:spPr bwMode="auto">
            <a:xfrm>
              <a:off x="3235325" y="5537201"/>
              <a:ext cx="12700" cy="26988"/>
            </a:xfrm>
            <a:custGeom>
              <a:gdLst>
                <a:gd name="T0" fmla="*/ 5 w 8"/>
                <a:gd name="T1" fmla="*/ 0 h 17"/>
                <a:gd name="T2" fmla="*/ 5 w 8"/>
                <a:gd name="T3" fmla="*/ 0 h 17"/>
                <a:gd name="T4" fmla="*/ 6 w 8"/>
                <a:gd name="T5" fmla="*/ 2 h 17"/>
                <a:gd name="T6" fmla="*/ 7 w 8"/>
                <a:gd name="T7" fmla="*/ 4 h 17"/>
                <a:gd name="T8" fmla="*/ 8 w 8"/>
                <a:gd name="T9" fmla="*/ 11 h 17"/>
                <a:gd name="T10" fmla="*/ 8 w 8"/>
                <a:gd name="T11" fmla="*/ 11 h 17"/>
                <a:gd name="T12" fmla="*/ 6 w 8"/>
                <a:gd name="T13" fmla="*/ 11 h 17"/>
                <a:gd name="T14" fmla="*/ 5 w 8"/>
                <a:gd name="T15" fmla="*/ 12 h 17"/>
                <a:gd name="T16" fmla="*/ 5 w 8"/>
                <a:gd name="T17" fmla="*/ 17 h 17"/>
                <a:gd name="T18" fmla="*/ 5 w 8"/>
                <a:gd name="T19" fmla="*/ 17 h 17"/>
                <a:gd name="T20" fmla="*/ 3 w 8"/>
                <a:gd name="T21" fmla="*/ 16 h 17"/>
                <a:gd name="T22" fmla="*/ 1 w 8"/>
                <a:gd name="T23" fmla="*/ 14 h 17"/>
                <a:gd name="T24" fmla="*/ 0 w 8"/>
                <a:gd name="T25" fmla="*/ 12 h 17"/>
                <a:gd name="T26" fmla="*/ 0 w 8"/>
                <a:gd name="T27" fmla="*/ 10 h 17"/>
                <a:gd name="T28" fmla="*/ 0 w 8"/>
                <a:gd name="T29" fmla="*/ 10 h 17"/>
                <a:gd name="T30" fmla="*/ 2 w 8"/>
                <a:gd name="T31" fmla="*/ 9 h 17"/>
                <a:gd name="T32" fmla="*/ 3 w 8"/>
                <a:gd name="T33" fmla="*/ 6 h 17"/>
                <a:gd name="T34" fmla="*/ 4 w 8"/>
                <a:gd name="T35" fmla="*/ 4 h 17"/>
                <a:gd name="T36" fmla="*/ 5 w 8"/>
                <a:gd name="T37" fmla="*/ 0 h 17"/>
                <a:gd name="T38" fmla="*/ 5 w 8"/>
                <a:gd name="T39" fmla="*/ 0 h 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 h="17">
                  <a:moveTo>
                    <a:pt x="5" y="0"/>
                  </a:moveTo>
                  <a:lnTo>
                    <a:pt x="5" y="0"/>
                  </a:lnTo>
                  <a:lnTo>
                    <a:pt x="6" y="2"/>
                  </a:lnTo>
                  <a:lnTo>
                    <a:pt x="7" y="4"/>
                  </a:lnTo>
                  <a:lnTo>
                    <a:pt x="8" y="11"/>
                  </a:lnTo>
                  <a:lnTo>
                    <a:pt x="8" y="11"/>
                  </a:lnTo>
                  <a:lnTo>
                    <a:pt x="6" y="11"/>
                  </a:lnTo>
                  <a:lnTo>
                    <a:pt x="5" y="12"/>
                  </a:lnTo>
                  <a:lnTo>
                    <a:pt x="5" y="17"/>
                  </a:lnTo>
                  <a:lnTo>
                    <a:pt x="5" y="17"/>
                  </a:lnTo>
                  <a:lnTo>
                    <a:pt x="3" y="16"/>
                  </a:lnTo>
                  <a:lnTo>
                    <a:pt x="1" y="14"/>
                  </a:lnTo>
                  <a:lnTo>
                    <a:pt x="0" y="12"/>
                  </a:lnTo>
                  <a:lnTo>
                    <a:pt x="0" y="10"/>
                  </a:lnTo>
                  <a:lnTo>
                    <a:pt x="0" y="10"/>
                  </a:lnTo>
                  <a:lnTo>
                    <a:pt x="2" y="9"/>
                  </a:lnTo>
                  <a:lnTo>
                    <a:pt x="3" y="6"/>
                  </a:lnTo>
                  <a:lnTo>
                    <a:pt x="4" y="4"/>
                  </a:lnTo>
                  <a:lnTo>
                    <a:pt x="5" y="0"/>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400">
                <a:solidFill>
                  <a:prstClr val="black"/>
                </a:solidFill>
                <a:latin typeface="Malgun Gothic" panose="020b0503020000020004" charset="-127"/>
                <a:ea typeface="Malgun Gothic" panose="020b0503020000020004" charset="-127"/>
              </a:endParaRPr>
            </a:p>
          </p:txBody>
        </p:sp>
        <p:sp>
          <p:nvSpPr>
            <p:cNvPr id="163" name="Freeform 64"/>
            <p:cNvSpPr/>
            <p:nvPr/>
          </p:nvSpPr>
          <p:spPr bwMode="auto">
            <a:xfrm>
              <a:off x="3403600" y="5561013"/>
              <a:ext cx="22225" cy="41275"/>
            </a:xfrm>
            <a:custGeom>
              <a:gdLst>
                <a:gd name="T0" fmla="*/ 8 w 14"/>
                <a:gd name="T1" fmla="*/ 0 h 26"/>
                <a:gd name="T2" fmla="*/ 8 w 14"/>
                <a:gd name="T3" fmla="*/ 0 h 26"/>
                <a:gd name="T4" fmla="*/ 12 w 14"/>
                <a:gd name="T5" fmla="*/ 1 h 26"/>
                <a:gd name="T6" fmla="*/ 13 w 14"/>
                <a:gd name="T7" fmla="*/ 2 h 26"/>
                <a:gd name="T8" fmla="*/ 14 w 14"/>
                <a:gd name="T9" fmla="*/ 7 h 26"/>
                <a:gd name="T10" fmla="*/ 14 w 14"/>
                <a:gd name="T11" fmla="*/ 7 h 26"/>
                <a:gd name="T12" fmla="*/ 12 w 14"/>
                <a:gd name="T13" fmla="*/ 7 h 26"/>
                <a:gd name="T14" fmla="*/ 10 w 14"/>
                <a:gd name="T15" fmla="*/ 8 h 26"/>
                <a:gd name="T16" fmla="*/ 8 w 14"/>
                <a:gd name="T17" fmla="*/ 9 h 26"/>
                <a:gd name="T18" fmla="*/ 8 w 14"/>
                <a:gd name="T19" fmla="*/ 11 h 26"/>
                <a:gd name="T20" fmla="*/ 10 w 14"/>
                <a:gd name="T21" fmla="*/ 16 h 26"/>
                <a:gd name="T22" fmla="*/ 10 w 14"/>
                <a:gd name="T23" fmla="*/ 19 h 26"/>
                <a:gd name="T24" fmla="*/ 10 w 14"/>
                <a:gd name="T25" fmla="*/ 19 h 26"/>
                <a:gd name="T26" fmla="*/ 7 w 14"/>
                <a:gd name="T27" fmla="*/ 20 h 26"/>
                <a:gd name="T28" fmla="*/ 5 w 14"/>
                <a:gd name="T29" fmla="*/ 21 h 26"/>
                <a:gd name="T30" fmla="*/ 1 w 14"/>
                <a:gd name="T31" fmla="*/ 26 h 26"/>
                <a:gd name="T32" fmla="*/ 1 w 14"/>
                <a:gd name="T33" fmla="*/ 26 h 26"/>
                <a:gd name="T34" fmla="*/ 0 w 14"/>
                <a:gd name="T35" fmla="*/ 18 h 26"/>
                <a:gd name="T36" fmla="*/ 0 w 14"/>
                <a:gd name="T37" fmla="*/ 9 h 26"/>
                <a:gd name="T38" fmla="*/ 0 w 14"/>
                <a:gd name="T39" fmla="*/ 6 h 26"/>
                <a:gd name="T40" fmla="*/ 2 w 14"/>
                <a:gd name="T41" fmla="*/ 3 h 26"/>
                <a:gd name="T42" fmla="*/ 5 w 14"/>
                <a:gd name="T43" fmla="*/ 1 h 26"/>
                <a:gd name="T44" fmla="*/ 8 w 14"/>
                <a:gd name="T45" fmla="*/ 0 h 26"/>
                <a:gd name="T46" fmla="*/ 8 w 14"/>
                <a:gd name="T47" fmla="*/ 0 h 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 h="26">
                  <a:moveTo>
                    <a:pt x="8" y="0"/>
                  </a:moveTo>
                  <a:lnTo>
                    <a:pt x="8" y="0"/>
                  </a:lnTo>
                  <a:lnTo>
                    <a:pt x="12" y="1"/>
                  </a:lnTo>
                  <a:lnTo>
                    <a:pt x="13" y="2"/>
                  </a:lnTo>
                  <a:lnTo>
                    <a:pt x="14" y="7"/>
                  </a:lnTo>
                  <a:lnTo>
                    <a:pt x="14" y="7"/>
                  </a:lnTo>
                  <a:lnTo>
                    <a:pt x="12" y="7"/>
                  </a:lnTo>
                  <a:lnTo>
                    <a:pt x="10" y="8"/>
                  </a:lnTo>
                  <a:lnTo>
                    <a:pt x="8" y="9"/>
                  </a:lnTo>
                  <a:lnTo>
                    <a:pt x="8" y="11"/>
                  </a:lnTo>
                  <a:lnTo>
                    <a:pt x="10" y="16"/>
                  </a:lnTo>
                  <a:lnTo>
                    <a:pt x="10" y="19"/>
                  </a:lnTo>
                  <a:lnTo>
                    <a:pt x="10" y="19"/>
                  </a:lnTo>
                  <a:lnTo>
                    <a:pt x="7" y="20"/>
                  </a:lnTo>
                  <a:lnTo>
                    <a:pt x="5" y="21"/>
                  </a:lnTo>
                  <a:lnTo>
                    <a:pt x="1" y="26"/>
                  </a:lnTo>
                  <a:lnTo>
                    <a:pt x="1" y="26"/>
                  </a:lnTo>
                  <a:lnTo>
                    <a:pt x="0" y="18"/>
                  </a:lnTo>
                  <a:lnTo>
                    <a:pt x="0" y="9"/>
                  </a:lnTo>
                  <a:lnTo>
                    <a:pt x="0" y="6"/>
                  </a:lnTo>
                  <a:lnTo>
                    <a:pt x="2" y="3"/>
                  </a:lnTo>
                  <a:lnTo>
                    <a:pt x="5" y="1"/>
                  </a:lnTo>
                  <a:lnTo>
                    <a:pt x="8" y="0"/>
                  </a:ln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400">
                <a:solidFill>
                  <a:prstClr val="black"/>
                </a:solidFill>
                <a:latin typeface="Malgun Gothic" panose="020b0503020000020004" charset="-127"/>
                <a:ea typeface="Malgun Gothic" panose="020b0503020000020004" charset="-127"/>
              </a:endParaRPr>
            </a:p>
          </p:txBody>
        </p:sp>
        <p:sp>
          <p:nvSpPr>
            <p:cNvPr id="164" name="Freeform 65"/>
            <p:cNvSpPr/>
            <p:nvPr/>
          </p:nvSpPr>
          <p:spPr bwMode="auto">
            <a:xfrm>
              <a:off x="3363913" y="5567363"/>
              <a:ext cx="11113" cy="25400"/>
            </a:xfrm>
            <a:custGeom>
              <a:gdLst>
                <a:gd name="T0" fmla="*/ 3 w 7"/>
                <a:gd name="T1" fmla="*/ 0 h 16"/>
                <a:gd name="T2" fmla="*/ 3 w 7"/>
                <a:gd name="T3" fmla="*/ 0 h 16"/>
                <a:gd name="T4" fmla="*/ 5 w 7"/>
                <a:gd name="T5" fmla="*/ 7 h 16"/>
                <a:gd name="T6" fmla="*/ 6 w 7"/>
                <a:gd name="T7" fmla="*/ 11 h 16"/>
                <a:gd name="T8" fmla="*/ 7 w 7"/>
                <a:gd name="T9" fmla="*/ 15 h 16"/>
                <a:gd name="T10" fmla="*/ 7 w 7"/>
                <a:gd name="T11" fmla="*/ 15 h 16"/>
                <a:gd name="T12" fmla="*/ 4 w 7"/>
                <a:gd name="T13" fmla="*/ 16 h 16"/>
                <a:gd name="T14" fmla="*/ 2 w 7"/>
                <a:gd name="T15" fmla="*/ 14 h 16"/>
                <a:gd name="T16" fmla="*/ 1 w 7"/>
                <a:gd name="T17" fmla="*/ 12 h 16"/>
                <a:gd name="T18" fmla="*/ 0 w 7"/>
                <a:gd name="T19" fmla="*/ 10 h 16"/>
                <a:gd name="T20" fmla="*/ 1 w 7"/>
                <a:gd name="T21" fmla="*/ 4 h 16"/>
                <a:gd name="T22" fmla="*/ 1 w 7"/>
                <a:gd name="T23" fmla="*/ 2 h 16"/>
                <a:gd name="T24" fmla="*/ 3 w 7"/>
                <a:gd name="T25" fmla="*/ 0 h 16"/>
                <a:gd name="T26" fmla="*/ 3 w 7"/>
                <a:gd name="T27" fmla="*/ 0 h 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16">
                  <a:moveTo>
                    <a:pt x="3" y="0"/>
                  </a:moveTo>
                  <a:lnTo>
                    <a:pt x="3" y="0"/>
                  </a:lnTo>
                  <a:lnTo>
                    <a:pt x="5" y="7"/>
                  </a:lnTo>
                  <a:lnTo>
                    <a:pt x="6" y="11"/>
                  </a:lnTo>
                  <a:lnTo>
                    <a:pt x="7" y="15"/>
                  </a:lnTo>
                  <a:lnTo>
                    <a:pt x="7" y="15"/>
                  </a:lnTo>
                  <a:lnTo>
                    <a:pt x="4" y="16"/>
                  </a:lnTo>
                  <a:lnTo>
                    <a:pt x="2" y="14"/>
                  </a:lnTo>
                  <a:lnTo>
                    <a:pt x="1" y="12"/>
                  </a:lnTo>
                  <a:lnTo>
                    <a:pt x="0" y="10"/>
                  </a:lnTo>
                  <a:lnTo>
                    <a:pt x="1" y="4"/>
                  </a:lnTo>
                  <a:lnTo>
                    <a:pt x="1" y="2"/>
                  </a:lnTo>
                  <a:lnTo>
                    <a:pt x="3"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400">
                <a:solidFill>
                  <a:prstClr val="black"/>
                </a:solidFill>
                <a:latin typeface="Malgun Gothic" panose="020b0503020000020004" charset="-127"/>
                <a:ea typeface="Malgun Gothic" panose="020b0503020000020004" charset="-127"/>
              </a:endParaRPr>
            </a:p>
          </p:txBody>
        </p:sp>
        <p:sp>
          <p:nvSpPr>
            <p:cNvPr id="165" name="Freeform 66"/>
            <p:cNvSpPr/>
            <p:nvPr/>
          </p:nvSpPr>
          <p:spPr bwMode="auto">
            <a:xfrm>
              <a:off x="3378200" y="5583238"/>
              <a:ext cx="14288" cy="22225"/>
            </a:xfrm>
            <a:custGeom>
              <a:gdLst>
                <a:gd name="T0" fmla="*/ 4 w 9"/>
                <a:gd name="T1" fmla="*/ 0 h 14"/>
                <a:gd name="T2" fmla="*/ 4 w 9"/>
                <a:gd name="T3" fmla="*/ 0 h 14"/>
                <a:gd name="T4" fmla="*/ 7 w 9"/>
                <a:gd name="T5" fmla="*/ 0 h 14"/>
                <a:gd name="T6" fmla="*/ 8 w 9"/>
                <a:gd name="T7" fmla="*/ 0 h 14"/>
                <a:gd name="T8" fmla="*/ 9 w 9"/>
                <a:gd name="T9" fmla="*/ 1 h 14"/>
                <a:gd name="T10" fmla="*/ 9 w 9"/>
                <a:gd name="T11" fmla="*/ 1 h 14"/>
                <a:gd name="T12" fmla="*/ 9 w 9"/>
                <a:gd name="T13" fmla="*/ 6 h 14"/>
                <a:gd name="T14" fmla="*/ 7 w 9"/>
                <a:gd name="T15" fmla="*/ 11 h 14"/>
                <a:gd name="T16" fmla="*/ 4 w 9"/>
                <a:gd name="T17" fmla="*/ 14 h 14"/>
                <a:gd name="T18" fmla="*/ 2 w 9"/>
                <a:gd name="T19" fmla="*/ 14 h 14"/>
                <a:gd name="T20" fmla="*/ 0 w 9"/>
                <a:gd name="T21" fmla="*/ 14 h 14"/>
                <a:gd name="T22" fmla="*/ 0 w 9"/>
                <a:gd name="T23" fmla="*/ 14 h 14"/>
                <a:gd name="T24" fmla="*/ 3 w 9"/>
                <a:gd name="T25" fmla="*/ 7 h 14"/>
                <a:gd name="T26" fmla="*/ 4 w 9"/>
                <a:gd name="T27" fmla="*/ 0 h 14"/>
                <a:gd name="T28" fmla="*/ 4 w 9"/>
                <a:gd name="T29" fmla="*/ 0 h 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14">
                  <a:moveTo>
                    <a:pt x="4" y="0"/>
                  </a:moveTo>
                  <a:lnTo>
                    <a:pt x="4" y="0"/>
                  </a:lnTo>
                  <a:lnTo>
                    <a:pt x="7" y="0"/>
                  </a:lnTo>
                  <a:lnTo>
                    <a:pt x="8" y="0"/>
                  </a:lnTo>
                  <a:lnTo>
                    <a:pt x="9" y="1"/>
                  </a:lnTo>
                  <a:lnTo>
                    <a:pt x="9" y="1"/>
                  </a:lnTo>
                  <a:lnTo>
                    <a:pt x="9" y="6"/>
                  </a:lnTo>
                  <a:lnTo>
                    <a:pt x="7" y="11"/>
                  </a:lnTo>
                  <a:lnTo>
                    <a:pt x="4" y="14"/>
                  </a:lnTo>
                  <a:lnTo>
                    <a:pt x="2" y="14"/>
                  </a:lnTo>
                  <a:lnTo>
                    <a:pt x="0" y="14"/>
                  </a:lnTo>
                  <a:lnTo>
                    <a:pt x="0" y="14"/>
                  </a:lnTo>
                  <a:lnTo>
                    <a:pt x="3" y="7"/>
                  </a:lnTo>
                  <a:lnTo>
                    <a:pt x="4"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400">
                <a:solidFill>
                  <a:prstClr val="black"/>
                </a:solidFill>
                <a:latin typeface="Malgun Gothic" panose="020b0503020000020004" charset="-127"/>
                <a:ea typeface="Malgun Gothic" panose="020b0503020000020004" charset="-127"/>
              </a:endParaRPr>
            </a:p>
          </p:txBody>
        </p:sp>
        <p:sp>
          <p:nvSpPr>
            <p:cNvPr id="166" name="Freeform 67"/>
            <p:cNvSpPr/>
            <p:nvPr/>
          </p:nvSpPr>
          <p:spPr bwMode="auto">
            <a:xfrm>
              <a:off x="3338513" y="5591176"/>
              <a:ext cx="6350" cy="4763"/>
            </a:xfrm>
            <a:custGeom>
              <a:gdLst>
                <a:gd name="T0" fmla="*/ 2 w 4"/>
                <a:gd name="T1" fmla="*/ 0 h 3"/>
                <a:gd name="T2" fmla="*/ 2 w 4"/>
                <a:gd name="T3" fmla="*/ 0 h 3"/>
                <a:gd name="T4" fmla="*/ 4 w 4"/>
                <a:gd name="T5" fmla="*/ 0 h 3"/>
                <a:gd name="T6" fmla="*/ 4 w 4"/>
                <a:gd name="T7" fmla="*/ 0 h 3"/>
                <a:gd name="T8" fmla="*/ 4 w 4"/>
                <a:gd name="T9" fmla="*/ 2 h 3"/>
                <a:gd name="T10" fmla="*/ 3 w 4"/>
                <a:gd name="T11" fmla="*/ 3 h 3"/>
                <a:gd name="T12" fmla="*/ 0 w 4"/>
                <a:gd name="T13" fmla="*/ 3 h 3"/>
                <a:gd name="T14" fmla="*/ 0 w 4"/>
                <a:gd name="T15" fmla="*/ 3 h 3"/>
                <a:gd name="T16" fmla="*/ 1 w 4"/>
                <a:gd name="T17" fmla="*/ 2 h 3"/>
                <a:gd name="T18" fmla="*/ 2 w 4"/>
                <a:gd name="T19" fmla="*/ 0 h 3"/>
                <a:gd name="T20" fmla="*/ 2 w 4"/>
                <a:gd name="T21" fmla="*/ 0 h 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3">
                  <a:moveTo>
                    <a:pt x="2" y="0"/>
                  </a:moveTo>
                  <a:lnTo>
                    <a:pt x="2" y="0"/>
                  </a:lnTo>
                  <a:lnTo>
                    <a:pt x="4" y="0"/>
                  </a:lnTo>
                  <a:lnTo>
                    <a:pt x="4" y="0"/>
                  </a:lnTo>
                  <a:lnTo>
                    <a:pt x="4" y="2"/>
                  </a:lnTo>
                  <a:lnTo>
                    <a:pt x="3" y="3"/>
                  </a:lnTo>
                  <a:lnTo>
                    <a:pt x="0" y="3"/>
                  </a:lnTo>
                  <a:lnTo>
                    <a:pt x="0" y="3"/>
                  </a:lnTo>
                  <a:lnTo>
                    <a:pt x="1" y="2"/>
                  </a:lnTo>
                  <a:lnTo>
                    <a:pt x="2"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400">
                <a:solidFill>
                  <a:prstClr val="black"/>
                </a:solidFill>
                <a:latin typeface="Malgun Gothic" panose="020b0503020000020004" charset="-127"/>
                <a:ea typeface="Malgun Gothic" panose="020b0503020000020004" charset="-127"/>
              </a:endParaRPr>
            </a:p>
          </p:txBody>
        </p:sp>
        <p:sp>
          <p:nvSpPr>
            <p:cNvPr id="167" name="Freeform 68"/>
            <p:cNvSpPr/>
            <p:nvPr/>
          </p:nvSpPr>
          <p:spPr bwMode="auto">
            <a:xfrm>
              <a:off x="3389313" y="5605463"/>
              <a:ext cx="14288" cy="22225"/>
            </a:xfrm>
            <a:custGeom>
              <a:gdLst>
                <a:gd name="T0" fmla="*/ 6 w 9"/>
                <a:gd name="T1" fmla="*/ 0 h 14"/>
                <a:gd name="T2" fmla="*/ 6 w 9"/>
                <a:gd name="T3" fmla="*/ 0 h 14"/>
                <a:gd name="T4" fmla="*/ 8 w 9"/>
                <a:gd name="T5" fmla="*/ 1 h 14"/>
                <a:gd name="T6" fmla="*/ 9 w 9"/>
                <a:gd name="T7" fmla="*/ 2 h 14"/>
                <a:gd name="T8" fmla="*/ 9 w 9"/>
                <a:gd name="T9" fmla="*/ 6 h 14"/>
                <a:gd name="T10" fmla="*/ 8 w 9"/>
                <a:gd name="T11" fmla="*/ 10 h 14"/>
                <a:gd name="T12" fmla="*/ 8 w 9"/>
                <a:gd name="T13" fmla="*/ 14 h 14"/>
                <a:gd name="T14" fmla="*/ 8 w 9"/>
                <a:gd name="T15" fmla="*/ 14 h 14"/>
                <a:gd name="T16" fmla="*/ 4 w 9"/>
                <a:gd name="T17" fmla="*/ 13 h 14"/>
                <a:gd name="T18" fmla="*/ 2 w 9"/>
                <a:gd name="T19" fmla="*/ 12 h 14"/>
                <a:gd name="T20" fmla="*/ 0 w 9"/>
                <a:gd name="T21" fmla="*/ 10 h 14"/>
                <a:gd name="T22" fmla="*/ 0 w 9"/>
                <a:gd name="T23" fmla="*/ 4 h 14"/>
                <a:gd name="T24" fmla="*/ 0 w 9"/>
                <a:gd name="T25" fmla="*/ 4 h 14"/>
                <a:gd name="T26" fmla="*/ 2 w 9"/>
                <a:gd name="T27" fmla="*/ 4 h 14"/>
                <a:gd name="T28" fmla="*/ 4 w 9"/>
                <a:gd name="T29" fmla="*/ 3 h 14"/>
                <a:gd name="T30" fmla="*/ 6 w 9"/>
                <a:gd name="T31" fmla="*/ 0 h 14"/>
                <a:gd name="T32" fmla="*/ 6 w 9"/>
                <a:gd name="T33" fmla="*/ 0 h 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14">
                  <a:moveTo>
                    <a:pt x="6" y="0"/>
                  </a:moveTo>
                  <a:lnTo>
                    <a:pt x="6" y="0"/>
                  </a:lnTo>
                  <a:lnTo>
                    <a:pt x="8" y="1"/>
                  </a:lnTo>
                  <a:lnTo>
                    <a:pt x="9" y="2"/>
                  </a:lnTo>
                  <a:lnTo>
                    <a:pt x="9" y="6"/>
                  </a:lnTo>
                  <a:lnTo>
                    <a:pt x="8" y="10"/>
                  </a:lnTo>
                  <a:lnTo>
                    <a:pt x="8" y="14"/>
                  </a:lnTo>
                  <a:lnTo>
                    <a:pt x="8" y="14"/>
                  </a:lnTo>
                  <a:lnTo>
                    <a:pt x="4" y="13"/>
                  </a:lnTo>
                  <a:lnTo>
                    <a:pt x="2" y="12"/>
                  </a:lnTo>
                  <a:lnTo>
                    <a:pt x="0" y="10"/>
                  </a:lnTo>
                  <a:lnTo>
                    <a:pt x="0" y="4"/>
                  </a:lnTo>
                  <a:lnTo>
                    <a:pt x="0" y="4"/>
                  </a:lnTo>
                  <a:lnTo>
                    <a:pt x="2" y="4"/>
                  </a:lnTo>
                  <a:lnTo>
                    <a:pt x="4" y="3"/>
                  </a:lnTo>
                  <a:lnTo>
                    <a:pt x="6" y="0"/>
                  </a:ln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400">
                <a:solidFill>
                  <a:prstClr val="black"/>
                </a:solidFill>
                <a:latin typeface="Malgun Gothic" panose="020b0503020000020004" charset="-127"/>
                <a:ea typeface="Malgun Gothic" panose="020b0503020000020004" charset="-127"/>
              </a:endParaRPr>
            </a:p>
          </p:txBody>
        </p:sp>
        <p:sp>
          <p:nvSpPr>
            <p:cNvPr id="168" name="Freeform 69"/>
            <p:cNvSpPr/>
            <p:nvPr/>
          </p:nvSpPr>
          <p:spPr bwMode="auto">
            <a:xfrm>
              <a:off x="3371850" y="5607051"/>
              <a:ext cx="6350" cy="9525"/>
            </a:xfrm>
            <a:custGeom>
              <a:gdLst>
                <a:gd name="T0" fmla="*/ 4 w 4"/>
                <a:gd name="T1" fmla="*/ 0 h 6"/>
                <a:gd name="T2" fmla="*/ 4 w 4"/>
                <a:gd name="T3" fmla="*/ 0 h 6"/>
                <a:gd name="T4" fmla="*/ 4 w 4"/>
                <a:gd name="T5" fmla="*/ 2 h 6"/>
                <a:gd name="T6" fmla="*/ 4 w 4"/>
                <a:gd name="T7" fmla="*/ 5 h 6"/>
                <a:gd name="T8" fmla="*/ 2 w 4"/>
                <a:gd name="T9" fmla="*/ 5 h 6"/>
                <a:gd name="T10" fmla="*/ 0 w 4"/>
                <a:gd name="T11" fmla="*/ 6 h 6"/>
                <a:gd name="T12" fmla="*/ 0 w 4"/>
                <a:gd name="T13" fmla="*/ 6 h 6"/>
                <a:gd name="T14" fmla="*/ 1 w 4"/>
                <a:gd name="T15" fmla="*/ 3 h 6"/>
                <a:gd name="T16" fmla="*/ 2 w 4"/>
                <a:gd name="T17" fmla="*/ 2 h 6"/>
                <a:gd name="T18" fmla="*/ 2 w 4"/>
                <a:gd name="T19" fmla="*/ 0 h 6"/>
                <a:gd name="T20" fmla="*/ 4 w 4"/>
                <a:gd name="T21" fmla="*/ 0 h 6"/>
                <a:gd name="T22" fmla="*/ 4 w 4"/>
                <a:gd name="T23" fmla="*/ 0 h 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6">
                  <a:moveTo>
                    <a:pt x="4" y="0"/>
                  </a:moveTo>
                  <a:lnTo>
                    <a:pt x="4" y="0"/>
                  </a:lnTo>
                  <a:lnTo>
                    <a:pt x="4" y="2"/>
                  </a:lnTo>
                  <a:lnTo>
                    <a:pt x="4" y="5"/>
                  </a:lnTo>
                  <a:lnTo>
                    <a:pt x="2" y="5"/>
                  </a:lnTo>
                  <a:lnTo>
                    <a:pt x="0" y="6"/>
                  </a:lnTo>
                  <a:lnTo>
                    <a:pt x="0" y="6"/>
                  </a:lnTo>
                  <a:lnTo>
                    <a:pt x="1" y="3"/>
                  </a:lnTo>
                  <a:lnTo>
                    <a:pt x="2" y="2"/>
                  </a:lnTo>
                  <a:lnTo>
                    <a:pt x="2" y="0"/>
                  </a:lnTo>
                  <a:lnTo>
                    <a:pt x="4"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400">
                <a:solidFill>
                  <a:prstClr val="black"/>
                </a:solidFill>
                <a:latin typeface="Malgun Gothic" panose="020b0503020000020004" charset="-127"/>
                <a:ea typeface="Malgun Gothic" panose="020b0503020000020004" charset="-127"/>
              </a:endParaRPr>
            </a:p>
          </p:txBody>
        </p:sp>
        <p:sp>
          <p:nvSpPr>
            <p:cNvPr id="169" name="Freeform 70"/>
            <p:cNvSpPr/>
            <p:nvPr/>
          </p:nvSpPr>
          <p:spPr bwMode="auto">
            <a:xfrm>
              <a:off x="3371850" y="5621338"/>
              <a:ext cx="9525" cy="6350"/>
            </a:xfrm>
            <a:custGeom>
              <a:gdLst>
                <a:gd name="T0" fmla="*/ 6 w 6"/>
                <a:gd name="T1" fmla="*/ 1 h 4"/>
                <a:gd name="T2" fmla="*/ 6 w 6"/>
                <a:gd name="T3" fmla="*/ 1 h 4"/>
                <a:gd name="T4" fmla="*/ 4 w 6"/>
                <a:gd name="T5" fmla="*/ 3 h 4"/>
                <a:gd name="T6" fmla="*/ 0 w 6"/>
                <a:gd name="T7" fmla="*/ 4 h 4"/>
                <a:gd name="T8" fmla="*/ 0 w 6"/>
                <a:gd name="T9" fmla="*/ 4 h 4"/>
                <a:gd name="T10" fmla="*/ 1 w 6"/>
                <a:gd name="T11" fmla="*/ 1 h 4"/>
                <a:gd name="T12" fmla="*/ 2 w 6"/>
                <a:gd name="T13" fmla="*/ 0 h 4"/>
                <a:gd name="T14" fmla="*/ 4 w 6"/>
                <a:gd name="T15" fmla="*/ 0 h 4"/>
                <a:gd name="T16" fmla="*/ 6 w 6"/>
                <a:gd name="T17" fmla="*/ 1 h 4"/>
                <a:gd name="T18" fmla="*/ 6 w 6"/>
                <a:gd name="T19" fmla="*/ 1 h 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4">
                  <a:moveTo>
                    <a:pt x="6" y="1"/>
                  </a:moveTo>
                  <a:lnTo>
                    <a:pt x="6" y="1"/>
                  </a:lnTo>
                  <a:lnTo>
                    <a:pt x="4" y="3"/>
                  </a:lnTo>
                  <a:lnTo>
                    <a:pt x="0" y="4"/>
                  </a:lnTo>
                  <a:lnTo>
                    <a:pt x="0" y="4"/>
                  </a:lnTo>
                  <a:lnTo>
                    <a:pt x="1" y="1"/>
                  </a:lnTo>
                  <a:lnTo>
                    <a:pt x="2" y="0"/>
                  </a:lnTo>
                  <a:lnTo>
                    <a:pt x="4" y="0"/>
                  </a:lnTo>
                  <a:lnTo>
                    <a:pt x="6" y="1"/>
                  </a:lnTo>
                  <a:lnTo>
                    <a:pt x="6"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400">
                <a:solidFill>
                  <a:prstClr val="black"/>
                </a:solidFill>
                <a:latin typeface="Malgun Gothic" panose="020b0503020000020004" charset="-127"/>
                <a:ea typeface="Malgun Gothic" panose="020b0503020000020004" charset="-127"/>
              </a:endParaRPr>
            </a:p>
          </p:txBody>
        </p:sp>
        <p:sp>
          <p:nvSpPr>
            <p:cNvPr id="170" name="Freeform 71"/>
            <p:cNvSpPr/>
            <p:nvPr/>
          </p:nvSpPr>
          <p:spPr bwMode="auto">
            <a:xfrm>
              <a:off x="3365500" y="5624513"/>
              <a:ext cx="6350" cy="9525"/>
            </a:xfrm>
            <a:custGeom>
              <a:gdLst>
                <a:gd name="T0" fmla="*/ 0 w 4"/>
                <a:gd name="T1" fmla="*/ 0 h 6"/>
                <a:gd name="T2" fmla="*/ 0 w 4"/>
                <a:gd name="T3" fmla="*/ 0 h 6"/>
                <a:gd name="T4" fmla="*/ 2 w 4"/>
                <a:gd name="T5" fmla="*/ 0 h 6"/>
                <a:gd name="T6" fmla="*/ 3 w 4"/>
                <a:gd name="T7" fmla="*/ 1 h 6"/>
                <a:gd name="T8" fmla="*/ 4 w 4"/>
                <a:gd name="T9" fmla="*/ 3 h 6"/>
                <a:gd name="T10" fmla="*/ 3 w 4"/>
                <a:gd name="T11" fmla="*/ 5 h 6"/>
                <a:gd name="T12" fmla="*/ 2 w 4"/>
                <a:gd name="T13" fmla="*/ 6 h 6"/>
                <a:gd name="T14" fmla="*/ 0 w 4"/>
                <a:gd name="T15" fmla="*/ 6 h 6"/>
                <a:gd name="T16" fmla="*/ 0 w 4"/>
                <a:gd name="T17" fmla="*/ 6 h 6"/>
                <a:gd name="T18" fmla="*/ 0 w 4"/>
                <a:gd name="T19" fmla="*/ 0 h 6"/>
                <a:gd name="T20" fmla="*/ 0 w 4"/>
                <a:gd name="T21" fmla="*/ 0 h 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6">
                  <a:moveTo>
                    <a:pt x="0" y="0"/>
                  </a:moveTo>
                  <a:lnTo>
                    <a:pt x="0" y="0"/>
                  </a:lnTo>
                  <a:lnTo>
                    <a:pt x="2" y="0"/>
                  </a:lnTo>
                  <a:lnTo>
                    <a:pt x="3" y="1"/>
                  </a:lnTo>
                  <a:lnTo>
                    <a:pt x="4" y="3"/>
                  </a:lnTo>
                  <a:lnTo>
                    <a:pt x="3" y="5"/>
                  </a:lnTo>
                  <a:lnTo>
                    <a:pt x="2" y="6"/>
                  </a:lnTo>
                  <a:lnTo>
                    <a:pt x="0" y="6"/>
                  </a:lnTo>
                  <a:lnTo>
                    <a:pt x="0" y="6"/>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400">
                <a:solidFill>
                  <a:prstClr val="black"/>
                </a:solidFill>
                <a:latin typeface="Malgun Gothic" panose="020b0503020000020004" charset="-127"/>
                <a:ea typeface="Malgun Gothic" panose="020b0503020000020004" charset="-127"/>
              </a:endParaRPr>
            </a:p>
          </p:txBody>
        </p:sp>
        <p:sp>
          <p:nvSpPr>
            <p:cNvPr id="171" name="Freeform 72"/>
            <p:cNvSpPr/>
            <p:nvPr/>
          </p:nvSpPr>
          <p:spPr bwMode="auto">
            <a:xfrm>
              <a:off x="3338513" y="5629276"/>
              <a:ext cx="26988" cy="39688"/>
            </a:xfrm>
            <a:custGeom>
              <a:gdLst>
                <a:gd name="T0" fmla="*/ 0 w 17"/>
                <a:gd name="T1" fmla="*/ 10 h 25"/>
                <a:gd name="T2" fmla="*/ 0 w 17"/>
                <a:gd name="T3" fmla="*/ 10 h 25"/>
                <a:gd name="T4" fmla="*/ 3 w 17"/>
                <a:gd name="T5" fmla="*/ 10 h 25"/>
                <a:gd name="T6" fmla="*/ 4 w 17"/>
                <a:gd name="T7" fmla="*/ 9 h 25"/>
                <a:gd name="T8" fmla="*/ 6 w 17"/>
                <a:gd name="T9" fmla="*/ 6 h 25"/>
                <a:gd name="T10" fmla="*/ 7 w 17"/>
                <a:gd name="T11" fmla="*/ 3 h 25"/>
                <a:gd name="T12" fmla="*/ 8 w 17"/>
                <a:gd name="T13" fmla="*/ 0 h 25"/>
                <a:gd name="T14" fmla="*/ 8 w 17"/>
                <a:gd name="T15" fmla="*/ 0 h 25"/>
                <a:gd name="T16" fmla="*/ 8 w 17"/>
                <a:gd name="T17" fmla="*/ 4 h 25"/>
                <a:gd name="T18" fmla="*/ 11 w 17"/>
                <a:gd name="T19" fmla="*/ 8 h 25"/>
                <a:gd name="T20" fmla="*/ 12 w 17"/>
                <a:gd name="T21" fmla="*/ 10 h 25"/>
                <a:gd name="T22" fmla="*/ 13 w 17"/>
                <a:gd name="T23" fmla="*/ 12 h 25"/>
                <a:gd name="T24" fmla="*/ 15 w 17"/>
                <a:gd name="T25" fmla="*/ 10 h 25"/>
                <a:gd name="T26" fmla="*/ 16 w 17"/>
                <a:gd name="T27" fmla="*/ 8 h 25"/>
                <a:gd name="T28" fmla="*/ 16 w 17"/>
                <a:gd name="T29" fmla="*/ 8 h 25"/>
                <a:gd name="T30" fmla="*/ 17 w 17"/>
                <a:gd name="T31" fmla="*/ 13 h 25"/>
                <a:gd name="T32" fmla="*/ 17 w 17"/>
                <a:gd name="T33" fmla="*/ 16 h 25"/>
                <a:gd name="T34" fmla="*/ 15 w 17"/>
                <a:gd name="T35" fmla="*/ 25 h 25"/>
                <a:gd name="T36" fmla="*/ 15 w 17"/>
                <a:gd name="T37" fmla="*/ 25 h 25"/>
                <a:gd name="T38" fmla="*/ 8 w 17"/>
                <a:gd name="T39" fmla="*/ 21 h 25"/>
                <a:gd name="T40" fmla="*/ 2 w 17"/>
                <a:gd name="T41" fmla="*/ 19 h 25"/>
                <a:gd name="T42" fmla="*/ 2 w 17"/>
                <a:gd name="T43" fmla="*/ 19 h 25"/>
                <a:gd name="T44" fmla="*/ 2 w 17"/>
                <a:gd name="T45" fmla="*/ 17 h 25"/>
                <a:gd name="T46" fmla="*/ 1 w 17"/>
                <a:gd name="T47" fmla="*/ 15 h 25"/>
                <a:gd name="T48" fmla="*/ 0 w 17"/>
                <a:gd name="T49" fmla="*/ 13 h 25"/>
                <a:gd name="T50" fmla="*/ 0 w 17"/>
                <a:gd name="T51" fmla="*/ 10 h 25"/>
                <a:gd name="T52" fmla="*/ 0 w 17"/>
                <a:gd name="T53" fmla="*/ 10 h 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5">
                  <a:moveTo>
                    <a:pt x="0" y="10"/>
                  </a:moveTo>
                  <a:lnTo>
                    <a:pt x="0" y="10"/>
                  </a:lnTo>
                  <a:lnTo>
                    <a:pt x="3" y="10"/>
                  </a:lnTo>
                  <a:lnTo>
                    <a:pt x="4" y="9"/>
                  </a:lnTo>
                  <a:lnTo>
                    <a:pt x="6" y="6"/>
                  </a:lnTo>
                  <a:lnTo>
                    <a:pt x="7" y="3"/>
                  </a:lnTo>
                  <a:lnTo>
                    <a:pt x="8" y="0"/>
                  </a:lnTo>
                  <a:lnTo>
                    <a:pt x="8" y="0"/>
                  </a:lnTo>
                  <a:lnTo>
                    <a:pt x="8" y="4"/>
                  </a:lnTo>
                  <a:lnTo>
                    <a:pt x="11" y="8"/>
                  </a:lnTo>
                  <a:lnTo>
                    <a:pt x="12" y="10"/>
                  </a:lnTo>
                  <a:lnTo>
                    <a:pt x="13" y="12"/>
                  </a:lnTo>
                  <a:lnTo>
                    <a:pt x="15" y="10"/>
                  </a:lnTo>
                  <a:lnTo>
                    <a:pt x="16" y="8"/>
                  </a:lnTo>
                  <a:lnTo>
                    <a:pt x="16" y="8"/>
                  </a:lnTo>
                  <a:lnTo>
                    <a:pt x="17" y="13"/>
                  </a:lnTo>
                  <a:lnTo>
                    <a:pt x="17" y="16"/>
                  </a:lnTo>
                  <a:lnTo>
                    <a:pt x="15" y="25"/>
                  </a:lnTo>
                  <a:lnTo>
                    <a:pt x="15" y="25"/>
                  </a:lnTo>
                  <a:lnTo>
                    <a:pt x="8" y="21"/>
                  </a:lnTo>
                  <a:lnTo>
                    <a:pt x="2" y="19"/>
                  </a:lnTo>
                  <a:lnTo>
                    <a:pt x="2" y="19"/>
                  </a:lnTo>
                  <a:lnTo>
                    <a:pt x="2" y="17"/>
                  </a:lnTo>
                  <a:lnTo>
                    <a:pt x="1" y="15"/>
                  </a:lnTo>
                  <a:lnTo>
                    <a:pt x="0" y="13"/>
                  </a:lnTo>
                  <a:lnTo>
                    <a:pt x="0" y="10"/>
                  </a:lnTo>
                  <a:lnTo>
                    <a:pt x="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400">
                <a:solidFill>
                  <a:prstClr val="black"/>
                </a:solidFill>
                <a:latin typeface="Malgun Gothic" panose="020b0503020000020004" charset="-127"/>
                <a:ea typeface="Malgun Gothic" panose="020b0503020000020004" charset="-127"/>
              </a:endParaRPr>
            </a:p>
          </p:txBody>
        </p:sp>
        <p:sp>
          <p:nvSpPr>
            <p:cNvPr id="172" name="Freeform 73"/>
            <p:cNvSpPr/>
            <p:nvPr/>
          </p:nvSpPr>
          <p:spPr bwMode="auto">
            <a:xfrm>
              <a:off x="3375025" y="5634038"/>
              <a:ext cx="14288" cy="17463"/>
            </a:xfrm>
            <a:custGeom>
              <a:gdLst>
                <a:gd name="T0" fmla="*/ 2 w 9"/>
                <a:gd name="T1" fmla="*/ 0 h 11"/>
                <a:gd name="T2" fmla="*/ 2 w 9"/>
                <a:gd name="T3" fmla="*/ 0 h 11"/>
                <a:gd name="T4" fmla="*/ 4 w 9"/>
                <a:gd name="T5" fmla="*/ 1 h 11"/>
                <a:gd name="T6" fmla="*/ 5 w 9"/>
                <a:gd name="T7" fmla="*/ 1 h 11"/>
                <a:gd name="T8" fmla="*/ 8 w 9"/>
                <a:gd name="T9" fmla="*/ 1 h 11"/>
                <a:gd name="T10" fmla="*/ 9 w 9"/>
                <a:gd name="T11" fmla="*/ 3 h 11"/>
                <a:gd name="T12" fmla="*/ 9 w 9"/>
                <a:gd name="T13" fmla="*/ 3 h 11"/>
                <a:gd name="T14" fmla="*/ 9 w 9"/>
                <a:gd name="T15" fmla="*/ 4 h 11"/>
                <a:gd name="T16" fmla="*/ 8 w 9"/>
                <a:gd name="T17" fmla="*/ 5 h 11"/>
                <a:gd name="T18" fmla="*/ 5 w 9"/>
                <a:gd name="T19" fmla="*/ 6 h 11"/>
                <a:gd name="T20" fmla="*/ 3 w 9"/>
                <a:gd name="T21" fmla="*/ 7 h 11"/>
                <a:gd name="T22" fmla="*/ 2 w 9"/>
                <a:gd name="T23" fmla="*/ 9 h 11"/>
                <a:gd name="T24" fmla="*/ 2 w 9"/>
                <a:gd name="T25" fmla="*/ 11 h 11"/>
                <a:gd name="T26" fmla="*/ 2 w 9"/>
                <a:gd name="T27" fmla="*/ 11 h 11"/>
                <a:gd name="T28" fmla="*/ 1 w 9"/>
                <a:gd name="T29" fmla="*/ 10 h 11"/>
                <a:gd name="T30" fmla="*/ 0 w 9"/>
                <a:gd name="T31" fmla="*/ 9 h 11"/>
                <a:gd name="T32" fmla="*/ 0 w 9"/>
                <a:gd name="T33" fmla="*/ 5 h 11"/>
                <a:gd name="T34" fmla="*/ 1 w 9"/>
                <a:gd name="T35" fmla="*/ 2 h 11"/>
                <a:gd name="T36" fmla="*/ 2 w 9"/>
                <a:gd name="T37" fmla="*/ 0 h 11"/>
                <a:gd name="T38" fmla="*/ 2 w 9"/>
                <a:gd name="T39" fmla="*/ 0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 h="11">
                  <a:moveTo>
                    <a:pt x="2" y="0"/>
                  </a:moveTo>
                  <a:lnTo>
                    <a:pt x="2" y="0"/>
                  </a:lnTo>
                  <a:lnTo>
                    <a:pt x="4" y="1"/>
                  </a:lnTo>
                  <a:lnTo>
                    <a:pt x="5" y="1"/>
                  </a:lnTo>
                  <a:lnTo>
                    <a:pt x="8" y="1"/>
                  </a:lnTo>
                  <a:lnTo>
                    <a:pt x="9" y="3"/>
                  </a:lnTo>
                  <a:lnTo>
                    <a:pt x="9" y="3"/>
                  </a:lnTo>
                  <a:lnTo>
                    <a:pt x="9" y="4"/>
                  </a:lnTo>
                  <a:lnTo>
                    <a:pt x="8" y="5"/>
                  </a:lnTo>
                  <a:lnTo>
                    <a:pt x="5" y="6"/>
                  </a:lnTo>
                  <a:lnTo>
                    <a:pt x="3" y="7"/>
                  </a:lnTo>
                  <a:lnTo>
                    <a:pt x="2" y="9"/>
                  </a:lnTo>
                  <a:lnTo>
                    <a:pt x="2" y="11"/>
                  </a:lnTo>
                  <a:lnTo>
                    <a:pt x="2" y="11"/>
                  </a:lnTo>
                  <a:lnTo>
                    <a:pt x="1" y="10"/>
                  </a:lnTo>
                  <a:lnTo>
                    <a:pt x="0" y="9"/>
                  </a:lnTo>
                  <a:lnTo>
                    <a:pt x="0" y="5"/>
                  </a:lnTo>
                  <a:lnTo>
                    <a:pt x="1" y="2"/>
                  </a:lnTo>
                  <a:lnTo>
                    <a:pt x="2"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400">
                <a:solidFill>
                  <a:prstClr val="black"/>
                </a:solidFill>
                <a:latin typeface="Malgun Gothic" panose="020b0503020000020004" charset="-127"/>
                <a:ea typeface="Malgun Gothic" panose="020b0503020000020004" charset="-127"/>
              </a:endParaRPr>
            </a:p>
          </p:txBody>
        </p:sp>
        <p:sp>
          <p:nvSpPr>
            <p:cNvPr id="173" name="Freeform 74"/>
            <p:cNvSpPr/>
            <p:nvPr/>
          </p:nvSpPr>
          <p:spPr bwMode="auto">
            <a:xfrm>
              <a:off x="3268663" y="5762626"/>
              <a:ext cx="14288" cy="30163"/>
            </a:xfrm>
            <a:custGeom>
              <a:gdLst>
                <a:gd name="T0" fmla="*/ 4 w 9"/>
                <a:gd name="T1" fmla="*/ 0 h 19"/>
                <a:gd name="T2" fmla="*/ 4 w 9"/>
                <a:gd name="T3" fmla="*/ 0 h 19"/>
                <a:gd name="T4" fmla="*/ 7 w 9"/>
                <a:gd name="T5" fmla="*/ 2 h 19"/>
                <a:gd name="T6" fmla="*/ 8 w 9"/>
                <a:gd name="T7" fmla="*/ 4 h 19"/>
                <a:gd name="T8" fmla="*/ 9 w 9"/>
                <a:gd name="T9" fmla="*/ 7 h 19"/>
                <a:gd name="T10" fmla="*/ 9 w 9"/>
                <a:gd name="T11" fmla="*/ 12 h 19"/>
                <a:gd name="T12" fmla="*/ 8 w 9"/>
                <a:gd name="T13" fmla="*/ 15 h 19"/>
                <a:gd name="T14" fmla="*/ 6 w 9"/>
                <a:gd name="T15" fmla="*/ 17 h 19"/>
                <a:gd name="T16" fmla="*/ 3 w 9"/>
                <a:gd name="T17" fmla="*/ 19 h 19"/>
                <a:gd name="T18" fmla="*/ 0 w 9"/>
                <a:gd name="T19" fmla="*/ 19 h 19"/>
                <a:gd name="T20" fmla="*/ 0 w 9"/>
                <a:gd name="T21" fmla="*/ 19 h 19"/>
                <a:gd name="T22" fmla="*/ 1 w 9"/>
                <a:gd name="T23" fmla="*/ 15 h 19"/>
                <a:gd name="T24" fmla="*/ 4 w 9"/>
                <a:gd name="T25" fmla="*/ 11 h 19"/>
                <a:gd name="T26" fmla="*/ 5 w 9"/>
                <a:gd name="T27" fmla="*/ 6 h 19"/>
                <a:gd name="T28" fmla="*/ 4 w 9"/>
                <a:gd name="T29" fmla="*/ 0 h 19"/>
                <a:gd name="T30" fmla="*/ 4 w 9"/>
                <a:gd name="T31" fmla="*/ 0 h 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19">
                  <a:moveTo>
                    <a:pt x="4" y="0"/>
                  </a:moveTo>
                  <a:lnTo>
                    <a:pt x="4" y="0"/>
                  </a:lnTo>
                  <a:lnTo>
                    <a:pt x="7" y="2"/>
                  </a:lnTo>
                  <a:lnTo>
                    <a:pt x="8" y="4"/>
                  </a:lnTo>
                  <a:lnTo>
                    <a:pt x="9" y="7"/>
                  </a:lnTo>
                  <a:lnTo>
                    <a:pt x="9" y="12"/>
                  </a:lnTo>
                  <a:lnTo>
                    <a:pt x="8" y="15"/>
                  </a:lnTo>
                  <a:lnTo>
                    <a:pt x="6" y="17"/>
                  </a:lnTo>
                  <a:lnTo>
                    <a:pt x="3" y="19"/>
                  </a:lnTo>
                  <a:lnTo>
                    <a:pt x="0" y="19"/>
                  </a:lnTo>
                  <a:lnTo>
                    <a:pt x="0" y="19"/>
                  </a:lnTo>
                  <a:lnTo>
                    <a:pt x="1" y="15"/>
                  </a:lnTo>
                  <a:lnTo>
                    <a:pt x="4" y="11"/>
                  </a:lnTo>
                  <a:lnTo>
                    <a:pt x="5" y="6"/>
                  </a:lnTo>
                  <a:lnTo>
                    <a:pt x="4"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400">
                <a:solidFill>
                  <a:prstClr val="black"/>
                </a:solidFill>
                <a:latin typeface="Malgun Gothic" panose="020b0503020000020004" charset="-127"/>
                <a:ea typeface="Malgun Gothic" panose="020b0503020000020004" charset="-127"/>
              </a:endParaRPr>
            </a:p>
          </p:txBody>
        </p:sp>
        <p:sp>
          <p:nvSpPr>
            <p:cNvPr id="174" name="Freeform 75"/>
            <p:cNvSpPr/>
            <p:nvPr/>
          </p:nvSpPr>
          <p:spPr bwMode="auto">
            <a:xfrm>
              <a:off x="3260725" y="5767388"/>
              <a:ext cx="6350" cy="19050"/>
            </a:xfrm>
            <a:custGeom>
              <a:gdLst>
                <a:gd name="T0" fmla="*/ 2 w 4"/>
                <a:gd name="T1" fmla="*/ 0 h 12"/>
                <a:gd name="T2" fmla="*/ 2 w 4"/>
                <a:gd name="T3" fmla="*/ 0 h 12"/>
                <a:gd name="T4" fmla="*/ 4 w 4"/>
                <a:gd name="T5" fmla="*/ 2 h 12"/>
                <a:gd name="T6" fmla="*/ 4 w 4"/>
                <a:gd name="T7" fmla="*/ 5 h 12"/>
                <a:gd name="T8" fmla="*/ 3 w 4"/>
                <a:gd name="T9" fmla="*/ 9 h 12"/>
                <a:gd name="T10" fmla="*/ 2 w 4"/>
                <a:gd name="T11" fmla="*/ 12 h 12"/>
                <a:gd name="T12" fmla="*/ 2 w 4"/>
                <a:gd name="T13" fmla="*/ 12 h 12"/>
                <a:gd name="T14" fmla="*/ 0 w 4"/>
                <a:gd name="T15" fmla="*/ 11 h 12"/>
                <a:gd name="T16" fmla="*/ 0 w 4"/>
                <a:gd name="T17" fmla="*/ 10 h 12"/>
                <a:gd name="T18" fmla="*/ 0 w 4"/>
                <a:gd name="T19" fmla="*/ 7 h 12"/>
                <a:gd name="T20" fmla="*/ 2 w 4"/>
                <a:gd name="T21" fmla="*/ 0 h 12"/>
                <a:gd name="T22" fmla="*/ 2 w 4"/>
                <a:gd name="T23" fmla="*/ 0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12">
                  <a:moveTo>
                    <a:pt x="2" y="0"/>
                  </a:moveTo>
                  <a:lnTo>
                    <a:pt x="2" y="0"/>
                  </a:lnTo>
                  <a:lnTo>
                    <a:pt x="4" y="2"/>
                  </a:lnTo>
                  <a:lnTo>
                    <a:pt x="4" y="5"/>
                  </a:lnTo>
                  <a:lnTo>
                    <a:pt x="3" y="9"/>
                  </a:lnTo>
                  <a:lnTo>
                    <a:pt x="2" y="12"/>
                  </a:lnTo>
                  <a:lnTo>
                    <a:pt x="2" y="12"/>
                  </a:lnTo>
                  <a:lnTo>
                    <a:pt x="0" y="11"/>
                  </a:lnTo>
                  <a:lnTo>
                    <a:pt x="0" y="10"/>
                  </a:lnTo>
                  <a:lnTo>
                    <a:pt x="0" y="7"/>
                  </a:lnTo>
                  <a:lnTo>
                    <a:pt x="2"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400">
                <a:solidFill>
                  <a:prstClr val="black"/>
                </a:solidFill>
                <a:latin typeface="Malgun Gothic" panose="020b0503020000020004" charset="-127"/>
                <a:ea typeface="Malgun Gothic" panose="020b0503020000020004" charset="-127"/>
              </a:endParaRPr>
            </a:p>
          </p:txBody>
        </p:sp>
        <p:sp>
          <p:nvSpPr>
            <p:cNvPr id="175" name="Freeform 76"/>
            <p:cNvSpPr/>
            <p:nvPr/>
          </p:nvSpPr>
          <p:spPr bwMode="auto">
            <a:xfrm>
              <a:off x="3262313" y="5803901"/>
              <a:ext cx="4763" cy="11113"/>
            </a:xfrm>
            <a:custGeom>
              <a:gdLst>
                <a:gd name="T0" fmla="*/ 1 w 3"/>
                <a:gd name="T1" fmla="*/ 0 h 7"/>
                <a:gd name="T2" fmla="*/ 1 w 3"/>
                <a:gd name="T3" fmla="*/ 0 h 7"/>
                <a:gd name="T4" fmla="*/ 2 w 3"/>
                <a:gd name="T5" fmla="*/ 1 h 7"/>
                <a:gd name="T6" fmla="*/ 3 w 3"/>
                <a:gd name="T7" fmla="*/ 2 h 7"/>
                <a:gd name="T8" fmla="*/ 3 w 3"/>
                <a:gd name="T9" fmla="*/ 5 h 7"/>
                <a:gd name="T10" fmla="*/ 2 w 3"/>
                <a:gd name="T11" fmla="*/ 7 h 7"/>
                <a:gd name="T12" fmla="*/ 1 w 3"/>
                <a:gd name="T13" fmla="*/ 7 h 7"/>
                <a:gd name="T14" fmla="*/ 0 w 3"/>
                <a:gd name="T15" fmla="*/ 7 h 7"/>
                <a:gd name="T16" fmla="*/ 0 w 3"/>
                <a:gd name="T17" fmla="*/ 7 h 7"/>
                <a:gd name="T18" fmla="*/ 0 w 3"/>
                <a:gd name="T19" fmla="*/ 5 h 7"/>
                <a:gd name="T20" fmla="*/ 0 w 3"/>
                <a:gd name="T21" fmla="*/ 4 h 7"/>
                <a:gd name="T22" fmla="*/ 1 w 3"/>
                <a:gd name="T23" fmla="*/ 0 h 7"/>
                <a:gd name="T24" fmla="*/ 1 w 3"/>
                <a:gd name="T25" fmla="*/ 0 h 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7">
                  <a:moveTo>
                    <a:pt x="1" y="0"/>
                  </a:moveTo>
                  <a:lnTo>
                    <a:pt x="1" y="0"/>
                  </a:lnTo>
                  <a:lnTo>
                    <a:pt x="2" y="1"/>
                  </a:lnTo>
                  <a:lnTo>
                    <a:pt x="3" y="2"/>
                  </a:lnTo>
                  <a:lnTo>
                    <a:pt x="3" y="5"/>
                  </a:lnTo>
                  <a:lnTo>
                    <a:pt x="2" y="7"/>
                  </a:lnTo>
                  <a:lnTo>
                    <a:pt x="1" y="7"/>
                  </a:lnTo>
                  <a:lnTo>
                    <a:pt x="0" y="7"/>
                  </a:lnTo>
                  <a:lnTo>
                    <a:pt x="0" y="7"/>
                  </a:lnTo>
                  <a:lnTo>
                    <a:pt x="0" y="5"/>
                  </a:lnTo>
                  <a:lnTo>
                    <a:pt x="0" y="4"/>
                  </a:lnTo>
                  <a:lnTo>
                    <a:pt x="1" y="0"/>
                  </a:ln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400">
                <a:solidFill>
                  <a:prstClr val="black"/>
                </a:solidFill>
                <a:latin typeface="Malgun Gothic" panose="020b0503020000020004" charset="-127"/>
                <a:ea typeface="Malgun Gothic" panose="020b0503020000020004" charset="-127"/>
              </a:endParaRPr>
            </a:p>
          </p:txBody>
        </p:sp>
        <p:sp>
          <p:nvSpPr>
            <p:cNvPr id="176" name="Freeform 77"/>
            <p:cNvSpPr/>
            <p:nvPr/>
          </p:nvSpPr>
          <p:spPr bwMode="auto">
            <a:xfrm>
              <a:off x="3268663" y="5905501"/>
              <a:ext cx="9525" cy="17463"/>
            </a:xfrm>
            <a:custGeom>
              <a:gdLst>
                <a:gd name="T0" fmla="*/ 6 w 6"/>
                <a:gd name="T1" fmla="*/ 0 h 11"/>
                <a:gd name="T2" fmla="*/ 6 w 6"/>
                <a:gd name="T3" fmla="*/ 0 h 11"/>
                <a:gd name="T4" fmla="*/ 6 w 6"/>
                <a:gd name="T5" fmla="*/ 5 h 11"/>
                <a:gd name="T6" fmla="*/ 5 w 6"/>
                <a:gd name="T7" fmla="*/ 7 h 11"/>
                <a:gd name="T8" fmla="*/ 4 w 6"/>
                <a:gd name="T9" fmla="*/ 9 h 11"/>
                <a:gd name="T10" fmla="*/ 2 w 6"/>
                <a:gd name="T11" fmla="*/ 11 h 11"/>
                <a:gd name="T12" fmla="*/ 2 w 6"/>
                <a:gd name="T13" fmla="*/ 11 h 11"/>
                <a:gd name="T14" fmla="*/ 1 w 6"/>
                <a:gd name="T15" fmla="*/ 9 h 11"/>
                <a:gd name="T16" fmla="*/ 0 w 6"/>
                <a:gd name="T17" fmla="*/ 8 h 11"/>
                <a:gd name="T18" fmla="*/ 0 w 6"/>
                <a:gd name="T19" fmla="*/ 5 h 11"/>
                <a:gd name="T20" fmla="*/ 3 w 6"/>
                <a:gd name="T21" fmla="*/ 2 h 11"/>
                <a:gd name="T22" fmla="*/ 4 w 6"/>
                <a:gd name="T23" fmla="*/ 0 h 11"/>
                <a:gd name="T24" fmla="*/ 6 w 6"/>
                <a:gd name="T25" fmla="*/ 0 h 11"/>
                <a:gd name="T26" fmla="*/ 6 w 6"/>
                <a:gd name="T27" fmla="*/ 0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 h="11">
                  <a:moveTo>
                    <a:pt x="6" y="0"/>
                  </a:moveTo>
                  <a:lnTo>
                    <a:pt x="6" y="0"/>
                  </a:lnTo>
                  <a:lnTo>
                    <a:pt x="6" y="5"/>
                  </a:lnTo>
                  <a:lnTo>
                    <a:pt x="5" y="7"/>
                  </a:lnTo>
                  <a:lnTo>
                    <a:pt x="4" y="9"/>
                  </a:lnTo>
                  <a:lnTo>
                    <a:pt x="2" y="11"/>
                  </a:lnTo>
                  <a:lnTo>
                    <a:pt x="2" y="11"/>
                  </a:lnTo>
                  <a:lnTo>
                    <a:pt x="1" y="9"/>
                  </a:lnTo>
                  <a:lnTo>
                    <a:pt x="0" y="8"/>
                  </a:lnTo>
                  <a:lnTo>
                    <a:pt x="0" y="5"/>
                  </a:lnTo>
                  <a:lnTo>
                    <a:pt x="3" y="2"/>
                  </a:lnTo>
                  <a:lnTo>
                    <a:pt x="4" y="0"/>
                  </a:lnTo>
                  <a:lnTo>
                    <a:pt x="6" y="0"/>
                  </a:ln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400">
                <a:solidFill>
                  <a:prstClr val="black"/>
                </a:solidFill>
                <a:latin typeface="Malgun Gothic" panose="020b0503020000020004" charset="-127"/>
                <a:ea typeface="Malgun Gothic" panose="020b0503020000020004" charset="-127"/>
              </a:endParaRPr>
            </a:p>
          </p:txBody>
        </p:sp>
        <p:sp>
          <p:nvSpPr>
            <p:cNvPr id="177" name="Freeform 78"/>
            <p:cNvSpPr>
              <a:spLocks noEditPoints="1"/>
            </p:cNvSpPr>
            <p:nvPr/>
          </p:nvSpPr>
          <p:spPr bwMode="auto">
            <a:xfrm>
              <a:off x="3200400" y="4652963"/>
              <a:ext cx="142875" cy="196850"/>
            </a:xfrm>
            <a:custGeom>
              <a:gdLst>
                <a:gd name="T0" fmla="*/ 40 w 90"/>
                <a:gd name="T1" fmla="*/ 107 h 124"/>
                <a:gd name="T2" fmla="*/ 31 w 90"/>
                <a:gd name="T3" fmla="*/ 106 h 124"/>
                <a:gd name="T4" fmla="*/ 34 w 90"/>
                <a:gd name="T5" fmla="*/ 114 h 124"/>
                <a:gd name="T6" fmla="*/ 30 w 90"/>
                <a:gd name="T7" fmla="*/ 115 h 124"/>
                <a:gd name="T8" fmla="*/ 23 w 90"/>
                <a:gd name="T9" fmla="*/ 121 h 124"/>
                <a:gd name="T10" fmla="*/ 20 w 90"/>
                <a:gd name="T11" fmla="*/ 120 h 124"/>
                <a:gd name="T12" fmla="*/ 20 w 90"/>
                <a:gd name="T13" fmla="*/ 115 h 124"/>
                <a:gd name="T14" fmla="*/ 17 w 90"/>
                <a:gd name="T15" fmla="*/ 107 h 124"/>
                <a:gd name="T16" fmla="*/ 9 w 90"/>
                <a:gd name="T17" fmla="*/ 109 h 124"/>
                <a:gd name="T18" fmla="*/ 5 w 90"/>
                <a:gd name="T19" fmla="*/ 124 h 124"/>
                <a:gd name="T20" fmla="*/ 0 w 90"/>
                <a:gd name="T21" fmla="*/ 116 h 124"/>
                <a:gd name="T22" fmla="*/ 2 w 90"/>
                <a:gd name="T23" fmla="*/ 103 h 124"/>
                <a:gd name="T24" fmla="*/ 7 w 90"/>
                <a:gd name="T25" fmla="*/ 102 h 124"/>
                <a:gd name="T26" fmla="*/ 7 w 90"/>
                <a:gd name="T27" fmla="*/ 87 h 124"/>
                <a:gd name="T28" fmla="*/ 11 w 90"/>
                <a:gd name="T29" fmla="*/ 86 h 124"/>
                <a:gd name="T30" fmla="*/ 21 w 90"/>
                <a:gd name="T31" fmla="*/ 70 h 124"/>
                <a:gd name="T32" fmla="*/ 35 w 90"/>
                <a:gd name="T33" fmla="*/ 55 h 124"/>
                <a:gd name="T34" fmla="*/ 34 w 90"/>
                <a:gd name="T35" fmla="*/ 42 h 124"/>
                <a:gd name="T36" fmla="*/ 34 w 90"/>
                <a:gd name="T37" fmla="*/ 22 h 124"/>
                <a:gd name="T38" fmla="*/ 51 w 90"/>
                <a:gd name="T39" fmla="*/ 0 h 124"/>
                <a:gd name="T40" fmla="*/ 59 w 90"/>
                <a:gd name="T41" fmla="*/ 4 h 124"/>
                <a:gd name="T42" fmla="*/ 68 w 90"/>
                <a:gd name="T43" fmla="*/ 7 h 124"/>
                <a:gd name="T44" fmla="*/ 71 w 90"/>
                <a:gd name="T45" fmla="*/ 16 h 124"/>
                <a:gd name="T46" fmla="*/ 76 w 90"/>
                <a:gd name="T47" fmla="*/ 22 h 124"/>
                <a:gd name="T48" fmla="*/ 68 w 90"/>
                <a:gd name="T49" fmla="*/ 43 h 124"/>
                <a:gd name="T50" fmla="*/ 68 w 90"/>
                <a:gd name="T51" fmla="*/ 54 h 124"/>
                <a:gd name="T52" fmla="*/ 72 w 90"/>
                <a:gd name="T53" fmla="*/ 45 h 124"/>
                <a:gd name="T54" fmla="*/ 73 w 90"/>
                <a:gd name="T55" fmla="*/ 34 h 124"/>
                <a:gd name="T56" fmla="*/ 75 w 90"/>
                <a:gd name="T57" fmla="*/ 37 h 124"/>
                <a:gd name="T58" fmla="*/ 73 w 90"/>
                <a:gd name="T59" fmla="*/ 47 h 124"/>
                <a:gd name="T60" fmla="*/ 79 w 90"/>
                <a:gd name="T61" fmla="*/ 34 h 124"/>
                <a:gd name="T62" fmla="*/ 81 w 90"/>
                <a:gd name="T63" fmla="*/ 36 h 124"/>
                <a:gd name="T64" fmla="*/ 81 w 90"/>
                <a:gd name="T65" fmla="*/ 44 h 124"/>
                <a:gd name="T66" fmla="*/ 84 w 90"/>
                <a:gd name="T67" fmla="*/ 39 h 124"/>
                <a:gd name="T68" fmla="*/ 87 w 90"/>
                <a:gd name="T69" fmla="*/ 34 h 124"/>
                <a:gd name="T70" fmla="*/ 90 w 90"/>
                <a:gd name="T71" fmla="*/ 39 h 124"/>
                <a:gd name="T72" fmla="*/ 87 w 90"/>
                <a:gd name="T73" fmla="*/ 52 h 124"/>
                <a:gd name="T74" fmla="*/ 83 w 90"/>
                <a:gd name="T75" fmla="*/ 56 h 124"/>
                <a:gd name="T76" fmla="*/ 83 w 90"/>
                <a:gd name="T77" fmla="*/ 54 h 124"/>
                <a:gd name="T78" fmla="*/ 74 w 90"/>
                <a:gd name="T79" fmla="*/ 62 h 124"/>
                <a:gd name="T80" fmla="*/ 69 w 90"/>
                <a:gd name="T81" fmla="*/ 76 h 124"/>
                <a:gd name="T82" fmla="*/ 62 w 90"/>
                <a:gd name="T83" fmla="*/ 80 h 124"/>
                <a:gd name="T84" fmla="*/ 64 w 90"/>
                <a:gd name="T85" fmla="*/ 87 h 124"/>
                <a:gd name="T86" fmla="*/ 53 w 90"/>
                <a:gd name="T87" fmla="*/ 89 h 124"/>
                <a:gd name="T88" fmla="*/ 48 w 90"/>
                <a:gd name="T89" fmla="*/ 91 h 124"/>
                <a:gd name="T90" fmla="*/ 44 w 90"/>
                <a:gd name="T91" fmla="*/ 84 h 124"/>
                <a:gd name="T92" fmla="*/ 42 w 90"/>
                <a:gd name="T93" fmla="*/ 85 h 124"/>
                <a:gd name="T94" fmla="*/ 44 w 90"/>
                <a:gd name="T95" fmla="*/ 95 h 124"/>
                <a:gd name="T96" fmla="*/ 42 w 90"/>
                <a:gd name="T97" fmla="*/ 99 h 124"/>
                <a:gd name="T98" fmla="*/ 41 w 90"/>
                <a:gd name="T99" fmla="*/ 109 h 124"/>
                <a:gd name="T100" fmla="*/ 65 w 90"/>
                <a:gd name="T101" fmla="*/ 70 h 124"/>
                <a:gd name="T102" fmla="*/ 69 w 90"/>
                <a:gd name="T103" fmla="*/ 66 h 124"/>
                <a:gd name="T104" fmla="*/ 70 w 90"/>
                <a:gd name="T105" fmla="*/ 58 h 124"/>
                <a:gd name="T106" fmla="*/ 65 w 90"/>
                <a:gd name="T107" fmla="*/ 60 h 124"/>
                <a:gd name="T108" fmla="*/ 65 w 90"/>
                <a:gd name="T109" fmla="*/ 70 h 124"/>
                <a:gd name="T110" fmla="*/ 57 w 90"/>
                <a:gd name="T111" fmla="*/ 83 h 124"/>
                <a:gd name="T112" fmla="*/ 54 w 90"/>
                <a:gd name="T113" fmla="*/ 76 h 124"/>
                <a:gd name="T114" fmla="*/ 58 w 90"/>
                <a:gd name="T115" fmla="*/ 65 h 124"/>
                <a:gd name="T116" fmla="*/ 58 w 90"/>
                <a:gd name="T117" fmla="*/ 59 h 124"/>
                <a:gd name="T118" fmla="*/ 52 w 90"/>
                <a:gd name="T119" fmla="*/ 75 h 124"/>
                <a:gd name="T120" fmla="*/ 51 w 90"/>
                <a:gd name="T121" fmla="*/ 83 h 1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 h="124">
                  <a:moveTo>
                    <a:pt x="41" y="109"/>
                  </a:moveTo>
                  <a:lnTo>
                    <a:pt x="41" y="109"/>
                  </a:lnTo>
                  <a:lnTo>
                    <a:pt x="40" y="107"/>
                  </a:lnTo>
                  <a:lnTo>
                    <a:pt x="38" y="106"/>
                  </a:lnTo>
                  <a:lnTo>
                    <a:pt x="31" y="106"/>
                  </a:lnTo>
                  <a:lnTo>
                    <a:pt x="31" y="106"/>
                  </a:lnTo>
                  <a:lnTo>
                    <a:pt x="31" y="109"/>
                  </a:lnTo>
                  <a:lnTo>
                    <a:pt x="33" y="111"/>
                  </a:lnTo>
                  <a:lnTo>
                    <a:pt x="34" y="114"/>
                  </a:lnTo>
                  <a:lnTo>
                    <a:pt x="34" y="117"/>
                  </a:lnTo>
                  <a:lnTo>
                    <a:pt x="34" y="117"/>
                  </a:lnTo>
                  <a:lnTo>
                    <a:pt x="30" y="115"/>
                  </a:lnTo>
                  <a:lnTo>
                    <a:pt x="27" y="115"/>
                  </a:lnTo>
                  <a:lnTo>
                    <a:pt x="25" y="117"/>
                  </a:lnTo>
                  <a:lnTo>
                    <a:pt x="23" y="121"/>
                  </a:lnTo>
                  <a:lnTo>
                    <a:pt x="23" y="121"/>
                  </a:lnTo>
                  <a:lnTo>
                    <a:pt x="21" y="121"/>
                  </a:lnTo>
                  <a:lnTo>
                    <a:pt x="20" y="120"/>
                  </a:lnTo>
                  <a:lnTo>
                    <a:pt x="19" y="119"/>
                  </a:lnTo>
                  <a:lnTo>
                    <a:pt x="19" y="118"/>
                  </a:lnTo>
                  <a:lnTo>
                    <a:pt x="20" y="115"/>
                  </a:lnTo>
                  <a:lnTo>
                    <a:pt x="20" y="110"/>
                  </a:lnTo>
                  <a:lnTo>
                    <a:pt x="20" y="110"/>
                  </a:lnTo>
                  <a:lnTo>
                    <a:pt x="17" y="107"/>
                  </a:lnTo>
                  <a:lnTo>
                    <a:pt x="14" y="106"/>
                  </a:lnTo>
                  <a:lnTo>
                    <a:pt x="11" y="107"/>
                  </a:lnTo>
                  <a:lnTo>
                    <a:pt x="9" y="109"/>
                  </a:lnTo>
                  <a:lnTo>
                    <a:pt x="7" y="116"/>
                  </a:lnTo>
                  <a:lnTo>
                    <a:pt x="5" y="124"/>
                  </a:lnTo>
                  <a:lnTo>
                    <a:pt x="5" y="124"/>
                  </a:lnTo>
                  <a:lnTo>
                    <a:pt x="3" y="123"/>
                  </a:lnTo>
                  <a:lnTo>
                    <a:pt x="2" y="121"/>
                  </a:lnTo>
                  <a:lnTo>
                    <a:pt x="0" y="116"/>
                  </a:lnTo>
                  <a:lnTo>
                    <a:pt x="1" y="109"/>
                  </a:lnTo>
                  <a:lnTo>
                    <a:pt x="2" y="103"/>
                  </a:lnTo>
                  <a:lnTo>
                    <a:pt x="2" y="103"/>
                  </a:lnTo>
                  <a:lnTo>
                    <a:pt x="4" y="104"/>
                  </a:lnTo>
                  <a:lnTo>
                    <a:pt x="5" y="103"/>
                  </a:lnTo>
                  <a:lnTo>
                    <a:pt x="7" y="102"/>
                  </a:lnTo>
                  <a:lnTo>
                    <a:pt x="7" y="102"/>
                  </a:lnTo>
                  <a:lnTo>
                    <a:pt x="7" y="87"/>
                  </a:lnTo>
                  <a:lnTo>
                    <a:pt x="7" y="87"/>
                  </a:lnTo>
                  <a:lnTo>
                    <a:pt x="9" y="86"/>
                  </a:lnTo>
                  <a:lnTo>
                    <a:pt x="11" y="86"/>
                  </a:lnTo>
                  <a:lnTo>
                    <a:pt x="11" y="86"/>
                  </a:lnTo>
                  <a:lnTo>
                    <a:pt x="13" y="80"/>
                  </a:lnTo>
                  <a:lnTo>
                    <a:pt x="17" y="75"/>
                  </a:lnTo>
                  <a:lnTo>
                    <a:pt x="21" y="70"/>
                  </a:lnTo>
                  <a:lnTo>
                    <a:pt x="24" y="66"/>
                  </a:lnTo>
                  <a:lnTo>
                    <a:pt x="32" y="59"/>
                  </a:lnTo>
                  <a:lnTo>
                    <a:pt x="35" y="55"/>
                  </a:lnTo>
                  <a:lnTo>
                    <a:pt x="39" y="48"/>
                  </a:lnTo>
                  <a:lnTo>
                    <a:pt x="39" y="48"/>
                  </a:lnTo>
                  <a:lnTo>
                    <a:pt x="34" y="42"/>
                  </a:lnTo>
                  <a:lnTo>
                    <a:pt x="32" y="35"/>
                  </a:lnTo>
                  <a:lnTo>
                    <a:pt x="33" y="28"/>
                  </a:lnTo>
                  <a:lnTo>
                    <a:pt x="34" y="22"/>
                  </a:lnTo>
                  <a:lnTo>
                    <a:pt x="38" y="16"/>
                  </a:lnTo>
                  <a:lnTo>
                    <a:pt x="42" y="9"/>
                  </a:lnTo>
                  <a:lnTo>
                    <a:pt x="51" y="0"/>
                  </a:lnTo>
                  <a:lnTo>
                    <a:pt x="51" y="0"/>
                  </a:lnTo>
                  <a:lnTo>
                    <a:pt x="55" y="2"/>
                  </a:lnTo>
                  <a:lnTo>
                    <a:pt x="59" y="4"/>
                  </a:lnTo>
                  <a:lnTo>
                    <a:pt x="62" y="7"/>
                  </a:lnTo>
                  <a:lnTo>
                    <a:pt x="65" y="7"/>
                  </a:lnTo>
                  <a:lnTo>
                    <a:pt x="68" y="7"/>
                  </a:lnTo>
                  <a:lnTo>
                    <a:pt x="68" y="7"/>
                  </a:lnTo>
                  <a:lnTo>
                    <a:pt x="69" y="12"/>
                  </a:lnTo>
                  <a:lnTo>
                    <a:pt x="71" y="16"/>
                  </a:lnTo>
                  <a:lnTo>
                    <a:pt x="72" y="20"/>
                  </a:lnTo>
                  <a:lnTo>
                    <a:pt x="74" y="21"/>
                  </a:lnTo>
                  <a:lnTo>
                    <a:pt x="76" y="22"/>
                  </a:lnTo>
                  <a:lnTo>
                    <a:pt x="76" y="22"/>
                  </a:lnTo>
                  <a:lnTo>
                    <a:pt x="70" y="36"/>
                  </a:lnTo>
                  <a:lnTo>
                    <a:pt x="68" y="43"/>
                  </a:lnTo>
                  <a:lnTo>
                    <a:pt x="67" y="48"/>
                  </a:lnTo>
                  <a:lnTo>
                    <a:pt x="68" y="54"/>
                  </a:lnTo>
                  <a:lnTo>
                    <a:pt x="68" y="54"/>
                  </a:lnTo>
                  <a:lnTo>
                    <a:pt x="70" y="53"/>
                  </a:lnTo>
                  <a:lnTo>
                    <a:pt x="71" y="50"/>
                  </a:lnTo>
                  <a:lnTo>
                    <a:pt x="72" y="45"/>
                  </a:lnTo>
                  <a:lnTo>
                    <a:pt x="72" y="39"/>
                  </a:lnTo>
                  <a:lnTo>
                    <a:pt x="72" y="36"/>
                  </a:lnTo>
                  <a:lnTo>
                    <a:pt x="73" y="34"/>
                  </a:lnTo>
                  <a:lnTo>
                    <a:pt x="73" y="34"/>
                  </a:lnTo>
                  <a:lnTo>
                    <a:pt x="74" y="36"/>
                  </a:lnTo>
                  <a:lnTo>
                    <a:pt x="75" y="37"/>
                  </a:lnTo>
                  <a:lnTo>
                    <a:pt x="74" y="40"/>
                  </a:lnTo>
                  <a:lnTo>
                    <a:pt x="73" y="43"/>
                  </a:lnTo>
                  <a:lnTo>
                    <a:pt x="73" y="47"/>
                  </a:lnTo>
                  <a:lnTo>
                    <a:pt x="73" y="47"/>
                  </a:lnTo>
                  <a:lnTo>
                    <a:pt x="76" y="41"/>
                  </a:lnTo>
                  <a:lnTo>
                    <a:pt x="79" y="34"/>
                  </a:lnTo>
                  <a:lnTo>
                    <a:pt x="79" y="34"/>
                  </a:lnTo>
                  <a:lnTo>
                    <a:pt x="80" y="35"/>
                  </a:lnTo>
                  <a:lnTo>
                    <a:pt x="81" y="36"/>
                  </a:lnTo>
                  <a:lnTo>
                    <a:pt x="81" y="38"/>
                  </a:lnTo>
                  <a:lnTo>
                    <a:pt x="81" y="41"/>
                  </a:lnTo>
                  <a:lnTo>
                    <a:pt x="81" y="44"/>
                  </a:lnTo>
                  <a:lnTo>
                    <a:pt x="81" y="44"/>
                  </a:lnTo>
                  <a:lnTo>
                    <a:pt x="83" y="42"/>
                  </a:lnTo>
                  <a:lnTo>
                    <a:pt x="84" y="39"/>
                  </a:lnTo>
                  <a:lnTo>
                    <a:pt x="85" y="36"/>
                  </a:lnTo>
                  <a:lnTo>
                    <a:pt x="86" y="35"/>
                  </a:lnTo>
                  <a:lnTo>
                    <a:pt x="87" y="34"/>
                  </a:lnTo>
                  <a:lnTo>
                    <a:pt x="87" y="34"/>
                  </a:lnTo>
                  <a:lnTo>
                    <a:pt x="89" y="36"/>
                  </a:lnTo>
                  <a:lnTo>
                    <a:pt x="90" y="39"/>
                  </a:lnTo>
                  <a:lnTo>
                    <a:pt x="90" y="42"/>
                  </a:lnTo>
                  <a:lnTo>
                    <a:pt x="90" y="45"/>
                  </a:lnTo>
                  <a:lnTo>
                    <a:pt x="87" y="52"/>
                  </a:lnTo>
                  <a:lnTo>
                    <a:pt x="85" y="56"/>
                  </a:lnTo>
                  <a:lnTo>
                    <a:pt x="85" y="56"/>
                  </a:lnTo>
                  <a:lnTo>
                    <a:pt x="83" y="56"/>
                  </a:lnTo>
                  <a:lnTo>
                    <a:pt x="83" y="56"/>
                  </a:lnTo>
                  <a:lnTo>
                    <a:pt x="83" y="54"/>
                  </a:lnTo>
                  <a:lnTo>
                    <a:pt x="83" y="54"/>
                  </a:lnTo>
                  <a:lnTo>
                    <a:pt x="80" y="55"/>
                  </a:lnTo>
                  <a:lnTo>
                    <a:pt x="76" y="58"/>
                  </a:lnTo>
                  <a:lnTo>
                    <a:pt x="74" y="62"/>
                  </a:lnTo>
                  <a:lnTo>
                    <a:pt x="73" y="67"/>
                  </a:lnTo>
                  <a:lnTo>
                    <a:pt x="71" y="71"/>
                  </a:lnTo>
                  <a:lnTo>
                    <a:pt x="69" y="76"/>
                  </a:lnTo>
                  <a:lnTo>
                    <a:pt x="67" y="79"/>
                  </a:lnTo>
                  <a:lnTo>
                    <a:pt x="62" y="80"/>
                  </a:lnTo>
                  <a:lnTo>
                    <a:pt x="62" y="80"/>
                  </a:lnTo>
                  <a:lnTo>
                    <a:pt x="63" y="83"/>
                  </a:lnTo>
                  <a:lnTo>
                    <a:pt x="64" y="85"/>
                  </a:lnTo>
                  <a:lnTo>
                    <a:pt x="64" y="87"/>
                  </a:lnTo>
                  <a:lnTo>
                    <a:pt x="64" y="90"/>
                  </a:lnTo>
                  <a:lnTo>
                    <a:pt x="64" y="90"/>
                  </a:lnTo>
                  <a:lnTo>
                    <a:pt x="53" y="89"/>
                  </a:lnTo>
                  <a:lnTo>
                    <a:pt x="50" y="90"/>
                  </a:lnTo>
                  <a:lnTo>
                    <a:pt x="48" y="91"/>
                  </a:lnTo>
                  <a:lnTo>
                    <a:pt x="48" y="91"/>
                  </a:lnTo>
                  <a:lnTo>
                    <a:pt x="46" y="90"/>
                  </a:lnTo>
                  <a:lnTo>
                    <a:pt x="45" y="89"/>
                  </a:lnTo>
                  <a:lnTo>
                    <a:pt x="44" y="84"/>
                  </a:lnTo>
                  <a:lnTo>
                    <a:pt x="44" y="84"/>
                  </a:lnTo>
                  <a:lnTo>
                    <a:pt x="43" y="85"/>
                  </a:lnTo>
                  <a:lnTo>
                    <a:pt x="42" y="85"/>
                  </a:lnTo>
                  <a:lnTo>
                    <a:pt x="42" y="88"/>
                  </a:lnTo>
                  <a:lnTo>
                    <a:pt x="44" y="95"/>
                  </a:lnTo>
                  <a:lnTo>
                    <a:pt x="44" y="95"/>
                  </a:lnTo>
                  <a:lnTo>
                    <a:pt x="42" y="95"/>
                  </a:lnTo>
                  <a:lnTo>
                    <a:pt x="42" y="95"/>
                  </a:lnTo>
                  <a:lnTo>
                    <a:pt x="42" y="99"/>
                  </a:lnTo>
                  <a:lnTo>
                    <a:pt x="43" y="105"/>
                  </a:lnTo>
                  <a:lnTo>
                    <a:pt x="43" y="107"/>
                  </a:lnTo>
                  <a:lnTo>
                    <a:pt x="41" y="109"/>
                  </a:lnTo>
                  <a:lnTo>
                    <a:pt x="41" y="109"/>
                  </a:lnTo>
                  <a:close/>
                  <a:moveTo>
                    <a:pt x="65" y="70"/>
                  </a:moveTo>
                  <a:lnTo>
                    <a:pt x="65" y="70"/>
                  </a:lnTo>
                  <a:lnTo>
                    <a:pt x="67" y="70"/>
                  </a:lnTo>
                  <a:lnTo>
                    <a:pt x="68" y="69"/>
                  </a:lnTo>
                  <a:lnTo>
                    <a:pt x="69" y="66"/>
                  </a:lnTo>
                  <a:lnTo>
                    <a:pt x="70" y="62"/>
                  </a:lnTo>
                  <a:lnTo>
                    <a:pt x="70" y="58"/>
                  </a:lnTo>
                  <a:lnTo>
                    <a:pt x="70" y="58"/>
                  </a:lnTo>
                  <a:lnTo>
                    <a:pt x="66" y="58"/>
                  </a:lnTo>
                  <a:lnTo>
                    <a:pt x="66" y="58"/>
                  </a:lnTo>
                  <a:lnTo>
                    <a:pt x="65" y="60"/>
                  </a:lnTo>
                  <a:lnTo>
                    <a:pt x="65" y="63"/>
                  </a:lnTo>
                  <a:lnTo>
                    <a:pt x="65" y="70"/>
                  </a:lnTo>
                  <a:lnTo>
                    <a:pt x="65" y="70"/>
                  </a:lnTo>
                  <a:close/>
                  <a:moveTo>
                    <a:pt x="51" y="83"/>
                  </a:moveTo>
                  <a:lnTo>
                    <a:pt x="51" y="83"/>
                  </a:lnTo>
                  <a:lnTo>
                    <a:pt x="57" y="83"/>
                  </a:lnTo>
                  <a:lnTo>
                    <a:pt x="57" y="83"/>
                  </a:lnTo>
                  <a:lnTo>
                    <a:pt x="54" y="79"/>
                  </a:lnTo>
                  <a:lnTo>
                    <a:pt x="54" y="76"/>
                  </a:lnTo>
                  <a:lnTo>
                    <a:pt x="54" y="74"/>
                  </a:lnTo>
                  <a:lnTo>
                    <a:pt x="55" y="70"/>
                  </a:lnTo>
                  <a:lnTo>
                    <a:pt x="58" y="65"/>
                  </a:lnTo>
                  <a:lnTo>
                    <a:pt x="59" y="62"/>
                  </a:lnTo>
                  <a:lnTo>
                    <a:pt x="58" y="59"/>
                  </a:lnTo>
                  <a:lnTo>
                    <a:pt x="58" y="59"/>
                  </a:lnTo>
                  <a:lnTo>
                    <a:pt x="53" y="66"/>
                  </a:lnTo>
                  <a:lnTo>
                    <a:pt x="52" y="70"/>
                  </a:lnTo>
                  <a:lnTo>
                    <a:pt x="52" y="75"/>
                  </a:lnTo>
                  <a:lnTo>
                    <a:pt x="52" y="79"/>
                  </a:lnTo>
                  <a:lnTo>
                    <a:pt x="51" y="83"/>
                  </a:lnTo>
                  <a:lnTo>
                    <a:pt x="51" y="8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400">
                <a:solidFill>
                  <a:prstClr val="black"/>
                </a:solidFill>
                <a:latin typeface="Malgun Gothic" panose="020b0503020000020004" charset="-127"/>
                <a:ea typeface="Malgun Gothic" panose="020b0503020000020004" charset="-127"/>
              </a:endParaRPr>
            </a:p>
          </p:txBody>
        </p:sp>
        <p:sp>
          <p:nvSpPr>
            <p:cNvPr id="178" name="Freeform 79"/>
            <p:cNvSpPr>
              <a:spLocks noEditPoints="1"/>
            </p:cNvSpPr>
            <p:nvPr/>
          </p:nvSpPr>
          <p:spPr bwMode="auto">
            <a:xfrm>
              <a:off x="3176588" y="4775201"/>
              <a:ext cx="222250" cy="236538"/>
            </a:xfrm>
            <a:custGeom>
              <a:gdLst>
                <a:gd name="T0" fmla="*/ 1 w 140"/>
                <a:gd name="T1" fmla="*/ 142 h 149"/>
                <a:gd name="T2" fmla="*/ 7 w 140"/>
                <a:gd name="T3" fmla="*/ 126 h 149"/>
                <a:gd name="T4" fmla="*/ 12 w 140"/>
                <a:gd name="T5" fmla="*/ 114 h 149"/>
                <a:gd name="T6" fmla="*/ 17 w 140"/>
                <a:gd name="T7" fmla="*/ 98 h 149"/>
                <a:gd name="T8" fmla="*/ 25 w 140"/>
                <a:gd name="T9" fmla="*/ 94 h 149"/>
                <a:gd name="T10" fmla="*/ 32 w 140"/>
                <a:gd name="T11" fmla="*/ 100 h 149"/>
                <a:gd name="T12" fmla="*/ 54 w 140"/>
                <a:gd name="T13" fmla="*/ 84 h 149"/>
                <a:gd name="T14" fmla="*/ 47 w 140"/>
                <a:gd name="T15" fmla="*/ 71 h 149"/>
                <a:gd name="T16" fmla="*/ 45 w 140"/>
                <a:gd name="T17" fmla="*/ 84 h 149"/>
                <a:gd name="T18" fmla="*/ 36 w 140"/>
                <a:gd name="T19" fmla="*/ 70 h 149"/>
                <a:gd name="T20" fmla="*/ 37 w 140"/>
                <a:gd name="T21" fmla="*/ 63 h 149"/>
                <a:gd name="T22" fmla="*/ 41 w 140"/>
                <a:gd name="T23" fmla="*/ 67 h 149"/>
                <a:gd name="T24" fmla="*/ 47 w 140"/>
                <a:gd name="T25" fmla="*/ 64 h 149"/>
                <a:gd name="T26" fmla="*/ 53 w 140"/>
                <a:gd name="T27" fmla="*/ 53 h 149"/>
                <a:gd name="T28" fmla="*/ 56 w 140"/>
                <a:gd name="T29" fmla="*/ 62 h 149"/>
                <a:gd name="T30" fmla="*/ 55 w 140"/>
                <a:gd name="T31" fmla="*/ 72 h 149"/>
                <a:gd name="T32" fmla="*/ 63 w 140"/>
                <a:gd name="T33" fmla="*/ 62 h 149"/>
                <a:gd name="T34" fmla="*/ 70 w 140"/>
                <a:gd name="T35" fmla="*/ 65 h 149"/>
                <a:gd name="T36" fmla="*/ 75 w 140"/>
                <a:gd name="T37" fmla="*/ 54 h 149"/>
                <a:gd name="T38" fmla="*/ 87 w 140"/>
                <a:gd name="T39" fmla="*/ 50 h 149"/>
                <a:gd name="T40" fmla="*/ 90 w 140"/>
                <a:gd name="T41" fmla="*/ 42 h 149"/>
                <a:gd name="T42" fmla="*/ 98 w 140"/>
                <a:gd name="T43" fmla="*/ 33 h 149"/>
                <a:gd name="T44" fmla="*/ 96 w 140"/>
                <a:gd name="T45" fmla="*/ 22 h 149"/>
                <a:gd name="T46" fmla="*/ 106 w 140"/>
                <a:gd name="T47" fmla="*/ 24 h 149"/>
                <a:gd name="T48" fmla="*/ 134 w 140"/>
                <a:gd name="T49" fmla="*/ 0 h 149"/>
                <a:gd name="T50" fmla="*/ 140 w 140"/>
                <a:gd name="T51" fmla="*/ 21 h 149"/>
                <a:gd name="T52" fmla="*/ 131 w 140"/>
                <a:gd name="T53" fmla="*/ 33 h 149"/>
                <a:gd name="T54" fmla="*/ 118 w 140"/>
                <a:gd name="T55" fmla="*/ 24 h 149"/>
                <a:gd name="T56" fmla="*/ 122 w 140"/>
                <a:gd name="T57" fmla="*/ 35 h 149"/>
                <a:gd name="T58" fmla="*/ 118 w 140"/>
                <a:gd name="T59" fmla="*/ 38 h 149"/>
                <a:gd name="T60" fmla="*/ 116 w 140"/>
                <a:gd name="T61" fmla="*/ 40 h 149"/>
                <a:gd name="T62" fmla="*/ 108 w 140"/>
                <a:gd name="T63" fmla="*/ 47 h 149"/>
                <a:gd name="T64" fmla="*/ 104 w 140"/>
                <a:gd name="T65" fmla="*/ 52 h 149"/>
                <a:gd name="T66" fmla="*/ 104 w 140"/>
                <a:gd name="T67" fmla="*/ 47 h 149"/>
                <a:gd name="T68" fmla="*/ 98 w 140"/>
                <a:gd name="T69" fmla="*/ 50 h 149"/>
                <a:gd name="T70" fmla="*/ 95 w 140"/>
                <a:gd name="T71" fmla="*/ 63 h 149"/>
                <a:gd name="T72" fmla="*/ 90 w 140"/>
                <a:gd name="T73" fmla="*/ 70 h 149"/>
                <a:gd name="T74" fmla="*/ 84 w 140"/>
                <a:gd name="T75" fmla="*/ 68 h 149"/>
                <a:gd name="T76" fmla="*/ 80 w 140"/>
                <a:gd name="T77" fmla="*/ 60 h 149"/>
                <a:gd name="T78" fmla="*/ 84 w 140"/>
                <a:gd name="T79" fmla="*/ 71 h 149"/>
                <a:gd name="T80" fmla="*/ 82 w 140"/>
                <a:gd name="T81" fmla="*/ 78 h 149"/>
                <a:gd name="T82" fmla="*/ 80 w 140"/>
                <a:gd name="T83" fmla="*/ 74 h 149"/>
                <a:gd name="T84" fmla="*/ 72 w 140"/>
                <a:gd name="T85" fmla="*/ 84 h 149"/>
                <a:gd name="T86" fmla="*/ 62 w 140"/>
                <a:gd name="T87" fmla="*/ 91 h 149"/>
                <a:gd name="T88" fmla="*/ 52 w 140"/>
                <a:gd name="T89" fmla="*/ 94 h 149"/>
                <a:gd name="T90" fmla="*/ 52 w 140"/>
                <a:gd name="T91" fmla="*/ 101 h 149"/>
                <a:gd name="T92" fmla="*/ 46 w 140"/>
                <a:gd name="T93" fmla="*/ 101 h 149"/>
                <a:gd name="T94" fmla="*/ 38 w 140"/>
                <a:gd name="T95" fmla="*/ 104 h 149"/>
                <a:gd name="T96" fmla="*/ 34 w 140"/>
                <a:gd name="T97" fmla="*/ 115 h 149"/>
                <a:gd name="T98" fmla="*/ 28 w 140"/>
                <a:gd name="T99" fmla="*/ 105 h 149"/>
                <a:gd name="T100" fmla="*/ 29 w 140"/>
                <a:gd name="T101" fmla="*/ 113 h 149"/>
                <a:gd name="T102" fmla="*/ 18 w 140"/>
                <a:gd name="T103" fmla="*/ 140 h 149"/>
                <a:gd name="T104" fmla="*/ 13 w 140"/>
                <a:gd name="T105" fmla="*/ 149 h 149"/>
                <a:gd name="T106" fmla="*/ 0 w 140"/>
                <a:gd name="T107" fmla="*/ 142 h 149"/>
                <a:gd name="T108" fmla="*/ 25 w 140"/>
                <a:gd name="T109" fmla="*/ 104 h 149"/>
                <a:gd name="T110" fmla="*/ 20 w 140"/>
                <a:gd name="T111" fmla="*/ 109 h 149"/>
                <a:gd name="T112" fmla="*/ 22 w 140"/>
                <a:gd name="T113" fmla="*/ 120 h 149"/>
                <a:gd name="T114" fmla="*/ 20 w 140"/>
                <a:gd name="T115" fmla="*/ 115 h 1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0" h="149">
                  <a:moveTo>
                    <a:pt x="0" y="142"/>
                  </a:moveTo>
                  <a:lnTo>
                    <a:pt x="0" y="142"/>
                  </a:lnTo>
                  <a:lnTo>
                    <a:pt x="0" y="141"/>
                  </a:lnTo>
                  <a:lnTo>
                    <a:pt x="1" y="141"/>
                  </a:lnTo>
                  <a:lnTo>
                    <a:pt x="1" y="142"/>
                  </a:lnTo>
                  <a:lnTo>
                    <a:pt x="1" y="142"/>
                  </a:lnTo>
                  <a:lnTo>
                    <a:pt x="3" y="140"/>
                  </a:lnTo>
                  <a:lnTo>
                    <a:pt x="4" y="137"/>
                  </a:lnTo>
                  <a:lnTo>
                    <a:pt x="5" y="131"/>
                  </a:lnTo>
                  <a:lnTo>
                    <a:pt x="7" y="126"/>
                  </a:lnTo>
                  <a:lnTo>
                    <a:pt x="8" y="124"/>
                  </a:lnTo>
                  <a:lnTo>
                    <a:pt x="12" y="123"/>
                  </a:lnTo>
                  <a:lnTo>
                    <a:pt x="12" y="123"/>
                  </a:lnTo>
                  <a:lnTo>
                    <a:pt x="12" y="117"/>
                  </a:lnTo>
                  <a:lnTo>
                    <a:pt x="12" y="114"/>
                  </a:lnTo>
                  <a:lnTo>
                    <a:pt x="14" y="109"/>
                  </a:lnTo>
                  <a:lnTo>
                    <a:pt x="17" y="105"/>
                  </a:lnTo>
                  <a:lnTo>
                    <a:pt x="17" y="102"/>
                  </a:lnTo>
                  <a:lnTo>
                    <a:pt x="17" y="98"/>
                  </a:lnTo>
                  <a:lnTo>
                    <a:pt x="17" y="98"/>
                  </a:lnTo>
                  <a:lnTo>
                    <a:pt x="21" y="96"/>
                  </a:lnTo>
                  <a:lnTo>
                    <a:pt x="23" y="94"/>
                  </a:lnTo>
                  <a:lnTo>
                    <a:pt x="24" y="93"/>
                  </a:lnTo>
                  <a:lnTo>
                    <a:pt x="24" y="93"/>
                  </a:lnTo>
                  <a:lnTo>
                    <a:pt x="25" y="94"/>
                  </a:lnTo>
                  <a:lnTo>
                    <a:pt x="26" y="96"/>
                  </a:lnTo>
                  <a:lnTo>
                    <a:pt x="26" y="99"/>
                  </a:lnTo>
                  <a:lnTo>
                    <a:pt x="28" y="101"/>
                  </a:lnTo>
                  <a:lnTo>
                    <a:pt x="28" y="101"/>
                  </a:lnTo>
                  <a:lnTo>
                    <a:pt x="32" y="100"/>
                  </a:lnTo>
                  <a:lnTo>
                    <a:pt x="35" y="98"/>
                  </a:lnTo>
                  <a:lnTo>
                    <a:pt x="41" y="92"/>
                  </a:lnTo>
                  <a:lnTo>
                    <a:pt x="46" y="87"/>
                  </a:lnTo>
                  <a:lnTo>
                    <a:pt x="49" y="85"/>
                  </a:lnTo>
                  <a:lnTo>
                    <a:pt x="54" y="84"/>
                  </a:lnTo>
                  <a:lnTo>
                    <a:pt x="54" y="84"/>
                  </a:lnTo>
                  <a:lnTo>
                    <a:pt x="54" y="80"/>
                  </a:lnTo>
                  <a:lnTo>
                    <a:pt x="52" y="75"/>
                  </a:lnTo>
                  <a:lnTo>
                    <a:pt x="50" y="73"/>
                  </a:lnTo>
                  <a:lnTo>
                    <a:pt x="47" y="71"/>
                  </a:lnTo>
                  <a:lnTo>
                    <a:pt x="47" y="71"/>
                  </a:lnTo>
                  <a:lnTo>
                    <a:pt x="46" y="71"/>
                  </a:lnTo>
                  <a:lnTo>
                    <a:pt x="45" y="72"/>
                  </a:lnTo>
                  <a:lnTo>
                    <a:pt x="45" y="75"/>
                  </a:lnTo>
                  <a:lnTo>
                    <a:pt x="45" y="84"/>
                  </a:lnTo>
                  <a:lnTo>
                    <a:pt x="45" y="84"/>
                  </a:lnTo>
                  <a:lnTo>
                    <a:pt x="42" y="80"/>
                  </a:lnTo>
                  <a:lnTo>
                    <a:pt x="39" y="75"/>
                  </a:lnTo>
                  <a:lnTo>
                    <a:pt x="37" y="71"/>
                  </a:lnTo>
                  <a:lnTo>
                    <a:pt x="36" y="70"/>
                  </a:lnTo>
                  <a:lnTo>
                    <a:pt x="34" y="69"/>
                  </a:lnTo>
                  <a:lnTo>
                    <a:pt x="34" y="69"/>
                  </a:lnTo>
                  <a:lnTo>
                    <a:pt x="35" y="67"/>
                  </a:lnTo>
                  <a:lnTo>
                    <a:pt x="36" y="65"/>
                  </a:lnTo>
                  <a:lnTo>
                    <a:pt x="37" y="63"/>
                  </a:lnTo>
                  <a:lnTo>
                    <a:pt x="39" y="62"/>
                  </a:lnTo>
                  <a:lnTo>
                    <a:pt x="39" y="62"/>
                  </a:lnTo>
                  <a:lnTo>
                    <a:pt x="39" y="69"/>
                  </a:lnTo>
                  <a:lnTo>
                    <a:pt x="39" y="69"/>
                  </a:lnTo>
                  <a:lnTo>
                    <a:pt x="41" y="67"/>
                  </a:lnTo>
                  <a:lnTo>
                    <a:pt x="43" y="67"/>
                  </a:lnTo>
                  <a:lnTo>
                    <a:pt x="45" y="67"/>
                  </a:lnTo>
                  <a:lnTo>
                    <a:pt x="47" y="69"/>
                  </a:lnTo>
                  <a:lnTo>
                    <a:pt x="47" y="69"/>
                  </a:lnTo>
                  <a:lnTo>
                    <a:pt x="47" y="64"/>
                  </a:lnTo>
                  <a:lnTo>
                    <a:pt x="48" y="61"/>
                  </a:lnTo>
                  <a:lnTo>
                    <a:pt x="49" y="57"/>
                  </a:lnTo>
                  <a:lnTo>
                    <a:pt x="50" y="53"/>
                  </a:lnTo>
                  <a:lnTo>
                    <a:pt x="50" y="53"/>
                  </a:lnTo>
                  <a:lnTo>
                    <a:pt x="53" y="53"/>
                  </a:lnTo>
                  <a:lnTo>
                    <a:pt x="55" y="54"/>
                  </a:lnTo>
                  <a:lnTo>
                    <a:pt x="56" y="57"/>
                  </a:lnTo>
                  <a:lnTo>
                    <a:pt x="58" y="58"/>
                  </a:lnTo>
                  <a:lnTo>
                    <a:pt x="58" y="58"/>
                  </a:lnTo>
                  <a:lnTo>
                    <a:pt x="56" y="62"/>
                  </a:lnTo>
                  <a:lnTo>
                    <a:pt x="55" y="63"/>
                  </a:lnTo>
                  <a:lnTo>
                    <a:pt x="52" y="64"/>
                  </a:lnTo>
                  <a:lnTo>
                    <a:pt x="52" y="64"/>
                  </a:lnTo>
                  <a:lnTo>
                    <a:pt x="54" y="68"/>
                  </a:lnTo>
                  <a:lnTo>
                    <a:pt x="55" y="72"/>
                  </a:lnTo>
                  <a:lnTo>
                    <a:pt x="55" y="72"/>
                  </a:lnTo>
                  <a:lnTo>
                    <a:pt x="58" y="71"/>
                  </a:lnTo>
                  <a:lnTo>
                    <a:pt x="61" y="69"/>
                  </a:lnTo>
                  <a:lnTo>
                    <a:pt x="63" y="66"/>
                  </a:lnTo>
                  <a:lnTo>
                    <a:pt x="63" y="62"/>
                  </a:lnTo>
                  <a:lnTo>
                    <a:pt x="63" y="62"/>
                  </a:lnTo>
                  <a:lnTo>
                    <a:pt x="65" y="62"/>
                  </a:lnTo>
                  <a:lnTo>
                    <a:pt x="67" y="63"/>
                  </a:lnTo>
                  <a:lnTo>
                    <a:pt x="68" y="64"/>
                  </a:lnTo>
                  <a:lnTo>
                    <a:pt x="70" y="65"/>
                  </a:lnTo>
                  <a:lnTo>
                    <a:pt x="70" y="65"/>
                  </a:lnTo>
                  <a:lnTo>
                    <a:pt x="73" y="64"/>
                  </a:lnTo>
                  <a:lnTo>
                    <a:pt x="74" y="62"/>
                  </a:lnTo>
                  <a:lnTo>
                    <a:pt x="75" y="59"/>
                  </a:lnTo>
                  <a:lnTo>
                    <a:pt x="75" y="54"/>
                  </a:lnTo>
                  <a:lnTo>
                    <a:pt x="75" y="54"/>
                  </a:lnTo>
                  <a:lnTo>
                    <a:pt x="77" y="52"/>
                  </a:lnTo>
                  <a:lnTo>
                    <a:pt x="80" y="51"/>
                  </a:lnTo>
                  <a:lnTo>
                    <a:pt x="85" y="51"/>
                  </a:lnTo>
                  <a:lnTo>
                    <a:pt x="87" y="50"/>
                  </a:lnTo>
                  <a:lnTo>
                    <a:pt x="89" y="49"/>
                  </a:lnTo>
                  <a:lnTo>
                    <a:pt x="89" y="46"/>
                  </a:lnTo>
                  <a:lnTo>
                    <a:pt x="88" y="41"/>
                  </a:lnTo>
                  <a:lnTo>
                    <a:pt x="88" y="41"/>
                  </a:lnTo>
                  <a:lnTo>
                    <a:pt x="90" y="42"/>
                  </a:lnTo>
                  <a:lnTo>
                    <a:pt x="93" y="41"/>
                  </a:lnTo>
                  <a:lnTo>
                    <a:pt x="94" y="39"/>
                  </a:lnTo>
                  <a:lnTo>
                    <a:pt x="96" y="35"/>
                  </a:lnTo>
                  <a:lnTo>
                    <a:pt x="97" y="34"/>
                  </a:lnTo>
                  <a:lnTo>
                    <a:pt x="98" y="33"/>
                  </a:lnTo>
                  <a:lnTo>
                    <a:pt x="98" y="33"/>
                  </a:lnTo>
                  <a:lnTo>
                    <a:pt x="98" y="31"/>
                  </a:lnTo>
                  <a:lnTo>
                    <a:pt x="97" y="28"/>
                  </a:lnTo>
                  <a:lnTo>
                    <a:pt x="96" y="25"/>
                  </a:lnTo>
                  <a:lnTo>
                    <a:pt x="96" y="22"/>
                  </a:lnTo>
                  <a:lnTo>
                    <a:pt x="96" y="22"/>
                  </a:lnTo>
                  <a:lnTo>
                    <a:pt x="102" y="21"/>
                  </a:lnTo>
                  <a:lnTo>
                    <a:pt x="104" y="22"/>
                  </a:lnTo>
                  <a:lnTo>
                    <a:pt x="106" y="24"/>
                  </a:lnTo>
                  <a:lnTo>
                    <a:pt x="106" y="24"/>
                  </a:lnTo>
                  <a:lnTo>
                    <a:pt x="113" y="17"/>
                  </a:lnTo>
                  <a:lnTo>
                    <a:pt x="118" y="10"/>
                  </a:lnTo>
                  <a:lnTo>
                    <a:pt x="125" y="4"/>
                  </a:lnTo>
                  <a:lnTo>
                    <a:pt x="128" y="2"/>
                  </a:lnTo>
                  <a:lnTo>
                    <a:pt x="134" y="0"/>
                  </a:lnTo>
                  <a:lnTo>
                    <a:pt x="134" y="0"/>
                  </a:lnTo>
                  <a:lnTo>
                    <a:pt x="134" y="5"/>
                  </a:lnTo>
                  <a:lnTo>
                    <a:pt x="135" y="11"/>
                  </a:lnTo>
                  <a:lnTo>
                    <a:pt x="137" y="17"/>
                  </a:lnTo>
                  <a:lnTo>
                    <a:pt x="140" y="21"/>
                  </a:lnTo>
                  <a:lnTo>
                    <a:pt x="140" y="21"/>
                  </a:lnTo>
                  <a:lnTo>
                    <a:pt x="135" y="25"/>
                  </a:lnTo>
                  <a:lnTo>
                    <a:pt x="133" y="28"/>
                  </a:lnTo>
                  <a:lnTo>
                    <a:pt x="131" y="33"/>
                  </a:lnTo>
                  <a:lnTo>
                    <a:pt x="131" y="33"/>
                  </a:lnTo>
                  <a:lnTo>
                    <a:pt x="126" y="26"/>
                  </a:lnTo>
                  <a:lnTo>
                    <a:pt x="124" y="24"/>
                  </a:lnTo>
                  <a:lnTo>
                    <a:pt x="122" y="23"/>
                  </a:lnTo>
                  <a:lnTo>
                    <a:pt x="120" y="23"/>
                  </a:lnTo>
                  <a:lnTo>
                    <a:pt x="118" y="24"/>
                  </a:lnTo>
                  <a:lnTo>
                    <a:pt x="118" y="24"/>
                  </a:lnTo>
                  <a:lnTo>
                    <a:pt x="119" y="27"/>
                  </a:lnTo>
                  <a:lnTo>
                    <a:pt x="120" y="29"/>
                  </a:lnTo>
                  <a:lnTo>
                    <a:pt x="122" y="31"/>
                  </a:lnTo>
                  <a:lnTo>
                    <a:pt x="122" y="35"/>
                  </a:lnTo>
                  <a:lnTo>
                    <a:pt x="122" y="35"/>
                  </a:lnTo>
                  <a:lnTo>
                    <a:pt x="120" y="33"/>
                  </a:lnTo>
                  <a:lnTo>
                    <a:pt x="119" y="32"/>
                  </a:lnTo>
                  <a:lnTo>
                    <a:pt x="119" y="34"/>
                  </a:lnTo>
                  <a:lnTo>
                    <a:pt x="118" y="38"/>
                  </a:lnTo>
                  <a:lnTo>
                    <a:pt x="118" y="43"/>
                  </a:lnTo>
                  <a:lnTo>
                    <a:pt x="118" y="45"/>
                  </a:lnTo>
                  <a:lnTo>
                    <a:pt x="117" y="46"/>
                  </a:lnTo>
                  <a:lnTo>
                    <a:pt x="117" y="46"/>
                  </a:lnTo>
                  <a:lnTo>
                    <a:pt x="116" y="40"/>
                  </a:lnTo>
                  <a:lnTo>
                    <a:pt x="115" y="37"/>
                  </a:lnTo>
                  <a:lnTo>
                    <a:pt x="113" y="35"/>
                  </a:lnTo>
                  <a:lnTo>
                    <a:pt x="113" y="35"/>
                  </a:lnTo>
                  <a:lnTo>
                    <a:pt x="110" y="41"/>
                  </a:lnTo>
                  <a:lnTo>
                    <a:pt x="108" y="47"/>
                  </a:lnTo>
                  <a:lnTo>
                    <a:pt x="107" y="53"/>
                  </a:lnTo>
                  <a:lnTo>
                    <a:pt x="105" y="55"/>
                  </a:lnTo>
                  <a:lnTo>
                    <a:pt x="104" y="58"/>
                  </a:lnTo>
                  <a:lnTo>
                    <a:pt x="104" y="58"/>
                  </a:lnTo>
                  <a:lnTo>
                    <a:pt x="104" y="52"/>
                  </a:lnTo>
                  <a:lnTo>
                    <a:pt x="104" y="50"/>
                  </a:lnTo>
                  <a:lnTo>
                    <a:pt x="105" y="49"/>
                  </a:lnTo>
                  <a:lnTo>
                    <a:pt x="105" y="49"/>
                  </a:lnTo>
                  <a:lnTo>
                    <a:pt x="105" y="48"/>
                  </a:lnTo>
                  <a:lnTo>
                    <a:pt x="104" y="47"/>
                  </a:lnTo>
                  <a:lnTo>
                    <a:pt x="103" y="49"/>
                  </a:lnTo>
                  <a:lnTo>
                    <a:pt x="101" y="50"/>
                  </a:lnTo>
                  <a:lnTo>
                    <a:pt x="100" y="50"/>
                  </a:lnTo>
                  <a:lnTo>
                    <a:pt x="98" y="50"/>
                  </a:lnTo>
                  <a:lnTo>
                    <a:pt x="98" y="50"/>
                  </a:lnTo>
                  <a:lnTo>
                    <a:pt x="98" y="58"/>
                  </a:lnTo>
                  <a:lnTo>
                    <a:pt x="97" y="64"/>
                  </a:lnTo>
                  <a:lnTo>
                    <a:pt x="97" y="64"/>
                  </a:lnTo>
                  <a:lnTo>
                    <a:pt x="96" y="64"/>
                  </a:lnTo>
                  <a:lnTo>
                    <a:pt x="95" y="63"/>
                  </a:lnTo>
                  <a:lnTo>
                    <a:pt x="93" y="62"/>
                  </a:lnTo>
                  <a:lnTo>
                    <a:pt x="93" y="62"/>
                  </a:lnTo>
                  <a:lnTo>
                    <a:pt x="93" y="64"/>
                  </a:lnTo>
                  <a:lnTo>
                    <a:pt x="91" y="67"/>
                  </a:lnTo>
                  <a:lnTo>
                    <a:pt x="90" y="70"/>
                  </a:lnTo>
                  <a:lnTo>
                    <a:pt x="89" y="73"/>
                  </a:lnTo>
                  <a:lnTo>
                    <a:pt x="89" y="73"/>
                  </a:lnTo>
                  <a:lnTo>
                    <a:pt x="87" y="73"/>
                  </a:lnTo>
                  <a:lnTo>
                    <a:pt x="85" y="72"/>
                  </a:lnTo>
                  <a:lnTo>
                    <a:pt x="84" y="68"/>
                  </a:lnTo>
                  <a:lnTo>
                    <a:pt x="84" y="63"/>
                  </a:lnTo>
                  <a:lnTo>
                    <a:pt x="83" y="61"/>
                  </a:lnTo>
                  <a:lnTo>
                    <a:pt x="81" y="59"/>
                  </a:lnTo>
                  <a:lnTo>
                    <a:pt x="81" y="59"/>
                  </a:lnTo>
                  <a:lnTo>
                    <a:pt x="80" y="60"/>
                  </a:lnTo>
                  <a:lnTo>
                    <a:pt x="79" y="62"/>
                  </a:lnTo>
                  <a:lnTo>
                    <a:pt x="79" y="65"/>
                  </a:lnTo>
                  <a:lnTo>
                    <a:pt x="81" y="69"/>
                  </a:lnTo>
                  <a:lnTo>
                    <a:pt x="82" y="70"/>
                  </a:lnTo>
                  <a:lnTo>
                    <a:pt x="84" y="71"/>
                  </a:lnTo>
                  <a:lnTo>
                    <a:pt x="84" y="71"/>
                  </a:lnTo>
                  <a:lnTo>
                    <a:pt x="83" y="74"/>
                  </a:lnTo>
                  <a:lnTo>
                    <a:pt x="84" y="79"/>
                  </a:lnTo>
                  <a:lnTo>
                    <a:pt x="84" y="79"/>
                  </a:lnTo>
                  <a:lnTo>
                    <a:pt x="82" y="78"/>
                  </a:lnTo>
                  <a:lnTo>
                    <a:pt x="81" y="76"/>
                  </a:lnTo>
                  <a:lnTo>
                    <a:pt x="80" y="74"/>
                  </a:lnTo>
                  <a:lnTo>
                    <a:pt x="80" y="72"/>
                  </a:lnTo>
                  <a:lnTo>
                    <a:pt x="80" y="72"/>
                  </a:lnTo>
                  <a:lnTo>
                    <a:pt x="80" y="74"/>
                  </a:lnTo>
                  <a:lnTo>
                    <a:pt x="79" y="76"/>
                  </a:lnTo>
                  <a:lnTo>
                    <a:pt x="76" y="79"/>
                  </a:lnTo>
                  <a:lnTo>
                    <a:pt x="73" y="81"/>
                  </a:lnTo>
                  <a:lnTo>
                    <a:pt x="72" y="82"/>
                  </a:lnTo>
                  <a:lnTo>
                    <a:pt x="72" y="84"/>
                  </a:lnTo>
                  <a:lnTo>
                    <a:pt x="72" y="84"/>
                  </a:lnTo>
                  <a:lnTo>
                    <a:pt x="69" y="83"/>
                  </a:lnTo>
                  <a:lnTo>
                    <a:pt x="67" y="83"/>
                  </a:lnTo>
                  <a:lnTo>
                    <a:pt x="67" y="83"/>
                  </a:lnTo>
                  <a:lnTo>
                    <a:pt x="62" y="91"/>
                  </a:lnTo>
                  <a:lnTo>
                    <a:pt x="56" y="101"/>
                  </a:lnTo>
                  <a:lnTo>
                    <a:pt x="56" y="101"/>
                  </a:lnTo>
                  <a:lnTo>
                    <a:pt x="55" y="100"/>
                  </a:lnTo>
                  <a:lnTo>
                    <a:pt x="54" y="98"/>
                  </a:lnTo>
                  <a:lnTo>
                    <a:pt x="52" y="94"/>
                  </a:lnTo>
                  <a:lnTo>
                    <a:pt x="52" y="94"/>
                  </a:lnTo>
                  <a:lnTo>
                    <a:pt x="50" y="95"/>
                  </a:lnTo>
                  <a:lnTo>
                    <a:pt x="50" y="96"/>
                  </a:lnTo>
                  <a:lnTo>
                    <a:pt x="50" y="99"/>
                  </a:lnTo>
                  <a:lnTo>
                    <a:pt x="52" y="101"/>
                  </a:lnTo>
                  <a:lnTo>
                    <a:pt x="52" y="101"/>
                  </a:lnTo>
                  <a:lnTo>
                    <a:pt x="50" y="102"/>
                  </a:lnTo>
                  <a:lnTo>
                    <a:pt x="50" y="102"/>
                  </a:lnTo>
                  <a:lnTo>
                    <a:pt x="48" y="101"/>
                  </a:lnTo>
                  <a:lnTo>
                    <a:pt x="46" y="101"/>
                  </a:lnTo>
                  <a:lnTo>
                    <a:pt x="44" y="102"/>
                  </a:lnTo>
                  <a:lnTo>
                    <a:pt x="43" y="105"/>
                  </a:lnTo>
                  <a:lnTo>
                    <a:pt x="43" y="105"/>
                  </a:lnTo>
                  <a:lnTo>
                    <a:pt x="40" y="104"/>
                  </a:lnTo>
                  <a:lnTo>
                    <a:pt x="38" y="104"/>
                  </a:lnTo>
                  <a:lnTo>
                    <a:pt x="36" y="105"/>
                  </a:lnTo>
                  <a:lnTo>
                    <a:pt x="35" y="106"/>
                  </a:lnTo>
                  <a:lnTo>
                    <a:pt x="35" y="110"/>
                  </a:lnTo>
                  <a:lnTo>
                    <a:pt x="34" y="115"/>
                  </a:lnTo>
                  <a:lnTo>
                    <a:pt x="34" y="115"/>
                  </a:lnTo>
                  <a:lnTo>
                    <a:pt x="32" y="114"/>
                  </a:lnTo>
                  <a:lnTo>
                    <a:pt x="30" y="111"/>
                  </a:lnTo>
                  <a:lnTo>
                    <a:pt x="29" y="105"/>
                  </a:lnTo>
                  <a:lnTo>
                    <a:pt x="29" y="105"/>
                  </a:lnTo>
                  <a:lnTo>
                    <a:pt x="28" y="105"/>
                  </a:lnTo>
                  <a:lnTo>
                    <a:pt x="27" y="106"/>
                  </a:lnTo>
                  <a:lnTo>
                    <a:pt x="26" y="109"/>
                  </a:lnTo>
                  <a:lnTo>
                    <a:pt x="27" y="112"/>
                  </a:lnTo>
                  <a:lnTo>
                    <a:pt x="29" y="113"/>
                  </a:lnTo>
                  <a:lnTo>
                    <a:pt x="29" y="113"/>
                  </a:lnTo>
                  <a:lnTo>
                    <a:pt x="27" y="117"/>
                  </a:lnTo>
                  <a:lnTo>
                    <a:pt x="25" y="122"/>
                  </a:lnTo>
                  <a:lnTo>
                    <a:pt x="22" y="131"/>
                  </a:lnTo>
                  <a:lnTo>
                    <a:pt x="20" y="135"/>
                  </a:lnTo>
                  <a:lnTo>
                    <a:pt x="18" y="140"/>
                  </a:lnTo>
                  <a:lnTo>
                    <a:pt x="15" y="143"/>
                  </a:lnTo>
                  <a:lnTo>
                    <a:pt x="12" y="145"/>
                  </a:lnTo>
                  <a:lnTo>
                    <a:pt x="12" y="145"/>
                  </a:lnTo>
                  <a:lnTo>
                    <a:pt x="13" y="147"/>
                  </a:lnTo>
                  <a:lnTo>
                    <a:pt x="13" y="149"/>
                  </a:lnTo>
                  <a:lnTo>
                    <a:pt x="13" y="149"/>
                  </a:lnTo>
                  <a:lnTo>
                    <a:pt x="6" y="146"/>
                  </a:lnTo>
                  <a:lnTo>
                    <a:pt x="3" y="145"/>
                  </a:lnTo>
                  <a:lnTo>
                    <a:pt x="0" y="142"/>
                  </a:lnTo>
                  <a:lnTo>
                    <a:pt x="0" y="142"/>
                  </a:lnTo>
                  <a:close/>
                  <a:moveTo>
                    <a:pt x="20" y="109"/>
                  </a:moveTo>
                  <a:lnTo>
                    <a:pt x="20" y="109"/>
                  </a:lnTo>
                  <a:lnTo>
                    <a:pt x="25" y="109"/>
                  </a:lnTo>
                  <a:lnTo>
                    <a:pt x="25" y="109"/>
                  </a:lnTo>
                  <a:lnTo>
                    <a:pt x="25" y="104"/>
                  </a:lnTo>
                  <a:lnTo>
                    <a:pt x="24" y="103"/>
                  </a:lnTo>
                  <a:lnTo>
                    <a:pt x="22" y="102"/>
                  </a:lnTo>
                  <a:lnTo>
                    <a:pt x="22" y="102"/>
                  </a:lnTo>
                  <a:lnTo>
                    <a:pt x="21" y="106"/>
                  </a:lnTo>
                  <a:lnTo>
                    <a:pt x="20" y="109"/>
                  </a:lnTo>
                  <a:lnTo>
                    <a:pt x="20" y="109"/>
                  </a:lnTo>
                  <a:close/>
                  <a:moveTo>
                    <a:pt x="20" y="119"/>
                  </a:moveTo>
                  <a:lnTo>
                    <a:pt x="20" y="119"/>
                  </a:lnTo>
                  <a:lnTo>
                    <a:pt x="21" y="119"/>
                  </a:lnTo>
                  <a:lnTo>
                    <a:pt x="22" y="120"/>
                  </a:lnTo>
                  <a:lnTo>
                    <a:pt x="22" y="120"/>
                  </a:lnTo>
                  <a:lnTo>
                    <a:pt x="22" y="116"/>
                  </a:lnTo>
                  <a:lnTo>
                    <a:pt x="21" y="115"/>
                  </a:lnTo>
                  <a:lnTo>
                    <a:pt x="20" y="115"/>
                  </a:lnTo>
                  <a:lnTo>
                    <a:pt x="20" y="115"/>
                  </a:lnTo>
                  <a:lnTo>
                    <a:pt x="20" y="119"/>
                  </a:lnTo>
                  <a:lnTo>
                    <a:pt x="20" y="1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400">
                <a:solidFill>
                  <a:prstClr val="black"/>
                </a:solidFill>
                <a:latin typeface="Malgun Gothic" panose="020b0503020000020004" charset="-127"/>
                <a:ea typeface="Malgun Gothic" panose="020b0503020000020004" charset="-127"/>
              </a:endParaRPr>
            </a:p>
          </p:txBody>
        </p:sp>
        <p:sp>
          <p:nvSpPr>
            <p:cNvPr id="179" name="Freeform 80"/>
            <p:cNvSpPr>
              <a:spLocks noEditPoints="1"/>
            </p:cNvSpPr>
            <p:nvPr/>
          </p:nvSpPr>
          <p:spPr bwMode="auto">
            <a:xfrm>
              <a:off x="3114675" y="4873626"/>
              <a:ext cx="328613" cy="720725"/>
            </a:xfrm>
            <a:custGeom>
              <a:gdLst>
                <a:gd name="T0" fmla="*/ 118 w 207"/>
                <a:gd name="T1" fmla="*/ 77 h 454"/>
                <a:gd name="T2" fmla="*/ 105 w 207"/>
                <a:gd name="T3" fmla="*/ 90 h 454"/>
                <a:gd name="T4" fmla="*/ 76 w 207"/>
                <a:gd name="T5" fmla="*/ 108 h 454"/>
                <a:gd name="T6" fmla="*/ 36 w 207"/>
                <a:gd name="T7" fmla="*/ 116 h 454"/>
                <a:gd name="T8" fmla="*/ 32 w 207"/>
                <a:gd name="T9" fmla="*/ 105 h 454"/>
                <a:gd name="T10" fmla="*/ 68 w 207"/>
                <a:gd name="T11" fmla="*/ 98 h 454"/>
                <a:gd name="T12" fmla="*/ 101 w 207"/>
                <a:gd name="T13" fmla="*/ 62 h 454"/>
                <a:gd name="T14" fmla="*/ 145 w 207"/>
                <a:gd name="T15" fmla="*/ 17 h 454"/>
                <a:gd name="T16" fmla="*/ 161 w 207"/>
                <a:gd name="T17" fmla="*/ 32 h 454"/>
                <a:gd name="T18" fmla="*/ 199 w 207"/>
                <a:gd name="T19" fmla="*/ 2 h 454"/>
                <a:gd name="T20" fmla="*/ 165 w 207"/>
                <a:gd name="T21" fmla="*/ 92 h 454"/>
                <a:gd name="T22" fmla="*/ 178 w 207"/>
                <a:gd name="T23" fmla="*/ 80 h 454"/>
                <a:gd name="T24" fmla="*/ 205 w 207"/>
                <a:gd name="T25" fmla="*/ 74 h 454"/>
                <a:gd name="T26" fmla="*/ 167 w 207"/>
                <a:gd name="T27" fmla="*/ 154 h 454"/>
                <a:gd name="T28" fmla="*/ 160 w 207"/>
                <a:gd name="T29" fmla="*/ 184 h 454"/>
                <a:gd name="T30" fmla="*/ 156 w 207"/>
                <a:gd name="T31" fmla="*/ 198 h 454"/>
                <a:gd name="T32" fmla="*/ 147 w 207"/>
                <a:gd name="T33" fmla="*/ 231 h 454"/>
                <a:gd name="T34" fmla="*/ 140 w 207"/>
                <a:gd name="T35" fmla="*/ 274 h 454"/>
                <a:gd name="T36" fmla="*/ 181 w 207"/>
                <a:gd name="T37" fmla="*/ 247 h 454"/>
                <a:gd name="T38" fmla="*/ 160 w 207"/>
                <a:gd name="T39" fmla="*/ 264 h 454"/>
                <a:gd name="T40" fmla="*/ 138 w 207"/>
                <a:gd name="T41" fmla="*/ 296 h 454"/>
                <a:gd name="T42" fmla="*/ 116 w 207"/>
                <a:gd name="T43" fmla="*/ 334 h 454"/>
                <a:gd name="T44" fmla="*/ 89 w 207"/>
                <a:gd name="T45" fmla="*/ 382 h 454"/>
                <a:gd name="T46" fmla="*/ 67 w 207"/>
                <a:gd name="T47" fmla="*/ 413 h 454"/>
                <a:gd name="T48" fmla="*/ 36 w 207"/>
                <a:gd name="T49" fmla="*/ 438 h 454"/>
                <a:gd name="T50" fmla="*/ 44 w 207"/>
                <a:gd name="T51" fmla="*/ 414 h 454"/>
                <a:gd name="T52" fmla="*/ 22 w 207"/>
                <a:gd name="T53" fmla="*/ 374 h 454"/>
                <a:gd name="T54" fmla="*/ 22 w 207"/>
                <a:gd name="T55" fmla="*/ 342 h 454"/>
                <a:gd name="T56" fmla="*/ 69 w 207"/>
                <a:gd name="T57" fmla="*/ 270 h 454"/>
                <a:gd name="T58" fmla="*/ 125 w 207"/>
                <a:gd name="T59" fmla="*/ 204 h 454"/>
                <a:gd name="T60" fmla="*/ 140 w 207"/>
                <a:gd name="T61" fmla="*/ 166 h 454"/>
                <a:gd name="T62" fmla="*/ 47 w 207"/>
                <a:gd name="T63" fmla="*/ 275 h 454"/>
                <a:gd name="T64" fmla="*/ 2 w 207"/>
                <a:gd name="T65" fmla="*/ 306 h 454"/>
                <a:gd name="T66" fmla="*/ 46 w 207"/>
                <a:gd name="T67" fmla="*/ 217 h 454"/>
                <a:gd name="T68" fmla="*/ 65 w 207"/>
                <a:gd name="T69" fmla="*/ 166 h 454"/>
                <a:gd name="T70" fmla="*/ 109 w 207"/>
                <a:gd name="T71" fmla="*/ 140 h 454"/>
                <a:gd name="T72" fmla="*/ 94 w 207"/>
                <a:gd name="T73" fmla="*/ 126 h 454"/>
                <a:gd name="T74" fmla="*/ 148 w 207"/>
                <a:gd name="T75" fmla="*/ 32 h 454"/>
                <a:gd name="T76" fmla="*/ 174 w 207"/>
                <a:gd name="T77" fmla="*/ 37 h 454"/>
                <a:gd name="T78" fmla="*/ 143 w 207"/>
                <a:gd name="T79" fmla="*/ 49 h 454"/>
                <a:gd name="T80" fmla="*/ 136 w 207"/>
                <a:gd name="T81" fmla="*/ 94 h 454"/>
                <a:gd name="T82" fmla="*/ 158 w 207"/>
                <a:gd name="T83" fmla="*/ 98 h 454"/>
                <a:gd name="T84" fmla="*/ 144 w 207"/>
                <a:gd name="T85" fmla="*/ 111 h 454"/>
                <a:gd name="T86" fmla="*/ 135 w 207"/>
                <a:gd name="T87" fmla="*/ 126 h 454"/>
                <a:gd name="T88" fmla="*/ 139 w 207"/>
                <a:gd name="T89" fmla="*/ 126 h 454"/>
                <a:gd name="T90" fmla="*/ 133 w 207"/>
                <a:gd name="T91" fmla="*/ 134 h 454"/>
                <a:gd name="T92" fmla="*/ 145 w 207"/>
                <a:gd name="T93" fmla="*/ 160 h 454"/>
                <a:gd name="T94" fmla="*/ 106 w 207"/>
                <a:gd name="T95" fmla="*/ 181 h 454"/>
                <a:gd name="T96" fmla="*/ 173 w 207"/>
                <a:gd name="T97" fmla="*/ 189 h 454"/>
                <a:gd name="T98" fmla="*/ 109 w 207"/>
                <a:gd name="T99" fmla="*/ 244 h 454"/>
                <a:gd name="T100" fmla="*/ 123 w 207"/>
                <a:gd name="T101" fmla="*/ 272 h 454"/>
                <a:gd name="T102" fmla="*/ 106 w 207"/>
                <a:gd name="T103" fmla="*/ 287 h 454"/>
                <a:gd name="T104" fmla="*/ 114 w 207"/>
                <a:gd name="T105" fmla="*/ 292 h 454"/>
                <a:gd name="T106" fmla="*/ 97 w 207"/>
                <a:gd name="T107" fmla="*/ 293 h 454"/>
                <a:gd name="T108" fmla="*/ 82 w 207"/>
                <a:gd name="T109" fmla="*/ 295 h 454"/>
                <a:gd name="T110" fmla="*/ 63 w 207"/>
                <a:gd name="T111" fmla="*/ 310 h 454"/>
                <a:gd name="T112" fmla="*/ 57 w 207"/>
                <a:gd name="T113" fmla="*/ 345 h 454"/>
                <a:gd name="T114" fmla="*/ 75 w 207"/>
                <a:gd name="T115" fmla="*/ 339 h 454"/>
                <a:gd name="T116" fmla="*/ 52 w 207"/>
                <a:gd name="T117" fmla="*/ 352 h 454"/>
                <a:gd name="T118" fmla="*/ 53 w 207"/>
                <a:gd name="T119" fmla="*/ 357 h 454"/>
                <a:gd name="T120" fmla="*/ 68 w 207"/>
                <a:gd name="T121" fmla="*/ 378 h 4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6" h="453">
                  <a:moveTo>
                    <a:pt x="116" y="99"/>
                  </a:moveTo>
                  <a:lnTo>
                    <a:pt x="116" y="99"/>
                  </a:lnTo>
                  <a:lnTo>
                    <a:pt x="119" y="105"/>
                  </a:lnTo>
                  <a:lnTo>
                    <a:pt x="119" y="105"/>
                  </a:lnTo>
                  <a:lnTo>
                    <a:pt x="120" y="103"/>
                  </a:lnTo>
                  <a:lnTo>
                    <a:pt x="121" y="100"/>
                  </a:lnTo>
                  <a:lnTo>
                    <a:pt x="122" y="93"/>
                  </a:lnTo>
                  <a:lnTo>
                    <a:pt x="122" y="93"/>
                  </a:lnTo>
                  <a:lnTo>
                    <a:pt x="125" y="93"/>
                  </a:lnTo>
                  <a:lnTo>
                    <a:pt x="127" y="95"/>
                  </a:lnTo>
                  <a:lnTo>
                    <a:pt x="128" y="99"/>
                  </a:lnTo>
                  <a:lnTo>
                    <a:pt x="128" y="102"/>
                  </a:lnTo>
                  <a:lnTo>
                    <a:pt x="128" y="102"/>
                  </a:lnTo>
                  <a:lnTo>
                    <a:pt x="130" y="101"/>
                  </a:lnTo>
                  <a:lnTo>
                    <a:pt x="132" y="99"/>
                  </a:lnTo>
                  <a:lnTo>
                    <a:pt x="129" y="95"/>
                  </a:lnTo>
                  <a:lnTo>
                    <a:pt x="127" y="91"/>
                  </a:lnTo>
                  <a:lnTo>
                    <a:pt x="127" y="88"/>
                  </a:lnTo>
                  <a:lnTo>
                    <a:pt x="128" y="86"/>
                  </a:lnTo>
                  <a:lnTo>
                    <a:pt x="128" y="86"/>
                  </a:lnTo>
                  <a:lnTo>
                    <a:pt x="128" y="84"/>
                  </a:lnTo>
                  <a:lnTo>
                    <a:pt x="127" y="85"/>
                  </a:lnTo>
                  <a:lnTo>
                    <a:pt x="126" y="87"/>
                  </a:lnTo>
                  <a:lnTo>
                    <a:pt x="126" y="89"/>
                  </a:lnTo>
                  <a:lnTo>
                    <a:pt x="126" y="89"/>
                  </a:lnTo>
                  <a:lnTo>
                    <a:pt x="123" y="86"/>
                  </a:lnTo>
                  <a:lnTo>
                    <a:pt x="120" y="82"/>
                  </a:lnTo>
                  <a:lnTo>
                    <a:pt x="118" y="79"/>
                  </a:lnTo>
                  <a:lnTo>
                    <a:pt x="118" y="77"/>
                  </a:lnTo>
                  <a:lnTo>
                    <a:pt x="119" y="73"/>
                  </a:lnTo>
                  <a:lnTo>
                    <a:pt x="119" y="73"/>
                  </a:lnTo>
                  <a:lnTo>
                    <a:pt x="117" y="74"/>
                  </a:lnTo>
                  <a:lnTo>
                    <a:pt x="116" y="77"/>
                  </a:lnTo>
                  <a:lnTo>
                    <a:pt x="116" y="79"/>
                  </a:lnTo>
                  <a:lnTo>
                    <a:pt x="117" y="82"/>
                  </a:lnTo>
                  <a:lnTo>
                    <a:pt x="116" y="84"/>
                  </a:lnTo>
                  <a:lnTo>
                    <a:pt x="116" y="84"/>
                  </a:lnTo>
                  <a:lnTo>
                    <a:pt x="115" y="85"/>
                  </a:lnTo>
                  <a:lnTo>
                    <a:pt x="114" y="85"/>
                  </a:lnTo>
                  <a:lnTo>
                    <a:pt x="114" y="84"/>
                  </a:lnTo>
                  <a:lnTo>
                    <a:pt x="112" y="83"/>
                  </a:lnTo>
                  <a:lnTo>
                    <a:pt x="112" y="83"/>
                  </a:lnTo>
                  <a:lnTo>
                    <a:pt x="112" y="84"/>
                  </a:lnTo>
                  <a:lnTo>
                    <a:pt x="111" y="86"/>
                  </a:lnTo>
                  <a:lnTo>
                    <a:pt x="112" y="89"/>
                  </a:lnTo>
                  <a:lnTo>
                    <a:pt x="114" y="92"/>
                  </a:lnTo>
                  <a:lnTo>
                    <a:pt x="115" y="96"/>
                  </a:lnTo>
                  <a:lnTo>
                    <a:pt x="115" y="96"/>
                  </a:lnTo>
                  <a:lnTo>
                    <a:pt x="113" y="96"/>
                  </a:lnTo>
                  <a:lnTo>
                    <a:pt x="111" y="96"/>
                  </a:lnTo>
                  <a:lnTo>
                    <a:pt x="109" y="95"/>
                  </a:lnTo>
                  <a:lnTo>
                    <a:pt x="108" y="93"/>
                  </a:lnTo>
                  <a:lnTo>
                    <a:pt x="108" y="89"/>
                  </a:lnTo>
                  <a:lnTo>
                    <a:pt x="109" y="84"/>
                  </a:lnTo>
                  <a:lnTo>
                    <a:pt x="109" y="84"/>
                  </a:lnTo>
                  <a:lnTo>
                    <a:pt x="106" y="86"/>
                  </a:lnTo>
                  <a:lnTo>
                    <a:pt x="105" y="87"/>
                  </a:lnTo>
                  <a:lnTo>
                    <a:pt x="105" y="90"/>
                  </a:lnTo>
                  <a:lnTo>
                    <a:pt x="106" y="93"/>
                  </a:lnTo>
                  <a:lnTo>
                    <a:pt x="108" y="100"/>
                  </a:lnTo>
                  <a:lnTo>
                    <a:pt x="109" y="103"/>
                  </a:lnTo>
                  <a:lnTo>
                    <a:pt x="109" y="106"/>
                  </a:lnTo>
                  <a:lnTo>
                    <a:pt x="109" y="106"/>
                  </a:lnTo>
                  <a:lnTo>
                    <a:pt x="105" y="106"/>
                  </a:lnTo>
                  <a:lnTo>
                    <a:pt x="102" y="104"/>
                  </a:lnTo>
                  <a:lnTo>
                    <a:pt x="100" y="102"/>
                  </a:lnTo>
                  <a:lnTo>
                    <a:pt x="97" y="101"/>
                  </a:lnTo>
                  <a:lnTo>
                    <a:pt x="97" y="101"/>
                  </a:lnTo>
                  <a:lnTo>
                    <a:pt x="95" y="102"/>
                  </a:lnTo>
                  <a:lnTo>
                    <a:pt x="93" y="105"/>
                  </a:lnTo>
                  <a:lnTo>
                    <a:pt x="91" y="111"/>
                  </a:lnTo>
                  <a:lnTo>
                    <a:pt x="91" y="111"/>
                  </a:lnTo>
                  <a:lnTo>
                    <a:pt x="89" y="109"/>
                  </a:lnTo>
                  <a:lnTo>
                    <a:pt x="89" y="107"/>
                  </a:lnTo>
                  <a:lnTo>
                    <a:pt x="89" y="103"/>
                  </a:lnTo>
                  <a:lnTo>
                    <a:pt x="91" y="100"/>
                  </a:lnTo>
                  <a:lnTo>
                    <a:pt x="91" y="98"/>
                  </a:lnTo>
                  <a:lnTo>
                    <a:pt x="89" y="96"/>
                  </a:lnTo>
                  <a:lnTo>
                    <a:pt x="89" y="96"/>
                  </a:lnTo>
                  <a:lnTo>
                    <a:pt x="86" y="98"/>
                  </a:lnTo>
                  <a:lnTo>
                    <a:pt x="84" y="101"/>
                  </a:lnTo>
                  <a:lnTo>
                    <a:pt x="83" y="104"/>
                  </a:lnTo>
                  <a:lnTo>
                    <a:pt x="82" y="108"/>
                  </a:lnTo>
                  <a:lnTo>
                    <a:pt x="82" y="108"/>
                  </a:lnTo>
                  <a:lnTo>
                    <a:pt x="81" y="107"/>
                  </a:lnTo>
                  <a:lnTo>
                    <a:pt x="79" y="107"/>
                  </a:lnTo>
                  <a:lnTo>
                    <a:pt x="76" y="108"/>
                  </a:lnTo>
                  <a:lnTo>
                    <a:pt x="76" y="108"/>
                  </a:lnTo>
                  <a:lnTo>
                    <a:pt x="72" y="118"/>
                  </a:lnTo>
                  <a:lnTo>
                    <a:pt x="68" y="129"/>
                  </a:lnTo>
                  <a:lnTo>
                    <a:pt x="68" y="129"/>
                  </a:lnTo>
                  <a:lnTo>
                    <a:pt x="66" y="127"/>
                  </a:lnTo>
                  <a:lnTo>
                    <a:pt x="65" y="126"/>
                  </a:lnTo>
                  <a:lnTo>
                    <a:pt x="65" y="126"/>
                  </a:lnTo>
                  <a:lnTo>
                    <a:pt x="63" y="131"/>
                  </a:lnTo>
                  <a:lnTo>
                    <a:pt x="61" y="136"/>
                  </a:lnTo>
                  <a:lnTo>
                    <a:pt x="58" y="142"/>
                  </a:lnTo>
                  <a:lnTo>
                    <a:pt x="57" y="148"/>
                  </a:lnTo>
                  <a:lnTo>
                    <a:pt x="57" y="148"/>
                  </a:lnTo>
                  <a:lnTo>
                    <a:pt x="55" y="147"/>
                  </a:lnTo>
                  <a:lnTo>
                    <a:pt x="53" y="145"/>
                  </a:lnTo>
                  <a:lnTo>
                    <a:pt x="49" y="141"/>
                  </a:lnTo>
                  <a:lnTo>
                    <a:pt x="48" y="140"/>
                  </a:lnTo>
                  <a:lnTo>
                    <a:pt x="47" y="139"/>
                  </a:lnTo>
                  <a:lnTo>
                    <a:pt x="45" y="139"/>
                  </a:lnTo>
                  <a:lnTo>
                    <a:pt x="43" y="141"/>
                  </a:lnTo>
                  <a:lnTo>
                    <a:pt x="43" y="141"/>
                  </a:lnTo>
                  <a:lnTo>
                    <a:pt x="44" y="136"/>
                  </a:lnTo>
                  <a:lnTo>
                    <a:pt x="43" y="133"/>
                  </a:lnTo>
                  <a:lnTo>
                    <a:pt x="42" y="131"/>
                  </a:lnTo>
                  <a:lnTo>
                    <a:pt x="40" y="129"/>
                  </a:lnTo>
                  <a:lnTo>
                    <a:pt x="38" y="127"/>
                  </a:lnTo>
                  <a:lnTo>
                    <a:pt x="37" y="125"/>
                  </a:lnTo>
                  <a:lnTo>
                    <a:pt x="36" y="122"/>
                  </a:lnTo>
                  <a:lnTo>
                    <a:pt x="36" y="116"/>
                  </a:lnTo>
                  <a:lnTo>
                    <a:pt x="36" y="116"/>
                  </a:lnTo>
                  <a:lnTo>
                    <a:pt x="35" y="118"/>
                  </a:lnTo>
                  <a:lnTo>
                    <a:pt x="35" y="119"/>
                  </a:lnTo>
                  <a:lnTo>
                    <a:pt x="35" y="121"/>
                  </a:lnTo>
                  <a:lnTo>
                    <a:pt x="35" y="124"/>
                  </a:lnTo>
                  <a:lnTo>
                    <a:pt x="35" y="127"/>
                  </a:lnTo>
                  <a:lnTo>
                    <a:pt x="35" y="127"/>
                  </a:lnTo>
                  <a:lnTo>
                    <a:pt x="33" y="126"/>
                  </a:lnTo>
                  <a:lnTo>
                    <a:pt x="32" y="125"/>
                  </a:lnTo>
                  <a:lnTo>
                    <a:pt x="31" y="122"/>
                  </a:lnTo>
                  <a:lnTo>
                    <a:pt x="32" y="118"/>
                  </a:lnTo>
                  <a:lnTo>
                    <a:pt x="34" y="113"/>
                  </a:lnTo>
                  <a:lnTo>
                    <a:pt x="34" y="113"/>
                  </a:lnTo>
                  <a:lnTo>
                    <a:pt x="33" y="113"/>
                  </a:lnTo>
                  <a:lnTo>
                    <a:pt x="32" y="113"/>
                  </a:lnTo>
                  <a:lnTo>
                    <a:pt x="29" y="114"/>
                  </a:lnTo>
                  <a:lnTo>
                    <a:pt x="26" y="116"/>
                  </a:lnTo>
                  <a:lnTo>
                    <a:pt x="23" y="116"/>
                  </a:lnTo>
                  <a:lnTo>
                    <a:pt x="23" y="116"/>
                  </a:lnTo>
                  <a:lnTo>
                    <a:pt x="23" y="112"/>
                  </a:lnTo>
                  <a:lnTo>
                    <a:pt x="23" y="109"/>
                  </a:lnTo>
                  <a:lnTo>
                    <a:pt x="23" y="106"/>
                  </a:lnTo>
                  <a:lnTo>
                    <a:pt x="25" y="104"/>
                  </a:lnTo>
                  <a:lnTo>
                    <a:pt x="25" y="104"/>
                  </a:lnTo>
                  <a:lnTo>
                    <a:pt x="27" y="104"/>
                  </a:lnTo>
                  <a:lnTo>
                    <a:pt x="28" y="105"/>
                  </a:lnTo>
                  <a:lnTo>
                    <a:pt x="28" y="106"/>
                  </a:lnTo>
                  <a:lnTo>
                    <a:pt x="31" y="106"/>
                  </a:lnTo>
                  <a:lnTo>
                    <a:pt x="31" y="106"/>
                  </a:lnTo>
                  <a:lnTo>
                    <a:pt x="32" y="105"/>
                  </a:lnTo>
                  <a:lnTo>
                    <a:pt x="32" y="102"/>
                  </a:lnTo>
                  <a:lnTo>
                    <a:pt x="33" y="98"/>
                  </a:lnTo>
                  <a:lnTo>
                    <a:pt x="34" y="94"/>
                  </a:lnTo>
                  <a:lnTo>
                    <a:pt x="35" y="93"/>
                  </a:lnTo>
                  <a:lnTo>
                    <a:pt x="36" y="92"/>
                  </a:lnTo>
                  <a:lnTo>
                    <a:pt x="39" y="91"/>
                  </a:lnTo>
                  <a:lnTo>
                    <a:pt x="39" y="91"/>
                  </a:lnTo>
                  <a:lnTo>
                    <a:pt x="39" y="94"/>
                  </a:lnTo>
                  <a:lnTo>
                    <a:pt x="39" y="98"/>
                  </a:lnTo>
                  <a:lnTo>
                    <a:pt x="37" y="101"/>
                  </a:lnTo>
                  <a:lnTo>
                    <a:pt x="35" y="104"/>
                  </a:lnTo>
                  <a:lnTo>
                    <a:pt x="35" y="107"/>
                  </a:lnTo>
                  <a:lnTo>
                    <a:pt x="35" y="109"/>
                  </a:lnTo>
                  <a:lnTo>
                    <a:pt x="35" y="109"/>
                  </a:lnTo>
                  <a:lnTo>
                    <a:pt x="44" y="104"/>
                  </a:lnTo>
                  <a:lnTo>
                    <a:pt x="48" y="101"/>
                  </a:lnTo>
                  <a:lnTo>
                    <a:pt x="53" y="98"/>
                  </a:lnTo>
                  <a:lnTo>
                    <a:pt x="53" y="98"/>
                  </a:lnTo>
                  <a:lnTo>
                    <a:pt x="54" y="102"/>
                  </a:lnTo>
                  <a:lnTo>
                    <a:pt x="54" y="105"/>
                  </a:lnTo>
                  <a:lnTo>
                    <a:pt x="53" y="109"/>
                  </a:lnTo>
                  <a:lnTo>
                    <a:pt x="53" y="113"/>
                  </a:lnTo>
                  <a:lnTo>
                    <a:pt x="53" y="113"/>
                  </a:lnTo>
                  <a:lnTo>
                    <a:pt x="57" y="115"/>
                  </a:lnTo>
                  <a:lnTo>
                    <a:pt x="60" y="114"/>
                  </a:lnTo>
                  <a:lnTo>
                    <a:pt x="62" y="112"/>
                  </a:lnTo>
                  <a:lnTo>
                    <a:pt x="64" y="109"/>
                  </a:lnTo>
                  <a:lnTo>
                    <a:pt x="66" y="101"/>
                  </a:lnTo>
                  <a:lnTo>
                    <a:pt x="68" y="98"/>
                  </a:lnTo>
                  <a:lnTo>
                    <a:pt x="69" y="94"/>
                  </a:lnTo>
                  <a:lnTo>
                    <a:pt x="69" y="94"/>
                  </a:lnTo>
                  <a:lnTo>
                    <a:pt x="72" y="96"/>
                  </a:lnTo>
                  <a:lnTo>
                    <a:pt x="73" y="96"/>
                  </a:lnTo>
                  <a:lnTo>
                    <a:pt x="74" y="95"/>
                  </a:lnTo>
                  <a:lnTo>
                    <a:pt x="75" y="93"/>
                  </a:lnTo>
                  <a:lnTo>
                    <a:pt x="75" y="87"/>
                  </a:lnTo>
                  <a:lnTo>
                    <a:pt x="74" y="82"/>
                  </a:lnTo>
                  <a:lnTo>
                    <a:pt x="74" y="82"/>
                  </a:lnTo>
                  <a:lnTo>
                    <a:pt x="78" y="81"/>
                  </a:lnTo>
                  <a:lnTo>
                    <a:pt x="80" y="79"/>
                  </a:lnTo>
                  <a:lnTo>
                    <a:pt x="80" y="79"/>
                  </a:lnTo>
                  <a:lnTo>
                    <a:pt x="81" y="80"/>
                  </a:lnTo>
                  <a:lnTo>
                    <a:pt x="82" y="82"/>
                  </a:lnTo>
                  <a:lnTo>
                    <a:pt x="82" y="83"/>
                  </a:lnTo>
                  <a:lnTo>
                    <a:pt x="84" y="84"/>
                  </a:lnTo>
                  <a:lnTo>
                    <a:pt x="84" y="84"/>
                  </a:lnTo>
                  <a:lnTo>
                    <a:pt x="87" y="69"/>
                  </a:lnTo>
                  <a:lnTo>
                    <a:pt x="89" y="63"/>
                  </a:lnTo>
                  <a:lnTo>
                    <a:pt x="89" y="57"/>
                  </a:lnTo>
                  <a:lnTo>
                    <a:pt x="89" y="57"/>
                  </a:lnTo>
                  <a:lnTo>
                    <a:pt x="91" y="55"/>
                  </a:lnTo>
                  <a:lnTo>
                    <a:pt x="92" y="55"/>
                  </a:lnTo>
                  <a:lnTo>
                    <a:pt x="93" y="57"/>
                  </a:lnTo>
                  <a:lnTo>
                    <a:pt x="95" y="60"/>
                  </a:lnTo>
                  <a:lnTo>
                    <a:pt x="97" y="62"/>
                  </a:lnTo>
                  <a:lnTo>
                    <a:pt x="97" y="62"/>
                  </a:lnTo>
                  <a:lnTo>
                    <a:pt x="99" y="60"/>
                  </a:lnTo>
                  <a:lnTo>
                    <a:pt x="101" y="62"/>
                  </a:lnTo>
                  <a:lnTo>
                    <a:pt x="101" y="62"/>
                  </a:lnTo>
                  <a:lnTo>
                    <a:pt x="102" y="62"/>
                  </a:lnTo>
                  <a:lnTo>
                    <a:pt x="102" y="61"/>
                  </a:lnTo>
                  <a:lnTo>
                    <a:pt x="102" y="59"/>
                  </a:lnTo>
                  <a:lnTo>
                    <a:pt x="101" y="55"/>
                  </a:lnTo>
                  <a:lnTo>
                    <a:pt x="101" y="53"/>
                  </a:lnTo>
                  <a:lnTo>
                    <a:pt x="101" y="53"/>
                  </a:lnTo>
                  <a:lnTo>
                    <a:pt x="104" y="54"/>
                  </a:lnTo>
                  <a:lnTo>
                    <a:pt x="105" y="57"/>
                  </a:lnTo>
                  <a:lnTo>
                    <a:pt x="107" y="59"/>
                  </a:lnTo>
                  <a:lnTo>
                    <a:pt x="109" y="61"/>
                  </a:lnTo>
                  <a:lnTo>
                    <a:pt x="109" y="61"/>
                  </a:lnTo>
                  <a:lnTo>
                    <a:pt x="112" y="52"/>
                  </a:lnTo>
                  <a:lnTo>
                    <a:pt x="113" y="48"/>
                  </a:lnTo>
                  <a:lnTo>
                    <a:pt x="112" y="43"/>
                  </a:lnTo>
                  <a:lnTo>
                    <a:pt x="112" y="43"/>
                  </a:lnTo>
                  <a:lnTo>
                    <a:pt x="114" y="43"/>
                  </a:lnTo>
                  <a:lnTo>
                    <a:pt x="116" y="43"/>
                  </a:lnTo>
                  <a:lnTo>
                    <a:pt x="116" y="43"/>
                  </a:lnTo>
                  <a:lnTo>
                    <a:pt x="125" y="33"/>
                  </a:lnTo>
                  <a:lnTo>
                    <a:pt x="132" y="22"/>
                  </a:lnTo>
                  <a:lnTo>
                    <a:pt x="132" y="22"/>
                  </a:lnTo>
                  <a:lnTo>
                    <a:pt x="136" y="22"/>
                  </a:lnTo>
                  <a:lnTo>
                    <a:pt x="140" y="22"/>
                  </a:lnTo>
                  <a:lnTo>
                    <a:pt x="142" y="20"/>
                  </a:lnTo>
                  <a:lnTo>
                    <a:pt x="143" y="19"/>
                  </a:lnTo>
                  <a:lnTo>
                    <a:pt x="143" y="17"/>
                  </a:lnTo>
                  <a:lnTo>
                    <a:pt x="143" y="17"/>
                  </a:lnTo>
                  <a:lnTo>
                    <a:pt x="145" y="17"/>
                  </a:lnTo>
                  <a:lnTo>
                    <a:pt x="147" y="17"/>
                  </a:lnTo>
                  <a:lnTo>
                    <a:pt x="149" y="16"/>
                  </a:lnTo>
                  <a:lnTo>
                    <a:pt x="150" y="14"/>
                  </a:lnTo>
                  <a:lnTo>
                    <a:pt x="154" y="10"/>
                  </a:lnTo>
                  <a:lnTo>
                    <a:pt x="156" y="6"/>
                  </a:lnTo>
                  <a:lnTo>
                    <a:pt x="156" y="6"/>
                  </a:lnTo>
                  <a:lnTo>
                    <a:pt x="159" y="7"/>
                  </a:lnTo>
                  <a:lnTo>
                    <a:pt x="163" y="7"/>
                  </a:lnTo>
                  <a:lnTo>
                    <a:pt x="165" y="6"/>
                  </a:lnTo>
                  <a:lnTo>
                    <a:pt x="166" y="5"/>
                  </a:lnTo>
                  <a:lnTo>
                    <a:pt x="167" y="3"/>
                  </a:lnTo>
                  <a:lnTo>
                    <a:pt x="168" y="0"/>
                  </a:lnTo>
                  <a:lnTo>
                    <a:pt x="168" y="0"/>
                  </a:lnTo>
                  <a:lnTo>
                    <a:pt x="169" y="1"/>
                  </a:lnTo>
                  <a:lnTo>
                    <a:pt x="170" y="2"/>
                  </a:lnTo>
                  <a:lnTo>
                    <a:pt x="170" y="5"/>
                  </a:lnTo>
                  <a:lnTo>
                    <a:pt x="169" y="13"/>
                  </a:lnTo>
                  <a:lnTo>
                    <a:pt x="169" y="13"/>
                  </a:lnTo>
                  <a:lnTo>
                    <a:pt x="168" y="13"/>
                  </a:lnTo>
                  <a:lnTo>
                    <a:pt x="167" y="12"/>
                  </a:lnTo>
                  <a:lnTo>
                    <a:pt x="165" y="11"/>
                  </a:lnTo>
                  <a:lnTo>
                    <a:pt x="165" y="11"/>
                  </a:lnTo>
                  <a:lnTo>
                    <a:pt x="165" y="16"/>
                  </a:lnTo>
                  <a:lnTo>
                    <a:pt x="163" y="21"/>
                  </a:lnTo>
                  <a:lnTo>
                    <a:pt x="158" y="29"/>
                  </a:lnTo>
                  <a:lnTo>
                    <a:pt x="158" y="29"/>
                  </a:lnTo>
                  <a:lnTo>
                    <a:pt x="159" y="31"/>
                  </a:lnTo>
                  <a:lnTo>
                    <a:pt x="161" y="32"/>
                  </a:lnTo>
                  <a:lnTo>
                    <a:pt x="161" y="32"/>
                  </a:lnTo>
                  <a:lnTo>
                    <a:pt x="163" y="32"/>
                  </a:lnTo>
                  <a:lnTo>
                    <a:pt x="164" y="31"/>
                  </a:lnTo>
                  <a:lnTo>
                    <a:pt x="165" y="29"/>
                  </a:lnTo>
                  <a:lnTo>
                    <a:pt x="166" y="27"/>
                  </a:lnTo>
                  <a:lnTo>
                    <a:pt x="167" y="26"/>
                  </a:lnTo>
                  <a:lnTo>
                    <a:pt x="169" y="26"/>
                  </a:lnTo>
                  <a:lnTo>
                    <a:pt x="169" y="26"/>
                  </a:lnTo>
                  <a:lnTo>
                    <a:pt x="170" y="29"/>
                  </a:lnTo>
                  <a:lnTo>
                    <a:pt x="173" y="31"/>
                  </a:lnTo>
                  <a:lnTo>
                    <a:pt x="173" y="31"/>
                  </a:lnTo>
                  <a:lnTo>
                    <a:pt x="174" y="31"/>
                  </a:lnTo>
                  <a:lnTo>
                    <a:pt x="174" y="30"/>
                  </a:lnTo>
                  <a:lnTo>
                    <a:pt x="174" y="28"/>
                  </a:lnTo>
                  <a:lnTo>
                    <a:pt x="173" y="26"/>
                  </a:lnTo>
                  <a:lnTo>
                    <a:pt x="172" y="26"/>
                  </a:lnTo>
                  <a:lnTo>
                    <a:pt x="170" y="26"/>
                  </a:lnTo>
                  <a:lnTo>
                    <a:pt x="170" y="26"/>
                  </a:lnTo>
                  <a:lnTo>
                    <a:pt x="176" y="23"/>
                  </a:lnTo>
                  <a:lnTo>
                    <a:pt x="178" y="21"/>
                  </a:lnTo>
                  <a:lnTo>
                    <a:pt x="179" y="18"/>
                  </a:lnTo>
                  <a:lnTo>
                    <a:pt x="179" y="18"/>
                  </a:lnTo>
                  <a:lnTo>
                    <a:pt x="183" y="18"/>
                  </a:lnTo>
                  <a:lnTo>
                    <a:pt x="186" y="17"/>
                  </a:lnTo>
                  <a:lnTo>
                    <a:pt x="188" y="13"/>
                  </a:lnTo>
                  <a:lnTo>
                    <a:pt x="190" y="11"/>
                  </a:lnTo>
                  <a:lnTo>
                    <a:pt x="194" y="5"/>
                  </a:lnTo>
                  <a:lnTo>
                    <a:pt x="196" y="3"/>
                  </a:lnTo>
                  <a:lnTo>
                    <a:pt x="199" y="2"/>
                  </a:lnTo>
                  <a:lnTo>
                    <a:pt x="199" y="2"/>
                  </a:lnTo>
                  <a:lnTo>
                    <a:pt x="200" y="6"/>
                  </a:lnTo>
                  <a:lnTo>
                    <a:pt x="200" y="9"/>
                  </a:lnTo>
                  <a:lnTo>
                    <a:pt x="199" y="13"/>
                  </a:lnTo>
                  <a:lnTo>
                    <a:pt x="198" y="17"/>
                  </a:lnTo>
                  <a:lnTo>
                    <a:pt x="194" y="23"/>
                  </a:lnTo>
                  <a:lnTo>
                    <a:pt x="187" y="26"/>
                  </a:lnTo>
                  <a:lnTo>
                    <a:pt x="187" y="26"/>
                  </a:lnTo>
                  <a:lnTo>
                    <a:pt x="186" y="32"/>
                  </a:lnTo>
                  <a:lnTo>
                    <a:pt x="184" y="37"/>
                  </a:lnTo>
                  <a:lnTo>
                    <a:pt x="179" y="46"/>
                  </a:lnTo>
                  <a:lnTo>
                    <a:pt x="174" y="54"/>
                  </a:lnTo>
                  <a:lnTo>
                    <a:pt x="172" y="59"/>
                  </a:lnTo>
                  <a:lnTo>
                    <a:pt x="170" y="65"/>
                  </a:lnTo>
                  <a:lnTo>
                    <a:pt x="170" y="65"/>
                  </a:lnTo>
                  <a:lnTo>
                    <a:pt x="167" y="66"/>
                  </a:lnTo>
                  <a:lnTo>
                    <a:pt x="164" y="68"/>
                  </a:lnTo>
                  <a:lnTo>
                    <a:pt x="162" y="71"/>
                  </a:lnTo>
                  <a:lnTo>
                    <a:pt x="161" y="74"/>
                  </a:lnTo>
                  <a:lnTo>
                    <a:pt x="160" y="78"/>
                  </a:lnTo>
                  <a:lnTo>
                    <a:pt x="160" y="81"/>
                  </a:lnTo>
                  <a:lnTo>
                    <a:pt x="161" y="84"/>
                  </a:lnTo>
                  <a:lnTo>
                    <a:pt x="162" y="87"/>
                  </a:lnTo>
                  <a:lnTo>
                    <a:pt x="162" y="87"/>
                  </a:lnTo>
                  <a:lnTo>
                    <a:pt x="165" y="86"/>
                  </a:lnTo>
                  <a:lnTo>
                    <a:pt x="168" y="87"/>
                  </a:lnTo>
                  <a:lnTo>
                    <a:pt x="168" y="87"/>
                  </a:lnTo>
                  <a:lnTo>
                    <a:pt x="166" y="88"/>
                  </a:lnTo>
                  <a:lnTo>
                    <a:pt x="165" y="89"/>
                  </a:lnTo>
                  <a:lnTo>
                    <a:pt x="165" y="92"/>
                  </a:lnTo>
                  <a:lnTo>
                    <a:pt x="166" y="95"/>
                  </a:lnTo>
                  <a:lnTo>
                    <a:pt x="166" y="99"/>
                  </a:lnTo>
                  <a:lnTo>
                    <a:pt x="166" y="99"/>
                  </a:lnTo>
                  <a:lnTo>
                    <a:pt x="164" y="101"/>
                  </a:lnTo>
                  <a:lnTo>
                    <a:pt x="161" y="102"/>
                  </a:lnTo>
                  <a:lnTo>
                    <a:pt x="161" y="102"/>
                  </a:lnTo>
                  <a:lnTo>
                    <a:pt x="161" y="110"/>
                  </a:lnTo>
                  <a:lnTo>
                    <a:pt x="162" y="116"/>
                  </a:lnTo>
                  <a:lnTo>
                    <a:pt x="162" y="116"/>
                  </a:lnTo>
                  <a:lnTo>
                    <a:pt x="166" y="113"/>
                  </a:lnTo>
                  <a:lnTo>
                    <a:pt x="170" y="110"/>
                  </a:lnTo>
                  <a:lnTo>
                    <a:pt x="174" y="107"/>
                  </a:lnTo>
                  <a:lnTo>
                    <a:pt x="177" y="102"/>
                  </a:lnTo>
                  <a:lnTo>
                    <a:pt x="177" y="102"/>
                  </a:lnTo>
                  <a:lnTo>
                    <a:pt x="174" y="90"/>
                  </a:lnTo>
                  <a:lnTo>
                    <a:pt x="172" y="84"/>
                  </a:lnTo>
                  <a:lnTo>
                    <a:pt x="169" y="79"/>
                  </a:lnTo>
                  <a:lnTo>
                    <a:pt x="169" y="79"/>
                  </a:lnTo>
                  <a:lnTo>
                    <a:pt x="172" y="80"/>
                  </a:lnTo>
                  <a:lnTo>
                    <a:pt x="173" y="81"/>
                  </a:lnTo>
                  <a:lnTo>
                    <a:pt x="178" y="80"/>
                  </a:lnTo>
                  <a:lnTo>
                    <a:pt x="178" y="80"/>
                  </a:lnTo>
                  <a:lnTo>
                    <a:pt x="180" y="84"/>
                  </a:lnTo>
                  <a:lnTo>
                    <a:pt x="181" y="89"/>
                  </a:lnTo>
                  <a:lnTo>
                    <a:pt x="181" y="89"/>
                  </a:lnTo>
                  <a:lnTo>
                    <a:pt x="182" y="86"/>
                  </a:lnTo>
                  <a:lnTo>
                    <a:pt x="181" y="83"/>
                  </a:lnTo>
                  <a:lnTo>
                    <a:pt x="180" y="81"/>
                  </a:lnTo>
                  <a:lnTo>
                    <a:pt x="178" y="80"/>
                  </a:lnTo>
                  <a:lnTo>
                    <a:pt x="174" y="75"/>
                  </a:lnTo>
                  <a:lnTo>
                    <a:pt x="173" y="72"/>
                  </a:lnTo>
                  <a:lnTo>
                    <a:pt x="173" y="69"/>
                  </a:lnTo>
                  <a:lnTo>
                    <a:pt x="173" y="69"/>
                  </a:lnTo>
                  <a:lnTo>
                    <a:pt x="176" y="70"/>
                  </a:lnTo>
                  <a:lnTo>
                    <a:pt x="179" y="70"/>
                  </a:lnTo>
                  <a:lnTo>
                    <a:pt x="181" y="70"/>
                  </a:lnTo>
                  <a:lnTo>
                    <a:pt x="185" y="71"/>
                  </a:lnTo>
                  <a:lnTo>
                    <a:pt x="185" y="71"/>
                  </a:lnTo>
                  <a:lnTo>
                    <a:pt x="184" y="68"/>
                  </a:lnTo>
                  <a:lnTo>
                    <a:pt x="183" y="66"/>
                  </a:lnTo>
                  <a:lnTo>
                    <a:pt x="182" y="65"/>
                  </a:lnTo>
                  <a:lnTo>
                    <a:pt x="182" y="62"/>
                  </a:lnTo>
                  <a:lnTo>
                    <a:pt x="182" y="62"/>
                  </a:lnTo>
                  <a:lnTo>
                    <a:pt x="185" y="62"/>
                  </a:lnTo>
                  <a:lnTo>
                    <a:pt x="187" y="64"/>
                  </a:lnTo>
                  <a:lnTo>
                    <a:pt x="187" y="66"/>
                  </a:lnTo>
                  <a:lnTo>
                    <a:pt x="187" y="69"/>
                  </a:lnTo>
                  <a:lnTo>
                    <a:pt x="187" y="69"/>
                  </a:lnTo>
                  <a:lnTo>
                    <a:pt x="190" y="67"/>
                  </a:lnTo>
                  <a:lnTo>
                    <a:pt x="193" y="65"/>
                  </a:lnTo>
                  <a:lnTo>
                    <a:pt x="196" y="59"/>
                  </a:lnTo>
                  <a:lnTo>
                    <a:pt x="196" y="59"/>
                  </a:lnTo>
                  <a:lnTo>
                    <a:pt x="198" y="63"/>
                  </a:lnTo>
                  <a:lnTo>
                    <a:pt x="201" y="66"/>
                  </a:lnTo>
                  <a:lnTo>
                    <a:pt x="204" y="69"/>
                  </a:lnTo>
                  <a:lnTo>
                    <a:pt x="206" y="72"/>
                  </a:lnTo>
                  <a:lnTo>
                    <a:pt x="206" y="72"/>
                  </a:lnTo>
                  <a:lnTo>
                    <a:pt x="205" y="74"/>
                  </a:lnTo>
                  <a:lnTo>
                    <a:pt x="204" y="78"/>
                  </a:lnTo>
                  <a:lnTo>
                    <a:pt x="204" y="79"/>
                  </a:lnTo>
                  <a:lnTo>
                    <a:pt x="205" y="80"/>
                  </a:lnTo>
                  <a:lnTo>
                    <a:pt x="207" y="80"/>
                  </a:lnTo>
                  <a:lnTo>
                    <a:pt x="207" y="80"/>
                  </a:lnTo>
                  <a:lnTo>
                    <a:pt x="205" y="84"/>
                  </a:lnTo>
                  <a:lnTo>
                    <a:pt x="203" y="88"/>
                  </a:lnTo>
                  <a:lnTo>
                    <a:pt x="197" y="94"/>
                  </a:lnTo>
                  <a:lnTo>
                    <a:pt x="194" y="98"/>
                  </a:lnTo>
                  <a:lnTo>
                    <a:pt x="190" y="101"/>
                  </a:lnTo>
                  <a:lnTo>
                    <a:pt x="188" y="105"/>
                  </a:lnTo>
                  <a:lnTo>
                    <a:pt x="187" y="111"/>
                  </a:lnTo>
                  <a:lnTo>
                    <a:pt x="187" y="111"/>
                  </a:lnTo>
                  <a:lnTo>
                    <a:pt x="182" y="114"/>
                  </a:lnTo>
                  <a:lnTo>
                    <a:pt x="178" y="119"/>
                  </a:lnTo>
                  <a:lnTo>
                    <a:pt x="174" y="123"/>
                  </a:lnTo>
                  <a:lnTo>
                    <a:pt x="169" y="128"/>
                  </a:lnTo>
                  <a:lnTo>
                    <a:pt x="162" y="139"/>
                  </a:lnTo>
                  <a:lnTo>
                    <a:pt x="156" y="149"/>
                  </a:lnTo>
                  <a:lnTo>
                    <a:pt x="156" y="149"/>
                  </a:lnTo>
                  <a:lnTo>
                    <a:pt x="157" y="151"/>
                  </a:lnTo>
                  <a:lnTo>
                    <a:pt x="158" y="151"/>
                  </a:lnTo>
                  <a:lnTo>
                    <a:pt x="160" y="150"/>
                  </a:lnTo>
                  <a:lnTo>
                    <a:pt x="162" y="145"/>
                  </a:lnTo>
                  <a:lnTo>
                    <a:pt x="162" y="145"/>
                  </a:lnTo>
                  <a:lnTo>
                    <a:pt x="164" y="146"/>
                  </a:lnTo>
                  <a:lnTo>
                    <a:pt x="165" y="148"/>
                  </a:lnTo>
                  <a:lnTo>
                    <a:pt x="166" y="151"/>
                  </a:lnTo>
                  <a:lnTo>
                    <a:pt x="167" y="154"/>
                  </a:lnTo>
                  <a:lnTo>
                    <a:pt x="168" y="154"/>
                  </a:lnTo>
                  <a:lnTo>
                    <a:pt x="170" y="153"/>
                  </a:lnTo>
                  <a:lnTo>
                    <a:pt x="170" y="153"/>
                  </a:lnTo>
                  <a:lnTo>
                    <a:pt x="168" y="159"/>
                  </a:lnTo>
                  <a:lnTo>
                    <a:pt x="166" y="164"/>
                  </a:lnTo>
                  <a:lnTo>
                    <a:pt x="160" y="174"/>
                  </a:lnTo>
                  <a:lnTo>
                    <a:pt x="157" y="178"/>
                  </a:lnTo>
                  <a:lnTo>
                    <a:pt x="155" y="184"/>
                  </a:lnTo>
                  <a:lnTo>
                    <a:pt x="155" y="189"/>
                  </a:lnTo>
                  <a:lnTo>
                    <a:pt x="156" y="195"/>
                  </a:lnTo>
                  <a:lnTo>
                    <a:pt x="156" y="195"/>
                  </a:lnTo>
                  <a:lnTo>
                    <a:pt x="156" y="196"/>
                  </a:lnTo>
                  <a:lnTo>
                    <a:pt x="158" y="196"/>
                  </a:lnTo>
                  <a:lnTo>
                    <a:pt x="160" y="197"/>
                  </a:lnTo>
                  <a:lnTo>
                    <a:pt x="161" y="198"/>
                  </a:lnTo>
                  <a:lnTo>
                    <a:pt x="161" y="198"/>
                  </a:lnTo>
                  <a:lnTo>
                    <a:pt x="162" y="197"/>
                  </a:lnTo>
                  <a:lnTo>
                    <a:pt x="163" y="195"/>
                  </a:lnTo>
                  <a:lnTo>
                    <a:pt x="162" y="191"/>
                  </a:lnTo>
                  <a:lnTo>
                    <a:pt x="161" y="189"/>
                  </a:lnTo>
                  <a:lnTo>
                    <a:pt x="160" y="190"/>
                  </a:lnTo>
                  <a:lnTo>
                    <a:pt x="160" y="192"/>
                  </a:lnTo>
                  <a:lnTo>
                    <a:pt x="160" y="192"/>
                  </a:lnTo>
                  <a:lnTo>
                    <a:pt x="159" y="191"/>
                  </a:lnTo>
                  <a:lnTo>
                    <a:pt x="158" y="190"/>
                  </a:lnTo>
                  <a:lnTo>
                    <a:pt x="159" y="188"/>
                  </a:lnTo>
                  <a:lnTo>
                    <a:pt x="160" y="186"/>
                  </a:lnTo>
                  <a:lnTo>
                    <a:pt x="160" y="184"/>
                  </a:lnTo>
                  <a:lnTo>
                    <a:pt x="160" y="184"/>
                  </a:lnTo>
                  <a:lnTo>
                    <a:pt x="166" y="183"/>
                  </a:lnTo>
                  <a:lnTo>
                    <a:pt x="173" y="183"/>
                  </a:lnTo>
                  <a:lnTo>
                    <a:pt x="176" y="184"/>
                  </a:lnTo>
                  <a:lnTo>
                    <a:pt x="178" y="186"/>
                  </a:lnTo>
                  <a:lnTo>
                    <a:pt x="180" y="188"/>
                  </a:lnTo>
                  <a:lnTo>
                    <a:pt x="181" y="192"/>
                  </a:lnTo>
                  <a:lnTo>
                    <a:pt x="181" y="192"/>
                  </a:lnTo>
                  <a:lnTo>
                    <a:pt x="179" y="191"/>
                  </a:lnTo>
                  <a:lnTo>
                    <a:pt x="178" y="191"/>
                  </a:lnTo>
                  <a:lnTo>
                    <a:pt x="178" y="194"/>
                  </a:lnTo>
                  <a:lnTo>
                    <a:pt x="178" y="198"/>
                  </a:lnTo>
                  <a:lnTo>
                    <a:pt x="177" y="201"/>
                  </a:lnTo>
                  <a:lnTo>
                    <a:pt x="175" y="203"/>
                  </a:lnTo>
                  <a:lnTo>
                    <a:pt x="175" y="203"/>
                  </a:lnTo>
                  <a:lnTo>
                    <a:pt x="174" y="201"/>
                  </a:lnTo>
                  <a:lnTo>
                    <a:pt x="174" y="198"/>
                  </a:lnTo>
                  <a:lnTo>
                    <a:pt x="173" y="196"/>
                  </a:lnTo>
                  <a:lnTo>
                    <a:pt x="170" y="195"/>
                  </a:lnTo>
                  <a:lnTo>
                    <a:pt x="170" y="195"/>
                  </a:lnTo>
                  <a:lnTo>
                    <a:pt x="166" y="201"/>
                  </a:lnTo>
                  <a:lnTo>
                    <a:pt x="163" y="204"/>
                  </a:lnTo>
                  <a:lnTo>
                    <a:pt x="160" y="206"/>
                  </a:lnTo>
                  <a:lnTo>
                    <a:pt x="160" y="206"/>
                  </a:lnTo>
                  <a:lnTo>
                    <a:pt x="160" y="204"/>
                  </a:lnTo>
                  <a:lnTo>
                    <a:pt x="159" y="203"/>
                  </a:lnTo>
                  <a:lnTo>
                    <a:pt x="158" y="202"/>
                  </a:lnTo>
                  <a:lnTo>
                    <a:pt x="156" y="201"/>
                  </a:lnTo>
                  <a:lnTo>
                    <a:pt x="156" y="200"/>
                  </a:lnTo>
                  <a:lnTo>
                    <a:pt x="156" y="198"/>
                  </a:lnTo>
                  <a:lnTo>
                    <a:pt x="156" y="198"/>
                  </a:lnTo>
                  <a:lnTo>
                    <a:pt x="153" y="198"/>
                  </a:lnTo>
                  <a:lnTo>
                    <a:pt x="152" y="201"/>
                  </a:lnTo>
                  <a:lnTo>
                    <a:pt x="150" y="203"/>
                  </a:lnTo>
                  <a:lnTo>
                    <a:pt x="150" y="205"/>
                  </a:lnTo>
                  <a:lnTo>
                    <a:pt x="150" y="210"/>
                  </a:lnTo>
                  <a:lnTo>
                    <a:pt x="149" y="215"/>
                  </a:lnTo>
                  <a:lnTo>
                    <a:pt x="149" y="215"/>
                  </a:lnTo>
                  <a:lnTo>
                    <a:pt x="152" y="216"/>
                  </a:lnTo>
                  <a:lnTo>
                    <a:pt x="152" y="215"/>
                  </a:lnTo>
                  <a:lnTo>
                    <a:pt x="153" y="214"/>
                  </a:lnTo>
                  <a:lnTo>
                    <a:pt x="153" y="211"/>
                  </a:lnTo>
                  <a:lnTo>
                    <a:pt x="154" y="210"/>
                  </a:lnTo>
                  <a:lnTo>
                    <a:pt x="154" y="210"/>
                  </a:lnTo>
                  <a:lnTo>
                    <a:pt x="156" y="212"/>
                  </a:lnTo>
                  <a:lnTo>
                    <a:pt x="156" y="214"/>
                  </a:lnTo>
                  <a:lnTo>
                    <a:pt x="155" y="216"/>
                  </a:lnTo>
                  <a:lnTo>
                    <a:pt x="153" y="218"/>
                  </a:lnTo>
                  <a:lnTo>
                    <a:pt x="150" y="222"/>
                  </a:lnTo>
                  <a:lnTo>
                    <a:pt x="149" y="225"/>
                  </a:lnTo>
                  <a:lnTo>
                    <a:pt x="149" y="228"/>
                  </a:lnTo>
                  <a:lnTo>
                    <a:pt x="149" y="228"/>
                  </a:lnTo>
                  <a:lnTo>
                    <a:pt x="155" y="230"/>
                  </a:lnTo>
                  <a:lnTo>
                    <a:pt x="156" y="232"/>
                  </a:lnTo>
                  <a:lnTo>
                    <a:pt x="156" y="236"/>
                  </a:lnTo>
                  <a:lnTo>
                    <a:pt x="156" y="236"/>
                  </a:lnTo>
                  <a:lnTo>
                    <a:pt x="153" y="235"/>
                  </a:lnTo>
                  <a:lnTo>
                    <a:pt x="150" y="234"/>
                  </a:lnTo>
                  <a:lnTo>
                    <a:pt x="147" y="231"/>
                  </a:lnTo>
                  <a:lnTo>
                    <a:pt x="147" y="231"/>
                  </a:lnTo>
                  <a:lnTo>
                    <a:pt x="145" y="232"/>
                  </a:lnTo>
                  <a:lnTo>
                    <a:pt x="144" y="234"/>
                  </a:lnTo>
                  <a:lnTo>
                    <a:pt x="143" y="239"/>
                  </a:lnTo>
                  <a:lnTo>
                    <a:pt x="142" y="242"/>
                  </a:lnTo>
                  <a:lnTo>
                    <a:pt x="140" y="243"/>
                  </a:lnTo>
                  <a:lnTo>
                    <a:pt x="139" y="244"/>
                  </a:lnTo>
                  <a:lnTo>
                    <a:pt x="136" y="243"/>
                  </a:lnTo>
                  <a:lnTo>
                    <a:pt x="136" y="243"/>
                  </a:lnTo>
                  <a:lnTo>
                    <a:pt x="136" y="245"/>
                  </a:lnTo>
                  <a:lnTo>
                    <a:pt x="137" y="247"/>
                  </a:lnTo>
                  <a:lnTo>
                    <a:pt x="139" y="249"/>
                  </a:lnTo>
                  <a:lnTo>
                    <a:pt x="141" y="251"/>
                  </a:lnTo>
                  <a:lnTo>
                    <a:pt x="142" y="253"/>
                  </a:lnTo>
                  <a:lnTo>
                    <a:pt x="141" y="255"/>
                  </a:lnTo>
                  <a:lnTo>
                    <a:pt x="141" y="255"/>
                  </a:lnTo>
                  <a:lnTo>
                    <a:pt x="140" y="255"/>
                  </a:lnTo>
                  <a:lnTo>
                    <a:pt x="139" y="253"/>
                  </a:lnTo>
                  <a:lnTo>
                    <a:pt x="138" y="250"/>
                  </a:lnTo>
                  <a:lnTo>
                    <a:pt x="137" y="248"/>
                  </a:lnTo>
                  <a:lnTo>
                    <a:pt x="137" y="248"/>
                  </a:lnTo>
                  <a:lnTo>
                    <a:pt x="135" y="251"/>
                  </a:lnTo>
                  <a:lnTo>
                    <a:pt x="134" y="255"/>
                  </a:lnTo>
                  <a:lnTo>
                    <a:pt x="133" y="259"/>
                  </a:lnTo>
                  <a:lnTo>
                    <a:pt x="134" y="265"/>
                  </a:lnTo>
                  <a:lnTo>
                    <a:pt x="136" y="273"/>
                  </a:lnTo>
                  <a:lnTo>
                    <a:pt x="139" y="279"/>
                  </a:lnTo>
                  <a:lnTo>
                    <a:pt x="139" y="279"/>
                  </a:lnTo>
                  <a:lnTo>
                    <a:pt x="140" y="274"/>
                  </a:lnTo>
                  <a:lnTo>
                    <a:pt x="141" y="269"/>
                  </a:lnTo>
                  <a:lnTo>
                    <a:pt x="142" y="265"/>
                  </a:lnTo>
                  <a:lnTo>
                    <a:pt x="144" y="258"/>
                  </a:lnTo>
                  <a:lnTo>
                    <a:pt x="144" y="258"/>
                  </a:lnTo>
                  <a:lnTo>
                    <a:pt x="147" y="258"/>
                  </a:lnTo>
                  <a:lnTo>
                    <a:pt x="149" y="257"/>
                  </a:lnTo>
                  <a:lnTo>
                    <a:pt x="152" y="255"/>
                  </a:lnTo>
                  <a:lnTo>
                    <a:pt x="152" y="251"/>
                  </a:lnTo>
                  <a:lnTo>
                    <a:pt x="152" y="251"/>
                  </a:lnTo>
                  <a:lnTo>
                    <a:pt x="156" y="250"/>
                  </a:lnTo>
                  <a:lnTo>
                    <a:pt x="160" y="248"/>
                  </a:lnTo>
                  <a:lnTo>
                    <a:pt x="162" y="246"/>
                  </a:lnTo>
                  <a:lnTo>
                    <a:pt x="164" y="241"/>
                  </a:lnTo>
                  <a:lnTo>
                    <a:pt x="164" y="241"/>
                  </a:lnTo>
                  <a:lnTo>
                    <a:pt x="166" y="241"/>
                  </a:lnTo>
                  <a:lnTo>
                    <a:pt x="168" y="242"/>
                  </a:lnTo>
                  <a:lnTo>
                    <a:pt x="170" y="244"/>
                  </a:lnTo>
                  <a:lnTo>
                    <a:pt x="172" y="247"/>
                  </a:lnTo>
                  <a:lnTo>
                    <a:pt x="174" y="250"/>
                  </a:lnTo>
                  <a:lnTo>
                    <a:pt x="174" y="250"/>
                  </a:lnTo>
                  <a:lnTo>
                    <a:pt x="175" y="250"/>
                  </a:lnTo>
                  <a:lnTo>
                    <a:pt x="175" y="249"/>
                  </a:lnTo>
                  <a:lnTo>
                    <a:pt x="175" y="247"/>
                  </a:lnTo>
                  <a:lnTo>
                    <a:pt x="175" y="245"/>
                  </a:lnTo>
                  <a:lnTo>
                    <a:pt x="176" y="244"/>
                  </a:lnTo>
                  <a:lnTo>
                    <a:pt x="177" y="244"/>
                  </a:lnTo>
                  <a:lnTo>
                    <a:pt x="177" y="244"/>
                  </a:lnTo>
                  <a:lnTo>
                    <a:pt x="179" y="245"/>
                  </a:lnTo>
                  <a:lnTo>
                    <a:pt x="181" y="247"/>
                  </a:lnTo>
                  <a:lnTo>
                    <a:pt x="181" y="249"/>
                  </a:lnTo>
                  <a:lnTo>
                    <a:pt x="180" y="251"/>
                  </a:lnTo>
                  <a:lnTo>
                    <a:pt x="176" y="255"/>
                  </a:lnTo>
                  <a:lnTo>
                    <a:pt x="174" y="256"/>
                  </a:lnTo>
                  <a:lnTo>
                    <a:pt x="173" y="255"/>
                  </a:lnTo>
                  <a:lnTo>
                    <a:pt x="173" y="255"/>
                  </a:lnTo>
                  <a:lnTo>
                    <a:pt x="172" y="255"/>
                  </a:lnTo>
                  <a:lnTo>
                    <a:pt x="172" y="254"/>
                  </a:lnTo>
                  <a:lnTo>
                    <a:pt x="170" y="251"/>
                  </a:lnTo>
                  <a:lnTo>
                    <a:pt x="170" y="251"/>
                  </a:lnTo>
                  <a:lnTo>
                    <a:pt x="168" y="252"/>
                  </a:lnTo>
                  <a:lnTo>
                    <a:pt x="165" y="253"/>
                  </a:lnTo>
                  <a:lnTo>
                    <a:pt x="165" y="253"/>
                  </a:lnTo>
                  <a:lnTo>
                    <a:pt x="165" y="256"/>
                  </a:lnTo>
                  <a:lnTo>
                    <a:pt x="167" y="259"/>
                  </a:lnTo>
                  <a:lnTo>
                    <a:pt x="169" y="260"/>
                  </a:lnTo>
                  <a:lnTo>
                    <a:pt x="172" y="259"/>
                  </a:lnTo>
                  <a:lnTo>
                    <a:pt x="173" y="258"/>
                  </a:lnTo>
                  <a:lnTo>
                    <a:pt x="173" y="258"/>
                  </a:lnTo>
                  <a:lnTo>
                    <a:pt x="174" y="260"/>
                  </a:lnTo>
                  <a:lnTo>
                    <a:pt x="173" y="262"/>
                  </a:lnTo>
                  <a:lnTo>
                    <a:pt x="169" y="263"/>
                  </a:lnTo>
                  <a:lnTo>
                    <a:pt x="166" y="265"/>
                  </a:lnTo>
                  <a:lnTo>
                    <a:pt x="165" y="267"/>
                  </a:lnTo>
                  <a:lnTo>
                    <a:pt x="165" y="269"/>
                  </a:lnTo>
                  <a:lnTo>
                    <a:pt x="165" y="269"/>
                  </a:lnTo>
                  <a:lnTo>
                    <a:pt x="164" y="267"/>
                  </a:lnTo>
                  <a:lnTo>
                    <a:pt x="163" y="266"/>
                  </a:lnTo>
                  <a:lnTo>
                    <a:pt x="160" y="264"/>
                  </a:lnTo>
                  <a:lnTo>
                    <a:pt x="158" y="262"/>
                  </a:lnTo>
                  <a:lnTo>
                    <a:pt x="157" y="259"/>
                  </a:lnTo>
                  <a:lnTo>
                    <a:pt x="157" y="257"/>
                  </a:lnTo>
                  <a:lnTo>
                    <a:pt x="157" y="257"/>
                  </a:lnTo>
                  <a:lnTo>
                    <a:pt x="155" y="258"/>
                  </a:lnTo>
                  <a:lnTo>
                    <a:pt x="154" y="259"/>
                  </a:lnTo>
                  <a:lnTo>
                    <a:pt x="155" y="264"/>
                  </a:lnTo>
                  <a:lnTo>
                    <a:pt x="156" y="267"/>
                  </a:lnTo>
                  <a:lnTo>
                    <a:pt x="158" y="269"/>
                  </a:lnTo>
                  <a:lnTo>
                    <a:pt x="158" y="269"/>
                  </a:lnTo>
                  <a:lnTo>
                    <a:pt x="158" y="271"/>
                  </a:lnTo>
                  <a:lnTo>
                    <a:pt x="157" y="272"/>
                  </a:lnTo>
                  <a:lnTo>
                    <a:pt x="155" y="273"/>
                  </a:lnTo>
                  <a:lnTo>
                    <a:pt x="153" y="275"/>
                  </a:lnTo>
                  <a:lnTo>
                    <a:pt x="152" y="276"/>
                  </a:lnTo>
                  <a:lnTo>
                    <a:pt x="152" y="278"/>
                  </a:lnTo>
                  <a:lnTo>
                    <a:pt x="152" y="278"/>
                  </a:lnTo>
                  <a:lnTo>
                    <a:pt x="149" y="278"/>
                  </a:lnTo>
                  <a:lnTo>
                    <a:pt x="149" y="278"/>
                  </a:lnTo>
                  <a:lnTo>
                    <a:pt x="148" y="276"/>
                  </a:lnTo>
                  <a:lnTo>
                    <a:pt x="147" y="275"/>
                  </a:lnTo>
                  <a:lnTo>
                    <a:pt x="147" y="274"/>
                  </a:lnTo>
                  <a:lnTo>
                    <a:pt x="145" y="275"/>
                  </a:lnTo>
                  <a:lnTo>
                    <a:pt x="145" y="275"/>
                  </a:lnTo>
                  <a:lnTo>
                    <a:pt x="144" y="278"/>
                  </a:lnTo>
                  <a:lnTo>
                    <a:pt x="143" y="281"/>
                  </a:lnTo>
                  <a:lnTo>
                    <a:pt x="141" y="289"/>
                  </a:lnTo>
                  <a:lnTo>
                    <a:pt x="140" y="293"/>
                  </a:lnTo>
                  <a:lnTo>
                    <a:pt x="138" y="296"/>
                  </a:lnTo>
                  <a:lnTo>
                    <a:pt x="136" y="298"/>
                  </a:lnTo>
                  <a:lnTo>
                    <a:pt x="133" y="300"/>
                  </a:lnTo>
                  <a:lnTo>
                    <a:pt x="133" y="300"/>
                  </a:lnTo>
                  <a:lnTo>
                    <a:pt x="133" y="307"/>
                  </a:lnTo>
                  <a:lnTo>
                    <a:pt x="133" y="312"/>
                  </a:lnTo>
                  <a:lnTo>
                    <a:pt x="129" y="316"/>
                  </a:lnTo>
                  <a:lnTo>
                    <a:pt x="128" y="317"/>
                  </a:lnTo>
                  <a:lnTo>
                    <a:pt x="126" y="317"/>
                  </a:lnTo>
                  <a:lnTo>
                    <a:pt x="126" y="317"/>
                  </a:lnTo>
                  <a:lnTo>
                    <a:pt x="124" y="318"/>
                  </a:lnTo>
                  <a:lnTo>
                    <a:pt x="124" y="317"/>
                  </a:lnTo>
                  <a:lnTo>
                    <a:pt x="123" y="315"/>
                  </a:lnTo>
                  <a:lnTo>
                    <a:pt x="123" y="315"/>
                  </a:lnTo>
                  <a:lnTo>
                    <a:pt x="120" y="315"/>
                  </a:lnTo>
                  <a:lnTo>
                    <a:pt x="119" y="317"/>
                  </a:lnTo>
                  <a:lnTo>
                    <a:pt x="118" y="320"/>
                  </a:lnTo>
                  <a:lnTo>
                    <a:pt x="116" y="322"/>
                  </a:lnTo>
                  <a:lnTo>
                    <a:pt x="116" y="322"/>
                  </a:lnTo>
                  <a:lnTo>
                    <a:pt x="119" y="324"/>
                  </a:lnTo>
                  <a:lnTo>
                    <a:pt x="120" y="325"/>
                  </a:lnTo>
                  <a:lnTo>
                    <a:pt x="120" y="328"/>
                  </a:lnTo>
                  <a:lnTo>
                    <a:pt x="120" y="328"/>
                  </a:lnTo>
                  <a:lnTo>
                    <a:pt x="118" y="329"/>
                  </a:lnTo>
                  <a:lnTo>
                    <a:pt x="117" y="328"/>
                  </a:lnTo>
                  <a:lnTo>
                    <a:pt x="116" y="327"/>
                  </a:lnTo>
                  <a:lnTo>
                    <a:pt x="114" y="327"/>
                  </a:lnTo>
                  <a:lnTo>
                    <a:pt x="114" y="327"/>
                  </a:lnTo>
                  <a:lnTo>
                    <a:pt x="115" y="330"/>
                  </a:lnTo>
                  <a:lnTo>
                    <a:pt x="116" y="334"/>
                  </a:lnTo>
                  <a:lnTo>
                    <a:pt x="116" y="335"/>
                  </a:lnTo>
                  <a:lnTo>
                    <a:pt x="116" y="337"/>
                  </a:lnTo>
                  <a:lnTo>
                    <a:pt x="115" y="338"/>
                  </a:lnTo>
                  <a:lnTo>
                    <a:pt x="112" y="338"/>
                  </a:lnTo>
                  <a:lnTo>
                    <a:pt x="112" y="338"/>
                  </a:lnTo>
                  <a:lnTo>
                    <a:pt x="113" y="341"/>
                  </a:lnTo>
                  <a:lnTo>
                    <a:pt x="115" y="345"/>
                  </a:lnTo>
                  <a:lnTo>
                    <a:pt x="116" y="348"/>
                  </a:lnTo>
                  <a:lnTo>
                    <a:pt x="116" y="352"/>
                  </a:lnTo>
                  <a:lnTo>
                    <a:pt x="116" y="352"/>
                  </a:lnTo>
                  <a:lnTo>
                    <a:pt x="112" y="353"/>
                  </a:lnTo>
                  <a:lnTo>
                    <a:pt x="107" y="356"/>
                  </a:lnTo>
                  <a:lnTo>
                    <a:pt x="104" y="359"/>
                  </a:lnTo>
                  <a:lnTo>
                    <a:pt x="102" y="363"/>
                  </a:lnTo>
                  <a:lnTo>
                    <a:pt x="102" y="363"/>
                  </a:lnTo>
                  <a:lnTo>
                    <a:pt x="93" y="363"/>
                  </a:lnTo>
                  <a:lnTo>
                    <a:pt x="93" y="363"/>
                  </a:lnTo>
                  <a:lnTo>
                    <a:pt x="93" y="357"/>
                  </a:lnTo>
                  <a:lnTo>
                    <a:pt x="93" y="357"/>
                  </a:lnTo>
                  <a:lnTo>
                    <a:pt x="92" y="360"/>
                  </a:lnTo>
                  <a:lnTo>
                    <a:pt x="92" y="362"/>
                  </a:lnTo>
                  <a:lnTo>
                    <a:pt x="93" y="368"/>
                  </a:lnTo>
                  <a:lnTo>
                    <a:pt x="94" y="374"/>
                  </a:lnTo>
                  <a:lnTo>
                    <a:pt x="95" y="377"/>
                  </a:lnTo>
                  <a:lnTo>
                    <a:pt x="94" y="381"/>
                  </a:lnTo>
                  <a:lnTo>
                    <a:pt x="94" y="381"/>
                  </a:lnTo>
                  <a:lnTo>
                    <a:pt x="91" y="381"/>
                  </a:lnTo>
                  <a:lnTo>
                    <a:pt x="89" y="381"/>
                  </a:lnTo>
                  <a:lnTo>
                    <a:pt x="89" y="382"/>
                  </a:lnTo>
                  <a:lnTo>
                    <a:pt x="89" y="382"/>
                  </a:lnTo>
                  <a:lnTo>
                    <a:pt x="88" y="382"/>
                  </a:lnTo>
                  <a:lnTo>
                    <a:pt x="88" y="382"/>
                  </a:lnTo>
                  <a:lnTo>
                    <a:pt x="88" y="380"/>
                  </a:lnTo>
                  <a:lnTo>
                    <a:pt x="87" y="378"/>
                  </a:lnTo>
                  <a:lnTo>
                    <a:pt x="86" y="378"/>
                  </a:lnTo>
                  <a:lnTo>
                    <a:pt x="85" y="378"/>
                  </a:lnTo>
                  <a:lnTo>
                    <a:pt x="85" y="378"/>
                  </a:lnTo>
                  <a:lnTo>
                    <a:pt x="85" y="381"/>
                  </a:lnTo>
                  <a:lnTo>
                    <a:pt x="86" y="386"/>
                  </a:lnTo>
                  <a:lnTo>
                    <a:pt x="87" y="391"/>
                  </a:lnTo>
                  <a:lnTo>
                    <a:pt x="86" y="396"/>
                  </a:lnTo>
                  <a:lnTo>
                    <a:pt x="86" y="396"/>
                  </a:lnTo>
                  <a:lnTo>
                    <a:pt x="84" y="396"/>
                  </a:lnTo>
                  <a:lnTo>
                    <a:pt x="83" y="394"/>
                  </a:lnTo>
                  <a:lnTo>
                    <a:pt x="82" y="390"/>
                  </a:lnTo>
                  <a:lnTo>
                    <a:pt x="82" y="390"/>
                  </a:lnTo>
                  <a:lnTo>
                    <a:pt x="80" y="394"/>
                  </a:lnTo>
                  <a:lnTo>
                    <a:pt x="78" y="397"/>
                  </a:lnTo>
                  <a:lnTo>
                    <a:pt x="76" y="400"/>
                  </a:lnTo>
                  <a:lnTo>
                    <a:pt x="76" y="404"/>
                  </a:lnTo>
                  <a:lnTo>
                    <a:pt x="76" y="404"/>
                  </a:lnTo>
                  <a:lnTo>
                    <a:pt x="74" y="403"/>
                  </a:lnTo>
                  <a:lnTo>
                    <a:pt x="73" y="404"/>
                  </a:lnTo>
                  <a:lnTo>
                    <a:pt x="72" y="404"/>
                  </a:lnTo>
                  <a:lnTo>
                    <a:pt x="69" y="404"/>
                  </a:lnTo>
                  <a:lnTo>
                    <a:pt x="69" y="404"/>
                  </a:lnTo>
                  <a:lnTo>
                    <a:pt x="69" y="409"/>
                  </a:lnTo>
                  <a:lnTo>
                    <a:pt x="67" y="413"/>
                  </a:lnTo>
                  <a:lnTo>
                    <a:pt x="64" y="419"/>
                  </a:lnTo>
                  <a:lnTo>
                    <a:pt x="60" y="424"/>
                  </a:lnTo>
                  <a:lnTo>
                    <a:pt x="58" y="428"/>
                  </a:lnTo>
                  <a:lnTo>
                    <a:pt x="57" y="432"/>
                  </a:lnTo>
                  <a:lnTo>
                    <a:pt x="57" y="432"/>
                  </a:lnTo>
                  <a:lnTo>
                    <a:pt x="56" y="430"/>
                  </a:lnTo>
                  <a:lnTo>
                    <a:pt x="53" y="429"/>
                  </a:lnTo>
                  <a:lnTo>
                    <a:pt x="51" y="429"/>
                  </a:lnTo>
                  <a:lnTo>
                    <a:pt x="48" y="430"/>
                  </a:lnTo>
                  <a:lnTo>
                    <a:pt x="46" y="432"/>
                  </a:lnTo>
                  <a:lnTo>
                    <a:pt x="45" y="435"/>
                  </a:lnTo>
                  <a:lnTo>
                    <a:pt x="45" y="437"/>
                  </a:lnTo>
                  <a:lnTo>
                    <a:pt x="46" y="440"/>
                  </a:lnTo>
                  <a:lnTo>
                    <a:pt x="46" y="440"/>
                  </a:lnTo>
                  <a:lnTo>
                    <a:pt x="43" y="439"/>
                  </a:lnTo>
                  <a:lnTo>
                    <a:pt x="41" y="440"/>
                  </a:lnTo>
                  <a:lnTo>
                    <a:pt x="40" y="441"/>
                  </a:lnTo>
                  <a:lnTo>
                    <a:pt x="39" y="444"/>
                  </a:lnTo>
                  <a:lnTo>
                    <a:pt x="37" y="450"/>
                  </a:lnTo>
                  <a:lnTo>
                    <a:pt x="36" y="452"/>
                  </a:lnTo>
                  <a:lnTo>
                    <a:pt x="35" y="454"/>
                  </a:lnTo>
                  <a:lnTo>
                    <a:pt x="35" y="454"/>
                  </a:lnTo>
                  <a:lnTo>
                    <a:pt x="34" y="453"/>
                  </a:lnTo>
                  <a:lnTo>
                    <a:pt x="34" y="451"/>
                  </a:lnTo>
                  <a:lnTo>
                    <a:pt x="34" y="448"/>
                  </a:lnTo>
                  <a:lnTo>
                    <a:pt x="38" y="442"/>
                  </a:lnTo>
                  <a:lnTo>
                    <a:pt x="38" y="442"/>
                  </a:lnTo>
                  <a:lnTo>
                    <a:pt x="37" y="439"/>
                  </a:lnTo>
                  <a:lnTo>
                    <a:pt x="36" y="438"/>
                  </a:lnTo>
                  <a:lnTo>
                    <a:pt x="33" y="435"/>
                  </a:lnTo>
                  <a:lnTo>
                    <a:pt x="29" y="432"/>
                  </a:lnTo>
                  <a:lnTo>
                    <a:pt x="28" y="430"/>
                  </a:lnTo>
                  <a:lnTo>
                    <a:pt x="27" y="428"/>
                  </a:lnTo>
                  <a:lnTo>
                    <a:pt x="27" y="428"/>
                  </a:lnTo>
                  <a:lnTo>
                    <a:pt x="25" y="428"/>
                  </a:lnTo>
                  <a:lnTo>
                    <a:pt x="24" y="429"/>
                  </a:lnTo>
                  <a:lnTo>
                    <a:pt x="23" y="430"/>
                  </a:lnTo>
                  <a:lnTo>
                    <a:pt x="21" y="430"/>
                  </a:lnTo>
                  <a:lnTo>
                    <a:pt x="21" y="430"/>
                  </a:lnTo>
                  <a:lnTo>
                    <a:pt x="20" y="428"/>
                  </a:lnTo>
                  <a:lnTo>
                    <a:pt x="21" y="424"/>
                  </a:lnTo>
                  <a:lnTo>
                    <a:pt x="23" y="421"/>
                  </a:lnTo>
                  <a:lnTo>
                    <a:pt x="25" y="418"/>
                  </a:lnTo>
                  <a:lnTo>
                    <a:pt x="26" y="414"/>
                  </a:lnTo>
                  <a:lnTo>
                    <a:pt x="26" y="414"/>
                  </a:lnTo>
                  <a:lnTo>
                    <a:pt x="32" y="414"/>
                  </a:lnTo>
                  <a:lnTo>
                    <a:pt x="33" y="414"/>
                  </a:lnTo>
                  <a:lnTo>
                    <a:pt x="35" y="415"/>
                  </a:lnTo>
                  <a:lnTo>
                    <a:pt x="35" y="415"/>
                  </a:lnTo>
                  <a:lnTo>
                    <a:pt x="35" y="421"/>
                  </a:lnTo>
                  <a:lnTo>
                    <a:pt x="35" y="427"/>
                  </a:lnTo>
                  <a:lnTo>
                    <a:pt x="36" y="429"/>
                  </a:lnTo>
                  <a:lnTo>
                    <a:pt x="37" y="431"/>
                  </a:lnTo>
                  <a:lnTo>
                    <a:pt x="39" y="432"/>
                  </a:lnTo>
                  <a:lnTo>
                    <a:pt x="42" y="432"/>
                  </a:lnTo>
                  <a:lnTo>
                    <a:pt x="42" y="432"/>
                  </a:lnTo>
                  <a:lnTo>
                    <a:pt x="44" y="423"/>
                  </a:lnTo>
                  <a:lnTo>
                    <a:pt x="44" y="414"/>
                  </a:lnTo>
                  <a:lnTo>
                    <a:pt x="43" y="409"/>
                  </a:lnTo>
                  <a:lnTo>
                    <a:pt x="41" y="406"/>
                  </a:lnTo>
                  <a:lnTo>
                    <a:pt x="39" y="403"/>
                  </a:lnTo>
                  <a:lnTo>
                    <a:pt x="36" y="403"/>
                  </a:lnTo>
                  <a:lnTo>
                    <a:pt x="36" y="403"/>
                  </a:lnTo>
                  <a:lnTo>
                    <a:pt x="38" y="401"/>
                  </a:lnTo>
                  <a:lnTo>
                    <a:pt x="38" y="398"/>
                  </a:lnTo>
                  <a:lnTo>
                    <a:pt x="39" y="393"/>
                  </a:lnTo>
                  <a:lnTo>
                    <a:pt x="37" y="388"/>
                  </a:lnTo>
                  <a:lnTo>
                    <a:pt x="35" y="382"/>
                  </a:lnTo>
                  <a:lnTo>
                    <a:pt x="35" y="382"/>
                  </a:lnTo>
                  <a:lnTo>
                    <a:pt x="34" y="382"/>
                  </a:lnTo>
                  <a:lnTo>
                    <a:pt x="33" y="383"/>
                  </a:lnTo>
                  <a:lnTo>
                    <a:pt x="32" y="386"/>
                  </a:lnTo>
                  <a:lnTo>
                    <a:pt x="32" y="386"/>
                  </a:lnTo>
                  <a:lnTo>
                    <a:pt x="31" y="385"/>
                  </a:lnTo>
                  <a:lnTo>
                    <a:pt x="29" y="382"/>
                  </a:lnTo>
                  <a:lnTo>
                    <a:pt x="31" y="378"/>
                  </a:lnTo>
                  <a:lnTo>
                    <a:pt x="32" y="374"/>
                  </a:lnTo>
                  <a:lnTo>
                    <a:pt x="31" y="373"/>
                  </a:lnTo>
                  <a:lnTo>
                    <a:pt x="29" y="371"/>
                  </a:lnTo>
                  <a:lnTo>
                    <a:pt x="29" y="371"/>
                  </a:lnTo>
                  <a:lnTo>
                    <a:pt x="28" y="374"/>
                  </a:lnTo>
                  <a:lnTo>
                    <a:pt x="26" y="376"/>
                  </a:lnTo>
                  <a:lnTo>
                    <a:pt x="25" y="377"/>
                  </a:lnTo>
                  <a:lnTo>
                    <a:pt x="24" y="377"/>
                  </a:lnTo>
                  <a:lnTo>
                    <a:pt x="23" y="376"/>
                  </a:lnTo>
                  <a:lnTo>
                    <a:pt x="22" y="374"/>
                  </a:lnTo>
                  <a:lnTo>
                    <a:pt x="22" y="374"/>
                  </a:lnTo>
                  <a:lnTo>
                    <a:pt x="21" y="375"/>
                  </a:lnTo>
                  <a:lnTo>
                    <a:pt x="20" y="377"/>
                  </a:lnTo>
                  <a:lnTo>
                    <a:pt x="19" y="381"/>
                  </a:lnTo>
                  <a:lnTo>
                    <a:pt x="19" y="381"/>
                  </a:lnTo>
                  <a:lnTo>
                    <a:pt x="11" y="381"/>
                  </a:lnTo>
                  <a:lnTo>
                    <a:pt x="11" y="381"/>
                  </a:lnTo>
                  <a:lnTo>
                    <a:pt x="14" y="380"/>
                  </a:lnTo>
                  <a:lnTo>
                    <a:pt x="15" y="379"/>
                  </a:lnTo>
                  <a:lnTo>
                    <a:pt x="16" y="377"/>
                  </a:lnTo>
                  <a:lnTo>
                    <a:pt x="16" y="375"/>
                  </a:lnTo>
                  <a:lnTo>
                    <a:pt x="15" y="363"/>
                  </a:lnTo>
                  <a:lnTo>
                    <a:pt x="15" y="363"/>
                  </a:lnTo>
                  <a:lnTo>
                    <a:pt x="17" y="365"/>
                  </a:lnTo>
                  <a:lnTo>
                    <a:pt x="17" y="363"/>
                  </a:lnTo>
                  <a:lnTo>
                    <a:pt x="17" y="361"/>
                  </a:lnTo>
                  <a:lnTo>
                    <a:pt x="17" y="360"/>
                  </a:lnTo>
                  <a:lnTo>
                    <a:pt x="18" y="359"/>
                  </a:lnTo>
                  <a:lnTo>
                    <a:pt x="18" y="359"/>
                  </a:lnTo>
                  <a:lnTo>
                    <a:pt x="19" y="361"/>
                  </a:lnTo>
                  <a:lnTo>
                    <a:pt x="20" y="362"/>
                  </a:lnTo>
                  <a:lnTo>
                    <a:pt x="22" y="362"/>
                  </a:lnTo>
                  <a:lnTo>
                    <a:pt x="22" y="362"/>
                  </a:lnTo>
                  <a:lnTo>
                    <a:pt x="20" y="357"/>
                  </a:lnTo>
                  <a:lnTo>
                    <a:pt x="18" y="352"/>
                  </a:lnTo>
                  <a:lnTo>
                    <a:pt x="18" y="349"/>
                  </a:lnTo>
                  <a:lnTo>
                    <a:pt x="18" y="347"/>
                  </a:lnTo>
                  <a:lnTo>
                    <a:pt x="19" y="345"/>
                  </a:lnTo>
                  <a:lnTo>
                    <a:pt x="22" y="342"/>
                  </a:lnTo>
                  <a:lnTo>
                    <a:pt x="22" y="342"/>
                  </a:lnTo>
                  <a:lnTo>
                    <a:pt x="22" y="337"/>
                  </a:lnTo>
                  <a:lnTo>
                    <a:pt x="24" y="331"/>
                  </a:lnTo>
                  <a:lnTo>
                    <a:pt x="27" y="327"/>
                  </a:lnTo>
                  <a:lnTo>
                    <a:pt x="32" y="322"/>
                  </a:lnTo>
                  <a:lnTo>
                    <a:pt x="40" y="313"/>
                  </a:lnTo>
                  <a:lnTo>
                    <a:pt x="43" y="309"/>
                  </a:lnTo>
                  <a:lnTo>
                    <a:pt x="46" y="303"/>
                  </a:lnTo>
                  <a:lnTo>
                    <a:pt x="46" y="303"/>
                  </a:lnTo>
                  <a:lnTo>
                    <a:pt x="47" y="305"/>
                  </a:lnTo>
                  <a:lnTo>
                    <a:pt x="48" y="305"/>
                  </a:lnTo>
                  <a:lnTo>
                    <a:pt x="49" y="304"/>
                  </a:lnTo>
                  <a:lnTo>
                    <a:pt x="51" y="303"/>
                  </a:lnTo>
                  <a:lnTo>
                    <a:pt x="53" y="299"/>
                  </a:lnTo>
                  <a:lnTo>
                    <a:pt x="53" y="295"/>
                  </a:lnTo>
                  <a:lnTo>
                    <a:pt x="53" y="295"/>
                  </a:lnTo>
                  <a:lnTo>
                    <a:pt x="56" y="297"/>
                  </a:lnTo>
                  <a:lnTo>
                    <a:pt x="58" y="296"/>
                  </a:lnTo>
                  <a:lnTo>
                    <a:pt x="59" y="295"/>
                  </a:lnTo>
                  <a:lnTo>
                    <a:pt x="60" y="293"/>
                  </a:lnTo>
                  <a:lnTo>
                    <a:pt x="61" y="292"/>
                  </a:lnTo>
                  <a:lnTo>
                    <a:pt x="62" y="290"/>
                  </a:lnTo>
                  <a:lnTo>
                    <a:pt x="65" y="289"/>
                  </a:lnTo>
                  <a:lnTo>
                    <a:pt x="68" y="290"/>
                  </a:lnTo>
                  <a:lnTo>
                    <a:pt x="68" y="290"/>
                  </a:lnTo>
                  <a:lnTo>
                    <a:pt x="68" y="285"/>
                  </a:lnTo>
                  <a:lnTo>
                    <a:pt x="69" y="280"/>
                  </a:lnTo>
                  <a:lnTo>
                    <a:pt x="69" y="276"/>
                  </a:lnTo>
                  <a:lnTo>
                    <a:pt x="69" y="270"/>
                  </a:lnTo>
                  <a:lnTo>
                    <a:pt x="69" y="270"/>
                  </a:lnTo>
                  <a:lnTo>
                    <a:pt x="72" y="271"/>
                  </a:lnTo>
                  <a:lnTo>
                    <a:pt x="74" y="270"/>
                  </a:lnTo>
                  <a:lnTo>
                    <a:pt x="74" y="269"/>
                  </a:lnTo>
                  <a:lnTo>
                    <a:pt x="74" y="266"/>
                  </a:lnTo>
                  <a:lnTo>
                    <a:pt x="74" y="266"/>
                  </a:lnTo>
                  <a:lnTo>
                    <a:pt x="77" y="267"/>
                  </a:lnTo>
                  <a:lnTo>
                    <a:pt x="79" y="266"/>
                  </a:lnTo>
                  <a:lnTo>
                    <a:pt x="81" y="265"/>
                  </a:lnTo>
                  <a:lnTo>
                    <a:pt x="84" y="263"/>
                  </a:lnTo>
                  <a:lnTo>
                    <a:pt x="84" y="263"/>
                  </a:lnTo>
                  <a:lnTo>
                    <a:pt x="84" y="254"/>
                  </a:lnTo>
                  <a:lnTo>
                    <a:pt x="84" y="254"/>
                  </a:lnTo>
                  <a:lnTo>
                    <a:pt x="87" y="253"/>
                  </a:lnTo>
                  <a:lnTo>
                    <a:pt x="91" y="251"/>
                  </a:lnTo>
                  <a:lnTo>
                    <a:pt x="95" y="246"/>
                  </a:lnTo>
                  <a:lnTo>
                    <a:pt x="99" y="239"/>
                  </a:lnTo>
                  <a:lnTo>
                    <a:pt x="102" y="232"/>
                  </a:lnTo>
                  <a:lnTo>
                    <a:pt x="106" y="226"/>
                  </a:lnTo>
                  <a:lnTo>
                    <a:pt x="109" y="219"/>
                  </a:lnTo>
                  <a:lnTo>
                    <a:pt x="115" y="214"/>
                  </a:lnTo>
                  <a:lnTo>
                    <a:pt x="118" y="213"/>
                  </a:lnTo>
                  <a:lnTo>
                    <a:pt x="122" y="211"/>
                  </a:lnTo>
                  <a:lnTo>
                    <a:pt x="122" y="211"/>
                  </a:lnTo>
                  <a:lnTo>
                    <a:pt x="122" y="209"/>
                  </a:lnTo>
                  <a:lnTo>
                    <a:pt x="123" y="207"/>
                  </a:lnTo>
                  <a:lnTo>
                    <a:pt x="123" y="205"/>
                  </a:lnTo>
                  <a:lnTo>
                    <a:pt x="123" y="203"/>
                  </a:lnTo>
                  <a:lnTo>
                    <a:pt x="123" y="203"/>
                  </a:lnTo>
                  <a:lnTo>
                    <a:pt x="125" y="204"/>
                  </a:lnTo>
                  <a:lnTo>
                    <a:pt x="126" y="206"/>
                  </a:lnTo>
                  <a:lnTo>
                    <a:pt x="127" y="209"/>
                  </a:lnTo>
                  <a:lnTo>
                    <a:pt x="130" y="210"/>
                  </a:lnTo>
                  <a:lnTo>
                    <a:pt x="130" y="210"/>
                  </a:lnTo>
                  <a:lnTo>
                    <a:pt x="134" y="208"/>
                  </a:lnTo>
                  <a:lnTo>
                    <a:pt x="135" y="206"/>
                  </a:lnTo>
                  <a:lnTo>
                    <a:pt x="135" y="203"/>
                  </a:lnTo>
                  <a:lnTo>
                    <a:pt x="135" y="203"/>
                  </a:lnTo>
                  <a:lnTo>
                    <a:pt x="134" y="202"/>
                  </a:lnTo>
                  <a:lnTo>
                    <a:pt x="133" y="201"/>
                  </a:lnTo>
                  <a:lnTo>
                    <a:pt x="129" y="200"/>
                  </a:lnTo>
                  <a:lnTo>
                    <a:pt x="126" y="198"/>
                  </a:lnTo>
                  <a:lnTo>
                    <a:pt x="124" y="196"/>
                  </a:lnTo>
                  <a:lnTo>
                    <a:pt x="124" y="196"/>
                  </a:lnTo>
                  <a:lnTo>
                    <a:pt x="128" y="190"/>
                  </a:lnTo>
                  <a:lnTo>
                    <a:pt x="130" y="187"/>
                  </a:lnTo>
                  <a:lnTo>
                    <a:pt x="130" y="184"/>
                  </a:lnTo>
                  <a:lnTo>
                    <a:pt x="130" y="184"/>
                  </a:lnTo>
                  <a:lnTo>
                    <a:pt x="133" y="184"/>
                  </a:lnTo>
                  <a:lnTo>
                    <a:pt x="134" y="185"/>
                  </a:lnTo>
                  <a:lnTo>
                    <a:pt x="135" y="186"/>
                  </a:lnTo>
                  <a:lnTo>
                    <a:pt x="136" y="186"/>
                  </a:lnTo>
                  <a:lnTo>
                    <a:pt x="136" y="186"/>
                  </a:lnTo>
                  <a:lnTo>
                    <a:pt x="138" y="184"/>
                  </a:lnTo>
                  <a:lnTo>
                    <a:pt x="139" y="182"/>
                  </a:lnTo>
                  <a:lnTo>
                    <a:pt x="141" y="176"/>
                  </a:lnTo>
                  <a:lnTo>
                    <a:pt x="141" y="170"/>
                  </a:lnTo>
                  <a:lnTo>
                    <a:pt x="140" y="166"/>
                  </a:lnTo>
                  <a:lnTo>
                    <a:pt x="140" y="166"/>
                  </a:lnTo>
                  <a:lnTo>
                    <a:pt x="134" y="171"/>
                  </a:lnTo>
                  <a:lnTo>
                    <a:pt x="127" y="177"/>
                  </a:lnTo>
                  <a:lnTo>
                    <a:pt x="122" y="185"/>
                  </a:lnTo>
                  <a:lnTo>
                    <a:pt x="120" y="189"/>
                  </a:lnTo>
                  <a:lnTo>
                    <a:pt x="119" y="193"/>
                  </a:lnTo>
                  <a:lnTo>
                    <a:pt x="119" y="193"/>
                  </a:lnTo>
                  <a:lnTo>
                    <a:pt x="112" y="193"/>
                  </a:lnTo>
                  <a:lnTo>
                    <a:pt x="112" y="193"/>
                  </a:lnTo>
                  <a:lnTo>
                    <a:pt x="111" y="197"/>
                  </a:lnTo>
                  <a:lnTo>
                    <a:pt x="109" y="201"/>
                  </a:lnTo>
                  <a:lnTo>
                    <a:pt x="108" y="205"/>
                  </a:lnTo>
                  <a:lnTo>
                    <a:pt x="106" y="207"/>
                  </a:lnTo>
                  <a:lnTo>
                    <a:pt x="106" y="207"/>
                  </a:lnTo>
                  <a:lnTo>
                    <a:pt x="104" y="207"/>
                  </a:lnTo>
                  <a:lnTo>
                    <a:pt x="103" y="206"/>
                  </a:lnTo>
                  <a:lnTo>
                    <a:pt x="102" y="206"/>
                  </a:lnTo>
                  <a:lnTo>
                    <a:pt x="101" y="206"/>
                  </a:lnTo>
                  <a:lnTo>
                    <a:pt x="101" y="206"/>
                  </a:lnTo>
                  <a:lnTo>
                    <a:pt x="100" y="206"/>
                  </a:lnTo>
                  <a:lnTo>
                    <a:pt x="99" y="207"/>
                  </a:lnTo>
                  <a:lnTo>
                    <a:pt x="99" y="210"/>
                  </a:lnTo>
                  <a:lnTo>
                    <a:pt x="99" y="213"/>
                  </a:lnTo>
                  <a:lnTo>
                    <a:pt x="99" y="215"/>
                  </a:lnTo>
                  <a:lnTo>
                    <a:pt x="99" y="215"/>
                  </a:lnTo>
                  <a:lnTo>
                    <a:pt x="86" y="230"/>
                  </a:lnTo>
                  <a:lnTo>
                    <a:pt x="73" y="244"/>
                  </a:lnTo>
                  <a:lnTo>
                    <a:pt x="47" y="272"/>
                  </a:lnTo>
                  <a:lnTo>
                    <a:pt x="47" y="272"/>
                  </a:lnTo>
                  <a:lnTo>
                    <a:pt x="47" y="275"/>
                  </a:lnTo>
                  <a:lnTo>
                    <a:pt x="46" y="277"/>
                  </a:lnTo>
                  <a:lnTo>
                    <a:pt x="43" y="280"/>
                  </a:lnTo>
                  <a:lnTo>
                    <a:pt x="42" y="283"/>
                  </a:lnTo>
                  <a:lnTo>
                    <a:pt x="40" y="285"/>
                  </a:lnTo>
                  <a:lnTo>
                    <a:pt x="40" y="288"/>
                  </a:lnTo>
                  <a:lnTo>
                    <a:pt x="40" y="291"/>
                  </a:lnTo>
                  <a:lnTo>
                    <a:pt x="40" y="291"/>
                  </a:lnTo>
                  <a:lnTo>
                    <a:pt x="39" y="292"/>
                  </a:lnTo>
                  <a:lnTo>
                    <a:pt x="37" y="292"/>
                  </a:lnTo>
                  <a:lnTo>
                    <a:pt x="36" y="295"/>
                  </a:lnTo>
                  <a:lnTo>
                    <a:pt x="33" y="297"/>
                  </a:lnTo>
                  <a:lnTo>
                    <a:pt x="32" y="297"/>
                  </a:lnTo>
                  <a:lnTo>
                    <a:pt x="29" y="297"/>
                  </a:lnTo>
                  <a:lnTo>
                    <a:pt x="29" y="297"/>
                  </a:lnTo>
                  <a:lnTo>
                    <a:pt x="25" y="304"/>
                  </a:lnTo>
                  <a:lnTo>
                    <a:pt x="23" y="307"/>
                  </a:lnTo>
                  <a:lnTo>
                    <a:pt x="22" y="310"/>
                  </a:lnTo>
                  <a:lnTo>
                    <a:pt x="22" y="310"/>
                  </a:lnTo>
                  <a:lnTo>
                    <a:pt x="19" y="310"/>
                  </a:lnTo>
                  <a:lnTo>
                    <a:pt x="16" y="310"/>
                  </a:lnTo>
                  <a:lnTo>
                    <a:pt x="15" y="311"/>
                  </a:lnTo>
                  <a:lnTo>
                    <a:pt x="14" y="313"/>
                  </a:lnTo>
                  <a:lnTo>
                    <a:pt x="11" y="316"/>
                  </a:lnTo>
                  <a:lnTo>
                    <a:pt x="9" y="317"/>
                  </a:lnTo>
                  <a:lnTo>
                    <a:pt x="6" y="317"/>
                  </a:lnTo>
                  <a:lnTo>
                    <a:pt x="6" y="317"/>
                  </a:lnTo>
                  <a:lnTo>
                    <a:pt x="6" y="312"/>
                  </a:lnTo>
                  <a:lnTo>
                    <a:pt x="4" y="309"/>
                  </a:lnTo>
                  <a:lnTo>
                    <a:pt x="2" y="306"/>
                  </a:lnTo>
                  <a:lnTo>
                    <a:pt x="0" y="303"/>
                  </a:lnTo>
                  <a:lnTo>
                    <a:pt x="0" y="303"/>
                  </a:lnTo>
                  <a:lnTo>
                    <a:pt x="2" y="298"/>
                  </a:lnTo>
                  <a:lnTo>
                    <a:pt x="5" y="293"/>
                  </a:lnTo>
                  <a:lnTo>
                    <a:pt x="13" y="286"/>
                  </a:lnTo>
                  <a:lnTo>
                    <a:pt x="20" y="277"/>
                  </a:lnTo>
                  <a:lnTo>
                    <a:pt x="23" y="274"/>
                  </a:lnTo>
                  <a:lnTo>
                    <a:pt x="26" y="269"/>
                  </a:lnTo>
                  <a:lnTo>
                    <a:pt x="26" y="269"/>
                  </a:lnTo>
                  <a:lnTo>
                    <a:pt x="32" y="269"/>
                  </a:lnTo>
                  <a:lnTo>
                    <a:pt x="32" y="269"/>
                  </a:lnTo>
                  <a:lnTo>
                    <a:pt x="32" y="263"/>
                  </a:lnTo>
                  <a:lnTo>
                    <a:pt x="33" y="257"/>
                  </a:lnTo>
                  <a:lnTo>
                    <a:pt x="36" y="248"/>
                  </a:lnTo>
                  <a:lnTo>
                    <a:pt x="39" y="239"/>
                  </a:lnTo>
                  <a:lnTo>
                    <a:pt x="42" y="231"/>
                  </a:lnTo>
                  <a:lnTo>
                    <a:pt x="42" y="231"/>
                  </a:lnTo>
                  <a:lnTo>
                    <a:pt x="44" y="229"/>
                  </a:lnTo>
                  <a:lnTo>
                    <a:pt x="47" y="226"/>
                  </a:lnTo>
                  <a:lnTo>
                    <a:pt x="52" y="218"/>
                  </a:lnTo>
                  <a:lnTo>
                    <a:pt x="54" y="211"/>
                  </a:lnTo>
                  <a:lnTo>
                    <a:pt x="54" y="208"/>
                  </a:lnTo>
                  <a:lnTo>
                    <a:pt x="53" y="206"/>
                  </a:lnTo>
                  <a:lnTo>
                    <a:pt x="53" y="206"/>
                  </a:lnTo>
                  <a:lnTo>
                    <a:pt x="53" y="208"/>
                  </a:lnTo>
                  <a:lnTo>
                    <a:pt x="52" y="210"/>
                  </a:lnTo>
                  <a:lnTo>
                    <a:pt x="49" y="212"/>
                  </a:lnTo>
                  <a:lnTo>
                    <a:pt x="46" y="215"/>
                  </a:lnTo>
                  <a:lnTo>
                    <a:pt x="46" y="217"/>
                  </a:lnTo>
                  <a:lnTo>
                    <a:pt x="46" y="221"/>
                  </a:lnTo>
                  <a:lnTo>
                    <a:pt x="46" y="221"/>
                  </a:lnTo>
                  <a:lnTo>
                    <a:pt x="43" y="221"/>
                  </a:lnTo>
                  <a:lnTo>
                    <a:pt x="41" y="222"/>
                  </a:lnTo>
                  <a:lnTo>
                    <a:pt x="39" y="223"/>
                  </a:lnTo>
                  <a:lnTo>
                    <a:pt x="37" y="226"/>
                  </a:lnTo>
                  <a:lnTo>
                    <a:pt x="35" y="232"/>
                  </a:lnTo>
                  <a:lnTo>
                    <a:pt x="32" y="238"/>
                  </a:lnTo>
                  <a:lnTo>
                    <a:pt x="32" y="238"/>
                  </a:lnTo>
                  <a:lnTo>
                    <a:pt x="29" y="237"/>
                  </a:lnTo>
                  <a:lnTo>
                    <a:pt x="27" y="236"/>
                  </a:lnTo>
                  <a:lnTo>
                    <a:pt x="26" y="235"/>
                  </a:lnTo>
                  <a:lnTo>
                    <a:pt x="23" y="236"/>
                  </a:lnTo>
                  <a:lnTo>
                    <a:pt x="23" y="236"/>
                  </a:lnTo>
                  <a:lnTo>
                    <a:pt x="23" y="230"/>
                  </a:lnTo>
                  <a:lnTo>
                    <a:pt x="23" y="225"/>
                  </a:lnTo>
                  <a:lnTo>
                    <a:pt x="24" y="221"/>
                  </a:lnTo>
                  <a:lnTo>
                    <a:pt x="26" y="216"/>
                  </a:lnTo>
                  <a:lnTo>
                    <a:pt x="32" y="209"/>
                  </a:lnTo>
                  <a:lnTo>
                    <a:pt x="38" y="203"/>
                  </a:lnTo>
                  <a:lnTo>
                    <a:pt x="44" y="196"/>
                  </a:lnTo>
                  <a:lnTo>
                    <a:pt x="51" y="189"/>
                  </a:lnTo>
                  <a:lnTo>
                    <a:pt x="54" y="186"/>
                  </a:lnTo>
                  <a:lnTo>
                    <a:pt x="56" y="181"/>
                  </a:lnTo>
                  <a:lnTo>
                    <a:pt x="57" y="175"/>
                  </a:lnTo>
                  <a:lnTo>
                    <a:pt x="57" y="170"/>
                  </a:lnTo>
                  <a:lnTo>
                    <a:pt x="57" y="170"/>
                  </a:lnTo>
                  <a:lnTo>
                    <a:pt x="62" y="168"/>
                  </a:lnTo>
                  <a:lnTo>
                    <a:pt x="65" y="166"/>
                  </a:lnTo>
                  <a:lnTo>
                    <a:pt x="68" y="162"/>
                  </a:lnTo>
                  <a:lnTo>
                    <a:pt x="69" y="156"/>
                  </a:lnTo>
                  <a:lnTo>
                    <a:pt x="69" y="156"/>
                  </a:lnTo>
                  <a:lnTo>
                    <a:pt x="73" y="157"/>
                  </a:lnTo>
                  <a:lnTo>
                    <a:pt x="74" y="161"/>
                  </a:lnTo>
                  <a:lnTo>
                    <a:pt x="76" y="166"/>
                  </a:lnTo>
                  <a:lnTo>
                    <a:pt x="76" y="166"/>
                  </a:lnTo>
                  <a:lnTo>
                    <a:pt x="77" y="154"/>
                  </a:lnTo>
                  <a:lnTo>
                    <a:pt x="78" y="142"/>
                  </a:lnTo>
                  <a:lnTo>
                    <a:pt x="78" y="142"/>
                  </a:lnTo>
                  <a:lnTo>
                    <a:pt x="83" y="151"/>
                  </a:lnTo>
                  <a:lnTo>
                    <a:pt x="88" y="163"/>
                  </a:lnTo>
                  <a:lnTo>
                    <a:pt x="88" y="163"/>
                  </a:lnTo>
                  <a:lnTo>
                    <a:pt x="89" y="157"/>
                  </a:lnTo>
                  <a:lnTo>
                    <a:pt x="92" y="152"/>
                  </a:lnTo>
                  <a:lnTo>
                    <a:pt x="93" y="148"/>
                  </a:lnTo>
                  <a:lnTo>
                    <a:pt x="95" y="144"/>
                  </a:lnTo>
                  <a:lnTo>
                    <a:pt x="95" y="144"/>
                  </a:lnTo>
                  <a:lnTo>
                    <a:pt x="97" y="146"/>
                  </a:lnTo>
                  <a:lnTo>
                    <a:pt x="99" y="147"/>
                  </a:lnTo>
                  <a:lnTo>
                    <a:pt x="101" y="147"/>
                  </a:lnTo>
                  <a:lnTo>
                    <a:pt x="103" y="148"/>
                  </a:lnTo>
                  <a:lnTo>
                    <a:pt x="103" y="148"/>
                  </a:lnTo>
                  <a:lnTo>
                    <a:pt x="105" y="147"/>
                  </a:lnTo>
                  <a:lnTo>
                    <a:pt x="105" y="145"/>
                  </a:lnTo>
                  <a:lnTo>
                    <a:pt x="106" y="144"/>
                  </a:lnTo>
                  <a:lnTo>
                    <a:pt x="109" y="144"/>
                  </a:lnTo>
                  <a:lnTo>
                    <a:pt x="109" y="144"/>
                  </a:lnTo>
                  <a:lnTo>
                    <a:pt x="109" y="140"/>
                  </a:lnTo>
                  <a:lnTo>
                    <a:pt x="108" y="137"/>
                  </a:lnTo>
                  <a:lnTo>
                    <a:pt x="107" y="135"/>
                  </a:lnTo>
                  <a:lnTo>
                    <a:pt x="107" y="131"/>
                  </a:lnTo>
                  <a:lnTo>
                    <a:pt x="107" y="131"/>
                  </a:lnTo>
                  <a:lnTo>
                    <a:pt x="107" y="130"/>
                  </a:lnTo>
                  <a:lnTo>
                    <a:pt x="105" y="131"/>
                  </a:lnTo>
                  <a:lnTo>
                    <a:pt x="104" y="131"/>
                  </a:lnTo>
                  <a:lnTo>
                    <a:pt x="102" y="130"/>
                  </a:lnTo>
                  <a:lnTo>
                    <a:pt x="102" y="130"/>
                  </a:lnTo>
                  <a:lnTo>
                    <a:pt x="101" y="131"/>
                  </a:lnTo>
                  <a:lnTo>
                    <a:pt x="100" y="133"/>
                  </a:lnTo>
                  <a:lnTo>
                    <a:pt x="101" y="137"/>
                  </a:lnTo>
                  <a:lnTo>
                    <a:pt x="101" y="137"/>
                  </a:lnTo>
                  <a:lnTo>
                    <a:pt x="99" y="137"/>
                  </a:lnTo>
                  <a:lnTo>
                    <a:pt x="99" y="137"/>
                  </a:lnTo>
                  <a:lnTo>
                    <a:pt x="98" y="135"/>
                  </a:lnTo>
                  <a:lnTo>
                    <a:pt x="98" y="133"/>
                  </a:lnTo>
                  <a:lnTo>
                    <a:pt x="97" y="131"/>
                  </a:lnTo>
                  <a:lnTo>
                    <a:pt x="97" y="131"/>
                  </a:lnTo>
                  <a:lnTo>
                    <a:pt x="93" y="131"/>
                  </a:lnTo>
                  <a:lnTo>
                    <a:pt x="91" y="132"/>
                  </a:lnTo>
                  <a:lnTo>
                    <a:pt x="88" y="134"/>
                  </a:lnTo>
                  <a:lnTo>
                    <a:pt x="88" y="137"/>
                  </a:lnTo>
                  <a:lnTo>
                    <a:pt x="88" y="137"/>
                  </a:lnTo>
                  <a:lnTo>
                    <a:pt x="86" y="135"/>
                  </a:lnTo>
                  <a:lnTo>
                    <a:pt x="86" y="133"/>
                  </a:lnTo>
                  <a:lnTo>
                    <a:pt x="89" y="131"/>
                  </a:lnTo>
                  <a:lnTo>
                    <a:pt x="93" y="128"/>
                  </a:lnTo>
                  <a:lnTo>
                    <a:pt x="94" y="126"/>
                  </a:lnTo>
                  <a:lnTo>
                    <a:pt x="94" y="124"/>
                  </a:lnTo>
                  <a:lnTo>
                    <a:pt x="94" y="124"/>
                  </a:lnTo>
                  <a:lnTo>
                    <a:pt x="96" y="125"/>
                  </a:lnTo>
                  <a:lnTo>
                    <a:pt x="97" y="126"/>
                  </a:lnTo>
                  <a:lnTo>
                    <a:pt x="99" y="129"/>
                  </a:lnTo>
                  <a:lnTo>
                    <a:pt x="99" y="129"/>
                  </a:lnTo>
                  <a:lnTo>
                    <a:pt x="101" y="126"/>
                  </a:lnTo>
                  <a:lnTo>
                    <a:pt x="102" y="123"/>
                  </a:lnTo>
                  <a:lnTo>
                    <a:pt x="102" y="113"/>
                  </a:lnTo>
                  <a:lnTo>
                    <a:pt x="102" y="113"/>
                  </a:lnTo>
                  <a:lnTo>
                    <a:pt x="106" y="113"/>
                  </a:lnTo>
                  <a:lnTo>
                    <a:pt x="109" y="114"/>
                  </a:lnTo>
                  <a:lnTo>
                    <a:pt x="113" y="115"/>
                  </a:lnTo>
                  <a:lnTo>
                    <a:pt x="116" y="116"/>
                  </a:lnTo>
                  <a:lnTo>
                    <a:pt x="116" y="116"/>
                  </a:lnTo>
                  <a:lnTo>
                    <a:pt x="115" y="114"/>
                  </a:lnTo>
                  <a:lnTo>
                    <a:pt x="114" y="112"/>
                  </a:lnTo>
                  <a:lnTo>
                    <a:pt x="113" y="110"/>
                  </a:lnTo>
                  <a:lnTo>
                    <a:pt x="112" y="108"/>
                  </a:lnTo>
                  <a:lnTo>
                    <a:pt x="112" y="108"/>
                  </a:lnTo>
                  <a:lnTo>
                    <a:pt x="112" y="106"/>
                  </a:lnTo>
                  <a:lnTo>
                    <a:pt x="113" y="105"/>
                  </a:lnTo>
                  <a:lnTo>
                    <a:pt x="115" y="104"/>
                  </a:lnTo>
                  <a:lnTo>
                    <a:pt x="116" y="103"/>
                  </a:lnTo>
                  <a:lnTo>
                    <a:pt x="117" y="101"/>
                  </a:lnTo>
                  <a:lnTo>
                    <a:pt x="116" y="99"/>
                  </a:lnTo>
                  <a:lnTo>
                    <a:pt x="116" y="99"/>
                  </a:lnTo>
                  <a:close/>
                  <a:moveTo>
                    <a:pt x="148" y="32"/>
                  </a:moveTo>
                  <a:lnTo>
                    <a:pt x="148" y="32"/>
                  </a:lnTo>
                  <a:lnTo>
                    <a:pt x="148" y="25"/>
                  </a:lnTo>
                  <a:lnTo>
                    <a:pt x="147" y="22"/>
                  </a:lnTo>
                  <a:lnTo>
                    <a:pt x="147" y="21"/>
                  </a:lnTo>
                  <a:lnTo>
                    <a:pt x="145" y="21"/>
                  </a:lnTo>
                  <a:lnTo>
                    <a:pt x="145" y="21"/>
                  </a:lnTo>
                  <a:lnTo>
                    <a:pt x="144" y="28"/>
                  </a:lnTo>
                  <a:lnTo>
                    <a:pt x="145" y="30"/>
                  </a:lnTo>
                  <a:lnTo>
                    <a:pt x="146" y="31"/>
                  </a:lnTo>
                  <a:lnTo>
                    <a:pt x="148" y="32"/>
                  </a:lnTo>
                  <a:lnTo>
                    <a:pt x="148" y="32"/>
                  </a:lnTo>
                  <a:close/>
                  <a:moveTo>
                    <a:pt x="160" y="43"/>
                  </a:moveTo>
                  <a:lnTo>
                    <a:pt x="160" y="43"/>
                  </a:lnTo>
                  <a:lnTo>
                    <a:pt x="159" y="40"/>
                  </a:lnTo>
                  <a:lnTo>
                    <a:pt x="158" y="37"/>
                  </a:lnTo>
                  <a:lnTo>
                    <a:pt x="156" y="34"/>
                  </a:lnTo>
                  <a:lnTo>
                    <a:pt x="153" y="34"/>
                  </a:lnTo>
                  <a:lnTo>
                    <a:pt x="153" y="34"/>
                  </a:lnTo>
                  <a:lnTo>
                    <a:pt x="154" y="38"/>
                  </a:lnTo>
                  <a:lnTo>
                    <a:pt x="155" y="41"/>
                  </a:lnTo>
                  <a:lnTo>
                    <a:pt x="157" y="42"/>
                  </a:lnTo>
                  <a:lnTo>
                    <a:pt x="160" y="43"/>
                  </a:lnTo>
                  <a:lnTo>
                    <a:pt x="160" y="43"/>
                  </a:lnTo>
                  <a:close/>
                  <a:moveTo>
                    <a:pt x="169" y="47"/>
                  </a:moveTo>
                  <a:lnTo>
                    <a:pt x="169" y="47"/>
                  </a:lnTo>
                  <a:lnTo>
                    <a:pt x="170" y="44"/>
                  </a:lnTo>
                  <a:lnTo>
                    <a:pt x="172" y="43"/>
                  </a:lnTo>
                  <a:lnTo>
                    <a:pt x="174" y="41"/>
                  </a:lnTo>
                  <a:lnTo>
                    <a:pt x="174" y="37"/>
                  </a:lnTo>
                  <a:lnTo>
                    <a:pt x="174" y="37"/>
                  </a:lnTo>
                  <a:lnTo>
                    <a:pt x="169" y="37"/>
                  </a:lnTo>
                  <a:lnTo>
                    <a:pt x="169" y="37"/>
                  </a:lnTo>
                  <a:lnTo>
                    <a:pt x="169" y="40"/>
                  </a:lnTo>
                  <a:lnTo>
                    <a:pt x="168" y="43"/>
                  </a:lnTo>
                  <a:lnTo>
                    <a:pt x="168" y="45"/>
                  </a:lnTo>
                  <a:lnTo>
                    <a:pt x="168" y="46"/>
                  </a:lnTo>
                  <a:lnTo>
                    <a:pt x="169" y="47"/>
                  </a:lnTo>
                  <a:lnTo>
                    <a:pt x="169" y="47"/>
                  </a:lnTo>
                  <a:close/>
                  <a:moveTo>
                    <a:pt x="158" y="66"/>
                  </a:moveTo>
                  <a:lnTo>
                    <a:pt x="158" y="66"/>
                  </a:lnTo>
                  <a:lnTo>
                    <a:pt x="158" y="62"/>
                  </a:lnTo>
                  <a:lnTo>
                    <a:pt x="158" y="55"/>
                  </a:lnTo>
                  <a:lnTo>
                    <a:pt x="156" y="49"/>
                  </a:lnTo>
                  <a:lnTo>
                    <a:pt x="153" y="44"/>
                  </a:lnTo>
                  <a:lnTo>
                    <a:pt x="153" y="44"/>
                  </a:lnTo>
                  <a:lnTo>
                    <a:pt x="152" y="47"/>
                  </a:lnTo>
                  <a:lnTo>
                    <a:pt x="152" y="50"/>
                  </a:lnTo>
                  <a:lnTo>
                    <a:pt x="152" y="58"/>
                  </a:lnTo>
                  <a:lnTo>
                    <a:pt x="155" y="63"/>
                  </a:lnTo>
                  <a:lnTo>
                    <a:pt x="156" y="65"/>
                  </a:lnTo>
                  <a:lnTo>
                    <a:pt x="158" y="66"/>
                  </a:lnTo>
                  <a:lnTo>
                    <a:pt x="158" y="66"/>
                  </a:lnTo>
                  <a:close/>
                  <a:moveTo>
                    <a:pt x="147" y="59"/>
                  </a:moveTo>
                  <a:lnTo>
                    <a:pt x="147" y="59"/>
                  </a:lnTo>
                  <a:lnTo>
                    <a:pt x="147" y="55"/>
                  </a:lnTo>
                  <a:lnTo>
                    <a:pt x="146" y="52"/>
                  </a:lnTo>
                  <a:lnTo>
                    <a:pt x="145" y="50"/>
                  </a:lnTo>
                  <a:lnTo>
                    <a:pt x="143" y="49"/>
                  </a:lnTo>
                  <a:lnTo>
                    <a:pt x="143" y="49"/>
                  </a:lnTo>
                  <a:lnTo>
                    <a:pt x="141" y="52"/>
                  </a:lnTo>
                  <a:lnTo>
                    <a:pt x="142" y="55"/>
                  </a:lnTo>
                  <a:lnTo>
                    <a:pt x="144" y="59"/>
                  </a:lnTo>
                  <a:lnTo>
                    <a:pt x="145" y="59"/>
                  </a:lnTo>
                  <a:lnTo>
                    <a:pt x="147" y="59"/>
                  </a:lnTo>
                  <a:lnTo>
                    <a:pt x="147" y="59"/>
                  </a:lnTo>
                  <a:close/>
                  <a:moveTo>
                    <a:pt x="161" y="57"/>
                  </a:moveTo>
                  <a:lnTo>
                    <a:pt x="161" y="57"/>
                  </a:lnTo>
                  <a:lnTo>
                    <a:pt x="161" y="59"/>
                  </a:lnTo>
                  <a:lnTo>
                    <a:pt x="161" y="60"/>
                  </a:lnTo>
                  <a:lnTo>
                    <a:pt x="162" y="60"/>
                  </a:lnTo>
                  <a:lnTo>
                    <a:pt x="163" y="60"/>
                  </a:lnTo>
                  <a:lnTo>
                    <a:pt x="163" y="58"/>
                  </a:lnTo>
                  <a:lnTo>
                    <a:pt x="163" y="57"/>
                  </a:lnTo>
                  <a:lnTo>
                    <a:pt x="161" y="57"/>
                  </a:lnTo>
                  <a:lnTo>
                    <a:pt x="161" y="57"/>
                  </a:lnTo>
                  <a:close/>
                  <a:moveTo>
                    <a:pt x="132" y="84"/>
                  </a:moveTo>
                  <a:lnTo>
                    <a:pt x="132" y="84"/>
                  </a:lnTo>
                  <a:lnTo>
                    <a:pt x="132" y="90"/>
                  </a:lnTo>
                  <a:lnTo>
                    <a:pt x="133" y="96"/>
                  </a:lnTo>
                  <a:lnTo>
                    <a:pt x="134" y="101"/>
                  </a:lnTo>
                  <a:lnTo>
                    <a:pt x="136" y="102"/>
                  </a:lnTo>
                  <a:lnTo>
                    <a:pt x="137" y="104"/>
                  </a:lnTo>
                  <a:lnTo>
                    <a:pt x="137" y="104"/>
                  </a:lnTo>
                  <a:lnTo>
                    <a:pt x="139" y="102"/>
                  </a:lnTo>
                  <a:lnTo>
                    <a:pt x="139" y="101"/>
                  </a:lnTo>
                  <a:lnTo>
                    <a:pt x="138" y="99"/>
                  </a:lnTo>
                  <a:lnTo>
                    <a:pt x="136" y="96"/>
                  </a:lnTo>
                  <a:lnTo>
                    <a:pt x="136" y="94"/>
                  </a:lnTo>
                  <a:lnTo>
                    <a:pt x="136" y="93"/>
                  </a:lnTo>
                  <a:lnTo>
                    <a:pt x="136" y="93"/>
                  </a:lnTo>
                  <a:lnTo>
                    <a:pt x="137" y="89"/>
                  </a:lnTo>
                  <a:lnTo>
                    <a:pt x="138" y="86"/>
                  </a:lnTo>
                  <a:lnTo>
                    <a:pt x="138" y="82"/>
                  </a:lnTo>
                  <a:lnTo>
                    <a:pt x="138" y="81"/>
                  </a:lnTo>
                  <a:lnTo>
                    <a:pt x="136" y="80"/>
                  </a:lnTo>
                  <a:lnTo>
                    <a:pt x="136" y="80"/>
                  </a:lnTo>
                  <a:lnTo>
                    <a:pt x="136" y="82"/>
                  </a:lnTo>
                  <a:lnTo>
                    <a:pt x="135" y="83"/>
                  </a:lnTo>
                  <a:lnTo>
                    <a:pt x="134" y="84"/>
                  </a:lnTo>
                  <a:lnTo>
                    <a:pt x="132" y="84"/>
                  </a:lnTo>
                  <a:lnTo>
                    <a:pt x="132" y="84"/>
                  </a:lnTo>
                  <a:close/>
                  <a:moveTo>
                    <a:pt x="153" y="80"/>
                  </a:moveTo>
                  <a:lnTo>
                    <a:pt x="153" y="80"/>
                  </a:lnTo>
                  <a:lnTo>
                    <a:pt x="150" y="87"/>
                  </a:lnTo>
                  <a:lnTo>
                    <a:pt x="150" y="89"/>
                  </a:lnTo>
                  <a:lnTo>
                    <a:pt x="152" y="93"/>
                  </a:lnTo>
                  <a:lnTo>
                    <a:pt x="152" y="93"/>
                  </a:lnTo>
                  <a:lnTo>
                    <a:pt x="148" y="92"/>
                  </a:lnTo>
                  <a:lnTo>
                    <a:pt x="147" y="91"/>
                  </a:lnTo>
                  <a:lnTo>
                    <a:pt x="147" y="91"/>
                  </a:lnTo>
                  <a:lnTo>
                    <a:pt x="147" y="98"/>
                  </a:lnTo>
                  <a:lnTo>
                    <a:pt x="149" y="103"/>
                  </a:lnTo>
                  <a:lnTo>
                    <a:pt x="153" y="106"/>
                  </a:lnTo>
                  <a:lnTo>
                    <a:pt x="157" y="108"/>
                  </a:lnTo>
                  <a:lnTo>
                    <a:pt x="157" y="108"/>
                  </a:lnTo>
                  <a:lnTo>
                    <a:pt x="157" y="103"/>
                  </a:lnTo>
                  <a:lnTo>
                    <a:pt x="158" y="98"/>
                  </a:lnTo>
                  <a:lnTo>
                    <a:pt x="160" y="90"/>
                  </a:lnTo>
                  <a:lnTo>
                    <a:pt x="160" y="90"/>
                  </a:lnTo>
                  <a:lnTo>
                    <a:pt x="158" y="91"/>
                  </a:lnTo>
                  <a:lnTo>
                    <a:pt x="157" y="90"/>
                  </a:lnTo>
                  <a:lnTo>
                    <a:pt x="157" y="87"/>
                  </a:lnTo>
                  <a:lnTo>
                    <a:pt x="156" y="82"/>
                  </a:lnTo>
                  <a:lnTo>
                    <a:pt x="155" y="81"/>
                  </a:lnTo>
                  <a:lnTo>
                    <a:pt x="153" y="80"/>
                  </a:lnTo>
                  <a:lnTo>
                    <a:pt x="153" y="80"/>
                  </a:lnTo>
                  <a:close/>
                  <a:moveTo>
                    <a:pt x="187" y="84"/>
                  </a:moveTo>
                  <a:lnTo>
                    <a:pt x="187" y="84"/>
                  </a:lnTo>
                  <a:lnTo>
                    <a:pt x="189" y="85"/>
                  </a:lnTo>
                  <a:lnTo>
                    <a:pt x="190" y="84"/>
                  </a:lnTo>
                  <a:lnTo>
                    <a:pt x="190" y="82"/>
                  </a:lnTo>
                  <a:lnTo>
                    <a:pt x="190" y="80"/>
                  </a:lnTo>
                  <a:lnTo>
                    <a:pt x="189" y="80"/>
                  </a:lnTo>
                  <a:lnTo>
                    <a:pt x="187" y="80"/>
                  </a:lnTo>
                  <a:lnTo>
                    <a:pt x="187" y="80"/>
                  </a:lnTo>
                  <a:lnTo>
                    <a:pt x="187" y="84"/>
                  </a:lnTo>
                  <a:lnTo>
                    <a:pt x="187" y="84"/>
                  </a:lnTo>
                  <a:close/>
                  <a:moveTo>
                    <a:pt x="144" y="111"/>
                  </a:moveTo>
                  <a:lnTo>
                    <a:pt x="144" y="111"/>
                  </a:lnTo>
                  <a:lnTo>
                    <a:pt x="144" y="107"/>
                  </a:lnTo>
                  <a:lnTo>
                    <a:pt x="143" y="106"/>
                  </a:lnTo>
                  <a:lnTo>
                    <a:pt x="141" y="105"/>
                  </a:lnTo>
                  <a:lnTo>
                    <a:pt x="141" y="105"/>
                  </a:lnTo>
                  <a:lnTo>
                    <a:pt x="142" y="109"/>
                  </a:lnTo>
                  <a:lnTo>
                    <a:pt x="143" y="110"/>
                  </a:lnTo>
                  <a:lnTo>
                    <a:pt x="144" y="111"/>
                  </a:lnTo>
                  <a:lnTo>
                    <a:pt x="144" y="111"/>
                  </a:lnTo>
                  <a:close/>
                  <a:moveTo>
                    <a:pt x="122" y="115"/>
                  </a:moveTo>
                  <a:lnTo>
                    <a:pt x="122" y="115"/>
                  </a:lnTo>
                  <a:lnTo>
                    <a:pt x="121" y="110"/>
                  </a:lnTo>
                  <a:lnTo>
                    <a:pt x="120" y="108"/>
                  </a:lnTo>
                  <a:lnTo>
                    <a:pt x="118" y="108"/>
                  </a:lnTo>
                  <a:lnTo>
                    <a:pt x="118" y="108"/>
                  </a:lnTo>
                  <a:lnTo>
                    <a:pt x="118" y="113"/>
                  </a:lnTo>
                  <a:lnTo>
                    <a:pt x="119" y="114"/>
                  </a:lnTo>
                  <a:lnTo>
                    <a:pt x="122" y="115"/>
                  </a:lnTo>
                  <a:lnTo>
                    <a:pt x="122" y="115"/>
                  </a:lnTo>
                  <a:close/>
                  <a:moveTo>
                    <a:pt x="147" y="127"/>
                  </a:moveTo>
                  <a:lnTo>
                    <a:pt x="147" y="127"/>
                  </a:lnTo>
                  <a:lnTo>
                    <a:pt x="147" y="124"/>
                  </a:lnTo>
                  <a:lnTo>
                    <a:pt x="147" y="123"/>
                  </a:lnTo>
                  <a:lnTo>
                    <a:pt x="149" y="122"/>
                  </a:lnTo>
                  <a:lnTo>
                    <a:pt x="149" y="120"/>
                  </a:lnTo>
                  <a:lnTo>
                    <a:pt x="149" y="120"/>
                  </a:lnTo>
                  <a:lnTo>
                    <a:pt x="141" y="115"/>
                  </a:lnTo>
                  <a:lnTo>
                    <a:pt x="141" y="115"/>
                  </a:lnTo>
                  <a:lnTo>
                    <a:pt x="144" y="121"/>
                  </a:lnTo>
                  <a:lnTo>
                    <a:pt x="147" y="127"/>
                  </a:lnTo>
                  <a:lnTo>
                    <a:pt x="147" y="127"/>
                  </a:lnTo>
                  <a:close/>
                  <a:moveTo>
                    <a:pt x="130" y="123"/>
                  </a:moveTo>
                  <a:lnTo>
                    <a:pt x="130" y="123"/>
                  </a:lnTo>
                  <a:lnTo>
                    <a:pt x="132" y="123"/>
                  </a:lnTo>
                  <a:lnTo>
                    <a:pt x="133" y="124"/>
                  </a:lnTo>
                  <a:lnTo>
                    <a:pt x="135" y="126"/>
                  </a:lnTo>
                  <a:lnTo>
                    <a:pt x="135" y="126"/>
                  </a:lnTo>
                  <a:lnTo>
                    <a:pt x="136" y="124"/>
                  </a:lnTo>
                  <a:lnTo>
                    <a:pt x="136" y="123"/>
                  </a:lnTo>
                  <a:lnTo>
                    <a:pt x="135" y="121"/>
                  </a:lnTo>
                  <a:lnTo>
                    <a:pt x="133" y="120"/>
                  </a:lnTo>
                  <a:lnTo>
                    <a:pt x="132" y="120"/>
                  </a:lnTo>
                  <a:lnTo>
                    <a:pt x="130" y="121"/>
                  </a:lnTo>
                  <a:lnTo>
                    <a:pt x="130" y="123"/>
                  </a:lnTo>
                  <a:lnTo>
                    <a:pt x="130" y="123"/>
                  </a:lnTo>
                  <a:close/>
                  <a:moveTo>
                    <a:pt x="116" y="130"/>
                  </a:moveTo>
                  <a:lnTo>
                    <a:pt x="116" y="130"/>
                  </a:lnTo>
                  <a:lnTo>
                    <a:pt x="116" y="130"/>
                  </a:lnTo>
                  <a:lnTo>
                    <a:pt x="115" y="129"/>
                  </a:lnTo>
                  <a:lnTo>
                    <a:pt x="115" y="126"/>
                  </a:lnTo>
                  <a:lnTo>
                    <a:pt x="114" y="124"/>
                  </a:lnTo>
                  <a:lnTo>
                    <a:pt x="113" y="124"/>
                  </a:lnTo>
                  <a:lnTo>
                    <a:pt x="112" y="126"/>
                  </a:lnTo>
                  <a:lnTo>
                    <a:pt x="112" y="126"/>
                  </a:lnTo>
                  <a:lnTo>
                    <a:pt x="113" y="130"/>
                  </a:lnTo>
                  <a:lnTo>
                    <a:pt x="114" y="131"/>
                  </a:lnTo>
                  <a:lnTo>
                    <a:pt x="115" y="131"/>
                  </a:lnTo>
                  <a:lnTo>
                    <a:pt x="116" y="130"/>
                  </a:lnTo>
                  <a:lnTo>
                    <a:pt x="116" y="130"/>
                  </a:lnTo>
                  <a:close/>
                  <a:moveTo>
                    <a:pt x="143" y="134"/>
                  </a:moveTo>
                  <a:lnTo>
                    <a:pt x="143" y="134"/>
                  </a:lnTo>
                  <a:lnTo>
                    <a:pt x="143" y="131"/>
                  </a:lnTo>
                  <a:lnTo>
                    <a:pt x="142" y="128"/>
                  </a:lnTo>
                  <a:lnTo>
                    <a:pt x="141" y="127"/>
                  </a:lnTo>
                  <a:lnTo>
                    <a:pt x="139" y="126"/>
                  </a:lnTo>
                  <a:lnTo>
                    <a:pt x="139" y="126"/>
                  </a:lnTo>
                  <a:lnTo>
                    <a:pt x="139" y="132"/>
                  </a:lnTo>
                  <a:lnTo>
                    <a:pt x="140" y="133"/>
                  </a:lnTo>
                  <a:lnTo>
                    <a:pt x="143" y="134"/>
                  </a:lnTo>
                  <a:lnTo>
                    <a:pt x="143" y="134"/>
                  </a:lnTo>
                  <a:close/>
                  <a:moveTo>
                    <a:pt x="128" y="148"/>
                  </a:moveTo>
                  <a:lnTo>
                    <a:pt x="128" y="148"/>
                  </a:lnTo>
                  <a:lnTo>
                    <a:pt x="132" y="148"/>
                  </a:lnTo>
                  <a:lnTo>
                    <a:pt x="134" y="149"/>
                  </a:lnTo>
                  <a:lnTo>
                    <a:pt x="135" y="151"/>
                  </a:lnTo>
                  <a:lnTo>
                    <a:pt x="137" y="152"/>
                  </a:lnTo>
                  <a:lnTo>
                    <a:pt x="137" y="152"/>
                  </a:lnTo>
                  <a:lnTo>
                    <a:pt x="139" y="147"/>
                  </a:lnTo>
                  <a:lnTo>
                    <a:pt x="140" y="144"/>
                  </a:lnTo>
                  <a:lnTo>
                    <a:pt x="139" y="143"/>
                  </a:lnTo>
                  <a:lnTo>
                    <a:pt x="139" y="142"/>
                  </a:lnTo>
                  <a:lnTo>
                    <a:pt x="139" y="142"/>
                  </a:lnTo>
                  <a:lnTo>
                    <a:pt x="138" y="143"/>
                  </a:lnTo>
                  <a:lnTo>
                    <a:pt x="138" y="143"/>
                  </a:lnTo>
                  <a:lnTo>
                    <a:pt x="136" y="142"/>
                  </a:lnTo>
                  <a:lnTo>
                    <a:pt x="135" y="140"/>
                  </a:lnTo>
                  <a:lnTo>
                    <a:pt x="135" y="137"/>
                  </a:lnTo>
                  <a:lnTo>
                    <a:pt x="135" y="137"/>
                  </a:lnTo>
                  <a:lnTo>
                    <a:pt x="138" y="137"/>
                  </a:lnTo>
                  <a:lnTo>
                    <a:pt x="139" y="137"/>
                  </a:lnTo>
                  <a:lnTo>
                    <a:pt x="140" y="136"/>
                  </a:lnTo>
                  <a:lnTo>
                    <a:pt x="140" y="136"/>
                  </a:lnTo>
                  <a:lnTo>
                    <a:pt x="137" y="135"/>
                  </a:lnTo>
                  <a:lnTo>
                    <a:pt x="135" y="135"/>
                  </a:lnTo>
                  <a:lnTo>
                    <a:pt x="133" y="134"/>
                  </a:lnTo>
                  <a:lnTo>
                    <a:pt x="130" y="134"/>
                  </a:lnTo>
                  <a:lnTo>
                    <a:pt x="130" y="134"/>
                  </a:lnTo>
                  <a:lnTo>
                    <a:pt x="129" y="136"/>
                  </a:lnTo>
                  <a:lnTo>
                    <a:pt x="128" y="141"/>
                  </a:lnTo>
                  <a:lnTo>
                    <a:pt x="128" y="148"/>
                  </a:lnTo>
                  <a:lnTo>
                    <a:pt x="128" y="148"/>
                  </a:lnTo>
                  <a:close/>
                  <a:moveTo>
                    <a:pt x="120" y="148"/>
                  </a:moveTo>
                  <a:lnTo>
                    <a:pt x="120" y="148"/>
                  </a:lnTo>
                  <a:lnTo>
                    <a:pt x="121" y="146"/>
                  </a:lnTo>
                  <a:lnTo>
                    <a:pt x="121" y="144"/>
                  </a:lnTo>
                  <a:lnTo>
                    <a:pt x="122" y="142"/>
                  </a:lnTo>
                  <a:lnTo>
                    <a:pt x="122" y="139"/>
                  </a:lnTo>
                  <a:lnTo>
                    <a:pt x="122" y="139"/>
                  </a:lnTo>
                  <a:lnTo>
                    <a:pt x="118" y="139"/>
                  </a:lnTo>
                  <a:lnTo>
                    <a:pt x="118" y="139"/>
                  </a:lnTo>
                  <a:lnTo>
                    <a:pt x="118" y="145"/>
                  </a:lnTo>
                  <a:lnTo>
                    <a:pt x="119" y="146"/>
                  </a:lnTo>
                  <a:lnTo>
                    <a:pt x="120" y="148"/>
                  </a:lnTo>
                  <a:lnTo>
                    <a:pt x="120" y="148"/>
                  </a:lnTo>
                  <a:close/>
                  <a:moveTo>
                    <a:pt x="147" y="163"/>
                  </a:moveTo>
                  <a:lnTo>
                    <a:pt x="147" y="163"/>
                  </a:lnTo>
                  <a:lnTo>
                    <a:pt x="148" y="159"/>
                  </a:lnTo>
                  <a:lnTo>
                    <a:pt x="150" y="155"/>
                  </a:lnTo>
                  <a:lnTo>
                    <a:pt x="150" y="152"/>
                  </a:lnTo>
                  <a:lnTo>
                    <a:pt x="150" y="151"/>
                  </a:lnTo>
                  <a:lnTo>
                    <a:pt x="148" y="149"/>
                  </a:lnTo>
                  <a:lnTo>
                    <a:pt x="148" y="149"/>
                  </a:lnTo>
                  <a:lnTo>
                    <a:pt x="146" y="155"/>
                  </a:lnTo>
                  <a:lnTo>
                    <a:pt x="145" y="160"/>
                  </a:lnTo>
                  <a:lnTo>
                    <a:pt x="146" y="161"/>
                  </a:lnTo>
                  <a:lnTo>
                    <a:pt x="147" y="163"/>
                  </a:lnTo>
                  <a:lnTo>
                    <a:pt x="147" y="163"/>
                  </a:lnTo>
                  <a:close/>
                  <a:moveTo>
                    <a:pt x="118" y="156"/>
                  </a:moveTo>
                  <a:lnTo>
                    <a:pt x="118" y="156"/>
                  </a:lnTo>
                  <a:lnTo>
                    <a:pt x="118" y="159"/>
                  </a:lnTo>
                  <a:lnTo>
                    <a:pt x="118" y="160"/>
                  </a:lnTo>
                  <a:lnTo>
                    <a:pt x="119" y="163"/>
                  </a:lnTo>
                  <a:lnTo>
                    <a:pt x="119" y="163"/>
                  </a:lnTo>
                  <a:lnTo>
                    <a:pt x="122" y="162"/>
                  </a:lnTo>
                  <a:lnTo>
                    <a:pt x="124" y="160"/>
                  </a:lnTo>
                  <a:lnTo>
                    <a:pt x="125" y="156"/>
                  </a:lnTo>
                  <a:lnTo>
                    <a:pt x="126" y="153"/>
                  </a:lnTo>
                  <a:lnTo>
                    <a:pt x="126" y="153"/>
                  </a:lnTo>
                  <a:lnTo>
                    <a:pt x="123" y="154"/>
                  </a:lnTo>
                  <a:lnTo>
                    <a:pt x="122" y="155"/>
                  </a:lnTo>
                  <a:lnTo>
                    <a:pt x="120" y="156"/>
                  </a:lnTo>
                  <a:lnTo>
                    <a:pt x="118" y="156"/>
                  </a:lnTo>
                  <a:lnTo>
                    <a:pt x="118" y="156"/>
                  </a:lnTo>
                  <a:close/>
                  <a:moveTo>
                    <a:pt x="106" y="181"/>
                  </a:moveTo>
                  <a:lnTo>
                    <a:pt x="106" y="181"/>
                  </a:lnTo>
                  <a:lnTo>
                    <a:pt x="105" y="175"/>
                  </a:lnTo>
                  <a:lnTo>
                    <a:pt x="103" y="173"/>
                  </a:lnTo>
                  <a:lnTo>
                    <a:pt x="103" y="173"/>
                  </a:lnTo>
                  <a:lnTo>
                    <a:pt x="103" y="176"/>
                  </a:lnTo>
                  <a:lnTo>
                    <a:pt x="103" y="178"/>
                  </a:lnTo>
                  <a:lnTo>
                    <a:pt x="103" y="180"/>
                  </a:lnTo>
                  <a:lnTo>
                    <a:pt x="106" y="181"/>
                  </a:lnTo>
                  <a:lnTo>
                    <a:pt x="106" y="181"/>
                  </a:lnTo>
                  <a:close/>
                  <a:moveTo>
                    <a:pt x="144" y="181"/>
                  </a:moveTo>
                  <a:lnTo>
                    <a:pt x="144" y="181"/>
                  </a:lnTo>
                  <a:lnTo>
                    <a:pt x="147" y="180"/>
                  </a:lnTo>
                  <a:lnTo>
                    <a:pt x="149" y="178"/>
                  </a:lnTo>
                  <a:lnTo>
                    <a:pt x="149" y="178"/>
                  </a:lnTo>
                  <a:lnTo>
                    <a:pt x="148" y="174"/>
                  </a:lnTo>
                  <a:lnTo>
                    <a:pt x="147" y="173"/>
                  </a:lnTo>
                  <a:lnTo>
                    <a:pt x="145" y="173"/>
                  </a:lnTo>
                  <a:lnTo>
                    <a:pt x="145" y="173"/>
                  </a:lnTo>
                  <a:lnTo>
                    <a:pt x="146" y="175"/>
                  </a:lnTo>
                  <a:lnTo>
                    <a:pt x="145" y="176"/>
                  </a:lnTo>
                  <a:lnTo>
                    <a:pt x="144" y="178"/>
                  </a:lnTo>
                  <a:lnTo>
                    <a:pt x="144" y="181"/>
                  </a:lnTo>
                  <a:lnTo>
                    <a:pt x="144" y="181"/>
                  </a:lnTo>
                  <a:close/>
                  <a:moveTo>
                    <a:pt x="141" y="186"/>
                  </a:moveTo>
                  <a:lnTo>
                    <a:pt x="141" y="186"/>
                  </a:lnTo>
                  <a:lnTo>
                    <a:pt x="141" y="189"/>
                  </a:lnTo>
                  <a:lnTo>
                    <a:pt x="142" y="190"/>
                  </a:lnTo>
                  <a:lnTo>
                    <a:pt x="142" y="190"/>
                  </a:lnTo>
                  <a:lnTo>
                    <a:pt x="143" y="190"/>
                  </a:lnTo>
                  <a:lnTo>
                    <a:pt x="144" y="188"/>
                  </a:lnTo>
                  <a:lnTo>
                    <a:pt x="143" y="187"/>
                  </a:lnTo>
                  <a:lnTo>
                    <a:pt x="141" y="186"/>
                  </a:lnTo>
                  <a:lnTo>
                    <a:pt x="141" y="186"/>
                  </a:lnTo>
                  <a:close/>
                  <a:moveTo>
                    <a:pt x="174" y="192"/>
                  </a:moveTo>
                  <a:lnTo>
                    <a:pt x="174" y="192"/>
                  </a:lnTo>
                  <a:lnTo>
                    <a:pt x="174" y="189"/>
                  </a:lnTo>
                  <a:lnTo>
                    <a:pt x="173" y="188"/>
                  </a:lnTo>
                  <a:lnTo>
                    <a:pt x="173" y="189"/>
                  </a:lnTo>
                  <a:lnTo>
                    <a:pt x="173" y="189"/>
                  </a:lnTo>
                  <a:lnTo>
                    <a:pt x="173" y="192"/>
                  </a:lnTo>
                  <a:lnTo>
                    <a:pt x="174" y="193"/>
                  </a:lnTo>
                  <a:lnTo>
                    <a:pt x="174" y="192"/>
                  </a:lnTo>
                  <a:lnTo>
                    <a:pt x="174" y="192"/>
                  </a:lnTo>
                  <a:close/>
                  <a:moveTo>
                    <a:pt x="119" y="233"/>
                  </a:moveTo>
                  <a:lnTo>
                    <a:pt x="119" y="233"/>
                  </a:lnTo>
                  <a:lnTo>
                    <a:pt x="119" y="231"/>
                  </a:lnTo>
                  <a:lnTo>
                    <a:pt x="120" y="230"/>
                  </a:lnTo>
                  <a:lnTo>
                    <a:pt x="122" y="226"/>
                  </a:lnTo>
                  <a:lnTo>
                    <a:pt x="122" y="226"/>
                  </a:lnTo>
                  <a:lnTo>
                    <a:pt x="121" y="226"/>
                  </a:lnTo>
                  <a:lnTo>
                    <a:pt x="120" y="227"/>
                  </a:lnTo>
                  <a:lnTo>
                    <a:pt x="118" y="229"/>
                  </a:lnTo>
                  <a:lnTo>
                    <a:pt x="118" y="232"/>
                  </a:lnTo>
                  <a:lnTo>
                    <a:pt x="118" y="233"/>
                  </a:lnTo>
                  <a:lnTo>
                    <a:pt x="119" y="233"/>
                  </a:lnTo>
                  <a:lnTo>
                    <a:pt x="119" y="233"/>
                  </a:lnTo>
                  <a:close/>
                  <a:moveTo>
                    <a:pt x="126" y="244"/>
                  </a:moveTo>
                  <a:lnTo>
                    <a:pt x="126" y="244"/>
                  </a:lnTo>
                  <a:lnTo>
                    <a:pt x="123" y="238"/>
                  </a:lnTo>
                  <a:lnTo>
                    <a:pt x="121" y="236"/>
                  </a:lnTo>
                  <a:lnTo>
                    <a:pt x="119" y="235"/>
                  </a:lnTo>
                  <a:lnTo>
                    <a:pt x="119" y="235"/>
                  </a:lnTo>
                  <a:lnTo>
                    <a:pt x="119" y="237"/>
                  </a:lnTo>
                  <a:lnTo>
                    <a:pt x="118" y="238"/>
                  </a:lnTo>
                  <a:lnTo>
                    <a:pt x="115" y="241"/>
                  </a:lnTo>
                  <a:lnTo>
                    <a:pt x="112" y="242"/>
                  </a:lnTo>
                  <a:lnTo>
                    <a:pt x="109" y="244"/>
                  </a:lnTo>
                  <a:lnTo>
                    <a:pt x="109" y="244"/>
                  </a:lnTo>
                  <a:lnTo>
                    <a:pt x="107" y="248"/>
                  </a:lnTo>
                  <a:lnTo>
                    <a:pt x="106" y="253"/>
                  </a:lnTo>
                  <a:lnTo>
                    <a:pt x="104" y="259"/>
                  </a:lnTo>
                  <a:lnTo>
                    <a:pt x="102" y="266"/>
                  </a:lnTo>
                  <a:lnTo>
                    <a:pt x="102" y="266"/>
                  </a:lnTo>
                  <a:lnTo>
                    <a:pt x="101" y="268"/>
                  </a:lnTo>
                  <a:lnTo>
                    <a:pt x="99" y="269"/>
                  </a:lnTo>
                  <a:lnTo>
                    <a:pt x="98" y="270"/>
                  </a:lnTo>
                  <a:lnTo>
                    <a:pt x="97" y="270"/>
                  </a:lnTo>
                  <a:lnTo>
                    <a:pt x="97" y="270"/>
                  </a:lnTo>
                  <a:lnTo>
                    <a:pt x="96" y="274"/>
                  </a:lnTo>
                  <a:lnTo>
                    <a:pt x="95" y="278"/>
                  </a:lnTo>
                  <a:lnTo>
                    <a:pt x="95" y="287"/>
                  </a:lnTo>
                  <a:lnTo>
                    <a:pt x="95" y="287"/>
                  </a:lnTo>
                  <a:lnTo>
                    <a:pt x="99" y="285"/>
                  </a:lnTo>
                  <a:lnTo>
                    <a:pt x="102" y="281"/>
                  </a:lnTo>
                  <a:lnTo>
                    <a:pt x="106" y="275"/>
                  </a:lnTo>
                  <a:lnTo>
                    <a:pt x="111" y="267"/>
                  </a:lnTo>
                  <a:lnTo>
                    <a:pt x="115" y="260"/>
                  </a:lnTo>
                  <a:lnTo>
                    <a:pt x="115" y="260"/>
                  </a:lnTo>
                  <a:lnTo>
                    <a:pt x="117" y="263"/>
                  </a:lnTo>
                  <a:lnTo>
                    <a:pt x="118" y="267"/>
                  </a:lnTo>
                  <a:lnTo>
                    <a:pt x="119" y="271"/>
                  </a:lnTo>
                  <a:lnTo>
                    <a:pt x="120" y="275"/>
                  </a:lnTo>
                  <a:lnTo>
                    <a:pt x="120" y="275"/>
                  </a:lnTo>
                  <a:lnTo>
                    <a:pt x="121" y="272"/>
                  </a:lnTo>
                  <a:lnTo>
                    <a:pt x="122" y="272"/>
                  </a:lnTo>
                  <a:lnTo>
                    <a:pt x="123" y="272"/>
                  </a:lnTo>
                  <a:lnTo>
                    <a:pt x="123" y="272"/>
                  </a:lnTo>
                  <a:lnTo>
                    <a:pt x="122" y="265"/>
                  </a:lnTo>
                  <a:lnTo>
                    <a:pt x="124" y="257"/>
                  </a:lnTo>
                  <a:lnTo>
                    <a:pt x="126" y="251"/>
                  </a:lnTo>
                  <a:lnTo>
                    <a:pt x="130" y="246"/>
                  </a:lnTo>
                  <a:lnTo>
                    <a:pt x="130" y="246"/>
                  </a:lnTo>
                  <a:lnTo>
                    <a:pt x="130" y="242"/>
                  </a:lnTo>
                  <a:lnTo>
                    <a:pt x="130" y="237"/>
                  </a:lnTo>
                  <a:lnTo>
                    <a:pt x="129" y="234"/>
                  </a:lnTo>
                  <a:lnTo>
                    <a:pt x="129" y="233"/>
                  </a:lnTo>
                  <a:lnTo>
                    <a:pt x="127" y="233"/>
                  </a:lnTo>
                  <a:lnTo>
                    <a:pt x="127" y="233"/>
                  </a:lnTo>
                  <a:lnTo>
                    <a:pt x="128" y="239"/>
                  </a:lnTo>
                  <a:lnTo>
                    <a:pt x="128" y="242"/>
                  </a:lnTo>
                  <a:lnTo>
                    <a:pt x="126" y="244"/>
                  </a:lnTo>
                  <a:lnTo>
                    <a:pt x="126" y="244"/>
                  </a:lnTo>
                  <a:close/>
                  <a:moveTo>
                    <a:pt x="86" y="273"/>
                  </a:moveTo>
                  <a:lnTo>
                    <a:pt x="86" y="273"/>
                  </a:lnTo>
                  <a:lnTo>
                    <a:pt x="87" y="271"/>
                  </a:lnTo>
                  <a:lnTo>
                    <a:pt x="87" y="270"/>
                  </a:lnTo>
                  <a:lnTo>
                    <a:pt x="84" y="266"/>
                  </a:lnTo>
                  <a:lnTo>
                    <a:pt x="84" y="266"/>
                  </a:lnTo>
                  <a:lnTo>
                    <a:pt x="83" y="268"/>
                  </a:lnTo>
                  <a:lnTo>
                    <a:pt x="83" y="271"/>
                  </a:lnTo>
                  <a:lnTo>
                    <a:pt x="84" y="273"/>
                  </a:lnTo>
                  <a:lnTo>
                    <a:pt x="86" y="273"/>
                  </a:lnTo>
                  <a:lnTo>
                    <a:pt x="86" y="273"/>
                  </a:lnTo>
                  <a:close/>
                  <a:moveTo>
                    <a:pt x="106" y="287"/>
                  </a:moveTo>
                  <a:lnTo>
                    <a:pt x="106" y="287"/>
                  </a:lnTo>
                  <a:lnTo>
                    <a:pt x="109" y="286"/>
                  </a:lnTo>
                  <a:lnTo>
                    <a:pt x="112" y="284"/>
                  </a:lnTo>
                  <a:lnTo>
                    <a:pt x="112" y="284"/>
                  </a:lnTo>
                  <a:lnTo>
                    <a:pt x="111" y="283"/>
                  </a:lnTo>
                  <a:lnTo>
                    <a:pt x="111" y="281"/>
                  </a:lnTo>
                  <a:lnTo>
                    <a:pt x="112" y="278"/>
                  </a:lnTo>
                  <a:lnTo>
                    <a:pt x="113" y="274"/>
                  </a:lnTo>
                  <a:lnTo>
                    <a:pt x="112" y="273"/>
                  </a:lnTo>
                  <a:lnTo>
                    <a:pt x="111" y="272"/>
                  </a:lnTo>
                  <a:lnTo>
                    <a:pt x="111" y="272"/>
                  </a:lnTo>
                  <a:lnTo>
                    <a:pt x="108" y="275"/>
                  </a:lnTo>
                  <a:lnTo>
                    <a:pt x="106" y="278"/>
                  </a:lnTo>
                  <a:lnTo>
                    <a:pt x="105" y="283"/>
                  </a:lnTo>
                  <a:lnTo>
                    <a:pt x="105" y="285"/>
                  </a:lnTo>
                  <a:lnTo>
                    <a:pt x="106" y="287"/>
                  </a:lnTo>
                  <a:lnTo>
                    <a:pt x="106" y="287"/>
                  </a:lnTo>
                  <a:close/>
                  <a:moveTo>
                    <a:pt x="127" y="284"/>
                  </a:moveTo>
                  <a:lnTo>
                    <a:pt x="127" y="284"/>
                  </a:lnTo>
                  <a:lnTo>
                    <a:pt x="127" y="280"/>
                  </a:lnTo>
                  <a:lnTo>
                    <a:pt x="126" y="279"/>
                  </a:lnTo>
                  <a:lnTo>
                    <a:pt x="126" y="280"/>
                  </a:lnTo>
                  <a:lnTo>
                    <a:pt x="126" y="280"/>
                  </a:lnTo>
                  <a:lnTo>
                    <a:pt x="126" y="284"/>
                  </a:lnTo>
                  <a:lnTo>
                    <a:pt x="127" y="285"/>
                  </a:lnTo>
                  <a:lnTo>
                    <a:pt x="127" y="284"/>
                  </a:lnTo>
                  <a:lnTo>
                    <a:pt x="127" y="284"/>
                  </a:lnTo>
                  <a:close/>
                  <a:moveTo>
                    <a:pt x="114" y="294"/>
                  </a:moveTo>
                  <a:lnTo>
                    <a:pt x="114" y="294"/>
                  </a:lnTo>
                  <a:lnTo>
                    <a:pt x="114" y="292"/>
                  </a:lnTo>
                  <a:lnTo>
                    <a:pt x="114" y="291"/>
                  </a:lnTo>
                  <a:lnTo>
                    <a:pt x="115" y="288"/>
                  </a:lnTo>
                  <a:lnTo>
                    <a:pt x="115" y="288"/>
                  </a:lnTo>
                  <a:lnTo>
                    <a:pt x="113" y="287"/>
                  </a:lnTo>
                  <a:lnTo>
                    <a:pt x="112" y="287"/>
                  </a:lnTo>
                  <a:lnTo>
                    <a:pt x="111" y="287"/>
                  </a:lnTo>
                  <a:lnTo>
                    <a:pt x="111" y="287"/>
                  </a:lnTo>
                  <a:lnTo>
                    <a:pt x="109" y="289"/>
                  </a:lnTo>
                  <a:lnTo>
                    <a:pt x="109" y="291"/>
                  </a:lnTo>
                  <a:lnTo>
                    <a:pt x="112" y="293"/>
                  </a:lnTo>
                  <a:lnTo>
                    <a:pt x="114" y="294"/>
                  </a:lnTo>
                  <a:lnTo>
                    <a:pt x="114" y="294"/>
                  </a:lnTo>
                  <a:close/>
                  <a:moveTo>
                    <a:pt x="102" y="293"/>
                  </a:moveTo>
                  <a:lnTo>
                    <a:pt x="102" y="293"/>
                  </a:lnTo>
                  <a:lnTo>
                    <a:pt x="102" y="289"/>
                  </a:lnTo>
                  <a:lnTo>
                    <a:pt x="101" y="289"/>
                  </a:lnTo>
                  <a:lnTo>
                    <a:pt x="101" y="290"/>
                  </a:lnTo>
                  <a:lnTo>
                    <a:pt x="101" y="290"/>
                  </a:lnTo>
                  <a:lnTo>
                    <a:pt x="101" y="293"/>
                  </a:lnTo>
                  <a:lnTo>
                    <a:pt x="102" y="294"/>
                  </a:lnTo>
                  <a:lnTo>
                    <a:pt x="102" y="293"/>
                  </a:lnTo>
                  <a:lnTo>
                    <a:pt x="102" y="293"/>
                  </a:lnTo>
                  <a:close/>
                  <a:moveTo>
                    <a:pt x="94" y="297"/>
                  </a:moveTo>
                  <a:lnTo>
                    <a:pt x="94" y="297"/>
                  </a:lnTo>
                  <a:lnTo>
                    <a:pt x="97" y="297"/>
                  </a:lnTo>
                  <a:lnTo>
                    <a:pt x="97" y="297"/>
                  </a:lnTo>
                  <a:lnTo>
                    <a:pt x="97" y="295"/>
                  </a:lnTo>
                  <a:lnTo>
                    <a:pt x="98" y="294"/>
                  </a:lnTo>
                  <a:lnTo>
                    <a:pt x="97" y="293"/>
                  </a:lnTo>
                  <a:lnTo>
                    <a:pt x="95" y="293"/>
                  </a:lnTo>
                  <a:lnTo>
                    <a:pt x="95" y="293"/>
                  </a:lnTo>
                  <a:lnTo>
                    <a:pt x="95" y="295"/>
                  </a:lnTo>
                  <a:lnTo>
                    <a:pt x="94" y="297"/>
                  </a:lnTo>
                  <a:lnTo>
                    <a:pt x="94" y="297"/>
                  </a:lnTo>
                  <a:close/>
                  <a:moveTo>
                    <a:pt x="80" y="308"/>
                  </a:moveTo>
                  <a:lnTo>
                    <a:pt x="80" y="308"/>
                  </a:lnTo>
                  <a:lnTo>
                    <a:pt x="79" y="306"/>
                  </a:lnTo>
                  <a:lnTo>
                    <a:pt x="79" y="304"/>
                  </a:lnTo>
                  <a:lnTo>
                    <a:pt x="79" y="303"/>
                  </a:lnTo>
                  <a:lnTo>
                    <a:pt x="77" y="301"/>
                  </a:lnTo>
                  <a:lnTo>
                    <a:pt x="77" y="301"/>
                  </a:lnTo>
                  <a:lnTo>
                    <a:pt x="76" y="303"/>
                  </a:lnTo>
                  <a:lnTo>
                    <a:pt x="75" y="303"/>
                  </a:lnTo>
                  <a:lnTo>
                    <a:pt x="73" y="301"/>
                  </a:lnTo>
                  <a:lnTo>
                    <a:pt x="73" y="301"/>
                  </a:lnTo>
                  <a:lnTo>
                    <a:pt x="74" y="305"/>
                  </a:lnTo>
                  <a:lnTo>
                    <a:pt x="76" y="308"/>
                  </a:lnTo>
                  <a:lnTo>
                    <a:pt x="80" y="313"/>
                  </a:lnTo>
                  <a:lnTo>
                    <a:pt x="80" y="313"/>
                  </a:lnTo>
                  <a:lnTo>
                    <a:pt x="80" y="312"/>
                  </a:lnTo>
                  <a:lnTo>
                    <a:pt x="82" y="311"/>
                  </a:lnTo>
                  <a:lnTo>
                    <a:pt x="85" y="309"/>
                  </a:lnTo>
                  <a:lnTo>
                    <a:pt x="85" y="309"/>
                  </a:lnTo>
                  <a:lnTo>
                    <a:pt x="85" y="303"/>
                  </a:lnTo>
                  <a:lnTo>
                    <a:pt x="86" y="297"/>
                  </a:lnTo>
                  <a:lnTo>
                    <a:pt x="86" y="297"/>
                  </a:lnTo>
                  <a:lnTo>
                    <a:pt x="83" y="295"/>
                  </a:lnTo>
                  <a:lnTo>
                    <a:pt x="82" y="295"/>
                  </a:lnTo>
                  <a:lnTo>
                    <a:pt x="81" y="297"/>
                  </a:lnTo>
                  <a:lnTo>
                    <a:pt x="81" y="297"/>
                  </a:lnTo>
                  <a:lnTo>
                    <a:pt x="82" y="298"/>
                  </a:lnTo>
                  <a:lnTo>
                    <a:pt x="82" y="301"/>
                  </a:lnTo>
                  <a:lnTo>
                    <a:pt x="80" y="308"/>
                  </a:lnTo>
                  <a:lnTo>
                    <a:pt x="80" y="308"/>
                  </a:lnTo>
                  <a:close/>
                  <a:moveTo>
                    <a:pt x="88" y="301"/>
                  </a:moveTo>
                  <a:lnTo>
                    <a:pt x="88" y="301"/>
                  </a:lnTo>
                  <a:lnTo>
                    <a:pt x="91" y="301"/>
                  </a:lnTo>
                  <a:lnTo>
                    <a:pt x="91" y="301"/>
                  </a:lnTo>
                  <a:lnTo>
                    <a:pt x="91" y="298"/>
                  </a:lnTo>
                  <a:lnTo>
                    <a:pt x="91" y="298"/>
                  </a:lnTo>
                  <a:lnTo>
                    <a:pt x="88" y="298"/>
                  </a:lnTo>
                  <a:lnTo>
                    <a:pt x="88" y="298"/>
                  </a:lnTo>
                  <a:lnTo>
                    <a:pt x="88" y="301"/>
                  </a:lnTo>
                  <a:lnTo>
                    <a:pt x="88" y="301"/>
                  </a:lnTo>
                  <a:close/>
                  <a:moveTo>
                    <a:pt x="73" y="328"/>
                  </a:moveTo>
                  <a:lnTo>
                    <a:pt x="73" y="328"/>
                  </a:lnTo>
                  <a:lnTo>
                    <a:pt x="72" y="325"/>
                  </a:lnTo>
                  <a:lnTo>
                    <a:pt x="73" y="324"/>
                  </a:lnTo>
                  <a:lnTo>
                    <a:pt x="75" y="322"/>
                  </a:lnTo>
                  <a:lnTo>
                    <a:pt x="76" y="319"/>
                  </a:lnTo>
                  <a:lnTo>
                    <a:pt x="76" y="319"/>
                  </a:lnTo>
                  <a:lnTo>
                    <a:pt x="71" y="312"/>
                  </a:lnTo>
                  <a:lnTo>
                    <a:pt x="67" y="309"/>
                  </a:lnTo>
                  <a:lnTo>
                    <a:pt x="64" y="306"/>
                  </a:lnTo>
                  <a:lnTo>
                    <a:pt x="64" y="306"/>
                  </a:lnTo>
                  <a:lnTo>
                    <a:pt x="64" y="309"/>
                  </a:lnTo>
                  <a:lnTo>
                    <a:pt x="63" y="310"/>
                  </a:lnTo>
                  <a:lnTo>
                    <a:pt x="62" y="312"/>
                  </a:lnTo>
                  <a:lnTo>
                    <a:pt x="61" y="313"/>
                  </a:lnTo>
                  <a:lnTo>
                    <a:pt x="61" y="313"/>
                  </a:lnTo>
                  <a:lnTo>
                    <a:pt x="63" y="313"/>
                  </a:lnTo>
                  <a:lnTo>
                    <a:pt x="64" y="313"/>
                  </a:lnTo>
                  <a:lnTo>
                    <a:pt x="65" y="312"/>
                  </a:lnTo>
                  <a:lnTo>
                    <a:pt x="67" y="312"/>
                  </a:lnTo>
                  <a:lnTo>
                    <a:pt x="67" y="312"/>
                  </a:lnTo>
                  <a:lnTo>
                    <a:pt x="66" y="314"/>
                  </a:lnTo>
                  <a:lnTo>
                    <a:pt x="67" y="316"/>
                  </a:lnTo>
                  <a:lnTo>
                    <a:pt x="68" y="317"/>
                  </a:lnTo>
                  <a:lnTo>
                    <a:pt x="68" y="319"/>
                  </a:lnTo>
                  <a:lnTo>
                    <a:pt x="68" y="319"/>
                  </a:lnTo>
                  <a:lnTo>
                    <a:pt x="65" y="322"/>
                  </a:lnTo>
                  <a:lnTo>
                    <a:pt x="63" y="326"/>
                  </a:lnTo>
                  <a:lnTo>
                    <a:pt x="59" y="333"/>
                  </a:lnTo>
                  <a:lnTo>
                    <a:pt x="59" y="333"/>
                  </a:lnTo>
                  <a:lnTo>
                    <a:pt x="57" y="332"/>
                  </a:lnTo>
                  <a:lnTo>
                    <a:pt x="55" y="332"/>
                  </a:lnTo>
                  <a:lnTo>
                    <a:pt x="52" y="334"/>
                  </a:lnTo>
                  <a:lnTo>
                    <a:pt x="49" y="337"/>
                  </a:lnTo>
                  <a:lnTo>
                    <a:pt x="47" y="340"/>
                  </a:lnTo>
                  <a:lnTo>
                    <a:pt x="47" y="340"/>
                  </a:lnTo>
                  <a:lnTo>
                    <a:pt x="48" y="342"/>
                  </a:lnTo>
                  <a:lnTo>
                    <a:pt x="51" y="344"/>
                  </a:lnTo>
                  <a:lnTo>
                    <a:pt x="53" y="346"/>
                  </a:lnTo>
                  <a:lnTo>
                    <a:pt x="56" y="346"/>
                  </a:lnTo>
                  <a:lnTo>
                    <a:pt x="56" y="346"/>
                  </a:lnTo>
                  <a:lnTo>
                    <a:pt x="57" y="345"/>
                  </a:lnTo>
                  <a:lnTo>
                    <a:pt x="57" y="344"/>
                  </a:lnTo>
                  <a:lnTo>
                    <a:pt x="57" y="339"/>
                  </a:lnTo>
                  <a:lnTo>
                    <a:pt x="57" y="336"/>
                  </a:lnTo>
                  <a:lnTo>
                    <a:pt x="58" y="335"/>
                  </a:lnTo>
                  <a:lnTo>
                    <a:pt x="59" y="334"/>
                  </a:lnTo>
                  <a:lnTo>
                    <a:pt x="59" y="334"/>
                  </a:lnTo>
                  <a:lnTo>
                    <a:pt x="60" y="337"/>
                  </a:lnTo>
                  <a:lnTo>
                    <a:pt x="61" y="342"/>
                  </a:lnTo>
                  <a:lnTo>
                    <a:pt x="62" y="344"/>
                  </a:lnTo>
                  <a:lnTo>
                    <a:pt x="64" y="345"/>
                  </a:lnTo>
                  <a:lnTo>
                    <a:pt x="65" y="346"/>
                  </a:lnTo>
                  <a:lnTo>
                    <a:pt x="68" y="345"/>
                  </a:lnTo>
                  <a:lnTo>
                    <a:pt x="68" y="345"/>
                  </a:lnTo>
                  <a:lnTo>
                    <a:pt x="67" y="340"/>
                  </a:lnTo>
                  <a:lnTo>
                    <a:pt x="65" y="338"/>
                  </a:lnTo>
                  <a:lnTo>
                    <a:pt x="63" y="335"/>
                  </a:lnTo>
                  <a:lnTo>
                    <a:pt x="63" y="331"/>
                  </a:lnTo>
                  <a:lnTo>
                    <a:pt x="63" y="331"/>
                  </a:lnTo>
                  <a:lnTo>
                    <a:pt x="66" y="333"/>
                  </a:lnTo>
                  <a:lnTo>
                    <a:pt x="66" y="331"/>
                  </a:lnTo>
                  <a:lnTo>
                    <a:pt x="66" y="330"/>
                  </a:lnTo>
                  <a:lnTo>
                    <a:pt x="67" y="329"/>
                  </a:lnTo>
                  <a:lnTo>
                    <a:pt x="69" y="328"/>
                  </a:lnTo>
                  <a:lnTo>
                    <a:pt x="73" y="328"/>
                  </a:lnTo>
                  <a:lnTo>
                    <a:pt x="73" y="328"/>
                  </a:lnTo>
                  <a:close/>
                  <a:moveTo>
                    <a:pt x="77" y="341"/>
                  </a:moveTo>
                  <a:lnTo>
                    <a:pt x="77" y="341"/>
                  </a:lnTo>
                  <a:lnTo>
                    <a:pt x="76" y="340"/>
                  </a:lnTo>
                  <a:lnTo>
                    <a:pt x="75" y="339"/>
                  </a:lnTo>
                  <a:lnTo>
                    <a:pt x="75" y="338"/>
                  </a:lnTo>
                  <a:lnTo>
                    <a:pt x="73" y="338"/>
                  </a:lnTo>
                  <a:lnTo>
                    <a:pt x="73" y="338"/>
                  </a:lnTo>
                  <a:lnTo>
                    <a:pt x="73" y="340"/>
                  </a:lnTo>
                  <a:lnTo>
                    <a:pt x="74" y="342"/>
                  </a:lnTo>
                  <a:lnTo>
                    <a:pt x="76" y="342"/>
                  </a:lnTo>
                  <a:lnTo>
                    <a:pt x="77" y="341"/>
                  </a:lnTo>
                  <a:lnTo>
                    <a:pt x="77" y="341"/>
                  </a:lnTo>
                  <a:close/>
                  <a:moveTo>
                    <a:pt x="99" y="353"/>
                  </a:moveTo>
                  <a:lnTo>
                    <a:pt x="99" y="353"/>
                  </a:lnTo>
                  <a:lnTo>
                    <a:pt x="99" y="350"/>
                  </a:lnTo>
                  <a:lnTo>
                    <a:pt x="99" y="347"/>
                  </a:lnTo>
                  <a:lnTo>
                    <a:pt x="98" y="344"/>
                  </a:lnTo>
                  <a:lnTo>
                    <a:pt x="98" y="340"/>
                  </a:lnTo>
                  <a:lnTo>
                    <a:pt x="98" y="340"/>
                  </a:lnTo>
                  <a:lnTo>
                    <a:pt x="93" y="340"/>
                  </a:lnTo>
                  <a:lnTo>
                    <a:pt x="93" y="340"/>
                  </a:lnTo>
                  <a:lnTo>
                    <a:pt x="92" y="345"/>
                  </a:lnTo>
                  <a:lnTo>
                    <a:pt x="93" y="349"/>
                  </a:lnTo>
                  <a:lnTo>
                    <a:pt x="95" y="352"/>
                  </a:lnTo>
                  <a:lnTo>
                    <a:pt x="99" y="353"/>
                  </a:lnTo>
                  <a:lnTo>
                    <a:pt x="99" y="353"/>
                  </a:lnTo>
                  <a:close/>
                  <a:moveTo>
                    <a:pt x="51" y="355"/>
                  </a:moveTo>
                  <a:lnTo>
                    <a:pt x="51" y="355"/>
                  </a:lnTo>
                  <a:lnTo>
                    <a:pt x="52" y="355"/>
                  </a:lnTo>
                  <a:lnTo>
                    <a:pt x="53" y="356"/>
                  </a:lnTo>
                  <a:lnTo>
                    <a:pt x="53" y="356"/>
                  </a:lnTo>
                  <a:lnTo>
                    <a:pt x="53" y="353"/>
                  </a:lnTo>
                  <a:lnTo>
                    <a:pt x="52" y="352"/>
                  </a:lnTo>
                  <a:lnTo>
                    <a:pt x="51" y="352"/>
                  </a:lnTo>
                  <a:lnTo>
                    <a:pt x="51" y="352"/>
                  </a:lnTo>
                  <a:lnTo>
                    <a:pt x="51" y="355"/>
                  </a:lnTo>
                  <a:lnTo>
                    <a:pt x="51" y="355"/>
                  </a:lnTo>
                  <a:close/>
                  <a:moveTo>
                    <a:pt x="42" y="370"/>
                  </a:moveTo>
                  <a:lnTo>
                    <a:pt x="42" y="370"/>
                  </a:lnTo>
                  <a:lnTo>
                    <a:pt x="40" y="368"/>
                  </a:lnTo>
                  <a:lnTo>
                    <a:pt x="38" y="365"/>
                  </a:lnTo>
                  <a:lnTo>
                    <a:pt x="37" y="360"/>
                  </a:lnTo>
                  <a:lnTo>
                    <a:pt x="35" y="356"/>
                  </a:lnTo>
                  <a:lnTo>
                    <a:pt x="33" y="354"/>
                  </a:lnTo>
                  <a:lnTo>
                    <a:pt x="31" y="353"/>
                  </a:lnTo>
                  <a:lnTo>
                    <a:pt x="31" y="353"/>
                  </a:lnTo>
                  <a:lnTo>
                    <a:pt x="32" y="359"/>
                  </a:lnTo>
                  <a:lnTo>
                    <a:pt x="34" y="365"/>
                  </a:lnTo>
                  <a:lnTo>
                    <a:pt x="37" y="370"/>
                  </a:lnTo>
                  <a:lnTo>
                    <a:pt x="39" y="375"/>
                  </a:lnTo>
                  <a:lnTo>
                    <a:pt x="39" y="375"/>
                  </a:lnTo>
                  <a:lnTo>
                    <a:pt x="42" y="373"/>
                  </a:lnTo>
                  <a:lnTo>
                    <a:pt x="44" y="372"/>
                  </a:lnTo>
                  <a:lnTo>
                    <a:pt x="48" y="373"/>
                  </a:lnTo>
                  <a:lnTo>
                    <a:pt x="48" y="373"/>
                  </a:lnTo>
                  <a:lnTo>
                    <a:pt x="48" y="370"/>
                  </a:lnTo>
                  <a:lnTo>
                    <a:pt x="47" y="369"/>
                  </a:lnTo>
                  <a:lnTo>
                    <a:pt x="46" y="365"/>
                  </a:lnTo>
                  <a:lnTo>
                    <a:pt x="46" y="365"/>
                  </a:lnTo>
                  <a:lnTo>
                    <a:pt x="53" y="365"/>
                  </a:lnTo>
                  <a:lnTo>
                    <a:pt x="53" y="365"/>
                  </a:lnTo>
                  <a:lnTo>
                    <a:pt x="53" y="357"/>
                  </a:lnTo>
                  <a:lnTo>
                    <a:pt x="53" y="357"/>
                  </a:lnTo>
                  <a:lnTo>
                    <a:pt x="49" y="358"/>
                  </a:lnTo>
                  <a:lnTo>
                    <a:pt x="47" y="357"/>
                  </a:lnTo>
                  <a:lnTo>
                    <a:pt x="46" y="357"/>
                  </a:lnTo>
                  <a:lnTo>
                    <a:pt x="44" y="357"/>
                  </a:lnTo>
                  <a:lnTo>
                    <a:pt x="44" y="357"/>
                  </a:lnTo>
                  <a:lnTo>
                    <a:pt x="45" y="361"/>
                  </a:lnTo>
                  <a:lnTo>
                    <a:pt x="45" y="365"/>
                  </a:lnTo>
                  <a:lnTo>
                    <a:pt x="44" y="368"/>
                  </a:lnTo>
                  <a:lnTo>
                    <a:pt x="42" y="370"/>
                  </a:lnTo>
                  <a:lnTo>
                    <a:pt x="42" y="370"/>
                  </a:lnTo>
                  <a:close/>
                  <a:moveTo>
                    <a:pt x="69" y="382"/>
                  </a:moveTo>
                  <a:lnTo>
                    <a:pt x="69" y="382"/>
                  </a:lnTo>
                  <a:lnTo>
                    <a:pt x="68" y="382"/>
                  </a:lnTo>
                  <a:lnTo>
                    <a:pt x="67" y="383"/>
                  </a:lnTo>
                  <a:lnTo>
                    <a:pt x="66" y="387"/>
                  </a:lnTo>
                  <a:lnTo>
                    <a:pt x="68" y="390"/>
                  </a:lnTo>
                  <a:lnTo>
                    <a:pt x="69" y="391"/>
                  </a:lnTo>
                  <a:lnTo>
                    <a:pt x="72" y="390"/>
                  </a:lnTo>
                  <a:lnTo>
                    <a:pt x="72" y="390"/>
                  </a:lnTo>
                  <a:lnTo>
                    <a:pt x="74" y="386"/>
                  </a:lnTo>
                  <a:lnTo>
                    <a:pt x="76" y="379"/>
                  </a:lnTo>
                  <a:lnTo>
                    <a:pt x="76" y="376"/>
                  </a:lnTo>
                  <a:lnTo>
                    <a:pt x="76" y="373"/>
                  </a:lnTo>
                  <a:lnTo>
                    <a:pt x="74" y="371"/>
                  </a:lnTo>
                  <a:lnTo>
                    <a:pt x="72" y="370"/>
                  </a:lnTo>
                  <a:lnTo>
                    <a:pt x="72" y="370"/>
                  </a:lnTo>
                  <a:lnTo>
                    <a:pt x="69" y="376"/>
                  </a:lnTo>
                  <a:lnTo>
                    <a:pt x="68" y="378"/>
                  </a:lnTo>
                  <a:lnTo>
                    <a:pt x="69" y="382"/>
                  </a:lnTo>
                  <a:lnTo>
                    <a:pt x="69" y="382"/>
                  </a:lnTo>
                  <a:close/>
                  <a:moveTo>
                    <a:pt x="56" y="400"/>
                  </a:moveTo>
                  <a:lnTo>
                    <a:pt x="56" y="400"/>
                  </a:lnTo>
                  <a:lnTo>
                    <a:pt x="57" y="398"/>
                  </a:lnTo>
                  <a:lnTo>
                    <a:pt x="57" y="396"/>
                  </a:lnTo>
                  <a:lnTo>
                    <a:pt x="56" y="395"/>
                  </a:lnTo>
                  <a:lnTo>
                    <a:pt x="53" y="395"/>
                  </a:lnTo>
                  <a:lnTo>
                    <a:pt x="53" y="395"/>
                  </a:lnTo>
                  <a:lnTo>
                    <a:pt x="54" y="398"/>
                  </a:lnTo>
                  <a:lnTo>
                    <a:pt x="54" y="400"/>
                  </a:lnTo>
                  <a:lnTo>
                    <a:pt x="56" y="400"/>
                  </a:lnTo>
                  <a:lnTo>
                    <a:pt x="56" y="400"/>
                  </a:lnTo>
                  <a:close/>
                  <a:moveTo>
                    <a:pt x="52" y="414"/>
                  </a:moveTo>
                  <a:lnTo>
                    <a:pt x="52" y="414"/>
                  </a:lnTo>
                  <a:lnTo>
                    <a:pt x="52" y="411"/>
                  </a:lnTo>
                  <a:lnTo>
                    <a:pt x="52" y="408"/>
                  </a:lnTo>
                  <a:lnTo>
                    <a:pt x="52" y="406"/>
                  </a:lnTo>
                  <a:lnTo>
                    <a:pt x="51" y="404"/>
                  </a:lnTo>
                  <a:lnTo>
                    <a:pt x="48" y="404"/>
                  </a:lnTo>
                  <a:lnTo>
                    <a:pt x="48" y="404"/>
                  </a:lnTo>
                  <a:lnTo>
                    <a:pt x="49" y="410"/>
                  </a:lnTo>
                  <a:lnTo>
                    <a:pt x="51" y="412"/>
                  </a:lnTo>
                  <a:lnTo>
                    <a:pt x="52" y="414"/>
                  </a:lnTo>
                  <a:lnTo>
                    <a:pt x="52" y="4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400">
                <a:solidFill>
                  <a:prstClr val="black"/>
                </a:solidFill>
                <a:latin typeface="Malgun Gothic" panose="020b0503020000020004" charset="-127"/>
                <a:ea typeface="Malgun Gothic" panose="020b0503020000020004" charset="-127"/>
              </a:endParaRPr>
            </a:p>
          </p:txBody>
        </p:sp>
        <p:sp>
          <p:nvSpPr>
            <p:cNvPr id="180" name="Freeform 81"/>
            <p:cNvSpPr/>
            <p:nvPr/>
          </p:nvSpPr>
          <p:spPr bwMode="auto">
            <a:xfrm>
              <a:off x="3382963" y="5227638"/>
              <a:ext cx="20638" cy="28575"/>
            </a:xfrm>
            <a:custGeom>
              <a:gdLst>
                <a:gd name="T0" fmla="*/ 4 w 13"/>
                <a:gd name="T1" fmla="*/ 2 h 18"/>
                <a:gd name="T2" fmla="*/ 4 w 13"/>
                <a:gd name="T3" fmla="*/ 2 h 18"/>
                <a:gd name="T4" fmla="*/ 5 w 13"/>
                <a:gd name="T5" fmla="*/ 2 h 18"/>
                <a:gd name="T6" fmla="*/ 7 w 13"/>
                <a:gd name="T7" fmla="*/ 4 h 18"/>
                <a:gd name="T8" fmla="*/ 9 w 13"/>
                <a:gd name="T9" fmla="*/ 4 h 18"/>
                <a:gd name="T10" fmla="*/ 10 w 13"/>
                <a:gd name="T11" fmla="*/ 4 h 18"/>
                <a:gd name="T12" fmla="*/ 10 w 13"/>
                <a:gd name="T13" fmla="*/ 2 h 18"/>
                <a:gd name="T14" fmla="*/ 10 w 13"/>
                <a:gd name="T15" fmla="*/ 2 h 18"/>
                <a:gd name="T16" fmla="*/ 12 w 13"/>
                <a:gd name="T17" fmla="*/ 4 h 18"/>
                <a:gd name="T18" fmla="*/ 13 w 13"/>
                <a:gd name="T19" fmla="*/ 6 h 18"/>
                <a:gd name="T20" fmla="*/ 12 w 13"/>
                <a:gd name="T21" fmla="*/ 9 h 18"/>
                <a:gd name="T22" fmla="*/ 11 w 13"/>
                <a:gd name="T23" fmla="*/ 11 h 18"/>
                <a:gd name="T24" fmla="*/ 7 w 13"/>
                <a:gd name="T25" fmla="*/ 15 h 18"/>
                <a:gd name="T26" fmla="*/ 1 w 13"/>
                <a:gd name="T27" fmla="*/ 18 h 18"/>
                <a:gd name="T28" fmla="*/ 1 w 13"/>
                <a:gd name="T29" fmla="*/ 18 h 18"/>
                <a:gd name="T30" fmla="*/ 3 w 13"/>
                <a:gd name="T31" fmla="*/ 14 h 18"/>
                <a:gd name="T32" fmla="*/ 5 w 13"/>
                <a:gd name="T33" fmla="*/ 11 h 18"/>
                <a:gd name="T34" fmla="*/ 8 w 13"/>
                <a:gd name="T35" fmla="*/ 6 h 18"/>
                <a:gd name="T36" fmla="*/ 8 w 13"/>
                <a:gd name="T37" fmla="*/ 6 h 18"/>
                <a:gd name="T38" fmla="*/ 7 w 13"/>
                <a:gd name="T39" fmla="*/ 5 h 18"/>
                <a:gd name="T40" fmla="*/ 6 w 13"/>
                <a:gd name="T41" fmla="*/ 5 h 18"/>
                <a:gd name="T42" fmla="*/ 5 w 13"/>
                <a:gd name="T43" fmla="*/ 6 h 18"/>
                <a:gd name="T44" fmla="*/ 3 w 13"/>
                <a:gd name="T45" fmla="*/ 7 h 18"/>
                <a:gd name="T46" fmla="*/ 1 w 13"/>
                <a:gd name="T47" fmla="*/ 8 h 18"/>
                <a:gd name="T48" fmla="*/ 0 w 13"/>
                <a:gd name="T49" fmla="*/ 8 h 18"/>
                <a:gd name="T50" fmla="*/ 0 w 13"/>
                <a:gd name="T51" fmla="*/ 8 h 18"/>
                <a:gd name="T52" fmla="*/ 0 w 13"/>
                <a:gd name="T53" fmla="*/ 2 h 18"/>
                <a:gd name="T54" fmla="*/ 1 w 13"/>
                <a:gd name="T55" fmla="*/ 0 h 18"/>
                <a:gd name="T56" fmla="*/ 5 w 13"/>
                <a:gd name="T57" fmla="*/ 0 h 18"/>
                <a:gd name="T58" fmla="*/ 5 w 13"/>
                <a:gd name="T59" fmla="*/ 0 h 18"/>
                <a:gd name="T60" fmla="*/ 5 w 13"/>
                <a:gd name="T61" fmla="*/ 2 h 18"/>
                <a:gd name="T62" fmla="*/ 4 w 13"/>
                <a:gd name="T63" fmla="*/ 2 h 18"/>
                <a:gd name="T64" fmla="*/ 4 w 13"/>
                <a:gd name="T65" fmla="*/ 2 h 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 h="18">
                  <a:moveTo>
                    <a:pt x="4" y="2"/>
                  </a:moveTo>
                  <a:lnTo>
                    <a:pt x="4" y="2"/>
                  </a:lnTo>
                  <a:lnTo>
                    <a:pt x="5" y="2"/>
                  </a:lnTo>
                  <a:lnTo>
                    <a:pt x="7" y="4"/>
                  </a:lnTo>
                  <a:lnTo>
                    <a:pt x="9" y="4"/>
                  </a:lnTo>
                  <a:lnTo>
                    <a:pt x="10" y="4"/>
                  </a:lnTo>
                  <a:lnTo>
                    <a:pt x="10" y="2"/>
                  </a:lnTo>
                  <a:lnTo>
                    <a:pt x="10" y="2"/>
                  </a:lnTo>
                  <a:lnTo>
                    <a:pt x="12" y="4"/>
                  </a:lnTo>
                  <a:lnTo>
                    <a:pt x="13" y="6"/>
                  </a:lnTo>
                  <a:lnTo>
                    <a:pt x="12" y="9"/>
                  </a:lnTo>
                  <a:lnTo>
                    <a:pt x="11" y="11"/>
                  </a:lnTo>
                  <a:lnTo>
                    <a:pt x="7" y="15"/>
                  </a:lnTo>
                  <a:lnTo>
                    <a:pt x="1" y="18"/>
                  </a:lnTo>
                  <a:lnTo>
                    <a:pt x="1" y="18"/>
                  </a:lnTo>
                  <a:lnTo>
                    <a:pt x="3" y="14"/>
                  </a:lnTo>
                  <a:lnTo>
                    <a:pt x="5" y="11"/>
                  </a:lnTo>
                  <a:lnTo>
                    <a:pt x="8" y="6"/>
                  </a:lnTo>
                  <a:lnTo>
                    <a:pt x="8" y="6"/>
                  </a:lnTo>
                  <a:lnTo>
                    <a:pt x="7" y="5"/>
                  </a:lnTo>
                  <a:lnTo>
                    <a:pt x="6" y="5"/>
                  </a:lnTo>
                  <a:lnTo>
                    <a:pt x="5" y="6"/>
                  </a:lnTo>
                  <a:lnTo>
                    <a:pt x="3" y="7"/>
                  </a:lnTo>
                  <a:lnTo>
                    <a:pt x="1" y="8"/>
                  </a:lnTo>
                  <a:lnTo>
                    <a:pt x="0" y="8"/>
                  </a:lnTo>
                  <a:lnTo>
                    <a:pt x="0" y="8"/>
                  </a:lnTo>
                  <a:lnTo>
                    <a:pt x="0" y="2"/>
                  </a:lnTo>
                  <a:lnTo>
                    <a:pt x="1" y="0"/>
                  </a:lnTo>
                  <a:lnTo>
                    <a:pt x="5" y="0"/>
                  </a:lnTo>
                  <a:lnTo>
                    <a:pt x="5" y="0"/>
                  </a:lnTo>
                  <a:lnTo>
                    <a:pt x="5" y="2"/>
                  </a:lnTo>
                  <a:lnTo>
                    <a:pt x="4" y="2"/>
                  </a:lnTo>
                  <a:lnTo>
                    <a:pt x="4"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400">
                <a:solidFill>
                  <a:prstClr val="black"/>
                </a:solidFill>
                <a:latin typeface="Malgun Gothic" panose="020b0503020000020004" charset="-127"/>
                <a:ea typeface="Malgun Gothic" panose="020b0503020000020004" charset="-127"/>
              </a:endParaRPr>
            </a:p>
          </p:txBody>
        </p:sp>
        <p:sp>
          <p:nvSpPr>
            <p:cNvPr id="181" name="Freeform 82"/>
            <p:cNvSpPr/>
            <p:nvPr/>
          </p:nvSpPr>
          <p:spPr bwMode="auto">
            <a:xfrm>
              <a:off x="3392488" y="5370513"/>
              <a:ext cx="31750" cy="44450"/>
            </a:xfrm>
            <a:custGeom>
              <a:gdLst>
                <a:gd name="T0" fmla="*/ 0 w 20"/>
                <a:gd name="T1" fmla="*/ 11 h 28"/>
                <a:gd name="T2" fmla="*/ 0 w 20"/>
                <a:gd name="T3" fmla="*/ 11 h 28"/>
                <a:gd name="T4" fmla="*/ 2 w 20"/>
                <a:gd name="T5" fmla="*/ 11 h 28"/>
                <a:gd name="T6" fmla="*/ 3 w 20"/>
                <a:gd name="T7" fmla="*/ 13 h 28"/>
                <a:gd name="T8" fmla="*/ 4 w 20"/>
                <a:gd name="T9" fmla="*/ 17 h 28"/>
                <a:gd name="T10" fmla="*/ 4 w 20"/>
                <a:gd name="T11" fmla="*/ 17 h 28"/>
                <a:gd name="T12" fmla="*/ 6 w 20"/>
                <a:gd name="T13" fmla="*/ 15 h 28"/>
                <a:gd name="T14" fmla="*/ 6 w 20"/>
                <a:gd name="T15" fmla="*/ 13 h 28"/>
                <a:gd name="T16" fmla="*/ 7 w 20"/>
                <a:gd name="T17" fmla="*/ 7 h 28"/>
                <a:gd name="T18" fmla="*/ 7 w 20"/>
                <a:gd name="T19" fmla="*/ 7 h 28"/>
                <a:gd name="T20" fmla="*/ 8 w 20"/>
                <a:gd name="T21" fmla="*/ 8 h 28"/>
                <a:gd name="T22" fmla="*/ 10 w 20"/>
                <a:gd name="T23" fmla="*/ 7 h 28"/>
                <a:gd name="T24" fmla="*/ 13 w 20"/>
                <a:gd name="T25" fmla="*/ 5 h 28"/>
                <a:gd name="T26" fmla="*/ 17 w 20"/>
                <a:gd name="T27" fmla="*/ 2 h 28"/>
                <a:gd name="T28" fmla="*/ 20 w 20"/>
                <a:gd name="T29" fmla="*/ 0 h 28"/>
                <a:gd name="T30" fmla="*/ 20 w 20"/>
                <a:gd name="T31" fmla="*/ 0 h 28"/>
                <a:gd name="T32" fmla="*/ 18 w 20"/>
                <a:gd name="T33" fmla="*/ 8 h 28"/>
                <a:gd name="T34" fmla="*/ 17 w 20"/>
                <a:gd name="T35" fmla="*/ 11 h 28"/>
                <a:gd name="T36" fmla="*/ 14 w 20"/>
                <a:gd name="T37" fmla="*/ 12 h 28"/>
                <a:gd name="T38" fmla="*/ 12 w 20"/>
                <a:gd name="T39" fmla="*/ 13 h 28"/>
                <a:gd name="T40" fmla="*/ 12 w 20"/>
                <a:gd name="T41" fmla="*/ 13 h 28"/>
                <a:gd name="T42" fmla="*/ 12 w 20"/>
                <a:gd name="T43" fmla="*/ 18 h 28"/>
                <a:gd name="T44" fmla="*/ 11 w 20"/>
                <a:gd name="T45" fmla="*/ 21 h 28"/>
                <a:gd name="T46" fmla="*/ 11 w 20"/>
                <a:gd name="T47" fmla="*/ 24 h 28"/>
                <a:gd name="T48" fmla="*/ 12 w 20"/>
                <a:gd name="T49" fmla="*/ 28 h 28"/>
                <a:gd name="T50" fmla="*/ 12 w 20"/>
                <a:gd name="T51" fmla="*/ 28 h 28"/>
                <a:gd name="T52" fmla="*/ 10 w 20"/>
                <a:gd name="T53" fmla="*/ 27 h 28"/>
                <a:gd name="T54" fmla="*/ 8 w 20"/>
                <a:gd name="T55" fmla="*/ 26 h 28"/>
                <a:gd name="T56" fmla="*/ 5 w 20"/>
                <a:gd name="T57" fmla="*/ 21 h 28"/>
                <a:gd name="T58" fmla="*/ 3 w 20"/>
                <a:gd name="T59" fmla="*/ 16 h 28"/>
                <a:gd name="T60" fmla="*/ 0 w 20"/>
                <a:gd name="T61" fmla="*/ 11 h 28"/>
                <a:gd name="T62" fmla="*/ 0 w 20"/>
                <a:gd name="T63" fmla="*/ 11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 h="28">
                  <a:moveTo>
                    <a:pt x="0" y="11"/>
                  </a:moveTo>
                  <a:lnTo>
                    <a:pt x="0" y="11"/>
                  </a:lnTo>
                  <a:lnTo>
                    <a:pt x="2" y="11"/>
                  </a:lnTo>
                  <a:lnTo>
                    <a:pt x="3" y="13"/>
                  </a:lnTo>
                  <a:lnTo>
                    <a:pt x="4" y="17"/>
                  </a:lnTo>
                  <a:lnTo>
                    <a:pt x="4" y="17"/>
                  </a:lnTo>
                  <a:lnTo>
                    <a:pt x="6" y="15"/>
                  </a:lnTo>
                  <a:lnTo>
                    <a:pt x="6" y="13"/>
                  </a:lnTo>
                  <a:lnTo>
                    <a:pt x="7" y="7"/>
                  </a:lnTo>
                  <a:lnTo>
                    <a:pt x="7" y="7"/>
                  </a:lnTo>
                  <a:lnTo>
                    <a:pt x="8" y="8"/>
                  </a:lnTo>
                  <a:lnTo>
                    <a:pt x="10" y="7"/>
                  </a:lnTo>
                  <a:lnTo>
                    <a:pt x="13" y="5"/>
                  </a:lnTo>
                  <a:lnTo>
                    <a:pt x="17" y="2"/>
                  </a:lnTo>
                  <a:lnTo>
                    <a:pt x="20" y="0"/>
                  </a:lnTo>
                  <a:lnTo>
                    <a:pt x="20" y="0"/>
                  </a:lnTo>
                  <a:lnTo>
                    <a:pt x="18" y="8"/>
                  </a:lnTo>
                  <a:lnTo>
                    <a:pt x="17" y="11"/>
                  </a:lnTo>
                  <a:lnTo>
                    <a:pt x="14" y="12"/>
                  </a:lnTo>
                  <a:lnTo>
                    <a:pt x="12" y="13"/>
                  </a:lnTo>
                  <a:lnTo>
                    <a:pt x="12" y="13"/>
                  </a:lnTo>
                  <a:lnTo>
                    <a:pt x="12" y="18"/>
                  </a:lnTo>
                  <a:lnTo>
                    <a:pt x="11" y="21"/>
                  </a:lnTo>
                  <a:lnTo>
                    <a:pt x="11" y="24"/>
                  </a:lnTo>
                  <a:lnTo>
                    <a:pt x="12" y="28"/>
                  </a:lnTo>
                  <a:lnTo>
                    <a:pt x="12" y="28"/>
                  </a:lnTo>
                  <a:lnTo>
                    <a:pt x="10" y="27"/>
                  </a:lnTo>
                  <a:lnTo>
                    <a:pt x="8" y="26"/>
                  </a:lnTo>
                  <a:lnTo>
                    <a:pt x="5" y="21"/>
                  </a:lnTo>
                  <a:lnTo>
                    <a:pt x="3" y="16"/>
                  </a:lnTo>
                  <a:lnTo>
                    <a:pt x="0" y="11"/>
                  </a:ln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400">
                <a:solidFill>
                  <a:prstClr val="black"/>
                </a:solidFill>
                <a:latin typeface="Malgun Gothic" panose="020b0503020000020004" charset="-127"/>
                <a:ea typeface="Malgun Gothic" panose="020b0503020000020004" charset="-127"/>
              </a:endParaRPr>
            </a:p>
          </p:txBody>
        </p:sp>
        <p:sp>
          <p:nvSpPr>
            <p:cNvPr id="182" name="Freeform 83"/>
            <p:cNvSpPr>
              <a:spLocks noEditPoints="1"/>
            </p:cNvSpPr>
            <p:nvPr/>
          </p:nvSpPr>
          <p:spPr bwMode="auto">
            <a:xfrm>
              <a:off x="3195638" y="5437188"/>
              <a:ext cx="246063" cy="454025"/>
            </a:xfrm>
            <a:custGeom>
              <a:gdLst>
                <a:gd name="T0" fmla="*/ 149 w 155"/>
                <a:gd name="T1" fmla="*/ 4 h 286"/>
                <a:gd name="T2" fmla="*/ 142 w 155"/>
                <a:gd name="T3" fmla="*/ 26 h 286"/>
                <a:gd name="T4" fmla="*/ 128 w 155"/>
                <a:gd name="T5" fmla="*/ 55 h 286"/>
                <a:gd name="T6" fmla="*/ 127 w 155"/>
                <a:gd name="T7" fmla="*/ 67 h 286"/>
                <a:gd name="T8" fmla="*/ 110 w 155"/>
                <a:gd name="T9" fmla="*/ 65 h 286"/>
                <a:gd name="T10" fmla="*/ 99 w 155"/>
                <a:gd name="T11" fmla="*/ 51 h 286"/>
                <a:gd name="T12" fmla="*/ 109 w 155"/>
                <a:gd name="T13" fmla="*/ 81 h 286"/>
                <a:gd name="T14" fmla="*/ 93 w 155"/>
                <a:gd name="T15" fmla="*/ 54 h 286"/>
                <a:gd name="T16" fmla="*/ 83 w 155"/>
                <a:gd name="T17" fmla="*/ 77 h 286"/>
                <a:gd name="T18" fmla="*/ 60 w 155"/>
                <a:gd name="T19" fmla="*/ 80 h 286"/>
                <a:gd name="T20" fmla="*/ 50 w 155"/>
                <a:gd name="T21" fmla="*/ 101 h 286"/>
                <a:gd name="T22" fmla="*/ 45 w 155"/>
                <a:gd name="T23" fmla="*/ 121 h 286"/>
                <a:gd name="T24" fmla="*/ 54 w 155"/>
                <a:gd name="T25" fmla="*/ 100 h 286"/>
                <a:gd name="T26" fmla="*/ 69 w 155"/>
                <a:gd name="T27" fmla="*/ 100 h 286"/>
                <a:gd name="T28" fmla="*/ 90 w 155"/>
                <a:gd name="T29" fmla="*/ 107 h 286"/>
                <a:gd name="T30" fmla="*/ 94 w 155"/>
                <a:gd name="T31" fmla="*/ 149 h 286"/>
                <a:gd name="T32" fmla="*/ 101 w 155"/>
                <a:gd name="T33" fmla="*/ 160 h 286"/>
                <a:gd name="T34" fmla="*/ 89 w 155"/>
                <a:gd name="T35" fmla="*/ 174 h 286"/>
                <a:gd name="T36" fmla="*/ 90 w 155"/>
                <a:gd name="T37" fmla="*/ 169 h 286"/>
                <a:gd name="T38" fmla="*/ 74 w 155"/>
                <a:gd name="T39" fmla="*/ 171 h 286"/>
                <a:gd name="T40" fmla="*/ 71 w 155"/>
                <a:gd name="T41" fmla="*/ 189 h 286"/>
                <a:gd name="T42" fmla="*/ 77 w 155"/>
                <a:gd name="T43" fmla="*/ 186 h 286"/>
                <a:gd name="T44" fmla="*/ 93 w 155"/>
                <a:gd name="T45" fmla="*/ 192 h 286"/>
                <a:gd name="T46" fmla="*/ 102 w 155"/>
                <a:gd name="T47" fmla="*/ 199 h 286"/>
                <a:gd name="T48" fmla="*/ 82 w 155"/>
                <a:gd name="T49" fmla="*/ 261 h 286"/>
                <a:gd name="T50" fmla="*/ 58 w 155"/>
                <a:gd name="T51" fmla="*/ 286 h 286"/>
                <a:gd name="T52" fmla="*/ 63 w 155"/>
                <a:gd name="T53" fmla="*/ 254 h 286"/>
                <a:gd name="T54" fmla="*/ 83 w 155"/>
                <a:gd name="T55" fmla="*/ 246 h 286"/>
                <a:gd name="T56" fmla="*/ 67 w 155"/>
                <a:gd name="T57" fmla="*/ 239 h 286"/>
                <a:gd name="T58" fmla="*/ 65 w 155"/>
                <a:gd name="T59" fmla="*/ 205 h 286"/>
                <a:gd name="T60" fmla="*/ 51 w 155"/>
                <a:gd name="T61" fmla="*/ 185 h 286"/>
                <a:gd name="T62" fmla="*/ 71 w 155"/>
                <a:gd name="T63" fmla="*/ 154 h 286"/>
                <a:gd name="T64" fmla="*/ 76 w 155"/>
                <a:gd name="T65" fmla="*/ 161 h 286"/>
                <a:gd name="T66" fmla="*/ 68 w 155"/>
                <a:gd name="T67" fmla="*/ 136 h 286"/>
                <a:gd name="T68" fmla="*/ 84 w 155"/>
                <a:gd name="T69" fmla="*/ 135 h 286"/>
                <a:gd name="T70" fmla="*/ 67 w 155"/>
                <a:gd name="T71" fmla="*/ 106 h 286"/>
                <a:gd name="T72" fmla="*/ 64 w 155"/>
                <a:gd name="T73" fmla="*/ 137 h 286"/>
                <a:gd name="T74" fmla="*/ 54 w 155"/>
                <a:gd name="T75" fmla="*/ 131 h 286"/>
                <a:gd name="T76" fmla="*/ 43 w 155"/>
                <a:gd name="T77" fmla="*/ 156 h 286"/>
                <a:gd name="T78" fmla="*/ 23 w 155"/>
                <a:gd name="T79" fmla="*/ 176 h 286"/>
                <a:gd name="T80" fmla="*/ 14 w 155"/>
                <a:gd name="T81" fmla="*/ 191 h 286"/>
                <a:gd name="T82" fmla="*/ 6 w 155"/>
                <a:gd name="T83" fmla="*/ 167 h 286"/>
                <a:gd name="T84" fmla="*/ 13 w 155"/>
                <a:gd name="T85" fmla="*/ 149 h 286"/>
                <a:gd name="T86" fmla="*/ 10 w 155"/>
                <a:gd name="T87" fmla="*/ 115 h 286"/>
                <a:gd name="T88" fmla="*/ 18 w 155"/>
                <a:gd name="T89" fmla="*/ 105 h 286"/>
                <a:gd name="T90" fmla="*/ 26 w 155"/>
                <a:gd name="T91" fmla="*/ 88 h 286"/>
                <a:gd name="T92" fmla="*/ 34 w 155"/>
                <a:gd name="T93" fmla="*/ 84 h 286"/>
                <a:gd name="T94" fmla="*/ 47 w 155"/>
                <a:gd name="T95" fmla="*/ 51 h 286"/>
                <a:gd name="T96" fmla="*/ 68 w 155"/>
                <a:gd name="T97" fmla="*/ 53 h 286"/>
                <a:gd name="T98" fmla="*/ 64 w 155"/>
                <a:gd name="T99" fmla="*/ 25 h 286"/>
                <a:gd name="T100" fmla="*/ 88 w 155"/>
                <a:gd name="T101" fmla="*/ 27 h 286"/>
                <a:gd name="T102" fmla="*/ 105 w 155"/>
                <a:gd name="T103" fmla="*/ 16 h 286"/>
                <a:gd name="T104" fmla="*/ 119 w 155"/>
                <a:gd name="T105" fmla="*/ 34 h 286"/>
                <a:gd name="T106" fmla="*/ 125 w 155"/>
                <a:gd name="T107" fmla="*/ 16 h 286"/>
                <a:gd name="T108" fmla="*/ 97 w 155"/>
                <a:gd name="T109" fmla="*/ 38 h 286"/>
                <a:gd name="T110" fmla="*/ 97 w 155"/>
                <a:gd name="T111" fmla="*/ 38 h 286"/>
                <a:gd name="T112" fmla="*/ 118 w 155"/>
                <a:gd name="T113" fmla="*/ 37 h 286"/>
                <a:gd name="T114" fmla="*/ 85 w 155"/>
                <a:gd name="T115" fmla="*/ 121 h 286"/>
                <a:gd name="T116" fmla="*/ 25 w 155"/>
                <a:gd name="T117" fmla="*/ 140 h 286"/>
                <a:gd name="T118" fmla="*/ 22 w 155"/>
                <a:gd name="T119" fmla="*/ 158 h 286"/>
                <a:gd name="T120" fmla="*/ 30 w 155"/>
                <a:gd name="T121" fmla="*/ 135 h 286"/>
                <a:gd name="T122" fmla="*/ 85 w 155"/>
                <a:gd name="T123" fmla="*/ 151 h 286"/>
                <a:gd name="T124" fmla="*/ 89 w 155"/>
                <a:gd name="T125" fmla="*/ 197 h 28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5" h="286">
                  <a:moveTo>
                    <a:pt x="128" y="0"/>
                  </a:moveTo>
                  <a:lnTo>
                    <a:pt x="128" y="0"/>
                  </a:lnTo>
                  <a:lnTo>
                    <a:pt x="134" y="4"/>
                  </a:lnTo>
                  <a:lnTo>
                    <a:pt x="136" y="6"/>
                  </a:lnTo>
                  <a:lnTo>
                    <a:pt x="138" y="10"/>
                  </a:lnTo>
                  <a:lnTo>
                    <a:pt x="138" y="10"/>
                  </a:lnTo>
                  <a:lnTo>
                    <a:pt x="141" y="8"/>
                  </a:lnTo>
                  <a:lnTo>
                    <a:pt x="143" y="6"/>
                  </a:lnTo>
                  <a:lnTo>
                    <a:pt x="146" y="4"/>
                  </a:lnTo>
                  <a:lnTo>
                    <a:pt x="147" y="4"/>
                  </a:lnTo>
                  <a:lnTo>
                    <a:pt x="149" y="4"/>
                  </a:lnTo>
                  <a:lnTo>
                    <a:pt x="149" y="4"/>
                  </a:lnTo>
                  <a:lnTo>
                    <a:pt x="148" y="11"/>
                  </a:lnTo>
                  <a:lnTo>
                    <a:pt x="149" y="18"/>
                  </a:lnTo>
                  <a:lnTo>
                    <a:pt x="149" y="22"/>
                  </a:lnTo>
                  <a:lnTo>
                    <a:pt x="150" y="24"/>
                  </a:lnTo>
                  <a:lnTo>
                    <a:pt x="152" y="26"/>
                  </a:lnTo>
                  <a:lnTo>
                    <a:pt x="155" y="27"/>
                  </a:lnTo>
                  <a:lnTo>
                    <a:pt x="155" y="27"/>
                  </a:lnTo>
                  <a:lnTo>
                    <a:pt x="153" y="30"/>
                  </a:lnTo>
                  <a:lnTo>
                    <a:pt x="151" y="31"/>
                  </a:lnTo>
                  <a:lnTo>
                    <a:pt x="149" y="30"/>
                  </a:lnTo>
                  <a:lnTo>
                    <a:pt x="147" y="28"/>
                  </a:lnTo>
                  <a:lnTo>
                    <a:pt x="142" y="26"/>
                  </a:lnTo>
                  <a:lnTo>
                    <a:pt x="138" y="26"/>
                  </a:lnTo>
                  <a:lnTo>
                    <a:pt x="135" y="27"/>
                  </a:lnTo>
                  <a:lnTo>
                    <a:pt x="135" y="27"/>
                  </a:lnTo>
                  <a:lnTo>
                    <a:pt x="133" y="32"/>
                  </a:lnTo>
                  <a:lnTo>
                    <a:pt x="132" y="35"/>
                  </a:lnTo>
                  <a:lnTo>
                    <a:pt x="132" y="39"/>
                  </a:lnTo>
                  <a:lnTo>
                    <a:pt x="132" y="44"/>
                  </a:lnTo>
                  <a:lnTo>
                    <a:pt x="132" y="44"/>
                  </a:lnTo>
                  <a:lnTo>
                    <a:pt x="129" y="45"/>
                  </a:lnTo>
                  <a:lnTo>
                    <a:pt x="128" y="48"/>
                  </a:lnTo>
                  <a:lnTo>
                    <a:pt x="127" y="52"/>
                  </a:lnTo>
                  <a:lnTo>
                    <a:pt x="128" y="55"/>
                  </a:lnTo>
                  <a:lnTo>
                    <a:pt x="131" y="62"/>
                  </a:lnTo>
                  <a:lnTo>
                    <a:pt x="134" y="67"/>
                  </a:lnTo>
                  <a:lnTo>
                    <a:pt x="134" y="67"/>
                  </a:lnTo>
                  <a:lnTo>
                    <a:pt x="135" y="68"/>
                  </a:lnTo>
                  <a:lnTo>
                    <a:pt x="133" y="68"/>
                  </a:lnTo>
                  <a:lnTo>
                    <a:pt x="131" y="67"/>
                  </a:lnTo>
                  <a:lnTo>
                    <a:pt x="131" y="66"/>
                  </a:lnTo>
                  <a:lnTo>
                    <a:pt x="131" y="65"/>
                  </a:lnTo>
                  <a:lnTo>
                    <a:pt x="131" y="65"/>
                  </a:lnTo>
                  <a:lnTo>
                    <a:pt x="129" y="65"/>
                  </a:lnTo>
                  <a:lnTo>
                    <a:pt x="128" y="65"/>
                  </a:lnTo>
                  <a:lnTo>
                    <a:pt x="127" y="67"/>
                  </a:lnTo>
                  <a:lnTo>
                    <a:pt x="127" y="69"/>
                  </a:lnTo>
                  <a:lnTo>
                    <a:pt x="127" y="69"/>
                  </a:lnTo>
                  <a:lnTo>
                    <a:pt x="124" y="67"/>
                  </a:lnTo>
                  <a:lnTo>
                    <a:pt x="123" y="65"/>
                  </a:lnTo>
                  <a:lnTo>
                    <a:pt x="123" y="63"/>
                  </a:lnTo>
                  <a:lnTo>
                    <a:pt x="123" y="63"/>
                  </a:lnTo>
                  <a:lnTo>
                    <a:pt x="119" y="64"/>
                  </a:lnTo>
                  <a:lnTo>
                    <a:pt x="117" y="67"/>
                  </a:lnTo>
                  <a:lnTo>
                    <a:pt x="115" y="74"/>
                  </a:lnTo>
                  <a:lnTo>
                    <a:pt x="115" y="74"/>
                  </a:lnTo>
                  <a:lnTo>
                    <a:pt x="112" y="71"/>
                  </a:lnTo>
                  <a:lnTo>
                    <a:pt x="110" y="65"/>
                  </a:lnTo>
                  <a:lnTo>
                    <a:pt x="109" y="60"/>
                  </a:lnTo>
                  <a:lnTo>
                    <a:pt x="109" y="55"/>
                  </a:lnTo>
                  <a:lnTo>
                    <a:pt x="109" y="42"/>
                  </a:lnTo>
                  <a:lnTo>
                    <a:pt x="109" y="38"/>
                  </a:lnTo>
                  <a:lnTo>
                    <a:pt x="109" y="34"/>
                  </a:lnTo>
                  <a:lnTo>
                    <a:pt x="109" y="34"/>
                  </a:lnTo>
                  <a:lnTo>
                    <a:pt x="106" y="37"/>
                  </a:lnTo>
                  <a:lnTo>
                    <a:pt x="104" y="38"/>
                  </a:lnTo>
                  <a:lnTo>
                    <a:pt x="101" y="38"/>
                  </a:lnTo>
                  <a:lnTo>
                    <a:pt x="101" y="38"/>
                  </a:lnTo>
                  <a:lnTo>
                    <a:pt x="99" y="46"/>
                  </a:lnTo>
                  <a:lnTo>
                    <a:pt x="99" y="51"/>
                  </a:lnTo>
                  <a:lnTo>
                    <a:pt x="102" y="53"/>
                  </a:lnTo>
                  <a:lnTo>
                    <a:pt x="102" y="53"/>
                  </a:lnTo>
                  <a:lnTo>
                    <a:pt x="105" y="52"/>
                  </a:lnTo>
                  <a:lnTo>
                    <a:pt x="106" y="49"/>
                  </a:lnTo>
                  <a:lnTo>
                    <a:pt x="106" y="47"/>
                  </a:lnTo>
                  <a:lnTo>
                    <a:pt x="106" y="47"/>
                  </a:lnTo>
                  <a:lnTo>
                    <a:pt x="107" y="52"/>
                  </a:lnTo>
                  <a:lnTo>
                    <a:pt x="107" y="56"/>
                  </a:lnTo>
                  <a:lnTo>
                    <a:pt x="107" y="64"/>
                  </a:lnTo>
                  <a:lnTo>
                    <a:pt x="107" y="73"/>
                  </a:lnTo>
                  <a:lnTo>
                    <a:pt x="107" y="77"/>
                  </a:lnTo>
                  <a:lnTo>
                    <a:pt x="109" y="81"/>
                  </a:lnTo>
                  <a:lnTo>
                    <a:pt x="109" y="81"/>
                  </a:lnTo>
                  <a:lnTo>
                    <a:pt x="107" y="80"/>
                  </a:lnTo>
                  <a:lnTo>
                    <a:pt x="106" y="80"/>
                  </a:lnTo>
                  <a:lnTo>
                    <a:pt x="102" y="81"/>
                  </a:lnTo>
                  <a:lnTo>
                    <a:pt x="102" y="81"/>
                  </a:lnTo>
                  <a:lnTo>
                    <a:pt x="98" y="74"/>
                  </a:lnTo>
                  <a:lnTo>
                    <a:pt x="97" y="66"/>
                  </a:lnTo>
                  <a:lnTo>
                    <a:pt x="96" y="58"/>
                  </a:lnTo>
                  <a:lnTo>
                    <a:pt x="97" y="48"/>
                  </a:lnTo>
                  <a:lnTo>
                    <a:pt x="97" y="48"/>
                  </a:lnTo>
                  <a:lnTo>
                    <a:pt x="94" y="51"/>
                  </a:lnTo>
                  <a:lnTo>
                    <a:pt x="93" y="54"/>
                  </a:lnTo>
                  <a:lnTo>
                    <a:pt x="90" y="60"/>
                  </a:lnTo>
                  <a:lnTo>
                    <a:pt x="90" y="60"/>
                  </a:lnTo>
                  <a:lnTo>
                    <a:pt x="89" y="59"/>
                  </a:lnTo>
                  <a:lnTo>
                    <a:pt x="88" y="58"/>
                  </a:lnTo>
                  <a:lnTo>
                    <a:pt x="84" y="59"/>
                  </a:lnTo>
                  <a:lnTo>
                    <a:pt x="84" y="59"/>
                  </a:lnTo>
                  <a:lnTo>
                    <a:pt x="85" y="64"/>
                  </a:lnTo>
                  <a:lnTo>
                    <a:pt x="87" y="68"/>
                  </a:lnTo>
                  <a:lnTo>
                    <a:pt x="88" y="73"/>
                  </a:lnTo>
                  <a:lnTo>
                    <a:pt x="88" y="80"/>
                  </a:lnTo>
                  <a:lnTo>
                    <a:pt x="88" y="80"/>
                  </a:lnTo>
                  <a:lnTo>
                    <a:pt x="83" y="77"/>
                  </a:lnTo>
                  <a:lnTo>
                    <a:pt x="79" y="74"/>
                  </a:lnTo>
                  <a:lnTo>
                    <a:pt x="76" y="71"/>
                  </a:lnTo>
                  <a:lnTo>
                    <a:pt x="73" y="66"/>
                  </a:lnTo>
                  <a:lnTo>
                    <a:pt x="73" y="66"/>
                  </a:lnTo>
                  <a:lnTo>
                    <a:pt x="71" y="68"/>
                  </a:lnTo>
                  <a:lnTo>
                    <a:pt x="70" y="72"/>
                  </a:lnTo>
                  <a:lnTo>
                    <a:pt x="69" y="75"/>
                  </a:lnTo>
                  <a:lnTo>
                    <a:pt x="68" y="78"/>
                  </a:lnTo>
                  <a:lnTo>
                    <a:pt x="68" y="78"/>
                  </a:lnTo>
                  <a:lnTo>
                    <a:pt x="61" y="78"/>
                  </a:lnTo>
                  <a:lnTo>
                    <a:pt x="61" y="78"/>
                  </a:lnTo>
                  <a:lnTo>
                    <a:pt x="60" y="80"/>
                  </a:lnTo>
                  <a:lnTo>
                    <a:pt x="58" y="82"/>
                  </a:lnTo>
                  <a:lnTo>
                    <a:pt x="57" y="86"/>
                  </a:lnTo>
                  <a:lnTo>
                    <a:pt x="58" y="99"/>
                  </a:lnTo>
                  <a:lnTo>
                    <a:pt x="58" y="99"/>
                  </a:lnTo>
                  <a:lnTo>
                    <a:pt x="55" y="98"/>
                  </a:lnTo>
                  <a:lnTo>
                    <a:pt x="53" y="97"/>
                  </a:lnTo>
                  <a:lnTo>
                    <a:pt x="53" y="97"/>
                  </a:lnTo>
                  <a:lnTo>
                    <a:pt x="52" y="98"/>
                  </a:lnTo>
                  <a:lnTo>
                    <a:pt x="52" y="102"/>
                  </a:lnTo>
                  <a:lnTo>
                    <a:pt x="52" y="102"/>
                  </a:lnTo>
                  <a:lnTo>
                    <a:pt x="51" y="102"/>
                  </a:lnTo>
                  <a:lnTo>
                    <a:pt x="50" y="101"/>
                  </a:lnTo>
                  <a:lnTo>
                    <a:pt x="50" y="99"/>
                  </a:lnTo>
                  <a:lnTo>
                    <a:pt x="50" y="99"/>
                  </a:lnTo>
                  <a:lnTo>
                    <a:pt x="49" y="102"/>
                  </a:lnTo>
                  <a:lnTo>
                    <a:pt x="48" y="105"/>
                  </a:lnTo>
                  <a:lnTo>
                    <a:pt x="48" y="107"/>
                  </a:lnTo>
                  <a:lnTo>
                    <a:pt x="47" y="108"/>
                  </a:lnTo>
                  <a:lnTo>
                    <a:pt x="46" y="108"/>
                  </a:lnTo>
                  <a:lnTo>
                    <a:pt x="43" y="109"/>
                  </a:lnTo>
                  <a:lnTo>
                    <a:pt x="43" y="109"/>
                  </a:lnTo>
                  <a:lnTo>
                    <a:pt x="43" y="114"/>
                  </a:lnTo>
                  <a:lnTo>
                    <a:pt x="44" y="117"/>
                  </a:lnTo>
                  <a:lnTo>
                    <a:pt x="45" y="121"/>
                  </a:lnTo>
                  <a:lnTo>
                    <a:pt x="46" y="125"/>
                  </a:lnTo>
                  <a:lnTo>
                    <a:pt x="46" y="125"/>
                  </a:lnTo>
                  <a:lnTo>
                    <a:pt x="49" y="119"/>
                  </a:lnTo>
                  <a:lnTo>
                    <a:pt x="50" y="117"/>
                  </a:lnTo>
                  <a:lnTo>
                    <a:pt x="51" y="117"/>
                  </a:lnTo>
                  <a:lnTo>
                    <a:pt x="54" y="116"/>
                  </a:lnTo>
                  <a:lnTo>
                    <a:pt x="56" y="117"/>
                  </a:lnTo>
                  <a:lnTo>
                    <a:pt x="56" y="117"/>
                  </a:lnTo>
                  <a:lnTo>
                    <a:pt x="56" y="113"/>
                  </a:lnTo>
                  <a:lnTo>
                    <a:pt x="55" y="108"/>
                  </a:lnTo>
                  <a:lnTo>
                    <a:pt x="54" y="105"/>
                  </a:lnTo>
                  <a:lnTo>
                    <a:pt x="54" y="100"/>
                  </a:lnTo>
                  <a:lnTo>
                    <a:pt x="54" y="100"/>
                  </a:lnTo>
                  <a:lnTo>
                    <a:pt x="56" y="102"/>
                  </a:lnTo>
                  <a:lnTo>
                    <a:pt x="57" y="104"/>
                  </a:lnTo>
                  <a:lnTo>
                    <a:pt x="58" y="106"/>
                  </a:lnTo>
                  <a:lnTo>
                    <a:pt x="58" y="106"/>
                  </a:lnTo>
                  <a:lnTo>
                    <a:pt x="63" y="101"/>
                  </a:lnTo>
                  <a:lnTo>
                    <a:pt x="65" y="98"/>
                  </a:lnTo>
                  <a:lnTo>
                    <a:pt x="67" y="95"/>
                  </a:lnTo>
                  <a:lnTo>
                    <a:pt x="67" y="95"/>
                  </a:lnTo>
                  <a:lnTo>
                    <a:pt x="69" y="97"/>
                  </a:lnTo>
                  <a:lnTo>
                    <a:pt x="69" y="100"/>
                  </a:lnTo>
                  <a:lnTo>
                    <a:pt x="69" y="100"/>
                  </a:lnTo>
                  <a:lnTo>
                    <a:pt x="71" y="95"/>
                  </a:lnTo>
                  <a:lnTo>
                    <a:pt x="73" y="87"/>
                  </a:lnTo>
                  <a:lnTo>
                    <a:pt x="75" y="82"/>
                  </a:lnTo>
                  <a:lnTo>
                    <a:pt x="77" y="80"/>
                  </a:lnTo>
                  <a:lnTo>
                    <a:pt x="79" y="78"/>
                  </a:lnTo>
                  <a:lnTo>
                    <a:pt x="79" y="78"/>
                  </a:lnTo>
                  <a:lnTo>
                    <a:pt x="81" y="84"/>
                  </a:lnTo>
                  <a:lnTo>
                    <a:pt x="82" y="89"/>
                  </a:lnTo>
                  <a:lnTo>
                    <a:pt x="81" y="102"/>
                  </a:lnTo>
                  <a:lnTo>
                    <a:pt x="81" y="102"/>
                  </a:lnTo>
                  <a:lnTo>
                    <a:pt x="86" y="104"/>
                  </a:lnTo>
                  <a:lnTo>
                    <a:pt x="90" y="107"/>
                  </a:lnTo>
                  <a:lnTo>
                    <a:pt x="96" y="117"/>
                  </a:lnTo>
                  <a:lnTo>
                    <a:pt x="96" y="117"/>
                  </a:lnTo>
                  <a:lnTo>
                    <a:pt x="94" y="118"/>
                  </a:lnTo>
                  <a:lnTo>
                    <a:pt x="91" y="119"/>
                  </a:lnTo>
                  <a:lnTo>
                    <a:pt x="88" y="122"/>
                  </a:lnTo>
                  <a:lnTo>
                    <a:pt x="86" y="125"/>
                  </a:lnTo>
                  <a:lnTo>
                    <a:pt x="86" y="125"/>
                  </a:lnTo>
                  <a:lnTo>
                    <a:pt x="88" y="133"/>
                  </a:lnTo>
                  <a:lnTo>
                    <a:pt x="89" y="138"/>
                  </a:lnTo>
                  <a:lnTo>
                    <a:pt x="92" y="143"/>
                  </a:lnTo>
                  <a:lnTo>
                    <a:pt x="94" y="149"/>
                  </a:lnTo>
                  <a:lnTo>
                    <a:pt x="94" y="149"/>
                  </a:lnTo>
                  <a:lnTo>
                    <a:pt x="90" y="149"/>
                  </a:lnTo>
                  <a:lnTo>
                    <a:pt x="90" y="149"/>
                  </a:lnTo>
                  <a:lnTo>
                    <a:pt x="93" y="150"/>
                  </a:lnTo>
                  <a:lnTo>
                    <a:pt x="96" y="153"/>
                  </a:lnTo>
                  <a:lnTo>
                    <a:pt x="99" y="153"/>
                  </a:lnTo>
                  <a:lnTo>
                    <a:pt x="102" y="151"/>
                  </a:lnTo>
                  <a:lnTo>
                    <a:pt x="102" y="150"/>
                  </a:lnTo>
                  <a:lnTo>
                    <a:pt x="102" y="150"/>
                  </a:lnTo>
                  <a:lnTo>
                    <a:pt x="104" y="151"/>
                  </a:lnTo>
                  <a:lnTo>
                    <a:pt x="105" y="153"/>
                  </a:lnTo>
                  <a:lnTo>
                    <a:pt x="104" y="155"/>
                  </a:lnTo>
                  <a:lnTo>
                    <a:pt x="101" y="160"/>
                  </a:lnTo>
                  <a:lnTo>
                    <a:pt x="101" y="160"/>
                  </a:lnTo>
                  <a:lnTo>
                    <a:pt x="101" y="161"/>
                  </a:lnTo>
                  <a:lnTo>
                    <a:pt x="103" y="161"/>
                  </a:lnTo>
                  <a:lnTo>
                    <a:pt x="104" y="162"/>
                  </a:lnTo>
                  <a:lnTo>
                    <a:pt x="105" y="164"/>
                  </a:lnTo>
                  <a:lnTo>
                    <a:pt x="105" y="164"/>
                  </a:lnTo>
                  <a:lnTo>
                    <a:pt x="103" y="169"/>
                  </a:lnTo>
                  <a:lnTo>
                    <a:pt x="99" y="174"/>
                  </a:lnTo>
                  <a:lnTo>
                    <a:pt x="95" y="177"/>
                  </a:lnTo>
                  <a:lnTo>
                    <a:pt x="89" y="177"/>
                  </a:lnTo>
                  <a:lnTo>
                    <a:pt x="89" y="177"/>
                  </a:lnTo>
                  <a:lnTo>
                    <a:pt x="89" y="174"/>
                  </a:lnTo>
                  <a:lnTo>
                    <a:pt x="90" y="172"/>
                  </a:lnTo>
                  <a:lnTo>
                    <a:pt x="92" y="171"/>
                  </a:lnTo>
                  <a:lnTo>
                    <a:pt x="94" y="172"/>
                  </a:lnTo>
                  <a:lnTo>
                    <a:pt x="94" y="172"/>
                  </a:lnTo>
                  <a:lnTo>
                    <a:pt x="90" y="161"/>
                  </a:lnTo>
                  <a:lnTo>
                    <a:pt x="90" y="161"/>
                  </a:lnTo>
                  <a:lnTo>
                    <a:pt x="89" y="162"/>
                  </a:lnTo>
                  <a:lnTo>
                    <a:pt x="89" y="162"/>
                  </a:lnTo>
                  <a:lnTo>
                    <a:pt x="89" y="165"/>
                  </a:lnTo>
                  <a:lnTo>
                    <a:pt x="90" y="167"/>
                  </a:lnTo>
                  <a:lnTo>
                    <a:pt x="90" y="169"/>
                  </a:lnTo>
                  <a:lnTo>
                    <a:pt x="90" y="169"/>
                  </a:lnTo>
                  <a:lnTo>
                    <a:pt x="89" y="167"/>
                  </a:lnTo>
                  <a:lnTo>
                    <a:pt x="88" y="165"/>
                  </a:lnTo>
                  <a:lnTo>
                    <a:pt x="88" y="165"/>
                  </a:lnTo>
                  <a:lnTo>
                    <a:pt x="85" y="167"/>
                  </a:lnTo>
                  <a:lnTo>
                    <a:pt x="83" y="168"/>
                  </a:lnTo>
                  <a:lnTo>
                    <a:pt x="81" y="170"/>
                  </a:lnTo>
                  <a:lnTo>
                    <a:pt x="79" y="175"/>
                  </a:lnTo>
                  <a:lnTo>
                    <a:pt x="79" y="175"/>
                  </a:lnTo>
                  <a:lnTo>
                    <a:pt x="77" y="172"/>
                  </a:lnTo>
                  <a:lnTo>
                    <a:pt x="76" y="169"/>
                  </a:lnTo>
                  <a:lnTo>
                    <a:pt x="76" y="169"/>
                  </a:lnTo>
                  <a:lnTo>
                    <a:pt x="74" y="171"/>
                  </a:lnTo>
                  <a:lnTo>
                    <a:pt x="75" y="172"/>
                  </a:lnTo>
                  <a:lnTo>
                    <a:pt x="76" y="175"/>
                  </a:lnTo>
                  <a:lnTo>
                    <a:pt x="76" y="177"/>
                  </a:lnTo>
                  <a:lnTo>
                    <a:pt x="76" y="177"/>
                  </a:lnTo>
                  <a:lnTo>
                    <a:pt x="74" y="177"/>
                  </a:lnTo>
                  <a:lnTo>
                    <a:pt x="72" y="178"/>
                  </a:lnTo>
                  <a:lnTo>
                    <a:pt x="70" y="179"/>
                  </a:lnTo>
                  <a:lnTo>
                    <a:pt x="68" y="179"/>
                  </a:lnTo>
                  <a:lnTo>
                    <a:pt x="68" y="179"/>
                  </a:lnTo>
                  <a:lnTo>
                    <a:pt x="69" y="183"/>
                  </a:lnTo>
                  <a:lnTo>
                    <a:pt x="70" y="186"/>
                  </a:lnTo>
                  <a:lnTo>
                    <a:pt x="71" y="189"/>
                  </a:lnTo>
                  <a:lnTo>
                    <a:pt x="69" y="194"/>
                  </a:lnTo>
                  <a:lnTo>
                    <a:pt x="69" y="194"/>
                  </a:lnTo>
                  <a:lnTo>
                    <a:pt x="72" y="194"/>
                  </a:lnTo>
                  <a:lnTo>
                    <a:pt x="73" y="194"/>
                  </a:lnTo>
                  <a:lnTo>
                    <a:pt x="73" y="192"/>
                  </a:lnTo>
                  <a:lnTo>
                    <a:pt x="73" y="190"/>
                  </a:lnTo>
                  <a:lnTo>
                    <a:pt x="73" y="188"/>
                  </a:lnTo>
                  <a:lnTo>
                    <a:pt x="73" y="187"/>
                  </a:lnTo>
                  <a:lnTo>
                    <a:pt x="73" y="186"/>
                  </a:lnTo>
                  <a:lnTo>
                    <a:pt x="73" y="186"/>
                  </a:lnTo>
                  <a:lnTo>
                    <a:pt x="76" y="187"/>
                  </a:lnTo>
                  <a:lnTo>
                    <a:pt x="77" y="186"/>
                  </a:lnTo>
                  <a:lnTo>
                    <a:pt x="82" y="186"/>
                  </a:lnTo>
                  <a:lnTo>
                    <a:pt x="82" y="186"/>
                  </a:lnTo>
                  <a:lnTo>
                    <a:pt x="83" y="188"/>
                  </a:lnTo>
                  <a:lnTo>
                    <a:pt x="84" y="191"/>
                  </a:lnTo>
                  <a:lnTo>
                    <a:pt x="84" y="191"/>
                  </a:lnTo>
                  <a:lnTo>
                    <a:pt x="86" y="190"/>
                  </a:lnTo>
                  <a:lnTo>
                    <a:pt x="88" y="189"/>
                  </a:lnTo>
                  <a:lnTo>
                    <a:pt x="89" y="191"/>
                  </a:lnTo>
                  <a:lnTo>
                    <a:pt x="89" y="195"/>
                  </a:lnTo>
                  <a:lnTo>
                    <a:pt x="89" y="195"/>
                  </a:lnTo>
                  <a:lnTo>
                    <a:pt x="92" y="195"/>
                  </a:lnTo>
                  <a:lnTo>
                    <a:pt x="93" y="192"/>
                  </a:lnTo>
                  <a:lnTo>
                    <a:pt x="96" y="187"/>
                  </a:lnTo>
                  <a:lnTo>
                    <a:pt x="96" y="187"/>
                  </a:lnTo>
                  <a:lnTo>
                    <a:pt x="97" y="187"/>
                  </a:lnTo>
                  <a:lnTo>
                    <a:pt x="98" y="188"/>
                  </a:lnTo>
                  <a:lnTo>
                    <a:pt x="98" y="190"/>
                  </a:lnTo>
                  <a:lnTo>
                    <a:pt x="96" y="192"/>
                  </a:lnTo>
                  <a:lnTo>
                    <a:pt x="94" y="194"/>
                  </a:lnTo>
                  <a:lnTo>
                    <a:pt x="94" y="194"/>
                  </a:lnTo>
                  <a:lnTo>
                    <a:pt x="95" y="196"/>
                  </a:lnTo>
                  <a:lnTo>
                    <a:pt x="97" y="197"/>
                  </a:lnTo>
                  <a:lnTo>
                    <a:pt x="102" y="199"/>
                  </a:lnTo>
                  <a:lnTo>
                    <a:pt x="102" y="199"/>
                  </a:lnTo>
                  <a:lnTo>
                    <a:pt x="101" y="215"/>
                  </a:lnTo>
                  <a:lnTo>
                    <a:pt x="97" y="228"/>
                  </a:lnTo>
                  <a:lnTo>
                    <a:pt x="90" y="254"/>
                  </a:lnTo>
                  <a:lnTo>
                    <a:pt x="90" y="254"/>
                  </a:lnTo>
                  <a:lnTo>
                    <a:pt x="88" y="254"/>
                  </a:lnTo>
                  <a:lnTo>
                    <a:pt x="86" y="253"/>
                  </a:lnTo>
                  <a:lnTo>
                    <a:pt x="85" y="252"/>
                  </a:lnTo>
                  <a:lnTo>
                    <a:pt x="84" y="251"/>
                  </a:lnTo>
                  <a:lnTo>
                    <a:pt x="84" y="251"/>
                  </a:lnTo>
                  <a:lnTo>
                    <a:pt x="84" y="256"/>
                  </a:lnTo>
                  <a:lnTo>
                    <a:pt x="83" y="259"/>
                  </a:lnTo>
                  <a:lnTo>
                    <a:pt x="82" y="261"/>
                  </a:lnTo>
                  <a:lnTo>
                    <a:pt x="81" y="264"/>
                  </a:lnTo>
                  <a:lnTo>
                    <a:pt x="81" y="264"/>
                  </a:lnTo>
                  <a:lnTo>
                    <a:pt x="76" y="264"/>
                  </a:lnTo>
                  <a:lnTo>
                    <a:pt x="73" y="265"/>
                  </a:lnTo>
                  <a:lnTo>
                    <a:pt x="72" y="268"/>
                  </a:lnTo>
                  <a:lnTo>
                    <a:pt x="72" y="273"/>
                  </a:lnTo>
                  <a:lnTo>
                    <a:pt x="72" y="273"/>
                  </a:lnTo>
                  <a:lnTo>
                    <a:pt x="68" y="276"/>
                  </a:lnTo>
                  <a:lnTo>
                    <a:pt x="65" y="279"/>
                  </a:lnTo>
                  <a:lnTo>
                    <a:pt x="60" y="286"/>
                  </a:lnTo>
                  <a:lnTo>
                    <a:pt x="60" y="286"/>
                  </a:lnTo>
                  <a:lnTo>
                    <a:pt x="58" y="286"/>
                  </a:lnTo>
                  <a:lnTo>
                    <a:pt x="57" y="285"/>
                  </a:lnTo>
                  <a:lnTo>
                    <a:pt x="55" y="282"/>
                  </a:lnTo>
                  <a:lnTo>
                    <a:pt x="54" y="280"/>
                  </a:lnTo>
                  <a:lnTo>
                    <a:pt x="54" y="279"/>
                  </a:lnTo>
                  <a:lnTo>
                    <a:pt x="52" y="278"/>
                  </a:lnTo>
                  <a:lnTo>
                    <a:pt x="52" y="278"/>
                  </a:lnTo>
                  <a:lnTo>
                    <a:pt x="54" y="276"/>
                  </a:lnTo>
                  <a:lnTo>
                    <a:pt x="56" y="272"/>
                  </a:lnTo>
                  <a:lnTo>
                    <a:pt x="58" y="267"/>
                  </a:lnTo>
                  <a:lnTo>
                    <a:pt x="60" y="260"/>
                  </a:lnTo>
                  <a:lnTo>
                    <a:pt x="63" y="254"/>
                  </a:lnTo>
                  <a:lnTo>
                    <a:pt x="63" y="254"/>
                  </a:lnTo>
                  <a:lnTo>
                    <a:pt x="67" y="252"/>
                  </a:lnTo>
                  <a:lnTo>
                    <a:pt x="70" y="250"/>
                  </a:lnTo>
                  <a:lnTo>
                    <a:pt x="72" y="247"/>
                  </a:lnTo>
                  <a:lnTo>
                    <a:pt x="73" y="242"/>
                  </a:lnTo>
                  <a:lnTo>
                    <a:pt x="73" y="242"/>
                  </a:lnTo>
                  <a:lnTo>
                    <a:pt x="75" y="243"/>
                  </a:lnTo>
                  <a:lnTo>
                    <a:pt x="77" y="245"/>
                  </a:lnTo>
                  <a:lnTo>
                    <a:pt x="78" y="247"/>
                  </a:lnTo>
                  <a:lnTo>
                    <a:pt x="81" y="248"/>
                  </a:lnTo>
                  <a:lnTo>
                    <a:pt x="81" y="248"/>
                  </a:lnTo>
                  <a:lnTo>
                    <a:pt x="82" y="247"/>
                  </a:lnTo>
                  <a:lnTo>
                    <a:pt x="83" y="246"/>
                  </a:lnTo>
                  <a:lnTo>
                    <a:pt x="84" y="243"/>
                  </a:lnTo>
                  <a:lnTo>
                    <a:pt x="85" y="240"/>
                  </a:lnTo>
                  <a:lnTo>
                    <a:pt x="86" y="238"/>
                  </a:lnTo>
                  <a:lnTo>
                    <a:pt x="86" y="238"/>
                  </a:lnTo>
                  <a:lnTo>
                    <a:pt x="84" y="235"/>
                  </a:lnTo>
                  <a:lnTo>
                    <a:pt x="81" y="231"/>
                  </a:lnTo>
                  <a:lnTo>
                    <a:pt x="81" y="231"/>
                  </a:lnTo>
                  <a:lnTo>
                    <a:pt x="78" y="235"/>
                  </a:lnTo>
                  <a:lnTo>
                    <a:pt x="77" y="236"/>
                  </a:lnTo>
                  <a:lnTo>
                    <a:pt x="73" y="237"/>
                  </a:lnTo>
                  <a:lnTo>
                    <a:pt x="69" y="238"/>
                  </a:lnTo>
                  <a:lnTo>
                    <a:pt x="67" y="239"/>
                  </a:lnTo>
                  <a:lnTo>
                    <a:pt x="65" y="241"/>
                  </a:lnTo>
                  <a:lnTo>
                    <a:pt x="65" y="241"/>
                  </a:lnTo>
                  <a:lnTo>
                    <a:pt x="64" y="238"/>
                  </a:lnTo>
                  <a:lnTo>
                    <a:pt x="63" y="237"/>
                  </a:lnTo>
                  <a:lnTo>
                    <a:pt x="62" y="237"/>
                  </a:lnTo>
                  <a:lnTo>
                    <a:pt x="60" y="237"/>
                  </a:lnTo>
                  <a:lnTo>
                    <a:pt x="60" y="237"/>
                  </a:lnTo>
                  <a:lnTo>
                    <a:pt x="58" y="231"/>
                  </a:lnTo>
                  <a:lnTo>
                    <a:pt x="58" y="227"/>
                  </a:lnTo>
                  <a:lnTo>
                    <a:pt x="61" y="220"/>
                  </a:lnTo>
                  <a:lnTo>
                    <a:pt x="63" y="213"/>
                  </a:lnTo>
                  <a:lnTo>
                    <a:pt x="65" y="205"/>
                  </a:lnTo>
                  <a:lnTo>
                    <a:pt x="65" y="205"/>
                  </a:lnTo>
                  <a:lnTo>
                    <a:pt x="65" y="204"/>
                  </a:lnTo>
                  <a:lnTo>
                    <a:pt x="64" y="202"/>
                  </a:lnTo>
                  <a:lnTo>
                    <a:pt x="64" y="202"/>
                  </a:lnTo>
                  <a:lnTo>
                    <a:pt x="61" y="202"/>
                  </a:lnTo>
                  <a:lnTo>
                    <a:pt x="60" y="203"/>
                  </a:lnTo>
                  <a:lnTo>
                    <a:pt x="57" y="205"/>
                  </a:lnTo>
                  <a:lnTo>
                    <a:pt x="55" y="205"/>
                  </a:lnTo>
                  <a:lnTo>
                    <a:pt x="55" y="205"/>
                  </a:lnTo>
                  <a:lnTo>
                    <a:pt x="55" y="198"/>
                  </a:lnTo>
                  <a:lnTo>
                    <a:pt x="53" y="191"/>
                  </a:lnTo>
                  <a:lnTo>
                    <a:pt x="51" y="185"/>
                  </a:lnTo>
                  <a:lnTo>
                    <a:pt x="48" y="179"/>
                  </a:lnTo>
                  <a:lnTo>
                    <a:pt x="48" y="179"/>
                  </a:lnTo>
                  <a:lnTo>
                    <a:pt x="51" y="172"/>
                  </a:lnTo>
                  <a:lnTo>
                    <a:pt x="52" y="165"/>
                  </a:lnTo>
                  <a:lnTo>
                    <a:pt x="53" y="158"/>
                  </a:lnTo>
                  <a:lnTo>
                    <a:pt x="55" y="150"/>
                  </a:lnTo>
                  <a:lnTo>
                    <a:pt x="55" y="150"/>
                  </a:lnTo>
                  <a:lnTo>
                    <a:pt x="58" y="153"/>
                  </a:lnTo>
                  <a:lnTo>
                    <a:pt x="62" y="154"/>
                  </a:lnTo>
                  <a:lnTo>
                    <a:pt x="69" y="155"/>
                  </a:lnTo>
                  <a:lnTo>
                    <a:pt x="69" y="155"/>
                  </a:lnTo>
                  <a:lnTo>
                    <a:pt x="71" y="154"/>
                  </a:lnTo>
                  <a:lnTo>
                    <a:pt x="70" y="153"/>
                  </a:lnTo>
                  <a:lnTo>
                    <a:pt x="69" y="151"/>
                  </a:lnTo>
                  <a:lnTo>
                    <a:pt x="69" y="149"/>
                  </a:lnTo>
                  <a:lnTo>
                    <a:pt x="69" y="149"/>
                  </a:lnTo>
                  <a:lnTo>
                    <a:pt x="72" y="149"/>
                  </a:lnTo>
                  <a:lnTo>
                    <a:pt x="73" y="150"/>
                  </a:lnTo>
                  <a:lnTo>
                    <a:pt x="74" y="151"/>
                  </a:lnTo>
                  <a:lnTo>
                    <a:pt x="75" y="153"/>
                  </a:lnTo>
                  <a:lnTo>
                    <a:pt x="75" y="157"/>
                  </a:lnTo>
                  <a:lnTo>
                    <a:pt x="75" y="161"/>
                  </a:lnTo>
                  <a:lnTo>
                    <a:pt x="75" y="161"/>
                  </a:lnTo>
                  <a:lnTo>
                    <a:pt x="76" y="161"/>
                  </a:lnTo>
                  <a:lnTo>
                    <a:pt x="77" y="161"/>
                  </a:lnTo>
                  <a:lnTo>
                    <a:pt x="78" y="159"/>
                  </a:lnTo>
                  <a:lnTo>
                    <a:pt x="77" y="156"/>
                  </a:lnTo>
                  <a:lnTo>
                    <a:pt x="77" y="151"/>
                  </a:lnTo>
                  <a:lnTo>
                    <a:pt x="77" y="151"/>
                  </a:lnTo>
                  <a:lnTo>
                    <a:pt x="79" y="144"/>
                  </a:lnTo>
                  <a:lnTo>
                    <a:pt x="79" y="140"/>
                  </a:lnTo>
                  <a:lnTo>
                    <a:pt x="77" y="136"/>
                  </a:lnTo>
                  <a:lnTo>
                    <a:pt x="77" y="136"/>
                  </a:lnTo>
                  <a:lnTo>
                    <a:pt x="73" y="137"/>
                  </a:lnTo>
                  <a:lnTo>
                    <a:pt x="71" y="137"/>
                  </a:lnTo>
                  <a:lnTo>
                    <a:pt x="68" y="136"/>
                  </a:lnTo>
                  <a:lnTo>
                    <a:pt x="68" y="136"/>
                  </a:lnTo>
                  <a:lnTo>
                    <a:pt x="68" y="135"/>
                  </a:lnTo>
                  <a:lnTo>
                    <a:pt x="68" y="134"/>
                  </a:lnTo>
                  <a:lnTo>
                    <a:pt x="70" y="133"/>
                  </a:lnTo>
                  <a:lnTo>
                    <a:pt x="72" y="131"/>
                  </a:lnTo>
                  <a:lnTo>
                    <a:pt x="72" y="130"/>
                  </a:lnTo>
                  <a:lnTo>
                    <a:pt x="72" y="128"/>
                  </a:lnTo>
                  <a:lnTo>
                    <a:pt x="72" y="128"/>
                  </a:lnTo>
                  <a:lnTo>
                    <a:pt x="74" y="130"/>
                  </a:lnTo>
                  <a:lnTo>
                    <a:pt x="75" y="135"/>
                  </a:lnTo>
                  <a:lnTo>
                    <a:pt x="75" y="135"/>
                  </a:lnTo>
                  <a:lnTo>
                    <a:pt x="84" y="135"/>
                  </a:lnTo>
                  <a:lnTo>
                    <a:pt x="84" y="135"/>
                  </a:lnTo>
                  <a:lnTo>
                    <a:pt x="83" y="130"/>
                  </a:lnTo>
                  <a:lnTo>
                    <a:pt x="82" y="128"/>
                  </a:lnTo>
                  <a:lnTo>
                    <a:pt x="78" y="127"/>
                  </a:lnTo>
                  <a:lnTo>
                    <a:pt x="75" y="127"/>
                  </a:lnTo>
                  <a:lnTo>
                    <a:pt x="75" y="127"/>
                  </a:lnTo>
                  <a:lnTo>
                    <a:pt x="75" y="121"/>
                  </a:lnTo>
                  <a:lnTo>
                    <a:pt x="74" y="115"/>
                  </a:lnTo>
                  <a:lnTo>
                    <a:pt x="71" y="109"/>
                  </a:lnTo>
                  <a:lnTo>
                    <a:pt x="69" y="107"/>
                  </a:lnTo>
                  <a:lnTo>
                    <a:pt x="67" y="106"/>
                  </a:lnTo>
                  <a:lnTo>
                    <a:pt x="67" y="106"/>
                  </a:lnTo>
                  <a:lnTo>
                    <a:pt x="66" y="106"/>
                  </a:lnTo>
                  <a:lnTo>
                    <a:pt x="65" y="107"/>
                  </a:lnTo>
                  <a:lnTo>
                    <a:pt x="65" y="110"/>
                  </a:lnTo>
                  <a:lnTo>
                    <a:pt x="65" y="114"/>
                  </a:lnTo>
                  <a:lnTo>
                    <a:pt x="64" y="114"/>
                  </a:lnTo>
                  <a:lnTo>
                    <a:pt x="63" y="114"/>
                  </a:lnTo>
                  <a:lnTo>
                    <a:pt x="63" y="114"/>
                  </a:lnTo>
                  <a:lnTo>
                    <a:pt x="65" y="119"/>
                  </a:lnTo>
                  <a:lnTo>
                    <a:pt x="66" y="124"/>
                  </a:lnTo>
                  <a:lnTo>
                    <a:pt x="65" y="130"/>
                  </a:lnTo>
                  <a:lnTo>
                    <a:pt x="64" y="137"/>
                  </a:lnTo>
                  <a:lnTo>
                    <a:pt x="64" y="137"/>
                  </a:lnTo>
                  <a:lnTo>
                    <a:pt x="60" y="136"/>
                  </a:lnTo>
                  <a:lnTo>
                    <a:pt x="57" y="136"/>
                  </a:lnTo>
                  <a:lnTo>
                    <a:pt x="57" y="136"/>
                  </a:lnTo>
                  <a:lnTo>
                    <a:pt x="56" y="137"/>
                  </a:lnTo>
                  <a:lnTo>
                    <a:pt x="56" y="137"/>
                  </a:lnTo>
                  <a:lnTo>
                    <a:pt x="56" y="137"/>
                  </a:lnTo>
                  <a:lnTo>
                    <a:pt x="56" y="136"/>
                  </a:lnTo>
                  <a:lnTo>
                    <a:pt x="56" y="135"/>
                  </a:lnTo>
                  <a:lnTo>
                    <a:pt x="56" y="133"/>
                  </a:lnTo>
                  <a:lnTo>
                    <a:pt x="55" y="131"/>
                  </a:lnTo>
                  <a:lnTo>
                    <a:pt x="54" y="131"/>
                  </a:lnTo>
                  <a:lnTo>
                    <a:pt x="54" y="131"/>
                  </a:lnTo>
                  <a:lnTo>
                    <a:pt x="52" y="138"/>
                  </a:lnTo>
                  <a:lnTo>
                    <a:pt x="52" y="144"/>
                  </a:lnTo>
                  <a:lnTo>
                    <a:pt x="51" y="150"/>
                  </a:lnTo>
                  <a:lnTo>
                    <a:pt x="50" y="157"/>
                  </a:lnTo>
                  <a:lnTo>
                    <a:pt x="50" y="157"/>
                  </a:lnTo>
                  <a:lnTo>
                    <a:pt x="48" y="157"/>
                  </a:lnTo>
                  <a:lnTo>
                    <a:pt x="47" y="156"/>
                  </a:lnTo>
                  <a:lnTo>
                    <a:pt x="46" y="155"/>
                  </a:lnTo>
                  <a:lnTo>
                    <a:pt x="44" y="155"/>
                  </a:lnTo>
                  <a:lnTo>
                    <a:pt x="44" y="155"/>
                  </a:lnTo>
                  <a:lnTo>
                    <a:pt x="43" y="156"/>
                  </a:lnTo>
                  <a:lnTo>
                    <a:pt x="43" y="156"/>
                  </a:lnTo>
                  <a:lnTo>
                    <a:pt x="43" y="159"/>
                  </a:lnTo>
                  <a:lnTo>
                    <a:pt x="43" y="161"/>
                  </a:lnTo>
                  <a:lnTo>
                    <a:pt x="43" y="164"/>
                  </a:lnTo>
                  <a:lnTo>
                    <a:pt x="43" y="164"/>
                  </a:lnTo>
                  <a:lnTo>
                    <a:pt x="36" y="166"/>
                  </a:lnTo>
                  <a:lnTo>
                    <a:pt x="32" y="170"/>
                  </a:lnTo>
                  <a:lnTo>
                    <a:pt x="25" y="180"/>
                  </a:lnTo>
                  <a:lnTo>
                    <a:pt x="25" y="180"/>
                  </a:lnTo>
                  <a:lnTo>
                    <a:pt x="22" y="180"/>
                  </a:lnTo>
                  <a:lnTo>
                    <a:pt x="23" y="179"/>
                  </a:lnTo>
                  <a:lnTo>
                    <a:pt x="23" y="177"/>
                  </a:lnTo>
                  <a:lnTo>
                    <a:pt x="23" y="176"/>
                  </a:lnTo>
                  <a:lnTo>
                    <a:pt x="22" y="176"/>
                  </a:lnTo>
                  <a:lnTo>
                    <a:pt x="22" y="176"/>
                  </a:lnTo>
                  <a:lnTo>
                    <a:pt x="20" y="176"/>
                  </a:lnTo>
                  <a:lnTo>
                    <a:pt x="18" y="177"/>
                  </a:lnTo>
                  <a:lnTo>
                    <a:pt x="18" y="180"/>
                  </a:lnTo>
                  <a:lnTo>
                    <a:pt x="20" y="184"/>
                  </a:lnTo>
                  <a:lnTo>
                    <a:pt x="21" y="187"/>
                  </a:lnTo>
                  <a:lnTo>
                    <a:pt x="21" y="187"/>
                  </a:lnTo>
                  <a:lnTo>
                    <a:pt x="16" y="189"/>
                  </a:lnTo>
                  <a:lnTo>
                    <a:pt x="15" y="190"/>
                  </a:lnTo>
                  <a:lnTo>
                    <a:pt x="14" y="191"/>
                  </a:lnTo>
                  <a:lnTo>
                    <a:pt x="14" y="191"/>
                  </a:lnTo>
                  <a:lnTo>
                    <a:pt x="12" y="190"/>
                  </a:lnTo>
                  <a:lnTo>
                    <a:pt x="11" y="188"/>
                  </a:lnTo>
                  <a:lnTo>
                    <a:pt x="9" y="183"/>
                  </a:lnTo>
                  <a:lnTo>
                    <a:pt x="7" y="181"/>
                  </a:lnTo>
                  <a:lnTo>
                    <a:pt x="5" y="180"/>
                  </a:lnTo>
                  <a:lnTo>
                    <a:pt x="3" y="179"/>
                  </a:lnTo>
                  <a:lnTo>
                    <a:pt x="0" y="179"/>
                  </a:lnTo>
                  <a:lnTo>
                    <a:pt x="0" y="179"/>
                  </a:lnTo>
                  <a:lnTo>
                    <a:pt x="1" y="174"/>
                  </a:lnTo>
                  <a:lnTo>
                    <a:pt x="3" y="170"/>
                  </a:lnTo>
                  <a:lnTo>
                    <a:pt x="5" y="168"/>
                  </a:lnTo>
                  <a:lnTo>
                    <a:pt x="6" y="167"/>
                  </a:lnTo>
                  <a:lnTo>
                    <a:pt x="9" y="167"/>
                  </a:lnTo>
                  <a:lnTo>
                    <a:pt x="12" y="167"/>
                  </a:lnTo>
                  <a:lnTo>
                    <a:pt x="12" y="167"/>
                  </a:lnTo>
                  <a:lnTo>
                    <a:pt x="11" y="163"/>
                  </a:lnTo>
                  <a:lnTo>
                    <a:pt x="10" y="159"/>
                  </a:lnTo>
                  <a:lnTo>
                    <a:pt x="10" y="157"/>
                  </a:lnTo>
                  <a:lnTo>
                    <a:pt x="11" y="155"/>
                  </a:lnTo>
                  <a:lnTo>
                    <a:pt x="12" y="154"/>
                  </a:lnTo>
                  <a:lnTo>
                    <a:pt x="14" y="154"/>
                  </a:lnTo>
                  <a:lnTo>
                    <a:pt x="14" y="154"/>
                  </a:lnTo>
                  <a:lnTo>
                    <a:pt x="13" y="151"/>
                  </a:lnTo>
                  <a:lnTo>
                    <a:pt x="13" y="149"/>
                  </a:lnTo>
                  <a:lnTo>
                    <a:pt x="13" y="149"/>
                  </a:lnTo>
                  <a:lnTo>
                    <a:pt x="12" y="148"/>
                  </a:lnTo>
                  <a:lnTo>
                    <a:pt x="11" y="147"/>
                  </a:lnTo>
                  <a:lnTo>
                    <a:pt x="8" y="147"/>
                  </a:lnTo>
                  <a:lnTo>
                    <a:pt x="8" y="147"/>
                  </a:lnTo>
                  <a:lnTo>
                    <a:pt x="6" y="140"/>
                  </a:lnTo>
                  <a:lnTo>
                    <a:pt x="5" y="130"/>
                  </a:lnTo>
                  <a:lnTo>
                    <a:pt x="5" y="126"/>
                  </a:lnTo>
                  <a:lnTo>
                    <a:pt x="6" y="121"/>
                  </a:lnTo>
                  <a:lnTo>
                    <a:pt x="7" y="118"/>
                  </a:lnTo>
                  <a:lnTo>
                    <a:pt x="10" y="115"/>
                  </a:lnTo>
                  <a:lnTo>
                    <a:pt x="10" y="115"/>
                  </a:lnTo>
                  <a:lnTo>
                    <a:pt x="13" y="116"/>
                  </a:lnTo>
                  <a:lnTo>
                    <a:pt x="14" y="118"/>
                  </a:lnTo>
                  <a:lnTo>
                    <a:pt x="15" y="120"/>
                  </a:lnTo>
                  <a:lnTo>
                    <a:pt x="16" y="122"/>
                  </a:lnTo>
                  <a:lnTo>
                    <a:pt x="16" y="122"/>
                  </a:lnTo>
                  <a:lnTo>
                    <a:pt x="17" y="121"/>
                  </a:lnTo>
                  <a:lnTo>
                    <a:pt x="18" y="119"/>
                  </a:lnTo>
                  <a:lnTo>
                    <a:pt x="18" y="115"/>
                  </a:lnTo>
                  <a:lnTo>
                    <a:pt x="17" y="109"/>
                  </a:lnTo>
                  <a:lnTo>
                    <a:pt x="16" y="106"/>
                  </a:lnTo>
                  <a:lnTo>
                    <a:pt x="16" y="106"/>
                  </a:lnTo>
                  <a:lnTo>
                    <a:pt x="18" y="105"/>
                  </a:lnTo>
                  <a:lnTo>
                    <a:pt x="20" y="103"/>
                  </a:lnTo>
                  <a:lnTo>
                    <a:pt x="20" y="101"/>
                  </a:lnTo>
                  <a:lnTo>
                    <a:pt x="20" y="99"/>
                  </a:lnTo>
                  <a:lnTo>
                    <a:pt x="20" y="94"/>
                  </a:lnTo>
                  <a:lnTo>
                    <a:pt x="18" y="88"/>
                  </a:lnTo>
                  <a:lnTo>
                    <a:pt x="18" y="88"/>
                  </a:lnTo>
                  <a:lnTo>
                    <a:pt x="22" y="87"/>
                  </a:lnTo>
                  <a:lnTo>
                    <a:pt x="23" y="86"/>
                  </a:lnTo>
                  <a:lnTo>
                    <a:pt x="25" y="85"/>
                  </a:lnTo>
                  <a:lnTo>
                    <a:pt x="27" y="84"/>
                  </a:lnTo>
                  <a:lnTo>
                    <a:pt x="27" y="84"/>
                  </a:lnTo>
                  <a:lnTo>
                    <a:pt x="26" y="88"/>
                  </a:lnTo>
                  <a:lnTo>
                    <a:pt x="24" y="93"/>
                  </a:lnTo>
                  <a:lnTo>
                    <a:pt x="23" y="95"/>
                  </a:lnTo>
                  <a:lnTo>
                    <a:pt x="23" y="97"/>
                  </a:lnTo>
                  <a:lnTo>
                    <a:pt x="24" y="99"/>
                  </a:lnTo>
                  <a:lnTo>
                    <a:pt x="26" y="100"/>
                  </a:lnTo>
                  <a:lnTo>
                    <a:pt x="26" y="100"/>
                  </a:lnTo>
                  <a:lnTo>
                    <a:pt x="28" y="93"/>
                  </a:lnTo>
                  <a:lnTo>
                    <a:pt x="29" y="88"/>
                  </a:lnTo>
                  <a:lnTo>
                    <a:pt x="30" y="84"/>
                  </a:lnTo>
                  <a:lnTo>
                    <a:pt x="30" y="84"/>
                  </a:lnTo>
                  <a:lnTo>
                    <a:pt x="32" y="85"/>
                  </a:lnTo>
                  <a:lnTo>
                    <a:pt x="34" y="84"/>
                  </a:lnTo>
                  <a:lnTo>
                    <a:pt x="36" y="82"/>
                  </a:lnTo>
                  <a:lnTo>
                    <a:pt x="37" y="80"/>
                  </a:lnTo>
                  <a:lnTo>
                    <a:pt x="41" y="76"/>
                  </a:lnTo>
                  <a:lnTo>
                    <a:pt x="43" y="74"/>
                  </a:lnTo>
                  <a:lnTo>
                    <a:pt x="46" y="74"/>
                  </a:lnTo>
                  <a:lnTo>
                    <a:pt x="46" y="74"/>
                  </a:lnTo>
                  <a:lnTo>
                    <a:pt x="43" y="63"/>
                  </a:lnTo>
                  <a:lnTo>
                    <a:pt x="43" y="57"/>
                  </a:lnTo>
                  <a:lnTo>
                    <a:pt x="43" y="49"/>
                  </a:lnTo>
                  <a:lnTo>
                    <a:pt x="43" y="49"/>
                  </a:lnTo>
                  <a:lnTo>
                    <a:pt x="46" y="49"/>
                  </a:lnTo>
                  <a:lnTo>
                    <a:pt x="47" y="51"/>
                  </a:lnTo>
                  <a:lnTo>
                    <a:pt x="48" y="53"/>
                  </a:lnTo>
                  <a:lnTo>
                    <a:pt x="49" y="55"/>
                  </a:lnTo>
                  <a:lnTo>
                    <a:pt x="51" y="59"/>
                  </a:lnTo>
                  <a:lnTo>
                    <a:pt x="52" y="61"/>
                  </a:lnTo>
                  <a:lnTo>
                    <a:pt x="54" y="62"/>
                  </a:lnTo>
                  <a:lnTo>
                    <a:pt x="54" y="62"/>
                  </a:lnTo>
                  <a:lnTo>
                    <a:pt x="54" y="57"/>
                  </a:lnTo>
                  <a:lnTo>
                    <a:pt x="56" y="55"/>
                  </a:lnTo>
                  <a:lnTo>
                    <a:pt x="60" y="54"/>
                  </a:lnTo>
                  <a:lnTo>
                    <a:pt x="63" y="49"/>
                  </a:lnTo>
                  <a:lnTo>
                    <a:pt x="63" y="49"/>
                  </a:lnTo>
                  <a:lnTo>
                    <a:pt x="68" y="53"/>
                  </a:lnTo>
                  <a:lnTo>
                    <a:pt x="70" y="53"/>
                  </a:lnTo>
                  <a:lnTo>
                    <a:pt x="73" y="52"/>
                  </a:lnTo>
                  <a:lnTo>
                    <a:pt x="73" y="52"/>
                  </a:lnTo>
                  <a:lnTo>
                    <a:pt x="71" y="46"/>
                  </a:lnTo>
                  <a:lnTo>
                    <a:pt x="68" y="40"/>
                  </a:lnTo>
                  <a:lnTo>
                    <a:pt x="65" y="35"/>
                  </a:lnTo>
                  <a:lnTo>
                    <a:pt x="64" y="33"/>
                  </a:lnTo>
                  <a:lnTo>
                    <a:pt x="61" y="31"/>
                  </a:lnTo>
                  <a:lnTo>
                    <a:pt x="61" y="31"/>
                  </a:lnTo>
                  <a:lnTo>
                    <a:pt x="61" y="27"/>
                  </a:lnTo>
                  <a:lnTo>
                    <a:pt x="62" y="26"/>
                  </a:lnTo>
                  <a:lnTo>
                    <a:pt x="64" y="25"/>
                  </a:lnTo>
                  <a:lnTo>
                    <a:pt x="65" y="23"/>
                  </a:lnTo>
                  <a:lnTo>
                    <a:pt x="65" y="23"/>
                  </a:lnTo>
                  <a:lnTo>
                    <a:pt x="66" y="26"/>
                  </a:lnTo>
                  <a:lnTo>
                    <a:pt x="68" y="28"/>
                  </a:lnTo>
                  <a:lnTo>
                    <a:pt x="71" y="31"/>
                  </a:lnTo>
                  <a:lnTo>
                    <a:pt x="74" y="32"/>
                  </a:lnTo>
                  <a:lnTo>
                    <a:pt x="76" y="32"/>
                  </a:lnTo>
                  <a:lnTo>
                    <a:pt x="79" y="31"/>
                  </a:lnTo>
                  <a:lnTo>
                    <a:pt x="82" y="28"/>
                  </a:lnTo>
                  <a:lnTo>
                    <a:pt x="84" y="25"/>
                  </a:lnTo>
                  <a:lnTo>
                    <a:pt x="84" y="25"/>
                  </a:lnTo>
                  <a:lnTo>
                    <a:pt x="88" y="27"/>
                  </a:lnTo>
                  <a:lnTo>
                    <a:pt x="92" y="27"/>
                  </a:lnTo>
                  <a:lnTo>
                    <a:pt x="94" y="26"/>
                  </a:lnTo>
                  <a:lnTo>
                    <a:pt x="95" y="25"/>
                  </a:lnTo>
                  <a:lnTo>
                    <a:pt x="96" y="22"/>
                  </a:lnTo>
                  <a:lnTo>
                    <a:pt x="96" y="18"/>
                  </a:lnTo>
                  <a:lnTo>
                    <a:pt x="96" y="18"/>
                  </a:lnTo>
                  <a:lnTo>
                    <a:pt x="98" y="17"/>
                  </a:lnTo>
                  <a:lnTo>
                    <a:pt x="99" y="15"/>
                  </a:lnTo>
                  <a:lnTo>
                    <a:pt x="101" y="14"/>
                  </a:lnTo>
                  <a:lnTo>
                    <a:pt x="103" y="13"/>
                  </a:lnTo>
                  <a:lnTo>
                    <a:pt x="103" y="13"/>
                  </a:lnTo>
                  <a:lnTo>
                    <a:pt x="105" y="16"/>
                  </a:lnTo>
                  <a:lnTo>
                    <a:pt x="103" y="19"/>
                  </a:lnTo>
                  <a:lnTo>
                    <a:pt x="103" y="19"/>
                  </a:lnTo>
                  <a:lnTo>
                    <a:pt x="106" y="20"/>
                  </a:lnTo>
                  <a:lnTo>
                    <a:pt x="107" y="21"/>
                  </a:lnTo>
                  <a:lnTo>
                    <a:pt x="109" y="26"/>
                  </a:lnTo>
                  <a:lnTo>
                    <a:pt x="110" y="33"/>
                  </a:lnTo>
                  <a:lnTo>
                    <a:pt x="112" y="34"/>
                  </a:lnTo>
                  <a:lnTo>
                    <a:pt x="114" y="35"/>
                  </a:lnTo>
                  <a:lnTo>
                    <a:pt x="114" y="35"/>
                  </a:lnTo>
                  <a:lnTo>
                    <a:pt x="116" y="35"/>
                  </a:lnTo>
                  <a:lnTo>
                    <a:pt x="117" y="34"/>
                  </a:lnTo>
                  <a:lnTo>
                    <a:pt x="119" y="34"/>
                  </a:lnTo>
                  <a:lnTo>
                    <a:pt x="122" y="34"/>
                  </a:lnTo>
                  <a:lnTo>
                    <a:pt x="122" y="34"/>
                  </a:lnTo>
                  <a:lnTo>
                    <a:pt x="122" y="31"/>
                  </a:lnTo>
                  <a:lnTo>
                    <a:pt x="122" y="30"/>
                  </a:lnTo>
                  <a:lnTo>
                    <a:pt x="124" y="26"/>
                  </a:lnTo>
                  <a:lnTo>
                    <a:pt x="127" y="25"/>
                  </a:lnTo>
                  <a:lnTo>
                    <a:pt x="128" y="23"/>
                  </a:lnTo>
                  <a:lnTo>
                    <a:pt x="128" y="22"/>
                  </a:lnTo>
                  <a:lnTo>
                    <a:pt x="128" y="22"/>
                  </a:lnTo>
                  <a:lnTo>
                    <a:pt x="128" y="19"/>
                  </a:lnTo>
                  <a:lnTo>
                    <a:pt x="126" y="18"/>
                  </a:lnTo>
                  <a:lnTo>
                    <a:pt x="125" y="16"/>
                  </a:lnTo>
                  <a:lnTo>
                    <a:pt x="124" y="13"/>
                  </a:lnTo>
                  <a:lnTo>
                    <a:pt x="124" y="13"/>
                  </a:lnTo>
                  <a:lnTo>
                    <a:pt x="127" y="14"/>
                  </a:lnTo>
                  <a:lnTo>
                    <a:pt x="128" y="15"/>
                  </a:lnTo>
                  <a:lnTo>
                    <a:pt x="130" y="19"/>
                  </a:lnTo>
                  <a:lnTo>
                    <a:pt x="130" y="19"/>
                  </a:lnTo>
                  <a:lnTo>
                    <a:pt x="131" y="17"/>
                  </a:lnTo>
                  <a:lnTo>
                    <a:pt x="131" y="15"/>
                  </a:lnTo>
                  <a:lnTo>
                    <a:pt x="131" y="8"/>
                  </a:lnTo>
                  <a:lnTo>
                    <a:pt x="128" y="0"/>
                  </a:lnTo>
                  <a:lnTo>
                    <a:pt x="128" y="0"/>
                  </a:lnTo>
                  <a:close/>
                  <a:moveTo>
                    <a:pt x="97" y="38"/>
                  </a:moveTo>
                  <a:lnTo>
                    <a:pt x="97" y="38"/>
                  </a:lnTo>
                  <a:lnTo>
                    <a:pt x="98" y="37"/>
                  </a:lnTo>
                  <a:lnTo>
                    <a:pt x="99" y="36"/>
                  </a:lnTo>
                  <a:lnTo>
                    <a:pt x="101" y="35"/>
                  </a:lnTo>
                  <a:lnTo>
                    <a:pt x="101" y="33"/>
                  </a:lnTo>
                  <a:lnTo>
                    <a:pt x="101" y="33"/>
                  </a:lnTo>
                  <a:lnTo>
                    <a:pt x="98" y="33"/>
                  </a:lnTo>
                  <a:lnTo>
                    <a:pt x="96" y="35"/>
                  </a:lnTo>
                  <a:lnTo>
                    <a:pt x="96" y="37"/>
                  </a:lnTo>
                  <a:lnTo>
                    <a:pt x="96" y="38"/>
                  </a:lnTo>
                  <a:lnTo>
                    <a:pt x="97" y="38"/>
                  </a:lnTo>
                  <a:lnTo>
                    <a:pt x="97" y="38"/>
                  </a:lnTo>
                  <a:close/>
                  <a:moveTo>
                    <a:pt x="119" y="56"/>
                  </a:moveTo>
                  <a:lnTo>
                    <a:pt x="119" y="56"/>
                  </a:lnTo>
                  <a:lnTo>
                    <a:pt x="122" y="55"/>
                  </a:lnTo>
                  <a:lnTo>
                    <a:pt x="122" y="53"/>
                  </a:lnTo>
                  <a:lnTo>
                    <a:pt x="122" y="48"/>
                  </a:lnTo>
                  <a:lnTo>
                    <a:pt x="122" y="43"/>
                  </a:lnTo>
                  <a:lnTo>
                    <a:pt x="123" y="38"/>
                  </a:lnTo>
                  <a:lnTo>
                    <a:pt x="123" y="38"/>
                  </a:lnTo>
                  <a:lnTo>
                    <a:pt x="121" y="37"/>
                  </a:lnTo>
                  <a:lnTo>
                    <a:pt x="119" y="37"/>
                  </a:lnTo>
                  <a:lnTo>
                    <a:pt x="118" y="37"/>
                  </a:lnTo>
                  <a:lnTo>
                    <a:pt x="118" y="37"/>
                  </a:lnTo>
                  <a:lnTo>
                    <a:pt x="117" y="41"/>
                  </a:lnTo>
                  <a:lnTo>
                    <a:pt x="116" y="47"/>
                  </a:lnTo>
                  <a:lnTo>
                    <a:pt x="117" y="53"/>
                  </a:lnTo>
                  <a:lnTo>
                    <a:pt x="118" y="55"/>
                  </a:lnTo>
                  <a:lnTo>
                    <a:pt x="119" y="56"/>
                  </a:lnTo>
                  <a:lnTo>
                    <a:pt x="119" y="56"/>
                  </a:lnTo>
                  <a:close/>
                  <a:moveTo>
                    <a:pt x="76" y="110"/>
                  </a:moveTo>
                  <a:lnTo>
                    <a:pt x="76" y="110"/>
                  </a:lnTo>
                  <a:lnTo>
                    <a:pt x="79" y="112"/>
                  </a:lnTo>
                  <a:lnTo>
                    <a:pt x="82" y="115"/>
                  </a:lnTo>
                  <a:lnTo>
                    <a:pt x="85" y="121"/>
                  </a:lnTo>
                  <a:lnTo>
                    <a:pt x="85" y="121"/>
                  </a:lnTo>
                  <a:lnTo>
                    <a:pt x="86" y="117"/>
                  </a:lnTo>
                  <a:lnTo>
                    <a:pt x="85" y="113"/>
                  </a:lnTo>
                  <a:lnTo>
                    <a:pt x="83" y="108"/>
                  </a:lnTo>
                  <a:lnTo>
                    <a:pt x="81" y="104"/>
                  </a:lnTo>
                  <a:lnTo>
                    <a:pt x="81" y="104"/>
                  </a:lnTo>
                  <a:lnTo>
                    <a:pt x="79" y="106"/>
                  </a:lnTo>
                  <a:lnTo>
                    <a:pt x="78" y="107"/>
                  </a:lnTo>
                  <a:lnTo>
                    <a:pt x="77" y="108"/>
                  </a:lnTo>
                  <a:lnTo>
                    <a:pt x="76" y="110"/>
                  </a:lnTo>
                  <a:lnTo>
                    <a:pt x="76" y="110"/>
                  </a:lnTo>
                  <a:close/>
                  <a:moveTo>
                    <a:pt x="25" y="140"/>
                  </a:moveTo>
                  <a:lnTo>
                    <a:pt x="25" y="140"/>
                  </a:lnTo>
                  <a:lnTo>
                    <a:pt x="25" y="145"/>
                  </a:lnTo>
                  <a:lnTo>
                    <a:pt x="24" y="147"/>
                  </a:lnTo>
                  <a:lnTo>
                    <a:pt x="23" y="148"/>
                  </a:lnTo>
                  <a:lnTo>
                    <a:pt x="21" y="148"/>
                  </a:lnTo>
                  <a:lnTo>
                    <a:pt x="17" y="149"/>
                  </a:lnTo>
                  <a:lnTo>
                    <a:pt x="17" y="149"/>
                  </a:lnTo>
                  <a:lnTo>
                    <a:pt x="16" y="156"/>
                  </a:lnTo>
                  <a:lnTo>
                    <a:pt x="15" y="159"/>
                  </a:lnTo>
                  <a:lnTo>
                    <a:pt x="16" y="160"/>
                  </a:lnTo>
                  <a:lnTo>
                    <a:pt x="17" y="161"/>
                  </a:lnTo>
                  <a:lnTo>
                    <a:pt x="17" y="161"/>
                  </a:lnTo>
                  <a:lnTo>
                    <a:pt x="22" y="158"/>
                  </a:lnTo>
                  <a:lnTo>
                    <a:pt x="26" y="155"/>
                  </a:lnTo>
                  <a:lnTo>
                    <a:pt x="29" y="151"/>
                  </a:lnTo>
                  <a:lnTo>
                    <a:pt x="31" y="149"/>
                  </a:lnTo>
                  <a:lnTo>
                    <a:pt x="34" y="149"/>
                  </a:lnTo>
                  <a:lnTo>
                    <a:pt x="34" y="149"/>
                  </a:lnTo>
                  <a:lnTo>
                    <a:pt x="33" y="144"/>
                  </a:lnTo>
                  <a:lnTo>
                    <a:pt x="33" y="139"/>
                  </a:lnTo>
                  <a:lnTo>
                    <a:pt x="33" y="136"/>
                  </a:lnTo>
                  <a:lnTo>
                    <a:pt x="32" y="134"/>
                  </a:lnTo>
                  <a:lnTo>
                    <a:pt x="31" y="133"/>
                  </a:lnTo>
                  <a:lnTo>
                    <a:pt x="31" y="133"/>
                  </a:lnTo>
                  <a:lnTo>
                    <a:pt x="30" y="135"/>
                  </a:lnTo>
                  <a:lnTo>
                    <a:pt x="29" y="136"/>
                  </a:lnTo>
                  <a:lnTo>
                    <a:pt x="29" y="139"/>
                  </a:lnTo>
                  <a:lnTo>
                    <a:pt x="29" y="141"/>
                  </a:lnTo>
                  <a:lnTo>
                    <a:pt x="29" y="141"/>
                  </a:lnTo>
                  <a:lnTo>
                    <a:pt x="27" y="141"/>
                  </a:lnTo>
                  <a:lnTo>
                    <a:pt x="25" y="140"/>
                  </a:lnTo>
                  <a:lnTo>
                    <a:pt x="25" y="140"/>
                  </a:lnTo>
                  <a:close/>
                  <a:moveTo>
                    <a:pt x="89" y="160"/>
                  </a:moveTo>
                  <a:lnTo>
                    <a:pt x="89" y="160"/>
                  </a:lnTo>
                  <a:lnTo>
                    <a:pt x="88" y="155"/>
                  </a:lnTo>
                  <a:lnTo>
                    <a:pt x="87" y="153"/>
                  </a:lnTo>
                  <a:lnTo>
                    <a:pt x="85" y="151"/>
                  </a:lnTo>
                  <a:lnTo>
                    <a:pt x="85" y="151"/>
                  </a:lnTo>
                  <a:lnTo>
                    <a:pt x="86" y="157"/>
                  </a:lnTo>
                  <a:lnTo>
                    <a:pt x="87" y="158"/>
                  </a:lnTo>
                  <a:lnTo>
                    <a:pt x="89" y="160"/>
                  </a:lnTo>
                  <a:lnTo>
                    <a:pt x="89" y="160"/>
                  </a:lnTo>
                  <a:close/>
                  <a:moveTo>
                    <a:pt x="88" y="216"/>
                  </a:moveTo>
                  <a:lnTo>
                    <a:pt x="88" y="216"/>
                  </a:lnTo>
                  <a:lnTo>
                    <a:pt x="90" y="206"/>
                  </a:lnTo>
                  <a:lnTo>
                    <a:pt x="90" y="201"/>
                  </a:lnTo>
                  <a:lnTo>
                    <a:pt x="90" y="199"/>
                  </a:lnTo>
                  <a:lnTo>
                    <a:pt x="89" y="197"/>
                  </a:lnTo>
                  <a:lnTo>
                    <a:pt x="89" y="197"/>
                  </a:lnTo>
                  <a:lnTo>
                    <a:pt x="87" y="201"/>
                  </a:lnTo>
                  <a:lnTo>
                    <a:pt x="86" y="207"/>
                  </a:lnTo>
                  <a:lnTo>
                    <a:pt x="86" y="212"/>
                  </a:lnTo>
                  <a:lnTo>
                    <a:pt x="86" y="215"/>
                  </a:lnTo>
                  <a:lnTo>
                    <a:pt x="88" y="216"/>
                  </a:lnTo>
                  <a:lnTo>
                    <a:pt x="88" y="2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400">
                <a:solidFill>
                  <a:prstClr val="black"/>
                </a:solidFill>
                <a:latin typeface="Malgun Gothic" panose="020b0503020000020004" charset="-127"/>
                <a:ea typeface="Malgun Gothic" panose="020b0503020000020004" charset="-127"/>
              </a:endParaRPr>
            </a:p>
          </p:txBody>
        </p:sp>
        <p:sp>
          <p:nvSpPr>
            <p:cNvPr id="183" name="Freeform 84"/>
            <p:cNvSpPr>
              <a:spLocks noEditPoints="1"/>
            </p:cNvSpPr>
            <p:nvPr/>
          </p:nvSpPr>
          <p:spPr bwMode="auto">
            <a:xfrm>
              <a:off x="3317875" y="5283201"/>
              <a:ext cx="123825" cy="179388"/>
            </a:xfrm>
            <a:custGeom>
              <a:gdLst>
                <a:gd name="T0" fmla="*/ 76 w 78"/>
                <a:gd name="T1" fmla="*/ 8 h 113"/>
                <a:gd name="T2" fmla="*/ 74 w 78"/>
                <a:gd name="T3" fmla="*/ 9 h 113"/>
                <a:gd name="T4" fmla="*/ 67 w 78"/>
                <a:gd name="T5" fmla="*/ 18 h 113"/>
                <a:gd name="T6" fmla="*/ 68 w 78"/>
                <a:gd name="T7" fmla="*/ 30 h 113"/>
                <a:gd name="T8" fmla="*/ 64 w 78"/>
                <a:gd name="T9" fmla="*/ 25 h 113"/>
                <a:gd name="T10" fmla="*/ 61 w 78"/>
                <a:gd name="T11" fmla="*/ 26 h 113"/>
                <a:gd name="T12" fmla="*/ 64 w 78"/>
                <a:gd name="T13" fmla="*/ 36 h 113"/>
                <a:gd name="T14" fmla="*/ 59 w 78"/>
                <a:gd name="T15" fmla="*/ 40 h 113"/>
                <a:gd name="T16" fmla="*/ 55 w 78"/>
                <a:gd name="T17" fmla="*/ 35 h 113"/>
                <a:gd name="T18" fmla="*/ 47 w 78"/>
                <a:gd name="T19" fmla="*/ 51 h 113"/>
                <a:gd name="T20" fmla="*/ 44 w 78"/>
                <a:gd name="T21" fmla="*/ 60 h 113"/>
                <a:gd name="T22" fmla="*/ 39 w 78"/>
                <a:gd name="T23" fmla="*/ 66 h 113"/>
                <a:gd name="T24" fmla="*/ 35 w 78"/>
                <a:gd name="T25" fmla="*/ 67 h 113"/>
                <a:gd name="T26" fmla="*/ 32 w 78"/>
                <a:gd name="T27" fmla="*/ 77 h 113"/>
                <a:gd name="T28" fmla="*/ 24 w 78"/>
                <a:gd name="T29" fmla="*/ 78 h 113"/>
                <a:gd name="T30" fmla="*/ 20 w 78"/>
                <a:gd name="T31" fmla="*/ 83 h 113"/>
                <a:gd name="T32" fmla="*/ 16 w 78"/>
                <a:gd name="T33" fmla="*/ 77 h 113"/>
                <a:gd name="T34" fmla="*/ 16 w 78"/>
                <a:gd name="T35" fmla="*/ 86 h 113"/>
                <a:gd name="T36" fmla="*/ 20 w 78"/>
                <a:gd name="T37" fmla="*/ 84 h 113"/>
                <a:gd name="T38" fmla="*/ 17 w 78"/>
                <a:gd name="T39" fmla="*/ 95 h 113"/>
                <a:gd name="T40" fmla="*/ 14 w 78"/>
                <a:gd name="T41" fmla="*/ 96 h 113"/>
                <a:gd name="T42" fmla="*/ 9 w 78"/>
                <a:gd name="T43" fmla="*/ 100 h 113"/>
                <a:gd name="T44" fmla="*/ 9 w 78"/>
                <a:gd name="T45" fmla="*/ 109 h 113"/>
                <a:gd name="T46" fmla="*/ 4 w 78"/>
                <a:gd name="T47" fmla="*/ 112 h 113"/>
                <a:gd name="T48" fmla="*/ 1 w 78"/>
                <a:gd name="T49" fmla="*/ 111 h 113"/>
                <a:gd name="T50" fmla="*/ 5 w 78"/>
                <a:gd name="T51" fmla="*/ 104 h 113"/>
                <a:gd name="T52" fmla="*/ 2 w 78"/>
                <a:gd name="T53" fmla="*/ 95 h 113"/>
                <a:gd name="T54" fmla="*/ 11 w 78"/>
                <a:gd name="T55" fmla="*/ 82 h 113"/>
                <a:gd name="T56" fmla="*/ 7 w 78"/>
                <a:gd name="T57" fmla="*/ 80 h 113"/>
                <a:gd name="T58" fmla="*/ 7 w 78"/>
                <a:gd name="T59" fmla="*/ 64 h 113"/>
                <a:gd name="T60" fmla="*/ 9 w 78"/>
                <a:gd name="T61" fmla="*/ 60 h 113"/>
                <a:gd name="T62" fmla="*/ 13 w 78"/>
                <a:gd name="T63" fmla="*/ 61 h 113"/>
                <a:gd name="T64" fmla="*/ 13 w 78"/>
                <a:gd name="T65" fmla="*/ 76 h 113"/>
                <a:gd name="T66" fmla="*/ 15 w 78"/>
                <a:gd name="T67" fmla="*/ 66 h 113"/>
                <a:gd name="T68" fmla="*/ 22 w 78"/>
                <a:gd name="T69" fmla="*/ 62 h 113"/>
                <a:gd name="T70" fmla="*/ 28 w 78"/>
                <a:gd name="T71" fmla="*/ 68 h 113"/>
                <a:gd name="T72" fmla="*/ 30 w 78"/>
                <a:gd name="T73" fmla="*/ 63 h 113"/>
                <a:gd name="T74" fmla="*/ 29 w 78"/>
                <a:gd name="T75" fmla="*/ 53 h 113"/>
                <a:gd name="T76" fmla="*/ 33 w 78"/>
                <a:gd name="T77" fmla="*/ 42 h 113"/>
                <a:gd name="T78" fmla="*/ 37 w 78"/>
                <a:gd name="T79" fmla="*/ 47 h 113"/>
                <a:gd name="T80" fmla="*/ 36 w 78"/>
                <a:gd name="T81" fmla="*/ 37 h 113"/>
                <a:gd name="T82" fmla="*/ 46 w 78"/>
                <a:gd name="T83" fmla="*/ 27 h 113"/>
                <a:gd name="T84" fmla="*/ 51 w 78"/>
                <a:gd name="T85" fmla="*/ 22 h 113"/>
                <a:gd name="T86" fmla="*/ 54 w 78"/>
                <a:gd name="T87" fmla="*/ 11 h 113"/>
                <a:gd name="T88" fmla="*/ 65 w 78"/>
                <a:gd name="T89" fmla="*/ 13 h 113"/>
                <a:gd name="T90" fmla="*/ 69 w 78"/>
                <a:gd name="T91" fmla="*/ 14 h 113"/>
                <a:gd name="T92" fmla="*/ 64 w 78"/>
                <a:gd name="T93" fmla="*/ 11 h 113"/>
                <a:gd name="T94" fmla="*/ 67 w 78"/>
                <a:gd name="T95" fmla="*/ 4 h 113"/>
                <a:gd name="T96" fmla="*/ 72 w 78"/>
                <a:gd name="T97" fmla="*/ 1 h 113"/>
                <a:gd name="T98" fmla="*/ 34 w 78"/>
                <a:gd name="T99" fmla="*/ 61 h 113"/>
                <a:gd name="T100" fmla="*/ 36 w 78"/>
                <a:gd name="T101" fmla="*/ 55 h 113"/>
                <a:gd name="T102" fmla="*/ 33 w 78"/>
                <a:gd name="T103" fmla="*/ 60 h 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8" h="113">
                  <a:moveTo>
                    <a:pt x="75" y="2"/>
                  </a:moveTo>
                  <a:lnTo>
                    <a:pt x="75" y="2"/>
                  </a:lnTo>
                  <a:lnTo>
                    <a:pt x="75" y="7"/>
                  </a:lnTo>
                  <a:lnTo>
                    <a:pt x="76" y="8"/>
                  </a:lnTo>
                  <a:lnTo>
                    <a:pt x="78" y="8"/>
                  </a:lnTo>
                  <a:lnTo>
                    <a:pt x="78" y="8"/>
                  </a:lnTo>
                  <a:lnTo>
                    <a:pt x="76" y="8"/>
                  </a:lnTo>
                  <a:lnTo>
                    <a:pt x="74" y="9"/>
                  </a:lnTo>
                  <a:lnTo>
                    <a:pt x="72" y="13"/>
                  </a:lnTo>
                  <a:lnTo>
                    <a:pt x="70" y="17"/>
                  </a:lnTo>
                  <a:lnTo>
                    <a:pt x="69" y="18"/>
                  </a:lnTo>
                  <a:lnTo>
                    <a:pt x="67" y="18"/>
                  </a:lnTo>
                  <a:lnTo>
                    <a:pt x="67" y="18"/>
                  </a:lnTo>
                  <a:lnTo>
                    <a:pt x="68" y="23"/>
                  </a:lnTo>
                  <a:lnTo>
                    <a:pt x="68" y="30"/>
                  </a:lnTo>
                  <a:lnTo>
                    <a:pt x="68" y="30"/>
                  </a:lnTo>
                  <a:lnTo>
                    <a:pt x="67" y="29"/>
                  </a:lnTo>
                  <a:lnTo>
                    <a:pt x="66" y="28"/>
                  </a:lnTo>
                  <a:lnTo>
                    <a:pt x="66" y="26"/>
                  </a:lnTo>
                  <a:lnTo>
                    <a:pt x="64" y="25"/>
                  </a:lnTo>
                  <a:lnTo>
                    <a:pt x="64" y="25"/>
                  </a:lnTo>
                  <a:lnTo>
                    <a:pt x="62" y="26"/>
                  </a:lnTo>
                  <a:lnTo>
                    <a:pt x="61" y="26"/>
                  </a:lnTo>
                  <a:lnTo>
                    <a:pt x="61" y="26"/>
                  </a:lnTo>
                  <a:lnTo>
                    <a:pt x="62" y="31"/>
                  </a:lnTo>
                  <a:lnTo>
                    <a:pt x="64" y="33"/>
                  </a:lnTo>
                  <a:lnTo>
                    <a:pt x="64" y="36"/>
                  </a:lnTo>
                  <a:lnTo>
                    <a:pt x="64" y="36"/>
                  </a:lnTo>
                  <a:lnTo>
                    <a:pt x="62" y="37"/>
                  </a:lnTo>
                  <a:lnTo>
                    <a:pt x="61" y="37"/>
                  </a:lnTo>
                  <a:lnTo>
                    <a:pt x="59" y="38"/>
                  </a:lnTo>
                  <a:lnTo>
                    <a:pt x="59" y="40"/>
                  </a:lnTo>
                  <a:lnTo>
                    <a:pt x="59" y="40"/>
                  </a:lnTo>
                  <a:lnTo>
                    <a:pt x="58" y="39"/>
                  </a:lnTo>
                  <a:lnTo>
                    <a:pt x="57" y="38"/>
                  </a:lnTo>
                  <a:lnTo>
                    <a:pt x="55" y="35"/>
                  </a:lnTo>
                  <a:lnTo>
                    <a:pt x="55" y="35"/>
                  </a:lnTo>
                  <a:lnTo>
                    <a:pt x="53" y="40"/>
                  </a:lnTo>
                  <a:lnTo>
                    <a:pt x="50" y="46"/>
                  </a:lnTo>
                  <a:lnTo>
                    <a:pt x="47" y="51"/>
                  </a:lnTo>
                  <a:lnTo>
                    <a:pt x="42" y="55"/>
                  </a:lnTo>
                  <a:lnTo>
                    <a:pt x="42" y="55"/>
                  </a:lnTo>
                  <a:lnTo>
                    <a:pt x="44" y="58"/>
                  </a:lnTo>
                  <a:lnTo>
                    <a:pt x="44" y="60"/>
                  </a:lnTo>
                  <a:lnTo>
                    <a:pt x="44" y="61"/>
                  </a:lnTo>
                  <a:lnTo>
                    <a:pt x="42" y="62"/>
                  </a:lnTo>
                  <a:lnTo>
                    <a:pt x="39" y="63"/>
                  </a:lnTo>
                  <a:lnTo>
                    <a:pt x="39" y="66"/>
                  </a:lnTo>
                  <a:lnTo>
                    <a:pt x="38" y="68"/>
                  </a:lnTo>
                  <a:lnTo>
                    <a:pt x="38" y="68"/>
                  </a:lnTo>
                  <a:lnTo>
                    <a:pt x="37" y="68"/>
                  </a:lnTo>
                  <a:lnTo>
                    <a:pt x="35" y="67"/>
                  </a:lnTo>
                  <a:lnTo>
                    <a:pt x="33" y="66"/>
                  </a:lnTo>
                  <a:lnTo>
                    <a:pt x="33" y="66"/>
                  </a:lnTo>
                  <a:lnTo>
                    <a:pt x="33" y="74"/>
                  </a:lnTo>
                  <a:lnTo>
                    <a:pt x="32" y="77"/>
                  </a:lnTo>
                  <a:lnTo>
                    <a:pt x="30" y="79"/>
                  </a:lnTo>
                  <a:lnTo>
                    <a:pt x="30" y="79"/>
                  </a:lnTo>
                  <a:lnTo>
                    <a:pt x="27" y="78"/>
                  </a:lnTo>
                  <a:lnTo>
                    <a:pt x="24" y="78"/>
                  </a:lnTo>
                  <a:lnTo>
                    <a:pt x="21" y="79"/>
                  </a:lnTo>
                  <a:lnTo>
                    <a:pt x="20" y="81"/>
                  </a:lnTo>
                  <a:lnTo>
                    <a:pt x="20" y="83"/>
                  </a:lnTo>
                  <a:lnTo>
                    <a:pt x="20" y="83"/>
                  </a:lnTo>
                  <a:lnTo>
                    <a:pt x="17" y="81"/>
                  </a:lnTo>
                  <a:lnTo>
                    <a:pt x="16" y="80"/>
                  </a:lnTo>
                  <a:lnTo>
                    <a:pt x="16" y="77"/>
                  </a:lnTo>
                  <a:lnTo>
                    <a:pt x="16" y="77"/>
                  </a:lnTo>
                  <a:lnTo>
                    <a:pt x="15" y="79"/>
                  </a:lnTo>
                  <a:lnTo>
                    <a:pt x="15" y="80"/>
                  </a:lnTo>
                  <a:lnTo>
                    <a:pt x="15" y="84"/>
                  </a:lnTo>
                  <a:lnTo>
                    <a:pt x="16" y="86"/>
                  </a:lnTo>
                  <a:lnTo>
                    <a:pt x="17" y="87"/>
                  </a:lnTo>
                  <a:lnTo>
                    <a:pt x="18" y="86"/>
                  </a:lnTo>
                  <a:lnTo>
                    <a:pt x="20" y="84"/>
                  </a:lnTo>
                  <a:lnTo>
                    <a:pt x="20" y="84"/>
                  </a:lnTo>
                  <a:lnTo>
                    <a:pt x="20" y="88"/>
                  </a:lnTo>
                  <a:lnTo>
                    <a:pt x="20" y="90"/>
                  </a:lnTo>
                  <a:lnTo>
                    <a:pt x="19" y="92"/>
                  </a:lnTo>
                  <a:lnTo>
                    <a:pt x="17" y="95"/>
                  </a:lnTo>
                  <a:lnTo>
                    <a:pt x="16" y="96"/>
                  </a:lnTo>
                  <a:lnTo>
                    <a:pt x="16" y="98"/>
                  </a:lnTo>
                  <a:lnTo>
                    <a:pt x="16" y="98"/>
                  </a:lnTo>
                  <a:lnTo>
                    <a:pt x="14" y="96"/>
                  </a:lnTo>
                  <a:lnTo>
                    <a:pt x="13" y="96"/>
                  </a:lnTo>
                  <a:lnTo>
                    <a:pt x="11" y="96"/>
                  </a:lnTo>
                  <a:lnTo>
                    <a:pt x="10" y="98"/>
                  </a:lnTo>
                  <a:lnTo>
                    <a:pt x="9" y="100"/>
                  </a:lnTo>
                  <a:lnTo>
                    <a:pt x="8" y="103"/>
                  </a:lnTo>
                  <a:lnTo>
                    <a:pt x="8" y="105"/>
                  </a:lnTo>
                  <a:lnTo>
                    <a:pt x="9" y="109"/>
                  </a:lnTo>
                  <a:lnTo>
                    <a:pt x="9" y="109"/>
                  </a:lnTo>
                  <a:lnTo>
                    <a:pt x="7" y="109"/>
                  </a:lnTo>
                  <a:lnTo>
                    <a:pt x="6" y="109"/>
                  </a:lnTo>
                  <a:lnTo>
                    <a:pt x="5" y="110"/>
                  </a:lnTo>
                  <a:lnTo>
                    <a:pt x="4" y="112"/>
                  </a:lnTo>
                  <a:lnTo>
                    <a:pt x="2" y="113"/>
                  </a:lnTo>
                  <a:lnTo>
                    <a:pt x="0" y="113"/>
                  </a:lnTo>
                  <a:lnTo>
                    <a:pt x="0" y="113"/>
                  </a:lnTo>
                  <a:lnTo>
                    <a:pt x="1" y="111"/>
                  </a:lnTo>
                  <a:lnTo>
                    <a:pt x="1" y="109"/>
                  </a:lnTo>
                  <a:lnTo>
                    <a:pt x="0" y="104"/>
                  </a:lnTo>
                  <a:lnTo>
                    <a:pt x="0" y="104"/>
                  </a:lnTo>
                  <a:lnTo>
                    <a:pt x="5" y="104"/>
                  </a:lnTo>
                  <a:lnTo>
                    <a:pt x="5" y="104"/>
                  </a:lnTo>
                  <a:lnTo>
                    <a:pt x="5" y="98"/>
                  </a:lnTo>
                  <a:lnTo>
                    <a:pt x="5" y="96"/>
                  </a:lnTo>
                  <a:lnTo>
                    <a:pt x="2" y="95"/>
                  </a:lnTo>
                  <a:lnTo>
                    <a:pt x="2" y="95"/>
                  </a:lnTo>
                  <a:lnTo>
                    <a:pt x="11" y="84"/>
                  </a:lnTo>
                  <a:lnTo>
                    <a:pt x="11" y="84"/>
                  </a:lnTo>
                  <a:lnTo>
                    <a:pt x="11" y="82"/>
                  </a:lnTo>
                  <a:lnTo>
                    <a:pt x="10" y="81"/>
                  </a:lnTo>
                  <a:lnTo>
                    <a:pt x="9" y="80"/>
                  </a:lnTo>
                  <a:lnTo>
                    <a:pt x="7" y="80"/>
                  </a:lnTo>
                  <a:lnTo>
                    <a:pt x="7" y="80"/>
                  </a:lnTo>
                  <a:lnTo>
                    <a:pt x="8" y="78"/>
                  </a:lnTo>
                  <a:lnTo>
                    <a:pt x="9" y="75"/>
                  </a:lnTo>
                  <a:lnTo>
                    <a:pt x="8" y="70"/>
                  </a:lnTo>
                  <a:lnTo>
                    <a:pt x="7" y="64"/>
                  </a:lnTo>
                  <a:lnTo>
                    <a:pt x="7" y="62"/>
                  </a:lnTo>
                  <a:lnTo>
                    <a:pt x="8" y="59"/>
                  </a:lnTo>
                  <a:lnTo>
                    <a:pt x="8" y="59"/>
                  </a:lnTo>
                  <a:lnTo>
                    <a:pt x="9" y="60"/>
                  </a:lnTo>
                  <a:lnTo>
                    <a:pt x="11" y="60"/>
                  </a:lnTo>
                  <a:lnTo>
                    <a:pt x="12" y="61"/>
                  </a:lnTo>
                  <a:lnTo>
                    <a:pt x="13" y="61"/>
                  </a:lnTo>
                  <a:lnTo>
                    <a:pt x="13" y="61"/>
                  </a:lnTo>
                  <a:lnTo>
                    <a:pt x="12" y="69"/>
                  </a:lnTo>
                  <a:lnTo>
                    <a:pt x="12" y="73"/>
                  </a:lnTo>
                  <a:lnTo>
                    <a:pt x="13" y="76"/>
                  </a:lnTo>
                  <a:lnTo>
                    <a:pt x="13" y="76"/>
                  </a:lnTo>
                  <a:lnTo>
                    <a:pt x="14" y="75"/>
                  </a:lnTo>
                  <a:lnTo>
                    <a:pt x="15" y="74"/>
                  </a:lnTo>
                  <a:lnTo>
                    <a:pt x="15" y="70"/>
                  </a:lnTo>
                  <a:lnTo>
                    <a:pt x="15" y="66"/>
                  </a:lnTo>
                  <a:lnTo>
                    <a:pt x="15" y="61"/>
                  </a:lnTo>
                  <a:lnTo>
                    <a:pt x="15" y="61"/>
                  </a:lnTo>
                  <a:lnTo>
                    <a:pt x="19" y="61"/>
                  </a:lnTo>
                  <a:lnTo>
                    <a:pt x="22" y="62"/>
                  </a:lnTo>
                  <a:lnTo>
                    <a:pt x="25" y="63"/>
                  </a:lnTo>
                  <a:lnTo>
                    <a:pt x="28" y="61"/>
                  </a:lnTo>
                  <a:lnTo>
                    <a:pt x="28" y="61"/>
                  </a:lnTo>
                  <a:lnTo>
                    <a:pt x="28" y="68"/>
                  </a:lnTo>
                  <a:lnTo>
                    <a:pt x="28" y="68"/>
                  </a:lnTo>
                  <a:lnTo>
                    <a:pt x="29" y="67"/>
                  </a:lnTo>
                  <a:lnTo>
                    <a:pt x="29" y="64"/>
                  </a:lnTo>
                  <a:lnTo>
                    <a:pt x="30" y="63"/>
                  </a:lnTo>
                  <a:lnTo>
                    <a:pt x="32" y="62"/>
                  </a:lnTo>
                  <a:lnTo>
                    <a:pt x="32" y="62"/>
                  </a:lnTo>
                  <a:lnTo>
                    <a:pt x="29" y="58"/>
                  </a:lnTo>
                  <a:lnTo>
                    <a:pt x="29" y="53"/>
                  </a:lnTo>
                  <a:lnTo>
                    <a:pt x="29" y="48"/>
                  </a:lnTo>
                  <a:lnTo>
                    <a:pt x="30" y="42"/>
                  </a:lnTo>
                  <a:lnTo>
                    <a:pt x="30" y="42"/>
                  </a:lnTo>
                  <a:lnTo>
                    <a:pt x="33" y="42"/>
                  </a:lnTo>
                  <a:lnTo>
                    <a:pt x="34" y="43"/>
                  </a:lnTo>
                  <a:lnTo>
                    <a:pt x="36" y="48"/>
                  </a:lnTo>
                  <a:lnTo>
                    <a:pt x="36" y="48"/>
                  </a:lnTo>
                  <a:lnTo>
                    <a:pt x="37" y="47"/>
                  </a:lnTo>
                  <a:lnTo>
                    <a:pt x="37" y="46"/>
                  </a:lnTo>
                  <a:lnTo>
                    <a:pt x="37" y="43"/>
                  </a:lnTo>
                  <a:lnTo>
                    <a:pt x="36" y="40"/>
                  </a:lnTo>
                  <a:lnTo>
                    <a:pt x="36" y="37"/>
                  </a:lnTo>
                  <a:lnTo>
                    <a:pt x="36" y="37"/>
                  </a:lnTo>
                  <a:lnTo>
                    <a:pt x="39" y="34"/>
                  </a:lnTo>
                  <a:lnTo>
                    <a:pt x="42" y="31"/>
                  </a:lnTo>
                  <a:lnTo>
                    <a:pt x="46" y="27"/>
                  </a:lnTo>
                  <a:lnTo>
                    <a:pt x="47" y="21"/>
                  </a:lnTo>
                  <a:lnTo>
                    <a:pt x="47" y="21"/>
                  </a:lnTo>
                  <a:lnTo>
                    <a:pt x="49" y="22"/>
                  </a:lnTo>
                  <a:lnTo>
                    <a:pt x="51" y="22"/>
                  </a:lnTo>
                  <a:lnTo>
                    <a:pt x="52" y="21"/>
                  </a:lnTo>
                  <a:lnTo>
                    <a:pt x="53" y="20"/>
                  </a:lnTo>
                  <a:lnTo>
                    <a:pt x="54" y="16"/>
                  </a:lnTo>
                  <a:lnTo>
                    <a:pt x="54" y="11"/>
                  </a:lnTo>
                  <a:lnTo>
                    <a:pt x="54" y="11"/>
                  </a:lnTo>
                  <a:lnTo>
                    <a:pt x="58" y="11"/>
                  </a:lnTo>
                  <a:lnTo>
                    <a:pt x="61" y="12"/>
                  </a:lnTo>
                  <a:lnTo>
                    <a:pt x="65" y="13"/>
                  </a:lnTo>
                  <a:lnTo>
                    <a:pt x="67" y="15"/>
                  </a:lnTo>
                  <a:lnTo>
                    <a:pt x="67" y="15"/>
                  </a:lnTo>
                  <a:lnTo>
                    <a:pt x="68" y="15"/>
                  </a:lnTo>
                  <a:lnTo>
                    <a:pt x="69" y="14"/>
                  </a:lnTo>
                  <a:lnTo>
                    <a:pt x="68" y="12"/>
                  </a:lnTo>
                  <a:lnTo>
                    <a:pt x="67" y="11"/>
                  </a:lnTo>
                  <a:lnTo>
                    <a:pt x="66" y="11"/>
                  </a:lnTo>
                  <a:lnTo>
                    <a:pt x="64" y="11"/>
                  </a:lnTo>
                  <a:lnTo>
                    <a:pt x="64" y="11"/>
                  </a:lnTo>
                  <a:lnTo>
                    <a:pt x="65" y="8"/>
                  </a:lnTo>
                  <a:lnTo>
                    <a:pt x="66" y="6"/>
                  </a:lnTo>
                  <a:lnTo>
                    <a:pt x="67" y="4"/>
                  </a:lnTo>
                  <a:lnTo>
                    <a:pt x="68" y="0"/>
                  </a:lnTo>
                  <a:lnTo>
                    <a:pt x="68" y="0"/>
                  </a:lnTo>
                  <a:lnTo>
                    <a:pt x="70" y="0"/>
                  </a:lnTo>
                  <a:lnTo>
                    <a:pt x="72" y="1"/>
                  </a:lnTo>
                  <a:lnTo>
                    <a:pt x="73" y="2"/>
                  </a:lnTo>
                  <a:lnTo>
                    <a:pt x="75" y="2"/>
                  </a:lnTo>
                  <a:lnTo>
                    <a:pt x="75" y="2"/>
                  </a:lnTo>
                  <a:close/>
                  <a:moveTo>
                    <a:pt x="34" y="61"/>
                  </a:moveTo>
                  <a:lnTo>
                    <a:pt x="34" y="61"/>
                  </a:lnTo>
                  <a:lnTo>
                    <a:pt x="38" y="58"/>
                  </a:lnTo>
                  <a:lnTo>
                    <a:pt x="38" y="57"/>
                  </a:lnTo>
                  <a:lnTo>
                    <a:pt x="36" y="55"/>
                  </a:lnTo>
                  <a:lnTo>
                    <a:pt x="36" y="55"/>
                  </a:lnTo>
                  <a:lnTo>
                    <a:pt x="35" y="57"/>
                  </a:lnTo>
                  <a:lnTo>
                    <a:pt x="34" y="59"/>
                  </a:lnTo>
                  <a:lnTo>
                    <a:pt x="33" y="60"/>
                  </a:lnTo>
                  <a:lnTo>
                    <a:pt x="34" y="61"/>
                  </a:lnTo>
                  <a:lnTo>
                    <a:pt x="34"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400">
                <a:solidFill>
                  <a:prstClr val="black"/>
                </a:solidFill>
                <a:latin typeface="Malgun Gothic" panose="020b0503020000020004" charset="-127"/>
                <a:ea typeface="Malgun Gothic" panose="020b0503020000020004" charset="-127"/>
              </a:endParaRPr>
            </a:p>
          </p:txBody>
        </p:sp>
      </p:grpSp>
      <p:grpSp>
        <p:nvGrpSpPr>
          <p:cNvPr id="187" name="组合 186"/>
          <p:cNvGrpSpPr/>
          <p:nvPr/>
        </p:nvGrpSpPr>
        <p:grpSpPr>
          <a:xfrm>
            <a:off x="1304596" y="4702165"/>
            <a:ext cx="4299328" cy="1180931"/>
            <a:chOff x="7325359" y="2262882"/>
            <a:chExt cx="4299328" cy="1180931"/>
          </a:xfrm>
        </p:grpSpPr>
        <p:sp>
          <p:nvSpPr>
            <p:cNvPr id="188" name="矩形 187"/>
            <p:cNvSpPr/>
            <p:nvPr/>
          </p:nvSpPr>
          <p:spPr>
            <a:xfrm>
              <a:off x="7325359" y="2686683"/>
              <a:ext cx="4299328"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a:solidFill>
                    <a:srgbClr val="3C3C3B"/>
                  </a:solidFill>
                  <a:latin typeface="汉仪小麦体简" panose="00020600040101010101" pitchFamily="18" charset="-122"/>
                  <a:ea typeface="汉仪小麦体简" panose="00020600040101010101" pitchFamily="18" charset="-122"/>
                </a:rPr>
                <a:t>用户可以在投影仪或者计算机上进行演示也可以将演示文稿打印出来制作</a:t>
              </a:r>
              <a:endParaRPr lang="zh-CN" altLang="en-US">
                <a:solidFill>
                  <a:srgbClr val="3C3C3B"/>
                </a:solidFill>
                <a:latin typeface="汉仪小麦体简" panose="00020600040101010101" pitchFamily="18" charset="-122"/>
                <a:ea typeface="汉仪小麦体简" panose="00020600040101010101" pitchFamily="18" charset="-122"/>
              </a:endParaRPr>
            </a:p>
          </p:txBody>
        </p:sp>
        <p:sp>
          <p:nvSpPr>
            <p:cNvPr id="189" name="矩形 188"/>
            <p:cNvSpPr/>
            <p:nvPr/>
          </p:nvSpPr>
          <p:spPr>
            <a:xfrm>
              <a:off x="7325360" y="2262882"/>
              <a:ext cx="2241974"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a:solidFill>
                    <a:srgbClr val="3C3C3B"/>
                  </a:solidFill>
                  <a:latin typeface="汉仪小麦体简" panose="00020600040101010101" pitchFamily="18" charset="-122"/>
                  <a:ea typeface="汉仪小麦体简" panose="00020600040101010101" pitchFamily="18" charset="-122"/>
                </a:rPr>
                <a:t>标题文字添加</a:t>
              </a:r>
              <a:endParaRPr lang="zh-CN" altLang="en-US" sz="2400" b="1">
                <a:solidFill>
                  <a:srgbClr val="3C3C3B"/>
                </a:solidFill>
                <a:latin typeface="汉仪小麦体简" panose="00020600040101010101" pitchFamily="18" charset="-122"/>
                <a:ea typeface="汉仪小麦体简" panose="00020600040101010101" pitchFamily="18" charset="-122"/>
              </a:endParaRPr>
            </a:p>
          </p:txBody>
        </p:sp>
      </p:grpSp>
      <p:grpSp>
        <p:nvGrpSpPr>
          <p:cNvPr id="190" name="组合 189"/>
          <p:cNvGrpSpPr/>
          <p:nvPr/>
        </p:nvGrpSpPr>
        <p:grpSpPr>
          <a:xfrm>
            <a:off x="6597217" y="4702165"/>
            <a:ext cx="4299328" cy="1180931"/>
            <a:chOff x="7325359" y="2262882"/>
            <a:chExt cx="4299328" cy="1180931"/>
          </a:xfrm>
        </p:grpSpPr>
        <p:sp>
          <p:nvSpPr>
            <p:cNvPr id="191" name="矩形 190"/>
            <p:cNvSpPr/>
            <p:nvPr/>
          </p:nvSpPr>
          <p:spPr>
            <a:xfrm>
              <a:off x="7325359" y="2686683"/>
              <a:ext cx="4299328" cy="7571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a:solidFill>
                    <a:srgbClr val="3C3C3B"/>
                  </a:solidFill>
                  <a:latin typeface="汉仪小麦体简" panose="00020600040101010101" pitchFamily="18" charset="-122"/>
                  <a:ea typeface="汉仪小麦体简" panose="00020600040101010101" pitchFamily="18" charset="-122"/>
                </a:rPr>
                <a:t>用户可以在投影仪或者计算机上进行演示也可以将演示文稿打印出来制作</a:t>
              </a:r>
              <a:endParaRPr lang="zh-CN" altLang="en-US">
                <a:solidFill>
                  <a:srgbClr val="3C3C3B"/>
                </a:solidFill>
                <a:latin typeface="汉仪小麦体简" panose="00020600040101010101" pitchFamily="18" charset="-122"/>
                <a:ea typeface="汉仪小麦体简" panose="00020600040101010101" pitchFamily="18" charset="-122"/>
              </a:endParaRPr>
            </a:p>
          </p:txBody>
        </p:sp>
        <p:sp>
          <p:nvSpPr>
            <p:cNvPr id="192" name="矩形 191"/>
            <p:cNvSpPr/>
            <p:nvPr/>
          </p:nvSpPr>
          <p:spPr>
            <a:xfrm>
              <a:off x="9382713" y="2262882"/>
              <a:ext cx="2241974" cy="512641"/>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2400" b="1">
                  <a:solidFill>
                    <a:srgbClr val="3C3C3B"/>
                  </a:solidFill>
                  <a:latin typeface="汉仪小麦体简" panose="00020600040101010101" pitchFamily="18" charset="-122"/>
                  <a:ea typeface="汉仪小麦体简" panose="00020600040101010101" pitchFamily="18" charset="-122"/>
                </a:rPr>
                <a:t>标题文字添加</a:t>
              </a:r>
              <a:endParaRPr lang="zh-CN" altLang="en-US" sz="2400" b="1">
                <a:solidFill>
                  <a:srgbClr val="3C3C3B"/>
                </a:solidFill>
                <a:latin typeface="汉仪小麦体简" panose="00020600040101010101" pitchFamily="18" charset="-122"/>
                <a:ea typeface="汉仪小麦体简" panose="00020600040101010101" pitchFamily="18" charset="-122"/>
              </a:endParaRPr>
            </a:p>
          </p:txBody>
        </p:sp>
      </p:grpSp>
      <p:sp>
        <p:nvSpPr>
          <p:cNvPr id="194" name="矩形 193"/>
          <p:cNvSpPr/>
          <p:nvPr/>
        </p:nvSpPr>
        <p:spPr>
          <a:xfrm>
            <a:off x="3486939" y="2669668"/>
            <a:ext cx="1029013" cy="1077218"/>
          </a:xfrm>
          <a:prstGeom prst="rect">
            <a:avLst/>
          </a:prstGeom>
        </p:spPr>
        <p:txBody>
          <a:bodyPr wrap="square">
            <a:spAutoFit/>
            <a:scene3d>
              <a:camera prst="orthographicFront"/>
              <a:lightRig rig="threePt" dir="t"/>
            </a:scene3d>
            <a:sp3d contourW="12700"/>
          </a:bodyPr>
          <a:lstStyle/>
          <a:p>
            <a:pPr algn="ctr"/>
            <a:r>
              <a:rPr lang="zh-CN" altLang="en-US" sz="3200" b="1">
                <a:solidFill>
                  <a:srgbClr val="3C3C3B"/>
                </a:solidFill>
                <a:latin typeface="汉仪小麦体简" panose="00020600040101010101" pitchFamily="18" charset="-122"/>
                <a:ea typeface="汉仪小麦体简" panose="00020600040101010101" pitchFamily="18" charset="-122"/>
              </a:rPr>
              <a:t>文字</a:t>
            </a:r>
            <a:endParaRPr lang="en-US" altLang="zh-CN" sz="3200" b="1">
              <a:solidFill>
                <a:srgbClr val="3C3C3B"/>
              </a:solidFill>
              <a:latin typeface="汉仪小麦体简" panose="00020600040101010101" pitchFamily="18" charset="-122"/>
              <a:ea typeface="汉仪小麦体简" panose="00020600040101010101" pitchFamily="18" charset="-122"/>
            </a:endParaRPr>
          </a:p>
          <a:p>
            <a:pPr algn="ctr"/>
            <a:r>
              <a:rPr lang="zh-CN" altLang="en-US" sz="3200" b="1">
                <a:solidFill>
                  <a:srgbClr val="3C3C3B"/>
                </a:solidFill>
                <a:latin typeface="汉仪小麦体简" panose="00020600040101010101" pitchFamily="18" charset="-122"/>
                <a:ea typeface="汉仪小麦体简" panose="00020600040101010101" pitchFamily="18" charset="-122"/>
              </a:rPr>
              <a:t>添加</a:t>
            </a:r>
            <a:endParaRPr lang="zh-CN" altLang="en-US" sz="3200" b="1">
              <a:solidFill>
                <a:srgbClr val="3C3C3B"/>
              </a:solidFill>
              <a:latin typeface="汉仪小麦体简" panose="00020600040101010101" pitchFamily="18" charset="-122"/>
              <a:ea typeface="汉仪小麦体简" panose="00020600040101010101" pitchFamily="18" charset="-122"/>
            </a:endParaRPr>
          </a:p>
        </p:txBody>
      </p:sp>
      <p:sp>
        <p:nvSpPr>
          <p:cNvPr id="195" name="矩形 194"/>
          <p:cNvSpPr/>
          <p:nvPr/>
        </p:nvSpPr>
        <p:spPr>
          <a:xfrm>
            <a:off x="5569715" y="2669668"/>
            <a:ext cx="1029013" cy="1077218"/>
          </a:xfrm>
          <a:prstGeom prst="rect">
            <a:avLst/>
          </a:prstGeom>
        </p:spPr>
        <p:txBody>
          <a:bodyPr wrap="square">
            <a:spAutoFit/>
            <a:scene3d>
              <a:camera prst="orthographicFront"/>
              <a:lightRig rig="threePt" dir="t"/>
            </a:scene3d>
            <a:sp3d contourW="12700"/>
          </a:bodyPr>
          <a:lstStyle/>
          <a:p>
            <a:pPr algn="ctr"/>
            <a:r>
              <a:rPr lang="zh-CN" altLang="en-US" sz="3200" b="1">
                <a:solidFill>
                  <a:srgbClr val="3C3C3B"/>
                </a:solidFill>
                <a:latin typeface="汉仪小麦体简" panose="00020600040101010101" pitchFamily="18" charset="-122"/>
                <a:ea typeface="汉仪小麦体简" panose="00020600040101010101" pitchFamily="18" charset="-122"/>
              </a:rPr>
              <a:t>文字</a:t>
            </a:r>
            <a:endParaRPr lang="en-US" altLang="zh-CN" sz="3200" b="1">
              <a:solidFill>
                <a:srgbClr val="3C3C3B"/>
              </a:solidFill>
              <a:latin typeface="汉仪小麦体简" panose="00020600040101010101" pitchFamily="18" charset="-122"/>
              <a:ea typeface="汉仪小麦体简" panose="00020600040101010101" pitchFamily="18" charset="-122"/>
            </a:endParaRPr>
          </a:p>
          <a:p>
            <a:pPr algn="ctr"/>
            <a:r>
              <a:rPr lang="zh-CN" altLang="en-US" sz="3200" b="1">
                <a:solidFill>
                  <a:srgbClr val="3C3C3B"/>
                </a:solidFill>
                <a:latin typeface="汉仪小麦体简" panose="00020600040101010101" pitchFamily="18" charset="-122"/>
                <a:ea typeface="汉仪小麦体简" panose="00020600040101010101" pitchFamily="18" charset="-122"/>
              </a:rPr>
              <a:t>添加</a:t>
            </a:r>
            <a:endParaRPr lang="zh-CN" altLang="en-US" sz="3200" b="1">
              <a:solidFill>
                <a:srgbClr val="3C3C3B"/>
              </a:solidFill>
              <a:latin typeface="汉仪小麦体简" panose="00020600040101010101" pitchFamily="18" charset="-122"/>
              <a:ea typeface="汉仪小麦体简" panose="00020600040101010101" pitchFamily="18" charset="-122"/>
            </a:endParaRPr>
          </a:p>
        </p:txBody>
      </p:sp>
      <p:sp>
        <p:nvSpPr>
          <p:cNvPr id="196" name="矩形 195"/>
          <p:cNvSpPr/>
          <p:nvPr/>
        </p:nvSpPr>
        <p:spPr>
          <a:xfrm>
            <a:off x="7703498" y="2669668"/>
            <a:ext cx="1029013" cy="1077218"/>
          </a:xfrm>
          <a:prstGeom prst="rect">
            <a:avLst/>
          </a:prstGeom>
        </p:spPr>
        <p:txBody>
          <a:bodyPr wrap="square">
            <a:spAutoFit/>
            <a:scene3d>
              <a:camera prst="orthographicFront"/>
              <a:lightRig rig="threePt" dir="t"/>
            </a:scene3d>
            <a:sp3d contourW="12700"/>
          </a:bodyPr>
          <a:lstStyle/>
          <a:p>
            <a:pPr algn="ctr"/>
            <a:r>
              <a:rPr lang="zh-CN" altLang="en-US" sz="3200" b="1">
                <a:solidFill>
                  <a:srgbClr val="3C3C3B"/>
                </a:solidFill>
                <a:latin typeface="汉仪小麦体简" panose="00020600040101010101" pitchFamily="18" charset="-122"/>
                <a:ea typeface="汉仪小麦体简" panose="00020600040101010101" pitchFamily="18" charset="-122"/>
              </a:rPr>
              <a:t>文字</a:t>
            </a:r>
            <a:endParaRPr lang="en-US" altLang="zh-CN" sz="3200" b="1">
              <a:solidFill>
                <a:srgbClr val="3C3C3B"/>
              </a:solidFill>
              <a:latin typeface="汉仪小麦体简" panose="00020600040101010101" pitchFamily="18" charset="-122"/>
              <a:ea typeface="汉仪小麦体简" panose="00020600040101010101" pitchFamily="18" charset="-122"/>
            </a:endParaRPr>
          </a:p>
          <a:p>
            <a:pPr algn="ctr"/>
            <a:r>
              <a:rPr lang="zh-CN" altLang="en-US" sz="3200" b="1">
                <a:solidFill>
                  <a:srgbClr val="3C3C3B"/>
                </a:solidFill>
                <a:latin typeface="汉仪小麦体简" panose="00020600040101010101" pitchFamily="18" charset="-122"/>
                <a:ea typeface="汉仪小麦体简" panose="00020600040101010101" pitchFamily="18" charset="-122"/>
              </a:rPr>
              <a:t>添加</a:t>
            </a:r>
            <a:endParaRPr lang="zh-CN" altLang="en-US" sz="3200" b="1">
              <a:solidFill>
                <a:srgbClr val="3C3C3B"/>
              </a:solidFill>
              <a:latin typeface="汉仪小麦体简" panose="00020600040101010101" pitchFamily="18" charset="-122"/>
              <a:ea typeface="汉仪小麦体简" panose="00020600040101010101" pitchFamily="18" charset="-122"/>
            </a:endParaRPr>
          </a:p>
        </p:txBody>
      </p:sp>
      <p:grpSp>
        <p:nvGrpSpPr>
          <p:cNvPr id="197" name="组合 196"/>
          <p:cNvGrpSpPr/>
          <p:nvPr/>
        </p:nvGrpSpPr>
        <p:grpSpPr>
          <a:xfrm>
            <a:off x="0" y="206306"/>
            <a:ext cx="6720420" cy="902380"/>
            <a:chOff x="0" y="206306"/>
            <a:chExt cx="6720420" cy="902380"/>
          </a:xfrm>
        </p:grpSpPr>
        <p:sp>
          <p:nvSpPr>
            <p:cNvPr id="198" name="文本框 197"/>
            <p:cNvSpPr txBox="1"/>
            <p:nvPr/>
          </p:nvSpPr>
          <p:spPr>
            <a:xfrm>
              <a:off x="512557" y="206306"/>
              <a:ext cx="4509386" cy="830997"/>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00000"/>
                </a:lnSpc>
                <a:spcBef>
                  <a:spcPct val="0"/>
                </a:spcBef>
                <a:spcAft>
                  <a:spcPct val="0"/>
                </a:spcAft>
                <a:buClrTx/>
                <a:buSzTx/>
                <a:buFontTx/>
                <a:buNone/>
                <a:defRPr/>
              </a:pPr>
              <a:r>
                <a:rPr kumimoji="0" lang="zh-CN" altLang="en-US" sz="4800" b="0" i="0" u="none" strike="noStrike" kern="1200" cap="none" spc="0" normalizeH="0" baseline="0" noProof="0">
                  <a:ln>
                    <a:noFill/>
                  </a:ln>
                  <a:solidFill>
                    <a:srgbClr val="000042"/>
                  </a:solidFill>
                  <a:effectLst/>
                  <a:uLnTx/>
                  <a:uFillTx/>
                  <a:latin typeface="汉仪小麦体简" panose="00020600040101010101" pitchFamily="18" charset="-122"/>
                  <a:ea typeface="汉仪小麦体简" panose="00020600040101010101" pitchFamily="18" charset="-122"/>
                </a:rPr>
                <a:t>标题文字添加</a:t>
              </a:r>
              <a:endParaRPr kumimoji="0" lang="zh-CN" altLang="en-US" sz="4800" b="0" i="0" u="none" strike="noStrike" kern="1200" cap="none" spc="0" normalizeH="0" baseline="0" noProof="0">
                <a:ln>
                  <a:noFill/>
                </a:ln>
                <a:solidFill>
                  <a:srgbClr val="000042"/>
                </a:solidFill>
                <a:effectLst/>
                <a:uLnTx/>
                <a:uFillTx/>
                <a:latin typeface="汉仪小麦体简" panose="00020600040101010101" pitchFamily="18" charset="-122"/>
                <a:ea typeface="汉仪小麦体简" panose="00020600040101010101" pitchFamily="18" charset="-122"/>
              </a:endParaRPr>
            </a:p>
          </p:txBody>
        </p:sp>
        <p:grpSp>
          <p:nvGrpSpPr>
            <p:cNvPr id="199" name="组合 198"/>
            <p:cNvGrpSpPr/>
            <p:nvPr/>
          </p:nvGrpSpPr>
          <p:grpSpPr>
            <a:xfrm>
              <a:off x="0" y="429601"/>
              <a:ext cx="6720420" cy="679085"/>
              <a:chOff x="0" y="429601"/>
              <a:chExt cx="6720420" cy="679085"/>
            </a:xfrm>
          </p:grpSpPr>
          <p:sp>
            <p:nvSpPr>
              <p:cNvPr id="200" name="任意多边形 199"/>
              <p:cNvSpPr/>
              <p:nvPr/>
            </p:nvSpPr>
            <p:spPr>
              <a:xfrm>
                <a:off x="0" y="632010"/>
                <a:ext cx="6212114" cy="476676"/>
              </a:xfrm>
              <a:custGeom>
                <a:gdLst>
                  <a:gd name="connsiteX0" fmla="*/ 0 w 4830618"/>
                  <a:gd name="connsiteY0" fmla="*/ 299543 h 476676"/>
                  <a:gd name="connsiteX1" fmla="*/ 2650836 w 4830618"/>
                  <a:gd name="connsiteY1" fmla="*/ 475034 h 476676"/>
                  <a:gd name="connsiteX2" fmla="*/ 3796145 w 4830618"/>
                  <a:gd name="connsiteY2" fmla="*/ 207180 h 476676"/>
                  <a:gd name="connsiteX3" fmla="*/ 3398982 w 4830618"/>
                  <a:gd name="connsiteY3" fmla="*/ 3980 h 476676"/>
                  <a:gd name="connsiteX4" fmla="*/ 3574473 w 4830618"/>
                  <a:gd name="connsiteY4" fmla="*/ 391907 h 476676"/>
                  <a:gd name="connsiteX5" fmla="*/ 4830618 w 4830618"/>
                  <a:gd name="connsiteY5" fmla="*/ 225652 h 47667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30618" h="476676">
                    <a:moveTo>
                      <a:pt x="0" y="299543"/>
                    </a:moveTo>
                    <a:cubicBezTo>
                      <a:pt x="1009072" y="394985"/>
                      <a:pt x="2018145" y="490428"/>
                      <a:pt x="2650836" y="475034"/>
                    </a:cubicBezTo>
                    <a:cubicBezTo>
                      <a:pt x="3283527" y="459640"/>
                      <a:pt x="3671454" y="285689"/>
                      <a:pt x="3796145" y="207180"/>
                    </a:cubicBezTo>
                    <a:cubicBezTo>
                      <a:pt x="3920836" y="128671"/>
                      <a:pt x="3435927" y="-26808"/>
                      <a:pt x="3398982" y="3980"/>
                    </a:cubicBezTo>
                    <a:cubicBezTo>
                      <a:pt x="3362037" y="34768"/>
                      <a:pt x="3335867" y="354962"/>
                      <a:pt x="3574473" y="391907"/>
                    </a:cubicBezTo>
                    <a:cubicBezTo>
                      <a:pt x="3813079" y="428852"/>
                      <a:pt x="4321848" y="327252"/>
                      <a:pt x="4830618" y="225652"/>
                    </a:cubicBezTo>
                  </a:path>
                </a:pathLst>
              </a:cu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1" name="任意多边形 200"/>
              <p:cNvSpPr/>
              <p:nvPr/>
            </p:nvSpPr>
            <p:spPr>
              <a:xfrm rot="417983" flipH="1">
                <a:off x="6068192" y="429601"/>
                <a:ext cx="652228" cy="490544"/>
              </a:xfrm>
              <a:custGeom>
                <a:gdLst>
                  <a:gd name="connsiteX0" fmla="*/ 379541 w 652228"/>
                  <a:gd name="connsiteY0" fmla="*/ 326881 h 490544"/>
                  <a:gd name="connsiteX1" fmla="*/ 307194 w 652228"/>
                  <a:gd name="connsiteY1" fmla="*/ 398729 h 490544"/>
                  <a:gd name="connsiteX2" fmla="*/ 424063 w 652228"/>
                  <a:gd name="connsiteY2" fmla="*/ 407018 h 490544"/>
                  <a:gd name="connsiteX3" fmla="*/ 379541 w 652228"/>
                  <a:gd name="connsiteY3" fmla="*/ 326881 h 490544"/>
                  <a:gd name="connsiteX4" fmla="*/ 136903 w 652228"/>
                  <a:gd name="connsiteY4" fmla="*/ 89809 h 490544"/>
                  <a:gd name="connsiteX5" fmla="*/ 203684 w 652228"/>
                  <a:gd name="connsiteY5" fmla="*/ 139530 h 490544"/>
                  <a:gd name="connsiteX6" fmla="*/ 384551 w 652228"/>
                  <a:gd name="connsiteY6" fmla="*/ 288697 h 490544"/>
                  <a:gd name="connsiteX7" fmla="*/ 390117 w 652228"/>
                  <a:gd name="connsiteY7" fmla="*/ 299746 h 490544"/>
                  <a:gd name="connsiteX8" fmla="*/ 454115 w 652228"/>
                  <a:gd name="connsiteY8" fmla="*/ 393664 h 490544"/>
                  <a:gd name="connsiteX9" fmla="*/ 451333 w 652228"/>
                  <a:gd name="connsiteY9" fmla="*/ 319082 h 490544"/>
                  <a:gd name="connsiteX10" fmla="*/ 451333 w 652228"/>
                  <a:gd name="connsiteY10" fmla="*/ 225163 h 490544"/>
                  <a:gd name="connsiteX11" fmla="*/ 454115 w 652228"/>
                  <a:gd name="connsiteY11" fmla="*/ 222399 h 490544"/>
                  <a:gd name="connsiteX12" fmla="*/ 451333 w 652228"/>
                  <a:gd name="connsiteY12" fmla="*/ 222399 h 490544"/>
                  <a:gd name="connsiteX13" fmla="*/ 445767 w 652228"/>
                  <a:gd name="connsiteY13" fmla="*/ 230687 h 490544"/>
                  <a:gd name="connsiteX14" fmla="*/ 281597 w 652228"/>
                  <a:gd name="connsiteY14" fmla="*/ 164391 h 490544"/>
                  <a:gd name="connsiteX15" fmla="*/ 136903 w 652228"/>
                  <a:gd name="connsiteY15" fmla="*/ 89809 h 490544"/>
                  <a:gd name="connsiteX16" fmla="*/ 160275 w 652228"/>
                  <a:gd name="connsiteY16" fmla="*/ 56418 h 490544"/>
                  <a:gd name="connsiteX17" fmla="*/ 267815 w 652228"/>
                  <a:gd name="connsiteY17" fmla="*/ 118071 h 490544"/>
                  <a:gd name="connsiteX18" fmla="*/ 444291 w 652228"/>
                  <a:gd name="connsiteY18" fmla="*/ 210553 h 490544"/>
                  <a:gd name="connsiteX19" fmla="*/ 447048 w 652228"/>
                  <a:gd name="connsiteY19" fmla="*/ 213355 h 490544"/>
                  <a:gd name="connsiteX20" fmla="*/ 452563 w 652228"/>
                  <a:gd name="connsiteY20" fmla="*/ 210553 h 490544"/>
                  <a:gd name="connsiteX21" fmla="*/ 458078 w 652228"/>
                  <a:gd name="connsiteY21" fmla="*/ 199343 h 490544"/>
                  <a:gd name="connsiteX22" fmla="*/ 471863 w 652228"/>
                  <a:gd name="connsiteY22" fmla="*/ 190935 h 490544"/>
                  <a:gd name="connsiteX23" fmla="*/ 518741 w 652228"/>
                  <a:gd name="connsiteY23" fmla="*/ 162910 h 490544"/>
                  <a:gd name="connsiteX24" fmla="*/ 587676 w 652228"/>
                  <a:gd name="connsiteY24" fmla="*/ 120875 h 490544"/>
                  <a:gd name="connsiteX25" fmla="*/ 540801 w 652228"/>
                  <a:gd name="connsiteY25" fmla="*/ 106863 h 490544"/>
                  <a:gd name="connsiteX26" fmla="*/ 353296 w 652228"/>
                  <a:gd name="connsiteY26" fmla="*/ 73232 h 490544"/>
                  <a:gd name="connsiteX27" fmla="*/ 160275 w 652228"/>
                  <a:gd name="connsiteY27" fmla="*/ 56418 h 490544"/>
                  <a:gd name="connsiteX28" fmla="*/ 36731 w 652228"/>
                  <a:gd name="connsiteY28" fmla="*/ 53078 h 490544"/>
                  <a:gd name="connsiteX29" fmla="*/ 202233 w 652228"/>
                  <a:gd name="connsiteY29" fmla="*/ 447087 h 490544"/>
                  <a:gd name="connsiteX30" fmla="*/ 353943 w 652228"/>
                  <a:gd name="connsiteY30" fmla="*/ 305576 h 490544"/>
                  <a:gd name="connsiteX31" fmla="*/ 177407 w 652228"/>
                  <a:gd name="connsiteY31" fmla="*/ 164067 h 490544"/>
                  <a:gd name="connsiteX32" fmla="*/ 72589 w 652228"/>
                  <a:gd name="connsiteY32" fmla="*/ 78051 h 490544"/>
                  <a:gd name="connsiteX33" fmla="*/ 36731 w 652228"/>
                  <a:gd name="connsiteY33" fmla="*/ 53078 h 490544"/>
                  <a:gd name="connsiteX34" fmla="*/ 52949 w 652228"/>
                  <a:gd name="connsiteY34" fmla="*/ 584 h 490544"/>
                  <a:gd name="connsiteX35" fmla="*/ 84580 w 652228"/>
                  <a:gd name="connsiteY35" fmla="*/ 585 h 490544"/>
                  <a:gd name="connsiteX36" fmla="*/ 144202 w 652228"/>
                  <a:gd name="connsiteY36" fmla="*/ 6811 h 490544"/>
                  <a:gd name="connsiteX37" fmla="*/ 363280 w 652228"/>
                  <a:gd name="connsiteY37" fmla="*/ 37250 h 490544"/>
                  <a:gd name="connsiteX38" fmla="*/ 651685 w 652228"/>
                  <a:gd name="connsiteY38" fmla="*/ 111963 h 490544"/>
                  <a:gd name="connsiteX39" fmla="*/ 637818 w 652228"/>
                  <a:gd name="connsiteY39" fmla="*/ 131333 h 490544"/>
                  <a:gd name="connsiteX40" fmla="*/ 629499 w 652228"/>
                  <a:gd name="connsiteY40" fmla="*/ 139635 h 490544"/>
                  <a:gd name="connsiteX41" fmla="*/ 529668 w 652228"/>
                  <a:gd name="connsiteY41" fmla="*/ 197746 h 490544"/>
                  <a:gd name="connsiteX42" fmla="*/ 476977 w 652228"/>
                  <a:gd name="connsiteY42" fmla="*/ 225418 h 490544"/>
                  <a:gd name="connsiteX43" fmla="*/ 482523 w 652228"/>
                  <a:gd name="connsiteY43" fmla="*/ 333338 h 490544"/>
                  <a:gd name="connsiteX44" fmla="*/ 485298 w 652228"/>
                  <a:gd name="connsiteY44" fmla="*/ 449559 h 490544"/>
                  <a:gd name="connsiteX45" fmla="*/ 454793 w 652228"/>
                  <a:gd name="connsiteY45" fmla="*/ 457861 h 490544"/>
                  <a:gd name="connsiteX46" fmla="*/ 452018 w 652228"/>
                  <a:gd name="connsiteY46" fmla="*/ 452327 h 490544"/>
                  <a:gd name="connsiteX47" fmla="*/ 302270 w 652228"/>
                  <a:gd name="connsiteY47" fmla="*/ 424655 h 490544"/>
                  <a:gd name="connsiteX48" fmla="*/ 291177 w 652228"/>
                  <a:gd name="connsiteY48" fmla="*/ 413585 h 490544"/>
                  <a:gd name="connsiteX49" fmla="*/ 210758 w 652228"/>
                  <a:gd name="connsiteY49" fmla="*/ 485532 h 490544"/>
                  <a:gd name="connsiteX50" fmla="*/ 183027 w 652228"/>
                  <a:gd name="connsiteY50" fmla="*/ 482766 h 490544"/>
                  <a:gd name="connsiteX51" fmla="*/ 0 w 652228"/>
                  <a:gd name="connsiteY51" fmla="*/ 23414 h 490544"/>
                  <a:gd name="connsiteX52" fmla="*/ 8319 w 652228"/>
                  <a:gd name="connsiteY52" fmla="*/ 12345 h 490544"/>
                  <a:gd name="connsiteX53" fmla="*/ 22184 w 652228"/>
                  <a:gd name="connsiteY53" fmla="*/ 6811 h 490544"/>
                  <a:gd name="connsiteX54" fmla="*/ 24959 w 652228"/>
                  <a:gd name="connsiteY54" fmla="*/ 6811 h 490544"/>
                  <a:gd name="connsiteX55" fmla="*/ 52949 w 652228"/>
                  <a:gd name="connsiteY55" fmla="*/ 584 h 49054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52228" h="490544">
                    <a:moveTo>
                      <a:pt x="379541" y="326881"/>
                    </a:moveTo>
                    <a:cubicBezTo>
                      <a:pt x="357281" y="351751"/>
                      <a:pt x="332237" y="373859"/>
                      <a:pt x="307194" y="398729"/>
                    </a:cubicBezTo>
                    <a:cubicBezTo>
                      <a:pt x="343368" y="393202"/>
                      <a:pt x="387889" y="398729"/>
                      <a:pt x="424063" y="407018"/>
                    </a:cubicBezTo>
                    <a:cubicBezTo>
                      <a:pt x="410149" y="382149"/>
                      <a:pt x="393455" y="354515"/>
                      <a:pt x="379541" y="326881"/>
                    </a:cubicBezTo>
                    <a:close/>
                    <a:moveTo>
                      <a:pt x="136903" y="89809"/>
                    </a:moveTo>
                    <a:cubicBezTo>
                      <a:pt x="159163" y="106383"/>
                      <a:pt x="181425" y="122957"/>
                      <a:pt x="203684" y="139530"/>
                    </a:cubicBezTo>
                    <a:cubicBezTo>
                      <a:pt x="262118" y="186489"/>
                      <a:pt x="331682" y="233450"/>
                      <a:pt x="384551" y="288697"/>
                    </a:cubicBezTo>
                    <a:cubicBezTo>
                      <a:pt x="387334" y="294220"/>
                      <a:pt x="390117" y="296982"/>
                      <a:pt x="390117" y="299746"/>
                    </a:cubicBezTo>
                    <a:cubicBezTo>
                      <a:pt x="412377" y="330131"/>
                      <a:pt x="431856" y="360516"/>
                      <a:pt x="454115" y="393664"/>
                    </a:cubicBezTo>
                    <a:cubicBezTo>
                      <a:pt x="454115" y="368803"/>
                      <a:pt x="451333" y="343943"/>
                      <a:pt x="451333" y="319082"/>
                    </a:cubicBezTo>
                    <a:cubicBezTo>
                      <a:pt x="448550" y="288697"/>
                      <a:pt x="440202" y="252786"/>
                      <a:pt x="451333" y="225163"/>
                    </a:cubicBezTo>
                    <a:cubicBezTo>
                      <a:pt x="451333" y="225163"/>
                      <a:pt x="451333" y="222399"/>
                      <a:pt x="454115" y="222399"/>
                    </a:cubicBezTo>
                    <a:cubicBezTo>
                      <a:pt x="454115" y="222399"/>
                      <a:pt x="451333" y="222399"/>
                      <a:pt x="451333" y="222399"/>
                    </a:cubicBezTo>
                    <a:cubicBezTo>
                      <a:pt x="451333" y="225163"/>
                      <a:pt x="451333" y="227925"/>
                      <a:pt x="445767" y="230687"/>
                    </a:cubicBezTo>
                    <a:cubicBezTo>
                      <a:pt x="409594" y="252786"/>
                      <a:pt x="314987" y="180966"/>
                      <a:pt x="281597" y="164391"/>
                    </a:cubicBezTo>
                    <a:cubicBezTo>
                      <a:pt x="234292" y="136768"/>
                      <a:pt x="184207" y="111906"/>
                      <a:pt x="136903" y="89809"/>
                    </a:cubicBezTo>
                    <a:close/>
                    <a:moveTo>
                      <a:pt x="160275" y="56418"/>
                    </a:moveTo>
                    <a:cubicBezTo>
                      <a:pt x="196123" y="76036"/>
                      <a:pt x="231968" y="98456"/>
                      <a:pt x="267815" y="118071"/>
                    </a:cubicBezTo>
                    <a:cubicBezTo>
                      <a:pt x="328478" y="148898"/>
                      <a:pt x="389141" y="176923"/>
                      <a:pt x="444291" y="210553"/>
                    </a:cubicBezTo>
                    <a:cubicBezTo>
                      <a:pt x="447048" y="213355"/>
                      <a:pt x="447048" y="213355"/>
                      <a:pt x="447048" y="213355"/>
                    </a:cubicBezTo>
                    <a:cubicBezTo>
                      <a:pt x="449806" y="210553"/>
                      <a:pt x="449806" y="210553"/>
                      <a:pt x="452563" y="210553"/>
                    </a:cubicBezTo>
                    <a:cubicBezTo>
                      <a:pt x="444291" y="210553"/>
                      <a:pt x="452563" y="202144"/>
                      <a:pt x="458078" y="199343"/>
                    </a:cubicBezTo>
                    <a:cubicBezTo>
                      <a:pt x="460834" y="196541"/>
                      <a:pt x="466349" y="193737"/>
                      <a:pt x="471863" y="190935"/>
                    </a:cubicBezTo>
                    <a:cubicBezTo>
                      <a:pt x="488408" y="182528"/>
                      <a:pt x="502196" y="171318"/>
                      <a:pt x="518741" y="162910"/>
                    </a:cubicBezTo>
                    <a:cubicBezTo>
                      <a:pt x="540801" y="148898"/>
                      <a:pt x="562859" y="134886"/>
                      <a:pt x="587676" y="120875"/>
                    </a:cubicBezTo>
                    <a:cubicBezTo>
                      <a:pt x="571131" y="115270"/>
                      <a:pt x="554586" y="109664"/>
                      <a:pt x="540801" y="106863"/>
                    </a:cubicBezTo>
                    <a:cubicBezTo>
                      <a:pt x="477378" y="92850"/>
                      <a:pt x="416716" y="81639"/>
                      <a:pt x="353296" y="73232"/>
                    </a:cubicBezTo>
                    <a:cubicBezTo>
                      <a:pt x="295388" y="64825"/>
                      <a:pt x="226453" y="62023"/>
                      <a:pt x="160275" y="56418"/>
                    </a:cubicBezTo>
                    <a:close/>
                    <a:moveTo>
                      <a:pt x="36731" y="53078"/>
                    </a:moveTo>
                    <a:cubicBezTo>
                      <a:pt x="94657" y="183490"/>
                      <a:pt x="122241" y="327775"/>
                      <a:pt x="202233" y="447087"/>
                    </a:cubicBezTo>
                    <a:cubicBezTo>
                      <a:pt x="254642" y="402692"/>
                      <a:pt x="304292" y="352746"/>
                      <a:pt x="353943" y="305576"/>
                    </a:cubicBezTo>
                    <a:cubicBezTo>
                      <a:pt x="290500" y="266732"/>
                      <a:pt x="235333" y="208463"/>
                      <a:pt x="177407" y="164067"/>
                    </a:cubicBezTo>
                    <a:cubicBezTo>
                      <a:pt x="141549" y="136320"/>
                      <a:pt x="108449" y="108573"/>
                      <a:pt x="72589" y="78051"/>
                    </a:cubicBezTo>
                    <a:cubicBezTo>
                      <a:pt x="67074" y="75275"/>
                      <a:pt x="50523" y="64177"/>
                      <a:pt x="36731" y="53078"/>
                    </a:cubicBezTo>
                    <a:close/>
                    <a:moveTo>
                      <a:pt x="52949" y="584"/>
                    </a:moveTo>
                    <a:cubicBezTo>
                      <a:pt x="63088" y="-280"/>
                      <a:pt x="73834" y="-107"/>
                      <a:pt x="84580" y="585"/>
                    </a:cubicBezTo>
                    <a:cubicBezTo>
                      <a:pt x="106072" y="1969"/>
                      <a:pt x="127564" y="5427"/>
                      <a:pt x="144202" y="6811"/>
                    </a:cubicBezTo>
                    <a:cubicBezTo>
                      <a:pt x="216304" y="15113"/>
                      <a:pt x="291177" y="26180"/>
                      <a:pt x="363280" y="37250"/>
                    </a:cubicBezTo>
                    <a:cubicBezTo>
                      <a:pt x="410423" y="45552"/>
                      <a:pt x="635046" y="53852"/>
                      <a:pt x="651685" y="111963"/>
                    </a:cubicBezTo>
                    <a:cubicBezTo>
                      <a:pt x="654457" y="120265"/>
                      <a:pt x="646139" y="128567"/>
                      <a:pt x="637818" y="131333"/>
                    </a:cubicBezTo>
                    <a:cubicBezTo>
                      <a:pt x="635046" y="134101"/>
                      <a:pt x="635046" y="136869"/>
                      <a:pt x="629499" y="139635"/>
                    </a:cubicBezTo>
                    <a:cubicBezTo>
                      <a:pt x="596222" y="156239"/>
                      <a:pt x="562945" y="178376"/>
                      <a:pt x="529668" y="197746"/>
                    </a:cubicBezTo>
                    <a:cubicBezTo>
                      <a:pt x="515800" y="206048"/>
                      <a:pt x="496389" y="219884"/>
                      <a:pt x="476977" y="225418"/>
                    </a:cubicBezTo>
                    <a:cubicBezTo>
                      <a:pt x="482523" y="261391"/>
                      <a:pt x="479751" y="297365"/>
                      <a:pt x="482523" y="333338"/>
                    </a:cubicBezTo>
                    <a:cubicBezTo>
                      <a:pt x="485298" y="372078"/>
                      <a:pt x="488070" y="410819"/>
                      <a:pt x="485298" y="449559"/>
                    </a:cubicBezTo>
                    <a:cubicBezTo>
                      <a:pt x="485298" y="466162"/>
                      <a:pt x="463111" y="471696"/>
                      <a:pt x="454793" y="457861"/>
                    </a:cubicBezTo>
                    <a:cubicBezTo>
                      <a:pt x="452018" y="455095"/>
                      <a:pt x="452018" y="455095"/>
                      <a:pt x="452018" y="452327"/>
                    </a:cubicBezTo>
                    <a:cubicBezTo>
                      <a:pt x="404876" y="435723"/>
                      <a:pt x="352187" y="427421"/>
                      <a:pt x="302270" y="424655"/>
                    </a:cubicBezTo>
                    <a:cubicBezTo>
                      <a:pt x="296724" y="424655"/>
                      <a:pt x="293952" y="419121"/>
                      <a:pt x="291177" y="413585"/>
                    </a:cubicBezTo>
                    <a:cubicBezTo>
                      <a:pt x="266219" y="438491"/>
                      <a:pt x="238488" y="463394"/>
                      <a:pt x="210758" y="485532"/>
                    </a:cubicBezTo>
                    <a:cubicBezTo>
                      <a:pt x="202439" y="493834"/>
                      <a:pt x="191346" y="491066"/>
                      <a:pt x="183027" y="482766"/>
                    </a:cubicBezTo>
                    <a:cubicBezTo>
                      <a:pt x="85966" y="349940"/>
                      <a:pt x="47143" y="178376"/>
                      <a:pt x="0" y="23414"/>
                    </a:cubicBezTo>
                    <a:cubicBezTo>
                      <a:pt x="0" y="17878"/>
                      <a:pt x="2772" y="12345"/>
                      <a:pt x="8319" y="12345"/>
                    </a:cubicBezTo>
                    <a:cubicBezTo>
                      <a:pt x="11093" y="6811"/>
                      <a:pt x="16640" y="1277"/>
                      <a:pt x="22184" y="6811"/>
                    </a:cubicBezTo>
                    <a:cubicBezTo>
                      <a:pt x="24959" y="6811"/>
                      <a:pt x="24959" y="6811"/>
                      <a:pt x="24959" y="6811"/>
                    </a:cubicBezTo>
                    <a:cubicBezTo>
                      <a:pt x="33278" y="3352"/>
                      <a:pt x="42810" y="1449"/>
                      <a:pt x="52949" y="58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97"/>
                                        </p:tgtEl>
                                        <p:attrNameLst>
                                          <p:attrName>style.visibility</p:attrName>
                                        </p:attrNameLst>
                                      </p:cBhvr>
                                      <p:to>
                                        <p:strVal val="visible"/>
                                      </p:to>
                                    </p:set>
                                    <p:anim calcmode="lin" valueType="num">
                                      <p:cBhvr additive="base">
                                        <p:cTn id="7" dur="500" fill="hold"/>
                                        <p:tgtEl>
                                          <p:spTgt spid="197"/>
                                        </p:tgtEl>
                                        <p:attrNameLst>
                                          <p:attrName>ppt_x</p:attrName>
                                        </p:attrNameLst>
                                      </p:cBhvr>
                                      <p:tavLst>
                                        <p:tav tm="0">
                                          <p:val>
                                            <p:strVal val="0-#ppt_w/2"/>
                                          </p:val>
                                        </p:tav>
                                        <p:tav tm="100000">
                                          <p:val>
                                            <p:strVal val="#ppt_x"/>
                                          </p:val>
                                        </p:tav>
                                      </p:tavLst>
                                    </p:anim>
                                    <p:anim calcmode="lin" valueType="num">
                                      <p:cBhvr additive="base">
                                        <p:cTn id="8" dur="500" fill="hold"/>
                                        <p:tgtEl>
                                          <p:spTgt spid="197"/>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53"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par>
                                <p:cTn id="20" presetID="53" presetClass="entr" presetSubtype="16" fill="hold" nodeType="withEffect">
                                  <p:stCondLst>
                                    <p:cond delay="0"/>
                                  </p:stCondLst>
                                  <p:childTnLst>
                                    <p:set>
                                      <p:cBhvr>
                                        <p:cTn id="21" dur="1" fill="hold">
                                          <p:stCondLst>
                                            <p:cond delay="0"/>
                                          </p:stCondLst>
                                        </p:cTn>
                                        <p:tgtEl>
                                          <p:spTgt spid="80"/>
                                        </p:tgtEl>
                                        <p:attrNameLst>
                                          <p:attrName>style.visibility</p:attrName>
                                        </p:attrNameLst>
                                      </p:cBhvr>
                                      <p:to>
                                        <p:strVal val="visible"/>
                                      </p:to>
                                    </p:set>
                                    <p:anim calcmode="lin" valueType="num">
                                      <p:cBhvr>
                                        <p:cTn id="22" dur="500" fill="hold"/>
                                        <p:tgtEl>
                                          <p:spTgt spid="80"/>
                                        </p:tgtEl>
                                        <p:attrNameLst>
                                          <p:attrName>ppt_w</p:attrName>
                                        </p:attrNameLst>
                                      </p:cBhvr>
                                      <p:tavLst>
                                        <p:tav tm="0">
                                          <p:val>
                                            <p:fltVal val="0"/>
                                          </p:val>
                                        </p:tav>
                                        <p:tav tm="100000">
                                          <p:val>
                                            <p:strVal val="#ppt_w"/>
                                          </p:val>
                                        </p:tav>
                                      </p:tavLst>
                                    </p:anim>
                                    <p:anim calcmode="lin" valueType="num">
                                      <p:cBhvr>
                                        <p:cTn id="23" dur="500" fill="hold"/>
                                        <p:tgtEl>
                                          <p:spTgt spid="80"/>
                                        </p:tgtEl>
                                        <p:attrNameLst>
                                          <p:attrName>ppt_h</p:attrName>
                                        </p:attrNameLst>
                                      </p:cBhvr>
                                      <p:tavLst>
                                        <p:tav tm="0">
                                          <p:val>
                                            <p:fltVal val="0"/>
                                          </p:val>
                                        </p:tav>
                                        <p:tav tm="100000">
                                          <p:val>
                                            <p:strVal val="#ppt_h"/>
                                          </p:val>
                                        </p:tav>
                                      </p:tavLst>
                                    </p:anim>
                                    <p:animEffect transition="in" filter="fade">
                                      <p:cBhvr>
                                        <p:cTn id="24" dur="500"/>
                                        <p:tgtEl>
                                          <p:spTgt spid="80"/>
                                        </p:tgtEl>
                                      </p:cBhvr>
                                    </p:animEffect>
                                  </p:childTnLst>
                                </p:cTn>
                              </p:par>
                              <p:par>
                                <p:cTn id="25" presetID="53" presetClass="entr" presetSubtype="16" fill="hold" nodeType="withEffect">
                                  <p:stCondLst>
                                    <p:cond delay="0"/>
                                  </p:stCondLst>
                                  <p:childTnLst>
                                    <p:set>
                                      <p:cBhvr>
                                        <p:cTn id="26" dur="1" fill="hold">
                                          <p:stCondLst>
                                            <p:cond delay="0"/>
                                          </p:stCondLst>
                                        </p:cTn>
                                        <p:tgtEl>
                                          <p:spTgt spid="105"/>
                                        </p:tgtEl>
                                        <p:attrNameLst>
                                          <p:attrName>style.visibility</p:attrName>
                                        </p:attrNameLst>
                                      </p:cBhvr>
                                      <p:to>
                                        <p:strVal val="visible"/>
                                      </p:to>
                                    </p:set>
                                    <p:anim calcmode="lin" valueType="num">
                                      <p:cBhvr>
                                        <p:cTn id="27" dur="500" fill="hold"/>
                                        <p:tgtEl>
                                          <p:spTgt spid="105"/>
                                        </p:tgtEl>
                                        <p:attrNameLst>
                                          <p:attrName>ppt_w</p:attrName>
                                        </p:attrNameLst>
                                      </p:cBhvr>
                                      <p:tavLst>
                                        <p:tav tm="0">
                                          <p:val>
                                            <p:fltVal val="0"/>
                                          </p:val>
                                        </p:tav>
                                        <p:tav tm="100000">
                                          <p:val>
                                            <p:strVal val="#ppt_w"/>
                                          </p:val>
                                        </p:tav>
                                      </p:tavLst>
                                    </p:anim>
                                    <p:anim calcmode="lin" valueType="num">
                                      <p:cBhvr>
                                        <p:cTn id="28" dur="500" fill="hold"/>
                                        <p:tgtEl>
                                          <p:spTgt spid="105"/>
                                        </p:tgtEl>
                                        <p:attrNameLst>
                                          <p:attrName>ppt_h</p:attrName>
                                        </p:attrNameLst>
                                      </p:cBhvr>
                                      <p:tavLst>
                                        <p:tav tm="0">
                                          <p:val>
                                            <p:fltVal val="0"/>
                                          </p:val>
                                        </p:tav>
                                        <p:tav tm="100000">
                                          <p:val>
                                            <p:strVal val="#ppt_h"/>
                                          </p:val>
                                        </p:tav>
                                      </p:tavLst>
                                    </p:anim>
                                    <p:animEffect transition="in" filter="fade">
                                      <p:cBhvr>
                                        <p:cTn id="29" dur="500"/>
                                        <p:tgtEl>
                                          <p:spTgt spid="105"/>
                                        </p:tgtEl>
                                      </p:cBhvr>
                                    </p:animEffect>
                                  </p:childTnLst>
                                </p:cTn>
                              </p:par>
                              <p:par>
                                <p:cTn id="30" presetID="53" presetClass="entr" presetSubtype="16" fill="hold" nodeType="withEffect">
                                  <p:stCondLst>
                                    <p:cond delay="0"/>
                                  </p:stCondLst>
                                  <p:childTnLst>
                                    <p:set>
                                      <p:cBhvr>
                                        <p:cTn id="31" dur="1" fill="hold">
                                          <p:stCondLst>
                                            <p:cond delay="0"/>
                                          </p:stCondLst>
                                        </p:cTn>
                                        <p:tgtEl>
                                          <p:spTgt spid="130"/>
                                        </p:tgtEl>
                                        <p:attrNameLst>
                                          <p:attrName>style.visibility</p:attrName>
                                        </p:attrNameLst>
                                      </p:cBhvr>
                                      <p:to>
                                        <p:strVal val="visible"/>
                                      </p:to>
                                    </p:set>
                                    <p:anim calcmode="lin" valueType="num">
                                      <p:cBhvr>
                                        <p:cTn id="32" dur="500" fill="hold"/>
                                        <p:tgtEl>
                                          <p:spTgt spid="130"/>
                                        </p:tgtEl>
                                        <p:attrNameLst>
                                          <p:attrName>ppt_w</p:attrName>
                                        </p:attrNameLst>
                                      </p:cBhvr>
                                      <p:tavLst>
                                        <p:tav tm="0">
                                          <p:val>
                                            <p:fltVal val="0"/>
                                          </p:val>
                                        </p:tav>
                                        <p:tav tm="100000">
                                          <p:val>
                                            <p:strVal val="#ppt_w"/>
                                          </p:val>
                                        </p:tav>
                                      </p:tavLst>
                                    </p:anim>
                                    <p:anim calcmode="lin" valueType="num">
                                      <p:cBhvr>
                                        <p:cTn id="33" dur="500" fill="hold"/>
                                        <p:tgtEl>
                                          <p:spTgt spid="130"/>
                                        </p:tgtEl>
                                        <p:attrNameLst>
                                          <p:attrName>ppt_h</p:attrName>
                                        </p:attrNameLst>
                                      </p:cBhvr>
                                      <p:tavLst>
                                        <p:tav tm="0">
                                          <p:val>
                                            <p:fltVal val="0"/>
                                          </p:val>
                                        </p:tav>
                                        <p:tav tm="100000">
                                          <p:val>
                                            <p:strVal val="#ppt_h"/>
                                          </p:val>
                                        </p:tav>
                                      </p:tavLst>
                                    </p:anim>
                                    <p:animEffect transition="in" filter="fade">
                                      <p:cBhvr>
                                        <p:cTn id="34" dur="500"/>
                                        <p:tgtEl>
                                          <p:spTgt spid="130"/>
                                        </p:tgtEl>
                                      </p:cBhvr>
                                    </p:animEffect>
                                  </p:childTnLst>
                                </p:cTn>
                              </p:par>
                              <p:par>
                                <p:cTn id="35" presetID="53" presetClass="entr" presetSubtype="16" fill="hold" nodeType="withEffect">
                                  <p:stCondLst>
                                    <p:cond delay="0"/>
                                  </p:stCondLst>
                                  <p:childTnLst>
                                    <p:set>
                                      <p:cBhvr>
                                        <p:cTn id="36" dur="1" fill="hold">
                                          <p:stCondLst>
                                            <p:cond delay="0"/>
                                          </p:stCondLst>
                                        </p:cTn>
                                        <p:tgtEl>
                                          <p:spTgt spid="131"/>
                                        </p:tgtEl>
                                        <p:attrNameLst>
                                          <p:attrName>style.visibility</p:attrName>
                                        </p:attrNameLst>
                                      </p:cBhvr>
                                      <p:to>
                                        <p:strVal val="visible"/>
                                      </p:to>
                                    </p:set>
                                    <p:anim calcmode="lin" valueType="num">
                                      <p:cBhvr>
                                        <p:cTn id="37" dur="500" fill="hold"/>
                                        <p:tgtEl>
                                          <p:spTgt spid="131"/>
                                        </p:tgtEl>
                                        <p:attrNameLst>
                                          <p:attrName>ppt_w</p:attrName>
                                        </p:attrNameLst>
                                      </p:cBhvr>
                                      <p:tavLst>
                                        <p:tav tm="0">
                                          <p:val>
                                            <p:fltVal val="0"/>
                                          </p:val>
                                        </p:tav>
                                        <p:tav tm="100000">
                                          <p:val>
                                            <p:strVal val="#ppt_w"/>
                                          </p:val>
                                        </p:tav>
                                      </p:tavLst>
                                    </p:anim>
                                    <p:anim calcmode="lin" valueType="num">
                                      <p:cBhvr>
                                        <p:cTn id="38" dur="500" fill="hold"/>
                                        <p:tgtEl>
                                          <p:spTgt spid="131"/>
                                        </p:tgtEl>
                                        <p:attrNameLst>
                                          <p:attrName>ppt_h</p:attrName>
                                        </p:attrNameLst>
                                      </p:cBhvr>
                                      <p:tavLst>
                                        <p:tav tm="0">
                                          <p:val>
                                            <p:fltVal val="0"/>
                                          </p:val>
                                        </p:tav>
                                        <p:tav tm="100000">
                                          <p:val>
                                            <p:strVal val="#ppt_h"/>
                                          </p:val>
                                        </p:tav>
                                      </p:tavLst>
                                    </p:anim>
                                    <p:animEffect transition="in" filter="fade">
                                      <p:cBhvr>
                                        <p:cTn id="39" dur="500"/>
                                        <p:tgtEl>
                                          <p:spTgt spid="131"/>
                                        </p:tgtEl>
                                      </p:cBhvr>
                                    </p:animEffect>
                                  </p:childTnLst>
                                </p:cTn>
                              </p:par>
                              <p:par>
                                <p:cTn id="40" presetID="53" presetClass="entr" presetSubtype="16" fill="hold" nodeType="withEffect">
                                  <p:stCondLst>
                                    <p:cond delay="0"/>
                                  </p:stCondLst>
                                  <p:childTnLst>
                                    <p:set>
                                      <p:cBhvr>
                                        <p:cTn id="41" dur="1" fill="hold">
                                          <p:stCondLst>
                                            <p:cond delay="0"/>
                                          </p:stCondLst>
                                        </p:cTn>
                                        <p:tgtEl>
                                          <p:spTgt spid="132"/>
                                        </p:tgtEl>
                                        <p:attrNameLst>
                                          <p:attrName>style.visibility</p:attrName>
                                        </p:attrNameLst>
                                      </p:cBhvr>
                                      <p:to>
                                        <p:strVal val="visible"/>
                                      </p:to>
                                    </p:set>
                                    <p:anim calcmode="lin" valueType="num">
                                      <p:cBhvr>
                                        <p:cTn id="42" dur="500" fill="hold"/>
                                        <p:tgtEl>
                                          <p:spTgt spid="132"/>
                                        </p:tgtEl>
                                        <p:attrNameLst>
                                          <p:attrName>ppt_w</p:attrName>
                                        </p:attrNameLst>
                                      </p:cBhvr>
                                      <p:tavLst>
                                        <p:tav tm="0">
                                          <p:val>
                                            <p:fltVal val="0"/>
                                          </p:val>
                                        </p:tav>
                                        <p:tav tm="100000">
                                          <p:val>
                                            <p:strVal val="#ppt_w"/>
                                          </p:val>
                                        </p:tav>
                                      </p:tavLst>
                                    </p:anim>
                                    <p:anim calcmode="lin" valueType="num">
                                      <p:cBhvr>
                                        <p:cTn id="43" dur="500" fill="hold"/>
                                        <p:tgtEl>
                                          <p:spTgt spid="132"/>
                                        </p:tgtEl>
                                        <p:attrNameLst>
                                          <p:attrName>ppt_h</p:attrName>
                                        </p:attrNameLst>
                                      </p:cBhvr>
                                      <p:tavLst>
                                        <p:tav tm="0">
                                          <p:val>
                                            <p:fltVal val="0"/>
                                          </p:val>
                                        </p:tav>
                                        <p:tav tm="100000">
                                          <p:val>
                                            <p:strVal val="#ppt_h"/>
                                          </p:val>
                                        </p:tav>
                                      </p:tavLst>
                                    </p:anim>
                                    <p:animEffect transition="in" filter="fade">
                                      <p:cBhvr>
                                        <p:cTn id="44" dur="500"/>
                                        <p:tgtEl>
                                          <p:spTgt spid="132"/>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94"/>
                                        </p:tgtEl>
                                        <p:attrNameLst>
                                          <p:attrName>style.visibility</p:attrName>
                                        </p:attrNameLst>
                                      </p:cBhvr>
                                      <p:to>
                                        <p:strVal val="visible"/>
                                      </p:to>
                                    </p:set>
                                    <p:anim calcmode="lin" valueType="num">
                                      <p:cBhvr>
                                        <p:cTn id="47" dur="500" fill="hold"/>
                                        <p:tgtEl>
                                          <p:spTgt spid="194"/>
                                        </p:tgtEl>
                                        <p:attrNameLst>
                                          <p:attrName>ppt_w</p:attrName>
                                        </p:attrNameLst>
                                      </p:cBhvr>
                                      <p:tavLst>
                                        <p:tav tm="0">
                                          <p:val>
                                            <p:fltVal val="0"/>
                                          </p:val>
                                        </p:tav>
                                        <p:tav tm="100000">
                                          <p:val>
                                            <p:strVal val="#ppt_w"/>
                                          </p:val>
                                        </p:tav>
                                      </p:tavLst>
                                    </p:anim>
                                    <p:anim calcmode="lin" valueType="num">
                                      <p:cBhvr>
                                        <p:cTn id="48" dur="500" fill="hold"/>
                                        <p:tgtEl>
                                          <p:spTgt spid="194"/>
                                        </p:tgtEl>
                                        <p:attrNameLst>
                                          <p:attrName>ppt_h</p:attrName>
                                        </p:attrNameLst>
                                      </p:cBhvr>
                                      <p:tavLst>
                                        <p:tav tm="0">
                                          <p:val>
                                            <p:fltVal val="0"/>
                                          </p:val>
                                        </p:tav>
                                        <p:tav tm="100000">
                                          <p:val>
                                            <p:strVal val="#ppt_h"/>
                                          </p:val>
                                        </p:tav>
                                      </p:tavLst>
                                    </p:anim>
                                    <p:animEffect transition="in" filter="fade">
                                      <p:cBhvr>
                                        <p:cTn id="49" dur="500"/>
                                        <p:tgtEl>
                                          <p:spTgt spid="194"/>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95"/>
                                        </p:tgtEl>
                                        <p:attrNameLst>
                                          <p:attrName>style.visibility</p:attrName>
                                        </p:attrNameLst>
                                      </p:cBhvr>
                                      <p:to>
                                        <p:strVal val="visible"/>
                                      </p:to>
                                    </p:set>
                                    <p:anim calcmode="lin" valueType="num">
                                      <p:cBhvr>
                                        <p:cTn id="52" dur="500" fill="hold"/>
                                        <p:tgtEl>
                                          <p:spTgt spid="195"/>
                                        </p:tgtEl>
                                        <p:attrNameLst>
                                          <p:attrName>ppt_w</p:attrName>
                                        </p:attrNameLst>
                                      </p:cBhvr>
                                      <p:tavLst>
                                        <p:tav tm="0">
                                          <p:val>
                                            <p:fltVal val="0"/>
                                          </p:val>
                                        </p:tav>
                                        <p:tav tm="100000">
                                          <p:val>
                                            <p:strVal val="#ppt_w"/>
                                          </p:val>
                                        </p:tav>
                                      </p:tavLst>
                                    </p:anim>
                                    <p:anim calcmode="lin" valueType="num">
                                      <p:cBhvr>
                                        <p:cTn id="53" dur="500" fill="hold"/>
                                        <p:tgtEl>
                                          <p:spTgt spid="195"/>
                                        </p:tgtEl>
                                        <p:attrNameLst>
                                          <p:attrName>ppt_h</p:attrName>
                                        </p:attrNameLst>
                                      </p:cBhvr>
                                      <p:tavLst>
                                        <p:tav tm="0">
                                          <p:val>
                                            <p:fltVal val="0"/>
                                          </p:val>
                                        </p:tav>
                                        <p:tav tm="100000">
                                          <p:val>
                                            <p:strVal val="#ppt_h"/>
                                          </p:val>
                                        </p:tav>
                                      </p:tavLst>
                                    </p:anim>
                                    <p:animEffect transition="in" filter="fade">
                                      <p:cBhvr>
                                        <p:cTn id="54" dur="500"/>
                                        <p:tgtEl>
                                          <p:spTgt spid="19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96"/>
                                        </p:tgtEl>
                                        <p:attrNameLst>
                                          <p:attrName>style.visibility</p:attrName>
                                        </p:attrNameLst>
                                      </p:cBhvr>
                                      <p:to>
                                        <p:strVal val="visible"/>
                                      </p:to>
                                    </p:set>
                                    <p:anim calcmode="lin" valueType="num">
                                      <p:cBhvr>
                                        <p:cTn id="57" dur="500" fill="hold"/>
                                        <p:tgtEl>
                                          <p:spTgt spid="196"/>
                                        </p:tgtEl>
                                        <p:attrNameLst>
                                          <p:attrName>ppt_w</p:attrName>
                                        </p:attrNameLst>
                                      </p:cBhvr>
                                      <p:tavLst>
                                        <p:tav tm="0">
                                          <p:val>
                                            <p:fltVal val="0"/>
                                          </p:val>
                                        </p:tav>
                                        <p:tav tm="100000">
                                          <p:val>
                                            <p:strVal val="#ppt_w"/>
                                          </p:val>
                                        </p:tav>
                                      </p:tavLst>
                                    </p:anim>
                                    <p:anim calcmode="lin" valueType="num">
                                      <p:cBhvr>
                                        <p:cTn id="58" dur="500" fill="hold"/>
                                        <p:tgtEl>
                                          <p:spTgt spid="196"/>
                                        </p:tgtEl>
                                        <p:attrNameLst>
                                          <p:attrName>ppt_h</p:attrName>
                                        </p:attrNameLst>
                                      </p:cBhvr>
                                      <p:tavLst>
                                        <p:tav tm="0">
                                          <p:val>
                                            <p:fltVal val="0"/>
                                          </p:val>
                                        </p:tav>
                                        <p:tav tm="100000">
                                          <p:val>
                                            <p:strVal val="#ppt_h"/>
                                          </p:val>
                                        </p:tav>
                                      </p:tavLst>
                                    </p:anim>
                                    <p:animEffect transition="in" filter="fade">
                                      <p:cBhvr>
                                        <p:cTn id="59" dur="500"/>
                                        <p:tgtEl>
                                          <p:spTgt spid="196"/>
                                        </p:tgtEl>
                                      </p:cBhvr>
                                    </p:animEffect>
                                  </p:childTnLst>
                                </p:cTn>
                              </p:par>
                            </p:childTnLst>
                          </p:cTn>
                        </p:par>
                        <p:par>
                          <p:cTn id="60" fill="hold" nodeType="afterGroup">
                            <p:stCondLst>
                              <p:cond delay="1000"/>
                            </p:stCondLst>
                            <p:childTnLst>
                              <p:par>
                                <p:cTn id="61" presetID="2" presetClass="entr" presetSubtype="2" fill="hold" nodeType="afterEffect">
                                  <p:stCondLst>
                                    <p:cond delay="0"/>
                                  </p:stCondLst>
                                  <p:childTnLst>
                                    <p:set>
                                      <p:cBhvr>
                                        <p:cTn id="62" dur="1" fill="hold">
                                          <p:stCondLst>
                                            <p:cond delay="0"/>
                                          </p:stCondLst>
                                        </p:cTn>
                                        <p:tgtEl>
                                          <p:spTgt spid="187"/>
                                        </p:tgtEl>
                                        <p:attrNameLst>
                                          <p:attrName>style.visibility</p:attrName>
                                        </p:attrNameLst>
                                      </p:cBhvr>
                                      <p:to>
                                        <p:strVal val="visible"/>
                                      </p:to>
                                    </p:set>
                                    <p:anim calcmode="lin" valueType="num">
                                      <p:cBhvr additive="base">
                                        <p:cTn id="63" dur="500" fill="hold"/>
                                        <p:tgtEl>
                                          <p:spTgt spid="187"/>
                                        </p:tgtEl>
                                        <p:attrNameLst>
                                          <p:attrName>ppt_x</p:attrName>
                                        </p:attrNameLst>
                                      </p:cBhvr>
                                      <p:tavLst>
                                        <p:tav tm="0">
                                          <p:val>
                                            <p:strVal val="1+#ppt_w/2"/>
                                          </p:val>
                                        </p:tav>
                                        <p:tav tm="100000">
                                          <p:val>
                                            <p:strVal val="#ppt_x"/>
                                          </p:val>
                                        </p:tav>
                                      </p:tavLst>
                                    </p:anim>
                                    <p:anim calcmode="lin" valueType="num">
                                      <p:cBhvr additive="base">
                                        <p:cTn id="64" dur="500" fill="hold"/>
                                        <p:tgtEl>
                                          <p:spTgt spid="187"/>
                                        </p:tgtEl>
                                        <p:attrNameLst>
                                          <p:attrName>ppt_y</p:attrName>
                                        </p:attrNameLst>
                                      </p:cBhvr>
                                      <p:tavLst>
                                        <p:tav tm="0">
                                          <p:val>
                                            <p:strVal val="#ppt_y"/>
                                          </p:val>
                                        </p:tav>
                                        <p:tav tm="100000">
                                          <p:val>
                                            <p:strVal val="#ppt_y"/>
                                          </p:val>
                                        </p:tav>
                                      </p:tavLst>
                                    </p:anim>
                                  </p:childTnLst>
                                </p:cTn>
                              </p:par>
                              <p:par>
                                <p:cTn id="65" presetID="2" presetClass="entr" presetSubtype="8" fill="hold" nodeType="withEffect">
                                  <p:stCondLst>
                                    <p:cond delay="0"/>
                                  </p:stCondLst>
                                  <p:childTnLst>
                                    <p:set>
                                      <p:cBhvr>
                                        <p:cTn id="66" dur="1" fill="hold">
                                          <p:stCondLst>
                                            <p:cond delay="0"/>
                                          </p:stCondLst>
                                        </p:cTn>
                                        <p:tgtEl>
                                          <p:spTgt spid="190"/>
                                        </p:tgtEl>
                                        <p:attrNameLst>
                                          <p:attrName>style.visibility</p:attrName>
                                        </p:attrNameLst>
                                      </p:cBhvr>
                                      <p:to>
                                        <p:strVal val="visible"/>
                                      </p:to>
                                    </p:set>
                                    <p:anim calcmode="lin" valueType="num">
                                      <p:cBhvr additive="base">
                                        <p:cTn id="67" dur="500" fill="hold"/>
                                        <p:tgtEl>
                                          <p:spTgt spid="190"/>
                                        </p:tgtEl>
                                        <p:attrNameLst>
                                          <p:attrName>ppt_x</p:attrName>
                                        </p:attrNameLst>
                                      </p:cBhvr>
                                      <p:tavLst>
                                        <p:tav tm="0">
                                          <p:val>
                                            <p:strVal val="0-#ppt_w/2"/>
                                          </p:val>
                                        </p:tav>
                                        <p:tav tm="100000">
                                          <p:val>
                                            <p:strVal val="#ppt_x"/>
                                          </p:val>
                                        </p:tav>
                                      </p:tavLst>
                                    </p:anim>
                                    <p:anim calcmode="lin" valueType="num">
                                      <p:cBhvr additive="base">
                                        <p:cTn id="68" dur="500" fill="hold"/>
                                        <p:tgtEl>
                                          <p:spTgt spid="1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0"/>
      <p:bldP spid="195" grpId="0"/>
      <p:bldP spid="196"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7" name="矩形 56"/>
          <p:cNvSpPr/>
          <p:nvPr/>
        </p:nvSpPr>
        <p:spPr>
          <a:xfrm>
            <a:off x="4156462" y="1733086"/>
            <a:ext cx="5686038"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a:solidFill>
                  <a:srgbClr val="3C3C3B"/>
                </a:solidFill>
                <a:latin typeface="汉仪小麦体简" panose="00020600040101010101" pitchFamily="18" charset="-122"/>
                <a:ea typeface="汉仪小麦体简" panose="00020600040101010101" pitchFamily="18" charset="-122"/>
              </a:rPr>
              <a:t>用户可以在投影仪或者计算机上进行演示也可以将演示文稿打印出来制作</a:t>
            </a:r>
            <a:endParaRPr lang="zh-CN" altLang="en-US">
              <a:solidFill>
                <a:srgbClr val="3C3C3B"/>
              </a:solidFill>
              <a:latin typeface="汉仪小麦体简" panose="00020600040101010101" pitchFamily="18" charset="-122"/>
              <a:ea typeface="汉仪小麦体简" panose="00020600040101010101" pitchFamily="18" charset="-122"/>
            </a:endParaRPr>
          </a:p>
        </p:txBody>
      </p:sp>
      <p:grpSp>
        <p:nvGrpSpPr>
          <p:cNvPr id="71" name="组合 70"/>
          <p:cNvGrpSpPr/>
          <p:nvPr/>
        </p:nvGrpSpPr>
        <p:grpSpPr>
          <a:xfrm>
            <a:off x="2222727" y="1662204"/>
            <a:ext cx="1922116" cy="1082661"/>
            <a:chOff x="2222727" y="1662204"/>
            <a:chExt cx="1922116" cy="1082661"/>
          </a:xfrm>
        </p:grpSpPr>
        <p:grpSp>
          <p:nvGrpSpPr>
            <p:cNvPr id="2" name="组合 1"/>
            <p:cNvGrpSpPr/>
            <p:nvPr/>
          </p:nvGrpSpPr>
          <p:grpSpPr>
            <a:xfrm>
              <a:off x="2222727" y="1662204"/>
              <a:ext cx="1837644" cy="1082661"/>
              <a:chOff x="3910013" y="2705100"/>
              <a:chExt cx="1317625" cy="776288"/>
            </a:xfrm>
            <a:solidFill>
              <a:srgbClr val="8EA4D8"/>
            </a:solidFill>
          </p:grpSpPr>
          <p:sp>
            <p:nvSpPr>
              <p:cNvPr id="3" name="Freeform 94"/>
              <p:cNvSpPr/>
              <p:nvPr/>
            </p:nvSpPr>
            <p:spPr bwMode="auto">
              <a:xfrm>
                <a:off x="4448175" y="2716213"/>
                <a:ext cx="15875" cy="131763"/>
              </a:xfrm>
              <a:custGeom>
                <a:gdLst>
                  <a:gd name="T0" fmla="*/ 4 w 10"/>
                  <a:gd name="T1" fmla="*/ 0 h 83"/>
                  <a:gd name="T2" fmla="*/ 5 w 10"/>
                  <a:gd name="T3" fmla="*/ 2 h 83"/>
                  <a:gd name="T4" fmla="*/ 9 w 10"/>
                  <a:gd name="T5" fmla="*/ 28 h 83"/>
                  <a:gd name="T6" fmla="*/ 10 w 10"/>
                  <a:gd name="T7" fmla="*/ 56 h 83"/>
                  <a:gd name="T8" fmla="*/ 9 w 10"/>
                  <a:gd name="T9" fmla="*/ 83 h 83"/>
                  <a:gd name="T10" fmla="*/ 9 w 10"/>
                  <a:gd name="T11" fmla="*/ 83 h 83"/>
                  <a:gd name="T12" fmla="*/ 8 w 10"/>
                  <a:gd name="T13" fmla="*/ 83 h 83"/>
                  <a:gd name="T14" fmla="*/ 8 w 10"/>
                  <a:gd name="T15" fmla="*/ 83 h 83"/>
                  <a:gd name="T16" fmla="*/ 5 w 10"/>
                  <a:gd name="T17" fmla="*/ 63 h 83"/>
                  <a:gd name="T18" fmla="*/ 4 w 10"/>
                  <a:gd name="T19" fmla="*/ 44 h 83"/>
                  <a:gd name="T20" fmla="*/ 1 w 10"/>
                  <a:gd name="T21" fmla="*/ 24 h 83"/>
                  <a:gd name="T22" fmla="*/ 0 w 10"/>
                  <a:gd name="T23" fmla="*/ 4 h 83"/>
                  <a:gd name="T24" fmla="*/ 1 w 10"/>
                  <a:gd name="T25" fmla="*/ 3 h 83"/>
                  <a:gd name="T26" fmla="*/ 1 w 10"/>
                  <a:gd name="T27" fmla="*/ 2 h 83"/>
                  <a:gd name="T28" fmla="*/ 2 w 10"/>
                  <a:gd name="T29" fmla="*/ 2 h 83"/>
                  <a:gd name="T30" fmla="*/ 4 w 10"/>
                  <a:gd name="T31" fmla="*/ 0 h 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 h="83">
                    <a:moveTo>
                      <a:pt x="4" y="0"/>
                    </a:moveTo>
                    <a:lnTo>
                      <a:pt x="5" y="2"/>
                    </a:lnTo>
                    <a:lnTo>
                      <a:pt x="9" y="28"/>
                    </a:lnTo>
                    <a:lnTo>
                      <a:pt x="10" y="56"/>
                    </a:lnTo>
                    <a:lnTo>
                      <a:pt x="9" y="83"/>
                    </a:lnTo>
                    <a:lnTo>
                      <a:pt x="9" y="83"/>
                    </a:lnTo>
                    <a:lnTo>
                      <a:pt x="8" y="83"/>
                    </a:lnTo>
                    <a:lnTo>
                      <a:pt x="8" y="83"/>
                    </a:lnTo>
                    <a:lnTo>
                      <a:pt x="5" y="63"/>
                    </a:lnTo>
                    <a:lnTo>
                      <a:pt x="4" y="44"/>
                    </a:lnTo>
                    <a:lnTo>
                      <a:pt x="1" y="24"/>
                    </a:lnTo>
                    <a:lnTo>
                      <a:pt x="0" y="4"/>
                    </a:lnTo>
                    <a:lnTo>
                      <a:pt x="1" y="3"/>
                    </a:lnTo>
                    <a:lnTo>
                      <a:pt x="1" y="2"/>
                    </a:lnTo>
                    <a:lnTo>
                      <a:pt x="2" y="2"/>
                    </a:lnTo>
                    <a:lnTo>
                      <a:pt x="4" y="0"/>
                    </a:lnTo>
                    <a:close/>
                  </a:path>
                </a:pathLst>
              </a:custGeom>
              <a:grpFill/>
              <a:ln w="0">
                <a:solidFill>
                  <a:srgbClr val="8EA4D8"/>
                </a:solidFill>
                <a:prstDash val="solid"/>
                <a:round/>
              </a:ln>
            </p:spPr>
            <p:txBody>
              <a:bodyPr vert="horz" wrap="square" lIns="91440" tIns="45720" rIns="91440" bIns="45720" numCol="1" anchor="t" anchorCtr="0" compatLnSpc="1"/>
              <a:lstStyle/>
              <a:p>
                <a:endParaRPr lang="zh-CN" altLang="en-US"/>
              </a:p>
            </p:txBody>
          </p:sp>
          <p:sp>
            <p:nvSpPr>
              <p:cNvPr id="4" name="Freeform 95"/>
              <p:cNvSpPr/>
              <p:nvPr/>
            </p:nvSpPr>
            <p:spPr bwMode="auto">
              <a:xfrm>
                <a:off x="4660900" y="2728913"/>
                <a:ext cx="14288" cy="117475"/>
              </a:xfrm>
              <a:custGeom>
                <a:gdLst>
                  <a:gd name="T0" fmla="*/ 2 w 9"/>
                  <a:gd name="T1" fmla="*/ 0 h 74"/>
                  <a:gd name="T2" fmla="*/ 6 w 9"/>
                  <a:gd name="T3" fmla="*/ 3 h 74"/>
                  <a:gd name="T4" fmla="*/ 7 w 9"/>
                  <a:gd name="T5" fmla="*/ 7 h 74"/>
                  <a:gd name="T6" fmla="*/ 6 w 9"/>
                  <a:gd name="T7" fmla="*/ 13 h 74"/>
                  <a:gd name="T8" fmla="*/ 6 w 9"/>
                  <a:gd name="T9" fmla="*/ 19 h 74"/>
                  <a:gd name="T10" fmla="*/ 5 w 9"/>
                  <a:gd name="T11" fmla="*/ 23 h 74"/>
                  <a:gd name="T12" fmla="*/ 5 w 9"/>
                  <a:gd name="T13" fmla="*/ 38 h 74"/>
                  <a:gd name="T14" fmla="*/ 7 w 9"/>
                  <a:gd name="T15" fmla="*/ 54 h 74"/>
                  <a:gd name="T16" fmla="*/ 9 w 9"/>
                  <a:gd name="T17" fmla="*/ 70 h 74"/>
                  <a:gd name="T18" fmla="*/ 7 w 9"/>
                  <a:gd name="T19" fmla="*/ 71 h 74"/>
                  <a:gd name="T20" fmla="*/ 6 w 9"/>
                  <a:gd name="T21" fmla="*/ 72 h 74"/>
                  <a:gd name="T22" fmla="*/ 5 w 9"/>
                  <a:gd name="T23" fmla="*/ 74 h 74"/>
                  <a:gd name="T24" fmla="*/ 3 w 9"/>
                  <a:gd name="T25" fmla="*/ 74 h 74"/>
                  <a:gd name="T26" fmla="*/ 3 w 9"/>
                  <a:gd name="T27" fmla="*/ 72 h 74"/>
                  <a:gd name="T28" fmla="*/ 1 w 9"/>
                  <a:gd name="T29" fmla="*/ 59 h 74"/>
                  <a:gd name="T30" fmla="*/ 0 w 9"/>
                  <a:gd name="T31" fmla="*/ 45 h 74"/>
                  <a:gd name="T32" fmla="*/ 0 w 9"/>
                  <a:gd name="T33" fmla="*/ 32 h 74"/>
                  <a:gd name="T34" fmla="*/ 1 w 9"/>
                  <a:gd name="T35" fmla="*/ 27 h 74"/>
                  <a:gd name="T36" fmla="*/ 2 w 9"/>
                  <a:gd name="T37" fmla="*/ 20 h 74"/>
                  <a:gd name="T38" fmla="*/ 3 w 9"/>
                  <a:gd name="T39" fmla="*/ 12 h 74"/>
                  <a:gd name="T40" fmla="*/ 3 w 9"/>
                  <a:gd name="T41" fmla="*/ 6 h 74"/>
                  <a:gd name="T42" fmla="*/ 1 w 9"/>
                  <a:gd name="T43" fmla="*/ 2 h 74"/>
                  <a:gd name="T44" fmla="*/ 1 w 9"/>
                  <a:gd name="T45" fmla="*/ 0 h 74"/>
                  <a:gd name="T46" fmla="*/ 2 w 9"/>
                  <a:gd name="T47" fmla="*/ 0 h 74"/>
                  <a:gd name="T48" fmla="*/ 2 w 9"/>
                  <a:gd name="T49" fmla="*/ 0 h 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 h="74">
                    <a:moveTo>
                      <a:pt x="2" y="0"/>
                    </a:moveTo>
                    <a:lnTo>
                      <a:pt x="6" y="3"/>
                    </a:lnTo>
                    <a:lnTo>
                      <a:pt x="7" y="7"/>
                    </a:lnTo>
                    <a:lnTo>
                      <a:pt x="6" y="13"/>
                    </a:lnTo>
                    <a:lnTo>
                      <a:pt x="6" y="19"/>
                    </a:lnTo>
                    <a:lnTo>
                      <a:pt x="5" y="23"/>
                    </a:lnTo>
                    <a:lnTo>
                      <a:pt x="5" y="38"/>
                    </a:lnTo>
                    <a:lnTo>
                      <a:pt x="7" y="54"/>
                    </a:lnTo>
                    <a:lnTo>
                      <a:pt x="9" y="70"/>
                    </a:lnTo>
                    <a:lnTo>
                      <a:pt x="7" y="71"/>
                    </a:lnTo>
                    <a:lnTo>
                      <a:pt x="6" y="72"/>
                    </a:lnTo>
                    <a:lnTo>
                      <a:pt x="5" y="74"/>
                    </a:lnTo>
                    <a:lnTo>
                      <a:pt x="3" y="74"/>
                    </a:lnTo>
                    <a:lnTo>
                      <a:pt x="3" y="72"/>
                    </a:lnTo>
                    <a:lnTo>
                      <a:pt x="1" y="59"/>
                    </a:lnTo>
                    <a:lnTo>
                      <a:pt x="0" y="45"/>
                    </a:lnTo>
                    <a:lnTo>
                      <a:pt x="0" y="32"/>
                    </a:lnTo>
                    <a:lnTo>
                      <a:pt x="1" y="27"/>
                    </a:lnTo>
                    <a:lnTo>
                      <a:pt x="2" y="20"/>
                    </a:lnTo>
                    <a:lnTo>
                      <a:pt x="3" y="12"/>
                    </a:lnTo>
                    <a:lnTo>
                      <a:pt x="3" y="6"/>
                    </a:lnTo>
                    <a:lnTo>
                      <a:pt x="1" y="2"/>
                    </a:lnTo>
                    <a:lnTo>
                      <a:pt x="1" y="0"/>
                    </a:lnTo>
                    <a:lnTo>
                      <a:pt x="2" y="0"/>
                    </a:lnTo>
                    <a:lnTo>
                      <a:pt x="2" y="0"/>
                    </a:lnTo>
                    <a:close/>
                  </a:path>
                </a:pathLst>
              </a:custGeom>
              <a:grpFill/>
              <a:ln w="0">
                <a:solidFill>
                  <a:srgbClr val="8EA4D8"/>
                </a:solidFill>
                <a:prstDash val="solid"/>
                <a:round/>
              </a:ln>
            </p:spPr>
            <p:txBody>
              <a:bodyPr vert="horz" wrap="square" lIns="91440" tIns="45720" rIns="91440" bIns="45720" numCol="1" anchor="t" anchorCtr="0" compatLnSpc="1"/>
              <a:lstStyle/>
              <a:p>
                <a:endParaRPr lang="zh-CN" altLang="en-US"/>
              </a:p>
            </p:txBody>
          </p:sp>
          <p:sp>
            <p:nvSpPr>
              <p:cNvPr id="5" name="Freeform 96"/>
              <p:cNvSpPr/>
              <p:nvPr/>
            </p:nvSpPr>
            <p:spPr bwMode="auto">
              <a:xfrm>
                <a:off x="4435475" y="3216275"/>
                <a:ext cx="33338" cy="184150"/>
              </a:xfrm>
              <a:custGeom>
                <a:gdLst>
                  <a:gd name="T0" fmla="*/ 16 w 21"/>
                  <a:gd name="T1" fmla="*/ 0 h 116"/>
                  <a:gd name="T2" fmla="*/ 17 w 21"/>
                  <a:gd name="T3" fmla="*/ 2 h 116"/>
                  <a:gd name="T4" fmla="*/ 18 w 21"/>
                  <a:gd name="T5" fmla="*/ 4 h 116"/>
                  <a:gd name="T6" fmla="*/ 18 w 21"/>
                  <a:gd name="T7" fmla="*/ 8 h 116"/>
                  <a:gd name="T8" fmla="*/ 17 w 21"/>
                  <a:gd name="T9" fmla="*/ 11 h 116"/>
                  <a:gd name="T10" fmla="*/ 17 w 21"/>
                  <a:gd name="T11" fmla="*/ 13 h 116"/>
                  <a:gd name="T12" fmla="*/ 17 w 21"/>
                  <a:gd name="T13" fmla="*/ 21 h 116"/>
                  <a:gd name="T14" fmla="*/ 17 w 21"/>
                  <a:gd name="T15" fmla="*/ 28 h 116"/>
                  <a:gd name="T16" fmla="*/ 18 w 21"/>
                  <a:gd name="T17" fmla="*/ 34 h 116"/>
                  <a:gd name="T18" fmla="*/ 19 w 21"/>
                  <a:gd name="T19" fmla="*/ 72 h 116"/>
                  <a:gd name="T20" fmla="*/ 21 w 21"/>
                  <a:gd name="T21" fmla="*/ 112 h 116"/>
                  <a:gd name="T22" fmla="*/ 19 w 21"/>
                  <a:gd name="T23" fmla="*/ 112 h 116"/>
                  <a:gd name="T24" fmla="*/ 19 w 21"/>
                  <a:gd name="T25" fmla="*/ 114 h 116"/>
                  <a:gd name="T26" fmla="*/ 18 w 21"/>
                  <a:gd name="T27" fmla="*/ 116 h 116"/>
                  <a:gd name="T28" fmla="*/ 17 w 21"/>
                  <a:gd name="T29" fmla="*/ 116 h 116"/>
                  <a:gd name="T30" fmla="*/ 16 w 21"/>
                  <a:gd name="T31" fmla="*/ 116 h 116"/>
                  <a:gd name="T32" fmla="*/ 16 w 21"/>
                  <a:gd name="T33" fmla="*/ 116 h 116"/>
                  <a:gd name="T34" fmla="*/ 13 w 21"/>
                  <a:gd name="T35" fmla="*/ 50 h 116"/>
                  <a:gd name="T36" fmla="*/ 12 w 21"/>
                  <a:gd name="T37" fmla="*/ 37 h 116"/>
                  <a:gd name="T38" fmla="*/ 12 w 21"/>
                  <a:gd name="T39" fmla="*/ 23 h 116"/>
                  <a:gd name="T40" fmla="*/ 13 w 21"/>
                  <a:gd name="T41" fmla="*/ 19 h 116"/>
                  <a:gd name="T42" fmla="*/ 10 w 21"/>
                  <a:gd name="T43" fmla="*/ 24 h 116"/>
                  <a:gd name="T44" fmla="*/ 6 w 21"/>
                  <a:gd name="T45" fmla="*/ 30 h 116"/>
                  <a:gd name="T46" fmla="*/ 0 w 21"/>
                  <a:gd name="T47" fmla="*/ 37 h 116"/>
                  <a:gd name="T48" fmla="*/ 0 w 21"/>
                  <a:gd name="T49" fmla="*/ 37 h 116"/>
                  <a:gd name="T50" fmla="*/ 0 w 21"/>
                  <a:gd name="T51" fmla="*/ 37 h 116"/>
                  <a:gd name="T52" fmla="*/ 4 w 21"/>
                  <a:gd name="T53" fmla="*/ 30 h 116"/>
                  <a:gd name="T54" fmla="*/ 8 w 21"/>
                  <a:gd name="T55" fmla="*/ 24 h 116"/>
                  <a:gd name="T56" fmla="*/ 12 w 21"/>
                  <a:gd name="T57" fmla="*/ 17 h 116"/>
                  <a:gd name="T58" fmla="*/ 13 w 21"/>
                  <a:gd name="T59" fmla="*/ 15 h 116"/>
                  <a:gd name="T60" fmla="*/ 14 w 21"/>
                  <a:gd name="T61" fmla="*/ 12 h 116"/>
                  <a:gd name="T62" fmla="*/ 14 w 21"/>
                  <a:gd name="T63" fmla="*/ 12 h 116"/>
                  <a:gd name="T64" fmla="*/ 14 w 21"/>
                  <a:gd name="T65" fmla="*/ 8 h 116"/>
                  <a:gd name="T66" fmla="*/ 14 w 21"/>
                  <a:gd name="T67" fmla="*/ 5 h 116"/>
                  <a:gd name="T68" fmla="*/ 13 w 21"/>
                  <a:gd name="T69" fmla="*/ 2 h 116"/>
                  <a:gd name="T70" fmla="*/ 13 w 21"/>
                  <a:gd name="T71" fmla="*/ 0 h 116"/>
                  <a:gd name="T72" fmla="*/ 14 w 21"/>
                  <a:gd name="T73" fmla="*/ 0 h 116"/>
                  <a:gd name="T74" fmla="*/ 16 w 21"/>
                  <a:gd name="T75" fmla="*/ 0 h 1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 h="115">
                    <a:moveTo>
                      <a:pt x="16" y="0"/>
                    </a:moveTo>
                    <a:lnTo>
                      <a:pt x="17" y="2"/>
                    </a:lnTo>
                    <a:lnTo>
                      <a:pt x="18" y="4"/>
                    </a:lnTo>
                    <a:lnTo>
                      <a:pt x="18" y="8"/>
                    </a:lnTo>
                    <a:lnTo>
                      <a:pt x="17" y="11"/>
                    </a:lnTo>
                    <a:lnTo>
                      <a:pt x="17" y="13"/>
                    </a:lnTo>
                    <a:lnTo>
                      <a:pt x="17" y="21"/>
                    </a:lnTo>
                    <a:lnTo>
                      <a:pt x="17" y="28"/>
                    </a:lnTo>
                    <a:lnTo>
                      <a:pt x="18" y="34"/>
                    </a:lnTo>
                    <a:lnTo>
                      <a:pt x="19" y="72"/>
                    </a:lnTo>
                    <a:lnTo>
                      <a:pt x="21" y="112"/>
                    </a:lnTo>
                    <a:lnTo>
                      <a:pt x="19" y="112"/>
                    </a:lnTo>
                    <a:lnTo>
                      <a:pt x="19" y="114"/>
                    </a:lnTo>
                    <a:lnTo>
                      <a:pt x="18" y="116"/>
                    </a:lnTo>
                    <a:lnTo>
                      <a:pt x="17" y="116"/>
                    </a:lnTo>
                    <a:lnTo>
                      <a:pt x="16" y="116"/>
                    </a:lnTo>
                    <a:lnTo>
                      <a:pt x="16" y="116"/>
                    </a:lnTo>
                    <a:lnTo>
                      <a:pt x="13" y="50"/>
                    </a:lnTo>
                    <a:lnTo>
                      <a:pt x="12" y="37"/>
                    </a:lnTo>
                    <a:lnTo>
                      <a:pt x="12" y="23"/>
                    </a:lnTo>
                    <a:lnTo>
                      <a:pt x="13" y="19"/>
                    </a:lnTo>
                    <a:lnTo>
                      <a:pt x="10" y="24"/>
                    </a:lnTo>
                    <a:lnTo>
                      <a:pt x="6" y="30"/>
                    </a:lnTo>
                    <a:lnTo>
                      <a:pt x="0" y="37"/>
                    </a:lnTo>
                    <a:lnTo>
                      <a:pt x="0" y="37"/>
                    </a:lnTo>
                    <a:lnTo>
                      <a:pt x="0" y="37"/>
                    </a:lnTo>
                    <a:lnTo>
                      <a:pt x="4" y="30"/>
                    </a:lnTo>
                    <a:lnTo>
                      <a:pt x="8" y="24"/>
                    </a:lnTo>
                    <a:lnTo>
                      <a:pt x="12" y="17"/>
                    </a:lnTo>
                    <a:lnTo>
                      <a:pt x="13" y="15"/>
                    </a:lnTo>
                    <a:lnTo>
                      <a:pt x="14" y="12"/>
                    </a:lnTo>
                    <a:lnTo>
                      <a:pt x="14" y="12"/>
                    </a:lnTo>
                    <a:lnTo>
                      <a:pt x="14" y="8"/>
                    </a:lnTo>
                    <a:lnTo>
                      <a:pt x="14" y="5"/>
                    </a:lnTo>
                    <a:lnTo>
                      <a:pt x="13" y="2"/>
                    </a:lnTo>
                    <a:lnTo>
                      <a:pt x="13" y="0"/>
                    </a:lnTo>
                    <a:lnTo>
                      <a:pt x="14" y="0"/>
                    </a:lnTo>
                    <a:lnTo>
                      <a:pt x="16" y="0"/>
                    </a:lnTo>
                    <a:close/>
                  </a:path>
                </a:pathLst>
              </a:custGeom>
              <a:grpFill/>
              <a:ln w="0">
                <a:solidFill>
                  <a:srgbClr val="8EA4D8"/>
                </a:solidFill>
                <a:prstDash val="solid"/>
                <a:round/>
              </a:ln>
            </p:spPr>
            <p:txBody>
              <a:bodyPr vert="horz" wrap="square" lIns="91440" tIns="45720" rIns="91440" bIns="45720" numCol="1" anchor="t" anchorCtr="0" compatLnSpc="1"/>
              <a:lstStyle/>
              <a:p>
                <a:endParaRPr lang="zh-CN" altLang="en-US"/>
              </a:p>
            </p:txBody>
          </p:sp>
          <p:sp>
            <p:nvSpPr>
              <p:cNvPr id="6" name="Freeform 97"/>
              <p:cNvSpPr/>
              <p:nvPr/>
            </p:nvSpPr>
            <p:spPr bwMode="auto">
              <a:xfrm>
                <a:off x="4689475" y="3208338"/>
                <a:ext cx="14288" cy="200025"/>
              </a:xfrm>
              <a:custGeom>
                <a:gdLst>
                  <a:gd name="T0" fmla="*/ 1 w 9"/>
                  <a:gd name="T1" fmla="*/ 0 h 126"/>
                  <a:gd name="T2" fmla="*/ 3 w 9"/>
                  <a:gd name="T3" fmla="*/ 1 h 126"/>
                  <a:gd name="T4" fmla="*/ 5 w 9"/>
                  <a:gd name="T5" fmla="*/ 35 h 126"/>
                  <a:gd name="T6" fmla="*/ 8 w 9"/>
                  <a:gd name="T7" fmla="*/ 69 h 126"/>
                  <a:gd name="T8" fmla="*/ 9 w 9"/>
                  <a:gd name="T9" fmla="*/ 96 h 126"/>
                  <a:gd name="T10" fmla="*/ 9 w 9"/>
                  <a:gd name="T11" fmla="*/ 123 h 126"/>
                  <a:gd name="T12" fmla="*/ 8 w 9"/>
                  <a:gd name="T13" fmla="*/ 123 h 126"/>
                  <a:gd name="T14" fmla="*/ 8 w 9"/>
                  <a:gd name="T15" fmla="*/ 125 h 126"/>
                  <a:gd name="T16" fmla="*/ 6 w 9"/>
                  <a:gd name="T17" fmla="*/ 126 h 126"/>
                  <a:gd name="T18" fmla="*/ 5 w 9"/>
                  <a:gd name="T19" fmla="*/ 126 h 126"/>
                  <a:gd name="T20" fmla="*/ 5 w 9"/>
                  <a:gd name="T21" fmla="*/ 126 h 126"/>
                  <a:gd name="T22" fmla="*/ 3 w 9"/>
                  <a:gd name="T23" fmla="*/ 109 h 126"/>
                  <a:gd name="T24" fmla="*/ 1 w 9"/>
                  <a:gd name="T25" fmla="*/ 92 h 126"/>
                  <a:gd name="T26" fmla="*/ 3 w 9"/>
                  <a:gd name="T27" fmla="*/ 73 h 126"/>
                  <a:gd name="T28" fmla="*/ 0 w 9"/>
                  <a:gd name="T29" fmla="*/ 38 h 126"/>
                  <a:gd name="T30" fmla="*/ 0 w 9"/>
                  <a:gd name="T31" fmla="*/ 3 h 126"/>
                  <a:gd name="T32" fmla="*/ 0 w 9"/>
                  <a:gd name="T33" fmla="*/ 3 h 126"/>
                  <a:gd name="T34" fmla="*/ 1 w 9"/>
                  <a:gd name="T35" fmla="*/ 1 h 126"/>
                  <a:gd name="T36" fmla="*/ 1 w 9"/>
                  <a:gd name="T37" fmla="*/ 0 h 1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 h="125">
                    <a:moveTo>
                      <a:pt x="1" y="0"/>
                    </a:moveTo>
                    <a:lnTo>
                      <a:pt x="3" y="1"/>
                    </a:lnTo>
                    <a:lnTo>
                      <a:pt x="5" y="35"/>
                    </a:lnTo>
                    <a:lnTo>
                      <a:pt x="8" y="69"/>
                    </a:lnTo>
                    <a:lnTo>
                      <a:pt x="9" y="96"/>
                    </a:lnTo>
                    <a:lnTo>
                      <a:pt x="9" y="123"/>
                    </a:lnTo>
                    <a:lnTo>
                      <a:pt x="8" y="123"/>
                    </a:lnTo>
                    <a:lnTo>
                      <a:pt x="8" y="125"/>
                    </a:lnTo>
                    <a:lnTo>
                      <a:pt x="6" y="126"/>
                    </a:lnTo>
                    <a:lnTo>
                      <a:pt x="5" y="126"/>
                    </a:lnTo>
                    <a:lnTo>
                      <a:pt x="5" y="126"/>
                    </a:lnTo>
                    <a:lnTo>
                      <a:pt x="3" y="109"/>
                    </a:lnTo>
                    <a:lnTo>
                      <a:pt x="1" y="92"/>
                    </a:lnTo>
                    <a:lnTo>
                      <a:pt x="3" y="73"/>
                    </a:lnTo>
                    <a:lnTo>
                      <a:pt x="0" y="38"/>
                    </a:lnTo>
                    <a:lnTo>
                      <a:pt x="0" y="3"/>
                    </a:lnTo>
                    <a:lnTo>
                      <a:pt x="0" y="3"/>
                    </a:lnTo>
                    <a:lnTo>
                      <a:pt x="1" y="1"/>
                    </a:lnTo>
                    <a:lnTo>
                      <a:pt x="1" y="0"/>
                    </a:lnTo>
                    <a:close/>
                  </a:path>
                </a:pathLst>
              </a:custGeom>
              <a:grpFill/>
              <a:ln w="0">
                <a:solidFill>
                  <a:srgbClr val="8EA4D8"/>
                </a:solidFill>
                <a:prstDash val="solid"/>
                <a:round/>
              </a:ln>
            </p:spPr>
            <p:txBody>
              <a:bodyPr vert="horz" wrap="square" lIns="91440" tIns="45720" rIns="91440" bIns="45720" numCol="1" anchor="t" anchorCtr="0" compatLnSpc="1"/>
              <a:lstStyle/>
              <a:p>
                <a:endParaRPr lang="zh-CN" altLang="en-US"/>
              </a:p>
            </p:txBody>
          </p:sp>
          <p:sp>
            <p:nvSpPr>
              <p:cNvPr id="7" name="Freeform 98"/>
              <p:cNvSpPr/>
              <p:nvPr/>
            </p:nvSpPr>
            <p:spPr bwMode="auto">
              <a:xfrm>
                <a:off x="4395788" y="2705100"/>
                <a:ext cx="274638" cy="153988"/>
              </a:xfrm>
              <a:custGeom>
                <a:gdLst>
                  <a:gd name="T0" fmla="*/ 172 w 173"/>
                  <a:gd name="T1" fmla="*/ 0 h 97"/>
                  <a:gd name="T2" fmla="*/ 173 w 173"/>
                  <a:gd name="T3" fmla="*/ 0 h 97"/>
                  <a:gd name="T4" fmla="*/ 173 w 173"/>
                  <a:gd name="T5" fmla="*/ 1 h 97"/>
                  <a:gd name="T6" fmla="*/ 172 w 173"/>
                  <a:gd name="T7" fmla="*/ 2 h 97"/>
                  <a:gd name="T8" fmla="*/ 170 w 173"/>
                  <a:gd name="T9" fmla="*/ 4 h 97"/>
                  <a:gd name="T10" fmla="*/ 169 w 173"/>
                  <a:gd name="T11" fmla="*/ 5 h 97"/>
                  <a:gd name="T12" fmla="*/ 168 w 173"/>
                  <a:gd name="T13" fmla="*/ 5 h 97"/>
                  <a:gd name="T14" fmla="*/ 146 w 173"/>
                  <a:gd name="T15" fmla="*/ 7 h 97"/>
                  <a:gd name="T16" fmla="*/ 123 w 173"/>
                  <a:gd name="T17" fmla="*/ 11 h 97"/>
                  <a:gd name="T18" fmla="*/ 102 w 173"/>
                  <a:gd name="T19" fmla="*/ 11 h 97"/>
                  <a:gd name="T20" fmla="*/ 67 w 173"/>
                  <a:gd name="T21" fmla="*/ 9 h 97"/>
                  <a:gd name="T22" fmla="*/ 55 w 173"/>
                  <a:gd name="T23" fmla="*/ 7 h 97"/>
                  <a:gd name="T24" fmla="*/ 43 w 173"/>
                  <a:gd name="T25" fmla="*/ 7 h 97"/>
                  <a:gd name="T26" fmla="*/ 31 w 173"/>
                  <a:gd name="T27" fmla="*/ 9 h 97"/>
                  <a:gd name="T28" fmla="*/ 30 w 173"/>
                  <a:gd name="T29" fmla="*/ 10 h 97"/>
                  <a:gd name="T30" fmla="*/ 29 w 173"/>
                  <a:gd name="T31" fmla="*/ 13 h 97"/>
                  <a:gd name="T32" fmla="*/ 23 w 173"/>
                  <a:gd name="T33" fmla="*/ 18 h 97"/>
                  <a:gd name="T34" fmla="*/ 20 w 173"/>
                  <a:gd name="T35" fmla="*/ 22 h 97"/>
                  <a:gd name="T36" fmla="*/ 16 w 173"/>
                  <a:gd name="T37" fmla="*/ 27 h 97"/>
                  <a:gd name="T38" fmla="*/ 10 w 173"/>
                  <a:gd name="T39" fmla="*/ 31 h 97"/>
                  <a:gd name="T40" fmla="*/ 5 w 173"/>
                  <a:gd name="T41" fmla="*/ 35 h 97"/>
                  <a:gd name="T42" fmla="*/ 5 w 173"/>
                  <a:gd name="T43" fmla="*/ 40 h 97"/>
                  <a:gd name="T44" fmla="*/ 6 w 173"/>
                  <a:gd name="T45" fmla="*/ 46 h 97"/>
                  <a:gd name="T46" fmla="*/ 6 w 173"/>
                  <a:gd name="T47" fmla="*/ 51 h 97"/>
                  <a:gd name="T48" fmla="*/ 5 w 173"/>
                  <a:gd name="T49" fmla="*/ 56 h 97"/>
                  <a:gd name="T50" fmla="*/ 6 w 173"/>
                  <a:gd name="T51" fmla="*/ 91 h 97"/>
                  <a:gd name="T52" fmla="*/ 5 w 173"/>
                  <a:gd name="T53" fmla="*/ 93 h 97"/>
                  <a:gd name="T54" fmla="*/ 4 w 173"/>
                  <a:gd name="T55" fmla="*/ 94 h 97"/>
                  <a:gd name="T56" fmla="*/ 2 w 173"/>
                  <a:gd name="T57" fmla="*/ 95 h 97"/>
                  <a:gd name="T58" fmla="*/ 1 w 173"/>
                  <a:gd name="T59" fmla="*/ 97 h 97"/>
                  <a:gd name="T60" fmla="*/ 0 w 173"/>
                  <a:gd name="T61" fmla="*/ 97 h 97"/>
                  <a:gd name="T62" fmla="*/ 0 w 173"/>
                  <a:gd name="T63" fmla="*/ 95 h 97"/>
                  <a:gd name="T64" fmla="*/ 0 w 173"/>
                  <a:gd name="T65" fmla="*/ 59 h 97"/>
                  <a:gd name="T66" fmla="*/ 1 w 173"/>
                  <a:gd name="T67" fmla="*/ 46 h 97"/>
                  <a:gd name="T68" fmla="*/ 0 w 173"/>
                  <a:gd name="T69" fmla="*/ 31 h 97"/>
                  <a:gd name="T70" fmla="*/ 0 w 173"/>
                  <a:gd name="T71" fmla="*/ 31 h 97"/>
                  <a:gd name="T72" fmla="*/ 1 w 173"/>
                  <a:gd name="T73" fmla="*/ 31 h 97"/>
                  <a:gd name="T74" fmla="*/ 1 w 173"/>
                  <a:gd name="T75" fmla="*/ 31 h 97"/>
                  <a:gd name="T76" fmla="*/ 4 w 173"/>
                  <a:gd name="T77" fmla="*/ 34 h 97"/>
                  <a:gd name="T78" fmla="*/ 6 w 173"/>
                  <a:gd name="T79" fmla="*/ 31 h 97"/>
                  <a:gd name="T80" fmla="*/ 10 w 173"/>
                  <a:gd name="T81" fmla="*/ 28 h 97"/>
                  <a:gd name="T82" fmla="*/ 14 w 173"/>
                  <a:gd name="T83" fmla="*/ 23 h 97"/>
                  <a:gd name="T84" fmla="*/ 20 w 173"/>
                  <a:gd name="T85" fmla="*/ 18 h 97"/>
                  <a:gd name="T86" fmla="*/ 22 w 173"/>
                  <a:gd name="T87" fmla="*/ 15 h 97"/>
                  <a:gd name="T88" fmla="*/ 23 w 173"/>
                  <a:gd name="T89" fmla="*/ 13 h 97"/>
                  <a:gd name="T90" fmla="*/ 26 w 173"/>
                  <a:gd name="T91" fmla="*/ 10 h 97"/>
                  <a:gd name="T92" fmla="*/ 30 w 173"/>
                  <a:gd name="T93" fmla="*/ 7 h 97"/>
                  <a:gd name="T94" fmla="*/ 33 w 173"/>
                  <a:gd name="T95" fmla="*/ 6 h 97"/>
                  <a:gd name="T96" fmla="*/ 33 w 173"/>
                  <a:gd name="T97" fmla="*/ 7 h 97"/>
                  <a:gd name="T98" fmla="*/ 33 w 173"/>
                  <a:gd name="T99" fmla="*/ 7 h 97"/>
                  <a:gd name="T100" fmla="*/ 33 w 173"/>
                  <a:gd name="T101" fmla="*/ 7 h 97"/>
                  <a:gd name="T102" fmla="*/ 47 w 173"/>
                  <a:gd name="T103" fmla="*/ 4 h 97"/>
                  <a:gd name="T104" fmla="*/ 63 w 173"/>
                  <a:gd name="T105" fmla="*/ 4 h 97"/>
                  <a:gd name="T106" fmla="*/ 80 w 173"/>
                  <a:gd name="T107" fmla="*/ 4 h 97"/>
                  <a:gd name="T108" fmla="*/ 94 w 173"/>
                  <a:gd name="T109" fmla="*/ 5 h 97"/>
                  <a:gd name="T110" fmla="*/ 121 w 173"/>
                  <a:gd name="T111" fmla="*/ 5 h 97"/>
                  <a:gd name="T112" fmla="*/ 146 w 173"/>
                  <a:gd name="T113" fmla="*/ 2 h 97"/>
                  <a:gd name="T114" fmla="*/ 172 w 173"/>
                  <a:gd name="T115" fmla="*/ 0 h 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3" h="97">
                    <a:moveTo>
                      <a:pt x="172" y="0"/>
                    </a:moveTo>
                    <a:lnTo>
                      <a:pt x="173" y="0"/>
                    </a:lnTo>
                    <a:lnTo>
                      <a:pt x="173" y="1"/>
                    </a:lnTo>
                    <a:lnTo>
                      <a:pt x="172" y="2"/>
                    </a:lnTo>
                    <a:lnTo>
                      <a:pt x="170" y="4"/>
                    </a:lnTo>
                    <a:lnTo>
                      <a:pt x="169" y="5"/>
                    </a:lnTo>
                    <a:lnTo>
                      <a:pt x="168" y="5"/>
                    </a:lnTo>
                    <a:lnTo>
                      <a:pt x="146" y="7"/>
                    </a:lnTo>
                    <a:lnTo>
                      <a:pt x="123" y="11"/>
                    </a:lnTo>
                    <a:lnTo>
                      <a:pt x="102" y="11"/>
                    </a:lnTo>
                    <a:lnTo>
                      <a:pt x="67" y="9"/>
                    </a:lnTo>
                    <a:lnTo>
                      <a:pt x="55" y="7"/>
                    </a:lnTo>
                    <a:lnTo>
                      <a:pt x="43" y="7"/>
                    </a:lnTo>
                    <a:lnTo>
                      <a:pt x="31" y="9"/>
                    </a:lnTo>
                    <a:lnTo>
                      <a:pt x="30" y="10"/>
                    </a:lnTo>
                    <a:lnTo>
                      <a:pt x="29" y="13"/>
                    </a:lnTo>
                    <a:lnTo>
                      <a:pt x="23" y="18"/>
                    </a:lnTo>
                    <a:lnTo>
                      <a:pt x="20" y="22"/>
                    </a:lnTo>
                    <a:lnTo>
                      <a:pt x="16" y="27"/>
                    </a:lnTo>
                    <a:lnTo>
                      <a:pt x="10" y="31"/>
                    </a:lnTo>
                    <a:lnTo>
                      <a:pt x="5" y="35"/>
                    </a:lnTo>
                    <a:lnTo>
                      <a:pt x="5" y="40"/>
                    </a:lnTo>
                    <a:lnTo>
                      <a:pt x="6" y="46"/>
                    </a:lnTo>
                    <a:lnTo>
                      <a:pt x="6" y="51"/>
                    </a:lnTo>
                    <a:lnTo>
                      <a:pt x="5" y="56"/>
                    </a:lnTo>
                    <a:lnTo>
                      <a:pt x="6" y="91"/>
                    </a:lnTo>
                    <a:lnTo>
                      <a:pt x="5" y="93"/>
                    </a:lnTo>
                    <a:lnTo>
                      <a:pt x="4" y="94"/>
                    </a:lnTo>
                    <a:lnTo>
                      <a:pt x="2" y="95"/>
                    </a:lnTo>
                    <a:lnTo>
                      <a:pt x="1" y="97"/>
                    </a:lnTo>
                    <a:lnTo>
                      <a:pt x="0" y="97"/>
                    </a:lnTo>
                    <a:lnTo>
                      <a:pt x="0" y="95"/>
                    </a:lnTo>
                    <a:lnTo>
                      <a:pt x="0" y="59"/>
                    </a:lnTo>
                    <a:lnTo>
                      <a:pt x="1" y="46"/>
                    </a:lnTo>
                    <a:lnTo>
                      <a:pt x="0" y="31"/>
                    </a:lnTo>
                    <a:lnTo>
                      <a:pt x="0" y="31"/>
                    </a:lnTo>
                    <a:lnTo>
                      <a:pt x="1" y="31"/>
                    </a:lnTo>
                    <a:lnTo>
                      <a:pt x="1" y="31"/>
                    </a:lnTo>
                    <a:lnTo>
                      <a:pt x="4" y="34"/>
                    </a:lnTo>
                    <a:lnTo>
                      <a:pt x="6" y="31"/>
                    </a:lnTo>
                    <a:lnTo>
                      <a:pt x="10" y="28"/>
                    </a:lnTo>
                    <a:lnTo>
                      <a:pt x="14" y="23"/>
                    </a:lnTo>
                    <a:lnTo>
                      <a:pt x="20" y="18"/>
                    </a:lnTo>
                    <a:lnTo>
                      <a:pt x="22" y="15"/>
                    </a:lnTo>
                    <a:lnTo>
                      <a:pt x="23" y="13"/>
                    </a:lnTo>
                    <a:lnTo>
                      <a:pt x="26" y="10"/>
                    </a:lnTo>
                    <a:lnTo>
                      <a:pt x="30" y="7"/>
                    </a:lnTo>
                    <a:lnTo>
                      <a:pt x="33" y="6"/>
                    </a:lnTo>
                    <a:lnTo>
                      <a:pt x="33" y="7"/>
                    </a:lnTo>
                    <a:lnTo>
                      <a:pt x="33" y="7"/>
                    </a:lnTo>
                    <a:lnTo>
                      <a:pt x="33" y="7"/>
                    </a:lnTo>
                    <a:lnTo>
                      <a:pt x="47" y="4"/>
                    </a:lnTo>
                    <a:lnTo>
                      <a:pt x="63" y="4"/>
                    </a:lnTo>
                    <a:lnTo>
                      <a:pt x="80" y="4"/>
                    </a:lnTo>
                    <a:lnTo>
                      <a:pt x="94" y="5"/>
                    </a:lnTo>
                    <a:lnTo>
                      <a:pt x="121" y="5"/>
                    </a:lnTo>
                    <a:lnTo>
                      <a:pt x="146" y="2"/>
                    </a:lnTo>
                    <a:lnTo>
                      <a:pt x="172" y="0"/>
                    </a:lnTo>
                    <a:close/>
                  </a:path>
                </a:pathLst>
              </a:custGeom>
              <a:grpFill/>
              <a:ln w="0">
                <a:solidFill>
                  <a:srgbClr val="8EA4D8"/>
                </a:solidFill>
                <a:prstDash val="solid"/>
                <a:round/>
              </a:ln>
            </p:spPr>
            <p:txBody>
              <a:bodyPr vert="horz" wrap="square" lIns="91440" tIns="45720" rIns="91440" bIns="45720" numCol="1" anchor="t" anchorCtr="0" compatLnSpc="1"/>
              <a:lstStyle/>
              <a:p>
                <a:endParaRPr lang="zh-CN" altLang="en-US"/>
              </a:p>
            </p:txBody>
          </p:sp>
          <p:sp>
            <p:nvSpPr>
              <p:cNvPr id="8" name="Freeform 99"/>
              <p:cNvSpPr/>
              <p:nvPr/>
            </p:nvSpPr>
            <p:spPr bwMode="auto">
              <a:xfrm>
                <a:off x="4402138" y="3221038"/>
                <a:ext cx="14288" cy="152400"/>
              </a:xfrm>
              <a:custGeom>
                <a:gdLst>
                  <a:gd name="T0" fmla="*/ 2 w 9"/>
                  <a:gd name="T1" fmla="*/ 0 h 96"/>
                  <a:gd name="T2" fmla="*/ 2 w 9"/>
                  <a:gd name="T3" fmla="*/ 0 h 96"/>
                  <a:gd name="T4" fmla="*/ 8 w 9"/>
                  <a:gd name="T5" fmla="*/ 22 h 96"/>
                  <a:gd name="T6" fmla="*/ 9 w 9"/>
                  <a:gd name="T7" fmla="*/ 44 h 96"/>
                  <a:gd name="T8" fmla="*/ 8 w 9"/>
                  <a:gd name="T9" fmla="*/ 68 h 96"/>
                  <a:gd name="T10" fmla="*/ 8 w 9"/>
                  <a:gd name="T11" fmla="*/ 90 h 96"/>
                  <a:gd name="T12" fmla="*/ 6 w 9"/>
                  <a:gd name="T13" fmla="*/ 92 h 96"/>
                  <a:gd name="T14" fmla="*/ 6 w 9"/>
                  <a:gd name="T15" fmla="*/ 93 h 96"/>
                  <a:gd name="T16" fmla="*/ 5 w 9"/>
                  <a:gd name="T17" fmla="*/ 94 h 96"/>
                  <a:gd name="T18" fmla="*/ 4 w 9"/>
                  <a:gd name="T19" fmla="*/ 96 h 96"/>
                  <a:gd name="T20" fmla="*/ 2 w 9"/>
                  <a:gd name="T21" fmla="*/ 96 h 96"/>
                  <a:gd name="T22" fmla="*/ 2 w 9"/>
                  <a:gd name="T23" fmla="*/ 94 h 96"/>
                  <a:gd name="T24" fmla="*/ 1 w 9"/>
                  <a:gd name="T25" fmla="*/ 64 h 96"/>
                  <a:gd name="T26" fmla="*/ 0 w 9"/>
                  <a:gd name="T27" fmla="*/ 33 h 96"/>
                  <a:gd name="T28" fmla="*/ 1 w 9"/>
                  <a:gd name="T29" fmla="*/ 1 h 96"/>
                  <a:gd name="T30" fmla="*/ 2 w 9"/>
                  <a:gd name="T31" fmla="*/ 1 h 96"/>
                  <a:gd name="T32" fmla="*/ 2 w 9"/>
                  <a:gd name="T33" fmla="*/ 0 h 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96">
                    <a:moveTo>
                      <a:pt x="2" y="0"/>
                    </a:moveTo>
                    <a:lnTo>
                      <a:pt x="2" y="0"/>
                    </a:lnTo>
                    <a:lnTo>
                      <a:pt x="8" y="22"/>
                    </a:lnTo>
                    <a:lnTo>
                      <a:pt x="9" y="44"/>
                    </a:lnTo>
                    <a:lnTo>
                      <a:pt x="8" y="68"/>
                    </a:lnTo>
                    <a:lnTo>
                      <a:pt x="8" y="90"/>
                    </a:lnTo>
                    <a:lnTo>
                      <a:pt x="6" y="92"/>
                    </a:lnTo>
                    <a:lnTo>
                      <a:pt x="6" y="93"/>
                    </a:lnTo>
                    <a:lnTo>
                      <a:pt x="5" y="94"/>
                    </a:lnTo>
                    <a:lnTo>
                      <a:pt x="4" y="96"/>
                    </a:lnTo>
                    <a:lnTo>
                      <a:pt x="2" y="96"/>
                    </a:lnTo>
                    <a:lnTo>
                      <a:pt x="2" y="94"/>
                    </a:lnTo>
                    <a:lnTo>
                      <a:pt x="1" y="64"/>
                    </a:lnTo>
                    <a:lnTo>
                      <a:pt x="0" y="33"/>
                    </a:lnTo>
                    <a:lnTo>
                      <a:pt x="1" y="1"/>
                    </a:lnTo>
                    <a:lnTo>
                      <a:pt x="2" y="1"/>
                    </a:lnTo>
                    <a:lnTo>
                      <a:pt x="2" y="0"/>
                    </a:lnTo>
                    <a:close/>
                  </a:path>
                </a:pathLst>
              </a:custGeom>
              <a:grpFill/>
              <a:ln w="0">
                <a:solidFill>
                  <a:srgbClr val="8EA4D8"/>
                </a:solidFill>
                <a:prstDash val="solid"/>
                <a:round/>
              </a:ln>
            </p:spPr>
            <p:txBody>
              <a:bodyPr vert="horz" wrap="square" lIns="91440" tIns="45720" rIns="91440" bIns="45720" numCol="1" anchor="t" anchorCtr="0" compatLnSpc="1"/>
              <a:lstStyle/>
              <a:p>
                <a:endParaRPr lang="zh-CN" altLang="en-US"/>
              </a:p>
            </p:txBody>
          </p:sp>
          <p:sp>
            <p:nvSpPr>
              <p:cNvPr id="9" name="Freeform 100"/>
              <p:cNvSpPr/>
              <p:nvPr/>
            </p:nvSpPr>
            <p:spPr bwMode="auto">
              <a:xfrm>
                <a:off x="4391025" y="2727325"/>
                <a:ext cx="71438" cy="131763"/>
              </a:xfrm>
              <a:custGeom>
                <a:gdLst>
                  <a:gd name="T0" fmla="*/ 32 w 45"/>
                  <a:gd name="T1" fmla="*/ 0 h 83"/>
                  <a:gd name="T2" fmla="*/ 24 w 45"/>
                  <a:gd name="T3" fmla="*/ 18 h 83"/>
                  <a:gd name="T4" fmla="*/ 34 w 45"/>
                  <a:gd name="T5" fmla="*/ 7 h 83"/>
                  <a:gd name="T6" fmla="*/ 23 w 45"/>
                  <a:gd name="T7" fmla="*/ 33 h 83"/>
                  <a:gd name="T8" fmla="*/ 38 w 45"/>
                  <a:gd name="T9" fmla="*/ 21 h 83"/>
                  <a:gd name="T10" fmla="*/ 40 w 45"/>
                  <a:gd name="T11" fmla="*/ 20 h 83"/>
                  <a:gd name="T12" fmla="*/ 34 w 45"/>
                  <a:gd name="T13" fmla="*/ 33 h 83"/>
                  <a:gd name="T14" fmla="*/ 37 w 45"/>
                  <a:gd name="T15" fmla="*/ 34 h 83"/>
                  <a:gd name="T16" fmla="*/ 44 w 45"/>
                  <a:gd name="T17" fmla="*/ 30 h 83"/>
                  <a:gd name="T18" fmla="*/ 38 w 45"/>
                  <a:gd name="T19" fmla="*/ 42 h 83"/>
                  <a:gd name="T20" fmla="*/ 25 w 45"/>
                  <a:gd name="T21" fmla="*/ 70 h 83"/>
                  <a:gd name="T22" fmla="*/ 40 w 45"/>
                  <a:gd name="T23" fmla="*/ 51 h 83"/>
                  <a:gd name="T24" fmla="*/ 42 w 45"/>
                  <a:gd name="T25" fmla="*/ 50 h 83"/>
                  <a:gd name="T26" fmla="*/ 41 w 45"/>
                  <a:gd name="T27" fmla="*/ 56 h 83"/>
                  <a:gd name="T28" fmla="*/ 41 w 45"/>
                  <a:gd name="T29" fmla="*/ 60 h 83"/>
                  <a:gd name="T30" fmla="*/ 44 w 45"/>
                  <a:gd name="T31" fmla="*/ 59 h 83"/>
                  <a:gd name="T32" fmla="*/ 44 w 45"/>
                  <a:gd name="T33" fmla="*/ 66 h 83"/>
                  <a:gd name="T34" fmla="*/ 40 w 45"/>
                  <a:gd name="T35" fmla="*/ 72 h 83"/>
                  <a:gd name="T36" fmla="*/ 37 w 45"/>
                  <a:gd name="T37" fmla="*/ 72 h 83"/>
                  <a:gd name="T38" fmla="*/ 30 w 45"/>
                  <a:gd name="T39" fmla="*/ 76 h 83"/>
                  <a:gd name="T40" fmla="*/ 28 w 45"/>
                  <a:gd name="T41" fmla="*/ 76 h 83"/>
                  <a:gd name="T42" fmla="*/ 40 w 45"/>
                  <a:gd name="T43" fmla="*/ 55 h 83"/>
                  <a:gd name="T44" fmla="*/ 20 w 45"/>
                  <a:gd name="T45" fmla="*/ 80 h 83"/>
                  <a:gd name="T46" fmla="*/ 19 w 45"/>
                  <a:gd name="T47" fmla="*/ 80 h 83"/>
                  <a:gd name="T48" fmla="*/ 37 w 45"/>
                  <a:gd name="T49" fmla="*/ 39 h 83"/>
                  <a:gd name="T50" fmla="*/ 7 w 45"/>
                  <a:gd name="T51" fmla="*/ 81 h 83"/>
                  <a:gd name="T52" fmla="*/ 4 w 45"/>
                  <a:gd name="T53" fmla="*/ 83 h 83"/>
                  <a:gd name="T54" fmla="*/ 11 w 45"/>
                  <a:gd name="T55" fmla="*/ 68 h 83"/>
                  <a:gd name="T56" fmla="*/ 36 w 45"/>
                  <a:gd name="T57" fmla="*/ 25 h 83"/>
                  <a:gd name="T58" fmla="*/ 3 w 45"/>
                  <a:gd name="T59" fmla="*/ 72 h 83"/>
                  <a:gd name="T60" fmla="*/ 0 w 45"/>
                  <a:gd name="T61" fmla="*/ 73 h 83"/>
                  <a:gd name="T62" fmla="*/ 12 w 45"/>
                  <a:gd name="T63" fmla="*/ 47 h 83"/>
                  <a:gd name="T64" fmla="*/ 19 w 45"/>
                  <a:gd name="T65" fmla="*/ 34 h 83"/>
                  <a:gd name="T66" fmla="*/ 12 w 45"/>
                  <a:gd name="T67" fmla="*/ 43 h 83"/>
                  <a:gd name="T68" fmla="*/ 5 w 45"/>
                  <a:gd name="T69" fmla="*/ 54 h 83"/>
                  <a:gd name="T70" fmla="*/ 3 w 45"/>
                  <a:gd name="T71" fmla="*/ 54 h 83"/>
                  <a:gd name="T72" fmla="*/ 17 w 45"/>
                  <a:gd name="T73" fmla="*/ 24 h 83"/>
                  <a:gd name="T74" fmla="*/ 3 w 45"/>
                  <a:gd name="T75" fmla="*/ 39 h 83"/>
                  <a:gd name="T76" fmla="*/ 0 w 45"/>
                  <a:gd name="T77" fmla="*/ 41 h 83"/>
                  <a:gd name="T78" fmla="*/ 3 w 45"/>
                  <a:gd name="T79" fmla="*/ 37 h 83"/>
                  <a:gd name="T80" fmla="*/ 7 w 45"/>
                  <a:gd name="T81" fmla="*/ 26 h 83"/>
                  <a:gd name="T82" fmla="*/ 9 w 45"/>
                  <a:gd name="T83" fmla="*/ 20 h 83"/>
                  <a:gd name="T84" fmla="*/ 11 w 45"/>
                  <a:gd name="T85" fmla="*/ 20 h 83"/>
                  <a:gd name="T86" fmla="*/ 9 w 45"/>
                  <a:gd name="T87" fmla="*/ 25 h 83"/>
                  <a:gd name="T88" fmla="*/ 5 w 45"/>
                  <a:gd name="T89" fmla="*/ 34 h 83"/>
                  <a:gd name="T90" fmla="*/ 8 w 45"/>
                  <a:gd name="T91" fmla="*/ 32 h 83"/>
                  <a:gd name="T92" fmla="*/ 11 w 45"/>
                  <a:gd name="T93" fmla="*/ 25 h 83"/>
                  <a:gd name="T94" fmla="*/ 20 w 45"/>
                  <a:gd name="T95" fmla="*/ 11 h 83"/>
                  <a:gd name="T96" fmla="*/ 32 w 45"/>
                  <a:gd name="T97" fmla="*/ 0 h 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 h="83">
                    <a:moveTo>
                      <a:pt x="32" y="0"/>
                    </a:moveTo>
                    <a:lnTo>
                      <a:pt x="32" y="0"/>
                    </a:lnTo>
                    <a:lnTo>
                      <a:pt x="32" y="0"/>
                    </a:lnTo>
                    <a:lnTo>
                      <a:pt x="24" y="16"/>
                    </a:lnTo>
                    <a:lnTo>
                      <a:pt x="15" y="32"/>
                    </a:lnTo>
                    <a:lnTo>
                      <a:pt x="24" y="18"/>
                    </a:lnTo>
                    <a:lnTo>
                      <a:pt x="33" y="8"/>
                    </a:lnTo>
                    <a:lnTo>
                      <a:pt x="34" y="7"/>
                    </a:lnTo>
                    <a:lnTo>
                      <a:pt x="34" y="7"/>
                    </a:lnTo>
                    <a:lnTo>
                      <a:pt x="36" y="7"/>
                    </a:lnTo>
                    <a:lnTo>
                      <a:pt x="36" y="7"/>
                    </a:lnTo>
                    <a:lnTo>
                      <a:pt x="23" y="33"/>
                    </a:lnTo>
                    <a:lnTo>
                      <a:pt x="8" y="60"/>
                    </a:lnTo>
                    <a:lnTo>
                      <a:pt x="21" y="39"/>
                    </a:lnTo>
                    <a:lnTo>
                      <a:pt x="38" y="21"/>
                    </a:lnTo>
                    <a:lnTo>
                      <a:pt x="38" y="21"/>
                    </a:lnTo>
                    <a:lnTo>
                      <a:pt x="40" y="20"/>
                    </a:lnTo>
                    <a:lnTo>
                      <a:pt x="40" y="20"/>
                    </a:lnTo>
                    <a:lnTo>
                      <a:pt x="41" y="20"/>
                    </a:lnTo>
                    <a:lnTo>
                      <a:pt x="41" y="21"/>
                    </a:lnTo>
                    <a:lnTo>
                      <a:pt x="34" y="33"/>
                    </a:lnTo>
                    <a:lnTo>
                      <a:pt x="28" y="46"/>
                    </a:lnTo>
                    <a:lnTo>
                      <a:pt x="32" y="39"/>
                    </a:lnTo>
                    <a:lnTo>
                      <a:pt x="37" y="34"/>
                    </a:lnTo>
                    <a:lnTo>
                      <a:pt x="42" y="30"/>
                    </a:lnTo>
                    <a:lnTo>
                      <a:pt x="42" y="30"/>
                    </a:lnTo>
                    <a:lnTo>
                      <a:pt x="44" y="30"/>
                    </a:lnTo>
                    <a:lnTo>
                      <a:pt x="45" y="30"/>
                    </a:lnTo>
                    <a:lnTo>
                      <a:pt x="45" y="30"/>
                    </a:lnTo>
                    <a:lnTo>
                      <a:pt x="38" y="42"/>
                    </a:lnTo>
                    <a:lnTo>
                      <a:pt x="32" y="54"/>
                    </a:lnTo>
                    <a:lnTo>
                      <a:pt x="26" y="66"/>
                    </a:lnTo>
                    <a:lnTo>
                      <a:pt x="25" y="70"/>
                    </a:lnTo>
                    <a:lnTo>
                      <a:pt x="26" y="68"/>
                    </a:lnTo>
                    <a:lnTo>
                      <a:pt x="33" y="59"/>
                    </a:lnTo>
                    <a:lnTo>
                      <a:pt x="40" y="51"/>
                    </a:lnTo>
                    <a:lnTo>
                      <a:pt x="40" y="50"/>
                    </a:lnTo>
                    <a:lnTo>
                      <a:pt x="41" y="50"/>
                    </a:lnTo>
                    <a:lnTo>
                      <a:pt x="42" y="50"/>
                    </a:lnTo>
                    <a:lnTo>
                      <a:pt x="44" y="50"/>
                    </a:lnTo>
                    <a:lnTo>
                      <a:pt x="44" y="50"/>
                    </a:lnTo>
                    <a:lnTo>
                      <a:pt x="41" y="56"/>
                    </a:lnTo>
                    <a:lnTo>
                      <a:pt x="37" y="63"/>
                    </a:lnTo>
                    <a:lnTo>
                      <a:pt x="34" y="68"/>
                    </a:lnTo>
                    <a:lnTo>
                      <a:pt x="41" y="60"/>
                    </a:lnTo>
                    <a:lnTo>
                      <a:pt x="42" y="60"/>
                    </a:lnTo>
                    <a:lnTo>
                      <a:pt x="42" y="60"/>
                    </a:lnTo>
                    <a:lnTo>
                      <a:pt x="44" y="59"/>
                    </a:lnTo>
                    <a:lnTo>
                      <a:pt x="45" y="59"/>
                    </a:lnTo>
                    <a:lnTo>
                      <a:pt x="45" y="60"/>
                    </a:lnTo>
                    <a:lnTo>
                      <a:pt x="44" y="66"/>
                    </a:lnTo>
                    <a:lnTo>
                      <a:pt x="41" y="71"/>
                    </a:lnTo>
                    <a:lnTo>
                      <a:pt x="40" y="72"/>
                    </a:lnTo>
                    <a:lnTo>
                      <a:pt x="40" y="72"/>
                    </a:lnTo>
                    <a:lnTo>
                      <a:pt x="38" y="73"/>
                    </a:lnTo>
                    <a:lnTo>
                      <a:pt x="37" y="73"/>
                    </a:lnTo>
                    <a:lnTo>
                      <a:pt x="37" y="72"/>
                    </a:lnTo>
                    <a:lnTo>
                      <a:pt x="38" y="68"/>
                    </a:lnTo>
                    <a:lnTo>
                      <a:pt x="34" y="72"/>
                    </a:lnTo>
                    <a:lnTo>
                      <a:pt x="30" y="76"/>
                    </a:lnTo>
                    <a:lnTo>
                      <a:pt x="29" y="76"/>
                    </a:lnTo>
                    <a:lnTo>
                      <a:pt x="29" y="76"/>
                    </a:lnTo>
                    <a:lnTo>
                      <a:pt x="28" y="76"/>
                    </a:lnTo>
                    <a:lnTo>
                      <a:pt x="28" y="76"/>
                    </a:lnTo>
                    <a:lnTo>
                      <a:pt x="33" y="64"/>
                    </a:lnTo>
                    <a:lnTo>
                      <a:pt x="40" y="55"/>
                    </a:lnTo>
                    <a:lnTo>
                      <a:pt x="21" y="79"/>
                    </a:lnTo>
                    <a:lnTo>
                      <a:pt x="21" y="79"/>
                    </a:lnTo>
                    <a:lnTo>
                      <a:pt x="20" y="80"/>
                    </a:lnTo>
                    <a:lnTo>
                      <a:pt x="19" y="80"/>
                    </a:lnTo>
                    <a:lnTo>
                      <a:pt x="19" y="80"/>
                    </a:lnTo>
                    <a:lnTo>
                      <a:pt x="19" y="80"/>
                    </a:lnTo>
                    <a:lnTo>
                      <a:pt x="23" y="66"/>
                    </a:lnTo>
                    <a:lnTo>
                      <a:pt x="29" y="54"/>
                    </a:lnTo>
                    <a:lnTo>
                      <a:pt x="37" y="39"/>
                    </a:lnTo>
                    <a:lnTo>
                      <a:pt x="37" y="38"/>
                    </a:lnTo>
                    <a:lnTo>
                      <a:pt x="23" y="60"/>
                    </a:lnTo>
                    <a:lnTo>
                      <a:pt x="7" y="81"/>
                    </a:lnTo>
                    <a:lnTo>
                      <a:pt x="7" y="83"/>
                    </a:lnTo>
                    <a:lnTo>
                      <a:pt x="5" y="83"/>
                    </a:lnTo>
                    <a:lnTo>
                      <a:pt x="4" y="83"/>
                    </a:lnTo>
                    <a:lnTo>
                      <a:pt x="4" y="83"/>
                    </a:lnTo>
                    <a:lnTo>
                      <a:pt x="4" y="83"/>
                    </a:lnTo>
                    <a:lnTo>
                      <a:pt x="11" y="68"/>
                    </a:lnTo>
                    <a:lnTo>
                      <a:pt x="19" y="54"/>
                    </a:lnTo>
                    <a:lnTo>
                      <a:pt x="26" y="39"/>
                    </a:lnTo>
                    <a:lnTo>
                      <a:pt x="36" y="25"/>
                    </a:lnTo>
                    <a:lnTo>
                      <a:pt x="24" y="39"/>
                    </a:lnTo>
                    <a:lnTo>
                      <a:pt x="13" y="56"/>
                    </a:lnTo>
                    <a:lnTo>
                      <a:pt x="3" y="72"/>
                    </a:lnTo>
                    <a:lnTo>
                      <a:pt x="3" y="72"/>
                    </a:lnTo>
                    <a:lnTo>
                      <a:pt x="2" y="72"/>
                    </a:lnTo>
                    <a:lnTo>
                      <a:pt x="0" y="73"/>
                    </a:lnTo>
                    <a:lnTo>
                      <a:pt x="0" y="73"/>
                    </a:lnTo>
                    <a:lnTo>
                      <a:pt x="0" y="72"/>
                    </a:lnTo>
                    <a:lnTo>
                      <a:pt x="12" y="47"/>
                    </a:lnTo>
                    <a:lnTo>
                      <a:pt x="25" y="22"/>
                    </a:lnTo>
                    <a:lnTo>
                      <a:pt x="20" y="30"/>
                    </a:lnTo>
                    <a:lnTo>
                      <a:pt x="19" y="34"/>
                    </a:lnTo>
                    <a:lnTo>
                      <a:pt x="16" y="37"/>
                    </a:lnTo>
                    <a:lnTo>
                      <a:pt x="15" y="39"/>
                    </a:lnTo>
                    <a:lnTo>
                      <a:pt x="12" y="43"/>
                    </a:lnTo>
                    <a:lnTo>
                      <a:pt x="9" y="46"/>
                    </a:lnTo>
                    <a:lnTo>
                      <a:pt x="5" y="52"/>
                    </a:lnTo>
                    <a:lnTo>
                      <a:pt x="5" y="54"/>
                    </a:lnTo>
                    <a:lnTo>
                      <a:pt x="4" y="54"/>
                    </a:lnTo>
                    <a:lnTo>
                      <a:pt x="3" y="54"/>
                    </a:lnTo>
                    <a:lnTo>
                      <a:pt x="3" y="54"/>
                    </a:lnTo>
                    <a:lnTo>
                      <a:pt x="5" y="49"/>
                    </a:lnTo>
                    <a:lnTo>
                      <a:pt x="5" y="49"/>
                    </a:lnTo>
                    <a:lnTo>
                      <a:pt x="17" y="24"/>
                    </a:lnTo>
                    <a:lnTo>
                      <a:pt x="23" y="13"/>
                    </a:lnTo>
                    <a:lnTo>
                      <a:pt x="13" y="26"/>
                    </a:lnTo>
                    <a:lnTo>
                      <a:pt x="3" y="39"/>
                    </a:lnTo>
                    <a:lnTo>
                      <a:pt x="3" y="39"/>
                    </a:lnTo>
                    <a:lnTo>
                      <a:pt x="2" y="39"/>
                    </a:lnTo>
                    <a:lnTo>
                      <a:pt x="0" y="41"/>
                    </a:lnTo>
                    <a:lnTo>
                      <a:pt x="0" y="39"/>
                    </a:lnTo>
                    <a:lnTo>
                      <a:pt x="2" y="38"/>
                    </a:lnTo>
                    <a:lnTo>
                      <a:pt x="3" y="37"/>
                    </a:lnTo>
                    <a:lnTo>
                      <a:pt x="4" y="33"/>
                    </a:lnTo>
                    <a:lnTo>
                      <a:pt x="5" y="30"/>
                    </a:lnTo>
                    <a:lnTo>
                      <a:pt x="7" y="26"/>
                    </a:lnTo>
                    <a:lnTo>
                      <a:pt x="8" y="24"/>
                    </a:lnTo>
                    <a:lnTo>
                      <a:pt x="9" y="21"/>
                    </a:lnTo>
                    <a:lnTo>
                      <a:pt x="9" y="20"/>
                    </a:lnTo>
                    <a:lnTo>
                      <a:pt x="9" y="20"/>
                    </a:lnTo>
                    <a:lnTo>
                      <a:pt x="11" y="20"/>
                    </a:lnTo>
                    <a:lnTo>
                      <a:pt x="11" y="20"/>
                    </a:lnTo>
                    <a:lnTo>
                      <a:pt x="12" y="20"/>
                    </a:lnTo>
                    <a:lnTo>
                      <a:pt x="12" y="20"/>
                    </a:lnTo>
                    <a:lnTo>
                      <a:pt x="9" y="25"/>
                    </a:lnTo>
                    <a:lnTo>
                      <a:pt x="7" y="30"/>
                    </a:lnTo>
                    <a:lnTo>
                      <a:pt x="5" y="33"/>
                    </a:lnTo>
                    <a:lnTo>
                      <a:pt x="5" y="34"/>
                    </a:lnTo>
                    <a:lnTo>
                      <a:pt x="5" y="34"/>
                    </a:lnTo>
                    <a:lnTo>
                      <a:pt x="7" y="33"/>
                    </a:lnTo>
                    <a:lnTo>
                      <a:pt x="8" y="32"/>
                    </a:lnTo>
                    <a:lnTo>
                      <a:pt x="8" y="29"/>
                    </a:lnTo>
                    <a:lnTo>
                      <a:pt x="9" y="28"/>
                    </a:lnTo>
                    <a:lnTo>
                      <a:pt x="11" y="25"/>
                    </a:lnTo>
                    <a:lnTo>
                      <a:pt x="12" y="24"/>
                    </a:lnTo>
                    <a:lnTo>
                      <a:pt x="13" y="22"/>
                    </a:lnTo>
                    <a:lnTo>
                      <a:pt x="20" y="11"/>
                    </a:lnTo>
                    <a:lnTo>
                      <a:pt x="29" y="0"/>
                    </a:lnTo>
                    <a:lnTo>
                      <a:pt x="30" y="0"/>
                    </a:lnTo>
                    <a:lnTo>
                      <a:pt x="32" y="0"/>
                    </a:lnTo>
                    <a:close/>
                  </a:path>
                </a:pathLst>
              </a:custGeom>
              <a:grpFill/>
              <a:ln w="0">
                <a:solidFill>
                  <a:srgbClr val="8EA4D8"/>
                </a:solidFill>
                <a:prstDash val="solid"/>
                <a:round/>
              </a:ln>
            </p:spPr>
            <p:txBody>
              <a:bodyPr vert="horz" wrap="square" lIns="91440" tIns="45720" rIns="91440" bIns="45720" numCol="1" anchor="t" anchorCtr="0" compatLnSpc="1"/>
              <a:lstStyle/>
              <a:p>
                <a:endParaRPr lang="zh-CN" altLang="en-US"/>
              </a:p>
            </p:txBody>
          </p:sp>
          <p:sp>
            <p:nvSpPr>
              <p:cNvPr id="10" name="Freeform 101"/>
              <p:cNvSpPr/>
              <p:nvPr/>
            </p:nvSpPr>
            <p:spPr bwMode="auto">
              <a:xfrm>
                <a:off x="3959225" y="2894013"/>
                <a:ext cx="92075" cy="165100"/>
              </a:xfrm>
              <a:custGeom>
                <a:gdLst>
                  <a:gd name="T0" fmla="*/ 7 w 58"/>
                  <a:gd name="T1" fmla="*/ 10 h 104"/>
                  <a:gd name="T2" fmla="*/ 10 w 58"/>
                  <a:gd name="T3" fmla="*/ 12 h 104"/>
                  <a:gd name="T4" fmla="*/ 8 w 58"/>
                  <a:gd name="T5" fmla="*/ 18 h 104"/>
                  <a:gd name="T6" fmla="*/ 12 w 58"/>
                  <a:gd name="T7" fmla="*/ 16 h 104"/>
                  <a:gd name="T8" fmla="*/ 15 w 58"/>
                  <a:gd name="T9" fmla="*/ 18 h 104"/>
                  <a:gd name="T10" fmla="*/ 14 w 58"/>
                  <a:gd name="T11" fmla="*/ 27 h 104"/>
                  <a:gd name="T12" fmla="*/ 14 w 58"/>
                  <a:gd name="T13" fmla="*/ 30 h 104"/>
                  <a:gd name="T14" fmla="*/ 19 w 58"/>
                  <a:gd name="T15" fmla="*/ 24 h 104"/>
                  <a:gd name="T16" fmla="*/ 19 w 58"/>
                  <a:gd name="T17" fmla="*/ 29 h 104"/>
                  <a:gd name="T18" fmla="*/ 19 w 58"/>
                  <a:gd name="T19" fmla="*/ 33 h 104"/>
                  <a:gd name="T20" fmla="*/ 24 w 58"/>
                  <a:gd name="T21" fmla="*/ 29 h 104"/>
                  <a:gd name="T22" fmla="*/ 25 w 58"/>
                  <a:gd name="T23" fmla="*/ 41 h 104"/>
                  <a:gd name="T24" fmla="*/ 28 w 58"/>
                  <a:gd name="T25" fmla="*/ 42 h 104"/>
                  <a:gd name="T26" fmla="*/ 28 w 58"/>
                  <a:gd name="T27" fmla="*/ 51 h 104"/>
                  <a:gd name="T28" fmla="*/ 31 w 58"/>
                  <a:gd name="T29" fmla="*/ 50 h 104"/>
                  <a:gd name="T30" fmla="*/ 33 w 58"/>
                  <a:gd name="T31" fmla="*/ 50 h 104"/>
                  <a:gd name="T32" fmla="*/ 33 w 58"/>
                  <a:gd name="T33" fmla="*/ 59 h 104"/>
                  <a:gd name="T34" fmla="*/ 36 w 58"/>
                  <a:gd name="T35" fmla="*/ 63 h 104"/>
                  <a:gd name="T36" fmla="*/ 40 w 58"/>
                  <a:gd name="T37" fmla="*/ 60 h 104"/>
                  <a:gd name="T38" fmla="*/ 42 w 58"/>
                  <a:gd name="T39" fmla="*/ 69 h 104"/>
                  <a:gd name="T40" fmla="*/ 45 w 58"/>
                  <a:gd name="T41" fmla="*/ 73 h 104"/>
                  <a:gd name="T42" fmla="*/ 52 w 58"/>
                  <a:gd name="T43" fmla="*/ 75 h 104"/>
                  <a:gd name="T44" fmla="*/ 52 w 58"/>
                  <a:gd name="T45" fmla="*/ 87 h 104"/>
                  <a:gd name="T46" fmla="*/ 53 w 58"/>
                  <a:gd name="T47" fmla="*/ 89 h 104"/>
                  <a:gd name="T48" fmla="*/ 57 w 58"/>
                  <a:gd name="T49" fmla="*/ 85 h 104"/>
                  <a:gd name="T50" fmla="*/ 58 w 58"/>
                  <a:gd name="T51" fmla="*/ 92 h 104"/>
                  <a:gd name="T52" fmla="*/ 56 w 58"/>
                  <a:gd name="T53" fmla="*/ 98 h 104"/>
                  <a:gd name="T54" fmla="*/ 54 w 58"/>
                  <a:gd name="T55" fmla="*/ 104 h 104"/>
                  <a:gd name="T56" fmla="*/ 52 w 58"/>
                  <a:gd name="T57" fmla="*/ 102 h 104"/>
                  <a:gd name="T58" fmla="*/ 56 w 58"/>
                  <a:gd name="T59" fmla="*/ 93 h 104"/>
                  <a:gd name="T60" fmla="*/ 53 w 58"/>
                  <a:gd name="T61" fmla="*/ 93 h 104"/>
                  <a:gd name="T62" fmla="*/ 50 w 58"/>
                  <a:gd name="T63" fmla="*/ 97 h 104"/>
                  <a:gd name="T64" fmla="*/ 48 w 58"/>
                  <a:gd name="T65" fmla="*/ 92 h 104"/>
                  <a:gd name="T66" fmla="*/ 48 w 58"/>
                  <a:gd name="T67" fmla="*/ 80 h 104"/>
                  <a:gd name="T68" fmla="*/ 40 w 58"/>
                  <a:gd name="T69" fmla="*/ 81 h 104"/>
                  <a:gd name="T70" fmla="*/ 39 w 58"/>
                  <a:gd name="T71" fmla="*/ 79 h 104"/>
                  <a:gd name="T72" fmla="*/ 39 w 58"/>
                  <a:gd name="T73" fmla="*/ 71 h 104"/>
                  <a:gd name="T74" fmla="*/ 35 w 58"/>
                  <a:gd name="T75" fmla="*/ 71 h 104"/>
                  <a:gd name="T76" fmla="*/ 32 w 58"/>
                  <a:gd name="T77" fmla="*/ 72 h 104"/>
                  <a:gd name="T78" fmla="*/ 31 w 58"/>
                  <a:gd name="T79" fmla="*/ 55 h 104"/>
                  <a:gd name="T80" fmla="*/ 27 w 58"/>
                  <a:gd name="T81" fmla="*/ 59 h 104"/>
                  <a:gd name="T82" fmla="*/ 25 w 58"/>
                  <a:gd name="T83" fmla="*/ 50 h 104"/>
                  <a:gd name="T84" fmla="*/ 21 w 58"/>
                  <a:gd name="T85" fmla="*/ 51 h 104"/>
                  <a:gd name="T86" fmla="*/ 21 w 58"/>
                  <a:gd name="T87" fmla="*/ 43 h 104"/>
                  <a:gd name="T88" fmla="*/ 23 w 58"/>
                  <a:gd name="T89" fmla="*/ 37 h 104"/>
                  <a:gd name="T90" fmla="*/ 20 w 58"/>
                  <a:gd name="T91" fmla="*/ 35 h 104"/>
                  <a:gd name="T92" fmla="*/ 16 w 58"/>
                  <a:gd name="T93" fmla="*/ 38 h 104"/>
                  <a:gd name="T94" fmla="*/ 16 w 58"/>
                  <a:gd name="T95" fmla="*/ 31 h 104"/>
                  <a:gd name="T96" fmla="*/ 14 w 58"/>
                  <a:gd name="T97" fmla="*/ 34 h 104"/>
                  <a:gd name="T98" fmla="*/ 11 w 58"/>
                  <a:gd name="T99" fmla="*/ 35 h 104"/>
                  <a:gd name="T100" fmla="*/ 11 w 58"/>
                  <a:gd name="T101" fmla="*/ 26 h 104"/>
                  <a:gd name="T102" fmla="*/ 10 w 58"/>
                  <a:gd name="T103" fmla="*/ 24 h 104"/>
                  <a:gd name="T104" fmla="*/ 6 w 58"/>
                  <a:gd name="T105" fmla="*/ 27 h 104"/>
                  <a:gd name="T106" fmla="*/ 6 w 58"/>
                  <a:gd name="T107" fmla="*/ 18 h 104"/>
                  <a:gd name="T108" fmla="*/ 4 w 58"/>
                  <a:gd name="T109" fmla="*/ 18 h 104"/>
                  <a:gd name="T110" fmla="*/ 0 w 58"/>
                  <a:gd name="T111" fmla="*/ 21 h 104"/>
                  <a:gd name="T112" fmla="*/ 3 w 58"/>
                  <a:gd name="T113" fmla="*/ 14 h 104"/>
                  <a:gd name="T114" fmla="*/ 7 w 58"/>
                  <a:gd name="T115" fmla="*/ 0 h 10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7" h="104">
                    <a:moveTo>
                      <a:pt x="7" y="0"/>
                    </a:moveTo>
                    <a:lnTo>
                      <a:pt x="7" y="0"/>
                    </a:lnTo>
                    <a:lnTo>
                      <a:pt x="7" y="5"/>
                    </a:lnTo>
                    <a:lnTo>
                      <a:pt x="7" y="10"/>
                    </a:lnTo>
                    <a:lnTo>
                      <a:pt x="10" y="9"/>
                    </a:lnTo>
                    <a:lnTo>
                      <a:pt x="10" y="9"/>
                    </a:lnTo>
                    <a:lnTo>
                      <a:pt x="11" y="9"/>
                    </a:lnTo>
                    <a:lnTo>
                      <a:pt x="10" y="12"/>
                    </a:lnTo>
                    <a:lnTo>
                      <a:pt x="10" y="14"/>
                    </a:lnTo>
                    <a:lnTo>
                      <a:pt x="8" y="16"/>
                    </a:lnTo>
                    <a:lnTo>
                      <a:pt x="8" y="18"/>
                    </a:lnTo>
                    <a:lnTo>
                      <a:pt x="8" y="18"/>
                    </a:lnTo>
                    <a:lnTo>
                      <a:pt x="8" y="18"/>
                    </a:lnTo>
                    <a:lnTo>
                      <a:pt x="10" y="18"/>
                    </a:lnTo>
                    <a:lnTo>
                      <a:pt x="12" y="16"/>
                    </a:lnTo>
                    <a:lnTo>
                      <a:pt x="12" y="16"/>
                    </a:lnTo>
                    <a:lnTo>
                      <a:pt x="14" y="14"/>
                    </a:lnTo>
                    <a:lnTo>
                      <a:pt x="15" y="14"/>
                    </a:lnTo>
                    <a:lnTo>
                      <a:pt x="15" y="16"/>
                    </a:lnTo>
                    <a:lnTo>
                      <a:pt x="15" y="18"/>
                    </a:lnTo>
                    <a:lnTo>
                      <a:pt x="15" y="21"/>
                    </a:lnTo>
                    <a:lnTo>
                      <a:pt x="15" y="22"/>
                    </a:lnTo>
                    <a:lnTo>
                      <a:pt x="14" y="24"/>
                    </a:lnTo>
                    <a:lnTo>
                      <a:pt x="14" y="27"/>
                    </a:lnTo>
                    <a:lnTo>
                      <a:pt x="14" y="30"/>
                    </a:lnTo>
                    <a:lnTo>
                      <a:pt x="12" y="31"/>
                    </a:lnTo>
                    <a:lnTo>
                      <a:pt x="12" y="31"/>
                    </a:lnTo>
                    <a:lnTo>
                      <a:pt x="14" y="30"/>
                    </a:lnTo>
                    <a:lnTo>
                      <a:pt x="15" y="27"/>
                    </a:lnTo>
                    <a:lnTo>
                      <a:pt x="16" y="26"/>
                    </a:lnTo>
                    <a:lnTo>
                      <a:pt x="19" y="25"/>
                    </a:lnTo>
                    <a:lnTo>
                      <a:pt x="19" y="24"/>
                    </a:lnTo>
                    <a:lnTo>
                      <a:pt x="20" y="25"/>
                    </a:lnTo>
                    <a:lnTo>
                      <a:pt x="20" y="25"/>
                    </a:lnTo>
                    <a:lnTo>
                      <a:pt x="20" y="26"/>
                    </a:lnTo>
                    <a:lnTo>
                      <a:pt x="19" y="29"/>
                    </a:lnTo>
                    <a:lnTo>
                      <a:pt x="19" y="30"/>
                    </a:lnTo>
                    <a:lnTo>
                      <a:pt x="19" y="33"/>
                    </a:lnTo>
                    <a:lnTo>
                      <a:pt x="19" y="33"/>
                    </a:lnTo>
                    <a:lnTo>
                      <a:pt x="19" y="33"/>
                    </a:lnTo>
                    <a:lnTo>
                      <a:pt x="20" y="31"/>
                    </a:lnTo>
                    <a:lnTo>
                      <a:pt x="21" y="30"/>
                    </a:lnTo>
                    <a:lnTo>
                      <a:pt x="23" y="29"/>
                    </a:lnTo>
                    <a:lnTo>
                      <a:pt x="24" y="29"/>
                    </a:lnTo>
                    <a:lnTo>
                      <a:pt x="24" y="29"/>
                    </a:lnTo>
                    <a:lnTo>
                      <a:pt x="25" y="33"/>
                    </a:lnTo>
                    <a:lnTo>
                      <a:pt x="25" y="37"/>
                    </a:lnTo>
                    <a:lnTo>
                      <a:pt x="25" y="41"/>
                    </a:lnTo>
                    <a:lnTo>
                      <a:pt x="27" y="41"/>
                    </a:lnTo>
                    <a:lnTo>
                      <a:pt x="28" y="39"/>
                    </a:lnTo>
                    <a:lnTo>
                      <a:pt x="28" y="41"/>
                    </a:lnTo>
                    <a:lnTo>
                      <a:pt x="28" y="42"/>
                    </a:lnTo>
                    <a:lnTo>
                      <a:pt x="28" y="45"/>
                    </a:lnTo>
                    <a:lnTo>
                      <a:pt x="28" y="47"/>
                    </a:lnTo>
                    <a:lnTo>
                      <a:pt x="28" y="48"/>
                    </a:lnTo>
                    <a:lnTo>
                      <a:pt x="28" y="51"/>
                    </a:lnTo>
                    <a:lnTo>
                      <a:pt x="28" y="52"/>
                    </a:lnTo>
                    <a:lnTo>
                      <a:pt x="28" y="52"/>
                    </a:lnTo>
                    <a:lnTo>
                      <a:pt x="29" y="52"/>
                    </a:lnTo>
                    <a:lnTo>
                      <a:pt x="31" y="50"/>
                    </a:lnTo>
                    <a:lnTo>
                      <a:pt x="32" y="50"/>
                    </a:lnTo>
                    <a:lnTo>
                      <a:pt x="32" y="48"/>
                    </a:lnTo>
                    <a:lnTo>
                      <a:pt x="33" y="48"/>
                    </a:lnTo>
                    <a:lnTo>
                      <a:pt x="33" y="50"/>
                    </a:lnTo>
                    <a:lnTo>
                      <a:pt x="33" y="51"/>
                    </a:lnTo>
                    <a:lnTo>
                      <a:pt x="33" y="54"/>
                    </a:lnTo>
                    <a:lnTo>
                      <a:pt x="33" y="56"/>
                    </a:lnTo>
                    <a:lnTo>
                      <a:pt x="33" y="59"/>
                    </a:lnTo>
                    <a:lnTo>
                      <a:pt x="33" y="60"/>
                    </a:lnTo>
                    <a:lnTo>
                      <a:pt x="35" y="63"/>
                    </a:lnTo>
                    <a:lnTo>
                      <a:pt x="35" y="63"/>
                    </a:lnTo>
                    <a:lnTo>
                      <a:pt x="36" y="63"/>
                    </a:lnTo>
                    <a:lnTo>
                      <a:pt x="37" y="62"/>
                    </a:lnTo>
                    <a:lnTo>
                      <a:pt x="39" y="62"/>
                    </a:lnTo>
                    <a:lnTo>
                      <a:pt x="39" y="60"/>
                    </a:lnTo>
                    <a:lnTo>
                      <a:pt x="40" y="60"/>
                    </a:lnTo>
                    <a:lnTo>
                      <a:pt x="41" y="60"/>
                    </a:lnTo>
                    <a:lnTo>
                      <a:pt x="41" y="63"/>
                    </a:lnTo>
                    <a:lnTo>
                      <a:pt x="41" y="66"/>
                    </a:lnTo>
                    <a:lnTo>
                      <a:pt x="42" y="69"/>
                    </a:lnTo>
                    <a:lnTo>
                      <a:pt x="42" y="72"/>
                    </a:lnTo>
                    <a:lnTo>
                      <a:pt x="42" y="73"/>
                    </a:lnTo>
                    <a:lnTo>
                      <a:pt x="42" y="75"/>
                    </a:lnTo>
                    <a:lnTo>
                      <a:pt x="45" y="73"/>
                    </a:lnTo>
                    <a:lnTo>
                      <a:pt x="46" y="72"/>
                    </a:lnTo>
                    <a:lnTo>
                      <a:pt x="49" y="72"/>
                    </a:lnTo>
                    <a:lnTo>
                      <a:pt x="50" y="73"/>
                    </a:lnTo>
                    <a:lnTo>
                      <a:pt x="52" y="75"/>
                    </a:lnTo>
                    <a:lnTo>
                      <a:pt x="52" y="77"/>
                    </a:lnTo>
                    <a:lnTo>
                      <a:pt x="52" y="80"/>
                    </a:lnTo>
                    <a:lnTo>
                      <a:pt x="52" y="84"/>
                    </a:lnTo>
                    <a:lnTo>
                      <a:pt x="52" y="87"/>
                    </a:lnTo>
                    <a:lnTo>
                      <a:pt x="52" y="88"/>
                    </a:lnTo>
                    <a:lnTo>
                      <a:pt x="52" y="89"/>
                    </a:lnTo>
                    <a:lnTo>
                      <a:pt x="52" y="90"/>
                    </a:lnTo>
                    <a:lnTo>
                      <a:pt x="53" y="89"/>
                    </a:lnTo>
                    <a:lnTo>
                      <a:pt x="54" y="88"/>
                    </a:lnTo>
                    <a:lnTo>
                      <a:pt x="56" y="87"/>
                    </a:lnTo>
                    <a:lnTo>
                      <a:pt x="56" y="87"/>
                    </a:lnTo>
                    <a:lnTo>
                      <a:pt x="57" y="85"/>
                    </a:lnTo>
                    <a:lnTo>
                      <a:pt x="57" y="87"/>
                    </a:lnTo>
                    <a:lnTo>
                      <a:pt x="57" y="88"/>
                    </a:lnTo>
                    <a:lnTo>
                      <a:pt x="58" y="89"/>
                    </a:lnTo>
                    <a:lnTo>
                      <a:pt x="58" y="92"/>
                    </a:lnTo>
                    <a:lnTo>
                      <a:pt x="58" y="94"/>
                    </a:lnTo>
                    <a:lnTo>
                      <a:pt x="57" y="97"/>
                    </a:lnTo>
                    <a:lnTo>
                      <a:pt x="57" y="98"/>
                    </a:lnTo>
                    <a:lnTo>
                      <a:pt x="56" y="98"/>
                    </a:lnTo>
                    <a:lnTo>
                      <a:pt x="57" y="100"/>
                    </a:lnTo>
                    <a:lnTo>
                      <a:pt x="56" y="101"/>
                    </a:lnTo>
                    <a:lnTo>
                      <a:pt x="56" y="102"/>
                    </a:lnTo>
                    <a:lnTo>
                      <a:pt x="54" y="104"/>
                    </a:lnTo>
                    <a:lnTo>
                      <a:pt x="53" y="104"/>
                    </a:lnTo>
                    <a:lnTo>
                      <a:pt x="53" y="104"/>
                    </a:lnTo>
                    <a:lnTo>
                      <a:pt x="52" y="102"/>
                    </a:lnTo>
                    <a:lnTo>
                      <a:pt x="52" y="102"/>
                    </a:lnTo>
                    <a:lnTo>
                      <a:pt x="53" y="101"/>
                    </a:lnTo>
                    <a:lnTo>
                      <a:pt x="54" y="97"/>
                    </a:lnTo>
                    <a:lnTo>
                      <a:pt x="56" y="94"/>
                    </a:lnTo>
                    <a:lnTo>
                      <a:pt x="56" y="93"/>
                    </a:lnTo>
                    <a:lnTo>
                      <a:pt x="56" y="92"/>
                    </a:lnTo>
                    <a:lnTo>
                      <a:pt x="56" y="92"/>
                    </a:lnTo>
                    <a:lnTo>
                      <a:pt x="54" y="93"/>
                    </a:lnTo>
                    <a:lnTo>
                      <a:pt x="53" y="93"/>
                    </a:lnTo>
                    <a:lnTo>
                      <a:pt x="52" y="94"/>
                    </a:lnTo>
                    <a:lnTo>
                      <a:pt x="52" y="96"/>
                    </a:lnTo>
                    <a:lnTo>
                      <a:pt x="50" y="96"/>
                    </a:lnTo>
                    <a:lnTo>
                      <a:pt x="50" y="97"/>
                    </a:lnTo>
                    <a:lnTo>
                      <a:pt x="49" y="97"/>
                    </a:lnTo>
                    <a:lnTo>
                      <a:pt x="49" y="97"/>
                    </a:lnTo>
                    <a:lnTo>
                      <a:pt x="48" y="94"/>
                    </a:lnTo>
                    <a:lnTo>
                      <a:pt x="48" y="92"/>
                    </a:lnTo>
                    <a:lnTo>
                      <a:pt x="48" y="88"/>
                    </a:lnTo>
                    <a:lnTo>
                      <a:pt x="48" y="85"/>
                    </a:lnTo>
                    <a:lnTo>
                      <a:pt x="48" y="83"/>
                    </a:lnTo>
                    <a:lnTo>
                      <a:pt x="48" y="80"/>
                    </a:lnTo>
                    <a:lnTo>
                      <a:pt x="46" y="79"/>
                    </a:lnTo>
                    <a:lnTo>
                      <a:pt x="45" y="79"/>
                    </a:lnTo>
                    <a:lnTo>
                      <a:pt x="44" y="79"/>
                    </a:lnTo>
                    <a:lnTo>
                      <a:pt x="40" y="81"/>
                    </a:lnTo>
                    <a:lnTo>
                      <a:pt x="40" y="81"/>
                    </a:lnTo>
                    <a:lnTo>
                      <a:pt x="39" y="81"/>
                    </a:lnTo>
                    <a:lnTo>
                      <a:pt x="39" y="80"/>
                    </a:lnTo>
                    <a:lnTo>
                      <a:pt x="39" y="79"/>
                    </a:lnTo>
                    <a:lnTo>
                      <a:pt x="39" y="77"/>
                    </a:lnTo>
                    <a:lnTo>
                      <a:pt x="39" y="75"/>
                    </a:lnTo>
                    <a:lnTo>
                      <a:pt x="39" y="72"/>
                    </a:lnTo>
                    <a:lnTo>
                      <a:pt x="39" y="71"/>
                    </a:lnTo>
                    <a:lnTo>
                      <a:pt x="37" y="69"/>
                    </a:lnTo>
                    <a:lnTo>
                      <a:pt x="37" y="68"/>
                    </a:lnTo>
                    <a:lnTo>
                      <a:pt x="36" y="68"/>
                    </a:lnTo>
                    <a:lnTo>
                      <a:pt x="35" y="71"/>
                    </a:lnTo>
                    <a:lnTo>
                      <a:pt x="35" y="71"/>
                    </a:lnTo>
                    <a:lnTo>
                      <a:pt x="33" y="72"/>
                    </a:lnTo>
                    <a:lnTo>
                      <a:pt x="32" y="72"/>
                    </a:lnTo>
                    <a:lnTo>
                      <a:pt x="32" y="72"/>
                    </a:lnTo>
                    <a:lnTo>
                      <a:pt x="31" y="68"/>
                    </a:lnTo>
                    <a:lnTo>
                      <a:pt x="31" y="63"/>
                    </a:lnTo>
                    <a:lnTo>
                      <a:pt x="31" y="59"/>
                    </a:lnTo>
                    <a:lnTo>
                      <a:pt x="31" y="55"/>
                    </a:lnTo>
                    <a:lnTo>
                      <a:pt x="29" y="56"/>
                    </a:lnTo>
                    <a:lnTo>
                      <a:pt x="28" y="58"/>
                    </a:lnTo>
                    <a:lnTo>
                      <a:pt x="27" y="59"/>
                    </a:lnTo>
                    <a:lnTo>
                      <a:pt x="27" y="59"/>
                    </a:lnTo>
                    <a:lnTo>
                      <a:pt x="25" y="59"/>
                    </a:lnTo>
                    <a:lnTo>
                      <a:pt x="25" y="59"/>
                    </a:lnTo>
                    <a:lnTo>
                      <a:pt x="25" y="54"/>
                    </a:lnTo>
                    <a:lnTo>
                      <a:pt x="25" y="50"/>
                    </a:lnTo>
                    <a:lnTo>
                      <a:pt x="24" y="50"/>
                    </a:lnTo>
                    <a:lnTo>
                      <a:pt x="23" y="51"/>
                    </a:lnTo>
                    <a:lnTo>
                      <a:pt x="23" y="52"/>
                    </a:lnTo>
                    <a:lnTo>
                      <a:pt x="21" y="51"/>
                    </a:lnTo>
                    <a:lnTo>
                      <a:pt x="21" y="48"/>
                    </a:lnTo>
                    <a:lnTo>
                      <a:pt x="21" y="47"/>
                    </a:lnTo>
                    <a:lnTo>
                      <a:pt x="21" y="46"/>
                    </a:lnTo>
                    <a:lnTo>
                      <a:pt x="21" y="43"/>
                    </a:lnTo>
                    <a:lnTo>
                      <a:pt x="21" y="41"/>
                    </a:lnTo>
                    <a:lnTo>
                      <a:pt x="21" y="39"/>
                    </a:lnTo>
                    <a:lnTo>
                      <a:pt x="21" y="38"/>
                    </a:lnTo>
                    <a:lnTo>
                      <a:pt x="23" y="37"/>
                    </a:lnTo>
                    <a:lnTo>
                      <a:pt x="23" y="34"/>
                    </a:lnTo>
                    <a:lnTo>
                      <a:pt x="21" y="34"/>
                    </a:lnTo>
                    <a:lnTo>
                      <a:pt x="21" y="34"/>
                    </a:lnTo>
                    <a:lnTo>
                      <a:pt x="20" y="35"/>
                    </a:lnTo>
                    <a:lnTo>
                      <a:pt x="19" y="38"/>
                    </a:lnTo>
                    <a:lnTo>
                      <a:pt x="16" y="38"/>
                    </a:lnTo>
                    <a:lnTo>
                      <a:pt x="16" y="38"/>
                    </a:lnTo>
                    <a:lnTo>
                      <a:pt x="16" y="38"/>
                    </a:lnTo>
                    <a:lnTo>
                      <a:pt x="16" y="37"/>
                    </a:lnTo>
                    <a:lnTo>
                      <a:pt x="16" y="34"/>
                    </a:lnTo>
                    <a:lnTo>
                      <a:pt x="16" y="33"/>
                    </a:lnTo>
                    <a:lnTo>
                      <a:pt x="16" y="31"/>
                    </a:lnTo>
                    <a:lnTo>
                      <a:pt x="16" y="31"/>
                    </a:lnTo>
                    <a:lnTo>
                      <a:pt x="15" y="31"/>
                    </a:lnTo>
                    <a:lnTo>
                      <a:pt x="14" y="34"/>
                    </a:lnTo>
                    <a:lnTo>
                      <a:pt x="14" y="34"/>
                    </a:lnTo>
                    <a:lnTo>
                      <a:pt x="12" y="35"/>
                    </a:lnTo>
                    <a:lnTo>
                      <a:pt x="11" y="35"/>
                    </a:lnTo>
                    <a:lnTo>
                      <a:pt x="11" y="35"/>
                    </a:lnTo>
                    <a:lnTo>
                      <a:pt x="11" y="35"/>
                    </a:lnTo>
                    <a:lnTo>
                      <a:pt x="11" y="34"/>
                    </a:lnTo>
                    <a:lnTo>
                      <a:pt x="11" y="31"/>
                    </a:lnTo>
                    <a:lnTo>
                      <a:pt x="11" y="29"/>
                    </a:lnTo>
                    <a:lnTo>
                      <a:pt x="11" y="26"/>
                    </a:lnTo>
                    <a:lnTo>
                      <a:pt x="11" y="25"/>
                    </a:lnTo>
                    <a:lnTo>
                      <a:pt x="11" y="24"/>
                    </a:lnTo>
                    <a:lnTo>
                      <a:pt x="11" y="22"/>
                    </a:lnTo>
                    <a:lnTo>
                      <a:pt x="10" y="24"/>
                    </a:lnTo>
                    <a:lnTo>
                      <a:pt x="8" y="26"/>
                    </a:lnTo>
                    <a:lnTo>
                      <a:pt x="8" y="26"/>
                    </a:lnTo>
                    <a:lnTo>
                      <a:pt x="7" y="27"/>
                    </a:lnTo>
                    <a:lnTo>
                      <a:pt x="6" y="27"/>
                    </a:lnTo>
                    <a:lnTo>
                      <a:pt x="6" y="27"/>
                    </a:lnTo>
                    <a:lnTo>
                      <a:pt x="6" y="27"/>
                    </a:lnTo>
                    <a:lnTo>
                      <a:pt x="6" y="22"/>
                    </a:lnTo>
                    <a:lnTo>
                      <a:pt x="6" y="18"/>
                    </a:lnTo>
                    <a:lnTo>
                      <a:pt x="7" y="16"/>
                    </a:lnTo>
                    <a:lnTo>
                      <a:pt x="7" y="14"/>
                    </a:lnTo>
                    <a:lnTo>
                      <a:pt x="6" y="14"/>
                    </a:lnTo>
                    <a:lnTo>
                      <a:pt x="4" y="18"/>
                    </a:lnTo>
                    <a:lnTo>
                      <a:pt x="3" y="18"/>
                    </a:lnTo>
                    <a:lnTo>
                      <a:pt x="3" y="20"/>
                    </a:lnTo>
                    <a:lnTo>
                      <a:pt x="2" y="20"/>
                    </a:lnTo>
                    <a:lnTo>
                      <a:pt x="0" y="21"/>
                    </a:lnTo>
                    <a:lnTo>
                      <a:pt x="0" y="20"/>
                    </a:lnTo>
                    <a:lnTo>
                      <a:pt x="2" y="17"/>
                    </a:lnTo>
                    <a:lnTo>
                      <a:pt x="3" y="14"/>
                    </a:lnTo>
                    <a:lnTo>
                      <a:pt x="3" y="14"/>
                    </a:lnTo>
                    <a:lnTo>
                      <a:pt x="4" y="8"/>
                    </a:lnTo>
                    <a:lnTo>
                      <a:pt x="6" y="1"/>
                    </a:lnTo>
                    <a:lnTo>
                      <a:pt x="7" y="0"/>
                    </a:lnTo>
                    <a:lnTo>
                      <a:pt x="7" y="0"/>
                    </a:lnTo>
                    <a:close/>
                  </a:path>
                </a:pathLst>
              </a:custGeom>
              <a:grpFill/>
              <a:ln w="0">
                <a:solidFill>
                  <a:srgbClr val="8EA4D8"/>
                </a:solidFill>
                <a:prstDash val="solid"/>
                <a:round/>
              </a:ln>
            </p:spPr>
            <p:txBody>
              <a:bodyPr vert="horz" wrap="square" lIns="91440" tIns="45720" rIns="91440" bIns="45720" numCol="1" anchor="t" anchorCtr="0" compatLnSpc="1"/>
              <a:lstStyle/>
              <a:p>
                <a:endParaRPr lang="zh-CN" altLang="en-US"/>
              </a:p>
            </p:txBody>
          </p:sp>
          <p:sp>
            <p:nvSpPr>
              <p:cNvPr id="11" name="Freeform 102"/>
              <p:cNvSpPr>
                <a:spLocks noEditPoints="1"/>
              </p:cNvSpPr>
              <p:nvPr/>
            </p:nvSpPr>
            <p:spPr bwMode="auto">
              <a:xfrm>
                <a:off x="3910013" y="3186113"/>
                <a:ext cx="95250" cy="41275"/>
              </a:xfrm>
              <a:custGeom>
                <a:gdLst>
                  <a:gd name="T0" fmla="*/ 8 w 60"/>
                  <a:gd name="T1" fmla="*/ 17 h 26"/>
                  <a:gd name="T2" fmla="*/ 21 w 60"/>
                  <a:gd name="T3" fmla="*/ 1 h 26"/>
                  <a:gd name="T4" fmla="*/ 22 w 60"/>
                  <a:gd name="T5" fmla="*/ 3 h 26"/>
                  <a:gd name="T6" fmla="*/ 24 w 60"/>
                  <a:gd name="T7" fmla="*/ 5 h 26"/>
                  <a:gd name="T8" fmla="*/ 31 w 60"/>
                  <a:gd name="T9" fmla="*/ 2 h 26"/>
                  <a:gd name="T10" fmla="*/ 33 w 60"/>
                  <a:gd name="T11" fmla="*/ 2 h 26"/>
                  <a:gd name="T12" fmla="*/ 34 w 60"/>
                  <a:gd name="T13" fmla="*/ 3 h 26"/>
                  <a:gd name="T14" fmla="*/ 35 w 60"/>
                  <a:gd name="T15" fmla="*/ 3 h 26"/>
                  <a:gd name="T16" fmla="*/ 38 w 60"/>
                  <a:gd name="T17" fmla="*/ 6 h 26"/>
                  <a:gd name="T18" fmla="*/ 41 w 60"/>
                  <a:gd name="T19" fmla="*/ 3 h 26"/>
                  <a:gd name="T20" fmla="*/ 43 w 60"/>
                  <a:gd name="T21" fmla="*/ 6 h 26"/>
                  <a:gd name="T22" fmla="*/ 49 w 60"/>
                  <a:gd name="T23" fmla="*/ 3 h 26"/>
                  <a:gd name="T24" fmla="*/ 51 w 60"/>
                  <a:gd name="T25" fmla="*/ 6 h 26"/>
                  <a:gd name="T26" fmla="*/ 58 w 60"/>
                  <a:gd name="T27" fmla="*/ 3 h 26"/>
                  <a:gd name="T28" fmla="*/ 59 w 60"/>
                  <a:gd name="T29" fmla="*/ 3 h 26"/>
                  <a:gd name="T30" fmla="*/ 60 w 60"/>
                  <a:gd name="T31" fmla="*/ 3 h 26"/>
                  <a:gd name="T32" fmla="*/ 59 w 60"/>
                  <a:gd name="T33" fmla="*/ 11 h 26"/>
                  <a:gd name="T34" fmla="*/ 55 w 60"/>
                  <a:gd name="T35" fmla="*/ 17 h 26"/>
                  <a:gd name="T36" fmla="*/ 52 w 60"/>
                  <a:gd name="T37" fmla="*/ 18 h 26"/>
                  <a:gd name="T38" fmla="*/ 50 w 60"/>
                  <a:gd name="T39" fmla="*/ 18 h 26"/>
                  <a:gd name="T40" fmla="*/ 50 w 60"/>
                  <a:gd name="T41" fmla="*/ 11 h 26"/>
                  <a:gd name="T42" fmla="*/ 46 w 60"/>
                  <a:gd name="T43" fmla="*/ 17 h 26"/>
                  <a:gd name="T44" fmla="*/ 43 w 60"/>
                  <a:gd name="T45" fmla="*/ 17 h 26"/>
                  <a:gd name="T46" fmla="*/ 43 w 60"/>
                  <a:gd name="T47" fmla="*/ 13 h 26"/>
                  <a:gd name="T48" fmla="*/ 45 w 60"/>
                  <a:gd name="T49" fmla="*/ 9 h 26"/>
                  <a:gd name="T50" fmla="*/ 41 w 60"/>
                  <a:gd name="T51" fmla="*/ 17 h 26"/>
                  <a:gd name="T52" fmla="*/ 37 w 60"/>
                  <a:gd name="T53" fmla="*/ 19 h 26"/>
                  <a:gd name="T54" fmla="*/ 38 w 60"/>
                  <a:gd name="T55" fmla="*/ 13 h 26"/>
                  <a:gd name="T56" fmla="*/ 30 w 60"/>
                  <a:gd name="T57" fmla="*/ 21 h 26"/>
                  <a:gd name="T58" fmla="*/ 28 w 60"/>
                  <a:gd name="T59" fmla="*/ 22 h 26"/>
                  <a:gd name="T60" fmla="*/ 28 w 60"/>
                  <a:gd name="T61" fmla="*/ 19 h 26"/>
                  <a:gd name="T62" fmla="*/ 25 w 60"/>
                  <a:gd name="T63" fmla="*/ 19 h 26"/>
                  <a:gd name="T64" fmla="*/ 29 w 60"/>
                  <a:gd name="T65" fmla="*/ 9 h 26"/>
                  <a:gd name="T66" fmla="*/ 26 w 60"/>
                  <a:gd name="T67" fmla="*/ 9 h 26"/>
                  <a:gd name="T68" fmla="*/ 18 w 60"/>
                  <a:gd name="T69" fmla="*/ 19 h 26"/>
                  <a:gd name="T70" fmla="*/ 16 w 60"/>
                  <a:gd name="T71" fmla="*/ 19 h 26"/>
                  <a:gd name="T72" fmla="*/ 18 w 60"/>
                  <a:gd name="T73" fmla="*/ 14 h 26"/>
                  <a:gd name="T74" fmla="*/ 17 w 60"/>
                  <a:gd name="T75" fmla="*/ 15 h 26"/>
                  <a:gd name="T76" fmla="*/ 14 w 60"/>
                  <a:gd name="T77" fmla="*/ 18 h 26"/>
                  <a:gd name="T78" fmla="*/ 12 w 60"/>
                  <a:gd name="T79" fmla="*/ 18 h 26"/>
                  <a:gd name="T80" fmla="*/ 17 w 60"/>
                  <a:gd name="T81" fmla="*/ 6 h 26"/>
                  <a:gd name="T82" fmla="*/ 9 w 60"/>
                  <a:gd name="T83" fmla="*/ 19 h 26"/>
                  <a:gd name="T84" fmla="*/ 5 w 60"/>
                  <a:gd name="T85" fmla="*/ 26 h 26"/>
                  <a:gd name="T86" fmla="*/ 5 w 60"/>
                  <a:gd name="T87" fmla="*/ 22 h 26"/>
                  <a:gd name="T88" fmla="*/ 7 w 60"/>
                  <a:gd name="T89" fmla="*/ 18 h 26"/>
                  <a:gd name="T90" fmla="*/ 5 w 60"/>
                  <a:gd name="T91" fmla="*/ 18 h 26"/>
                  <a:gd name="T92" fmla="*/ 4 w 60"/>
                  <a:gd name="T93" fmla="*/ 11 h 26"/>
                  <a:gd name="T94" fmla="*/ 1 w 60"/>
                  <a:gd name="T95" fmla="*/ 15 h 26"/>
                  <a:gd name="T96" fmla="*/ 0 w 60"/>
                  <a:gd name="T97" fmla="*/ 15 h 26"/>
                  <a:gd name="T98" fmla="*/ 4 w 60"/>
                  <a:gd name="T99" fmla="*/ 9 h 26"/>
                  <a:gd name="T100" fmla="*/ 9 w 60"/>
                  <a:gd name="T101" fmla="*/ 3 h 26"/>
                  <a:gd name="T102" fmla="*/ 12 w 60"/>
                  <a:gd name="T103" fmla="*/ 3 h 26"/>
                  <a:gd name="T104" fmla="*/ 13 w 60"/>
                  <a:gd name="T105" fmla="*/ 3 h 26"/>
                  <a:gd name="T106" fmla="*/ 20 w 60"/>
                  <a:gd name="T107" fmla="*/ 1 h 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 h="26">
                    <a:moveTo>
                      <a:pt x="9" y="15"/>
                    </a:moveTo>
                    <a:lnTo>
                      <a:pt x="9" y="17"/>
                    </a:lnTo>
                    <a:lnTo>
                      <a:pt x="8" y="17"/>
                    </a:lnTo>
                    <a:lnTo>
                      <a:pt x="9" y="15"/>
                    </a:lnTo>
                    <a:close/>
                    <a:moveTo>
                      <a:pt x="21" y="0"/>
                    </a:moveTo>
                    <a:lnTo>
                      <a:pt x="21" y="1"/>
                    </a:lnTo>
                    <a:lnTo>
                      <a:pt x="21" y="5"/>
                    </a:lnTo>
                    <a:lnTo>
                      <a:pt x="22" y="3"/>
                    </a:lnTo>
                    <a:lnTo>
                      <a:pt x="22" y="3"/>
                    </a:lnTo>
                    <a:lnTo>
                      <a:pt x="24" y="3"/>
                    </a:lnTo>
                    <a:lnTo>
                      <a:pt x="24" y="3"/>
                    </a:lnTo>
                    <a:lnTo>
                      <a:pt x="24" y="5"/>
                    </a:lnTo>
                    <a:lnTo>
                      <a:pt x="24" y="9"/>
                    </a:lnTo>
                    <a:lnTo>
                      <a:pt x="26" y="5"/>
                    </a:lnTo>
                    <a:lnTo>
                      <a:pt x="31" y="2"/>
                    </a:lnTo>
                    <a:lnTo>
                      <a:pt x="31" y="2"/>
                    </a:lnTo>
                    <a:lnTo>
                      <a:pt x="33" y="2"/>
                    </a:lnTo>
                    <a:lnTo>
                      <a:pt x="33" y="2"/>
                    </a:lnTo>
                    <a:lnTo>
                      <a:pt x="33" y="5"/>
                    </a:lnTo>
                    <a:lnTo>
                      <a:pt x="33" y="5"/>
                    </a:lnTo>
                    <a:lnTo>
                      <a:pt x="34" y="3"/>
                    </a:lnTo>
                    <a:lnTo>
                      <a:pt x="34" y="3"/>
                    </a:lnTo>
                    <a:lnTo>
                      <a:pt x="35" y="3"/>
                    </a:lnTo>
                    <a:lnTo>
                      <a:pt x="35" y="3"/>
                    </a:lnTo>
                    <a:lnTo>
                      <a:pt x="35" y="6"/>
                    </a:lnTo>
                    <a:lnTo>
                      <a:pt x="35" y="9"/>
                    </a:lnTo>
                    <a:lnTo>
                      <a:pt x="38" y="6"/>
                    </a:lnTo>
                    <a:lnTo>
                      <a:pt x="39" y="5"/>
                    </a:lnTo>
                    <a:lnTo>
                      <a:pt x="41" y="3"/>
                    </a:lnTo>
                    <a:lnTo>
                      <a:pt x="41" y="3"/>
                    </a:lnTo>
                    <a:lnTo>
                      <a:pt x="42" y="3"/>
                    </a:lnTo>
                    <a:lnTo>
                      <a:pt x="43" y="3"/>
                    </a:lnTo>
                    <a:lnTo>
                      <a:pt x="43" y="6"/>
                    </a:lnTo>
                    <a:lnTo>
                      <a:pt x="46" y="3"/>
                    </a:lnTo>
                    <a:lnTo>
                      <a:pt x="49" y="3"/>
                    </a:lnTo>
                    <a:lnTo>
                      <a:pt x="49" y="3"/>
                    </a:lnTo>
                    <a:lnTo>
                      <a:pt x="50" y="5"/>
                    </a:lnTo>
                    <a:lnTo>
                      <a:pt x="49" y="10"/>
                    </a:lnTo>
                    <a:lnTo>
                      <a:pt x="51" y="6"/>
                    </a:lnTo>
                    <a:lnTo>
                      <a:pt x="56" y="3"/>
                    </a:lnTo>
                    <a:lnTo>
                      <a:pt x="56" y="3"/>
                    </a:lnTo>
                    <a:lnTo>
                      <a:pt x="58" y="3"/>
                    </a:lnTo>
                    <a:lnTo>
                      <a:pt x="58" y="3"/>
                    </a:lnTo>
                    <a:lnTo>
                      <a:pt x="58" y="5"/>
                    </a:lnTo>
                    <a:lnTo>
                      <a:pt x="59" y="3"/>
                    </a:lnTo>
                    <a:lnTo>
                      <a:pt x="59" y="3"/>
                    </a:lnTo>
                    <a:lnTo>
                      <a:pt x="60" y="3"/>
                    </a:lnTo>
                    <a:lnTo>
                      <a:pt x="60" y="3"/>
                    </a:lnTo>
                    <a:lnTo>
                      <a:pt x="60" y="6"/>
                    </a:lnTo>
                    <a:lnTo>
                      <a:pt x="60" y="9"/>
                    </a:lnTo>
                    <a:lnTo>
                      <a:pt x="59" y="11"/>
                    </a:lnTo>
                    <a:lnTo>
                      <a:pt x="56" y="13"/>
                    </a:lnTo>
                    <a:lnTo>
                      <a:pt x="56" y="15"/>
                    </a:lnTo>
                    <a:lnTo>
                      <a:pt x="55" y="17"/>
                    </a:lnTo>
                    <a:lnTo>
                      <a:pt x="54" y="18"/>
                    </a:lnTo>
                    <a:lnTo>
                      <a:pt x="52" y="19"/>
                    </a:lnTo>
                    <a:lnTo>
                      <a:pt x="52" y="18"/>
                    </a:lnTo>
                    <a:lnTo>
                      <a:pt x="51" y="19"/>
                    </a:lnTo>
                    <a:lnTo>
                      <a:pt x="50" y="19"/>
                    </a:lnTo>
                    <a:lnTo>
                      <a:pt x="50" y="18"/>
                    </a:lnTo>
                    <a:lnTo>
                      <a:pt x="51" y="14"/>
                    </a:lnTo>
                    <a:lnTo>
                      <a:pt x="51" y="11"/>
                    </a:lnTo>
                    <a:lnTo>
                      <a:pt x="50" y="11"/>
                    </a:lnTo>
                    <a:lnTo>
                      <a:pt x="49" y="14"/>
                    </a:lnTo>
                    <a:lnTo>
                      <a:pt x="47" y="15"/>
                    </a:lnTo>
                    <a:lnTo>
                      <a:pt x="46" y="17"/>
                    </a:lnTo>
                    <a:lnTo>
                      <a:pt x="46" y="17"/>
                    </a:lnTo>
                    <a:lnTo>
                      <a:pt x="45" y="17"/>
                    </a:lnTo>
                    <a:lnTo>
                      <a:pt x="43" y="17"/>
                    </a:lnTo>
                    <a:lnTo>
                      <a:pt x="43" y="17"/>
                    </a:lnTo>
                    <a:lnTo>
                      <a:pt x="43" y="15"/>
                    </a:lnTo>
                    <a:lnTo>
                      <a:pt x="43" y="13"/>
                    </a:lnTo>
                    <a:lnTo>
                      <a:pt x="43" y="11"/>
                    </a:lnTo>
                    <a:lnTo>
                      <a:pt x="45" y="10"/>
                    </a:lnTo>
                    <a:lnTo>
                      <a:pt x="45" y="9"/>
                    </a:lnTo>
                    <a:lnTo>
                      <a:pt x="42" y="13"/>
                    </a:lnTo>
                    <a:lnTo>
                      <a:pt x="41" y="15"/>
                    </a:lnTo>
                    <a:lnTo>
                      <a:pt x="41" y="17"/>
                    </a:lnTo>
                    <a:lnTo>
                      <a:pt x="39" y="18"/>
                    </a:lnTo>
                    <a:lnTo>
                      <a:pt x="38" y="18"/>
                    </a:lnTo>
                    <a:lnTo>
                      <a:pt x="37" y="19"/>
                    </a:lnTo>
                    <a:lnTo>
                      <a:pt x="37" y="18"/>
                    </a:lnTo>
                    <a:lnTo>
                      <a:pt x="37" y="15"/>
                    </a:lnTo>
                    <a:lnTo>
                      <a:pt x="38" y="13"/>
                    </a:lnTo>
                    <a:lnTo>
                      <a:pt x="38" y="9"/>
                    </a:lnTo>
                    <a:lnTo>
                      <a:pt x="34" y="15"/>
                    </a:lnTo>
                    <a:lnTo>
                      <a:pt x="30" y="21"/>
                    </a:lnTo>
                    <a:lnTo>
                      <a:pt x="30" y="21"/>
                    </a:lnTo>
                    <a:lnTo>
                      <a:pt x="29" y="22"/>
                    </a:lnTo>
                    <a:lnTo>
                      <a:pt x="28" y="22"/>
                    </a:lnTo>
                    <a:lnTo>
                      <a:pt x="28" y="22"/>
                    </a:lnTo>
                    <a:lnTo>
                      <a:pt x="28" y="21"/>
                    </a:lnTo>
                    <a:lnTo>
                      <a:pt x="28" y="19"/>
                    </a:lnTo>
                    <a:lnTo>
                      <a:pt x="26" y="21"/>
                    </a:lnTo>
                    <a:lnTo>
                      <a:pt x="25" y="21"/>
                    </a:lnTo>
                    <a:lnTo>
                      <a:pt x="25" y="19"/>
                    </a:lnTo>
                    <a:lnTo>
                      <a:pt x="26" y="15"/>
                    </a:lnTo>
                    <a:lnTo>
                      <a:pt x="29" y="10"/>
                    </a:lnTo>
                    <a:lnTo>
                      <a:pt x="29" y="9"/>
                    </a:lnTo>
                    <a:lnTo>
                      <a:pt x="28" y="7"/>
                    </a:lnTo>
                    <a:lnTo>
                      <a:pt x="28" y="9"/>
                    </a:lnTo>
                    <a:lnTo>
                      <a:pt x="26" y="9"/>
                    </a:lnTo>
                    <a:lnTo>
                      <a:pt x="22" y="14"/>
                    </a:lnTo>
                    <a:lnTo>
                      <a:pt x="18" y="19"/>
                    </a:lnTo>
                    <a:lnTo>
                      <a:pt x="18" y="19"/>
                    </a:lnTo>
                    <a:lnTo>
                      <a:pt x="17" y="21"/>
                    </a:lnTo>
                    <a:lnTo>
                      <a:pt x="16" y="21"/>
                    </a:lnTo>
                    <a:lnTo>
                      <a:pt x="16" y="19"/>
                    </a:lnTo>
                    <a:lnTo>
                      <a:pt x="16" y="19"/>
                    </a:lnTo>
                    <a:lnTo>
                      <a:pt x="17" y="15"/>
                    </a:lnTo>
                    <a:lnTo>
                      <a:pt x="18" y="14"/>
                    </a:lnTo>
                    <a:lnTo>
                      <a:pt x="18" y="13"/>
                    </a:lnTo>
                    <a:lnTo>
                      <a:pt x="18" y="14"/>
                    </a:lnTo>
                    <a:lnTo>
                      <a:pt x="17" y="15"/>
                    </a:lnTo>
                    <a:lnTo>
                      <a:pt x="16" y="17"/>
                    </a:lnTo>
                    <a:lnTo>
                      <a:pt x="14" y="18"/>
                    </a:lnTo>
                    <a:lnTo>
                      <a:pt x="14" y="18"/>
                    </a:lnTo>
                    <a:lnTo>
                      <a:pt x="13" y="19"/>
                    </a:lnTo>
                    <a:lnTo>
                      <a:pt x="12" y="19"/>
                    </a:lnTo>
                    <a:lnTo>
                      <a:pt x="12" y="18"/>
                    </a:lnTo>
                    <a:lnTo>
                      <a:pt x="13" y="14"/>
                    </a:lnTo>
                    <a:lnTo>
                      <a:pt x="16" y="10"/>
                    </a:lnTo>
                    <a:lnTo>
                      <a:pt x="17" y="6"/>
                    </a:lnTo>
                    <a:lnTo>
                      <a:pt x="16" y="7"/>
                    </a:lnTo>
                    <a:lnTo>
                      <a:pt x="12" y="13"/>
                    </a:lnTo>
                    <a:lnTo>
                      <a:pt x="9" y="19"/>
                    </a:lnTo>
                    <a:lnTo>
                      <a:pt x="7" y="24"/>
                    </a:lnTo>
                    <a:lnTo>
                      <a:pt x="7" y="26"/>
                    </a:lnTo>
                    <a:lnTo>
                      <a:pt x="5" y="26"/>
                    </a:lnTo>
                    <a:lnTo>
                      <a:pt x="5" y="26"/>
                    </a:lnTo>
                    <a:lnTo>
                      <a:pt x="4" y="26"/>
                    </a:lnTo>
                    <a:lnTo>
                      <a:pt x="5" y="22"/>
                    </a:lnTo>
                    <a:lnTo>
                      <a:pt x="5" y="22"/>
                    </a:lnTo>
                    <a:lnTo>
                      <a:pt x="5" y="22"/>
                    </a:lnTo>
                    <a:lnTo>
                      <a:pt x="7" y="18"/>
                    </a:lnTo>
                    <a:lnTo>
                      <a:pt x="7" y="18"/>
                    </a:lnTo>
                    <a:lnTo>
                      <a:pt x="5" y="18"/>
                    </a:lnTo>
                    <a:lnTo>
                      <a:pt x="5" y="18"/>
                    </a:lnTo>
                    <a:lnTo>
                      <a:pt x="8" y="13"/>
                    </a:lnTo>
                    <a:lnTo>
                      <a:pt x="7" y="11"/>
                    </a:lnTo>
                    <a:lnTo>
                      <a:pt x="4" y="11"/>
                    </a:lnTo>
                    <a:lnTo>
                      <a:pt x="3" y="13"/>
                    </a:lnTo>
                    <a:lnTo>
                      <a:pt x="3" y="14"/>
                    </a:lnTo>
                    <a:lnTo>
                      <a:pt x="1" y="15"/>
                    </a:lnTo>
                    <a:lnTo>
                      <a:pt x="0" y="15"/>
                    </a:lnTo>
                    <a:lnTo>
                      <a:pt x="0" y="15"/>
                    </a:lnTo>
                    <a:lnTo>
                      <a:pt x="0" y="15"/>
                    </a:lnTo>
                    <a:lnTo>
                      <a:pt x="1" y="13"/>
                    </a:lnTo>
                    <a:lnTo>
                      <a:pt x="4" y="10"/>
                    </a:lnTo>
                    <a:lnTo>
                      <a:pt x="4" y="9"/>
                    </a:lnTo>
                    <a:lnTo>
                      <a:pt x="8" y="6"/>
                    </a:lnTo>
                    <a:lnTo>
                      <a:pt x="8" y="3"/>
                    </a:lnTo>
                    <a:lnTo>
                      <a:pt x="9" y="3"/>
                    </a:lnTo>
                    <a:lnTo>
                      <a:pt x="9" y="3"/>
                    </a:lnTo>
                    <a:lnTo>
                      <a:pt x="10" y="3"/>
                    </a:lnTo>
                    <a:lnTo>
                      <a:pt x="12" y="3"/>
                    </a:lnTo>
                    <a:lnTo>
                      <a:pt x="13" y="2"/>
                    </a:lnTo>
                    <a:lnTo>
                      <a:pt x="13" y="2"/>
                    </a:lnTo>
                    <a:lnTo>
                      <a:pt x="13" y="3"/>
                    </a:lnTo>
                    <a:lnTo>
                      <a:pt x="13" y="6"/>
                    </a:lnTo>
                    <a:lnTo>
                      <a:pt x="18" y="1"/>
                    </a:lnTo>
                    <a:lnTo>
                      <a:pt x="20" y="1"/>
                    </a:lnTo>
                    <a:lnTo>
                      <a:pt x="21" y="0"/>
                    </a:lnTo>
                    <a:close/>
                  </a:path>
                </a:pathLst>
              </a:custGeom>
              <a:grpFill/>
              <a:ln w="0">
                <a:solidFill>
                  <a:srgbClr val="8EA4D8"/>
                </a:solidFill>
                <a:prstDash val="solid"/>
                <a:round/>
              </a:ln>
            </p:spPr>
            <p:txBody>
              <a:bodyPr vert="horz" wrap="square" lIns="91440" tIns="45720" rIns="91440" bIns="45720" numCol="1" anchor="t" anchorCtr="0" compatLnSpc="1"/>
              <a:lstStyle/>
              <a:p>
                <a:endParaRPr lang="zh-CN" altLang="en-US"/>
              </a:p>
            </p:txBody>
          </p:sp>
          <p:sp>
            <p:nvSpPr>
              <p:cNvPr id="12" name="Freeform 103"/>
              <p:cNvSpPr>
                <a:spLocks noEditPoints="1"/>
              </p:cNvSpPr>
              <p:nvPr/>
            </p:nvSpPr>
            <p:spPr bwMode="auto">
              <a:xfrm>
                <a:off x="3997325" y="3176588"/>
                <a:ext cx="563563" cy="236538"/>
              </a:xfrm>
              <a:custGeom>
                <a:gdLst>
                  <a:gd name="T0" fmla="*/ 117 w 355"/>
                  <a:gd name="T1" fmla="*/ 8 h 149"/>
                  <a:gd name="T2" fmla="*/ 120 w 355"/>
                  <a:gd name="T3" fmla="*/ 17 h 149"/>
                  <a:gd name="T4" fmla="*/ 137 w 355"/>
                  <a:gd name="T5" fmla="*/ 11 h 149"/>
                  <a:gd name="T6" fmla="*/ 156 w 355"/>
                  <a:gd name="T7" fmla="*/ 8 h 149"/>
                  <a:gd name="T8" fmla="*/ 159 w 355"/>
                  <a:gd name="T9" fmla="*/ 19 h 149"/>
                  <a:gd name="T10" fmla="*/ 172 w 355"/>
                  <a:gd name="T11" fmla="*/ 16 h 149"/>
                  <a:gd name="T12" fmla="*/ 180 w 355"/>
                  <a:gd name="T13" fmla="*/ 16 h 149"/>
                  <a:gd name="T14" fmla="*/ 202 w 355"/>
                  <a:gd name="T15" fmla="*/ 2 h 149"/>
                  <a:gd name="T16" fmla="*/ 222 w 355"/>
                  <a:gd name="T17" fmla="*/ 2 h 149"/>
                  <a:gd name="T18" fmla="*/ 221 w 355"/>
                  <a:gd name="T19" fmla="*/ 20 h 149"/>
                  <a:gd name="T20" fmla="*/ 242 w 355"/>
                  <a:gd name="T21" fmla="*/ 7 h 149"/>
                  <a:gd name="T22" fmla="*/ 265 w 355"/>
                  <a:gd name="T23" fmla="*/ 7 h 149"/>
                  <a:gd name="T24" fmla="*/ 284 w 355"/>
                  <a:gd name="T25" fmla="*/ 16 h 149"/>
                  <a:gd name="T26" fmla="*/ 309 w 355"/>
                  <a:gd name="T27" fmla="*/ 3 h 149"/>
                  <a:gd name="T28" fmla="*/ 327 w 355"/>
                  <a:gd name="T29" fmla="*/ 7 h 149"/>
                  <a:gd name="T30" fmla="*/ 341 w 355"/>
                  <a:gd name="T31" fmla="*/ 16 h 149"/>
                  <a:gd name="T32" fmla="*/ 339 w 355"/>
                  <a:gd name="T33" fmla="*/ 11 h 149"/>
                  <a:gd name="T34" fmla="*/ 316 w 355"/>
                  <a:gd name="T35" fmla="*/ 27 h 149"/>
                  <a:gd name="T36" fmla="*/ 299 w 355"/>
                  <a:gd name="T37" fmla="*/ 28 h 149"/>
                  <a:gd name="T38" fmla="*/ 289 w 355"/>
                  <a:gd name="T39" fmla="*/ 51 h 149"/>
                  <a:gd name="T40" fmla="*/ 284 w 355"/>
                  <a:gd name="T41" fmla="*/ 88 h 149"/>
                  <a:gd name="T42" fmla="*/ 289 w 355"/>
                  <a:gd name="T43" fmla="*/ 109 h 149"/>
                  <a:gd name="T44" fmla="*/ 286 w 355"/>
                  <a:gd name="T45" fmla="*/ 133 h 149"/>
                  <a:gd name="T46" fmla="*/ 271 w 355"/>
                  <a:gd name="T47" fmla="*/ 149 h 149"/>
                  <a:gd name="T48" fmla="*/ 267 w 355"/>
                  <a:gd name="T49" fmla="*/ 138 h 149"/>
                  <a:gd name="T50" fmla="*/ 267 w 355"/>
                  <a:gd name="T51" fmla="*/ 117 h 149"/>
                  <a:gd name="T52" fmla="*/ 278 w 355"/>
                  <a:gd name="T53" fmla="*/ 83 h 149"/>
                  <a:gd name="T54" fmla="*/ 278 w 355"/>
                  <a:gd name="T55" fmla="*/ 66 h 149"/>
                  <a:gd name="T56" fmla="*/ 273 w 355"/>
                  <a:gd name="T57" fmla="*/ 38 h 149"/>
                  <a:gd name="T58" fmla="*/ 268 w 355"/>
                  <a:gd name="T59" fmla="*/ 36 h 149"/>
                  <a:gd name="T60" fmla="*/ 261 w 355"/>
                  <a:gd name="T61" fmla="*/ 58 h 149"/>
                  <a:gd name="T62" fmla="*/ 264 w 355"/>
                  <a:gd name="T63" fmla="*/ 25 h 149"/>
                  <a:gd name="T64" fmla="*/ 255 w 355"/>
                  <a:gd name="T65" fmla="*/ 13 h 149"/>
                  <a:gd name="T66" fmla="*/ 243 w 355"/>
                  <a:gd name="T67" fmla="*/ 9 h 149"/>
                  <a:gd name="T68" fmla="*/ 215 w 355"/>
                  <a:gd name="T69" fmla="*/ 21 h 149"/>
                  <a:gd name="T70" fmla="*/ 197 w 355"/>
                  <a:gd name="T71" fmla="*/ 27 h 149"/>
                  <a:gd name="T72" fmla="*/ 190 w 355"/>
                  <a:gd name="T73" fmla="*/ 12 h 149"/>
                  <a:gd name="T74" fmla="*/ 164 w 355"/>
                  <a:gd name="T75" fmla="*/ 24 h 149"/>
                  <a:gd name="T76" fmla="*/ 163 w 355"/>
                  <a:gd name="T77" fmla="*/ 9 h 149"/>
                  <a:gd name="T78" fmla="*/ 148 w 355"/>
                  <a:gd name="T79" fmla="*/ 11 h 149"/>
                  <a:gd name="T80" fmla="*/ 141 w 355"/>
                  <a:gd name="T81" fmla="*/ 9 h 149"/>
                  <a:gd name="T82" fmla="*/ 120 w 355"/>
                  <a:gd name="T83" fmla="*/ 21 h 149"/>
                  <a:gd name="T84" fmla="*/ 108 w 355"/>
                  <a:gd name="T85" fmla="*/ 23 h 149"/>
                  <a:gd name="T86" fmla="*/ 92 w 355"/>
                  <a:gd name="T87" fmla="*/ 24 h 149"/>
                  <a:gd name="T88" fmla="*/ 87 w 355"/>
                  <a:gd name="T89" fmla="*/ 11 h 149"/>
                  <a:gd name="T90" fmla="*/ 75 w 355"/>
                  <a:gd name="T91" fmla="*/ 13 h 149"/>
                  <a:gd name="T92" fmla="*/ 68 w 355"/>
                  <a:gd name="T93" fmla="*/ 9 h 149"/>
                  <a:gd name="T94" fmla="*/ 58 w 355"/>
                  <a:gd name="T95" fmla="*/ 13 h 149"/>
                  <a:gd name="T96" fmla="*/ 50 w 355"/>
                  <a:gd name="T97" fmla="*/ 12 h 149"/>
                  <a:gd name="T98" fmla="*/ 42 w 355"/>
                  <a:gd name="T99" fmla="*/ 13 h 149"/>
                  <a:gd name="T100" fmla="*/ 29 w 355"/>
                  <a:gd name="T101" fmla="*/ 21 h 149"/>
                  <a:gd name="T102" fmla="*/ 21 w 355"/>
                  <a:gd name="T103" fmla="*/ 21 h 149"/>
                  <a:gd name="T104" fmla="*/ 8 w 355"/>
                  <a:gd name="T105" fmla="*/ 19 h 149"/>
                  <a:gd name="T106" fmla="*/ 16 w 355"/>
                  <a:gd name="T107" fmla="*/ 6 h 149"/>
                  <a:gd name="T108" fmla="*/ 24 w 355"/>
                  <a:gd name="T109" fmla="*/ 12 h 149"/>
                  <a:gd name="T110" fmla="*/ 42 w 355"/>
                  <a:gd name="T111" fmla="*/ 4 h 149"/>
                  <a:gd name="T112" fmla="*/ 50 w 355"/>
                  <a:gd name="T113" fmla="*/ 7 h 149"/>
                  <a:gd name="T114" fmla="*/ 70 w 355"/>
                  <a:gd name="T115" fmla="*/ 3 h 149"/>
                  <a:gd name="T116" fmla="*/ 81 w 355"/>
                  <a:gd name="T117" fmla="*/ 9 h 149"/>
                  <a:gd name="T118" fmla="*/ 101 w 355"/>
                  <a:gd name="T119" fmla="*/ 3 h 149"/>
                  <a:gd name="T120" fmla="*/ 106 w 355"/>
                  <a:gd name="T121" fmla="*/ 4 h 1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5" h="149">
                    <a:moveTo>
                      <a:pt x="292" y="15"/>
                    </a:moveTo>
                    <a:lnTo>
                      <a:pt x="286" y="21"/>
                    </a:lnTo>
                    <a:lnTo>
                      <a:pt x="280" y="28"/>
                    </a:lnTo>
                    <a:lnTo>
                      <a:pt x="280" y="29"/>
                    </a:lnTo>
                    <a:lnTo>
                      <a:pt x="272" y="50"/>
                    </a:lnTo>
                    <a:lnTo>
                      <a:pt x="263" y="72"/>
                    </a:lnTo>
                    <a:lnTo>
                      <a:pt x="273" y="50"/>
                    </a:lnTo>
                    <a:lnTo>
                      <a:pt x="286" y="29"/>
                    </a:lnTo>
                    <a:lnTo>
                      <a:pt x="288" y="28"/>
                    </a:lnTo>
                    <a:lnTo>
                      <a:pt x="289" y="28"/>
                    </a:lnTo>
                    <a:lnTo>
                      <a:pt x="292" y="15"/>
                    </a:lnTo>
                    <a:close/>
                    <a:moveTo>
                      <a:pt x="114" y="0"/>
                    </a:moveTo>
                    <a:lnTo>
                      <a:pt x="114" y="0"/>
                    </a:lnTo>
                    <a:lnTo>
                      <a:pt x="113" y="6"/>
                    </a:lnTo>
                    <a:lnTo>
                      <a:pt x="112" y="11"/>
                    </a:lnTo>
                    <a:lnTo>
                      <a:pt x="110" y="15"/>
                    </a:lnTo>
                    <a:lnTo>
                      <a:pt x="112" y="13"/>
                    </a:lnTo>
                    <a:lnTo>
                      <a:pt x="114" y="11"/>
                    </a:lnTo>
                    <a:lnTo>
                      <a:pt x="117" y="8"/>
                    </a:lnTo>
                    <a:lnTo>
                      <a:pt x="120" y="6"/>
                    </a:lnTo>
                    <a:lnTo>
                      <a:pt x="120" y="6"/>
                    </a:lnTo>
                    <a:lnTo>
                      <a:pt x="121" y="6"/>
                    </a:lnTo>
                    <a:lnTo>
                      <a:pt x="122" y="4"/>
                    </a:lnTo>
                    <a:lnTo>
                      <a:pt x="123" y="4"/>
                    </a:lnTo>
                    <a:lnTo>
                      <a:pt x="123" y="6"/>
                    </a:lnTo>
                    <a:lnTo>
                      <a:pt x="122" y="8"/>
                    </a:lnTo>
                    <a:lnTo>
                      <a:pt x="123" y="6"/>
                    </a:lnTo>
                    <a:lnTo>
                      <a:pt x="125" y="6"/>
                    </a:lnTo>
                    <a:lnTo>
                      <a:pt x="126" y="6"/>
                    </a:lnTo>
                    <a:lnTo>
                      <a:pt x="127" y="4"/>
                    </a:lnTo>
                    <a:lnTo>
                      <a:pt x="127" y="4"/>
                    </a:lnTo>
                    <a:lnTo>
                      <a:pt x="127" y="6"/>
                    </a:lnTo>
                    <a:lnTo>
                      <a:pt x="127" y="7"/>
                    </a:lnTo>
                    <a:lnTo>
                      <a:pt x="126" y="9"/>
                    </a:lnTo>
                    <a:lnTo>
                      <a:pt x="125" y="11"/>
                    </a:lnTo>
                    <a:lnTo>
                      <a:pt x="122" y="13"/>
                    </a:lnTo>
                    <a:lnTo>
                      <a:pt x="121" y="15"/>
                    </a:lnTo>
                    <a:lnTo>
                      <a:pt x="120" y="17"/>
                    </a:lnTo>
                    <a:lnTo>
                      <a:pt x="118" y="19"/>
                    </a:lnTo>
                    <a:lnTo>
                      <a:pt x="118" y="20"/>
                    </a:lnTo>
                    <a:lnTo>
                      <a:pt x="118" y="20"/>
                    </a:lnTo>
                    <a:lnTo>
                      <a:pt x="118" y="19"/>
                    </a:lnTo>
                    <a:lnTo>
                      <a:pt x="120" y="17"/>
                    </a:lnTo>
                    <a:lnTo>
                      <a:pt x="123" y="15"/>
                    </a:lnTo>
                    <a:lnTo>
                      <a:pt x="126" y="11"/>
                    </a:lnTo>
                    <a:lnTo>
                      <a:pt x="129" y="8"/>
                    </a:lnTo>
                    <a:lnTo>
                      <a:pt x="133" y="6"/>
                    </a:lnTo>
                    <a:lnTo>
                      <a:pt x="137" y="3"/>
                    </a:lnTo>
                    <a:lnTo>
                      <a:pt x="137" y="3"/>
                    </a:lnTo>
                    <a:lnTo>
                      <a:pt x="138" y="3"/>
                    </a:lnTo>
                    <a:lnTo>
                      <a:pt x="138" y="4"/>
                    </a:lnTo>
                    <a:lnTo>
                      <a:pt x="134" y="11"/>
                    </a:lnTo>
                    <a:lnTo>
                      <a:pt x="131" y="16"/>
                    </a:lnTo>
                    <a:lnTo>
                      <a:pt x="131" y="16"/>
                    </a:lnTo>
                    <a:lnTo>
                      <a:pt x="133" y="15"/>
                    </a:lnTo>
                    <a:lnTo>
                      <a:pt x="134" y="12"/>
                    </a:lnTo>
                    <a:lnTo>
                      <a:pt x="137" y="11"/>
                    </a:lnTo>
                    <a:lnTo>
                      <a:pt x="138" y="8"/>
                    </a:lnTo>
                    <a:lnTo>
                      <a:pt x="139" y="7"/>
                    </a:lnTo>
                    <a:lnTo>
                      <a:pt x="143" y="4"/>
                    </a:lnTo>
                    <a:lnTo>
                      <a:pt x="146" y="3"/>
                    </a:lnTo>
                    <a:lnTo>
                      <a:pt x="150" y="2"/>
                    </a:lnTo>
                    <a:lnTo>
                      <a:pt x="150" y="2"/>
                    </a:lnTo>
                    <a:lnTo>
                      <a:pt x="151" y="2"/>
                    </a:lnTo>
                    <a:lnTo>
                      <a:pt x="151" y="2"/>
                    </a:lnTo>
                    <a:lnTo>
                      <a:pt x="150" y="6"/>
                    </a:lnTo>
                    <a:lnTo>
                      <a:pt x="147" y="9"/>
                    </a:lnTo>
                    <a:lnTo>
                      <a:pt x="144" y="13"/>
                    </a:lnTo>
                    <a:lnTo>
                      <a:pt x="150" y="8"/>
                    </a:lnTo>
                    <a:lnTo>
                      <a:pt x="155" y="4"/>
                    </a:lnTo>
                    <a:lnTo>
                      <a:pt x="155" y="3"/>
                    </a:lnTo>
                    <a:lnTo>
                      <a:pt x="156" y="3"/>
                    </a:lnTo>
                    <a:lnTo>
                      <a:pt x="158" y="3"/>
                    </a:lnTo>
                    <a:lnTo>
                      <a:pt x="158" y="3"/>
                    </a:lnTo>
                    <a:lnTo>
                      <a:pt x="158" y="4"/>
                    </a:lnTo>
                    <a:lnTo>
                      <a:pt x="156" y="8"/>
                    </a:lnTo>
                    <a:lnTo>
                      <a:pt x="154" y="12"/>
                    </a:lnTo>
                    <a:lnTo>
                      <a:pt x="152" y="15"/>
                    </a:lnTo>
                    <a:lnTo>
                      <a:pt x="150" y="16"/>
                    </a:lnTo>
                    <a:lnTo>
                      <a:pt x="151" y="16"/>
                    </a:lnTo>
                    <a:lnTo>
                      <a:pt x="154" y="13"/>
                    </a:lnTo>
                    <a:lnTo>
                      <a:pt x="156" y="11"/>
                    </a:lnTo>
                    <a:lnTo>
                      <a:pt x="159" y="8"/>
                    </a:lnTo>
                    <a:lnTo>
                      <a:pt x="163" y="6"/>
                    </a:lnTo>
                    <a:lnTo>
                      <a:pt x="167" y="3"/>
                    </a:lnTo>
                    <a:lnTo>
                      <a:pt x="168" y="3"/>
                    </a:lnTo>
                    <a:lnTo>
                      <a:pt x="168" y="3"/>
                    </a:lnTo>
                    <a:lnTo>
                      <a:pt x="168" y="4"/>
                    </a:lnTo>
                    <a:lnTo>
                      <a:pt x="167" y="8"/>
                    </a:lnTo>
                    <a:lnTo>
                      <a:pt x="164" y="11"/>
                    </a:lnTo>
                    <a:lnTo>
                      <a:pt x="163" y="13"/>
                    </a:lnTo>
                    <a:lnTo>
                      <a:pt x="162" y="16"/>
                    </a:lnTo>
                    <a:lnTo>
                      <a:pt x="160" y="17"/>
                    </a:lnTo>
                    <a:lnTo>
                      <a:pt x="159" y="19"/>
                    </a:lnTo>
                    <a:lnTo>
                      <a:pt x="159" y="19"/>
                    </a:lnTo>
                    <a:lnTo>
                      <a:pt x="160" y="19"/>
                    </a:lnTo>
                    <a:lnTo>
                      <a:pt x="162" y="16"/>
                    </a:lnTo>
                    <a:lnTo>
                      <a:pt x="164" y="13"/>
                    </a:lnTo>
                    <a:lnTo>
                      <a:pt x="169" y="9"/>
                    </a:lnTo>
                    <a:lnTo>
                      <a:pt x="175" y="6"/>
                    </a:lnTo>
                    <a:lnTo>
                      <a:pt x="175" y="4"/>
                    </a:lnTo>
                    <a:lnTo>
                      <a:pt x="176" y="4"/>
                    </a:lnTo>
                    <a:lnTo>
                      <a:pt x="177" y="4"/>
                    </a:lnTo>
                    <a:lnTo>
                      <a:pt x="179" y="4"/>
                    </a:lnTo>
                    <a:lnTo>
                      <a:pt x="179" y="6"/>
                    </a:lnTo>
                    <a:lnTo>
                      <a:pt x="177" y="8"/>
                    </a:lnTo>
                    <a:lnTo>
                      <a:pt x="175" y="11"/>
                    </a:lnTo>
                    <a:lnTo>
                      <a:pt x="173" y="13"/>
                    </a:lnTo>
                    <a:lnTo>
                      <a:pt x="172" y="16"/>
                    </a:lnTo>
                    <a:lnTo>
                      <a:pt x="171" y="19"/>
                    </a:lnTo>
                    <a:lnTo>
                      <a:pt x="171" y="19"/>
                    </a:lnTo>
                    <a:lnTo>
                      <a:pt x="171" y="19"/>
                    </a:lnTo>
                    <a:lnTo>
                      <a:pt x="171" y="17"/>
                    </a:lnTo>
                    <a:lnTo>
                      <a:pt x="172" y="16"/>
                    </a:lnTo>
                    <a:lnTo>
                      <a:pt x="173" y="13"/>
                    </a:lnTo>
                    <a:lnTo>
                      <a:pt x="175" y="12"/>
                    </a:lnTo>
                    <a:lnTo>
                      <a:pt x="176" y="9"/>
                    </a:lnTo>
                    <a:lnTo>
                      <a:pt x="177" y="8"/>
                    </a:lnTo>
                    <a:lnTo>
                      <a:pt x="180" y="6"/>
                    </a:lnTo>
                    <a:lnTo>
                      <a:pt x="184" y="3"/>
                    </a:lnTo>
                    <a:lnTo>
                      <a:pt x="186" y="2"/>
                    </a:lnTo>
                    <a:lnTo>
                      <a:pt x="188" y="2"/>
                    </a:lnTo>
                    <a:lnTo>
                      <a:pt x="188" y="2"/>
                    </a:lnTo>
                    <a:lnTo>
                      <a:pt x="189" y="2"/>
                    </a:lnTo>
                    <a:lnTo>
                      <a:pt x="189" y="3"/>
                    </a:lnTo>
                    <a:lnTo>
                      <a:pt x="186" y="6"/>
                    </a:lnTo>
                    <a:lnTo>
                      <a:pt x="185" y="9"/>
                    </a:lnTo>
                    <a:lnTo>
                      <a:pt x="183" y="13"/>
                    </a:lnTo>
                    <a:lnTo>
                      <a:pt x="181" y="16"/>
                    </a:lnTo>
                    <a:lnTo>
                      <a:pt x="180" y="17"/>
                    </a:lnTo>
                    <a:lnTo>
                      <a:pt x="180" y="17"/>
                    </a:lnTo>
                    <a:lnTo>
                      <a:pt x="180" y="17"/>
                    </a:lnTo>
                    <a:lnTo>
                      <a:pt x="180" y="16"/>
                    </a:lnTo>
                    <a:lnTo>
                      <a:pt x="181" y="15"/>
                    </a:lnTo>
                    <a:lnTo>
                      <a:pt x="183" y="13"/>
                    </a:lnTo>
                    <a:lnTo>
                      <a:pt x="184" y="12"/>
                    </a:lnTo>
                    <a:lnTo>
                      <a:pt x="185" y="9"/>
                    </a:lnTo>
                    <a:lnTo>
                      <a:pt x="186" y="8"/>
                    </a:lnTo>
                    <a:lnTo>
                      <a:pt x="188" y="7"/>
                    </a:lnTo>
                    <a:lnTo>
                      <a:pt x="189" y="6"/>
                    </a:lnTo>
                    <a:lnTo>
                      <a:pt x="189" y="6"/>
                    </a:lnTo>
                    <a:lnTo>
                      <a:pt x="190" y="6"/>
                    </a:lnTo>
                    <a:lnTo>
                      <a:pt x="192" y="6"/>
                    </a:lnTo>
                    <a:lnTo>
                      <a:pt x="192" y="6"/>
                    </a:lnTo>
                    <a:lnTo>
                      <a:pt x="192" y="7"/>
                    </a:lnTo>
                    <a:lnTo>
                      <a:pt x="188" y="11"/>
                    </a:lnTo>
                    <a:lnTo>
                      <a:pt x="185" y="15"/>
                    </a:lnTo>
                    <a:lnTo>
                      <a:pt x="192" y="8"/>
                    </a:lnTo>
                    <a:lnTo>
                      <a:pt x="201" y="2"/>
                    </a:lnTo>
                    <a:lnTo>
                      <a:pt x="201" y="2"/>
                    </a:lnTo>
                    <a:lnTo>
                      <a:pt x="202" y="2"/>
                    </a:lnTo>
                    <a:lnTo>
                      <a:pt x="202" y="2"/>
                    </a:lnTo>
                    <a:lnTo>
                      <a:pt x="202" y="3"/>
                    </a:lnTo>
                    <a:lnTo>
                      <a:pt x="201" y="7"/>
                    </a:lnTo>
                    <a:lnTo>
                      <a:pt x="198" y="12"/>
                    </a:lnTo>
                    <a:lnTo>
                      <a:pt x="204" y="7"/>
                    </a:lnTo>
                    <a:lnTo>
                      <a:pt x="207" y="3"/>
                    </a:lnTo>
                    <a:lnTo>
                      <a:pt x="209" y="3"/>
                    </a:lnTo>
                    <a:lnTo>
                      <a:pt x="210" y="3"/>
                    </a:lnTo>
                    <a:lnTo>
                      <a:pt x="211" y="3"/>
                    </a:lnTo>
                    <a:lnTo>
                      <a:pt x="211" y="3"/>
                    </a:lnTo>
                    <a:lnTo>
                      <a:pt x="211" y="4"/>
                    </a:lnTo>
                    <a:lnTo>
                      <a:pt x="207" y="11"/>
                    </a:lnTo>
                    <a:lnTo>
                      <a:pt x="204" y="17"/>
                    </a:lnTo>
                    <a:lnTo>
                      <a:pt x="207" y="12"/>
                    </a:lnTo>
                    <a:lnTo>
                      <a:pt x="213" y="7"/>
                    </a:lnTo>
                    <a:lnTo>
                      <a:pt x="218" y="3"/>
                    </a:lnTo>
                    <a:lnTo>
                      <a:pt x="218" y="2"/>
                    </a:lnTo>
                    <a:lnTo>
                      <a:pt x="219" y="2"/>
                    </a:lnTo>
                    <a:lnTo>
                      <a:pt x="221" y="2"/>
                    </a:lnTo>
                    <a:lnTo>
                      <a:pt x="222" y="2"/>
                    </a:lnTo>
                    <a:lnTo>
                      <a:pt x="222" y="3"/>
                    </a:lnTo>
                    <a:lnTo>
                      <a:pt x="218" y="9"/>
                    </a:lnTo>
                    <a:lnTo>
                      <a:pt x="214" y="15"/>
                    </a:lnTo>
                    <a:lnTo>
                      <a:pt x="214" y="15"/>
                    </a:lnTo>
                    <a:lnTo>
                      <a:pt x="218" y="9"/>
                    </a:lnTo>
                    <a:lnTo>
                      <a:pt x="223" y="6"/>
                    </a:lnTo>
                    <a:lnTo>
                      <a:pt x="227" y="3"/>
                    </a:lnTo>
                    <a:lnTo>
                      <a:pt x="228" y="3"/>
                    </a:lnTo>
                    <a:lnTo>
                      <a:pt x="230" y="3"/>
                    </a:lnTo>
                    <a:lnTo>
                      <a:pt x="230" y="3"/>
                    </a:lnTo>
                    <a:lnTo>
                      <a:pt x="230" y="4"/>
                    </a:lnTo>
                    <a:lnTo>
                      <a:pt x="230" y="6"/>
                    </a:lnTo>
                    <a:lnTo>
                      <a:pt x="228" y="7"/>
                    </a:lnTo>
                    <a:lnTo>
                      <a:pt x="227" y="9"/>
                    </a:lnTo>
                    <a:lnTo>
                      <a:pt x="226" y="12"/>
                    </a:lnTo>
                    <a:lnTo>
                      <a:pt x="223" y="15"/>
                    </a:lnTo>
                    <a:lnTo>
                      <a:pt x="222" y="16"/>
                    </a:lnTo>
                    <a:lnTo>
                      <a:pt x="222" y="19"/>
                    </a:lnTo>
                    <a:lnTo>
                      <a:pt x="221" y="20"/>
                    </a:lnTo>
                    <a:lnTo>
                      <a:pt x="221" y="20"/>
                    </a:lnTo>
                    <a:lnTo>
                      <a:pt x="221" y="20"/>
                    </a:lnTo>
                    <a:lnTo>
                      <a:pt x="221" y="20"/>
                    </a:lnTo>
                    <a:lnTo>
                      <a:pt x="223" y="17"/>
                    </a:lnTo>
                    <a:lnTo>
                      <a:pt x="225" y="15"/>
                    </a:lnTo>
                    <a:lnTo>
                      <a:pt x="228" y="11"/>
                    </a:lnTo>
                    <a:lnTo>
                      <a:pt x="232" y="7"/>
                    </a:lnTo>
                    <a:lnTo>
                      <a:pt x="236" y="4"/>
                    </a:lnTo>
                    <a:lnTo>
                      <a:pt x="238" y="3"/>
                    </a:lnTo>
                    <a:lnTo>
                      <a:pt x="239" y="3"/>
                    </a:lnTo>
                    <a:lnTo>
                      <a:pt x="239" y="3"/>
                    </a:lnTo>
                    <a:lnTo>
                      <a:pt x="240" y="4"/>
                    </a:lnTo>
                    <a:lnTo>
                      <a:pt x="239" y="7"/>
                    </a:lnTo>
                    <a:lnTo>
                      <a:pt x="238" y="9"/>
                    </a:lnTo>
                    <a:lnTo>
                      <a:pt x="235" y="13"/>
                    </a:lnTo>
                    <a:lnTo>
                      <a:pt x="235" y="15"/>
                    </a:lnTo>
                    <a:lnTo>
                      <a:pt x="236" y="12"/>
                    </a:lnTo>
                    <a:lnTo>
                      <a:pt x="239" y="9"/>
                    </a:lnTo>
                    <a:lnTo>
                      <a:pt x="242" y="7"/>
                    </a:lnTo>
                    <a:lnTo>
                      <a:pt x="246" y="4"/>
                    </a:lnTo>
                    <a:lnTo>
                      <a:pt x="250" y="3"/>
                    </a:lnTo>
                    <a:lnTo>
                      <a:pt x="250" y="2"/>
                    </a:lnTo>
                    <a:lnTo>
                      <a:pt x="251" y="2"/>
                    </a:lnTo>
                    <a:lnTo>
                      <a:pt x="251" y="3"/>
                    </a:lnTo>
                    <a:lnTo>
                      <a:pt x="251" y="7"/>
                    </a:lnTo>
                    <a:lnTo>
                      <a:pt x="250" y="11"/>
                    </a:lnTo>
                    <a:lnTo>
                      <a:pt x="248" y="15"/>
                    </a:lnTo>
                    <a:lnTo>
                      <a:pt x="246" y="19"/>
                    </a:lnTo>
                    <a:lnTo>
                      <a:pt x="250" y="15"/>
                    </a:lnTo>
                    <a:lnTo>
                      <a:pt x="252" y="11"/>
                    </a:lnTo>
                    <a:lnTo>
                      <a:pt x="256" y="8"/>
                    </a:lnTo>
                    <a:lnTo>
                      <a:pt x="260" y="6"/>
                    </a:lnTo>
                    <a:lnTo>
                      <a:pt x="261" y="6"/>
                    </a:lnTo>
                    <a:lnTo>
                      <a:pt x="263" y="6"/>
                    </a:lnTo>
                    <a:lnTo>
                      <a:pt x="263" y="6"/>
                    </a:lnTo>
                    <a:lnTo>
                      <a:pt x="263" y="7"/>
                    </a:lnTo>
                    <a:lnTo>
                      <a:pt x="261" y="11"/>
                    </a:lnTo>
                    <a:lnTo>
                      <a:pt x="265" y="7"/>
                    </a:lnTo>
                    <a:lnTo>
                      <a:pt x="269" y="3"/>
                    </a:lnTo>
                    <a:lnTo>
                      <a:pt x="271" y="3"/>
                    </a:lnTo>
                    <a:lnTo>
                      <a:pt x="272" y="2"/>
                    </a:lnTo>
                    <a:lnTo>
                      <a:pt x="272" y="2"/>
                    </a:lnTo>
                    <a:lnTo>
                      <a:pt x="273" y="2"/>
                    </a:lnTo>
                    <a:lnTo>
                      <a:pt x="273" y="3"/>
                    </a:lnTo>
                    <a:lnTo>
                      <a:pt x="271" y="11"/>
                    </a:lnTo>
                    <a:lnTo>
                      <a:pt x="267" y="20"/>
                    </a:lnTo>
                    <a:lnTo>
                      <a:pt x="272" y="16"/>
                    </a:lnTo>
                    <a:lnTo>
                      <a:pt x="276" y="12"/>
                    </a:lnTo>
                    <a:lnTo>
                      <a:pt x="281" y="7"/>
                    </a:lnTo>
                    <a:lnTo>
                      <a:pt x="285" y="4"/>
                    </a:lnTo>
                    <a:lnTo>
                      <a:pt x="286" y="3"/>
                    </a:lnTo>
                    <a:lnTo>
                      <a:pt x="288" y="3"/>
                    </a:lnTo>
                    <a:lnTo>
                      <a:pt x="288" y="3"/>
                    </a:lnTo>
                    <a:lnTo>
                      <a:pt x="288" y="4"/>
                    </a:lnTo>
                    <a:lnTo>
                      <a:pt x="286" y="8"/>
                    </a:lnTo>
                    <a:lnTo>
                      <a:pt x="285" y="12"/>
                    </a:lnTo>
                    <a:lnTo>
                      <a:pt x="284" y="16"/>
                    </a:lnTo>
                    <a:lnTo>
                      <a:pt x="282" y="21"/>
                    </a:lnTo>
                    <a:lnTo>
                      <a:pt x="281" y="24"/>
                    </a:lnTo>
                    <a:lnTo>
                      <a:pt x="289" y="15"/>
                    </a:lnTo>
                    <a:lnTo>
                      <a:pt x="295" y="6"/>
                    </a:lnTo>
                    <a:lnTo>
                      <a:pt x="295" y="6"/>
                    </a:lnTo>
                    <a:lnTo>
                      <a:pt x="297" y="6"/>
                    </a:lnTo>
                    <a:lnTo>
                      <a:pt x="298" y="4"/>
                    </a:lnTo>
                    <a:lnTo>
                      <a:pt x="299" y="4"/>
                    </a:lnTo>
                    <a:lnTo>
                      <a:pt x="299" y="6"/>
                    </a:lnTo>
                    <a:lnTo>
                      <a:pt x="297" y="12"/>
                    </a:lnTo>
                    <a:lnTo>
                      <a:pt x="294" y="20"/>
                    </a:lnTo>
                    <a:lnTo>
                      <a:pt x="294" y="21"/>
                    </a:lnTo>
                    <a:lnTo>
                      <a:pt x="297" y="16"/>
                    </a:lnTo>
                    <a:lnTo>
                      <a:pt x="299" y="12"/>
                    </a:lnTo>
                    <a:lnTo>
                      <a:pt x="302" y="8"/>
                    </a:lnTo>
                    <a:lnTo>
                      <a:pt x="306" y="4"/>
                    </a:lnTo>
                    <a:lnTo>
                      <a:pt x="307" y="4"/>
                    </a:lnTo>
                    <a:lnTo>
                      <a:pt x="309" y="3"/>
                    </a:lnTo>
                    <a:lnTo>
                      <a:pt x="309" y="3"/>
                    </a:lnTo>
                    <a:lnTo>
                      <a:pt x="310" y="3"/>
                    </a:lnTo>
                    <a:lnTo>
                      <a:pt x="310" y="4"/>
                    </a:lnTo>
                    <a:lnTo>
                      <a:pt x="307" y="11"/>
                    </a:lnTo>
                    <a:lnTo>
                      <a:pt x="305" y="16"/>
                    </a:lnTo>
                    <a:lnTo>
                      <a:pt x="309" y="12"/>
                    </a:lnTo>
                    <a:lnTo>
                      <a:pt x="311" y="8"/>
                    </a:lnTo>
                    <a:lnTo>
                      <a:pt x="315" y="4"/>
                    </a:lnTo>
                    <a:lnTo>
                      <a:pt x="320" y="2"/>
                    </a:lnTo>
                    <a:lnTo>
                      <a:pt x="320" y="2"/>
                    </a:lnTo>
                    <a:lnTo>
                      <a:pt x="322" y="2"/>
                    </a:lnTo>
                    <a:lnTo>
                      <a:pt x="322" y="2"/>
                    </a:lnTo>
                    <a:lnTo>
                      <a:pt x="322" y="6"/>
                    </a:lnTo>
                    <a:lnTo>
                      <a:pt x="320" y="9"/>
                    </a:lnTo>
                    <a:lnTo>
                      <a:pt x="319" y="13"/>
                    </a:lnTo>
                    <a:lnTo>
                      <a:pt x="318" y="17"/>
                    </a:lnTo>
                    <a:lnTo>
                      <a:pt x="316" y="21"/>
                    </a:lnTo>
                    <a:lnTo>
                      <a:pt x="318" y="20"/>
                    </a:lnTo>
                    <a:lnTo>
                      <a:pt x="320" y="15"/>
                    </a:lnTo>
                    <a:lnTo>
                      <a:pt x="327" y="7"/>
                    </a:lnTo>
                    <a:lnTo>
                      <a:pt x="328" y="7"/>
                    </a:lnTo>
                    <a:lnTo>
                      <a:pt x="330" y="6"/>
                    </a:lnTo>
                    <a:lnTo>
                      <a:pt x="331" y="6"/>
                    </a:lnTo>
                    <a:lnTo>
                      <a:pt x="332" y="4"/>
                    </a:lnTo>
                    <a:lnTo>
                      <a:pt x="332" y="6"/>
                    </a:lnTo>
                    <a:lnTo>
                      <a:pt x="331" y="9"/>
                    </a:lnTo>
                    <a:lnTo>
                      <a:pt x="328" y="15"/>
                    </a:lnTo>
                    <a:lnTo>
                      <a:pt x="326" y="19"/>
                    </a:lnTo>
                    <a:lnTo>
                      <a:pt x="323" y="24"/>
                    </a:lnTo>
                    <a:lnTo>
                      <a:pt x="327" y="19"/>
                    </a:lnTo>
                    <a:lnTo>
                      <a:pt x="331" y="13"/>
                    </a:lnTo>
                    <a:lnTo>
                      <a:pt x="336" y="8"/>
                    </a:lnTo>
                    <a:lnTo>
                      <a:pt x="341" y="4"/>
                    </a:lnTo>
                    <a:lnTo>
                      <a:pt x="343" y="4"/>
                    </a:lnTo>
                    <a:lnTo>
                      <a:pt x="344" y="3"/>
                    </a:lnTo>
                    <a:lnTo>
                      <a:pt x="344" y="4"/>
                    </a:lnTo>
                    <a:lnTo>
                      <a:pt x="344" y="8"/>
                    </a:lnTo>
                    <a:lnTo>
                      <a:pt x="343" y="12"/>
                    </a:lnTo>
                    <a:lnTo>
                      <a:pt x="341" y="16"/>
                    </a:lnTo>
                    <a:lnTo>
                      <a:pt x="339" y="20"/>
                    </a:lnTo>
                    <a:lnTo>
                      <a:pt x="337" y="24"/>
                    </a:lnTo>
                    <a:lnTo>
                      <a:pt x="341" y="19"/>
                    </a:lnTo>
                    <a:lnTo>
                      <a:pt x="345" y="13"/>
                    </a:lnTo>
                    <a:lnTo>
                      <a:pt x="351" y="9"/>
                    </a:lnTo>
                    <a:lnTo>
                      <a:pt x="352" y="8"/>
                    </a:lnTo>
                    <a:lnTo>
                      <a:pt x="353" y="8"/>
                    </a:lnTo>
                    <a:lnTo>
                      <a:pt x="353" y="8"/>
                    </a:lnTo>
                    <a:lnTo>
                      <a:pt x="355" y="8"/>
                    </a:lnTo>
                    <a:lnTo>
                      <a:pt x="353" y="9"/>
                    </a:lnTo>
                    <a:lnTo>
                      <a:pt x="344" y="20"/>
                    </a:lnTo>
                    <a:lnTo>
                      <a:pt x="336" y="30"/>
                    </a:lnTo>
                    <a:lnTo>
                      <a:pt x="335" y="30"/>
                    </a:lnTo>
                    <a:lnTo>
                      <a:pt x="335" y="32"/>
                    </a:lnTo>
                    <a:lnTo>
                      <a:pt x="334" y="33"/>
                    </a:lnTo>
                    <a:lnTo>
                      <a:pt x="332" y="33"/>
                    </a:lnTo>
                    <a:lnTo>
                      <a:pt x="331" y="32"/>
                    </a:lnTo>
                    <a:lnTo>
                      <a:pt x="334" y="21"/>
                    </a:lnTo>
                    <a:lnTo>
                      <a:pt x="339" y="11"/>
                    </a:lnTo>
                    <a:lnTo>
                      <a:pt x="339" y="9"/>
                    </a:lnTo>
                    <a:lnTo>
                      <a:pt x="339" y="9"/>
                    </a:lnTo>
                    <a:lnTo>
                      <a:pt x="337" y="11"/>
                    </a:lnTo>
                    <a:lnTo>
                      <a:pt x="336" y="13"/>
                    </a:lnTo>
                    <a:lnTo>
                      <a:pt x="334" y="15"/>
                    </a:lnTo>
                    <a:lnTo>
                      <a:pt x="332" y="17"/>
                    </a:lnTo>
                    <a:lnTo>
                      <a:pt x="330" y="21"/>
                    </a:lnTo>
                    <a:lnTo>
                      <a:pt x="327" y="24"/>
                    </a:lnTo>
                    <a:lnTo>
                      <a:pt x="326" y="27"/>
                    </a:lnTo>
                    <a:lnTo>
                      <a:pt x="323" y="29"/>
                    </a:lnTo>
                    <a:lnTo>
                      <a:pt x="322" y="30"/>
                    </a:lnTo>
                    <a:lnTo>
                      <a:pt x="322" y="30"/>
                    </a:lnTo>
                    <a:lnTo>
                      <a:pt x="320" y="32"/>
                    </a:lnTo>
                    <a:lnTo>
                      <a:pt x="319" y="32"/>
                    </a:lnTo>
                    <a:lnTo>
                      <a:pt x="319" y="32"/>
                    </a:lnTo>
                    <a:lnTo>
                      <a:pt x="318" y="32"/>
                    </a:lnTo>
                    <a:lnTo>
                      <a:pt x="318" y="28"/>
                    </a:lnTo>
                    <a:lnTo>
                      <a:pt x="319" y="25"/>
                    </a:lnTo>
                    <a:lnTo>
                      <a:pt x="316" y="27"/>
                    </a:lnTo>
                    <a:lnTo>
                      <a:pt x="313" y="28"/>
                    </a:lnTo>
                    <a:lnTo>
                      <a:pt x="313" y="28"/>
                    </a:lnTo>
                    <a:lnTo>
                      <a:pt x="311" y="27"/>
                    </a:lnTo>
                    <a:lnTo>
                      <a:pt x="311" y="23"/>
                    </a:lnTo>
                    <a:lnTo>
                      <a:pt x="313" y="17"/>
                    </a:lnTo>
                    <a:lnTo>
                      <a:pt x="315" y="12"/>
                    </a:lnTo>
                    <a:lnTo>
                      <a:pt x="315" y="12"/>
                    </a:lnTo>
                    <a:lnTo>
                      <a:pt x="315" y="11"/>
                    </a:lnTo>
                    <a:lnTo>
                      <a:pt x="316" y="9"/>
                    </a:lnTo>
                    <a:lnTo>
                      <a:pt x="316" y="8"/>
                    </a:lnTo>
                    <a:lnTo>
                      <a:pt x="316" y="7"/>
                    </a:lnTo>
                    <a:lnTo>
                      <a:pt x="316" y="7"/>
                    </a:lnTo>
                    <a:lnTo>
                      <a:pt x="316" y="7"/>
                    </a:lnTo>
                    <a:lnTo>
                      <a:pt x="315" y="8"/>
                    </a:lnTo>
                    <a:lnTo>
                      <a:pt x="309" y="17"/>
                    </a:lnTo>
                    <a:lnTo>
                      <a:pt x="302" y="27"/>
                    </a:lnTo>
                    <a:lnTo>
                      <a:pt x="302" y="27"/>
                    </a:lnTo>
                    <a:lnTo>
                      <a:pt x="301" y="28"/>
                    </a:lnTo>
                    <a:lnTo>
                      <a:pt x="299" y="28"/>
                    </a:lnTo>
                    <a:lnTo>
                      <a:pt x="298" y="28"/>
                    </a:lnTo>
                    <a:lnTo>
                      <a:pt x="298" y="28"/>
                    </a:lnTo>
                    <a:lnTo>
                      <a:pt x="298" y="23"/>
                    </a:lnTo>
                    <a:lnTo>
                      <a:pt x="301" y="17"/>
                    </a:lnTo>
                    <a:lnTo>
                      <a:pt x="303" y="13"/>
                    </a:lnTo>
                    <a:lnTo>
                      <a:pt x="305" y="8"/>
                    </a:lnTo>
                    <a:lnTo>
                      <a:pt x="299" y="20"/>
                    </a:lnTo>
                    <a:lnTo>
                      <a:pt x="292" y="30"/>
                    </a:lnTo>
                    <a:lnTo>
                      <a:pt x="290" y="30"/>
                    </a:lnTo>
                    <a:lnTo>
                      <a:pt x="289" y="30"/>
                    </a:lnTo>
                    <a:lnTo>
                      <a:pt x="289" y="32"/>
                    </a:lnTo>
                    <a:lnTo>
                      <a:pt x="288" y="32"/>
                    </a:lnTo>
                    <a:lnTo>
                      <a:pt x="281" y="46"/>
                    </a:lnTo>
                    <a:lnTo>
                      <a:pt x="276" y="62"/>
                    </a:lnTo>
                    <a:lnTo>
                      <a:pt x="269" y="76"/>
                    </a:lnTo>
                    <a:lnTo>
                      <a:pt x="263" y="87"/>
                    </a:lnTo>
                    <a:lnTo>
                      <a:pt x="274" y="69"/>
                    </a:lnTo>
                    <a:lnTo>
                      <a:pt x="289" y="51"/>
                    </a:lnTo>
                    <a:lnTo>
                      <a:pt x="289" y="51"/>
                    </a:lnTo>
                    <a:lnTo>
                      <a:pt x="290" y="51"/>
                    </a:lnTo>
                    <a:lnTo>
                      <a:pt x="290" y="51"/>
                    </a:lnTo>
                    <a:lnTo>
                      <a:pt x="290" y="51"/>
                    </a:lnTo>
                    <a:lnTo>
                      <a:pt x="284" y="69"/>
                    </a:lnTo>
                    <a:lnTo>
                      <a:pt x="274" y="86"/>
                    </a:lnTo>
                    <a:lnTo>
                      <a:pt x="280" y="76"/>
                    </a:lnTo>
                    <a:lnTo>
                      <a:pt x="288" y="69"/>
                    </a:lnTo>
                    <a:lnTo>
                      <a:pt x="288" y="69"/>
                    </a:lnTo>
                    <a:lnTo>
                      <a:pt x="289" y="69"/>
                    </a:lnTo>
                    <a:lnTo>
                      <a:pt x="289" y="69"/>
                    </a:lnTo>
                    <a:lnTo>
                      <a:pt x="289" y="70"/>
                    </a:lnTo>
                    <a:lnTo>
                      <a:pt x="281" y="84"/>
                    </a:lnTo>
                    <a:lnTo>
                      <a:pt x="272" y="100"/>
                    </a:lnTo>
                    <a:lnTo>
                      <a:pt x="267" y="112"/>
                    </a:lnTo>
                    <a:lnTo>
                      <a:pt x="265" y="116"/>
                    </a:lnTo>
                    <a:lnTo>
                      <a:pt x="268" y="112"/>
                    </a:lnTo>
                    <a:lnTo>
                      <a:pt x="271" y="107"/>
                    </a:lnTo>
                    <a:lnTo>
                      <a:pt x="277" y="97"/>
                    </a:lnTo>
                    <a:lnTo>
                      <a:pt x="284" y="88"/>
                    </a:lnTo>
                    <a:lnTo>
                      <a:pt x="293" y="83"/>
                    </a:lnTo>
                    <a:lnTo>
                      <a:pt x="294" y="83"/>
                    </a:lnTo>
                    <a:lnTo>
                      <a:pt x="294" y="83"/>
                    </a:lnTo>
                    <a:lnTo>
                      <a:pt x="292" y="88"/>
                    </a:lnTo>
                    <a:lnTo>
                      <a:pt x="289" y="92"/>
                    </a:lnTo>
                    <a:lnTo>
                      <a:pt x="285" y="97"/>
                    </a:lnTo>
                    <a:lnTo>
                      <a:pt x="282" y="101"/>
                    </a:lnTo>
                    <a:lnTo>
                      <a:pt x="280" y="109"/>
                    </a:lnTo>
                    <a:lnTo>
                      <a:pt x="277" y="118"/>
                    </a:lnTo>
                    <a:lnTo>
                      <a:pt x="278" y="116"/>
                    </a:lnTo>
                    <a:lnTo>
                      <a:pt x="280" y="113"/>
                    </a:lnTo>
                    <a:lnTo>
                      <a:pt x="281" y="110"/>
                    </a:lnTo>
                    <a:lnTo>
                      <a:pt x="284" y="108"/>
                    </a:lnTo>
                    <a:lnTo>
                      <a:pt x="285" y="105"/>
                    </a:lnTo>
                    <a:lnTo>
                      <a:pt x="288" y="104"/>
                    </a:lnTo>
                    <a:lnTo>
                      <a:pt x="289" y="104"/>
                    </a:lnTo>
                    <a:lnTo>
                      <a:pt x="289" y="104"/>
                    </a:lnTo>
                    <a:lnTo>
                      <a:pt x="289" y="104"/>
                    </a:lnTo>
                    <a:lnTo>
                      <a:pt x="289" y="109"/>
                    </a:lnTo>
                    <a:lnTo>
                      <a:pt x="288" y="113"/>
                    </a:lnTo>
                    <a:lnTo>
                      <a:pt x="285" y="118"/>
                    </a:lnTo>
                    <a:lnTo>
                      <a:pt x="282" y="125"/>
                    </a:lnTo>
                    <a:lnTo>
                      <a:pt x="285" y="121"/>
                    </a:lnTo>
                    <a:lnTo>
                      <a:pt x="289" y="117"/>
                    </a:lnTo>
                    <a:lnTo>
                      <a:pt x="293" y="113"/>
                    </a:lnTo>
                    <a:lnTo>
                      <a:pt x="294" y="113"/>
                    </a:lnTo>
                    <a:lnTo>
                      <a:pt x="294" y="113"/>
                    </a:lnTo>
                    <a:lnTo>
                      <a:pt x="294" y="113"/>
                    </a:lnTo>
                    <a:lnTo>
                      <a:pt x="292" y="125"/>
                    </a:lnTo>
                    <a:lnTo>
                      <a:pt x="288" y="137"/>
                    </a:lnTo>
                    <a:lnTo>
                      <a:pt x="286" y="138"/>
                    </a:lnTo>
                    <a:lnTo>
                      <a:pt x="285" y="139"/>
                    </a:lnTo>
                    <a:lnTo>
                      <a:pt x="285" y="139"/>
                    </a:lnTo>
                    <a:lnTo>
                      <a:pt x="284" y="139"/>
                    </a:lnTo>
                    <a:lnTo>
                      <a:pt x="284" y="139"/>
                    </a:lnTo>
                    <a:lnTo>
                      <a:pt x="284" y="138"/>
                    </a:lnTo>
                    <a:lnTo>
                      <a:pt x="285" y="135"/>
                    </a:lnTo>
                    <a:lnTo>
                      <a:pt x="286" y="133"/>
                    </a:lnTo>
                    <a:lnTo>
                      <a:pt x="286" y="130"/>
                    </a:lnTo>
                    <a:lnTo>
                      <a:pt x="288" y="128"/>
                    </a:lnTo>
                    <a:lnTo>
                      <a:pt x="288" y="125"/>
                    </a:lnTo>
                    <a:lnTo>
                      <a:pt x="289" y="124"/>
                    </a:lnTo>
                    <a:lnTo>
                      <a:pt x="289" y="122"/>
                    </a:lnTo>
                    <a:lnTo>
                      <a:pt x="288" y="122"/>
                    </a:lnTo>
                    <a:lnTo>
                      <a:pt x="288" y="124"/>
                    </a:lnTo>
                    <a:lnTo>
                      <a:pt x="285" y="126"/>
                    </a:lnTo>
                    <a:lnTo>
                      <a:pt x="285" y="126"/>
                    </a:lnTo>
                    <a:lnTo>
                      <a:pt x="284" y="129"/>
                    </a:lnTo>
                    <a:lnTo>
                      <a:pt x="282" y="131"/>
                    </a:lnTo>
                    <a:lnTo>
                      <a:pt x="281" y="134"/>
                    </a:lnTo>
                    <a:lnTo>
                      <a:pt x="280" y="137"/>
                    </a:lnTo>
                    <a:lnTo>
                      <a:pt x="277" y="139"/>
                    </a:lnTo>
                    <a:lnTo>
                      <a:pt x="273" y="147"/>
                    </a:lnTo>
                    <a:lnTo>
                      <a:pt x="273" y="149"/>
                    </a:lnTo>
                    <a:lnTo>
                      <a:pt x="272" y="149"/>
                    </a:lnTo>
                    <a:lnTo>
                      <a:pt x="271" y="149"/>
                    </a:lnTo>
                    <a:lnTo>
                      <a:pt x="271" y="149"/>
                    </a:lnTo>
                    <a:lnTo>
                      <a:pt x="272" y="147"/>
                    </a:lnTo>
                    <a:lnTo>
                      <a:pt x="274" y="142"/>
                    </a:lnTo>
                    <a:lnTo>
                      <a:pt x="274" y="141"/>
                    </a:lnTo>
                    <a:lnTo>
                      <a:pt x="274" y="139"/>
                    </a:lnTo>
                    <a:lnTo>
                      <a:pt x="278" y="126"/>
                    </a:lnTo>
                    <a:lnTo>
                      <a:pt x="284" y="114"/>
                    </a:lnTo>
                    <a:lnTo>
                      <a:pt x="284" y="114"/>
                    </a:lnTo>
                    <a:lnTo>
                      <a:pt x="282" y="117"/>
                    </a:lnTo>
                    <a:lnTo>
                      <a:pt x="280" y="118"/>
                    </a:lnTo>
                    <a:lnTo>
                      <a:pt x="278" y="121"/>
                    </a:lnTo>
                    <a:lnTo>
                      <a:pt x="277" y="124"/>
                    </a:lnTo>
                    <a:lnTo>
                      <a:pt x="276" y="125"/>
                    </a:lnTo>
                    <a:lnTo>
                      <a:pt x="274" y="128"/>
                    </a:lnTo>
                    <a:lnTo>
                      <a:pt x="272" y="131"/>
                    </a:lnTo>
                    <a:lnTo>
                      <a:pt x="271" y="135"/>
                    </a:lnTo>
                    <a:lnTo>
                      <a:pt x="269" y="137"/>
                    </a:lnTo>
                    <a:lnTo>
                      <a:pt x="269" y="137"/>
                    </a:lnTo>
                    <a:lnTo>
                      <a:pt x="268" y="138"/>
                    </a:lnTo>
                    <a:lnTo>
                      <a:pt x="267" y="138"/>
                    </a:lnTo>
                    <a:lnTo>
                      <a:pt x="267" y="137"/>
                    </a:lnTo>
                    <a:lnTo>
                      <a:pt x="271" y="124"/>
                    </a:lnTo>
                    <a:lnTo>
                      <a:pt x="276" y="109"/>
                    </a:lnTo>
                    <a:lnTo>
                      <a:pt x="282" y="97"/>
                    </a:lnTo>
                    <a:lnTo>
                      <a:pt x="285" y="93"/>
                    </a:lnTo>
                    <a:lnTo>
                      <a:pt x="286" y="91"/>
                    </a:lnTo>
                    <a:lnTo>
                      <a:pt x="286" y="89"/>
                    </a:lnTo>
                    <a:lnTo>
                      <a:pt x="286" y="89"/>
                    </a:lnTo>
                    <a:lnTo>
                      <a:pt x="286" y="91"/>
                    </a:lnTo>
                    <a:lnTo>
                      <a:pt x="285" y="92"/>
                    </a:lnTo>
                    <a:lnTo>
                      <a:pt x="282" y="93"/>
                    </a:lnTo>
                    <a:lnTo>
                      <a:pt x="281" y="96"/>
                    </a:lnTo>
                    <a:lnTo>
                      <a:pt x="278" y="99"/>
                    </a:lnTo>
                    <a:lnTo>
                      <a:pt x="277" y="101"/>
                    </a:lnTo>
                    <a:lnTo>
                      <a:pt x="274" y="105"/>
                    </a:lnTo>
                    <a:lnTo>
                      <a:pt x="273" y="108"/>
                    </a:lnTo>
                    <a:lnTo>
                      <a:pt x="271" y="110"/>
                    </a:lnTo>
                    <a:lnTo>
                      <a:pt x="271" y="112"/>
                    </a:lnTo>
                    <a:lnTo>
                      <a:pt x="267" y="117"/>
                    </a:lnTo>
                    <a:lnTo>
                      <a:pt x="264" y="122"/>
                    </a:lnTo>
                    <a:lnTo>
                      <a:pt x="260" y="128"/>
                    </a:lnTo>
                    <a:lnTo>
                      <a:pt x="260" y="128"/>
                    </a:lnTo>
                    <a:lnTo>
                      <a:pt x="259" y="129"/>
                    </a:lnTo>
                    <a:lnTo>
                      <a:pt x="259" y="129"/>
                    </a:lnTo>
                    <a:lnTo>
                      <a:pt x="257" y="129"/>
                    </a:lnTo>
                    <a:lnTo>
                      <a:pt x="257" y="128"/>
                    </a:lnTo>
                    <a:lnTo>
                      <a:pt x="268" y="103"/>
                    </a:lnTo>
                    <a:lnTo>
                      <a:pt x="281" y="79"/>
                    </a:lnTo>
                    <a:lnTo>
                      <a:pt x="282" y="76"/>
                    </a:lnTo>
                    <a:lnTo>
                      <a:pt x="284" y="75"/>
                    </a:lnTo>
                    <a:lnTo>
                      <a:pt x="284" y="75"/>
                    </a:lnTo>
                    <a:lnTo>
                      <a:pt x="284" y="75"/>
                    </a:lnTo>
                    <a:lnTo>
                      <a:pt x="282" y="76"/>
                    </a:lnTo>
                    <a:lnTo>
                      <a:pt x="281" y="78"/>
                    </a:lnTo>
                    <a:lnTo>
                      <a:pt x="281" y="79"/>
                    </a:lnTo>
                    <a:lnTo>
                      <a:pt x="280" y="80"/>
                    </a:lnTo>
                    <a:lnTo>
                      <a:pt x="278" y="82"/>
                    </a:lnTo>
                    <a:lnTo>
                      <a:pt x="278" y="83"/>
                    </a:lnTo>
                    <a:lnTo>
                      <a:pt x="274" y="87"/>
                    </a:lnTo>
                    <a:lnTo>
                      <a:pt x="272" y="92"/>
                    </a:lnTo>
                    <a:lnTo>
                      <a:pt x="269" y="97"/>
                    </a:lnTo>
                    <a:lnTo>
                      <a:pt x="265" y="103"/>
                    </a:lnTo>
                    <a:lnTo>
                      <a:pt x="263" y="108"/>
                    </a:lnTo>
                    <a:lnTo>
                      <a:pt x="259" y="113"/>
                    </a:lnTo>
                    <a:lnTo>
                      <a:pt x="257" y="113"/>
                    </a:lnTo>
                    <a:lnTo>
                      <a:pt x="257" y="113"/>
                    </a:lnTo>
                    <a:lnTo>
                      <a:pt x="257" y="113"/>
                    </a:lnTo>
                    <a:lnTo>
                      <a:pt x="257" y="113"/>
                    </a:lnTo>
                    <a:lnTo>
                      <a:pt x="265" y="95"/>
                    </a:lnTo>
                    <a:lnTo>
                      <a:pt x="276" y="76"/>
                    </a:lnTo>
                    <a:lnTo>
                      <a:pt x="285" y="58"/>
                    </a:lnTo>
                    <a:lnTo>
                      <a:pt x="285" y="58"/>
                    </a:lnTo>
                    <a:lnTo>
                      <a:pt x="284" y="58"/>
                    </a:lnTo>
                    <a:lnTo>
                      <a:pt x="282" y="61"/>
                    </a:lnTo>
                    <a:lnTo>
                      <a:pt x="281" y="62"/>
                    </a:lnTo>
                    <a:lnTo>
                      <a:pt x="280" y="65"/>
                    </a:lnTo>
                    <a:lnTo>
                      <a:pt x="278" y="66"/>
                    </a:lnTo>
                    <a:lnTo>
                      <a:pt x="277" y="69"/>
                    </a:lnTo>
                    <a:lnTo>
                      <a:pt x="277" y="69"/>
                    </a:lnTo>
                    <a:lnTo>
                      <a:pt x="260" y="95"/>
                    </a:lnTo>
                    <a:lnTo>
                      <a:pt x="260" y="96"/>
                    </a:lnTo>
                    <a:lnTo>
                      <a:pt x="259" y="96"/>
                    </a:lnTo>
                    <a:lnTo>
                      <a:pt x="259" y="96"/>
                    </a:lnTo>
                    <a:lnTo>
                      <a:pt x="259" y="95"/>
                    </a:lnTo>
                    <a:lnTo>
                      <a:pt x="267" y="72"/>
                    </a:lnTo>
                    <a:lnTo>
                      <a:pt x="276" y="50"/>
                    </a:lnTo>
                    <a:lnTo>
                      <a:pt x="268" y="69"/>
                    </a:lnTo>
                    <a:lnTo>
                      <a:pt x="259" y="86"/>
                    </a:lnTo>
                    <a:lnTo>
                      <a:pt x="259" y="87"/>
                    </a:lnTo>
                    <a:lnTo>
                      <a:pt x="257" y="87"/>
                    </a:lnTo>
                    <a:lnTo>
                      <a:pt x="257" y="87"/>
                    </a:lnTo>
                    <a:lnTo>
                      <a:pt x="257" y="87"/>
                    </a:lnTo>
                    <a:lnTo>
                      <a:pt x="264" y="63"/>
                    </a:lnTo>
                    <a:lnTo>
                      <a:pt x="272" y="41"/>
                    </a:lnTo>
                    <a:lnTo>
                      <a:pt x="272" y="41"/>
                    </a:lnTo>
                    <a:lnTo>
                      <a:pt x="273" y="38"/>
                    </a:lnTo>
                    <a:lnTo>
                      <a:pt x="273" y="37"/>
                    </a:lnTo>
                    <a:lnTo>
                      <a:pt x="274" y="36"/>
                    </a:lnTo>
                    <a:lnTo>
                      <a:pt x="274" y="34"/>
                    </a:lnTo>
                    <a:lnTo>
                      <a:pt x="276" y="33"/>
                    </a:lnTo>
                    <a:lnTo>
                      <a:pt x="276" y="32"/>
                    </a:lnTo>
                    <a:lnTo>
                      <a:pt x="276" y="32"/>
                    </a:lnTo>
                    <a:lnTo>
                      <a:pt x="274" y="33"/>
                    </a:lnTo>
                    <a:lnTo>
                      <a:pt x="274" y="34"/>
                    </a:lnTo>
                    <a:lnTo>
                      <a:pt x="272" y="38"/>
                    </a:lnTo>
                    <a:lnTo>
                      <a:pt x="268" y="46"/>
                    </a:lnTo>
                    <a:lnTo>
                      <a:pt x="264" y="57"/>
                    </a:lnTo>
                    <a:lnTo>
                      <a:pt x="260" y="66"/>
                    </a:lnTo>
                    <a:lnTo>
                      <a:pt x="259" y="66"/>
                    </a:lnTo>
                    <a:lnTo>
                      <a:pt x="259" y="67"/>
                    </a:lnTo>
                    <a:lnTo>
                      <a:pt x="259" y="67"/>
                    </a:lnTo>
                    <a:lnTo>
                      <a:pt x="257" y="66"/>
                    </a:lnTo>
                    <a:lnTo>
                      <a:pt x="263" y="49"/>
                    </a:lnTo>
                    <a:lnTo>
                      <a:pt x="269" y="32"/>
                    </a:lnTo>
                    <a:lnTo>
                      <a:pt x="268" y="36"/>
                    </a:lnTo>
                    <a:lnTo>
                      <a:pt x="265" y="38"/>
                    </a:lnTo>
                    <a:lnTo>
                      <a:pt x="263" y="42"/>
                    </a:lnTo>
                    <a:lnTo>
                      <a:pt x="260" y="46"/>
                    </a:lnTo>
                    <a:lnTo>
                      <a:pt x="259" y="50"/>
                    </a:lnTo>
                    <a:lnTo>
                      <a:pt x="257" y="50"/>
                    </a:lnTo>
                    <a:lnTo>
                      <a:pt x="257" y="50"/>
                    </a:lnTo>
                    <a:lnTo>
                      <a:pt x="261" y="42"/>
                    </a:lnTo>
                    <a:lnTo>
                      <a:pt x="265" y="33"/>
                    </a:lnTo>
                    <a:lnTo>
                      <a:pt x="271" y="27"/>
                    </a:lnTo>
                    <a:lnTo>
                      <a:pt x="272" y="27"/>
                    </a:lnTo>
                    <a:lnTo>
                      <a:pt x="272" y="27"/>
                    </a:lnTo>
                    <a:lnTo>
                      <a:pt x="269" y="34"/>
                    </a:lnTo>
                    <a:lnTo>
                      <a:pt x="267" y="42"/>
                    </a:lnTo>
                    <a:lnTo>
                      <a:pt x="267" y="45"/>
                    </a:lnTo>
                    <a:lnTo>
                      <a:pt x="265" y="48"/>
                    </a:lnTo>
                    <a:lnTo>
                      <a:pt x="264" y="50"/>
                    </a:lnTo>
                    <a:lnTo>
                      <a:pt x="264" y="54"/>
                    </a:lnTo>
                    <a:lnTo>
                      <a:pt x="263" y="55"/>
                    </a:lnTo>
                    <a:lnTo>
                      <a:pt x="261" y="58"/>
                    </a:lnTo>
                    <a:lnTo>
                      <a:pt x="261" y="59"/>
                    </a:lnTo>
                    <a:lnTo>
                      <a:pt x="261" y="59"/>
                    </a:lnTo>
                    <a:lnTo>
                      <a:pt x="261" y="58"/>
                    </a:lnTo>
                    <a:lnTo>
                      <a:pt x="263" y="57"/>
                    </a:lnTo>
                    <a:lnTo>
                      <a:pt x="264" y="51"/>
                    </a:lnTo>
                    <a:lnTo>
                      <a:pt x="269" y="40"/>
                    </a:lnTo>
                    <a:lnTo>
                      <a:pt x="277" y="29"/>
                    </a:lnTo>
                    <a:lnTo>
                      <a:pt x="277" y="25"/>
                    </a:lnTo>
                    <a:lnTo>
                      <a:pt x="277" y="20"/>
                    </a:lnTo>
                    <a:lnTo>
                      <a:pt x="278" y="16"/>
                    </a:lnTo>
                    <a:lnTo>
                      <a:pt x="280" y="12"/>
                    </a:lnTo>
                    <a:lnTo>
                      <a:pt x="282" y="9"/>
                    </a:lnTo>
                    <a:lnTo>
                      <a:pt x="278" y="12"/>
                    </a:lnTo>
                    <a:lnTo>
                      <a:pt x="274" y="16"/>
                    </a:lnTo>
                    <a:lnTo>
                      <a:pt x="271" y="19"/>
                    </a:lnTo>
                    <a:lnTo>
                      <a:pt x="267" y="21"/>
                    </a:lnTo>
                    <a:lnTo>
                      <a:pt x="265" y="24"/>
                    </a:lnTo>
                    <a:lnTo>
                      <a:pt x="265" y="25"/>
                    </a:lnTo>
                    <a:lnTo>
                      <a:pt x="264" y="25"/>
                    </a:lnTo>
                    <a:lnTo>
                      <a:pt x="263" y="27"/>
                    </a:lnTo>
                    <a:lnTo>
                      <a:pt x="261" y="27"/>
                    </a:lnTo>
                    <a:lnTo>
                      <a:pt x="260" y="27"/>
                    </a:lnTo>
                    <a:lnTo>
                      <a:pt x="260" y="27"/>
                    </a:lnTo>
                    <a:lnTo>
                      <a:pt x="264" y="16"/>
                    </a:lnTo>
                    <a:lnTo>
                      <a:pt x="267" y="7"/>
                    </a:lnTo>
                    <a:lnTo>
                      <a:pt x="264" y="12"/>
                    </a:lnTo>
                    <a:lnTo>
                      <a:pt x="261" y="17"/>
                    </a:lnTo>
                    <a:lnTo>
                      <a:pt x="257" y="23"/>
                    </a:lnTo>
                    <a:lnTo>
                      <a:pt x="255" y="27"/>
                    </a:lnTo>
                    <a:lnTo>
                      <a:pt x="253" y="28"/>
                    </a:lnTo>
                    <a:lnTo>
                      <a:pt x="252" y="29"/>
                    </a:lnTo>
                    <a:lnTo>
                      <a:pt x="251" y="29"/>
                    </a:lnTo>
                    <a:lnTo>
                      <a:pt x="250" y="29"/>
                    </a:lnTo>
                    <a:lnTo>
                      <a:pt x="250" y="29"/>
                    </a:lnTo>
                    <a:lnTo>
                      <a:pt x="250" y="25"/>
                    </a:lnTo>
                    <a:lnTo>
                      <a:pt x="251" y="21"/>
                    </a:lnTo>
                    <a:lnTo>
                      <a:pt x="253" y="17"/>
                    </a:lnTo>
                    <a:lnTo>
                      <a:pt x="255" y="13"/>
                    </a:lnTo>
                    <a:lnTo>
                      <a:pt x="252" y="19"/>
                    </a:lnTo>
                    <a:lnTo>
                      <a:pt x="247" y="24"/>
                    </a:lnTo>
                    <a:lnTo>
                      <a:pt x="242" y="28"/>
                    </a:lnTo>
                    <a:lnTo>
                      <a:pt x="242" y="28"/>
                    </a:lnTo>
                    <a:lnTo>
                      <a:pt x="240" y="29"/>
                    </a:lnTo>
                    <a:lnTo>
                      <a:pt x="239" y="29"/>
                    </a:lnTo>
                    <a:lnTo>
                      <a:pt x="238" y="29"/>
                    </a:lnTo>
                    <a:lnTo>
                      <a:pt x="238" y="29"/>
                    </a:lnTo>
                    <a:lnTo>
                      <a:pt x="239" y="23"/>
                    </a:lnTo>
                    <a:lnTo>
                      <a:pt x="242" y="16"/>
                    </a:lnTo>
                    <a:lnTo>
                      <a:pt x="242" y="15"/>
                    </a:lnTo>
                    <a:lnTo>
                      <a:pt x="243" y="13"/>
                    </a:lnTo>
                    <a:lnTo>
                      <a:pt x="244" y="11"/>
                    </a:lnTo>
                    <a:lnTo>
                      <a:pt x="246" y="9"/>
                    </a:lnTo>
                    <a:lnTo>
                      <a:pt x="246" y="8"/>
                    </a:lnTo>
                    <a:lnTo>
                      <a:pt x="246" y="7"/>
                    </a:lnTo>
                    <a:lnTo>
                      <a:pt x="246" y="7"/>
                    </a:lnTo>
                    <a:lnTo>
                      <a:pt x="246" y="8"/>
                    </a:lnTo>
                    <a:lnTo>
                      <a:pt x="243" y="9"/>
                    </a:lnTo>
                    <a:lnTo>
                      <a:pt x="240" y="13"/>
                    </a:lnTo>
                    <a:lnTo>
                      <a:pt x="238" y="17"/>
                    </a:lnTo>
                    <a:lnTo>
                      <a:pt x="234" y="21"/>
                    </a:lnTo>
                    <a:lnTo>
                      <a:pt x="230" y="24"/>
                    </a:lnTo>
                    <a:lnTo>
                      <a:pt x="230" y="24"/>
                    </a:lnTo>
                    <a:lnTo>
                      <a:pt x="228" y="25"/>
                    </a:lnTo>
                    <a:lnTo>
                      <a:pt x="227" y="25"/>
                    </a:lnTo>
                    <a:lnTo>
                      <a:pt x="227" y="24"/>
                    </a:lnTo>
                    <a:lnTo>
                      <a:pt x="228" y="19"/>
                    </a:lnTo>
                    <a:lnTo>
                      <a:pt x="230" y="13"/>
                    </a:lnTo>
                    <a:lnTo>
                      <a:pt x="227" y="17"/>
                    </a:lnTo>
                    <a:lnTo>
                      <a:pt x="225" y="20"/>
                    </a:lnTo>
                    <a:lnTo>
                      <a:pt x="223" y="23"/>
                    </a:lnTo>
                    <a:lnTo>
                      <a:pt x="221" y="25"/>
                    </a:lnTo>
                    <a:lnTo>
                      <a:pt x="218" y="27"/>
                    </a:lnTo>
                    <a:lnTo>
                      <a:pt x="215" y="28"/>
                    </a:lnTo>
                    <a:lnTo>
                      <a:pt x="214" y="28"/>
                    </a:lnTo>
                    <a:lnTo>
                      <a:pt x="214" y="27"/>
                    </a:lnTo>
                    <a:lnTo>
                      <a:pt x="215" y="21"/>
                    </a:lnTo>
                    <a:lnTo>
                      <a:pt x="218" y="17"/>
                    </a:lnTo>
                    <a:lnTo>
                      <a:pt x="221" y="12"/>
                    </a:lnTo>
                    <a:lnTo>
                      <a:pt x="218" y="16"/>
                    </a:lnTo>
                    <a:lnTo>
                      <a:pt x="215" y="20"/>
                    </a:lnTo>
                    <a:lnTo>
                      <a:pt x="211" y="24"/>
                    </a:lnTo>
                    <a:lnTo>
                      <a:pt x="207" y="27"/>
                    </a:lnTo>
                    <a:lnTo>
                      <a:pt x="206" y="28"/>
                    </a:lnTo>
                    <a:lnTo>
                      <a:pt x="205" y="28"/>
                    </a:lnTo>
                    <a:lnTo>
                      <a:pt x="205" y="28"/>
                    </a:lnTo>
                    <a:lnTo>
                      <a:pt x="204" y="27"/>
                    </a:lnTo>
                    <a:lnTo>
                      <a:pt x="206" y="21"/>
                    </a:lnTo>
                    <a:lnTo>
                      <a:pt x="209" y="17"/>
                    </a:lnTo>
                    <a:lnTo>
                      <a:pt x="211" y="12"/>
                    </a:lnTo>
                    <a:lnTo>
                      <a:pt x="206" y="19"/>
                    </a:lnTo>
                    <a:lnTo>
                      <a:pt x="204" y="21"/>
                    </a:lnTo>
                    <a:lnTo>
                      <a:pt x="201" y="23"/>
                    </a:lnTo>
                    <a:lnTo>
                      <a:pt x="198" y="25"/>
                    </a:lnTo>
                    <a:lnTo>
                      <a:pt x="198" y="25"/>
                    </a:lnTo>
                    <a:lnTo>
                      <a:pt x="197" y="27"/>
                    </a:lnTo>
                    <a:lnTo>
                      <a:pt x="196" y="27"/>
                    </a:lnTo>
                    <a:lnTo>
                      <a:pt x="194" y="27"/>
                    </a:lnTo>
                    <a:lnTo>
                      <a:pt x="194" y="25"/>
                    </a:lnTo>
                    <a:lnTo>
                      <a:pt x="200" y="16"/>
                    </a:lnTo>
                    <a:lnTo>
                      <a:pt x="204" y="8"/>
                    </a:lnTo>
                    <a:lnTo>
                      <a:pt x="201" y="13"/>
                    </a:lnTo>
                    <a:lnTo>
                      <a:pt x="197" y="19"/>
                    </a:lnTo>
                    <a:lnTo>
                      <a:pt x="192" y="24"/>
                    </a:lnTo>
                    <a:lnTo>
                      <a:pt x="192" y="24"/>
                    </a:lnTo>
                    <a:lnTo>
                      <a:pt x="190" y="25"/>
                    </a:lnTo>
                    <a:lnTo>
                      <a:pt x="189" y="25"/>
                    </a:lnTo>
                    <a:lnTo>
                      <a:pt x="188" y="25"/>
                    </a:lnTo>
                    <a:lnTo>
                      <a:pt x="188" y="24"/>
                    </a:lnTo>
                    <a:lnTo>
                      <a:pt x="189" y="21"/>
                    </a:lnTo>
                    <a:lnTo>
                      <a:pt x="192" y="17"/>
                    </a:lnTo>
                    <a:lnTo>
                      <a:pt x="193" y="12"/>
                    </a:lnTo>
                    <a:lnTo>
                      <a:pt x="196" y="9"/>
                    </a:lnTo>
                    <a:lnTo>
                      <a:pt x="197" y="7"/>
                    </a:lnTo>
                    <a:lnTo>
                      <a:pt x="190" y="12"/>
                    </a:lnTo>
                    <a:lnTo>
                      <a:pt x="183" y="19"/>
                    </a:lnTo>
                    <a:lnTo>
                      <a:pt x="181" y="19"/>
                    </a:lnTo>
                    <a:lnTo>
                      <a:pt x="179" y="21"/>
                    </a:lnTo>
                    <a:lnTo>
                      <a:pt x="176" y="24"/>
                    </a:lnTo>
                    <a:lnTo>
                      <a:pt x="176" y="24"/>
                    </a:lnTo>
                    <a:lnTo>
                      <a:pt x="175" y="24"/>
                    </a:lnTo>
                    <a:lnTo>
                      <a:pt x="173" y="24"/>
                    </a:lnTo>
                    <a:lnTo>
                      <a:pt x="173" y="24"/>
                    </a:lnTo>
                    <a:lnTo>
                      <a:pt x="175" y="19"/>
                    </a:lnTo>
                    <a:lnTo>
                      <a:pt x="177" y="15"/>
                    </a:lnTo>
                    <a:lnTo>
                      <a:pt x="180" y="11"/>
                    </a:lnTo>
                    <a:lnTo>
                      <a:pt x="177" y="15"/>
                    </a:lnTo>
                    <a:lnTo>
                      <a:pt x="173" y="19"/>
                    </a:lnTo>
                    <a:lnTo>
                      <a:pt x="169" y="21"/>
                    </a:lnTo>
                    <a:lnTo>
                      <a:pt x="167" y="24"/>
                    </a:lnTo>
                    <a:lnTo>
                      <a:pt x="165" y="24"/>
                    </a:lnTo>
                    <a:lnTo>
                      <a:pt x="165" y="24"/>
                    </a:lnTo>
                    <a:lnTo>
                      <a:pt x="164" y="24"/>
                    </a:lnTo>
                    <a:lnTo>
                      <a:pt x="164" y="24"/>
                    </a:lnTo>
                    <a:lnTo>
                      <a:pt x="167" y="17"/>
                    </a:lnTo>
                    <a:lnTo>
                      <a:pt x="169" y="13"/>
                    </a:lnTo>
                    <a:lnTo>
                      <a:pt x="173" y="9"/>
                    </a:lnTo>
                    <a:lnTo>
                      <a:pt x="168" y="15"/>
                    </a:lnTo>
                    <a:lnTo>
                      <a:pt x="163" y="20"/>
                    </a:lnTo>
                    <a:lnTo>
                      <a:pt x="156" y="25"/>
                    </a:lnTo>
                    <a:lnTo>
                      <a:pt x="156" y="25"/>
                    </a:lnTo>
                    <a:lnTo>
                      <a:pt x="155" y="25"/>
                    </a:lnTo>
                    <a:lnTo>
                      <a:pt x="154" y="27"/>
                    </a:lnTo>
                    <a:lnTo>
                      <a:pt x="154" y="27"/>
                    </a:lnTo>
                    <a:lnTo>
                      <a:pt x="154" y="25"/>
                    </a:lnTo>
                    <a:lnTo>
                      <a:pt x="154" y="24"/>
                    </a:lnTo>
                    <a:lnTo>
                      <a:pt x="155" y="21"/>
                    </a:lnTo>
                    <a:lnTo>
                      <a:pt x="156" y="19"/>
                    </a:lnTo>
                    <a:lnTo>
                      <a:pt x="158" y="16"/>
                    </a:lnTo>
                    <a:lnTo>
                      <a:pt x="160" y="15"/>
                    </a:lnTo>
                    <a:lnTo>
                      <a:pt x="162" y="12"/>
                    </a:lnTo>
                    <a:lnTo>
                      <a:pt x="162" y="11"/>
                    </a:lnTo>
                    <a:lnTo>
                      <a:pt x="163" y="9"/>
                    </a:lnTo>
                    <a:lnTo>
                      <a:pt x="163" y="8"/>
                    </a:lnTo>
                    <a:lnTo>
                      <a:pt x="163" y="9"/>
                    </a:lnTo>
                    <a:lnTo>
                      <a:pt x="160" y="9"/>
                    </a:lnTo>
                    <a:lnTo>
                      <a:pt x="159" y="12"/>
                    </a:lnTo>
                    <a:lnTo>
                      <a:pt x="155" y="16"/>
                    </a:lnTo>
                    <a:lnTo>
                      <a:pt x="151" y="20"/>
                    </a:lnTo>
                    <a:lnTo>
                      <a:pt x="147" y="23"/>
                    </a:lnTo>
                    <a:lnTo>
                      <a:pt x="147" y="23"/>
                    </a:lnTo>
                    <a:lnTo>
                      <a:pt x="146" y="23"/>
                    </a:lnTo>
                    <a:lnTo>
                      <a:pt x="146" y="23"/>
                    </a:lnTo>
                    <a:lnTo>
                      <a:pt x="146" y="23"/>
                    </a:lnTo>
                    <a:lnTo>
                      <a:pt x="147" y="17"/>
                    </a:lnTo>
                    <a:lnTo>
                      <a:pt x="148" y="13"/>
                    </a:lnTo>
                    <a:lnTo>
                      <a:pt x="151" y="11"/>
                    </a:lnTo>
                    <a:lnTo>
                      <a:pt x="151" y="8"/>
                    </a:lnTo>
                    <a:lnTo>
                      <a:pt x="151" y="8"/>
                    </a:lnTo>
                    <a:lnTo>
                      <a:pt x="151" y="8"/>
                    </a:lnTo>
                    <a:lnTo>
                      <a:pt x="150" y="9"/>
                    </a:lnTo>
                    <a:lnTo>
                      <a:pt x="148" y="11"/>
                    </a:lnTo>
                    <a:lnTo>
                      <a:pt x="147" y="13"/>
                    </a:lnTo>
                    <a:lnTo>
                      <a:pt x="144" y="16"/>
                    </a:lnTo>
                    <a:lnTo>
                      <a:pt x="143" y="17"/>
                    </a:lnTo>
                    <a:lnTo>
                      <a:pt x="142" y="20"/>
                    </a:lnTo>
                    <a:lnTo>
                      <a:pt x="141" y="21"/>
                    </a:lnTo>
                    <a:lnTo>
                      <a:pt x="139" y="23"/>
                    </a:lnTo>
                    <a:lnTo>
                      <a:pt x="138" y="24"/>
                    </a:lnTo>
                    <a:lnTo>
                      <a:pt x="138" y="24"/>
                    </a:lnTo>
                    <a:lnTo>
                      <a:pt x="137" y="24"/>
                    </a:lnTo>
                    <a:lnTo>
                      <a:pt x="135" y="24"/>
                    </a:lnTo>
                    <a:lnTo>
                      <a:pt x="135" y="24"/>
                    </a:lnTo>
                    <a:lnTo>
                      <a:pt x="138" y="17"/>
                    </a:lnTo>
                    <a:lnTo>
                      <a:pt x="141" y="12"/>
                    </a:lnTo>
                    <a:lnTo>
                      <a:pt x="144" y="7"/>
                    </a:lnTo>
                    <a:lnTo>
                      <a:pt x="144" y="6"/>
                    </a:lnTo>
                    <a:lnTo>
                      <a:pt x="144" y="6"/>
                    </a:lnTo>
                    <a:lnTo>
                      <a:pt x="144" y="7"/>
                    </a:lnTo>
                    <a:lnTo>
                      <a:pt x="142" y="8"/>
                    </a:lnTo>
                    <a:lnTo>
                      <a:pt x="141" y="9"/>
                    </a:lnTo>
                    <a:lnTo>
                      <a:pt x="139" y="12"/>
                    </a:lnTo>
                    <a:lnTo>
                      <a:pt x="137" y="13"/>
                    </a:lnTo>
                    <a:lnTo>
                      <a:pt x="135" y="15"/>
                    </a:lnTo>
                    <a:lnTo>
                      <a:pt x="134" y="17"/>
                    </a:lnTo>
                    <a:lnTo>
                      <a:pt x="133" y="17"/>
                    </a:lnTo>
                    <a:lnTo>
                      <a:pt x="131" y="19"/>
                    </a:lnTo>
                    <a:lnTo>
                      <a:pt x="130" y="20"/>
                    </a:lnTo>
                    <a:lnTo>
                      <a:pt x="129" y="21"/>
                    </a:lnTo>
                    <a:lnTo>
                      <a:pt x="127" y="21"/>
                    </a:lnTo>
                    <a:lnTo>
                      <a:pt x="127" y="23"/>
                    </a:lnTo>
                    <a:lnTo>
                      <a:pt x="126" y="21"/>
                    </a:lnTo>
                    <a:lnTo>
                      <a:pt x="126" y="21"/>
                    </a:lnTo>
                    <a:lnTo>
                      <a:pt x="127" y="17"/>
                    </a:lnTo>
                    <a:lnTo>
                      <a:pt x="129" y="13"/>
                    </a:lnTo>
                    <a:lnTo>
                      <a:pt x="131" y="11"/>
                    </a:lnTo>
                    <a:lnTo>
                      <a:pt x="134" y="7"/>
                    </a:lnTo>
                    <a:lnTo>
                      <a:pt x="129" y="12"/>
                    </a:lnTo>
                    <a:lnTo>
                      <a:pt x="125" y="16"/>
                    </a:lnTo>
                    <a:lnTo>
                      <a:pt x="120" y="21"/>
                    </a:lnTo>
                    <a:lnTo>
                      <a:pt x="120" y="23"/>
                    </a:lnTo>
                    <a:lnTo>
                      <a:pt x="118" y="23"/>
                    </a:lnTo>
                    <a:lnTo>
                      <a:pt x="117" y="24"/>
                    </a:lnTo>
                    <a:lnTo>
                      <a:pt x="116" y="24"/>
                    </a:lnTo>
                    <a:lnTo>
                      <a:pt x="116" y="23"/>
                    </a:lnTo>
                    <a:lnTo>
                      <a:pt x="118" y="19"/>
                    </a:lnTo>
                    <a:lnTo>
                      <a:pt x="116" y="21"/>
                    </a:lnTo>
                    <a:lnTo>
                      <a:pt x="116" y="21"/>
                    </a:lnTo>
                    <a:lnTo>
                      <a:pt x="114" y="23"/>
                    </a:lnTo>
                    <a:lnTo>
                      <a:pt x="113" y="23"/>
                    </a:lnTo>
                    <a:lnTo>
                      <a:pt x="112" y="23"/>
                    </a:lnTo>
                    <a:lnTo>
                      <a:pt x="112" y="23"/>
                    </a:lnTo>
                    <a:lnTo>
                      <a:pt x="114" y="16"/>
                    </a:lnTo>
                    <a:lnTo>
                      <a:pt x="117" y="11"/>
                    </a:lnTo>
                    <a:lnTo>
                      <a:pt x="116" y="12"/>
                    </a:lnTo>
                    <a:lnTo>
                      <a:pt x="113" y="16"/>
                    </a:lnTo>
                    <a:lnTo>
                      <a:pt x="110" y="19"/>
                    </a:lnTo>
                    <a:lnTo>
                      <a:pt x="108" y="21"/>
                    </a:lnTo>
                    <a:lnTo>
                      <a:pt x="108" y="23"/>
                    </a:lnTo>
                    <a:lnTo>
                      <a:pt x="106" y="23"/>
                    </a:lnTo>
                    <a:lnTo>
                      <a:pt x="105" y="23"/>
                    </a:lnTo>
                    <a:lnTo>
                      <a:pt x="105" y="23"/>
                    </a:lnTo>
                    <a:lnTo>
                      <a:pt x="105" y="23"/>
                    </a:lnTo>
                    <a:lnTo>
                      <a:pt x="106" y="17"/>
                    </a:lnTo>
                    <a:lnTo>
                      <a:pt x="108" y="12"/>
                    </a:lnTo>
                    <a:lnTo>
                      <a:pt x="109" y="7"/>
                    </a:lnTo>
                    <a:lnTo>
                      <a:pt x="110" y="4"/>
                    </a:lnTo>
                    <a:lnTo>
                      <a:pt x="112" y="3"/>
                    </a:lnTo>
                    <a:lnTo>
                      <a:pt x="112" y="3"/>
                    </a:lnTo>
                    <a:lnTo>
                      <a:pt x="110" y="4"/>
                    </a:lnTo>
                    <a:lnTo>
                      <a:pt x="108" y="7"/>
                    </a:lnTo>
                    <a:lnTo>
                      <a:pt x="102" y="12"/>
                    </a:lnTo>
                    <a:lnTo>
                      <a:pt x="100" y="16"/>
                    </a:lnTo>
                    <a:lnTo>
                      <a:pt x="97" y="20"/>
                    </a:lnTo>
                    <a:lnTo>
                      <a:pt x="95" y="23"/>
                    </a:lnTo>
                    <a:lnTo>
                      <a:pt x="93" y="24"/>
                    </a:lnTo>
                    <a:lnTo>
                      <a:pt x="92" y="24"/>
                    </a:lnTo>
                    <a:lnTo>
                      <a:pt x="92" y="24"/>
                    </a:lnTo>
                    <a:lnTo>
                      <a:pt x="91" y="23"/>
                    </a:lnTo>
                    <a:lnTo>
                      <a:pt x="91" y="23"/>
                    </a:lnTo>
                    <a:lnTo>
                      <a:pt x="93" y="15"/>
                    </a:lnTo>
                    <a:lnTo>
                      <a:pt x="97" y="8"/>
                    </a:lnTo>
                    <a:lnTo>
                      <a:pt x="95" y="11"/>
                    </a:lnTo>
                    <a:lnTo>
                      <a:pt x="92" y="13"/>
                    </a:lnTo>
                    <a:lnTo>
                      <a:pt x="89" y="16"/>
                    </a:lnTo>
                    <a:lnTo>
                      <a:pt x="87" y="19"/>
                    </a:lnTo>
                    <a:lnTo>
                      <a:pt x="84" y="21"/>
                    </a:lnTo>
                    <a:lnTo>
                      <a:pt x="80" y="23"/>
                    </a:lnTo>
                    <a:lnTo>
                      <a:pt x="80" y="23"/>
                    </a:lnTo>
                    <a:lnTo>
                      <a:pt x="79" y="23"/>
                    </a:lnTo>
                    <a:lnTo>
                      <a:pt x="80" y="21"/>
                    </a:lnTo>
                    <a:lnTo>
                      <a:pt x="80" y="20"/>
                    </a:lnTo>
                    <a:lnTo>
                      <a:pt x="81" y="19"/>
                    </a:lnTo>
                    <a:lnTo>
                      <a:pt x="83" y="16"/>
                    </a:lnTo>
                    <a:lnTo>
                      <a:pt x="84" y="15"/>
                    </a:lnTo>
                    <a:lnTo>
                      <a:pt x="85" y="12"/>
                    </a:lnTo>
                    <a:lnTo>
                      <a:pt x="87" y="11"/>
                    </a:lnTo>
                    <a:lnTo>
                      <a:pt x="88" y="9"/>
                    </a:lnTo>
                    <a:lnTo>
                      <a:pt x="88" y="9"/>
                    </a:lnTo>
                    <a:lnTo>
                      <a:pt x="87" y="9"/>
                    </a:lnTo>
                    <a:lnTo>
                      <a:pt x="85" y="11"/>
                    </a:lnTo>
                    <a:lnTo>
                      <a:pt x="79" y="19"/>
                    </a:lnTo>
                    <a:lnTo>
                      <a:pt x="72" y="25"/>
                    </a:lnTo>
                    <a:lnTo>
                      <a:pt x="72" y="25"/>
                    </a:lnTo>
                    <a:lnTo>
                      <a:pt x="71" y="27"/>
                    </a:lnTo>
                    <a:lnTo>
                      <a:pt x="70" y="27"/>
                    </a:lnTo>
                    <a:lnTo>
                      <a:pt x="70" y="27"/>
                    </a:lnTo>
                    <a:lnTo>
                      <a:pt x="70" y="25"/>
                    </a:lnTo>
                    <a:lnTo>
                      <a:pt x="70" y="23"/>
                    </a:lnTo>
                    <a:lnTo>
                      <a:pt x="71" y="21"/>
                    </a:lnTo>
                    <a:lnTo>
                      <a:pt x="71" y="20"/>
                    </a:lnTo>
                    <a:lnTo>
                      <a:pt x="72" y="19"/>
                    </a:lnTo>
                    <a:lnTo>
                      <a:pt x="72" y="17"/>
                    </a:lnTo>
                    <a:lnTo>
                      <a:pt x="74" y="16"/>
                    </a:lnTo>
                    <a:lnTo>
                      <a:pt x="74" y="15"/>
                    </a:lnTo>
                    <a:lnTo>
                      <a:pt x="75" y="13"/>
                    </a:lnTo>
                    <a:lnTo>
                      <a:pt x="75" y="12"/>
                    </a:lnTo>
                    <a:lnTo>
                      <a:pt x="75" y="11"/>
                    </a:lnTo>
                    <a:lnTo>
                      <a:pt x="75" y="9"/>
                    </a:lnTo>
                    <a:lnTo>
                      <a:pt x="75" y="9"/>
                    </a:lnTo>
                    <a:lnTo>
                      <a:pt x="74" y="11"/>
                    </a:lnTo>
                    <a:lnTo>
                      <a:pt x="71" y="13"/>
                    </a:lnTo>
                    <a:lnTo>
                      <a:pt x="68" y="17"/>
                    </a:lnTo>
                    <a:lnTo>
                      <a:pt x="66" y="20"/>
                    </a:lnTo>
                    <a:lnTo>
                      <a:pt x="63" y="23"/>
                    </a:lnTo>
                    <a:lnTo>
                      <a:pt x="63" y="23"/>
                    </a:lnTo>
                    <a:lnTo>
                      <a:pt x="62" y="23"/>
                    </a:lnTo>
                    <a:lnTo>
                      <a:pt x="62" y="23"/>
                    </a:lnTo>
                    <a:lnTo>
                      <a:pt x="62" y="21"/>
                    </a:lnTo>
                    <a:lnTo>
                      <a:pt x="62" y="20"/>
                    </a:lnTo>
                    <a:lnTo>
                      <a:pt x="63" y="17"/>
                    </a:lnTo>
                    <a:lnTo>
                      <a:pt x="64" y="16"/>
                    </a:lnTo>
                    <a:lnTo>
                      <a:pt x="66" y="13"/>
                    </a:lnTo>
                    <a:lnTo>
                      <a:pt x="67" y="12"/>
                    </a:lnTo>
                    <a:lnTo>
                      <a:pt x="68" y="9"/>
                    </a:lnTo>
                    <a:lnTo>
                      <a:pt x="70" y="8"/>
                    </a:lnTo>
                    <a:lnTo>
                      <a:pt x="70" y="7"/>
                    </a:lnTo>
                    <a:lnTo>
                      <a:pt x="70" y="6"/>
                    </a:lnTo>
                    <a:lnTo>
                      <a:pt x="70" y="7"/>
                    </a:lnTo>
                    <a:lnTo>
                      <a:pt x="68" y="7"/>
                    </a:lnTo>
                    <a:lnTo>
                      <a:pt x="67" y="9"/>
                    </a:lnTo>
                    <a:lnTo>
                      <a:pt x="66" y="12"/>
                    </a:lnTo>
                    <a:lnTo>
                      <a:pt x="62" y="16"/>
                    </a:lnTo>
                    <a:lnTo>
                      <a:pt x="59" y="20"/>
                    </a:lnTo>
                    <a:lnTo>
                      <a:pt x="57" y="23"/>
                    </a:lnTo>
                    <a:lnTo>
                      <a:pt x="55" y="24"/>
                    </a:lnTo>
                    <a:lnTo>
                      <a:pt x="55" y="24"/>
                    </a:lnTo>
                    <a:lnTo>
                      <a:pt x="54" y="24"/>
                    </a:lnTo>
                    <a:lnTo>
                      <a:pt x="54" y="24"/>
                    </a:lnTo>
                    <a:lnTo>
                      <a:pt x="53" y="24"/>
                    </a:lnTo>
                    <a:lnTo>
                      <a:pt x="54" y="20"/>
                    </a:lnTo>
                    <a:lnTo>
                      <a:pt x="57" y="16"/>
                    </a:lnTo>
                    <a:lnTo>
                      <a:pt x="58" y="15"/>
                    </a:lnTo>
                    <a:lnTo>
                      <a:pt x="58" y="13"/>
                    </a:lnTo>
                    <a:lnTo>
                      <a:pt x="58" y="13"/>
                    </a:lnTo>
                    <a:lnTo>
                      <a:pt x="57" y="13"/>
                    </a:lnTo>
                    <a:lnTo>
                      <a:pt x="55" y="15"/>
                    </a:lnTo>
                    <a:lnTo>
                      <a:pt x="54" y="17"/>
                    </a:lnTo>
                    <a:lnTo>
                      <a:pt x="51" y="19"/>
                    </a:lnTo>
                    <a:lnTo>
                      <a:pt x="50" y="20"/>
                    </a:lnTo>
                    <a:lnTo>
                      <a:pt x="49" y="21"/>
                    </a:lnTo>
                    <a:lnTo>
                      <a:pt x="49" y="23"/>
                    </a:lnTo>
                    <a:lnTo>
                      <a:pt x="47" y="23"/>
                    </a:lnTo>
                    <a:lnTo>
                      <a:pt x="46" y="24"/>
                    </a:lnTo>
                    <a:lnTo>
                      <a:pt x="46" y="24"/>
                    </a:lnTo>
                    <a:lnTo>
                      <a:pt x="45" y="24"/>
                    </a:lnTo>
                    <a:lnTo>
                      <a:pt x="45" y="23"/>
                    </a:lnTo>
                    <a:lnTo>
                      <a:pt x="46" y="21"/>
                    </a:lnTo>
                    <a:lnTo>
                      <a:pt x="46" y="20"/>
                    </a:lnTo>
                    <a:lnTo>
                      <a:pt x="47" y="17"/>
                    </a:lnTo>
                    <a:lnTo>
                      <a:pt x="49" y="16"/>
                    </a:lnTo>
                    <a:lnTo>
                      <a:pt x="49" y="13"/>
                    </a:lnTo>
                    <a:lnTo>
                      <a:pt x="50" y="12"/>
                    </a:lnTo>
                    <a:lnTo>
                      <a:pt x="50" y="12"/>
                    </a:lnTo>
                    <a:lnTo>
                      <a:pt x="50" y="11"/>
                    </a:lnTo>
                    <a:lnTo>
                      <a:pt x="49" y="12"/>
                    </a:lnTo>
                    <a:lnTo>
                      <a:pt x="47" y="13"/>
                    </a:lnTo>
                    <a:lnTo>
                      <a:pt x="45" y="16"/>
                    </a:lnTo>
                    <a:lnTo>
                      <a:pt x="42" y="21"/>
                    </a:lnTo>
                    <a:lnTo>
                      <a:pt x="41" y="21"/>
                    </a:lnTo>
                    <a:lnTo>
                      <a:pt x="41" y="23"/>
                    </a:lnTo>
                    <a:lnTo>
                      <a:pt x="39" y="23"/>
                    </a:lnTo>
                    <a:lnTo>
                      <a:pt x="38" y="23"/>
                    </a:lnTo>
                    <a:lnTo>
                      <a:pt x="38" y="23"/>
                    </a:lnTo>
                    <a:lnTo>
                      <a:pt x="38" y="23"/>
                    </a:lnTo>
                    <a:lnTo>
                      <a:pt x="38" y="21"/>
                    </a:lnTo>
                    <a:lnTo>
                      <a:pt x="39" y="19"/>
                    </a:lnTo>
                    <a:lnTo>
                      <a:pt x="41" y="17"/>
                    </a:lnTo>
                    <a:lnTo>
                      <a:pt x="41" y="16"/>
                    </a:lnTo>
                    <a:lnTo>
                      <a:pt x="42" y="15"/>
                    </a:lnTo>
                    <a:lnTo>
                      <a:pt x="42" y="13"/>
                    </a:lnTo>
                    <a:lnTo>
                      <a:pt x="42" y="13"/>
                    </a:lnTo>
                    <a:lnTo>
                      <a:pt x="42" y="13"/>
                    </a:lnTo>
                    <a:lnTo>
                      <a:pt x="41" y="15"/>
                    </a:lnTo>
                    <a:lnTo>
                      <a:pt x="39" y="17"/>
                    </a:lnTo>
                    <a:lnTo>
                      <a:pt x="37" y="21"/>
                    </a:lnTo>
                    <a:lnTo>
                      <a:pt x="36" y="23"/>
                    </a:lnTo>
                    <a:lnTo>
                      <a:pt x="36" y="23"/>
                    </a:lnTo>
                    <a:lnTo>
                      <a:pt x="34" y="24"/>
                    </a:lnTo>
                    <a:lnTo>
                      <a:pt x="33" y="24"/>
                    </a:lnTo>
                    <a:lnTo>
                      <a:pt x="33" y="23"/>
                    </a:lnTo>
                    <a:lnTo>
                      <a:pt x="34" y="19"/>
                    </a:lnTo>
                    <a:lnTo>
                      <a:pt x="36" y="16"/>
                    </a:lnTo>
                    <a:lnTo>
                      <a:pt x="36" y="13"/>
                    </a:lnTo>
                    <a:lnTo>
                      <a:pt x="37" y="12"/>
                    </a:lnTo>
                    <a:lnTo>
                      <a:pt x="37" y="11"/>
                    </a:lnTo>
                    <a:lnTo>
                      <a:pt x="37" y="11"/>
                    </a:lnTo>
                    <a:lnTo>
                      <a:pt x="36" y="11"/>
                    </a:lnTo>
                    <a:lnTo>
                      <a:pt x="34" y="13"/>
                    </a:lnTo>
                    <a:lnTo>
                      <a:pt x="32" y="16"/>
                    </a:lnTo>
                    <a:lnTo>
                      <a:pt x="29" y="21"/>
                    </a:lnTo>
                    <a:lnTo>
                      <a:pt x="29" y="21"/>
                    </a:lnTo>
                    <a:lnTo>
                      <a:pt x="28" y="23"/>
                    </a:lnTo>
                    <a:lnTo>
                      <a:pt x="26" y="23"/>
                    </a:lnTo>
                    <a:lnTo>
                      <a:pt x="26" y="23"/>
                    </a:lnTo>
                    <a:lnTo>
                      <a:pt x="26" y="21"/>
                    </a:lnTo>
                    <a:lnTo>
                      <a:pt x="28" y="20"/>
                    </a:lnTo>
                    <a:lnTo>
                      <a:pt x="28" y="19"/>
                    </a:lnTo>
                    <a:lnTo>
                      <a:pt x="29" y="16"/>
                    </a:lnTo>
                    <a:lnTo>
                      <a:pt x="30" y="15"/>
                    </a:lnTo>
                    <a:lnTo>
                      <a:pt x="30" y="12"/>
                    </a:lnTo>
                    <a:lnTo>
                      <a:pt x="32" y="11"/>
                    </a:lnTo>
                    <a:lnTo>
                      <a:pt x="32" y="8"/>
                    </a:lnTo>
                    <a:lnTo>
                      <a:pt x="32" y="8"/>
                    </a:lnTo>
                    <a:lnTo>
                      <a:pt x="32" y="8"/>
                    </a:lnTo>
                    <a:lnTo>
                      <a:pt x="30" y="9"/>
                    </a:lnTo>
                    <a:lnTo>
                      <a:pt x="28" y="11"/>
                    </a:lnTo>
                    <a:lnTo>
                      <a:pt x="26" y="15"/>
                    </a:lnTo>
                    <a:lnTo>
                      <a:pt x="22" y="20"/>
                    </a:lnTo>
                    <a:lnTo>
                      <a:pt x="21" y="21"/>
                    </a:lnTo>
                    <a:lnTo>
                      <a:pt x="20" y="23"/>
                    </a:lnTo>
                    <a:lnTo>
                      <a:pt x="20" y="23"/>
                    </a:lnTo>
                    <a:lnTo>
                      <a:pt x="18" y="23"/>
                    </a:lnTo>
                    <a:lnTo>
                      <a:pt x="18" y="23"/>
                    </a:lnTo>
                    <a:lnTo>
                      <a:pt x="18" y="23"/>
                    </a:lnTo>
                    <a:lnTo>
                      <a:pt x="20" y="17"/>
                    </a:lnTo>
                    <a:lnTo>
                      <a:pt x="21" y="12"/>
                    </a:lnTo>
                    <a:lnTo>
                      <a:pt x="24" y="8"/>
                    </a:lnTo>
                    <a:lnTo>
                      <a:pt x="21" y="11"/>
                    </a:lnTo>
                    <a:lnTo>
                      <a:pt x="18" y="13"/>
                    </a:lnTo>
                    <a:lnTo>
                      <a:pt x="16" y="17"/>
                    </a:lnTo>
                    <a:lnTo>
                      <a:pt x="12" y="20"/>
                    </a:lnTo>
                    <a:lnTo>
                      <a:pt x="9" y="24"/>
                    </a:lnTo>
                    <a:lnTo>
                      <a:pt x="9" y="24"/>
                    </a:lnTo>
                    <a:lnTo>
                      <a:pt x="8" y="24"/>
                    </a:lnTo>
                    <a:lnTo>
                      <a:pt x="8" y="25"/>
                    </a:lnTo>
                    <a:lnTo>
                      <a:pt x="7" y="25"/>
                    </a:lnTo>
                    <a:lnTo>
                      <a:pt x="7" y="24"/>
                    </a:lnTo>
                    <a:lnTo>
                      <a:pt x="8" y="19"/>
                    </a:lnTo>
                    <a:lnTo>
                      <a:pt x="11" y="13"/>
                    </a:lnTo>
                    <a:lnTo>
                      <a:pt x="12" y="11"/>
                    </a:lnTo>
                    <a:lnTo>
                      <a:pt x="13" y="11"/>
                    </a:lnTo>
                    <a:lnTo>
                      <a:pt x="12" y="11"/>
                    </a:lnTo>
                    <a:lnTo>
                      <a:pt x="12" y="11"/>
                    </a:lnTo>
                    <a:lnTo>
                      <a:pt x="11" y="12"/>
                    </a:lnTo>
                    <a:lnTo>
                      <a:pt x="9" y="13"/>
                    </a:lnTo>
                    <a:lnTo>
                      <a:pt x="7" y="16"/>
                    </a:lnTo>
                    <a:lnTo>
                      <a:pt x="5" y="17"/>
                    </a:lnTo>
                    <a:lnTo>
                      <a:pt x="4" y="20"/>
                    </a:lnTo>
                    <a:lnTo>
                      <a:pt x="3" y="21"/>
                    </a:lnTo>
                    <a:lnTo>
                      <a:pt x="3" y="23"/>
                    </a:lnTo>
                    <a:lnTo>
                      <a:pt x="1" y="23"/>
                    </a:lnTo>
                    <a:lnTo>
                      <a:pt x="1" y="23"/>
                    </a:lnTo>
                    <a:lnTo>
                      <a:pt x="0" y="23"/>
                    </a:lnTo>
                    <a:lnTo>
                      <a:pt x="1" y="23"/>
                    </a:lnTo>
                    <a:lnTo>
                      <a:pt x="5" y="16"/>
                    </a:lnTo>
                    <a:lnTo>
                      <a:pt x="11" y="11"/>
                    </a:lnTo>
                    <a:lnTo>
                      <a:pt x="16" y="6"/>
                    </a:lnTo>
                    <a:lnTo>
                      <a:pt x="16" y="4"/>
                    </a:lnTo>
                    <a:lnTo>
                      <a:pt x="17" y="4"/>
                    </a:lnTo>
                    <a:lnTo>
                      <a:pt x="17" y="6"/>
                    </a:lnTo>
                    <a:lnTo>
                      <a:pt x="16" y="8"/>
                    </a:lnTo>
                    <a:lnTo>
                      <a:pt x="15" y="11"/>
                    </a:lnTo>
                    <a:lnTo>
                      <a:pt x="13" y="15"/>
                    </a:lnTo>
                    <a:lnTo>
                      <a:pt x="13" y="15"/>
                    </a:lnTo>
                    <a:lnTo>
                      <a:pt x="16" y="11"/>
                    </a:lnTo>
                    <a:lnTo>
                      <a:pt x="21" y="7"/>
                    </a:lnTo>
                    <a:lnTo>
                      <a:pt x="25" y="3"/>
                    </a:lnTo>
                    <a:lnTo>
                      <a:pt x="26" y="3"/>
                    </a:lnTo>
                    <a:lnTo>
                      <a:pt x="26" y="3"/>
                    </a:lnTo>
                    <a:lnTo>
                      <a:pt x="28" y="4"/>
                    </a:lnTo>
                    <a:lnTo>
                      <a:pt x="28" y="4"/>
                    </a:lnTo>
                    <a:lnTo>
                      <a:pt x="28" y="6"/>
                    </a:lnTo>
                    <a:lnTo>
                      <a:pt x="26" y="7"/>
                    </a:lnTo>
                    <a:lnTo>
                      <a:pt x="26" y="8"/>
                    </a:lnTo>
                    <a:lnTo>
                      <a:pt x="25" y="11"/>
                    </a:lnTo>
                    <a:lnTo>
                      <a:pt x="24" y="12"/>
                    </a:lnTo>
                    <a:lnTo>
                      <a:pt x="22" y="15"/>
                    </a:lnTo>
                    <a:lnTo>
                      <a:pt x="21" y="16"/>
                    </a:lnTo>
                    <a:lnTo>
                      <a:pt x="21" y="17"/>
                    </a:lnTo>
                    <a:lnTo>
                      <a:pt x="21" y="17"/>
                    </a:lnTo>
                    <a:lnTo>
                      <a:pt x="21" y="17"/>
                    </a:lnTo>
                    <a:lnTo>
                      <a:pt x="22" y="16"/>
                    </a:lnTo>
                    <a:lnTo>
                      <a:pt x="25" y="13"/>
                    </a:lnTo>
                    <a:lnTo>
                      <a:pt x="28" y="11"/>
                    </a:lnTo>
                    <a:lnTo>
                      <a:pt x="30" y="8"/>
                    </a:lnTo>
                    <a:lnTo>
                      <a:pt x="34" y="6"/>
                    </a:lnTo>
                    <a:lnTo>
                      <a:pt x="34" y="6"/>
                    </a:lnTo>
                    <a:lnTo>
                      <a:pt x="36" y="6"/>
                    </a:lnTo>
                    <a:lnTo>
                      <a:pt x="36" y="7"/>
                    </a:lnTo>
                    <a:lnTo>
                      <a:pt x="36" y="9"/>
                    </a:lnTo>
                    <a:lnTo>
                      <a:pt x="37" y="7"/>
                    </a:lnTo>
                    <a:lnTo>
                      <a:pt x="41" y="4"/>
                    </a:lnTo>
                    <a:lnTo>
                      <a:pt x="41" y="3"/>
                    </a:lnTo>
                    <a:lnTo>
                      <a:pt x="42" y="3"/>
                    </a:lnTo>
                    <a:lnTo>
                      <a:pt x="42" y="4"/>
                    </a:lnTo>
                    <a:lnTo>
                      <a:pt x="42" y="6"/>
                    </a:lnTo>
                    <a:lnTo>
                      <a:pt x="41" y="8"/>
                    </a:lnTo>
                    <a:lnTo>
                      <a:pt x="41" y="9"/>
                    </a:lnTo>
                    <a:lnTo>
                      <a:pt x="39" y="12"/>
                    </a:lnTo>
                    <a:lnTo>
                      <a:pt x="38" y="13"/>
                    </a:lnTo>
                    <a:lnTo>
                      <a:pt x="37" y="16"/>
                    </a:lnTo>
                    <a:lnTo>
                      <a:pt x="37" y="17"/>
                    </a:lnTo>
                    <a:lnTo>
                      <a:pt x="37" y="17"/>
                    </a:lnTo>
                    <a:lnTo>
                      <a:pt x="37" y="17"/>
                    </a:lnTo>
                    <a:lnTo>
                      <a:pt x="38" y="16"/>
                    </a:lnTo>
                    <a:lnTo>
                      <a:pt x="39" y="15"/>
                    </a:lnTo>
                    <a:lnTo>
                      <a:pt x="41" y="11"/>
                    </a:lnTo>
                    <a:lnTo>
                      <a:pt x="43" y="8"/>
                    </a:lnTo>
                    <a:lnTo>
                      <a:pt x="47" y="7"/>
                    </a:lnTo>
                    <a:lnTo>
                      <a:pt x="47" y="7"/>
                    </a:lnTo>
                    <a:lnTo>
                      <a:pt x="49" y="7"/>
                    </a:lnTo>
                    <a:lnTo>
                      <a:pt x="49" y="7"/>
                    </a:lnTo>
                    <a:lnTo>
                      <a:pt x="47" y="11"/>
                    </a:lnTo>
                    <a:lnTo>
                      <a:pt x="50" y="7"/>
                    </a:lnTo>
                    <a:lnTo>
                      <a:pt x="51" y="6"/>
                    </a:lnTo>
                    <a:lnTo>
                      <a:pt x="53" y="4"/>
                    </a:lnTo>
                    <a:lnTo>
                      <a:pt x="55" y="3"/>
                    </a:lnTo>
                    <a:lnTo>
                      <a:pt x="58" y="4"/>
                    </a:lnTo>
                    <a:lnTo>
                      <a:pt x="58" y="4"/>
                    </a:lnTo>
                    <a:lnTo>
                      <a:pt x="57" y="8"/>
                    </a:lnTo>
                    <a:lnTo>
                      <a:pt x="55" y="11"/>
                    </a:lnTo>
                    <a:lnTo>
                      <a:pt x="53" y="13"/>
                    </a:lnTo>
                    <a:lnTo>
                      <a:pt x="53" y="13"/>
                    </a:lnTo>
                    <a:lnTo>
                      <a:pt x="55" y="11"/>
                    </a:lnTo>
                    <a:lnTo>
                      <a:pt x="58" y="8"/>
                    </a:lnTo>
                    <a:lnTo>
                      <a:pt x="62" y="6"/>
                    </a:lnTo>
                    <a:lnTo>
                      <a:pt x="64" y="4"/>
                    </a:lnTo>
                    <a:lnTo>
                      <a:pt x="66" y="4"/>
                    </a:lnTo>
                    <a:lnTo>
                      <a:pt x="66" y="6"/>
                    </a:lnTo>
                    <a:lnTo>
                      <a:pt x="64" y="8"/>
                    </a:lnTo>
                    <a:lnTo>
                      <a:pt x="63" y="11"/>
                    </a:lnTo>
                    <a:lnTo>
                      <a:pt x="66" y="7"/>
                    </a:lnTo>
                    <a:lnTo>
                      <a:pt x="70" y="3"/>
                    </a:lnTo>
                    <a:lnTo>
                      <a:pt x="70" y="3"/>
                    </a:lnTo>
                    <a:lnTo>
                      <a:pt x="71" y="2"/>
                    </a:lnTo>
                    <a:lnTo>
                      <a:pt x="72" y="2"/>
                    </a:lnTo>
                    <a:lnTo>
                      <a:pt x="72" y="3"/>
                    </a:lnTo>
                    <a:lnTo>
                      <a:pt x="72" y="4"/>
                    </a:lnTo>
                    <a:lnTo>
                      <a:pt x="71" y="8"/>
                    </a:lnTo>
                    <a:lnTo>
                      <a:pt x="70" y="11"/>
                    </a:lnTo>
                    <a:lnTo>
                      <a:pt x="68" y="13"/>
                    </a:lnTo>
                    <a:lnTo>
                      <a:pt x="67" y="15"/>
                    </a:lnTo>
                    <a:lnTo>
                      <a:pt x="68" y="13"/>
                    </a:lnTo>
                    <a:lnTo>
                      <a:pt x="71" y="9"/>
                    </a:lnTo>
                    <a:lnTo>
                      <a:pt x="74" y="7"/>
                    </a:lnTo>
                    <a:lnTo>
                      <a:pt x="78" y="4"/>
                    </a:lnTo>
                    <a:lnTo>
                      <a:pt x="81" y="2"/>
                    </a:lnTo>
                    <a:lnTo>
                      <a:pt x="81" y="2"/>
                    </a:lnTo>
                    <a:lnTo>
                      <a:pt x="83" y="2"/>
                    </a:lnTo>
                    <a:lnTo>
                      <a:pt x="83" y="4"/>
                    </a:lnTo>
                    <a:lnTo>
                      <a:pt x="83" y="7"/>
                    </a:lnTo>
                    <a:lnTo>
                      <a:pt x="81" y="9"/>
                    </a:lnTo>
                    <a:lnTo>
                      <a:pt x="80" y="12"/>
                    </a:lnTo>
                    <a:lnTo>
                      <a:pt x="78" y="15"/>
                    </a:lnTo>
                    <a:lnTo>
                      <a:pt x="81" y="11"/>
                    </a:lnTo>
                    <a:lnTo>
                      <a:pt x="84" y="8"/>
                    </a:lnTo>
                    <a:lnTo>
                      <a:pt x="88" y="6"/>
                    </a:lnTo>
                    <a:lnTo>
                      <a:pt x="92" y="3"/>
                    </a:lnTo>
                    <a:lnTo>
                      <a:pt x="93" y="3"/>
                    </a:lnTo>
                    <a:lnTo>
                      <a:pt x="93" y="3"/>
                    </a:lnTo>
                    <a:lnTo>
                      <a:pt x="93" y="3"/>
                    </a:lnTo>
                    <a:lnTo>
                      <a:pt x="93" y="7"/>
                    </a:lnTo>
                    <a:lnTo>
                      <a:pt x="91" y="9"/>
                    </a:lnTo>
                    <a:lnTo>
                      <a:pt x="89" y="12"/>
                    </a:lnTo>
                    <a:lnTo>
                      <a:pt x="87" y="15"/>
                    </a:lnTo>
                    <a:lnTo>
                      <a:pt x="85" y="16"/>
                    </a:lnTo>
                    <a:lnTo>
                      <a:pt x="88" y="12"/>
                    </a:lnTo>
                    <a:lnTo>
                      <a:pt x="92" y="9"/>
                    </a:lnTo>
                    <a:lnTo>
                      <a:pt x="96" y="6"/>
                    </a:lnTo>
                    <a:lnTo>
                      <a:pt x="100" y="3"/>
                    </a:lnTo>
                    <a:lnTo>
                      <a:pt x="101" y="3"/>
                    </a:lnTo>
                    <a:lnTo>
                      <a:pt x="102" y="2"/>
                    </a:lnTo>
                    <a:lnTo>
                      <a:pt x="102" y="2"/>
                    </a:lnTo>
                    <a:lnTo>
                      <a:pt x="102" y="3"/>
                    </a:lnTo>
                    <a:lnTo>
                      <a:pt x="102" y="4"/>
                    </a:lnTo>
                    <a:lnTo>
                      <a:pt x="102" y="6"/>
                    </a:lnTo>
                    <a:lnTo>
                      <a:pt x="101" y="7"/>
                    </a:lnTo>
                    <a:lnTo>
                      <a:pt x="100" y="8"/>
                    </a:lnTo>
                    <a:lnTo>
                      <a:pt x="100" y="9"/>
                    </a:lnTo>
                    <a:lnTo>
                      <a:pt x="99" y="11"/>
                    </a:lnTo>
                    <a:lnTo>
                      <a:pt x="99" y="12"/>
                    </a:lnTo>
                    <a:lnTo>
                      <a:pt x="99" y="12"/>
                    </a:lnTo>
                    <a:lnTo>
                      <a:pt x="99" y="12"/>
                    </a:lnTo>
                    <a:lnTo>
                      <a:pt x="100" y="9"/>
                    </a:lnTo>
                    <a:lnTo>
                      <a:pt x="101" y="7"/>
                    </a:lnTo>
                    <a:lnTo>
                      <a:pt x="102" y="6"/>
                    </a:lnTo>
                    <a:lnTo>
                      <a:pt x="102" y="6"/>
                    </a:lnTo>
                    <a:lnTo>
                      <a:pt x="104" y="4"/>
                    </a:lnTo>
                    <a:lnTo>
                      <a:pt x="105" y="4"/>
                    </a:lnTo>
                    <a:lnTo>
                      <a:pt x="106" y="4"/>
                    </a:lnTo>
                    <a:lnTo>
                      <a:pt x="105" y="6"/>
                    </a:lnTo>
                    <a:lnTo>
                      <a:pt x="105" y="7"/>
                    </a:lnTo>
                    <a:lnTo>
                      <a:pt x="108" y="4"/>
                    </a:lnTo>
                    <a:lnTo>
                      <a:pt x="112" y="0"/>
                    </a:lnTo>
                    <a:lnTo>
                      <a:pt x="113" y="0"/>
                    </a:lnTo>
                    <a:lnTo>
                      <a:pt x="113" y="0"/>
                    </a:lnTo>
                    <a:lnTo>
                      <a:pt x="114" y="0"/>
                    </a:lnTo>
                    <a:close/>
                  </a:path>
                </a:pathLst>
              </a:custGeom>
              <a:grpFill/>
              <a:ln w="0">
                <a:solidFill>
                  <a:srgbClr val="8EA4D8"/>
                </a:solidFill>
                <a:prstDash val="solid"/>
                <a:round/>
              </a:ln>
            </p:spPr>
            <p:txBody>
              <a:bodyPr vert="horz" wrap="square" lIns="91440" tIns="45720" rIns="91440" bIns="45720" numCol="1" anchor="t" anchorCtr="0" compatLnSpc="1"/>
              <a:lstStyle/>
              <a:p>
                <a:endParaRPr lang="zh-CN" altLang="en-US"/>
              </a:p>
            </p:txBody>
          </p:sp>
          <p:sp>
            <p:nvSpPr>
              <p:cNvPr id="13" name="Freeform 104"/>
              <p:cNvSpPr/>
              <p:nvPr/>
            </p:nvSpPr>
            <p:spPr bwMode="auto">
              <a:xfrm>
                <a:off x="4549775" y="3181350"/>
                <a:ext cx="115888" cy="46038"/>
              </a:xfrm>
              <a:custGeom>
                <a:gdLst>
                  <a:gd name="T0" fmla="*/ 21 w 73"/>
                  <a:gd name="T1" fmla="*/ 1 h 29"/>
                  <a:gd name="T2" fmla="*/ 14 w 73"/>
                  <a:gd name="T3" fmla="*/ 17 h 29"/>
                  <a:gd name="T4" fmla="*/ 28 w 73"/>
                  <a:gd name="T5" fmla="*/ 6 h 29"/>
                  <a:gd name="T6" fmla="*/ 29 w 73"/>
                  <a:gd name="T7" fmla="*/ 6 h 29"/>
                  <a:gd name="T8" fmla="*/ 33 w 73"/>
                  <a:gd name="T9" fmla="*/ 6 h 29"/>
                  <a:gd name="T10" fmla="*/ 37 w 73"/>
                  <a:gd name="T11" fmla="*/ 5 h 29"/>
                  <a:gd name="T12" fmla="*/ 37 w 73"/>
                  <a:gd name="T13" fmla="*/ 14 h 29"/>
                  <a:gd name="T14" fmla="*/ 45 w 73"/>
                  <a:gd name="T15" fmla="*/ 5 h 29"/>
                  <a:gd name="T16" fmla="*/ 47 w 73"/>
                  <a:gd name="T17" fmla="*/ 5 h 29"/>
                  <a:gd name="T18" fmla="*/ 47 w 73"/>
                  <a:gd name="T19" fmla="*/ 10 h 29"/>
                  <a:gd name="T20" fmla="*/ 51 w 73"/>
                  <a:gd name="T21" fmla="*/ 8 h 29"/>
                  <a:gd name="T22" fmla="*/ 56 w 73"/>
                  <a:gd name="T23" fmla="*/ 6 h 29"/>
                  <a:gd name="T24" fmla="*/ 54 w 73"/>
                  <a:gd name="T25" fmla="*/ 16 h 29"/>
                  <a:gd name="T26" fmla="*/ 51 w 73"/>
                  <a:gd name="T27" fmla="*/ 20 h 29"/>
                  <a:gd name="T28" fmla="*/ 50 w 73"/>
                  <a:gd name="T29" fmla="*/ 22 h 29"/>
                  <a:gd name="T30" fmla="*/ 59 w 73"/>
                  <a:gd name="T31" fmla="*/ 12 h 29"/>
                  <a:gd name="T32" fmla="*/ 70 w 73"/>
                  <a:gd name="T33" fmla="*/ 4 h 29"/>
                  <a:gd name="T34" fmla="*/ 70 w 73"/>
                  <a:gd name="T35" fmla="*/ 8 h 29"/>
                  <a:gd name="T36" fmla="*/ 67 w 73"/>
                  <a:gd name="T37" fmla="*/ 16 h 29"/>
                  <a:gd name="T38" fmla="*/ 71 w 73"/>
                  <a:gd name="T39" fmla="*/ 12 h 29"/>
                  <a:gd name="T40" fmla="*/ 73 w 73"/>
                  <a:gd name="T41" fmla="*/ 12 h 29"/>
                  <a:gd name="T42" fmla="*/ 67 w 73"/>
                  <a:gd name="T43" fmla="*/ 21 h 29"/>
                  <a:gd name="T44" fmla="*/ 60 w 73"/>
                  <a:gd name="T45" fmla="*/ 25 h 29"/>
                  <a:gd name="T46" fmla="*/ 62 w 73"/>
                  <a:gd name="T47" fmla="*/ 18 h 29"/>
                  <a:gd name="T48" fmla="*/ 64 w 73"/>
                  <a:gd name="T49" fmla="*/ 10 h 29"/>
                  <a:gd name="T50" fmla="*/ 66 w 73"/>
                  <a:gd name="T51" fmla="*/ 8 h 29"/>
                  <a:gd name="T52" fmla="*/ 64 w 73"/>
                  <a:gd name="T53" fmla="*/ 10 h 29"/>
                  <a:gd name="T54" fmla="*/ 56 w 73"/>
                  <a:gd name="T55" fmla="*/ 20 h 29"/>
                  <a:gd name="T56" fmla="*/ 47 w 73"/>
                  <a:gd name="T57" fmla="*/ 27 h 29"/>
                  <a:gd name="T58" fmla="*/ 46 w 73"/>
                  <a:gd name="T59" fmla="*/ 27 h 29"/>
                  <a:gd name="T60" fmla="*/ 50 w 73"/>
                  <a:gd name="T61" fmla="*/ 16 h 29"/>
                  <a:gd name="T62" fmla="*/ 51 w 73"/>
                  <a:gd name="T63" fmla="*/ 12 h 29"/>
                  <a:gd name="T64" fmla="*/ 51 w 73"/>
                  <a:gd name="T65" fmla="*/ 10 h 29"/>
                  <a:gd name="T66" fmla="*/ 45 w 73"/>
                  <a:gd name="T67" fmla="*/ 20 h 29"/>
                  <a:gd name="T68" fmla="*/ 39 w 73"/>
                  <a:gd name="T69" fmla="*/ 25 h 29"/>
                  <a:gd name="T70" fmla="*/ 38 w 73"/>
                  <a:gd name="T71" fmla="*/ 24 h 29"/>
                  <a:gd name="T72" fmla="*/ 42 w 73"/>
                  <a:gd name="T73" fmla="*/ 13 h 29"/>
                  <a:gd name="T74" fmla="*/ 33 w 73"/>
                  <a:gd name="T75" fmla="*/ 26 h 29"/>
                  <a:gd name="T76" fmla="*/ 30 w 73"/>
                  <a:gd name="T77" fmla="*/ 27 h 29"/>
                  <a:gd name="T78" fmla="*/ 29 w 73"/>
                  <a:gd name="T79" fmla="*/ 22 h 29"/>
                  <a:gd name="T80" fmla="*/ 31 w 73"/>
                  <a:gd name="T81" fmla="*/ 16 h 29"/>
                  <a:gd name="T82" fmla="*/ 33 w 73"/>
                  <a:gd name="T83" fmla="*/ 10 h 29"/>
                  <a:gd name="T84" fmla="*/ 28 w 73"/>
                  <a:gd name="T85" fmla="*/ 20 h 29"/>
                  <a:gd name="T86" fmla="*/ 21 w 73"/>
                  <a:gd name="T87" fmla="*/ 29 h 29"/>
                  <a:gd name="T88" fmla="*/ 18 w 73"/>
                  <a:gd name="T89" fmla="*/ 29 h 29"/>
                  <a:gd name="T90" fmla="*/ 21 w 73"/>
                  <a:gd name="T91" fmla="*/ 16 h 29"/>
                  <a:gd name="T92" fmla="*/ 22 w 73"/>
                  <a:gd name="T93" fmla="*/ 13 h 29"/>
                  <a:gd name="T94" fmla="*/ 10 w 73"/>
                  <a:gd name="T95" fmla="*/ 25 h 29"/>
                  <a:gd name="T96" fmla="*/ 8 w 73"/>
                  <a:gd name="T97" fmla="*/ 26 h 29"/>
                  <a:gd name="T98" fmla="*/ 12 w 73"/>
                  <a:gd name="T99" fmla="*/ 13 h 29"/>
                  <a:gd name="T100" fmla="*/ 13 w 73"/>
                  <a:gd name="T101" fmla="*/ 8 h 29"/>
                  <a:gd name="T102" fmla="*/ 7 w 73"/>
                  <a:gd name="T103" fmla="*/ 12 h 29"/>
                  <a:gd name="T104" fmla="*/ 0 w 73"/>
                  <a:gd name="T105" fmla="*/ 16 h 29"/>
                  <a:gd name="T106" fmla="*/ 5 w 73"/>
                  <a:gd name="T107" fmla="*/ 9 h 29"/>
                  <a:gd name="T108" fmla="*/ 18 w 73"/>
                  <a:gd name="T109" fmla="*/ 0 h 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3" h="28">
                    <a:moveTo>
                      <a:pt x="20" y="0"/>
                    </a:moveTo>
                    <a:lnTo>
                      <a:pt x="21" y="0"/>
                    </a:lnTo>
                    <a:lnTo>
                      <a:pt x="21" y="1"/>
                    </a:lnTo>
                    <a:lnTo>
                      <a:pt x="20" y="6"/>
                    </a:lnTo>
                    <a:lnTo>
                      <a:pt x="17" y="12"/>
                    </a:lnTo>
                    <a:lnTo>
                      <a:pt x="14" y="17"/>
                    </a:lnTo>
                    <a:lnTo>
                      <a:pt x="18" y="13"/>
                    </a:lnTo>
                    <a:lnTo>
                      <a:pt x="22" y="9"/>
                    </a:lnTo>
                    <a:lnTo>
                      <a:pt x="28" y="6"/>
                    </a:lnTo>
                    <a:lnTo>
                      <a:pt x="28" y="5"/>
                    </a:lnTo>
                    <a:lnTo>
                      <a:pt x="29" y="5"/>
                    </a:lnTo>
                    <a:lnTo>
                      <a:pt x="29" y="6"/>
                    </a:lnTo>
                    <a:lnTo>
                      <a:pt x="28" y="12"/>
                    </a:lnTo>
                    <a:lnTo>
                      <a:pt x="30" y="9"/>
                    </a:lnTo>
                    <a:lnTo>
                      <a:pt x="33" y="6"/>
                    </a:lnTo>
                    <a:lnTo>
                      <a:pt x="35" y="5"/>
                    </a:lnTo>
                    <a:lnTo>
                      <a:pt x="37" y="5"/>
                    </a:lnTo>
                    <a:lnTo>
                      <a:pt x="37" y="5"/>
                    </a:lnTo>
                    <a:lnTo>
                      <a:pt x="35" y="12"/>
                    </a:lnTo>
                    <a:lnTo>
                      <a:pt x="34" y="18"/>
                    </a:lnTo>
                    <a:lnTo>
                      <a:pt x="37" y="14"/>
                    </a:lnTo>
                    <a:lnTo>
                      <a:pt x="41" y="9"/>
                    </a:lnTo>
                    <a:lnTo>
                      <a:pt x="43" y="5"/>
                    </a:lnTo>
                    <a:lnTo>
                      <a:pt x="45" y="5"/>
                    </a:lnTo>
                    <a:lnTo>
                      <a:pt x="46" y="5"/>
                    </a:lnTo>
                    <a:lnTo>
                      <a:pt x="47" y="5"/>
                    </a:lnTo>
                    <a:lnTo>
                      <a:pt x="47" y="5"/>
                    </a:lnTo>
                    <a:lnTo>
                      <a:pt x="49" y="5"/>
                    </a:lnTo>
                    <a:lnTo>
                      <a:pt x="49" y="6"/>
                    </a:lnTo>
                    <a:lnTo>
                      <a:pt x="47" y="10"/>
                    </a:lnTo>
                    <a:lnTo>
                      <a:pt x="46" y="13"/>
                    </a:lnTo>
                    <a:lnTo>
                      <a:pt x="49" y="10"/>
                    </a:lnTo>
                    <a:lnTo>
                      <a:pt x="51" y="8"/>
                    </a:lnTo>
                    <a:lnTo>
                      <a:pt x="55" y="6"/>
                    </a:lnTo>
                    <a:lnTo>
                      <a:pt x="55" y="6"/>
                    </a:lnTo>
                    <a:lnTo>
                      <a:pt x="56" y="6"/>
                    </a:lnTo>
                    <a:lnTo>
                      <a:pt x="56" y="9"/>
                    </a:lnTo>
                    <a:lnTo>
                      <a:pt x="55" y="13"/>
                    </a:lnTo>
                    <a:lnTo>
                      <a:pt x="54" y="16"/>
                    </a:lnTo>
                    <a:lnTo>
                      <a:pt x="52" y="16"/>
                    </a:lnTo>
                    <a:lnTo>
                      <a:pt x="52" y="18"/>
                    </a:lnTo>
                    <a:lnTo>
                      <a:pt x="51" y="20"/>
                    </a:lnTo>
                    <a:lnTo>
                      <a:pt x="51" y="21"/>
                    </a:lnTo>
                    <a:lnTo>
                      <a:pt x="50" y="22"/>
                    </a:lnTo>
                    <a:lnTo>
                      <a:pt x="50" y="22"/>
                    </a:lnTo>
                    <a:lnTo>
                      <a:pt x="52" y="18"/>
                    </a:lnTo>
                    <a:lnTo>
                      <a:pt x="56" y="14"/>
                    </a:lnTo>
                    <a:lnTo>
                      <a:pt x="59" y="12"/>
                    </a:lnTo>
                    <a:lnTo>
                      <a:pt x="62" y="9"/>
                    </a:lnTo>
                    <a:lnTo>
                      <a:pt x="66" y="5"/>
                    </a:lnTo>
                    <a:lnTo>
                      <a:pt x="70" y="4"/>
                    </a:lnTo>
                    <a:lnTo>
                      <a:pt x="70" y="4"/>
                    </a:lnTo>
                    <a:lnTo>
                      <a:pt x="70" y="5"/>
                    </a:lnTo>
                    <a:lnTo>
                      <a:pt x="70" y="8"/>
                    </a:lnTo>
                    <a:lnTo>
                      <a:pt x="70" y="10"/>
                    </a:lnTo>
                    <a:lnTo>
                      <a:pt x="68" y="13"/>
                    </a:lnTo>
                    <a:lnTo>
                      <a:pt x="67" y="16"/>
                    </a:lnTo>
                    <a:lnTo>
                      <a:pt x="70" y="13"/>
                    </a:lnTo>
                    <a:lnTo>
                      <a:pt x="70" y="12"/>
                    </a:lnTo>
                    <a:lnTo>
                      <a:pt x="71" y="12"/>
                    </a:lnTo>
                    <a:lnTo>
                      <a:pt x="72" y="10"/>
                    </a:lnTo>
                    <a:lnTo>
                      <a:pt x="73" y="10"/>
                    </a:lnTo>
                    <a:lnTo>
                      <a:pt x="73" y="12"/>
                    </a:lnTo>
                    <a:lnTo>
                      <a:pt x="71" y="14"/>
                    </a:lnTo>
                    <a:lnTo>
                      <a:pt x="70" y="18"/>
                    </a:lnTo>
                    <a:lnTo>
                      <a:pt x="67" y="21"/>
                    </a:lnTo>
                    <a:lnTo>
                      <a:pt x="64" y="24"/>
                    </a:lnTo>
                    <a:lnTo>
                      <a:pt x="62" y="25"/>
                    </a:lnTo>
                    <a:lnTo>
                      <a:pt x="60" y="25"/>
                    </a:lnTo>
                    <a:lnTo>
                      <a:pt x="60" y="25"/>
                    </a:lnTo>
                    <a:lnTo>
                      <a:pt x="60" y="21"/>
                    </a:lnTo>
                    <a:lnTo>
                      <a:pt x="62" y="18"/>
                    </a:lnTo>
                    <a:lnTo>
                      <a:pt x="63" y="14"/>
                    </a:lnTo>
                    <a:lnTo>
                      <a:pt x="64" y="10"/>
                    </a:lnTo>
                    <a:lnTo>
                      <a:pt x="64" y="10"/>
                    </a:lnTo>
                    <a:lnTo>
                      <a:pt x="66" y="9"/>
                    </a:lnTo>
                    <a:lnTo>
                      <a:pt x="66" y="9"/>
                    </a:lnTo>
                    <a:lnTo>
                      <a:pt x="66" y="8"/>
                    </a:lnTo>
                    <a:lnTo>
                      <a:pt x="66" y="8"/>
                    </a:lnTo>
                    <a:lnTo>
                      <a:pt x="66" y="9"/>
                    </a:lnTo>
                    <a:lnTo>
                      <a:pt x="64" y="10"/>
                    </a:lnTo>
                    <a:lnTo>
                      <a:pt x="62" y="13"/>
                    </a:lnTo>
                    <a:lnTo>
                      <a:pt x="59" y="16"/>
                    </a:lnTo>
                    <a:lnTo>
                      <a:pt x="56" y="20"/>
                    </a:lnTo>
                    <a:lnTo>
                      <a:pt x="54" y="22"/>
                    </a:lnTo>
                    <a:lnTo>
                      <a:pt x="51" y="25"/>
                    </a:lnTo>
                    <a:lnTo>
                      <a:pt x="47" y="27"/>
                    </a:lnTo>
                    <a:lnTo>
                      <a:pt x="47" y="27"/>
                    </a:lnTo>
                    <a:lnTo>
                      <a:pt x="46" y="27"/>
                    </a:lnTo>
                    <a:lnTo>
                      <a:pt x="46" y="27"/>
                    </a:lnTo>
                    <a:lnTo>
                      <a:pt x="46" y="27"/>
                    </a:lnTo>
                    <a:lnTo>
                      <a:pt x="47" y="21"/>
                    </a:lnTo>
                    <a:lnTo>
                      <a:pt x="50" y="16"/>
                    </a:lnTo>
                    <a:lnTo>
                      <a:pt x="50" y="14"/>
                    </a:lnTo>
                    <a:lnTo>
                      <a:pt x="51" y="13"/>
                    </a:lnTo>
                    <a:lnTo>
                      <a:pt x="51" y="12"/>
                    </a:lnTo>
                    <a:lnTo>
                      <a:pt x="51" y="10"/>
                    </a:lnTo>
                    <a:lnTo>
                      <a:pt x="52" y="10"/>
                    </a:lnTo>
                    <a:lnTo>
                      <a:pt x="51" y="10"/>
                    </a:lnTo>
                    <a:lnTo>
                      <a:pt x="50" y="12"/>
                    </a:lnTo>
                    <a:lnTo>
                      <a:pt x="47" y="16"/>
                    </a:lnTo>
                    <a:lnTo>
                      <a:pt x="45" y="20"/>
                    </a:lnTo>
                    <a:lnTo>
                      <a:pt x="41" y="24"/>
                    </a:lnTo>
                    <a:lnTo>
                      <a:pt x="41" y="24"/>
                    </a:lnTo>
                    <a:lnTo>
                      <a:pt x="39" y="25"/>
                    </a:lnTo>
                    <a:lnTo>
                      <a:pt x="38" y="25"/>
                    </a:lnTo>
                    <a:lnTo>
                      <a:pt x="38" y="25"/>
                    </a:lnTo>
                    <a:lnTo>
                      <a:pt x="38" y="24"/>
                    </a:lnTo>
                    <a:lnTo>
                      <a:pt x="39" y="18"/>
                    </a:lnTo>
                    <a:lnTo>
                      <a:pt x="41" y="14"/>
                    </a:lnTo>
                    <a:lnTo>
                      <a:pt x="42" y="13"/>
                    </a:lnTo>
                    <a:lnTo>
                      <a:pt x="39" y="17"/>
                    </a:lnTo>
                    <a:lnTo>
                      <a:pt x="37" y="21"/>
                    </a:lnTo>
                    <a:lnTo>
                      <a:pt x="33" y="26"/>
                    </a:lnTo>
                    <a:lnTo>
                      <a:pt x="33" y="26"/>
                    </a:lnTo>
                    <a:lnTo>
                      <a:pt x="31" y="26"/>
                    </a:lnTo>
                    <a:lnTo>
                      <a:pt x="30" y="27"/>
                    </a:lnTo>
                    <a:lnTo>
                      <a:pt x="30" y="27"/>
                    </a:lnTo>
                    <a:lnTo>
                      <a:pt x="29" y="26"/>
                    </a:lnTo>
                    <a:lnTo>
                      <a:pt x="29" y="22"/>
                    </a:lnTo>
                    <a:lnTo>
                      <a:pt x="30" y="18"/>
                    </a:lnTo>
                    <a:lnTo>
                      <a:pt x="30" y="17"/>
                    </a:lnTo>
                    <a:lnTo>
                      <a:pt x="31" y="16"/>
                    </a:lnTo>
                    <a:lnTo>
                      <a:pt x="31" y="13"/>
                    </a:lnTo>
                    <a:lnTo>
                      <a:pt x="33" y="12"/>
                    </a:lnTo>
                    <a:lnTo>
                      <a:pt x="33" y="10"/>
                    </a:lnTo>
                    <a:lnTo>
                      <a:pt x="33" y="10"/>
                    </a:lnTo>
                    <a:lnTo>
                      <a:pt x="31" y="12"/>
                    </a:lnTo>
                    <a:lnTo>
                      <a:pt x="28" y="20"/>
                    </a:lnTo>
                    <a:lnTo>
                      <a:pt x="24" y="26"/>
                    </a:lnTo>
                    <a:lnTo>
                      <a:pt x="22" y="27"/>
                    </a:lnTo>
                    <a:lnTo>
                      <a:pt x="21" y="29"/>
                    </a:lnTo>
                    <a:lnTo>
                      <a:pt x="21" y="29"/>
                    </a:lnTo>
                    <a:lnTo>
                      <a:pt x="20" y="29"/>
                    </a:lnTo>
                    <a:lnTo>
                      <a:pt x="18" y="29"/>
                    </a:lnTo>
                    <a:lnTo>
                      <a:pt x="20" y="25"/>
                    </a:lnTo>
                    <a:lnTo>
                      <a:pt x="20" y="20"/>
                    </a:lnTo>
                    <a:lnTo>
                      <a:pt x="21" y="16"/>
                    </a:lnTo>
                    <a:lnTo>
                      <a:pt x="24" y="12"/>
                    </a:lnTo>
                    <a:lnTo>
                      <a:pt x="24" y="12"/>
                    </a:lnTo>
                    <a:lnTo>
                      <a:pt x="22" y="13"/>
                    </a:lnTo>
                    <a:lnTo>
                      <a:pt x="21" y="14"/>
                    </a:lnTo>
                    <a:lnTo>
                      <a:pt x="12" y="25"/>
                    </a:lnTo>
                    <a:lnTo>
                      <a:pt x="10" y="25"/>
                    </a:lnTo>
                    <a:lnTo>
                      <a:pt x="9" y="26"/>
                    </a:lnTo>
                    <a:lnTo>
                      <a:pt x="8" y="26"/>
                    </a:lnTo>
                    <a:lnTo>
                      <a:pt x="8" y="26"/>
                    </a:lnTo>
                    <a:lnTo>
                      <a:pt x="8" y="25"/>
                    </a:lnTo>
                    <a:lnTo>
                      <a:pt x="9" y="20"/>
                    </a:lnTo>
                    <a:lnTo>
                      <a:pt x="12" y="13"/>
                    </a:lnTo>
                    <a:lnTo>
                      <a:pt x="14" y="8"/>
                    </a:lnTo>
                    <a:lnTo>
                      <a:pt x="14" y="8"/>
                    </a:lnTo>
                    <a:lnTo>
                      <a:pt x="13" y="8"/>
                    </a:lnTo>
                    <a:lnTo>
                      <a:pt x="10" y="9"/>
                    </a:lnTo>
                    <a:lnTo>
                      <a:pt x="9" y="10"/>
                    </a:lnTo>
                    <a:lnTo>
                      <a:pt x="7" y="12"/>
                    </a:lnTo>
                    <a:lnTo>
                      <a:pt x="7" y="12"/>
                    </a:lnTo>
                    <a:lnTo>
                      <a:pt x="1" y="16"/>
                    </a:lnTo>
                    <a:lnTo>
                      <a:pt x="0" y="16"/>
                    </a:lnTo>
                    <a:lnTo>
                      <a:pt x="0" y="16"/>
                    </a:lnTo>
                    <a:lnTo>
                      <a:pt x="0" y="14"/>
                    </a:lnTo>
                    <a:lnTo>
                      <a:pt x="5" y="9"/>
                    </a:lnTo>
                    <a:lnTo>
                      <a:pt x="12" y="5"/>
                    </a:lnTo>
                    <a:lnTo>
                      <a:pt x="18" y="1"/>
                    </a:lnTo>
                    <a:lnTo>
                      <a:pt x="18" y="0"/>
                    </a:lnTo>
                    <a:lnTo>
                      <a:pt x="20" y="0"/>
                    </a:lnTo>
                    <a:close/>
                  </a:path>
                </a:pathLst>
              </a:custGeom>
              <a:grpFill/>
              <a:ln w="0">
                <a:solidFill>
                  <a:srgbClr val="8EA4D8"/>
                </a:solidFill>
                <a:prstDash val="solid"/>
                <a:round/>
              </a:ln>
            </p:spPr>
            <p:txBody>
              <a:bodyPr vert="horz" wrap="square" lIns="91440" tIns="45720" rIns="91440" bIns="45720" numCol="1" anchor="t" anchorCtr="0" compatLnSpc="1"/>
              <a:lstStyle/>
              <a:p>
                <a:endParaRPr lang="zh-CN" altLang="en-US"/>
              </a:p>
            </p:txBody>
          </p:sp>
          <p:sp>
            <p:nvSpPr>
              <p:cNvPr id="14" name="Freeform 105"/>
              <p:cNvSpPr/>
              <p:nvPr/>
            </p:nvSpPr>
            <p:spPr bwMode="auto">
              <a:xfrm>
                <a:off x="4660900" y="3182938"/>
                <a:ext cx="120650" cy="38100"/>
              </a:xfrm>
              <a:custGeom>
                <a:gdLst>
                  <a:gd name="T0" fmla="*/ 73 w 76"/>
                  <a:gd name="T1" fmla="*/ 12 h 24"/>
                  <a:gd name="T2" fmla="*/ 70 w 76"/>
                  <a:gd name="T3" fmla="*/ 16 h 24"/>
                  <a:gd name="T4" fmla="*/ 69 w 76"/>
                  <a:gd name="T5" fmla="*/ 12 h 24"/>
                  <a:gd name="T6" fmla="*/ 69 w 76"/>
                  <a:gd name="T7" fmla="*/ 7 h 24"/>
                  <a:gd name="T8" fmla="*/ 66 w 76"/>
                  <a:gd name="T9" fmla="*/ 9 h 24"/>
                  <a:gd name="T10" fmla="*/ 59 w 76"/>
                  <a:gd name="T11" fmla="*/ 20 h 24"/>
                  <a:gd name="T12" fmla="*/ 56 w 76"/>
                  <a:gd name="T13" fmla="*/ 21 h 24"/>
                  <a:gd name="T14" fmla="*/ 55 w 76"/>
                  <a:gd name="T15" fmla="*/ 20 h 24"/>
                  <a:gd name="T16" fmla="*/ 56 w 76"/>
                  <a:gd name="T17" fmla="*/ 13 h 24"/>
                  <a:gd name="T18" fmla="*/ 56 w 76"/>
                  <a:gd name="T19" fmla="*/ 9 h 24"/>
                  <a:gd name="T20" fmla="*/ 51 w 76"/>
                  <a:gd name="T21" fmla="*/ 13 h 24"/>
                  <a:gd name="T22" fmla="*/ 43 w 76"/>
                  <a:gd name="T23" fmla="*/ 20 h 24"/>
                  <a:gd name="T24" fmla="*/ 40 w 76"/>
                  <a:gd name="T25" fmla="*/ 20 h 24"/>
                  <a:gd name="T26" fmla="*/ 42 w 76"/>
                  <a:gd name="T27" fmla="*/ 12 h 24"/>
                  <a:gd name="T28" fmla="*/ 39 w 76"/>
                  <a:gd name="T29" fmla="*/ 11 h 24"/>
                  <a:gd name="T30" fmla="*/ 32 w 76"/>
                  <a:gd name="T31" fmla="*/ 20 h 24"/>
                  <a:gd name="T32" fmla="*/ 30 w 76"/>
                  <a:gd name="T33" fmla="*/ 20 h 24"/>
                  <a:gd name="T34" fmla="*/ 30 w 76"/>
                  <a:gd name="T35" fmla="*/ 16 h 24"/>
                  <a:gd name="T36" fmla="*/ 28 w 76"/>
                  <a:gd name="T37" fmla="*/ 12 h 24"/>
                  <a:gd name="T38" fmla="*/ 24 w 76"/>
                  <a:gd name="T39" fmla="*/ 17 h 24"/>
                  <a:gd name="T40" fmla="*/ 21 w 76"/>
                  <a:gd name="T41" fmla="*/ 21 h 24"/>
                  <a:gd name="T42" fmla="*/ 19 w 76"/>
                  <a:gd name="T43" fmla="*/ 17 h 24"/>
                  <a:gd name="T44" fmla="*/ 22 w 76"/>
                  <a:gd name="T45" fmla="*/ 9 h 24"/>
                  <a:gd name="T46" fmla="*/ 14 w 76"/>
                  <a:gd name="T47" fmla="*/ 23 h 24"/>
                  <a:gd name="T48" fmla="*/ 11 w 76"/>
                  <a:gd name="T49" fmla="*/ 24 h 24"/>
                  <a:gd name="T50" fmla="*/ 10 w 76"/>
                  <a:gd name="T51" fmla="*/ 21 h 24"/>
                  <a:gd name="T52" fmla="*/ 11 w 76"/>
                  <a:gd name="T53" fmla="*/ 15 h 24"/>
                  <a:gd name="T54" fmla="*/ 13 w 76"/>
                  <a:gd name="T55" fmla="*/ 12 h 24"/>
                  <a:gd name="T56" fmla="*/ 9 w 76"/>
                  <a:gd name="T57" fmla="*/ 13 h 24"/>
                  <a:gd name="T58" fmla="*/ 3 w 76"/>
                  <a:gd name="T59" fmla="*/ 16 h 24"/>
                  <a:gd name="T60" fmla="*/ 2 w 76"/>
                  <a:gd name="T61" fmla="*/ 19 h 24"/>
                  <a:gd name="T62" fmla="*/ 0 w 76"/>
                  <a:gd name="T63" fmla="*/ 17 h 24"/>
                  <a:gd name="T64" fmla="*/ 10 w 76"/>
                  <a:gd name="T65" fmla="*/ 9 h 24"/>
                  <a:gd name="T66" fmla="*/ 17 w 76"/>
                  <a:gd name="T67" fmla="*/ 5 h 24"/>
                  <a:gd name="T68" fmla="*/ 15 w 76"/>
                  <a:gd name="T69" fmla="*/ 9 h 24"/>
                  <a:gd name="T70" fmla="*/ 19 w 76"/>
                  <a:gd name="T71" fmla="*/ 7 h 24"/>
                  <a:gd name="T72" fmla="*/ 26 w 76"/>
                  <a:gd name="T73" fmla="*/ 5 h 24"/>
                  <a:gd name="T74" fmla="*/ 24 w 76"/>
                  <a:gd name="T75" fmla="*/ 13 h 24"/>
                  <a:gd name="T76" fmla="*/ 31 w 76"/>
                  <a:gd name="T77" fmla="*/ 7 h 24"/>
                  <a:gd name="T78" fmla="*/ 35 w 76"/>
                  <a:gd name="T79" fmla="*/ 5 h 24"/>
                  <a:gd name="T80" fmla="*/ 35 w 76"/>
                  <a:gd name="T81" fmla="*/ 12 h 24"/>
                  <a:gd name="T82" fmla="*/ 43 w 76"/>
                  <a:gd name="T83" fmla="*/ 3 h 24"/>
                  <a:gd name="T84" fmla="*/ 47 w 76"/>
                  <a:gd name="T85" fmla="*/ 3 h 24"/>
                  <a:gd name="T86" fmla="*/ 47 w 76"/>
                  <a:gd name="T87" fmla="*/ 8 h 24"/>
                  <a:gd name="T88" fmla="*/ 45 w 76"/>
                  <a:gd name="T89" fmla="*/ 13 h 24"/>
                  <a:gd name="T90" fmla="*/ 45 w 76"/>
                  <a:gd name="T91" fmla="*/ 15 h 24"/>
                  <a:gd name="T92" fmla="*/ 52 w 76"/>
                  <a:gd name="T93" fmla="*/ 8 h 24"/>
                  <a:gd name="T94" fmla="*/ 63 w 76"/>
                  <a:gd name="T95" fmla="*/ 3 h 24"/>
                  <a:gd name="T96" fmla="*/ 63 w 76"/>
                  <a:gd name="T97" fmla="*/ 7 h 24"/>
                  <a:gd name="T98" fmla="*/ 64 w 76"/>
                  <a:gd name="T99" fmla="*/ 9 h 24"/>
                  <a:gd name="T100" fmla="*/ 73 w 76"/>
                  <a:gd name="T101" fmla="*/ 0 h 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6" h="24">
                    <a:moveTo>
                      <a:pt x="74" y="0"/>
                    </a:moveTo>
                    <a:lnTo>
                      <a:pt x="76" y="0"/>
                    </a:lnTo>
                    <a:lnTo>
                      <a:pt x="73" y="12"/>
                    </a:lnTo>
                    <a:lnTo>
                      <a:pt x="73" y="13"/>
                    </a:lnTo>
                    <a:lnTo>
                      <a:pt x="72" y="15"/>
                    </a:lnTo>
                    <a:lnTo>
                      <a:pt x="70" y="16"/>
                    </a:lnTo>
                    <a:lnTo>
                      <a:pt x="69" y="16"/>
                    </a:lnTo>
                    <a:lnTo>
                      <a:pt x="69" y="15"/>
                    </a:lnTo>
                    <a:lnTo>
                      <a:pt x="69" y="12"/>
                    </a:lnTo>
                    <a:lnTo>
                      <a:pt x="69" y="11"/>
                    </a:lnTo>
                    <a:lnTo>
                      <a:pt x="69" y="8"/>
                    </a:lnTo>
                    <a:lnTo>
                      <a:pt x="69" y="7"/>
                    </a:lnTo>
                    <a:lnTo>
                      <a:pt x="69" y="7"/>
                    </a:lnTo>
                    <a:lnTo>
                      <a:pt x="68" y="7"/>
                    </a:lnTo>
                    <a:lnTo>
                      <a:pt x="66" y="9"/>
                    </a:lnTo>
                    <a:lnTo>
                      <a:pt x="64" y="12"/>
                    </a:lnTo>
                    <a:lnTo>
                      <a:pt x="61" y="16"/>
                    </a:lnTo>
                    <a:lnTo>
                      <a:pt x="59" y="20"/>
                    </a:lnTo>
                    <a:lnTo>
                      <a:pt x="57" y="20"/>
                    </a:lnTo>
                    <a:lnTo>
                      <a:pt x="57" y="21"/>
                    </a:lnTo>
                    <a:lnTo>
                      <a:pt x="56" y="21"/>
                    </a:lnTo>
                    <a:lnTo>
                      <a:pt x="55" y="21"/>
                    </a:lnTo>
                    <a:lnTo>
                      <a:pt x="55" y="21"/>
                    </a:lnTo>
                    <a:lnTo>
                      <a:pt x="55" y="20"/>
                    </a:lnTo>
                    <a:lnTo>
                      <a:pt x="55" y="17"/>
                    </a:lnTo>
                    <a:lnTo>
                      <a:pt x="56" y="16"/>
                    </a:lnTo>
                    <a:lnTo>
                      <a:pt x="56" y="13"/>
                    </a:lnTo>
                    <a:lnTo>
                      <a:pt x="57" y="12"/>
                    </a:lnTo>
                    <a:lnTo>
                      <a:pt x="57" y="9"/>
                    </a:lnTo>
                    <a:lnTo>
                      <a:pt x="56" y="9"/>
                    </a:lnTo>
                    <a:lnTo>
                      <a:pt x="56" y="9"/>
                    </a:lnTo>
                    <a:lnTo>
                      <a:pt x="53" y="11"/>
                    </a:lnTo>
                    <a:lnTo>
                      <a:pt x="51" y="13"/>
                    </a:lnTo>
                    <a:lnTo>
                      <a:pt x="48" y="16"/>
                    </a:lnTo>
                    <a:lnTo>
                      <a:pt x="45" y="19"/>
                    </a:lnTo>
                    <a:lnTo>
                      <a:pt x="43" y="20"/>
                    </a:lnTo>
                    <a:lnTo>
                      <a:pt x="42" y="20"/>
                    </a:lnTo>
                    <a:lnTo>
                      <a:pt x="42" y="20"/>
                    </a:lnTo>
                    <a:lnTo>
                      <a:pt x="40" y="20"/>
                    </a:lnTo>
                    <a:lnTo>
                      <a:pt x="40" y="17"/>
                    </a:lnTo>
                    <a:lnTo>
                      <a:pt x="40" y="15"/>
                    </a:lnTo>
                    <a:lnTo>
                      <a:pt x="42" y="12"/>
                    </a:lnTo>
                    <a:lnTo>
                      <a:pt x="42" y="9"/>
                    </a:lnTo>
                    <a:lnTo>
                      <a:pt x="42" y="8"/>
                    </a:lnTo>
                    <a:lnTo>
                      <a:pt x="39" y="11"/>
                    </a:lnTo>
                    <a:lnTo>
                      <a:pt x="36" y="15"/>
                    </a:lnTo>
                    <a:lnTo>
                      <a:pt x="34" y="19"/>
                    </a:lnTo>
                    <a:lnTo>
                      <a:pt x="32" y="20"/>
                    </a:lnTo>
                    <a:lnTo>
                      <a:pt x="31" y="20"/>
                    </a:lnTo>
                    <a:lnTo>
                      <a:pt x="30" y="21"/>
                    </a:lnTo>
                    <a:lnTo>
                      <a:pt x="30" y="20"/>
                    </a:lnTo>
                    <a:lnTo>
                      <a:pt x="30" y="19"/>
                    </a:lnTo>
                    <a:lnTo>
                      <a:pt x="30" y="17"/>
                    </a:lnTo>
                    <a:lnTo>
                      <a:pt x="30" y="16"/>
                    </a:lnTo>
                    <a:lnTo>
                      <a:pt x="30" y="15"/>
                    </a:lnTo>
                    <a:lnTo>
                      <a:pt x="30" y="13"/>
                    </a:lnTo>
                    <a:lnTo>
                      <a:pt x="28" y="12"/>
                    </a:lnTo>
                    <a:lnTo>
                      <a:pt x="28" y="12"/>
                    </a:lnTo>
                    <a:lnTo>
                      <a:pt x="27" y="15"/>
                    </a:lnTo>
                    <a:lnTo>
                      <a:pt x="24" y="17"/>
                    </a:lnTo>
                    <a:lnTo>
                      <a:pt x="22" y="20"/>
                    </a:lnTo>
                    <a:lnTo>
                      <a:pt x="22" y="20"/>
                    </a:lnTo>
                    <a:lnTo>
                      <a:pt x="21" y="21"/>
                    </a:lnTo>
                    <a:lnTo>
                      <a:pt x="19" y="21"/>
                    </a:lnTo>
                    <a:lnTo>
                      <a:pt x="19" y="20"/>
                    </a:lnTo>
                    <a:lnTo>
                      <a:pt x="19" y="17"/>
                    </a:lnTo>
                    <a:lnTo>
                      <a:pt x="19" y="15"/>
                    </a:lnTo>
                    <a:lnTo>
                      <a:pt x="21" y="12"/>
                    </a:lnTo>
                    <a:lnTo>
                      <a:pt x="22" y="9"/>
                    </a:lnTo>
                    <a:lnTo>
                      <a:pt x="19" y="13"/>
                    </a:lnTo>
                    <a:lnTo>
                      <a:pt x="17" y="17"/>
                    </a:lnTo>
                    <a:lnTo>
                      <a:pt x="14" y="23"/>
                    </a:lnTo>
                    <a:lnTo>
                      <a:pt x="13" y="23"/>
                    </a:lnTo>
                    <a:lnTo>
                      <a:pt x="11" y="23"/>
                    </a:lnTo>
                    <a:lnTo>
                      <a:pt x="11" y="24"/>
                    </a:lnTo>
                    <a:lnTo>
                      <a:pt x="10" y="24"/>
                    </a:lnTo>
                    <a:lnTo>
                      <a:pt x="10" y="24"/>
                    </a:lnTo>
                    <a:lnTo>
                      <a:pt x="10" y="21"/>
                    </a:lnTo>
                    <a:lnTo>
                      <a:pt x="10" y="20"/>
                    </a:lnTo>
                    <a:lnTo>
                      <a:pt x="10" y="17"/>
                    </a:lnTo>
                    <a:lnTo>
                      <a:pt x="11" y="15"/>
                    </a:lnTo>
                    <a:lnTo>
                      <a:pt x="11" y="13"/>
                    </a:lnTo>
                    <a:lnTo>
                      <a:pt x="13" y="12"/>
                    </a:lnTo>
                    <a:lnTo>
                      <a:pt x="13" y="12"/>
                    </a:lnTo>
                    <a:lnTo>
                      <a:pt x="11" y="12"/>
                    </a:lnTo>
                    <a:lnTo>
                      <a:pt x="10" y="12"/>
                    </a:lnTo>
                    <a:lnTo>
                      <a:pt x="9" y="13"/>
                    </a:lnTo>
                    <a:lnTo>
                      <a:pt x="7" y="13"/>
                    </a:lnTo>
                    <a:lnTo>
                      <a:pt x="6" y="15"/>
                    </a:lnTo>
                    <a:lnTo>
                      <a:pt x="3" y="16"/>
                    </a:lnTo>
                    <a:lnTo>
                      <a:pt x="2" y="17"/>
                    </a:lnTo>
                    <a:lnTo>
                      <a:pt x="2" y="19"/>
                    </a:lnTo>
                    <a:lnTo>
                      <a:pt x="2" y="19"/>
                    </a:lnTo>
                    <a:lnTo>
                      <a:pt x="1" y="19"/>
                    </a:lnTo>
                    <a:lnTo>
                      <a:pt x="0" y="19"/>
                    </a:lnTo>
                    <a:lnTo>
                      <a:pt x="0" y="17"/>
                    </a:lnTo>
                    <a:lnTo>
                      <a:pt x="0" y="17"/>
                    </a:lnTo>
                    <a:lnTo>
                      <a:pt x="5" y="13"/>
                    </a:lnTo>
                    <a:lnTo>
                      <a:pt x="10" y="9"/>
                    </a:lnTo>
                    <a:lnTo>
                      <a:pt x="15" y="5"/>
                    </a:lnTo>
                    <a:lnTo>
                      <a:pt x="15" y="5"/>
                    </a:lnTo>
                    <a:lnTo>
                      <a:pt x="17" y="5"/>
                    </a:lnTo>
                    <a:lnTo>
                      <a:pt x="17" y="5"/>
                    </a:lnTo>
                    <a:lnTo>
                      <a:pt x="17" y="7"/>
                    </a:lnTo>
                    <a:lnTo>
                      <a:pt x="15" y="9"/>
                    </a:lnTo>
                    <a:lnTo>
                      <a:pt x="15" y="13"/>
                    </a:lnTo>
                    <a:lnTo>
                      <a:pt x="17" y="11"/>
                    </a:lnTo>
                    <a:lnTo>
                      <a:pt x="19" y="7"/>
                    </a:lnTo>
                    <a:lnTo>
                      <a:pt x="22" y="5"/>
                    </a:lnTo>
                    <a:lnTo>
                      <a:pt x="26" y="4"/>
                    </a:lnTo>
                    <a:lnTo>
                      <a:pt x="26" y="5"/>
                    </a:lnTo>
                    <a:lnTo>
                      <a:pt x="26" y="8"/>
                    </a:lnTo>
                    <a:lnTo>
                      <a:pt x="26" y="11"/>
                    </a:lnTo>
                    <a:lnTo>
                      <a:pt x="24" y="13"/>
                    </a:lnTo>
                    <a:lnTo>
                      <a:pt x="26" y="11"/>
                    </a:lnTo>
                    <a:lnTo>
                      <a:pt x="28" y="8"/>
                    </a:lnTo>
                    <a:lnTo>
                      <a:pt x="31" y="7"/>
                    </a:lnTo>
                    <a:lnTo>
                      <a:pt x="34" y="4"/>
                    </a:lnTo>
                    <a:lnTo>
                      <a:pt x="35" y="4"/>
                    </a:lnTo>
                    <a:lnTo>
                      <a:pt x="35" y="5"/>
                    </a:lnTo>
                    <a:lnTo>
                      <a:pt x="36" y="8"/>
                    </a:lnTo>
                    <a:lnTo>
                      <a:pt x="35" y="9"/>
                    </a:lnTo>
                    <a:lnTo>
                      <a:pt x="35" y="12"/>
                    </a:lnTo>
                    <a:lnTo>
                      <a:pt x="38" y="9"/>
                    </a:lnTo>
                    <a:lnTo>
                      <a:pt x="40" y="5"/>
                    </a:lnTo>
                    <a:lnTo>
                      <a:pt x="43" y="3"/>
                    </a:lnTo>
                    <a:lnTo>
                      <a:pt x="44" y="3"/>
                    </a:lnTo>
                    <a:lnTo>
                      <a:pt x="45" y="2"/>
                    </a:lnTo>
                    <a:lnTo>
                      <a:pt x="47" y="3"/>
                    </a:lnTo>
                    <a:lnTo>
                      <a:pt x="48" y="4"/>
                    </a:lnTo>
                    <a:lnTo>
                      <a:pt x="48" y="5"/>
                    </a:lnTo>
                    <a:lnTo>
                      <a:pt x="47" y="8"/>
                    </a:lnTo>
                    <a:lnTo>
                      <a:pt x="47" y="9"/>
                    </a:lnTo>
                    <a:lnTo>
                      <a:pt x="45" y="12"/>
                    </a:lnTo>
                    <a:lnTo>
                      <a:pt x="45" y="13"/>
                    </a:lnTo>
                    <a:lnTo>
                      <a:pt x="44" y="15"/>
                    </a:lnTo>
                    <a:lnTo>
                      <a:pt x="44" y="15"/>
                    </a:lnTo>
                    <a:lnTo>
                      <a:pt x="45" y="15"/>
                    </a:lnTo>
                    <a:lnTo>
                      <a:pt x="47" y="13"/>
                    </a:lnTo>
                    <a:lnTo>
                      <a:pt x="48" y="11"/>
                    </a:lnTo>
                    <a:lnTo>
                      <a:pt x="52" y="8"/>
                    </a:lnTo>
                    <a:lnTo>
                      <a:pt x="55" y="5"/>
                    </a:lnTo>
                    <a:lnTo>
                      <a:pt x="59" y="3"/>
                    </a:lnTo>
                    <a:lnTo>
                      <a:pt x="63" y="3"/>
                    </a:lnTo>
                    <a:lnTo>
                      <a:pt x="63" y="3"/>
                    </a:lnTo>
                    <a:lnTo>
                      <a:pt x="63" y="3"/>
                    </a:lnTo>
                    <a:lnTo>
                      <a:pt x="63" y="7"/>
                    </a:lnTo>
                    <a:lnTo>
                      <a:pt x="63" y="9"/>
                    </a:lnTo>
                    <a:lnTo>
                      <a:pt x="61" y="12"/>
                    </a:lnTo>
                    <a:lnTo>
                      <a:pt x="64" y="9"/>
                    </a:lnTo>
                    <a:lnTo>
                      <a:pt x="66" y="5"/>
                    </a:lnTo>
                    <a:lnTo>
                      <a:pt x="69" y="3"/>
                    </a:lnTo>
                    <a:lnTo>
                      <a:pt x="73" y="0"/>
                    </a:lnTo>
                    <a:lnTo>
                      <a:pt x="73" y="0"/>
                    </a:lnTo>
                    <a:lnTo>
                      <a:pt x="74" y="0"/>
                    </a:lnTo>
                    <a:close/>
                  </a:path>
                </a:pathLst>
              </a:custGeom>
              <a:grpFill/>
              <a:ln w="0">
                <a:solidFill>
                  <a:srgbClr val="8EA4D8"/>
                </a:solidFill>
                <a:prstDash val="solid"/>
                <a:round/>
              </a:ln>
            </p:spPr>
            <p:txBody>
              <a:bodyPr vert="horz" wrap="square" lIns="91440" tIns="45720" rIns="91440" bIns="45720" numCol="1" anchor="t" anchorCtr="0" compatLnSpc="1"/>
              <a:lstStyle/>
              <a:p>
                <a:endParaRPr lang="zh-CN" altLang="en-US"/>
              </a:p>
            </p:txBody>
          </p:sp>
          <p:sp>
            <p:nvSpPr>
              <p:cNvPr id="15" name="Freeform 106"/>
              <p:cNvSpPr/>
              <p:nvPr/>
            </p:nvSpPr>
            <p:spPr bwMode="auto">
              <a:xfrm>
                <a:off x="4778375" y="3179763"/>
                <a:ext cx="303213" cy="36513"/>
              </a:xfrm>
              <a:custGeom>
                <a:gdLst>
                  <a:gd name="T0" fmla="*/ 149 w 191"/>
                  <a:gd name="T1" fmla="*/ 4 h 23"/>
                  <a:gd name="T2" fmla="*/ 153 w 191"/>
                  <a:gd name="T3" fmla="*/ 11 h 23"/>
                  <a:gd name="T4" fmla="*/ 168 w 191"/>
                  <a:gd name="T5" fmla="*/ 5 h 23"/>
                  <a:gd name="T6" fmla="*/ 172 w 191"/>
                  <a:gd name="T7" fmla="*/ 9 h 23"/>
                  <a:gd name="T8" fmla="*/ 183 w 191"/>
                  <a:gd name="T9" fmla="*/ 7 h 23"/>
                  <a:gd name="T10" fmla="*/ 191 w 191"/>
                  <a:gd name="T11" fmla="*/ 2 h 23"/>
                  <a:gd name="T12" fmla="*/ 184 w 191"/>
                  <a:gd name="T13" fmla="*/ 22 h 23"/>
                  <a:gd name="T14" fmla="*/ 178 w 191"/>
                  <a:gd name="T15" fmla="*/ 22 h 23"/>
                  <a:gd name="T16" fmla="*/ 176 w 191"/>
                  <a:gd name="T17" fmla="*/ 11 h 23"/>
                  <a:gd name="T18" fmla="*/ 164 w 191"/>
                  <a:gd name="T19" fmla="*/ 22 h 23"/>
                  <a:gd name="T20" fmla="*/ 162 w 191"/>
                  <a:gd name="T21" fmla="*/ 15 h 23"/>
                  <a:gd name="T22" fmla="*/ 154 w 191"/>
                  <a:gd name="T23" fmla="*/ 15 h 23"/>
                  <a:gd name="T24" fmla="*/ 147 w 191"/>
                  <a:gd name="T25" fmla="*/ 18 h 23"/>
                  <a:gd name="T26" fmla="*/ 146 w 191"/>
                  <a:gd name="T27" fmla="*/ 9 h 23"/>
                  <a:gd name="T28" fmla="*/ 137 w 191"/>
                  <a:gd name="T29" fmla="*/ 19 h 23"/>
                  <a:gd name="T30" fmla="*/ 137 w 191"/>
                  <a:gd name="T31" fmla="*/ 11 h 23"/>
                  <a:gd name="T32" fmla="*/ 137 w 191"/>
                  <a:gd name="T33" fmla="*/ 7 h 23"/>
                  <a:gd name="T34" fmla="*/ 124 w 191"/>
                  <a:gd name="T35" fmla="*/ 18 h 23"/>
                  <a:gd name="T36" fmla="*/ 116 w 191"/>
                  <a:gd name="T37" fmla="*/ 18 h 23"/>
                  <a:gd name="T38" fmla="*/ 116 w 191"/>
                  <a:gd name="T39" fmla="*/ 10 h 23"/>
                  <a:gd name="T40" fmla="*/ 105 w 191"/>
                  <a:gd name="T41" fmla="*/ 17 h 23"/>
                  <a:gd name="T42" fmla="*/ 104 w 191"/>
                  <a:gd name="T43" fmla="*/ 10 h 23"/>
                  <a:gd name="T44" fmla="*/ 99 w 191"/>
                  <a:gd name="T45" fmla="*/ 17 h 23"/>
                  <a:gd name="T46" fmla="*/ 97 w 191"/>
                  <a:gd name="T47" fmla="*/ 15 h 23"/>
                  <a:gd name="T48" fmla="*/ 90 w 191"/>
                  <a:gd name="T49" fmla="*/ 19 h 23"/>
                  <a:gd name="T50" fmla="*/ 88 w 191"/>
                  <a:gd name="T51" fmla="*/ 13 h 23"/>
                  <a:gd name="T52" fmla="*/ 80 w 191"/>
                  <a:gd name="T53" fmla="*/ 19 h 23"/>
                  <a:gd name="T54" fmla="*/ 78 w 191"/>
                  <a:gd name="T55" fmla="*/ 11 h 23"/>
                  <a:gd name="T56" fmla="*/ 70 w 191"/>
                  <a:gd name="T57" fmla="*/ 17 h 23"/>
                  <a:gd name="T58" fmla="*/ 65 w 191"/>
                  <a:gd name="T59" fmla="*/ 15 h 23"/>
                  <a:gd name="T60" fmla="*/ 63 w 191"/>
                  <a:gd name="T61" fmla="*/ 7 h 23"/>
                  <a:gd name="T62" fmla="*/ 50 w 191"/>
                  <a:gd name="T63" fmla="*/ 19 h 23"/>
                  <a:gd name="T64" fmla="*/ 48 w 191"/>
                  <a:gd name="T65" fmla="*/ 14 h 23"/>
                  <a:gd name="T66" fmla="*/ 40 w 191"/>
                  <a:gd name="T67" fmla="*/ 21 h 23"/>
                  <a:gd name="T68" fmla="*/ 38 w 191"/>
                  <a:gd name="T69" fmla="*/ 13 h 23"/>
                  <a:gd name="T70" fmla="*/ 33 w 191"/>
                  <a:gd name="T71" fmla="*/ 14 h 23"/>
                  <a:gd name="T72" fmla="*/ 24 w 191"/>
                  <a:gd name="T73" fmla="*/ 18 h 23"/>
                  <a:gd name="T74" fmla="*/ 20 w 191"/>
                  <a:gd name="T75" fmla="*/ 10 h 23"/>
                  <a:gd name="T76" fmla="*/ 10 w 191"/>
                  <a:gd name="T77" fmla="*/ 18 h 23"/>
                  <a:gd name="T78" fmla="*/ 10 w 191"/>
                  <a:gd name="T79" fmla="*/ 11 h 23"/>
                  <a:gd name="T80" fmla="*/ 7 w 191"/>
                  <a:gd name="T81" fmla="*/ 10 h 23"/>
                  <a:gd name="T82" fmla="*/ 19 w 191"/>
                  <a:gd name="T83" fmla="*/ 9 h 23"/>
                  <a:gd name="T84" fmla="*/ 28 w 191"/>
                  <a:gd name="T85" fmla="*/ 9 h 23"/>
                  <a:gd name="T86" fmla="*/ 38 w 191"/>
                  <a:gd name="T87" fmla="*/ 6 h 23"/>
                  <a:gd name="T88" fmla="*/ 45 w 191"/>
                  <a:gd name="T89" fmla="*/ 4 h 23"/>
                  <a:gd name="T90" fmla="*/ 54 w 191"/>
                  <a:gd name="T91" fmla="*/ 4 h 23"/>
                  <a:gd name="T92" fmla="*/ 58 w 191"/>
                  <a:gd name="T93" fmla="*/ 10 h 23"/>
                  <a:gd name="T94" fmla="*/ 70 w 191"/>
                  <a:gd name="T95" fmla="*/ 7 h 23"/>
                  <a:gd name="T96" fmla="*/ 80 w 191"/>
                  <a:gd name="T97" fmla="*/ 2 h 23"/>
                  <a:gd name="T98" fmla="*/ 86 w 191"/>
                  <a:gd name="T99" fmla="*/ 9 h 23"/>
                  <a:gd name="T100" fmla="*/ 95 w 191"/>
                  <a:gd name="T101" fmla="*/ 10 h 23"/>
                  <a:gd name="T102" fmla="*/ 101 w 191"/>
                  <a:gd name="T103" fmla="*/ 9 h 23"/>
                  <a:gd name="T104" fmla="*/ 109 w 191"/>
                  <a:gd name="T105" fmla="*/ 9 h 23"/>
                  <a:gd name="T106" fmla="*/ 122 w 191"/>
                  <a:gd name="T107" fmla="*/ 2 h 23"/>
                  <a:gd name="T108" fmla="*/ 117 w 191"/>
                  <a:gd name="T109" fmla="*/ 13 h 23"/>
                  <a:gd name="T110" fmla="*/ 133 w 191"/>
                  <a:gd name="T111" fmla="*/ 1 h 23"/>
                  <a:gd name="T112" fmla="*/ 133 w 191"/>
                  <a:gd name="T113" fmla="*/ 7 h 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1" h="23">
                    <a:moveTo>
                      <a:pt x="143" y="0"/>
                    </a:moveTo>
                    <a:lnTo>
                      <a:pt x="145" y="1"/>
                    </a:lnTo>
                    <a:lnTo>
                      <a:pt x="143" y="4"/>
                    </a:lnTo>
                    <a:lnTo>
                      <a:pt x="143" y="7"/>
                    </a:lnTo>
                    <a:lnTo>
                      <a:pt x="142" y="10"/>
                    </a:lnTo>
                    <a:lnTo>
                      <a:pt x="145" y="6"/>
                    </a:lnTo>
                    <a:lnTo>
                      <a:pt x="149" y="4"/>
                    </a:lnTo>
                    <a:lnTo>
                      <a:pt x="153" y="2"/>
                    </a:lnTo>
                    <a:lnTo>
                      <a:pt x="154" y="1"/>
                    </a:lnTo>
                    <a:lnTo>
                      <a:pt x="155" y="1"/>
                    </a:lnTo>
                    <a:lnTo>
                      <a:pt x="157" y="2"/>
                    </a:lnTo>
                    <a:lnTo>
                      <a:pt x="157" y="4"/>
                    </a:lnTo>
                    <a:lnTo>
                      <a:pt x="155" y="7"/>
                    </a:lnTo>
                    <a:lnTo>
                      <a:pt x="153" y="11"/>
                    </a:lnTo>
                    <a:lnTo>
                      <a:pt x="155" y="9"/>
                    </a:lnTo>
                    <a:lnTo>
                      <a:pt x="159" y="5"/>
                    </a:lnTo>
                    <a:lnTo>
                      <a:pt x="162" y="2"/>
                    </a:lnTo>
                    <a:lnTo>
                      <a:pt x="164" y="2"/>
                    </a:lnTo>
                    <a:lnTo>
                      <a:pt x="167" y="2"/>
                    </a:lnTo>
                    <a:lnTo>
                      <a:pt x="168" y="2"/>
                    </a:lnTo>
                    <a:lnTo>
                      <a:pt x="168" y="5"/>
                    </a:lnTo>
                    <a:lnTo>
                      <a:pt x="167" y="6"/>
                    </a:lnTo>
                    <a:lnTo>
                      <a:pt x="167" y="10"/>
                    </a:lnTo>
                    <a:lnTo>
                      <a:pt x="167" y="13"/>
                    </a:lnTo>
                    <a:lnTo>
                      <a:pt x="167" y="14"/>
                    </a:lnTo>
                    <a:lnTo>
                      <a:pt x="167" y="15"/>
                    </a:lnTo>
                    <a:lnTo>
                      <a:pt x="167" y="15"/>
                    </a:lnTo>
                    <a:lnTo>
                      <a:pt x="172" y="9"/>
                    </a:lnTo>
                    <a:lnTo>
                      <a:pt x="179" y="4"/>
                    </a:lnTo>
                    <a:lnTo>
                      <a:pt x="180" y="4"/>
                    </a:lnTo>
                    <a:lnTo>
                      <a:pt x="182" y="4"/>
                    </a:lnTo>
                    <a:lnTo>
                      <a:pt x="183" y="4"/>
                    </a:lnTo>
                    <a:lnTo>
                      <a:pt x="183" y="5"/>
                    </a:lnTo>
                    <a:lnTo>
                      <a:pt x="183" y="5"/>
                    </a:lnTo>
                    <a:lnTo>
                      <a:pt x="183" y="7"/>
                    </a:lnTo>
                    <a:lnTo>
                      <a:pt x="182" y="11"/>
                    </a:lnTo>
                    <a:lnTo>
                      <a:pt x="187" y="5"/>
                    </a:lnTo>
                    <a:lnTo>
                      <a:pt x="187" y="4"/>
                    </a:lnTo>
                    <a:lnTo>
                      <a:pt x="188" y="2"/>
                    </a:lnTo>
                    <a:lnTo>
                      <a:pt x="189" y="2"/>
                    </a:lnTo>
                    <a:lnTo>
                      <a:pt x="191" y="1"/>
                    </a:lnTo>
                    <a:lnTo>
                      <a:pt x="191" y="2"/>
                    </a:lnTo>
                    <a:lnTo>
                      <a:pt x="191" y="7"/>
                    </a:lnTo>
                    <a:lnTo>
                      <a:pt x="189" y="13"/>
                    </a:lnTo>
                    <a:lnTo>
                      <a:pt x="188" y="18"/>
                    </a:lnTo>
                    <a:lnTo>
                      <a:pt x="188" y="19"/>
                    </a:lnTo>
                    <a:lnTo>
                      <a:pt x="187" y="21"/>
                    </a:lnTo>
                    <a:lnTo>
                      <a:pt x="185" y="22"/>
                    </a:lnTo>
                    <a:lnTo>
                      <a:pt x="184" y="22"/>
                    </a:lnTo>
                    <a:lnTo>
                      <a:pt x="184" y="22"/>
                    </a:lnTo>
                    <a:lnTo>
                      <a:pt x="184" y="17"/>
                    </a:lnTo>
                    <a:lnTo>
                      <a:pt x="185" y="11"/>
                    </a:lnTo>
                    <a:lnTo>
                      <a:pt x="180" y="19"/>
                    </a:lnTo>
                    <a:lnTo>
                      <a:pt x="179" y="21"/>
                    </a:lnTo>
                    <a:lnTo>
                      <a:pt x="179" y="21"/>
                    </a:lnTo>
                    <a:lnTo>
                      <a:pt x="178" y="22"/>
                    </a:lnTo>
                    <a:lnTo>
                      <a:pt x="176" y="22"/>
                    </a:lnTo>
                    <a:lnTo>
                      <a:pt x="176" y="22"/>
                    </a:lnTo>
                    <a:lnTo>
                      <a:pt x="175" y="22"/>
                    </a:lnTo>
                    <a:lnTo>
                      <a:pt x="176" y="18"/>
                    </a:lnTo>
                    <a:lnTo>
                      <a:pt x="176" y="15"/>
                    </a:lnTo>
                    <a:lnTo>
                      <a:pt x="176" y="13"/>
                    </a:lnTo>
                    <a:lnTo>
                      <a:pt x="176" y="11"/>
                    </a:lnTo>
                    <a:lnTo>
                      <a:pt x="176" y="11"/>
                    </a:lnTo>
                    <a:lnTo>
                      <a:pt x="175" y="11"/>
                    </a:lnTo>
                    <a:lnTo>
                      <a:pt x="174" y="13"/>
                    </a:lnTo>
                    <a:lnTo>
                      <a:pt x="172" y="14"/>
                    </a:lnTo>
                    <a:lnTo>
                      <a:pt x="168" y="18"/>
                    </a:lnTo>
                    <a:lnTo>
                      <a:pt x="167" y="21"/>
                    </a:lnTo>
                    <a:lnTo>
                      <a:pt x="164" y="22"/>
                    </a:lnTo>
                    <a:lnTo>
                      <a:pt x="162" y="23"/>
                    </a:lnTo>
                    <a:lnTo>
                      <a:pt x="162" y="23"/>
                    </a:lnTo>
                    <a:lnTo>
                      <a:pt x="161" y="22"/>
                    </a:lnTo>
                    <a:lnTo>
                      <a:pt x="161" y="22"/>
                    </a:lnTo>
                    <a:lnTo>
                      <a:pt x="161" y="19"/>
                    </a:lnTo>
                    <a:lnTo>
                      <a:pt x="162" y="18"/>
                    </a:lnTo>
                    <a:lnTo>
                      <a:pt x="162" y="15"/>
                    </a:lnTo>
                    <a:lnTo>
                      <a:pt x="162" y="13"/>
                    </a:lnTo>
                    <a:lnTo>
                      <a:pt x="162" y="10"/>
                    </a:lnTo>
                    <a:lnTo>
                      <a:pt x="162" y="9"/>
                    </a:lnTo>
                    <a:lnTo>
                      <a:pt x="161" y="9"/>
                    </a:lnTo>
                    <a:lnTo>
                      <a:pt x="159" y="10"/>
                    </a:lnTo>
                    <a:lnTo>
                      <a:pt x="158" y="11"/>
                    </a:lnTo>
                    <a:lnTo>
                      <a:pt x="154" y="15"/>
                    </a:lnTo>
                    <a:lnTo>
                      <a:pt x="150" y="19"/>
                    </a:lnTo>
                    <a:lnTo>
                      <a:pt x="150" y="21"/>
                    </a:lnTo>
                    <a:lnTo>
                      <a:pt x="149" y="21"/>
                    </a:lnTo>
                    <a:lnTo>
                      <a:pt x="147" y="22"/>
                    </a:lnTo>
                    <a:lnTo>
                      <a:pt x="147" y="22"/>
                    </a:lnTo>
                    <a:lnTo>
                      <a:pt x="146" y="21"/>
                    </a:lnTo>
                    <a:lnTo>
                      <a:pt x="147" y="18"/>
                    </a:lnTo>
                    <a:lnTo>
                      <a:pt x="147" y="15"/>
                    </a:lnTo>
                    <a:lnTo>
                      <a:pt x="149" y="13"/>
                    </a:lnTo>
                    <a:lnTo>
                      <a:pt x="149" y="9"/>
                    </a:lnTo>
                    <a:lnTo>
                      <a:pt x="149" y="7"/>
                    </a:lnTo>
                    <a:lnTo>
                      <a:pt x="149" y="6"/>
                    </a:lnTo>
                    <a:lnTo>
                      <a:pt x="147" y="7"/>
                    </a:lnTo>
                    <a:lnTo>
                      <a:pt x="146" y="9"/>
                    </a:lnTo>
                    <a:lnTo>
                      <a:pt x="145" y="10"/>
                    </a:lnTo>
                    <a:lnTo>
                      <a:pt x="143" y="13"/>
                    </a:lnTo>
                    <a:lnTo>
                      <a:pt x="141" y="14"/>
                    </a:lnTo>
                    <a:lnTo>
                      <a:pt x="140" y="17"/>
                    </a:lnTo>
                    <a:lnTo>
                      <a:pt x="140" y="18"/>
                    </a:lnTo>
                    <a:lnTo>
                      <a:pt x="138" y="18"/>
                    </a:lnTo>
                    <a:lnTo>
                      <a:pt x="137" y="19"/>
                    </a:lnTo>
                    <a:lnTo>
                      <a:pt x="136" y="19"/>
                    </a:lnTo>
                    <a:lnTo>
                      <a:pt x="136" y="19"/>
                    </a:lnTo>
                    <a:lnTo>
                      <a:pt x="134" y="19"/>
                    </a:lnTo>
                    <a:lnTo>
                      <a:pt x="136" y="17"/>
                    </a:lnTo>
                    <a:lnTo>
                      <a:pt x="136" y="15"/>
                    </a:lnTo>
                    <a:lnTo>
                      <a:pt x="137" y="13"/>
                    </a:lnTo>
                    <a:lnTo>
                      <a:pt x="137" y="11"/>
                    </a:lnTo>
                    <a:lnTo>
                      <a:pt x="138" y="9"/>
                    </a:lnTo>
                    <a:lnTo>
                      <a:pt x="138" y="7"/>
                    </a:lnTo>
                    <a:lnTo>
                      <a:pt x="140" y="6"/>
                    </a:lnTo>
                    <a:lnTo>
                      <a:pt x="140" y="5"/>
                    </a:lnTo>
                    <a:lnTo>
                      <a:pt x="140" y="5"/>
                    </a:lnTo>
                    <a:lnTo>
                      <a:pt x="138" y="5"/>
                    </a:lnTo>
                    <a:lnTo>
                      <a:pt x="137" y="7"/>
                    </a:lnTo>
                    <a:lnTo>
                      <a:pt x="134" y="10"/>
                    </a:lnTo>
                    <a:lnTo>
                      <a:pt x="132" y="14"/>
                    </a:lnTo>
                    <a:lnTo>
                      <a:pt x="129" y="17"/>
                    </a:lnTo>
                    <a:lnTo>
                      <a:pt x="126" y="18"/>
                    </a:lnTo>
                    <a:lnTo>
                      <a:pt x="125" y="18"/>
                    </a:lnTo>
                    <a:lnTo>
                      <a:pt x="124" y="18"/>
                    </a:lnTo>
                    <a:lnTo>
                      <a:pt x="124" y="18"/>
                    </a:lnTo>
                    <a:lnTo>
                      <a:pt x="125" y="15"/>
                    </a:lnTo>
                    <a:lnTo>
                      <a:pt x="126" y="11"/>
                    </a:lnTo>
                    <a:lnTo>
                      <a:pt x="128" y="9"/>
                    </a:lnTo>
                    <a:lnTo>
                      <a:pt x="129" y="6"/>
                    </a:lnTo>
                    <a:lnTo>
                      <a:pt x="122" y="11"/>
                    </a:lnTo>
                    <a:lnTo>
                      <a:pt x="116" y="18"/>
                    </a:lnTo>
                    <a:lnTo>
                      <a:pt x="116" y="18"/>
                    </a:lnTo>
                    <a:lnTo>
                      <a:pt x="115" y="19"/>
                    </a:lnTo>
                    <a:lnTo>
                      <a:pt x="113" y="19"/>
                    </a:lnTo>
                    <a:lnTo>
                      <a:pt x="113" y="19"/>
                    </a:lnTo>
                    <a:lnTo>
                      <a:pt x="113" y="18"/>
                    </a:lnTo>
                    <a:lnTo>
                      <a:pt x="115" y="14"/>
                    </a:lnTo>
                    <a:lnTo>
                      <a:pt x="116" y="11"/>
                    </a:lnTo>
                    <a:lnTo>
                      <a:pt x="116" y="10"/>
                    </a:lnTo>
                    <a:lnTo>
                      <a:pt x="116" y="10"/>
                    </a:lnTo>
                    <a:lnTo>
                      <a:pt x="115" y="10"/>
                    </a:lnTo>
                    <a:lnTo>
                      <a:pt x="113" y="11"/>
                    </a:lnTo>
                    <a:lnTo>
                      <a:pt x="111" y="13"/>
                    </a:lnTo>
                    <a:lnTo>
                      <a:pt x="109" y="14"/>
                    </a:lnTo>
                    <a:lnTo>
                      <a:pt x="107" y="15"/>
                    </a:lnTo>
                    <a:lnTo>
                      <a:pt x="105" y="17"/>
                    </a:lnTo>
                    <a:lnTo>
                      <a:pt x="104" y="17"/>
                    </a:lnTo>
                    <a:lnTo>
                      <a:pt x="103" y="17"/>
                    </a:lnTo>
                    <a:lnTo>
                      <a:pt x="103" y="17"/>
                    </a:lnTo>
                    <a:lnTo>
                      <a:pt x="103" y="17"/>
                    </a:lnTo>
                    <a:lnTo>
                      <a:pt x="103" y="13"/>
                    </a:lnTo>
                    <a:lnTo>
                      <a:pt x="104" y="11"/>
                    </a:lnTo>
                    <a:lnTo>
                      <a:pt x="104" y="10"/>
                    </a:lnTo>
                    <a:lnTo>
                      <a:pt x="104" y="11"/>
                    </a:lnTo>
                    <a:lnTo>
                      <a:pt x="103" y="13"/>
                    </a:lnTo>
                    <a:lnTo>
                      <a:pt x="101" y="14"/>
                    </a:lnTo>
                    <a:lnTo>
                      <a:pt x="100" y="14"/>
                    </a:lnTo>
                    <a:lnTo>
                      <a:pt x="99" y="15"/>
                    </a:lnTo>
                    <a:lnTo>
                      <a:pt x="99" y="15"/>
                    </a:lnTo>
                    <a:lnTo>
                      <a:pt x="99" y="17"/>
                    </a:lnTo>
                    <a:lnTo>
                      <a:pt x="97" y="17"/>
                    </a:lnTo>
                    <a:lnTo>
                      <a:pt x="97" y="18"/>
                    </a:lnTo>
                    <a:lnTo>
                      <a:pt x="96" y="18"/>
                    </a:lnTo>
                    <a:lnTo>
                      <a:pt x="96" y="17"/>
                    </a:lnTo>
                    <a:lnTo>
                      <a:pt x="96" y="17"/>
                    </a:lnTo>
                    <a:lnTo>
                      <a:pt x="96" y="17"/>
                    </a:lnTo>
                    <a:lnTo>
                      <a:pt x="97" y="15"/>
                    </a:lnTo>
                    <a:lnTo>
                      <a:pt x="96" y="15"/>
                    </a:lnTo>
                    <a:lnTo>
                      <a:pt x="96" y="14"/>
                    </a:lnTo>
                    <a:lnTo>
                      <a:pt x="96" y="13"/>
                    </a:lnTo>
                    <a:lnTo>
                      <a:pt x="96" y="10"/>
                    </a:lnTo>
                    <a:lnTo>
                      <a:pt x="95" y="14"/>
                    </a:lnTo>
                    <a:lnTo>
                      <a:pt x="92" y="17"/>
                    </a:lnTo>
                    <a:lnTo>
                      <a:pt x="90" y="19"/>
                    </a:lnTo>
                    <a:lnTo>
                      <a:pt x="88" y="19"/>
                    </a:lnTo>
                    <a:lnTo>
                      <a:pt x="88" y="19"/>
                    </a:lnTo>
                    <a:lnTo>
                      <a:pt x="87" y="19"/>
                    </a:lnTo>
                    <a:lnTo>
                      <a:pt x="87" y="18"/>
                    </a:lnTo>
                    <a:lnTo>
                      <a:pt x="88" y="15"/>
                    </a:lnTo>
                    <a:lnTo>
                      <a:pt x="88" y="14"/>
                    </a:lnTo>
                    <a:lnTo>
                      <a:pt x="88" y="13"/>
                    </a:lnTo>
                    <a:lnTo>
                      <a:pt x="88" y="11"/>
                    </a:lnTo>
                    <a:lnTo>
                      <a:pt x="88" y="11"/>
                    </a:lnTo>
                    <a:lnTo>
                      <a:pt x="87" y="11"/>
                    </a:lnTo>
                    <a:lnTo>
                      <a:pt x="86" y="13"/>
                    </a:lnTo>
                    <a:lnTo>
                      <a:pt x="84" y="15"/>
                    </a:lnTo>
                    <a:lnTo>
                      <a:pt x="82" y="18"/>
                    </a:lnTo>
                    <a:lnTo>
                      <a:pt x="80" y="19"/>
                    </a:lnTo>
                    <a:lnTo>
                      <a:pt x="79" y="21"/>
                    </a:lnTo>
                    <a:lnTo>
                      <a:pt x="78" y="22"/>
                    </a:lnTo>
                    <a:lnTo>
                      <a:pt x="78" y="22"/>
                    </a:lnTo>
                    <a:lnTo>
                      <a:pt x="76" y="22"/>
                    </a:lnTo>
                    <a:lnTo>
                      <a:pt x="76" y="18"/>
                    </a:lnTo>
                    <a:lnTo>
                      <a:pt x="76" y="14"/>
                    </a:lnTo>
                    <a:lnTo>
                      <a:pt x="78" y="11"/>
                    </a:lnTo>
                    <a:lnTo>
                      <a:pt x="78" y="7"/>
                    </a:lnTo>
                    <a:lnTo>
                      <a:pt x="76" y="9"/>
                    </a:lnTo>
                    <a:lnTo>
                      <a:pt x="75" y="10"/>
                    </a:lnTo>
                    <a:lnTo>
                      <a:pt x="74" y="11"/>
                    </a:lnTo>
                    <a:lnTo>
                      <a:pt x="73" y="13"/>
                    </a:lnTo>
                    <a:lnTo>
                      <a:pt x="71" y="15"/>
                    </a:lnTo>
                    <a:lnTo>
                      <a:pt x="70" y="17"/>
                    </a:lnTo>
                    <a:lnTo>
                      <a:pt x="69" y="18"/>
                    </a:lnTo>
                    <a:lnTo>
                      <a:pt x="67" y="19"/>
                    </a:lnTo>
                    <a:lnTo>
                      <a:pt x="67" y="19"/>
                    </a:lnTo>
                    <a:lnTo>
                      <a:pt x="66" y="21"/>
                    </a:lnTo>
                    <a:lnTo>
                      <a:pt x="65" y="19"/>
                    </a:lnTo>
                    <a:lnTo>
                      <a:pt x="65" y="18"/>
                    </a:lnTo>
                    <a:lnTo>
                      <a:pt x="65" y="15"/>
                    </a:lnTo>
                    <a:lnTo>
                      <a:pt x="65" y="13"/>
                    </a:lnTo>
                    <a:lnTo>
                      <a:pt x="65" y="13"/>
                    </a:lnTo>
                    <a:lnTo>
                      <a:pt x="65" y="11"/>
                    </a:lnTo>
                    <a:lnTo>
                      <a:pt x="65" y="9"/>
                    </a:lnTo>
                    <a:lnTo>
                      <a:pt x="65" y="7"/>
                    </a:lnTo>
                    <a:lnTo>
                      <a:pt x="65" y="7"/>
                    </a:lnTo>
                    <a:lnTo>
                      <a:pt x="63" y="7"/>
                    </a:lnTo>
                    <a:lnTo>
                      <a:pt x="61" y="10"/>
                    </a:lnTo>
                    <a:lnTo>
                      <a:pt x="58" y="13"/>
                    </a:lnTo>
                    <a:lnTo>
                      <a:pt x="55" y="14"/>
                    </a:lnTo>
                    <a:lnTo>
                      <a:pt x="53" y="17"/>
                    </a:lnTo>
                    <a:lnTo>
                      <a:pt x="53" y="18"/>
                    </a:lnTo>
                    <a:lnTo>
                      <a:pt x="52" y="18"/>
                    </a:lnTo>
                    <a:lnTo>
                      <a:pt x="50" y="19"/>
                    </a:lnTo>
                    <a:lnTo>
                      <a:pt x="49" y="19"/>
                    </a:lnTo>
                    <a:lnTo>
                      <a:pt x="49" y="18"/>
                    </a:lnTo>
                    <a:lnTo>
                      <a:pt x="49" y="15"/>
                    </a:lnTo>
                    <a:lnTo>
                      <a:pt x="49" y="11"/>
                    </a:lnTo>
                    <a:lnTo>
                      <a:pt x="49" y="11"/>
                    </a:lnTo>
                    <a:lnTo>
                      <a:pt x="49" y="11"/>
                    </a:lnTo>
                    <a:lnTo>
                      <a:pt x="48" y="14"/>
                    </a:lnTo>
                    <a:lnTo>
                      <a:pt x="46" y="15"/>
                    </a:lnTo>
                    <a:lnTo>
                      <a:pt x="45" y="17"/>
                    </a:lnTo>
                    <a:lnTo>
                      <a:pt x="44" y="18"/>
                    </a:lnTo>
                    <a:lnTo>
                      <a:pt x="44" y="19"/>
                    </a:lnTo>
                    <a:lnTo>
                      <a:pt x="42" y="19"/>
                    </a:lnTo>
                    <a:lnTo>
                      <a:pt x="41" y="21"/>
                    </a:lnTo>
                    <a:lnTo>
                      <a:pt x="40" y="21"/>
                    </a:lnTo>
                    <a:lnTo>
                      <a:pt x="40" y="19"/>
                    </a:lnTo>
                    <a:lnTo>
                      <a:pt x="40" y="17"/>
                    </a:lnTo>
                    <a:lnTo>
                      <a:pt x="40" y="13"/>
                    </a:lnTo>
                    <a:lnTo>
                      <a:pt x="41" y="10"/>
                    </a:lnTo>
                    <a:lnTo>
                      <a:pt x="42" y="7"/>
                    </a:lnTo>
                    <a:lnTo>
                      <a:pt x="41" y="10"/>
                    </a:lnTo>
                    <a:lnTo>
                      <a:pt x="38" y="13"/>
                    </a:lnTo>
                    <a:lnTo>
                      <a:pt x="37" y="15"/>
                    </a:lnTo>
                    <a:lnTo>
                      <a:pt x="36" y="15"/>
                    </a:lnTo>
                    <a:lnTo>
                      <a:pt x="36" y="17"/>
                    </a:lnTo>
                    <a:lnTo>
                      <a:pt x="34" y="17"/>
                    </a:lnTo>
                    <a:lnTo>
                      <a:pt x="33" y="18"/>
                    </a:lnTo>
                    <a:lnTo>
                      <a:pt x="33" y="17"/>
                    </a:lnTo>
                    <a:lnTo>
                      <a:pt x="33" y="14"/>
                    </a:lnTo>
                    <a:lnTo>
                      <a:pt x="33" y="11"/>
                    </a:lnTo>
                    <a:lnTo>
                      <a:pt x="32" y="9"/>
                    </a:lnTo>
                    <a:lnTo>
                      <a:pt x="31" y="11"/>
                    </a:lnTo>
                    <a:lnTo>
                      <a:pt x="28" y="15"/>
                    </a:lnTo>
                    <a:lnTo>
                      <a:pt x="25" y="18"/>
                    </a:lnTo>
                    <a:lnTo>
                      <a:pt x="24" y="18"/>
                    </a:lnTo>
                    <a:lnTo>
                      <a:pt x="24" y="18"/>
                    </a:lnTo>
                    <a:lnTo>
                      <a:pt x="23" y="18"/>
                    </a:lnTo>
                    <a:lnTo>
                      <a:pt x="23" y="17"/>
                    </a:lnTo>
                    <a:lnTo>
                      <a:pt x="23" y="14"/>
                    </a:lnTo>
                    <a:lnTo>
                      <a:pt x="23" y="11"/>
                    </a:lnTo>
                    <a:lnTo>
                      <a:pt x="23" y="9"/>
                    </a:lnTo>
                    <a:lnTo>
                      <a:pt x="23" y="7"/>
                    </a:lnTo>
                    <a:lnTo>
                      <a:pt x="20" y="10"/>
                    </a:lnTo>
                    <a:lnTo>
                      <a:pt x="16" y="14"/>
                    </a:lnTo>
                    <a:lnTo>
                      <a:pt x="13" y="18"/>
                    </a:lnTo>
                    <a:lnTo>
                      <a:pt x="12" y="18"/>
                    </a:lnTo>
                    <a:lnTo>
                      <a:pt x="12" y="19"/>
                    </a:lnTo>
                    <a:lnTo>
                      <a:pt x="11" y="19"/>
                    </a:lnTo>
                    <a:lnTo>
                      <a:pt x="10" y="19"/>
                    </a:lnTo>
                    <a:lnTo>
                      <a:pt x="10" y="18"/>
                    </a:lnTo>
                    <a:lnTo>
                      <a:pt x="11" y="17"/>
                    </a:lnTo>
                    <a:lnTo>
                      <a:pt x="11" y="15"/>
                    </a:lnTo>
                    <a:lnTo>
                      <a:pt x="12" y="14"/>
                    </a:lnTo>
                    <a:lnTo>
                      <a:pt x="12" y="13"/>
                    </a:lnTo>
                    <a:lnTo>
                      <a:pt x="12" y="11"/>
                    </a:lnTo>
                    <a:lnTo>
                      <a:pt x="11" y="10"/>
                    </a:lnTo>
                    <a:lnTo>
                      <a:pt x="10" y="11"/>
                    </a:lnTo>
                    <a:lnTo>
                      <a:pt x="7" y="13"/>
                    </a:lnTo>
                    <a:lnTo>
                      <a:pt x="0" y="15"/>
                    </a:lnTo>
                    <a:lnTo>
                      <a:pt x="0" y="15"/>
                    </a:lnTo>
                    <a:lnTo>
                      <a:pt x="0" y="15"/>
                    </a:lnTo>
                    <a:lnTo>
                      <a:pt x="0" y="15"/>
                    </a:lnTo>
                    <a:lnTo>
                      <a:pt x="4" y="13"/>
                    </a:lnTo>
                    <a:lnTo>
                      <a:pt x="7" y="10"/>
                    </a:lnTo>
                    <a:lnTo>
                      <a:pt x="11" y="7"/>
                    </a:lnTo>
                    <a:lnTo>
                      <a:pt x="13" y="7"/>
                    </a:lnTo>
                    <a:lnTo>
                      <a:pt x="15" y="7"/>
                    </a:lnTo>
                    <a:lnTo>
                      <a:pt x="16" y="9"/>
                    </a:lnTo>
                    <a:lnTo>
                      <a:pt x="16" y="10"/>
                    </a:lnTo>
                    <a:lnTo>
                      <a:pt x="15" y="11"/>
                    </a:lnTo>
                    <a:lnTo>
                      <a:pt x="19" y="9"/>
                    </a:lnTo>
                    <a:lnTo>
                      <a:pt x="21" y="5"/>
                    </a:lnTo>
                    <a:lnTo>
                      <a:pt x="25" y="2"/>
                    </a:lnTo>
                    <a:lnTo>
                      <a:pt x="27" y="2"/>
                    </a:lnTo>
                    <a:lnTo>
                      <a:pt x="28" y="4"/>
                    </a:lnTo>
                    <a:lnTo>
                      <a:pt x="28" y="5"/>
                    </a:lnTo>
                    <a:lnTo>
                      <a:pt x="28" y="7"/>
                    </a:lnTo>
                    <a:lnTo>
                      <a:pt x="28" y="9"/>
                    </a:lnTo>
                    <a:lnTo>
                      <a:pt x="27" y="11"/>
                    </a:lnTo>
                    <a:lnTo>
                      <a:pt x="29" y="9"/>
                    </a:lnTo>
                    <a:lnTo>
                      <a:pt x="32" y="6"/>
                    </a:lnTo>
                    <a:lnTo>
                      <a:pt x="34" y="4"/>
                    </a:lnTo>
                    <a:lnTo>
                      <a:pt x="36" y="4"/>
                    </a:lnTo>
                    <a:lnTo>
                      <a:pt x="37" y="4"/>
                    </a:lnTo>
                    <a:lnTo>
                      <a:pt x="38" y="6"/>
                    </a:lnTo>
                    <a:lnTo>
                      <a:pt x="38" y="9"/>
                    </a:lnTo>
                    <a:lnTo>
                      <a:pt x="40" y="6"/>
                    </a:lnTo>
                    <a:lnTo>
                      <a:pt x="41" y="5"/>
                    </a:lnTo>
                    <a:lnTo>
                      <a:pt x="44" y="4"/>
                    </a:lnTo>
                    <a:lnTo>
                      <a:pt x="44" y="4"/>
                    </a:lnTo>
                    <a:lnTo>
                      <a:pt x="45" y="2"/>
                    </a:lnTo>
                    <a:lnTo>
                      <a:pt x="45" y="4"/>
                    </a:lnTo>
                    <a:lnTo>
                      <a:pt x="46" y="5"/>
                    </a:lnTo>
                    <a:lnTo>
                      <a:pt x="46" y="7"/>
                    </a:lnTo>
                    <a:lnTo>
                      <a:pt x="45" y="10"/>
                    </a:lnTo>
                    <a:lnTo>
                      <a:pt x="48" y="7"/>
                    </a:lnTo>
                    <a:lnTo>
                      <a:pt x="50" y="5"/>
                    </a:lnTo>
                    <a:lnTo>
                      <a:pt x="53" y="4"/>
                    </a:lnTo>
                    <a:lnTo>
                      <a:pt x="54" y="4"/>
                    </a:lnTo>
                    <a:lnTo>
                      <a:pt x="54" y="5"/>
                    </a:lnTo>
                    <a:lnTo>
                      <a:pt x="54" y="7"/>
                    </a:lnTo>
                    <a:lnTo>
                      <a:pt x="54" y="11"/>
                    </a:lnTo>
                    <a:lnTo>
                      <a:pt x="57" y="9"/>
                    </a:lnTo>
                    <a:lnTo>
                      <a:pt x="57" y="9"/>
                    </a:lnTo>
                    <a:lnTo>
                      <a:pt x="58" y="9"/>
                    </a:lnTo>
                    <a:lnTo>
                      <a:pt x="58" y="10"/>
                    </a:lnTo>
                    <a:lnTo>
                      <a:pt x="57" y="13"/>
                    </a:lnTo>
                    <a:lnTo>
                      <a:pt x="59" y="9"/>
                    </a:lnTo>
                    <a:lnTo>
                      <a:pt x="62" y="6"/>
                    </a:lnTo>
                    <a:lnTo>
                      <a:pt x="65" y="5"/>
                    </a:lnTo>
                    <a:lnTo>
                      <a:pt x="69" y="4"/>
                    </a:lnTo>
                    <a:lnTo>
                      <a:pt x="70" y="4"/>
                    </a:lnTo>
                    <a:lnTo>
                      <a:pt x="70" y="7"/>
                    </a:lnTo>
                    <a:lnTo>
                      <a:pt x="69" y="10"/>
                    </a:lnTo>
                    <a:lnTo>
                      <a:pt x="69" y="14"/>
                    </a:lnTo>
                    <a:lnTo>
                      <a:pt x="71" y="10"/>
                    </a:lnTo>
                    <a:lnTo>
                      <a:pt x="75" y="6"/>
                    </a:lnTo>
                    <a:lnTo>
                      <a:pt x="79" y="2"/>
                    </a:lnTo>
                    <a:lnTo>
                      <a:pt x="80" y="2"/>
                    </a:lnTo>
                    <a:lnTo>
                      <a:pt x="80" y="2"/>
                    </a:lnTo>
                    <a:lnTo>
                      <a:pt x="82" y="4"/>
                    </a:lnTo>
                    <a:lnTo>
                      <a:pt x="82" y="6"/>
                    </a:lnTo>
                    <a:lnTo>
                      <a:pt x="82" y="9"/>
                    </a:lnTo>
                    <a:lnTo>
                      <a:pt x="82" y="11"/>
                    </a:lnTo>
                    <a:lnTo>
                      <a:pt x="80" y="14"/>
                    </a:lnTo>
                    <a:lnTo>
                      <a:pt x="83" y="11"/>
                    </a:lnTo>
                    <a:lnTo>
                      <a:pt x="86" y="9"/>
                    </a:lnTo>
                    <a:lnTo>
                      <a:pt x="88" y="7"/>
                    </a:lnTo>
                    <a:lnTo>
                      <a:pt x="91" y="6"/>
                    </a:lnTo>
                    <a:lnTo>
                      <a:pt x="94" y="6"/>
                    </a:lnTo>
                    <a:lnTo>
                      <a:pt x="94" y="6"/>
                    </a:lnTo>
                    <a:lnTo>
                      <a:pt x="94" y="7"/>
                    </a:lnTo>
                    <a:lnTo>
                      <a:pt x="92" y="13"/>
                    </a:lnTo>
                    <a:lnTo>
                      <a:pt x="95" y="10"/>
                    </a:lnTo>
                    <a:lnTo>
                      <a:pt x="96" y="7"/>
                    </a:lnTo>
                    <a:lnTo>
                      <a:pt x="99" y="5"/>
                    </a:lnTo>
                    <a:lnTo>
                      <a:pt x="100" y="5"/>
                    </a:lnTo>
                    <a:lnTo>
                      <a:pt x="100" y="5"/>
                    </a:lnTo>
                    <a:lnTo>
                      <a:pt x="101" y="5"/>
                    </a:lnTo>
                    <a:lnTo>
                      <a:pt x="101" y="7"/>
                    </a:lnTo>
                    <a:lnTo>
                      <a:pt x="101" y="9"/>
                    </a:lnTo>
                    <a:lnTo>
                      <a:pt x="104" y="6"/>
                    </a:lnTo>
                    <a:lnTo>
                      <a:pt x="108" y="4"/>
                    </a:lnTo>
                    <a:lnTo>
                      <a:pt x="109" y="4"/>
                    </a:lnTo>
                    <a:lnTo>
                      <a:pt x="109" y="4"/>
                    </a:lnTo>
                    <a:lnTo>
                      <a:pt x="111" y="4"/>
                    </a:lnTo>
                    <a:lnTo>
                      <a:pt x="109" y="6"/>
                    </a:lnTo>
                    <a:lnTo>
                      <a:pt x="109" y="9"/>
                    </a:lnTo>
                    <a:lnTo>
                      <a:pt x="108" y="10"/>
                    </a:lnTo>
                    <a:lnTo>
                      <a:pt x="111" y="9"/>
                    </a:lnTo>
                    <a:lnTo>
                      <a:pt x="112" y="7"/>
                    </a:lnTo>
                    <a:lnTo>
                      <a:pt x="115" y="5"/>
                    </a:lnTo>
                    <a:lnTo>
                      <a:pt x="117" y="4"/>
                    </a:lnTo>
                    <a:lnTo>
                      <a:pt x="120" y="2"/>
                    </a:lnTo>
                    <a:lnTo>
                      <a:pt x="122" y="2"/>
                    </a:lnTo>
                    <a:lnTo>
                      <a:pt x="124" y="4"/>
                    </a:lnTo>
                    <a:lnTo>
                      <a:pt x="124" y="4"/>
                    </a:lnTo>
                    <a:lnTo>
                      <a:pt x="122" y="6"/>
                    </a:lnTo>
                    <a:lnTo>
                      <a:pt x="121" y="7"/>
                    </a:lnTo>
                    <a:lnTo>
                      <a:pt x="120" y="10"/>
                    </a:lnTo>
                    <a:lnTo>
                      <a:pt x="119" y="11"/>
                    </a:lnTo>
                    <a:lnTo>
                      <a:pt x="117" y="13"/>
                    </a:lnTo>
                    <a:lnTo>
                      <a:pt x="117" y="13"/>
                    </a:lnTo>
                    <a:lnTo>
                      <a:pt x="119" y="11"/>
                    </a:lnTo>
                    <a:lnTo>
                      <a:pt x="120" y="10"/>
                    </a:lnTo>
                    <a:lnTo>
                      <a:pt x="124" y="6"/>
                    </a:lnTo>
                    <a:lnTo>
                      <a:pt x="128" y="4"/>
                    </a:lnTo>
                    <a:lnTo>
                      <a:pt x="133" y="1"/>
                    </a:lnTo>
                    <a:lnTo>
                      <a:pt x="133" y="1"/>
                    </a:lnTo>
                    <a:lnTo>
                      <a:pt x="134" y="1"/>
                    </a:lnTo>
                    <a:lnTo>
                      <a:pt x="134" y="1"/>
                    </a:lnTo>
                    <a:lnTo>
                      <a:pt x="134" y="4"/>
                    </a:lnTo>
                    <a:lnTo>
                      <a:pt x="133" y="6"/>
                    </a:lnTo>
                    <a:lnTo>
                      <a:pt x="132" y="9"/>
                    </a:lnTo>
                    <a:lnTo>
                      <a:pt x="130" y="11"/>
                    </a:lnTo>
                    <a:lnTo>
                      <a:pt x="133" y="7"/>
                    </a:lnTo>
                    <a:lnTo>
                      <a:pt x="137" y="5"/>
                    </a:lnTo>
                    <a:lnTo>
                      <a:pt x="141" y="1"/>
                    </a:lnTo>
                    <a:lnTo>
                      <a:pt x="141" y="1"/>
                    </a:lnTo>
                    <a:lnTo>
                      <a:pt x="142" y="1"/>
                    </a:lnTo>
                    <a:lnTo>
                      <a:pt x="143" y="0"/>
                    </a:lnTo>
                    <a:close/>
                  </a:path>
                </a:pathLst>
              </a:custGeom>
              <a:grpFill/>
              <a:ln w="0">
                <a:solidFill>
                  <a:srgbClr val="8EA4D8"/>
                </a:solidFill>
                <a:prstDash val="solid"/>
                <a:round/>
              </a:ln>
            </p:spPr>
            <p:txBody>
              <a:bodyPr vert="horz" wrap="square" lIns="91440" tIns="45720" rIns="91440" bIns="45720" numCol="1" anchor="t" anchorCtr="0" compatLnSpc="1"/>
              <a:lstStyle/>
              <a:p>
                <a:endParaRPr lang="zh-CN" altLang="en-US"/>
              </a:p>
            </p:txBody>
          </p:sp>
          <p:sp>
            <p:nvSpPr>
              <p:cNvPr id="16" name="Freeform 107"/>
              <p:cNvSpPr/>
              <p:nvPr/>
            </p:nvSpPr>
            <p:spPr bwMode="auto">
              <a:xfrm>
                <a:off x="5078413" y="3000375"/>
                <a:ext cx="146050" cy="206375"/>
              </a:xfrm>
              <a:custGeom>
                <a:gdLst>
                  <a:gd name="T0" fmla="*/ 92 w 92"/>
                  <a:gd name="T1" fmla="*/ 1 h 130"/>
                  <a:gd name="T2" fmla="*/ 92 w 92"/>
                  <a:gd name="T3" fmla="*/ 5 h 130"/>
                  <a:gd name="T4" fmla="*/ 90 w 92"/>
                  <a:gd name="T5" fmla="*/ 6 h 130"/>
                  <a:gd name="T6" fmla="*/ 88 w 92"/>
                  <a:gd name="T7" fmla="*/ 9 h 130"/>
                  <a:gd name="T8" fmla="*/ 84 w 92"/>
                  <a:gd name="T9" fmla="*/ 9 h 130"/>
                  <a:gd name="T10" fmla="*/ 82 w 92"/>
                  <a:gd name="T11" fmla="*/ 14 h 130"/>
                  <a:gd name="T12" fmla="*/ 75 w 92"/>
                  <a:gd name="T13" fmla="*/ 25 h 130"/>
                  <a:gd name="T14" fmla="*/ 74 w 92"/>
                  <a:gd name="T15" fmla="*/ 25 h 130"/>
                  <a:gd name="T16" fmla="*/ 71 w 92"/>
                  <a:gd name="T17" fmla="*/ 26 h 130"/>
                  <a:gd name="T18" fmla="*/ 70 w 92"/>
                  <a:gd name="T19" fmla="*/ 22 h 130"/>
                  <a:gd name="T20" fmla="*/ 63 w 92"/>
                  <a:gd name="T21" fmla="*/ 42 h 130"/>
                  <a:gd name="T22" fmla="*/ 56 w 92"/>
                  <a:gd name="T23" fmla="*/ 50 h 130"/>
                  <a:gd name="T24" fmla="*/ 53 w 92"/>
                  <a:gd name="T25" fmla="*/ 50 h 130"/>
                  <a:gd name="T26" fmla="*/ 49 w 92"/>
                  <a:gd name="T27" fmla="*/ 59 h 130"/>
                  <a:gd name="T28" fmla="*/ 45 w 92"/>
                  <a:gd name="T29" fmla="*/ 64 h 130"/>
                  <a:gd name="T30" fmla="*/ 41 w 92"/>
                  <a:gd name="T31" fmla="*/ 65 h 130"/>
                  <a:gd name="T32" fmla="*/ 36 w 92"/>
                  <a:gd name="T33" fmla="*/ 81 h 130"/>
                  <a:gd name="T34" fmla="*/ 35 w 92"/>
                  <a:gd name="T35" fmla="*/ 84 h 130"/>
                  <a:gd name="T36" fmla="*/ 32 w 92"/>
                  <a:gd name="T37" fmla="*/ 84 h 130"/>
                  <a:gd name="T38" fmla="*/ 31 w 92"/>
                  <a:gd name="T39" fmla="*/ 79 h 130"/>
                  <a:gd name="T40" fmla="*/ 28 w 92"/>
                  <a:gd name="T41" fmla="*/ 86 h 130"/>
                  <a:gd name="T42" fmla="*/ 24 w 92"/>
                  <a:gd name="T43" fmla="*/ 97 h 130"/>
                  <a:gd name="T44" fmla="*/ 21 w 92"/>
                  <a:gd name="T45" fmla="*/ 100 h 130"/>
                  <a:gd name="T46" fmla="*/ 20 w 92"/>
                  <a:gd name="T47" fmla="*/ 100 h 130"/>
                  <a:gd name="T48" fmla="*/ 21 w 92"/>
                  <a:gd name="T49" fmla="*/ 93 h 130"/>
                  <a:gd name="T50" fmla="*/ 11 w 92"/>
                  <a:gd name="T51" fmla="*/ 119 h 130"/>
                  <a:gd name="T52" fmla="*/ 8 w 92"/>
                  <a:gd name="T53" fmla="*/ 120 h 130"/>
                  <a:gd name="T54" fmla="*/ 7 w 92"/>
                  <a:gd name="T55" fmla="*/ 120 h 130"/>
                  <a:gd name="T56" fmla="*/ 8 w 92"/>
                  <a:gd name="T57" fmla="*/ 114 h 130"/>
                  <a:gd name="T58" fmla="*/ 0 w 92"/>
                  <a:gd name="T59" fmla="*/ 130 h 130"/>
                  <a:gd name="T60" fmla="*/ 0 w 92"/>
                  <a:gd name="T61" fmla="*/ 130 h 130"/>
                  <a:gd name="T62" fmla="*/ 7 w 92"/>
                  <a:gd name="T63" fmla="*/ 113 h 130"/>
                  <a:gd name="T64" fmla="*/ 16 w 92"/>
                  <a:gd name="T65" fmla="*/ 96 h 130"/>
                  <a:gd name="T66" fmla="*/ 20 w 92"/>
                  <a:gd name="T67" fmla="*/ 88 h 130"/>
                  <a:gd name="T68" fmla="*/ 27 w 92"/>
                  <a:gd name="T69" fmla="*/ 76 h 130"/>
                  <a:gd name="T70" fmla="*/ 28 w 92"/>
                  <a:gd name="T71" fmla="*/ 76 h 130"/>
                  <a:gd name="T72" fmla="*/ 32 w 92"/>
                  <a:gd name="T73" fmla="*/ 67 h 130"/>
                  <a:gd name="T74" fmla="*/ 33 w 92"/>
                  <a:gd name="T75" fmla="*/ 65 h 130"/>
                  <a:gd name="T76" fmla="*/ 36 w 92"/>
                  <a:gd name="T77" fmla="*/ 64 h 130"/>
                  <a:gd name="T78" fmla="*/ 37 w 92"/>
                  <a:gd name="T79" fmla="*/ 65 h 130"/>
                  <a:gd name="T80" fmla="*/ 44 w 92"/>
                  <a:gd name="T81" fmla="*/ 54 h 130"/>
                  <a:gd name="T82" fmla="*/ 46 w 92"/>
                  <a:gd name="T83" fmla="*/ 51 h 130"/>
                  <a:gd name="T84" fmla="*/ 49 w 92"/>
                  <a:gd name="T85" fmla="*/ 51 h 130"/>
                  <a:gd name="T86" fmla="*/ 53 w 92"/>
                  <a:gd name="T87" fmla="*/ 39 h 130"/>
                  <a:gd name="T88" fmla="*/ 57 w 92"/>
                  <a:gd name="T89" fmla="*/ 34 h 130"/>
                  <a:gd name="T90" fmla="*/ 59 w 92"/>
                  <a:gd name="T91" fmla="*/ 33 h 130"/>
                  <a:gd name="T92" fmla="*/ 61 w 92"/>
                  <a:gd name="T93" fmla="*/ 33 h 130"/>
                  <a:gd name="T94" fmla="*/ 62 w 92"/>
                  <a:gd name="T95" fmla="*/ 33 h 130"/>
                  <a:gd name="T96" fmla="*/ 71 w 92"/>
                  <a:gd name="T97" fmla="*/ 14 h 130"/>
                  <a:gd name="T98" fmla="*/ 73 w 92"/>
                  <a:gd name="T99" fmla="*/ 13 h 130"/>
                  <a:gd name="T100" fmla="*/ 75 w 92"/>
                  <a:gd name="T101" fmla="*/ 13 h 130"/>
                  <a:gd name="T102" fmla="*/ 75 w 92"/>
                  <a:gd name="T103" fmla="*/ 16 h 130"/>
                  <a:gd name="T104" fmla="*/ 80 w 92"/>
                  <a:gd name="T105" fmla="*/ 6 h 130"/>
                  <a:gd name="T106" fmla="*/ 84 w 92"/>
                  <a:gd name="T107" fmla="*/ 1 h 130"/>
                  <a:gd name="T108" fmla="*/ 88 w 92"/>
                  <a:gd name="T109" fmla="*/ 0 h 130"/>
                  <a:gd name="T110" fmla="*/ 91 w 92"/>
                  <a:gd name="T111" fmla="*/ 0 h 13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2" h="130">
                    <a:moveTo>
                      <a:pt x="92" y="0"/>
                    </a:moveTo>
                    <a:lnTo>
                      <a:pt x="92" y="1"/>
                    </a:lnTo>
                    <a:lnTo>
                      <a:pt x="92" y="4"/>
                    </a:lnTo>
                    <a:lnTo>
                      <a:pt x="92" y="5"/>
                    </a:lnTo>
                    <a:lnTo>
                      <a:pt x="91" y="5"/>
                    </a:lnTo>
                    <a:lnTo>
                      <a:pt x="90" y="6"/>
                    </a:lnTo>
                    <a:lnTo>
                      <a:pt x="88" y="8"/>
                    </a:lnTo>
                    <a:lnTo>
                      <a:pt x="88" y="9"/>
                    </a:lnTo>
                    <a:lnTo>
                      <a:pt x="86" y="9"/>
                    </a:lnTo>
                    <a:lnTo>
                      <a:pt x="84" y="9"/>
                    </a:lnTo>
                    <a:lnTo>
                      <a:pt x="84" y="9"/>
                    </a:lnTo>
                    <a:lnTo>
                      <a:pt x="82" y="14"/>
                    </a:lnTo>
                    <a:lnTo>
                      <a:pt x="79" y="20"/>
                    </a:lnTo>
                    <a:lnTo>
                      <a:pt x="75" y="25"/>
                    </a:lnTo>
                    <a:lnTo>
                      <a:pt x="74" y="25"/>
                    </a:lnTo>
                    <a:lnTo>
                      <a:pt x="74" y="25"/>
                    </a:lnTo>
                    <a:lnTo>
                      <a:pt x="73" y="26"/>
                    </a:lnTo>
                    <a:lnTo>
                      <a:pt x="71" y="26"/>
                    </a:lnTo>
                    <a:lnTo>
                      <a:pt x="70" y="25"/>
                    </a:lnTo>
                    <a:lnTo>
                      <a:pt x="70" y="22"/>
                    </a:lnTo>
                    <a:lnTo>
                      <a:pt x="66" y="31"/>
                    </a:lnTo>
                    <a:lnTo>
                      <a:pt x="63" y="42"/>
                    </a:lnTo>
                    <a:lnTo>
                      <a:pt x="57" y="48"/>
                    </a:lnTo>
                    <a:lnTo>
                      <a:pt x="56" y="50"/>
                    </a:lnTo>
                    <a:lnTo>
                      <a:pt x="54" y="50"/>
                    </a:lnTo>
                    <a:lnTo>
                      <a:pt x="53" y="50"/>
                    </a:lnTo>
                    <a:lnTo>
                      <a:pt x="52" y="55"/>
                    </a:lnTo>
                    <a:lnTo>
                      <a:pt x="49" y="59"/>
                    </a:lnTo>
                    <a:lnTo>
                      <a:pt x="46" y="64"/>
                    </a:lnTo>
                    <a:lnTo>
                      <a:pt x="45" y="64"/>
                    </a:lnTo>
                    <a:lnTo>
                      <a:pt x="44" y="65"/>
                    </a:lnTo>
                    <a:lnTo>
                      <a:pt x="41" y="65"/>
                    </a:lnTo>
                    <a:lnTo>
                      <a:pt x="38" y="73"/>
                    </a:lnTo>
                    <a:lnTo>
                      <a:pt x="36" y="81"/>
                    </a:lnTo>
                    <a:lnTo>
                      <a:pt x="36" y="82"/>
                    </a:lnTo>
                    <a:lnTo>
                      <a:pt x="35" y="84"/>
                    </a:lnTo>
                    <a:lnTo>
                      <a:pt x="33" y="84"/>
                    </a:lnTo>
                    <a:lnTo>
                      <a:pt x="32" y="84"/>
                    </a:lnTo>
                    <a:lnTo>
                      <a:pt x="31" y="84"/>
                    </a:lnTo>
                    <a:lnTo>
                      <a:pt x="31" y="79"/>
                    </a:lnTo>
                    <a:lnTo>
                      <a:pt x="32" y="75"/>
                    </a:lnTo>
                    <a:lnTo>
                      <a:pt x="28" y="86"/>
                    </a:lnTo>
                    <a:lnTo>
                      <a:pt x="24" y="97"/>
                    </a:lnTo>
                    <a:lnTo>
                      <a:pt x="24" y="97"/>
                    </a:lnTo>
                    <a:lnTo>
                      <a:pt x="23" y="98"/>
                    </a:lnTo>
                    <a:lnTo>
                      <a:pt x="21" y="100"/>
                    </a:lnTo>
                    <a:lnTo>
                      <a:pt x="20" y="100"/>
                    </a:lnTo>
                    <a:lnTo>
                      <a:pt x="20" y="100"/>
                    </a:lnTo>
                    <a:lnTo>
                      <a:pt x="20" y="98"/>
                    </a:lnTo>
                    <a:lnTo>
                      <a:pt x="21" y="93"/>
                    </a:lnTo>
                    <a:lnTo>
                      <a:pt x="16" y="106"/>
                    </a:lnTo>
                    <a:lnTo>
                      <a:pt x="11" y="119"/>
                    </a:lnTo>
                    <a:lnTo>
                      <a:pt x="10" y="119"/>
                    </a:lnTo>
                    <a:lnTo>
                      <a:pt x="8" y="120"/>
                    </a:lnTo>
                    <a:lnTo>
                      <a:pt x="7" y="120"/>
                    </a:lnTo>
                    <a:lnTo>
                      <a:pt x="7" y="120"/>
                    </a:lnTo>
                    <a:lnTo>
                      <a:pt x="6" y="120"/>
                    </a:lnTo>
                    <a:lnTo>
                      <a:pt x="8" y="114"/>
                    </a:lnTo>
                    <a:lnTo>
                      <a:pt x="2" y="128"/>
                    </a:lnTo>
                    <a:lnTo>
                      <a:pt x="0" y="130"/>
                    </a:lnTo>
                    <a:lnTo>
                      <a:pt x="0" y="130"/>
                    </a:lnTo>
                    <a:lnTo>
                      <a:pt x="0" y="130"/>
                    </a:lnTo>
                    <a:lnTo>
                      <a:pt x="0" y="130"/>
                    </a:lnTo>
                    <a:lnTo>
                      <a:pt x="7" y="113"/>
                    </a:lnTo>
                    <a:lnTo>
                      <a:pt x="16" y="96"/>
                    </a:lnTo>
                    <a:lnTo>
                      <a:pt x="16" y="96"/>
                    </a:lnTo>
                    <a:lnTo>
                      <a:pt x="17" y="94"/>
                    </a:lnTo>
                    <a:lnTo>
                      <a:pt x="20" y="88"/>
                    </a:lnTo>
                    <a:lnTo>
                      <a:pt x="23" y="82"/>
                    </a:lnTo>
                    <a:lnTo>
                      <a:pt x="27" y="76"/>
                    </a:lnTo>
                    <a:lnTo>
                      <a:pt x="27" y="76"/>
                    </a:lnTo>
                    <a:lnTo>
                      <a:pt x="28" y="76"/>
                    </a:lnTo>
                    <a:lnTo>
                      <a:pt x="29" y="71"/>
                    </a:lnTo>
                    <a:lnTo>
                      <a:pt x="32" y="67"/>
                    </a:lnTo>
                    <a:lnTo>
                      <a:pt x="33" y="67"/>
                    </a:lnTo>
                    <a:lnTo>
                      <a:pt x="33" y="65"/>
                    </a:lnTo>
                    <a:lnTo>
                      <a:pt x="35" y="64"/>
                    </a:lnTo>
                    <a:lnTo>
                      <a:pt x="36" y="64"/>
                    </a:lnTo>
                    <a:lnTo>
                      <a:pt x="37" y="65"/>
                    </a:lnTo>
                    <a:lnTo>
                      <a:pt x="37" y="65"/>
                    </a:lnTo>
                    <a:lnTo>
                      <a:pt x="40" y="59"/>
                    </a:lnTo>
                    <a:lnTo>
                      <a:pt x="44" y="54"/>
                    </a:lnTo>
                    <a:lnTo>
                      <a:pt x="45" y="52"/>
                    </a:lnTo>
                    <a:lnTo>
                      <a:pt x="46" y="51"/>
                    </a:lnTo>
                    <a:lnTo>
                      <a:pt x="48" y="51"/>
                    </a:lnTo>
                    <a:lnTo>
                      <a:pt x="49" y="51"/>
                    </a:lnTo>
                    <a:lnTo>
                      <a:pt x="50" y="46"/>
                    </a:lnTo>
                    <a:lnTo>
                      <a:pt x="53" y="39"/>
                    </a:lnTo>
                    <a:lnTo>
                      <a:pt x="56" y="34"/>
                    </a:lnTo>
                    <a:lnTo>
                      <a:pt x="57" y="34"/>
                    </a:lnTo>
                    <a:lnTo>
                      <a:pt x="58" y="33"/>
                    </a:lnTo>
                    <a:lnTo>
                      <a:pt x="59" y="33"/>
                    </a:lnTo>
                    <a:lnTo>
                      <a:pt x="61" y="33"/>
                    </a:lnTo>
                    <a:lnTo>
                      <a:pt x="61" y="33"/>
                    </a:lnTo>
                    <a:lnTo>
                      <a:pt x="59" y="42"/>
                    </a:lnTo>
                    <a:lnTo>
                      <a:pt x="62" y="33"/>
                    </a:lnTo>
                    <a:lnTo>
                      <a:pt x="66" y="22"/>
                    </a:lnTo>
                    <a:lnTo>
                      <a:pt x="71" y="14"/>
                    </a:lnTo>
                    <a:lnTo>
                      <a:pt x="71" y="14"/>
                    </a:lnTo>
                    <a:lnTo>
                      <a:pt x="73" y="13"/>
                    </a:lnTo>
                    <a:lnTo>
                      <a:pt x="74" y="13"/>
                    </a:lnTo>
                    <a:lnTo>
                      <a:pt x="75" y="13"/>
                    </a:lnTo>
                    <a:lnTo>
                      <a:pt x="75" y="13"/>
                    </a:lnTo>
                    <a:lnTo>
                      <a:pt x="75" y="16"/>
                    </a:lnTo>
                    <a:lnTo>
                      <a:pt x="78" y="12"/>
                    </a:lnTo>
                    <a:lnTo>
                      <a:pt x="80" y="6"/>
                    </a:lnTo>
                    <a:lnTo>
                      <a:pt x="84" y="2"/>
                    </a:lnTo>
                    <a:lnTo>
                      <a:pt x="84" y="1"/>
                    </a:lnTo>
                    <a:lnTo>
                      <a:pt x="86" y="1"/>
                    </a:lnTo>
                    <a:lnTo>
                      <a:pt x="88" y="0"/>
                    </a:lnTo>
                    <a:lnTo>
                      <a:pt x="88" y="1"/>
                    </a:lnTo>
                    <a:lnTo>
                      <a:pt x="91" y="0"/>
                    </a:lnTo>
                    <a:lnTo>
                      <a:pt x="92" y="0"/>
                    </a:lnTo>
                    <a:close/>
                  </a:path>
                </a:pathLst>
              </a:custGeom>
              <a:grpFill/>
              <a:ln w="0">
                <a:solidFill>
                  <a:srgbClr val="8EA4D8"/>
                </a:solidFill>
                <a:prstDash val="solid"/>
                <a:round/>
              </a:ln>
            </p:spPr>
            <p:txBody>
              <a:bodyPr vert="horz" wrap="square" lIns="91440" tIns="45720" rIns="91440" bIns="45720" numCol="1" anchor="t" anchorCtr="0" compatLnSpc="1"/>
              <a:lstStyle/>
              <a:p>
                <a:endParaRPr lang="zh-CN" altLang="en-US"/>
              </a:p>
            </p:txBody>
          </p:sp>
          <p:sp>
            <p:nvSpPr>
              <p:cNvPr id="17" name="Freeform 108"/>
              <p:cNvSpPr>
                <a:spLocks noEditPoints="1"/>
              </p:cNvSpPr>
              <p:nvPr/>
            </p:nvSpPr>
            <p:spPr bwMode="auto">
              <a:xfrm>
                <a:off x="3910013" y="2832100"/>
                <a:ext cx="1317625" cy="390525"/>
              </a:xfrm>
              <a:custGeom>
                <a:gdLst>
                  <a:gd name="T0" fmla="*/ 764 w 830"/>
                  <a:gd name="T1" fmla="*/ 181 h 246"/>
                  <a:gd name="T2" fmla="*/ 739 w 830"/>
                  <a:gd name="T3" fmla="*/ 217 h 246"/>
                  <a:gd name="T4" fmla="*/ 746 w 830"/>
                  <a:gd name="T5" fmla="*/ 220 h 246"/>
                  <a:gd name="T6" fmla="*/ 736 w 830"/>
                  <a:gd name="T7" fmla="*/ 226 h 246"/>
                  <a:gd name="T8" fmla="*/ 815 w 830"/>
                  <a:gd name="T9" fmla="*/ 123 h 246"/>
                  <a:gd name="T10" fmla="*/ 823 w 830"/>
                  <a:gd name="T11" fmla="*/ 103 h 246"/>
                  <a:gd name="T12" fmla="*/ 33 w 830"/>
                  <a:gd name="T13" fmla="*/ 38 h 246"/>
                  <a:gd name="T14" fmla="*/ 35 w 830"/>
                  <a:gd name="T15" fmla="*/ 46 h 246"/>
                  <a:gd name="T16" fmla="*/ 60 w 830"/>
                  <a:gd name="T17" fmla="*/ 101 h 246"/>
                  <a:gd name="T18" fmla="*/ 87 w 830"/>
                  <a:gd name="T19" fmla="*/ 133 h 246"/>
                  <a:gd name="T20" fmla="*/ 66 w 830"/>
                  <a:gd name="T21" fmla="*/ 94 h 246"/>
                  <a:gd name="T22" fmla="*/ 735 w 830"/>
                  <a:gd name="T23" fmla="*/ 0 h 246"/>
                  <a:gd name="T24" fmla="*/ 616 w 830"/>
                  <a:gd name="T25" fmla="*/ 9 h 246"/>
                  <a:gd name="T26" fmla="*/ 350 w 830"/>
                  <a:gd name="T27" fmla="*/ 10 h 246"/>
                  <a:gd name="T28" fmla="*/ 115 w 830"/>
                  <a:gd name="T29" fmla="*/ 21 h 246"/>
                  <a:gd name="T30" fmla="*/ 66 w 830"/>
                  <a:gd name="T31" fmla="*/ 80 h 246"/>
                  <a:gd name="T32" fmla="*/ 89 w 830"/>
                  <a:gd name="T33" fmla="*/ 136 h 246"/>
                  <a:gd name="T34" fmla="*/ 16 w 830"/>
                  <a:gd name="T35" fmla="*/ 208 h 246"/>
                  <a:gd name="T36" fmla="*/ 8 w 830"/>
                  <a:gd name="T37" fmla="*/ 224 h 246"/>
                  <a:gd name="T38" fmla="*/ 3 w 830"/>
                  <a:gd name="T39" fmla="*/ 242 h 246"/>
                  <a:gd name="T40" fmla="*/ 79 w 830"/>
                  <a:gd name="T41" fmla="*/ 238 h 246"/>
                  <a:gd name="T42" fmla="*/ 357 w 830"/>
                  <a:gd name="T43" fmla="*/ 242 h 246"/>
                  <a:gd name="T44" fmla="*/ 641 w 830"/>
                  <a:gd name="T45" fmla="*/ 234 h 246"/>
                  <a:gd name="T46" fmla="*/ 734 w 830"/>
                  <a:gd name="T47" fmla="*/ 224 h 246"/>
                  <a:gd name="T48" fmla="*/ 727 w 830"/>
                  <a:gd name="T49" fmla="*/ 224 h 246"/>
                  <a:gd name="T50" fmla="*/ 524 w 830"/>
                  <a:gd name="T51" fmla="*/ 229 h 246"/>
                  <a:gd name="T52" fmla="*/ 182 w 830"/>
                  <a:gd name="T53" fmla="*/ 223 h 246"/>
                  <a:gd name="T54" fmla="*/ 7 w 830"/>
                  <a:gd name="T55" fmla="*/ 225 h 246"/>
                  <a:gd name="T56" fmla="*/ 476 w 830"/>
                  <a:gd name="T57" fmla="*/ 224 h 246"/>
                  <a:gd name="T58" fmla="*/ 735 w 830"/>
                  <a:gd name="T59" fmla="*/ 219 h 246"/>
                  <a:gd name="T60" fmla="*/ 767 w 830"/>
                  <a:gd name="T61" fmla="*/ 170 h 246"/>
                  <a:gd name="T62" fmla="*/ 776 w 830"/>
                  <a:gd name="T63" fmla="*/ 47 h 246"/>
                  <a:gd name="T64" fmla="*/ 736 w 830"/>
                  <a:gd name="T65" fmla="*/ 1 h 246"/>
                  <a:gd name="T66" fmla="*/ 826 w 830"/>
                  <a:gd name="T67" fmla="*/ 95 h 246"/>
                  <a:gd name="T68" fmla="*/ 828 w 830"/>
                  <a:gd name="T69" fmla="*/ 107 h 246"/>
                  <a:gd name="T70" fmla="*/ 828 w 830"/>
                  <a:gd name="T71" fmla="*/ 112 h 246"/>
                  <a:gd name="T72" fmla="*/ 801 w 830"/>
                  <a:gd name="T73" fmla="*/ 146 h 246"/>
                  <a:gd name="T74" fmla="*/ 735 w 830"/>
                  <a:gd name="T75" fmla="*/ 241 h 246"/>
                  <a:gd name="T76" fmla="*/ 545 w 830"/>
                  <a:gd name="T77" fmla="*/ 240 h 246"/>
                  <a:gd name="T78" fmla="*/ 308 w 830"/>
                  <a:gd name="T79" fmla="*/ 246 h 246"/>
                  <a:gd name="T80" fmla="*/ 85 w 830"/>
                  <a:gd name="T81" fmla="*/ 240 h 246"/>
                  <a:gd name="T82" fmla="*/ 0 w 830"/>
                  <a:gd name="T83" fmla="*/ 245 h 246"/>
                  <a:gd name="T84" fmla="*/ 1 w 830"/>
                  <a:gd name="T85" fmla="*/ 237 h 246"/>
                  <a:gd name="T86" fmla="*/ 5 w 830"/>
                  <a:gd name="T87" fmla="*/ 216 h 246"/>
                  <a:gd name="T88" fmla="*/ 37 w 830"/>
                  <a:gd name="T89" fmla="*/ 182 h 246"/>
                  <a:gd name="T90" fmla="*/ 62 w 830"/>
                  <a:gd name="T91" fmla="*/ 111 h 246"/>
                  <a:gd name="T92" fmla="*/ 26 w 830"/>
                  <a:gd name="T93" fmla="*/ 44 h 246"/>
                  <a:gd name="T94" fmla="*/ 29 w 830"/>
                  <a:gd name="T95" fmla="*/ 34 h 246"/>
                  <a:gd name="T96" fmla="*/ 33 w 830"/>
                  <a:gd name="T97" fmla="*/ 25 h 246"/>
                  <a:gd name="T98" fmla="*/ 37 w 830"/>
                  <a:gd name="T99" fmla="*/ 27 h 246"/>
                  <a:gd name="T100" fmla="*/ 84 w 830"/>
                  <a:gd name="T101" fmla="*/ 15 h 246"/>
                  <a:gd name="T102" fmla="*/ 354 w 830"/>
                  <a:gd name="T103" fmla="*/ 5 h 246"/>
                  <a:gd name="T104" fmla="*/ 659 w 830"/>
                  <a:gd name="T105" fmla="*/ 1 h 2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30" h="246">
                    <a:moveTo>
                      <a:pt x="823" y="101"/>
                    </a:moveTo>
                    <a:lnTo>
                      <a:pt x="811" y="118"/>
                    </a:lnTo>
                    <a:lnTo>
                      <a:pt x="798" y="133"/>
                    </a:lnTo>
                    <a:lnTo>
                      <a:pt x="781" y="157"/>
                    </a:lnTo>
                    <a:lnTo>
                      <a:pt x="764" y="181"/>
                    </a:lnTo>
                    <a:lnTo>
                      <a:pt x="738" y="217"/>
                    </a:lnTo>
                    <a:lnTo>
                      <a:pt x="739" y="217"/>
                    </a:lnTo>
                    <a:lnTo>
                      <a:pt x="739" y="217"/>
                    </a:lnTo>
                    <a:lnTo>
                      <a:pt x="739" y="217"/>
                    </a:lnTo>
                    <a:lnTo>
                      <a:pt x="739" y="217"/>
                    </a:lnTo>
                    <a:lnTo>
                      <a:pt x="739" y="219"/>
                    </a:lnTo>
                    <a:lnTo>
                      <a:pt x="746" y="217"/>
                    </a:lnTo>
                    <a:lnTo>
                      <a:pt x="747" y="217"/>
                    </a:lnTo>
                    <a:lnTo>
                      <a:pt x="747" y="219"/>
                    </a:lnTo>
                    <a:lnTo>
                      <a:pt x="746" y="220"/>
                    </a:lnTo>
                    <a:lnTo>
                      <a:pt x="744" y="221"/>
                    </a:lnTo>
                    <a:lnTo>
                      <a:pt x="743" y="223"/>
                    </a:lnTo>
                    <a:lnTo>
                      <a:pt x="742" y="223"/>
                    </a:lnTo>
                    <a:lnTo>
                      <a:pt x="736" y="223"/>
                    </a:lnTo>
                    <a:lnTo>
                      <a:pt x="736" y="226"/>
                    </a:lnTo>
                    <a:lnTo>
                      <a:pt x="738" y="229"/>
                    </a:lnTo>
                    <a:lnTo>
                      <a:pt x="738" y="237"/>
                    </a:lnTo>
                    <a:lnTo>
                      <a:pt x="778" y="175"/>
                    </a:lnTo>
                    <a:lnTo>
                      <a:pt x="806" y="135"/>
                    </a:lnTo>
                    <a:lnTo>
                      <a:pt x="815" y="123"/>
                    </a:lnTo>
                    <a:lnTo>
                      <a:pt x="824" y="110"/>
                    </a:lnTo>
                    <a:lnTo>
                      <a:pt x="824" y="110"/>
                    </a:lnTo>
                    <a:lnTo>
                      <a:pt x="823" y="108"/>
                    </a:lnTo>
                    <a:lnTo>
                      <a:pt x="823" y="106"/>
                    </a:lnTo>
                    <a:lnTo>
                      <a:pt x="823" y="103"/>
                    </a:lnTo>
                    <a:lnTo>
                      <a:pt x="823" y="101"/>
                    </a:lnTo>
                    <a:close/>
                    <a:moveTo>
                      <a:pt x="34" y="31"/>
                    </a:moveTo>
                    <a:lnTo>
                      <a:pt x="34" y="35"/>
                    </a:lnTo>
                    <a:lnTo>
                      <a:pt x="33" y="36"/>
                    </a:lnTo>
                    <a:lnTo>
                      <a:pt x="33" y="38"/>
                    </a:lnTo>
                    <a:lnTo>
                      <a:pt x="33" y="40"/>
                    </a:lnTo>
                    <a:lnTo>
                      <a:pt x="34" y="43"/>
                    </a:lnTo>
                    <a:lnTo>
                      <a:pt x="34" y="44"/>
                    </a:lnTo>
                    <a:lnTo>
                      <a:pt x="35" y="46"/>
                    </a:lnTo>
                    <a:lnTo>
                      <a:pt x="35" y="46"/>
                    </a:lnTo>
                    <a:lnTo>
                      <a:pt x="35" y="47"/>
                    </a:lnTo>
                    <a:lnTo>
                      <a:pt x="34" y="48"/>
                    </a:lnTo>
                    <a:lnTo>
                      <a:pt x="33" y="48"/>
                    </a:lnTo>
                    <a:lnTo>
                      <a:pt x="46" y="74"/>
                    </a:lnTo>
                    <a:lnTo>
                      <a:pt x="60" y="101"/>
                    </a:lnTo>
                    <a:lnTo>
                      <a:pt x="68" y="112"/>
                    </a:lnTo>
                    <a:lnTo>
                      <a:pt x="77" y="126"/>
                    </a:lnTo>
                    <a:lnTo>
                      <a:pt x="80" y="139"/>
                    </a:lnTo>
                    <a:lnTo>
                      <a:pt x="85" y="135"/>
                    </a:lnTo>
                    <a:lnTo>
                      <a:pt x="87" y="133"/>
                    </a:lnTo>
                    <a:lnTo>
                      <a:pt x="85" y="132"/>
                    </a:lnTo>
                    <a:lnTo>
                      <a:pt x="84" y="129"/>
                    </a:lnTo>
                    <a:lnTo>
                      <a:pt x="83" y="127"/>
                    </a:lnTo>
                    <a:lnTo>
                      <a:pt x="81" y="126"/>
                    </a:lnTo>
                    <a:lnTo>
                      <a:pt x="66" y="94"/>
                    </a:lnTo>
                    <a:lnTo>
                      <a:pt x="49" y="63"/>
                    </a:lnTo>
                    <a:lnTo>
                      <a:pt x="34" y="31"/>
                    </a:lnTo>
                    <a:close/>
                    <a:moveTo>
                      <a:pt x="736" y="0"/>
                    </a:moveTo>
                    <a:lnTo>
                      <a:pt x="736" y="0"/>
                    </a:lnTo>
                    <a:lnTo>
                      <a:pt x="735" y="0"/>
                    </a:lnTo>
                    <a:lnTo>
                      <a:pt x="735" y="1"/>
                    </a:lnTo>
                    <a:lnTo>
                      <a:pt x="717" y="4"/>
                    </a:lnTo>
                    <a:lnTo>
                      <a:pt x="697" y="6"/>
                    </a:lnTo>
                    <a:lnTo>
                      <a:pt x="656" y="6"/>
                    </a:lnTo>
                    <a:lnTo>
                      <a:pt x="616" y="9"/>
                    </a:lnTo>
                    <a:lnTo>
                      <a:pt x="575" y="11"/>
                    </a:lnTo>
                    <a:lnTo>
                      <a:pt x="490" y="11"/>
                    </a:lnTo>
                    <a:lnTo>
                      <a:pt x="404" y="11"/>
                    </a:lnTo>
                    <a:lnTo>
                      <a:pt x="377" y="10"/>
                    </a:lnTo>
                    <a:lnTo>
                      <a:pt x="350" y="10"/>
                    </a:lnTo>
                    <a:lnTo>
                      <a:pt x="327" y="13"/>
                    </a:lnTo>
                    <a:lnTo>
                      <a:pt x="303" y="15"/>
                    </a:lnTo>
                    <a:lnTo>
                      <a:pt x="260" y="19"/>
                    </a:lnTo>
                    <a:lnTo>
                      <a:pt x="215" y="21"/>
                    </a:lnTo>
                    <a:lnTo>
                      <a:pt x="115" y="21"/>
                    </a:lnTo>
                    <a:lnTo>
                      <a:pt x="76" y="22"/>
                    </a:lnTo>
                    <a:lnTo>
                      <a:pt x="37" y="28"/>
                    </a:lnTo>
                    <a:lnTo>
                      <a:pt x="37" y="28"/>
                    </a:lnTo>
                    <a:lnTo>
                      <a:pt x="51" y="55"/>
                    </a:lnTo>
                    <a:lnTo>
                      <a:pt x="66" y="80"/>
                    </a:lnTo>
                    <a:lnTo>
                      <a:pt x="80" y="106"/>
                    </a:lnTo>
                    <a:lnTo>
                      <a:pt x="92" y="132"/>
                    </a:lnTo>
                    <a:lnTo>
                      <a:pt x="92" y="133"/>
                    </a:lnTo>
                    <a:lnTo>
                      <a:pt x="91" y="135"/>
                    </a:lnTo>
                    <a:lnTo>
                      <a:pt x="89" y="136"/>
                    </a:lnTo>
                    <a:lnTo>
                      <a:pt x="67" y="156"/>
                    </a:lnTo>
                    <a:lnTo>
                      <a:pt x="46" y="177"/>
                    </a:lnTo>
                    <a:lnTo>
                      <a:pt x="21" y="203"/>
                    </a:lnTo>
                    <a:lnTo>
                      <a:pt x="20" y="204"/>
                    </a:lnTo>
                    <a:lnTo>
                      <a:pt x="16" y="208"/>
                    </a:lnTo>
                    <a:lnTo>
                      <a:pt x="13" y="212"/>
                    </a:lnTo>
                    <a:lnTo>
                      <a:pt x="10" y="216"/>
                    </a:lnTo>
                    <a:lnTo>
                      <a:pt x="9" y="219"/>
                    </a:lnTo>
                    <a:lnTo>
                      <a:pt x="8" y="223"/>
                    </a:lnTo>
                    <a:lnTo>
                      <a:pt x="8" y="224"/>
                    </a:lnTo>
                    <a:lnTo>
                      <a:pt x="7" y="225"/>
                    </a:lnTo>
                    <a:lnTo>
                      <a:pt x="5" y="226"/>
                    </a:lnTo>
                    <a:lnTo>
                      <a:pt x="5" y="234"/>
                    </a:lnTo>
                    <a:lnTo>
                      <a:pt x="5" y="238"/>
                    </a:lnTo>
                    <a:lnTo>
                      <a:pt x="3" y="242"/>
                    </a:lnTo>
                    <a:lnTo>
                      <a:pt x="1" y="245"/>
                    </a:lnTo>
                    <a:lnTo>
                      <a:pt x="20" y="240"/>
                    </a:lnTo>
                    <a:lnTo>
                      <a:pt x="39" y="238"/>
                    </a:lnTo>
                    <a:lnTo>
                      <a:pt x="60" y="238"/>
                    </a:lnTo>
                    <a:lnTo>
                      <a:pt x="79" y="238"/>
                    </a:lnTo>
                    <a:lnTo>
                      <a:pt x="177" y="238"/>
                    </a:lnTo>
                    <a:lnTo>
                      <a:pt x="224" y="240"/>
                    </a:lnTo>
                    <a:lnTo>
                      <a:pt x="270" y="242"/>
                    </a:lnTo>
                    <a:lnTo>
                      <a:pt x="314" y="244"/>
                    </a:lnTo>
                    <a:lnTo>
                      <a:pt x="357" y="242"/>
                    </a:lnTo>
                    <a:lnTo>
                      <a:pt x="406" y="242"/>
                    </a:lnTo>
                    <a:lnTo>
                      <a:pt x="454" y="242"/>
                    </a:lnTo>
                    <a:lnTo>
                      <a:pt x="500" y="240"/>
                    </a:lnTo>
                    <a:lnTo>
                      <a:pt x="547" y="237"/>
                    </a:lnTo>
                    <a:lnTo>
                      <a:pt x="641" y="234"/>
                    </a:lnTo>
                    <a:lnTo>
                      <a:pt x="734" y="237"/>
                    </a:lnTo>
                    <a:lnTo>
                      <a:pt x="734" y="232"/>
                    </a:lnTo>
                    <a:lnTo>
                      <a:pt x="734" y="225"/>
                    </a:lnTo>
                    <a:lnTo>
                      <a:pt x="734" y="224"/>
                    </a:lnTo>
                    <a:lnTo>
                      <a:pt x="734" y="224"/>
                    </a:lnTo>
                    <a:lnTo>
                      <a:pt x="730" y="225"/>
                    </a:lnTo>
                    <a:lnTo>
                      <a:pt x="727" y="225"/>
                    </a:lnTo>
                    <a:lnTo>
                      <a:pt x="727" y="225"/>
                    </a:lnTo>
                    <a:lnTo>
                      <a:pt x="727" y="225"/>
                    </a:lnTo>
                    <a:lnTo>
                      <a:pt x="727" y="224"/>
                    </a:lnTo>
                    <a:lnTo>
                      <a:pt x="729" y="224"/>
                    </a:lnTo>
                    <a:lnTo>
                      <a:pt x="689" y="226"/>
                    </a:lnTo>
                    <a:lnTo>
                      <a:pt x="648" y="228"/>
                    </a:lnTo>
                    <a:lnTo>
                      <a:pt x="551" y="228"/>
                    </a:lnTo>
                    <a:lnTo>
                      <a:pt x="524" y="229"/>
                    </a:lnTo>
                    <a:lnTo>
                      <a:pt x="495" y="230"/>
                    </a:lnTo>
                    <a:lnTo>
                      <a:pt x="467" y="229"/>
                    </a:lnTo>
                    <a:lnTo>
                      <a:pt x="420" y="225"/>
                    </a:lnTo>
                    <a:lnTo>
                      <a:pt x="373" y="224"/>
                    </a:lnTo>
                    <a:lnTo>
                      <a:pt x="182" y="223"/>
                    </a:lnTo>
                    <a:lnTo>
                      <a:pt x="94" y="224"/>
                    </a:lnTo>
                    <a:lnTo>
                      <a:pt x="5" y="226"/>
                    </a:lnTo>
                    <a:lnTo>
                      <a:pt x="5" y="226"/>
                    </a:lnTo>
                    <a:lnTo>
                      <a:pt x="7" y="225"/>
                    </a:lnTo>
                    <a:lnTo>
                      <a:pt x="7" y="225"/>
                    </a:lnTo>
                    <a:lnTo>
                      <a:pt x="131" y="220"/>
                    </a:lnTo>
                    <a:lnTo>
                      <a:pt x="257" y="217"/>
                    </a:lnTo>
                    <a:lnTo>
                      <a:pt x="382" y="219"/>
                    </a:lnTo>
                    <a:lnTo>
                      <a:pt x="429" y="223"/>
                    </a:lnTo>
                    <a:lnTo>
                      <a:pt x="476" y="224"/>
                    </a:lnTo>
                    <a:lnTo>
                      <a:pt x="562" y="223"/>
                    </a:lnTo>
                    <a:lnTo>
                      <a:pt x="610" y="223"/>
                    </a:lnTo>
                    <a:lnTo>
                      <a:pt x="659" y="223"/>
                    </a:lnTo>
                    <a:lnTo>
                      <a:pt x="697" y="221"/>
                    </a:lnTo>
                    <a:lnTo>
                      <a:pt x="735" y="219"/>
                    </a:lnTo>
                    <a:lnTo>
                      <a:pt x="742" y="211"/>
                    </a:lnTo>
                    <a:lnTo>
                      <a:pt x="748" y="202"/>
                    </a:lnTo>
                    <a:lnTo>
                      <a:pt x="752" y="192"/>
                    </a:lnTo>
                    <a:lnTo>
                      <a:pt x="756" y="187"/>
                    </a:lnTo>
                    <a:lnTo>
                      <a:pt x="767" y="170"/>
                    </a:lnTo>
                    <a:lnTo>
                      <a:pt x="778" y="154"/>
                    </a:lnTo>
                    <a:lnTo>
                      <a:pt x="799" y="127"/>
                    </a:lnTo>
                    <a:lnTo>
                      <a:pt x="822" y="99"/>
                    </a:lnTo>
                    <a:lnTo>
                      <a:pt x="798" y="73"/>
                    </a:lnTo>
                    <a:lnTo>
                      <a:pt x="776" y="47"/>
                    </a:lnTo>
                    <a:lnTo>
                      <a:pt x="756" y="25"/>
                    </a:lnTo>
                    <a:lnTo>
                      <a:pt x="735" y="2"/>
                    </a:lnTo>
                    <a:lnTo>
                      <a:pt x="735" y="1"/>
                    </a:lnTo>
                    <a:lnTo>
                      <a:pt x="736" y="1"/>
                    </a:lnTo>
                    <a:lnTo>
                      <a:pt x="736" y="1"/>
                    </a:lnTo>
                    <a:lnTo>
                      <a:pt x="761" y="23"/>
                    </a:lnTo>
                    <a:lnTo>
                      <a:pt x="785" y="47"/>
                    </a:lnTo>
                    <a:lnTo>
                      <a:pt x="805" y="70"/>
                    </a:lnTo>
                    <a:lnTo>
                      <a:pt x="826" y="94"/>
                    </a:lnTo>
                    <a:lnTo>
                      <a:pt x="826" y="95"/>
                    </a:lnTo>
                    <a:lnTo>
                      <a:pt x="826" y="97"/>
                    </a:lnTo>
                    <a:lnTo>
                      <a:pt x="827" y="98"/>
                    </a:lnTo>
                    <a:lnTo>
                      <a:pt x="827" y="101"/>
                    </a:lnTo>
                    <a:lnTo>
                      <a:pt x="828" y="103"/>
                    </a:lnTo>
                    <a:lnTo>
                      <a:pt x="828" y="107"/>
                    </a:lnTo>
                    <a:lnTo>
                      <a:pt x="830" y="107"/>
                    </a:lnTo>
                    <a:lnTo>
                      <a:pt x="830" y="108"/>
                    </a:lnTo>
                    <a:lnTo>
                      <a:pt x="828" y="108"/>
                    </a:lnTo>
                    <a:lnTo>
                      <a:pt x="828" y="111"/>
                    </a:lnTo>
                    <a:lnTo>
                      <a:pt x="828" y="112"/>
                    </a:lnTo>
                    <a:lnTo>
                      <a:pt x="827" y="112"/>
                    </a:lnTo>
                    <a:lnTo>
                      <a:pt x="823" y="116"/>
                    </a:lnTo>
                    <a:lnTo>
                      <a:pt x="820" y="120"/>
                    </a:lnTo>
                    <a:lnTo>
                      <a:pt x="816" y="124"/>
                    </a:lnTo>
                    <a:lnTo>
                      <a:pt x="801" y="146"/>
                    </a:lnTo>
                    <a:lnTo>
                      <a:pt x="785" y="170"/>
                    </a:lnTo>
                    <a:lnTo>
                      <a:pt x="752" y="216"/>
                    </a:lnTo>
                    <a:lnTo>
                      <a:pt x="744" y="228"/>
                    </a:lnTo>
                    <a:lnTo>
                      <a:pt x="736" y="241"/>
                    </a:lnTo>
                    <a:lnTo>
                      <a:pt x="735" y="241"/>
                    </a:lnTo>
                    <a:lnTo>
                      <a:pt x="735" y="241"/>
                    </a:lnTo>
                    <a:lnTo>
                      <a:pt x="735" y="241"/>
                    </a:lnTo>
                    <a:lnTo>
                      <a:pt x="734" y="241"/>
                    </a:lnTo>
                    <a:lnTo>
                      <a:pt x="639" y="238"/>
                    </a:lnTo>
                    <a:lnTo>
                      <a:pt x="545" y="240"/>
                    </a:lnTo>
                    <a:lnTo>
                      <a:pt x="495" y="244"/>
                    </a:lnTo>
                    <a:lnTo>
                      <a:pt x="445" y="246"/>
                    </a:lnTo>
                    <a:lnTo>
                      <a:pt x="400" y="245"/>
                    </a:lnTo>
                    <a:lnTo>
                      <a:pt x="356" y="245"/>
                    </a:lnTo>
                    <a:lnTo>
                      <a:pt x="308" y="246"/>
                    </a:lnTo>
                    <a:lnTo>
                      <a:pt x="262" y="245"/>
                    </a:lnTo>
                    <a:lnTo>
                      <a:pt x="219" y="241"/>
                    </a:lnTo>
                    <a:lnTo>
                      <a:pt x="176" y="240"/>
                    </a:lnTo>
                    <a:lnTo>
                      <a:pt x="130" y="240"/>
                    </a:lnTo>
                    <a:lnTo>
                      <a:pt x="85" y="240"/>
                    </a:lnTo>
                    <a:lnTo>
                      <a:pt x="38" y="241"/>
                    </a:lnTo>
                    <a:lnTo>
                      <a:pt x="20" y="242"/>
                    </a:lnTo>
                    <a:lnTo>
                      <a:pt x="1" y="245"/>
                    </a:lnTo>
                    <a:lnTo>
                      <a:pt x="0" y="245"/>
                    </a:lnTo>
                    <a:lnTo>
                      <a:pt x="0" y="245"/>
                    </a:lnTo>
                    <a:lnTo>
                      <a:pt x="0" y="245"/>
                    </a:lnTo>
                    <a:lnTo>
                      <a:pt x="1" y="244"/>
                    </a:lnTo>
                    <a:lnTo>
                      <a:pt x="1" y="241"/>
                    </a:lnTo>
                    <a:lnTo>
                      <a:pt x="1" y="240"/>
                    </a:lnTo>
                    <a:lnTo>
                      <a:pt x="1" y="237"/>
                    </a:lnTo>
                    <a:lnTo>
                      <a:pt x="0" y="229"/>
                    </a:lnTo>
                    <a:lnTo>
                      <a:pt x="1" y="226"/>
                    </a:lnTo>
                    <a:lnTo>
                      <a:pt x="1" y="223"/>
                    </a:lnTo>
                    <a:lnTo>
                      <a:pt x="4" y="220"/>
                    </a:lnTo>
                    <a:lnTo>
                      <a:pt x="5" y="216"/>
                    </a:lnTo>
                    <a:lnTo>
                      <a:pt x="8" y="212"/>
                    </a:lnTo>
                    <a:lnTo>
                      <a:pt x="10" y="209"/>
                    </a:lnTo>
                    <a:lnTo>
                      <a:pt x="13" y="206"/>
                    </a:lnTo>
                    <a:lnTo>
                      <a:pt x="16" y="204"/>
                    </a:lnTo>
                    <a:lnTo>
                      <a:pt x="37" y="182"/>
                    </a:lnTo>
                    <a:lnTo>
                      <a:pt x="58" y="160"/>
                    </a:lnTo>
                    <a:lnTo>
                      <a:pt x="79" y="140"/>
                    </a:lnTo>
                    <a:lnTo>
                      <a:pt x="75" y="131"/>
                    </a:lnTo>
                    <a:lnTo>
                      <a:pt x="68" y="120"/>
                    </a:lnTo>
                    <a:lnTo>
                      <a:pt x="62" y="111"/>
                    </a:lnTo>
                    <a:lnTo>
                      <a:pt x="51" y="93"/>
                    </a:lnTo>
                    <a:lnTo>
                      <a:pt x="38" y="69"/>
                    </a:lnTo>
                    <a:lnTo>
                      <a:pt x="26" y="44"/>
                    </a:lnTo>
                    <a:lnTo>
                      <a:pt x="26" y="44"/>
                    </a:lnTo>
                    <a:lnTo>
                      <a:pt x="26" y="44"/>
                    </a:lnTo>
                    <a:lnTo>
                      <a:pt x="26" y="42"/>
                    </a:lnTo>
                    <a:lnTo>
                      <a:pt x="26" y="40"/>
                    </a:lnTo>
                    <a:lnTo>
                      <a:pt x="28" y="39"/>
                    </a:lnTo>
                    <a:lnTo>
                      <a:pt x="29" y="39"/>
                    </a:lnTo>
                    <a:lnTo>
                      <a:pt x="29" y="34"/>
                    </a:lnTo>
                    <a:lnTo>
                      <a:pt x="29" y="30"/>
                    </a:lnTo>
                    <a:lnTo>
                      <a:pt x="30" y="27"/>
                    </a:lnTo>
                    <a:lnTo>
                      <a:pt x="30" y="27"/>
                    </a:lnTo>
                    <a:lnTo>
                      <a:pt x="31" y="26"/>
                    </a:lnTo>
                    <a:lnTo>
                      <a:pt x="33" y="25"/>
                    </a:lnTo>
                    <a:lnTo>
                      <a:pt x="34" y="25"/>
                    </a:lnTo>
                    <a:lnTo>
                      <a:pt x="34" y="25"/>
                    </a:lnTo>
                    <a:lnTo>
                      <a:pt x="34" y="30"/>
                    </a:lnTo>
                    <a:lnTo>
                      <a:pt x="35" y="28"/>
                    </a:lnTo>
                    <a:lnTo>
                      <a:pt x="37" y="27"/>
                    </a:lnTo>
                    <a:lnTo>
                      <a:pt x="37" y="26"/>
                    </a:lnTo>
                    <a:lnTo>
                      <a:pt x="38" y="25"/>
                    </a:lnTo>
                    <a:lnTo>
                      <a:pt x="41" y="22"/>
                    </a:lnTo>
                    <a:lnTo>
                      <a:pt x="42" y="22"/>
                    </a:lnTo>
                    <a:lnTo>
                      <a:pt x="84" y="15"/>
                    </a:lnTo>
                    <a:lnTo>
                      <a:pt x="127" y="13"/>
                    </a:lnTo>
                    <a:lnTo>
                      <a:pt x="219" y="13"/>
                    </a:lnTo>
                    <a:lnTo>
                      <a:pt x="266" y="13"/>
                    </a:lnTo>
                    <a:lnTo>
                      <a:pt x="314" y="9"/>
                    </a:lnTo>
                    <a:lnTo>
                      <a:pt x="354" y="5"/>
                    </a:lnTo>
                    <a:lnTo>
                      <a:pt x="395" y="4"/>
                    </a:lnTo>
                    <a:lnTo>
                      <a:pt x="487" y="6"/>
                    </a:lnTo>
                    <a:lnTo>
                      <a:pt x="578" y="5"/>
                    </a:lnTo>
                    <a:lnTo>
                      <a:pt x="618" y="4"/>
                    </a:lnTo>
                    <a:lnTo>
                      <a:pt x="659" y="1"/>
                    </a:lnTo>
                    <a:lnTo>
                      <a:pt x="697" y="1"/>
                    </a:lnTo>
                    <a:lnTo>
                      <a:pt x="736" y="0"/>
                    </a:lnTo>
                    <a:close/>
                  </a:path>
                </a:pathLst>
              </a:custGeom>
              <a:grpFill/>
              <a:ln w="0">
                <a:solidFill>
                  <a:srgbClr val="8EA4D8"/>
                </a:solidFill>
                <a:prstDash val="solid"/>
                <a:round/>
              </a:ln>
            </p:spPr>
            <p:txBody>
              <a:bodyPr vert="horz" wrap="square" lIns="91440" tIns="45720" rIns="91440" bIns="45720" numCol="1" anchor="t" anchorCtr="0" compatLnSpc="1"/>
              <a:lstStyle/>
              <a:p>
                <a:endParaRPr lang="zh-CN" altLang="en-US"/>
              </a:p>
            </p:txBody>
          </p:sp>
          <p:sp>
            <p:nvSpPr>
              <p:cNvPr id="18" name="Freeform 109"/>
              <p:cNvSpPr>
                <a:spLocks noEditPoints="1"/>
              </p:cNvSpPr>
              <p:nvPr/>
            </p:nvSpPr>
            <p:spPr bwMode="auto">
              <a:xfrm>
                <a:off x="4535488" y="2865438"/>
                <a:ext cx="60325" cy="42863"/>
              </a:xfrm>
              <a:custGeom>
                <a:gdLst>
                  <a:gd name="T0" fmla="*/ 18 w 38"/>
                  <a:gd name="T1" fmla="*/ 5 h 27"/>
                  <a:gd name="T2" fmla="*/ 8 w 38"/>
                  <a:gd name="T3" fmla="*/ 9 h 27"/>
                  <a:gd name="T4" fmla="*/ 6 w 38"/>
                  <a:gd name="T5" fmla="*/ 14 h 27"/>
                  <a:gd name="T6" fmla="*/ 8 w 38"/>
                  <a:gd name="T7" fmla="*/ 17 h 27"/>
                  <a:gd name="T8" fmla="*/ 12 w 38"/>
                  <a:gd name="T9" fmla="*/ 15 h 27"/>
                  <a:gd name="T10" fmla="*/ 13 w 38"/>
                  <a:gd name="T11" fmla="*/ 14 h 27"/>
                  <a:gd name="T12" fmla="*/ 13 w 38"/>
                  <a:gd name="T13" fmla="*/ 14 h 27"/>
                  <a:gd name="T14" fmla="*/ 10 w 38"/>
                  <a:gd name="T15" fmla="*/ 17 h 27"/>
                  <a:gd name="T16" fmla="*/ 14 w 38"/>
                  <a:gd name="T17" fmla="*/ 19 h 27"/>
                  <a:gd name="T18" fmla="*/ 26 w 38"/>
                  <a:gd name="T19" fmla="*/ 19 h 27"/>
                  <a:gd name="T20" fmla="*/ 29 w 38"/>
                  <a:gd name="T21" fmla="*/ 15 h 27"/>
                  <a:gd name="T22" fmla="*/ 29 w 38"/>
                  <a:gd name="T23" fmla="*/ 17 h 27"/>
                  <a:gd name="T24" fmla="*/ 31 w 38"/>
                  <a:gd name="T25" fmla="*/ 15 h 27"/>
                  <a:gd name="T26" fmla="*/ 34 w 38"/>
                  <a:gd name="T27" fmla="*/ 11 h 27"/>
                  <a:gd name="T28" fmla="*/ 34 w 38"/>
                  <a:gd name="T29" fmla="*/ 7 h 27"/>
                  <a:gd name="T30" fmla="*/ 29 w 38"/>
                  <a:gd name="T31" fmla="*/ 5 h 27"/>
                  <a:gd name="T32" fmla="*/ 30 w 38"/>
                  <a:gd name="T33" fmla="*/ 0 h 27"/>
                  <a:gd name="T34" fmla="*/ 37 w 38"/>
                  <a:gd name="T35" fmla="*/ 2 h 27"/>
                  <a:gd name="T36" fmla="*/ 38 w 38"/>
                  <a:gd name="T37" fmla="*/ 7 h 27"/>
                  <a:gd name="T38" fmla="*/ 35 w 38"/>
                  <a:gd name="T39" fmla="*/ 13 h 27"/>
                  <a:gd name="T40" fmla="*/ 31 w 38"/>
                  <a:gd name="T41" fmla="*/ 18 h 27"/>
                  <a:gd name="T42" fmla="*/ 22 w 38"/>
                  <a:gd name="T43" fmla="*/ 25 h 27"/>
                  <a:gd name="T44" fmla="*/ 16 w 38"/>
                  <a:gd name="T45" fmla="*/ 27 h 27"/>
                  <a:gd name="T46" fmla="*/ 10 w 38"/>
                  <a:gd name="T47" fmla="*/ 26 h 27"/>
                  <a:gd name="T48" fmla="*/ 5 w 38"/>
                  <a:gd name="T49" fmla="*/ 25 h 27"/>
                  <a:gd name="T50" fmla="*/ 1 w 38"/>
                  <a:gd name="T51" fmla="*/ 23 h 27"/>
                  <a:gd name="T52" fmla="*/ 0 w 38"/>
                  <a:gd name="T53" fmla="*/ 18 h 27"/>
                  <a:gd name="T54" fmla="*/ 1 w 38"/>
                  <a:gd name="T55" fmla="*/ 11 h 27"/>
                  <a:gd name="T56" fmla="*/ 4 w 38"/>
                  <a:gd name="T57" fmla="*/ 10 h 27"/>
                  <a:gd name="T58" fmla="*/ 4 w 38"/>
                  <a:gd name="T59" fmla="*/ 10 h 27"/>
                  <a:gd name="T60" fmla="*/ 2 w 38"/>
                  <a:gd name="T61" fmla="*/ 14 h 27"/>
                  <a:gd name="T62" fmla="*/ 2 w 38"/>
                  <a:gd name="T63" fmla="*/ 18 h 27"/>
                  <a:gd name="T64" fmla="*/ 5 w 38"/>
                  <a:gd name="T65" fmla="*/ 21 h 27"/>
                  <a:gd name="T66" fmla="*/ 5 w 38"/>
                  <a:gd name="T67" fmla="*/ 19 h 27"/>
                  <a:gd name="T68" fmla="*/ 4 w 38"/>
                  <a:gd name="T69" fmla="*/ 17 h 27"/>
                  <a:gd name="T70" fmla="*/ 4 w 38"/>
                  <a:gd name="T71" fmla="*/ 11 h 27"/>
                  <a:gd name="T72" fmla="*/ 12 w 38"/>
                  <a:gd name="T73" fmla="*/ 4 h 27"/>
                  <a:gd name="T74" fmla="*/ 30 w 38"/>
                  <a:gd name="T75" fmla="*/ 0 h 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 h="27">
                    <a:moveTo>
                      <a:pt x="26" y="4"/>
                    </a:moveTo>
                    <a:lnTo>
                      <a:pt x="18" y="5"/>
                    </a:lnTo>
                    <a:lnTo>
                      <a:pt x="12" y="6"/>
                    </a:lnTo>
                    <a:lnTo>
                      <a:pt x="8" y="9"/>
                    </a:lnTo>
                    <a:lnTo>
                      <a:pt x="6" y="11"/>
                    </a:lnTo>
                    <a:lnTo>
                      <a:pt x="6" y="14"/>
                    </a:lnTo>
                    <a:lnTo>
                      <a:pt x="6" y="15"/>
                    </a:lnTo>
                    <a:lnTo>
                      <a:pt x="8" y="17"/>
                    </a:lnTo>
                    <a:lnTo>
                      <a:pt x="9" y="15"/>
                    </a:lnTo>
                    <a:lnTo>
                      <a:pt x="12" y="15"/>
                    </a:lnTo>
                    <a:lnTo>
                      <a:pt x="13" y="14"/>
                    </a:lnTo>
                    <a:lnTo>
                      <a:pt x="13" y="14"/>
                    </a:lnTo>
                    <a:lnTo>
                      <a:pt x="14" y="14"/>
                    </a:lnTo>
                    <a:lnTo>
                      <a:pt x="13" y="14"/>
                    </a:lnTo>
                    <a:lnTo>
                      <a:pt x="13" y="15"/>
                    </a:lnTo>
                    <a:lnTo>
                      <a:pt x="10" y="17"/>
                    </a:lnTo>
                    <a:lnTo>
                      <a:pt x="9" y="18"/>
                    </a:lnTo>
                    <a:lnTo>
                      <a:pt x="14" y="19"/>
                    </a:lnTo>
                    <a:lnTo>
                      <a:pt x="19" y="21"/>
                    </a:lnTo>
                    <a:lnTo>
                      <a:pt x="26" y="19"/>
                    </a:lnTo>
                    <a:lnTo>
                      <a:pt x="27" y="17"/>
                    </a:lnTo>
                    <a:lnTo>
                      <a:pt x="29" y="15"/>
                    </a:lnTo>
                    <a:lnTo>
                      <a:pt x="29" y="15"/>
                    </a:lnTo>
                    <a:lnTo>
                      <a:pt x="29" y="17"/>
                    </a:lnTo>
                    <a:lnTo>
                      <a:pt x="29" y="17"/>
                    </a:lnTo>
                    <a:lnTo>
                      <a:pt x="31" y="15"/>
                    </a:lnTo>
                    <a:lnTo>
                      <a:pt x="33" y="14"/>
                    </a:lnTo>
                    <a:lnTo>
                      <a:pt x="34" y="11"/>
                    </a:lnTo>
                    <a:lnTo>
                      <a:pt x="34" y="9"/>
                    </a:lnTo>
                    <a:lnTo>
                      <a:pt x="34" y="7"/>
                    </a:lnTo>
                    <a:lnTo>
                      <a:pt x="33" y="6"/>
                    </a:lnTo>
                    <a:lnTo>
                      <a:pt x="29" y="5"/>
                    </a:lnTo>
                    <a:lnTo>
                      <a:pt x="26" y="4"/>
                    </a:lnTo>
                    <a:close/>
                    <a:moveTo>
                      <a:pt x="30" y="0"/>
                    </a:moveTo>
                    <a:lnTo>
                      <a:pt x="34" y="1"/>
                    </a:lnTo>
                    <a:lnTo>
                      <a:pt x="37" y="2"/>
                    </a:lnTo>
                    <a:lnTo>
                      <a:pt x="38" y="5"/>
                    </a:lnTo>
                    <a:lnTo>
                      <a:pt x="38" y="7"/>
                    </a:lnTo>
                    <a:lnTo>
                      <a:pt x="37" y="10"/>
                    </a:lnTo>
                    <a:lnTo>
                      <a:pt x="35" y="13"/>
                    </a:lnTo>
                    <a:lnTo>
                      <a:pt x="34" y="17"/>
                    </a:lnTo>
                    <a:lnTo>
                      <a:pt x="31" y="18"/>
                    </a:lnTo>
                    <a:lnTo>
                      <a:pt x="27" y="22"/>
                    </a:lnTo>
                    <a:lnTo>
                      <a:pt x="22" y="25"/>
                    </a:lnTo>
                    <a:lnTo>
                      <a:pt x="19" y="26"/>
                    </a:lnTo>
                    <a:lnTo>
                      <a:pt x="16" y="27"/>
                    </a:lnTo>
                    <a:lnTo>
                      <a:pt x="13" y="27"/>
                    </a:lnTo>
                    <a:lnTo>
                      <a:pt x="10" y="26"/>
                    </a:lnTo>
                    <a:lnTo>
                      <a:pt x="8" y="25"/>
                    </a:lnTo>
                    <a:lnTo>
                      <a:pt x="5" y="25"/>
                    </a:lnTo>
                    <a:lnTo>
                      <a:pt x="4" y="25"/>
                    </a:lnTo>
                    <a:lnTo>
                      <a:pt x="1" y="23"/>
                    </a:lnTo>
                    <a:lnTo>
                      <a:pt x="1" y="21"/>
                    </a:lnTo>
                    <a:lnTo>
                      <a:pt x="0" y="18"/>
                    </a:lnTo>
                    <a:lnTo>
                      <a:pt x="1" y="14"/>
                    </a:lnTo>
                    <a:lnTo>
                      <a:pt x="1" y="11"/>
                    </a:lnTo>
                    <a:lnTo>
                      <a:pt x="4" y="10"/>
                    </a:lnTo>
                    <a:lnTo>
                      <a:pt x="4" y="10"/>
                    </a:lnTo>
                    <a:lnTo>
                      <a:pt x="4" y="10"/>
                    </a:lnTo>
                    <a:lnTo>
                      <a:pt x="4" y="10"/>
                    </a:lnTo>
                    <a:lnTo>
                      <a:pt x="2" y="11"/>
                    </a:lnTo>
                    <a:lnTo>
                      <a:pt x="2" y="14"/>
                    </a:lnTo>
                    <a:lnTo>
                      <a:pt x="2" y="17"/>
                    </a:lnTo>
                    <a:lnTo>
                      <a:pt x="2" y="18"/>
                    </a:lnTo>
                    <a:lnTo>
                      <a:pt x="4" y="19"/>
                    </a:lnTo>
                    <a:lnTo>
                      <a:pt x="5" y="21"/>
                    </a:lnTo>
                    <a:lnTo>
                      <a:pt x="5" y="19"/>
                    </a:lnTo>
                    <a:lnTo>
                      <a:pt x="5" y="19"/>
                    </a:lnTo>
                    <a:lnTo>
                      <a:pt x="4" y="18"/>
                    </a:lnTo>
                    <a:lnTo>
                      <a:pt x="4" y="17"/>
                    </a:lnTo>
                    <a:lnTo>
                      <a:pt x="2" y="14"/>
                    </a:lnTo>
                    <a:lnTo>
                      <a:pt x="4" y="11"/>
                    </a:lnTo>
                    <a:lnTo>
                      <a:pt x="5" y="9"/>
                    </a:lnTo>
                    <a:lnTo>
                      <a:pt x="12" y="4"/>
                    </a:lnTo>
                    <a:lnTo>
                      <a:pt x="21" y="0"/>
                    </a:lnTo>
                    <a:lnTo>
                      <a:pt x="30" y="0"/>
                    </a:lnTo>
                    <a:close/>
                  </a:path>
                </a:pathLst>
              </a:custGeom>
              <a:grpFill/>
              <a:ln w="0">
                <a:solidFill>
                  <a:srgbClr val="8EA4D8"/>
                </a:solidFill>
                <a:prstDash val="solid"/>
                <a:round/>
              </a:ln>
            </p:spPr>
            <p:txBody>
              <a:bodyPr vert="horz" wrap="square" lIns="91440" tIns="45720" rIns="91440" bIns="45720" numCol="1" anchor="t" anchorCtr="0" compatLnSpc="1"/>
              <a:lstStyle/>
              <a:p>
                <a:endParaRPr lang="zh-CN" altLang="en-US"/>
              </a:p>
            </p:txBody>
          </p:sp>
          <p:sp>
            <p:nvSpPr>
              <p:cNvPr id="19" name="Freeform 110"/>
              <p:cNvSpPr>
                <a:spLocks noEditPoints="1"/>
              </p:cNvSpPr>
              <p:nvPr/>
            </p:nvSpPr>
            <p:spPr bwMode="auto">
              <a:xfrm>
                <a:off x="4308475" y="3351213"/>
                <a:ext cx="508000" cy="130175"/>
              </a:xfrm>
              <a:custGeom>
                <a:gdLst>
                  <a:gd name="T0" fmla="*/ 38 w 320"/>
                  <a:gd name="T1" fmla="*/ 78 h 82"/>
                  <a:gd name="T2" fmla="*/ 39 w 320"/>
                  <a:gd name="T3" fmla="*/ 32 h 82"/>
                  <a:gd name="T4" fmla="*/ 43 w 320"/>
                  <a:gd name="T5" fmla="*/ 20 h 82"/>
                  <a:gd name="T6" fmla="*/ 69 w 320"/>
                  <a:gd name="T7" fmla="*/ 19 h 82"/>
                  <a:gd name="T8" fmla="*/ 80 w 320"/>
                  <a:gd name="T9" fmla="*/ 35 h 82"/>
                  <a:gd name="T10" fmla="*/ 111 w 320"/>
                  <a:gd name="T11" fmla="*/ 40 h 82"/>
                  <a:gd name="T12" fmla="*/ 141 w 320"/>
                  <a:gd name="T13" fmla="*/ 14 h 82"/>
                  <a:gd name="T14" fmla="*/ 166 w 320"/>
                  <a:gd name="T15" fmla="*/ 53 h 82"/>
                  <a:gd name="T16" fmla="*/ 195 w 320"/>
                  <a:gd name="T17" fmla="*/ 29 h 82"/>
                  <a:gd name="T18" fmla="*/ 207 w 320"/>
                  <a:gd name="T19" fmla="*/ 45 h 82"/>
                  <a:gd name="T20" fmla="*/ 214 w 320"/>
                  <a:gd name="T21" fmla="*/ 45 h 82"/>
                  <a:gd name="T22" fmla="*/ 229 w 320"/>
                  <a:gd name="T23" fmla="*/ 37 h 82"/>
                  <a:gd name="T24" fmla="*/ 269 w 320"/>
                  <a:gd name="T25" fmla="*/ 7 h 82"/>
                  <a:gd name="T26" fmla="*/ 283 w 320"/>
                  <a:gd name="T27" fmla="*/ 42 h 82"/>
                  <a:gd name="T28" fmla="*/ 307 w 320"/>
                  <a:gd name="T29" fmla="*/ 39 h 82"/>
                  <a:gd name="T30" fmla="*/ 313 w 320"/>
                  <a:gd name="T31" fmla="*/ 66 h 82"/>
                  <a:gd name="T32" fmla="*/ 319 w 320"/>
                  <a:gd name="T33" fmla="*/ 78 h 82"/>
                  <a:gd name="T34" fmla="*/ 307 w 320"/>
                  <a:gd name="T35" fmla="*/ 45 h 82"/>
                  <a:gd name="T36" fmla="*/ 298 w 320"/>
                  <a:gd name="T37" fmla="*/ 53 h 82"/>
                  <a:gd name="T38" fmla="*/ 290 w 320"/>
                  <a:gd name="T39" fmla="*/ 66 h 82"/>
                  <a:gd name="T40" fmla="*/ 279 w 320"/>
                  <a:gd name="T41" fmla="*/ 46 h 82"/>
                  <a:gd name="T42" fmla="*/ 261 w 320"/>
                  <a:gd name="T43" fmla="*/ 12 h 82"/>
                  <a:gd name="T44" fmla="*/ 239 w 320"/>
                  <a:gd name="T45" fmla="*/ 54 h 82"/>
                  <a:gd name="T46" fmla="*/ 219 w 320"/>
                  <a:gd name="T47" fmla="*/ 39 h 82"/>
                  <a:gd name="T48" fmla="*/ 220 w 320"/>
                  <a:gd name="T49" fmla="*/ 56 h 82"/>
                  <a:gd name="T50" fmla="*/ 216 w 320"/>
                  <a:gd name="T51" fmla="*/ 61 h 82"/>
                  <a:gd name="T52" fmla="*/ 219 w 320"/>
                  <a:gd name="T53" fmla="*/ 66 h 82"/>
                  <a:gd name="T54" fmla="*/ 216 w 320"/>
                  <a:gd name="T55" fmla="*/ 74 h 82"/>
                  <a:gd name="T56" fmla="*/ 212 w 320"/>
                  <a:gd name="T57" fmla="*/ 58 h 82"/>
                  <a:gd name="T58" fmla="*/ 191 w 320"/>
                  <a:gd name="T59" fmla="*/ 35 h 82"/>
                  <a:gd name="T60" fmla="*/ 168 w 320"/>
                  <a:gd name="T61" fmla="*/ 65 h 82"/>
                  <a:gd name="T62" fmla="*/ 159 w 320"/>
                  <a:gd name="T63" fmla="*/ 61 h 82"/>
                  <a:gd name="T64" fmla="*/ 152 w 320"/>
                  <a:gd name="T65" fmla="*/ 42 h 82"/>
                  <a:gd name="T66" fmla="*/ 138 w 320"/>
                  <a:gd name="T67" fmla="*/ 19 h 82"/>
                  <a:gd name="T68" fmla="*/ 119 w 320"/>
                  <a:gd name="T69" fmla="*/ 50 h 82"/>
                  <a:gd name="T70" fmla="*/ 98 w 320"/>
                  <a:gd name="T71" fmla="*/ 29 h 82"/>
                  <a:gd name="T72" fmla="*/ 88 w 320"/>
                  <a:gd name="T73" fmla="*/ 31 h 82"/>
                  <a:gd name="T74" fmla="*/ 75 w 320"/>
                  <a:gd name="T75" fmla="*/ 50 h 82"/>
                  <a:gd name="T76" fmla="*/ 72 w 320"/>
                  <a:gd name="T77" fmla="*/ 58 h 82"/>
                  <a:gd name="T78" fmla="*/ 68 w 320"/>
                  <a:gd name="T79" fmla="*/ 62 h 82"/>
                  <a:gd name="T80" fmla="*/ 63 w 320"/>
                  <a:gd name="T81" fmla="*/ 61 h 82"/>
                  <a:gd name="T82" fmla="*/ 59 w 320"/>
                  <a:gd name="T83" fmla="*/ 14 h 82"/>
                  <a:gd name="T84" fmla="*/ 42 w 320"/>
                  <a:gd name="T85" fmla="*/ 10 h 82"/>
                  <a:gd name="T86" fmla="*/ 44 w 320"/>
                  <a:gd name="T87" fmla="*/ 29 h 82"/>
                  <a:gd name="T88" fmla="*/ 36 w 320"/>
                  <a:gd name="T89" fmla="*/ 46 h 82"/>
                  <a:gd name="T90" fmla="*/ 38 w 320"/>
                  <a:gd name="T91" fmla="*/ 54 h 82"/>
                  <a:gd name="T92" fmla="*/ 11 w 320"/>
                  <a:gd name="T93" fmla="*/ 40 h 82"/>
                  <a:gd name="T94" fmla="*/ 32 w 320"/>
                  <a:gd name="T95" fmla="*/ 58 h 82"/>
                  <a:gd name="T96" fmla="*/ 38 w 320"/>
                  <a:gd name="T97" fmla="*/ 82 h 82"/>
                  <a:gd name="T98" fmla="*/ 29 w 320"/>
                  <a:gd name="T99" fmla="*/ 80 h 82"/>
                  <a:gd name="T100" fmla="*/ 26 w 320"/>
                  <a:gd name="T101" fmla="*/ 73 h 82"/>
                  <a:gd name="T102" fmla="*/ 21 w 320"/>
                  <a:gd name="T103" fmla="*/ 62 h 82"/>
                  <a:gd name="T104" fmla="*/ 13 w 320"/>
                  <a:gd name="T105" fmla="*/ 48 h 82"/>
                  <a:gd name="T106" fmla="*/ 2 w 320"/>
                  <a:gd name="T107" fmla="*/ 32 h 82"/>
                  <a:gd name="T108" fmla="*/ 36 w 320"/>
                  <a:gd name="T109" fmla="*/ 6 h 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0" h="82">
                    <a:moveTo>
                      <a:pt x="29" y="61"/>
                    </a:moveTo>
                    <a:lnTo>
                      <a:pt x="30" y="65"/>
                    </a:lnTo>
                    <a:lnTo>
                      <a:pt x="31" y="69"/>
                    </a:lnTo>
                    <a:lnTo>
                      <a:pt x="34" y="71"/>
                    </a:lnTo>
                    <a:lnTo>
                      <a:pt x="35" y="74"/>
                    </a:lnTo>
                    <a:lnTo>
                      <a:pt x="36" y="77"/>
                    </a:lnTo>
                    <a:lnTo>
                      <a:pt x="38" y="78"/>
                    </a:lnTo>
                    <a:lnTo>
                      <a:pt x="36" y="74"/>
                    </a:lnTo>
                    <a:lnTo>
                      <a:pt x="35" y="70"/>
                    </a:lnTo>
                    <a:lnTo>
                      <a:pt x="34" y="66"/>
                    </a:lnTo>
                    <a:lnTo>
                      <a:pt x="31" y="63"/>
                    </a:lnTo>
                    <a:lnTo>
                      <a:pt x="29" y="61"/>
                    </a:lnTo>
                    <a:close/>
                    <a:moveTo>
                      <a:pt x="43" y="20"/>
                    </a:moveTo>
                    <a:lnTo>
                      <a:pt x="39" y="32"/>
                    </a:lnTo>
                    <a:lnTo>
                      <a:pt x="35" y="44"/>
                    </a:lnTo>
                    <a:lnTo>
                      <a:pt x="35" y="44"/>
                    </a:lnTo>
                    <a:lnTo>
                      <a:pt x="38" y="39"/>
                    </a:lnTo>
                    <a:lnTo>
                      <a:pt x="39" y="36"/>
                    </a:lnTo>
                    <a:lnTo>
                      <a:pt x="40" y="31"/>
                    </a:lnTo>
                    <a:lnTo>
                      <a:pt x="42" y="27"/>
                    </a:lnTo>
                    <a:lnTo>
                      <a:pt x="43" y="20"/>
                    </a:lnTo>
                    <a:close/>
                    <a:moveTo>
                      <a:pt x="47" y="0"/>
                    </a:moveTo>
                    <a:lnTo>
                      <a:pt x="54" y="3"/>
                    </a:lnTo>
                    <a:lnTo>
                      <a:pt x="59" y="6"/>
                    </a:lnTo>
                    <a:lnTo>
                      <a:pt x="61" y="7"/>
                    </a:lnTo>
                    <a:lnTo>
                      <a:pt x="65" y="11"/>
                    </a:lnTo>
                    <a:lnTo>
                      <a:pt x="68" y="15"/>
                    </a:lnTo>
                    <a:lnTo>
                      <a:pt x="69" y="19"/>
                    </a:lnTo>
                    <a:lnTo>
                      <a:pt x="72" y="23"/>
                    </a:lnTo>
                    <a:lnTo>
                      <a:pt x="75" y="31"/>
                    </a:lnTo>
                    <a:lnTo>
                      <a:pt x="77" y="37"/>
                    </a:lnTo>
                    <a:lnTo>
                      <a:pt x="77" y="40"/>
                    </a:lnTo>
                    <a:lnTo>
                      <a:pt x="77" y="39"/>
                    </a:lnTo>
                    <a:lnTo>
                      <a:pt x="78" y="37"/>
                    </a:lnTo>
                    <a:lnTo>
                      <a:pt x="80" y="35"/>
                    </a:lnTo>
                    <a:lnTo>
                      <a:pt x="85" y="29"/>
                    </a:lnTo>
                    <a:lnTo>
                      <a:pt x="89" y="25"/>
                    </a:lnTo>
                    <a:lnTo>
                      <a:pt x="96" y="24"/>
                    </a:lnTo>
                    <a:lnTo>
                      <a:pt x="101" y="23"/>
                    </a:lnTo>
                    <a:lnTo>
                      <a:pt x="101" y="24"/>
                    </a:lnTo>
                    <a:lnTo>
                      <a:pt x="105" y="32"/>
                    </a:lnTo>
                    <a:lnTo>
                      <a:pt x="111" y="40"/>
                    </a:lnTo>
                    <a:lnTo>
                      <a:pt x="119" y="46"/>
                    </a:lnTo>
                    <a:lnTo>
                      <a:pt x="126" y="29"/>
                    </a:lnTo>
                    <a:lnTo>
                      <a:pt x="135" y="12"/>
                    </a:lnTo>
                    <a:lnTo>
                      <a:pt x="136" y="12"/>
                    </a:lnTo>
                    <a:lnTo>
                      <a:pt x="136" y="11"/>
                    </a:lnTo>
                    <a:lnTo>
                      <a:pt x="138" y="11"/>
                    </a:lnTo>
                    <a:lnTo>
                      <a:pt x="141" y="14"/>
                    </a:lnTo>
                    <a:lnTo>
                      <a:pt x="144" y="16"/>
                    </a:lnTo>
                    <a:lnTo>
                      <a:pt x="147" y="20"/>
                    </a:lnTo>
                    <a:lnTo>
                      <a:pt x="149" y="24"/>
                    </a:lnTo>
                    <a:lnTo>
                      <a:pt x="155" y="37"/>
                    </a:lnTo>
                    <a:lnTo>
                      <a:pt x="162" y="50"/>
                    </a:lnTo>
                    <a:lnTo>
                      <a:pt x="164" y="53"/>
                    </a:lnTo>
                    <a:lnTo>
                      <a:pt x="166" y="53"/>
                    </a:lnTo>
                    <a:lnTo>
                      <a:pt x="168" y="53"/>
                    </a:lnTo>
                    <a:lnTo>
                      <a:pt x="169" y="52"/>
                    </a:lnTo>
                    <a:lnTo>
                      <a:pt x="170" y="50"/>
                    </a:lnTo>
                    <a:lnTo>
                      <a:pt x="172" y="48"/>
                    </a:lnTo>
                    <a:lnTo>
                      <a:pt x="173" y="45"/>
                    </a:lnTo>
                    <a:lnTo>
                      <a:pt x="183" y="37"/>
                    </a:lnTo>
                    <a:lnTo>
                      <a:pt x="195" y="29"/>
                    </a:lnTo>
                    <a:lnTo>
                      <a:pt x="195" y="28"/>
                    </a:lnTo>
                    <a:lnTo>
                      <a:pt x="197" y="28"/>
                    </a:lnTo>
                    <a:lnTo>
                      <a:pt x="197" y="28"/>
                    </a:lnTo>
                    <a:lnTo>
                      <a:pt x="199" y="35"/>
                    </a:lnTo>
                    <a:lnTo>
                      <a:pt x="202" y="41"/>
                    </a:lnTo>
                    <a:lnTo>
                      <a:pt x="207" y="46"/>
                    </a:lnTo>
                    <a:lnTo>
                      <a:pt x="207" y="45"/>
                    </a:lnTo>
                    <a:lnTo>
                      <a:pt x="207" y="45"/>
                    </a:lnTo>
                    <a:lnTo>
                      <a:pt x="210" y="48"/>
                    </a:lnTo>
                    <a:lnTo>
                      <a:pt x="212" y="50"/>
                    </a:lnTo>
                    <a:lnTo>
                      <a:pt x="212" y="48"/>
                    </a:lnTo>
                    <a:lnTo>
                      <a:pt x="212" y="46"/>
                    </a:lnTo>
                    <a:lnTo>
                      <a:pt x="214" y="45"/>
                    </a:lnTo>
                    <a:lnTo>
                      <a:pt x="214" y="45"/>
                    </a:lnTo>
                    <a:lnTo>
                      <a:pt x="215" y="41"/>
                    </a:lnTo>
                    <a:lnTo>
                      <a:pt x="216" y="37"/>
                    </a:lnTo>
                    <a:lnTo>
                      <a:pt x="218" y="33"/>
                    </a:lnTo>
                    <a:lnTo>
                      <a:pt x="219" y="32"/>
                    </a:lnTo>
                    <a:lnTo>
                      <a:pt x="219" y="32"/>
                    </a:lnTo>
                    <a:lnTo>
                      <a:pt x="220" y="32"/>
                    </a:lnTo>
                    <a:lnTo>
                      <a:pt x="229" y="37"/>
                    </a:lnTo>
                    <a:lnTo>
                      <a:pt x="236" y="44"/>
                    </a:lnTo>
                    <a:lnTo>
                      <a:pt x="244" y="50"/>
                    </a:lnTo>
                    <a:lnTo>
                      <a:pt x="246" y="40"/>
                    </a:lnTo>
                    <a:lnTo>
                      <a:pt x="249" y="29"/>
                    </a:lnTo>
                    <a:lnTo>
                      <a:pt x="254" y="20"/>
                    </a:lnTo>
                    <a:lnTo>
                      <a:pt x="261" y="12"/>
                    </a:lnTo>
                    <a:lnTo>
                      <a:pt x="269" y="7"/>
                    </a:lnTo>
                    <a:lnTo>
                      <a:pt x="281" y="6"/>
                    </a:lnTo>
                    <a:lnTo>
                      <a:pt x="281" y="6"/>
                    </a:lnTo>
                    <a:lnTo>
                      <a:pt x="281" y="7"/>
                    </a:lnTo>
                    <a:lnTo>
                      <a:pt x="279" y="16"/>
                    </a:lnTo>
                    <a:lnTo>
                      <a:pt x="278" y="27"/>
                    </a:lnTo>
                    <a:lnTo>
                      <a:pt x="279" y="35"/>
                    </a:lnTo>
                    <a:lnTo>
                      <a:pt x="283" y="42"/>
                    </a:lnTo>
                    <a:lnTo>
                      <a:pt x="288" y="49"/>
                    </a:lnTo>
                    <a:lnTo>
                      <a:pt x="294" y="56"/>
                    </a:lnTo>
                    <a:lnTo>
                      <a:pt x="295" y="53"/>
                    </a:lnTo>
                    <a:lnTo>
                      <a:pt x="298" y="50"/>
                    </a:lnTo>
                    <a:lnTo>
                      <a:pt x="300" y="46"/>
                    </a:lnTo>
                    <a:lnTo>
                      <a:pt x="303" y="42"/>
                    </a:lnTo>
                    <a:lnTo>
                      <a:pt x="307" y="39"/>
                    </a:lnTo>
                    <a:lnTo>
                      <a:pt x="311" y="36"/>
                    </a:lnTo>
                    <a:lnTo>
                      <a:pt x="311" y="36"/>
                    </a:lnTo>
                    <a:lnTo>
                      <a:pt x="311" y="37"/>
                    </a:lnTo>
                    <a:lnTo>
                      <a:pt x="311" y="48"/>
                    </a:lnTo>
                    <a:lnTo>
                      <a:pt x="311" y="59"/>
                    </a:lnTo>
                    <a:lnTo>
                      <a:pt x="312" y="63"/>
                    </a:lnTo>
                    <a:lnTo>
                      <a:pt x="313" y="66"/>
                    </a:lnTo>
                    <a:lnTo>
                      <a:pt x="315" y="70"/>
                    </a:lnTo>
                    <a:lnTo>
                      <a:pt x="317" y="73"/>
                    </a:lnTo>
                    <a:lnTo>
                      <a:pt x="320" y="75"/>
                    </a:lnTo>
                    <a:lnTo>
                      <a:pt x="320" y="75"/>
                    </a:lnTo>
                    <a:lnTo>
                      <a:pt x="320" y="77"/>
                    </a:lnTo>
                    <a:lnTo>
                      <a:pt x="319" y="78"/>
                    </a:lnTo>
                    <a:lnTo>
                      <a:pt x="319" y="78"/>
                    </a:lnTo>
                    <a:lnTo>
                      <a:pt x="312" y="77"/>
                    </a:lnTo>
                    <a:lnTo>
                      <a:pt x="309" y="70"/>
                    </a:lnTo>
                    <a:lnTo>
                      <a:pt x="308" y="62"/>
                    </a:lnTo>
                    <a:lnTo>
                      <a:pt x="307" y="54"/>
                    </a:lnTo>
                    <a:lnTo>
                      <a:pt x="307" y="48"/>
                    </a:lnTo>
                    <a:lnTo>
                      <a:pt x="307" y="48"/>
                    </a:lnTo>
                    <a:lnTo>
                      <a:pt x="307" y="45"/>
                    </a:lnTo>
                    <a:lnTo>
                      <a:pt x="307" y="44"/>
                    </a:lnTo>
                    <a:lnTo>
                      <a:pt x="307" y="42"/>
                    </a:lnTo>
                    <a:lnTo>
                      <a:pt x="307" y="41"/>
                    </a:lnTo>
                    <a:lnTo>
                      <a:pt x="306" y="42"/>
                    </a:lnTo>
                    <a:lnTo>
                      <a:pt x="303" y="45"/>
                    </a:lnTo>
                    <a:lnTo>
                      <a:pt x="300" y="48"/>
                    </a:lnTo>
                    <a:lnTo>
                      <a:pt x="298" y="53"/>
                    </a:lnTo>
                    <a:lnTo>
                      <a:pt x="294" y="57"/>
                    </a:lnTo>
                    <a:lnTo>
                      <a:pt x="295" y="57"/>
                    </a:lnTo>
                    <a:lnTo>
                      <a:pt x="295" y="58"/>
                    </a:lnTo>
                    <a:lnTo>
                      <a:pt x="294" y="59"/>
                    </a:lnTo>
                    <a:lnTo>
                      <a:pt x="292" y="61"/>
                    </a:lnTo>
                    <a:lnTo>
                      <a:pt x="292" y="62"/>
                    </a:lnTo>
                    <a:lnTo>
                      <a:pt x="290" y="66"/>
                    </a:lnTo>
                    <a:lnTo>
                      <a:pt x="288" y="70"/>
                    </a:lnTo>
                    <a:lnTo>
                      <a:pt x="288" y="70"/>
                    </a:lnTo>
                    <a:lnTo>
                      <a:pt x="288" y="70"/>
                    </a:lnTo>
                    <a:lnTo>
                      <a:pt x="288" y="70"/>
                    </a:lnTo>
                    <a:lnTo>
                      <a:pt x="288" y="65"/>
                    </a:lnTo>
                    <a:lnTo>
                      <a:pt x="291" y="61"/>
                    </a:lnTo>
                    <a:lnTo>
                      <a:pt x="279" y="46"/>
                    </a:lnTo>
                    <a:lnTo>
                      <a:pt x="274" y="29"/>
                    </a:lnTo>
                    <a:lnTo>
                      <a:pt x="274" y="25"/>
                    </a:lnTo>
                    <a:lnTo>
                      <a:pt x="274" y="21"/>
                    </a:lnTo>
                    <a:lnTo>
                      <a:pt x="275" y="19"/>
                    </a:lnTo>
                    <a:lnTo>
                      <a:pt x="275" y="15"/>
                    </a:lnTo>
                    <a:lnTo>
                      <a:pt x="267" y="10"/>
                    </a:lnTo>
                    <a:lnTo>
                      <a:pt x="261" y="12"/>
                    </a:lnTo>
                    <a:lnTo>
                      <a:pt x="256" y="20"/>
                    </a:lnTo>
                    <a:lnTo>
                      <a:pt x="249" y="35"/>
                    </a:lnTo>
                    <a:lnTo>
                      <a:pt x="246" y="53"/>
                    </a:lnTo>
                    <a:lnTo>
                      <a:pt x="246" y="54"/>
                    </a:lnTo>
                    <a:lnTo>
                      <a:pt x="245" y="56"/>
                    </a:lnTo>
                    <a:lnTo>
                      <a:pt x="243" y="57"/>
                    </a:lnTo>
                    <a:lnTo>
                      <a:pt x="239" y="54"/>
                    </a:lnTo>
                    <a:lnTo>
                      <a:pt x="235" y="50"/>
                    </a:lnTo>
                    <a:lnTo>
                      <a:pt x="231" y="46"/>
                    </a:lnTo>
                    <a:lnTo>
                      <a:pt x="227" y="42"/>
                    </a:lnTo>
                    <a:lnTo>
                      <a:pt x="223" y="39"/>
                    </a:lnTo>
                    <a:lnTo>
                      <a:pt x="222" y="37"/>
                    </a:lnTo>
                    <a:lnTo>
                      <a:pt x="220" y="39"/>
                    </a:lnTo>
                    <a:lnTo>
                      <a:pt x="219" y="39"/>
                    </a:lnTo>
                    <a:lnTo>
                      <a:pt x="219" y="41"/>
                    </a:lnTo>
                    <a:lnTo>
                      <a:pt x="219" y="44"/>
                    </a:lnTo>
                    <a:lnTo>
                      <a:pt x="219" y="46"/>
                    </a:lnTo>
                    <a:lnTo>
                      <a:pt x="219" y="50"/>
                    </a:lnTo>
                    <a:lnTo>
                      <a:pt x="220" y="53"/>
                    </a:lnTo>
                    <a:lnTo>
                      <a:pt x="220" y="54"/>
                    </a:lnTo>
                    <a:lnTo>
                      <a:pt x="220" y="56"/>
                    </a:lnTo>
                    <a:lnTo>
                      <a:pt x="220" y="57"/>
                    </a:lnTo>
                    <a:lnTo>
                      <a:pt x="220" y="58"/>
                    </a:lnTo>
                    <a:lnTo>
                      <a:pt x="219" y="59"/>
                    </a:lnTo>
                    <a:lnTo>
                      <a:pt x="218" y="59"/>
                    </a:lnTo>
                    <a:lnTo>
                      <a:pt x="216" y="59"/>
                    </a:lnTo>
                    <a:lnTo>
                      <a:pt x="216" y="59"/>
                    </a:lnTo>
                    <a:lnTo>
                      <a:pt x="216" y="61"/>
                    </a:lnTo>
                    <a:lnTo>
                      <a:pt x="219" y="63"/>
                    </a:lnTo>
                    <a:lnTo>
                      <a:pt x="222" y="66"/>
                    </a:lnTo>
                    <a:lnTo>
                      <a:pt x="223" y="70"/>
                    </a:lnTo>
                    <a:lnTo>
                      <a:pt x="223" y="70"/>
                    </a:lnTo>
                    <a:lnTo>
                      <a:pt x="222" y="71"/>
                    </a:lnTo>
                    <a:lnTo>
                      <a:pt x="222" y="71"/>
                    </a:lnTo>
                    <a:lnTo>
                      <a:pt x="219" y="66"/>
                    </a:lnTo>
                    <a:lnTo>
                      <a:pt x="218" y="66"/>
                    </a:lnTo>
                    <a:lnTo>
                      <a:pt x="216" y="63"/>
                    </a:lnTo>
                    <a:lnTo>
                      <a:pt x="216" y="69"/>
                    </a:lnTo>
                    <a:lnTo>
                      <a:pt x="218" y="74"/>
                    </a:lnTo>
                    <a:lnTo>
                      <a:pt x="216" y="74"/>
                    </a:lnTo>
                    <a:lnTo>
                      <a:pt x="216" y="74"/>
                    </a:lnTo>
                    <a:lnTo>
                      <a:pt x="216" y="74"/>
                    </a:lnTo>
                    <a:lnTo>
                      <a:pt x="215" y="70"/>
                    </a:lnTo>
                    <a:lnTo>
                      <a:pt x="214" y="66"/>
                    </a:lnTo>
                    <a:lnTo>
                      <a:pt x="214" y="61"/>
                    </a:lnTo>
                    <a:lnTo>
                      <a:pt x="214" y="59"/>
                    </a:lnTo>
                    <a:lnTo>
                      <a:pt x="212" y="58"/>
                    </a:lnTo>
                    <a:lnTo>
                      <a:pt x="212" y="58"/>
                    </a:lnTo>
                    <a:lnTo>
                      <a:pt x="212" y="58"/>
                    </a:lnTo>
                    <a:lnTo>
                      <a:pt x="211" y="57"/>
                    </a:lnTo>
                    <a:lnTo>
                      <a:pt x="207" y="53"/>
                    </a:lnTo>
                    <a:lnTo>
                      <a:pt x="203" y="50"/>
                    </a:lnTo>
                    <a:lnTo>
                      <a:pt x="199" y="46"/>
                    </a:lnTo>
                    <a:lnTo>
                      <a:pt x="197" y="41"/>
                    </a:lnTo>
                    <a:lnTo>
                      <a:pt x="194" y="37"/>
                    </a:lnTo>
                    <a:lnTo>
                      <a:pt x="191" y="35"/>
                    </a:lnTo>
                    <a:lnTo>
                      <a:pt x="186" y="37"/>
                    </a:lnTo>
                    <a:lnTo>
                      <a:pt x="180" y="44"/>
                    </a:lnTo>
                    <a:lnTo>
                      <a:pt x="173" y="50"/>
                    </a:lnTo>
                    <a:lnTo>
                      <a:pt x="168" y="57"/>
                    </a:lnTo>
                    <a:lnTo>
                      <a:pt x="165" y="61"/>
                    </a:lnTo>
                    <a:lnTo>
                      <a:pt x="165" y="62"/>
                    </a:lnTo>
                    <a:lnTo>
                      <a:pt x="168" y="65"/>
                    </a:lnTo>
                    <a:lnTo>
                      <a:pt x="172" y="69"/>
                    </a:lnTo>
                    <a:lnTo>
                      <a:pt x="170" y="69"/>
                    </a:lnTo>
                    <a:lnTo>
                      <a:pt x="170" y="69"/>
                    </a:lnTo>
                    <a:lnTo>
                      <a:pt x="168" y="67"/>
                    </a:lnTo>
                    <a:lnTo>
                      <a:pt x="165" y="66"/>
                    </a:lnTo>
                    <a:lnTo>
                      <a:pt x="161" y="63"/>
                    </a:lnTo>
                    <a:lnTo>
                      <a:pt x="159" y="61"/>
                    </a:lnTo>
                    <a:lnTo>
                      <a:pt x="157" y="58"/>
                    </a:lnTo>
                    <a:lnTo>
                      <a:pt x="156" y="56"/>
                    </a:lnTo>
                    <a:lnTo>
                      <a:pt x="156" y="52"/>
                    </a:lnTo>
                    <a:lnTo>
                      <a:pt x="156" y="52"/>
                    </a:lnTo>
                    <a:lnTo>
                      <a:pt x="157" y="52"/>
                    </a:lnTo>
                    <a:lnTo>
                      <a:pt x="155" y="46"/>
                    </a:lnTo>
                    <a:lnTo>
                      <a:pt x="152" y="42"/>
                    </a:lnTo>
                    <a:lnTo>
                      <a:pt x="149" y="37"/>
                    </a:lnTo>
                    <a:lnTo>
                      <a:pt x="148" y="33"/>
                    </a:lnTo>
                    <a:lnTo>
                      <a:pt x="147" y="29"/>
                    </a:lnTo>
                    <a:lnTo>
                      <a:pt x="144" y="24"/>
                    </a:lnTo>
                    <a:lnTo>
                      <a:pt x="143" y="20"/>
                    </a:lnTo>
                    <a:lnTo>
                      <a:pt x="139" y="18"/>
                    </a:lnTo>
                    <a:lnTo>
                      <a:pt x="138" y="19"/>
                    </a:lnTo>
                    <a:lnTo>
                      <a:pt x="134" y="24"/>
                    </a:lnTo>
                    <a:lnTo>
                      <a:pt x="130" y="32"/>
                    </a:lnTo>
                    <a:lnTo>
                      <a:pt x="124" y="40"/>
                    </a:lnTo>
                    <a:lnTo>
                      <a:pt x="122" y="46"/>
                    </a:lnTo>
                    <a:lnTo>
                      <a:pt x="120" y="48"/>
                    </a:lnTo>
                    <a:lnTo>
                      <a:pt x="120" y="50"/>
                    </a:lnTo>
                    <a:lnTo>
                      <a:pt x="119" y="50"/>
                    </a:lnTo>
                    <a:lnTo>
                      <a:pt x="118" y="50"/>
                    </a:lnTo>
                    <a:lnTo>
                      <a:pt x="113" y="48"/>
                    </a:lnTo>
                    <a:lnTo>
                      <a:pt x="107" y="44"/>
                    </a:lnTo>
                    <a:lnTo>
                      <a:pt x="103" y="39"/>
                    </a:lnTo>
                    <a:lnTo>
                      <a:pt x="101" y="33"/>
                    </a:lnTo>
                    <a:lnTo>
                      <a:pt x="99" y="32"/>
                    </a:lnTo>
                    <a:lnTo>
                      <a:pt x="98" y="29"/>
                    </a:lnTo>
                    <a:lnTo>
                      <a:pt x="98" y="28"/>
                    </a:lnTo>
                    <a:lnTo>
                      <a:pt x="98" y="27"/>
                    </a:lnTo>
                    <a:lnTo>
                      <a:pt x="97" y="27"/>
                    </a:lnTo>
                    <a:lnTo>
                      <a:pt x="96" y="25"/>
                    </a:lnTo>
                    <a:lnTo>
                      <a:pt x="94" y="27"/>
                    </a:lnTo>
                    <a:lnTo>
                      <a:pt x="92" y="28"/>
                    </a:lnTo>
                    <a:lnTo>
                      <a:pt x="88" y="31"/>
                    </a:lnTo>
                    <a:lnTo>
                      <a:pt x="85" y="33"/>
                    </a:lnTo>
                    <a:lnTo>
                      <a:pt x="82" y="37"/>
                    </a:lnTo>
                    <a:lnTo>
                      <a:pt x="80" y="41"/>
                    </a:lnTo>
                    <a:lnTo>
                      <a:pt x="77" y="44"/>
                    </a:lnTo>
                    <a:lnTo>
                      <a:pt x="77" y="45"/>
                    </a:lnTo>
                    <a:lnTo>
                      <a:pt x="76" y="48"/>
                    </a:lnTo>
                    <a:lnTo>
                      <a:pt x="75" y="50"/>
                    </a:lnTo>
                    <a:lnTo>
                      <a:pt x="73" y="53"/>
                    </a:lnTo>
                    <a:lnTo>
                      <a:pt x="72" y="56"/>
                    </a:lnTo>
                    <a:lnTo>
                      <a:pt x="72" y="57"/>
                    </a:lnTo>
                    <a:lnTo>
                      <a:pt x="72" y="58"/>
                    </a:lnTo>
                    <a:lnTo>
                      <a:pt x="73" y="58"/>
                    </a:lnTo>
                    <a:lnTo>
                      <a:pt x="73" y="58"/>
                    </a:lnTo>
                    <a:lnTo>
                      <a:pt x="72" y="58"/>
                    </a:lnTo>
                    <a:lnTo>
                      <a:pt x="72" y="59"/>
                    </a:lnTo>
                    <a:lnTo>
                      <a:pt x="71" y="59"/>
                    </a:lnTo>
                    <a:lnTo>
                      <a:pt x="69" y="59"/>
                    </a:lnTo>
                    <a:lnTo>
                      <a:pt x="69" y="58"/>
                    </a:lnTo>
                    <a:lnTo>
                      <a:pt x="69" y="61"/>
                    </a:lnTo>
                    <a:lnTo>
                      <a:pt x="69" y="62"/>
                    </a:lnTo>
                    <a:lnTo>
                      <a:pt x="68" y="62"/>
                    </a:lnTo>
                    <a:lnTo>
                      <a:pt x="68" y="62"/>
                    </a:lnTo>
                    <a:lnTo>
                      <a:pt x="68" y="62"/>
                    </a:lnTo>
                    <a:lnTo>
                      <a:pt x="68" y="59"/>
                    </a:lnTo>
                    <a:lnTo>
                      <a:pt x="68" y="57"/>
                    </a:lnTo>
                    <a:lnTo>
                      <a:pt x="63" y="62"/>
                    </a:lnTo>
                    <a:lnTo>
                      <a:pt x="63" y="62"/>
                    </a:lnTo>
                    <a:lnTo>
                      <a:pt x="63" y="61"/>
                    </a:lnTo>
                    <a:lnTo>
                      <a:pt x="67" y="58"/>
                    </a:lnTo>
                    <a:lnTo>
                      <a:pt x="69" y="54"/>
                    </a:lnTo>
                    <a:lnTo>
                      <a:pt x="73" y="48"/>
                    </a:lnTo>
                    <a:lnTo>
                      <a:pt x="75" y="45"/>
                    </a:lnTo>
                    <a:lnTo>
                      <a:pt x="69" y="31"/>
                    </a:lnTo>
                    <a:lnTo>
                      <a:pt x="63" y="16"/>
                    </a:lnTo>
                    <a:lnTo>
                      <a:pt x="59" y="14"/>
                    </a:lnTo>
                    <a:lnTo>
                      <a:pt x="56" y="10"/>
                    </a:lnTo>
                    <a:lnTo>
                      <a:pt x="52" y="7"/>
                    </a:lnTo>
                    <a:lnTo>
                      <a:pt x="48" y="6"/>
                    </a:lnTo>
                    <a:lnTo>
                      <a:pt x="44" y="6"/>
                    </a:lnTo>
                    <a:lnTo>
                      <a:pt x="42" y="6"/>
                    </a:lnTo>
                    <a:lnTo>
                      <a:pt x="40" y="7"/>
                    </a:lnTo>
                    <a:lnTo>
                      <a:pt x="42" y="10"/>
                    </a:lnTo>
                    <a:lnTo>
                      <a:pt x="43" y="14"/>
                    </a:lnTo>
                    <a:lnTo>
                      <a:pt x="43" y="14"/>
                    </a:lnTo>
                    <a:lnTo>
                      <a:pt x="46" y="16"/>
                    </a:lnTo>
                    <a:lnTo>
                      <a:pt x="46" y="19"/>
                    </a:lnTo>
                    <a:lnTo>
                      <a:pt x="46" y="23"/>
                    </a:lnTo>
                    <a:lnTo>
                      <a:pt x="46" y="27"/>
                    </a:lnTo>
                    <a:lnTo>
                      <a:pt x="44" y="29"/>
                    </a:lnTo>
                    <a:lnTo>
                      <a:pt x="43" y="40"/>
                    </a:lnTo>
                    <a:lnTo>
                      <a:pt x="43" y="40"/>
                    </a:lnTo>
                    <a:lnTo>
                      <a:pt x="42" y="40"/>
                    </a:lnTo>
                    <a:lnTo>
                      <a:pt x="43" y="32"/>
                    </a:lnTo>
                    <a:lnTo>
                      <a:pt x="40" y="36"/>
                    </a:lnTo>
                    <a:lnTo>
                      <a:pt x="39" y="41"/>
                    </a:lnTo>
                    <a:lnTo>
                      <a:pt x="36" y="46"/>
                    </a:lnTo>
                    <a:lnTo>
                      <a:pt x="42" y="50"/>
                    </a:lnTo>
                    <a:lnTo>
                      <a:pt x="44" y="57"/>
                    </a:lnTo>
                    <a:lnTo>
                      <a:pt x="44" y="58"/>
                    </a:lnTo>
                    <a:lnTo>
                      <a:pt x="43" y="58"/>
                    </a:lnTo>
                    <a:lnTo>
                      <a:pt x="43" y="59"/>
                    </a:lnTo>
                    <a:lnTo>
                      <a:pt x="39" y="57"/>
                    </a:lnTo>
                    <a:lnTo>
                      <a:pt x="38" y="54"/>
                    </a:lnTo>
                    <a:lnTo>
                      <a:pt x="35" y="52"/>
                    </a:lnTo>
                    <a:lnTo>
                      <a:pt x="34" y="49"/>
                    </a:lnTo>
                    <a:lnTo>
                      <a:pt x="29" y="45"/>
                    </a:lnTo>
                    <a:lnTo>
                      <a:pt x="22" y="41"/>
                    </a:lnTo>
                    <a:lnTo>
                      <a:pt x="15" y="39"/>
                    </a:lnTo>
                    <a:lnTo>
                      <a:pt x="8" y="37"/>
                    </a:lnTo>
                    <a:lnTo>
                      <a:pt x="11" y="40"/>
                    </a:lnTo>
                    <a:lnTo>
                      <a:pt x="13" y="39"/>
                    </a:lnTo>
                    <a:lnTo>
                      <a:pt x="14" y="39"/>
                    </a:lnTo>
                    <a:lnTo>
                      <a:pt x="17" y="41"/>
                    </a:lnTo>
                    <a:lnTo>
                      <a:pt x="19" y="45"/>
                    </a:lnTo>
                    <a:lnTo>
                      <a:pt x="23" y="48"/>
                    </a:lnTo>
                    <a:lnTo>
                      <a:pt x="27" y="53"/>
                    </a:lnTo>
                    <a:lnTo>
                      <a:pt x="32" y="58"/>
                    </a:lnTo>
                    <a:lnTo>
                      <a:pt x="35" y="65"/>
                    </a:lnTo>
                    <a:lnTo>
                      <a:pt x="38" y="67"/>
                    </a:lnTo>
                    <a:lnTo>
                      <a:pt x="39" y="73"/>
                    </a:lnTo>
                    <a:lnTo>
                      <a:pt x="40" y="77"/>
                    </a:lnTo>
                    <a:lnTo>
                      <a:pt x="39" y="80"/>
                    </a:lnTo>
                    <a:lnTo>
                      <a:pt x="38" y="82"/>
                    </a:lnTo>
                    <a:lnTo>
                      <a:pt x="38" y="82"/>
                    </a:lnTo>
                    <a:lnTo>
                      <a:pt x="35" y="82"/>
                    </a:lnTo>
                    <a:lnTo>
                      <a:pt x="35" y="80"/>
                    </a:lnTo>
                    <a:lnTo>
                      <a:pt x="34" y="79"/>
                    </a:lnTo>
                    <a:lnTo>
                      <a:pt x="32" y="77"/>
                    </a:lnTo>
                    <a:lnTo>
                      <a:pt x="31" y="75"/>
                    </a:lnTo>
                    <a:lnTo>
                      <a:pt x="30" y="78"/>
                    </a:lnTo>
                    <a:lnTo>
                      <a:pt x="29" y="80"/>
                    </a:lnTo>
                    <a:lnTo>
                      <a:pt x="27" y="80"/>
                    </a:lnTo>
                    <a:lnTo>
                      <a:pt x="29" y="80"/>
                    </a:lnTo>
                    <a:lnTo>
                      <a:pt x="30" y="77"/>
                    </a:lnTo>
                    <a:lnTo>
                      <a:pt x="30" y="74"/>
                    </a:lnTo>
                    <a:lnTo>
                      <a:pt x="27" y="71"/>
                    </a:lnTo>
                    <a:lnTo>
                      <a:pt x="27" y="71"/>
                    </a:lnTo>
                    <a:lnTo>
                      <a:pt x="26" y="73"/>
                    </a:lnTo>
                    <a:lnTo>
                      <a:pt x="26" y="74"/>
                    </a:lnTo>
                    <a:lnTo>
                      <a:pt x="25" y="74"/>
                    </a:lnTo>
                    <a:lnTo>
                      <a:pt x="25" y="74"/>
                    </a:lnTo>
                    <a:lnTo>
                      <a:pt x="25" y="74"/>
                    </a:lnTo>
                    <a:lnTo>
                      <a:pt x="26" y="73"/>
                    </a:lnTo>
                    <a:lnTo>
                      <a:pt x="27" y="70"/>
                    </a:lnTo>
                    <a:lnTo>
                      <a:pt x="21" y="62"/>
                    </a:lnTo>
                    <a:lnTo>
                      <a:pt x="15" y="54"/>
                    </a:lnTo>
                    <a:lnTo>
                      <a:pt x="15" y="53"/>
                    </a:lnTo>
                    <a:lnTo>
                      <a:pt x="17" y="52"/>
                    </a:lnTo>
                    <a:lnTo>
                      <a:pt x="17" y="52"/>
                    </a:lnTo>
                    <a:lnTo>
                      <a:pt x="18" y="52"/>
                    </a:lnTo>
                    <a:lnTo>
                      <a:pt x="17" y="52"/>
                    </a:lnTo>
                    <a:lnTo>
                      <a:pt x="13" y="48"/>
                    </a:lnTo>
                    <a:lnTo>
                      <a:pt x="8" y="44"/>
                    </a:lnTo>
                    <a:lnTo>
                      <a:pt x="4" y="40"/>
                    </a:lnTo>
                    <a:lnTo>
                      <a:pt x="0" y="36"/>
                    </a:lnTo>
                    <a:lnTo>
                      <a:pt x="0" y="35"/>
                    </a:lnTo>
                    <a:lnTo>
                      <a:pt x="0" y="33"/>
                    </a:lnTo>
                    <a:lnTo>
                      <a:pt x="1" y="33"/>
                    </a:lnTo>
                    <a:lnTo>
                      <a:pt x="2" y="32"/>
                    </a:lnTo>
                    <a:lnTo>
                      <a:pt x="18" y="35"/>
                    </a:lnTo>
                    <a:lnTo>
                      <a:pt x="32" y="42"/>
                    </a:lnTo>
                    <a:lnTo>
                      <a:pt x="36" y="32"/>
                    </a:lnTo>
                    <a:lnTo>
                      <a:pt x="39" y="21"/>
                    </a:lnTo>
                    <a:lnTo>
                      <a:pt x="36" y="11"/>
                    </a:lnTo>
                    <a:lnTo>
                      <a:pt x="36" y="8"/>
                    </a:lnTo>
                    <a:lnTo>
                      <a:pt x="36" y="6"/>
                    </a:lnTo>
                    <a:lnTo>
                      <a:pt x="36" y="4"/>
                    </a:lnTo>
                    <a:lnTo>
                      <a:pt x="42" y="0"/>
                    </a:lnTo>
                    <a:lnTo>
                      <a:pt x="47" y="0"/>
                    </a:lnTo>
                    <a:close/>
                  </a:path>
                </a:pathLst>
              </a:custGeom>
              <a:grpFill/>
              <a:ln w="0">
                <a:solidFill>
                  <a:srgbClr val="8EA4D8"/>
                </a:solidFill>
                <a:prstDash val="solid"/>
                <a:round/>
              </a:ln>
            </p:spPr>
            <p:txBody>
              <a:bodyPr vert="horz" wrap="square" lIns="91440" tIns="45720" rIns="91440" bIns="45720" numCol="1" anchor="t" anchorCtr="0" compatLnSpc="1"/>
              <a:lstStyle/>
              <a:p>
                <a:endParaRPr lang="zh-CN" altLang="en-US"/>
              </a:p>
            </p:txBody>
          </p:sp>
        </p:grpSp>
        <p:sp>
          <p:nvSpPr>
            <p:cNvPr id="58" name="矩形 57"/>
            <p:cNvSpPr/>
            <p:nvPr/>
          </p:nvSpPr>
          <p:spPr>
            <a:xfrm>
              <a:off x="2444468" y="1831840"/>
              <a:ext cx="1700375"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a:solidFill>
                    <a:srgbClr val="3C3C3B"/>
                  </a:solidFill>
                  <a:latin typeface="汉仪小麦体简" panose="00020600040101010101" pitchFamily="18" charset="-122"/>
                  <a:ea typeface="汉仪小麦体简" panose="00020600040101010101" pitchFamily="18" charset="-122"/>
                </a:rPr>
                <a:t>文字添加</a:t>
              </a:r>
              <a:endParaRPr lang="zh-CN" altLang="en-US" sz="2400" b="1">
                <a:solidFill>
                  <a:srgbClr val="3C3C3B"/>
                </a:solidFill>
                <a:latin typeface="汉仪小麦体简" panose="00020600040101010101" pitchFamily="18" charset="-122"/>
                <a:ea typeface="汉仪小麦体简" panose="00020600040101010101" pitchFamily="18" charset="-122"/>
              </a:endParaRPr>
            </a:p>
          </p:txBody>
        </p:sp>
      </p:grpSp>
      <p:grpSp>
        <p:nvGrpSpPr>
          <p:cNvPr id="72" name="组合 71"/>
          <p:cNvGrpSpPr/>
          <p:nvPr/>
        </p:nvGrpSpPr>
        <p:grpSpPr>
          <a:xfrm>
            <a:off x="2222727" y="3237003"/>
            <a:ext cx="1922116" cy="1082661"/>
            <a:chOff x="2222727" y="3237003"/>
            <a:chExt cx="1922116" cy="1082661"/>
          </a:xfrm>
        </p:grpSpPr>
        <p:grpSp>
          <p:nvGrpSpPr>
            <p:cNvPr id="20" name="组合 19"/>
            <p:cNvGrpSpPr/>
            <p:nvPr/>
          </p:nvGrpSpPr>
          <p:grpSpPr>
            <a:xfrm>
              <a:off x="2222727" y="3237003"/>
              <a:ext cx="1837644" cy="1082661"/>
              <a:chOff x="3910013" y="2705100"/>
              <a:chExt cx="1317625" cy="776288"/>
            </a:xfrm>
            <a:solidFill>
              <a:srgbClr val="FFB6B6"/>
            </a:solidFill>
          </p:grpSpPr>
          <p:sp>
            <p:nvSpPr>
              <p:cNvPr id="21" name="Freeform 94"/>
              <p:cNvSpPr/>
              <p:nvPr/>
            </p:nvSpPr>
            <p:spPr bwMode="auto">
              <a:xfrm>
                <a:off x="4448175" y="2716213"/>
                <a:ext cx="15875" cy="131763"/>
              </a:xfrm>
              <a:custGeom>
                <a:gdLst>
                  <a:gd name="T0" fmla="*/ 4 w 10"/>
                  <a:gd name="T1" fmla="*/ 0 h 83"/>
                  <a:gd name="T2" fmla="*/ 5 w 10"/>
                  <a:gd name="T3" fmla="*/ 2 h 83"/>
                  <a:gd name="T4" fmla="*/ 9 w 10"/>
                  <a:gd name="T5" fmla="*/ 28 h 83"/>
                  <a:gd name="T6" fmla="*/ 10 w 10"/>
                  <a:gd name="T7" fmla="*/ 56 h 83"/>
                  <a:gd name="T8" fmla="*/ 9 w 10"/>
                  <a:gd name="T9" fmla="*/ 83 h 83"/>
                  <a:gd name="T10" fmla="*/ 9 w 10"/>
                  <a:gd name="T11" fmla="*/ 83 h 83"/>
                  <a:gd name="T12" fmla="*/ 8 w 10"/>
                  <a:gd name="T13" fmla="*/ 83 h 83"/>
                  <a:gd name="T14" fmla="*/ 8 w 10"/>
                  <a:gd name="T15" fmla="*/ 83 h 83"/>
                  <a:gd name="T16" fmla="*/ 5 w 10"/>
                  <a:gd name="T17" fmla="*/ 63 h 83"/>
                  <a:gd name="T18" fmla="*/ 4 w 10"/>
                  <a:gd name="T19" fmla="*/ 44 h 83"/>
                  <a:gd name="T20" fmla="*/ 1 w 10"/>
                  <a:gd name="T21" fmla="*/ 24 h 83"/>
                  <a:gd name="T22" fmla="*/ 0 w 10"/>
                  <a:gd name="T23" fmla="*/ 4 h 83"/>
                  <a:gd name="T24" fmla="*/ 1 w 10"/>
                  <a:gd name="T25" fmla="*/ 3 h 83"/>
                  <a:gd name="T26" fmla="*/ 1 w 10"/>
                  <a:gd name="T27" fmla="*/ 2 h 83"/>
                  <a:gd name="T28" fmla="*/ 2 w 10"/>
                  <a:gd name="T29" fmla="*/ 2 h 83"/>
                  <a:gd name="T30" fmla="*/ 4 w 10"/>
                  <a:gd name="T31" fmla="*/ 0 h 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 h="83">
                    <a:moveTo>
                      <a:pt x="4" y="0"/>
                    </a:moveTo>
                    <a:lnTo>
                      <a:pt x="5" y="2"/>
                    </a:lnTo>
                    <a:lnTo>
                      <a:pt x="9" y="28"/>
                    </a:lnTo>
                    <a:lnTo>
                      <a:pt x="10" y="56"/>
                    </a:lnTo>
                    <a:lnTo>
                      <a:pt x="9" y="83"/>
                    </a:lnTo>
                    <a:lnTo>
                      <a:pt x="9" y="83"/>
                    </a:lnTo>
                    <a:lnTo>
                      <a:pt x="8" y="83"/>
                    </a:lnTo>
                    <a:lnTo>
                      <a:pt x="8" y="83"/>
                    </a:lnTo>
                    <a:lnTo>
                      <a:pt x="5" y="63"/>
                    </a:lnTo>
                    <a:lnTo>
                      <a:pt x="4" y="44"/>
                    </a:lnTo>
                    <a:lnTo>
                      <a:pt x="1" y="24"/>
                    </a:lnTo>
                    <a:lnTo>
                      <a:pt x="0" y="4"/>
                    </a:lnTo>
                    <a:lnTo>
                      <a:pt x="1" y="3"/>
                    </a:lnTo>
                    <a:lnTo>
                      <a:pt x="1" y="2"/>
                    </a:lnTo>
                    <a:lnTo>
                      <a:pt x="2" y="2"/>
                    </a:lnTo>
                    <a:lnTo>
                      <a:pt x="4" y="0"/>
                    </a:lnTo>
                    <a:close/>
                  </a:path>
                </a:pathLst>
              </a:custGeom>
              <a:grpFill/>
              <a:ln w="0">
                <a:solidFill>
                  <a:srgbClr val="FFB6B6"/>
                </a:solidFill>
                <a:prstDash val="solid"/>
                <a:round/>
              </a:ln>
            </p:spPr>
            <p:txBody>
              <a:bodyPr vert="horz" wrap="square" lIns="91440" tIns="45720" rIns="91440" bIns="45720" numCol="1" anchor="t" anchorCtr="0" compatLnSpc="1"/>
              <a:lstStyle/>
              <a:p>
                <a:endParaRPr lang="zh-CN" altLang="en-US"/>
              </a:p>
            </p:txBody>
          </p:sp>
          <p:sp>
            <p:nvSpPr>
              <p:cNvPr id="22" name="Freeform 95"/>
              <p:cNvSpPr/>
              <p:nvPr/>
            </p:nvSpPr>
            <p:spPr bwMode="auto">
              <a:xfrm>
                <a:off x="4660900" y="2728913"/>
                <a:ext cx="14288" cy="117475"/>
              </a:xfrm>
              <a:custGeom>
                <a:gdLst>
                  <a:gd name="T0" fmla="*/ 2 w 9"/>
                  <a:gd name="T1" fmla="*/ 0 h 74"/>
                  <a:gd name="T2" fmla="*/ 6 w 9"/>
                  <a:gd name="T3" fmla="*/ 3 h 74"/>
                  <a:gd name="T4" fmla="*/ 7 w 9"/>
                  <a:gd name="T5" fmla="*/ 7 h 74"/>
                  <a:gd name="T6" fmla="*/ 6 w 9"/>
                  <a:gd name="T7" fmla="*/ 13 h 74"/>
                  <a:gd name="T8" fmla="*/ 6 w 9"/>
                  <a:gd name="T9" fmla="*/ 19 h 74"/>
                  <a:gd name="T10" fmla="*/ 5 w 9"/>
                  <a:gd name="T11" fmla="*/ 23 h 74"/>
                  <a:gd name="T12" fmla="*/ 5 w 9"/>
                  <a:gd name="T13" fmla="*/ 38 h 74"/>
                  <a:gd name="T14" fmla="*/ 7 w 9"/>
                  <a:gd name="T15" fmla="*/ 54 h 74"/>
                  <a:gd name="T16" fmla="*/ 9 w 9"/>
                  <a:gd name="T17" fmla="*/ 70 h 74"/>
                  <a:gd name="T18" fmla="*/ 7 w 9"/>
                  <a:gd name="T19" fmla="*/ 71 h 74"/>
                  <a:gd name="T20" fmla="*/ 6 w 9"/>
                  <a:gd name="T21" fmla="*/ 72 h 74"/>
                  <a:gd name="T22" fmla="*/ 5 w 9"/>
                  <a:gd name="T23" fmla="*/ 74 h 74"/>
                  <a:gd name="T24" fmla="*/ 3 w 9"/>
                  <a:gd name="T25" fmla="*/ 74 h 74"/>
                  <a:gd name="T26" fmla="*/ 3 w 9"/>
                  <a:gd name="T27" fmla="*/ 72 h 74"/>
                  <a:gd name="T28" fmla="*/ 1 w 9"/>
                  <a:gd name="T29" fmla="*/ 59 h 74"/>
                  <a:gd name="T30" fmla="*/ 0 w 9"/>
                  <a:gd name="T31" fmla="*/ 45 h 74"/>
                  <a:gd name="T32" fmla="*/ 0 w 9"/>
                  <a:gd name="T33" fmla="*/ 32 h 74"/>
                  <a:gd name="T34" fmla="*/ 1 w 9"/>
                  <a:gd name="T35" fmla="*/ 27 h 74"/>
                  <a:gd name="T36" fmla="*/ 2 w 9"/>
                  <a:gd name="T37" fmla="*/ 20 h 74"/>
                  <a:gd name="T38" fmla="*/ 3 w 9"/>
                  <a:gd name="T39" fmla="*/ 12 h 74"/>
                  <a:gd name="T40" fmla="*/ 3 w 9"/>
                  <a:gd name="T41" fmla="*/ 6 h 74"/>
                  <a:gd name="T42" fmla="*/ 1 w 9"/>
                  <a:gd name="T43" fmla="*/ 2 h 74"/>
                  <a:gd name="T44" fmla="*/ 1 w 9"/>
                  <a:gd name="T45" fmla="*/ 0 h 74"/>
                  <a:gd name="T46" fmla="*/ 2 w 9"/>
                  <a:gd name="T47" fmla="*/ 0 h 74"/>
                  <a:gd name="T48" fmla="*/ 2 w 9"/>
                  <a:gd name="T49" fmla="*/ 0 h 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 h="74">
                    <a:moveTo>
                      <a:pt x="2" y="0"/>
                    </a:moveTo>
                    <a:lnTo>
                      <a:pt x="6" y="3"/>
                    </a:lnTo>
                    <a:lnTo>
                      <a:pt x="7" y="7"/>
                    </a:lnTo>
                    <a:lnTo>
                      <a:pt x="6" y="13"/>
                    </a:lnTo>
                    <a:lnTo>
                      <a:pt x="6" y="19"/>
                    </a:lnTo>
                    <a:lnTo>
                      <a:pt x="5" y="23"/>
                    </a:lnTo>
                    <a:lnTo>
                      <a:pt x="5" y="38"/>
                    </a:lnTo>
                    <a:lnTo>
                      <a:pt x="7" y="54"/>
                    </a:lnTo>
                    <a:lnTo>
                      <a:pt x="9" y="70"/>
                    </a:lnTo>
                    <a:lnTo>
                      <a:pt x="7" y="71"/>
                    </a:lnTo>
                    <a:lnTo>
                      <a:pt x="6" y="72"/>
                    </a:lnTo>
                    <a:lnTo>
                      <a:pt x="5" y="74"/>
                    </a:lnTo>
                    <a:lnTo>
                      <a:pt x="3" y="74"/>
                    </a:lnTo>
                    <a:lnTo>
                      <a:pt x="3" y="72"/>
                    </a:lnTo>
                    <a:lnTo>
                      <a:pt x="1" y="59"/>
                    </a:lnTo>
                    <a:lnTo>
                      <a:pt x="0" y="45"/>
                    </a:lnTo>
                    <a:lnTo>
                      <a:pt x="0" y="32"/>
                    </a:lnTo>
                    <a:lnTo>
                      <a:pt x="1" y="27"/>
                    </a:lnTo>
                    <a:lnTo>
                      <a:pt x="2" y="20"/>
                    </a:lnTo>
                    <a:lnTo>
                      <a:pt x="3" y="12"/>
                    </a:lnTo>
                    <a:lnTo>
                      <a:pt x="3" y="6"/>
                    </a:lnTo>
                    <a:lnTo>
                      <a:pt x="1" y="2"/>
                    </a:lnTo>
                    <a:lnTo>
                      <a:pt x="1" y="0"/>
                    </a:lnTo>
                    <a:lnTo>
                      <a:pt x="2" y="0"/>
                    </a:lnTo>
                    <a:lnTo>
                      <a:pt x="2" y="0"/>
                    </a:lnTo>
                    <a:close/>
                  </a:path>
                </a:pathLst>
              </a:custGeom>
              <a:grpFill/>
              <a:ln w="0">
                <a:solidFill>
                  <a:srgbClr val="FFB6B6"/>
                </a:solidFill>
                <a:prstDash val="solid"/>
                <a:round/>
              </a:ln>
            </p:spPr>
            <p:txBody>
              <a:bodyPr vert="horz" wrap="square" lIns="91440" tIns="45720" rIns="91440" bIns="45720" numCol="1" anchor="t" anchorCtr="0" compatLnSpc="1"/>
              <a:lstStyle/>
              <a:p>
                <a:endParaRPr lang="zh-CN" altLang="en-US"/>
              </a:p>
            </p:txBody>
          </p:sp>
          <p:sp>
            <p:nvSpPr>
              <p:cNvPr id="23" name="Freeform 96"/>
              <p:cNvSpPr/>
              <p:nvPr/>
            </p:nvSpPr>
            <p:spPr bwMode="auto">
              <a:xfrm>
                <a:off x="4435475" y="3216275"/>
                <a:ext cx="33338" cy="184150"/>
              </a:xfrm>
              <a:custGeom>
                <a:gdLst>
                  <a:gd name="T0" fmla="*/ 16 w 21"/>
                  <a:gd name="T1" fmla="*/ 0 h 116"/>
                  <a:gd name="T2" fmla="*/ 17 w 21"/>
                  <a:gd name="T3" fmla="*/ 2 h 116"/>
                  <a:gd name="T4" fmla="*/ 18 w 21"/>
                  <a:gd name="T5" fmla="*/ 4 h 116"/>
                  <a:gd name="T6" fmla="*/ 18 w 21"/>
                  <a:gd name="T7" fmla="*/ 8 h 116"/>
                  <a:gd name="T8" fmla="*/ 17 w 21"/>
                  <a:gd name="T9" fmla="*/ 11 h 116"/>
                  <a:gd name="T10" fmla="*/ 17 w 21"/>
                  <a:gd name="T11" fmla="*/ 13 h 116"/>
                  <a:gd name="T12" fmla="*/ 17 w 21"/>
                  <a:gd name="T13" fmla="*/ 21 h 116"/>
                  <a:gd name="T14" fmla="*/ 17 w 21"/>
                  <a:gd name="T15" fmla="*/ 28 h 116"/>
                  <a:gd name="T16" fmla="*/ 18 w 21"/>
                  <a:gd name="T17" fmla="*/ 34 h 116"/>
                  <a:gd name="T18" fmla="*/ 19 w 21"/>
                  <a:gd name="T19" fmla="*/ 72 h 116"/>
                  <a:gd name="T20" fmla="*/ 21 w 21"/>
                  <a:gd name="T21" fmla="*/ 112 h 116"/>
                  <a:gd name="T22" fmla="*/ 19 w 21"/>
                  <a:gd name="T23" fmla="*/ 112 h 116"/>
                  <a:gd name="T24" fmla="*/ 19 w 21"/>
                  <a:gd name="T25" fmla="*/ 114 h 116"/>
                  <a:gd name="T26" fmla="*/ 18 w 21"/>
                  <a:gd name="T27" fmla="*/ 116 h 116"/>
                  <a:gd name="T28" fmla="*/ 17 w 21"/>
                  <a:gd name="T29" fmla="*/ 116 h 116"/>
                  <a:gd name="T30" fmla="*/ 16 w 21"/>
                  <a:gd name="T31" fmla="*/ 116 h 116"/>
                  <a:gd name="T32" fmla="*/ 16 w 21"/>
                  <a:gd name="T33" fmla="*/ 116 h 116"/>
                  <a:gd name="T34" fmla="*/ 13 w 21"/>
                  <a:gd name="T35" fmla="*/ 50 h 116"/>
                  <a:gd name="T36" fmla="*/ 12 w 21"/>
                  <a:gd name="T37" fmla="*/ 37 h 116"/>
                  <a:gd name="T38" fmla="*/ 12 w 21"/>
                  <a:gd name="T39" fmla="*/ 23 h 116"/>
                  <a:gd name="T40" fmla="*/ 13 w 21"/>
                  <a:gd name="T41" fmla="*/ 19 h 116"/>
                  <a:gd name="T42" fmla="*/ 10 w 21"/>
                  <a:gd name="T43" fmla="*/ 24 h 116"/>
                  <a:gd name="T44" fmla="*/ 6 w 21"/>
                  <a:gd name="T45" fmla="*/ 30 h 116"/>
                  <a:gd name="T46" fmla="*/ 0 w 21"/>
                  <a:gd name="T47" fmla="*/ 37 h 116"/>
                  <a:gd name="T48" fmla="*/ 0 w 21"/>
                  <a:gd name="T49" fmla="*/ 37 h 116"/>
                  <a:gd name="T50" fmla="*/ 0 w 21"/>
                  <a:gd name="T51" fmla="*/ 37 h 116"/>
                  <a:gd name="T52" fmla="*/ 4 w 21"/>
                  <a:gd name="T53" fmla="*/ 30 h 116"/>
                  <a:gd name="T54" fmla="*/ 8 w 21"/>
                  <a:gd name="T55" fmla="*/ 24 h 116"/>
                  <a:gd name="T56" fmla="*/ 12 w 21"/>
                  <a:gd name="T57" fmla="*/ 17 h 116"/>
                  <a:gd name="T58" fmla="*/ 13 w 21"/>
                  <a:gd name="T59" fmla="*/ 15 h 116"/>
                  <a:gd name="T60" fmla="*/ 14 w 21"/>
                  <a:gd name="T61" fmla="*/ 12 h 116"/>
                  <a:gd name="T62" fmla="*/ 14 w 21"/>
                  <a:gd name="T63" fmla="*/ 12 h 116"/>
                  <a:gd name="T64" fmla="*/ 14 w 21"/>
                  <a:gd name="T65" fmla="*/ 8 h 116"/>
                  <a:gd name="T66" fmla="*/ 14 w 21"/>
                  <a:gd name="T67" fmla="*/ 5 h 116"/>
                  <a:gd name="T68" fmla="*/ 13 w 21"/>
                  <a:gd name="T69" fmla="*/ 2 h 116"/>
                  <a:gd name="T70" fmla="*/ 13 w 21"/>
                  <a:gd name="T71" fmla="*/ 0 h 116"/>
                  <a:gd name="T72" fmla="*/ 14 w 21"/>
                  <a:gd name="T73" fmla="*/ 0 h 116"/>
                  <a:gd name="T74" fmla="*/ 16 w 21"/>
                  <a:gd name="T75" fmla="*/ 0 h 1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 h="115">
                    <a:moveTo>
                      <a:pt x="16" y="0"/>
                    </a:moveTo>
                    <a:lnTo>
                      <a:pt x="17" y="2"/>
                    </a:lnTo>
                    <a:lnTo>
                      <a:pt x="18" y="4"/>
                    </a:lnTo>
                    <a:lnTo>
                      <a:pt x="18" y="8"/>
                    </a:lnTo>
                    <a:lnTo>
                      <a:pt x="17" y="11"/>
                    </a:lnTo>
                    <a:lnTo>
                      <a:pt x="17" y="13"/>
                    </a:lnTo>
                    <a:lnTo>
                      <a:pt x="17" y="21"/>
                    </a:lnTo>
                    <a:lnTo>
                      <a:pt x="17" y="28"/>
                    </a:lnTo>
                    <a:lnTo>
                      <a:pt x="18" y="34"/>
                    </a:lnTo>
                    <a:lnTo>
                      <a:pt x="19" y="72"/>
                    </a:lnTo>
                    <a:lnTo>
                      <a:pt x="21" y="112"/>
                    </a:lnTo>
                    <a:lnTo>
                      <a:pt x="19" y="112"/>
                    </a:lnTo>
                    <a:lnTo>
                      <a:pt x="19" y="114"/>
                    </a:lnTo>
                    <a:lnTo>
                      <a:pt x="18" y="116"/>
                    </a:lnTo>
                    <a:lnTo>
                      <a:pt x="17" y="116"/>
                    </a:lnTo>
                    <a:lnTo>
                      <a:pt x="16" y="116"/>
                    </a:lnTo>
                    <a:lnTo>
                      <a:pt x="16" y="116"/>
                    </a:lnTo>
                    <a:lnTo>
                      <a:pt x="13" y="50"/>
                    </a:lnTo>
                    <a:lnTo>
                      <a:pt x="12" y="37"/>
                    </a:lnTo>
                    <a:lnTo>
                      <a:pt x="12" y="23"/>
                    </a:lnTo>
                    <a:lnTo>
                      <a:pt x="13" y="19"/>
                    </a:lnTo>
                    <a:lnTo>
                      <a:pt x="10" y="24"/>
                    </a:lnTo>
                    <a:lnTo>
                      <a:pt x="6" y="30"/>
                    </a:lnTo>
                    <a:lnTo>
                      <a:pt x="0" y="37"/>
                    </a:lnTo>
                    <a:lnTo>
                      <a:pt x="0" y="37"/>
                    </a:lnTo>
                    <a:lnTo>
                      <a:pt x="0" y="37"/>
                    </a:lnTo>
                    <a:lnTo>
                      <a:pt x="4" y="30"/>
                    </a:lnTo>
                    <a:lnTo>
                      <a:pt x="8" y="24"/>
                    </a:lnTo>
                    <a:lnTo>
                      <a:pt x="12" y="17"/>
                    </a:lnTo>
                    <a:lnTo>
                      <a:pt x="13" y="15"/>
                    </a:lnTo>
                    <a:lnTo>
                      <a:pt x="14" y="12"/>
                    </a:lnTo>
                    <a:lnTo>
                      <a:pt x="14" y="12"/>
                    </a:lnTo>
                    <a:lnTo>
                      <a:pt x="14" y="8"/>
                    </a:lnTo>
                    <a:lnTo>
                      <a:pt x="14" y="5"/>
                    </a:lnTo>
                    <a:lnTo>
                      <a:pt x="13" y="2"/>
                    </a:lnTo>
                    <a:lnTo>
                      <a:pt x="13" y="0"/>
                    </a:lnTo>
                    <a:lnTo>
                      <a:pt x="14" y="0"/>
                    </a:lnTo>
                    <a:lnTo>
                      <a:pt x="16" y="0"/>
                    </a:lnTo>
                    <a:close/>
                  </a:path>
                </a:pathLst>
              </a:custGeom>
              <a:grpFill/>
              <a:ln w="0">
                <a:solidFill>
                  <a:srgbClr val="FFB6B6"/>
                </a:solidFill>
                <a:prstDash val="solid"/>
                <a:round/>
              </a:ln>
            </p:spPr>
            <p:txBody>
              <a:bodyPr vert="horz" wrap="square" lIns="91440" tIns="45720" rIns="91440" bIns="45720" numCol="1" anchor="t" anchorCtr="0" compatLnSpc="1"/>
              <a:lstStyle/>
              <a:p>
                <a:endParaRPr lang="zh-CN" altLang="en-US"/>
              </a:p>
            </p:txBody>
          </p:sp>
          <p:sp>
            <p:nvSpPr>
              <p:cNvPr id="24" name="Freeform 97"/>
              <p:cNvSpPr/>
              <p:nvPr/>
            </p:nvSpPr>
            <p:spPr bwMode="auto">
              <a:xfrm>
                <a:off x="4689475" y="3208338"/>
                <a:ext cx="14288" cy="200025"/>
              </a:xfrm>
              <a:custGeom>
                <a:gdLst>
                  <a:gd name="T0" fmla="*/ 1 w 9"/>
                  <a:gd name="T1" fmla="*/ 0 h 126"/>
                  <a:gd name="T2" fmla="*/ 3 w 9"/>
                  <a:gd name="T3" fmla="*/ 1 h 126"/>
                  <a:gd name="T4" fmla="*/ 5 w 9"/>
                  <a:gd name="T5" fmla="*/ 35 h 126"/>
                  <a:gd name="T6" fmla="*/ 8 w 9"/>
                  <a:gd name="T7" fmla="*/ 69 h 126"/>
                  <a:gd name="T8" fmla="*/ 9 w 9"/>
                  <a:gd name="T9" fmla="*/ 96 h 126"/>
                  <a:gd name="T10" fmla="*/ 9 w 9"/>
                  <a:gd name="T11" fmla="*/ 123 h 126"/>
                  <a:gd name="T12" fmla="*/ 8 w 9"/>
                  <a:gd name="T13" fmla="*/ 123 h 126"/>
                  <a:gd name="T14" fmla="*/ 8 w 9"/>
                  <a:gd name="T15" fmla="*/ 125 h 126"/>
                  <a:gd name="T16" fmla="*/ 6 w 9"/>
                  <a:gd name="T17" fmla="*/ 126 h 126"/>
                  <a:gd name="T18" fmla="*/ 5 w 9"/>
                  <a:gd name="T19" fmla="*/ 126 h 126"/>
                  <a:gd name="T20" fmla="*/ 5 w 9"/>
                  <a:gd name="T21" fmla="*/ 126 h 126"/>
                  <a:gd name="T22" fmla="*/ 3 w 9"/>
                  <a:gd name="T23" fmla="*/ 109 h 126"/>
                  <a:gd name="T24" fmla="*/ 1 w 9"/>
                  <a:gd name="T25" fmla="*/ 92 h 126"/>
                  <a:gd name="T26" fmla="*/ 3 w 9"/>
                  <a:gd name="T27" fmla="*/ 73 h 126"/>
                  <a:gd name="T28" fmla="*/ 0 w 9"/>
                  <a:gd name="T29" fmla="*/ 38 h 126"/>
                  <a:gd name="T30" fmla="*/ 0 w 9"/>
                  <a:gd name="T31" fmla="*/ 3 h 126"/>
                  <a:gd name="T32" fmla="*/ 0 w 9"/>
                  <a:gd name="T33" fmla="*/ 3 h 126"/>
                  <a:gd name="T34" fmla="*/ 1 w 9"/>
                  <a:gd name="T35" fmla="*/ 1 h 126"/>
                  <a:gd name="T36" fmla="*/ 1 w 9"/>
                  <a:gd name="T37" fmla="*/ 0 h 1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 h="125">
                    <a:moveTo>
                      <a:pt x="1" y="0"/>
                    </a:moveTo>
                    <a:lnTo>
                      <a:pt x="3" y="1"/>
                    </a:lnTo>
                    <a:lnTo>
                      <a:pt x="5" y="35"/>
                    </a:lnTo>
                    <a:lnTo>
                      <a:pt x="8" y="69"/>
                    </a:lnTo>
                    <a:lnTo>
                      <a:pt x="9" y="96"/>
                    </a:lnTo>
                    <a:lnTo>
                      <a:pt x="9" y="123"/>
                    </a:lnTo>
                    <a:lnTo>
                      <a:pt x="8" y="123"/>
                    </a:lnTo>
                    <a:lnTo>
                      <a:pt x="8" y="125"/>
                    </a:lnTo>
                    <a:lnTo>
                      <a:pt x="6" y="126"/>
                    </a:lnTo>
                    <a:lnTo>
                      <a:pt x="5" y="126"/>
                    </a:lnTo>
                    <a:lnTo>
                      <a:pt x="5" y="126"/>
                    </a:lnTo>
                    <a:lnTo>
                      <a:pt x="3" y="109"/>
                    </a:lnTo>
                    <a:lnTo>
                      <a:pt x="1" y="92"/>
                    </a:lnTo>
                    <a:lnTo>
                      <a:pt x="3" y="73"/>
                    </a:lnTo>
                    <a:lnTo>
                      <a:pt x="0" y="38"/>
                    </a:lnTo>
                    <a:lnTo>
                      <a:pt x="0" y="3"/>
                    </a:lnTo>
                    <a:lnTo>
                      <a:pt x="0" y="3"/>
                    </a:lnTo>
                    <a:lnTo>
                      <a:pt x="1" y="1"/>
                    </a:lnTo>
                    <a:lnTo>
                      <a:pt x="1" y="0"/>
                    </a:lnTo>
                    <a:close/>
                  </a:path>
                </a:pathLst>
              </a:custGeom>
              <a:grpFill/>
              <a:ln w="0">
                <a:solidFill>
                  <a:srgbClr val="FFB6B6"/>
                </a:solidFill>
                <a:prstDash val="solid"/>
                <a:round/>
              </a:ln>
            </p:spPr>
            <p:txBody>
              <a:bodyPr vert="horz" wrap="square" lIns="91440" tIns="45720" rIns="91440" bIns="45720" numCol="1" anchor="t" anchorCtr="0" compatLnSpc="1"/>
              <a:lstStyle/>
              <a:p>
                <a:endParaRPr lang="zh-CN" altLang="en-US"/>
              </a:p>
            </p:txBody>
          </p:sp>
          <p:sp>
            <p:nvSpPr>
              <p:cNvPr id="25" name="Freeform 98"/>
              <p:cNvSpPr/>
              <p:nvPr/>
            </p:nvSpPr>
            <p:spPr bwMode="auto">
              <a:xfrm>
                <a:off x="4395788" y="2705100"/>
                <a:ext cx="274638" cy="153988"/>
              </a:xfrm>
              <a:custGeom>
                <a:gdLst>
                  <a:gd name="T0" fmla="*/ 172 w 173"/>
                  <a:gd name="T1" fmla="*/ 0 h 97"/>
                  <a:gd name="T2" fmla="*/ 173 w 173"/>
                  <a:gd name="T3" fmla="*/ 0 h 97"/>
                  <a:gd name="T4" fmla="*/ 173 w 173"/>
                  <a:gd name="T5" fmla="*/ 1 h 97"/>
                  <a:gd name="T6" fmla="*/ 172 w 173"/>
                  <a:gd name="T7" fmla="*/ 2 h 97"/>
                  <a:gd name="T8" fmla="*/ 170 w 173"/>
                  <a:gd name="T9" fmla="*/ 4 h 97"/>
                  <a:gd name="T10" fmla="*/ 169 w 173"/>
                  <a:gd name="T11" fmla="*/ 5 h 97"/>
                  <a:gd name="T12" fmla="*/ 168 w 173"/>
                  <a:gd name="T13" fmla="*/ 5 h 97"/>
                  <a:gd name="T14" fmla="*/ 146 w 173"/>
                  <a:gd name="T15" fmla="*/ 7 h 97"/>
                  <a:gd name="T16" fmla="*/ 123 w 173"/>
                  <a:gd name="T17" fmla="*/ 11 h 97"/>
                  <a:gd name="T18" fmla="*/ 102 w 173"/>
                  <a:gd name="T19" fmla="*/ 11 h 97"/>
                  <a:gd name="T20" fmla="*/ 67 w 173"/>
                  <a:gd name="T21" fmla="*/ 9 h 97"/>
                  <a:gd name="T22" fmla="*/ 55 w 173"/>
                  <a:gd name="T23" fmla="*/ 7 h 97"/>
                  <a:gd name="T24" fmla="*/ 43 w 173"/>
                  <a:gd name="T25" fmla="*/ 7 h 97"/>
                  <a:gd name="T26" fmla="*/ 31 w 173"/>
                  <a:gd name="T27" fmla="*/ 9 h 97"/>
                  <a:gd name="T28" fmla="*/ 30 w 173"/>
                  <a:gd name="T29" fmla="*/ 10 h 97"/>
                  <a:gd name="T30" fmla="*/ 29 w 173"/>
                  <a:gd name="T31" fmla="*/ 13 h 97"/>
                  <a:gd name="T32" fmla="*/ 23 w 173"/>
                  <a:gd name="T33" fmla="*/ 18 h 97"/>
                  <a:gd name="T34" fmla="*/ 20 w 173"/>
                  <a:gd name="T35" fmla="*/ 22 h 97"/>
                  <a:gd name="T36" fmla="*/ 16 w 173"/>
                  <a:gd name="T37" fmla="*/ 27 h 97"/>
                  <a:gd name="T38" fmla="*/ 10 w 173"/>
                  <a:gd name="T39" fmla="*/ 31 h 97"/>
                  <a:gd name="T40" fmla="*/ 5 w 173"/>
                  <a:gd name="T41" fmla="*/ 35 h 97"/>
                  <a:gd name="T42" fmla="*/ 5 w 173"/>
                  <a:gd name="T43" fmla="*/ 40 h 97"/>
                  <a:gd name="T44" fmla="*/ 6 w 173"/>
                  <a:gd name="T45" fmla="*/ 46 h 97"/>
                  <a:gd name="T46" fmla="*/ 6 w 173"/>
                  <a:gd name="T47" fmla="*/ 51 h 97"/>
                  <a:gd name="T48" fmla="*/ 5 w 173"/>
                  <a:gd name="T49" fmla="*/ 56 h 97"/>
                  <a:gd name="T50" fmla="*/ 6 w 173"/>
                  <a:gd name="T51" fmla="*/ 91 h 97"/>
                  <a:gd name="T52" fmla="*/ 5 w 173"/>
                  <a:gd name="T53" fmla="*/ 93 h 97"/>
                  <a:gd name="T54" fmla="*/ 4 w 173"/>
                  <a:gd name="T55" fmla="*/ 94 h 97"/>
                  <a:gd name="T56" fmla="*/ 2 w 173"/>
                  <a:gd name="T57" fmla="*/ 95 h 97"/>
                  <a:gd name="T58" fmla="*/ 1 w 173"/>
                  <a:gd name="T59" fmla="*/ 97 h 97"/>
                  <a:gd name="T60" fmla="*/ 0 w 173"/>
                  <a:gd name="T61" fmla="*/ 97 h 97"/>
                  <a:gd name="T62" fmla="*/ 0 w 173"/>
                  <a:gd name="T63" fmla="*/ 95 h 97"/>
                  <a:gd name="T64" fmla="*/ 0 w 173"/>
                  <a:gd name="T65" fmla="*/ 59 h 97"/>
                  <a:gd name="T66" fmla="*/ 1 w 173"/>
                  <a:gd name="T67" fmla="*/ 46 h 97"/>
                  <a:gd name="T68" fmla="*/ 0 w 173"/>
                  <a:gd name="T69" fmla="*/ 31 h 97"/>
                  <a:gd name="T70" fmla="*/ 0 w 173"/>
                  <a:gd name="T71" fmla="*/ 31 h 97"/>
                  <a:gd name="T72" fmla="*/ 1 w 173"/>
                  <a:gd name="T73" fmla="*/ 31 h 97"/>
                  <a:gd name="T74" fmla="*/ 1 w 173"/>
                  <a:gd name="T75" fmla="*/ 31 h 97"/>
                  <a:gd name="T76" fmla="*/ 4 w 173"/>
                  <a:gd name="T77" fmla="*/ 34 h 97"/>
                  <a:gd name="T78" fmla="*/ 6 w 173"/>
                  <a:gd name="T79" fmla="*/ 31 h 97"/>
                  <a:gd name="T80" fmla="*/ 10 w 173"/>
                  <a:gd name="T81" fmla="*/ 28 h 97"/>
                  <a:gd name="T82" fmla="*/ 14 w 173"/>
                  <a:gd name="T83" fmla="*/ 23 h 97"/>
                  <a:gd name="T84" fmla="*/ 20 w 173"/>
                  <a:gd name="T85" fmla="*/ 18 h 97"/>
                  <a:gd name="T86" fmla="*/ 22 w 173"/>
                  <a:gd name="T87" fmla="*/ 15 h 97"/>
                  <a:gd name="T88" fmla="*/ 23 w 173"/>
                  <a:gd name="T89" fmla="*/ 13 h 97"/>
                  <a:gd name="T90" fmla="*/ 26 w 173"/>
                  <a:gd name="T91" fmla="*/ 10 h 97"/>
                  <a:gd name="T92" fmla="*/ 30 w 173"/>
                  <a:gd name="T93" fmla="*/ 7 h 97"/>
                  <a:gd name="T94" fmla="*/ 33 w 173"/>
                  <a:gd name="T95" fmla="*/ 6 h 97"/>
                  <a:gd name="T96" fmla="*/ 33 w 173"/>
                  <a:gd name="T97" fmla="*/ 7 h 97"/>
                  <a:gd name="T98" fmla="*/ 33 w 173"/>
                  <a:gd name="T99" fmla="*/ 7 h 97"/>
                  <a:gd name="T100" fmla="*/ 33 w 173"/>
                  <a:gd name="T101" fmla="*/ 7 h 97"/>
                  <a:gd name="T102" fmla="*/ 47 w 173"/>
                  <a:gd name="T103" fmla="*/ 4 h 97"/>
                  <a:gd name="T104" fmla="*/ 63 w 173"/>
                  <a:gd name="T105" fmla="*/ 4 h 97"/>
                  <a:gd name="T106" fmla="*/ 80 w 173"/>
                  <a:gd name="T107" fmla="*/ 4 h 97"/>
                  <a:gd name="T108" fmla="*/ 94 w 173"/>
                  <a:gd name="T109" fmla="*/ 5 h 97"/>
                  <a:gd name="T110" fmla="*/ 121 w 173"/>
                  <a:gd name="T111" fmla="*/ 5 h 97"/>
                  <a:gd name="T112" fmla="*/ 146 w 173"/>
                  <a:gd name="T113" fmla="*/ 2 h 97"/>
                  <a:gd name="T114" fmla="*/ 172 w 173"/>
                  <a:gd name="T115" fmla="*/ 0 h 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3" h="97">
                    <a:moveTo>
                      <a:pt x="172" y="0"/>
                    </a:moveTo>
                    <a:lnTo>
                      <a:pt x="173" y="0"/>
                    </a:lnTo>
                    <a:lnTo>
                      <a:pt x="173" y="1"/>
                    </a:lnTo>
                    <a:lnTo>
                      <a:pt x="172" y="2"/>
                    </a:lnTo>
                    <a:lnTo>
                      <a:pt x="170" y="4"/>
                    </a:lnTo>
                    <a:lnTo>
                      <a:pt x="169" y="5"/>
                    </a:lnTo>
                    <a:lnTo>
                      <a:pt x="168" y="5"/>
                    </a:lnTo>
                    <a:lnTo>
                      <a:pt x="146" y="7"/>
                    </a:lnTo>
                    <a:lnTo>
                      <a:pt x="123" y="11"/>
                    </a:lnTo>
                    <a:lnTo>
                      <a:pt x="102" y="11"/>
                    </a:lnTo>
                    <a:lnTo>
                      <a:pt x="67" y="9"/>
                    </a:lnTo>
                    <a:lnTo>
                      <a:pt x="55" y="7"/>
                    </a:lnTo>
                    <a:lnTo>
                      <a:pt x="43" y="7"/>
                    </a:lnTo>
                    <a:lnTo>
                      <a:pt x="31" y="9"/>
                    </a:lnTo>
                    <a:lnTo>
                      <a:pt x="30" y="10"/>
                    </a:lnTo>
                    <a:lnTo>
                      <a:pt x="29" y="13"/>
                    </a:lnTo>
                    <a:lnTo>
                      <a:pt x="23" y="18"/>
                    </a:lnTo>
                    <a:lnTo>
                      <a:pt x="20" y="22"/>
                    </a:lnTo>
                    <a:lnTo>
                      <a:pt x="16" y="27"/>
                    </a:lnTo>
                    <a:lnTo>
                      <a:pt x="10" y="31"/>
                    </a:lnTo>
                    <a:lnTo>
                      <a:pt x="5" y="35"/>
                    </a:lnTo>
                    <a:lnTo>
                      <a:pt x="5" y="40"/>
                    </a:lnTo>
                    <a:lnTo>
                      <a:pt x="6" y="46"/>
                    </a:lnTo>
                    <a:lnTo>
                      <a:pt x="6" y="51"/>
                    </a:lnTo>
                    <a:lnTo>
                      <a:pt x="5" y="56"/>
                    </a:lnTo>
                    <a:lnTo>
                      <a:pt x="6" y="91"/>
                    </a:lnTo>
                    <a:lnTo>
                      <a:pt x="5" y="93"/>
                    </a:lnTo>
                    <a:lnTo>
                      <a:pt x="4" y="94"/>
                    </a:lnTo>
                    <a:lnTo>
                      <a:pt x="2" y="95"/>
                    </a:lnTo>
                    <a:lnTo>
                      <a:pt x="1" y="97"/>
                    </a:lnTo>
                    <a:lnTo>
                      <a:pt x="0" y="97"/>
                    </a:lnTo>
                    <a:lnTo>
                      <a:pt x="0" y="95"/>
                    </a:lnTo>
                    <a:lnTo>
                      <a:pt x="0" y="59"/>
                    </a:lnTo>
                    <a:lnTo>
                      <a:pt x="1" y="46"/>
                    </a:lnTo>
                    <a:lnTo>
                      <a:pt x="0" y="31"/>
                    </a:lnTo>
                    <a:lnTo>
                      <a:pt x="0" y="31"/>
                    </a:lnTo>
                    <a:lnTo>
                      <a:pt x="1" y="31"/>
                    </a:lnTo>
                    <a:lnTo>
                      <a:pt x="1" y="31"/>
                    </a:lnTo>
                    <a:lnTo>
                      <a:pt x="4" y="34"/>
                    </a:lnTo>
                    <a:lnTo>
                      <a:pt x="6" y="31"/>
                    </a:lnTo>
                    <a:lnTo>
                      <a:pt x="10" y="28"/>
                    </a:lnTo>
                    <a:lnTo>
                      <a:pt x="14" y="23"/>
                    </a:lnTo>
                    <a:lnTo>
                      <a:pt x="20" y="18"/>
                    </a:lnTo>
                    <a:lnTo>
                      <a:pt x="22" y="15"/>
                    </a:lnTo>
                    <a:lnTo>
                      <a:pt x="23" y="13"/>
                    </a:lnTo>
                    <a:lnTo>
                      <a:pt x="26" y="10"/>
                    </a:lnTo>
                    <a:lnTo>
                      <a:pt x="30" y="7"/>
                    </a:lnTo>
                    <a:lnTo>
                      <a:pt x="33" y="6"/>
                    </a:lnTo>
                    <a:lnTo>
                      <a:pt x="33" y="7"/>
                    </a:lnTo>
                    <a:lnTo>
                      <a:pt x="33" y="7"/>
                    </a:lnTo>
                    <a:lnTo>
                      <a:pt x="33" y="7"/>
                    </a:lnTo>
                    <a:lnTo>
                      <a:pt x="47" y="4"/>
                    </a:lnTo>
                    <a:lnTo>
                      <a:pt x="63" y="4"/>
                    </a:lnTo>
                    <a:lnTo>
                      <a:pt x="80" y="4"/>
                    </a:lnTo>
                    <a:lnTo>
                      <a:pt x="94" y="5"/>
                    </a:lnTo>
                    <a:lnTo>
                      <a:pt x="121" y="5"/>
                    </a:lnTo>
                    <a:lnTo>
                      <a:pt x="146" y="2"/>
                    </a:lnTo>
                    <a:lnTo>
                      <a:pt x="172" y="0"/>
                    </a:lnTo>
                    <a:close/>
                  </a:path>
                </a:pathLst>
              </a:custGeom>
              <a:grpFill/>
              <a:ln w="0">
                <a:solidFill>
                  <a:srgbClr val="FFB6B6"/>
                </a:solidFill>
                <a:prstDash val="solid"/>
                <a:round/>
              </a:ln>
            </p:spPr>
            <p:txBody>
              <a:bodyPr vert="horz" wrap="square" lIns="91440" tIns="45720" rIns="91440" bIns="45720" numCol="1" anchor="t" anchorCtr="0" compatLnSpc="1"/>
              <a:lstStyle/>
              <a:p>
                <a:endParaRPr lang="zh-CN" altLang="en-US"/>
              </a:p>
            </p:txBody>
          </p:sp>
          <p:sp>
            <p:nvSpPr>
              <p:cNvPr id="26" name="Freeform 99"/>
              <p:cNvSpPr/>
              <p:nvPr/>
            </p:nvSpPr>
            <p:spPr bwMode="auto">
              <a:xfrm>
                <a:off x="4402138" y="3221038"/>
                <a:ext cx="14288" cy="152400"/>
              </a:xfrm>
              <a:custGeom>
                <a:gdLst>
                  <a:gd name="T0" fmla="*/ 2 w 9"/>
                  <a:gd name="T1" fmla="*/ 0 h 96"/>
                  <a:gd name="T2" fmla="*/ 2 w 9"/>
                  <a:gd name="T3" fmla="*/ 0 h 96"/>
                  <a:gd name="T4" fmla="*/ 8 w 9"/>
                  <a:gd name="T5" fmla="*/ 22 h 96"/>
                  <a:gd name="T6" fmla="*/ 9 w 9"/>
                  <a:gd name="T7" fmla="*/ 44 h 96"/>
                  <a:gd name="T8" fmla="*/ 8 w 9"/>
                  <a:gd name="T9" fmla="*/ 68 h 96"/>
                  <a:gd name="T10" fmla="*/ 8 w 9"/>
                  <a:gd name="T11" fmla="*/ 90 h 96"/>
                  <a:gd name="T12" fmla="*/ 6 w 9"/>
                  <a:gd name="T13" fmla="*/ 92 h 96"/>
                  <a:gd name="T14" fmla="*/ 6 w 9"/>
                  <a:gd name="T15" fmla="*/ 93 h 96"/>
                  <a:gd name="T16" fmla="*/ 5 w 9"/>
                  <a:gd name="T17" fmla="*/ 94 h 96"/>
                  <a:gd name="T18" fmla="*/ 4 w 9"/>
                  <a:gd name="T19" fmla="*/ 96 h 96"/>
                  <a:gd name="T20" fmla="*/ 2 w 9"/>
                  <a:gd name="T21" fmla="*/ 96 h 96"/>
                  <a:gd name="T22" fmla="*/ 2 w 9"/>
                  <a:gd name="T23" fmla="*/ 94 h 96"/>
                  <a:gd name="T24" fmla="*/ 1 w 9"/>
                  <a:gd name="T25" fmla="*/ 64 h 96"/>
                  <a:gd name="T26" fmla="*/ 0 w 9"/>
                  <a:gd name="T27" fmla="*/ 33 h 96"/>
                  <a:gd name="T28" fmla="*/ 1 w 9"/>
                  <a:gd name="T29" fmla="*/ 1 h 96"/>
                  <a:gd name="T30" fmla="*/ 2 w 9"/>
                  <a:gd name="T31" fmla="*/ 1 h 96"/>
                  <a:gd name="T32" fmla="*/ 2 w 9"/>
                  <a:gd name="T33" fmla="*/ 0 h 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96">
                    <a:moveTo>
                      <a:pt x="2" y="0"/>
                    </a:moveTo>
                    <a:lnTo>
                      <a:pt x="2" y="0"/>
                    </a:lnTo>
                    <a:lnTo>
                      <a:pt x="8" y="22"/>
                    </a:lnTo>
                    <a:lnTo>
                      <a:pt x="9" y="44"/>
                    </a:lnTo>
                    <a:lnTo>
                      <a:pt x="8" y="68"/>
                    </a:lnTo>
                    <a:lnTo>
                      <a:pt x="8" y="90"/>
                    </a:lnTo>
                    <a:lnTo>
                      <a:pt x="6" y="92"/>
                    </a:lnTo>
                    <a:lnTo>
                      <a:pt x="6" y="93"/>
                    </a:lnTo>
                    <a:lnTo>
                      <a:pt x="5" y="94"/>
                    </a:lnTo>
                    <a:lnTo>
                      <a:pt x="4" y="96"/>
                    </a:lnTo>
                    <a:lnTo>
                      <a:pt x="2" y="96"/>
                    </a:lnTo>
                    <a:lnTo>
                      <a:pt x="2" y="94"/>
                    </a:lnTo>
                    <a:lnTo>
                      <a:pt x="1" y="64"/>
                    </a:lnTo>
                    <a:lnTo>
                      <a:pt x="0" y="33"/>
                    </a:lnTo>
                    <a:lnTo>
                      <a:pt x="1" y="1"/>
                    </a:lnTo>
                    <a:lnTo>
                      <a:pt x="2" y="1"/>
                    </a:lnTo>
                    <a:lnTo>
                      <a:pt x="2" y="0"/>
                    </a:lnTo>
                    <a:close/>
                  </a:path>
                </a:pathLst>
              </a:custGeom>
              <a:grpFill/>
              <a:ln w="0">
                <a:solidFill>
                  <a:srgbClr val="FFB6B6"/>
                </a:solidFill>
                <a:prstDash val="solid"/>
                <a:round/>
              </a:ln>
            </p:spPr>
            <p:txBody>
              <a:bodyPr vert="horz" wrap="square" lIns="91440" tIns="45720" rIns="91440" bIns="45720" numCol="1" anchor="t" anchorCtr="0" compatLnSpc="1"/>
              <a:lstStyle/>
              <a:p>
                <a:endParaRPr lang="zh-CN" altLang="en-US"/>
              </a:p>
            </p:txBody>
          </p:sp>
          <p:sp>
            <p:nvSpPr>
              <p:cNvPr id="27" name="Freeform 100"/>
              <p:cNvSpPr/>
              <p:nvPr/>
            </p:nvSpPr>
            <p:spPr bwMode="auto">
              <a:xfrm>
                <a:off x="4391025" y="2727325"/>
                <a:ext cx="71438" cy="131763"/>
              </a:xfrm>
              <a:custGeom>
                <a:gdLst>
                  <a:gd name="T0" fmla="*/ 32 w 45"/>
                  <a:gd name="T1" fmla="*/ 0 h 83"/>
                  <a:gd name="T2" fmla="*/ 24 w 45"/>
                  <a:gd name="T3" fmla="*/ 18 h 83"/>
                  <a:gd name="T4" fmla="*/ 34 w 45"/>
                  <a:gd name="T5" fmla="*/ 7 h 83"/>
                  <a:gd name="T6" fmla="*/ 23 w 45"/>
                  <a:gd name="T7" fmla="*/ 33 h 83"/>
                  <a:gd name="T8" fmla="*/ 38 w 45"/>
                  <a:gd name="T9" fmla="*/ 21 h 83"/>
                  <a:gd name="T10" fmla="*/ 40 w 45"/>
                  <a:gd name="T11" fmla="*/ 20 h 83"/>
                  <a:gd name="T12" fmla="*/ 34 w 45"/>
                  <a:gd name="T13" fmla="*/ 33 h 83"/>
                  <a:gd name="T14" fmla="*/ 37 w 45"/>
                  <a:gd name="T15" fmla="*/ 34 h 83"/>
                  <a:gd name="T16" fmla="*/ 44 w 45"/>
                  <a:gd name="T17" fmla="*/ 30 h 83"/>
                  <a:gd name="T18" fmla="*/ 38 w 45"/>
                  <a:gd name="T19" fmla="*/ 42 h 83"/>
                  <a:gd name="T20" fmla="*/ 25 w 45"/>
                  <a:gd name="T21" fmla="*/ 70 h 83"/>
                  <a:gd name="T22" fmla="*/ 40 w 45"/>
                  <a:gd name="T23" fmla="*/ 51 h 83"/>
                  <a:gd name="T24" fmla="*/ 42 w 45"/>
                  <a:gd name="T25" fmla="*/ 50 h 83"/>
                  <a:gd name="T26" fmla="*/ 41 w 45"/>
                  <a:gd name="T27" fmla="*/ 56 h 83"/>
                  <a:gd name="T28" fmla="*/ 41 w 45"/>
                  <a:gd name="T29" fmla="*/ 60 h 83"/>
                  <a:gd name="T30" fmla="*/ 44 w 45"/>
                  <a:gd name="T31" fmla="*/ 59 h 83"/>
                  <a:gd name="T32" fmla="*/ 44 w 45"/>
                  <a:gd name="T33" fmla="*/ 66 h 83"/>
                  <a:gd name="T34" fmla="*/ 40 w 45"/>
                  <a:gd name="T35" fmla="*/ 72 h 83"/>
                  <a:gd name="T36" fmla="*/ 37 w 45"/>
                  <a:gd name="T37" fmla="*/ 72 h 83"/>
                  <a:gd name="T38" fmla="*/ 30 w 45"/>
                  <a:gd name="T39" fmla="*/ 76 h 83"/>
                  <a:gd name="T40" fmla="*/ 28 w 45"/>
                  <a:gd name="T41" fmla="*/ 76 h 83"/>
                  <a:gd name="T42" fmla="*/ 40 w 45"/>
                  <a:gd name="T43" fmla="*/ 55 h 83"/>
                  <a:gd name="T44" fmla="*/ 20 w 45"/>
                  <a:gd name="T45" fmla="*/ 80 h 83"/>
                  <a:gd name="T46" fmla="*/ 19 w 45"/>
                  <a:gd name="T47" fmla="*/ 80 h 83"/>
                  <a:gd name="T48" fmla="*/ 37 w 45"/>
                  <a:gd name="T49" fmla="*/ 39 h 83"/>
                  <a:gd name="T50" fmla="*/ 7 w 45"/>
                  <a:gd name="T51" fmla="*/ 81 h 83"/>
                  <a:gd name="T52" fmla="*/ 4 w 45"/>
                  <a:gd name="T53" fmla="*/ 83 h 83"/>
                  <a:gd name="T54" fmla="*/ 11 w 45"/>
                  <a:gd name="T55" fmla="*/ 68 h 83"/>
                  <a:gd name="T56" fmla="*/ 36 w 45"/>
                  <a:gd name="T57" fmla="*/ 25 h 83"/>
                  <a:gd name="T58" fmla="*/ 3 w 45"/>
                  <a:gd name="T59" fmla="*/ 72 h 83"/>
                  <a:gd name="T60" fmla="*/ 0 w 45"/>
                  <a:gd name="T61" fmla="*/ 73 h 83"/>
                  <a:gd name="T62" fmla="*/ 12 w 45"/>
                  <a:gd name="T63" fmla="*/ 47 h 83"/>
                  <a:gd name="T64" fmla="*/ 19 w 45"/>
                  <a:gd name="T65" fmla="*/ 34 h 83"/>
                  <a:gd name="T66" fmla="*/ 12 w 45"/>
                  <a:gd name="T67" fmla="*/ 43 h 83"/>
                  <a:gd name="T68" fmla="*/ 5 w 45"/>
                  <a:gd name="T69" fmla="*/ 54 h 83"/>
                  <a:gd name="T70" fmla="*/ 3 w 45"/>
                  <a:gd name="T71" fmla="*/ 54 h 83"/>
                  <a:gd name="T72" fmla="*/ 17 w 45"/>
                  <a:gd name="T73" fmla="*/ 24 h 83"/>
                  <a:gd name="T74" fmla="*/ 3 w 45"/>
                  <a:gd name="T75" fmla="*/ 39 h 83"/>
                  <a:gd name="T76" fmla="*/ 0 w 45"/>
                  <a:gd name="T77" fmla="*/ 41 h 83"/>
                  <a:gd name="T78" fmla="*/ 3 w 45"/>
                  <a:gd name="T79" fmla="*/ 37 h 83"/>
                  <a:gd name="T80" fmla="*/ 7 w 45"/>
                  <a:gd name="T81" fmla="*/ 26 h 83"/>
                  <a:gd name="T82" fmla="*/ 9 w 45"/>
                  <a:gd name="T83" fmla="*/ 20 h 83"/>
                  <a:gd name="T84" fmla="*/ 11 w 45"/>
                  <a:gd name="T85" fmla="*/ 20 h 83"/>
                  <a:gd name="T86" fmla="*/ 9 w 45"/>
                  <a:gd name="T87" fmla="*/ 25 h 83"/>
                  <a:gd name="T88" fmla="*/ 5 w 45"/>
                  <a:gd name="T89" fmla="*/ 34 h 83"/>
                  <a:gd name="T90" fmla="*/ 8 w 45"/>
                  <a:gd name="T91" fmla="*/ 32 h 83"/>
                  <a:gd name="T92" fmla="*/ 11 w 45"/>
                  <a:gd name="T93" fmla="*/ 25 h 83"/>
                  <a:gd name="T94" fmla="*/ 20 w 45"/>
                  <a:gd name="T95" fmla="*/ 11 h 83"/>
                  <a:gd name="T96" fmla="*/ 32 w 45"/>
                  <a:gd name="T97" fmla="*/ 0 h 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 h="83">
                    <a:moveTo>
                      <a:pt x="32" y="0"/>
                    </a:moveTo>
                    <a:lnTo>
                      <a:pt x="32" y="0"/>
                    </a:lnTo>
                    <a:lnTo>
                      <a:pt x="32" y="0"/>
                    </a:lnTo>
                    <a:lnTo>
                      <a:pt x="24" y="16"/>
                    </a:lnTo>
                    <a:lnTo>
                      <a:pt x="15" y="32"/>
                    </a:lnTo>
                    <a:lnTo>
                      <a:pt x="24" y="18"/>
                    </a:lnTo>
                    <a:lnTo>
                      <a:pt x="33" y="8"/>
                    </a:lnTo>
                    <a:lnTo>
                      <a:pt x="34" y="7"/>
                    </a:lnTo>
                    <a:lnTo>
                      <a:pt x="34" y="7"/>
                    </a:lnTo>
                    <a:lnTo>
                      <a:pt x="36" y="7"/>
                    </a:lnTo>
                    <a:lnTo>
                      <a:pt x="36" y="7"/>
                    </a:lnTo>
                    <a:lnTo>
                      <a:pt x="23" y="33"/>
                    </a:lnTo>
                    <a:lnTo>
                      <a:pt x="8" y="60"/>
                    </a:lnTo>
                    <a:lnTo>
                      <a:pt x="21" y="39"/>
                    </a:lnTo>
                    <a:lnTo>
                      <a:pt x="38" y="21"/>
                    </a:lnTo>
                    <a:lnTo>
                      <a:pt x="38" y="21"/>
                    </a:lnTo>
                    <a:lnTo>
                      <a:pt x="40" y="20"/>
                    </a:lnTo>
                    <a:lnTo>
                      <a:pt x="40" y="20"/>
                    </a:lnTo>
                    <a:lnTo>
                      <a:pt x="41" y="20"/>
                    </a:lnTo>
                    <a:lnTo>
                      <a:pt x="41" y="21"/>
                    </a:lnTo>
                    <a:lnTo>
                      <a:pt x="34" y="33"/>
                    </a:lnTo>
                    <a:lnTo>
                      <a:pt x="28" y="46"/>
                    </a:lnTo>
                    <a:lnTo>
                      <a:pt x="32" y="39"/>
                    </a:lnTo>
                    <a:lnTo>
                      <a:pt x="37" y="34"/>
                    </a:lnTo>
                    <a:lnTo>
                      <a:pt x="42" y="30"/>
                    </a:lnTo>
                    <a:lnTo>
                      <a:pt x="42" y="30"/>
                    </a:lnTo>
                    <a:lnTo>
                      <a:pt x="44" y="30"/>
                    </a:lnTo>
                    <a:lnTo>
                      <a:pt x="45" y="30"/>
                    </a:lnTo>
                    <a:lnTo>
                      <a:pt x="45" y="30"/>
                    </a:lnTo>
                    <a:lnTo>
                      <a:pt x="38" y="42"/>
                    </a:lnTo>
                    <a:lnTo>
                      <a:pt x="32" y="54"/>
                    </a:lnTo>
                    <a:lnTo>
                      <a:pt x="26" y="66"/>
                    </a:lnTo>
                    <a:lnTo>
                      <a:pt x="25" y="70"/>
                    </a:lnTo>
                    <a:lnTo>
                      <a:pt x="26" y="68"/>
                    </a:lnTo>
                    <a:lnTo>
                      <a:pt x="33" y="59"/>
                    </a:lnTo>
                    <a:lnTo>
                      <a:pt x="40" y="51"/>
                    </a:lnTo>
                    <a:lnTo>
                      <a:pt x="40" y="50"/>
                    </a:lnTo>
                    <a:lnTo>
                      <a:pt x="41" y="50"/>
                    </a:lnTo>
                    <a:lnTo>
                      <a:pt x="42" y="50"/>
                    </a:lnTo>
                    <a:lnTo>
                      <a:pt x="44" y="50"/>
                    </a:lnTo>
                    <a:lnTo>
                      <a:pt x="44" y="50"/>
                    </a:lnTo>
                    <a:lnTo>
                      <a:pt x="41" y="56"/>
                    </a:lnTo>
                    <a:lnTo>
                      <a:pt x="37" y="63"/>
                    </a:lnTo>
                    <a:lnTo>
                      <a:pt x="34" y="68"/>
                    </a:lnTo>
                    <a:lnTo>
                      <a:pt x="41" y="60"/>
                    </a:lnTo>
                    <a:lnTo>
                      <a:pt x="42" y="60"/>
                    </a:lnTo>
                    <a:lnTo>
                      <a:pt x="42" y="60"/>
                    </a:lnTo>
                    <a:lnTo>
                      <a:pt x="44" y="59"/>
                    </a:lnTo>
                    <a:lnTo>
                      <a:pt x="45" y="59"/>
                    </a:lnTo>
                    <a:lnTo>
                      <a:pt x="45" y="60"/>
                    </a:lnTo>
                    <a:lnTo>
                      <a:pt x="44" y="66"/>
                    </a:lnTo>
                    <a:lnTo>
                      <a:pt x="41" y="71"/>
                    </a:lnTo>
                    <a:lnTo>
                      <a:pt x="40" y="72"/>
                    </a:lnTo>
                    <a:lnTo>
                      <a:pt x="40" y="72"/>
                    </a:lnTo>
                    <a:lnTo>
                      <a:pt x="38" y="73"/>
                    </a:lnTo>
                    <a:lnTo>
                      <a:pt x="37" y="73"/>
                    </a:lnTo>
                    <a:lnTo>
                      <a:pt x="37" y="72"/>
                    </a:lnTo>
                    <a:lnTo>
                      <a:pt x="38" y="68"/>
                    </a:lnTo>
                    <a:lnTo>
                      <a:pt x="34" y="72"/>
                    </a:lnTo>
                    <a:lnTo>
                      <a:pt x="30" y="76"/>
                    </a:lnTo>
                    <a:lnTo>
                      <a:pt x="29" y="76"/>
                    </a:lnTo>
                    <a:lnTo>
                      <a:pt x="29" y="76"/>
                    </a:lnTo>
                    <a:lnTo>
                      <a:pt x="28" y="76"/>
                    </a:lnTo>
                    <a:lnTo>
                      <a:pt x="28" y="76"/>
                    </a:lnTo>
                    <a:lnTo>
                      <a:pt x="33" y="64"/>
                    </a:lnTo>
                    <a:lnTo>
                      <a:pt x="40" y="55"/>
                    </a:lnTo>
                    <a:lnTo>
                      <a:pt x="21" y="79"/>
                    </a:lnTo>
                    <a:lnTo>
                      <a:pt x="21" y="79"/>
                    </a:lnTo>
                    <a:lnTo>
                      <a:pt x="20" y="80"/>
                    </a:lnTo>
                    <a:lnTo>
                      <a:pt x="19" y="80"/>
                    </a:lnTo>
                    <a:lnTo>
                      <a:pt x="19" y="80"/>
                    </a:lnTo>
                    <a:lnTo>
                      <a:pt x="19" y="80"/>
                    </a:lnTo>
                    <a:lnTo>
                      <a:pt x="23" y="66"/>
                    </a:lnTo>
                    <a:lnTo>
                      <a:pt x="29" y="54"/>
                    </a:lnTo>
                    <a:lnTo>
                      <a:pt x="37" y="39"/>
                    </a:lnTo>
                    <a:lnTo>
                      <a:pt x="37" y="38"/>
                    </a:lnTo>
                    <a:lnTo>
                      <a:pt x="23" y="60"/>
                    </a:lnTo>
                    <a:lnTo>
                      <a:pt x="7" y="81"/>
                    </a:lnTo>
                    <a:lnTo>
                      <a:pt x="7" y="83"/>
                    </a:lnTo>
                    <a:lnTo>
                      <a:pt x="5" y="83"/>
                    </a:lnTo>
                    <a:lnTo>
                      <a:pt x="4" y="83"/>
                    </a:lnTo>
                    <a:lnTo>
                      <a:pt x="4" y="83"/>
                    </a:lnTo>
                    <a:lnTo>
                      <a:pt x="4" y="83"/>
                    </a:lnTo>
                    <a:lnTo>
                      <a:pt x="11" y="68"/>
                    </a:lnTo>
                    <a:lnTo>
                      <a:pt x="19" y="54"/>
                    </a:lnTo>
                    <a:lnTo>
                      <a:pt x="26" y="39"/>
                    </a:lnTo>
                    <a:lnTo>
                      <a:pt x="36" y="25"/>
                    </a:lnTo>
                    <a:lnTo>
                      <a:pt x="24" y="39"/>
                    </a:lnTo>
                    <a:lnTo>
                      <a:pt x="13" y="56"/>
                    </a:lnTo>
                    <a:lnTo>
                      <a:pt x="3" y="72"/>
                    </a:lnTo>
                    <a:lnTo>
                      <a:pt x="3" y="72"/>
                    </a:lnTo>
                    <a:lnTo>
                      <a:pt x="2" y="72"/>
                    </a:lnTo>
                    <a:lnTo>
                      <a:pt x="0" y="73"/>
                    </a:lnTo>
                    <a:lnTo>
                      <a:pt x="0" y="73"/>
                    </a:lnTo>
                    <a:lnTo>
                      <a:pt x="0" y="72"/>
                    </a:lnTo>
                    <a:lnTo>
                      <a:pt x="12" y="47"/>
                    </a:lnTo>
                    <a:lnTo>
                      <a:pt x="25" y="22"/>
                    </a:lnTo>
                    <a:lnTo>
                      <a:pt x="20" y="30"/>
                    </a:lnTo>
                    <a:lnTo>
                      <a:pt x="19" y="34"/>
                    </a:lnTo>
                    <a:lnTo>
                      <a:pt x="16" y="37"/>
                    </a:lnTo>
                    <a:lnTo>
                      <a:pt x="15" y="39"/>
                    </a:lnTo>
                    <a:lnTo>
                      <a:pt x="12" y="43"/>
                    </a:lnTo>
                    <a:lnTo>
                      <a:pt x="9" y="46"/>
                    </a:lnTo>
                    <a:lnTo>
                      <a:pt x="5" y="52"/>
                    </a:lnTo>
                    <a:lnTo>
                      <a:pt x="5" y="54"/>
                    </a:lnTo>
                    <a:lnTo>
                      <a:pt x="4" y="54"/>
                    </a:lnTo>
                    <a:lnTo>
                      <a:pt x="3" y="54"/>
                    </a:lnTo>
                    <a:lnTo>
                      <a:pt x="3" y="54"/>
                    </a:lnTo>
                    <a:lnTo>
                      <a:pt x="5" y="49"/>
                    </a:lnTo>
                    <a:lnTo>
                      <a:pt x="5" y="49"/>
                    </a:lnTo>
                    <a:lnTo>
                      <a:pt x="17" y="24"/>
                    </a:lnTo>
                    <a:lnTo>
                      <a:pt x="23" y="13"/>
                    </a:lnTo>
                    <a:lnTo>
                      <a:pt x="13" y="26"/>
                    </a:lnTo>
                    <a:lnTo>
                      <a:pt x="3" y="39"/>
                    </a:lnTo>
                    <a:lnTo>
                      <a:pt x="3" y="39"/>
                    </a:lnTo>
                    <a:lnTo>
                      <a:pt x="2" y="39"/>
                    </a:lnTo>
                    <a:lnTo>
                      <a:pt x="0" y="41"/>
                    </a:lnTo>
                    <a:lnTo>
                      <a:pt x="0" y="39"/>
                    </a:lnTo>
                    <a:lnTo>
                      <a:pt x="2" y="38"/>
                    </a:lnTo>
                    <a:lnTo>
                      <a:pt x="3" y="37"/>
                    </a:lnTo>
                    <a:lnTo>
                      <a:pt x="4" y="33"/>
                    </a:lnTo>
                    <a:lnTo>
                      <a:pt x="5" y="30"/>
                    </a:lnTo>
                    <a:lnTo>
                      <a:pt x="7" y="26"/>
                    </a:lnTo>
                    <a:lnTo>
                      <a:pt x="8" y="24"/>
                    </a:lnTo>
                    <a:lnTo>
                      <a:pt x="9" y="21"/>
                    </a:lnTo>
                    <a:lnTo>
                      <a:pt x="9" y="20"/>
                    </a:lnTo>
                    <a:lnTo>
                      <a:pt x="9" y="20"/>
                    </a:lnTo>
                    <a:lnTo>
                      <a:pt x="11" y="20"/>
                    </a:lnTo>
                    <a:lnTo>
                      <a:pt x="11" y="20"/>
                    </a:lnTo>
                    <a:lnTo>
                      <a:pt x="12" y="20"/>
                    </a:lnTo>
                    <a:lnTo>
                      <a:pt x="12" y="20"/>
                    </a:lnTo>
                    <a:lnTo>
                      <a:pt x="9" y="25"/>
                    </a:lnTo>
                    <a:lnTo>
                      <a:pt x="7" y="30"/>
                    </a:lnTo>
                    <a:lnTo>
                      <a:pt x="5" y="33"/>
                    </a:lnTo>
                    <a:lnTo>
                      <a:pt x="5" y="34"/>
                    </a:lnTo>
                    <a:lnTo>
                      <a:pt x="5" y="34"/>
                    </a:lnTo>
                    <a:lnTo>
                      <a:pt x="7" y="33"/>
                    </a:lnTo>
                    <a:lnTo>
                      <a:pt x="8" y="32"/>
                    </a:lnTo>
                    <a:lnTo>
                      <a:pt x="8" y="29"/>
                    </a:lnTo>
                    <a:lnTo>
                      <a:pt x="9" y="28"/>
                    </a:lnTo>
                    <a:lnTo>
                      <a:pt x="11" y="25"/>
                    </a:lnTo>
                    <a:lnTo>
                      <a:pt x="12" y="24"/>
                    </a:lnTo>
                    <a:lnTo>
                      <a:pt x="13" y="22"/>
                    </a:lnTo>
                    <a:lnTo>
                      <a:pt x="20" y="11"/>
                    </a:lnTo>
                    <a:lnTo>
                      <a:pt x="29" y="0"/>
                    </a:lnTo>
                    <a:lnTo>
                      <a:pt x="30" y="0"/>
                    </a:lnTo>
                    <a:lnTo>
                      <a:pt x="32" y="0"/>
                    </a:lnTo>
                    <a:close/>
                  </a:path>
                </a:pathLst>
              </a:custGeom>
              <a:grpFill/>
              <a:ln w="0">
                <a:solidFill>
                  <a:srgbClr val="FFB6B6"/>
                </a:solidFill>
                <a:prstDash val="solid"/>
                <a:round/>
              </a:ln>
            </p:spPr>
            <p:txBody>
              <a:bodyPr vert="horz" wrap="square" lIns="91440" tIns="45720" rIns="91440" bIns="45720" numCol="1" anchor="t" anchorCtr="0" compatLnSpc="1"/>
              <a:lstStyle/>
              <a:p>
                <a:endParaRPr lang="zh-CN" altLang="en-US"/>
              </a:p>
            </p:txBody>
          </p:sp>
          <p:sp>
            <p:nvSpPr>
              <p:cNvPr id="28" name="Freeform 101"/>
              <p:cNvSpPr/>
              <p:nvPr/>
            </p:nvSpPr>
            <p:spPr bwMode="auto">
              <a:xfrm>
                <a:off x="3959225" y="2894013"/>
                <a:ext cx="92075" cy="165100"/>
              </a:xfrm>
              <a:custGeom>
                <a:gdLst>
                  <a:gd name="T0" fmla="*/ 7 w 58"/>
                  <a:gd name="T1" fmla="*/ 10 h 104"/>
                  <a:gd name="T2" fmla="*/ 10 w 58"/>
                  <a:gd name="T3" fmla="*/ 12 h 104"/>
                  <a:gd name="T4" fmla="*/ 8 w 58"/>
                  <a:gd name="T5" fmla="*/ 18 h 104"/>
                  <a:gd name="T6" fmla="*/ 12 w 58"/>
                  <a:gd name="T7" fmla="*/ 16 h 104"/>
                  <a:gd name="T8" fmla="*/ 15 w 58"/>
                  <a:gd name="T9" fmla="*/ 18 h 104"/>
                  <a:gd name="T10" fmla="*/ 14 w 58"/>
                  <a:gd name="T11" fmla="*/ 27 h 104"/>
                  <a:gd name="T12" fmla="*/ 14 w 58"/>
                  <a:gd name="T13" fmla="*/ 30 h 104"/>
                  <a:gd name="T14" fmla="*/ 19 w 58"/>
                  <a:gd name="T15" fmla="*/ 24 h 104"/>
                  <a:gd name="T16" fmla="*/ 19 w 58"/>
                  <a:gd name="T17" fmla="*/ 29 h 104"/>
                  <a:gd name="T18" fmla="*/ 19 w 58"/>
                  <a:gd name="T19" fmla="*/ 33 h 104"/>
                  <a:gd name="T20" fmla="*/ 24 w 58"/>
                  <a:gd name="T21" fmla="*/ 29 h 104"/>
                  <a:gd name="T22" fmla="*/ 25 w 58"/>
                  <a:gd name="T23" fmla="*/ 41 h 104"/>
                  <a:gd name="T24" fmla="*/ 28 w 58"/>
                  <a:gd name="T25" fmla="*/ 42 h 104"/>
                  <a:gd name="T26" fmla="*/ 28 w 58"/>
                  <a:gd name="T27" fmla="*/ 51 h 104"/>
                  <a:gd name="T28" fmla="*/ 31 w 58"/>
                  <a:gd name="T29" fmla="*/ 50 h 104"/>
                  <a:gd name="T30" fmla="*/ 33 w 58"/>
                  <a:gd name="T31" fmla="*/ 50 h 104"/>
                  <a:gd name="T32" fmla="*/ 33 w 58"/>
                  <a:gd name="T33" fmla="*/ 59 h 104"/>
                  <a:gd name="T34" fmla="*/ 36 w 58"/>
                  <a:gd name="T35" fmla="*/ 63 h 104"/>
                  <a:gd name="T36" fmla="*/ 40 w 58"/>
                  <a:gd name="T37" fmla="*/ 60 h 104"/>
                  <a:gd name="T38" fmla="*/ 42 w 58"/>
                  <a:gd name="T39" fmla="*/ 69 h 104"/>
                  <a:gd name="T40" fmla="*/ 45 w 58"/>
                  <a:gd name="T41" fmla="*/ 73 h 104"/>
                  <a:gd name="T42" fmla="*/ 52 w 58"/>
                  <a:gd name="T43" fmla="*/ 75 h 104"/>
                  <a:gd name="T44" fmla="*/ 52 w 58"/>
                  <a:gd name="T45" fmla="*/ 87 h 104"/>
                  <a:gd name="T46" fmla="*/ 53 w 58"/>
                  <a:gd name="T47" fmla="*/ 89 h 104"/>
                  <a:gd name="T48" fmla="*/ 57 w 58"/>
                  <a:gd name="T49" fmla="*/ 85 h 104"/>
                  <a:gd name="T50" fmla="*/ 58 w 58"/>
                  <a:gd name="T51" fmla="*/ 92 h 104"/>
                  <a:gd name="T52" fmla="*/ 56 w 58"/>
                  <a:gd name="T53" fmla="*/ 98 h 104"/>
                  <a:gd name="T54" fmla="*/ 54 w 58"/>
                  <a:gd name="T55" fmla="*/ 104 h 104"/>
                  <a:gd name="T56" fmla="*/ 52 w 58"/>
                  <a:gd name="T57" fmla="*/ 102 h 104"/>
                  <a:gd name="T58" fmla="*/ 56 w 58"/>
                  <a:gd name="T59" fmla="*/ 93 h 104"/>
                  <a:gd name="T60" fmla="*/ 53 w 58"/>
                  <a:gd name="T61" fmla="*/ 93 h 104"/>
                  <a:gd name="T62" fmla="*/ 50 w 58"/>
                  <a:gd name="T63" fmla="*/ 97 h 104"/>
                  <a:gd name="T64" fmla="*/ 48 w 58"/>
                  <a:gd name="T65" fmla="*/ 92 h 104"/>
                  <a:gd name="T66" fmla="*/ 48 w 58"/>
                  <a:gd name="T67" fmla="*/ 80 h 104"/>
                  <a:gd name="T68" fmla="*/ 40 w 58"/>
                  <a:gd name="T69" fmla="*/ 81 h 104"/>
                  <a:gd name="T70" fmla="*/ 39 w 58"/>
                  <a:gd name="T71" fmla="*/ 79 h 104"/>
                  <a:gd name="T72" fmla="*/ 39 w 58"/>
                  <a:gd name="T73" fmla="*/ 71 h 104"/>
                  <a:gd name="T74" fmla="*/ 35 w 58"/>
                  <a:gd name="T75" fmla="*/ 71 h 104"/>
                  <a:gd name="T76" fmla="*/ 32 w 58"/>
                  <a:gd name="T77" fmla="*/ 72 h 104"/>
                  <a:gd name="T78" fmla="*/ 31 w 58"/>
                  <a:gd name="T79" fmla="*/ 55 h 104"/>
                  <a:gd name="T80" fmla="*/ 27 w 58"/>
                  <a:gd name="T81" fmla="*/ 59 h 104"/>
                  <a:gd name="T82" fmla="*/ 25 w 58"/>
                  <a:gd name="T83" fmla="*/ 50 h 104"/>
                  <a:gd name="T84" fmla="*/ 21 w 58"/>
                  <a:gd name="T85" fmla="*/ 51 h 104"/>
                  <a:gd name="T86" fmla="*/ 21 w 58"/>
                  <a:gd name="T87" fmla="*/ 43 h 104"/>
                  <a:gd name="T88" fmla="*/ 23 w 58"/>
                  <a:gd name="T89" fmla="*/ 37 h 104"/>
                  <a:gd name="T90" fmla="*/ 20 w 58"/>
                  <a:gd name="T91" fmla="*/ 35 h 104"/>
                  <a:gd name="T92" fmla="*/ 16 w 58"/>
                  <a:gd name="T93" fmla="*/ 38 h 104"/>
                  <a:gd name="T94" fmla="*/ 16 w 58"/>
                  <a:gd name="T95" fmla="*/ 31 h 104"/>
                  <a:gd name="T96" fmla="*/ 14 w 58"/>
                  <a:gd name="T97" fmla="*/ 34 h 104"/>
                  <a:gd name="T98" fmla="*/ 11 w 58"/>
                  <a:gd name="T99" fmla="*/ 35 h 104"/>
                  <a:gd name="T100" fmla="*/ 11 w 58"/>
                  <a:gd name="T101" fmla="*/ 26 h 104"/>
                  <a:gd name="T102" fmla="*/ 10 w 58"/>
                  <a:gd name="T103" fmla="*/ 24 h 104"/>
                  <a:gd name="T104" fmla="*/ 6 w 58"/>
                  <a:gd name="T105" fmla="*/ 27 h 104"/>
                  <a:gd name="T106" fmla="*/ 6 w 58"/>
                  <a:gd name="T107" fmla="*/ 18 h 104"/>
                  <a:gd name="T108" fmla="*/ 4 w 58"/>
                  <a:gd name="T109" fmla="*/ 18 h 104"/>
                  <a:gd name="T110" fmla="*/ 0 w 58"/>
                  <a:gd name="T111" fmla="*/ 21 h 104"/>
                  <a:gd name="T112" fmla="*/ 3 w 58"/>
                  <a:gd name="T113" fmla="*/ 14 h 104"/>
                  <a:gd name="T114" fmla="*/ 7 w 58"/>
                  <a:gd name="T115" fmla="*/ 0 h 10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7" h="104">
                    <a:moveTo>
                      <a:pt x="7" y="0"/>
                    </a:moveTo>
                    <a:lnTo>
                      <a:pt x="7" y="0"/>
                    </a:lnTo>
                    <a:lnTo>
                      <a:pt x="7" y="5"/>
                    </a:lnTo>
                    <a:lnTo>
                      <a:pt x="7" y="10"/>
                    </a:lnTo>
                    <a:lnTo>
                      <a:pt x="10" y="9"/>
                    </a:lnTo>
                    <a:lnTo>
                      <a:pt x="10" y="9"/>
                    </a:lnTo>
                    <a:lnTo>
                      <a:pt x="11" y="9"/>
                    </a:lnTo>
                    <a:lnTo>
                      <a:pt x="10" y="12"/>
                    </a:lnTo>
                    <a:lnTo>
                      <a:pt x="10" y="14"/>
                    </a:lnTo>
                    <a:lnTo>
                      <a:pt x="8" y="16"/>
                    </a:lnTo>
                    <a:lnTo>
                      <a:pt x="8" y="18"/>
                    </a:lnTo>
                    <a:lnTo>
                      <a:pt x="8" y="18"/>
                    </a:lnTo>
                    <a:lnTo>
                      <a:pt x="8" y="18"/>
                    </a:lnTo>
                    <a:lnTo>
                      <a:pt x="10" y="18"/>
                    </a:lnTo>
                    <a:lnTo>
                      <a:pt x="12" y="16"/>
                    </a:lnTo>
                    <a:lnTo>
                      <a:pt x="12" y="16"/>
                    </a:lnTo>
                    <a:lnTo>
                      <a:pt x="14" y="14"/>
                    </a:lnTo>
                    <a:lnTo>
                      <a:pt x="15" y="14"/>
                    </a:lnTo>
                    <a:lnTo>
                      <a:pt x="15" y="16"/>
                    </a:lnTo>
                    <a:lnTo>
                      <a:pt x="15" y="18"/>
                    </a:lnTo>
                    <a:lnTo>
                      <a:pt x="15" y="21"/>
                    </a:lnTo>
                    <a:lnTo>
                      <a:pt x="15" y="22"/>
                    </a:lnTo>
                    <a:lnTo>
                      <a:pt x="14" y="24"/>
                    </a:lnTo>
                    <a:lnTo>
                      <a:pt x="14" y="27"/>
                    </a:lnTo>
                    <a:lnTo>
                      <a:pt x="14" y="30"/>
                    </a:lnTo>
                    <a:lnTo>
                      <a:pt x="12" y="31"/>
                    </a:lnTo>
                    <a:lnTo>
                      <a:pt x="12" y="31"/>
                    </a:lnTo>
                    <a:lnTo>
                      <a:pt x="14" y="30"/>
                    </a:lnTo>
                    <a:lnTo>
                      <a:pt x="15" y="27"/>
                    </a:lnTo>
                    <a:lnTo>
                      <a:pt x="16" y="26"/>
                    </a:lnTo>
                    <a:lnTo>
                      <a:pt x="19" y="25"/>
                    </a:lnTo>
                    <a:lnTo>
                      <a:pt x="19" y="24"/>
                    </a:lnTo>
                    <a:lnTo>
                      <a:pt x="20" y="25"/>
                    </a:lnTo>
                    <a:lnTo>
                      <a:pt x="20" y="25"/>
                    </a:lnTo>
                    <a:lnTo>
                      <a:pt x="20" y="26"/>
                    </a:lnTo>
                    <a:lnTo>
                      <a:pt x="19" y="29"/>
                    </a:lnTo>
                    <a:lnTo>
                      <a:pt x="19" y="30"/>
                    </a:lnTo>
                    <a:lnTo>
                      <a:pt x="19" y="33"/>
                    </a:lnTo>
                    <a:lnTo>
                      <a:pt x="19" y="33"/>
                    </a:lnTo>
                    <a:lnTo>
                      <a:pt x="19" y="33"/>
                    </a:lnTo>
                    <a:lnTo>
                      <a:pt x="20" y="31"/>
                    </a:lnTo>
                    <a:lnTo>
                      <a:pt x="21" y="30"/>
                    </a:lnTo>
                    <a:lnTo>
                      <a:pt x="23" y="29"/>
                    </a:lnTo>
                    <a:lnTo>
                      <a:pt x="24" y="29"/>
                    </a:lnTo>
                    <a:lnTo>
                      <a:pt x="24" y="29"/>
                    </a:lnTo>
                    <a:lnTo>
                      <a:pt x="25" y="33"/>
                    </a:lnTo>
                    <a:lnTo>
                      <a:pt x="25" y="37"/>
                    </a:lnTo>
                    <a:lnTo>
                      <a:pt x="25" y="41"/>
                    </a:lnTo>
                    <a:lnTo>
                      <a:pt x="27" y="41"/>
                    </a:lnTo>
                    <a:lnTo>
                      <a:pt x="28" y="39"/>
                    </a:lnTo>
                    <a:lnTo>
                      <a:pt x="28" y="41"/>
                    </a:lnTo>
                    <a:lnTo>
                      <a:pt x="28" y="42"/>
                    </a:lnTo>
                    <a:lnTo>
                      <a:pt x="28" y="45"/>
                    </a:lnTo>
                    <a:lnTo>
                      <a:pt x="28" y="47"/>
                    </a:lnTo>
                    <a:lnTo>
                      <a:pt x="28" y="48"/>
                    </a:lnTo>
                    <a:lnTo>
                      <a:pt x="28" y="51"/>
                    </a:lnTo>
                    <a:lnTo>
                      <a:pt x="28" y="52"/>
                    </a:lnTo>
                    <a:lnTo>
                      <a:pt x="28" y="52"/>
                    </a:lnTo>
                    <a:lnTo>
                      <a:pt x="29" y="52"/>
                    </a:lnTo>
                    <a:lnTo>
                      <a:pt x="31" y="50"/>
                    </a:lnTo>
                    <a:lnTo>
                      <a:pt x="32" y="50"/>
                    </a:lnTo>
                    <a:lnTo>
                      <a:pt x="32" y="48"/>
                    </a:lnTo>
                    <a:lnTo>
                      <a:pt x="33" y="48"/>
                    </a:lnTo>
                    <a:lnTo>
                      <a:pt x="33" y="50"/>
                    </a:lnTo>
                    <a:lnTo>
                      <a:pt x="33" y="51"/>
                    </a:lnTo>
                    <a:lnTo>
                      <a:pt x="33" y="54"/>
                    </a:lnTo>
                    <a:lnTo>
                      <a:pt x="33" y="56"/>
                    </a:lnTo>
                    <a:lnTo>
                      <a:pt x="33" y="59"/>
                    </a:lnTo>
                    <a:lnTo>
                      <a:pt x="33" y="60"/>
                    </a:lnTo>
                    <a:lnTo>
                      <a:pt x="35" y="63"/>
                    </a:lnTo>
                    <a:lnTo>
                      <a:pt x="35" y="63"/>
                    </a:lnTo>
                    <a:lnTo>
                      <a:pt x="36" y="63"/>
                    </a:lnTo>
                    <a:lnTo>
                      <a:pt x="37" y="62"/>
                    </a:lnTo>
                    <a:lnTo>
                      <a:pt x="39" y="62"/>
                    </a:lnTo>
                    <a:lnTo>
                      <a:pt x="39" y="60"/>
                    </a:lnTo>
                    <a:lnTo>
                      <a:pt x="40" y="60"/>
                    </a:lnTo>
                    <a:lnTo>
                      <a:pt x="41" y="60"/>
                    </a:lnTo>
                    <a:lnTo>
                      <a:pt x="41" y="63"/>
                    </a:lnTo>
                    <a:lnTo>
                      <a:pt x="41" y="66"/>
                    </a:lnTo>
                    <a:lnTo>
                      <a:pt x="42" y="69"/>
                    </a:lnTo>
                    <a:lnTo>
                      <a:pt x="42" y="72"/>
                    </a:lnTo>
                    <a:lnTo>
                      <a:pt x="42" y="73"/>
                    </a:lnTo>
                    <a:lnTo>
                      <a:pt x="42" y="75"/>
                    </a:lnTo>
                    <a:lnTo>
                      <a:pt x="45" y="73"/>
                    </a:lnTo>
                    <a:lnTo>
                      <a:pt x="46" y="72"/>
                    </a:lnTo>
                    <a:lnTo>
                      <a:pt x="49" y="72"/>
                    </a:lnTo>
                    <a:lnTo>
                      <a:pt x="50" y="73"/>
                    </a:lnTo>
                    <a:lnTo>
                      <a:pt x="52" y="75"/>
                    </a:lnTo>
                    <a:lnTo>
                      <a:pt x="52" y="77"/>
                    </a:lnTo>
                    <a:lnTo>
                      <a:pt x="52" y="80"/>
                    </a:lnTo>
                    <a:lnTo>
                      <a:pt x="52" y="84"/>
                    </a:lnTo>
                    <a:lnTo>
                      <a:pt x="52" y="87"/>
                    </a:lnTo>
                    <a:lnTo>
                      <a:pt x="52" y="88"/>
                    </a:lnTo>
                    <a:lnTo>
                      <a:pt x="52" y="89"/>
                    </a:lnTo>
                    <a:lnTo>
                      <a:pt x="52" y="90"/>
                    </a:lnTo>
                    <a:lnTo>
                      <a:pt x="53" y="89"/>
                    </a:lnTo>
                    <a:lnTo>
                      <a:pt x="54" y="88"/>
                    </a:lnTo>
                    <a:lnTo>
                      <a:pt x="56" y="87"/>
                    </a:lnTo>
                    <a:lnTo>
                      <a:pt x="56" y="87"/>
                    </a:lnTo>
                    <a:lnTo>
                      <a:pt x="57" y="85"/>
                    </a:lnTo>
                    <a:lnTo>
                      <a:pt x="57" y="87"/>
                    </a:lnTo>
                    <a:lnTo>
                      <a:pt x="57" y="88"/>
                    </a:lnTo>
                    <a:lnTo>
                      <a:pt x="58" y="89"/>
                    </a:lnTo>
                    <a:lnTo>
                      <a:pt x="58" y="92"/>
                    </a:lnTo>
                    <a:lnTo>
                      <a:pt x="58" y="94"/>
                    </a:lnTo>
                    <a:lnTo>
                      <a:pt x="57" y="97"/>
                    </a:lnTo>
                    <a:lnTo>
                      <a:pt x="57" y="98"/>
                    </a:lnTo>
                    <a:lnTo>
                      <a:pt x="56" y="98"/>
                    </a:lnTo>
                    <a:lnTo>
                      <a:pt x="57" y="100"/>
                    </a:lnTo>
                    <a:lnTo>
                      <a:pt x="56" y="101"/>
                    </a:lnTo>
                    <a:lnTo>
                      <a:pt x="56" y="102"/>
                    </a:lnTo>
                    <a:lnTo>
                      <a:pt x="54" y="104"/>
                    </a:lnTo>
                    <a:lnTo>
                      <a:pt x="53" y="104"/>
                    </a:lnTo>
                    <a:lnTo>
                      <a:pt x="53" y="104"/>
                    </a:lnTo>
                    <a:lnTo>
                      <a:pt x="52" y="102"/>
                    </a:lnTo>
                    <a:lnTo>
                      <a:pt x="52" y="102"/>
                    </a:lnTo>
                    <a:lnTo>
                      <a:pt x="53" y="101"/>
                    </a:lnTo>
                    <a:lnTo>
                      <a:pt x="54" y="97"/>
                    </a:lnTo>
                    <a:lnTo>
                      <a:pt x="56" y="94"/>
                    </a:lnTo>
                    <a:lnTo>
                      <a:pt x="56" y="93"/>
                    </a:lnTo>
                    <a:lnTo>
                      <a:pt x="56" y="92"/>
                    </a:lnTo>
                    <a:lnTo>
                      <a:pt x="56" y="92"/>
                    </a:lnTo>
                    <a:lnTo>
                      <a:pt x="54" y="93"/>
                    </a:lnTo>
                    <a:lnTo>
                      <a:pt x="53" y="93"/>
                    </a:lnTo>
                    <a:lnTo>
                      <a:pt x="52" y="94"/>
                    </a:lnTo>
                    <a:lnTo>
                      <a:pt x="52" y="96"/>
                    </a:lnTo>
                    <a:lnTo>
                      <a:pt x="50" y="96"/>
                    </a:lnTo>
                    <a:lnTo>
                      <a:pt x="50" y="97"/>
                    </a:lnTo>
                    <a:lnTo>
                      <a:pt x="49" y="97"/>
                    </a:lnTo>
                    <a:lnTo>
                      <a:pt x="49" y="97"/>
                    </a:lnTo>
                    <a:lnTo>
                      <a:pt x="48" y="94"/>
                    </a:lnTo>
                    <a:lnTo>
                      <a:pt x="48" y="92"/>
                    </a:lnTo>
                    <a:lnTo>
                      <a:pt x="48" y="88"/>
                    </a:lnTo>
                    <a:lnTo>
                      <a:pt x="48" y="85"/>
                    </a:lnTo>
                    <a:lnTo>
                      <a:pt x="48" y="83"/>
                    </a:lnTo>
                    <a:lnTo>
                      <a:pt x="48" y="80"/>
                    </a:lnTo>
                    <a:lnTo>
                      <a:pt x="46" y="79"/>
                    </a:lnTo>
                    <a:lnTo>
                      <a:pt x="45" y="79"/>
                    </a:lnTo>
                    <a:lnTo>
                      <a:pt x="44" y="79"/>
                    </a:lnTo>
                    <a:lnTo>
                      <a:pt x="40" y="81"/>
                    </a:lnTo>
                    <a:lnTo>
                      <a:pt x="40" y="81"/>
                    </a:lnTo>
                    <a:lnTo>
                      <a:pt x="39" y="81"/>
                    </a:lnTo>
                    <a:lnTo>
                      <a:pt x="39" y="80"/>
                    </a:lnTo>
                    <a:lnTo>
                      <a:pt x="39" y="79"/>
                    </a:lnTo>
                    <a:lnTo>
                      <a:pt x="39" y="77"/>
                    </a:lnTo>
                    <a:lnTo>
                      <a:pt x="39" y="75"/>
                    </a:lnTo>
                    <a:lnTo>
                      <a:pt x="39" y="72"/>
                    </a:lnTo>
                    <a:lnTo>
                      <a:pt x="39" y="71"/>
                    </a:lnTo>
                    <a:lnTo>
                      <a:pt x="37" y="69"/>
                    </a:lnTo>
                    <a:lnTo>
                      <a:pt x="37" y="68"/>
                    </a:lnTo>
                    <a:lnTo>
                      <a:pt x="36" y="68"/>
                    </a:lnTo>
                    <a:lnTo>
                      <a:pt x="35" y="71"/>
                    </a:lnTo>
                    <a:lnTo>
                      <a:pt x="35" y="71"/>
                    </a:lnTo>
                    <a:lnTo>
                      <a:pt x="33" y="72"/>
                    </a:lnTo>
                    <a:lnTo>
                      <a:pt x="32" y="72"/>
                    </a:lnTo>
                    <a:lnTo>
                      <a:pt x="32" y="72"/>
                    </a:lnTo>
                    <a:lnTo>
                      <a:pt x="31" y="68"/>
                    </a:lnTo>
                    <a:lnTo>
                      <a:pt x="31" y="63"/>
                    </a:lnTo>
                    <a:lnTo>
                      <a:pt x="31" y="59"/>
                    </a:lnTo>
                    <a:lnTo>
                      <a:pt x="31" y="55"/>
                    </a:lnTo>
                    <a:lnTo>
                      <a:pt x="29" y="56"/>
                    </a:lnTo>
                    <a:lnTo>
                      <a:pt x="28" y="58"/>
                    </a:lnTo>
                    <a:lnTo>
                      <a:pt x="27" y="59"/>
                    </a:lnTo>
                    <a:lnTo>
                      <a:pt x="27" y="59"/>
                    </a:lnTo>
                    <a:lnTo>
                      <a:pt x="25" y="59"/>
                    </a:lnTo>
                    <a:lnTo>
                      <a:pt x="25" y="59"/>
                    </a:lnTo>
                    <a:lnTo>
                      <a:pt x="25" y="54"/>
                    </a:lnTo>
                    <a:lnTo>
                      <a:pt x="25" y="50"/>
                    </a:lnTo>
                    <a:lnTo>
                      <a:pt x="24" y="50"/>
                    </a:lnTo>
                    <a:lnTo>
                      <a:pt x="23" y="51"/>
                    </a:lnTo>
                    <a:lnTo>
                      <a:pt x="23" y="52"/>
                    </a:lnTo>
                    <a:lnTo>
                      <a:pt x="21" y="51"/>
                    </a:lnTo>
                    <a:lnTo>
                      <a:pt x="21" y="48"/>
                    </a:lnTo>
                    <a:lnTo>
                      <a:pt x="21" y="47"/>
                    </a:lnTo>
                    <a:lnTo>
                      <a:pt x="21" y="46"/>
                    </a:lnTo>
                    <a:lnTo>
                      <a:pt x="21" y="43"/>
                    </a:lnTo>
                    <a:lnTo>
                      <a:pt x="21" y="41"/>
                    </a:lnTo>
                    <a:lnTo>
                      <a:pt x="21" y="39"/>
                    </a:lnTo>
                    <a:lnTo>
                      <a:pt x="21" y="38"/>
                    </a:lnTo>
                    <a:lnTo>
                      <a:pt x="23" y="37"/>
                    </a:lnTo>
                    <a:lnTo>
                      <a:pt x="23" y="34"/>
                    </a:lnTo>
                    <a:lnTo>
                      <a:pt x="21" y="34"/>
                    </a:lnTo>
                    <a:lnTo>
                      <a:pt x="21" y="34"/>
                    </a:lnTo>
                    <a:lnTo>
                      <a:pt x="20" y="35"/>
                    </a:lnTo>
                    <a:lnTo>
                      <a:pt x="19" y="38"/>
                    </a:lnTo>
                    <a:lnTo>
                      <a:pt x="16" y="38"/>
                    </a:lnTo>
                    <a:lnTo>
                      <a:pt x="16" y="38"/>
                    </a:lnTo>
                    <a:lnTo>
                      <a:pt x="16" y="38"/>
                    </a:lnTo>
                    <a:lnTo>
                      <a:pt x="16" y="37"/>
                    </a:lnTo>
                    <a:lnTo>
                      <a:pt x="16" y="34"/>
                    </a:lnTo>
                    <a:lnTo>
                      <a:pt x="16" y="33"/>
                    </a:lnTo>
                    <a:lnTo>
                      <a:pt x="16" y="31"/>
                    </a:lnTo>
                    <a:lnTo>
                      <a:pt x="16" y="31"/>
                    </a:lnTo>
                    <a:lnTo>
                      <a:pt x="15" y="31"/>
                    </a:lnTo>
                    <a:lnTo>
                      <a:pt x="14" y="34"/>
                    </a:lnTo>
                    <a:lnTo>
                      <a:pt x="14" y="34"/>
                    </a:lnTo>
                    <a:lnTo>
                      <a:pt x="12" y="35"/>
                    </a:lnTo>
                    <a:lnTo>
                      <a:pt x="11" y="35"/>
                    </a:lnTo>
                    <a:lnTo>
                      <a:pt x="11" y="35"/>
                    </a:lnTo>
                    <a:lnTo>
                      <a:pt x="11" y="35"/>
                    </a:lnTo>
                    <a:lnTo>
                      <a:pt x="11" y="34"/>
                    </a:lnTo>
                    <a:lnTo>
                      <a:pt x="11" y="31"/>
                    </a:lnTo>
                    <a:lnTo>
                      <a:pt x="11" y="29"/>
                    </a:lnTo>
                    <a:lnTo>
                      <a:pt x="11" y="26"/>
                    </a:lnTo>
                    <a:lnTo>
                      <a:pt x="11" y="25"/>
                    </a:lnTo>
                    <a:lnTo>
                      <a:pt x="11" y="24"/>
                    </a:lnTo>
                    <a:lnTo>
                      <a:pt x="11" y="22"/>
                    </a:lnTo>
                    <a:lnTo>
                      <a:pt x="10" y="24"/>
                    </a:lnTo>
                    <a:lnTo>
                      <a:pt x="8" y="26"/>
                    </a:lnTo>
                    <a:lnTo>
                      <a:pt x="8" y="26"/>
                    </a:lnTo>
                    <a:lnTo>
                      <a:pt x="7" y="27"/>
                    </a:lnTo>
                    <a:lnTo>
                      <a:pt x="6" y="27"/>
                    </a:lnTo>
                    <a:lnTo>
                      <a:pt x="6" y="27"/>
                    </a:lnTo>
                    <a:lnTo>
                      <a:pt x="6" y="27"/>
                    </a:lnTo>
                    <a:lnTo>
                      <a:pt x="6" y="22"/>
                    </a:lnTo>
                    <a:lnTo>
                      <a:pt x="6" y="18"/>
                    </a:lnTo>
                    <a:lnTo>
                      <a:pt x="7" y="16"/>
                    </a:lnTo>
                    <a:lnTo>
                      <a:pt x="7" y="14"/>
                    </a:lnTo>
                    <a:lnTo>
                      <a:pt x="6" y="14"/>
                    </a:lnTo>
                    <a:lnTo>
                      <a:pt x="4" y="18"/>
                    </a:lnTo>
                    <a:lnTo>
                      <a:pt x="3" y="18"/>
                    </a:lnTo>
                    <a:lnTo>
                      <a:pt x="3" y="20"/>
                    </a:lnTo>
                    <a:lnTo>
                      <a:pt x="2" y="20"/>
                    </a:lnTo>
                    <a:lnTo>
                      <a:pt x="0" y="21"/>
                    </a:lnTo>
                    <a:lnTo>
                      <a:pt x="0" y="20"/>
                    </a:lnTo>
                    <a:lnTo>
                      <a:pt x="2" y="17"/>
                    </a:lnTo>
                    <a:lnTo>
                      <a:pt x="3" y="14"/>
                    </a:lnTo>
                    <a:lnTo>
                      <a:pt x="3" y="14"/>
                    </a:lnTo>
                    <a:lnTo>
                      <a:pt x="4" y="8"/>
                    </a:lnTo>
                    <a:lnTo>
                      <a:pt x="6" y="1"/>
                    </a:lnTo>
                    <a:lnTo>
                      <a:pt x="7" y="0"/>
                    </a:lnTo>
                    <a:lnTo>
                      <a:pt x="7" y="0"/>
                    </a:lnTo>
                    <a:close/>
                  </a:path>
                </a:pathLst>
              </a:custGeom>
              <a:grpFill/>
              <a:ln w="0">
                <a:solidFill>
                  <a:srgbClr val="FFB6B6"/>
                </a:solidFill>
                <a:prstDash val="solid"/>
                <a:round/>
              </a:ln>
            </p:spPr>
            <p:txBody>
              <a:bodyPr vert="horz" wrap="square" lIns="91440" tIns="45720" rIns="91440" bIns="45720" numCol="1" anchor="t" anchorCtr="0" compatLnSpc="1"/>
              <a:lstStyle/>
              <a:p>
                <a:endParaRPr lang="zh-CN" altLang="en-US"/>
              </a:p>
            </p:txBody>
          </p:sp>
          <p:sp>
            <p:nvSpPr>
              <p:cNvPr id="29" name="Freeform 102"/>
              <p:cNvSpPr>
                <a:spLocks noEditPoints="1"/>
              </p:cNvSpPr>
              <p:nvPr/>
            </p:nvSpPr>
            <p:spPr bwMode="auto">
              <a:xfrm>
                <a:off x="3910013" y="3186113"/>
                <a:ext cx="95250" cy="41275"/>
              </a:xfrm>
              <a:custGeom>
                <a:gdLst>
                  <a:gd name="T0" fmla="*/ 8 w 60"/>
                  <a:gd name="T1" fmla="*/ 17 h 26"/>
                  <a:gd name="T2" fmla="*/ 21 w 60"/>
                  <a:gd name="T3" fmla="*/ 1 h 26"/>
                  <a:gd name="T4" fmla="*/ 22 w 60"/>
                  <a:gd name="T5" fmla="*/ 3 h 26"/>
                  <a:gd name="T6" fmla="*/ 24 w 60"/>
                  <a:gd name="T7" fmla="*/ 5 h 26"/>
                  <a:gd name="T8" fmla="*/ 31 w 60"/>
                  <a:gd name="T9" fmla="*/ 2 h 26"/>
                  <a:gd name="T10" fmla="*/ 33 w 60"/>
                  <a:gd name="T11" fmla="*/ 2 h 26"/>
                  <a:gd name="T12" fmla="*/ 34 w 60"/>
                  <a:gd name="T13" fmla="*/ 3 h 26"/>
                  <a:gd name="T14" fmla="*/ 35 w 60"/>
                  <a:gd name="T15" fmla="*/ 3 h 26"/>
                  <a:gd name="T16" fmla="*/ 38 w 60"/>
                  <a:gd name="T17" fmla="*/ 6 h 26"/>
                  <a:gd name="T18" fmla="*/ 41 w 60"/>
                  <a:gd name="T19" fmla="*/ 3 h 26"/>
                  <a:gd name="T20" fmla="*/ 43 w 60"/>
                  <a:gd name="T21" fmla="*/ 6 h 26"/>
                  <a:gd name="T22" fmla="*/ 49 w 60"/>
                  <a:gd name="T23" fmla="*/ 3 h 26"/>
                  <a:gd name="T24" fmla="*/ 51 w 60"/>
                  <a:gd name="T25" fmla="*/ 6 h 26"/>
                  <a:gd name="T26" fmla="*/ 58 w 60"/>
                  <a:gd name="T27" fmla="*/ 3 h 26"/>
                  <a:gd name="T28" fmla="*/ 59 w 60"/>
                  <a:gd name="T29" fmla="*/ 3 h 26"/>
                  <a:gd name="T30" fmla="*/ 60 w 60"/>
                  <a:gd name="T31" fmla="*/ 3 h 26"/>
                  <a:gd name="T32" fmla="*/ 59 w 60"/>
                  <a:gd name="T33" fmla="*/ 11 h 26"/>
                  <a:gd name="T34" fmla="*/ 55 w 60"/>
                  <a:gd name="T35" fmla="*/ 17 h 26"/>
                  <a:gd name="T36" fmla="*/ 52 w 60"/>
                  <a:gd name="T37" fmla="*/ 18 h 26"/>
                  <a:gd name="T38" fmla="*/ 50 w 60"/>
                  <a:gd name="T39" fmla="*/ 18 h 26"/>
                  <a:gd name="T40" fmla="*/ 50 w 60"/>
                  <a:gd name="T41" fmla="*/ 11 h 26"/>
                  <a:gd name="T42" fmla="*/ 46 w 60"/>
                  <a:gd name="T43" fmla="*/ 17 h 26"/>
                  <a:gd name="T44" fmla="*/ 43 w 60"/>
                  <a:gd name="T45" fmla="*/ 17 h 26"/>
                  <a:gd name="T46" fmla="*/ 43 w 60"/>
                  <a:gd name="T47" fmla="*/ 13 h 26"/>
                  <a:gd name="T48" fmla="*/ 45 w 60"/>
                  <a:gd name="T49" fmla="*/ 9 h 26"/>
                  <a:gd name="T50" fmla="*/ 41 w 60"/>
                  <a:gd name="T51" fmla="*/ 17 h 26"/>
                  <a:gd name="T52" fmla="*/ 37 w 60"/>
                  <a:gd name="T53" fmla="*/ 19 h 26"/>
                  <a:gd name="T54" fmla="*/ 38 w 60"/>
                  <a:gd name="T55" fmla="*/ 13 h 26"/>
                  <a:gd name="T56" fmla="*/ 30 w 60"/>
                  <a:gd name="T57" fmla="*/ 21 h 26"/>
                  <a:gd name="T58" fmla="*/ 28 w 60"/>
                  <a:gd name="T59" fmla="*/ 22 h 26"/>
                  <a:gd name="T60" fmla="*/ 28 w 60"/>
                  <a:gd name="T61" fmla="*/ 19 h 26"/>
                  <a:gd name="T62" fmla="*/ 25 w 60"/>
                  <a:gd name="T63" fmla="*/ 19 h 26"/>
                  <a:gd name="T64" fmla="*/ 29 w 60"/>
                  <a:gd name="T65" fmla="*/ 9 h 26"/>
                  <a:gd name="T66" fmla="*/ 26 w 60"/>
                  <a:gd name="T67" fmla="*/ 9 h 26"/>
                  <a:gd name="T68" fmla="*/ 18 w 60"/>
                  <a:gd name="T69" fmla="*/ 19 h 26"/>
                  <a:gd name="T70" fmla="*/ 16 w 60"/>
                  <a:gd name="T71" fmla="*/ 19 h 26"/>
                  <a:gd name="T72" fmla="*/ 18 w 60"/>
                  <a:gd name="T73" fmla="*/ 14 h 26"/>
                  <a:gd name="T74" fmla="*/ 17 w 60"/>
                  <a:gd name="T75" fmla="*/ 15 h 26"/>
                  <a:gd name="T76" fmla="*/ 14 w 60"/>
                  <a:gd name="T77" fmla="*/ 18 h 26"/>
                  <a:gd name="T78" fmla="*/ 12 w 60"/>
                  <a:gd name="T79" fmla="*/ 18 h 26"/>
                  <a:gd name="T80" fmla="*/ 17 w 60"/>
                  <a:gd name="T81" fmla="*/ 6 h 26"/>
                  <a:gd name="T82" fmla="*/ 9 w 60"/>
                  <a:gd name="T83" fmla="*/ 19 h 26"/>
                  <a:gd name="T84" fmla="*/ 5 w 60"/>
                  <a:gd name="T85" fmla="*/ 26 h 26"/>
                  <a:gd name="T86" fmla="*/ 5 w 60"/>
                  <a:gd name="T87" fmla="*/ 22 h 26"/>
                  <a:gd name="T88" fmla="*/ 7 w 60"/>
                  <a:gd name="T89" fmla="*/ 18 h 26"/>
                  <a:gd name="T90" fmla="*/ 5 w 60"/>
                  <a:gd name="T91" fmla="*/ 18 h 26"/>
                  <a:gd name="T92" fmla="*/ 4 w 60"/>
                  <a:gd name="T93" fmla="*/ 11 h 26"/>
                  <a:gd name="T94" fmla="*/ 1 w 60"/>
                  <a:gd name="T95" fmla="*/ 15 h 26"/>
                  <a:gd name="T96" fmla="*/ 0 w 60"/>
                  <a:gd name="T97" fmla="*/ 15 h 26"/>
                  <a:gd name="T98" fmla="*/ 4 w 60"/>
                  <a:gd name="T99" fmla="*/ 9 h 26"/>
                  <a:gd name="T100" fmla="*/ 9 w 60"/>
                  <a:gd name="T101" fmla="*/ 3 h 26"/>
                  <a:gd name="T102" fmla="*/ 12 w 60"/>
                  <a:gd name="T103" fmla="*/ 3 h 26"/>
                  <a:gd name="T104" fmla="*/ 13 w 60"/>
                  <a:gd name="T105" fmla="*/ 3 h 26"/>
                  <a:gd name="T106" fmla="*/ 20 w 60"/>
                  <a:gd name="T107" fmla="*/ 1 h 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 h="26">
                    <a:moveTo>
                      <a:pt x="9" y="15"/>
                    </a:moveTo>
                    <a:lnTo>
                      <a:pt x="9" y="17"/>
                    </a:lnTo>
                    <a:lnTo>
                      <a:pt x="8" y="17"/>
                    </a:lnTo>
                    <a:lnTo>
                      <a:pt x="9" y="15"/>
                    </a:lnTo>
                    <a:close/>
                    <a:moveTo>
                      <a:pt x="21" y="0"/>
                    </a:moveTo>
                    <a:lnTo>
                      <a:pt x="21" y="1"/>
                    </a:lnTo>
                    <a:lnTo>
                      <a:pt x="21" y="5"/>
                    </a:lnTo>
                    <a:lnTo>
                      <a:pt x="22" y="3"/>
                    </a:lnTo>
                    <a:lnTo>
                      <a:pt x="22" y="3"/>
                    </a:lnTo>
                    <a:lnTo>
                      <a:pt x="24" y="3"/>
                    </a:lnTo>
                    <a:lnTo>
                      <a:pt x="24" y="3"/>
                    </a:lnTo>
                    <a:lnTo>
                      <a:pt x="24" y="5"/>
                    </a:lnTo>
                    <a:lnTo>
                      <a:pt x="24" y="9"/>
                    </a:lnTo>
                    <a:lnTo>
                      <a:pt x="26" y="5"/>
                    </a:lnTo>
                    <a:lnTo>
                      <a:pt x="31" y="2"/>
                    </a:lnTo>
                    <a:lnTo>
                      <a:pt x="31" y="2"/>
                    </a:lnTo>
                    <a:lnTo>
                      <a:pt x="33" y="2"/>
                    </a:lnTo>
                    <a:lnTo>
                      <a:pt x="33" y="2"/>
                    </a:lnTo>
                    <a:lnTo>
                      <a:pt x="33" y="5"/>
                    </a:lnTo>
                    <a:lnTo>
                      <a:pt x="33" y="5"/>
                    </a:lnTo>
                    <a:lnTo>
                      <a:pt x="34" y="3"/>
                    </a:lnTo>
                    <a:lnTo>
                      <a:pt x="34" y="3"/>
                    </a:lnTo>
                    <a:lnTo>
                      <a:pt x="35" y="3"/>
                    </a:lnTo>
                    <a:lnTo>
                      <a:pt x="35" y="3"/>
                    </a:lnTo>
                    <a:lnTo>
                      <a:pt x="35" y="6"/>
                    </a:lnTo>
                    <a:lnTo>
                      <a:pt x="35" y="9"/>
                    </a:lnTo>
                    <a:lnTo>
                      <a:pt x="38" y="6"/>
                    </a:lnTo>
                    <a:lnTo>
                      <a:pt x="39" y="5"/>
                    </a:lnTo>
                    <a:lnTo>
                      <a:pt x="41" y="3"/>
                    </a:lnTo>
                    <a:lnTo>
                      <a:pt x="41" y="3"/>
                    </a:lnTo>
                    <a:lnTo>
                      <a:pt x="42" y="3"/>
                    </a:lnTo>
                    <a:lnTo>
                      <a:pt x="43" y="3"/>
                    </a:lnTo>
                    <a:lnTo>
                      <a:pt x="43" y="6"/>
                    </a:lnTo>
                    <a:lnTo>
                      <a:pt x="46" y="3"/>
                    </a:lnTo>
                    <a:lnTo>
                      <a:pt x="49" y="3"/>
                    </a:lnTo>
                    <a:lnTo>
                      <a:pt x="49" y="3"/>
                    </a:lnTo>
                    <a:lnTo>
                      <a:pt x="50" y="5"/>
                    </a:lnTo>
                    <a:lnTo>
                      <a:pt x="49" y="10"/>
                    </a:lnTo>
                    <a:lnTo>
                      <a:pt x="51" y="6"/>
                    </a:lnTo>
                    <a:lnTo>
                      <a:pt x="56" y="3"/>
                    </a:lnTo>
                    <a:lnTo>
                      <a:pt x="56" y="3"/>
                    </a:lnTo>
                    <a:lnTo>
                      <a:pt x="58" y="3"/>
                    </a:lnTo>
                    <a:lnTo>
                      <a:pt x="58" y="3"/>
                    </a:lnTo>
                    <a:lnTo>
                      <a:pt x="58" y="5"/>
                    </a:lnTo>
                    <a:lnTo>
                      <a:pt x="59" y="3"/>
                    </a:lnTo>
                    <a:lnTo>
                      <a:pt x="59" y="3"/>
                    </a:lnTo>
                    <a:lnTo>
                      <a:pt x="60" y="3"/>
                    </a:lnTo>
                    <a:lnTo>
                      <a:pt x="60" y="3"/>
                    </a:lnTo>
                    <a:lnTo>
                      <a:pt x="60" y="6"/>
                    </a:lnTo>
                    <a:lnTo>
                      <a:pt x="60" y="9"/>
                    </a:lnTo>
                    <a:lnTo>
                      <a:pt x="59" y="11"/>
                    </a:lnTo>
                    <a:lnTo>
                      <a:pt x="56" y="13"/>
                    </a:lnTo>
                    <a:lnTo>
                      <a:pt x="56" y="15"/>
                    </a:lnTo>
                    <a:lnTo>
                      <a:pt x="55" y="17"/>
                    </a:lnTo>
                    <a:lnTo>
                      <a:pt x="54" y="18"/>
                    </a:lnTo>
                    <a:lnTo>
                      <a:pt x="52" y="19"/>
                    </a:lnTo>
                    <a:lnTo>
                      <a:pt x="52" y="18"/>
                    </a:lnTo>
                    <a:lnTo>
                      <a:pt x="51" y="19"/>
                    </a:lnTo>
                    <a:lnTo>
                      <a:pt x="50" y="19"/>
                    </a:lnTo>
                    <a:lnTo>
                      <a:pt x="50" y="18"/>
                    </a:lnTo>
                    <a:lnTo>
                      <a:pt x="51" y="14"/>
                    </a:lnTo>
                    <a:lnTo>
                      <a:pt x="51" y="11"/>
                    </a:lnTo>
                    <a:lnTo>
                      <a:pt x="50" y="11"/>
                    </a:lnTo>
                    <a:lnTo>
                      <a:pt x="49" y="14"/>
                    </a:lnTo>
                    <a:lnTo>
                      <a:pt x="47" y="15"/>
                    </a:lnTo>
                    <a:lnTo>
                      <a:pt x="46" y="17"/>
                    </a:lnTo>
                    <a:lnTo>
                      <a:pt x="46" y="17"/>
                    </a:lnTo>
                    <a:lnTo>
                      <a:pt x="45" y="17"/>
                    </a:lnTo>
                    <a:lnTo>
                      <a:pt x="43" y="17"/>
                    </a:lnTo>
                    <a:lnTo>
                      <a:pt x="43" y="17"/>
                    </a:lnTo>
                    <a:lnTo>
                      <a:pt x="43" y="15"/>
                    </a:lnTo>
                    <a:lnTo>
                      <a:pt x="43" y="13"/>
                    </a:lnTo>
                    <a:lnTo>
                      <a:pt x="43" y="11"/>
                    </a:lnTo>
                    <a:lnTo>
                      <a:pt x="45" y="10"/>
                    </a:lnTo>
                    <a:lnTo>
                      <a:pt x="45" y="9"/>
                    </a:lnTo>
                    <a:lnTo>
                      <a:pt x="42" y="13"/>
                    </a:lnTo>
                    <a:lnTo>
                      <a:pt x="41" y="15"/>
                    </a:lnTo>
                    <a:lnTo>
                      <a:pt x="41" y="17"/>
                    </a:lnTo>
                    <a:lnTo>
                      <a:pt x="39" y="18"/>
                    </a:lnTo>
                    <a:lnTo>
                      <a:pt x="38" y="18"/>
                    </a:lnTo>
                    <a:lnTo>
                      <a:pt x="37" y="19"/>
                    </a:lnTo>
                    <a:lnTo>
                      <a:pt x="37" y="18"/>
                    </a:lnTo>
                    <a:lnTo>
                      <a:pt x="37" y="15"/>
                    </a:lnTo>
                    <a:lnTo>
                      <a:pt x="38" y="13"/>
                    </a:lnTo>
                    <a:lnTo>
                      <a:pt x="38" y="9"/>
                    </a:lnTo>
                    <a:lnTo>
                      <a:pt x="34" y="15"/>
                    </a:lnTo>
                    <a:lnTo>
                      <a:pt x="30" y="21"/>
                    </a:lnTo>
                    <a:lnTo>
                      <a:pt x="30" y="21"/>
                    </a:lnTo>
                    <a:lnTo>
                      <a:pt x="29" y="22"/>
                    </a:lnTo>
                    <a:lnTo>
                      <a:pt x="28" y="22"/>
                    </a:lnTo>
                    <a:lnTo>
                      <a:pt x="28" y="22"/>
                    </a:lnTo>
                    <a:lnTo>
                      <a:pt x="28" y="21"/>
                    </a:lnTo>
                    <a:lnTo>
                      <a:pt x="28" y="19"/>
                    </a:lnTo>
                    <a:lnTo>
                      <a:pt x="26" y="21"/>
                    </a:lnTo>
                    <a:lnTo>
                      <a:pt x="25" y="21"/>
                    </a:lnTo>
                    <a:lnTo>
                      <a:pt x="25" y="19"/>
                    </a:lnTo>
                    <a:lnTo>
                      <a:pt x="26" y="15"/>
                    </a:lnTo>
                    <a:lnTo>
                      <a:pt x="29" y="10"/>
                    </a:lnTo>
                    <a:lnTo>
                      <a:pt x="29" y="9"/>
                    </a:lnTo>
                    <a:lnTo>
                      <a:pt x="28" y="7"/>
                    </a:lnTo>
                    <a:lnTo>
                      <a:pt x="28" y="9"/>
                    </a:lnTo>
                    <a:lnTo>
                      <a:pt x="26" y="9"/>
                    </a:lnTo>
                    <a:lnTo>
                      <a:pt x="22" y="14"/>
                    </a:lnTo>
                    <a:lnTo>
                      <a:pt x="18" y="19"/>
                    </a:lnTo>
                    <a:lnTo>
                      <a:pt x="18" y="19"/>
                    </a:lnTo>
                    <a:lnTo>
                      <a:pt x="17" y="21"/>
                    </a:lnTo>
                    <a:lnTo>
                      <a:pt x="16" y="21"/>
                    </a:lnTo>
                    <a:lnTo>
                      <a:pt x="16" y="19"/>
                    </a:lnTo>
                    <a:lnTo>
                      <a:pt x="16" y="19"/>
                    </a:lnTo>
                    <a:lnTo>
                      <a:pt x="17" y="15"/>
                    </a:lnTo>
                    <a:lnTo>
                      <a:pt x="18" y="14"/>
                    </a:lnTo>
                    <a:lnTo>
                      <a:pt x="18" y="13"/>
                    </a:lnTo>
                    <a:lnTo>
                      <a:pt x="18" y="14"/>
                    </a:lnTo>
                    <a:lnTo>
                      <a:pt x="17" y="15"/>
                    </a:lnTo>
                    <a:lnTo>
                      <a:pt x="16" y="17"/>
                    </a:lnTo>
                    <a:lnTo>
                      <a:pt x="14" y="18"/>
                    </a:lnTo>
                    <a:lnTo>
                      <a:pt x="14" y="18"/>
                    </a:lnTo>
                    <a:lnTo>
                      <a:pt x="13" y="19"/>
                    </a:lnTo>
                    <a:lnTo>
                      <a:pt x="12" y="19"/>
                    </a:lnTo>
                    <a:lnTo>
                      <a:pt x="12" y="18"/>
                    </a:lnTo>
                    <a:lnTo>
                      <a:pt x="13" y="14"/>
                    </a:lnTo>
                    <a:lnTo>
                      <a:pt x="16" y="10"/>
                    </a:lnTo>
                    <a:lnTo>
                      <a:pt x="17" y="6"/>
                    </a:lnTo>
                    <a:lnTo>
                      <a:pt x="16" y="7"/>
                    </a:lnTo>
                    <a:lnTo>
                      <a:pt x="12" y="13"/>
                    </a:lnTo>
                    <a:lnTo>
                      <a:pt x="9" y="19"/>
                    </a:lnTo>
                    <a:lnTo>
                      <a:pt x="7" y="24"/>
                    </a:lnTo>
                    <a:lnTo>
                      <a:pt x="7" y="26"/>
                    </a:lnTo>
                    <a:lnTo>
                      <a:pt x="5" y="26"/>
                    </a:lnTo>
                    <a:lnTo>
                      <a:pt x="5" y="26"/>
                    </a:lnTo>
                    <a:lnTo>
                      <a:pt x="4" y="26"/>
                    </a:lnTo>
                    <a:lnTo>
                      <a:pt x="5" y="22"/>
                    </a:lnTo>
                    <a:lnTo>
                      <a:pt x="5" y="22"/>
                    </a:lnTo>
                    <a:lnTo>
                      <a:pt x="5" y="22"/>
                    </a:lnTo>
                    <a:lnTo>
                      <a:pt x="7" y="18"/>
                    </a:lnTo>
                    <a:lnTo>
                      <a:pt x="7" y="18"/>
                    </a:lnTo>
                    <a:lnTo>
                      <a:pt x="5" y="18"/>
                    </a:lnTo>
                    <a:lnTo>
                      <a:pt x="5" y="18"/>
                    </a:lnTo>
                    <a:lnTo>
                      <a:pt x="8" y="13"/>
                    </a:lnTo>
                    <a:lnTo>
                      <a:pt x="7" y="11"/>
                    </a:lnTo>
                    <a:lnTo>
                      <a:pt x="4" y="11"/>
                    </a:lnTo>
                    <a:lnTo>
                      <a:pt x="3" y="13"/>
                    </a:lnTo>
                    <a:lnTo>
                      <a:pt x="3" y="14"/>
                    </a:lnTo>
                    <a:lnTo>
                      <a:pt x="1" y="15"/>
                    </a:lnTo>
                    <a:lnTo>
                      <a:pt x="0" y="15"/>
                    </a:lnTo>
                    <a:lnTo>
                      <a:pt x="0" y="15"/>
                    </a:lnTo>
                    <a:lnTo>
                      <a:pt x="0" y="15"/>
                    </a:lnTo>
                    <a:lnTo>
                      <a:pt x="1" y="13"/>
                    </a:lnTo>
                    <a:lnTo>
                      <a:pt x="4" y="10"/>
                    </a:lnTo>
                    <a:lnTo>
                      <a:pt x="4" y="9"/>
                    </a:lnTo>
                    <a:lnTo>
                      <a:pt x="8" y="6"/>
                    </a:lnTo>
                    <a:lnTo>
                      <a:pt x="8" y="3"/>
                    </a:lnTo>
                    <a:lnTo>
                      <a:pt x="9" y="3"/>
                    </a:lnTo>
                    <a:lnTo>
                      <a:pt x="9" y="3"/>
                    </a:lnTo>
                    <a:lnTo>
                      <a:pt x="10" y="3"/>
                    </a:lnTo>
                    <a:lnTo>
                      <a:pt x="12" y="3"/>
                    </a:lnTo>
                    <a:lnTo>
                      <a:pt x="13" y="2"/>
                    </a:lnTo>
                    <a:lnTo>
                      <a:pt x="13" y="2"/>
                    </a:lnTo>
                    <a:lnTo>
                      <a:pt x="13" y="3"/>
                    </a:lnTo>
                    <a:lnTo>
                      <a:pt x="13" y="6"/>
                    </a:lnTo>
                    <a:lnTo>
                      <a:pt x="18" y="1"/>
                    </a:lnTo>
                    <a:lnTo>
                      <a:pt x="20" y="1"/>
                    </a:lnTo>
                    <a:lnTo>
                      <a:pt x="21" y="0"/>
                    </a:lnTo>
                    <a:close/>
                  </a:path>
                </a:pathLst>
              </a:custGeom>
              <a:grpFill/>
              <a:ln w="0">
                <a:solidFill>
                  <a:srgbClr val="FFB6B6"/>
                </a:solidFill>
                <a:prstDash val="solid"/>
                <a:round/>
              </a:ln>
            </p:spPr>
            <p:txBody>
              <a:bodyPr vert="horz" wrap="square" lIns="91440" tIns="45720" rIns="91440" bIns="45720" numCol="1" anchor="t" anchorCtr="0" compatLnSpc="1"/>
              <a:lstStyle/>
              <a:p>
                <a:endParaRPr lang="zh-CN" altLang="en-US"/>
              </a:p>
            </p:txBody>
          </p:sp>
          <p:sp>
            <p:nvSpPr>
              <p:cNvPr id="30" name="Freeform 103"/>
              <p:cNvSpPr>
                <a:spLocks noEditPoints="1"/>
              </p:cNvSpPr>
              <p:nvPr/>
            </p:nvSpPr>
            <p:spPr bwMode="auto">
              <a:xfrm>
                <a:off x="3997325" y="3176588"/>
                <a:ext cx="563563" cy="236538"/>
              </a:xfrm>
              <a:custGeom>
                <a:gdLst>
                  <a:gd name="T0" fmla="*/ 117 w 355"/>
                  <a:gd name="T1" fmla="*/ 8 h 149"/>
                  <a:gd name="T2" fmla="*/ 120 w 355"/>
                  <a:gd name="T3" fmla="*/ 17 h 149"/>
                  <a:gd name="T4" fmla="*/ 137 w 355"/>
                  <a:gd name="T5" fmla="*/ 11 h 149"/>
                  <a:gd name="T6" fmla="*/ 156 w 355"/>
                  <a:gd name="T7" fmla="*/ 8 h 149"/>
                  <a:gd name="T8" fmla="*/ 159 w 355"/>
                  <a:gd name="T9" fmla="*/ 19 h 149"/>
                  <a:gd name="T10" fmla="*/ 172 w 355"/>
                  <a:gd name="T11" fmla="*/ 16 h 149"/>
                  <a:gd name="T12" fmla="*/ 180 w 355"/>
                  <a:gd name="T13" fmla="*/ 16 h 149"/>
                  <a:gd name="T14" fmla="*/ 202 w 355"/>
                  <a:gd name="T15" fmla="*/ 2 h 149"/>
                  <a:gd name="T16" fmla="*/ 222 w 355"/>
                  <a:gd name="T17" fmla="*/ 2 h 149"/>
                  <a:gd name="T18" fmla="*/ 221 w 355"/>
                  <a:gd name="T19" fmla="*/ 20 h 149"/>
                  <a:gd name="T20" fmla="*/ 242 w 355"/>
                  <a:gd name="T21" fmla="*/ 7 h 149"/>
                  <a:gd name="T22" fmla="*/ 265 w 355"/>
                  <a:gd name="T23" fmla="*/ 7 h 149"/>
                  <a:gd name="T24" fmla="*/ 284 w 355"/>
                  <a:gd name="T25" fmla="*/ 16 h 149"/>
                  <a:gd name="T26" fmla="*/ 309 w 355"/>
                  <a:gd name="T27" fmla="*/ 3 h 149"/>
                  <a:gd name="T28" fmla="*/ 327 w 355"/>
                  <a:gd name="T29" fmla="*/ 7 h 149"/>
                  <a:gd name="T30" fmla="*/ 341 w 355"/>
                  <a:gd name="T31" fmla="*/ 16 h 149"/>
                  <a:gd name="T32" fmla="*/ 339 w 355"/>
                  <a:gd name="T33" fmla="*/ 11 h 149"/>
                  <a:gd name="T34" fmla="*/ 316 w 355"/>
                  <a:gd name="T35" fmla="*/ 27 h 149"/>
                  <a:gd name="T36" fmla="*/ 299 w 355"/>
                  <a:gd name="T37" fmla="*/ 28 h 149"/>
                  <a:gd name="T38" fmla="*/ 289 w 355"/>
                  <a:gd name="T39" fmla="*/ 51 h 149"/>
                  <a:gd name="T40" fmla="*/ 284 w 355"/>
                  <a:gd name="T41" fmla="*/ 88 h 149"/>
                  <a:gd name="T42" fmla="*/ 289 w 355"/>
                  <a:gd name="T43" fmla="*/ 109 h 149"/>
                  <a:gd name="T44" fmla="*/ 286 w 355"/>
                  <a:gd name="T45" fmla="*/ 133 h 149"/>
                  <a:gd name="T46" fmla="*/ 271 w 355"/>
                  <a:gd name="T47" fmla="*/ 149 h 149"/>
                  <a:gd name="T48" fmla="*/ 267 w 355"/>
                  <a:gd name="T49" fmla="*/ 138 h 149"/>
                  <a:gd name="T50" fmla="*/ 267 w 355"/>
                  <a:gd name="T51" fmla="*/ 117 h 149"/>
                  <a:gd name="T52" fmla="*/ 278 w 355"/>
                  <a:gd name="T53" fmla="*/ 83 h 149"/>
                  <a:gd name="T54" fmla="*/ 278 w 355"/>
                  <a:gd name="T55" fmla="*/ 66 h 149"/>
                  <a:gd name="T56" fmla="*/ 273 w 355"/>
                  <a:gd name="T57" fmla="*/ 38 h 149"/>
                  <a:gd name="T58" fmla="*/ 268 w 355"/>
                  <a:gd name="T59" fmla="*/ 36 h 149"/>
                  <a:gd name="T60" fmla="*/ 261 w 355"/>
                  <a:gd name="T61" fmla="*/ 58 h 149"/>
                  <a:gd name="T62" fmla="*/ 264 w 355"/>
                  <a:gd name="T63" fmla="*/ 25 h 149"/>
                  <a:gd name="T64" fmla="*/ 255 w 355"/>
                  <a:gd name="T65" fmla="*/ 13 h 149"/>
                  <a:gd name="T66" fmla="*/ 243 w 355"/>
                  <a:gd name="T67" fmla="*/ 9 h 149"/>
                  <a:gd name="T68" fmla="*/ 215 w 355"/>
                  <a:gd name="T69" fmla="*/ 21 h 149"/>
                  <a:gd name="T70" fmla="*/ 197 w 355"/>
                  <a:gd name="T71" fmla="*/ 27 h 149"/>
                  <a:gd name="T72" fmla="*/ 190 w 355"/>
                  <a:gd name="T73" fmla="*/ 12 h 149"/>
                  <a:gd name="T74" fmla="*/ 164 w 355"/>
                  <a:gd name="T75" fmla="*/ 24 h 149"/>
                  <a:gd name="T76" fmla="*/ 163 w 355"/>
                  <a:gd name="T77" fmla="*/ 9 h 149"/>
                  <a:gd name="T78" fmla="*/ 148 w 355"/>
                  <a:gd name="T79" fmla="*/ 11 h 149"/>
                  <a:gd name="T80" fmla="*/ 141 w 355"/>
                  <a:gd name="T81" fmla="*/ 9 h 149"/>
                  <a:gd name="T82" fmla="*/ 120 w 355"/>
                  <a:gd name="T83" fmla="*/ 21 h 149"/>
                  <a:gd name="T84" fmla="*/ 108 w 355"/>
                  <a:gd name="T85" fmla="*/ 23 h 149"/>
                  <a:gd name="T86" fmla="*/ 92 w 355"/>
                  <a:gd name="T87" fmla="*/ 24 h 149"/>
                  <a:gd name="T88" fmla="*/ 87 w 355"/>
                  <a:gd name="T89" fmla="*/ 11 h 149"/>
                  <a:gd name="T90" fmla="*/ 75 w 355"/>
                  <a:gd name="T91" fmla="*/ 13 h 149"/>
                  <a:gd name="T92" fmla="*/ 68 w 355"/>
                  <a:gd name="T93" fmla="*/ 9 h 149"/>
                  <a:gd name="T94" fmla="*/ 58 w 355"/>
                  <a:gd name="T95" fmla="*/ 13 h 149"/>
                  <a:gd name="T96" fmla="*/ 50 w 355"/>
                  <a:gd name="T97" fmla="*/ 12 h 149"/>
                  <a:gd name="T98" fmla="*/ 42 w 355"/>
                  <a:gd name="T99" fmla="*/ 13 h 149"/>
                  <a:gd name="T100" fmla="*/ 29 w 355"/>
                  <a:gd name="T101" fmla="*/ 21 h 149"/>
                  <a:gd name="T102" fmla="*/ 21 w 355"/>
                  <a:gd name="T103" fmla="*/ 21 h 149"/>
                  <a:gd name="T104" fmla="*/ 8 w 355"/>
                  <a:gd name="T105" fmla="*/ 19 h 149"/>
                  <a:gd name="T106" fmla="*/ 16 w 355"/>
                  <a:gd name="T107" fmla="*/ 6 h 149"/>
                  <a:gd name="T108" fmla="*/ 24 w 355"/>
                  <a:gd name="T109" fmla="*/ 12 h 149"/>
                  <a:gd name="T110" fmla="*/ 42 w 355"/>
                  <a:gd name="T111" fmla="*/ 4 h 149"/>
                  <a:gd name="T112" fmla="*/ 50 w 355"/>
                  <a:gd name="T113" fmla="*/ 7 h 149"/>
                  <a:gd name="T114" fmla="*/ 70 w 355"/>
                  <a:gd name="T115" fmla="*/ 3 h 149"/>
                  <a:gd name="T116" fmla="*/ 81 w 355"/>
                  <a:gd name="T117" fmla="*/ 9 h 149"/>
                  <a:gd name="T118" fmla="*/ 101 w 355"/>
                  <a:gd name="T119" fmla="*/ 3 h 149"/>
                  <a:gd name="T120" fmla="*/ 106 w 355"/>
                  <a:gd name="T121" fmla="*/ 4 h 1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5" h="149">
                    <a:moveTo>
                      <a:pt x="292" y="15"/>
                    </a:moveTo>
                    <a:lnTo>
                      <a:pt x="286" y="21"/>
                    </a:lnTo>
                    <a:lnTo>
                      <a:pt x="280" y="28"/>
                    </a:lnTo>
                    <a:lnTo>
                      <a:pt x="280" y="29"/>
                    </a:lnTo>
                    <a:lnTo>
                      <a:pt x="272" y="50"/>
                    </a:lnTo>
                    <a:lnTo>
                      <a:pt x="263" y="72"/>
                    </a:lnTo>
                    <a:lnTo>
                      <a:pt x="273" y="50"/>
                    </a:lnTo>
                    <a:lnTo>
                      <a:pt x="286" y="29"/>
                    </a:lnTo>
                    <a:lnTo>
                      <a:pt x="288" y="28"/>
                    </a:lnTo>
                    <a:lnTo>
                      <a:pt x="289" y="28"/>
                    </a:lnTo>
                    <a:lnTo>
                      <a:pt x="292" y="15"/>
                    </a:lnTo>
                    <a:close/>
                    <a:moveTo>
                      <a:pt x="114" y="0"/>
                    </a:moveTo>
                    <a:lnTo>
                      <a:pt x="114" y="0"/>
                    </a:lnTo>
                    <a:lnTo>
                      <a:pt x="113" y="6"/>
                    </a:lnTo>
                    <a:lnTo>
                      <a:pt x="112" y="11"/>
                    </a:lnTo>
                    <a:lnTo>
                      <a:pt x="110" y="15"/>
                    </a:lnTo>
                    <a:lnTo>
                      <a:pt x="112" y="13"/>
                    </a:lnTo>
                    <a:lnTo>
                      <a:pt x="114" y="11"/>
                    </a:lnTo>
                    <a:lnTo>
                      <a:pt x="117" y="8"/>
                    </a:lnTo>
                    <a:lnTo>
                      <a:pt x="120" y="6"/>
                    </a:lnTo>
                    <a:lnTo>
                      <a:pt x="120" y="6"/>
                    </a:lnTo>
                    <a:lnTo>
                      <a:pt x="121" y="6"/>
                    </a:lnTo>
                    <a:lnTo>
                      <a:pt x="122" y="4"/>
                    </a:lnTo>
                    <a:lnTo>
                      <a:pt x="123" y="4"/>
                    </a:lnTo>
                    <a:lnTo>
                      <a:pt x="123" y="6"/>
                    </a:lnTo>
                    <a:lnTo>
                      <a:pt x="122" y="8"/>
                    </a:lnTo>
                    <a:lnTo>
                      <a:pt x="123" y="6"/>
                    </a:lnTo>
                    <a:lnTo>
                      <a:pt x="125" y="6"/>
                    </a:lnTo>
                    <a:lnTo>
                      <a:pt x="126" y="6"/>
                    </a:lnTo>
                    <a:lnTo>
                      <a:pt x="127" y="4"/>
                    </a:lnTo>
                    <a:lnTo>
                      <a:pt x="127" y="4"/>
                    </a:lnTo>
                    <a:lnTo>
                      <a:pt x="127" y="6"/>
                    </a:lnTo>
                    <a:lnTo>
                      <a:pt x="127" y="7"/>
                    </a:lnTo>
                    <a:lnTo>
                      <a:pt x="126" y="9"/>
                    </a:lnTo>
                    <a:lnTo>
                      <a:pt x="125" y="11"/>
                    </a:lnTo>
                    <a:lnTo>
                      <a:pt x="122" y="13"/>
                    </a:lnTo>
                    <a:lnTo>
                      <a:pt x="121" y="15"/>
                    </a:lnTo>
                    <a:lnTo>
                      <a:pt x="120" y="17"/>
                    </a:lnTo>
                    <a:lnTo>
                      <a:pt x="118" y="19"/>
                    </a:lnTo>
                    <a:lnTo>
                      <a:pt x="118" y="20"/>
                    </a:lnTo>
                    <a:lnTo>
                      <a:pt x="118" y="20"/>
                    </a:lnTo>
                    <a:lnTo>
                      <a:pt x="118" y="19"/>
                    </a:lnTo>
                    <a:lnTo>
                      <a:pt x="120" y="17"/>
                    </a:lnTo>
                    <a:lnTo>
                      <a:pt x="123" y="15"/>
                    </a:lnTo>
                    <a:lnTo>
                      <a:pt x="126" y="11"/>
                    </a:lnTo>
                    <a:lnTo>
                      <a:pt x="129" y="8"/>
                    </a:lnTo>
                    <a:lnTo>
                      <a:pt x="133" y="6"/>
                    </a:lnTo>
                    <a:lnTo>
                      <a:pt x="137" y="3"/>
                    </a:lnTo>
                    <a:lnTo>
                      <a:pt x="137" y="3"/>
                    </a:lnTo>
                    <a:lnTo>
                      <a:pt x="138" y="3"/>
                    </a:lnTo>
                    <a:lnTo>
                      <a:pt x="138" y="4"/>
                    </a:lnTo>
                    <a:lnTo>
                      <a:pt x="134" y="11"/>
                    </a:lnTo>
                    <a:lnTo>
                      <a:pt x="131" y="16"/>
                    </a:lnTo>
                    <a:lnTo>
                      <a:pt x="131" y="16"/>
                    </a:lnTo>
                    <a:lnTo>
                      <a:pt x="133" y="15"/>
                    </a:lnTo>
                    <a:lnTo>
                      <a:pt x="134" y="12"/>
                    </a:lnTo>
                    <a:lnTo>
                      <a:pt x="137" y="11"/>
                    </a:lnTo>
                    <a:lnTo>
                      <a:pt x="138" y="8"/>
                    </a:lnTo>
                    <a:lnTo>
                      <a:pt x="139" y="7"/>
                    </a:lnTo>
                    <a:lnTo>
                      <a:pt x="143" y="4"/>
                    </a:lnTo>
                    <a:lnTo>
                      <a:pt x="146" y="3"/>
                    </a:lnTo>
                    <a:lnTo>
                      <a:pt x="150" y="2"/>
                    </a:lnTo>
                    <a:lnTo>
                      <a:pt x="150" y="2"/>
                    </a:lnTo>
                    <a:lnTo>
                      <a:pt x="151" y="2"/>
                    </a:lnTo>
                    <a:lnTo>
                      <a:pt x="151" y="2"/>
                    </a:lnTo>
                    <a:lnTo>
                      <a:pt x="150" y="6"/>
                    </a:lnTo>
                    <a:lnTo>
                      <a:pt x="147" y="9"/>
                    </a:lnTo>
                    <a:lnTo>
                      <a:pt x="144" y="13"/>
                    </a:lnTo>
                    <a:lnTo>
                      <a:pt x="150" y="8"/>
                    </a:lnTo>
                    <a:lnTo>
                      <a:pt x="155" y="4"/>
                    </a:lnTo>
                    <a:lnTo>
                      <a:pt x="155" y="3"/>
                    </a:lnTo>
                    <a:lnTo>
                      <a:pt x="156" y="3"/>
                    </a:lnTo>
                    <a:lnTo>
                      <a:pt x="158" y="3"/>
                    </a:lnTo>
                    <a:lnTo>
                      <a:pt x="158" y="3"/>
                    </a:lnTo>
                    <a:lnTo>
                      <a:pt x="158" y="4"/>
                    </a:lnTo>
                    <a:lnTo>
                      <a:pt x="156" y="8"/>
                    </a:lnTo>
                    <a:lnTo>
                      <a:pt x="154" y="12"/>
                    </a:lnTo>
                    <a:lnTo>
                      <a:pt x="152" y="15"/>
                    </a:lnTo>
                    <a:lnTo>
                      <a:pt x="150" y="16"/>
                    </a:lnTo>
                    <a:lnTo>
                      <a:pt x="151" y="16"/>
                    </a:lnTo>
                    <a:lnTo>
                      <a:pt x="154" y="13"/>
                    </a:lnTo>
                    <a:lnTo>
                      <a:pt x="156" y="11"/>
                    </a:lnTo>
                    <a:lnTo>
                      <a:pt x="159" y="8"/>
                    </a:lnTo>
                    <a:lnTo>
                      <a:pt x="163" y="6"/>
                    </a:lnTo>
                    <a:lnTo>
                      <a:pt x="167" y="3"/>
                    </a:lnTo>
                    <a:lnTo>
                      <a:pt x="168" y="3"/>
                    </a:lnTo>
                    <a:lnTo>
                      <a:pt x="168" y="3"/>
                    </a:lnTo>
                    <a:lnTo>
                      <a:pt x="168" y="4"/>
                    </a:lnTo>
                    <a:lnTo>
                      <a:pt x="167" y="8"/>
                    </a:lnTo>
                    <a:lnTo>
                      <a:pt x="164" y="11"/>
                    </a:lnTo>
                    <a:lnTo>
                      <a:pt x="163" y="13"/>
                    </a:lnTo>
                    <a:lnTo>
                      <a:pt x="162" y="16"/>
                    </a:lnTo>
                    <a:lnTo>
                      <a:pt x="160" y="17"/>
                    </a:lnTo>
                    <a:lnTo>
                      <a:pt x="159" y="19"/>
                    </a:lnTo>
                    <a:lnTo>
                      <a:pt x="159" y="19"/>
                    </a:lnTo>
                    <a:lnTo>
                      <a:pt x="160" y="19"/>
                    </a:lnTo>
                    <a:lnTo>
                      <a:pt x="162" y="16"/>
                    </a:lnTo>
                    <a:lnTo>
                      <a:pt x="164" y="13"/>
                    </a:lnTo>
                    <a:lnTo>
                      <a:pt x="169" y="9"/>
                    </a:lnTo>
                    <a:lnTo>
                      <a:pt x="175" y="6"/>
                    </a:lnTo>
                    <a:lnTo>
                      <a:pt x="175" y="4"/>
                    </a:lnTo>
                    <a:lnTo>
                      <a:pt x="176" y="4"/>
                    </a:lnTo>
                    <a:lnTo>
                      <a:pt x="177" y="4"/>
                    </a:lnTo>
                    <a:lnTo>
                      <a:pt x="179" y="4"/>
                    </a:lnTo>
                    <a:lnTo>
                      <a:pt x="179" y="6"/>
                    </a:lnTo>
                    <a:lnTo>
                      <a:pt x="177" y="8"/>
                    </a:lnTo>
                    <a:lnTo>
                      <a:pt x="175" y="11"/>
                    </a:lnTo>
                    <a:lnTo>
                      <a:pt x="173" y="13"/>
                    </a:lnTo>
                    <a:lnTo>
                      <a:pt x="172" y="16"/>
                    </a:lnTo>
                    <a:lnTo>
                      <a:pt x="171" y="19"/>
                    </a:lnTo>
                    <a:lnTo>
                      <a:pt x="171" y="19"/>
                    </a:lnTo>
                    <a:lnTo>
                      <a:pt x="171" y="19"/>
                    </a:lnTo>
                    <a:lnTo>
                      <a:pt x="171" y="17"/>
                    </a:lnTo>
                    <a:lnTo>
                      <a:pt x="172" y="16"/>
                    </a:lnTo>
                    <a:lnTo>
                      <a:pt x="173" y="13"/>
                    </a:lnTo>
                    <a:lnTo>
                      <a:pt x="175" y="12"/>
                    </a:lnTo>
                    <a:lnTo>
                      <a:pt x="176" y="9"/>
                    </a:lnTo>
                    <a:lnTo>
                      <a:pt x="177" y="8"/>
                    </a:lnTo>
                    <a:lnTo>
                      <a:pt x="180" y="6"/>
                    </a:lnTo>
                    <a:lnTo>
                      <a:pt x="184" y="3"/>
                    </a:lnTo>
                    <a:lnTo>
                      <a:pt x="186" y="2"/>
                    </a:lnTo>
                    <a:lnTo>
                      <a:pt x="188" y="2"/>
                    </a:lnTo>
                    <a:lnTo>
                      <a:pt x="188" y="2"/>
                    </a:lnTo>
                    <a:lnTo>
                      <a:pt x="189" y="2"/>
                    </a:lnTo>
                    <a:lnTo>
                      <a:pt x="189" y="3"/>
                    </a:lnTo>
                    <a:lnTo>
                      <a:pt x="186" y="6"/>
                    </a:lnTo>
                    <a:lnTo>
                      <a:pt x="185" y="9"/>
                    </a:lnTo>
                    <a:lnTo>
                      <a:pt x="183" y="13"/>
                    </a:lnTo>
                    <a:lnTo>
                      <a:pt x="181" y="16"/>
                    </a:lnTo>
                    <a:lnTo>
                      <a:pt x="180" y="17"/>
                    </a:lnTo>
                    <a:lnTo>
                      <a:pt x="180" y="17"/>
                    </a:lnTo>
                    <a:lnTo>
                      <a:pt x="180" y="17"/>
                    </a:lnTo>
                    <a:lnTo>
                      <a:pt x="180" y="16"/>
                    </a:lnTo>
                    <a:lnTo>
                      <a:pt x="181" y="15"/>
                    </a:lnTo>
                    <a:lnTo>
                      <a:pt x="183" y="13"/>
                    </a:lnTo>
                    <a:lnTo>
                      <a:pt x="184" y="12"/>
                    </a:lnTo>
                    <a:lnTo>
                      <a:pt x="185" y="9"/>
                    </a:lnTo>
                    <a:lnTo>
                      <a:pt x="186" y="8"/>
                    </a:lnTo>
                    <a:lnTo>
                      <a:pt x="188" y="7"/>
                    </a:lnTo>
                    <a:lnTo>
                      <a:pt x="189" y="6"/>
                    </a:lnTo>
                    <a:lnTo>
                      <a:pt x="189" y="6"/>
                    </a:lnTo>
                    <a:lnTo>
                      <a:pt x="190" y="6"/>
                    </a:lnTo>
                    <a:lnTo>
                      <a:pt x="192" y="6"/>
                    </a:lnTo>
                    <a:lnTo>
                      <a:pt x="192" y="6"/>
                    </a:lnTo>
                    <a:lnTo>
                      <a:pt x="192" y="7"/>
                    </a:lnTo>
                    <a:lnTo>
                      <a:pt x="188" y="11"/>
                    </a:lnTo>
                    <a:lnTo>
                      <a:pt x="185" y="15"/>
                    </a:lnTo>
                    <a:lnTo>
                      <a:pt x="192" y="8"/>
                    </a:lnTo>
                    <a:lnTo>
                      <a:pt x="201" y="2"/>
                    </a:lnTo>
                    <a:lnTo>
                      <a:pt x="201" y="2"/>
                    </a:lnTo>
                    <a:lnTo>
                      <a:pt x="202" y="2"/>
                    </a:lnTo>
                    <a:lnTo>
                      <a:pt x="202" y="2"/>
                    </a:lnTo>
                    <a:lnTo>
                      <a:pt x="202" y="3"/>
                    </a:lnTo>
                    <a:lnTo>
                      <a:pt x="201" y="7"/>
                    </a:lnTo>
                    <a:lnTo>
                      <a:pt x="198" y="12"/>
                    </a:lnTo>
                    <a:lnTo>
                      <a:pt x="204" y="7"/>
                    </a:lnTo>
                    <a:lnTo>
                      <a:pt x="207" y="3"/>
                    </a:lnTo>
                    <a:lnTo>
                      <a:pt x="209" y="3"/>
                    </a:lnTo>
                    <a:lnTo>
                      <a:pt x="210" y="3"/>
                    </a:lnTo>
                    <a:lnTo>
                      <a:pt x="211" y="3"/>
                    </a:lnTo>
                    <a:lnTo>
                      <a:pt x="211" y="3"/>
                    </a:lnTo>
                    <a:lnTo>
                      <a:pt x="211" y="4"/>
                    </a:lnTo>
                    <a:lnTo>
                      <a:pt x="207" y="11"/>
                    </a:lnTo>
                    <a:lnTo>
                      <a:pt x="204" y="17"/>
                    </a:lnTo>
                    <a:lnTo>
                      <a:pt x="207" y="12"/>
                    </a:lnTo>
                    <a:lnTo>
                      <a:pt x="213" y="7"/>
                    </a:lnTo>
                    <a:lnTo>
                      <a:pt x="218" y="3"/>
                    </a:lnTo>
                    <a:lnTo>
                      <a:pt x="218" y="2"/>
                    </a:lnTo>
                    <a:lnTo>
                      <a:pt x="219" y="2"/>
                    </a:lnTo>
                    <a:lnTo>
                      <a:pt x="221" y="2"/>
                    </a:lnTo>
                    <a:lnTo>
                      <a:pt x="222" y="2"/>
                    </a:lnTo>
                    <a:lnTo>
                      <a:pt x="222" y="3"/>
                    </a:lnTo>
                    <a:lnTo>
                      <a:pt x="218" y="9"/>
                    </a:lnTo>
                    <a:lnTo>
                      <a:pt x="214" y="15"/>
                    </a:lnTo>
                    <a:lnTo>
                      <a:pt x="214" y="15"/>
                    </a:lnTo>
                    <a:lnTo>
                      <a:pt x="218" y="9"/>
                    </a:lnTo>
                    <a:lnTo>
                      <a:pt x="223" y="6"/>
                    </a:lnTo>
                    <a:lnTo>
                      <a:pt x="227" y="3"/>
                    </a:lnTo>
                    <a:lnTo>
                      <a:pt x="228" y="3"/>
                    </a:lnTo>
                    <a:lnTo>
                      <a:pt x="230" y="3"/>
                    </a:lnTo>
                    <a:lnTo>
                      <a:pt x="230" y="3"/>
                    </a:lnTo>
                    <a:lnTo>
                      <a:pt x="230" y="4"/>
                    </a:lnTo>
                    <a:lnTo>
                      <a:pt x="230" y="6"/>
                    </a:lnTo>
                    <a:lnTo>
                      <a:pt x="228" y="7"/>
                    </a:lnTo>
                    <a:lnTo>
                      <a:pt x="227" y="9"/>
                    </a:lnTo>
                    <a:lnTo>
                      <a:pt x="226" y="12"/>
                    </a:lnTo>
                    <a:lnTo>
                      <a:pt x="223" y="15"/>
                    </a:lnTo>
                    <a:lnTo>
                      <a:pt x="222" y="16"/>
                    </a:lnTo>
                    <a:lnTo>
                      <a:pt x="222" y="19"/>
                    </a:lnTo>
                    <a:lnTo>
                      <a:pt x="221" y="20"/>
                    </a:lnTo>
                    <a:lnTo>
                      <a:pt x="221" y="20"/>
                    </a:lnTo>
                    <a:lnTo>
                      <a:pt x="221" y="20"/>
                    </a:lnTo>
                    <a:lnTo>
                      <a:pt x="221" y="20"/>
                    </a:lnTo>
                    <a:lnTo>
                      <a:pt x="223" y="17"/>
                    </a:lnTo>
                    <a:lnTo>
                      <a:pt x="225" y="15"/>
                    </a:lnTo>
                    <a:lnTo>
                      <a:pt x="228" y="11"/>
                    </a:lnTo>
                    <a:lnTo>
                      <a:pt x="232" y="7"/>
                    </a:lnTo>
                    <a:lnTo>
                      <a:pt x="236" y="4"/>
                    </a:lnTo>
                    <a:lnTo>
                      <a:pt x="238" y="3"/>
                    </a:lnTo>
                    <a:lnTo>
                      <a:pt x="239" y="3"/>
                    </a:lnTo>
                    <a:lnTo>
                      <a:pt x="239" y="3"/>
                    </a:lnTo>
                    <a:lnTo>
                      <a:pt x="240" y="4"/>
                    </a:lnTo>
                    <a:lnTo>
                      <a:pt x="239" y="7"/>
                    </a:lnTo>
                    <a:lnTo>
                      <a:pt x="238" y="9"/>
                    </a:lnTo>
                    <a:lnTo>
                      <a:pt x="235" y="13"/>
                    </a:lnTo>
                    <a:lnTo>
                      <a:pt x="235" y="15"/>
                    </a:lnTo>
                    <a:lnTo>
                      <a:pt x="236" y="12"/>
                    </a:lnTo>
                    <a:lnTo>
                      <a:pt x="239" y="9"/>
                    </a:lnTo>
                    <a:lnTo>
                      <a:pt x="242" y="7"/>
                    </a:lnTo>
                    <a:lnTo>
                      <a:pt x="246" y="4"/>
                    </a:lnTo>
                    <a:lnTo>
                      <a:pt x="250" y="3"/>
                    </a:lnTo>
                    <a:lnTo>
                      <a:pt x="250" y="2"/>
                    </a:lnTo>
                    <a:lnTo>
                      <a:pt x="251" y="2"/>
                    </a:lnTo>
                    <a:lnTo>
                      <a:pt x="251" y="3"/>
                    </a:lnTo>
                    <a:lnTo>
                      <a:pt x="251" y="7"/>
                    </a:lnTo>
                    <a:lnTo>
                      <a:pt x="250" y="11"/>
                    </a:lnTo>
                    <a:lnTo>
                      <a:pt x="248" y="15"/>
                    </a:lnTo>
                    <a:lnTo>
                      <a:pt x="246" y="19"/>
                    </a:lnTo>
                    <a:lnTo>
                      <a:pt x="250" y="15"/>
                    </a:lnTo>
                    <a:lnTo>
                      <a:pt x="252" y="11"/>
                    </a:lnTo>
                    <a:lnTo>
                      <a:pt x="256" y="8"/>
                    </a:lnTo>
                    <a:lnTo>
                      <a:pt x="260" y="6"/>
                    </a:lnTo>
                    <a:lnTo>
                      <a:pt x="261" y="6"/>
                    </a:lnTo>
                    <a:lnTo>
                      <a:pt x="263" y="6"/>
                    </a:lnTo>
                    <a:lnTo>
                      <a:pt x="263" y="6"/>
                    </a:lnTo>
                    <a:lnTo>
                      <a:pt x="263" y="7"/>
                    </a:lnTo>
                    <a:lnTo>
                      <a:pt x="261" y="11"/>
                    </a:lnTo>
                    <a:lnTo>
                      <a:pt x="265" y="7"/>
                    </a:lnTo>
                    <a:lnTo>
                      <a:pt x="269" y="3"/>
                    </a:lnTo>
                    <a:lnTo>
                      <a:pt x="271" y="3"/>
                    </a:lnTo>
                    <a:lnTo>
                      <a:pt x="272" y="2"/>
                    </a:lnTo>
                    <a:lnTo>
                      <a:pt x="272" y="2"/>
                    </a:lnTo>
                    <a:lnTo>
                      <a:pt x="273" y="2"/>
                    </a:lnTo>
                    <a:lnTo>
                      <a:pt x="273" y="3"/>
                    </a:lnTo>
                    <a:lnTo>
                      <a:pt x="271" y="11"/>
                    </a:lnTo>
                    <a:lnTo>
                      <a:pt x="267" y="20"/>
                    </a:lnTo>
                    <a:lnTo>
                      <a:pt x="272" y="16"/>
                    </a:lnTo>
                    <a:lnTo>
                      <a:pt x="276" y="12"/>
                    </a:lnTo>
                    <a:lnTo>
                      <a:pt x="281" y="7"/>
                    </a:lnTo>
                    <a:lnTo>
                      <a:pt x="285" y="4"/>
                    </a:lnTo>
                    <a:lnTo>
                      <a:pt x="286" y="3"/>
                    </a:lnTo>
                    <a:lnTo>
                      <a:pt x="288" y="3"/>
                    </a:lnTo>
                    <a:lnTo>
                      <a:pt x="288" y="3"/>
                    </a:lnTo>
                    <a:lnTo>
                      <a:pt x="288" y="4"/>
                    </a:lnTo>
                    <a:lnTo>
                      <a:pt x="286" y="8"/>
                    </a:lnTo>
                    <a:lnTo>
                      <a:pt x="285" y="12"/>
                    </a:lnTo>
                    <a:lnTo>
                      <a:pt x="284" y="16"/>
                    </a:lnTo>
                    <a:lnTo>
                      <a:pt x="282" y="21"/>
                    </a:lnTo>
                    <a:lnTo>
                      <a:pt x="281" y="24"/>
                    </a:lnTo>
                    <a:lnTo>
                      <a:pt x="289" y="15"/>
                    </a:lnTo>
                    <a:lnTo>
                      <a:pt x="295" y="6"/>
                    </a:lnTo>
                    <a:lnTo>
                      <a:pt x="295" y="6"/>
                    </a:lnTo>
                    <a:lnTo>
                      <a:pt x="297" y="6"/>
                    </a:lnTo>
                    <a:lnTo>
                      <a:pt x="298" y="4"/>
                    </a:lnTo>
                    <a:lnTo>
                      <a:pt x="299" y="4"/>
                    </a:lnTo>
                    <a:lnTo>
                      <a:pt x="299" y="6"/>
                    </a:lnTo>
                    <a:lnTo>
                      <a:pt x="297" y="12"/>
                    </a:lnTo>
                    <a:lnTo>
                      <a:pt x="294" y="20"/>
                    </a:lnTo>
                    <a:lnTo>
                      <a:pt x="294" y="21"/>
                    </a:lnTo>
                    <a:lnTo>
                      <a:pt x="297" y="16"/>
                    </a:lnTo>
                    <a:lnTo>
                      <a:pt x="299" y="12"/>
                    </a:lnTo>
                    <a:lnTo>
                      <a:pt x="302" y="8"/>
                    </a:lnTo>
                    <a:lnTo>
                      <a:pt x="306" y="4"/>
                    </a:lnTo>
                    <a:lnTo>
                      <a:pt x="307" y="4"/>
                    </a:lnTo>
                    <a:lnTo>
                      <a:pt x="309" y="3"/>
                    </a:lnTo>
                    <a:lnTo>
                      <a:pt x="309" y="3"/>
                    </a:lnTo>
                    <a:lnTo>
                      <a:pt x="310" y="3"/>
                    </a:lnTo>
                    <a:lnTo>
                      <a:pt x="310" y="4"/>
                    </a:lnTo>
                    <a:lnTo>
                      <a:pt x="307" y="11"/>
                    </a:lnTo>
                    <a:lnTo>
                      <a:pt x="305" y="16"/>
                    </a:lnTo>
                    <a:lnTo>
                      <a:pt x="309" y="12"/>
                    </a:lnTo>
                    <a:lnTo>
                      <a:pt x="311" y="8"/>
                    </a:lnTo>
                    <a:lnTo>
                      <a:pt x="315" y="4"/>
                    </a:lnTo>
                    <a:lnTo>
                      <a:pt x="320" y="2"/>
                    </a:lnTo>
                    <a:lnTo>
                      <a:pt x="320" y="2"/>
                    </a:lnTo>
                    <a:lnTo>
                      <a:pt x="322" y="2"/>
                    </a:lnTo>
                    <a:lnTo>
                      <a:pt x="322" y="2"/>
                    </a:lnTo>
                    <a:lnTo>
                      <a:pt x="322" y="6"/>
                    </a:lnTo>
                    <a:lnTo>
                      <a:pt x="320" y="9"/>
                    </a:lnTo>
                    <a:lnTo>
                      <a:pt x="319" y="13"/>
                    </a:lnTo>
                    <a:lnTo>
                      <a:pt x="318" y="17"/>
                    </a:lnTo>
                    <a:lnTo>
                      <a:pt x="316" y="21"/>
                    </a:lnTo>
                    <a:lnTo>
                      <a:pt x="318" y="20"/>
                    </a:lnTo>
                    <a:lnTo>
                      <a:pt x="320" y="15"/>
                    </a:lnTo>
                    <a:lnTo>
                      <a:pt x="327" y="7"/>
                    </a:lnTo>
                    <a:lnTo>
                      <a:pt x="328" y="7"/>
                    </a:lnTo>
                    <a:lnTo>
                      <a:pt x="330" y="6"/>
                    </a:lnTo>
                    <a:lnTo>
                      <a:pt x="331" y="6"/>
                    </a:lnTo>
                    <a:lnTo>
                      <a:pt x="332" y="4"/>
                    </a:lnTo>
                    <a:lnTo>
                      <a:pt x="332" y="6"/>
                    </a:lnTo>
                    <a:lnTo>
                      <a:pt x="331" y="9"/>
                    </a:lnTo>
                    <a:lnTo>
                      <a:pt x="328" y="15"/>
                    </a:lnTo>
                    <a:lnTo>
                      <a:pt x="326" y="19"/>
                    </a:lnTo>
                    <a:lnTo>
                      <a:pt x="323" y="24"/>
                    </a:lnTo>
                    <a:lnTo>
                      <a:pt x="327" y="19"/>
                    </a:lnTo>
                    <a:lnTo>
                      <a:pt x="331" y="13"/>
                    </a:lnTo>
                    <a:lnTo>
                      <a:pt x="336" y="8"/>
                    </a:lnTo>
                    <a:lnTo>
                      <a:pt x="341" y="4"/>
                    </a:lnTo>
                    <a:lnTo>
                      <a:pt x="343" y="4"/>
                    </a:lnTo>
                    <a:lnTo>
                      <a:pt x="344" y="3"/>
                    </a:lnTo>
                    <a:lnTo>
                      <a:pt x="344" y="4"/>
                    </a:lnTo>
                    <a:lnTo>
                      <a:pt x="344" y="8"/>
                    </a:lnTo>
                    <a:lnTo>
                      <a:pt x="343" y="12"/>
                    </a:lnTo>
                    <a:lnTo>
                      <a:pt x="341" y="16"/>
                    </a:lnTo>
                    <a:lnTo>
                      <a:pt x="339" y="20"/>
                    </a:lnTo>
                    <a:lnTo>
                      <a:pt x="337" y="24"/>
                    </a:lnTo>
                    <a:lnTo>
                      <a:pt x="341" y="19"/>
                    </a:lnTo>
                    <a:lnTo>
                      <a:pt x="345" y="13"/>
                    </a:lnTo>
                    <a:lnTo>
                      <a:pt x="351" y="9"/>
                    </a:lnTo>
                    <a:lnTo>
                      <a:pt x="352" y="8"/>
                    </a:lnTo>
                    <a:lnTo>
                      <a:pt x="353" y="8"/>
                    </a:lnTo>
                    <a:lnTo>
                      <a:pt x="353" y="8"/>
                    </a:lnTo>
                    <a:lnTo>
                      <a:pt x="355" y="8"/>
                    </a:lnTo>
                    <a:lnTo>
                      <a:pt x="353" y="9"/>
                    </a:lnTo>
                    <a:lnTo>
                      <a:pt x="344" y="20"/>
                    </a:lnTo>
                    <a:lnTo>
                      <a:pt x="336" y="30"/>
                    </a:lnTo>
                    <a:lnTo>
                      <a:pt x="335" y="30"/>
                    </a:lnTo>
                    <a:lnTo>
                      <a:pt x="335" y="32"/>
                    </a:lnTo>
                    <a:lnTo>
                      <a:pt x="334" y="33"/>
                    </a:lnTo>
                    <a:lnTo>
                      <a:pt x="332" y="33"/>
                    </a:lnTo>
                    <a:lnTo>
                      <a:pt x="331" y="32"/>
                    </a:lnTo>
                    <a:lnTo>
                      <a:pt x="334" y="21"/>
                    </a:lnTo>
                    <a:lnTo>
                      <a:pt x="339" y="11"/>
                    </a:lnTo>
                    <a:lnTo>
                      <a:pt x="339" y="9"/>
                    </a:lnTo>
                    <a:lnTo>
                      <a:pt x="339" y="9"/>
                    </a:lnTo>
                    <a:lnTo>
                      <a:pt x="337" y="11"/>
                    </a:lnTo>
                    <a:lnTo>
                      <a:pt x="336" y="13"/>
                    </a:lnTo>
                    <a:lnTo>
                      <a:pt x="334" y="15"/>
                    </a:lnTo>
                    <a:lnTo>
                      <a:pt x="332" y="17"/>
                    </a:lnTo>
                    <a:lnTo>
                      <a:pt x="330" y="21"/>
                    </a:lnTo>
                    <a:lnTo>
                      <a:pt x="327" y="24"/>
                    </a:lnTo>
                    <a:lnTo>
                      <a:pt x="326" y="27"/>
                    </a:lnTo>
                    <a:lnTo>
                      <a:pt x="323" y="29"/>
                    </a:lnTo>
                    <a:lnTo>
                      <a:pt x="322" y="30"/>
                    </a:lnTo>
                    <a:lnTo>
                      <a:pt x="322" y="30"/>
                    </a:lnTo>
                    <a:lnTo>
                      <a:pt x="320" y="32"/>
                    </a:lnTo>
                    <a:lnTo>
                      <a:pt x="319" y="32"/>
                    </a:lnTo>
                    <a:lnTo>
                      <a:pt x="319" y="32"/>
                    </a:lnTo>
                    <a:lnTo>
                      <a:pt x="318" y="32"/>
                    </a:lnTo>
                    <a:lnTo>
                      <a:pt x="318" y="28"/>
                    </a:lnTo>
                    <a:lnTo>
                      <a:pt x="319" y="25"/>
                    </a:lnTo>
                    <a:lnTo>
                      <a:pt x="316" y="27"/>
                    </a:lnTo>
                    <a:lnTo>
                      <a:pt x="313" y="28"/>
                    </a:lnTo>
                    <a:lnTo>
                      <a:pt x="313" y="28"/>
                    </a:lnTo>
                    <a:lnTo>
                      <a:pt x="311" y="27"/>
                    </a:lnTo>
                    <a:lnTo>
                      <a:pt x="311" y="23"/>
                    </a:lnTo>
                    <a:lnTo>
                      <a:pt x="313" y="17"/>
                    </a:lnTo>
                    <a:lnTo>
                      <a:pt x="315" y="12"/>
                    </a:lnTo>
                    <a:lnTo>
                      <a:pt x="315" y="12"/>
                    </a:lnTo>
                    <a:lnTo>
                      <a:pt x="315" y="11"/>
                    </a:lnTo>
                    <a:lnTo>
                      <a:pt x="316" y="9"/>
                    </a:lnTo>
                    <a:lnTo>
                      <a:pt x="316" y="8"/>
                    </a:lnTo>
                    <a:lnTo>
                      <a:pt x="316" y="7"/>
                    </a:lnTo>
                    <a:lnTo>
                      <a:pt x="316" y="7"/>
                    </a:lnTo>
                    <a:lnTo>
                      <a:pt x="316" y="7"/>
                    </a:lnTo>
                    <a:lnTo>
                      <a:pt x="315" y="8"/>
                    </a:lnTo>
                    <a:lnTo>
                      <a:pt x="309" y="17"/>
                    </a:lnTo>
                    <a:lnTo>
                      <a:pt x="302" y="27"/>
                    </a:lnTo>
                    <a:lnTo>
                      <a:pt x="302" y="27"/>
                    </a:lnTo>
                    <a:lnTo>
                      <a:pt x="301" y="28"/>
                    </a:lnTo>
                    <a:lnTo>
                      <a:pt x="299" y="28"/>
                    </a:lnTo>
                    <a:lnTo>
                      <a:pt x="298" y="28"/>
                    </a:lnTo>
                    <a:lnTo>
                      <a:pt x="298" y="28"/>
                    </a:lnTo>
                    <a:lnTo>
                      <a:pt x="298" y="23"/>
                    </a:lnTo>
                    <a:lnTo>
                      <a:pt x="301" y="17"/>
                    </a:lnTo>
                    <a:lnTo>
                      <a:pt x="303" y="13"/>
                    </a:lnTo>
                    <a:lnTo>
                      <a:pt x="305" y="8"/>
                    </a:lnTo>
                    <a:lnTo>
                      <a:pt x="299" y="20"/>
                    </a:lnTo>
                    <a:lnTo>
                      <a:pt x="292" y="30"/>
                    </a:lnTo>
                    <a:lnTo>
                      <a:pt x="290" y="30"/>
                    </a:lnTo>
                    <a:lnTo>
                      <a:pt x="289" y="30"/>
                    </a:lnTo>
                    <a:lnTo>
                      <a:pt x="289" y="32"/>
                    </a:lnTo>
                    <a:lnTo>
                      <a:pt x="288" y="32"/>
                    </a:lnTo>
                    <a:lnTo>
                      <a:pt x="281" y="46"/>
                    </a:lnTo>
                    <a:lnTo>
                      <a:pt x="276" y="62"/>
                    </a:lnTo>
                    <a:lnTo>
                      <a:pt x="269" y="76"/>
                    </a:lnTo>
                    <a:lnTo>
                      <a:pt x="263" y="87"/>
                    </a:lnTo>
                    <a:lnTo>
                      <a:pt x="274" y="69"/>
                    </a:lnTo>
                    <a:lnTo>
                      <a:pt x="289" y="51"/>
                    </a:lnTo>
                    <a:lnTo>
                      <a:pt x="289" y="51"/>
                    </a:lnTo>
                    <a:lnTo>
                      <a:pt x="290" y="51"/>
                    </a:lnTo>
                    <a:lnTo>
                      <a:pt x="290" y="51"/>
                    </a:lnTo>
                    <a:lnTo>
                      <a:pt x="290" y="51"/>
                    </a:lnTo>
                    <a:lnTo>
                      <a:pt x="284" y="69"/>
                    </a:lnTo>
                    <a:lnTo>
                      <a:pt x="274" y="86"/>
                    </a:lnTo>
                    <a:lnTo>
                      <a:pt x="280" y="76"/>
                    </a:lnTo>
                    <a:lnTo>
                      <a:pt x="288" y="69"/>
                    </a:lnTo>
                    <a:lnTo>
                      <a:pt x="288" y="69"/>
                    </a:lnTo>
                    <a:lnTo>
                      <a:pt x="289" y="69"/>
                    </a:lnTo>
                    <a:lnTo>
                      <a:pt x="289" y="69"/>
                    </a:lnTo>
                    <a:lnTo>
                      <a:pt x="289" y="70"/>
                    </a:lnTo>
                    <a:lnTo>
                      <a:pt x="281" y="84"/>
                    </a:lnTo>
                    <a:lnTo>
                      <a:pt x="272" y="100"/>
                    </a:lnTo>
                    <a:lnTo>
                      <a:pt x="267" y="112"/>
                    </a:lnTo>
                    <a:lnTo>
                      <a:pt x="265" y="116"/>
                    </a:lnTo>
                    <a:lnTo>
                      <a:pt x="268" y="112"/>
                    </a:lnTo>
                    <a:lnTo>
                      <a:pt x="271" y="107"/>
                    </a:lnTo>
                    <a:lnTo>
                      <a:pt x="277" y="97"/>
                    </a:lnTo>
                    <a:lnTo>
                      <a:pt x="284" y="88"/>
                    </a:lnTo>
                    <a:lnTo>
                      <a:pt x="293" y="83"/>
                    </a:lnTo>
                    <a:lnTo>
                      <a:pt x="294" y="83"/>
                    </a:lnTo>
                    <a:lnTo>
                      <a:pt x="294" y="83"/>
                    </a:lnTo>
                    <a:lnTo>
                      <a:pt x="292" y="88"/>
                    </a:lnTo>
                    <a:lnTo>
                      <a:pt x="289" y="92"/>
                    </a:lnTo>
                    <a:lnTo>
                      <a:pt x="285" y="97"/>
                    </a:lnTo>
                    <a:lnTo>
                      <a:pt x="282" y="101"/>
                    </a:lnTo>
                    <a:lnTo>
                      <a:pt x="280" y="109"/>
                    </a:lnTo>
                    <a:lnTo>
                      <a:pt x="277" y="118"/>
                    </a:lnTo>
                    <a:lnTo>
                      <a:pt x="278" y="116"/>
                    </a:lnTo>
                    <a:lnTo>
                      <a:pt x="280" y="113"/>
                    </a:lnTo>
                    <a:lnTo>
                      <a:pt x="281" y="110"/>
                    </a:lnTo>
                    <a:lnTo>
                      <a:pt x="284" y="108"/>
                    </a:lnTo>
                    <a:lnTo>
                      <a:pt x="285" y="105"/>
                    </a:lnTo>
                    <a:lnTo>
                      <a:pt x="288" y="104"/>
                    </a:lnTo>
                    <a:lnTo>
                      <a:pt x="289" y="104"/>
                    </a:lnTo>
                    <a:lnTo>
                      <a:pt x="289" y="104"/>
                    </a:lnTo>
                    <a:lnTo>
                      <a:pt x="289" y="104"/>
                    </a:lnTo>
                    <a:lnTo>
                      <a:pt x="289" y="109"/>
                    </a:lnTo>
                    <a:lnTo>
                      <a:pt x="288" y="113"/>
                    </a:lnTo>
                    <a:lnTo>
                      <a:pt x="285" y="118"/>
                    </a:lnTo>
                    <a:lnTo>
                      <a:pt x="282" y="125"/>
                    </a:lnTo>
                    <a:lnTo>
                      <a:pt x="285" y="121"/>
                    </a:lnTo>
                    <a:lnTo>
                      <a:pt x="289" y="117"/>
                    </a:lnTo>
                    <a:lnTo>
                      <a:pt x="293" y="113"/>
                    </a:lnTo>
                    <a:lnTo>
                      <a:pt x="294" y="113"/>
                    </a:lnTo>
                    <a:lnTo>
                      <a:pt x="294" y="113"/>
                    </a:lnTo>
                    <a:lnTo>
                      <a:pt x="294" y="113"/>
                    </a:lnTo>
                    <a:lnTo>
                      <a:pt x="292" y="125"/>
                    </a:lnTo>
                    <a:lnTo>
                      <a:pt x="288" y="137"/>
                    </a:lnTo>
                    <a:lnTo>
                      <a:pt x="286" y="138"/>
                    </a:lnTo>
                    <a:lnTo>
                      <a:pt x="285" y="139"/>
                    </a:lnTo>
                    <a:lnTo>
                      <a:pt x="285" y="139"/>
                    </a:lnTo>
                    <a:lnTo>
                      <a:pt x="284" y="139"/>
                    </a:lnTo>
                    <a:lnTo>
                      <a:pt x="284" y="139"/>
                    </a:lnTo>
                    <a:lnTo>
                      <a:pt x="284" y="138"/>
                    </a:lnTo>
                    <a:lnTo>
                      <a:pt x="285" y="135"/>
                    </a:lnTo>
                    <a:lnTo>
                      <a:pt x="286" y="133"/>
                    </a:lnTo>
                    <a:lnTo>
                      <a:pt x="286" y="130"/>
                    </a:lnTo>
                    <a:lnTo>
                      <a:pt x="288" y="128"/>
                    </a:lnTo>
                    <a:lnTo>
                      <a:pt x="288" y="125"/>
                    </a:lnTo>
                    <a:lnTo>
                      <a:pt x="289" y="124"/>
                    </a:lnTo>
                    <a:lnTo>
                      <a:pt x="289" y="122"/>
                    </a:lnTo>
                    <a:lnTo>
                      <a:pt x="288" y="122"/>
                    </a:lnTo>
                    <a:lnTo>
                      <a:pt x="288" y="124"/>
                    </a:lnTo>
                    <a:lnTo>
                      <a:pt x="285" y="126"/>
                    </a:lnTo>
                    <a:lnTo>
                      <a:pt x="285" y="126"/>
                    </a:lnTo>
                    <a:lnTo>
                      <a:pt x="284" y="129"/>
                    </a:lnTo>
                    <a:lnTo>
                      <a:pt x="282" y="131"/>
                    </a:lnTo>
                    <a:lnTo>
                      <a:pt x="281" y="134"/>
                    </a:lnTo>
                    <a:lnTo>
                      <a:pt x="280" y="137"/>
                    </a:lnTo>
                    <a:lnTo>
                      <a:pt x="277" y="139"/>
                    </a:lnTo>
                    <a:lnTo>
                      <a:pt x="273" y="147"/>
                    </a:lnTo>
                    <a:lnTo>
                      <a:pt x="273" y="149"/>
                    </a:lnTo>
                    <a:lnTo>
                      <a:pt x="272" y="149"/>
                    </a:lnTo>
                    <a:lnTo>
                      <a:pt x="271" y="149"/>
                    </a:lnTo>
                    <a:lnTo>
                      <a:pt x="271" y="149"/>
                    </a:lnTo>
                    <a:lnTo>
                      <a:pt x="272" y="147"/>
                    </a:lnTo>
                    <a:lnTo>
                      <a:pt x="274" y="142"/>
                    </a:lnTo>
                    <a:lnTo>
                      <a:pt x="274" y="141"/>
                    </a:lnTo>
                    <a:lnTo>
                      <a:pt x="274" y="139"/>
                    </a:lnTo>
                    <a:lnTo>
                      <a:pt x="278" y="126"/>
                    </a:lnTo>
                    <a:lnTo>
                      <a:pt x="284" y="114"/>
                    </a:lnTo>
                    <a:lnTo>
                      <a:pt x="284" y="114"/>
                    </a:lnTo>
                    <a:lnTo>
                      <a:pt x="282" y="117"/>
                    </a:lnTo>
                    <a:lnTo>
                      <a:pt x="280" y="118"/>
                    </a:lnTo>
                    <a:lnTo>
                      <a:pt x="278" y="121"/>
                    </a:lnTo>
                    <a:lnTo>
                      <a:pt x="277" y="124"/>
                    </a:lnTo>
                    <a:lnTo>
                      <a:pt x="276" y="125"/>
                    </a:lnTo>
                    <a:lnTo>
                      <a:pt x="274" y="128"/>
                    </a:lnTo>
                    <a:lnTo>
                      <a:pt x="272" y="131"/>
                    </a:lnTo>
                    <a:lnTo>
                      <a:pt x="271" y="135"/>
                    </a:lnTo>
                    <a:lnTo>
                      <a:pt x="269" y="137"/>
                    </a:lnTo>
                    <a:lnTo>
                      <a:pt x="269" y="137"/>
                    </a:lnTo>
                    <a:lnTo>
                      <a:pt x="268" y="138"/>
                    </a:lnTo>
                    <a:lnTo>
                      <a:pt x="267" y="138"/>
                    </a:lnTo>
                    <a:lnTo>
                      <a:pt x="267" y="137"/>
                    </a:lnTo>
                    <a:lnTo>
                      <a:pt x="271" y="124"/>
                    </a:lnTo>
                    <a:lnTo>
                      <a:pt x="276" y="109"/>
                    </a:lnTo>
                    <a:lnTo>
                      <a:pt x="282" y="97"/>
                    </a:lnTo>
                    <a:lnTo>
                      <a:pt x="285" y="93"/>
                    </a:lnTo>
                    <a:lnTo>
                      <a:pt x="286" y="91"/>
                    </a:lnTo>
                    <a:lnTo>
                      <a:pt x="286" y="89"/>
                    </a:lnTo>
                    <a:lnTo>
                      <a:pt x="286" y="89"/>
                    </a:lnTo>
                    <a:lnTo>
                      <a:pt x="286" y="91"/>
                    </a:lnTo>
                    <a:lnTo>
                      <a:pt x="285" y="92"/>
                    </a:lnTo>
                    <a:lnTo>
                      <a:pt x="282" y="93"/>
                    </a:lnTo>
                    <a:lnTo>
                      <a:pt x="281" y="96"/>
                    </a:lnTo>
                    <a:lnTo>
                      <a:pt x="278" y="99"/>
                    </a:lnTo>
                    <a:lnTo>
                      <a:pt x="277" y="101"/>
                    </a:lnTo>
                    <a:lnTo>
                      <a:pt x="274" y="105"/>
                    </a:lnTo>
                    <a:lnTo>
                      <a:pt x="273" y="108"/>
                    </a:lnTo>
                    <a:lnTo>
                      <a:pt x="271" y="110"/>
                    </a:lnTo>
                    <a:lnTo>
                      <a:pt x="271" y="112"/>
                    </a:lnTo>
                    <a:lnTo>
                      <a:pt x="267" y="117"/>
                    </a:lnTo>
                    <a:lnTo>
                      <a:pt x="264" y="122"/>
                    </a:lnTo>
                    <a:lnTo>
                      <a:pt x="260" y="128"/>
                    </a:lnTo>
                    <a:lnTo>
                      <a:pt x="260" y="128"/>
                    </a:lnTo>
                    <a:lnTo>
                      <a:pt x="259" y="129"/>
                    </a:lnTo>
                    <a:lnTo>
                      <a:pt x="259" y="129"/>
                    </a:lnTo>
                    <a:lnTo>
                      <a:pt x="257" y="129"/>
                    </a:lnTo>
                    <a:lnTo>
                      <a:pt x="257" y="128"/>
                    </a:lnTo>
                    <a:lnTo>
                      <a:pt x="268" y="103"/>
                    </a:lnTo>
                    <a:lnTo>
                      <a:pt x="281" y="79"/>
                    </a:lnTo>
                    <a:lnTo>
                      <a:pt x="282" y="76"/>
                    </a:lnTo>
                    <a:lnTo>
                      <a:pt x="284" y="75"/>
                    </a:lnTo>
                    <a:lnTo>
                      <a:pt x="284" y="75"/>
                    </a:lnTo>
                    <a:lnTo>
                      <a:pt x="284" y="75"/>
                    </a:lnTo>
                    <a:lnTo>
                      <a:pt x="282" y="76"/>
                    </a:lnTo>
                    <a:lnTo>
                      <a:pt x="281" y="78"/>
                    </a:lnTo>
                    <a:lnTo>
                      <a:pt x="281" y="79"/>
                    </a:lnTo>
                    <a:lnTo>
                      <a:pt x="280" y="80"/>
                    </a:lnTo>
                    <a:lnTo>
                      <a:pt x="278" y="82"/>
                    </a:lnTo>
                    <a:lnTo>
                      <a:pt x="278" y="83"/>
                    </a:lnTo>
                    <a:lnTo>
                      <a:pt x="274" y="87"/>
                    </a:lnTo>
                    <a:lnTo>
                      <a:pt x="272" y="92"/>
                    </a:lnTo>
                    <a:lnTo>
                      <a:pt x="269" y="97"/>
                    </a:lnTo>
                    <a:lnTo>
                      <a:pt x="265" y="103"/>
                    </a:lnTo>
                    <a:lnTo>
                      <a:pt x="263" y="108"/>
                    </a:lnTo>
                    <a:lnTo>
                      <a:pt x="259" y="113"/>
                    </a:lnTo>
                    <a:lnTo>
                      <a:pt x="257" y="113"/>
                    </a:lnTo>
                    <a:lnTo>
                      <a:pt x="257" y="113"/>
                    </a:lnTo>
                    <a:lnTo>
                      <a:pt x="257" y="113"/>
                    </a:lnTo>
                    <a:lnTo>
                      <a:pt x="257" y="113"/>
                    </a:lnTo>
                    <a:lnTo>
                      <a:pt x="265" y="95"/>
                    </a:lnTo>
                    <a:lnTo>
                      <a:pt x="276" y="76"/>
                    </a:lnTo>
                    <a:lnTo>
                      <a:pt x="285" y="58"/>
                    </a:lnTo>
                    <a:lnTo>
                      <a:pt x="285" y="58"/>
                    </a:lnTo>
                    <a:lnTo>
                      <a:pt x="284" y="58"/>
                    </a:lnTo>
                    <a:lnTo>
                      <a:pt x="282" y="61"/>
                    </a:lnTo>
                    <a:lnTo>
                      <a:pt x="281" y="62"/>
                    </a:lnTo>
                    <a:lnTo>
                      <a:pt x="280" y="65"/>
                    </a:lnTo>
                    <a:lnTo>
                      <a:pt x="278" y="66"/>
                    </a:lnTo>
                    <a:lnTo>
                      <a:pt x="277" y="69"/>
                    </a:lnTo>
                    <a:lnTo>
                      <a:pt x="277" y="69"/>
                    </a:lnTo>
                    <a:lnTo>
                      <a:pt x="260" y="95"/>
                    </a:lnTo>
                    <a:lnTo>
                      <a:pt x="260" y="96"/>
                    </a:lnTo>
                    <a:lnTo>
                      <a:pt x="259" y="96"/>
                    </a:lnTo>
                    <a:lnTo>
                      <a:pt x="259" y="96"/>
                    </a:lnTo>
                    <a:lnTo>
                      <a:pt x="259" y="95"/>
                    </a:lnTo>
                    <a:lnTo>
                      <a:pt x="267" y="72"/>
                    </a:lnTo>
                    <a:lnTo>
                      <a:pt x="276" y="50"/>
                    </a:lnTo>
                    <a:lnTo>
                      <a:pt x="268" y="69"/>
                    </a:lnTo>
                    <a:lnTo>
                      <a:pt x="259" y="86"/>
                    </a:lnTo>
                    <a:lnTo>
                      <a:pt x="259" y="87"/>
                    </a:lnTo>
                    <a:lnTo>
                      <a:pt x="257" y="87"/>
                    </a:lnTo>
                    <a:lnTo>
                      <a:pt x="257" y="87"/>
                    </a:lnTo>
                    <a:lnTo>
                      <a:pt x="257" y="87"/>
                    </a:lnTo>
                    <a:lnTo>
                      <a:pt x="264" y="63"/>
                    </a:lnTo>
                    <a:lnTo>
                      <a:pt x="272" y="41"/>
                    </a:lnTo>
                    <a:lnTo>
                      <a:pt x="272" y="41"/>
                    </a:lnTo>
                    <a:lnTo>
                      <a:pt x="273" y="38"/>
                    </a:lnTo>
                    <a:lnTo>
                      <a:pt x="273" y="37"/>
                    </a:lnTo>
                    <a:lnTo>
                      <a:pt x="274" y="36"/>
                    </a:lnTo>
                    <a:lnTo>
                      <a:pt x="274" y="34"/>
                    </a:lnTo>
                    <a:lnTo>
                      <a:pt x="276" y="33"/>
                    </a:lnTo>
                    <a:lnTo>
                      <a:pt x="276" y="32"/>
                    </a:lnTo>
                    <a:lnTo>
                      <a:pt x="276" y="32"/>
                    </a:lnTo>
                    <a:lnTo>
                      <a:pt x="274" y="33"/>
                    </a:lnTo>
                    <a:lnTo>
                      <a:pt x="274" y="34"/>
                    </a:lnTo>
                    <a:lnTo>
                      <a:pt x="272" y="38"/>
                    </a:lnTo>
                    <a:lnTo>
                      <a:pt x="268" y="46"/>
                    </a:lnTo>
                    <a:lnTo>
                      <a:pt x="264" y="57"/>
                    </a:lnTo>
                    <a:lnTo>
                      <a:pt x="260" y="66"/>
                    </a:lnTo>
                    <a:lnTo>
                      <a:pt x="259" y="66"/>
                    </a:lnTo>
                    <a:lnTo>
                      <a:pt x="259" y="67"/>
                    </a:lnTo>
                    <a:lnTo>
                      <a:pt x="259" y="67"/>
                    </a:lnTo>
                    <a:lnTo>
                      <a:pt x="257" y="66"/>
                    </a:lnTo>
                    <a:lnTo>
                      <a:pt x="263" y="49"/>
                    </a:lnTo>
                    <a:lnTo>
                      <a:pt x="269" y="32"/>
                    </a:lnTo>
                    <a:lnTo>
                      <a:pt x="268" y="36"/>
                    </a:lnTo>
                    <a:lnTo>
                      <a:pt x="265" y="38"/>
                    </a:lnTo>
                    <a:lnTo>
                      <a:pt x="263" y="42"/>
                    </a:lnTo>
                    <a:lnTo>
                      <a:pt x="260" y="46"/>
                    </a:lnTo>
                    <a:lnTo>
                      <a:pt x="259" y="50"/>
                    </a:lnTo>
                    <a:lnTo>
                      <a:pt x="257" y="50"/>
                    </a:lnTo>
                    <a:lnTo>
                      <a:pt x="257" y="50"/>
                    </a:lnTo>
                    <a:lnTo>
                      <a:pt x="261" y="42"/>
                    </a:lnTo>
                    <a:lnTo>
                      <a:pt x="265" y="33"/>
                    </a:lnTo>
                    <a:lnTo>
                      <a:pt x="271" y="27"/>
                    </a:lnTo>
                    <a:lnTo>
                      <a:pt x="272" y="27"/>
                    </a:lnTo>
                    <a:lnTo>
                      <a:pt x="272" y="27"/>
                    </a:lnTo>
                    <a:lnTo>
                      <a:pt x="269" y="34"/>
                    </a:lnTo>
                    <a:lnTo>
                      <a:pt x="267" y="42"/>
                    </a:lnTo>
                    <a:lnTo>
                      <a:pt x="267" y="45"/>
                    </a:lnTo>
                    <a:lnTo>
                      <a:pt x="265" y="48"/>
                    </a:lnTo>
                    <a:lnTo>
                      <a:pt x="264" y="50"/>
                    </a:lnTo>
                    <a:lnTo>
                      <a:pt x="264" y="54"/>
                    </a:lnTo>
                    <a:lnTo>
                      <a:pt x="263" y="55"/>
                    </a:lnTo>
                    <a:lnTo>
                      <a:pt x="261" y="58"/>
                    </a:lnTo>
                    <a:lnTo>
                      <a:pt x="261" y="59"/>
                    </a:lnTo>
                    <a:lnTo>
                      <a:pt x="261" y="59"/>
                    </a:lnTo>
                    <a:lnTo>
                      <a:pt x="261" y="58"/>
                    </a:lnTo>
                    <a:lnTo>
                      <a:pt x="263" y="57"/>
                    </a:lnTo>
                    <a:lnTo>
                      <a:pt x="264" y="51"/>
                    </a:lnTo>
                    <a:lnTo>
                      <a:pt x="269" y="40"/>
                    </a:lnTo>
                    <a:lnTo>
                      <a:pt x="277" y="29"/>
                    </a:lnTo>
                    <a:lnTo>
                      <a:pt x="277" y="25"/>
                    </a:lnTo>
                    <a:lnTo>
                      <a:pt x="277" y="20"/>
                    </a:lnTo>
                    <a:lnTo>
                      <a:pt x="278" y="16"/>
                    </a:lnTo>
                    <a:lnTo>
                      <a:pt x="280" y="12"/>
                    </a:lnTo>
                    <a:lnTo>
                      <a:pt x="282" y="9"/>
                    </a:lnTo>
                    <a:lnTo>
                      <a:pt x="278" y="12"/>
                    </a:lnTo>
                    <a:lnTo>
                      <a:pt x="274" y="16"/>
                    </a:lnTo>
                    <a:lnTo>
                      <a:pt x="271" y="19"/>
                    </a:lnTo>
                    <a:lnTo>
                      <a:pt x="267" y="21"/>
                    </a:lnTo>
                    <a:lnTo>
                      <a:pt x="265" y="24"/>
                    </a:lnTo>
                    <a:lnTo>
                      <a:pt x="265" y="25"/>
                    </a:lnTo>
                    <a:lnTo>
                      <a:pt x="264" y="25"/>
                    </a:lnTo>
                    <a:lnTo>
                      <a:pt x="263" y="27"/>
                    </a:lnTo>
                    <a:lnTo>
                      <a:pt x="261" y="27"/>
                    </a:lnTo>
                    <a:lnTo>
                      <a:pt x="260" y="27"/>
                    </a:lnTo>
                    <a:lnTo>
                      <a:pt x="260" y="27"/>
                    </a:lnTo>
                    <a:lnTo>
                      <a:pt x="264" y="16"/>
                    </a:lnTo>
                    <a:lnTo>
                      <a:pt x="267" y="7"/>
                    </a:lnTo>
                    <a:lnTo>
                      <a:pt x="264" y="12"/>
                    </a:lnTo>
                    <a:lnTo>
                      <a:pt x="261" y="17"/>
                    </a:lnTo>
                    <a:lnTo>
                      <a:pt x="257" y="23"/>
                    </a:lnTo>
                    <a:lnTo>
                      <a:pt x="255" y="27"/>
                    </a:lnTo>
                    <a:lnTo>
                      <a:pt x="253" y="28"/>
                    </a:lnTo>
                    <a:lnTo>
                      <a:pt x="252" y="29"/>
                    </a:lnTo>
                    <a:lnTo>
                      <a:pt x="251" y="29"/>
                    </a:lnTo>
                    <a:lnTo>
                      <a:pt x="250" y="29"/>
                    </a:lnTo>
                    <a:lnTo>
                      <a:pt x="250" y="29"/>
                    </a:lnTo>
                    <a:lnTo>
                      <a:pt x="250" y="25"/>
                    </a:lnTo>
                    <a:lnTo>
                      <a:pt x="251" y="21"/>
                    </a:lnTo>
                    <a:lnTo>
                      <a:pt x="253" y="17"/>
                    </a:lnTo>
                    <a:lnTo>
                      <a:pt x="255" y="13"/>
                    </a:lnTo>
                    <a:lnTo>
                      <a:pt x="252" y="19"/>
                    </a:lnTo>
                    <a:lnTo>
                      <a:pt x="247" y="24"/>
                    </a:lnTo>
                    <a:lnTo>
                      <a:pt x="242" y="28"/>
                    </a:lnTo>
                    <a:lnTo>
                      <a:pt x="242" y="28"/>
                    </a:lnTo>
                    <a:lnTo>
                      <a:pt x="240" y="29"/>
                    </a:lnTo>
                    <a:lnTo>
                      <a:pt x="239" y="29"/>
                    </a:lnTo>
                    <a:lnTo>
                      <a:pt x="238" y="29"/>
                    </a:lnTo>
                    <a:lnTo>
                      <a:pt x="238" y="29"/>
                    </a:lnTo>
                    <a:lnTo>
                      <a:pt x="239" y="23"/>
                    </a:lnTo>
                    <a:lnTo>
                      <a:pt x="242" y="16"/>
                    </a:lnTo>
                    <a:lnTo>
                      <a:pt x="242" y="15"/>
                    </a:lnTo>
                    <a:lnTo>
                      <a:pt x="243" y="13"/>
                    </a:lnTo>
                    <a:lnTo>
                      <a:pt x="244" y="11"/>
                    </a:lnTo>
                    <a:lnTo>
                      <a:pt x="246" y="9"/>
                    </a:lnTo>
                    <a:lnTo>
                      <a:pt x="246" y="8"/>
                    </a:lnTo>
                    <a:lnTo>
                      <a:pt x="246" y="7"/>
                    </a:lnTo>
                    <a:lnTo>
                      <a:pt x="246" y="7"/>
                    </a:lnTo>
                    <a:lnTo>
                      <a:pt x="246" y="8"/>
                    </a:lnTo>
                    <a:lnTo>
                      <a:pt x="243" y="9"/>
                    </a:lnTo>
                    <a:lnTo>
                      <a:pt x="240" y="13"/>
                    </a:lnTo>
                    <a:lnTo>
                      <a:pt x="238" y="17"/>
                    </a:lnTo>
                    <a:lnTo>
                      <a:pt x="234" y="21"/>
                    </a:lnTo>
                    <a:lnTo>
                      <a:pt x="230" y="24"/>
                    </a:lnTo>
                    <a:lnTo>
                      <a:pt x="230" y="24"/>
                    </a:lnTo>
                    <a:lnTo>
                      <a:pt x="228" y="25"/>
                    </a:lnTo>
                    <a:lnTo>
                      <a:pt x="227" y="25"/>
                    </a:lnTo>
                    <a:lnTo>
                      <a:pt x="227" y="24"/>
                    </a:lnTo>
                    <a:lnTo>
                      <a:pt x="228" y="19"/>
                    </a:lnTo>
                    <a:lnTo>
                      <a:pt x="230" y="13"/>
                    </a:lnTo>
                    <a:lnTo>
                      <a:pt x="227" y="17"/>
                    </a:lnTo>
                    <a:lnTo>
                      <a:pt x="225" y="20"/>
                    </a:lnTo>
                    <a:lnTo>
                      <a:pt x="223" y="23"/>
                    </a:lnTo>
                    <a:lnTo>
                      <a:pt x="221" y="25"/>
                    </a:lnTo>
                    <a:lnTo>
                      <a:pt x="218" y="27"/>
                    </a:lnTo>
                    <a:lnTo>
                      <a:pt x="215" y="28"/>
                    </a:lnTo>
                    <a:lnTo>
                      <a:pt x="214" y="28"/>
                    </a:lnTo>
                    <a:lnTo>
                      <a:pt x="214" y="27"/>
                    </a:lnTo>
                    <a:lnTo>
                      <a:pt x="215" y="21"/>
                    </a:lnTo>
                    <a:lnTo>
                      <a:pt x="218" y="17"/>
                    </a:lnTo>
                    <a:lnTo>
                      <a:pt x="221" y="12"/>
                    </a:lnTo>
                    <a:lnTo>
                      <a:pt x="218" y="16"/>
                    </a:lnTo>
                    <a:lnTo>
                      <a:pt x="215" y="20"/>
                    </a:lnTo>
                    <a:lnTo>
                      <a:pt x="211" y="24"/>
                    </a:lnTo>
                    <a:lnTo>
                      <a:pt x="207" y="27"/>
                    </a:lnTo>
                    <a:lnTo>
                      <a:pt x="206" y="28"/>
                    </a:lnTo>
                    <a:lnTo>
                      <a:pt x="205" y="28"/>
                    </a:lnTo>
                    <a:lnTo>
                      <a:pt x="205" y="28"/>
                    </a:lnTo>
                    <a:lnTo>
                      <a:pt x="204" y="27"/>
                    </a:lnTo>
                    <a:lnTo>
                      <a:pt x="206" y="21"/>
                    </a:lnTo>
                    <a:lnTo>
                      <a:pt x="209" y="17"/>
                    </a:lnTo>
                    <a:lnTo>
                      <a:pt x="211" y="12"/>
                    </a:lnTo>
                    <a:lnTo>
                      <a:pt x="206" y="19"/>
                    </a:lnTo>
                    <a:lnTo>
                      <a:pt x="204" y="21"/>
                    </a:lnTo>
                    <a:lnTo>
                      <a:pt x="201" y="23"/>
                    </a:lnTo>
                    <a:lnTo>
                      <a:pt x="198" y="25"/>
                    </a:lnTo>
                    <a:lnTo>
                      <a:pt x="198" y="25"/>
                    </a:lnTo>
                    <a:lnTo>
                      <a:pt x="197" y="27"/>
                    </a:lnTo>
                    <a:lnTo>
                      <a:pt x="196" y="27"/>
                    </a:lnTo>
                    <a:lnTo>
                      <a:pt x="194" y="27"/>
                    </a:lnTo>
                    <a:lnTo>
                      <a:pt x="194" y="25"/>
                    </a:lnTo>
                    <a:lnTo>
                      <a:pt x="200" y="16"/>
                    </a:lnTo>
                    <a:lnTo>
                      <a:pt x="204" y="8"/>
                    </a:lnTo>
                    <a:lnTo>
                      <a:pt x="201" y="13"/>
                    </a:lnTo>
                    <a:lnTo>
                      <a:pt x="197" y="19"/>
                    </a:lnTo>
                    <a:lnTo>
                      <a:pt x="192" y="24"/>
                    </a:lnTo>
                    <a:lnTo>
                      <a:pt x="192" y="24"/>
                    </a:lnTo>
                    <a:lnTo>
                      <a:pt x="190" y="25"/>
                    </a:lnTo>
                    <a:lnTo>
                      <a:pt x="189" y="25"/>
                    </a:lnTo>
                    <a:lnTo>
                      <a:pt x="188" y="25"/>
                    </a:lnTo>
                    <a:lnTo>
                      <a:pt x="188" y="24"/>
                    </a:lnTo>
                    <a:lnTo>
                      <a:pt x="189" y="21"/>
                    </a:lnTo>
                    <a:lnTo>
                      <a:pt x="192" y="17"/>
                    </a:lnTo>
                    <a:lnTo>
                      <a:pt x="193" y="12"/>
                    </a:lnTo>
                    <a:lnTo>
                      <a:pt x="196" y="9"/>
                    </a:lnTo>
                    <a:lnTo>
                      <a:pt x="197" y="7"/>
                    </a:lnTo>
                    <a:lnTo>
                      <a:pt x="190" y="12"/>
                    </a:lnTo>
                    <a:lnTo>
                      <a:pt x="183" y="19"/>
                    </a:lnTo>
                    <a:lnTo>
                      <a:pt x="181" y="19"/>
                    </a:lnTo>
                    <a:lnTo>
                      <a:pt x="179" y="21"/>
                    </a:lnTo>
                    <a:lnTo>
                      <a:pt x="176" y="24"/>
                    </a:lnTo>
                    <a:lnTo>
                      <a:pt x="176" y="24"/>
                    </a:lnTo>
                    <a:lnTo>
                      <a:pt x="175" y="24"/>
                    </a:lnTo>
                    <a:lnTo>
                      <a:pt x="173" y="24"/>
                    </a:lnTo>
                    <a:lnTo>
                      <a:pt x="173" y="24"/>
                    </a:lnTo>
                    <a:lnTo>
                      <a:pt x="175" y="19"/>
                    </a:lnTo>
                    <a:lnTo>
                      <a:pt x="177" y="15"/>
                    </a:lnTo>
                    <a:lnTo>
                      <a:pt x="180" y="11"/>
                    </a:lnTo>
                    <a:lnTo>
                      <a:pt x="177" y="15"/>
                    </a:lnTo>
                    <a:lnTo>
                      <a:pt x="173" y="19"/>
                    </a:lnTo>
                    <a:lnTo>
                      <a:pt x="169" y="21"/>
                    </a:lnTo>
                    <a:lnTo>
                      <a:pt x="167" y="24"/>
                    </a:lnTo>
                    <a:lnTo>
                      <a:pt x="165" y="24"/>
                    </a:lnTo>
                    <a:lnTo>
                      <a:pt x="165" y="24"/>
                    </a:lnTo>
                    <a:lnTo>
                      <a:pt x="164" y="24"/>
                    </a:lnTo>
                    <a:lnTo>
                      <a:pt x="164" y="24"/>
                    </a:lnTo>
                    <a:lnTo>
                      <a:pt x="167" y="17"/>
                    </a:lnTo>
                    <a:lnTo>
                      <a:pt x="169" y="13"/>
                    </a:lnTo>
                    <a:lnTo>
                      <a:pt x="173" y="9"/>
                    </a:lnTo>
                    <a:lnTo>
                      <a:pt x="168" y="15"/>
                    </a:lnTo>
                    <a:lnTo>
                      <a:pt x="163" y="20"/>
                    </a:lnTo>
                    <a:lnTo>
                      <a:pt x="156" y="25"/>
                    </a:lnTo>
                    <a:lnTo>
                      <a:pt x="156" y="25"/>
                    </a:lnTo>
                    <a:lnTo>
                      <a:pt x="155" y="25"/>
                    </a:lnTo>
                    <a:lnTo>
                      <a:pt x="154" y="27"/>
                    </a:lnTo>
                    <a:lnTo>
                      <a:pt x="154" y="27"/>
                    </a:lnTo>
                    <a:lnTo>
                      <a:pt x="154" y="25"/>
                    </a:lnTo>
                    <a:lnTo>
                      <a:pt x="154" y="24"/>
                    </a:lnTo>
                    <a:lnTo>
                      <a:pt x="155" y="21"/>
                    </a:lnTo>
                    <a:lnTo>
                      <a:pt x="156" y="19"/>
                    </a:lnTo>
                    <a:lnTo>
                      <a:pt x="158" y="16"/>
                    </a:lnTo>
                    <a:lnTo>
                      <a:pt x="160" y="15"/>
                    </a:lnTo>
                    <a:lnTo>
                      <a:pt x="162" y="12"/>
                    </a:lnTo>
                    <a:lnTo>
                      <a:pt x="162" y="11"/>
                    </a:lnTo>
                    <a:lnTo>
                      <a:pt x="163" y="9"/>
                    </a:lnTo>
                    <a:lnTo>
                      <a:pt x="163" y="8"/>
                    </a:lnTo>
                    <a:lnTo>
                      <a:pt x="163" y="9"/>
                    </a:lnTo>
                    <a:lnTo>
                      <a:pt x="160" y="9"/>
                    </a:lnTo>
                    <a:lnTo>
                      <a:pt x="159" y="12"/>
                    </a:lnTo>
                    <a:lnTo>
                      <a:pt x="155" y="16"/>
                    </a:lnTo>
                    <a:lnTo>
                      <a:pt x="151" y="20"/>
                    </a:lnTo>
                    <a:lnTo>
                      <a:pt x="147" y="23"/>
                    </a:lnTo>
                    <a:lnTo>
                      <a:pt x="147" y="23"/>
                    </a:lnTo>
                    <a:lnTo>
                      <a:pt x="146" y="23"/>
                    </a:lnTo>
                    <a:lnTo>
                      <a:pt x="146" y="23"/>
                    </a:lnTo>
                    <a:lnTo>
                      <a:pt x="146" y="23"/>
                    </a:lnTo>
                    <a:lnTo>
                      <a:pt x="147" y="17"/>
                    </a:lnTo>
                    <a:lnTo>
                      <a:pt x="148" y="13"/>
                    </a:lnTo>
                    <a:lnTo>
                      <a:pt x="151" y="11"/>
                    </a:lnTo>
                    <a:lnTo>
                      <a:pt x="151" y="8"/>
                    </a:lnTo>
                    <a:lnTo>
                      <a:pt x="151" y="8"/>
                    </a:lnTo>
                    <a:lnTo>
                      <a:pt x="151" y="8"/>
                    </a:lnTo>
                    <a:lnTo>
                      <a:pt x="150" y="9"/>
                    </a:lnTo>
                    <a:lnTo>
                      <a:pt x="148" y="11"/>
                    </a:lnTo>
                    <a:lnTo>
                      <a:pt x="147" y="13"/>
                    </a:lnTo>
                    <a:lnTo>
                      <a:pt x="144" y="16"/>
                    </a:lnTo>
                    <a:lnTo>
                      <a:pt x="143" y="17"/>
                    </a:lnTo>
                    <a:lnTo>
                      <a:pt x="142" y="20"/>
                    </a:lnTo>
                    <a:lnTo>
                      <a:pt x="141" y="21"/>
                    </a:lnTo>
                    <a:lnTo>
                      <a:pt x="139" y="23"/>
                    </a:lnTo>
                    <a:lnTo>
                      <a:pt x="138" y="24"/>
                    </a:lnTo>
                    <a:lnTo>
                      <a:pt x="138" y="24"/>
                    </a:lnTo>
                    <a:lnTo>
                      <a:pt x="137" y="24"/>
                    </a:lnTo>
                    <a:lnTo>
                      <a:pt x="135" y="24"/>
                    </a:lnTo>
                    <a:lnTo>
                      <a:pt x="135" y="24"/>
                    </a:lnTo>
                    <a:lnTo>
                      <a:pt x="138" y="17"/>
                    </a:lnTo>
                    <a:lnTo>
                      <a:pt x="141" y="12"/>
                    </a:lnTo>
                    <a:lnTo>
                      <a:pt x="144" y="7"/>
                    </a:lnTo>
                    <a:lnTo>
                      <a:pt x="144" y="6"/>
                    </a:lnTo>
                    <a:lnTo>
                      <a:pt x="144" y="6"/>
                    </a:lnTo>
                    <a:lnTo>
                      <a:pt x="144" y="7"/>
                    </a:lnTo>
                    <a:lnTo>
                      <a:pt x="142" y="8"/>
                    </a:lnTo>
                    <a:lnTo>
                      <a:pt x="141" y="9"/>
                    </a:lnTo>
                    <a:lnTo>
                      <a:pt x="139" y="12"/>
                    </a:lnTo>
                    <a:lnTo>
                      <a:pt x="137" y="13"/>
                    </a:lnTo>
                    <a:lnTo>
                      <a:pt x="135" y="15"/>
                    </a:lnTo>
                    <a:lnTo>
                      <a:pt x="134" y="17"/>
                    </a:lnTo>
                    <a:lnTo>
                      <a:pt x="133" y="17"/>
                    </a:lnTo>
                    <a:lnTo>
                      <a:pt x="131" y="19"/>
                    </a:lnTo>
                    <a:lnTo>
                      <a:pt x="130" y="20"/>
                    </a:lnTo>
                    <a:lnTo>
                      <a:pt x="129" y="21"/>
                    </a:lnTo>
                    <a:lnTo>
                      <a:pt x="127" y="21"/>
                    </a:lnTo>
                    <a:lnTo>
                      <a:pt x="127" y="23"/>
                    </a:lnTo>
                    <a:lnTo>
                      <a:pt x="126" y="21"/>
                    </a:lnTo>
                    <a:lnTo>
                      <a:pt x="126" y="21"/>
                    </a:lnTo>
                    <a:lnTo>
                      <a:pt x="127" y="17"/>
                    </a:lnTo>
                    <a:lnTo>
                      <a:pt x="129" y="13"/>
                    </a:lnTo>
                    <a:lnTo>
                      <a:pt x="131" y="11"/>
                    </a:lnTo>
                    <a:lnTo>
                      <a:pt x="134" y="7"/>
                    </a:lnTo>
                    <a:lnTo>
                      <a:pt x="129" y="12"/>
                    </a:lnTo>
                    <a:lnTo>
                      <a:pt x="125" y="16"/>
                    </a:lnTo>
                    <a:lnTo>
                      <a:pt x="120" y="21"/>
                    </a:lnTo>
                    <a:lnTo>
                      <a:pt x="120" y="23"/>
                    </a:lnTo>
                    <a:lnTo>
                      <a:pt x="118" y="23"/>
                    </a:lnTo>
                    <a:lnTo>
                      <a:pt x="117" y="24"/>
                    </a:lnTo>
                    <a:lnTo>
                      <a:pt x="116" y="24"/>
                    </a:lnTo>
                    <a:lnTo>
                      <a:pt x="116" y="23"/>
                    </a:lnTo>
                    <a:lnTo>
                      <a:pt x="118" y="19"/>
                    </a:lnTo>
                    <a:lnTo>
                      <a:pt x="116" y="21"/>
                    </a:lnTo>
                    <a:lnTo>
                      <a:pt x="116" y="21"/>
                    </a:lnTo>
                    <a:lnTo>
                      <a:pt x="114" y="23"/>
                    </a:lnTo>
                    <a:lnTo>
                      <a:pt x="113" y="23"/>
                    </a:lnTo>
                    <a:lnTo>
                      <a:pt x="112" y="23"/>
                    </a:lnTo>
                    <a:lnTo>
                      <a:pt x="112" y="23"/>
                    </a:lnTo>
                    <a:lnTo>
                      <a:pt x="114" y="16"/>
                    </a:lnTo>
                    <a:lnTo>
                      <a:pt x="117" y="11"/>
                    </a:lnTo>
                    <a:lnTo>
                      <a:pt x="116" y="12"/>
                    </a:lnTo>
                    <a:lnTo>
                      <a:pt x="113" y="16"/>
                    </a:lnTo>
                    <a:lnTo>
                      <a:pt x="110" y="19"/>
                    </a:lnTo>
                    <a:lnTo>
                      <a:pt x="108" y="21"/>
                    </a:lnTo>
                    <a:lnTo>
                      <a:pt x="108" y="23"/>
                    </a:lnTo>
                    <a:lnTo>
                      <a:pt x="106" y="23"/>
                    </a:lnTo>
                    <a:lnTo>
                      <a:pt x="105" y="23"/>
                    </a:lnTo>
                    <a:lnTo>
                      <a:pt x="105" y="23"/>
                    </a:lnTo>
                    <a:lnTo>
                      <a:pt x="105" y="23"/>
                    </a:lnTo>
                    <a:lnTo>
                      <a:pt x="106" y="17"/>
                    </a:lnTo>
                    <a:lnTo>
                      <a:pt x="108" y="12"/>
                    </a:lnTo>
                    <a:lnTo>
                      <a:pt x="109" y="7"/>
                    </a:lnTo>
                    <a:lnTo>
                      <a:pt x="110" y="4"/>
                    </a:lnTo>
                    <a:lnTo>
                      <a:pt x="112" y="3"/>
                    </a:lnTo>
                    <a:lnTo>
                      <a:pt x="112" y="3"/>
                    </a:lnTo>
                    <a:lnTo>
                      <a:pt x="110" y="4"/>
                    </a:lnTo>
                    <a:lnTo>
                      <a:pt x="108" y="7"/>
                    </a:lnTo>
                    <a:lnTo>
                      <a:pt x="102" y="12"/>
                    </a:lnTo>
                    <a:lnTo>
                      <a:pt x="100" y="16"/>
                    </a:lnTo>
                    <a:lnTo>
                      <a:pt x="97" y="20"/>
                    </a:lnTo>
                    <a:lnTo>
                      <a:pt x="95" y="23"/>
                    </a:lnTo>
                    <a:lnTo>
                      <a:pt x="93" y="24"/>
                    </a:lnTo>
                    <a:lnTo>
                      <a:pt x="92" y="24"/>
                    </a:lnTo>
                    <a:lnTo>
                      <a:pt x="92" y="24"/>
                    </a:lnTo>
                    <a:lnTo>
                      <a:pt x="91" y="23"/>
                    </a:lnTo>
                    <a:lnTo>
                      <a:pt x="91" y="23"/>
                    </a:lnTo>
                    <a:lnTo>
                      <a:pt x="93" y="15"/>
                    </a:lnTo>
                    <a:lnTo>
                      <a:pt x="97" y="8"/>
                    </a:lnTo>
                    <a:lnTo>
                      <a:pt x="95" y="11"/>
                    </a:lnTo>
                    <a:lnTo>
                      <a:pt x="92" y="13"/>
                    </a:lnTo>
                    <a:lnTo>
                      <a:pt x="89" y="16"/>
                    </a:lnTo>
                    <a:lnTo>
                      <a:pt x="87" y="19"/>
                    </a:lnTo>
                    <a:lnTo>
                      <a:pt x="84" y="21"/>
                    </a:lnTo>
                    <a:lnTo>
                      <a:pt x="80" y="23"/>
                    </a:lnTo>
                    <a:lnTo>
                      <a:pt x="80" y="23"/>
                    </a:lnTo>
                    <a:lnTo>
                      <a:pt x="79" y="23"/>
                    </a:lnTo>
                    <a:lnTo>
                      <a:pt x="80" y="21"/>
                    </a:lnTo>
                    <a:lnTo>
                      <a:pt x="80" y="20"/>
                    </a:lnTo>
                    <a:lnTo>
                      <a:pt x="81" y="19"/>
                    </a:lnTo>
                    <a:lnTo>
                      <a:pt x="83" y="16"/>
                    </a:lnTo>
                    <a:lnTo>
                      <a:pt x="84" y="15"/>
                    </a:lnTo>
                    <a:lnTo>
                      <a:pt x="85" y="12"/>
                    </a:lnTo>
                    <a:lnTo>
                      <a:pt x="87" y="11"/>
                    </a:lnTo>
                    <a:lnTo>
                      <a:pt x="88" y="9"/>
                    </a:lnTo>
                    <a:lnTo>
                      <a:pt x="88" y="9"/>
                    </a:lnTo>
                    <a:lnTo>
                      <a:pt x="87" y="9"/>
                    </a:lnTo>
                    <a:lnTo>
                      <a:pt x="85" y="11"/>
                    </a:lnTo>
                    <a:lnTo>
                      <a:pt x="79" y="19"/>
                    </a:lnTo>
                    <a:lnTo>
                      <a:pt x="72" y="25"/>
                    </a:lnTo>
                    <a:lnTo>
                      <a:pt x="72" y="25"/>
                    </a:lnTo>
                    <a:lnTo>
                      <a:pt x="71" y="27"/>
                    </a:lnTo>
                    <a:lnTo>
                      <a:pt x="70" y="27"/>
                    </a:lnTo>
                    <a:lnTo>
                      <a:pt x="70" y="27"/>
                    </a:lnTo>
                    <a:lnTo>
                      <a:pt x="70" y="25"/>
                    </a:lnTo>
                    <a:lnTo>
                      <a:pt x="70" y="23"/>
                    </a:lnTo>
                    <a:lnTo>
                      <a:pt x="71" y="21"/>
                    </a:lnTo>
                    <a:lnTo>
                      <a:pt x="71" y="20"/>
                    </a:lnTo>
                    <a:lnTo>
                      <a:pt x="72" y="19"/>
                    </a:lnTo>
                    <a:lnTo>
                      <a:pt x="72" y="17"/>
                    </a:lnTo>
                    <a:lnTo>
                      <a:pt x="74" y="16"/>
                    </a:lnTo>
                    <a:lnTo>
                      <a:pt x="74" y="15"/>
                    </a:lnTo>
                    <a:lnTo>
                      <a:pt x="75" y="13"/>
                    </a:lnTo>
                    <a:lnTo>
                      <a:pt x="75" y="12"/>
                    </a:lnTo>
                    <a:lnTo>
                      <a:pt x="75" y="11"/>
                    </a:lnTo>
                    <a:lnTo>
                      <a:pt x="75" y="9"/>
                    </a:lnTo>
                    <a:lnTo>
                      <a:pt x="75" y="9"/>
                    </a:lnTo>
                    <a:lnTo>
                      <a:pt x="74" y="11"/>
                    </a:lnTo>
                    <a:lnTo>
                      <a:pt x="71" y="13"/>
                    </a:lnTo>
                    <a:lnTo>
                      <a:pt x="68" y="17"/>
                    </a:lnTo>
                    <a:lnTo>
                      <a:pt x="66" y="20"/>
                    </a:lnTo>
                    <a:lnTo>
                      <a:pt x="63" y="23"/>
                    </a:lnTo>
                    <a:lnTo>
                      <a:pt x="63" y="23"/>
                    </a:lnTo>
                    <a:lnTo>
                      <a:pt x="62" y="23"/>
                    </a:lnTo>
                    <a:lnTo>
                      <a:pt x="62" y="23"/>
                    </a:lnTo>
                    <a:lnTo>
                      <a:pt x="62" y="21"/>
                    </a:lnTo>
                    <a:lnTo>
                      <a:pt x="62" y="20"/>
                    </a:lnTo>
                    <a:lnTo>
                      <a:pt x="63" y="17"/>
                    </a:lnTo>
                    <a:lnTo>
                      <a:pt x="64" y="16"/>
                    </a:lnTo>
                    <a:lnTo>
                      <a:pt x="66" y="13"/>
                    </a:lnTo>
                    <a:lnTo>
                      <a:pt x="67" y="12"/>
                    </a:lnTo>
                    <a:lnTo>
                      <a:pt x="68" y="9"/>
                    </a:lnTo>
                    <a:lnTo>
                      <a:pt x="70" y="8"/>
                    </a:lnTo>
                    <a:lnTo>
                      <a:pt x="70" y="7"/>
                    </a:lnTo>
                    <a:lnTo>
                      <a:pt x="70" y="6"/>
                    </a:lnTo>
                    <a:lnTo>
                      <a:pt x="70" y="7"/>
                    </a:lnTo>
                    <a:lnTo>
                      <a:pt x="68" y="7"/>
                    </a:lnTo>
                    <a:lnTo>
                      <a:pt x="67" y="9"/>
                    </a:lnTo>
                    <a:lnTo>
                      <a:pt x="66" y="12"/>
                    </a:lnTo>
                    <a:lnTo>
                      <a:pt x="62" y="16"/>
                    </a:lnTo>
                    <a:lnTo>
                      <a:pt x="59" y="20"/>
                    </a:lnTo>
                    <a:lnTo>
                      <a:pt x="57" y="23"/>
                    </a:lnTo>
                    <a:lnTo>
                      <a:pt x="55" y="24"/>
                    </a:lnTo>
                    <a:lnTo>
                      <a:pt x="55" y="24"/>
                    </a:lnTo>
                    <a:lnTo>
                      <a:pt x="54" y="24"/>
                    </a:lnTo>
                    <a:lnTo>
                      <a:pt x="54" y="24"/>
                    </a:lnTo>
                    <a:lnTo>
                      <a:pt x="53" y="24"/>
                    </a:lnTo>
                    <a:lnTo>
                      <a:pt x="54" y="20"/>
                    </a:lnTo>
                    <a:lnTo>
                      <a:pt x="57" y="16"/>
                    </a:lnTo>
                    <a:lnTo>
                      <a:pt x="58" y="15"/>
                    </a:lnTo>
                    <a:lnTo>
                      <a:pt x="58" y="13"/>
                    </a:lnTo>
                    <a:lnTo>
                      <a:pt x="58" y="13"/>
                    </a:lnTo>
                    <a:lnTo>
                      <a:pt x="57" y="13"/>
                    </a:lnTo>
                    <a:lnTo>
                      <a:pt x="55" y="15"/>
                    </a:lnTo>
                    <a:lnTo>
                      <a:pt x="54" y="17"/>
                    </a:lnTo>
                    <a:lnTo>
                      <a:pt x="51" y="19"/>
                    </a:lnTo>
                    <a:lnTo>
                      <a:pt x="50" y="20"/>
                    </a:lnTo>
                    <a:lnTo>
                      <a:pt x="49" y="21"/>
                    </a:lnTo>
                    <a:lnTo>
                      <a:pt x="49" y="23"/>
                    </a:lnTo>
                    <a:lnTo>
                      <a:pt x="47" y="23"/>
                    </a:lnTo>
                    <a:lnTo>
                      <a:pt x="46" y="24"/>
                    </a:lnTo>
                    <a:lnTo>
                      <a:pt x="46" y="24"/>
                    </a:lnTo>
                    <a:lnTo>
                      <a:pt x="45" y="24"/>
                    </a:lnTo>
                    <a:lnTo>
                      <a:pt x="45" y="23"/>
                    </a:lnTo>
                    <a:lnTo>
                      <a:pt x="46" y="21"/>
                    </a:lnTo>
                    <a:lnTo>
                      <a:pt x="46" y="20"/>
                    </a:lnTo>
                    <a:lnTo>
                      <a:pt x="47" y="17"/>
                    </a:lnTo>
                    <a:lnTo>
                      <a:pt x="49" y="16"/>
                    </a:lnTo>
                    <a:lnTo>
                      <a:pt x="49" y="13"/>
                    </a:lnTo>
                    <a:lnTo>
                      <a:pt x="50" y="12"/>
                    </a:lnTo>
                    <a:lnTo>
                      <a:pt x="50" y="12"/>
                    </a:lnTo>
                    <a:lnTo>
                      <a:pt x="50" y="11"/>
                    </a:lnTo>
                    <a:lnTo>
                      <a:pt x="49" y="12"/>
                    </a:lnTo>
                    <a:lnTo>
                      <a:pt x="47" y="13"/>
                    </a:lnTo>
                    <a:lnTo>
                      <a:pt x="45" y="16"/>
                    </a:lnTo>
                    <a:lnTo>
                      <a:pt x="42" y="21"/>
                    </a:lnTo>
                    <a:lnTo>
                      <a:pt x="41" y="21"/>
                    </a:lnTo>
                    <a:lnTo>
                      <a:pt x="41" y="23"/>
                    </a:lnTo>
                    <a:lnTo>
                      <a:pt x="39" y="23"/>
                    </a:lnTo>
                    <a:lnTo>
                      <a:pt x="38" y="23"/>
                    </a:lnTo>
                    <a:lnTo>
                      <a:pt x="38" y="23"/>
                    </a:lnTo>
                    <a:lnTo>
                      <a:pt x="38" y="23"/>
                    </a:lnTo>
                    <a:lnTo>
                      <a:pt x="38" y="21"/>
                    </a:lnTo>
                    <a:lnTo>
                      <a:pt x="39" y="19"/>
                    </a:lnTo>
                    <a:lnTo>
                      <a:pt x="41" y="17"/>
                    </a:lnTo>
                    <a:lnTo>
                      <a:pt x="41" y="16"/>
                    </a:lnTo>
                    <a:lnTo>
                      <a:pt x="42" y="15"/>
                    </a:lnTo>
                    <a:lnTo>
                      <a:pt x="42" y="13"/>
                    </a:lnTo>
                    <a:lnTo>
                      <a:pt x="42" y="13"/>
                    </a:lnTo>
                    <a:lnTo>
                      <a:pt x="42" y="13"/>
                    </a:lnTo>
                    <a:lnTo>
                      <a:pt x="41" y="15"/>
                    </a:lnTo>
                    <a:lnTo>
                      <a:pt x="39" y="17"/>
                    </a:lnTo>
                    <a:lnTo>
                      <a:pt x="37" y="21"/>
                    </a:lnTo>
                    <a:lnTo>
                      <a:pt x="36" y="23"/>
                    </a:lnTo>
                    <a:lnTo>
                      <a:pt x="36" y="23"/>
                    </a:lnTo>
                    <a:lnTo>
                      <a:pt x="34" y="24"/>
                    </a:lnTo>
                    <a:lnTo>
                      <a:pt x="33" y="24"/>
                    </a:lnTo>
                    <a:lnTo>
                      <a:pt x="33" y="23"/>
                    </a:lnTo>
                    <a:lnTo>
                      <a:pt x="34" y="19"/>
                    </a:lnTo>
                    <a:lnTo>
                      <a:pt x="36" y="16"/>
                    </a:lnTo>
                    <a:lnTo>
                      <a:pt x="36" y="13"/>
                    </a:lnTo>
                    <a:lnTo>
                      <a:pt x="37" y="12"/>
                    </a:lnTo>
                    <a:lnTo>
                      <a:pt x="37" y="11"/>
                    </a:lnTo>
                    <a:lnTo>
                      <a:pt x="37" y="11"/>
                    </a:lnTo>
                    <a:lnTo>
                      <a:pt x="36" y="11"/>
                    </a:lnTo>
                    <a:lnTo>
                      <a:pt x="34" y="13"/>
                    </a:lnTo>
                    <a:lnTo>
                      <a:pt x="32" y="16"/>
                    </a:lnTo>
                    <a:lnTo>
                      <a:pt x="29" y="21"/>
                    </a:lnTo>
                    <a:lnTo>
                      <a:pt x="29" y="21"/>
                    </a:lnTo>
                    <a:lnTo>
                      <a:pt x="28" y="23"/>
                    </a:lnTo>
                    <a:lnTo>
                      <a:pt x="26" y="23"/>
                    </a:lnTo>
                    <a:lnTo>
                      <a:pt x="26" y="23"/>
                    </a:lnTo>
                    <a:lnTo>
                      <a:pt x="26" y="21"/>
                    </a:lnTo>
                    <a:lnTo>
                      <a:pt x="28" y="20"/>
                    </a:lnTo>
                    <a:lnTo>
                      <a:pt x="28" y="19"/>
                    </a:lnTo>
                    <a:lnTo>
                      <a:pt x="29" y="16"/>
                    </a:lnTo>
                    <a:lnTo>
                      <a:pt x="30" y="15"/>
                    </a:lnTo>
                    <a:lnTo>
                      <a:pt x="30" y="12"/>
                    </a:lnTo>
                    <a:lnTo>
                      <a:pt x="32" y="11"/>
                    </a:lnTo>
                    <a:lnTo>
                      <a:pt x="32" y="8"/>
                    </a:lnTo>
                    <a:lnTo>
                      <a:pt x="32" y="8"/>
                    </a:lnTo>
                    <a:lnTo>
                      <a:pt x="32" y="8"/>
                    </a:lnTo>
                    <a:lnTo>
                      <a:pt x="30" y="9"/>
                    </a:lnTo>
                    <a:lnTo>
                      <a:pt x="28" y="11"/>
                    </a:lnTo>
                    <a:lnTo>
                      <a:pt x="26" y="15"/>
                    </a:lnTo>
                    <a:lnTo>
                      <a:pt x="22" y="20"/>
                    </a:lnTo>
                    <a:lnTo>
                      <a:pt x="21" y="21"/>
                    </a:lnTo>
                    <a:lnTo>
                      <a:pt x="20" y="23"/>
                    </a:lnTo>
                    <a:lnTo>
                      <a:pt x="20" y="23"/>
                    </a:lnTo>
                    <a:lnTo>
                      <a:pt x="18" y="23"/>
                    </a:lnTo>
                    <a:lnTo>
                      <a:pt x="18" y="23"/>
                    </a:lnTo>
                    <a:lnTo>
                      <a:pt x="18" y="23"/>
                    </a:lnTo>
                    <a:lnTo>
                      <a:pt x="20" y="17"/>
                    </a:lnTo>
                    <a:lnTo>
                      <a:pt x="21" y="12"/>
                    </a:lnTo>
                    <a:lnTo>
                      <a:pt x="24" y="8"/>
                    </a:lnTo>
                    <a:lnTo>
                      <a:pt x="21" y="11"/>
                    </a:lnTo>
                    <a:lnTo>
                      <a:pt x="18" y="13"/>
                    </a:lnTo>
                    <a:lnTo>
                      <a:pt x="16" y="17"/>
                    </a:lnTo>
                    <a:lnTo>
                      <a:pt x="12" y="20"/>
                    </a:lnTo>
                    <a:lnTo>
                      <a:pt x="9" y="24"/>
                    </a:lnTo>
                    <a:lnTo>
                      <a:pt x="9" y="24"/>
                    </a:lnTo>
                    <a:lnTo>
                      <a:pt x="8" y="24"/>
                    </a:lnTo>
                    <a:lnTo>
                      <a:pt x="8" y="25"/>
                    </a:lnTo>
                    <a:lnTo>
                      <a:pt x="7" y="25"/>
                    </a:lnTo>
                    <a:lnTo>
                      <a:pt x="7" y="24"/>
                    </a:lnTo>
                    <a:lnTo>
                      <a:pt x="8" y="19"/>
                    </a:lnTo>
                    <a:lnTo>
                      <a:pt x="11" y="13"/>
                    </a:lnTo>
                    <a:lnTo>
                      <a:pt x="12" y="11"/>
                    </a:lnTo>
                    <a:lnTo>
                      <a:pt x="13" y="11"/>
                    </a:lnTo>
                    <a:lnTo>
                      <a:pt x="12" y="11"/>
                    </a:lnTo>
                    <a:lnTo>
                      <a:pt x="12" y="11"/>
                    </a:lnTo>
                    <a:lnTo>
                      <a:pt x="11" y="12"/>
                    </a:lnTo>
                    <a:lnTo>
                      <a:pt x="9" y="13"/>
                    </a:lnTo>
                    <a:lnTo>
                      <a:pt x="7" y="16"/>
                    </a:lnTo>
                    <a:lnTo>
                      <a:pt x="5" y="17"/>
                    </a:lnTo>
                    <a:lnTo>
                      <a:pt x="4" y="20"/>
                    </a:lnTo>
                    <a:lnTo>
                      <a:pt x="3" y="21"/>
                    </a:lnTo>
                    <a:lnTo>
                      <a:pt x="3" y="23"/>
                    </a:lnTo>
                    <a:lnTo>
                      <a:pt x="1" y="23"/>
                    </a:lnTo>
                    <a:lnTo>
                      <a:pt x="1" y="23"/>
                    </a:lnTo>
                    <a:lnTo>
                      <a:pt x="0" y="23"/>
                    </a:lnTo>
                    <a:lnTo>
                      <a:pt x="1" y="23"/>
                    </a:lnTo>
                    <a:lnTo>
                      <a:pt x="5" y="16"/>
                    </a:lnTo>
                    <a:lnTo>
                      <a:pt x="11" y="11"/>
                    </a:lnTo>
                    <a:lnTo>
                      <a:pt x="16" y="6"/>
                    </a:lnTo>
                    <a:lnTo>
                      <a:pt x="16" y="4"/>
                    </a:lnTo>
                    <a:lnTo>
                      <a:pt x="17" y="4"/>
                    </a:lnTo>
                    <a:lnTo>
                      <a:pt x="17" y="6"/>
                    </a:lnTo>
                    <a:lnTo>
                      <a:pt x="16" y="8"/>
                    </a:lnTo>
                    <a:lnTo>
                      <a:pt x="15" y="11"/>
                    </a:lnTo>
                    <a:lnTo>
                      <a:pt x="13" y="15"/>
                    </a:lnTo>
                    <a:lnTo>
                      <a:pt x="13" y="15"/>
                    </a:lnTo>
                    <a:lnTo>
                      <a:pt x="16" y="11"/>
                    </a:lnTo>
                    <a:lnTo>
                      <a:pt x="21" y="7"/>
                    </a:lnTo>
                    <a:lnTo>
                      <a:pt x="25" y="3"/>
                    </a:lnTo>
                    <a:lnTo>
                      <a:pt x="26" y="3"/>
                    </a:lnTo>
                    <a:lnTo>
                      <a:pt x="26" y="3"/>
                    </a:lnTo>
                    <a:lnTo>
                      <a:pt x="28" y="4"/>
                    </a:lnTo>
                    <a:lnTo>
                      <a:pt x="28" y="4"/>
                    </a:lnTo>
                    <a:lnTo>
                      <a:pt x="28" y="6"/>
                    </a:lnTo>
                    <a:lnTo>
                      <a:pt x="26" y="7"/>
                    </a:lnTo>
                    <a:lnTo>
                      <a:pt x="26" y="8"/>
                    </a:lnTo>
                    <a:lnTo>
                      <a:pt x="25" y="11"/>
                    </a:lnTo>
                    <a:lnTo>
                      <a:pt x="24" y="12"/>
                    </a:lnTo>
                    <a:lnTo>
                      <a:pt x="22" y="15"/>
                    </a:lnTo>
                    <a:lnTo>
                      <a:pt x="21" y="16"/>
                    </a:lnTo>
                    <a:lnTo>
                      <a:pt x="21" y="17"/>
                    </a:lnTo>
                    <a:lnTo>
                      <a:pt x="21" y="17"/>
                    </a:lnTo>
                    <a:lnTo>
                      <a:pt x="21" y="17"/>
                    </a:lnTo>
                    <a:lnTo>
                      <a:pt x="22" y="16"/>
                    </a:lnTo>
                    <a:lnTo>
                      <a:pt x="25" y="13"/>
                    </a:lnTo>
                    <a:lnTo>
                      <a:pt x="28" y="11"/>
                    </a:lnTo>
                    <a:lnTo>
                      <a:pt x="30" y="8"/>
                    </a:lnTo>
                    <a:lnTo>
                      <a:pt x="34" y="6"/>
                    </a:lnTo>
                    <a:lnTo>
                      <a:pt x="34" y="6"/>
                    </a:lnTo>
                    <a:lnTo>
                      <a:pt x="36" y="6"/>
                    </a:lnTo>
                    <a:lnTo>
                      <a:pt x="36" y="7"/>
                    </a:lnTo>
                    <a:lnTo>
                      <a:pt x="36" y="9"/>
                    </a:lnTo>
                    <a:lnTo>
                      <a:pt x="37" y="7"/>
                    </a:lnTo>
                    <a:lnTo>
                      <a:pt x="41" y="4"/>
                    </a:lnTo>
                    <a:lnTo>
                      <a:pt x="41" y="3"/>
                    </a:lnTo>
                    <a:lnTo>
                      <a:pt x="42" y="3"/>
                    </a:lnTo>
                    <a:lnTo>
                      <a:pt x="42" y="4"/>
                    </a:lnTo>
                    <a:lnTo>
                      <a:pt x="42" y="6"/>
                    </a:lnTo>
                    <a:lnTo>
                      <a:pt x="41" y="8"/>
                    </a:lnTo>
                    <a:lnTo>
                      <a:pt x="41" y="9"/>
                    </a:lnTo>
                    <a:lnTo>
                      <a:pt x="39" y="12"/>
                    </a:lnTo>
                    <a:lnTo>
                      <a:pt x="38" y="13"/>
                    </a:lnTo>
                    <a:lnTo>
                      <a:pt x="37" y="16"/>
                    </a:lnTo>
                    <a:lnTo>
                      <a:pt x="37" y="17"/>
                    </a:lnTo>
                    <a:lnTo>
                      <a:pt x="37" y="17"/>
                    </a:lnTo>
                    <a:lnTo>
                      <a:pt x="37" y="17"/>
                    </a:lnTo>
                    <a:lnTo>
                      <a:pt x="38" y="16"/>
                    </a:lnTo>
                    <a:lnTo>
                      <a:pt x="39" y="15"/>
                    </a:lnTo>
                    <a:lnTo>
                      <a:pt x="41" y="11"/>
                    </a:lnTo>
                    <a:lnTo>
                      <a:pt x="43" y="8"/>
                    </a:lnTo>
                    <a:lnTo>
                      <a:pt x="47" y="7"/>
                    </a:lnTo>
                    <a:lnTo>
                      <a:pt x="47" y="7"/>
                    </a:lnTo>
                    <a:lnTo>
                      <a:pt x="49" y="7"/>
                    </a:lnTo>
                    <a:lnTo>
                      <a:pt x="49" y="7"/>
                    </a:lnTo>
                    <a:lnTo>
                      <a:pt x="47" y="11"/>
                    </a:lnTo>
                    <a:lnTo>
                      <a:pt x="50" y="7"/>
                    </a:lnTo>
                    <a:lnTo>
                      <a:pt x="51" y="6"/>
                    </a:lnTo>
                    <a:lnTo>
                      <a:pt x="53" y="4"/>
                    </a:lnTo>
                    <a:lnTo>
                      <a:pt x="55" y="3"/>
                    </a:lnTo>
                    <a:lnTo>
                      <a:pt x="58" y="4"/>
                    </a:lnTo>
                    <a:lnTo>
                      <a:pt x="58" y="4"/>
                    </a:lnTo>
                    <a:lnTo>
                      <a:pt x="57" y="8"/>
                    </a:lnTo>
                    <a:lnTo>
                      <a:pt x="55" y="11"/>
                    </a:lnTo>
                    <a:lnTo>
                      <a:pt x="53" y="13"/>
                    </a:lnTo>
                    <a:lnTo>
                      <a:pt x="53" y="13"/>
                    </a:lnTo>
                    <a:lnTo>
                      <a:pt x="55" y="11"/>
                    </a:lnTo>
                    <a:lnTo>
                      <a:pt x="58" y="8"/>
                    </a:lnTo>
                    <a:lnTo>
                      <a:pt x="62" y="6"/>
                    </a:lnTo>
                    <a:lnTo>
                      <a:pt x="64" y="4"/>
                    </a:lnTo>
                    <a:lnTo>
                      <a:pt x="66" y="4"/>
                    </a:lnTo>
                    <a:lnTo>
                      <a:pt x="66" y="6"/>
                    </a:lnTo>
                    <a:lnTo>
                      <a:pt x="64" y="8"/>
                    </a:lnTo>
                    <a:lnTo>
                      <a:pt x="63" y="11"/>
                    </a:lnTo>
                    <a:lnTo>
                      <a:pt x="66" y="7"/>
                    </a:lnTo>
                    <a:lnTo>
                      <a:pt x="70" y="3"/>
                    </a:lnTo>
                    <a:lnTo>
                      <a:pt x="70" y="3"/>
                    </a:lnTo>
                    <a:lnTo>
                      <a:pt x="71" y="2"/>
                    </a:lnTo>
                    <a:lnTo>
                      <a:pt x="72" y="2"/>
                    </a:lnTo>
                    <a:lnTo>
                      <a:pt x="72" y="3"/>
                    </a:lnTo>
                    <a:lnTo>
                      <a:pt x="72" y="4"/>
                    </a:lnTo>
                    <a:lnTo>
                      <a:pt x="71" y="8"/>
                    </a:lnTo>
                    <a:lnTo>
                      <a:pt x="70" y="11"/>
                    </a:lnTo>
                    <a:lnTo>
                      <a:pt x="68" y="13"/>
                    </a:lnTo>
                    <a:lnTo>
                      <a:pt x="67" y="15"/>
                    </a:lnTo>
                    <a:lnTo>
                      <a:pt x="68" y="13"/>
                    </a:lnTo>
                    <a:lnTo>
                      <a:pt x="71" y="9"/>
                    </a:lnTo>
                    <a:lnTo>
                      <a:pt x="74" y="7"/>
                    </a:lnTo>
                    <a:lnTo>
                      <a:pt x="78" y="4"/>
                    </a:lnTo>
                    <a:lnTo>
                      <a:pt x="81" y="2"/>
                    </a:lnTo>
                    <a:lnTo>
                      <a:pt x="81" y="2"/>
                    </a:lnTo>
                    <a:lnTo>
                      <a:pt x="83" y="2"/>
                    </a:lnTo>
                    <a:lnTo>
                      <a:pt x="83" y="4"/>
                    </a:lnTo>
                    <a:lnTo>
                      <a:pt x="83" y="7"/>
                    </a:lnTo>
                    <a:lnTo>
                      <a:pt x="81" y="9"/>
                    </a:lnTo>
                    <a:lnTo>
                      <a:pt x="80" y="12"/>
                    </a:lnTo>
                    <a:lnTo>
                      <a:pt x="78" y="15"/>
                    </a:lnTo>
                    <a:lnTo>
                      <a:pt x="81" y="11"/>
                    </a:lnTo>
                    <a:lnTo>
                      <a:pt x="84" y="8"/>
                    </a:lnTo>
                    <a:lnTo>
                      <a:pt x="88" y="6"/>
                    </a:lnTo>
                    <a:lnTo>
                      <a:pt x="92" y="3"/>
                    </a:lnTo>
                    <a:lnTo>
                      <a:pt x="93" y="3"/>
                    </a:lnTo>
                    <a:lnTo>
                      <a:pt x="93" y="3"/>
                    </a:lnTo>
                    <a:lnTo>
                      <a:pt x="93" y="3"/>
                    </a:lnTo>
                    <a:lnTo>
                      <a:pt x="93" y="7"/>
                    </a:lnTo>
                    <a:lnTo>
                      <a:pt x="91" y="9"/>
                    </a:lnTo>
                    <a:lnTo>
                      <a:pt x="89" y="12"/>
                    </a:lnTo>
                    <a:lnTo>
                      <a:pt x="87" y="15"/>
                    </a:lnTo>
                    <a:lnTo>
                      <a:pt x="85" y="16"/>
                    </a:lnTo>
                    <a:lnTo>
                      <a:pt x="88" y="12"/>
                    </a:lnTo>
                    <a:lnTo>
                      <a:pt x="92" y="9"/>
                    </a:lnTo>
                    <a:lnTo>
                      <a:pt x="96" y="6"/>
                    </a:lnTo>
                    <a:lnTo>
                      <a:pt x="100" y="3"/>
                    </a:lnTo>
                    <a:lnTo>
                      <a:pt x="101" y="3"/>
                    </a:lnTo>
                    <a:lnTo>
                      <a:pt x="102" y="2"/>
                    </a:lnTo>
                    <a:lnTo>
                      <a:pt x="102" y="2"/>
                    </a:lnTo>
                    <a:lnTo>
                      <a:pt x="102" y="3"/>
                    </a:lnTo>
                    <a:lnTo>
                      <a:pt x="102" y="4"/>
                    </a:lnTo>
                    <a:lnTo>
                      <a:pt x="102" y="6"/>
                    </a:lnTo>
                    <a:lnTo>
                      <a:pt x="101" y="7"/>
                    </a:lnTo>
                    <a:lnTo>
                      <a:pt x="100" y="8"/>
                    </a:lnTo>
                    <a:lnTo>
                      <a:pt x="100" y="9"/>
                    </a:lnTo>
                    <a:lnTo>
                      <a:pt x="99" y="11"/>
                    </a:lnTo>
                    <a:lnTo>
                      <a:pt x="99" y="12"/>
                    </a:lnTo>
                    <a:lnTo>
                      <a:pt x="99" y="12"/>
                    </a:lnTo>
                    <a:lnTo>
                      <a:pt x="99" y="12"/>
                    </a:lnTo>
                    <a:lnTo>
                      <a:pt x="100" y="9"/>
                    </a:lnTo>
                    <a:lnTo>
                      <a:pt x="101" y="7"/>
                    </a:lnTo>
                    <a:lnTo>
                      <a:pt x="102" y="6"/>
                    </a:lnTo>
                    <a:lnTo>
                      <a:pt x="102" y="6"/>
                    </a:lnTo>
                    <a:lnTo>
                      <a:pt x="104" y="4"/>
                    </a:lnTo>
                    <a:lnTo>
                      <a:pt x="105" y="4"/>
                    </a:lnTo>
                    <a:lnTo>
                      <a:pt x="106" y="4"/>
                    </a:lnTo>
                    <a:lnTo>
                      <a:pt x="105" y="6"/>
                    </a:lnTo>
                    <a:lnTo>
                      <a:pt x="105" y="7"/>
                    </a:lnTo>
                    <a:lnTo>
                      <a:pt x="108" y="4"/>
                    </a:lnTo>
                    <a:lnTo>
                      <a:pt x="112" y="0"/>
                    </a:lnTo>
                    <a:lnTo>
                      <a:pt x="113" y="0"/>
                    </a:lnTo>
                    <a:lnTo>
                      <a:pt x="113" y="0"/>
                    </a:lnTo>
                    <a:lnTo>
                      <a:pt x="114" y="0"/>
                    </a:lnTo>
                    <a:close/>
                  </a:path>
                </a:pathLst>
              </a:custGeom>
              <a:grpFill/>
              <a:ln w="0">
                <a:solidFill>
                  <a:srgbClr val="FFB6B6"/>
                </a:solidFill>
                <a:prstDash val="solid"/>
                <a:round/>
              </a:ln>
            </p:spPr>
            <p:txBody>
              <a:bodyPr vert="horz" wrap="square" lIns="91440" tIns="45720" rIns="91440" bIns="45720" numCol="1" anchor="t" anchorCtr="0" compatLnSpc="1"/>
              <a:lstStyle/>
              <a:p>
                <a:endParaRPr lang="zh-CN" altLang="en-US"/>
              </a:p>
            </p:txBody>
          </p:sp>
          <p:sp>
            <p:nvSpPr>
              <p:cNvPr id="31" name="Freeform 104"/>
              <p:cNvSpPr/>
              <p:nvPr/>
            </p:nvSpPr>
            <p:spPr bwMode="auto">
              <a:xfrm>
                <a:off x="4549775" y="3181350"/>
                <a:ext cx="115888" cy="46038"/>
              </a:xfrm>
              <a:custGeom>
                <a:gdLst>
                  <a:gd name="T0" fmla="*/ 21 w 73"/>
                  <a:gd name="T1" fmla="*/ 1 h 29"/>
                  <a:gd name="T2" fmla="*/ 14 w 73"/>
                  <a:gd name="T3" fmla="*/ 17 h 29"/>
                  <a:gd name="T4" fmla="*/ 28 w 73"/>
                  <a:gd name="T5" fmla="*/ 6 h 29"/>
                  <a:gd name="T6" fmla="*/ 29 w 73"/>
                  <a:gd name="T7" fmla="*/ 6 h 29"/>
                  <a:gd name="T8" fmla="*/ 33 w 73"/>
                  <a:gd name="T9" fmla="*/ 6 h 29"/>
                  <a:gd name="T10" fmla="*/ 37 w 73"/>
                  <a:gd name="T11" fmla="*/ 5 h 29"/>
                  <a:gd name="T12" fmla="*/ 37 w 73"/>
                  <a:gd name="T13" fmla="*/ 14 h 29"/>
                  <a:gd name="T14" fmla="*/ 45 w 73"/>
                  <a:gd name="T15" fmla="*/ 5 h 29"/>
                  <a:gd name="T16" fmla="*/ 47 w 73"/>
                  <a:gd name="T17" fmla="*/ 5 h 29"/>
                  <a:gd name="T18" fmla="*/ 47 w 73"/>
                  <a:gd name="T19" fmla="*/ 10 h 29"/>
                  <a:gd name="T20" fmla="*/ 51 w 73"/>
                  <a:gd name="T21" fmla="*/ 8 h 29"/>
                  <a:gd name="T22" fmla="*/ 56 w 73"/>
                  <a:gd name="T23" fmla="*/ 6 h 29"/>
                  <a:gd name="T24" fmla="*/ 54 w 73"/>
                  <a:gd name="T25" fmla="*/ 16 h 29"/>
                  <a:gd name="T26" fmla="*/ 51 w 73"/>
                  <a:gd name="T27" fmla="*/ 20 h 29"/>
                  <a:gd name="T28" fmla="*/ 50 w 73"/>
                  <a:gd name="T29" fmla="*/ 22 h 29"/>
                  <a:gd name="T30" fmla="*/ 59 w 73"/>
                  <a:gd name="T31" fmla="*/ 12 h 29"/>
                  <a:gd name="T32" fmla="*/ 70 w 73"/>
                  <a:gd name="T33" fmla="*/ 4 h 29"/>
                  <a:gd name="T34" fmla="*/ 70 w 73"/>
                  <a:gd name="T35" fmla="*/ 8 h 29"/>
                  <a:gd name="T36" fmla="*/ 67 w 73"/>
                  <a:gd name="T37" fmla="*/ 16 h 29"/>
                  <a:gd name="T38" fmla="*/ 71 w 73"/>
                  <a:gd name="T39" fmla="*/ 12 h 29"/>
                  <a:gd name="T40" fmla="*/ 73 w 73"/>
                  <a:gd name="T41" fmla="*/ 12 h 29"/>
                  <a:gd name="T42" fmla="*/ 67 w 73"/>
                  <a:gd name="T43" fmla="*/ 21 h 29"/>
                  <a:gd name="T44" fmla="*/ 60 w 73"/>
                  <a:gd name="T45" fmla="*/ 25 h 29"/>
                  <a:gd name="T46" fmla="*/ 62 w 73"/>
                  <a:gd name="T47" fmla="*/ 18 h 29"/>
                  <a:gd name="T48" fmla="*/ 64 w 73"/>
                  <a:gd name="T49" fmla="*/ 10 h 29"/>
                  <a:gd name="T50" fmla="*/ 66 w 73"/>
                  <a:gd name="T51" fmla="*/ 8 h 29"/>
                  <a:gd name="T52" fmla="*/ 64 w 73"/>
                  <a:gd name="T53" fmla="*/ 10 h 29"/>
                  <a:gd name="T54" fmla="*/ 56 w 73"/>
                  <a:gd name="T55" fmla="*/ 20 h 29"/>
                  <a:gd name="T56" fmla="*/ 47 w 73"/>
                  <a:gd name="T57" fmla="*/ 27 h 29"/>
                  <a:gd name="T58" fmla="*/ 46 w 73"/>
                  <a:gd name="T59" fmla="*/ 27 h 29"/>
                  <a:gd name="T60" fmla="*/ 50 w 73"/>
                  <a:gd name="T61" fmla="*/ 16 h 29"/>
                  <a:gd name="T62" fmla="*/ 51 w 73"/>
                  <a:gd name="T63" fmla="*/ 12 h 29"/>
                  <a:gd name="T64" fmla="*/ 51 w 73"/>
                  <a:gd name="T65" fmla="*/ 10 h 29"/>
                  <a:gd name="T66" fmla="*/ 45 w 73"/>
                  <a:gd name="T67" fmla="*/ 20 h 29"/>
                  <a:gd name="T68" fmla="*/ 39 w 73"/>
                  <a:gd name="T69" fmla="*/ 25 h 29"/>
                  <a:gd name="T70" fmla="*/ 38 w 73"/>
                  <a:gd name="T71" fmla="*/ 24 h 29"/>
                  <a:gd name="T72" fmla="*/ 42 w 73"/>
                  <a:gd name="T73" fmla="*/ 13 h 29"/>
                  <a:gd name="T74" fmla="*/ 33 w 73"/>
                  <a:gd name="T75" fmla="*/ 26 h 29"/>
                  <a:gd name="T76" fmla="*/ 30 w 73"/>
                  <a:gd name="T77" fmla="*/ 27 h 29"/>
                  <a:gd name="T78" fmla="*/ 29 w 73"/>
                  <a:gd name="T79" fmla="*/ 22 h 29"/>
                  <a:gd name="T80" fmla="*/ 31 w 73"/>
                  <a:gd name="T81" fmla="*/ 16 h 29"/>
                  <a:gd name="T82" fmla="*/ 33 w 73"/>
                  <a:gd name="T83" fmla="*/ 10 h 29"/>
                  <a:gd name="T84" fmla="*/ 28 w 73"/>
                  <a:gd name="T85" fmla="*/ 20 h 29"/>
                  <a:gd name="T86" fmla="*/ 21 w 73"/>
                  <a:gd name="T87" fmla="*/ 29 h 29"/>
                  <a:gd name="T88" fmla="*/ 18 w 73"/>
                  <a:gd name="T89" fmla="*/ 29 h 29"/>
                  <a:gd name="T90" fmla="*/ 21 w 73"/>
                  <a:gd name="T91" fmla="*/ 16 h 29"/>
                  <a:gd name="T92" fmla="*/ 22 w 73"/>
                  <a:gd name="T93" fmla="*/ 13 h 29"/>
                  <a:gd name="T94" fmla="*/ 10 w 73"/>
                  <a:gd name="T95" fmla="*/ 25 h 29"/>
                  <a:gd name="T96" fmla="*/ 8 w 73"/>
                  <a:gd name="T97" fmla="*/ 26 h 29"/>
                  <a:gd name="T98" fmla="*/ 12 w 73"/>
                  <a:gd name="T99" fmla="*/ 13 h 29"/>
                  <a:gd name="T100" fmla="*/ 13 w 73"/>
                  <a:gd name="T101" fmla="*/ 8 h 29"/>
                  <a:gd name="T102" fmla="*/ 7 w 73"/>
                  <a:gd name="T103" fmla="*/ 12 h 29"/>
                  <a:gd name="T104" fmla="*/ 0 w 73"/>
                  <a:gd name="T105" fmla="*/ 16 h 29"/>
                  <a:gd name="T106" fmla="*/ 5 w 73"/>
                  <a:gd name="T107" fmla="*/ 9 h 29"/>
                  <a:gd name="T108" fmla="*/ 18 w 73"/>
                  <a:gd name="T109" fmla="*/ 0 h 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3" h="28">
                    <a:moveTo>
                      <a:pt x="20" y="0"/>
                    </a:moveTo>
                    <a:lnTo>
                      <a:pt x="21" y="0"/>
                    </a:lnTo>
                    <a:lnTo>
                      <a:pt x="21" y="1"/>
                    </a:lnTo>
                    <a:lnTo>
                      <a:pt x="20" y="6"/>
                    </a:lnTo>
                    <a:lnTo>
                      <a:pt x="17" y="12"/>
                    </a:lnTo>
                    <a:lnTo>
                      <a:pt x="14" y="17"/>
                    </a:lnTo>
                    <a:lnTo>
                      <a:pt x="18" y="13"/>
                    </a:lnTo>
                    <a:lnTo>
                      <a:pt x="22" y="9"/>
                    </a:lnTo>
                    <a:lnTo>
                      <a:pt x="28" y="6"/>
                    </a:lnTo>
                    <a:lnTo>
                      <a:pt x="28" y="5"/>
                    </a:lnTo>
                    <a:lnTo>
                      <a:pt x="29" y="5"/>
                    </a:lnTo>
                    <a:lnTo>
                      <a:pt x="29" y="6"/>
                    </a:lnTo>
                    <a:lnTo>
                      <a:pt x="28" y="12"/>
                    </a:lnTo>
                    <a:lnTo>
                      <a:pt x="30" y="9"/>
                    </a:lnTo>
                    <a:lnTo>
                      <a:pt x="33" y="6"/>
                    </a:lnTo>
                    <a:lnTo>
                      <a:pt x="35" y="5"/>
                    </a:lnTo>
                    <a:lnTo>
                      <a:pt x="37" y="5"/>
                    </a:lnTo>
                    <a:lnTo>
                      <a:pt x="37" y="5"/>
                    </a:lnTo>
                    <a:lnTo>
                      <a:pt x="35" y="12"/>
                    </a:lnTo>
                    <a:lnTo>
                      <a:pt x="34" y="18"/>
                    </a:lnTo>
                    <a:lnTo>
                      <a:pt x="37" y="14"/>
                    </a:lnTo>
                    <a:lnTo>
                      <a:pt x="41" y="9"/>
                    </a:lnTo>
                    <a:lnTo>
                      <a:pt x="43" y="5"/>
                    </a:lnTo>
                    <a:lnTo>
                      <a:pt x="45" y="5"/>
                    </a:lnTo>
                    <a:lnTo>
                      <a:pt x="46" y="5"/>
                    </a:lnTo>
                    <a:lnTo>
                      <a:pt x="47" y="5"/>
                    </a:lnTo>
                    <a:lnTo>
                      <a:pt x="47" y="5"/>
                    </a:lnTo>
                    <a:lnTo>
                      <a:pt x="49" y="5"/>
                    </a:lnTo>
                    <a:lnTo>
                      <a:pt x="49" y="6"/>
                    </a:lnTo>
                    <a:lnTo>
                      <a:pt x="47" y="10"/>
                    </a:lnTo>
                    <a:lnTo>
                      <a:pt x="46" y="13"/>
                    </a:lnTo>
                    <a:lnTo>
                      <a:pt x="49" y="10"/>
                    </a:lnTo>
                    <a:lnTo>
                      <a:pt x="51" y="8"/>
                    </a:lnTo>
                    <a:lnTo>
                      <a:pt x="55" y="6"/>
                    </a:lnTo>
                    <a:lnTo>
                      <a:pt x="55" y="6"/>
                    </a:lnTo>
                    <a:lnTo>
                      <a:pt x="56" y="6"/>
                    </a:lnTo>
                    <a:lnTo>
                      <a:pt x="56" y="9"/>
                    </a:lnTo>
                    <a:lnTo>
                      <a:pt x="55" y="13"/>
                    </a:lnTo>
                    <a:lnTo>
                      <a:pt x="54" y="16"/>
                    </a:lnTo>
                    <a:lnTo>
                      <a:pt x="52" y="16"/>
                    </a:lnTo>
                    <a:lnTo>
                      <a:pt x="52" y="18"/>
                    </a:lnTo>
                    <a:lnTo>
                      <a:pt x="51" y="20"/>
                    </a:lnTo>
                    <a:lnTo>
                      <a:pt x="51" y="21"/>
                    </a:lnTo>
                    <a:lnTo>
                      <a:pt x="50" y="22"/>
                    </a:lnTo>
                    <a:lnTo>
                      <a:pt x="50" y="22"/>
                    </a:lnTo>
                    <a:lnTo>
                      <a:pt x="52" y="18"/>
                    </a:lnTo>
                    <a:lnTo>
                      <a:pt x="56" y="14"/>
                    </a:lnTo>
                    <a:lnTo>
                      <a:pt x="59" y="12"/>
                    </a:lnTo>
                    <a:lnTo>
                      <a:pt x="62" y="9"/>
                    </a:lnTo>
                    <a:lnTo>
                      <a:pt x="66" y="5"/>
                    </a:lnTo>
                    <a:lnTo>
                      <a:pt x="70" y="4"/>
                    </a:lnTo>
                    <a:lnTo>
                      <a:pt x="70" y="4"/>
                    </a:lnTo>
                    <a:lnTo>
                      <a:pt x="70" y="5"/>
                    </a:lnTo>
                    <a:lnTo>
                      <a:pt x="70" y="8"/>
                    </a:lnTo>
                    <a:lnTo>
                      <a:pt x="70" y="10"/>
                    </a:lnTo>
                    <a:lnTo>
                      <a:pt x="68" y="13"/>
                    </a:lnTo>
                    <a:lnTo>
                      <a:pt x="67" y="16"/>
                    </a:lnTo>
                    <a:lnTo>
                      <a:pt x="70" y="13"/>
                    </a:lnTo>
                    <a:lnTo>
                      <a:pt x="70" y="12"/>
                    </a:lnTo>
                    <a:lnTo>
                      <a:pt x="71" y="12"/>
                    </a:lnTo>
                    <a:lnTo>
                      <a:pt x="72" y="10"/>
                    </a:lnTo>
                    <a:lnTo>
                      <a:pt x="73" y="10"/>
                    </a:lnTo>
                    <a:lnTo>
                      <a:pt x="73" y="12"/>
                    </a:lnTo>
                    <a:lnTo>
                      <a:pt x="71" y="14"/>
                    </a:lnTo>
                    <a:lnTo>
                      <a:pt x="70" y="18"/>
                    </a:lnTo>
                    <a:lnTo>
                      <a:pt x="67" y="21"/>
                    </a:lnTo>
                    <a:lnTo>
                      <a:pt x="64" y="24"/>
                    </a:lnTo>
                    <a:lnTo>
                      <a:pt x="62" y="25"/>
                    </a:lnTo>
                    <a:lnTo>
                      <a:pt x="60" y="25"/>
                    </a:lnTo>
                    <a:lnTo>
                      <a:pt x="60" y="25"/>
                    </a:lnTo>
                    <a:lnTo>
                      <a:pt x="60" y="21"/>
                    </a:lnTo>
                    <a:lnTo>
                      <a:pt x="62" y="18"/>
                    </a:lnTo>
                    <a:lnTo>
                      <a:pt x="63" y="14"/>
                    </a:lnTo>
                    <a:lnTo>
                      <a:pt x="64" y="10"/>
                    </a:lnTo>
                    <a:lnTo>
                      <a:pt x="64" y="10"/>
                    </a:lnTo>
                    <a:lnTo>
                      <a:pt x="66" y="9"/>
                    </a:lnTo>
                    <a:lnTo>
                      <a:pt x="66" y="9"/>
                    </a:lnTo>
                    <a:lnTo>
                      <a:pt x="66" y="8"/>
                    </a:lnTo>
                    <a:lnTo>
                      <a:pt x="66" y="8"/>
                    </a:lnTo>
                    <a:lnTo>
                      <a:pt x="66" y="9"/>
                    </a:lnTo>
                    <a:lnTo>
                      <a:pt x="64" y="10"/>
                    </a:lnTo>
                    <a:lnTo>
                      <a:pt x="62" y="13"/>
                    </a:lnTo>
                    <a:lnTo>
                      <a:pt x="59" y="16"/>
                    </a:lnTo>
                    <a:lnTo>
                      <a:pt x="56" y="20"/>
                    </a:lnTo>
                    <a:lnTo>
                      <a:pt x="54" y="22"/>
                    </a:lnTo>
                    <a:lnTo>
                      <a:pt x="51" y="25"/>
                    </a:lnTo>
                    <a:lnTo>
                      <a:pt x="47" y="27"/>
                    </a:lnTo>
                    <a:lnTo>
                      <a:pt x="47" y="27"/>
                    </a:lnTo>
                    <a:lnTo>
                      <a:pt x="46" y="27"/>
                    </a:lnTo>
                    <a:lnTo>
                      <a:pt x="46" y="27"/>
                    </a:lnTo>
                    <a:lnTo>
                      <a:pt x="46" y="27"/>
                    </a:lnTo>
                    <a:lnTo>
                      <a:pt x="47" y="21"/>
                    </a:lnTo>
                    <a:lnTo>
                      <a:pt x="50" y="16"/>
                    </a:lnTo>
                    <a:lnTo>
                      <a:pt x="50" y="14"/>
                    </a:lnTo>
                    <a:lnTo>
                      <a:pt x="51" y="13"/>
                    </a:lnTo>
                    <a:lnTo>
                      <a:pt x="51" y="12"/>
                    </a:lnTo>
                    <a:lnTo>
                      <a:pt x="51" y="10"/>
                    </a:lnTo>
                    <a:lnTo>
                      <a:pt x="52" y="10"/>
                    </a:lnTo>
                    <a:lnTo>
                      <a:pt x="51" y="10"/>
                    </a:lnTo>
                    <a:lnTo>
                      <a:pt x="50" y="12"/>
                    </a:lnTo>
                    <a:lnTo>
                      <a:pt x="47" y="16"/>
                    </a:lnTo>
                    <a:lnTo>
                      <a:pt x="45" y="20"/>
                    </a:lnTo>
                    <a:lnTo>
                      <a:pt x="41" y="24"/>
                    </a:lnTo>
                    <a:lnTo>
                      <a:pt x="41" y="24"/>
                    </a:lnTo>
                    <a:lnTo>
                      <a:pt x="39" y="25"/>
                    </a:lnTo>
                    <a:lnTo>
                      <a:pt x="38" y="25"/>
                    </a:lnTo>
                    <a:lnTo>
                      <a:pt x="38" y="25"/>
                    </a:lnTo>
                    <a:lnTo>
                      <a:pt x="38" y="24"/>
                    </a:lnTo>
                    <a:lnTo>
                      <a:pt x="39" y="18"/>
                    </a:lnTo>
                    <a:lnTo>
                      <a:pt x="41" y="14"/>
                    </a:lnTo>
                    <a:lnTo>
                      <a:pt x="42" y="13"/>
                    </a:lnTo>
                    <a:lnTo>
                      <a:pt x="39" y="17"/>
                    </a:lnTo>
                    <a:lnTo>
                      <a:pt x="37" y="21"/>
                    </a:lnTo>
                    <a:lnTo>
                      <a:pt x="33" y="26"/>
                    </a:lnTo>
                    <a:lnTo>
                      <a:pt x="33" y="26"/>
                    </a:lnTo>
                    <a:lnTo>
                      <a:pt x="31" y="26"/>
                    </a:lnTo>
                    <a:lnTo>
                      <a:pt x="30" y="27"/>
                    </a:lnTo>
                    <a:lnTo>
                      <a:pt x="30" y="27"/>
                    </a:lnTo>
                    <a:lnTo>
                      <a:pt x="29" y="26"/>
                    </a:lnTo>
                    <a:lnTo>
                      <a:pt x="29" y="22"/>
                    </a:lnTo>
                    <a:lnTo>
                      <a:pt x="30" y="18"/>
                    </a:lnTo>
                    <a:lnTo>
                      <a:pt x="30" y="17"/>
                    </a:lnTo>
                    <a:lnTo>
                      <a:pt x="31" y="16"/>
                    </a:lnTo>
                    <a:lnTo>
                      <a:pt x="31" y="13"/>
                    </a:lnTo>
                    <a:lnTo>
                      <a:pt x="33" y="12"/>
                    </a:lnTo>
                    <a:lnTo>
                      <a:pt x="33" y="10"/>
                    </a:lnTo>
                    <a:lnTo>
                      <a:pt x="33" y="10"/>
                    </a:lnTo>
                    <a:lnTo>
                      <a:pt x="31" y="12"/>
                    </a:lnTo>
                    <a:lnTo>
                      <a:pt x="28" y="20"/>
                    </a:lnTo>
                    <a:lnTo>
                      <a:pt x="24" y="26"/>
                    </a:lnTo>
                    <a:lnTo>
                      <a:pt x="22" y="27"/>
                    </a:lnTo>
                    <a:lnTo>
                      <a:pt x="21" y="29"/>
                    </a:lnTo>
                    <a:lnTo>
                      <a:pt x="21" y="29"/>
                    </a:lnTo>
                    <a:lnTo>
                      <a:pt x="20" y="29"/>
                    </a:lnTo>
                    <a:lnTo>
                      <a:pt x="18" y="29"/>
                    </a:lnTo>
                    <a:lnTo>
                      <a:pt x="20" y="25"/>
                    </a:lnTo>
                    <a:lnTo>
                      <a:pt x="20" y="20"/>
                    </a:lnTo>
                    <a:lnTo>
                      <a:pt x="21" y="16"/>
                    </a:lnTo>
                    <a:lnTo>
                      <a:pt x="24" y="12"/>
                    </a:lnTo>
                    <a:lnTo>
                      <a:pt x="24" y="12"/>
                    </a:lnTo>
                    <a:lnTo>
                      <a:pt x="22" y="13"/>
                    </a:lnTo>
                    <a:lnTo>
                      <a:pt x="21" y="14"/>
                    </a:lnTo>
                    <a:lnTo>
                      <a:pt x="12" y="25"/>
                    </a:lnTo>
                    <a:lnTo>
                      <a:pt x="10" y="25"/>
                    </a:lnTo>
                    <a:lnTo>
                      <a:pt x="9" y="26"/>
                    </a:lnTo>
                    <a:lnTo>
                      <a:pt x="8" y="26"/>
                    </a:lnTo>
                    <a:lnTo>
                      <a:pt x="8" y="26"/>
                    </a:lnTo>
                    <a:lnTo>
                      <a:pt x="8" y="25"/>
                    </a:lnTo>
                    <a:lnTo>
                      <a:pt x="9" y="20"/>
                    </a:lnTo>
                    <a:lnTo>
                      <a:pt x="12" y="13"/>
                    </a:lnTo>
                    <a:lnTo>
                      <a:pt x="14" y="8"/>
                    </a:lnTo>
                    <a:lnTo>
                      <a:pt x="14" y="8"/>
                    </a:lnTo>
                    <a:lnTo>
                      <a:pt x="13" y="8"/>
                    </a:lnTo>
                    <a:lnTo>
                      <a:pt x="10" y="9"/>
                    </a:lnTo>
                    <a:lnTo>
                      <a:pt x="9" y="10"/>
                    </a:lnTo>
                    <a:lnTo>
                      <a:pt x="7" y="12"/>
                    </a:lnTo>
                    <a:lnTo>
                      <a:pt x="7" y="12"/>
                    </a:lnTo>
                    <a:lnTo>
                      <a:pt x="1" y="16"/>
                    </a:lnTo>
                    <a:lnTo>
                      <a:pt x="0" y="16"/>
                    </a:lnTo>
                    <a:lnTo>
                      <a:pt x="0" y="16"/>
                    </a:lnTo>
                    <a:lnTo>
                      <a:pt x="0" y="14"/>
                    </a:lnTo>
                    <a:lnTo>
                      <a:pt x="5" y="9"/>
                    </a:lnTo>
                    <a:lnTo>
                      <a:pt x="12" y="5"/>
                    </a:lnTo>
                    <a:lnTo>
                      <a:pt x="18" y="1"/>
                    </a:lnTo>
                    <a:lnTo>
                      <a:pt x="18" y="0"/>
                    </a:lnTo>
                    <a:lnTo>
                      <a:pt x="20" y="0"/>
                    </a:lnTo>
                    <a:close/>
                  </a:path>
                </a:pathLst>
              </a:custGeom>
              <a:grpFill/>
              <a:ln w="0">
                <a:solidFill>
                  <a:srgbClr val="FFB6B6"/>
                </a:solidFill>
                <a:prstDash val="solid"/>
                <a:round/>
              </a:ln>
            </p:spPr>
            <p:txBody>
              <a:bodyPr vert="horz" wrap="square" lIns="91440" tIns="45720" rIns="91440" bIns="45720" numCol="1" anchor="t" anchorCtr="0" compatLnSpc="1"/>
              <a:lstStyle/>
              <a:p>
                <a:endParaRPr lang="zh-CN" altLang="en-US"/>
              </a:p>
            </p:txBody>
          </p:sp>
          <p:sp>
            <p:nvSpPr>
              <p:cNvPr id="32" name="Freeform 105"/>
              <p:cNvSpPr/>
              <p:nvPr/>
            </p:nvSpPr>
            <p:spPr bwMode="auto">
              <a:xfrm>
                <a:off x="4660900" y="3182938"/>
                <a:ext cx="120650" cy="38100"/>
              </a:xfrm>
              <a:custGeom>
                <a:gdLst>
                  <a:gd name="T0" fmla="*/ 73 w 76"/>
                  <a:gd name="T1" fmla="*/ 12 h 24"/>
                  <a:gd name="T2" fmla="*/ 70 w 76"/>
                  <a:gd name="T3" fmla="*/ 16 h 24"/>
                  <a:gd name="T4" fmla="*/ 69 w 76"/>
                  <a:gd name="T5" fmla="*/ 12 h 24"/>
                  <a:gd name="T6" fmla="*/ 69 w 76"/>
                  <a:gd name="T7" fmla="*/ 7 h 24"/>
                  <a:gd name="T8" fmla="*/ 66 w 76"/>
                  <a:gd name="T9" fmla="*/ 9 h 24"/>
                  <a:gd name="T10" fmla="*/ 59 w 76"/>
                  <a:gd name="T11" fmla="*/ 20 h 24"/>
                  <a:gd name="T12" fmla="*/ 56 w 76"/>
                  <a:gd name="T13" fmla="*/ 21 h 24"/>
                  <a:gd name="T14" fmla="*/ 55 w 76"/>
                  <a:gd name="T15" fmla="*/ 20 h 24"/>
                  <a:gd name="T16" fmla="*/ 56 w 76"/>
                  <a:gd name="T17" fmla="*/ 13 h 24"/>
                  <a:gd name="T18" fmla="*/ 56 w 76"/>
                  <a:gd name="T19" fmla="*/ 9 h 24"/>
                  <a:gd name="T20" fmla="*/ 51 w 76"/>
                  <a:gd name="T21" fmla="*/ 13 h 24"/>
                  <a:gd name="T22" fmla="*/ 43 w 76"/>
                  <a:gd name="T23" fmla="*/ 20 h 24"/>
                  <a:gd name="T24" fmla="*/ 40 w 76"/>
                  <a:gd name="T25" fmla="*/ 20 h 24"/>
                  <a:gd name="T26" fmla="*/ 42 w 76"/>
                  <a:gd name="T27" fmla="*/ 12 h 24"/>
                  <a:gd name="T28" fmla="*/ 39 w 76"/>
                  <a:gd name="T29" fmla="*/ 11 h 24"/>
                  <a:gd name="T30" fmla="*/ 32 w 76"/>
                  <a:gd name="T31" fmla="*/ 20 h 24"/>
                  <a:gd name="T32" fmla="*/ 30 w 76"/>
                  <a:gd name="T33" fmla="*/ 20 h 24"/>
                  <a:gd name="T34" fmla="*/ 30 w 76"/>
                  <a:gd name="T35" fmla="*/ 16 h 24"/>
                  <a:gd name="T36" fmla="*/ 28 w 76"/>
                  <a:gd name="T37" fmla="*/ 12 h 24"/>
                  <a:gd name="T38" fmla="*/ 24 w 76"/>
                  <a:gd name="T39" fmla="*/ 17 h 24"/>
                  <a:gd name="T40" fmla="*/ 21 w 76"/>
                  <a:gd name="T41" fmla="*/ 21 h 24"/>
                  <a:gd name="T42" fmla="*/ 19 w 76"/>
                  <a:gd name="T43" fmla="*/ 17 h 24"/>
                  <a:gd name="T44" fmla="*/ 22 w 76"/>
                  <a:gd name="T45" fmla="*/ 9 h 24"/>
                  <a:gd name="T46" fmla="*/ 14 w 76"/>
                  <a:gd name="T47" fmla="*/ 23 h 24"/>
                  <a:gd name="T48" fmla="*/ 11 w 76"/>
                  <a:gd name="T49" fmla="*/ 24 h 24"/>
                  <a:gd name="T50" fmla="*/ 10 w 76"/>
                  <a:gd name="T51" fmla="*/ 21 h 24"/>
                  <a:gd name="T52" fmla="*/ 11 w 76"/>
                  <a:gd name="T53" fmla="*/ 15 h 24"/>
                  <a:gd name="T54" fmla="*/ 13 w 76"/>
                  <a:gd name="T55" fmla="*/ 12 h 24"/>
                  <a:gd name="T56" fmla="*/ 9 w 76"/>
                  <a:gd name="T57" fmla="*/ 13 h 24"/>
                  <a:gd name="T58" fmla="*/ 3 w 76"/>
                  <a:gd name="T59" fmla="*/ 16 h 24"/>
                  <a:gd name="T60" fmla="*/ 2 w 76"/>
                  <a:gd name="T61" fmla="*/ 19 h 24"/>
                  <a:gd name="T62" fmla="*/ 0 w 76"/>
                  <a:gd name="T63" fmla="*/ 17 h 24"/>
                  <a:gd name="T64" fmla="*/ 10 w 76"/>
                  <a:gd name="T65" fmla="*/ 9 h 24"/>
                  <a:gd name="T66" fmla="*/ 17 w 76"/>
                  <a:gd name="T67" fmla="*/ 5 h 24"/>
                  <a:gd name="T68" fmla="*/ 15 w 76"/>
                  <a:gd name="T69" fmla="*/ 9 h 24"/>
                  <a:gd name="T70" fmla="*/ 19 w 76"/>
                  <a:gd name="T71" fmla="*/ 7 h 24"/>
                  <a:gd name="T72" fmla="*/ 26 w 76"/>
                  <a:gd name="T73" fmla="*/ 5 h 24"/>
                  <a:gd name="T74" fmla="*/ 24 w 76"/>
                  <a:gd name="T75" fmla="*/ 13 h 24"/>
                  <a:gd name="T76" fmla="*/ 31 w 76"/>
                  <a:gd name="T77" fmla="*/ 7 h 24"/>
                  <a:gd name="T78" fmla="*/ 35 w 76"/>
                  <a:gd name="T79" fmla="*/ 5 h 24"/>
                  <a:gd name="T80" fmla="*/ 35 w 76"/>
                  <a:gd name="T81" fmla="*/ 12 h 24"/>
                  <a:gd name="T82" fmla="*/ 43 w 76"/>
                  <a:gd name="T83" fmla="*/ 3 h 24"/>
                  <a:gd name="T84" fmla="*/ 47 w 76"/>
                  <a:gd name="T85" fmla="*/ 3 h 24"/>
                  <a:gd name="T86" fmla="*/ 47 w 76"/>
                  <a:gd name="T87" fmla="*/ 8 h 24"/>
                  <a:gd name="T88" fmla="*/ 45 w 76"/>
                  <a:gd name="T89" fmla="*/ 13 h 24"/>
                  <a:gd name="T90" fmla="*/ 45 w 76"/>
                  <a:gd name="T91" fmla="*/ 15 h 24"/>
                  <a:gd name="T92" fmla="*/ 52 w 76"/>
                  <a:gd name="T93" fmla="*/ 8 h 24"/>
                  <a:gd name="T94" fmla="*/ 63 w 76"/>
                  <a:gd name="T95" fmla="*/ 3 h 24"/>
                  <a:gd name="T96" fmla="*/ 63 w 76"/>
                  <a:gd name="T97" fmla="*/ 7 h 24"/>
                  <a:gd name="T98" fmla="*/ 64 w 76"/>
                  <a:gd name="T99" fmla="*/ 9 h 24"/>
                  <a:gd name="T100" fmla="*/ 73 w 76"/>
                  <a:gd name="T101" fmla="*/ 0 h 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6" h="24">
                    <a:moveTo>
                      <a:pt x="74" y="0"/>
                    </a:moveTo>
                    <a:lnTo>
                      <a:pt x="76" y="0"/>
                    </a:lnTo>
                    <a:lnTo>
                      <a:pt x="73" y="12"/>
                    </a:lnTo>
                    <a:lnTo>
                      <a:pt x="73" y="13"/>
                    </a:lnTo>
                    <a:lnTo>
                      <a:pt x="72" y="15"/>
                    </a:lnTo>
                    <a:lnTo>
                      <a:pt x="70" y="16"/>
                    </a:lnTo>
                    <a:lnTo>
                      <a:pt x="69" y="16"/>
                    </a:lnTo>
                    <a:lnTo>
                      <a:pt x="69" y="15"/>
                    </a:lnTo>
                    <a:lnTo>
                      <a:pt x="69" y="12"/>
                    </a:lnTo>
                    <a:lnTo>
                      <a:pt x="69" y="11"/>
                    </a:lnTo>
                    <a:lnTo>
                      <a:pt x="69" y="8"/>
                    </a:lnTo>
                    <a:lnTo>
                      <a:pt x="69" y="7"/>
                    </a:lnTo>
                    <a:lnTo>
                      <a:pt x="69" y="7"/>
                    </a:lnTo>
                    <a:lnTo>
                      <a:pt x="68" y="7"/>
                    </a:lnTo>
                    <a:lnTo>
                      <a:pt x="66" y="9"/>
                    </a:lnTo>
                    <a:lnTo>
                      <a:pt x="64" y="12"/>
                    </a:lnTo>
                    <a:lnTo>
                      <a:pt x="61" y="16"/>
                    </a:lnTo>
                    <a:lnTo>
                      <a:pt x="59" y="20"/>
                    </a:lnTo>
                    <a:lnTo>
                      <a:pt x="57" y="20"/>
                    </a:lnTo>
                    <a:lnTo>
                      <a:pt x="57" y="21"/>
                    </a:lnTo>
                    <a:lnTo>
                      <a:pt x="56" y="21"/>
                    </a:lnTo>
                    <a:lnTo>
                      <a:pt x="55" y="21"/>
                    </a:lnTo>
                    <a:lnTo>
                      <a:pt x="55" y="21"/>
                    </a:lnTo>
                    <a:lnTo>
                      <a:pt x="55" y="20"/>
                    </a:lnTo>
                    <a:lnTo>
                      <a:pt x="55" y="17"/>
                    </a:lnTo>
                    <a:lnTo>
                      <a:pt x="56" y="16"/>
                    </a:lnTo>
                    <a:lnTo>
                      <a:pt x="56" y="13"/>
                    </a:lnTo>
                    <a:lnTo>
                      <a:pt x="57" y="12"/>
                    </a:lnTo>
                    <a:lnTo>
                      <a:pt x="57" y="9"/>
                    </a:lnTo>
                    <a:lnTo>
                      <a:pt x="56" y="9"/>
                    </a:lnTo>
                    <a:lnTo>
                      <a:pt x="56" y="9"/>
                    </a:lnTo>
                    <a:lnTo>
                      <a:pt x="53" y="11"/>
                    </a:lnTo>
                    <a:lnTo>
                      <a:pt x="51" y="13"/>
                    </a:lnTo>
                    <a:lnTo>
                      <a:pt x="48" y="16"/>
                    </a:lnTo>
                    <a:lnTo>
                      <a:pt x="45" y="19"/>
                    </a:lnTo>
                    <a:lnTo>
                      <a:pt x="43" y="20"/>
                    </a:lnTo>
                    <a:lnTo>
                      <a:pt x="42" y="20"/>
                    </a:lnTo>
                    <a:lnTo>
                      <a:pt x="42" y="20"/>
                    </a:lnTo>
                    <a:lnTo>
                      <a:pt x="40" y="20"/>
                    </a:lnTo>
                    <a:lnTo>
                      <a:pt x="40" y="17"/>
                    </a:lnTo>
                    <a:lnTo>
                      <a:pt x="40" y="15"/>
                    </a:lnTo>
                    <a:lnTo>
                      <a:pt x="42" y="12"/>
                    </a:lnTo>
                    <a:lnTo>
                      <a:pt x="42" y="9"/>
                    </a:lnTo>
                    <a:lnTo>
                      <a:pt x="42" y="8"/>
                    </a:lnTo>
                    <a:lnTo>
                      <a:pt x="39" y="11"/>
                    </a:lnTo>
                    <a:lnTo>
                      <a:pt x="36" y="15"/>
                    </a:lnTo>
                    <a:lnTo>
                      <a:pt x="34" y="19"/>
                    </a:lnTo>
                    <a:lnTo>
                      <a:pt x="32" y="20"/>
                    </a:lnTo>
                    <a:lnTo>
                      <a:pt x="31" y="20"/>
                    </a:lnTo>
                    <a:lnTo>
                      <a:pt x="30" y="21"/>
                    </a:lnTo>
                    <a:lnTo>
                      <a:pt x="30" y="20"/>
                    </a:lnTo>
                    <a:lnTo>
                      <a:pt x="30" y="19"/>
                    </a:lnTo>
                    <a:lnTo>
                      <a:pt x="30" y="17"/>
                    </a:lnTo>
                    <a:lnTo>
                      <a:pt x="30" y="16"/>
                    </a:lnTo>
                    <a:lnTo>
                      <a:pt x="30" y="15"/>
                    </a:lnTo>
                    <a:lnTo>
                      <a:pt x="30" y="13"/>
                    </a:lnTo>
                    <a:lnTo>
                      <a:pt x="28" y="12"/>
                    </a:lnTo>
                    <a:lnTo>
                      <a:pt x="28" y="12"/>
                    </a:lnTo>
                    <a:lnTo>
                      <a:pt x="27" y="15"/>
                    </a:lnTo>
                    <a:lnTo>
                      <a:pt x="24" y="17"/>
                    </a:lnTo>
                    <a:lnTo>
                      <a:pt x="22" y="20"/>
                    </a:lnTo>
                    <a:lnTo>
                      <a:pt x="22" y="20"/>
                    </a:lnTo>
                    <a:lnTo>
                      <a:pt x="21" y="21"/>
                    </a:lnTo>
                    <a:lnTo>
                      <a:pt x="19" y="21"/>
                    </a:lnTo>
                    <a:lnTo>
                      <a:pt x="19" y="20"/>
                    </a:lnTo>
                    <a:lnTo>
                      <a:pt x="19" y="17"/>
                    </a:lnTo>
                    <a:lnTo>
                      <a:pt x="19" y="15"/>
                    </a:lnTo>
                    <a:lnTo>
                      <a:pt x="21" y="12"/>
                    </a:lnTo>
                    <a:lnTo>
                      <a:pt x="22" y="9"/>
                    </a:lnTo>
                    <a:lnTo>
                      <a:pt x="19" y="13"/>
                    </a:lnTo>
                    <a:lnTo>
                      <a:pt x="17" y="17"/>
                    </a:lnTo>
                    <a:lnTo>
                      <a:pt x="14" y="23"/>
                    </a:lnTo>
                    <a:lnTo>
                      <a:pt x="13" y="23"/>
                    </a:lnTo>
                    <a:lnTo>
                      <a:pt x="11" y="23"/>
                    </a:lnTo>
                    <a:lnTo>
                      <a:pt x="11" y="24"/>
                    </a:lnTo>
                    <a:lnTo>
                      <a:pt x="10" y="24"/>
                    </a:lnTo>
                    <a:lnTo>
                      <a:pt x="10" y="24"/>
                    </a:lnTo>
                    <a:lnTo>
                      <a:pt x="10" y="21"/>
                    </a:lnTo>
                    <a:lnTo>
                      <a:pt x="10" y="20"/>
                    </a:lnTo>
                    <a:lnTo>
                      <a:pt x="10" y="17"/>
                    </a:lnTo>
                    <a:lnTo>
                      <a:pt x="11" y="15"/>
                    </a:lnTo>
                    <a:lnTo>
                      <a:pt x="11" y="13"/>
                    </a:lnTo>
                    <a:lnTo>
                      <a:pt x="13" y="12"/>
                    </a:lnTo>
                    <a:lnTo>
                      <a:pt x="13" y="12"/>
                    </a:lnTo>
                    <a:lnTo>
                      <a:pt x="11" y="12"/>
                    </a:lnTo>
                    <a:lnTo>
                      <a:pt x="10" y="12"/>
                    </a:lnTo>
                    <a:lnTo>
                      <a:pt x="9" y="13"/>
                    </a:lnTo>
                    <a:lnTo>
                      <a:pt x="7" y="13"/>
                    </a:lnTo>
                    <a:lnTo>
                      <a:pt x="6" y="15"/>
                    </a:lnTo>
                    <a:lnTo>
                      <a:pt x="3" y="16"/>
                    </a:lnTo>
                    <a:lnTo>
                      <a:pt x="2" y="17"/>
                    </a:lnTo>
                    <a:lnTo>
                      <a:pt x="2" y="19"/>
                    </a:lnTo>
                    <a:lnTo>
                      <a:pt x="2" y="19"/>
                    </a:lnTo>
                    <a:lnTo>
                      <a:pt x="1" y="19"/>
                    </a:lnTo>
                    <a:lnTo>
                      <a:pt x="0" y="19"/>
                    </a:lnTo>
                    <a:lnTo>
                      <a:pt x="0" y="17"/>
                    </a:lnTo>
                    <a:lnTo>
                      <a:pt x="0" y="17"/>
                    </a:lnTo>
                    <a:lnTo>
                      <a:pt x="5" y="13"/>
                    </a:lnTo>
                    <a:lnTo>
                      <a:pt x="10" y="9"/>
                    </a:lnTo>
                    <a:lnTo>
                      <a:pt x="15" y="5"/>
                    </a:lnTo>
                    <a:lnTo>
                      <a:pt x="15" y="5"/>
                    </a:lnTo>
                    <a:lnTo>
                      <a:pt x="17" y="5"/>
                    </a:lnTo>
                    <a:lnTo>
                      <a:pt x="17" y="5"/>
                    </a:lnTo>
                    <a:lnTo>
                      <a:pt x="17" y="7"/>
                    </a:lnTo>
                    <a:lnTo>
                      <a:pt x="15" y="9"/>
                    </a:lnTo>
                    <a:lnTo>
                      <a:pt x="15" y="13"/>
                    </a:lnTo>
                    <a:lnTo>
                      <a:pt x="17" y="11"/>
                    </a:lnTo>
                    <a:lnTo>
                      <a:pt x="19" y="7"/>
                    </a:lnTo>
                    <a:lnTo>
                      <a:pt x="22" y="5"/>
                    </a:lnTo>
                    <a:lnTo>
                      <a:pt x="26" y="4"/>
                    </a:lnTo>
                    <a:lnTo>
                      <a:pt x="26" y="5"/>
                    </a:lnTo>
                    <a:lnTo>
                      <a:pt x="26" y="8"/>
                    </a:lnTo>
                    <a:lnTo>
                      <a:pt x="26" y="11"/>
                    </a:lnTo>
                    <a:lnTo>
                      <a:pt x="24" y="13"/>
                    </a:lnTo>
                    <a:lnTo>
                      <a:pt x="26" y="11"/>
                    </a:lnTo>
                    <a:lnTo>
                      <a:pt x="28" y="8"/>
                    </a:lnTo>
                    <a:lnTo>
                      <a:pt x="31" y="7"/>
                    </a:lnTo>
                    <a:lnTo>
                      <a:pt x="34" y="4"/>
                    </a:lnTo>
                    <a:lnTo>
                      <a:pt x="35" y="4"/>
                    </a:lnTo>
                    <a:lnTo>
                      <a:pt x="35" y="5"/>
                    </a:lnTo>
                    <a:lnTo>
                      <a:pt x="36" y="8"/>
                    </a:lnTo>
                    <a:lnTo>
                      <a:pt x="35" y="9"/>
                    </a:lnTo>
                    <a:lnTo>
                      <a:pt x="35" y="12"/>
                    </a:lnTo>
                    <a:lnTo>
                      <a:pt x="38" y="9"/>
                    </a:lnTo>
                    <a:lnTo>
                      <a:pt x="40" y="5"/>
                    </a:lnTo>
                    <a:lnTo>
                      <a:pt x="43" y="3"/>
                    </a:lnTo>
                    <a:lnTo>
                      <a:pt x="44" y="3"/>
                    </a:lnTo>
                    <a:lnTo>
                      <a:pt x="45" y="2"/>
                    </a:lnTo>
                    <a:lnTo>
                      <a:pt x="47" y="3"/>
                    </a:lnTo>
                    <a:lnTo>
                      <a:pt x="48" y="4"/>
                    </a:lnTo>
                    <a:lnTo>
                      <a:pt x="48" y="5"/>
                    </a:lnTo>
                    <a:lnTo>
                      <a:pt x="47" y="8"/>
                    </a:lnTo>
                    <a:lnTo>
                      <a:pt x="47" y="9"/>
                    </a:lnTo>
                    <a:lnTo>
                      <a:pt x="45" y="12"/>
                    </a:lnTo>
                    <a:lnTo>
                      <a:pt x="45" y="13"/>
                    </a:lnTo>
                    <a:lnTo>
                      <a:pt x="44" y="15"/>
                    </a:lnTo>
                    <a:lnTo>
                      <a:pt x="44" y="15"/>
                    </a:lnTo>
                    <a:lnTo>
                      <a:pt x="45" y="15"/>
                    </a:lnTo>
                    <a:lnTo>
                      <a:pt x="47" y="13"/>
                    </a:lnTo>
                    <a:lnTo>
                      <a:pt x="48" y="11"/>
                    </a:lnTo>
                    <a:lnTo>
                      <a:pt x="52" y="8"/>
                    </a:lnTo>
                    <a:lnTo>
                      <a:pt x="55" y="5"/>
                    </a:lnTo>
                    <a:lnTo>
                      <a:pt x="59" y="3"/>
                    </a:lnTo>
                    <a:lnTo>
                      <a:pt x="63" y="3"/>
                    </a:lnTo>
                    <a:lnTo>
                      <a:pt x="63" y="3"/>
                    </a:lnTo>
                    <a:lnTo>
                      <a:pt x="63" y="3"/>
                    </a:lnTo>
                    <a:lnTo>
                      <a:pt x="63" y="7"/>
                    </a:lnTo>
                    <a:lnTo>
                      <a:pt x="63" y="9"/>
                    </a:lnTo>
                    <a:lnTo>
                      <a:pt x="61" y="12"/>
                    </a:lnTo>
                    <a:lnTo>
                      <a:pt x="64" y="9"/>
                    </a:lnTo>
                    <a:lnTo>
                      <a:pt x="66" y="5"/>
                    </a:lnTo>
                    <a:lnTo>
                      <a:pt x="69" y="3"/>
                    </a:lnTo>
                    <a:lnTo>
                      <a:pt x="73" y="0"/>
                    </a:lnTo>
                    <a:lnTo>
                      <a:pt x="73" y="0"/>
                    </a:lnTo>
                    <a:lnTo>
                      <a:pt x="74" y="0"/>
                    </a:lnTo>
                    <a:close/>
                  </a:path>
                </a:pathLst>
              </a:custGeom>
              <a:grpFill/>
              <a:ln w="0">
                <a:solidFill>
                  <a:srgbClr val="FFB6B6"/>
                </a:solidFill>
                <a:prstDash val="solid"/>
                <a:round/>
              </a:ln>
            </p:spPr>
            <p:txBody>
              <a:bodyPr vert="horz" wrap="square" lIns="91440" tIns="45720" rIns="91440" bIns="45720" numCol="1" anchor="t" anchorCtr="0" compatLnSpc="1"/>
              <a:lstStyle/>
              <a:p>
                <a:endParaRPr lang="zh-CN" altLang="en-US"/>
              </a:p>
            </p:txBody>
          </p:sp>
          <p:sp>
            <p:nvSpPr>
              <p:cNvPr id="33" name="Freeform 106"/>
              <p:cNvSpPr/>
              <p:nvPr/>
            </p:nvSpPr>
            <p:spPr bwMode="auto">
              <a:xfrm>
                <a:off x="4778375" y="3179763"/>
                <a:ext cx="303213" cy="36513"/>
              </a:xfrm>
              <a:custGeom>
                <a:gdLst>
                  <a:gd name="T0" fmla="*/ 149 w 191"/>
                  <a:gd name="T1" fmla="*/ 4 h 23"/>
                  <a:gd name="T2" fmla="*/ 153 w 191"/>
                  <a:gd name="T3" fmla="*/ 11 h 23"/>
                  <a:gd name="T4" fmla="*/ 168 w 191"/>
                  <a:gd name="T5" fmla="*/ 5 h 23"/>
                  <a:gd name="T6" fmla="*/ 172 w 191"/>
                  <a:gd name="T7" fmla="*/ 9 h 23"/>
                  <a:gd name="T8" fmla="*/ 183 w 191"/>
                  <a:gd name="T9" fmla="*/ 7 h 23"/>
                  <a:gd name="T10" fmla="*/ 191 w 191"/>
                  <a:gd name="T11" fmla="*/ 2 h 23"/>
                  <a:gd name="T12" fmla="*/ 184 w 191"/>
                  <a:gd name="T13" fmla="*/ 22 h 23"/>
                  <a:gd name="T14" fmla="*/ 178 w 191"/>
                  <a:gd name="T15" fmla="*/ 22 h 23"/>
                  <a:gd name="T16" fmla="*/ 176 w 191"/>
                  <a:gd name="T17" fmla="*/ 11 h 23"/>
                  <a:gd name="T18" fmla="*/ 164 w 191"/>
                  <a:gd name="T19" fmla="*/ 22 h 23"/>
                  <a:gd name="T20" fmla="*/ 162 w 191"/>
                  <a:gd name="T21" fmla="*/ 15 h 23"/>
                  <a:gd name="T22" fmla="*/ 154 w 191"/>
                  <a:gd name="T23" fmla="*/ 15 h 23"/>
                  <a:gd name="T24" fmla="*/ 147 w 191"/>
                  <a:gd name="T25" fmla="*/ 18 h 23"/>
                  <a:gd name="T26" fmla="*/ 146 w 191"/>
                  <a:gd name="T27" fmla="*/ 9 h 23"/>
                  <a:gd name="T28" fmla="*/ 137 w 191"/>
                  <a:gd name="T29" fmla="*/ 19 h 23"/>
                  <a:gd name="T30" fmla="*/ 137 w 191"/>
                  <a:gd name="T31" fmla="*/ 11 h 23"/>
                  <a:gd name="T32" fmla="*/ 137 w 191"/>
                  <a:gd name="T33" fmla="*/ 7 h 23"/>
                  <a:gd name="T34" fmla="*/ 124 w 191"/>
                  <a:gd name="T35" fmla="*/ 18 h 23"/>
                  <a:gd name="T36" fmla="*/ 116 w 191"/>
                  <a:gd name="T37" fmla="*/ 18 h 23"/>
                  <a:gd name="T38" fmla="*/ 116 w 191"/>
                  <a:gd name="T39" fmla="*/ 10 h 23"/>
                  <a:gd name="T40" fmla="*/ 105 w 191"/>
                  <a:gd name="T41" fmla="*/ 17 h 23"/>
                  <a:gd name="T42" fmla="*/ 104 w 191"/>
                  <a:gd name="T43" fmla="*/ 10 h 23"/>
                  <a:gd name="T44" fmla="*/ 99 w 191"/>
                  <a:gd name="T45" fmla="*/ 17 h 23"/>
                  <a:gd name="T46" fmla="*/ 97 w 191"/>
                  <a:gd name="T47" fmla="*/ 15 h 23"/>
                  <a:gd name="T48" fmla="*/ 90 w 191"/>
                  <a:gd name="T49" fmla="*/ 19 h 23"/>
                  <a:gd name="T50" fmla="*/ 88 w 191"/>
                  <a:gd name="T51" fmla="*/ 13 h 23"/>
                  <a:gd name="T52" fmla="*/ 80 w 191"/>
                  <a:gd name="T53" fmla="*/ 19 h 23"/>
                  <a:gd name="T54" fmla="*/ 78 w 191"/>
                  <a:gd name="T55" fmla="*/ 11 h 23"/>
                  <a:gd name="T56" fmla="*/ 70 w 191"/>
                  <a:gd name="T57" fmla="*/ 17 h 23"/>
                  <a:gd name="T58" fmla="*/ 65 w 191"/>
                  <a:gd name="T59" fmla="*/ 15 h 23"/>
                  <a:gd name="T60" fmla="*/ 63 w 191"/>
                  <a:gd name="T61" fmla="*/ 7 h 23"/>
                  <a:gd name="T62" fmla="*/ 50 w 191"/>
                  <a:gd name="T63" fmla="*/ 19 h 23"/>
                  <a:gd name="T64" fmla="*/ 48 w 191"/>
                  <a:gd name="T65" fmla="*/ 14 h 23"/>
                  <a:gd name="T66" fmla="*/ 40 w 191"/>
                  <a:gd name="T67" fmla="*/ 21 h 23"/>
                  <a:gd name="T68" fmla="*/ 38 w 191"/>
                  <a:gd name="T69" fmla="*/ 13 h 23"/>
                  <a:gd name="T70" fmla="*/ 33 w 191"/>
                  <a:gd name="T71" fmla="*/ 14 h 23"/>
                  <a:gd name="T72" fmla="*/ 24 w 191"/>
                  <a:gd name="T73" fmla="*/ 18 h 23"/>
                  <a:gd name="T74" fmla="*/ 20 w 191"/>
                  <a:gd name="T75" fmla="*/ 10 h 23"/>
                  <a:gd name="T76" fmla="*/ 10 w 191"/>
                  <a:gd name="T77" fmla="*/ 18 h 23"/>
                  <a:gd name="T78" fmla="*/ 10 w 191"/>
                  <a:gd name="T79" fmla="*/ 11 h 23"/>
                  <a:gd name="T80" fmla="*/ 7 w 191"/>
                  <a:gd name="T81" fmla="*/ 10 h 23"/>
                  <a:gd name="T82" fmla="*/ 19 w 191"/>
                  <a:gd name="T83" fmla="*/ 9 h 23"/>
                  <a:gd name="T84" fmla="*/ 28 w 191"/>
                  <a:gd name="T85" fmla="*/ 9 h 23"/>
                  <a:gd name="T86" fmla="*/ 38 w 191"/>
                  <a:gd name="T87" fmla="*/ 6 h 23"/>
                  <a:gd name="T88" fmla="*/ 45 w 191"/>
                  <a:gd name="T89" fmla="*/ 4 h 23"/>
                  <a:gd name="T90" fmla="*/ 54 w 191"/>
                  <a:gd name="T91" fmla="*/ 4 h 23"/>
                  <a:gd name="T92" fmla="*/ 58 w 191"/>
                  <a:gd name="T93" fmla="*/ 10 h 23"/>
                  <a:gd name="T94" fmla="*/ 70 w 191"/>
                  <a:gd name="T95" fmla="*/ 7 h 23"/>
                  <a:gd name="T96" fmla="*/ 80 w 191"/>
                  <a:gd name="T97" fmla="*/ 2 h 23"/>
                  <a:gd name="T98" fmla="*/ 86 w 191"/>
                  <a:gd name="T99" fmla="*/ 9 h 23"/>
                  <a:gd name="T100" fmla="*/ 95 w 191"/>
                  <a:gd name="T101" fmla="*/ 10 h 23"/>
                  <a:gd name="T102" fmla="*/ 101 w 191"/>
                  <a:gd name="T103" fmla="*/ 9 h 23"/>
                  <a:gd name="T104" fmla="*/ 109 w 191"/>
                  <a:gd name="T105" fmla="*/ 9 h 23"/>
                  <a:gd name="T106" fmla="*/ 122 w 191"/>
                  <a:gd name="T107" fmla="*/ 2 h 23"/>
                  <a:gd name="T108" fmla="*/ 117 w 191"/>
                  <a:gd name="T109" fmla="*/ 13 h 23"/>
                  <a:gd name="T110" fmla="*/ 133 w 191"/>
                  <a:gd name="T111" fmla="*/ 1 h 23"/>
                  <a:gd name="T112" fmla="*/ 133 w 191"/>
                  <a:gd name="T113" fmla="*/ 7 h 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1" h="23">
                    <a:moveTo>
                      <a:pt x="143" y="0"/>
                    </a:moveTo>
                    <a:lnTo>
                      <a:pt x="145" y="1"/>
                    </a:lnTo>
                    <a:lnTo>
                      <a:pt x="143" y="4"/>
                    </a:lnTo>
                    <a:lnTo>
                      <a:pt x="143" y="7"/>
                    </a:lnTo>
                    <a:lnTo>
                      <a:pt x="142" y="10"/>
                    </a:lnTo>
                    <a:lnTo>
                      <a:pt x="145" y="6"/>
                    </a:lnTo>
                    <a:lnTo>
                      <a:pt x="149" y="4"/>
                    </a:lnTo>
                    <a:lnTo>
                      <a:pt x="153" y="2"/>
                    </a:lnTo>
                    <a:lnTo>
                      <a:pt x="154" y="1"/>
                    </a:lnTo>
                    <a:lnTo>
                      <a:pt x="155" y="1"/>
                    </a:lnTo>
                    <a:lnTo>
                      <a:pt x="157" y="2"/>
                    </a:lnTo>
                    <a:lnTo>
                      <a:pt x="157" y="4"/>
                    </a:lnTo>
                    <a:lnTo>
                      <a:pt x="155" y="7"/>
                    </a:lnTo>
                    <a:lnTo>
                      <a:pt x="153" y="11"/>
                    </a:lnTo>
                    <a:lnTo>
                      <a:pt x="155" y="9"/>
                    </a:lnTo>
                    <a:lnTo>
                      <a:pt x="159" y="5"/>
                    </a:lnTo>
                    <a:lnTo>
                      <a:pt x="162" y="2"/>
                    </a:lnTo>
                    <a:lnTo>
                      <a:pt x="164" y="2"/>
                    </a:lnTo>
                    <a:lnTo>
                      <a:pt x="167" y="2"/>
                    </a:lnTo>
                    <a:lnTo>
                      <a:pt x="168" y="2"/>
                    </a:lnTo>
                    <a:lnTo>
                      <a:pt x="168" y="5"/>
                    </a:lnTo>
                    <a:lnTo>
                      <a:pt x="167" y="6"/>
                    </a:lnTo>
                    <a:lnTo>
                      <a:pt x="167" y="10"/>
                    </a:lnTo>
                    <a:lnTo>
                      <a:pt x="167" y="13"/>
                    </a:lnTo>
                    <a:lnTo>
                      <a:pt x="167" y="14"/>
                    </a:lnTo>
                    <a:lnTo>
                      <a:pt x="167" y="15"/>
                    </a:lnTo>
                    <a:lnTo>
                      <a:pt x="167" y="15"/>
                    </a:lnTo>
                    <a:lnTo>
                      <a:pt x="172" y="9"/>
                    </a:lnTo>
                    <a:lnTo>
                      <a:pt x="179" y="4"/>
                    </a:lnTo>
                    <a:lnTo>
                      <a:pt x="180" y="4"/>
                    </a:lnTo>
                    <a:lnTo>
                      <a:pt x="182" y="4"/>
                    </a:lnTo>
                    <a:lnTo>
                      <a:pt x="183" y="4"/>
                    </a:lnTo>
                    <a:lnTo>
                      <a:pt x="183" y="5"/>
                    </a:lnTo>
                    <a:lnTo>
                      <a:pt x="183" y="5"/>
                    </a:lnTo>
                    <a:lnTo>
                      <a:pt x="183" y="7"/>
                    </a:lnTo>
                    <a:lnTo>
                      <a:pt x="182" y="11"/>
                    </a:lnTo>
                    <a:lnTo>
                      <a:pt x="187" y="5"/>
                    </a:lnTo>
                    <a:lnTo>
                      <a:pt x="187" y="4"/>
                    </a:lnTo>
                    <a:lnTo>
                      <a:pt x="188" y="2"/>
                    </a:lnTo>
                    <a:lnTo>
                      <a:pt x="189" y="2"/>
                    </a:lnTo>
                    <a:lnTo>
                      <a:pt x="191" y="1"/>
                    </a:lnTo>
                    <a:lnTo>
                      <a:pt x="191" y="2"/>
                    </a:lnTo>
                    <a:lnTo>
                      <a:pt x="191" y="7"/>
                    </a:lnTo>
                    <a:lnTo>
                      <a:pt x="189" y="13"/>
                    </a:lnTo>
                    <a:lnTo>
                      <a:pt x="188" y="18"/>
                    </a:lnTo>
                    <a:lnTo>
                      <a:pt x="188" y="19"/>
                    </a:lnTo>
                    <a:lnTo>
                      <a:pt x="187" y="21"/>
                    </a:lnTo>
                    <a:lnTo>
                      <a:pt x="185" y="22"/>
                    </a:lnTo>
                    <a:lnTo>
                      <a:pt x="184" y="22"/>
                    </a:lnTo>
                    <a:lnTo>
                      <a:pt x="184" y="22"/>
                    </a:lnTo>
                    <a:lnTo>
                      <a:pt x="184" y="17"/>
                    </a:lnTo>
                    <a:lnTo>
                      <a:pt x="185" y="11"/>
                    </a:lnTo>
                    <a:lnTo>
                      <a:pt x="180" y="19"/>
                    </a:lnTo>
                    <a:lnTo>
                      <a:pt x="179" y="21"/>
                    </a:lnTo>
                    <a:lnTo>
                      <a:pt x="179" y="21"/>
                    </a:lnTo>
                    <a:lnTo>
                      <a:pt x="178" y="22"/>
                    </a:lnTo>
                    <a:lnTo>
                      <a:pt x="176" y="22"/>
                    </a:lnTo>
                    <a:lnTo>
                      <a:pt x="176" y="22"/>
                    </a:lnTo>
                    <a:lnTo>
                      <a:pt x="175" y="22"/>
                    </a:lnTo>
                    <a:lnTo>
                      <a:pt x="176" y="18"/>
                    </a:lnTo>
                    <a:lnTo>
                      <a:pt x="176" y="15"/>
                    </a:lnTo>
                    <a:lnTo>
                      <a:pt x="176" y="13"/>
                    </a:lnTo>
                    <a:lnTo>
                      <a:pt x="176" y="11"/>
                    </a:lnTo>
                    <a:lnTo>
                      <a:pt x="176" y="11"/>
                    </a:lnTo>
                    <a:lnTo>
                      <a:pt x="175" y="11"/>
                    </a:lnTo>
                    <a:lnTo>
                      <a:pt x="174" y="13"/>
                    </a:lnTo>
                    <a:lnTo>
                      <a:pt x="172" y="14"/>
                    </a:lnTo>
                    <a:lnTo>
                      <a:pt x="168" y="18"/>
                    </a:lnTo>
                    <a:lnTo>
                      <a:pt x="167" y="21"/>
                    </a:lnTo>
                    <a:lnTo>
                      <a:pt x="164" y="22"/>
                    </a:lnTo>
                    <a:lnTo>
                      <a:pt x="162" y="23"/>
                    </a:lnTo>
                    <a:lnTo>
                      <a:pt x="162" y="23"/>
                    </a:lnTo>
                    <a:lnTo>
                      <a:pt x="161" y="22"/>
                    </a:lnTo>
                    <a:lnTo>
                      <a:pt x="161" y="22"/>
                    </a:lnTo>
                    <a:lnTo>
                      <a:pt x="161" y="19"/>
                    </a:lnTo>
                    <a:lnTo>
                      <a:pt x="162" y="18"/>
                    </a:lnTo>
                    <a:lnTo>
                      <a:pt x="162" y="15"/>
                    </a:lnTo>
                    <a:lnTo>
                      <a:pt x="162" y="13"/>
                    </a:lnTo>
                    <a:lnTo>
                      <a:pt x="162" y="10"/>
                    </a:lnTo>
                    <a:lnTo>
                      <a:pt x="162" y="9"/>
                    </a:lnTo>
                    <a:lnTo>
                      <a:pt x="161" y="9"/>
                    </a:lnTo>
                    <a:lnTo>
                      <a:pt x="159" y="10"/>
                    </a:lnTo>
                    <a:lnTo>
                      <a:pt x="158" y="11"/>
                    </a:lnTo>
                    <a:lnTo>
                      <a:pt x="154" y="15"/>
                    </a:lnTo>
                    <a:lnTo>
                      <a:pt x="150" y="19"/>
                    </a:lnTo>
                    <a:lnTo>
                      <a:pt x="150" y="21"/>
                    </a:lnTo>
                    <a:lnTo>
                      <a:pt x="149" y="21"/>
                    </a:lnTo>
                    <a:lnTo>
                      <a:pt x="147" y="22"/>
                    </a:lnTo>
                    <a:lnTo>
                      <a:pt x="147" y="22"/>
                    </a:lnTo>
                    <a:lnTo>
                      <a:pt x="146" y="21"/>
                    </a:lnTo>
                    <a:lnTo>
                      <a:pt x="147" y="18"/>
                    </a:lnTo>
                    <a:lnTo>
                      <a:pt x="147" y="15"/>
                    </a:lnTo>
                    <a:lnTo>
                      <a:pt x="149" y="13"/>
                    </a:lnTo>
                    <a:lnTo>
                      <a:pt x="149" y="9"/>
                    </a:lnTo>
                    <a:lnTo>
                      <a:pt x="149" y="7"/>
                    </a:lnTo>
                    <a:lnTo>
                      <a:pt x="149" y="6"/>
                    </a:lnTo>
                    <a:lnTo>
                      <a:pt x="147" y="7"/>
                    </a:lnTo>
                    <a:lnTo>
                      <a:pt x="146" y="9"/>
                    </a:lnTo>
                    <a:lnTo>
                      <a:pt x="145" y="10"/>
                    </a:lnTo>
                    <a:lnTo>
                      <a:pt x="143" y="13"/>
                    </a:lnTo>
                    <a:lnTo>
                      <a:pt x="141" y="14"/>
                    </a:lnTo>
                    <a:lnTo>
                      <a:pt x="140" y="17"/>
                    </a:lnTo>
                    <a:lnTo>
                      <a:pt x="140" y="18"/>
                    </a:lnTo>
                    <a:lnTo>
                      <a:pt x="138" y="18"/>
                    </a:lnTo>
                    <a:lnTo>
                      <a:pt x="137" y="19"/>
                    </a:lnTo>
                    <a:lnTo>
                      <a:pt x="136" y="19"/>
                    </a:lnTo>
                    <a:lnTo>
                      <a:pt x="136" y="19"/>
                    </a:lnTo>
                    <a:lnTo>
                      <a:pt x="134" y="19"/>
                    </a:lnTo>
                    <a:lnTo>
                      <a:pt x="136" y="17"/>
                    </a:lnTo>
                    <a:lnTo>
                      <a:pt x="136" y="15"/>
                    </a:lnTo>
                    <a:lnTo>
                      <a:pt x="137" y="13"/>
                    </a:lnTo>
                    <a:lnTo>
                      <a:pt x="137" y="11"/>
                    </a:lnTo>
                    <a:lnTo>
                      <a:pt x="138" y="9"/>
                    </a:lnTo>
                    <a:lnTo>
                      <a:pt x="138" y="7"/>
                    </a:lnTo>
                    <a:lnTo>
                      <a:pt x="140" y="6"/>
                    </a:lnTo>
                    <a:lnTo>
                      <a:pt x="140" y="5"/>
                    </a:lnTo>
                    <a:lnTo>
                      <a:pt x="140" y="5"/>
                    </a:lnTo>
                    <a:lnTo>
                      <a:pt x="138" y="5"/>
                    </a:lnTo>
                    <a:lnTo>
                      <a:pt x="137" y="7"/>
                    </a:lnTo>
                    <a:lnTo>
                      <a:pt x="134" y="10"/>
                    </a:lnTo>
                    <a:lnTo>
                      <a:pt x="132" y="14"/>
                    </a:lnTo>
                    <a:lnTo>
                      <a:pt x="129" y="17"/>
                    </a:lnTo>
                    <a:lnTo>
                      <a:pt x="126" y="18"/>
                    </a:lnTo>
                    <a:lnTo>
                      <a:pt x="125" y="18"/>
                    </a:lnTo>
                    <a:lnTo>
                      <a:pt x="124" y="18"/>
                    </a:lnTo>
                    <a:lnTo>
                      <a:pt x="124" y="18"/>
                    </a:lnTo>
                    <a:lnTo>
                      <a:pt x="125" y="15"/>
                    </a:lnTo>
                    <a:lnTo>
                      <a:pt x="126" y="11"/>
                    </a:lnTo>
                    <a:lnTo>
                      <a:pt x="128" y="9"/>
                    </a:lnTo>
                    <a:lnTo>
                      <a:pt x="129" y="6"/>
                    </a:lnTo>
                    <a:lnTo>
                      <a:pt x="122" y="11"/>
                    </a:lnTo>
                    <a:lnTo>
                      <a:pt x="116" y="18"/>
                    </a:lnTo>
                    <a:lnTo>
                      <a:pt x="116" y="18"/>
                    </a:lnTo>
                    <a:lnTo>
                      <a:pt x="115" y="19"/>
                    </a:lnTo>
                    <a:lnTo>
                      <a:pt x="113" y="19"/>
                    </a:lnTo>
                    <a:lnTo>
                      <a:pt x="113" y="19"/>
                    </a:lnTo>
                    <a:lnTo>
                      <a:pt x="113" y="18"/>
                    </a:lnTo>
                    <a:lnTo>
                      <a:pt x="115" y="14"/>
                    </a:lnTo>
                    <a:lnTo>
                      <a:pt x="116" y="11"/>
                    </a:lnTo>
                    <a:lnTo>
                      <a:pt x="116" y="10"/>
                    </a:lnTo>
                    <a:lnTo>
                      <a:pt x="116" y="10"/>
                    </a:lnTo>
                    <a:lnTo>
                      <a:pt x="115" y="10"/>
                    </a:lnTo>
                    <a:lnTo>
                      <a:pt x="113" y="11"/>
                    </a:lnTo>
                    <a:lnTo>
                      <a:pt x="111" y="13"/>
                    </a:lnTo>
                    <a:lnTo>
                      <a:pt x="109" y="14"/>
                    </a:lnTo>
                    <a:lnTo>
                      <a:pt x="107" y="15"/>
                    </a:lnTo>
                    <a:lnTo>
                      <a:pt x="105" y="17"/>
                    </a:lnTo>
                    <a:lnTo>
                      <a:pt x="104" y="17"/>
                    </a:lnTo>
                    <a:lnTo>
                      <a:pt x="103" y="17"/>
                    </a:lnTo>
                    <a:lnTo>
                      <a:pt x="103" y="17"/>
                    </a:lnTo>
                    <a:lnTo>
                      <a:pt x="103" y="17"/>
                    </a:lnTo>
                    <a:lnTo>
                      <a:pt x="103" y="13"/>
                    </a:lnTo>
                    <a:lnTo>
                      <a:pt x="104" y="11"/>
                    </a:lnTo>
                    <a:lnTo>
                      <a:pt x="104" y="10"/>
                    </a:lnTo>
                    <a:lnTo>
                      <a:pt x="104" y="11"/>
                    </a:lnTo>
                    <a:lnTo>
                      <a:pt x="103" y="13"/>
                    </a:lnTo>
                    <a:lnTo>
                      <a:pt x="101" y="14"/>
                    </a:lnTo>
                    <a:lnTo>
                      <a:pt x="100" y="14"/>
                    </a:lnTo>
                    <a:lnTo>
                      <a:pt x="99" y="15"/>
                    </a:lnTo>
                    <a:lnTo>
                      <a:pt x="99" y="15"/>
                    </a:lnTo>
                    <a:lnTo>
                      <a:pt x="99" y="17"/>
                    </a:lnTo>
                    <a:lnTo>
                      <a:pt x="97" y="17"/>
                    </a:lnTo>
                    <a:lnTo>
                      <a:pt x="97" y="18"/>
                    </a:lnTo>
                    <a:lnTo>
                      <a:pt x="96" y="18"/>
                    </a:lnTo>
                    <a:lnTo>
                      <a:pt x="96" y="17"/>
                    </a:lnTo>
                    <a:lnTo>
                      <a:pt x="96" y="17"/>
                    </a:lnTo>
                    <a:lnTo>
                      <a:pt x="96" y="17"/>
                    </a:lnTo>
                    <a:lnTo>
                      <a:pt x="97" y="15"/>
                    </a:lnTo>
                    <a:lnTo>
                      <a:pt x="96" y="15"/>
                    </a:lnTo>
                    <a:lnTo>
                      <a:pt x="96" y="14"/>
                    </a:lnTo>
                    <a:lnTo>
                      <a:pt x="96" y="13"/>
                    </a:lnTo>
                    <a:lnTo>
                      <a:pt x="96" y="10"/>
                    </a:lnTo>
                    <a:lnTo>
                      <a:pt x="95" y="14"/>
                    </a:lnTo>
                    <a:lnTo>
                      <a:pt x="92" y="17"/>
                    </a:lnTo>
                    <a:lnTo>
                      <a:pt x="90" y="19"/>
                    </a:lnTo>
                    <a:lnTo>
                      <a:pt x="88" y="19"/>
                    </a:lnTo>
                    <a:lnTo>
                      <a:pt x="88" y="19"/>
                    </a:lnTo>
                    <a:lnTo>
                      <a:pt x="87" y="19"/>
                    </a:lnTo>
                    <a:lnTo>
                      <a:pt x="87" y="18"/>
                    </a:lnTo>
                    <a:lnTo>
                      <a:pt x="88" y="15"/>
                    </a:lnTo>
                    <a:lnTo>
                      <a:pt x="88" y="14"/>
                    </a:lnTo>
                    <a:lnTo>
                      <a:pt x="88" y="13"/>
                    </a:lnTo>
                    <a:lnTo>
                      <a:pt x="88" y="11"/>
                    </a:lnTo>
                    <a:lnTo>
                      <a:pt x="88" y="11"/>
                    </a:lnTo>
                    <a:lnTo>
                      <a:pt x="87" y="11"/>
                    </a:lnTo>
                    <a:lnTo>
                      <a:pt x="86" y="13"/>
                    </a:lnTo>
                    <a:lnTo>
                      <a:pt x="84" y="15"/>
                    </a:lnTo>
                    <a:lnTo>
                      <a:pt x="82" y="18"/>
                    </a:lnTo>
                    <a:lnTo>
                      <a:pt x="80" y="19"/>
                    </a:lnTo>
                    <a:lnTo>
                      <a:pt x="79" y="21"/>
                    </a:lnTo>
                    <a:lnTo>
                      <a:pt x="78" y="22"/>
                    </a:lnTo>
                    <a:lnTo>
                      <a:pt x="78" y="22"/>
                    </a:lnTo>
                    <a:lnTo>
                      <a:pt x="76" y="22"/>
                    </a:lnTo>
                    <a:lnTo>
                      <a:pt x="76" y="18"/>
                    </a:lnTo>
                    <a:lnTo>
                      <a:pt x="76" y="14"/>
                    </a:lnTo>
                    <a:lnTo>
                      <a:pt x="78" y="11"/>
                    </a:lnTo>
                    <a:lnTo>
                      <a:pt x="78" y="7"/>
                    </a:lnTo>
                    <a:lnTo>
                      <a:pt x="76" y="9"/>
                    </a:lnTo>
                    <a:lnTo>
                      <a:pt x="75" y="10"/>
                    </a:lnTo>
                    <a:lnTo>
                      <a:pt x="74" y="11"/>
                    </a:lnTo>
                    <a:lnTo>
                      <a:pt x="73" y="13"/>
                    </a:lnTo>
                    <a:lnTo>
                      <a:pt x="71" y="15"/>
                    </a:lnTo>
                    <a:lnTo>
                      <a:pt x="70" y="17"/>
                    </a:lnTo>
                    <a:lnTo>
                      <a:pt x="69" y="18"/>
                    </a:lnTo>
                    <a:lnTo>
                      <a:pt x="67" y="19"/>
                    </a:lnTo>
                    <a:lnTo>
                      <a:pt x="67" y="19"/>
                    </a:lnTo>
                    <a:lnTo>
                      <a:pt x="66" y="21"/>
                    </a:lnTo>
                    <a:lnTo>
                      <a:pt x="65" y="19"/>
                    </a:lnTo>
                    <a:lnTo>
                      <a:pt x="65" y="18"/>
                    </a:lnTo>
                    <a:lnTo>
                      <a:pt x="65" y="15"/>
                    </a:lnTo>
                    <a:lnTo>
                      <a:pt x="65" y="13"/>
                    </a:lnTo>
                    <a:lnTo>
                      <a:pt x="65" y="13"/>
                    </a:lnTo>
                    <a:lnTo>
                      <a:pt x="65" y="11"/>
                    </a:lnTo>
                    <a:lnTo>
                      <a:pt x="65" y="9"/>
                    </a:lnTo>
                    <a:lnTo>
                      <a:pt x="65" y="7"/>
                    </a:lnTo>
                    <a:lnTo>
                      <a:pt x="65" y="7"/>
                    </a:lnTo>
                    <a:lnTo>
                      <a:pt x="63" y="7"/>
                    </a:lnTo>
                    <a:lnTo>
                      <a:pt x="61" y="10"/>
                    </a:lnTo>
                    <a:lnTo>
                      <a:pt x="58" y="13"/>
                    </a:lnTo>
                    <a:lnTo>
                      <a:pt x="55" y="14"/>
                    </a:lnTo>
                    <a:lnTo>
                      <a:pt x="53" y="17"/>
                    </a:lnTo>
                    <a:lnTo>
                      <a:pt x="53" y="18"/>
                    </a:lnTo>
                    <a:lnTo>
                      <a:pt x="52" y="18"/>
                    </a:lnTo>
                    <a:lnTo>
                      <a:pt x="50" y="19"/>
                    </a:lnTo>
                    <a:lnTo>
                      <a:pt x="49" y="19"/>
                    </a:lnTo>
                    <a:lnTo>
                      <a:pt x="49" y="18"/>
                    </a:lnTo>
                    <a:lnTo>
                      <a:pt x="49" y="15"/>
                    </a:lnTo>
                    <a:lnTo>
                      <a:pt x="49" y="11"/>
                    </a:lnTo>
                    <a:lnTo>
                      <a:pt x="49" y="11"/>
                    </a:lnTo>
                    <a:lnTo>
                      <a:pt x="49" y="11"/>
                    </a:lnTo>
                    <a:lnTo>
                      <a:pt x="48" y="14"/>
                    </a:lnTo>
                    <a:lnTo>
                      <a:pt x="46" y="15"/>
                    </a:lnTo>
                    <a:lnTo>
                      <a:pt x="45" y="17"/>
                    </a:lnTo>
                    <a:lnTo>
                      <a:pt x="44" y="18"/>
                    </a:lnTo>
                    <a:lnTo>
                      <a:pt x="44" y="19"/>
                    </a:lnTo>
                    <a:lnTo>
                      <a:pt x="42" y="19"/>
                    </a:lnTo>
                    <a:lnTo>
                      <a:pt x="41" y="21"/>
                    </a:lnTo>
                    <a:lnTo>
                      <a:pt x="40" y="21"/>
                    </a:lnTo>
                    <a:lnTo>
                      <a:pt x="40" y="19"/>
                    </a:lnTo>
                    <a:lnTo>
                      <a:pt x="40" y="17"/>
                    </a:lnTo>
                    <a:lnTo>
                      <a:pt x="40" y="13"/>
                    </a:lnTo>
                    <a:lnTo>
                      <a:pt x="41" y="10"/>
                    </a:lnTo>
                    <a:lnTo>
                      <a:pt x="42" y="7"/>
                    </a:lnTo>
                    <a:lnTo>
                      <a:pt x="41" y="10"/>
                    </a:lnTo>
                    <a:lnTo>
                      <a:pt x="38" y="13"/>
                    </a:lnTo>
                    <a:lnTo>
                      <a:pt x="37" y="15"/>
                    </a:lnTo>
                    <a:lnTo>
                      <a:pt x="36" y="15"/>
                    </a:lnTo>
                    <a:lnTo>
                      <a:pt x="36" y="17"/>
                    </a:lnTo>
                    <a:lnTo>
                      <a:pt x="34" y="17"/>
                    </a:lnTo>
                    <a:lnTo>
                      <a:pt x="33" y="18"/>
                    </a:lnTo>
                    <a:lnTo>
                      <a:pt x="33" y="17"/>
                    </a:lnTo>
                    <a:lnTo>
                      <a:pt x="33" y="14"/>
                    </a:lnTo>
                    <a:lnTo>
                      <a:pt x="33" y="11"/>
                    </a:lnTo>
                    <a:lnTo>
                      <a:pt x="32" y="9"/>
                    </a:lnTo>
                    <a:lnTo>
                      <a:pt x="31" y="11"/>
                    </a:lnTo>
                    <a:lnTo>
                      <a:pt x="28" y="15"/>
                    </a:lnTo>
                    <a:lnTo>
                      <a:pt x="25" y="18"/>
                    </a:lnTo>
                    <a:lnTo>
                      <a:pt x="24" y="18"/>
                    </a:lnTo>
                    <a:lnTo>
                      <a:pt x="24" y="18"/>
                    </a:lnTo>
                    <a:lnTo>
                      <a:pt x="23" y="18"/>
                    </a:lnTo>
                    <a:lnTo>
                      <a:pt x="23" y="17"/>
                    </a:lnTo>
                    <a:lnTo>
                      <a:pt x="23" y="14"/>
                    </a:lnTo>
                    <a:lnTo>
                      <a:pt x="23" y="11"/>
                    </a:lnTo>
                    <a:lnTo>
                      <a:pt x="23" y="9"/>
                    </a:lnTo>
                    <a:lnTo>
                      <a:pt x="23" y="7"/>
                    </a:lnTo>
                    <a:lnTo>
                      <a:pt x="20" y="10"/>
                    </a:lnTo>
                    <a:lnTo>
                      <a:pt x="16" y="14"/>
                    </a:lnTo>
                    <a:lnTo>
                      <a:pt x="13" y="18"/>
                    </a:lnTo>
                    <a:lnTo>
                      <a:pt x="12" y="18"/>
                    </a:lnTo>
                    <a:lnTo>
                      <a:pt x="12" y="19"/>
                    </a:lnTo>
                    <a:lnTo>
                      <a:pt x="11" y="19"/>
                    </a:lnTo>
                    <a:lnTo>
                      <a:pt x="10" y="19"/>
                    </a:lnTo>
                    <a:lnTo>
                      <a:pt x="10" y="18"/>
                    </a:lnTo>
                    <a:lnTo>
                      <a:pt x="11" y="17"/>
                    </a:lnTo>
                    <a:lnTo>
                      <a:pt x="11" y="15"/>
                    </a:lnTo>
                    <a:lnTo>
                      <a:pt x="12" y="14"/>
                    </a:lnTo>
                    <a:lnTo>
                      <a:pt x="12" y="13"/>
                    </a:lnTo>
                    <a:lnTo>
                      <a:pt x="12" y="11"/>
                    </a:lnTo>
                    <a:lnTo>
                      <a:pt x="11" y="10"/>
                    </a:lnTo>
                    <a:lnTo>
                      <a:pt x="10" y="11"/>
                    </a:lnTo>
                    <a:lnTo>
                      <a:pt x="7" y="13"/>
                    </a:lnTo>
                    <a:lnTo>
                      <a:pt x="0" y="15"/>
                    </a:lnTo>
                    <a:lnTo>
                      <a:pt x="0" y="15"/>
                    </a:lnTo>
                    <a:lnTo>
                      <a:pt x="0" y="15"/>
                    </a:lnTo>
                    <a:lnTo>
                      <a:pt x="0" y="15"/>
                    </a:lnTo>
                    <a:lnTo>
                      <a:pt x="4" y="13"/>
                    </a:lnTo>
                    <a:lnTo>
                      <a:pt x="7" y="10"/>
                    </a:lnTo>
                    <a:lnTo>
                      <a:pt x="11" y="7"/>
                    </a:lnTo>
                    <a:lnTo>
                      <a:pt x="13" y="7"/>
                    </a:lnTo>
                    <a:lnTo>
                      <a:pt x="15" y="7"/>
                    </a:lnTo>
                    <a:lnTo>
                      <a:pt x="16" y="9"/>
                    </a:lnTo>
                    <a:lnTo>
                      <a:pt x="16" y="10"/>
                    </a:lnTo>
                    <a:lnTo>
                      <a:pt x="15" y="11"/>
                    </a:lnTo>
                    <a:lnTo>
                      <a:pt x="19" y="9"/>
                    </a:lnTo>
                    <a:lnTo>
                      <a:pt x="21" y="5"/>
                    </a:lnTo>
                    <a:lnTo>
                      <a:pt x="25" y="2"/>
                    </a:lnTo>
                    <a:lnTo>
                      <a:pt x="27" y="2"/>
                    </a:lnTo>
                    <a:lnTo>
                      <a:pt x="28" y="4"/>
                    </a:lnTo>
                    <a:lnTo>
                      <a:pt x="28" y="5"/>
                    </a:lnTo>
                    <a:lnTo>
                      <a:pt x="28" y="7"/>
                    </a:lnTo>
                    <a:lnTo>
                      <a:pt x="28" y="9"/>
                    </a:lnTo>
                    <a:lnTo>
                      <a:pt x="27" y="11"/>
                    </a:lnTo>
                    <a:lnTo>
                      <a:pt x="29" y="9"/>
                    </a:lnTo>
                    <a:lnTo>
                      <a:pt x="32" y="6"/>
                    </a:lnTo>
                    <a:lnTo>
                      <a:pt x="34" y="4"/>
                    </a:lnTo>
                    <a:lnTo>
                      <a:pt x="36" y="4"/>
                    </a:lnTo>
                    <a:lnTo>
                      <a:pt x="37" y="4"/>
                    </a:lnTo>
                    <a:lnTo>
                      <a:pt x="38" y="6"/>
                    </a:lnTo>
                    <a:lnTo>
                      <a:pt x="38" y="9"/>
                    </a:lnTo>
                    <a:lnTo>
                      <a:pt x="40" y="6"/>
                    </a:lnTo>
                    <a:lnTo>
                      <a:pt x="41" y="5"/>
                    </a:lnTo>
                    <a:lnTo>
                      <a:pt x="44" y="4"/>
                    </a:lnTo>
                    <a:lnTo>
                      <a:pt x="44" y="4"/>
                    </a:lnTo>
                    <a:lnTo>
                      <a:pt x="45" y="2"/>
                    </a:lnTo>
                    <a:lnTo>
                      <a:pt x="45" y="4"/>
                    </a:lnTo>
                    <a:lnTo>
                      <a:pt x="46" y="5"/>
                    </a:lnTo>
                    <a:lnTo>
                      <a:pt x="46" y="7"/>
                    </a:lnTo>
                    <a:lnTo>
                      <a:pt x="45" y="10"/>
                    </a:lnTo>
                    <a:lnTo>
                      <a:pt x="48" y="7"/>
                    </a:lnTo>
                    <a:lnTo>
                      <a:pt x="50" y="5"/>
                    </a:lnTo>
                    <a:lnTo>
                      <a:pt x="53" y="4"/>
                    </a:lnTo>
                    <a:lnTo>
                      <a:pt x="54" y="4"/>
                    </a:lnTo>
                    <a:lnTo>
                      <a:pt x="54" y="5"/>
                    </a:lnTo>
                    <a:lnTo>
                      <a:pt x="54" y="7"/>
                    </a:lnTo>
                    <a:lnTo>
                      <a:pt x="54" y="11"/>
                    </a:lnTo>
                    <a:lnTo>
                      <a:pt x="57" y="9"/>
                    </a:lnTo>
                    <a:lnTo>
                      <a:pt x="57" y="9"/>
                    </a:lnTo>
                    <a:lnTo>
                      <a:pt x="58" y="9"/>
                    </a:lnTo>
                    <a:lnTo>
                      <a:pt x="58" y="10"/>
                    </a:lnTo>
                    <a:lnTo>
                      <a:pt x="57" y="13"/>
                    </a:lnTo>
                    <a:lnTo>
                      <a:pt x="59" y="9"/>
                    </a:lnTo>
                    <a:lnTo>
                      <a:pt x="62" y="6"/>
                    </a:lnTo>
                    <a:lnTo>
                      <a:pt x="65" y="5"/>
                    </a:lnTo>
                    <a:lnTo>
                      <a:pt x="69" y="4"/>
                    </a:lnTo>
                    <a:lnTo>
                      <a:pt x="70" y="4"/>
                    </a:lnTo>
                    <a:lnTo>
                      <a:pt x="70" y="7"/>
                    </a:lnTo>
                    <a:lnTo>
                      <a:pt x="69" y="10"/>
                    </a:lnTo>
                    <a:lnTo>
                      <a:pt x="69" y="14"/>
                    </a:lnTo>
                    <a:lnTo>
                      <a:pt x="71" y="10"/>
                    </a:lnTo>
                    <a:lnTo>
                      <a:pt x="75" y="6"/>
                    </a:lnTo>
                    <a:lnTo>
                      <a:pt x="79" y="2"/>
                    </a:lnTo>
                    <a:lnTo>
                      <a:pt x="80" y="2"/>
                    </a:lnTo>
                    <a:lnTo>
                      <a:pt x="80" y="2"/>
                    </a:lnTo>
                    <a:lnTo>
                      <a:pt x="82" y="4"/>
                    </a:lnTo>
                    <a:lnTo>
                      <a:pt x="82" y="6"/>
                    </a:lnTo>
                    <a:lnTo>
                      <a:pt x="82" y="9"/>
                    </a:lnTo>
                    <a:lnTo>
                      <a:pt x="82" y="11"/>
                    </a:lnTo>
                    <a:lnTo>
                      <a:pt x="80" y="14"/>
                    </a:lnTo>
                    <a:lnTo>
                      <a:pt x="83" y="11"/>
                    </a:lnTo>
                    <a:lnTo>
                      <a:pt x="86" y="9"/>
                    </a:lnTo>
                    <a:lnTo>
                      <a:pt x="88" y="7"/>
                    </a:lnTo>
                    <a:lnTo>
                      <a:pt x="91" y="6"/>
                    </a:lnTo>
                    <a:lnTo>
                      <a:pt x="94" y="6"/>
                    </a:lnTo>
                    <a:lnTo>
                      <a:pt x="94" y="6"/>
                    </a:lnTo>
                    <a:lnTo>
                      <a:pt x="94" y="7"/>
                    </a:lnTo>
                    <a:lnTo>
                      <a:pt x="92" y="13"/>
                    </a:lnTo>
                    <a:lnTo>
                      <a:pt x="95" y="10"/>
                    </a:lnTo>
                    <a:lnTo>
                      <a:pt x="96" y="7"/>
                    </a:lnTo>
                    <a:lnTo>
                      <a:pt x="99" y="5"/>
                    </a:lnTo>
                    <a:lnTo>
                      <a:pt x="100" y="5"/>
                    </a:lnTo>
                    <a:lnTo>
                      <a:pt x="100" y="5"/>
                    </a:lnTo>
                    <a:lnTo>
                      <a:pt x="101" y="5"/>
                    </a:lnTo>
                    <a:lnTo>
                      <a:pt x="101" y="7"/>
                    </a:lnTo>
                    <a:lnTo>
                      <a:pt x="101" y="9"/>
                    </a:lnTo>
                    <a:lnTo>
                      <a:pt x="104" y="6"/>
                    </a:lnTo>
                    <a:lnTo>
                      <a:pt x="108" y="4"/>
                    </a:lnTo>
                    <a:lnTo>
                      <a:pt x="109" y="4"/>
                    </a:lnTo>
                    <a:lnTo>
                      <a:pt x="109" y="4"/>
                    </a:lnTo>
                    <a:lnTo>
                      <a:pt x="111" y="4"/>
                    </a:lnTo>
                    <a:lnTo>
                      <a:pt x="109" y="6"/>
                    </a:lnTo>
                    <a:lnTo>
                      <a:pt x="109" y="9"/>
                    </a:lnTo>
                    <a:lnTo>
                      <a:pt x="108" y="10"/>
                    </a:lnTo>
                    <a:lnTo>
                      <a:pt x="111" y="9"/>
                    </a:lnTo>
                    <a:lnTo>
                      <a:pt x="112" y="7"/>
                    </a:lnTo>
                    <a:lnTo>
                      <a:pt x="115" y="5"/>
                    </a:lnTo>
                    <a:lnTo>
                      <a:pt x="117" y="4"/>
                    </a:lnTo>
                    <a:lnTo>
                      <a:pt x="120" y="2"/>
                    </a:lnTo>
                    <a:lnTo>
                      <a:pt x="122" y="2"/>
                    </a:lnTo>
                    <a:lnTo>
                      <a:pt x="124" y="4"/>
                    </a:lnTo>
                    <a:lnTo>
                      <a:pt x="124" y="4"/>
                    </a:lnTo>
                    <a:lnTo>
                      <a:pt x="122" y="6"/>
                    </a:lnTo>
                    <a:lnTo>
                      <a:pt x="121" y="7"/>
                    </a:lnTo>
                    <a:lnTo>
                      <a:pt x="120" y="10"/>
                    </a:lnTo>
                    <a:lnTo>
                      <a:pt x="119" y="11"/>
                    </a:lnTo>
                    <a:lnTo>
                      <a:pt x="117" y="13"/>
                    </a:lnTo>
                    <a:lnTo>
                      <a:pt x="117" y="13"/>
                    </a:lnTo>
                    <a:lnTo>
                      <a:pt x="119" y="11"/>
                    </a:lnTo>
                    <a:lnTo>
                      <a:pt x="120" y="10"/>
                    </a:lnTo>
                    <a:lnTo>
                      <a:pt x="124" y="6"/>
                    </a:lnTo>
                    <a:lnTo>
                      <a:pt x="128" y="4"/>
                    </a:lnTo>
                    <a:lnTo>
                      <a:pt x="133" y="1"/>
                    </a:lnTo>
                    <a:lnTo>
                      <a:pt x="133" y="1"/>
                    </a:lnTo>
                    <a:lnTo>
                      <a:pt x="134" y="1"/>
                    </a:lnTo>
                    <a:lnTo>
                      <a:pt x="134" y="1"/>
                    </a:lnTo>
                    <a:lnTo>
                      <a:pt x="134" y="4"/>
                    </a:lnTo>
                    <a:lnTo>
                      <a:pt x="133" y="6"/>
                    </a:lnTo>
                    <a:lnTo>
                      <a:pt x="132" y="9"/>
                    </a:lnTo>
                    <a:lnTo>
                      <a:pt x="130" y="11"/>
                    </a:lnTo>
                    <a:lnTo>
                      <a:pt x="133" y="7"/>
                    </a:lnTo>
                    <a:lnTo>
                      <a:pt x="137" y="5"/>
                    </a:lnTo>
                    <a:lnTo>
                      <a:pt x="141" y="1"/>
                    </a:lnTo>
                    <a:lnTo>
                      <a:pt x="141" y="1"/>
                    </a:lnTo>
                    <a:lnTo>
                      <a:pt x="142" y="1"/>
                    </a:lnTo>
                    <a:lnTo>
                      <a:pt x="143" y="0"/>
                    </a:lnTo>
                    <a:close/>
                  </a:path>
                </a:pathLst>
              </a:custGeom>
              <a:grpFill/>
              <a:ln w="0">
                <a:solidFill>
                  <a:srgbClr val="FFB6B6"/>
                </a:solidFill>
                <a:prstDash val="solid"/>
                <a:round/>
              </a:ln>
            </p:spPr>
            <p:txBody>
              <a:bodyPr vert="horz" wrap="square" lIns="91440" tIns="45720" rIns="91440" bIns="45720" numCol="1" anchor="t" anchorCtr="0" compatLnSpc="1"/>
              <a:lstStyle/>
              <a:p>
                <a:endParaRPr lang="zh-CN" altLang="en-US"/>
              </a:p>
            </p:txBody>
          </p:sp>
          <p:sp>
            <p:nvSpPr>
              <p:cNvPr id="34" name="Freeform 107"/>
              <p:cNvSpPr/>
              <p:nvPr/>
            </p:nvSpPr>
            <p:spPr bwMode="auto">
              <a:xfrm>
                <a:off x="5078413" y="3000375"/>
                <a:ext cx="146050" cy="206375"/>
              </a:xfrm>
              <a:custGeom>
                <a:gdLst>
                  <a:gd name="T0" fmla="*/ 92 w 92"/>
                  <a:gd name="T1" fmla="*/ 1 h 130"/>
                  <a:gd name="T2" fmla="*/ 92 w 92"/>
                  <a:gd name="T3" fmla="*/ 5 h 130"/>
                  <a:gd name="T4" fmla="*/ 90 w 92"/>
                  <a:gd name="T5" fmla="*/ 6 h 130"/>
                  <a:gd name="T6" fmla="*/ 88 w 92"/>
                  <a:gd name="T7" fmla="*/ 9 h 130"/>
                  <a:gd name="T8" fmla="*/ 84 w 92"/>
                  <a:gd name="T9" fmla="*/ 9 h 130"/>
                  <a:gd name="T10" fmla="*/ 82 w 92"/>
                  <a:gd name="T11" fmla="*/ 14 h 130"/>
                  <a:gd name="T12" fmla="*/ 75 w 92"/>
                  <a:gd name="T13" fmla="*/ 25 h 130"/>
                  <a:gd name="T14" fmla="*/ 74 w 92"/>
                  <a:gd name="T15" fmla="*/ 25 h 130"/>
                  <a:gd name="T16" fmla="*/ 71 w 92"/>
                  <a:gd name="T17" fmla="*/ 26 h 130"/>
                  <a:gd name="T18" fmla="*/ 70 w 92"/>
                  <a:gd name="T19" fmla="*/ 22 h 130"/>
                  <a:gd name="T20" fmla="*/ 63 w 92"/>
                  <a:gd name="T21" fmla="*/ 42 h 130"/>
                  <a:gd name="T22" fmla="*/ 56 w 92"/>
                  <a:gd name="T23" fmla="*/ 50 h 130"/>
                  <a:gd name="T24" fmla="*/ 53 w 92"/>
                  <a:gd name="T25" fmla="*/ 50 h 130"/>
                  <a:gd name="T26" fmla="*/ 49 w 92"/>
                  <a:gd name="T27" fmla="*/ 59 h 130"/>
                  <a:gd name="T28" fmla="*/ 45 w 92"/>
                  <a:gd name="T29" fmla="*/ 64 h 130"/>
                  <a:gd name="T30" fmla="*/ 41 w 92"/>
                  <a:gd name="T31" fmla="*/ 65 h 130"/>
                  <a:gd name="T32" fmla="*/ 36 w 92"/>
                  <a:gd name="T33" fmla="*/ 81 h 130"/>
                  <a:gd name="T34" fmla="*/ 35 w 92"/>
                  <a:gd name="T35" fmla="*/ 84 h 130"/>
                  <a:gd name="T36" fmla="*/ 32 w 92"/>
                  <a:gd name="T37" fmla="*/ 84 h 130"/>
                  <a:gd name="T38" fmla="*/ 31 w 92"/>
                  <a:gd name="T39" fmla="*/ 79 h 130"/>
                  <a:gd name="T40" fmla="*/ 28 w 92"/>
                  <a:gd name="T41" fmla="*/ 86 h 130"/>
                  <a:gd name="T42" fmla="*/ 24 w 92"/>
                  <a:gd name="T43" fmla="*/ 97 h 130"/>
                  <a:gd name="T44" fmla="*/ 21 w 92"/>
                  <a:gd name="T45" fmla="*/ 100 h 130"/>
                  <a:gd name="T46" fmla="*/ 20 w 92"/>
                  <a:gd name="T47" fmla="*/ 100 h 130"/>
                  <a:gd name="T48" fmla="*/ 21 w 92"/>
                  <a:gd name="T49" fmla="*/ 93 h 130"/>
                  <a:gd name="T50" fmla="*/ 11 w 92"/>
                  <a:gd name="T51" fmla="*/ 119 h 130"/>
                  <a:gd name="T52" fmla="*/ 8 w 92"/>
                  <a:gd name="T53" fmla="*/ 120 h 130"/>
                  <a:gd name="T54" fmla="*/ 7 w 92"/>
                  <a:gd name="T55" fmla="*/ 120 h 130"/>
                  <a:gd name="T56" fmla="*/ 8 w 92"/>
                  <a:gd name="T57" fmla="*/ 114 h 130"/>
                  <a:gd name="T58" fmla="*/ 0 w 92"/>
                  <a:gd name="T59" fmla="*/ 130 h 130"/>
                  <a:gd name="T60" fmla="*/ 0 w 92"/>
                  <a:gd name="T61" fmla="*/ 130 h 130"/>
                  <a:gd name="T62" fmla="*/ 7 w 92"/>
                  <a:gd name="T63" fmla="*/ 113 h 130"/>
                  <a:gd name="T64" fmla="*/ 16 w 92"/>
                  <a:gd name="T65" fmla="*/ 96 h 130"/>
                  <a:gd name="T66" fmla="*/ 20 w 92"/>
                  <a:gd name="T67" fmla="*/ 88 h 130"/>
                  <a:gd name="T68" fmla="*/ 27 w 92"/>
                  <a:gd name="T69" fmla="*/ 76 h 130"/>
                  <a:gd name="T70" fmla="*/ 28 w 92"/>
                  <a:gd name="T71" fmla="*/ 76 h 130"/>
                  <a:gd name="T72" fmla="*/ 32 w 92"/>
                  <a:gd name="T73" fmla="*/ 67 h 130"/>
                  <a:gd name="T74" fmla="*/ 33 w 92"/>
                  <a:gd name="T75" fmla="*/ 65 h 130"/>
                  <a:gd name="T76" fmla="*/ 36 w 92"/>
                  <a:gd name="T77" fmla="*/ 64 h 130"/>
                  <a:gd name="T78" fmla="*/ 37 w 92"/>
                  <a:gd name="T79" fmla="*/ 65 h 130"/>
                  <a:gd name="T80" fmla="*/ 44 w 92"/>
                  <a:gd name="T81" fmla="*/ 54 h 130"/>
                  <a:gd name="T82" fmla="*/ 46 w 92"/>
                  <a:gd name="T83" fmla="*/ 51 h 130"/>
                  <a:gd name="T84" fmla="*/ 49 w 92"/>
                  <a:gd name="T85" fmla="*/ 51 h 130"/>
                  <a:gd name="T86" fmla="*/ 53 w 92"/>
                  <a:gd name="T87" fmla="*/ 39 h 130"/>
                  <a:gd name="T88" fmla="*/ 57 w 92"/>
                  <a:gd name="T89" fmla="*/ 34 h 130"/>
                  <a:gd name="T90" fmla="*/ 59 w 92"/>
                  <a:gd name="T91" fmla="*/ 33 h 130"/>
                  <a:gd name="T92" fmla="*/ 61 w 92"/>
                  <a:gd name="T93" fmla="*/ 33 h 130"/>
                  <a:gd name="T94" fmla="*/ 62 w 92"/>
                  <a:gd name="T95" fmla="*/ 33 h 130"/>
                  <a:gd name="T96" fmla="*/ 71 w 92"/>
                  <a:gd name="T97" fmla="*/ 14 h 130"/>
                  <a:gd name="T98" fmla="*/ 73 w 92"/>
                  <a:gd name="T99" fmla="*/ 13 h 130"/>
                  <a:gd name="T100" fmla="*/ 75 w 92"/>
                  <a:gd name="T101" fmla="*/ 13 h 130"/>
                  <a:gd name="T102" fmla="*/ 75 w 92"/>
                  <a:gd name="T103" fmla="*/ 16 h 130"/>
                  <a:gd name="T104" fmla="*/ 80 w 92"/>
                  <a:gd name="T105" fmla="*/ 6 h 130"/>
                  <a:gd name="T106" fmla="*/ 84 w 92"/>
                  <a:gd name="T107" fmla="*/ 1 h 130"/>
                  <a:gd name="T108" fmla="*/ 88 w 92"/>
                  <a:gd name="T109" fmla="*/ 0 h 130"/>
                  <a:gd name="T110" fmla="*/ 91 w 92"/>
                  <a:gd name="T111" fmla="*/ 0 h 13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2" h="130">
                    <a:moveTo>
                      <a:pt x="92" y="0"/>
                    </a:moveTo>
                    <a:lnTo>
                      <a:pt x="92" y="1"/>
                    </a:lnTo>
                    <a:lnTo>
                      <a:pt x="92" y="4"/>
                    </a:lnTo>
                    <a:lnTo>
                      <a:pt x="92" y="5"/>
                    </a:lnTo>
                    <a:lnTo>
                      <a:pt x="91" y="5"/>
                    </a:lnTo>
                    <a:lnTo>
                      <a:pt x="90" y="6"/>
                    </a:lnTo>
                    <a:lnTo>
                      <a:pt x="88" y="8"/>
                    </a:lnTo>
                    <a:lnTo>
                      <a:pt x="88" y="9"/>
                    </a:lnTo>
                    <a:lnTo>
                      <a:pt x="86" y="9"/>
                    </a:lnTo>
                    <a:lnTo>
                      <a:pt x="84" y="9"/>
                    </a:lnTo>
                    <a:lnTo>
                      <a:pt x="84" y="9"/>
                    </a:lnTo>
                    <a:lnTo>
                      <a:pt x="82" y="14"/>
                    </a:lnTo>
                    <a:lnTo>
                      <a:pt x="79" y="20"/>
                    </a:lnTo>
                    <a:lnTo>
                      <a:pt x="75" y="25"/>
                    </a:lnTo>
                    <a:lnTo>
                      <a:pt x="74" y="25"/>
                    </a:lnTo>
                    <a:lnTo>
                      <a:pt x="74" y="25"/>
                    </a:lnTo>
                    <a:lnTo>
                      <a:pt x="73" y="26"/>
                    </a:lnTo>
                    <a:lnTo>
                      <a:pt x="71" y="26"/>
                    </a:lnTo>
                    <a:lnTo>
                      <a:pt x="70" y="25"/>
                    </a:lnTo>
                    <a:lnTo>
                      <a:pt x="70" y="22"/>
                    </a:lnTo>
                    <a:lnTo>
                      <a:pt x="66" y="31"/>
                    </a:lnTo>
                    <a:lnTo>
                      <a:pt x="63" y="42"/>
                    </a:lnTo>
                    <a:lnTo>
                      <a:pt x="57" y="48"/>
                    </a:lnTo>
                    <a:lnTo>
                      <a:pt x="56" y="50"/>
                    </a:lnTo>
                    <a:lnTo>
                      <a:pt x="54" y="50"/>
                    </a:lnTo>
                    <a:lnTo>
                      <a:pt x="53" y="50"/>
                    </a:lnTo>
                    <a:lnTo>
                      <a:pt x="52" y="55"/>
                    </a:lnTo>
                    <a:lnTo>
                      <a:pt x="49" y="59"/>
                    </a:lnTo>
                    <a:lnTo>
                      <a:pt x="46" y="64"/>
                    </a:lnTo>
                    <a:lnTo>
                      <a:pt x="45" y="64"/>
                    </a:lnTo>
                    <a:lnTo>
                      <a:pt x="44" y="65"/>
                    </a:lnTo>
                    <a:lnTo>
                      <a:pt x="41" y="65"/>
                    </a:lnTo>
                    <a:lnTo>
                      <a:pt x="38" y="73"/>
                    </a:lnTo>
                    <a:lnTo>
                      <a:pt x="36" y="81"/>
                    </a:lnTo>
                    <a:lnTo>
                      <a:pt x="36" y="82"/>
                    </a:lnTo>
                    <a:lnTo>
                      <a:pt x="35" y="84"/>
                    </a:lnTo>
                    <a:lnTo>
                      <a:pt x="33" y="84"/>
                    </a:lnTo>
                    <a:lnTo>
                      <a:pt x="32" y="84"/>
                    </a:lnTo>
                    <a:lnTo>
                      <a:pt x="31" y="84"/>
                    </a:lnTo>
                    <a:lnTo>
                      <a:pt x="31" y="79"/>
                    </a:lnTo>
                    <a:lnTo>
                      <a:pt x="32" y="75"/>
                    </a:lnTo>
                    <a:lnTo>
                      <a:pt x="28" y="86"/>
                    </a:lnTo>
                    <a:lnTo>
                      <a:pt x="24" y="97"/>
                    </a:lnTo>
                    <a:lnTo>
                      <a:pt x="24" y="97"/>
                    </a:lnTo>
                    <a:lnTo>
                      <a:pt x="23" y="98"/>
                    </a:lnTo>
                    <a:lnTo>
                      <a:pt x="21" y="100"/>
                    </a:lnTo>
                    <a:lnTo>
                      <a:pt x="20" y="100"/>
                    </a:lnTo>
                    <a:lnTo>
                      <a:pt x="20" y="100"/>
                    </a:lnTo>
                    <a:lnTo>
                      <a:pt x="20" y="98"/>
                    </a:lnTo>
                    <a:lnTo>
                      <a:pt x="21" y="93"/>
                    </a:lnTo>
                    <a:lnTo>
                      <a:pt x="16" y="106"/>
                    </a:lnTo>
                    <a:lnTo>
                      <a:pt x="11" y="119"/>
                    </a:lnTo>
                    <a:lnTo>
                      <a:pt x="10" y="119"/>
                    </a:lnTo>
                    <a:lnTo>
                      <a:pt x="8" y="120"/>
                    </a:lnTo>
                    <a:lnTo>
                      <a:pt x="7" y="120"/>
                    </a:lnTo>
                    <a:lnTo>
                      <a:pt x="7" y="120"/>
                    </a:lnTo>
                    <a:lnTo>
                      <a:pt x="6" y="120"/>
                    </a:lnTo>
                    <a:lnTo>
                      <a:pt x="8" y="114"/>
                    </a:lnTo>
                    <a:lnTo>
                      <a:pt x="2" y="128"/>
                    </a:lnTo>
                    <a:lnTo>
                      <a:pt x="0" y="130"/>
                    </a:lnTo>
                    <a:lnTo>
                      <a:pt x="0" y="130"/>
                    </a:lnTo>
                    <a:lnTo>
                      <a:pt x="0" y="130"/>
                    </a:lnTo>
                    <a:lnTo>
                      <a:pt x="0" y="130"/>
                    </a:lnTo>
                    <a:lnTo>
                      <a:pt x="7" y="113"/>
                    </a:lnTo>
                    <a:lnTo>
                      <a:pt x="16" y="96"/>
                    </a:lnTo>
                    <a:lnTo>
                      <a:pt x="16" y="96"/>
                    </a:lnTo>
                    <a:lnTo>
                      <a:pt x="17" y="94"/>
                    </a:lnTo>
                    <a:lnTo>
                      <a:pt x="20" y="88"/>
                    </a:lnTo>
                    <a:lnTo>
                      <a:pt x="23" y="82"/>
                    </a:lnTo>
                    <a:lnTo>
                      <a:pt x="27" y="76"/>
                    </a:lnTo>
                    <a:lnTo>
                      <a:pt x="27" y="76"/>
                    </a:lnTo>
                    <a:lnTo>
                      <a:pt x="28" y="76"/>
                    </a:lnTo>
                    <a:lnTo>
                      <a:pt x="29" y="71"/>
                    </a:lnTo>
                    <a:lnTo>
                      <a:pt x="32" y="67"/>
                    </a:lnTo>
                    <a:lnTo>
                      <a:pt x="33" y="67"/>
                    </a:lnTo>
                    <a:lnTo>
                      <a:pt x="33" y="65"/>
                    </a:lnTo>
                    <a:lnTo>
                      <a:pt x="35" y="64"/>
                    </a:lnTo>
                    <a:lnTo>
                      <a:pt x="36" y="64"/>
                    </a:lnTo>
                    <a:lnTo>
                      <a:pt x="37" y="65"/>
                    </a:lnTo>
                    <a:lnTo>
                      <a:pt x="37" y="65"/>
                    </a:lnTo>
                    <a:lnTo>
                      <a:pt x="40" y="59"/>
                    </a:lnTo>
                    <a:lnTo>
                      <a:pt x="44" y="54"/>
                    </a:lnTo>
                    <a:lnTo>
                      <a:pt x="45" y="52"/>
                    </a:lnTo>
                    <a:lnTo>
                      <a:pt x="46" y="51"/>
                    </a:lnTo>
                    <a:lnTo>
                      <a:pt x="48" y="51"/>
                    </a:lnTo>
                    <a:lnTo>
                      <a:pt x="49" y="51"/>
                    </a:lnTo>
                    <a:lnTo>
                      <a:pt x="50" y="46"/>
                    </a:lnTo>
                    <a:lnTo>
                      <a:pt x="53" y="39"/>
                    </a:lnTo>
                    <a:lnTo>
                      <a:pt x="56" y="34"/>
                    </a:lnTo>
                    <a:lnTo>
                      <a:pt x="57" y="34"/>
                    </a:lnTo>
                    <a:lnTo>
                      <a:pt x="58" y="33"/>
                    </a:lnTo>
                    <a:lnTo>
                      <a:pt x="59" y="33"/>
                    </a:lnTo>
                    <a:lnTo>
                      <a:pt x="61" y="33"/>
                    </a:lnTo>
                    <a:lnTo>
                      <a:pt x="61" y="33"/>
                    </a:lnTo>
                    <a:lnTo>
                      <a:pt x="59" y="42"/>
                    </a:lnTo>
                    <a:lnTo>
                      <a:pt x="62" y="33"/>
                    </a:lnTo>
                    <a:lnTo>
                      <a:pt x="66" y="22"/>
                    </a:lnTo>
                    <a:lnTo>
                      <a:pt x="71" y="14"/>
                    </a:lnTo>
                    <a:lnTo>
                      <a:pt x="71" y="14"/>
                    </a:lnTo>
                    <a:lnTo>
                      <a:pt x="73" y="13"/>
                    </a:lnTo>
                    <a:lnTo>
                      <a:pt x="74" y="13"/>
                    </a:lnTo>
                    <a:lnTo>
                      <a:pt x="75" y="13"/>
                    </a:lnTo>
                    <a:lnTo>
                      <a:pt x="75" y="13"/>
                    </a:lnTo>
                    <a:lnTo>
                      <a:pt x="75" y="16"/>
                    </a:lnTo>
                    <a:lnTo>
                      <a:pt x="78" y="12"/>
                    </a:lnTo>
                    <a:lnTo>
                      <a:pt x="80" y="6"/>
                    </a:lnTo>
                    <a:lnTo>
                      <a:pt x="84" y="2"/>
                    </a:lnTo>
                    <a:lnTo>
                      <a:pt x="84" y="1"/>
                    </a:lnTo>
                    <a:lnTo>
                      <a:pt x="86" y="1"/>
                    </a:lnTo>
                    <a:lnTo>
                      <a:pt x="88" y="0"/>
                    </a:lnTo>
                    <a:lnTo>
                      <a:pt x="88" y="1"/>
                    </a:lnTo>
                    <a:lnTo>
                      <a:pt x="91" y="0"/>
                    </a:lnTo>
                    <a:lnTo>
                      <a:pt x="92" y="0"/>
                    </a:lnTo>
                    <a:close/>
                  </a:path>
                </a:pathLst>
              </a:custGeom>
              <a:grpFill/>
              <a:ln w="0">
                <a:solidFill>
                  <a:srgbClr val="FFB6B6"/>
                </a:solidFill>
                <a:prstDash val="solid"/>
                <a:round/>
              </a:ln>
            </p:spPr>
            <p:txBody>
              <a:bodyPr vert="horz" wrap="square" lIns="91440" tIns="45720" rIns="91440" bIns="45720" numCol="1" anchor="t" anchorCtr="0" compatLnSpc="1"/>
              <a:lstStyle/>
              <a:p>
                <a:endParaRPr lang="zh-CN" altLang="en-US"/>
              </a:p>
            </p:txBody>
          </p:sp>
          <p:sp>
            <p:nvSpPr>
              <p:cNvPr id="35" name="Freeform 108"/>
              <p:cNvSpPr>
                <a:spLocks noEditPoints="1"/>
              </p:cNvSpPr>
              <p:nvPr/>
            </p:nvSpPr>
            <p:spPr bwMode="auto">
              <a:xfrm>
                <a:off x="3910013" y="2832100"/>
                <a:ext cx="1317625" cy="390525"/>
              </a:xfrm>
              <a:custGeom>
                <a:gdLst>
                  <a:gd name="T0" fmla="*/ 764 w 830"/>
                  <a:gd name="T1" fmla="*/ 181 h 246"/>
                  <a:gd name="T2" fmla="*/ 739 w 830"/>
                  <a:gd name="T3" fmla="*/ 217 h 246"/>
                  <a:gd name="T4" fmla="*/ 746 w 830"/>
                  <a:gd name="T5" fmla="*/ 220 h 246"/>
                  <a:gd name="T6" fmla="*/ 736 w 830"/>
                  <a:gd name="T7" fmla="*/ 226 h 246"/>
                  <a:gd name="T8" fmla="*/ 815 w 830"/>
                  <a:gd name="T9" fmla="*/ 123 h 246"/>
                  <a:gd name="T10" fmla="*/ 823 w 830"/>
                  <a:gd name="T11" fmla="*/ 103 h 246"/>
                  <a:gd name="T12" fmla="*/ 33 w 830"/>
                  <a:gd name="T13" fmla="*/ 38 h 246"/>
                  <a:gd name="T14" fmla="*/ 35 w 830"/>
                  <a:gd name="T15" fmla="*/ 46 h 246"/>
                  <a:gd name="T16" fmla="*/ 60 w 830"/>
                  <a:gd name="T17" fmla="*/ 101 h 246"/>
                  <a:gd name="T18" fmla="*/ 87 w 830"/>
                  <a:gd name="T19" fmla="*/ 133 h 246"/>
                  <a:gd name="T20" fmla="*/ 66 w 830"/>
                  <a:gd name="T21" fmla="*/ 94 h 246"/>
                  <a:gd name="T22" fmla="*/ 735 w 830"/>
                  <a:gd name="T23" fmla="*/ 0 h 246"/>
                  <a:gd name="T24" fmla="*/ 616 w 830"/>
                  <a:gd name="T25" fmla="*/ 9 h 246"/>
                  <a:gd name="T26" fmla="*/ 350 w 830"/>
                  <a:gd name="T27" fmla="*/ 10 h 246"/>
                  <a:gd name="T28" fmla="*/ 115 w 830"/>
                  <a:gd name="T29" fmla="*/ 21 h 246"/>
                  <a:gd name="T30" fmla="*/ 66 w 830"/>
                  <a:gd name="T31" fmla="*/ 80 h 246"/>
                  <a:gd name="T32" fmla="*/ 89 w 830"/>
                  <a:gd name="T33" fmla="*/ 136 h 246"/>
                  <a:gd name="T34" fmla="*/ 16 w 830"/>
                  <a:gd name="T35" fmla="*/ 208 h 246"/>
                  <a:gd name="T36" fmla="*/ 8 w 830"/>
                  <a:gd name="T37" fmla="*/ 224 h 246"/>
                  <a:gd name="T38" fmla="*/ 3 w 830"/>
                  <a:gd name="T39" fmla="*/ 242 h 246"/>
                  <a:gd name="T40" fmla="*/ 79 w 830"/>
                  <a:gd name="T41" fmla="*/ 238 h 246"/>
                  <a:gd name="T42" fmla="*/ 357 w 830"/>
                  <a:gd name="T43" fmla="*/ 242 h 246"/>
                  <a:gd name="T44" fmla="*/ 641 w 830"/>
                  <a:gd name="T45" fmla="*/ 234 h 246"/>
                  <a:gd name="T46" fmla="*/ 734 w 830"/>
                  <a:gd name="T47" fmla="*/ 224 h 246"/>
                  <a:gd name="T48" fmla="*/ 727 w 830"/>
                  <a:gd name="T49" fmla="*/ 224 h 246"/>
                  <a:gd name="T50" fmla="*/ 524 w 830"/>
                  <a:gd name="T51" fmla="*/ 229 h 246"/>
                  <a:gd name="T52" fmla="*/ 182 w 830"/>
                  <a:gd name="T53" fmla="*/ 223 h 246"/>
                  <a:gd name="T54" fmla="*/ 7 w 830"/>
                  <a:gd name="T55" fmla="*/ 225 h 246"/>
                  <a:gd name="T56" fmla="*/ 476 w 830"/>
                  <a:gd name="T57" fmla="*/ 224 h 246"/>
                  <a:gd name="T58" fmla="*/ 735 w 830"/>
                  <a:gd name="T59" fmla="*/ 219 h 246"/>
                  <a:gd name="T60" fmla="*/ 767 w 830"/>
                  <a:gd name="T61" fmla="*/ 170 h 246"/>
                  <a:gd name="T62" fmla="*/ 776 w 830"/>
                  <a:gd name="T63" fmla="*/ 47 h 246"/>
                  <a:gd name="T64" fmla="*/ 736 w 830"/>
                  <a:gd name="T65" fmla="*/ 1 h 246"/>
                  <a:gd name="T66" fmla="*/ 826 w 830"/>
                  <a:gd name="T67" fmla="*/ 95 h 246"/>
                  <a:gd name="T68" fmla="*/ 828 w 830"/>
                  <a:gd name="T69" fmla="*/ 107 h 246"/>
                  <a:gd name="T70" fmla="*/ 828 w 830"/>
                  <a:gd name="T71" fmla="*/ 112 h 246"/>
                  <a:gd name="T72" fmla="*/ 801 w 830"/>
                  <a:gd name="T73" fmla="*/ 146 h 246"/>
                  <a:gd name="T74" fmla="*/ 735 w 830"/>
                  <a:gd name="T75" fmla="*/ 241 h 246"/>
                  <a:gd name="T76" fmla="*/ 545 w 830"/>
                  <a:gd name="T77" fmla="*/ 240 h 246"/>
                  <a:gd name="T78" fmla="*/ 308 w 830"/>
                  <a:gd name="T79" fmla="*/ 246 h 246"/>
                  <a:gd name="T80" fmla="*/ 85 w 830"/>
                  <a:gd name="T81" fmla="*/ 240 h 246"/>
                  <a:gd name="T82" fmla="*/ 0 w 830"/>
                  <a:gd name="T83" fmla="*/ 245 h 246"/>
                  <a:gd name="T84" fmla="*/ 1 w 830"/>
                  <a:gd name="T85" fmla="*/ 237 h 246"/>
                  <a:gd name="T86" fmla="*/ 5 w 830"/>
                  <a:gd name="T87" fmla="*/ 216 h 246"/>
                  <a:gd name="T88" fmla="*/ 37 w 830"/>
                  <a:gd name="T89" fmla="*/ 182 h 246"/>
                  <a:gd name="T90" fmla="*/ 62 w 830"/>
                  <a:gd name="T91" fmla="*/ 111 h 246"/>
                  <a:gd name="T92" fmla="*/ 26 w 830"/>
                  <a:gd name="T93" fmla="*/ 44 h 246"/>
                  <a:gd name="T94" fmla="*/ 29 w 830"/>
                  <a:gd name="T95" fmla="*/ 34 h 246"/>
                  <a:gd name="T96" fmla="*/ 33 w 830"/>
                  <a:gd name="T97" fmla="*/ 25 h 246"/>
                  <a:gd name="T98" fmla="*/ 37 w 830"/>
                  <a:gd name="T99" fmla="*/ 27 h 246"/>
                  <a:gd name="T100" fmla="*/ 84 w 830"/>
                  <a:gd name="T101" fmla="*/ 15 h 246"/>
                  <a:gd name="T102" fmla="*/ 354 w 830"/>
                  <a:gd name="T103" fmla="*/ 5 h 246"/>
                  <a:gd name="T104" fmla="*/ 659 w 830"/>
                  <a:gd name="T105" fmla="*/ 1 h 2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30" h="246">
                    <a:moveTo>
                      <a:pt x="823" y="101"/>
                    </a:moveTo>
                    <a:lnTo>
                      <a:pt x="811" y="118"/>
                    </a:lnTo>
                    <a:lnTo>
                      <a:pt x="798" y="133"/>
                    </a:lnTo>
                    <a:lnTo>
                      <a:pt x="781" y="157"/>
                    </a:lnTo>
                    <a:lnTo>
                      <a:pt x="764" y="181"/>
                    </a:lnTo>
                    <a:lnTo>
                      <a:pt x="738" y="217"/>
                    </a:lnTo>
                    <a:lnTo>
                      <a:pt x="739" y="217"/>
                    </a:lnTo>
                    <a:lnTo>
                      <a:pt x="739" y="217"/>
                    </a:lnTo>
                    <a:lnTo>
                      <a:pt x="739" y="217"/>
                    </a:lnTo>
                    <a:lnTo>
                      <a:pt x="739" y="217"/>
                    </a:lnTo>
                    <a:lnTo>
                      <a:pt x="739" y="219"/>
                    </a:lnTo>
                    <a:lnTo>
                      <a:pt x="746" y="217"/>
                    </a:lnTo>
                    <a:lnTo>
                      <a:pt x="747" y="217"/>
                    </a:lnTo>
                    <a:lnTo>
                      <a:pt x="747" y="219"/>
                    </a:lnTo>
                    <a:lnTo>
                      <a:pt x="746" y="220"/>
                    </a:lnTo>
                    <a:lnTo>
                      <a:pt x="744" y="221"/>
                    </a:lnTo>
                    <a:lnTo>
                      <a:pt x="743" y="223"/>
                    </a:lnTo>
                    <a:lnTo>
                      <a:pt x="742" y="223"/>
                    </a:lnTo>
                    <a:lnTo>
                      <a:pt x="736" y="223"/>
                    </a:lnTo>
                    <a:lnTo>
                      <a:pt x="736" y="226"/>
                    </a:lnTo>
                    <a:lnTo>
                      <a:pt x="738" y="229"/>
                    </a:lnTo>
                    <a:lnTo>
                      <a:pt x="738" y="237"/>
                    </a:lnTo>
                    <a:lnTo>
                      <a:pt x="778" y="175"/>
                    </a:lnTo>
                    <a:lnTo>
                      <a:pt x="806" y="135"/>
                    </a:lnTo>
                    <a:lnTo>
                      <a:pt x="815" y="123"/>
                    </a:lnTo>
                    <a:lnTo>
                      <a:pt x="824" y="110"/>
                    </a:lnTo>
                    <a:lnTo>
                      <a:pt x="824" y="110"/>
                    </a:lnTo>
                    <a:lnTo>
                      <a:pt x="823" y="108"/>
                    </a:lnTo>
                    <a:lnTo>
                      <a:pt x="823" y="106"/>
                    </a:lnTo>
                    <a:lnTo>
                      <a:pt x="823" y="103"/>
                    </a:lnTo>
                    <a:lnTo>
                      <a:pt x="823" y="101"/>
                    </a:lnTo>
                    <a:close/>
                    <a:moveTo>
                      <a:pt x="34" y="31"/>
                    </a:moveTo>
                    <a:lnTo>
                      <a:pt x="34" y="35"/>
                    </a:lnTo>
                    <a:lnTo>
                      <a:pt x="33" y="36"/>
                    </a:lnTo>
                    <a:lnTo>
                      <a:pt x="33" y="38"/>
                    </a:lnTo>
                    <a:lnTo>
                      <a:pt x="33" y="40"/>
                    </a:lnTo>
                    <a:lnTo>
                      <a:pt x="34" y="43"/>
                    </a:lnTo>
                    <a:lnTo>
                      <a:pt x="34" y="44"/>
                    </a:lnTo>
                    <a:lnTo>
                      <a:pt x="35" y="46"/>
                    </a:lnTo>
                    <a:lnTo>
                      <a:pt x="35" y="46"/>
                    </a:lnTo>
                    <a:lnTo>
                      <a:pt x="35" y="47"/>
                    </a:lnTo>
                    <a:lnTo>
                      <a:pt x="34" y="48"/>
                    </a:lnTo>
                    <a:lnTo>
                      <a:pt x="33" y="48"/>
                    </a:lnTo>
                    <a:lnTo>
                      <a:pt x="46" y="74"/>
                    </a:lnTo>
                    <a:lnTo>
                      <a:pt x="60" y="101"/>
                    </a:lnTo>
                    <a:lnTo>
                      <a:pt x="68" y="112"/>
                    </a:lnTo>
                    <a:lnTo>
                      <a:pt x="77" y="126"/>
                    </a:lnTo>
                    <a:lnTo>
                      <a:pt x="80" y="139"/>
                    </a:lnTo>
                    <a:lnTo>
                      <a:pt x="85" y="135"/>
                    </a:lnTo>
                    <a:lnTo>
                      <a:pt x="87" y="133"/>
                    </a:lnTo>
                    <a:lnTo>
                      <a:pt x="85" y="132"/>
                    </a:lnTo>
                    <a:lnTo>
                      <a:pt x="84" y="129"/>
                    </a:lnTo>
                    <a:lnTo>
                      <a:pt x="83" y="127"/>
                    </a:lnTo>
                    <a:lnTo>
                      <a:pt x="81" y="126"/>
                    </a:lnTo>
                    <a:lnTo>
                      <a:pt x="66" y="94"/>
                    </a:lnTo>
                    <a:lnTo>
                      <a:pt x="49" y="63"/>
                    </a:lnTo>
                    <a:lnTo>
                      <a:pt x="34" y="31"/>
                    </a:lnTo>
                    <a:close/>
                    <a:moveTo>
                      <a:pt x="736" y="0"/>
                    </a:moveTo>
                    <a:lnTo>
                      <a:pt x="736" y="0"/>
                    </a:lnTo>
                    <a:lnTo>
                      <a:pt x="735" y="0"/>
                    </a:lnTo>
                    <a:lnTo>
                      <a:pt x="735" y="1"/>
                    </a:lnTo>
                    <a:lnTo>
                      <a:pt x="717" y="4"/>
                    </a:lnTo>
                    <a:lnTo>
                      <a:pt x="697" y="6"/>
                    </a:lnTo>
                    <a:lnTo>
                      <a:pt x="656" y="6"/>
                    </a:lnTo>
                    <a:lnTo>
                      <a:pt x="616" y="9"/>
                    </a:lnTo>
                    <a:lnTo>
                      <a:pt x="575" y="11"/>
                    </a:lnTo>
                    <a:lnTo>
                      <a:pt x="490" y="11"/>
                    </a:lnTo>
                    <a:lnTo>
                      <a:pt x="404" y="11"/>
                    </a:lnTo>
                    <a:lnTo>
                      <a:pt x="377" y="10"/>
                    </a:lnTo>
                    <a:lnTo>
                      <a:pt x="350" y="10"/>
                    </a:lnTo>
                    <a:lnTo>
                      <a:pt x="327" y="13"/>
                    </a:lnTo>
                    <a:lnTo>
                      <a:pt x="303" y="15"/>
                    </a:lnTo>
                    <a:lnTo>
                      <a:pt x="260" y="19"/>
                    </a:lnTo>
                    <a:lnTo>
                      <a:pt x="215" y="21"/>
                    </a:lnTo>
                    <a:lnTo>
                      <a:pt x="115" y="21"/>
                    </a:lnTo>
                    <a:lnTo>
                      <a:pt x="76" y="22"/>
                    </a:lnTo>
                    <a:lnTo>
                      <a:pt x="37" y="28"/>
                    </a:lnTo>
                    <a:lnTo>
                      <a:pt x="37" y="28"/>
                    </a:lnTo>
                    <a:lnTo>
                      <a:pt x="51" y="55"/>
                    </a:lnTo>
                    <a:lnTo>
                      <a:pt x="66" y="80"/>
                    </a:lnTo>
                    <a:lnTo>
                      <a:pt x="80" y="106"/>
                    </a:lnTo>
                    <a:lnTo>
                      <a:pt x="92" y="132"/>
                    </a:lnTo>
                    <a:lnTo>
                      <a:pt x="92" y="133"/>
                    </a:lnTo>
                    <a:lnTo>
                      <a:pt x="91" y="135"/>
                    </a:lnTo>
                    <a:lnTo>
                      <a:pt x="89" y="136"/>
                    </a:lnTo>
                    <a:lnTo>
                      <a:pt x="67" y="156"/>
                    </a:lnTo>
                    <a:lnTo>
                      <a:pt x="46" y="177"/>
                    </a:lnTo>
                    <a:lnTo>
                      <a:pt x="21" y="203"/>
                    </a:lnTo>
                    <a:lnTo>
                      <a:pt x="20" y="204"/>
                    </a:lnTo>
                    <a:lnTo>
                      <a:pt x="16" y="208"/>
                    </a:lnTo>
                    <a:lnTo>
                      <a:pt x="13" y="212"/>
                    </a:lnTo>
                    <a:lnTo>
                      <a:pt x="10" y="216"/>
                    </a:lnTo>
                    <a:lnTo>
                      <a:pt x="9" y="219"/>
                    </a:lnTo>
                    <a:lnTo>
                      <a:pt x="8" y="223"/>
                    </a:lnTo>
                    <a:lnTo>
                      <a:pt x="8" y="224"/>
                    </a:lnTo>
                    <a:lnTo>
                      <a:pt x="7" y="225"/>
                    </a:lnTo>
                    <a:lnTo>
                      <a:pt x="5" y="226"/>
                    </a:lnTo>
                    <a:lnTo>
                      <a:pt x="5" y="234"/>
                    </a:lnTo>
                    <a:lnTo>
                      <a:pt x="5" y="238"/>
                    </a:lnTo>
                    <a:lnTo>
                      <a:pt x="3" y="242"/>
                    </a:lnTo>
                    <a:lnTo>
                      <a:pt x="1" y="245"/>
                    </a:lnTo>
                    <a:lnTo>
                      <a:pt x="20" y="240"/>
                    </a:lnTo>
                    <a:lnTo>
                      <a:pt x="39" y="238"/>
                    </a:lnTo>
                    <a:lnTo>
                      <a:pt x="60" y="238"/>
                    </a:lnTo>
                    <a:lnTo>
                      <a:pt x="79" y="238"/>
                    </a:lnTo>
                    <a:lnTo>
                      <a:pt x="177" y="238"/>
                    </a:lnTo>
                    <a:lnTo>
                      <a:pt x="224" y="240"/>
                    </a:lnTo>
                    <a:lnTo>
                      <a:pt x="270" y="242"/>
                    </a:lnTo>
                    <a:lnTo>
                      <a:pt x="314" y="244"/>
                    </a:lnTo>
                    <a:lnTo>
                      <a:pt x="357" y="242"/>
                    </a:lnTo>
                    <a:lnTo>
                      <a:pt x="406" y="242"/>
                    </a:lnTo>
                    <a:lnTo>
                      <a:pt x="454" y="242"/>
                    </a:lnTo>
                    <a:lnTo>
                      <a:pt x="500" y="240"/>
                    </a:lnTo>
                    <a:lnTo>
                      <a:pt x="547" y="237"/>
                    </a:lnTo>
                    <a:lnTo>
                      <a:pt x="641" y="234"/>
                    </a:lnTo>
                    <a:lnTo>
                      <a:pt x="734" y="237"/>
                    </a:lnTo>
                    <a:lnTo>
                      <a:pt x="734" y="232"/>
                    </a:lnTo>
                    <a:lnTo>
                      <a:pt x="734" y="225"/>
                    </a:lnTo>
                    <a:lnTo>
                      <a:pt x="734" y="224"/>
                    </a:lnTo>
                    <a:lnTo>
                      <a:pt x="734" y="224"/>
                    </a:lnTo>
                    <a:lnTo>
                      <a:pt x="730" y="225"/>
                    </a:lnTo>
                    <a:lnTo>
                      <a:pt x="727" y="225"/>
                    </a:lnTo>
                    <a:lnTo>
                      <a:pt x="727" y="225"/>
                    </a:lnTo>
                    <a:lnTo>
                      <a:pt x="727" y="225"/>
                    </a:lnTo>
                    <a:lnTo>
                      <a:pt x="727" y="224"/>
                    </a:lnTo>
                    <a:lnTo>
                      <a:pt x="729" y="224"/>
                    </a:lnTo>
                    <a:lnTo>
                      <a:pt x="689" y="226"/>
                    </a:lnTo>
                    <a:lnTo>
                      <a:pt x="648" y="228"/>
                    </a:lnTo>
                    <a:lnTo>
                      <a:pt x="551" y="228"/>
                    </a:lnTo>
                    <a:lnTo>
                      <a:pt x="524" y="229"/>
                    </a:lnTo>
                    <a:lnTo>
                      <a:pt x="495" y="230"/>
                    </a:lnTo>
                    <a:lnTo>
                      <a:pt x="467" y="229"/>
                    </a:lnTo>
                    <a:lnTo>
                      <a:pt x="420" y="225"/>
                    </a:lnTo>
                    <a:lnTo>
                      <a:pt x="373" y="224"/>
                    </a:lnTo>
                    <a:lnTo>
                      <a:pt x="182" y="223"/>
                    </a:lnTo>
                    <a:lnTo>
                      <a:pt x="94" y="224"/>
                    </a:lnTo>
                    <a:lnTo>
                      <a:pt x="5" y="226"/>
                    </a:lnTo>
                    <a:lnTo>
                      <a:pt x="5" y="226"/>
                    </a:lnTo>
                    <a:lnTo>
                      <a:pt x="7" y="225"/>
                    </a:lnTo>
                    <a:lnTo>
                      <a:pt x="7" y="225"/>
                    </a:lnTo>
                    <a:lnTo>
                      <a:pt x="131" y="220"/>
                    </a:lnTo>
                    <a:lnTo>
                      <a:pt x="257" y="217"/>
                    </a:lnTo>
                    <a:lnTo>
                      <a:pt x="382" y="219"/>
                    </a:lnTo>
                    <a:lnTo>
                      <a:pt x="429" y="223"/>
                    </a:lnTo>
                    <a:lnTo>
                      <a:pt x="476" y="224"/>
                    </a:lnTo>
                    <a:lnTo>
                      <a:pt x="562" y="223"/>
                    </a:lnTo>
                    <a:lnTo>
                      <a:pt x="610" y="223"/>
                    </a:lnTo>
                    <a:lnTo>
                      <a:pt x="659" y="223"/>
                    </a:lnTo>
                    <a:lnTo>
                      <a:pt x="697" y="221"/>
                    </a:lnTo>
                    <a:lnTo>
                      <a:pt x="735" y="219"/>
                    </a:lnTo>
                    <a:lnTo>
                      <a:pt x="742" y="211"/>
                    </a:lnTo>
                    <a:lnTo>
                      <a:pt x="748" y="202"/>
                    </a:lnTo>
                    <a:lnTo>
                      <a:pt x="752" y="192"/>
                    </a:lnTo>
                    <a:lnTo>
                      <a:pt x="756" y="187"/>
                    </a:lnTo>
                    <a:lnTo>
                      <a:pt x="767" y="170"/>
                    </a:lnTo>
                    <a:lnTo>
                      <a:pt x="778" y="154"/>
                    </a:lnTo>
                    <a:lnTo>
                      <a:pt x="799" y="127"/>
                    </a:lnTo>
                    <a:lnTo>
                      <a:pt x="822" y="99"/>
                    </a:lnTo>
                    <a:lnTo>
                      <a:pt x="798" y="73"/>
                    </a:lnTo>
                    <a:lnTo>
                      <a:pt x="776" y="47"/>
                    </a:lnTo>
                    <a:lnTo>
                      <a:pt x="756" y="25"/>
                    </a:lnTo>
                    <a:lnTo>
                      <a:pt x="735" y="2"/>
                    </a:lnTo>
                    <a:lnTo>
                      <a:pt x="735" y="1"/>
                    </a:lnTo>
                    <a:lnTo>
                      <a:pt x="736" y="1"/>
                    </a:lnTo>
                    <a:lnTo>
                      <a:pt x="736" y="1"/>
                    </a:lnTo>
                    <a:lnTo>
                      <a:pt x="761" y="23"/>
                    </a:lnTo>
                    <a:lnTo>
                      <a:pt x="785" y="47"/>
                    </a:lnTo>
                    <a:lnTo>
                      <a:pt x="805" y="70"/>
                    </a:lnTo>
                    <a:lnTo>
                      <a:pt x="826" y="94"/>
                    </a:lnTo>
                    <a:lnTo>
                      <a:pt x="826" y="95"/>
                    </a:lnTo>
                    <a:lnTo>
                      <a:pt x="826" y="97"/>
                    </a:lnTo>
                    <a:lnTo>
                      <a:pt x="827" y="98"/>
                    </a:lnTo>
                    <a:lnTo>
                      <a:pt x="827" y="101"/>
                    </a:lnTo>
                    <a:lnTo>
                      <a:pt x="828" y="103"/>
                    </a:lnTo>
                    <a:lnTo>
                      <a:pt x="828" y="107"/>
                    </a:lnTo>
                    <a:lnTo>
                      <a:pt x="830" y="107"/>
                    </a:lnTo>
                    <a:lnTo>
                      <a:pt x="830" y="108"/>
                    </a:lnTo>
                    <a:lnTo>
                      <a:pt x="828" y="108"/>
                    </a:lnTo>
                    <a:lnTo>
                      <a:pt x="828" y="111"/>
                    </a:lnTo>
                    <a:lnTo>
                      <a:pt x="828" y="112"/>
                    </a:lnTo>
                    <a:lnTo>
                      <a:pt x="827" y="112"/>
                    </a:lnTo>
                    <a:lnTo>
                      <a:pt x="823" y="116"/>
                    </a:lnTo>
                    <a:lnTo>
                      <a:pt x="820" y="120"/>
                    </a:lnTo>
                    <a:lnTo>
                      <a:pt x="816" y="124"/>
                    </a:lnTo>
                    <a:lnTo>
                      <a:pt x="801" y="146"/>
                    </a:lnTo>
                    <a:lnTo>
                      <a:pt x="785" y="170"/>
                    </a:lnTo>
                    <a:lnTo>
                      <a:pt x="752" y="216"/>
                    </a:lnTo>
                    <a:lnTo>
                      <a:pt x="744" y="228"/>
                    </a:lnTo>
                    <a:lnTo>
                      <a:pt x="736" y="241"/>
                    </a:lnTo>
                    <a:lnTo>
                      <a:pt x="735" y="241"/>
                    </a:lnTo>
                    <a:lnTo>
                      <a:pt x="735" y="241"/>
                    </a:lnTo>
                    <a:lnTo>
                      <a:pt x="735" y="241"/>
                    </a:lnTo>
                    <a:lnTo>
                      <a:pt x="734" y="241"/>
                    </a:lnTo>
                    <a:lnTo>
                      <a:pt x="639" y="238"/>
                    </a:lnTo>
                    <a:lnTo>
                      <a:pt x="545" y="240"/>
                    </a:lnTo>
                    <a:lnTo>
                      <a:pt x="495" y="244"/>
                    </a:lnTo>
                    <a:lnTo>
                      <a:pt x="445" y="246"/>
                    </a:lnTo>
                    <a:lnTo>
                      <a:pt x="400" y="245"/>
                    </a:lnTo>
                    <a:lnTo>
                      <a:pt x="356" y="245"/>
                    </a:lnTo>
                    <a:lnTo>
                      <a:pt x="308" y="246"/>
                    </a:lnTo>
                    <a:lnTo>
                      <a:pt x="262" y="245"/>
                    </a:lnTo>
                    <a:lnTo>
                      <a:pt x="219" y="241"/>
                    </a:lnTo>
                    <a:lnTo>
                      <a:pt x="176" y="240"/>
                    </a:lnTo>
                    <a:lnTo>
                      <a:pt x="130" y="240"/>
                    </a:lnTo>
                    <a:lnTo>
                      <a:pt x="85" y="240"/>
                    </a:lnTo>
                    <a:lnTo>
                      <a:pt x="38" y="241"/>
                    </a:lnTo>
                    <a:lnTo>
                      <a:pt x="20" y="242"/>
                    </a:lnTo>
                    <a:lnTo>
                      <a:pt x="1" y="245"/>
                    </a:lnTo>
                    <a:lnTo>
                      <a:pt x="0" y="245"/>
                    </a:lnTo>
                    <a:lnTo>
                      <a:pt x="0" y="245"/>
                    </a:lnTo>
                    <a:lnTo>
                      <a:pt x="0" y="245"/>
                    </a:lnTo>
                    <a:lnTo>
                      <a:pt x="1" y="244"/>
                    </a:lnTo>
                    <a:lnTo>
                      <a:pt x="1" y="241"/>
                    </a:lnTo>
                    <a:lnTo>
                      <a:pt x="1" y="240"/>
                    </a:lnTo>
                    <a:lnTo>
                      <a:pt x="1" y="237"/>
                    </a:lnTo>
                    <a:lnTo>
                      <a:pt x="0" y="229"/>
                    </a:lnTo>
                    <a:lnTo>
                      <a:pt x="1" y="226"/>
                    </a:lnTo>
                    <a:lnTo>
                      <a:pt x="1" y="223"/>
                    </a:lnTo>
                    <a:lnTo>
                      <a:pt x="4" y="220"/>
                    </a:lnTo>
                    <a:lnTo>
                      <a:pt x="5" y="216"/>
                    </a:lnTo>
                    <a:lnTo>
                      <a:pt x="8" y="212"/>
                    </a:lnTo>
                    <a:lnTo>
                      <a:pt x="10" y="209"/>
                    </a:lnTo>
                    <a:lnTo>
                      <a:pt x="13" y="206"/>
                    </a:lnTo>
                    <a:lnTo>
                      <a:pt x="16" y="204"/>
                    </a:lnTo>
                    <a:lnTo>
                      <a:pt x="37" y="182"/>
                    </a:lnTo>
                    <a:lnTo>
                      <a:pt x="58" y="160"/>
                    </a:lnTo>
                    <a:lnTo>
                      <a:pt x="79" y="140"/>
                    </a:lnTo>
                    <a:lnTo>
                      <a:pt x="75" y="131"/>
                    </a:lnTo>
                    <a:lnTo>
                      <a:pt x="68" y="120"/>
                    </a:lnTo>
                    <a:lnTo>
                      <a:pt x="62" y="111"/>
                    </a:lnTo>
                    <a:lnTo>
                      <a:pt x="51" y="93"/>
                    </a:lnTo>
                    <a:lnTo>
                      <a:pt x="38" y="69"/>
                    </a:lnTo>
                    <a:lnTo>
                      <a:pt x="26" y="44"/>
                    </a:lnTo>
                    <a:lnTo>
                      <a:pt x="26" y="44"/>
                    </a:lnTo>
                    <a:lnTo>
                      <a:pt x="26" y="44"/>
                    </a:lnTo>
                    <a:lnTo>
                      <a:pt x="26" y="42"/>
                    </a:lnTo>
                    <a:lnTo>
                      <a:pt x="26" y="40"/>
                    </a:lnTo>
                    <a:lnTo>
                      <a:pt x="28" y="39"/>
                    </a:lnTo>
                    <a:lnTo>
                      <a:pt x="29" y="39"/>
                    </a:lnTo>
                    <a:lnTo>
                      <a:pt x="29" y="34"/>
                    </a:lnTo>
                    <a:lnTo>
                      <a:pt x="29" y="30"/>
                    </a:lnTo>
                    <a:lnTo>
                      <a:pt x="30" y="27"/>
                    </a:lnTo>
                    <a:lnTo>
                      <a:pt x="30" y="27"/>
                    </a:lnTo>
                    <a:lnTo>
                      <a:pt x="31" y="26"/>
                    </a:lnTo>
                    <a:lnTo>
                      <a:pt x="33" y="25"/>
                    </a:lnTo>
                    <a:lnTo>
                      <a:pt x="34" y="25"/>
                    </a:lnTo>
                    <a:lnTo>
                      <a:pt x="34" y="25"/>
                    </a:lnTo>
                    <a:lnTo>
                      <a:pt x="34" y="30"/>
                    </a:lnTo>
                    <a:lnTo>
                      <a:pt x="35" y="28"/>
                    </a:lnTo>
                    <a:lnTo>
                      <a:pt x="37" y="27"/>
                    </a:lnTo>
                    <a:lnTo>
                      <a:pt x="37" y="26"/>
                    </a:lnTo>
                    <a:lnTo>
                      <a:pt x="38" y="25"/>
                    </a:lnTo>
                    <a:lnTo>
                      <a:pt x="41" y="22"/>
                    </a:lnTo>
                    <a:lnTo>
                      <a:pt x="42" y="22"/>
                    </a:lnTo>
                    <a:lnTo>
                      <a:pt x="84" y="15"/>
                    </a:lnTo>
                    <a:lnTo>
                      <a:pt x="127" y="13"/>
                    </a:lnTo>
                    <a:lnTo>
                      <a:pt x="219" y="13"/>
                    </a:lnTo>
                    <a:lnTo>
                      <a:pt x="266" y="13"/>
                    </a:lnTo>
                    <a:lnTo>
                      <a:pt x="314" y="9"/>
                    </a:lnTo>
                    <a:lnTo>
                      <a:pt x="354" y="5"/>
                    </a:lnTo>
                    <a:lnTo>
                      <a:pt x="395" y="4"/>
                    </a:lnTo>
                    <a:lnTo>
                      <a:pt x="487" y="6"/>
                    </a:lnTo>
                    <a:lnTo>
                      <a:pt x="578" y="5"/>
                    </a:lnTo>
                    <a:lnTo>
                      <a:pt x="618" y="4"/>
                    </a:lnTo>
                    <a:lnTo>
                      <a:pt x="659" y="1"/>
                    </a:lnTo>
                    <a:lnTo>
                      <a:pt x="697" y="1"/>
                    </a:lnTo>
                    <a:lnTo>
                      <a:pt x="736" y="0"/>
                    </a:lnTo>
                    <a:close/>
                  </a:path>
                </a:pathLst>
              </a:custGeom>
              <a:grpFill/>
              <a:ln w="0">
                <a:solidFill>
                  <a:srgbClr val="FFB6B6"/>
                </a:solidFill>
                <a:prstDash val="solid"/>
                <a:round/>
              </a:ln>
            </p:spPr>
            <p:txBody>
              <a:bodyPr vert="horz" wrap="square" lIns="91440" tIns="45720" rIns="91440" bIns="45720" numCol="1" anchor="t" anchorCtr="0" compatLnSpc="1"/>
              <a:lstStyle/>
              <a:p>
                <a:endParaRPr lang="zh-CN" altLang="en-US"/>
              </a:p>
            </p:txBody>
          </p:sp>
          <p:sp>
            <p:nvSpPr>
              <p:cNvPr id="36" name="Freeform 109"/>
              <p:cNvSpPr>
                <a:spLocks noEditPoints="1"/>
              </p:cNvSpPr>
              <p:nvPr/>
            </p:nvSpPr>
            <p:spPr bwMode="auto">
              <a:xfrm>
                <a:off x="4535488" y="2865438"/>
                <a:ext cx="60325" cy="42863"/>
              </a:xfrm>
              <a:custGeom>
                <a:gdLst>
                  <a:gd name="T0" fmla="*/ 18 w 38"/>
                  <a:gd name="T1" fmla="*/ 5 h 27"/>
                  <a:gd name="T2" fmla="*/ 8 w 38"/>
                  <a:gd name="T3" fmla="*/ 9 h 27"/>
                  <a:gd name="T4" fmla="*/ 6 w 38"/>
                  <a:gd name="T5" fmla="*/ 14 h 27"/>
                  <a:gd name="T6" fmla="*/ 8 w 38"/>
                  <a:gd name="T7" fmla="*/ 17 h 27"/>
                  <a:gd name="T8" fmla="*/ 12 w 38"/>
                  <a:gd name="T9" fmla="*/ 15 h 27"/>
                  <a:gd name="T10" fmla="*/ 13 w 38"/>
                  <a:gd name="T11" fmla="*/ 14 h 27"/>
                  <a:gd name="T12" fmla="*/ 13 w 38"/>
                  <a:gd name="T13" fmla="*/ 14 h 27"/>
                  <a:gd name="T14" fmla="*/ 10 w 38"/>
                  <a:gd name="T15" fmla="*/ 17 h 27"/>
                  <a:gd name="T16" fmla="*/ 14 w 38"/>
                  <a:gd name="T17" fmla="*/ 19 h 27"/>
                  <a:gd name="T18" fmla="*/ 26 w 38"/>
                  <a:gd name="T19" fmla="*/ 19 h 27"/>
                  <a:gd name="T20" fmla="*/ 29 w 38"/>
                  <a:gd name="T21" fmla="*/ 15 h 27"/>
                  <a:gd name="T22" fmla="*/ 29 w 38"/>
                  <a:gd name="T23" fmla="*/ 17 h 27"/>
                  <a:gd name="T24" fmla="*/ 31 w 38"/>
                  <a:gd name="T25" fmla="*/ 15 h 27"/>
                  <a:gd name="T26" fmla="*/ 34 w 38"/>
                  <a:gd name="T27" fmla="*/ 11 h 27"/>
                  <a:gd name="T28" fmla="*/ 34 w 38"/>
                  <a:gd name="T29" fmla="*/ 7 h 27"/>
                  <a:gd name="T30" fmla="*/ 29 w 38"/>
                  <a:gd name="T31" fmla="*/ 5 h 27"/>
                  <a:gd name="T32" fmla="*/ 30 w 38"/>
                  <a:gd name="T33" fmla="*/ 0 h 27"/>
                  <a:gd name="T34" fmla="*/ 37 w 38"/>
                  <a:gd name="T35" fmla="*/ 2 h 27"/>
                  <a:gd name="T36" fmla="*/ 38 w 38"/>
                  <a:gd name="T37" fmla="*/ 7 h 27"/>
                  <a:gd name="T38" fmla="*/ 35 w 38"/>
                  <a:gd name="T39" fmla="*/ 13 h 27"/>
                  <a:gd name="T40" fmla="*/ 31 w 38"/>
                  <a:gd name="T41" fmla="*/ 18 h 27"/>
                  <a:gd name="T42" fmla="*/ 22 w 38"/>
                  <a:gd name="T43" fmla="*/ 25 h 27"/>
                  <a:gd name="T44" fmla="*/ 16 w 38"/>
                  <a:gd name="T45" fmla="*/ 27 h 27"/>
                  <a:gd name="T46" fmla="*/ 10 w 38"/>
                  <a:gd name="T47" fmla="*/ 26 h 27"/>
                  <a:gd name="T48" fmla="*/ 5 w 38"/>
                  <a:gd name="T49" fmla="*/ 25 h 27"/>
                  <a:gd name="T50" fmla="*/ 1 w 38"/>
                  <a:gd name="T51" fmla="*/ 23 h 27"/>
                  <a:gd name="T52" fmla="*/ 0 w 38"/>
                  <a:gd name="T53" fmla="*/ 18 h 27"/>
                  <a:gd name="T54" fmla="*/ 1 w 38"/>
                  <a:gd name="T55" fmla="*/ 11 h 27"/>
                  <a:gd name="T56" fmla="*/ 4 w 38"/>
                  <a:gd name="T57" fmla="*/ 10 h 27"/>
                  <a:gd name="T58" fmla="*/ 4 w 38"/>
                  <a:gd name="T59" fmla="*/ 10 h 27"/>
                  <a:gd name="T60" fmla="*/ 2 w 38"/>
                  <a:gd name="T61" fmla="*/ 14 h 27"/>
                  <a:gd name="T62" fmla="*/ 2 w 38"/>
                  <a:gd name="T63" fmla="*/ 18 h 27"/>
                  <a:gd name="T64" fmla="*/ 5 w 38"/>
                  <a:gd name="T65" fmla="*/ 21 h 27"/>
                  <a:gd name="T66" fmla="*/ 5 w 38"/>
                  <a:gd name="T67" fmla="*/ 19 h 27"/>
                  <a:gd name="T68" fmla="*/ 4 w 38"/>
                  <a:gd name="T69" fmla="*/ 17 h 27"/>
                  <a:gd name="T70" fmla="*/ 4 w 38"/>
                  <a:gd name="T71" fmla="*/ 11 h 27"/>
                  <a:gd name="T72" fmla="*/ 12 w 38"/>
                  <a:gd name="T73" fmla="*/ 4 h 27"/>
                  <a:gd name="T74" fmla="*/ 30 w 38"/>
                  <a:gd name="T75" fmla="*/ 0 h 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 h="27">
                    <a:moveTo>
                      <a:pt x="26" y="4"/>
                    </a:moveTo>
                    <a:lnTo>
                      <a:pt x="18" y="5"/>
                    </a:lnTo>
                    <a:lnTo>
                      <a:pt x="12" y="6"/>
                    </a:lnTo>
                    <a:lnTo>
                      <a:pt x="8" y="9"/>
                    </a:lnTo>
                    <a:lnTo>
                      <a:pt x="6" y="11"/>
                    </a:lnTo>
                    <a:lnTo>
                      <a:pt x="6" y="14"/>
                    </a:lnTo>
                    <a:lnTo>
                      <a:pt x="6" y="15"/>
                    </a:lnTo>
                    <a:lnTo>
                      <a:pt x="8" y="17"/>
                    </a:lnTo>
                    <a:lnTo>
                      <a:pt x="9" y="15"/>
                    </a:lnTo>
                    <a:lnTo>
                      <a:pt x="12" y="15"/>
                    </a:lnTo>
                    <a:lnTo>
                      <a:pt x="13" y="14"/>
                    </a:lnTo>
                    <a:lnTo>
                      <a:pt x="13" y="14"/>
                    </a:lnTo>
                    <a:lnTo>
                      <a:pt x="14" y="14"/>
                    </a:lnTo>
                    <a:lnTo>
                      <a:pt x="13" y="14"/>
                    </a:lnTo>
                    <a:lnTo>
                      <a:pt x="13" y="15"/>
                    </a:lnTo>
                    <a:lnTo>
                      <a:pt x="10" y="17"/>
                    </a:lnTo>
                    <a:lnTo>
                      <a:pt x="9" y="18"/>
                    </a:lnTo>
                    <a:lnTo>
                      <a:pt x="14" y="19"/>
                    </a:lnTo>
                    <a:lnTo>
                      <a:pt x="19" y="21"/>
                    </a:lnTo>
                    <a:lnTo>
                      <a:pt x="26" y="19"/>
                    </a:lnTo>
                    <a:lnTo>
                      <a:pt x="27" y="17"/>
                    </a:lnTo>
                    <a:lnTo>
                      <a:pt x="29" y="15"/>
                    </a:lnTo>
                    <a:lnTo>
                      <a:pt x="29" y="15"/>
                    </a:lnTo>
                    <a:lnTo>
                      <a:pt x="29" y="17"/>
                    </a:lnTo>
                    <a:lnTo>
                      <a:pt x="29" y="17"/>
                    </a:lnTo>
                    <a:lnTo>
                      <a:pt x="31" y="15"/>
                    </a:lnTo>
                    <a:lnTo>
                      <a:pt x="33" y="14"/>
                    </a:lnTo>
                    <a:lnTo>
                      <a:pt x="34" y="11"/>
                    </a:lnTo>
                    <a:lnTo>
                      <a:pt x="34" y="9"/>
                    </a:lnTo>
                    <a:lnTo>
                      <a:pt x="34" y="7"/>
                    </a:lnTo>
                    <a:lnTo>
                      <a:pt x="33" y="6"/>
                    </a:lnTo>
                    <a:lnTo>
                      <a:pt x="29" y="5"/>
                    </a:lnTo>
                    <a:lnTo>
                      <a:pt x="26" y="4"/>
                    </a:lnTo>
                    <a:close/>
                    <a:moveTo>
                      <a:pt x="30" y="0"/>
                    </a:moveTo>
                    <a:lnTo>
                      <a:pt x="34" y="1"/>
                    </a:lnTo>
                    <a:lnTo>
                      <a:pt x="37" y="2"/>
                    </a:lnTo>
                    <a:lnTo>
                      <a:pt x="38" y="5"/>
                    </a:lnTo>
                    <a:lnTo>
                      <a:pt x="38" y="7"/>
                    </a:lnTo>
                    <a:lnTo>
                      <a:pt x="37" y="10"/>
                    </a:lnTo>
                    <a:lnTo>
                      <a:pt x="35" y="13"/>
                    </a:lnTo>
                    <a:lnTo>
                      <a:pt x="34" y="17"/>
                    </a:lnTo>
                    <a:lnTo>
                      <a:pt x="31" y="18"/>
                    </a:lnTo>
                    <a:lnTo>
                      <a:pt x="27" y="22"/>
                    </a:lnTo>
                    <a:lnTo>
                      <a:pt x="22" y="25"/>
                    </a:lnTo>
                    <a:lnTo>
                      <a:pt x="19" y="26"/>
                    </a:lnTo>
                    <a:lnTo>
                      <a:pt x="16" y="27"/>
                    </a:lnTo>
                    <a:lnTo>
                      <a:pt x="13" y="27"/>
                    </a:lnTo>
                    <a:lnTo>
                      <a:pt x="10" y="26"/>
                    </a:lnTo>
                    <a:lnTo>
                      <a:pt x="8" y="25"/>
                    </a:lnTo>
                    <a:lnTo>
                      <a:pt x="5" y="25"/>
                    </a:lnTo>
                    <a:lnTo>
                      <a:pt x="4" y="25"/>
                    </a:lnTo>
                    <a:lnTo>
                      <a:pt x="1" y="23"/>
                    </a:lnTo>
                    <a:lnTo>
                      <a:pt x="1" y="21"/>
                    </a:lnTo>
                    <a:lnTo>
                      <a:pt x="0" y="18"/>
                    </a:lnTo>
                    <a:lnTo>
                      <a:pt x="1" y="14"/>
                    </a:lnTo>
                    <a:lnTo>
                      <a:pt x="1" y="11"/>
                    </a:lnTo>
                    <a:lnTo>
                      <a:pt x="4" y="10"/>
                    </a:lnTo>
                    <a:lnTo>
                      <a:pt x="4" y="10"/>
                    </a:lnTo>
                    <a:lnTo>
                      <a:pt x="4" y="10"/>
                    </a:lnTo>
                    <a:lnTo>
                      <a:pt x="4" y="10"/>
                    </a:lnTo>
                    <a:lnTo>
                      <a:pt x="2" y="11"/>
                    </a:lnTo>
                    <a:lnTo>
                      <a:pt x="2" y="14"/>
                    </a:lnTo>
                    <a:lnTo>
                      <a:pt x="2" y="17"/>
                    </a:lnTo>
                    <a:lnTo>
                      <a:pt x="2" y="18"/>
                    </a:lnTo>
                    <a:lnTo>
                      <a:pt x="4" y="19"/>
                    </a:lnTo>
                    <a:lnTo>
                      <a:pt x="5" y="21"/>
                    </a:lnTo>
                    <a:lnTo>
                      <a:pt x="5" y="19"/>
                    </a:lnTo>
                    <a:lnTo>
                      <a:pt x="5" y="19"/>
                    </a:lnTo>
                    <a:lnTo>
                      <a:pt x="4" y="18"/>
                    </a:lnTo>
                    <a:lnTo>
                      <a:pt x="4" y="17"/>
                    </a:lnTo>
                    <a:lnTo>
                      <a:pt x="2" y="14"/>
                    </a:lnTo>
                    <a:lnTo>
                      <a:pt x="4" y="11"/>
                    </a:lnTo>
                    <a:lnTo>
                      <a:pt x="5" y="9"/>
                    </a:lnTo>
                    <a:lnTo>
                      <a:pt x="12" y="4"/>
                    </a:lnTo>
                    <a:lnTo>
                      <a:pt x="21" y="0"/>
                    </a:lnTo>
                    <a:lnTo>
                      <a:pt x="30" y="0"/>
                    </a:lnTo>
                    <a:close/>
                  </a:path>
                </a:pathLst>
              </a:custGeom>
              <a:grpFill/>
              <a:ln w="0">
                <a:solidFill>
                  <a:srgbClr val="FFB6B6"/>
                </a:solidFill>
                <a:prstDash val="solid"/>
                <a:round/>
              </a:ln>
            </p:spPr>
            <p:txBody>
              <a:bodyPr vert="horz" wrap="square" lIns="91440" tIns="45720" rIns="91440" bIns="45720" numCol="1" anchor="t" anchorCtr="0" compatLnSpc="1"/>
              <a:lstStyle/>
              <a:p>
                <a:endParaRPr lang="zh-CN" altLang="en-US"/>
              </a:p>
            </p:txBody>
          </p:sp>
          <p:sp>
            <p:nvSpPr>
              <p:cNvPr id="37" name="Freeform 110"/>
              <p:cNvSpPr>
                <a:spLocks noEditPoints="1"/>
              </p:cNvSpPr>
              <p:nvPr/>
            </p:nvSpPr>
            <p:spPr bwMode="auto">
              <a:xfrm>
                <a:off x="4308475" y="3351213"/>
                <a:ext cx="508000" cy="130175"/>
              </a:xfrm>
              <a:custGeom>
                <a:gdLst>
                  <a:gd name="T0" fmla="*/ 38 w 320"/>
                  <a:gd name="T1" fmla="*/ 78 h 82"/>
                  <a:gd name="T2" fmla="*/ 39 w 320"/>
                  <a:gd name="T3" fmla="*/ 32 h 82"/>
                  <a:gd name="T4" fmla="*/ 43 w 320"/>
                  <a:gd name="T5" fmla="*/ 20 h 82"/>
                  <a:gd name="T6" fmla="*/ 69 w 320"/>
                  <a:gd name="T7" fmla="*/ 19 h 82"/>
                  <a:gd name="T8" fmla="*/ 80 w 320"/>
                  <a:gd name="T9" fmla="*/ 35 h 82"/>
                  <a:gd name="T10" fmla="*/ 111 w 320"/>
                  <a:gd name="T11" fmla="*/ 40 h 82"/>
                  <a:gd name="T12" fmla="*/ 141 w 320"/>
                  <a:gd name="T13" fmla="*/ 14 h 82"/>
                  <a:gd name="T14" fmla="*/ 166 w 320"/>
                  <a:gd name="T15" fmla="*/ 53 h 82"/>
                  <a:gd name="T16" fmla="*/ 195 w 320"/>
                  <a:gd name="T17" fmla="*/ 29 h 82"/>
                  <a:gd name="T18" fmla="*/ 207 w 320"/>
                  <a:gd name="T19" fmla="*/ 45 h 82"/>
                  <a:gd name="T20" fmla="*/ 214 w 320"/>
                  <a:gd name="T21" fmla="*/ 45 h 82"/>
                  <a:gd name="T22" fmla="*/ 229 w 320"/>
                  <a:gd name="T23" fmla="*/ 37 h 82"/>
                  <a:gd name="T24" fmla="*/ 269 w 320"/>
                  <a:gd name="T25" fmla="*/ 7 h 82"/>
                  <a:gd name="T26" fmla="*/ 283 w 320"/>
                  <a:gd name="T27" fmla="*/ 42 h 82"/>
                  <a:gd name="T28" fmla="*/ 307 w 320"/>
                  <a:gd name="T29" fmla="*/ 39 h 82"/>
                  <a:gd name="T30" fmla="*/ 313 w 320"/>
                  <a:gd name="T31" fmla="*/ 66 h 82"/>
                  <a:gd name="T32" fmla="*/ 319 w 320"/>
                  <a:gd name="T33" fmla="*/ 78 h 82"/>
                  <a:gd name="T34" fmla="*/ 307 w 320"/>
                  <a:gd name="T35" fmla="*/ 45 h 82"/>
                  <a:gd name="T36" fmla="*/ 298 w 320"/>
                  <a:gd name="T37" fmla="*/ 53 h 82"/>
                  <a:gd name="T38" fmla="*/ 290 w 320"/>
                  <a:gd name="T39" fmla="*/ 66 h 82"/>
                  <a:gd name="T40" fmla="*/ 279 w 320"/>
                  <a:gd name="T41" fmla="*/ 46 h 82"/>
                  <a:gd name="T42" fmla="*/ 261 w 320"/>
                  <a:gd name="T43" fmla="*/ 12 h 82"/>
                  <a:gd name="T44" fmla="*/ 239 w 320"/>
                  <a:gd name="T45" fmla="*/ 54 h 82"/>
                  <a:gd name="T46" fmla="*/ 219 w 320"/>
                  <a:gd name="T47" fmla="*/ 39 h 82"/>
                  <a:gd name="T48" fmla="*/ 220 w 320"/>
                  <a:gd name="T49" fmla="*/ 56 h 82"/>
                  <a:gd name="T50" fmla="*/ 216 w 320"/>
                  <a:gd name="T51" fmla="*/ 61 h 82"/>
                  <a:gd name="T52" fmla="*/ 219 w 320"/>
                  <a:gd name="T53" fmla="*/ 66 h 82"/>
                  <a:gd name="T54" fmla="*/ 216 w 320"/>
                  <a:gd name="T55" fmla="*/ 74 h 82"/>
                  <a:gd name="T56" fmla="*/ 212 w 320"/>
                  <a:gd name="T57" fmla="*/ 58 h 82"/>
                  <a:gd name="T58" fmla="*/ 191 w 320"/>
                  <a:gd name="T59" fmla="*/ 35 h 82"/>
                  <a:gd name="T60" fmla="*/ 168 w 320"/>
                  <a:gd name="T61" fmla="*/ 65 h 82"/>
                  <a:gd name="T62" fmla="*/ 159 w 320"/>
                  <a:gd name="T63" fmla="*/ 61 h 82"/>
                  <a:gd name="T64" fmla="*/ 152 w 320"/>
                  <a:gd name="T65" fmla="*/ 42 h 82"/>
                  <a:gd name="T66" fmla="*/ 138 w 320"/>
                  <a:gd name="T67" fmla="*/ 19 h 82"/>
                  <a:gd name="T68" fmla="*/ 119 w 320"/>
                  <a:gd name="T69" fmla="*/ 50 h 82"/>
                  <a:gd name="T70" fmla="*/ 98 w 320"/>
                  <a:gd name="T71" fmla="*/ 29 h 82"/>
                  <a:gd name="T72" fmla="*/ 88 w 320"/>
                  <a:gd name="T73" fmla="*/ 31 h 82"/>
                  <a:gd name="T74" fmla="*/ 75 w 320"/>
                  <a:gd name="T75" fmla="*/ 50 h 82"/>
                  <a:gd name="T76" fmla="*/ 72 w 320"/>
                  <a:gd name="T77" fmla="*/ 58 h 82"/>
                  <a:gd name="T78" fmla="*/ 68 w 320"/>
                  <a:gd name="T79" fmla="*/ 62 h 82"/>
                  <a:gd name="T80" fmla="*/ 63 w 320"/>
                  <a:gd name="T81" fmla="*/ 61 h 82"/>
                  <a:gd name="T82" fmla="*/ 59 w 320"/>
                  <a:gd name="T83" fmla="*/ 14 h 82"/>
                  <a:gd name="T84" fmla="*/ 42 w 320"/>
                  <a:gd name="T85" fmla="*/ 10 h 82"/>
                  <a:gd name="T86" fmla="*/ 44 w 320"/>
                  <a:gd name="T87" fmla="*/ 29 h 82"/>
                  <a:gd name="T88" fmla="*/ 36 w 320"/>
                  <a:gd name="T89" fmla="*/ 46 h 82"/>
                  <a:gd name="T90" fmla="*/ 38 w 320"/>
                  <a:gd name="T91" fmla="*/ 54 h 82"/>
                  <a:gd name="T92" fmla="*/ 11 w 320"/>
                  <a:gd name="T93" fmla="*/ 40 h 82"/>
                  <a:gd name="T94" fmla="*/ 32 w 320"/>
                  <a:gd name="T95" fmla="*/ 58 h 82"/>
                  <a:gd name="T96" fmla="*/ 38 w 320"/>
                  <a:gd name="T97" fmla="*/ 82 h 82"/>
                  <a:gd name="T98" fmla="*/ 29 w 320"/>
                  <a:gd name="T99" fmla="*/ 80 h 82"/>
                  <a:gd name="T100" fmla="*/ 26 w 320"/>
                  <a:gd name="T101" fmla="*/ 73 h 82"/>
                  <a:gd name="T102" fmla="*/ 21 w 320"/>
                  <a:gd name="T103" fmla="*/ 62 h 82"/>
                  <a:gd name="T104" fmla="*/ 13 w 320"/>
                  <a:gd name="T105" fmla="*/ 48 h 82"/>
                  <a:gd name="T106" fmla="*/ 2 w 320"/>
                  <a:gd name="T107" fmla="*/ 32 h 82"/>
                  <a:gd name="T108" fmla="*/ 36 w 320"/>
                  <a:gd name="T109" fmla="*/ 6 h 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0" h="82">
                    <a:moveTo>
                      <a:pt x="29" y="61"/>
                    </a:moveTo>
                    <a:lnTo>
                      <a:pt x="30" y="65"/>
                    </a:lnTo>
                    <a:lnTo>
                      <a:pt x="31" y="69"/>
                    </a:lnTo>
                    <a:lnTo>
                      <a:pt x="34" y="71"/>
                    </a:lnTo>
                    <a:lnTo>
                      <a:pt x="35" y="74"/>
                    </a:lnTo>
                    <a:lnTo>
                      <a:pt x="36" y="77"/>
                    </a:lnTo>
                    <a:lnTo>
                      <a:pt x="38" y="78"/>
                    </a:lnTo>
                    <a:lnTo>
                      <a:pt x="36" y="74"/>
                    </a:lnTo>
                    <a:lnTo>
                      <a:pt x="35" y="70"/>
                    </a:lnTo>
                    <a:lnTo>
                      <a:pt x="34" y="66"/>
                    </a:lnTo>
                    <a:lnTo>
                      <a:pt x="31" y="63"/>
                    </a:lnTo>
                    <a:lnTo>
                      <a:pt x="29" y="61"/>
                    </a:lnTo>
                    <a:close/>
                    <a:moveTo>
                      <a:pt x="43" y="20"/>
                    </a:moveTo>
                    <a:lnTo>
                      <a:pt x="39" y="32"/>
                    </a:lnTo>
                    <a:lnTo>
                      <a:pt x="35" y="44"/>
                    </a:lnTo>
                    <a:lnTo>
                      <a:pt x="35" y="44"/>
                    </a:lnTo>
                    <a:lnTo>
                      <a:pt x="38" y="39"/>
                    </a:lnTo>
                    <a:lnTo>
                      <a:pt x="39" y="36"/>
                    </a:lnTo>
                    <a:lnTo>
                      <a:pt x="40" y="31"/>
                    </a:lnTo>
                    <a:lnTo>
                      <a:pt x="42" y="27"/>
                    </a:lnTo>
                    <a:lnTo>
                      <a:pt x="43" y="20"/>
                    </a:lnTo>
                    <a:close/>
                    <a:moveTo>
                      <a:pt x="47" y="0"/>
                    </a:moveTo>
                    <a:lnTo>
                      <a:pt x="54" y="3"/>
                    </a:lnTo>
                    <a:lnTo>
                      <a:pt x="59" y="6"/>
                    </a:lnTo>
                    <a:lnTo>
                      <a:pt x="61" y="7"/>
                    </a:lnTo>
                    <a:lnTo>
                      <a:pt x="65" y="11"/>
                    </a:lnTo>
                    <a:lnTo>
                      <a:pt x="68" y="15"/>
                    </a:lnTo>
                    <a:lnTo>
                      <a:pt x="69" y="19"/>
                    </a:lnTo>
                    <a:lnTo>
                      <a:pt x="72" y="23"/>
                    </a:lnTo>
                    <a:lnTo>
                      <a:pt x="75" y="31"/>
                    </a:lnTo>
                    <a:lnTo>
                      <a:pt x="77" y="37"/>
                    </a:lnTo>
                    <a:lnTo>
                      <a:pt x="77" y="40"/>
                    </a:lnTo>
                    <a:lnTo>
                      <a:pt x="77" y="39"/>
                    </a:lnTo>
                    <a:lnTo>
                      <a:pt x="78" y="37"/>
                    </a:lnTo>
                    <a:lnTo>
                      <a:pt x="80" y="35"/>
                    </a:lnTo>
                    <a:lnTo>
                      <a:pt x="85" y="29"/>
                    </a:lnTo>
                    <a:lnTo>
                      <a:pt x="89" y="25"/>
                    </a:lnTo>
                    <a:lnTo>
                      <a:pt x="96" y="24"/>
                    </a:lnTo>
                    <a:lnTo>
                      <a:pt x="101" y="23"/>
                    </a:lnTo>
                    <a:lnTo>
                      <a:pt x="101" y="24"/>
                    </a:lnTo>
                    <a:lnTo>
                      <a:pt x="105" y="32"/>
                    </a:lnTo>
                    <a:lnTo>
                      <a:pt x="111" y="40"/>
                    </a:lnTo>
                    <a:lnTo>
                      <a:pt x="119" y="46"/>
                    </a:lnTo>
                    <a:lnTo>
                      <a:pt x="126" y="29"/>
                    </a:lnTo>
                    <a:lnTo>
                      <a:pt x="135" y="12"/>
                    </a:lnTo>
                    <a:lnTo>
                      <a:pt x="136" y="12"/>
                    </a:lnTo>
                    <a:lnTo>
                      <a:pt x="136" y="11"/>
                    </a:lnTo>
                    <a:lnTo>
                      <a:pt x="138" y="11"/>
                    </a:lnTo>
                    <a:lnTo>
                      <a:pt x="141" y="14"/>
                    </a:lnTo>
                    <a:lnTo>
                      <a:pt x="144" y="16"/>
                    </a:lnTo>
                    <a:lnTo>
                      <a:pt x="147" y="20"/>
                    </a:lnTo>
                    <a:lnTo>
                      <a:pt x="149" y="24"/>
                    </a:lnTo>
                    <a:lnTo>
                      <a:pt x="155" y="37"/>
                    </a:lnTo>
                    <a:lnTo>
                      <a:pt x="162" y="50"/>
                    </a:lnTo>
                    <a:lnTo>
                      <a:pt x="164" y="53"/>
                    </a:lnTo>
                    <a:lnTo>
                      <a:pt x="166" y="53"/>
                    </a:lnTo>
                    <a:lnTo>
                      <a:pt x="168" y="53"/>
                    </a:lnTo>
                    <a:lnTo>
                      <a:pt x="169" y="52"/>
                    </a:lnTo>
                    <a:lnTo>
                      <a:pt x="170" y="50"/>
                    </a:lnTo>
                    <a:lnTo>
                      <a:pt x="172" y="48"/>
                    </a:lnTo>
                    <a:lnTo>
                      <a:pt x="173" y="45"/>
                    </a:lnTo>
                    <a:lnTo>
                      <a:pt x="183" y="37"/>
                    </a:lnTo>
                    <a:lnTo>
                      <a:pt x="195" y="29"/>
                    </a:lnTo>
                    <a:lnTo>
                      <a:pt x="195" y="28"/>
                    </a:lnTo>
                    <a:lnTo>
                      <a:pt x="197" y="28"/>
                    </a:lnTo>
                    <a:lnTo>
                      <a:pt x="197" y="28"/>
                    </a:lnTo>
                    <a:lnTo>
                      <a:pt x="199" y="35"/>
                    </a:lnTo>
                    <a:lnTo>
                      <a:pt x="202" y="41"/>
                    </a:lnTo>
                    <a:lnTo>
                      <a:pt x="207" y="46"/>
                    </a:lnTo>
                    <a:lnTo>
                      <a:pt x="207" y="45"/>
                    </a:lnTo>
                    <a:lnTo>
                      <a:pt x="207" y="45"/>
                    </a:lnTo>
                    <a:lnTo>
                      <a:pt x="210" y="48"/>
                    </a:lnTo>
                    <a:lnTo>
                      <a:pt x="212" y="50"/>
                    </a:lnTo>
                    <a:lnTo>
                      <a:pt x="212" y="48"/>
                    </a:lnTo>
                    <a:lnTo>
                      <a:pt x="212" y="46"/>
                    </a:lnTo>
                    <a:lnTo>
                      <a:pt x="214" y="45"/>
                    </a:lnTo>
                    <a:lnTo>
                      <a:pt x="214" y="45"/>
                    </a:lnTo>
                    <a:lnTo>
                      <a:pt x="215" y="41"/>
                    </a:lnTo>
                    <a:lnTo>
                      <a:pt x="216" y="37"/>
                    </a:lnTo>
                    <a:lnTo>
                      <a:pt x="218" y="33"/>
                    </a:lnTo>
                    <a:lnTo>
                      <a:pt x="219" y="32"/>
                    </a:lnTo>
                    <a:lnTo>
                      <a:pt x="219" y="32"/>
                    </a:lnTo>
                    <a:lnTo>
                      <a:pt x="220" y="32"/>
                    </a:lnTo>
                    <a:lnTo>
                      <a:pt x="229" y="37"/>
                    </a:lnTo>
                    <a:lnTo>
                      <a:pt x="236" y="44"/>
                    </a:lnTo>
                    <a:lnTo>
                      <a:pt x="244" y="50"/>
                    </a:lnTo>
                    <a:lnTo>
                      <a:pt x="246" y="40"/>
                    </a:lnTo>
                    <a:lnTo>
                      <a:pt x="249" y="29"/>
                    </a:lnTo>
                    <a:lnTo>
                      <a:pt x="254" y="20"/>
                    </a:lnTo>
                    <a:lnTo>
                      <a:pt x="261" y="12"/>
                    </a:lnTo>
                    <a:lnTo>
                      <a:pt x="269" y="7"/>
                    </a:lnTo>
                    <a:lnTo>
                      <a:pt x="281" y="6"/>
                    </a:lnTo>
                    <a:lnTo>
                      <a:pt x="281" y="6"/>
                    </a:lnTo>
                    <a:lnTo>
                      <a:pt x="281" y="7"/>
                    </a:lnTo>
                    <a:lnTo>
                      <a:pt x="279" y="16"/>
                    </a:lnTo>
                    <a:lnTo>
                      <a:pt x="278" y="27"/>
                    </a:lnTo>
                    <a:lnTo>
                      <a:pt x="279" y="35"/>
                    </a:lnTo>
                    <a:lnTo>
                      <a:pt x="283" y="42"/>
                    </a:lnTo>
                    <a:lnTo>
                      <a:pt x="288" y="49"/>
                    </a:lnTo>
                    <a:lnTo>
                      <a:pt x="294" y="56"/>
                    </a:lnTo>
                    <a:lnTo>
                      <a:pt x="295" y="53"/>
                    </a:lnTo>
                    <a:lnTo>
                      <a:pt x="298" y="50"/>
                    </a:lnTo>
                    <a:lnTo>
                      <a:pt x="300" y="46"/>
                    </a:lnTo>
                    <a:lnTo>
                      <a:pt x="303" y="42"/>
                    </a:lnTo>
                    <a:lnTo>
                      <a:pt x="307" y="39"/>
                    </a:lnTo>
                    <a:lnTo>
                      <a:pt x="311" y="36"/>
                    </a:lnTo>
                    <a:lnTo>
                      <a:pt x="311" y="36"/>
                    </a:lnTo>
                    <a:lnTo>
                      <a:pt x="311" y="37"/>
                    </a:lnTo>
                    <a:lnTo>
                      <a:pt x="311" y="48"/>
                    </a:lnTo>
                    <a:lnTo>
                      <a:pt x="311" y="59"/>
                    </a:lnTo>
                    <a:lnTo>
                      <a:pt x="312" y="63"/>
                    </a:lnTo>
                    <a:lnTo>
                      <a:pt x="313" y="66"/>
                    </a:lnTo>
                    <a:lnTo>
                      <a:pt x="315" y="70"/>
                    </a:lnTo>
                    <a:lnTo>
                      <a:pt x="317" y="73"/>
                    </a:lnTo>
                    <a:lnTo>
                      <a:pt x="320" y="75"/>
                    </a:lnTo>
                    <a:lnTo>
                      <a:pt x="320" y="75"/>
                    </a:lnTo>
                    <a:lnTo>
                      <a:pt x="320" y="77"/>
                    </a:lnTo>
                    <a:lnTo>
                      <a:pt x="319" y="78"/>
                    </a:lnTo>
                    <a:lnTo>
                      <a:pt x="319" y="78"/>
                    </a:lnTo>
                    <a:lnTo>
                      <a:pt x="312" y="77"/>
                    </a:lnTo>
                    <a:lnTo>
                      <a:pt x="309" y="70"/>
                    </a:lnTo>
                    <a:lnTo>
                      <a:pt x="308" y="62"/>
                    </a:lnTo>
                    <a:lnTo>
                      <a:pt x="307" y="54"/>
                    </a:lnTo>
                    <a:lnTo>
                      <a:pt x="307" y="48"/>
                    </a:lnTo>
                    <a:lnTo>
                      <a:pt x="307" y="48"/>
                    </a:lnTo>
                    <a:lnTo>
                      <a:pt x="307" y="45"/>
                    </a:lnTo>
                    <a:lnTo>
                      <a:pt x="307" y="44"/>
                    </a:lnTo>
                    <a:lnTo>
                      <a:pt x="307" y="42"/>
                    </a:lnTo>
                    <a:lnTo>
                      <a:pt x="307" y="41"/>
                    </a:lnTo>
                    <a:lnTo>
                      <a:pt x="306" y="42"/>
                    </a:lnTo>
                    <a:lnTo>
                      <a:pt x="303" y="45"/>
                    </a:lnTo>
                    <a:lnTo>
                      <a:pt x="300" y="48"/>
                    </a:lnTo>
                    <a:lnTo>
                      <a:pt x="298" y="53"/>
                    </a:lnTo>
                    <a:lnTo>
                      <a:pt x="294" y="57"/>
                    </a:lnTo>
                    <a:lnTo>
                      <a:pt x="295" y="57"/>
                    </a:lnTo>
                    <a:lnTo>
                      <a:pt x="295" y="58"/>
                    </a:lnTo>
                    <a:lnTo>
                      <a:pt x="294" y="59"/>
                    </a:lnTo>
                    <a:lnTo>
                      <a:pt x="292" y="61"/>
                    </a:lnTo>
                    <a:lnTo>
                      <a:pt x="292" y="62"/>
                    </a:lnTo>
                    <a:lnTo>
                      <a:pt x="290" y="66"/>
                    </a:lnTo>
                    <a:lnTo>
                      <a:pt x="288" y="70"/>
                    </a:lnTo>
                    <a:lnTo>
                      <a:pt x="288" y="70"/>
                    </a:lnTo>
                    <a:lnTo>
                      <a:pt x="288" y="70"/>
                    </a:lnTo>
                    <a:lnTo>
                      <a:pt x="288" y="70"/>
                    </a:lnTo>
                    <a:lnTo>
                      <a:pt x="288" y="65"/>
                    </a:lnTo>
                    <a:lnTo>
                      <a:pt x="291" y="61"/>
                    </a:lnTo>
                    <a:lnTo>
                      <a:pt x="279" y="46"/>
                    </a:lnTo>
                    <a:lnTo>
                      <a:pt x="274" y="29"/>
                    </a:lnTo>
                    <a:lnTo>
                      <a:pt x="274" y="25"/>
                    </a:lnTo>
                    <a:lnTo>
                      <a:pt x="274" y="21"/>
                    </a:lnTo>
                    <a:lnTo>
                      <a:pt x="275" y="19"/>
                    </a:lnTo>
                    <a:lnTo>
                      <a:pt x="275" y="15"/>
                    </a:lnTo>
                    <a:lnTo>
                      <a:pt x="267" y="10"/>
                    </a:lnTo>
                    <a:lnTo>
                      <a:pt x="261" y="12"/>
                    </a:lnTo>
                    <a:lnTo>
                      <a:pt x="256" y="20"/>
                    </a:lnTo>
                    <a:lnTo>
                      <a:pt x="249" y="35"/>
                    </a:lnTo>
                    <a:lnTo>
                      <a:pt x="246" y="53"/>
                    </a:lnTo>
                    <a:lnTo>
                      <a:pt x="246" y="54"/>
                    </a:lnTo>
                    <a:lnTo>
                      <a:pt x="245" y="56"/>
                    </a:lnTo>
                    <a:lnTo>
                      <a:pt x="243" y="57"/>
                    </a:lnTo>
                    <a:lnTo>
                      <a:pt x="239" y="54"/>
                    </a:lnTo>
                    <a:lnTo>
                      <a:pt x="235" y="50"/>
                    </a:lnTo>
                    <a:lnTo>
                      <a:pt x="231" y="46"/>
                    </a:lnTo>
                    <a:lnTo>
                      <a:pt x="227" y="42"/>
                    </a:lnTo>
                    <a:lnTo>
                      <a:pt x="223" y="39"/>
                    </a:lnTo>
                    <a:lnTo>
                      <a:pt x="222" y="37"/>
                    </a:lnTo>
                    <a:lnTo>
                      <a:pt x="220" y="39"/>
                    </a:lnTo>
                    <a:lnTo>
                      <a:pt x="219" y="39"/>
                    </a:lnTo>
                    <a:lnTo>
                      <a:pt x="219" y="41"/>
                    </a:lnTo>
                    <a:lnTo>
                      <a:pt x="219" y="44"/>
                    </a:lnTo>
                    <a:lnTo>
                      <a:pt x="219" y="46"/>
                    </a:lnTo>
                    <a:lnTo>
                      <a:pt x="219" y="50"/>
                    </a:lnTo>
                    <a:lnTo>
                      <a:pt x="220" y="53"/>
                    </a:lnTo>
                    <a:lnTo>
                      <a:pt x="220" y="54"/>
                    </a:lnTo>
                    <a:lnTo>
                      <a:pt x="220" y="56"/>
                    </a:lnTo>
                    <a:lnTo>
                      <a:pt x="220" y="57"/>
                    </a:lnTo>
                    <a:lnTo>
                      <a:pt x="220" y="58"/>
                    </a:lnTo>
                    <a:lnTo>
                      <a:pt x="219" y="59"/>
                    </a:lnTo>
                    <a:lnTo>
                      <a:pt x="218" y="59"/>
                    </a:lnTo>
                    <a:lnTo>
                      <a:pt x="216" y="59"/>
                    </a:lnTo>
                    <a:lnTo>
                      <a:pt x="216" y="59"/>
                    </a:lnTo>
                    <a:lnTo>
                      <a:pt x="216" y="61"/>
                    </a:lnTo>
                    <a:lnTo>
                      <a:pt x="219" y="63"/>
                    </a:lnTo>
                    <a:lnTo>
                      <a:pt x="222" y="66"/>
                    </a:lnTo>
                    <a:lnTo>
                      <a:pt x="223" y="70"/>
                    </a:lnTo>
                    <a:lnTo>
                      <a:pt x="223" y="70"/>
                    </a:lnTo>
                    <a:lnTo>
                      <a:pt x="222" y="71"/>
                    </a:lnTo>
                    <a:lnTo>
                      <a:pt x="222" y="71"/>
                    </a:lnTo>
                    <a:lnTo>
                      <a:pt x="219" y="66"/>
                    </a:lnTo>
                    <a:lnTo>
                      <a:pt x="218" y="66"/>
                    </a:lnTo>
                    <a:lnTo>
                      <a:pt x="216" y="63"/>
                    </a:lnTo>
                    <a:lnTo>
                      <a:pt x="216" y="69"/>
                    </a:lnTo>
                    <a:lnTo>
                      <a:pt x="218" y="74"/>
                    </a:lnTo>
                    <a:lnTo>
                      <a:pt x="216" y="74"/>
                    </a:lnTo>
                    <a:lnTo>
                      <a:pt x="216" y="74"/>
                    </a:lnTo>
                    <a:lnTo>
                      <a:pt x="216" y="74"/>
                    </a:lnTo>
                    <a:lnTo>
                      <a:pt x="215" y="70"/>
                    </a:lnTo>
                    <a:lnTo>
                      <a:pt x="214" y="66"/>
                    </a:lnTo>
                    <a:lnTo>
                      <a:pt x="214" y="61"/>
                    </a:lnTo>
                    <a:lnTo>
                      <a:pt x="214" y="59"/>
                    </a:lnTo>
                    <a:lnTo>
                      <a:pt x="212" y="58"/>
                    </a:lnTo>
                    <a:lnTo>
                      <a:pt x="212" y="58"/>
                    </a:lnTo>
                    <a:lnTo>
                      <a:pt x="212" y="58"/>
                    </a:lnTo>
                    <a:lnTo>
                      <a:pt x="211" y="57"/>
                    </a:lnTo>
                    <a:lnTo>
                      <a:pt x="207" y="53"/>
                    </a:lnTo>
                    <a:lnTo>
                      <a:pt x="203" y="50"/>
                    </a:lnTo>
                    <a:lnTo>
                      <a:pt x="199" y="46"/>
                    </a:lnTo>
                    <a:lnTo>
                      <a:pt x="197" y="41"/>
                    </a:lnTo>
                    <a:lnTo>
                      <a:pt x="194" y="37"/>
                    </a:lnTo>
                    <a:lnTo>
                      <a:pt x="191" y="35"/>
                    </a:lnTo>
                    <a:lnTo>
                      <a:pt x="186" y="37"/>
                    </a:lnTo>
                    <a:lnTo>
                      <a:pt x="180" y="44"/>
                    </a:lnTo>
                    <a:lnTo>
                      <a:pt x="173" y="50"/>
                    </a:lnTo>
                    <a:lnTo>
                      <a:pt x="168" y="57"/>
                    </a:lnTo>
                    <a:lnTo>
                      <a:pt x="165" y="61"/>
                    </a:lnTo>
                    <a:lnTo>
                      <a:pt x="165" y="62"/>
                    </a:lnTo>
                    <a:lnTo>
                      <a:pt x="168" y="65"/>
                    </a:lnTo>
                    <a:lnTo>
                      <a:pt x="172" y="69"/>
                    </a:lnTo>
                    <a:lnTo>
                      <a:pt x="170" y="69"/>
                    </a:lnTo>
                    <a:lnTo>
                      <a:pt x="170" y="69"/>
                    </a:lnTo>
                    <a:lnTo>
                      <a:pt x="168" y="67"/>
                    </a:lnTo>
                    <a:lnTo>
                      <a:pt x="165" y="66"/>
                    </a:lnTo>
                    <a:lnTo>
                      <a:pt x="161" y="63"/>
                    </a:lnTo>
                    <a:lnTo>
                      <a:pt x="159" y="61"/>
                    </a:lnTo>
                    <a:lnTo>
                      <a:pt x="157" y="58"/>
                    </a:lnTo>
                    <a:lnTo>
                      <a:pt x="156" y="56"/>
                    </a:lnTo>
                    <a:lnTo>
                      <a:pt x="156" y="52"/>
                    </a:lnTo>
                    <a:lnTo>
                      <a:pt x="156" y="52"/>
                    </a:lnTo>
                    <a:lnTo>
                      <a:pt x="157" y="52"/>
                    </a:lnTo>
                    <a:lnTo>
                      <a:pt x="155" y="46"/>
                    </a:lnTo>
                    <a:lnTo>
                      <a:pt x="152" y="42"/>
                    </a:lnTo>
                    <a:lnTo>
                      <a:pt x="149" y="37"/>
                    </a:lnTo>
                    <a:lnTo>
                      <a:pt x="148" y="33"/>
                    </a:lnTo>
                    <a:lnTo>
                      <a:pt x="147" y="29"/>
                    </a:lnTo>
                    <a:lnTo>
                      <a:pt x="144" y="24"/>
                    </a:lnTo>
                    <a:lnTo>
                      <a:pt x="143" y="20"/>
                    </a:lnTo>
                    <a:lnTo>
                      <a:pt x="139" y="18"/>
                    </a:lnTo>
                    <a:lnTo>
                      <a:pt x="138" y="19"/>
                    </a:lnTo>
                    <a:lnTo>
                      <a:pt x="134" y="24"/>
                    </a:lnTo>
                    <a:lnTo>
                      <a:pt x="130" y="32"/>
                    </a:lnTo>
                    <a:lnTo>
                      <a:pt x="124" y="40"/>
                    </a:lnTo>
                    <a:lnTo>
                      <a:pt x="122" y="46"/>
                    </a:lnTo>
                    <a:lnTo>
                      <a:pt x="120" y="48"/>
                    </a:lnTo>
                    <a:lnTo>
                      <a:pt x="120" y="50"/>
                    </a:lnTo>
                    <a:lnTo>
                      <a:pt x="119" y="50"/>
                    </a:lnTo>
                    <a:lnTo>
                      <a:pt x="118" y="50"/>
                    </a:lnTo>
                    <a:lnTo>
                      <a:pt x="113" y="48"/>
                    </a:lnTo>
                    <a:lnTo>
                      <a:pt x="107" y="44"/>
                    </a:lnTo>
                    <a:lnTo>
                      <a:pt x="103" y="39"/>
                    </a:lnTo>
                    <a:lnTo>
                      <a:pt x="101" y="33"/>
                    </a:lnTo>
                    <a:lnTo>
                      <a:pt x="99" y="32"/>
                    </a:lnTo>
                    <a:lnTo>
                      <a:pt x="98" y="29"/>
                    </a:lnTo>
                    <a:lnTo>
                      <a:pt x="98" y="28"/>
                    </a:lnTo>
                    <a:lnTo>
                      <a:pt x="98" y="27"/>
                    </a:lnTo>
                    <a:lnTo>
                      <a:pt x="97" y="27"/>
                    </a:lnTo>
                    <a:lnTo>
                      <a:pt x="96" y="25"/>
                    </a:lnTo>
                    <a:lnTo>
                      <a:pt x="94" y="27"/>
                    </a:lnTo>
                    <a:lnTo>
                      <a:pt x="92" y="28"/>
                    </a:lnTo>
                    <a:lnTo>
                      <a:pt x="88" y="31"/>
                    </a:lnTo>
                    <a:lnTo>
                      <a:pt x="85" y="33"/>
                    </a:lnTo>
                    <a:lnTo>
                      <a:pt x="82" y="37"/>
                    </a:lnTo>
                    <a:lnTo>
                      <a:pt x="80" y="41"/>
                    </a:lnTo>
                    <a:lnTo>
                      <a:pt x="77" y="44"/>
                    </a:lnTo>
                    <a:lnTo>
                      <a:pt x="77" y="45"/>
                    </a:lnTo>
                    <a:lnTo>
                      <a:pt x="76" y="48"/>
                    </a:lnTo>
                    <a:lnTo>
                      <a:pt x="75" y="50"/>
                    </a:lnTo>
                    <a:lnTo>
                      <a:pt x="73" y="53"/>
                    </a:lnTo>
                    <a:lnTo>
                      <a:pt x="72" y="56"/>
                    </a:lnTo>
                    <a:lnTo>
                      <a:pt x="72" y="57"/>
                    </a:lnTo>
                    <a:lnTo>
                      <a:pt x="72" y="58"/>
                    </a:lnTo>
                    <a:lnTo>
                      <a:pt x="73" y="58"/>
                    </a:lnTo>
                    <a:lnTo>
                      <a:pt x="73" y="58"/>
                    </a:lnTo>
                    <a:lnTo>
                      <a:pt x="72" y="58"/>
                    </a:lnTo>
                    <a:lnTo>
                      <a:pt x="72" y="59"/>
                    </a:lnTo>
                    <a:lnTo>
                      <a:pt x="71" y="59"/>
                    </a:lnTo>
                    <a:lnTo>
                      <a:pt x="69" y="59"/>
                    </a:lnTo>
                    <a:lnTo>
                      <a:pt x="69" y="58"/>
                    </a:lnTo>
                    <a:lnTo>
                      <a:pt x="69" y="61"/>
                    </a:lnTo>
                    <a:lnTo>
                      <a:pt x="69" y="62"/>
                    </a:lnTo>
                    <a:lnTo>
                      <a:pt x="68" y="62"/>
                    </a:lnTo>
                    <a:lnTo>
                      <a:pt x="68" y="62"/>
                    </a:lnTo>
                    <a:lnTo>
                      <a:pt x="68" y="62"/>
                    </a:lnTo>
                    <a:lnTo>
                      <a:pt x="68" y="59"/>
                    </a:lnTo>
                    <a:lnTo>
                      <a:pt x="68" y="57"/>
                    </a:lnTo>
                    <a:lnTo>
                      <a:pt x="63" y="62"/>
                    </a:lnTo>
                    <a:lnTo>
                      <a:pt x="63" y="62"/>
                    </a:lnTo>
                    <a:lnTo>
                      <a:pt x="63" y="61"/>
                    </a:lnTo>
                    <a:lnTo>
                      <a:pt x="67" y="58"/>
                    </a:lnTo>
                    <a:lnTo>
                      <a:pt x="69" y="54"/>
                    </a:lnTo>
                    <a:lnTo>
                      <a:pt x="73" y="48"/>
                    </a:lnTo>
                    <a:lnTo>
                      <a:pt x="75" y="45"/>
                    </a:lnTo>
                    <a:lnTo>
                      <a:pt x="69" y="31"/>
                    </a:lnTo>
                    <a:lnTo>
                      <a:pt x="63" y="16"/>
                    </a:lnTo>
                    <a:lnTo>
                      <a:pt x="59" y="14"/>
                    </a:lnTo>
                    <a:lnTo>
                      <a:pt x="56" y="10"/>
                    </a:lnTo>
                    <a:lnTo>
                      <a:pt x="52" y="7"/>
                    </a:lnTo>
                    <a:lnTo>
                      <a:pt x="48" y="6"/>
                    </a:lnTo>
                    <a:lnTo>
                      <a:pt x="44" y="6"/>
                    </a:lnTo>
                    <a:lnTo>
                      <a:pt x="42" y="6"/>
                    </a:lnTo>
                    <a:lnTo>
                      <a:pt x="40" y="7"/>
                    </a:lnTo>
                    <a:lnTo>
                      <a:pt x="42" y="10"/>
                    </a:lnTo>
                    <a:lnTo>
                      <a:pt x="43" y="14"/>
                    </a:lnTo>
                    <a:lnTo>
                      <a:pt x="43" y="14"/>
                    </a:lnTo>
                    <a:lnTo>
                      <a:pt x="46" y="16"/>
                    </a:lnTo>
                    <a:lnTo>
                      <a:pt x="46" y="19"/>
                    </a:lnTo>
                    <a:lnTo>
                      <a:pt x="46" y="23"/>
                    </a:lnTo>
                    <a:lnTo>
                      <a:pt x="46" y="27"/>
                    </a:lnTo>
                    <a:lnTo>
                      <a:pt x="44" y="29"/>
                    </a:lnTo>
                    <a:lnTo>
                      <a:pt x="43" y="40"/>
                    </a:lnTo>
                    <a:lnTo>
                      <a:pt x="43" y="40"/>
                    </a:lnTo>
                    <a:lnTo>
                      <a:pt x="42" y="40"/>
                    </a:lnTo>
                    <a:lnTo>
                      <a:pt x="43" y="32"/>
                    </a:lnTo>
                    <a:lnTo>
                      <a:pt x="40" y="36"/>
                    </a:lnTo>
                    <a:lnTo>
                      <a:pt x="39" y="41"/>
                    </a:lnTo>
                    <a:lnTo>
                      <a:pt x="36" y="46"/>
                    </a:lnTo>
                    <a:lnTo>
                      <a:pt x="42" y="50"/>
                    </a:lnTo>
                    <a:lnTo>
                      <a:pt x="44" y="57"/>
                    </a:lnTo>
                    <a:lnTo>
                      <a:pt x="44" y="58"/>
                    </a:lnTo>
                    <a:lnTo>
                      <a:pt x="43" y="58"/>
                    </a:lnTo>
                    <a:lnTo>
                      <a:pt x="43" y="59"/>
                    </a:lnTo>
                    <a:lnTo>
                      <a:pt x="39" y="57"/>
                    </a:lnTo>
                    <a:lnTo>
                      <a:pt x="38" y="54"/>
                    </a:lnTo>
                    <a:lnTo>
                      <a:pt x="35" y="52"/>
                    </a:lnTo>
                    <a:lnTo>
                      <a:pt x="34" y="49"/>
                    </a:lnTo>
                    <a:lnTo>
                      <a:pt x="29" y="45"/>
                    </a:lnTo>
                    <a:lnTo>
                      <a:pt x="22" y="41"/>
                    </a:lnTo>
                    <a:lnTo>
                      <a:pt x="15" y="39"/>
                    </a:lnTo>
                    <a:lnTo>
                      <a:pt x="8" y="37"/>
                    </a:lnTo>
                    <a:lnTo>
                      <a:pt x="11" y="40"/>
                    </a:lnTo>
                    <a:lnTo>
                      <a:pt x="13" y="39"/>
                    </a:lnTo>
                    <a:lnTo>
                      <a:pt x="14" y="39"/>
                    </a:lnTo>
                    <a:lnTo>
                      <a:pt x="17" y="41"/>
                    </a:lnTo>
                    <a:lnTo>
                      <a:pt x="19" y="45"/>
                    </a:lnTo>
                    <a:lnTo>
                      <a:pt x="23" y="48"/>
                    </a:lnTo>
                    <a:lnTo>
                      <a:pt x="27" y="53"/>
                    </a:lnTo>
                    <a:lnTo>
                      <a:pt x="32" y="58"/>
                    </a:lnTo>
                    <a:lnTo>
                      <a:pt x="35" y="65"/>
                    </a:lnTo>
                    <a:lnTo>
                      <a:pt x="38" y="67"/>
                    </a:lnTo>
                    <a:lnTo>
                      <a:pt x="39" y="73"/>
                    </a:lnTo>
                    <a:lnTo>
                      <a:pt x="40" y="77"/>
                    </a:lnTo>
                    <a:lnTo>
                      <a:pt x="39" y="80"/>
                    </a:lnTo>
                    <a:lnTo>
                      <a:pt x="38" y="82"/>
                    </a:lnTo>
                    <a:lnTo>
                      <a:pt x="38" y="82"/>
                    </a:lnTo>
                    <a:lnTo>
                      <a:pt x="35" y="82"/>
                    </a:lnTo>
                    <a:lnTo>
                      <a:pt x="35" y="80"/>
                    </a:lnTo>
                    <a:lnTo>
                      <a:pt x="34" y="79"/>
                    </a:lnTo>
                    <a:lnTo>
                      <a:pt x="32" y="77"/>
                    </a:lnTo>
                    <a:lnTo>
                      <a:pt x="31" y="75"/>
                    </a:lnTo>
                    <a:lnTo>
                      <a:pt x="30" y="78"/>
                    </a:lnTo>
                    <a:lnTo>
                      <a:pt x="29" y="80"/>
                    </a:lnTo>
                    <a:lnTo>
                      <a:pt x="27" y="80"/>
                    </a:lnTo>
                    <a:lnTo>
                      <a:pt x="29" y="80"/>
                    </a:lnTo>
                    <a:lnTo>
                      <a:pt x="30" y="77"/>
                    </a:lnTo>
                    <a:lnTo>
                      <a:pt x="30" y="74"/>
                    </a:lnTo>
                    <a:lnTo>
                      <a:pt x="27" y="71"/>
                    </a:lnTo>
                    <a:lnTo>
                      <a:pt x="27" y="71"/>
                    </a:lnTo>
                    <a:lnTo>
                      <a:pt x="26" y="73"/>
                    </a:lnTo>
                    <a:lnTo>
                      <a:pt x="26" y="74"/>
                    </a:lnTo>
                    <a:lnTo>
                      <a:pt x="25" y="74"/>
                    </a:lnTo>
                    <a:lnTo>
                      <a:pt x="25" y="74"/>
                    </a:lnTo>
                    <a:lnTo>
                      <a:pt x="25" y="74"/>
                    </a:lnTo>
                    <a:lnTo>
                      <a:pt x="26" y="73"/>
                    </a:lnTo>
                    <a:lnTo>
                      <a:pt x="27" y="70"/>
                    </a:lnTo>
                    <a:lnTo>
                      <a:pt x="21" y="62"/>
                    </a:lnTo>
                    <a:lnTo>
                      <a:pt x="15" y="54"/>
                    </a:lnTo>
                    <a:lnTo>
                      <a:pt x="15" y="53"/>
                    </a:lnTo>
                    <a:lnTo>
                      <a:pt x="17" y="52"/>
                    </a:lnTo>
                    <a:lnTo>
                      <a:pt x="17" y="52"/>
                    </a:lnTo>
                    <a:lnTo>
                      <a:pt x="18" y="52"/>
                    </a:lnTo>
                    <a:lnTo>
                      <a:pt x="17" y="52"/>
                    </a:lnTo>
                    <a:lnTo>
                      <a:pt x="13" y="48"/>
                    </a:lnTo>
                    <a:lnTo>
                      <a:pt x="8" y="44"/>
                    </a:lnTo>
                    <a:lnTo>
                      <a:pt x="4" y="40"/>
                    </a:lnTo>
                    <a:lnTo>
                      <a:pt x="0" y="36"/>
                    </a:lnTo>
                    <a:lnTo>
                      <a:pt x="0" y="35"/>
                    </a:lnTo>
                    <a:lnTo>
                      <a:pt x="0" y="33"/>
                    </a:lnTo>
                    <a:lnTo>
                      <a:pt x="1" y="33"/>
                    </a:lnTo>
                    <a:lnTo>
                      <a:pt x="2" y="32"/>
                    </a:lnTo>
                    <a:lnTo>
                      <a:pt x="18" y="35"/>
                    </a:lnTo>
                    <a:lnTo>
                      <a:pt x="32" y="42"/>
                    </a:lnTo>
                    <a:lnTo>
                      <a:pt x="36" y="32"/>
                    </a:lnTo>
                    <a:lnTo>
                      <a:pt x="39" y="21"/>
                    </a:lnTo>
                    <a:lnTo>
                      <a:pt x="36" y="11"/>
                    </a:lnTo>
                    <a:lnTo>
                      <a:pt x="36" y="8"/>
                    </a:lnTo>
                    <a:lnTo>
                      <a:pt x="36" y="6"/>
                    </a:lnTo>
                    <a:lnTo>
                      <a:pt x="36" y="4"/>
                    </a:lnTo>
                    <a:lnTo>
                      <a:pt x="42" y="0"/>
                    </a:lnTo>
                    <a:lnTo>
                      <a:pt x="47" y="0"/>
                    </a:lnTo>
                    <a:close/>
                  </a:path>
                </a:pathLst>
              </a:custGeom>
              <a:grpFill/>
              <a:ln w="0">
                <a:solidFill>
                  <a:srgbClr val="FFB6B6"/>
                </a:solidFill>
                <a:prstDash val="solid"/>
                <a:round/>
              </a:ln>
            </p:spPr>
            <p:txBody>
              <a:bodyPr vert="horz" wrap="square" lIns="91440" tIns="45720" rIns="91440" bIns="45720" numCol="1" anchor="t" anchorCtr="0" compatLnSpc="1"/>
              <a:lstStyle/>
              <a:p>
                <a:endParaRPr lang="zh-CN" altLang="en-US"/>
              </a:p>
            </p:txBody>
          </p:sp>
        </p:grpSp>
        <p:sp>
          <p:nvSpPr>
            <p:cNvPr id="62" name="矩形 61"/>
            <p:cNvSpPr/>
            <p:nvPr/>
          </p:nvSpPr>
          <p:spPr>
            <a:xfrm>
              <a:off x="2444468" y="3383394"/>
              <a:ext cx="1700375"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a:solidFill>
                    <a:srgbClr val="3C3C3B"/>
                  </a:solidFill>
                  <a:latin typeface="汉仪小麦体简" panose="00020600040101010101" pitchFamily="18" charset="-122"/>
                  <a:ea typeface="汉仪小麦体简" panose="00020600040101010101" pitchFamily="18" charset="-122"/>
                </a:rPr>
                <a:t>文字添加</a:t>
              </a:r>
              <a:endParaRPr lang="zh-CN" altLang="en-US" sz="2400" b="1">
                <a:solidFill>
                  <a:srgbClr val="3C3C3B"/>
                </a:solidFill>
                <a:latin typeface="汉仪小麦体简" panose="00020600040101010101" pitchFamily="18" charset="-122"/>
                <a:ea typeface="汉仪小麦体简" panose="00020600040101010101" pitchFamily="18" charset="-122"/>
              </a:endParaRPr>
            </a:p>
          </p:txBody>
        </p:sp>
      </p:grpSp>
      <p:grpSp>
        <p:nvGrpSpPr>
          <p:cNvPr id="73" name="组合 72"/>
          <p:cNvGrpSpPr/>
          <p:nvPr/>
        </p:nvGrpSpPr>
        <p:grpSpPr>
          <a:xfrm>
            <a:off x="2222727" y="4811803"/>
            <a:ext cx="1922116" cy="1082661"/>
            <a:chOff x="2222727" y="4811803"/>
            <a:chExt cx="1922116" cy="1082661"/>
          </a:xfrm>
        </p:grpSpPr>
        <p:grpSp>
          <p:nvGrpSpPr>
            <p:cNvPr id="38" name="组合 37"/>
            <p:cNvGrpSpPr/>
            <p:nvPr/>
          </p:nvGrpSpPr>
          <p:grpSpPr>
            <a:xfrm>
              <a:off x="2222727" y="4811803"/>
              <a:ext cx="1837644" cy="1082661"/>
              <a:chOff x="3910013" y="2705100"/>
              <a:chExt cx="1317625" cy="776288"/>
            </a:xfrm>
            <a:solidFill>
              <a:srgbClr val="88CBD5"/>
            </a:solidFill>
          </p:grpSpPr>
          <p:sp>
            <p:nvSpPr>
              <p:cNvPr id="39" name="Freeform 94"/>
              <p:cNvSpPr/>
              <p:nvPr/>
            </p:nvSpPr>
            <p:spPr bwMode="auto">
              <a:xfrm>
                <a:off x="4448175" y="2716213"/>
                <a:ext cx="15875" cy="131763"/>
              </a:xfrm>
              <a:custGeom>
                <a:gdLst>
                  <a:gd name="T0" fmla="*/ 4 w 10"/>
                  <a:gd name="T1" fmla="*/ 0 h 83"/>
                  <a:gd name="T2" fmla="*/ 5 w 10"/>
                  <a:gd name="T3" fmla="*/ 2 h 83"/>
                  <a:gd name="T4" fmla="*/ 9 w 10"/>
                  <a:gd name="T5" fmla="*/ 28 h 83"/>
                  <a:gd name="T6" fmla="*/ 10 w 10"/>
                  <a:gd name="T7" fmla="*/ 56 h 83"/>
                  <a:gd name="T8" fmla="*/ 9 w 10"/>
                  <a:gd name="T9" fmla="*/ 83 h 83"/>
                  <a:gd name="T10" fmla="*/ 9 w 10"/>
                  <a:gd name="T11" fmla="*/ 83 h 83"/>
                  <a:gd name="T12" fmla="*/ 8 w 10"/>
                  <a:gd name="T13" fmla="*/ 83 h 83"/>
                  <a:gd name="T14" fmla="*/ 8 w 10"/>
                  <a:gd name="T15" fmla="*/ 83 h 83"/>
                  <a:gd name="T16" fmla="*/ 5 w 10"/>
                  <a:gd name="T17" fmla="*/ 63 h 83"/>
                  <a:gd name="T18" fmla="*/ 4 w 10"/>
                  <a:gd name="T19" fmla="*/ 44 h 83"/>
                  <a:gd name="T20" fmla="*/ 1 w 10"/>
                  <a:gd name="T21" fmla="*/ 24 h 83"/>
                  <a:gd name="T22" fmla="*/ 0 w 10"/>
                  <a:gd name="T23" fmla="*/ 4 h 83"/>
                  <a:gd name="T24" fmla="*/ 1 w 10"/>
                  <a:gd name="T25" fmla="*/ 3 h 83"/>
                  <a:gd name="T26" fmla="*/ 1 w 10"/>
                  <a:gd name="T27" fmla="*/ 2 h 83"/>
                  <a:gd name="T28" fmla="*/ 2 w 10"/>
                  <a:gd name="T29" fmla="*/ 2 h 83"/>
                  <a:gd name="T30" fmla="*/ 4 w 10"/>
                  <a:gd name="T31" fmla="*/ 0 h 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 h="83">
                    <a:moveTo>
                      <a:pt x="4" y="0"/>
                    </a:moveTo>
                    <a:lnTo>
                      <a:pt x="5" y="2"/>
                    </a:lnTo>
                    <a:lnTo>
                      <a:pt x="9" y="28"/>
                    </a:lnTo>
                    <a:lnTo>
                      <a:pt x="10" y="56"/>
                    </a:lnTo>
                    <a:lnTo>
                      <a:pt x="9" y="83"/>
                    </a:lnTo>
                    <a:lnTo>
                      <a:pt x="9" y="83"/>
                    </a:lnTo>
                    <a:lnTo>
                      <a:pt x="8" y="83"/>
                    </a:lnTo>
                    <a:lnTo>
                      <a:pt x="8" y="83"/>
                    </a:lnTo>
                    <a:lnTo>
                      <a:pt x="5" y="63"/>
                    </a:lnTo>
                    <a:lnTo>
                      <a:pt x="4" y="44"/>
                    </a:lnTo>
                    <a:lnTo>
                      <a:pt x="1" y="24"/>
                    </a:lnTo>
                    <a:lnTo>
                      <a:pt x="0" y="4"/>
                    </a:lnTo>
                    <a:lnTo>
                      <a:pt x="1" y="3"/>
                    </a:lnTo>
                    <a:lnTo>
                      <a:pt x="1" y="2"/>
                    </a:lnTo>
                    <a:lnTo>
                      <a:pt x="2" y="2"/>
                    </a:lnTo>
                    <a:lnTo>
                      <a:pt x="4" y="0"/>
                    </a:lnTo>
                    <a:close/>
                  </a:path>
                </a:pathLst>
              </a:custGeom>
              <a:grpFill/>
              <a:ln w="0">
                <a:solidFill>
                  <a:srgbClr val="88CBD5"/>
                </a:solidFill>
                <a:prstDash val="solid"/>
                <a:round/>
              </a:ln>
            </p:spPr>
            <p:txBody>
              <a:bodyPr vert="horz" wrap="square" lIns="91440" tIns="45720" rIns="91440" bIns="45720" numCol="1" anchor="t" anchorCtr="0" compatLnSpc="1"/>
              <a:lstStyle/>
              <a:p>
                <a:endParaRPr lang="zh-CN" altLang="en-US"/>
              </a:p>
            </p:txBody>
          </p:sp>
          <p:sp>
            <p:nvSpPr>
              <p:cNvPr id="40" name="Freeform 95"/>
              <p:cNvSpPr/>
              <p:nvPr/>
            </p:nvSpPr>
            <p:spPr bwMode="auto">
              <a:xfrm>
                <a:off x="4660900" y="2728913"/>
                <a:ext cx="14288" cy="117475"/>
              </a:xfrm>
              <a:custGeom>
                <a:gdLst>
                  <a:gd name="T0" fmla="*/ 2 w 9"/>
                  <a:gd name="T1" fmla="*/ 0 h 74"/>
                  <a:gd name="T2" fmla="*/ 6 w 9"/>
                  <a:gd name="T3" fmla="*/ 3 h 74"/>
                  <a:gd name="T4" fmla="*/ 7 w 9"/>
                  <a:gd name="T5" fmla="*/ 7 h 74"/>
                  <a:gd name="T6" fmla="*/ 6 w 9"/>
                  <a:gd name="T7" fmla="*/ 13 h 74"/>
                  <a:gd name="T8" fmla="*/ 6 w 9"/>
                  <a:gd name="T9" fmla="*/ 19 h 74"/>
                  <a:gd name="T10" fmla="*/ 5 w 9"/>
                  <a:gd name="T11" fmla="*/ 23 h 74"/>
                  <a:gd name="T12" fmla="*/ 5 w 9"/>
                  <a:gd name="T13" fmla="*/ 38 h 74"/>
                  <a:gd name="T14" fmla="*/ 7 w 9"/>
                  <a:gd name="T15" fmla="*/ 54 h 74"/>
                  <a:gd name="T16" fmla="*/ 9 w 9"/>
                  <a:gd name="T17" fmla="*/ 70 h 74"/>
                  <a:gd name="T18" fmla="*/ 7 w 9"/>
                  <a:gd name="T19" fmla="*/ 71 h 74"/>
                  <a:gd name="T20" fmla="*/ 6 w 9"/>
                  <a:gd name="T21" fmla="*/ 72 h 74"/>
                  <a:gd name="T22" fmla="*/ 5 w 9"/>
                  <a:gd name="T23" fmla="*/ 74 h 74"/>
                  <a:gd name="T24" fmla="*/ 3 w 9"/>
                  <a:gd name="T25" fmla="*/ 74 h 74"/>
                  <a:gd name="T26" fmla="*/ 3 w 9"/>
                  <a:gd name="T27" fmla="*/ 72 h 74"/>
                  <a:gd name="T28" fmla="*/ 1 w 9"/>
                  <a:gd name="T29" fmla="*/ 59 h 74"/>
                  <a:gd name="T30" fmla="*/ 0 w 9"/>
                  <a:gd name="T31" fmla="*/ 45 h 74"/>
                  <a:gd name="T32" fmla="*/ 0 w 9"/>
                  <a:gd name="T33" fmla="*/ 32 h 74"/>
                  <a:gd name="T34" fmla="*/ 1 w 9"/>
                  <a:gd name="T35" fmla="*/ 27 h 74"/>
                  <a:gd name="T36" fmla="*/ 2 w 9"/>
                  <a:gd name="T37" fmla="*/ 20 h 74"/>
                  <a:gd name="T38" fmla="*/ 3 w 9"/>
                  <a:gd name="T39" fmla="*/ 12 h 74"/>
                  <a:gd name="T40" fmla="*/ 3 w 9"/>
                  <a:gd name="T41" fmla="*/ 6 h 74"/>
                  <a:gd name="T42" fmla="*/ 1 w 9"/>
                  <a:gd name="T43" fmla="*/ 2 h 74"/>
                  <a:gd name="T44" fmla="*/ 1 w 9"/>
                  <a:gd name="T45" fmla="*/ 0 h 74"/>
                  <a:gd name="T46" fmla="*/ 2 w 9"/>
                  <a:gd name="T47" fmla="*/ 0 h 74"/>
                  <a:gd name="T48" fmla="*/ 2 w 9"/>
                  <a:gd name="T49" fmla="*/ 0 h 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 h="74">
                    <a:moveTo>
                      <a:pt x="2" y="0"/>
                    </a:moveTo>
                    <a:lnTo>
                      <a:pt x="6" y="3"/>
                    </a:lnTo>
                    <a:lnTo>
                      <a:pt x="7" y="7"/>
                    </a:lnTo>
                    <a:lnTo>
                      <a:pt x="6" y="13"/>
                    </a:lnTo>
                    <a:lnTo>
                      <a:pt x="6" y="19"/>
                    </a:lnTo>
                    <a:lnTo>
                      <a:pt x="5" y="23"/>
                    </a:lnTo>
                    <a:lnTo>
                      <a:pt x="5" y="38"/>
                    </a:lnTo>
                    <a:lnTo>
                      <a:pt x="7" y="54"/>
                    </a:lnTo>
                    <a:lnTo>
                      <a:pt x="9" y="70"/>
                    </a:lnTo>
                    <a:lnTo>
                      <a:pt x="7" y="71"/>
                    </a:lnTo>
                    <a:lnTo>
                      <a:pt x="6" y="72"/>
                    </a:lnTo>
                    <a:lnTo>
                      <a:pt x="5" y="74"/>
                    </a:lnTo>
                    <a:lnTo>
                      <a:pt x="3" y="74"/>
                    </a:lnTo>
                    <a:lnTo>
                      <a:pt x="3" y="72"/>
                    </a:lnTo>
                    <a:lnTo>
                      <a:pt x="1" y="59"/>
                    </a:lnTo>
                    <a:lnTo>
                      <a:pt x="0" y="45"/>
                    </a:lnTo>
                    <a:lnTo>
                      <a:pt x="0" y="32"/>
                    </a:lnTo>
                    <a:lnTo>
                      <a:pt x="1" y="27"/>
                    </a:lnTo>
                    <a:lnTo>
                      <a:pt x="2" y="20"/>
                    </a:lnTo>
                    <a:lnTo>
                      <a:pt x="3" y="12"/>
                    </a:lnTo>
                    <a:lnTo>
                      <a:pt x="3" y="6"/>
                    </a:lnTo>
                    <a:lnTo>
                      <a:pt x="1" y="2"/>
                    </a:lnTo>
                    <a:lnTo>
                      <a:pt x="1" y="0"/>
                    </a:lnTo>
                    <a:lnTo>
                      <a:pt x="2" y="0"/>
                    </a:lnTo>
                    <a:lnTo>
                      <a:pt x="2" y="0"/>
                    </a:lnTo>
                    <a:close/>
                  </a:path>
                </a:pathLst>
              </a:custGeom>
              <a:grpFill/>
              <a:ln w="0">
                <a:solidFill>
                  <a:srgbClr val="88CBD5"/>
                </a:solidFill>
                <a:prstDash val="solid"/>
                <a:round/>
              </a:ln>
            </p:spPr>
            <p:txBody>
              <a:bodyPr vert="horz" wrap="square" lIns="91440" tIns="45720" rIns="91440" bIns="45720" numCol="1" anchor="t" anchorCtr="0" compatLnSpc="1"/>
              <a:lstStyle/>
              <a:p>
                <a:endParaRPr lang="zh-CN" altLang="en-US"/>
              </a:p>
            </p:txBody>
          </p:sp>
          <p:sp>
            <p:nvSpPr>
              <p:cNvPr id="41" name="Freeform 96"/>
              <p:cNvSpPr/>
              <p:nvPr/>
            </p:nvSpPr>
            <p:spPr bwMode="auto">
              <a:xfrm>
                <a:off x="4435475" y="3216275"/>
                <a:ext cx="33338" cy="184150"/>
              </a:xfrm>
              <a:custGeom>
                <a:gdLst>
                  <a:gd name="T0" fmla="*/ 16 w 21"/>
                  <a:gd name="T1" fmla="*/ 0 h 116"/>
                  <a:gd name="T2" fmla="*/ 17 w 21"/>
                  <a:gd name="T3" fmla="*/ 2 h 116"/>
                  <a:gd name="T4" fmla="*/ 18 w 21"/>
                  <a:gd name="T5" fmla="*/ 4 h 116"/>
                  <a:gd name="T6" fmla="*/ 18 w 21"/>
                  <a:gd name="T7" fmla="*/ 8 h 116"/>
                  <a:gd name="T8" fmla="*/ 17 w 21"/>
                  <a:gd name="T9" fmla="*/ 11 h 116"/>
                  <a:gd name="T10" fmla="*/ 17 w 21"/>
                  <a:gd name="T11" fmla="*/ 13 h 116"/>
                  <a:gd name="T12" fmla="*/ 17 w 21"/>
                  <a:gd name="T13" fmla="*/ 21 h 116"/>
                  <a:gd name="T14" fmla="*/ 17 w 21"/>
                  <a:gd name="T15" fmla="*/ 28 h 116"/>
                  <a:gd name="T16" fmla="*/ 18 w 21"/>
                  <a:gd name="T17" fmla="*/ 34 h 116"/>
                  <a:gd name="T18" fmla="*/ 19 w 21"/>
                  <a:gd name="T19" fmla="*/ 72 h 116"/>
                  <a:gd name="T20" fmla="*/ 21 w 21"/>
                  <a:gd name="T21" fmla="*/ 112 h 116"/>
                  <a:gd name="T22" fmla="*/ 19 w 21"/>
                  <a:gd name="T23" fmla="*/ 112 h 116"/>
                  <a:gd name="T24" fmla="*/ 19 w 21"/>
                  <a:gd name="T25" fmla="*/ 114 h 116"/>
                  <a:gd name="T26" fmla="*/ 18 w 21"/>
                  <a:gd name="T27" fmla="*/ 116 h 116"/>
                  <a:gd name="T28" fmla="*/ 17 w 21"/>
                  <a:gd name="T29" fmla="*/ 116 h 116"/>
                  <a:gd name="T30" fmla="*/ 16 w 21"/>
                  <a:gd name="T31" fmla="*/ 116 h 116"/>
                  <a:gd name="T32" fmla="*/ 16 w 21"/>
                  <a:gd name="T33" fmla="*/ 116 h 116"/>
                  <a:gd name="T34" fmla="*/ 13 w 21"/>
                  <a:gd name="T35" fmla="*/ 50 h 116"/>
                  <a:gd name="T36" fmla="*/ 12 w 21"/>
                  <a:gd name="T37" fmla="*/ 37 h 116"/>
                  <a:gd name="T38" fmla="*/ 12 w 21"/>
                  <a:gd name="T39" fmla="*/ 23 h 116"/>
                  <a:gd name="T40" fmla="*/ 13 w 21"/>
                  <a:gd name="T41" fmla="*/ 19 h 116"/>
                  <a:gd name="T42" fmla="*/ 10 w 21"/>
                  <a:gd name="T43" fmla="*/ 24 h 116"/>
                  <a:gd name="T44" fmla="*/ 6 w 21"/>
                  <a:gd name="T45" fmla="*/ 30 h 116"/>
                  <a:gd name="T46" fmla="*/ 0 w 21"/>
                  <a:gd name="T47" fmla="*/ 37 h 116"/>
                  <a:gd name="T48" fmla="*/ 0 w 21"/>
                  <a:gd name="T49" fmla="*/ 37 h 116"/>
                  <a:gd name="T50" fmla="*/ 0 w 21"/>
                  <a:gd name="T51" fmla="*/ 37 h 116"/>
                  <a:gd name="T52" fmla="*/ 4 w 21"/>
                  <a:gd name="T53" fmla="*/ 30 h 116"/>
                  <a:gd name="T54" fmla="*/ 8 w 21"/>
                  <a:gd name="T55" fmla="*/ 24 h 116"/>
                  <a:gd name="T56" fmla="*/ 12 w 21"/>
                  <a:gd name="T57" fmla="*/ 17 h 116"/>
                  <a:gd name="T58" fmla="*/ 13 w 21"/>
                  <a:gd name="T59" fmla="*/ 15 h 116"/>
                  <a:gd name="T60" fmla="*/ 14 w 21"/>
                  <a:gd name="T61" fmla="*/ 12 h 116"/>
                  <a:gd name="T62" fmla="*/ 14 w 21"/>
                  <a:gd name="T63" fmla="*/ 12 h 116"/>
                  <a:gd name="T64" fmla="*/ 14 w 21"/>
                  <a:gd name="T65" fmla="*/ 8 h 116"/>
                  <a:gd name="T66" fmla="*/ 14 w 21"/>
                  <a:gd name="T67" fmla="*/ 5 h 116"/>
                  <a:gd name="T68" fmla="*/ 13 w 21"/>
                  <a:gd name="T69" fmla="*/ 2 h 116"/>
                  <a:gd name="T70" fmla="*/ 13 w 21"/>
                  <a:gd name="T71" fmla="*/ 0 h 116"/>
                  <a:gd name="T72" fmla="*/ 14 w 21"/>
                  <a:gd name="T73" fmla="*/ 0 h 116"/>
                  <a:gd name="T74" fmla="*/ 16 w 21"/>
                  <a:gd name="T75" fmla="*/ 0 h 1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 h="115">
                    <a:moveTo>
                      <a:pt x="16" y="0"/>
                    </a:moveTo>
                    <a:lnTo>
                      <a:pt x="17" y="2"/>
                    </a:lnTo>
                    <a:lnTo>
                      <a:pt x="18" y="4"/>
                    </a:lnTo>
                    <a:lnTo>
                      <a:pt x="18" y="8"/>
                    </a:lnTo>
                    <a:lnTo>
                      <a:pt x="17" y="11"/>
                    </a:lnTo>
                    <a:lnTo>
                      <a:pt x="17" y="13"/>
                    </a:lnTo>
                    <a:lnTo>
                      <a:pt x="17" y="21"/>
                    </a:lnTo>
                    <a:lnTo>
                      <a:pt x="17" y="28"/>
                    </a:lnTo>
                    <a:lnTo>
                      <a:pt x="18" y="34"/>
                    </a:lnTo>
                    <a:lnTo>
                      <a:pt x="19" y="72"/>
                    </a:lnTo>
                    <a:lnTo>
                      <a:pt x="21" y="112"/>
                    </a:lnTo>
                    <a:lnTo>
                      <a:pt x="19" y="112"/>
                    </a:lnTo>
                    <a:lnTo>
                      <a:pt x="19" y="114"/>
                    </a:lnTo>
                    <a:lnTo>
                      <a:pt x="18" y="116"/>
                    </a:lnTo>
                    <a:lnTo>
                      <a:pt x="17" y="116"/>
                    </a:lnTo>
                    <a:lnTo>
                      <a:pt x="16" y="116"/>
                    </a:lnTo>
                    <a:lnTo>
                      <a:pt x="16" y="116"/>
                    </a:lnTo>
                    <a:lnTo>
                      <a:pt x="13" y="50"/>
                    </a:lnTo>
                    <a:lnTo>
                      <a:pt x="12" y="37"/>
                    </a:lnTo>
                    <a:lnTo>
                      <a:pt x="12" y="23"/>
                    </a:lnTo>
                    <a:lnTo>
                      <a:pt x="13" y="19"/>
                    </a:lnTo>
                    <a:lnTo>
                      <a:pt x="10" y="24"/>
                    </a:lnTo>
                    <a:lnTo>
                      <a:pt x="6" y="30"/>
                    </a:lnTo>
                    <a:lnTo>
                      <a:pt x="0" y="37"/>
                    </a:lnTo>
                    <a:lnTo>
                      <a:pt x="0" y="37"/>
                    </a:lnTo>
                    <a:lnTo>
                      <a:pt x="0" y="37"/>
                    </a:lnTo>
                    <a:lnTo>
                      <a:pt x="4" y="30"/>
                    </a:lnTo>
                    <a:lnTo>
                      <a:pt x="8" y="24"/>
                    </a:lnTo>
                    <a:lnTo>
                      <a:pt x="12" y="17"/>
                    </a:lnTo>
                    <a:lnTo>
                      <a:pt x="13" y="15"/>
                    </a:lnTo>
                    <a:lnTo>
                      <a:pt x="14" y="12"/>
                    </a:lnTo>
                    <a:lnTo>
                      <a:pt x="14" y="12"/>
                    </a:lnTo>
                    <a:lnTo>
                      <a:pt x="14" y="8"/>
                    </a:lnTo>
                    <a:lnTo>
                      <a:pt x="14" y="5"/>
                    </a:lnTo>
                    <a:lnTo>
                      <a:pt x="13" y="2"/>
                    </a:lnTo>
                    <a:lnTo>
                      <a:pt x="13" y="0"/>
                    </a:lnTo>
                    <a:lnTo>
                      <a:pt x="14" y="0"/>
                    </a:lnTo>
                    <a:lnTo>
                      <a:pt x="16" y="0"/>
                    </a:lnTo>
                    <a:close/>
                  </a:path>
                </a:pathLst>
              </a:custGeom>
              <a:grpFill/>
              <a:ln w="0">
                <a:solidFill>
                  <a:srgbClr val="88CBD5"/>
                </a:solidFill>
                <a:prstDash val="solid"/>
                <a:round/>
              </a:ln>
            </p:spPr>
            <p:txBody>
              <a:bodyPr vert="horz" wrap="square" lIns="91440" tIns="45720" rIns="91440" bIns="45720" numCol="1" anchor="t" anchorCtr="0" compatLnSpc="1"/>
              <a:lstStyle/>
              <a:p>
                <a:endParaRPr lang="zh-CN" altLang="en-US"/>
              </a:p>
            </p:txBody>
          </p:sp>
          <p:sp>
            <p:nvSpPr>
              <p:cNvPr id="42" name="Freeform 97"/>
              <p:cNvSpPr/>
              <p:nvPr/>
            </p:nvSpPr>
            <p:spPr bwMode="auto">
              <a:xfrm>
                <a:off x="4689475" y="3208338"/>
                <a:ext cx="14288" cy="200025"/>
              </a:xfrm>
              <a:custGeom>
                <a:gdLst>
                  <a:gd name="T0" fmla="*/ 1 w 9"/>
                  <a:gd name="T1" fmla="*/ 0 h 126"/>
                  <a:gd name="T2" fmla="*/ 3 w 9"/>
                  <a:gd name="T3" fmla="*/ 1 h 126"/>
                  <a:gd name="T4" fmla="*/ 5 w 9"/>
                  <a:gd name="T5" fmla="*/ 35 h 126"/>
                  <a:gd name="T6" fmla="*/ 8 w 9"/>
                  <a:gd name="T7" fmla="*/ 69 h 126"/>
                  <a:gd name="T8" fmla="*/ 9 w 9"/>
                  <a:gd name="T9" fmla="*/ 96 h 126"/>
                  <a:gd name="T10" fmla="*/ 9 w 9"/>
                  <a:gd name="T11" fmla="*/ 123 h 126"/>
                  <a:gd name="T12" fmla="*/ 8 w 9"/>
                  <a:gd name="T13" fmla="*/ 123 h 126"/>
                  <a:gd name="T14" fmla="*/ 8 w 9"/>
                  <a:gd name="T15" fmla="*/ 125 h 126"/>
                  <a:gd name="T16" fmla="*/ 6 w 9"/>
                  <a:gd name="T17" fmla="*/ 126 h 126"/>
                  <a:gd name="T18" fmla="*/ 5 w 9"/>
                  <a:gd name="T19" fmla="*/ 126 h 126"/>
                  <a:gd name="T20" fmla="*/ 5 w 9"/>
                  <a:gd name="T21" fmla="*/ 126 h 126"/>
                  <a:gd name="T22" fmla="*/ 3 w 9"/>
                  <a:gd name="T23" fmla="*/ 109 h 126"/>
                  <a:gd name="T24" fmla="*/ 1 w 9"/>
                  <a:gd name="T25" fmla="*/ 92 h 126"/>
                  <a:gd name="T26" fmla="*/ 3 w 9"/>
                  <a:gd name="T27" fmla="*/ 73 h 126"/>
                  <a:gd name="T28" fmla="*/ 0 w 9"/>
                  <a:gd name="T29" fmla="*/ 38 h 126"/>
                  <a:gd name="T30" fmla="*/ 0 w 9"/>
                  <a:gd name="T31" fmla="*/ 3 h 126"/>
                  <a:gd name="T32" fmla="*/ 0 w 9"/>
                  <a:gd name="T33" fmla="*/ 3 h 126"/>
                  <a:gd name="T34" fmla="*/ 1 w 9"/>
                  <a:gd name="T35" fmla="*/ 1 h 126"/>
                  <a:gd name="T36" fmla="*/ 1 w 9"/>
                  <a:gd name="T37" fmla="*/ 0 h 1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 h="125">
                    <a:moveTo>
                      <a:pt x="1" y="0"/>
                    </a:moveTo>
                    <a:lnTo>
                      <a:pt x="3" y="1"/>
                    </a:lnTo>
                    <a:lnTo>
                      <a:pt x="5" y="35"/>
                    </a:lnTo>
                    <a:lnTo>
                      <a:pt x="8" y="69"/>
                    </a:lnTo>
                    <a:lnTo>
                      <a:pt x="9" y="96"/>
                    </a:lnTo>
                    <a:lnTo>
                      <a:pt x="9" y="123"/>
                    </a:lnTo>
                    <a:lnTo>
                      <a:pt x="8" y="123"/>
                    </a:lnTo>
                    <a:lnTo>
                      <a:pt x="8" y="125"/>
                    </a:lnTo>
                    <a:lnTo>
                      <a:pt x="6" y="126"/>
                    </a:lnTo>
                    <a:lnTo>
                      <a:pt x="5" y="126"/>
                    </a:lnTo>
                    <a:lnTo>
                      <a:pt x="5" y="126"/>
                    </a:lnTo>
                    <a:lnTo>
                      <a:pt x="3" y="109"/>
                    </a:lnTo>
                    <a:lnTo>
                      <a:pt x="1" y="92"/>
                    </a:lnTo>
                    <a:lnTo>
                      <a:pt x="3" y="73"/>
                    </a:lnTo>
                    <a:lnTo>
                      <a:pt x="0" y="38"/>
                    </a:lnTo>
                    <a:lnTo>
                      <a:pt x="0" y="3"/>
                    </a:lnTo>
                    <a:lnTo>
                      <a:pt x="0" y="3"/>
                    </a:lnTo>
                    <a:lnTo>
                      <a:pt x="1" y="1"/>
                    </a:lnTo>
                    <a:lnTo>
                      <a:pt x="1" y="0"/>
                    </a:lnTo>
                    <a:close/>
                  </a:path>
                </a:pathLst>
              </a:custGeom>
              <a:grpFill/>
              <a:ln w="0">
                <a:solidFill>
                  <a:srgbClr val="88CBD5"/>
                </a:solidFill>
                <a:prstDash val="solid"/>
                <a:round/>
              </a:ln>
            </p:spPr>
            <p:txBody>
              <a:bodyPr vert="horz" wrap="square" lIns="91440" tIns="45720" rIns="91440" bIns="45720" numCol="1" anchor="t" anchorCtr="0" compatLnSpc="1"/>
              <a:lstStyle/>
              <a:p>
                <a:endParaRPr lang="zh-CN" altLang="en-US"/>
              </a:p>
            </p:txBody>
          </p:sp>
          <p:sp>
            <p:nvSpPr>
              <p:cNvPr id="43" name="Freeform 98"/>
              <p:cNvSpPr/>
              <p:nvPr/>
            </p:nvSpPr>
            <p:spPr bwMode="auto">
              <a:xfrm>
                <a:off x="4395788" y="2705100"/>
                <a:ext cx="274638" cy="153988"/>
              </a:xfrm>
              <a:custGeom>
                <a:gdLst>
                  <a:gd name="T0" fmla="*/ 172 w 173"/>
                  <a:gd name="T1" fmla="*/ 0 h 97"/>
                  <a:gd name="T2" fmla="*/ 173 w 173"/>
                  <a:gd name="T3" fmla="*/ 0 h 97"/>
                  <a:gd name="T4" fmla="*/ 173 w 173"/>
                  <a:gd name="T5" fmla="*/ 1 h 97"/>
                  <a:gd name="T6" fmla="*/ 172 w 173"/>
                  <a:gd name="T7" fmla="*/ 2 h 97"/>
                  <a:gd name="T8" fmla="*/ 170 w 173"/>
                  <a:gd name="T9" fmla="*/ 4 h 97"/>
                  <a:gd name="T10" fmla="*/ 169 w 173"/>
                  <a:gd name="T11" fmla="*/ 5 h 97"/>
                  <a:gd name="T12" fmla="*/ 168 w 173"/>
                  <a:gd name="T13" fmla="*/ 5 h 97"/>
                  <a:gd name="T14" fmla="*/ 146 w 173"/>
                  <a:gd name="T15" fmla="*/ 7 h 97"/>
                  <a:gd name="T16" fmla="*/ 123 w 173"/>
                  <a:gd name="T17" fmla="*/ 11 h 97"/>
                  <a:gd name="T18" fmla="*/ 102 w 173"/>
                  <a:gd name="T19" fmla="*/ 11 h 97"/>
                  <a:gd name="T20" fmla="*/ 67 w 173"/>
                  <a:gd name="T21" fmla="*/ 9 h 97"/>
                  <a:gd name="T22" fmla="*/ 55 w 173"/>
                  <a:gd name="T23" fmla="*/ 7 h 97"/>
                  <a:gd name="T24" fmla="*/ 43 w 173"/>
                  <a:gd name="T25" fmla="*/ 7 h 97"/>
                  <a:gd name="T26" fmla="*/ 31 w 173"/>
                  <a:gd name="T27" fmla="*/ 9 h 97"/>
                  <a:gd name="T28" fmla="*/ 30 w 173"/>
                  <a:gd name="T29" fmla="*/ 10 h 97"/>
                  <a:gd name="T30" fmla="*/ 29 w 173"/>
                  <a:gd name="T31" fmla="*/ 13 h 97"/>
                  <a:gd name="T32" fmla="*/ 23 w 173"/>
                  <a:gd name="T33" fmla="*/ 18 h 97"/>
                  <a:gd name="T34" fmla="*/ 20 w 173"/>
                  <a:gd name="T35" fmla="*/ 22 h 97"/>
                  <a:gd name="T36" fmla="*/ 16 w 173"/>
                  <a:gd name="T37" fmla="*/ 27 h 97"/>
                  <a:gd name="T38" fmla="*/ 10 w 173"/>
                  <a:gd name="T39" fmla="*/ 31 h 97"/>
                  <a:gd name="T40" fmla="*/ 5 w 173"/>
                  <a:gd name="T41" fmla="*/ 35 h 97"/>
                  <a:gd name="T42" fmla="*/ 5 w 173"/>
                  <a:gd name="T43" fmla="*/ 40 h 97"/>
                  <a:gd name="T44" fmla="*/ 6 w 173"/>
                  <a:gd name="T45" fmla="*/ 46 h 97"/>
                  <a:gd name="T46" fmla="*/ 6 w 173"/>
                  <a:gd name="T47" fmla="*/ 51 h 97"/>
                  <a:gd name="T48" fmla="*/ 5 w 173"/>
                  <a:gd name="T49" fmla="*/ 56 h 97"/>
                  <a:gd name="T50" fmla="*/ 6 w 173"/>
                  <a:gd name="T51" fmla="*/ 91 h 97"/>
                  <a:gd name="T52" fmla="*/ 5 w 173"/>
                  <a:gd name="T53" fmla="*/ 93 h 97"/>
                  <a:gd name="T54" fmla="*/ 4 w 173"/>
                  <a:gd name="T55" fmla="*/ 94 h 97"/>
                  <a:gd name="T56" fmla="*/ 2 w 173"/>
                  <a:gd name="T57" fmla="*/ 95 h 97"/>
                  <a:gd name="T58" fmla="*/ 1 w 173"/>
                  <a:gd name="T59" fmla="*/ 97 h 97"/>
                  <a:gd name="T60" fmla="*/ 0 w 173"/>
                  <a:gd name="T61" fmla="*/ 97 h 97"/>
                  <a:gd name="T62" fmla="*/ 0 w 173"/>
                  <a:gd name="T63" fmla="*/ 95 h 97"/>
                  <a:gd name="T64" fmla="*/ 0 w 173"/>
                  <a:gd name="T65" fmla="*/ 59 h 97"/>
                  <a:gd name="T66" fmla="*/ 1 w 173"/>
                  <a:gd name="T67" fmla="*/ 46 h 97"/>
                  <a:gd name="T68" fmla="*/ 0 w 173"/>
                  <a:gd name="T69" fmla="*/ 31 h 97"/>
                  <a:gd name="T70" fmla="*/ 0 w 173"/>
                  <a:gd name="T71" fmla="*/ 31 h 97"/>
                  <a:gd name="T72" fmla="*/ 1 w 173"/>
                  <a:gd name="T73" fmla="*/ 31 h 97"/>
                  <a:gd name="T74" fmla="*/ 1 w 173"/>
                  <a:gd name="T75" fmla="*/ 31 h 97"/>
                  <a:gd name="T76" fmla="*/ 4 w 173"/>
                  <a:gd name="T77" fmla="*/ 34 h 97"/>
                  <a:gd name="T78" fmla="*/ 6 w 173"/>
                  <a:gd name="T79" fmla="*/ 31 h 97"/>
                  <a:gd name="T80" fmla="*/ 10 w 173"/>
                  <a:gd name="T81" fmla="*/ 28 h 97"/>
                  <a:gd name="T82" fmla="*/ 14 w 173"/>
                  <a:gd name="T83" fmla="*/ 23 h 97"/>
                  <a:gd name="T84" fmla="*/ 20 w 173"/>
                  <a:gd name="T85" fmla="*/ 18 h 97"/>
                  <a:gd name="T86" fmla="*/ 22 w 173"/>
                  <a:gd name="T87" fmla="*/ 15 h 97"/>
                  <a:gd name="T88" fmla="*/ 23 w 173"/>
                  <a:gd name="T89" fmla="*/ 13 h 97"/>
                  <a:gd name="T90" fmla="*/ 26 w 173"/>
                  <a:gd name="T91" fmla="*/ 10 h 97"/>
                  <a:gd name="T92" fmla="*/ 30 w 173"/>
                  <a:gd name="T93" fmla="*/ 7 h 97"/>
                  <a:gd name="T94" fmla="*/ 33 w 173"/>
                  <a:gd name="T95" fmla="*/ 6 h 97"/>
                  <a:gd name="T96" fmla="*/ 33 w 173"/>
                  <a:gd name="T97" fmla="*/ 7 h 97"/>
                  <a:gd name="T98" fmla="*/ 33 w 173"/>
                  <a:gd name="T99" fmla="*/ 7 h 97"/>
                  <a:gd name="T100" fmla="*/ 33 w 173"/>
                  <a:gd name="T101" fmla="*/ 7 h 97"/>
                  <a:gd name="T102" fmla="*/ 47 w 173"/>
                  <a:gd name="T103" fmla="*/ 4 h 97"/>
                  <a:gd name="T104" fmla="*/ 63 w 173"/>
                  <a:gd name="T105" fmla="*/ 4 h 97"/>
                  <a:gd name="T106" fmla="*/ 80 w 173"/>
                  <a:gd name="T107" fmla="*/ 4 h 97"/>
                  <a:gd name="T108" fmla="*/ 94 w 173"/>
                  <a:gd name="T109" fmla="*/ 5 h 97"/>
                  <a:gd name="T110" fmla="*/ 121 w 173"/>
                  <a:gd name="T111" fmla="*/ 5 h 97"/>
                  <a:gd name="T112" fmla="*/ 146 w 173"/>
                  <a:gd name="T113" fmla="*/ 2 h 97"/>
                  <a:gd name="T114" fmla="*/ 172 w 173"/>
                  <a:gd name="T115" fmla="*/ 0 h 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3" h="97">
                    <a:moveTo>
                      <a:pt x="172" y="0"/>
                    </a:moveTo>
                    <a:lnTo>
                      <a:pt x="173" y="0"/>
                    </a:lnTo>
                    <a:lnTo>
                      <a:pt x="173" y="1"/>
                    </a:lnTo>
                    <a:lnTo>
                      <a:pt x="172" y="2"/>
                    </a:lnTo>
                    <a:lnTo>
                      <a:pt x="170" y="4"/>
                    </a:lnTo>
                    <a:lnTo>
                      <a:pt x="169" y="5"/>
                    </a:lnTo>
                    <a:lnTo>
                      <a:pt x="168" y="5"/>
                    </a:lnTo>
                    <a:lnTo>
                      <a:pt x="146" y="7"/>
                    </a:lnTo>
                    <a:lnTo>
                      <a:pt x="123" y="11"/>
                    </a:lnTo>
                    <a:lnTo>
                      <a:pt x="102" y="11"/>
                    </a:lnTo>
                    <a:lnTo>
                      <a:pt x="67" y="9"/>
                    </a:lnTo>
                    <a:lnTo>
                      <a:pt x="55" y="7"/>
                    </a:lnTo>
                    <a:lnTo>
                      <a:pt x="43" y="7"/>
                    </a:lnTo>
                    <a:lnTo>
                      <a:pt x="31" y="9"/>
                    </a:lnTo>
                    <a:lnTo>
                      <a:pt x="30" y="10"/>
                    </a:lnTo>
                    <a:lnTo>
                      <a:pt x="29" y="13"/>
                    </a:lnTo>
                    <a:lnTo>
                      <a:pt x="23" y="18"/>
                    </a:lnTo>
                    <a:lnTo>
                      <a:pt x="20" y="22"/>
                    </a:lnTo>
                    <a:lnTo>
                      <a:pt x="16" y="27"/>
                    </a:lnTo>
                    <a:lnTo>
                      <a:pt x="10" y="31"/>
                    </a:lnTo>
                    <a:lnTo>
                      <a:pt x="5" y="35"/>
                    </a:lnTo>
                    <a:lnTo>
                      <a:pt x="5" y="40"/>
                    </a:lnTo>
                    <a:lnTo>
                      <a:pt x="6" y="46"/>
                    </a:lnTo>
                    <a:lnTo>
                      <a:pt x="6" y="51"/>
                    </a:lnTo>
                    <a:lnTo>
                      <a:pt x="5" y="56"/>
                    </a:lnTo>
                    <a:lnTo>
                      <a:pt x="6" y="91"/>
                    </a:lnTo>
                    <a:lnTo>
                      <a:pt x="5" y="93"/>
                    </a:lnTo>
                    <a:lnTo>
                      <a:pt x="4" y="94"/>
                    </a:lnTo>
                    <a:lnTo>
                      <a:pt x="2" y="95"/>
                    </a:lnTo>
                    <a:lnTo>
                      <a:pt x="1" y="97"/>
                    </a:lnTo>
                    <a:lnTo>
                      <a:pt x="0" y="97"/>
                    </a:lnTo>
                    <a:lnTo>
                      <a:pt x="0" y="95"/>
                    </a:lnTo>
                    <a:lnTo>
                      <a:pt x="0" y="59"/>
                    </a:lnTo>
                    <a:lnTo>
                      <a:pt x="1" y="46"/>
                    </a:lnTo>
                    <a:lnTo>
                      <a:pt x="0" y="31"/>
                    </a:lnTo>
                    <a:lnTo>
                      <a:pt x="0" y="31"/>
                    </a:lnTo>
                    <a:lnTo>
                      <a:pt x="1" y="31"/>
                    </a:lnTo>
                    <a:lnTo>
                      <a:pt x="1" y="31"/>
                    </a:lnTo>
                    <a:lnTo>
                      <a:pt x="4" y="34"/>
                    </a:lnTo>
                    <a:lnTo>
                      <a:pt x="6" y="31"/>
                    </a:lnTo>
                    <a:lnTo>
                      <a:pt x="10" y="28"/>
                    </a:lnTo>
                    <a:lnTo>
                      <a:pt x="14" y="23"/>
                    </a:lnTo>
                    <a:lnTo>
                      <a:pt x="20" y="18"/>
                    </a:lnTo>
                    <a:lnTo>
                      <a:pt x="22" y="15"/>
                    </a:lnTo>
                    <a:lnTo>
                      <a:pt x="23" y="13"/>
                    </a:lnTo>
                    <a:lnTo>
                      <a:pt x="26" y="10"/>
                    </a:lnTo>
                    <a:lnTo>
                      <a:pt x="30" y="7"/>
                    </a:lnTo>
                    <a:lnTo>
                      <a:pt x="33" y="6"/>
                    </a:lnTo>
                    <a:lnTo>
                      <a:pt x="33" y="7"/>
                    </a:lnTo>
                    <a:lnTo>
                      <a:pt x="33" y="7"/>
                    </a:lnTo>
                    <a:lnTo>
                      <a:pt x="33" y="7"/>
                    </a:lnTo>
                    <a:lnTo>
                      <a:pt x="47" y="4"/>
                    </a:lnTo>
                    <a:lnTo>
                      <a:pt x="63" y="4"/>
                    </a:lnTo>
                    <a:lnTo>
                      <a:pt x="80" y="4"/>
                    </a:lnTo>
                    <a:lnTo>
                      <a:pt x="94" y="5"/>
                    </a:lnTo>
                    <a:lnTo>
                      <a:pt x="121" y="5"/>
                    </a:lnTo>
                    <a:lnTo>
                      <a:pt x="146" y="2"/>
                    </a:lnTo>
                    <a:lnTo>
                      <a:pt x="172" y="0"/>
                    </a:lnTo>
                    <a:close/>
                  </a:path>
                </a:pathLst>
              </a:custGeom>
              <a:grpFill/>
              <a:ln w="0">
                <a:solidFill>
                  <a:srgbClr val="88CBD5"/>
                </a:solidFill>
                <a:prstDash val="solid"/>
                <a:round/>
              </a:ln>
            </p:spPr>
            <p:txBody>
              <a:bodyPr vert="horz" wrap="square" lIns="91440" tIns="45720" rIns="91440" bIns="45720" numCol="1" anchor="t" anchorCtr="0" compatLnSpc="1"/>
              <a:lstStyle/>
              <a:p>
                <a:endParaRPr lang="zh-CN" altLang="en-US"/>
              </a:p>
            </p:txBody>
          </p:sp>
          <p:sp>
            <p:nvSpPr>
              <p:cNvPr id="44" name="Freeform 99"/>
              <p:cNvSpPr/>
              <p:nvPr/>
            </p:nvSpPr>
            <p:spPr bwMode="auto">
              <a:xfrm>
                <a:off x="4402138" y="3221038"/>
                <a:ext cx="14288" cy="152400"/>
              </a:xfrm>
              <a:custGeom>
                <a:gdLst>
                  <a:gd name="T0" fmla="*/ 2 w 9"/>
                  <a:gd name="T1" fmla="*/ 0 h 96"/>
                  <a:gd name="T2" fmla="*/ 2 w 9"/>
                  <a:gd name="T3" fmla="*/ 0 h 96"/>
                  <a:gd name="T4" fmla="*/ 8 w 9"/>
                  <a:gd name="T5" fmla="*/ 22 h 96"/>
                  <a:gd name="T6" fmla="*/ 9 w 9"/>
                  <a:gd name="T7" fmla="*/ 44 h 96"/>
                  <a:gd name="T8" fmla="*/ 8 w 9"/>
                  <a:gd name="T9" fmla="*/ 68 h 96"/>
                  <a:gd name="T10" fmla="*/ 8 w 9"/>
                  <a:gd name="T11" fmla="*/ 90 h 96"/>
                  <a:gd name="T12" fmla="*/ 6 w 9"/>
                  <a:gd name="T13" fmla="*/ 92 h 96"/>
                  <a:gd name="T14" fmla="*/ 6 w 9"/>
                  <a:gd name="T15" fmla="*/ 93 h 96"/>
                  <a:gd name="T16" fmla="*/ 5 w 9"/>
                  <a:gd name="T17" fmla="*/ 94 h 96"/>
                  <a:gd name="T18" fmla="*/ 4 w 9"/>
                  <a:gd name="T19" fmla="*/ 96 h 96"/>
                  <a:gd name="T20" fmla="*/ 2 w 9"/>
                  <a:gd name="T21" fmla="*/ 96 h 96"/>
                  <a:gd name="T22" fmla="*/ 2 w 9"/>
                  <a:gd name="T23" fmla="*/ 94 h 96"/>
                  <a:gd name="T24" fmla="*/ 1 w 9"/>
                  <a:gd name="T25" fmla="*/ 64 h 96"/>
                  <a:gd name="T26" fmla="*/ 0 w 9"/>
                  <a:gd name="T27" fmla="*/ 33 h 96"/>
                  <a:gd name="T28" fmla="*/ 1 w 9"/>
                  <a:gd name="T29" fmla="*/ 1 h 96"/>
                  <a:gd name="T30" fmla="*/ 2 w 9"/>
                  <a:gd name="T31" fmla="*/ 1 h 96"/>
                  <a:gd name="T32" fmla="*/ 2 w 9"/>
                  <a:gd name="T33" fmla="*/ 0 h 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96">
                    <a:moveTo>
                      <a:pt x="2" y="0"/>
                    </a:moveTo>
                    <a:lnTo>
                      <a:pt x="2" y="0"/>
                    </a:lnTo>
                    <a:lnTo>
                      <a:pt x="8" y="22"/>
                    </a:lnTo>
                    <a:lnTo>
                      <a:pt x="9" y="44"/>
                    </a:lnTo>
                    <a:lnTo>
                      <a:pt x="8" y="68"/>
                    </a:lnTo>
                    <a:lnTo>
                      <a:pt x="8" y="90"/>
                    </a:lnTo>
                    <a:lnTo>
                      <a:pt x="6" y="92"/>
                    </a:lnTo>
                    <a:lnTo>
                      <a:pt x="6" y="93"/>
                    </a:lnTo>
                    <a:lnTo>
                      <a:pt x="5" y="94"/>
                    </a:lnTo>
                    <a:lnTo>
                      <a:pt x="4" y="96"/>
                    </a:lnTo>
                    <a:lnTo>
                      <a:pt x="2" y="96"/>
                    </a:lnTo>
                    <a:lnTo>
                      <a:pt x="2" y="94"/>
                    </a:lnTo>
                    <a:lnTo>
                      <a:pt x="1" y="64"/>
                    </a:lnTo>
                    <a:lnTo>
                      <a:pt x="0" y="33"/>
                    </a:lnTo>
                    <a:lnTo>
                      <a:pt x="1" y="1"/>
                    </a:lnTo>
                    <a:lnTo>
                      <a:pt x="2" y="1"/>
                    </a:lnTo>
                    <a:lnTo>
                      <a:pt x="2" y="0"/>
                    </a:lnTo>
                    <a:close/>
                  </a:path>
                </a:pathLst>
              </a:custGeom>
              <a:grpFill/>
              <a:ln w="0">
                <a:solidFill>
                  <a:srgbClr val="88CBD5"/>
                </a:solidFill>
                <a:prstDash val="solid"/>
                <a:round/>
              </a:ln>
            </p:spPr>
            <p:txBody>
              <a:bodyPr vert="horz" wrap="square" lIns="91440" tIns="45720" rIns="91440" bIns="45720" numCol="1" anchor="t" anchorCtr="0" compatLnSpc="1"/>
              <a:lstStyle/>
              <a:p>
                <a:endParaRPr lang="zh-CN" altLang="en-US"/>
              </a:p>
            </p:txBody>
          </p:sp>
          <p:sp>
            <p:nvSpPr>
              <p:cNvPr id="45" name="Freeform 100"/>
              <p:cNvSpPr/>
              <p:nvPr/>
            </p:nvSpPr>
            <p:spPr bwMode="auto">
              <a:xfrm>
                <a:off x="4391025" y="2727325"/>
                <a:ext cx="71438" cy="131763"/>
              </a:xfrm>
              <a:custGeom>
                <a:gdLst>
                  <a:gd name="T0" fmla="*/ 32 w 45"/>
                  <a:gd name="T1" fmla="*/ 0 h 83"/>
                  <a:gd name="T2" fmla="*/ 24 w 45"/>
                  <a:gd name="T3" fmla="*/ 18 h 83"/>
                  <a:gd name="T4" fmla="*/ 34 w 45"/>
                  <a:gd name="T5" fmla="*/ 7 h 83"/>
                  <a:gd name="T6" fmla="*/ 23 w 45"/>
                  <a:gd name="T7" fmla="*/ 33 h 83"/>
                  <a:gd name="T8" fmla="*/ 38 w 45"/>
                  <a:gd name="T9" fmla="*/ 21 h 83"/>
                  <a:gd name="T10" fmla="*/ 40 w 45"/>
                  <a:gd name="T11" fmla="*/ 20 h 83"/>
                  <a:gd name="T12" fmla="*/ 34 w 45"/>
                  <a:gd name="T13" fmla="*/ 33 h 83"/>
                  <a:gd name="T14" fmla="*/ 37 w 45"/>
                  <a:gd name="T15" fmla="*/ 34 h 83"/>
                  <a:gd name="T16" fmla="*/ 44 w 45"/>
                  <a:gd name="T17" fmla="*/ 30 h 83"/>
                  <a:gd name="T18" fmla="*/ 38 w 45"/>
                  <a:gd name="T19" fmla="*/ 42 h 83"/>
                  <a:gd name="T20" fmla="*/ 25 w 45"/>
                  <a:gd name="T21" fmla="*/ 70 h 83"/>
                  <a:gd name="T22" fmla="*/ 40 w 45"/>
                  <a:gd name="T23" fmla="*/ 51 h 83"/>
                  <a:gd name="T24" fmla="*/ 42 w 45"/>
                  <a:gd name="T25" fmla="*/ 50 h 83"/>
                  <a:gd name="T26" fmla="*/ 41 w 45"/>
                  <a:gd name="T27" fmla="*/ 56 h 83"/>
                  <a:gd name="T28" fmla="*/ 41 w 45"/>
                  <a:gd name="T29" fmla="*/ 60 h 83"/>
                  <a:gd name="T30" fmla="*/ 44 w 45"/>
                  <a:gd name="T31" fmla="*/ 59 h 83"/>
                  <a:gd name="T32" fmla="*/ 44 w 45"/>
                  <a:gd name="T33" fmla="*/ 66 h 83"/>
                  <a:gd name="T34" fmla="*/ 40 w 45"/>
                  <a:gd name="T35" fmla="*/ 72 h 83"/>
                  <a:gd name="T36" fmla="*/ 37 w 45"/>
                  <a:gd name="T37" fmla="*/ 72 h 83"/>
                  <a:gd name="T38" fmla="*/ 30 w 45"/>
                  <a:gd name="T39" fmla="*/ 76 h 83"/>
                  <a:gd name="T40" fmla="*/ 28 w 45"/>
                  <a:gd name="T41" fmla="*/ 76 h 83"/>
                  <a:gd name="T42" fmla="*/ 40 w 45"/>
                  <a:gd name="T43" fmla="*/ 55 h 83"/>
                  <a:gd name="T44" fmla="*/ 20 w 45"/>
                  <a:gd name="T45" fmla="*/ 80 h 83"/>
                  <a:gd name="T46" fmla="*/ 19 w 45"/>
                  <a:gd name="T47" fmla="*/ 80 h 83"/>
                  <a:gd name="T48" fmla="*/ 37 w 45"/>
                  <a:gd name="T49" fmla="*/ 39 h 83"/>
                  <a:gd name="T50" fmla="*/ 7 w 45"/>
                  <a:gd name="T51" fmla="*/ 81 h 83"/>
                  <a:gd name="T52" fmla="*/ 4 w 45"/>
                  <a:gd name="T53" fmla="*/ 83 h 83"/>
                  <a:gd name="T54" fmla="*/ 11 w 45"/>
                  <a:gd name="T55" fmla="*/ 68 h 83"/>
                  <a:gd name="T56" fmla="*/ 36 w 45"/>
                  <a:gd name="T57" fmla="*/ 25 h 83"/>
                  <a:gd name="T58" fmla="*/ 3 w 45"/>
                  <a:gd name="T59" fmla="*/ 72 h 83"/>
                  <a:gd name="T60" fmla="*/ 0 w 45"/>
                  <a:gd name="T61" fmla="*/ 73 h 83"/>
                  <a:gd name="T62" fmla="*/ 12 w 45"/>
                  <a:gd name="T63" fmla="*/ 47 h 83"/>
                  <a:gd name="T64" fmla="*/ 19 w 45"/>
                  <a:gd name="T65" fmla="*/ 34 h 83"/>
                  <a:gd name="T66" fmla="*/ 12 w 45"/>
                  <a:gd name="T67" fmla="*/ 43 h 83"/>
                  <a:gd name="T68" fmla="*/ 5 w 45"/>
                  <a:gd name="T69" fmla="*/ 54 h 83"/>
                  <a:gd name="T70" fmla="*/ 3 w 45"/>
                  <a:gd name="T71" fmla="*/ 54 h 83"/>
                  <a:gd name="T72" fmla="*/ 17 w 45"/>
                  <a:gd name="T73" fmla="*/ 24 h 83"/>
                  <a:gd name="T74" fmla="*/ 3 w 45"/>
                  <a:gd name="T75" fmla="*/ 39 h 83"/>
                  <a:gd name="T76" fmla="*/ 0 w 45"/>
                  <a:gd name="T77" fmla="*/ 41 h 83"/>
                  <a:gd name="T78" fmla="*/ 3 w 45"/>
                  <a:gd name="T79" fmla="*/ 37 h 83"/>
                  <a:gd name="T80" fmla="*/ 7 w 45"/>
                  <a:gd name="T81" fmla="*/ 26 h 83"/>
                  <a:gd name="T82" fmla="*/ 9 w 45"/>
                  <a:gd name="T83" fmla="*/ 20 h 83"/>
                  <a:gd name="T84" fmla="*/ 11 w 45"/>
                  <a:gd name="T85" fmla="*/ 20 h 83"/>
                  <a:gd name="T86" fmla="*/ 9 w 45"/>
                  <a:gd name="T87" fmla="*/ 25 h 83"/>
                  <a:gd name="T88" fmla="*/ 5 w 45"/>
                  <a:gd name="T89" fmla="*/ 34 h 83"/>
                  <a:gd name="T90" fmla="*/ 8 w 45"/>
                  <a:gd name="T91" fmla="*/ 32 h 83"/>
                  <a:gd name="T92" fmla="*/ 11 w 45"/>
                  <a:gd name="T93" fmla="*/ 25 h 83"/>
                  <a:gd name="T94" fmla="*/ 20 w 45"/>
                  <a:gd name="T95" fmla="*/ 11 h 83"/>
                  <a:gd name="T96" fmla="*/ 32 w 45"/>
                  <a:gd name="T97" fmla="*/ 0 h 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 h="83">
                    <a:moveTo>
                      <a:pt x="32" y="0"/>
                    </a:moveTo>
                    <a:lnTo>
                      <a:pt x="32" y="0"/>
                    </a:lnTo>
                    <a:lnTo>
                      <a:pt x="32" y="0"/>
                    </a:lnTo>
                    <a:lnTo>
                      <a:pt x="24" y="16"/>
                    </a:lnTo>
                    <a:lnTo>
                      <a:pt x="15" y="32"/>
                    </a:lnTo>
                    <a:lnTo>
                      <a:pt x="24" y="18"/>
                    </a:lnTo>
                    <a:lnTo>
                      <a:pt x="33" y="8"/>
                    </a:lnTo>
                    <a:lnTo>
                      <a:pt x="34" y="7"/>
                    </a:lnTo>
                    <a:lnTo>
                      <a:pt x="34" y="7"/>
                    </a:lnTo>
                    <a:lnTo>
                      <a:pt x="36" y="7"/>
                    </a:lnTo>
                    <a:lnTo>
                      <a:pt x="36" y="7"/>
                    </a:lnTo>
                    <a:lnTo>
                      <a:pt x="23" y="33"/>
                    </a:lnTo>
                    <a:lnTo>
                      <a:pt x="8" y="60"/>
                    </a:lnTo>
                    <a:lnTo>
                      <a:pt x="21" y="39"/>
                    </a:lnTo>
                    <a:lnTo>
                      <a:pt x="38" y="21"/>
                    </a:lnTo>
                    <a:lnTo>
                      <a:pt x="38" y="21"/>
                    </a:lnTo>
                    <a:lnTo>
                      <a:pt x="40" y="20"/>
                    </a:lnTo>
                    <a:lnTo>
                      <a:pt x="40" y="20"/>
                    </a:lnTo>
                    <a:lnTo>
                      <a:pt x="41" y="20"/>
                    </a:lnTo>
                    <a:lnTo>
                      <a:pt x="41" y="21"/>
                    </a:lnTo>
                    <a:lnTo>
                      <a:pt x="34" y="33"/>
                    </a:lnTo>
                    <a:lnTo>
                      <a:pt x="28" y="46"/>
                    </a:lnTo>
                    <a:lnTo>
                      <a:pt x="32" y="39"/>
                    </a:lnTo>
                    <a:lnTo>
                      <a:pt x="37" y="34"/>
                    </a:lnTo>
                    <a:lnTo>
                      <a:pt x="42" y="30"/>
                    </a:lnTo>
                    <a:lnTo>
                      <a:pt x="42" y="30"/>
                    </a:lnTo>
                    <a:lnTo>
                      <a:pt x="44" y="30"/>
                    </a:lnTo>
                    <a:lnTo>
                      <a:pt x="45" y="30"/>
                    </a:lnTo>
                    <a:lnTo>
                      <a:pt x="45" y="30"/>
                    </a:lnTo>
                    <a:lnTo>
                      <a:pt x="38" y="42"/>
                    </a:lnTo>
                    <a:lnTo>
                      <a:pt x="32" y="54"/>
                    </a:lnTo>
                    <a:lnTo>
                      <a:pt x="26" y="66"/>
                    </a:lnTo>
                    <a:lnTo>
                      <a:pt x="25" y="70"/>
                    </a:lnTo>
                    <a:lnTo>
                      <a:pt x="26" y="68"/>
                    </a:lnTo>
                    <a:lnTo>
                      <a:pt x="33" y="59"/>
                    </a:lnTo>
                    <a:lnTo>
                      <a:pt x="40" y="51"/>
                    </a:lnTo>
                    <a:lnTo>
                      <a:pt x="40" y="50"/>
                    </a:lnTo>
                    <a:lnTo>
                      <a:pt x="41" y="50"/>
                    </a:lnTo>
                    <a:lnTo>
                      <a:pt x="42" y="50"/>
                    </a:lnTo>
                    <a:lnTo>
                      <a:pt x="44" y="50"/>
                    </a:lnTo>
                    <a:lnTo>
                      <a:pt x="44" y="50"/>
                    </a:lnTo>
                    <a:lnTo>
                      <a:pt x="41" y="56"/>
                    </a:lnTo>
                    <a:lnTo>
                      <a:pt x="37" y="63"/>
                    </a:lnTo>
                    <a:lnTo>
                      <a:pt x="34" y="68"/>
                    </a:lnTo>
                    <a:lnTo>
                      <a:pt x="41" y="60"/>
                    </a:lnTo>
                    <a:lnTo>
                      <a:pt x="42" y="60"/>
                    </a:lnTo>
                    <a:lnTo>
                      <a:pt x="42" y="60"/>
                    </a:lnTo>
                    <a:lnTo>
                      <a:pt x="44" y="59"/>
                    </a:lnTo>
                    <a:lnTo>
                      <a:pt x="45" y="59"/>
                    </a:lnTo>
                    <a:lnTo>
                      <a:pt x="45" y="60"/>
                    </a:lnTo>
                    <a:lnTo>
                      <a:pt x="44" y="66"/>
                    </a:lnTo>
                    <a:lnTo>
                      <a:pt x="41" y="71"/>
                    </a:lnTo>
                    <a:lnTo>
                      <a:pt x="40" y="72"/>
                    </a:lnTo>
                    <a:lnTo>
                      <a:pt x="40" y="72"/>
                    </a:lnTo>
                    <a:lnTo>
                      <a:pt x="38" y="73"/>
                    </a:lnTo>
                    <a:lnTo>
                      <a:pt x="37" y="73"/>
                    </a:lnTo>
                    <a:lnTo>
                      <a:pt x="37" y="72"/>
                    </a:lnTo>
                    <a:lnTo>
                      <a:pt x="38" y="68"/>
                    </a:lnTo>
                    <a:lnTo>
                      <a:pt x="34" y="72"/>
                    </a:lnTo>
                    <a:lnTo>
                      <a:pt x="30" y="76"/>
                    </a:lnTo>
                    <a:lnTo>
                      <a:pt x="29" y="76"/>
                    </a:lnTo>
                    <a:lnTo>
                      <a:pt x="29" y="76"/>
                    </a:lnTo>
                    <a:lnTo>
                      <a:pt x="28" y="76"/>
                    </a:lnTo>
                    <a:lnTo>
                      <a:pt x="28" y="76"/>
                    </a:lnTo>
                    <a:lnTo>
                      <a:pt x="33" y="64"/>
                    </a:lnTo>
                    <a:lnTo>
                      <a:pt x="40" y="55"/>
                    </a:lnTo>
                    <a:lnTo>
                      <a:pt x="21" y="79"/>
                    </a:lnTo>
                    <a:lnTo>
                      <a:pt x="21" y="79"/>
                    </a:lnTo>
                    <a:lnTo>
                      <a:pt x="20" y="80"/>
                    </a:lnTo>
                    <a:lnTo>
                      <a:pt x="19" y="80"/>
                    </a:lnTo>
                    <a:lnTo>
                      <a:pt x="19" y="80"/>
                    </a:lnTo>
                    <a:lnTo>
                      <a:pt x="19" y="80"/>
                    </a:lnTo>
                    <a:lnTo>
                      <a:pt x="23" y="66"/>
                    </a:lnTo>
                    <a:lnTo>
                      <a:pt x="29" y="54"/>
                    </a:lnTo>
                    <a:lnTo>
                      <a:pt x="37" y="39"/>
                    </a:lnTo>
                    <a:lnTo>
                      <a:pt x="37" y="38"/>
                    </a:lnTo>
                    <a:lnTo>
                      <a:pt x="23" y="60"/>
                    </a:lnTo>
                    <a:lnTo>
                      <a:pt x="7" y="81"/>
                    </a:lnTo>
                    <a:lnTo>
                      <a:pt x="7" y="83"/>
                    </a:lnTo>
                    <a:lnTo>
                      <a:pt x="5" y="83"/>
                    </a:lnTo>
                    <a:lnTo>
                      <a:pt x="4" y="83"/>
                    </a:lnTo>
                    <a:lnTo>
                      <a:pt x="4" y="83"/>
                    </a:lnTo>
                    <a:lnTo>
                      <a:pt x="4" y="83"/>
                    </a:lnTo>
                    <a:lnTo>
                      <a:pt x="11" y="68"/>
                    </a:lnTo>
                    <a:lnTo>
                      <a:pt x="19" y="54"/>
                    </a:lnTo>
                    <a:lnTo>
                      <a:pt x="26" y="39"/>
                    </a:lnTo>
                    <a:lnTo>
                      <a:pt x="36" y="25"/>
                    </a:lnTo>
                    <a:lnTo>
                      <a:pt x="24" y="39"/>
                    </a:lnTo>
                    <a:lnTo>
                      <a:pt x="13" y="56"/>
                    </a:lnTo>
                    <a:lnTo>
                      <a:pt x="3" y="72"/>
                    </a:lnTo>
                    <a:lnTo>
                      <a:pt x="3" y="72"/>
                    </a:lnTo>
                    <a:lnTo>
                      <a:pt x="2" y="72"/>
                    </a:lnTo>
                    <a:lnTo>
                      <a:pt x="0" y="73"/>
                    </a:lnTo>
                    <a:lnTo>
                      <a:pt x="0" y="73"/>
                    </a:lnTo>
                    <a:lnTo>
                      <a:pt x="0" y="72"/>
                    </a:lnTo>
                    <a:lnTo>
                      <a:pt x="12" y="47"/>
                    </a:lnTo>
                    <a:lnTo>
                      <a:pt x="25" y="22"/>
                    </a:lnTo>
                    <a:lnTo>
                      <a:pt x="20" y="30"/>
                    </a:lnTo>
                    <a:lnTo>
                      <a:pt x="19" y="34"/>
                    </a:lnTo>
                    <a:lnTo>
                      <a:pt x="16" y="37"/>
                    </a:lnTo>
                    <a:lnTo>
                      <a:pt x="15" y="39"/>
                    </a:lnTo>
                    <a:lnTo>
                      <a:pt x="12" y="43"/>
                    </a:lnTo>
                    <a:lnTo>
                      <a:pt x="9" y="46"/>
                    </a:lnTo>
                    <a:lnTo>
                      <a:pt x="5" y="52"/>
                    </a:lnTo>
                    <a:lnTo>
                      <a:pt x="5" y="54"/>
                    </a:lnTo>
                    <a:lnTo>
                      <a:pt x="4" y="54"/>
                    </a:lnTo>
                    <a:lnTo>
                      <a:pt x="3" y="54"/>
                    </a:lnTo>
                    <a:lnTo>
                      <a:pt x="3" y="54"/>
                    </a:lnTo>
                    <a:lnTo>
                      <a:pt x="5" y="49"/>
                    </a:lnTo>
                    <a:lnTo>
                      <a:pt x="5" y="49"/>
                    </a:lnTo>
                    <a:lnTo>
                      <a:pt x="17" y="24"/>
                    </a:lnTo>
                    <a:lnTo>
                      <a:pt x="23" y="13"/>
                    </a:lnTo>
                    <a:lnTo>
                      <a:pt x="13" y="26"/>
                    </a:lnTo>
                    <a:lnTo>
                      <a:pt x="3" y="39"/>
                    </a:lnTo>
                    <a:lnTo>
                      <a:pt x="3" y="39"/>
                    </a:lnTo>
                    <a:lnTo>
                      <a:pt x="2" y="39"/>
                    </a:lnTo>
                    <a:lnTo>
                      <a:pt x="0" y="41"/>
                    </a:lnTo>
                    <a:lnTo>
                      <a:pt x="0" y="39"/>
                    </a:lnTo>
                    <a:lnTo>
                      <a:pt x="2" y="38"/>
                    </a:lnTo>
                    <a:lnTo>
                      <a:pt x="3" y="37"/>
                    </a:lnTo>
                    <a:lnTo>
                      <a:pt x="4" y="33"/>
                    </a:lnTo>
                    <a:lnTo>
                      <a:pt x="5" y="30"/>
                    </a:lnTo>
                    <a:lnTo>
                      <a:pt x="7" y="26"/>
                    </a:lnTo>
                    <a:lnTo>
                      <a:pt x="8" y="24"/>
                    </a:lnTo>
                    <a:lnTo>
                      <a:pt x="9" y="21"/>
                    </a:lnTo>
                    <a:lnTo>
                      <a:pt x="9" y="20"/>
                    </a:lnTo>
                    <a:lnTo>
                      <a:pt x="9" y="20"/>
                    </a:lnTo>
                    <a:lnTo>
                      <a:pt x="11" y="20"/>
                    </a:lnTo>
                    <a:lnTo>
                      <a:pt x="11" y="20"/>
                    </a:lnTo>
                    <a:lnTo>
                      <a:pt x="12" y="20"/>
                    </a:lnTo>
                    <a:lnTo>
                      <a:pt x="12" y="20"/>
                    </a:lnTo>
                    <a:lnTo>
                      <a:pt x="9" y="25"/>
                    </a:lnTo>
                    <a:lnTo>
                      <a:pt x="7" y="30"/>
                    </a:lnTo>
                    <a:lnTo>
                      <a:pt x="5" y="33"/>
                    </a:lnTo>
                    <a:lnTo>
                      <a:pt x="5" y="34"/>
                    </a:lnTo>
                    <a:lnTo>
                      <a:pt x="5" y="34"/>
                    </a:lnTo>
                    <a:lnTo>
                      <a:pt x="7" y="33"/>
                    </a:lnTo>
                    <a:lnTo>
                      <a:pt x="8" y="32"/>
                    </a:lnTo>
                    <a:lnTo>
                      <a:pt x="8" y="29"/>
                    </a:lnTo>
                    <a:lnTo>
                      <a:pt x="9" y="28"/>
                    </a:lnTo>
                    <a:lnTo>
                      <a:pt x="11" y="25"/>
                    </a:lnTo>
                    <a:lnTo>
                      <a:pt x="12" y="24"/>
                    </a:lnTo>
                    <a:lnTo>
                      <a:pt x="13" y="22"/>
                    </a:lnTo>
                    <a:lnTo>
                      <a:pt x="20" y="11"/>
                    </a:lnTo>
                    <a:lnTo>
                      <a:pt x="29" y="0"/>
                    </a:lnTo>
                    <a:lnTo>
                      <a:pt x="30" y="0"/>
                    </a:lnTo>
                    <a:lnTo>
                      <a:pt x="32" y="0"/>
                    </a:lnTo>
                    <a:close/>
                  </a:path>
                </a:pathLst>
              </a:custGeom>
              <a:grpFill/>
              <a:ln w="0">
                <a:solidFill>
                  <a:srgbClr val="88CBD5"/>
                </a:solidFill>
                <a:prstDash val="solid"/>
                <a:round/>
              </a:ln>
            </p:spPr>
            <p:txBody>
              <a:bodyPr vert="horz" wrap="square" lIns="91440" tIns="45720" rIns="91440" bIns="45720" numCol="1" anchor="t" anchorCtr="0" compatLnSpc="1"/>
              <a:lstStyle/>
              <a:p>
                <a:endParaRPr lang="zh-CN" altLang="en-US"/>
              </a:p>
            </p:txBody>
          </p:sp>
          <p:sp>
            <p:nvSpPr>
              <p:cNvPr id="46" name="Freeform 101"/>
              <p:cNvSpPr/>
              <p:nvPr/>
            </p:nvSpPr>
            <p:spPr bwMode="auto">
              <a:xfrm>
                <a:off x="3959225" y="2894013"/>
                <a:ext cx="92075" cy="165100"/>
              </a:xfrm>
              <a:custGeom>
                <a:gdLst>
                  <a:gd name="T0" fmla="*/ 7 w 58"/>
                  <a:gd name="T1" fmla="*/ 10 h 104"/>
                  <a:gd name="T2" fmla="*/ 10 w 58"/>
                  <a:gd name="T3" fmla="*/ 12 h 104"/>
                  <a:gd name="T4" fmla="*/ 8 w 58"/>
                  <a:gd name="T5" fmla="*/ 18 h 104"/>
                  <a:gd name="T6" fmla="*/ 12 w 58"/>
                  <a:gd name="T7" fmla="*/ 16 h 104"/>
                  <a:gd name="T8" fmla="*/ 15 w 58"/>
                  <a:gd name="T9" fmla="*/ 18 h 104"/>
                  <a:gd name="T10" fmla="*/ 14 w 58"/>
                  <a:gd name="T11" fmla="*/ 27 h 104"/>
                  <a:gd name="T12" fmla="*/ 14 w 58"/>
                  <a:gd name="T13" fmla="*/ 30 h 104"/>
                  <a:gd name="T14" fmla="*/ 19 w 58"/>
                  <a:gd name="T15" fmla="*/ 24 h 104"/>
                  <a:gd name="T16" fmla="*/ 19 w 58"/>
                  <a:gd name="T17" fmla="*/ 29 h 104"/>
                  <a:gd name="T18" fmla="*/ 19 w 58"/>
                  <a:gd name="T19" fmla="*/ 33 h 104"/>
                  <a:gd name="T20" fmla="*/ 24 w 58"/>
                  <a:gd name="T21" fmla="*/ 29 h 104"/>
                  <a:gd name="T22" fmla="*/ 25 w 58"/>
                  <a:gd name="T23" fmla="*/ 41 h 104"/>
                  <a:gd name="T24" fmla="*/ 28 w 58"/>
                  <a:gd name="T25" fmla="*/ 42 h 104"/>
                  <a:gd name="T26" fmla="*/ 28 w 58"/>
                  <a:gd name="T27" fmla="*/ 51 h 104"/>
                  <a:gd name="T28" fmla="*/ 31 w 58"/>
                  <a:gd name="T29" fmla="*/ 50 h 104"/>
                  <a:gd name="T30" fmla="*/ 33 w 58"/>
                  <a:gd name="T31" fmla="*/ 50 h 104"/>
                  <a:gd name="T32" fmla="*/ 33 w 58"/>
                  <a:gd name="T33" fmla="*/ 59 h 104"/>
                  <a:gd name="T34" fmla="*/ 36 w 58"/>
                  <a:gd name="T35" fmla="*/ 63 h 104"/>
                  <a:gd name="T36" fmla="*/ 40 w 58"/>
                  <a:gd name="T37" fmla="*/ 60 h 104"/>
                  <a:gd name="T38" fmla="*/ 42 w 58"/>
                  <a:gd name="T39" fmla="*/ 69 h 104"/>
                  <a:gd name="T40" fmla="*/ 45 w 58"/>
                  <a:gd name="T41" fmla="*/ 73 h 104"/>
                  <a:gd name="T42" fmla="*/ 52 w 58"/>
                  <a:gd name="T43" fmla="*/ 75 h 104"/>
                  <a:gd name="T44" fmla="*/ 52 w 58"/>
                  <a:gd name="T45" fmla="*/ 87 h 104"/>
                  <a:gd name="T46" fmla="*/ 53 w 58"/>
                  <a:gd name="T47" fmla="*/ 89 h 104"/>
                  <a:gd name="T48" fmla="*/ 57 w 58"/>
                  <a:gd name="T49" fmla="*/ 85 h 104"/>
                  <a:gd name="T50" fmla="*/ 58 w 58"/>
                  <a:gd name="T51" fmla="*/ 92 h 104"/>
                  <a:gd name="T52" fmla="*/ 56 w 58"/>
                  <a:gd name="T53" fmla="*/ 98 h 104"/>
                  <a:gd name="T54" fmla="*/ 54 w 58"/>
                  <a:gd name="T55" fmla="*/ 104 h 104"/>
                  <a:gd name="T56" fmla="*/ 52 w 58"/>
                  <a:gd name="T57" fmla="*/ 102 h 104"/>
                  <a:gd name="T58" fmla="*/ 56 w 58"/>
                  <a:gd name="T59" fmla="*/ 93 h 104"/>
                  <a:gd name="T60" fmla="*/ 53 w 58"/>
                  <a:gd name="T61" fmla="*/ 93 h 104"/>
                  <a:gd name="T62" fmla="*/ 50 w 58"/>
                  <a:gd name="T63" fmla="*/ 97 h 104"/>
                  <a:gd name="T64" fmla="*/ 48 w 58"/>
                  <a:gd name="T65" fmla="*/ 92 h 104"/>
                  <a:gd name="T66" fmla="*/ 48 w 58"/>
                  <a:gd name="T67" fmla="*/ 80 h 104"/>
                  <a:gd name="T68" fmla="*/ 40 w 58"/>
                  <a:gd name="T69" fmla="*/ 81 h 104"/>
                  <a:gd name="T70" fmla="*/ 39 w 58"/>
                  <a:gd name="T71" fmla="*/ 79 h 104"/>
                  <a:gd name="T72" fmla="*/ 39 w 58"/>
                  <a:gd name="T73" fmla="*/ 71 h 104"/>
                  <a:gd name="T74" fmla="*/ 35 w 58"/>
                  <a:gd name="T75" fmla="*/ 71 h 104"/>
                  <a:gd name="T76" fmla="*/ 32 w 58"/>
                  <a:gd name="T77" fmla="*/ 72 h 104"/>
                  <a:gd name="T78" fmla="*/ 31 w 58"/>
                  <a:gd name="T79" fmla="*/ 55 h 104"/>
                  <a:gd name="T80" fmla="*/ 27 w 58"/>
                  <a:gd name="T81" fmla="*/ 59 h 104"/>
                  <a:gd name="T82" fmla="*/ 25 w 58"/>
                  <a:gd name="T83" fmla="*/ 50 h 104"/>
                  <a:gd name="T84" fmla="*/ 21 w 58"/>
                  <a:gd name="T85" fmla="*/ 51 h 104"/>
                  <a:gd name="T86" fmla="*/ 21 w 58"/>
                  <a:gd name="T87" fmla="*/ 43 h 104"/>
                  <a:gd name="T88" fmla="*/ 23 w 58"/>
                  <a:gd name="T89" fmla="*/ 37 h 104"/>
                  <a:gd name="T90" fmla="*/ 20 w 58"/>
                  <a:gd name="T91" fmla="*/ 35 h 104"/>
                  <a:gd name="T92" fmla="*/ 16 w 58"/>
                  <a:gd name="T93" fmla="*/ 38 h 104"/>
                  <a:gd name="T94" fmla="*/ 16 w 58"/>
                  <a:gd name="T95" fmla="*/ 31 h 104"/>
                  <a:gd name="T96" fmla="*/ 14 w 58"/>
                  <a:gd name="T97" fmla="*/ 34 h 104"/>
                  <a:gd name="T98" fmla="*/ 11 w 58"/>
                  <a:gd name="T99" fmla="*/ 35 h 104"/>
                  <a:gd name="T100" fmla="*/ 11 w 58"/>
                  <a:gd name="T101" fmla="*/ 26 h 104"/>
                  <a:gd name="T102" fmla="*/ 10 w 58"/>
                  <a:gd name="T103" fmla="*/ 24 h 104"/>
                  <a:gd name="T104" fmla="*/ 6 w 58"/>
                  <a:gd name="T105" fmla="*/ 27 h 104"/>
                  <a:gd name="T106" fmla="*/ 6 w 58"/>
                  <a:gd name="T107" fmla="*/ 18 h 104"/>
                  <a:gd name="T108" fmla="*/ 4 w 58"/>
                  <a:gd name="T109" fmla="*/ 18 h 104"/>
                  <a:gd name="T110" fmla="*/ 0 w 58"/>
                  <a:gd name="T111" fmla="*/ 21 h 104"/>
                  <a:gd name="T112" fmla="*/ 3 w 58"/>
                  <a:gd name="T113" fmla="*/ 14 h 104"/>
                  <a:gd name="T114" fmla="*/ 7 w 58"/>
                  <a:gd name="T115" fmla="*/ 0 h 10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7" h="104">
                    <a:moveTo>
                      <a:pt x="7" y="0"/>
                    </a:moveTo>
                    <a:lnTo>
                      <a:pt x="7" y="0"/>
                    </a:lnTo>
                    <a:lnTo>
                      <a:pt x="7" y="5"/>
                    </a:lnTo>
                    <a:lnTo>
                      <a:pt x="7" y="10"/>
                    </a:lnTo>
                    <a:lnTo>
                      <a:pt x="10" y="9"/>
                    </a:lnTo>
                    <a:lnTo>
                      <a:pt x="10" y="9"/>
                    </a:lnTo>
                    <a:lnTo>
                      <a:pt x="11" y="9"/>
                    </a:lnTo>
                    <a:lnTo>
                      <a:pt x="10" y="12"/>
                    </a:lnTo>
                    <a:lnTo>
                      <a:pt x="10" y="14"/>
                    </a:lnTo>
                    <a:lnTo>
                      <a:pt x="8" y="16"/>
                    </a:lnTo>
                    <a:lnTo>
                      <a:pt x="8" y="18"/>
                    </a:lnTo>
                    <a:lnTo>
                      <a:pt x="8" y="18"/>
                    </a:lnTo>
                    <a:lnTo>
                      <a:pt x="8" y="18"/>
                    </a:lnTo>
                    <a:lnTo>
                      <a:pt x="10" y="18"/>
                    </a:lnTo>
                    <a:lnTo>
                      <a:pt x="12" y="16"/>
                    </a:lnTo>
                    <a:lnTo>
                      <a:pt x="12" y="16"/>
                    </a:lnTo>
                    <a:lnTo>
                      <a:pt x="14" y="14"/>
                    </a:lnTo>
                    <a:lnTo>
                      <a:pt x="15" y="14"/>
                    </a:lnTo>
                    <a:lnTo>
                      <a:pt x="15" y="16"/>
                    </a:lnTo>
                    <a:lnTo>
                      <a:pt x="15" y="18"/>
                    </a:lnTo>
                    <a:lnTo>
                      <a:pt x="15" y="21"/>
                    </a:lnTo>
                    <a:lnTo>
                      <a:pt x="15" y="22"/>
                    </a:lnTo>
                    <a:lnTo>
                      <a:pt x="14" y="24"/>
                    </a:lnTo>
                    <a:lnTo>
                      <a:pt x="14" y="27"/>
                    </a:lnTo>
                    <a:lnTo>
                      <a:pt x="14" y="30"/>
                    </a:lnTo>
                    <a:lnTo>
                      <a:pt x="12" y="31"/>
                    </a:lnTo>
                    <a:lnTo>
                      <a:pt x="12" y="31"/>
                    </a:lnTo>
                    <a:lnTo>
                      <a:pt x="14" y="30"/>
                    </a:lnTo>
                    <a:lnTo>
                      <a:pt x="15" y="27"/>
                    </a:lnTo>
                    <a:lnTo>
                      <a:pt x="16" y="26"/>
                    </a:lnTo>
                    <a:lnTo>
                      <a:pt x="19" y="25"/>
                    </a:lnTo>
                    <a:lnTo>
                      <a:pt x="19" y="24"/>
                    </a:lnTo>
                    <a:lnTo>
                      <a:pt x="20" y="25"/>
                    </a:lnTo>
                    <a:lnTo>
                      <a:pt x="20" y="25"/>
                    </a:lnTo>
                    <a:lnTo>
                      <a:pt x="20" y="26"/>
                    </a:lnTo>
                    <a:lnTo>
                      <a:pt x="19" y="29"/>
                    </a:lnTo>
                    <a:lnTo>
                      <a:pt x="19" y="30"/>
                    </a:lnTo>
                    <a:lnTo>
                      <a:pt x="19" y="33"/>
                    </a:lnTo>
                    <a:lnTo>
                      <a:pt x="19" y="33"/>
                    </a:lnTo>
                    <a:lnTo>
                      <a:pt x="19" y="33"/>
                    </a:lnTo>
                    <a:lnTo>
                      <a:pt x="20" y="31"/>
                    </a:lnTo>
                    <a:lnTo>
                      <a:pt x="21" y="30"/>
                    </a:lnTo>
                    <a:lnTo>
                      <a:pt x="23" y="29"/>
                    </a:lnTo>
                    <a:lnTo>
                      <a:pt x="24" y="29"/>
                    </a:lnTo>
                    <a:lnTo>
                      <a:pt x="24" y="29"/>
                    </a:lnTo>
                    <a:lnTo>
                      <a:pt x="25" y="33"/>
                    </a:lnTo>
                    <a:lnTo>
                      <a:pt x="25" y="37"/>
                    </a:lnTo>
                    <a:lnTo>
                      <a:pt x="25" y="41"/>
                    </a:lnTo>
                    <a:lnTo>
                      <a:pt x="27" y="41"/>
                    </a:lnTo>
                    <a:lnTo>
                      <a:pt x="28" y="39"/>
                    </a:lnTo>
                    <a:lnTo>
                      <a:pt x="28" y="41"/>
                    </a:lnTo>
                    <a:lnTo>
                      <a:pt x="28" y="42"/>
                    </a:lnTo>
                    <a:lnTo>
                      <a:pt x="28" y="45"/>
                    </a:lnTo>
                    <a:lnTo>
                      <a:pt x="28" y="47"/>
                    </a:lnTo>
                    <a:lnTo>
                      <a:pt x="28" y="48"/>
                    </a:lnTo>
                    <a:lnTo>
                      <a:pt x="28" y="51"/>
                    </a:lnTo>
                    <a:lnTo>
                      <a:pt x="28" y="52"/>
                    </a:lnTo>
                    <a:lnTo>
                      <a:pt x="28" y="52"/>
                    </a:lnTo>
                    <a:lnTo>
                      <a:pt x="29" y="52"/>
                    </a:lnTo>
                    <a:lnTo>
                      <a:pt x="31" y="50"/>
                    </a:lnTo>
                    <a:lnTo>
                      <a:pt x="32" y="50"/>
                    </a:lnTo>
                    <a:lnTo>
                      <a:pt x="32" y="48"/>
                    </a:lnTo>
                    <a:lnTo>
                      <a:pt x="33" y="48"/>
                    </a:lnTo>
                    <a:lnTo>
                      <a:pt x="33" y="50"/>
                    </a:lnTo>
                    <a:lnTo>
                      <a:pt x="33" y="51"/>
                    </a:lnTo>
                    <a:lnTo>
                      <a:pt x="33" y="54"/>
                    </a:lnTo>
                    <a:lnTo>
                      <a:pt x="33" y="56"/>
                    </a:lnTo>
                    <a:lnTo>
                      <a:pt x="33" y="59"/>
                    </a:lnTo>
                    <a:lnTo>
                      <a:pt x="33" y="60"/>
                    </a:lnTo>
                    <a:lnTo>
                      <a:pt x="35" y="63"/>
                    </a:lnTo>
                    <a:lnTo>
                      <a:pt x="35" y="63"/>
                    </a:lnTo>
                    <a:lnTo>
                      <a:pt x="36" y="63"/>
                    </a:lnTo>
                    <a:lnTo>
                      <a:pt x="37" y="62"/>
                    </a:lnTo>
                    <a:lnTo>
                      <a:pt x="39" y="62"/>
                    </a:lnTo>
                    <a:lnTo>
                      <a:pt x="39" y="60"/>
                    </a:lnTo>
                    <a:lnTo>
                      <a:pt x="40" y="60"/>
                    </a:lnTo>
                    <a:lnTo>
                      <a:pt x="41" y="60"/>
                    </a:lnTo>
                    <a:lnTo>
                      <a:pt x="41" y="63"/>
                    </a:lnTo>
                    <a:lnTo>
                      <a:pt x="41" y="66"/>
                    </a:lnTo>
                    <a:lnTo>
                      <a:pt x="42" y="69"/>
                    </a:lnTo>
                    <a:lnTo>
                      <a:pt x="42" y="72"/>
                    </a:lnTo>
                    <a:lnTo>
                      <a:pt x="42" y="73"/>
                    </a:lnTo>
                    <a:lnTo>
                      <a:pt x="42" y="75"/>
                    </a:lnTo>
                    <a:lnTo>
                      <a:pt x="45" y="73"/>
                    </a:lnTo>
                    <a:lnTo>
                      <a:pt x="46" y="72"/>
                    </a:lnTo>
                    <a:lnTo>
                      <a:pt x="49" y="72"/>
                    </a:lnTo>
                    <a:lnTo>
                      <a:pt x="50" y="73"/>
                    </a:lnTo>
                    <a:lnTo>
                      <a:pt x="52" y="75"/>
                    </a:lnTo>
                    <a:lnTo>
                      <a:pt x="52" y="77"/>
                    </a:lnTo>
                    <a:lnTo>
                      <a:pt x="52" y="80"/>
                    </a:lnTo>
                    <a:lnTo>
                      <a:pt x="52" y="84"/>
                    </a:lnTo>
                    <a:lnTo>
                      <a:pt x="52" y="87"/>
                    </a:lnTo>
                    <a:lnTo>
                      <a:pt x="52" y="88"/>
                    </a:lnTo>
                    <a:lnTo>
                      <a:pt x="52" y="89"/>
                    </a:lnTo>
                    <a:lnTo>
                      <a:pt x="52" y="90"/>
                    </a:lnTo>
                    <a:lnTo>
                      <a:pt x="53" y="89"/>
                    </a:lnTo>
                    <a:lnTo>
                      <a:pt x="54" y="88"/>
                    </a:lnTo>
                    <a:lnTo>
                      <a:pt x="56" y="87"/>
                    </a:lnTo>
                    <a:lnTo>
                      <a:pt x="56" y="87"/>
                    </a:lnTo>
                    <a:lnTo>
                      <a:pt x="57" y="85"/>
                    </a:lnTo>
                    <a:lnTo>
                      <a:pt x="57" y="87"/>
                    </a:lnTo>
                    <a:lnTo>
                      <a:pt x="57" y="88"/>
                    </a:lnTo>
                    <a:lnTo>
                      <a:pt x="58" y="89"/>
                    </a:lnTo>
                    <a:lnTo>
                      <a:pt x="58" y="92"/>
                    </a:lnTo>
                    <a:lnTo>
                      <a:pt x="58" y="94"/>
                    </a:lnTo>
                    <a:lnTo>
                      <a:pt x="57" y="97"/>
                    </a:lnTo>
                    <a:lnTo>
                      <a:pt x="57" y="98"/>
                    </a:lnTo>
                    <a:lnTo>
                      <a:pt x="56" y="98"/>
                    </a:lnTo>
                    <a:lnTo>
                      <a:pt x="57" y="100"/>
                    </a:lnTo>
                    <a:lnTo>
                      <a:pt x="56" y="101"/>
                    </a:lnTo>
                    <a:lnTo>
                      <a:pt x="56" y="102"/>
                    </a:lnTo>
                    <a:lnTo>
                      <a:pt x="54" y="104"/>
                    </a:lnTo>
                    <a:lnTo>
                      <a:pt x="53" y="104"/>
                    </a:lnTo>
                    <a:lnTo>
                      <a:pt x="53" y="104"/>
                    </a:lnTo>
                    <a:lnTo>
                      <a:pt x="52" y="102"/>
                    </a:lnTo>
                    <a:lnTo>
                      <a:pt x="52" y="102"/>
                    </a:lnTo>
                    <a:lnTo>
                      <a:pt x="53" y="101"/>
                    </a:lnTo>
                    <a:lnTo>
                      <a:pt x="54" y="97"/>
                    </a:lnTo>
                    <a:lnTo>
                      <a:pt x="56" y="94"/>
                    </a:lnTo>
                    <a:lnTo>
                      <a:pt x="56" y="93"/>
                    </a:lnTo>
                    <a:lnTo>
                      <a:pt x="56" y="92"/>
                    </a:lnTo>
                    <a:lnTo>
                      <a:pt x="56" y="92"/>
                    </a:lnTo>
                    <a:lnTo>
                      <a:pt x="54" y="93"/>
                    </a:lnTo>
                    <a:lnTo>
                      <a:pt x="53" y="93"/>
                    </a:lnTo>
                    <a:lnTo>
                      <a:pt x="52" y="94"/>
                    </a:lnTo>
                    <a:lnTo>
                      <a:pt x="52" y="96"/>
                    </a:lnTo>
                    <a:lnTo>
                      <a:pt x="50" y="96"/>
                    </a:lnTo>
                    <a:lnTo>
                      <a:pt x="50" y="97"/>
                    </a:lnTo>
                    <a:lnTo>
                      <a:pt x="49" y="97"/>
                    </a:lnTo>
                    <a:lnTo>
                      <a:pt x="49" y="97"/>
                    </a:lnTo>
                    <a:lnTo>
                      <a:pt x="48" y="94"/>
                    </a:lnTo>
                    <a:lnTo>
                      <a:pt x="48" y="92"/>
                    </a:lnTo>
                    <a:lnTo>
                      <a:pt x="48" y="88"/>
                    </a:lnTo>
                    <a:lnTo>
                      <a:pt x="48" y="85"/>
                    </a:lnTo>
                    <a:lnTo>
                      <a:pt x="48" y="83"/>
                    </a:lnTo>
                    <a:lnTo>
                      <a:pt x="48" y="80"/>
                    </a:lnTo>
                    <a:lnTo>
                      <a:pt x="46" y="79"/>
                    </a:lnTo>
                    <a:lnTo>
                      <a:pt x="45" y="79"/>
                    </a:lnTo>
                    <a:lnTo>
                      <a:pt x="44" y="79"/>
                    </a:lnTo>
                    <a:lnTo>
                      <a:pt x="40" y="81"/>
                    </a:lnTo>
                    <a:lnTo>
                      <a:pt x="40" y="81"/>
                    </a:lnTo>
                    <a:lnTo>
                      <a:pt x="39" y="81"/>
                    </a:lnTo>
                    <a:lnTo>
                      <a:pt x="39" y="80"/>
                    </a:lnTo>
                    <a:lnTo>
                      <a:pt x="39" y="79"/>
                    </a:lnTo>
                    <a:lnTo>
                      <a:pt x="39" y="77"/>
                    </a:lnTo>
                    <a:lnTo>
                      <a:pt x="39" y="75"/>
                    </a:lnTo>
                    <a:lnTo>
                      <a:pt x="39" y="72"/>
                    </a:lnTo>
                    <a:lnTo>
                      <a:pt x="39" y="71"/>
                    </a:lnTo>
                    <a:lnTo>
                      <a:pt x="37" y="69"/>
                    </a:lnTo>
                    <a:lnTo>
                      <a:pt x="37" y="68"/>
                    </a:lnTo>
                    <a:lnTo>
                      <a:pt x="36" y="68"/>
                    </a:lnTo>
                    <a:lnTo>
                      <a:pt x="35" y="71"/>
                    </a:lnTo>
                    <a:lnTo>
                      <a:pt x="35" y="71"/>
                    </a:lnTo>
                    <a:lnTo>
                      <a:pt x="33" y="72"/>
                    </a:lnTo>
                    <a:lnTo>
                      <a:pt x="32" y="72"/>
                    </a:lnTo>
                    <a:lnTo>
                      <a:pt x="32" y="72"/>
                    </a:lnTo>
                    <a:lnTo>
                      <a:pt x="31" y="68"/>
                    </a:lnTo>
                    <a:lnTo>
                      <a:pt x="31" y="63"/>
                    </a:lnTo>
                    <a:lnTo>
                      <a:pt x="31" y="59"/>
                    </a:lnTo>
                    <a:lnTo>
                      <a:pt x="31" y="55"/>
                    </a:lnTo>
                    <a:lnTo>
                      <a:pt x="29" y="56"/>
                    </a:lnTo>
                    <a:lnTo>
                      <a:pt x="28" y="58"/>
                    </a:lnTo>
                    <a:lnTo>
                      <a:pt x="27" y="59"/>
                    </a:lnTo>
                    <a:lnTo>
                      <a:pt x="27" y="59"/>
                    </a:lnTo>
                    <a:lnTo>
                      <a:pt x="25" y="59"/>
                    </a:lnTo>
                    <a:lnTo>
                      <a:pt x="25" y="59"/>
                    </a:lnTo>
                    <a:lnTo>
                      <a:pt x="25" y="54"/>
                    </a:lnTo>
                    <a:lnTo>
                      <a:pt x="25" y="50"/>
                    </a:lnTo>
                    <a:lnTo>
                      <a:pt x="24" y="50"/>
                    </a:lnTo>
                    <a:lnTo>
                      <a:pt x="23" y="51"/>
                    </a:lnTo>
                    <a:lnTo>
                      <a:pt x="23" y="52"/>
                    </a:lnTo>
                    <a:lnTo>
                      <a:pt x="21" y="51"/>
                    </a:lnTo>
                    <a:lnTo>
                      <a:pt x="21" y="48"/>
                    </a:lnTo>
                    <a:lnTo>
                      <a:pt x="21" y="47"/>
                    </a:lnTo>
                    <a:lnTo>
                      <a:pt x="21" y="46"/>
                    </a:lnTo>
                    <a:lnTo>
                      <a:pt x="21" y="43"/>
                    </a:lnTo>
                    <a:lnTo>
                      <a:pt x="21" y="41"/>
                    </a:lnTo>
                    <a:lnTo>
                      <a:pt x="21" y="39"/>
                    </a:lnTo>
                    <a:lnTo>
                      <a:pt x="21" y="38"/>
                    </a:lnTo>
                    <a:lnTo>
                      <a:pt x="23" y="37"/>
                    </a:lnTo>
                    <a:lnTo>
                      <a:pt x="23" y="34"/>
                    </a:lnTo>
                    <a:lnTo>
                      <a:pt x="21" y="34"/>
                    </a:lnTo>
                    <a:lnTo>
                      <a:pt x="21" y="34"/>
                    </a:lnTo>
                    <a:lnTo>
                      <a:pt x="20" y="35"/>
                    </a:lnTo>
                    <a:lnTo>
                      <a:pt x="19" y="38"/>
                    </a:lnTo>
                    <a:lnTo>
                      <a:pt x="16" y="38"/>
                    </a:lnTo>
                    <a:lnTo>
                      <a:pt x="16" y="38"/>
                    </a:lnTo>
                    <a:lnTo>
                      <a:pt x="16" y="38"/>
                    </a:lnTo>
                    <a:lnTo>
                      <a:pt x="16" y="37"/>
                    </a:lnTo>
                    <a:lnTo>
                      <a:pt x="16" y="34"/>
                    </a:lnTo>
                    <a:lnTo>
                      <a:pt x="16" y="33"/>
                    </a:lnTo>
                    <a:lnTo>
                      <a:pt x="16" y="31"/>
                    </a:lnTo>
                    <a:lnTo>
                      <a:pt x="16" y="31"/>
                    </a:lnTo>
                    <a:lnTo>
                      <a:pt x="15" y="31"/>
                    </a:lnTo>
                    <a:lnTo>
                      <a:pt x="14" y="34"/>
                    </a:lnTo>
                    <a:lnTo>
                      <a:pt x="14" y="34"/>
                    </a:lnTo>
                    <a:lnTo>
                      <a:pt x="12" y="35"/>
                    </a:lnTo>
                    <a:lnTo>
                      <a:pt x="11" y="35"/>
                    </a:lnTo>
                    <a:lnTo>
                      <a:pt x="11" y="35"/>
                    </a:lnTo>
                    <a:lnTo>
                      <a:pt x="11" y="35"/>
                    </a:lnTo>
                    <a:lnTo>
                      <a:pt x="11" y="34"/>
                    </a:lnTo>
                    <a:lnTo>
                      <a:pt x="11" y="31"/>
                    </a:lnTo>
                    <a:lnTo>
                      <a:pt x="11" y="29"/>
                    </a:lnTo>
                    <a:lnTo>
                      <a:pt x="11" y="26"/>
                    </a:lnTo>
                    <a:lnTo>
                      <a:pt x="11" y="25"/>
                    </a:lnTo>
                    <a:lnTo>
                      <a:pt x="11" y="24"/>
                    </a:lnTo>
                    <a:lnTo>
                      <a:pt x="11" y="22"/>
                    </a:lnTo>
                    <a:lnTo>
                      <a:pt x="10" y="24"/>
                    </a:lnTo>
                    <a:lnTo>
                      <a:pt x="8" y="26"/>
                    </a:lnTo>
                    <a:lnTo>
                      <a:pt x="8" y="26"/>
                    </a:lnTo>
                    <a:lnTo>
                      <a:pt x="7" y="27"/>
                    </a:lnTo>
                    <a:lnTo>
                      <a:pt x="6" y="27"/>
                    </a:lnTo>
                    <a:lnTo>
                      <a:pt x="6" y="27"/>
                    </a:lnTo>
                    <a:lnTo>
                      <a:pt x="6" y="27"/>
                    </a:lnTo>
                    <a:lnTo>
                      <a:pt x="6" y="22"/>
                    </a:lnTo>
                    <a:lnTo>
                      <a:pt x="6" y="18"/>
                    </a:lnTo>
                    <a:lnTo>
                      <a:pt x="7" y="16"/>
                    </a:lnTo>
                    <a:lnTo>
                      <a:pt x="7" y="14"/>
                    </a:lnTo>
                    <a:lnTo>
                      <a:pt x="6" y="14"/>
                    </a:lnTo>
                    <a:lnTo>
                      <a:pt x="4" y="18"/>
                    </a:lnTo>
                    <a:lnTo>
                      <a:pt x="3" y="18"/>
                    </a:lnTo>
                    <a:lnTo>
                      <a:pt x="3" y="20"/>
                    </a:lnTo>
                    <a:lnTo>
                      <a:pt x="2" y="20"/>
                    </a:lnTo>
                    <a:lnTo>
                      <a:pt x="0" y="21"/>
                    </a:lnTo>
                    <a:lnTo>
                      <a:pt x="0" y="20"/>
                    </a:lnTo>
                    <a:lnTo>
                      <a:pt x="2" y="17"/>
                    </a:lnTo>
                    <a:lnTo>
                      <a:pt x="3" y="14"/>
                    </a:lnTo>
                    <a:lnTo>
                      <a:pt x="3" y="14"/>
                    </a:lnTo>
                    <a:lnTo>
                      <a:pt x="4" y="8"/>
                    </a:lnTo>
                    <a:lnTo>
                      <a:pt x="6" y="1"/>
                    </a:lnTo>
                    <a:lnTo>
                      <a:pt x="7" y="0"/>
                    </a:lnTo>
                    <a:lnTo>
                      <a:pt x="7" y="0"/>
                    </a:lnTo>
                    <a:close/>
                  </a:path>
                </a:pathLst>
              </a:custGeom>
              <a:grpFill/>
              <a:ln w="0">
                <a:solidFill>
                  <a:srgbClr val="88CBD5"/>
                </a:solidFill>
                <a:prstDash val="solid"/>
                <a:round/>
              </a:ln>
            </p:spPr>
            <p:txBody>
              <a:bodyPr vert="horz" wrap="square" lIns="91440" tIns="45720" rIns="91440" bIns="45720" numCol="1" anchor="t" anchorCtr="0" compatLnSpc="1"/>
              <a:lstStyle/>
              <a:p>
                <a:endParaRPr lang="zh-CN" altLang="en-US"/>
              </a:p>
            </p:txBody>
          </p:sp>
          <p:sp>
            <p:nvSpPr>
              <p:cNvPr id="47" name="Freeform 102"/>
              <p:cNvSpPr>
                <a:spLocks noEditPoints="1"/>
              </p:cNvSpPr>
              <p:nvPr/>
            </p:nvSpPr>
            <p:spPr bwMode="auto">
              <a:xfrm>
                <a:off x="3910013" y="3186113"/>
                <a:ext cx="95250" cy="41275"/>
              </a:xfrm>
              <a:custGeom>
                <a:gdLst>
                  <a:gd name="T0" fmla="*/ 8 w 60"/>
                  <a:gd name="T1" fmla="*/ 17 h 26"/>
                  <a:gd name="T2" fmla="*/ 21 w 60"/>
                  <a:gd name="T3" fmla="*/ 1 h 26"/>
                  <a:gd name="T4" fmla="*/ 22 w 60"/>
                  <a:gd name="T5" fmla="*/ 3 h 26"/>
                  <a:gd name="T6" fmla="*/ 24 w 60"/>
                  <a:gd name="T7" fmla="*/ 5 h 26"/>
                  <a:gd name="T8" fmla="*/ 31 w 60"/>
                  <a:gd name="T9" fmla="*/ 2 h 26"/>
                  <a:gd name="T10" fmla="*/ 33 w 60"/>
                  <a:gd name="T11" fmla="*/ 2 h 26"/>
                  <a:gd name="T12" fmla="*/ 34 w 60"/>
                  <a:gd name="T13" fmla="*/ 3 h 26"/>
                  <a:gd name="T14" fmla="*/ 35 w 60"/>
                  <a:gd name="T15" fmla="*/ 3 h 26"/>
                  <a:gd name="T16" fmla="*/ 38 w 60"/>
                  <a:gd name="T17" fmla="*/ 6 h 26"/>
                  <a:gd name="T18" fmla="*/ 41 w 60"/>
                  <a:gd name="T19" fmla="*/ 3 h 26"/>
                  <a:gd name="T20" fmla="*/ 43 w 60"/>
                  <a:gd name="T21" fmla="*/ 6 h 26"/>
                  <a:gd name="T22" fmla="*/ 49 w 60"/>
                  <a:gd name="T23" fmla="*/ 3 h 26"/>
                  <a:gd name="T24" fmla="*/ 51 w 60"/>
                  <a:gd name="T25" fmla="*/ 6 h 26"/>
                  <a:gd name="T26" fmla="*/ 58 w 60"/>
                  <a:gd name="T27" fmla="*/ 3 h 26"/>
                  <a:gd name="T28" fmla="*/ 59 w 60"/>
                  <a:gd name="T29" fmla="*/ 3 h 26"/>
                  <a:gd name="T30" fmla="*/ 60 w 60"/>
                  <a:gd name="T31" fmla="*/ 3 h 26"/>
                  <a:gd name="T32" fmla="*/ 59 w 60"/>
                  <a:gd name="T33" fmla="*/ 11 h 26"/>
                  <a:gd name="T34" fmla="*/ 55 w 60"/>
                  <a:gd name="T35" fmla="*/ 17 h 26"/>
                  <a:gd name="T36" fmla="*/ 52 w 60"/>
                  <a:gd name="T37" fmla="*/ 18 h 26"/>
                  <a:gd name="T38" fmla="*/ 50 w 60"/>
                  <a:gd name="T39" fmla="*/ 18 h 26"/>
                  <a:gd name="T40" fmla="*/ 50 w 60"/>
                  <a:gd name="T41" fmla="*/ 11 h 26"/>
                  <a:gd name="T42" fmla="*/ 46 w 60"/>
                  <a:gd name="T43" fmla="*/ 17 h 26"/>
                  <a:gd name="T44" fmla="*/ 43 w 60"/>
                  <a:gd name="T45" fmla="*/ 17 h 26"/>
                  <a:gd name="T46" fmla="*/ 43 w 60"/>
                  <a:gd name="T47" fmla="*/ 13 h 26"/>
                  <a:gd name="T48" fmla="*/ 45 w 60"/>
                  <a:gd name="T49" fmla="*/ 9 h 26"/>
                  <a:gd name="T50" fmla="*/ 41 w 60"/>
                  <a:gd name="T51" fmla="*/ 17 h 26"/>
                  <a:gd name="T52" fmla="*/ 37 w 60"/>
                  <a:gd name="T53" fmla="*/ 19 h 26"/>
                  <a:gd name="T54" fmla="*/ 38 w 60"/>
                  <a:gd name="T55" fmla="*/ 13 h 26"/>
                  <a:gd name="T56" fmla="*/ 30 w 60"/>
                  <a:gd name="T57" fmla="*/ 21 h 26"/>
                  <a:gd name="T58" fmla="*/ 28 w 60"/>
                  <a:gd name="T59" fmla="*/ 22 h 26"/>
                  <a:gd name="T60" fmla="*/ 28 w 60"/>
                  <a:gd name="T61" fmla="*/ 19 h 26"/>
                  <a:gd name="T62" fmla="*/ 25 w 60"/>
                  <a:gd name="T63" fmla="*/ 19 h 26"/>
                  <a:gd name="T64" fmla="*/ 29 w 60"/>
                  <a:gd name="T65" fmla="*/ 9 h 26"/>
                  <a:gd name="T66" fmla="*/ 26 w 60"/>
                  <a:gd name="T67" fmla="*/ 9 h 26"/>
                  <a:gd name="T68" fmla="*/ 18 w 60"/>
                  <a:gd name="T69" fmla="*/ 19 h 26"/>
                  <a:gd name="T70" fmla="*/ 16 w 60"/>
                  <a:gd name="T71" fmla="*/ 19 h 26"/>
                  <a:gd name="T72" fmla="*/ 18 w 60"/>
                  <a:gd name="T73" fmla="*/ 14 h 26"/>
                  <a:gd name="T74" fmla="*/ 17 w 60"/>
                  <a:gd name="T75" fmla="*/ 15 h 26"/>
                  <a:gd name="T76" fmla="*/ 14 w 60"/>
                  <a:gd name="T77" fmla="*/ 18 h 26"/>
                  <a:gd name="T78" fmla="*/ 12 w 60"/>
                  <a:gd name="T79" fmla="*/ 18 h 26"/>
                  <a:gd name="T80" fmla="*/ 17 w 60"/>
                  <a:gd name="T81" fmla="*/ 6 h 26"/>
                  <a:gd name="T82" fmla="*/ 9 w 60"/>
                  <a:gd name="T83" fmla="*/ 19 h 26"/>
                  <a:gd name="T84" fmla="*/ 5 w 60"/>
                  <a:gd name="T85" fmla="*/ 26 h 26"/>
                  <a:gd name="T86" fmla="*/ 5 w 60"/>
                  <a:gd name="T87" fmla="*/ 22 h 26"/>
                  <a:gd name="T88" fmla="*/ 7 w 60"/>
                  <a:gd name="T89" fmla="*/ 18 h 26"/>
                  <a:gd name="T90" fmla="*/ 5 w 60"/>
                  <a:gd name="T91" fmla="*/ 18 h 26"/>
                  <a:gd name="T92" fmla="*/ 4 w 60"/>
                  <a:gd name="T93" fmla="*/ 11 h 26"/>
                  <a:gd name="T94" fmla="*/ 1 w 60"/>
                  <a:gd name="T95" fmla="*/ 15 h 26"/>
                  <a:gd name="T96" fmla="*/ 0 w 60"/>
                  <a:gd name="T97" fmla="*/ 15 h 26"/>
                  <a:gd name="T98" fmla="*/ 4 w 60"/>
                  <a:gd name="T99" fmla="*/ 9 h 26"/>
                  <a:gd name="T100" fmla="*/ 9 w 60"/>
                  <a:gd name="T101" fmla="*/ 3 h 26"/>
                  <a:gd name="T102" fmla="*/ 12 w 60"/>
                  <a:gd name="T103" fmla="*/ 3 h 26"/>
                  <a:gd name="T104" fmla="*/ 13 w 60"/>
                  <a:gd name="T105" fmla="*/ 3 h 26"/>
                  <a:gd name="T106" fmla="*/ 20 w 60"/>
                  <a:gd name="T107" fmla="*/ 1 h 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 h="26">
                    <a:moveTo>
                      <a:pt x="9" y="15"/>
                    </a:moveTo>
                    <a:lnTo>
                      <a:pt x="9" y="17"/>
                    </a:lnTo>
                    <a:lnTo>
                      <a:pt x="8" y="17"/>
                    </a:lnTo>
                    <a:lnTo>
                      <a:pt x="9" y="15"/>
                    </a:lnTo>
                    <a:close/>
                    <a:moveTo>
                      <a:pt x="21" y="0"/>
                    </a:moveTo>
                    <a:lnTo>
                      <a:pt x="21" y="1"/>
                    </a:lnTo>
                    <a:lnTo>
                      <a:pt x="21" y="5"/>
                    </a:lnTo>
                    <a:lnTo>
                      <a:pt x="22" y="3"/>
                    </a:lnTo>
                    <a:lnTo>
                      <a:pt x="22" y="3"/>
                    </a:lnTo>
                    <a:lnTo>
                      <a:pt x="24" y="3"/>
                    </a:lnTo>
                    <a:lnTo>
                      <a:pt x="24" y="3"/>
                    </a:lnTo>
                    <a:lnTo>
                      <a:pt x="24" y="5"/>
                    </a:lnTo>
                    <a:lnTo>
                      <a:pt x="24" y="9"/>
                    </a:lnTo>
                    <a:lnTo>
                      <a:pt x="26" y="5"/>
                    </a:lnTo>
                    <a:lnTo>
                      <a:pt x="31" y="2"/>
                    </a:lnTo>
                    <a:lnTo>
                      <a:pt x="31" y="2"/>
                    </a:lnTo>
                    <a:lnTo>
                      <a:pt x="33" y="2"/>
                    </a:lnTo>
                    <a:lnTo>
                      <a:pt x="33" y="2"/>
                    </a:lnTo>
                    <a:lnTo>
                      <a:pt x="33" y="5"/>
                    </a:lnTo>
                    <a:lnTo>
                      <a:pt x="33" y="5"/>
                    </a:lnTo>
                    <a:lnTo>
                      <a:pt x="34" y="3"/>
                    </a:lnTo>
                    <a:lnTo>
                      <a:pt x="34" y="3"/>
                    </a:lnTo>
                    <a:lnTo>
                      <a:pt x="35" y="3"/>
                    </a:lnTo>
                    <a:lnTo>
                      <a:pt x="35" y="3"/>
                    </a:lnTo>
                    <a:lnTo>
                      <a:pt x="35" y="6"/>
                    </a:lnTo>
                    <a:lnTo>
                      <a:pt x="35" y="9"/>
                    </a:lnTo>
                    <a:lnTo>
                      <a:pt x="38" y="6"/>
                    </a:lnTo>
                    <a:lnTo>
                      <a:pt x="39" y="5"/>
                    </a:lnTo>
                    <a:lnTo>
                      <a:pt x="41" y="3"/>
                    </a:lnTo>
                    <a:lnTo>
                      <a:pt x="41" y="3"/>
                    </a:lnTo>
                    <a:lnTo>
                      <a:pt x="42" y="3"/>
                    </a:lnTo>
                    <a:lnTo>
                      <a:pt x="43" y="3"/>
                    </a:lnTo>
                    <a:lnTo>
                      <a:pt x="43" y="6"/>
                    </a:lnTo>
                    <a:lnTo>
                      <a:pt x="46" y="3"/>
                    </a:lnTo>
                    <a:lnTo>
                      <a:pt x="49" y="3"/>
                    </a:lnTo>
                    <a:lnTo>
                      <a:pt x="49" y="3"/>
                    </a:lnTo>
                    <a:lnTo>
                      <a:pt x="50" y="5"/>
                    </a:lnTo>
                    <a:lnTo>
                      <a:pt x="49" y="10"/>
                    </a:lnTo>
                    <a:lnTo>
                      <a:pt x="51" y="6"/>
                    </a:lnTo>
                    <a:lnTo>
                      <a:pt x="56" y="3"/>
                    </a:lnTo>
                    <a:lnTo>
                      <a:pt x="56" y="3"/>
                    </a:lnTo>
                    <a:lnTo>
                      <a:pt x="58" y="3"/>
                    </a:lnTo>
                    <a:lnTo>
                      <a:pt x="58" y="3"/>
                    </a:lnTo>
                    <a:lnTo>
                      <a:pt x="58" y="5"/>
                    </a:lnTo>
                    <a:lnTo>
                      <a:pt x="59" y="3"/>
                    </a:lnTo>
                    <a:lnTo>
                      <a:pt x="59" y="3"/>
                    </a:lnTo>
                    <a:lnTo>
                      <a:pt x="60" y="3"/>
                    </a:lnTo>
                    <a:lnTo>
                      <a:pt x="60" y="3"/>
                    </a:lnTo>
                    <a:lnTo>
                      <a:pt x="60" y="6"/>
                    </a:lnTo>
                    <a:lnTo>
                      <a:pt x="60" y="9"/>
                    </a:lnTo>
                    <a:lnTo>
                      <a:pt x="59" y="11"/>
                    </a:lnTo>
                    <a:lnTo>
                      <a:pt x="56" y="13"/>
                    </a:lnTo>
                    <a:lnTo>
                      <a:pt x="56" y="15"/>
                    </a:lnTo>
                    <a:lnTo>
                      <a:pt x="55" y="17"/>
                    </a:lnTo>
                    <a:lnTo>
                      <a:pt x="54" y="18"/>
                    </a:lnTo>
                    <a:lnTo>
                      <a:pt x="52" y="19"/>
                    </a:lnTo>
                    <a:lnTo>
                      <a:pt x="52" y="18"/>
                    </a:lnTo>
                    <a:lnTo>
                      <a:pt x="51" y="19"/>
                    </a:lnTo>
                    <a:lnTo>
                      <a:pt x="50" y="19"/>
                    </a:lnTo>
                    <a:lnTo>
                      <a:pt x="50" y="18"/>
                    </a:lnTo>
                    <a:lnTo>
                      <a:pt x="51" y="14"/>
                    </a:lnTo>
                    <a:lnTo>
                      <a:pt x="51" y="11"/>
                    </a:lnTo>
                    <a:lnTo>
                      <a:pt x="50" y="11"/>
                    </a:lnTo>
                    <a:lnTo>
                      <a:pt x="49" y="14"/>
                    </a:lnTo>
                    <a:lnTo>
                      <a:pt x="47" y="15"/>
                    </a:lnTo>
                    <a:lnTo>
                      <a:pt x="46" y="17"/>
                    </a:lnTo>
                    <a:lnTo>
                      <a:pt x="46" y="17"/>
                    </a:lnTo>
                    <a:lnTo>
                      <a:pt x="45" y="17"/>
                    </a:lnTo>
                    <a:lnTo>
                      <a:pt x="43" y="17"/>
                    </a:lnTo>
                    <a:lnTo>
                      <a:pt x="43" y="17"/>
                    </a:lnTo>
                    <a:lnTo>
                      <a:pt x="43" y="15"/>
                    </a:lnTo>
                    <a:lnTo>
                      <a:pt x="43" y="13"/>
                    </a:lnTo>
                    <a:lnTo>
                      <a:pt x="43" y="11"/>
                    </a:lnTo>
                    <a:lnTo>
                      <a:pt x="45" y="10"/>
                    </a:lnTo>
                    <a:lnTo>
                      <a:pt x="45" y="9"/>
                    </a:lnTo>
                    <a:lnTo>
                      <a:pt x="42" y="13"/>
                    </a:lnTo>
                    <a:lnTo>
                      <a:pt x="41" y="15"/>
                    </a:lnTo>
                    <a:lnTo>
                      <a:pt x="41" y="17"/>
                    </a:lnTo>
                    <a:lnTo>
                      <a:pt x="39" y="18"/>
                    </a:lnTo>
                    <a:lnTo>
                      <a:pt x="38" y="18"/>
                    </a:lnTo>
                    <a:lnTo>
                      <a:pt x="37" y="19"/>
                    </a:lnTo>
                    <a:lnTo>
                      <a:pt x="37" y="18"/>
                    </a:lnTo>
                    <a:lnTo>
                      <a:pt x="37" y="15"/>
                    </a:lnTo>
                    <a:lnTo>
                      <a:pt x="38" y="13"/>
                    </a:lnTo>
                    <a:lnTo>
                      <a:pt x="38" y="9"/>
                    </a:lnTo>
                    <a:lnTo>
                      <a:pt x="34" y="15"/>
                    </a:lnTo>
                    <a:lnTo>
                      <a:pt x="30" y="21"/>
                    </a:lnTo>
                    <a:lnTo>
                      <a:pt x="30" y="21"/>
                    </a:lnTo>
                    <a:lnTo>
                      <a:pt x="29" y="22"/>
                    </a:lnTo>
                    <a:lnTo>
                      <a:pt x="28" y="22"/>
                    </a:lnTo>
                    <a:lnTo>
                      <a:pt x="28" y="22"/>
                    </a:lnTo>
                    <a:lnTo>
                      <a:pt x="28" y="21"/>
                    </a:lnTo>
                    <a:lnTo>
                      <a:pt x="28" y="19"/>
                    </a:lnTo>
                    <a:lnTo>
                      <a:pt x="26" y="21"/>
                    </a:lnTo>
                    <a:lnTo>
                      <a:pt x="25" y="21"/>
                    </a:lnTo>
                    <a:lnTo>
                      <a:pt x="25" y="19"/>
                    </a:lnTo>
                    <a:lnTo>
                      <a:pt x="26" y="15"/>
                    </a:lnTo>
                    <a:lnTo>
                      <a:pt x="29" y="10"/>
                    </a:lnTo>
                    <a:lnTo>
                      <a:pt x="29" y="9"/>
                    </a:lnTo>
                    <a:lnTo>
                      <a:pt x="28" y="7"/>
                    </a:lnTo>
                    <a:lnTo>
                      <a:pt x="28" y="9"/>
                    </a:lnTo>
                    <a:lnTo>
                      <a:pt x="26" y="9"/>
                    </a:lnTo>
                    <a:lnTo>
                      <a:pt x="22" y="14"/>
                    </a:lnTo>
                    <a:lnTo>
                      <a:pt x="18" y="19"/>
                    </a:lnTo>
                    <a:lnTo>
                      <a:pt x="18" y="19"/>
                    </a:lnTo>
                    <a:lnTo>
                      <a:pt x="17" y="21"/>
                    </a:lnTo>
                    <a:lnTo>
                      <a:pt x="16" y="21"/>
                    </a:lnTo>
                    <a:lnTo>
                      <a:pt x="16" y="19"/>
                    </a:lnTo>
                    <a:lnTo>
                      <a:pt x="16" y="19"/>
                    </a:lnTo>
                    <a:lnTo>
                      <a:pt x="17" y="15"/>
                    </a:lnTo>
                    <a:lnTo>
                      <a:pt x="18" y="14"/>
                    </a:lnTo>
                    <a:lnTo>
                      <a:pt x="18" y="13"/>
                    </a:lnTo>
                    <a:lnTo>
                      <a:pt x="18" y="14"/>
                    </a:lnTo>
                    <a:lnTo>
                      <a:pt x="17" y="15"/>
                    </a:lnTo>
                    <a:lnTo>
                      <a:pt x="16" y="17"/>
                    </a:lnTo>
                    <a:lnTo>
                      <a:pt x="14" y="18"/>
                    </a:lnTo>
                    <a:lnTo>
                      <a:pt x="14" y="18"/>
                    </a:lnTo>
                    <a:lnTo>
                      <a:pt x="13" y="19"/>
                    </a:lnTo>
                    <a:lnTo>
                      <a:pt x="12" y="19"/>
                    </a:lnTo>
                    <a:lnTo>
                      <a:pt x="12" y="18"/>
                    </a:lnTo>
                    <a:lnTo>
                      <a:pt x="13" y="14"/>
                    </a:lnTo>
                    <a:lnTo>
                      <a:pt x="16" y="10"/>
                    </a:lnTo>
                    <a:lnTo>
                      <a:pt x="17" y="6"/>
                    </a:lnTo>
                    <a:lnTo>
                      <a:pt x="16" y="7"/>
                    </a:lnTo>
                    <a:lnTo>
                      <a:pt x="12" y="13"/>
                    </a:lnTo>
                    <a:lnTo>
                      <a:pt x="9" y="19"/>
                    </a:lnTo>
                    <a:lnTo>
                      <a:pt x="7" y="24"/>
                    </a:lnTo>
                    <a:lnTo>
                      <a:pt x="7" y="26"/>
                    </a:lnTo>
                    <a:lnTo>
                      <a:pt x="5" y="26"/>
                    </a:lnTo>
                    <a:lnTo>
                      <a:pt x="5" y="26"/>
                    </a:lnTo>
                    <a:lnTo>
                      <a:pt x="4" y="26"/>
                    </a:lnTo>
                    <a:lnTo>
                      <a:pt x="5" y="22"/>
                    </a:lnTo>
                    <a:lnTo>
                      <a:pt x="5" y="22"/>
                    </a:lnTo>
                    <a:lnTo>
                      <a:pt x="5" y="22"/>
                    </a:lnTo>
                    <a:lnTo>
                      <a:pt x="7" y="18"/>
                    </a:lnTo>
                    <a:lnTo>
                      <a:pt x="7" y="18"/>
                    </a:lnTo>
                    <a:lnTo>
                      <a:pt x="5" y="18"/>
                    </a:lnTo>
                    <a:lnTo>
                      <a:pt x="5" y="18"/>
                    </a:lnTo>
                    <a:lnTo>
                      <a:pt x="8" y="13"/>
                    </a:lnTo>
                    <a:lnTo>
                      <a:pt x="7" y="11"/>
                    </a:lnTo>
                    <a:lnTo>
                      <a:pt x="4" y="11"/>
                    </a:lnTo>
                    <a:lnTo>
                      <a:pt x="3" y="13"/>
                    </a:lnTo>
                    <a:lnTo>
                      <a:pt x="3" y="14"/>
                    </a:lnTo>
                    <a:lnTo>
                      <a:pt x="1" y="15"/>
                    </a:lnTo>
                    <a:lnTo>
                      <a:pt x="0" y="15"/>
                    </a:lnTo>
                    <a:lnTo>
                      <a:pt x="0" y="15"/>
                    </a:lnTo>
                    <a:lnTo>
                      <a:pt x="0" y="15"/>
                    </a:lnTo>
                    <a:lnTo>
                      <a:pt x="1" y="13"/>
                    </a:lnTo>
                    <a:lnTo>
                      <a:pt x="4" y="10"/>
                    </a:lnTo>
                    <a:lnTo>
                      <a:pt x="4" y="9"/>
                    </a:lnTo>
                    <a:lnTo>
                      <a:pt x="8" y="6"/>
                    </a:lnTo>
                    <a:lnTo>
                      <a:pt x="8" y="3"/>
                    </a:lnTo>
                    <a:lnTo>
                      <a:pt x="9" y="3"/>
                    </a:lnTo>
                    <a:lnTo>
                      <a:pt x="9" y="3"/>
                    </a:lnTo>
                    <a:lnTo>
                      <a:pt x="10" y="3"/>
                    </a:lnTo>
                    <a:lnTo>
                      <a:pt x="12" y="3"/>
                    </a:lnTo>
                    <a:lnTo>
                      <a:pt x="13" y="2"/>
                    </a:lnTo>
                    <a:lnTo>
                      <a:pt x="13" y="2"/>
                    </a:lnTo>
                    <a:lnTo>
                      <a:pt x="13" y="3"/>
                    </a:lnTo>
                    <a:lnTo>
                      <a:pt x="13" y="6"/>
                    </a:lnTo>
                    <a:lnTo>
                      <a:pt x="18" y="1"/>
                    </a:lnTo>
                    <a:lnTo>
                      <a:pt x="20" y="1"/>
                    </a:lnTo>
                    <a:lnTo>
                      <a:pt x="21" y="0"/>
                    </a:lnTo>
                    <a:close/>
                  </a:path>
                </a:pathLst>
              </a:custGeom>
              <a:grpFill/>
              <a:ln w="0">
                <a:solidFill>
                  <a:srgbClr val="88CBD5"/>
                </a:solidFill>
                <a:prstDash val="solid"/>
                <a:round/>
              </a:ln>
            </p:spPr>
            <p:txBody>
              <a:bodyPr vert="horz" wrap="square" lIns="91440" tIns="45720" rIns="91440" bIns="45720" numCol="1" anchor="t" anchorCtr="0" compatLnSpc="1"/>
              <a:lstStyle/>
              <a:p>
                <a:endParaRPr lang="zh-CN" altLang="en-US"/>
              </a:p>
            </p:txBody>
          </p:sp>
          <p:sp>
            <p:nvSpPr>
              <p:cNvPr id="48" name="Freeform 103"/>
              <p:cNvSpPr>
                <a:spLocks noEditPoints="1"/>
              </p:cNvSpPr>
              <p:nvPr/>
            </p:nvSpPr>
            <p:spPr bwMode="auto">
              <a:xfrm>
                <a:off x="3997325" y="3176588"/>
                <a:ext cx="563563" cy="236538"/>
              </a:xfrm>
              <a:custGeom>
                <a:gdLst>
                  <a:gd name="T0" fmla="*/ 117 w 355"/>
                  <a:gd name="T1" fmla="*/ 8 h 149"/>
                  <a:gd name="T2" fmla="*/ 120 w 355"/>
                  <a:gd name="T3" fmla="*/ 17 h 149"/>
                  <a:gd name="T4" fmla="*/ 137 w 355"/>
                  <a:gd name="T5" fmla="*/ 11 h 149"/>
                  <a:gd name="T6" fmla="*/ 156 w 355"/>
                  <a:gd name="T7" fmla="*/ 8 h 149"/>
                  <a:gd name="T8" fmla="*/ 159 w 355"/>
                  <a:gd name="T9" fmla="*/ 19 h 149"/>
                  <a:gd name="T10" fmla="*/ 172 w 355"/>
                  <a:gd name="T11" fmla="*/ 16 h 149"/>
                  <a:gd name="T12" fmla="*/ 180 w 355"/>
                  <a:gd name="T13" fmla="*/ 16 h 149"/>
                  <a:gd name="T14" fmla="*/ 202 w 355"/>
                  <a:gd name="T15" fmla="*/ 2 h 149"/>
                  <a:gd name="T16" fmla="*/ 222 w 355"/>
                  <a:gd name="T17" fmla="*/ 2 h 149"/>
                  <a:gd name="T18" fmla="*/ 221 w 355"/>
                  <a:gd name="T19" fmla="*/ 20 h 149"/>
                  <a:gd name="T20" fmla="*/ 242 w 355"/>
                  <a:gd name="T21" fmla="*/ 7 h 149"/>
                  <a:gd name="T22" fmla="*/ 265 w 355"/>
                  <a:gd name="T23" fmla="*/ 7 h 149"/>
                  <a:gd name="T24" fmla="*/ 284 w 355"/>
                  <a:gd name="T25" fmla="*/ 16 h 149"/>
                  <a:gd name="T26" fmla="*/ 309 w 355"/>
                  <a:gd name="T27" fmla="*/ 3 h 149"/>
                  <a:gd name="T28" fmla="*/ 327 w 355"/>
                  <a:gd name="T29" fmla="*/ 7 h 149"/>
                  <a:gd name="T30" fmla="*/ 341 w 355"/>
                  <a:gd name="T31" fmla="*/ 16 h 149"/>
                  <a:gd name="T32" fmla="*/ 339 w 355"/>
                  <a:gd name="T33" fmla="*/ 11 h 149"/>
                  <a:gd name="T34" fmla="*/ 316 w 355"/>
                  <a:gd name="T35" fmla="*/ 27 h 149"/>
                  <a:gd name="T36" fmla="*/ 299 w 355"/>
                  <a:gd name="T37" fmla="*/ 28 h 149"/>
                  <a:gd name="T38" fmla="*/ 289 w 355"/>
                  <a:gd name="T39" fmla="*/ 51 h 149"/>
                  <a:gd name="T40" fmla="*/ 284 w 355"/>
                  <a:gd name="T41" fmla="*/ 88 h 149"/>
                  <a:gd name="T42" fmla="*/ 289 w 355"/>
                  <a:gd name="T43" fmla="*/ 109 h 149"/>
                  <a:gd name="T44" fmla="*/ 286 w 355"/>
                  <a:gd name="T45" fmla="*/ 133 h 149"/>
                  <a:gd name="T46" fmla="*/ 271 w 355"/>
                  <a:gd name="T47" fmla="*/ 149 h 149"/>
                  <a:gd name="T48" fmla="*/ 267 w 355"/>
                  <a:gd name="T49" fmla="*/ 138 h 149"/>
                  <a:gd name="T50" fmla="*/ 267 w 355"/>
                  <a:gd name="T51" fmla="*/ 117 h 149"/>
                  <a:gd name="T52" fmla="*/ 278 w 355"/>
                  <a:gd name="T53" fmla="*/ 83 h 149"/>
                  <a:gd name="T54" fmla="*/ 278 w 355"/>
                  <a:gd name="T55" fmla="*/ 66 h 149"/>
                  <a:gd name="T56" fmla="*/ 273 w 355"/>
                  <a:gd name="T57" fmla="*/ 38 h 149"/>
                  <a:gd name="T58" fmla="*/ 268 w 355"/>
                  <a:gd name="T59" fmla="*/ 36 h 149"/>
                  <a:gd name="T60" fmla="*/ 261 w 355"/>
                  <a:gd name="T61" fmla="*/ 58 h 149"/>
                  <a:gd name="T62" fmla="*/ 264 w 355"/>
                  <a:gd name="T63" fmla="*/ 25 h 149"/>
                  <a:gd name="T64" fmla="*/ 255 w 355"/>
                  <a:gd name="T65" fmla="*/ 13 h 149"/>
                  <a:gd name="T66" fmla="*/ 243 w 355"/>
                  <a:gd name="T67" fmla="*/ 9 h 149"/>
                  <a:gd name="T68" fmla="*/ 215 w 355"/>
                  <a:gd name="T69" fmla="*/ 21 h 149"/>
                  <a:gd name="T70" fmla="*/ 197 w 355"/>
                  <a:gd name="T71" fmla="*/ 27 h 149"/>
                  <a:gd name="T72" fmla="*/ 190 w 355"/>
                  <a:gd name="T73" fmla="*/ 12 h 149"/>
                  <a:gd name="T74" fmla="*/ 164 w 355"/>
                  <a:gd name="T75" fmla="*/ 24 h 149"/>
                  <a:gd name="T76" fmla="*/ 163 w 355"/>
                  <a:gd name="T77" fmla="*/ 9 h 149"/>
                  <a:gd name="T78" fmla="*/ 148 w 355"/>
                  <a:gd name="T79" fmla="*/ 11 h 149"/>
                  <a:gd name="T80" fmla="*/ 141 w 355"/>
                  <a:gd name="T81" fmla="*/ 9 h 149"/>
                  <a:gd name="T82" fmla="*/ 120 w 355"/>
                  <a:gd name="T83" fmla="*/ 21 h 149"/>
                  <a:gd name="T84" fmla="*/ 108 w 355"/>
                  <a:gd name="T85" fmla="*/ 23 h 149"/>
                  <a:gd name="T86" fmla="*/ 92 w 355"/>
                  <a:gd name="T87" fmla="*/ 24 h 149"/>
                  <a:gd name="T88" fmla="*/ 87 w 355"/>
                  <a:gd name="T89" fmla="*/ 11 h 149"/>
                  <a:gd name="T90" fmla="*/ 75 w 355"/>
                  <a:gd name="T91" fmla="*/ 13 h 149"/>
                  <a:gd name="T92" fmla="*/ 68 w 355"/>
                  <a:gd name="T93" fmla="*/ 9 h 149"/>
                  <a:gd name="T94" fmla="*/ 58 w 355"/>
                  <a:gd name="T95" fmla="*/ 13 h 149"/>
                  <a:gd name="T96" fmla="*/ 50 w 355"/>
                  <a:gd name="T97" fmla="*/ 12 h 149"/>
                  <a:gd name="T98" fmla="*/ 42 w 355"/>
                  <a:gd name="T99" fmla="*/ 13 h 149"/>
                  <a:gd name="T100" fmla="*/ 29 w 355"/>
                  <a:gd name="T101" fmla="*/ 21 h 149"/>
                  <a:gd name="T102" fmla="*/ 21 w 355"/>
                  <a:gd name="T103" fmla="*/ 21 h 149"/>
                  <a:gd name="T104" fmla="*/ 8 w 355"/>
                  <a:gd name="T105" fmla="*/ 19 h 149"/>
                  <a:gd name="T106" fmla="*/ 16 w 355"/>
                  <a:gd name="T107" fmla="*/ 6 h 149"/>
                  <a:gd name="T108" fmla="*/ 24 w 355"/>
                  <a:gd name="T109" fmla="*/ 12 h 149"/>
                  <a:gd name="T110" fmla="*/ 42 w 355"/>
                  <a:gd name="T111" fmla="*/ 4 h 149"/>
                  <a:gd name="T112" fmla="*/ 50 w 355"/>
                  <a:gd name="T113" fmla="*/ 7 h 149"/>
                  <a:gd name="T114" fmla="*/ 70 w 355"/>
                  <a:gd name="T115" fmla="*/ 3 h 149"/>
                  <a:gd name="T116" fmla="*/ 81 w 355"/>
                  <a:gd name="T117" fmla="*/ 9 h 149"/>
                  <a:gd name="T118" fmla="*/ 101 w 355"/>
                  <a:gd name="T119" fmla="*/ 3 h 149"/>
                  <a:gd name="T120" fmla="*/ 106 w 355"/>
                  <a:gd name="T121" fmla="*/ 4 h 1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5" h="149">
                    <a:moveTo>
                      <a:pt x="292" y="15"/>
                    </a:moveTo>
                    <a:lnTo>
                      <a:pt x="286" y="21"/>
                    </a:lnTo>
                    <a:lnTo>
                      <a:pt x="280" y="28"/>
                    </a:lnTo>
                    <a:lnTo>
                      <a:pt x="280" y="29"/>
                    </a:lnTo>
                    <a:lnTo>
                      <a:pt x="272" y="50"/>
                    </a:lnTo>
                    <a:lnTo>
                      <a:pt x="263" y="72"/>
                    </a:lnTo>
                    <a:lnTo>
                      <a:pt x="273" y="50"/>
                    </a:lnTo>
                    <a:lnTo>
                      <a:pt x="286" y="29"/>
                    </a:lnTo>
                    <a:lnTo>
                      <a:pt x="288" y="28"/>
                    </a:lnTo>
                    <a:lnTo>
                      <a:pt x="289" y="28"/>
                    </a:lnTo>
                    <a:lnTo>
                      <a:pt x="292" y="15"/>
                    </a:lnTo>
                    <a:close/>
                    <a:moveTo>
                      <a:pt x="114" y="0"/>
                    </a:moveTo>
                    <a:lnTo>
                      <a:pt x="114" y="0"/>
                    </a:lnTo>
                    <a:lnTo>
                      <a:pt x="113" y="6"/>
                    </a:lnTo>
                    <a:lnTo>
                      <a:pt x="112" y="11"/>
                    </a:lnTo>
                    <a:lnTo>
                      <a:pt x="110" y="15"/>
                    </a:lnTo>
                    <a:lnTo>
                      <a:pt x="112" y="13"/>
                    </a:lnTo>
                    <a:lnTo>
                      <a:pt x="114" y="11"/>
                    </a:lnTo>
                    <a:lnTo>
                      <a:pt x="117" y="8"/>
                    </a:lnTo>
                    <a:lnTo>
                      <a:pt x="120" y="6"/>
                    </a:lnTo>
                    <a:lnTo>
                      <a:pt x="120" y="6"/>
                    </a:lnTo>
                    <a:lnTo>
                      <a:pt x="121" y="6"/>
                    </a:lnTo>
                    <a:lnTo>
                      <a:pt x="122" y="4"/>
                    </a:lnTo>
                    <a:lnTo>
                      <a:pt x="123" y="4"/>
                    </a:lnTo>
                    <a:lnTo>
                      <a:pt x="123" y="6"/>
                    </a:lnTo>
                    <a:lnTo>
                      <a:pt x="122" y="8"/>
                    </a:lnTo>
                    <a:lnTo>
                      <a:pt x="123" y="6"/>
                    </a:lnTo>
                    <a:lnTo>
                      <a:pt x="125" y="6"/>
                    </a:lnTo>
                    <a:lnTo>
                      <a:pt x="126" y="6"/>
                    </a:lnTo>
                    <a:lnTo>
                      <a:pt x="127" y="4"/>
                    </a:lnTo>
                    <a:lnTo>
                      <a:pt x="127" y="4"/>
                    </a:lnTo>
                    <a:lnTo>
                      <a:pt x="127" y="6"/>
                    </a:lnTo>
                    <a:lnTo>
                      <a:pt x="127" y="7"/>
                    </a:lnTo>
                    <a:lnTo>
                      <a:pt x="126" y="9"/>
                    </a:lnTo>
                    <a:lnTo>
                      <a:pt x="125" y="11"/>
                    </a:lnTo>
                    <a:lnTo>
                      <a:pt x="122" y="13"/>
                    </a:lnTo>
                    <a:lnTo>
                      <a:pt x="121" y="15"/>
                    </a:lnTo>
                    <a:lnTo>
                      <a:pt x="120" y="17"/>
                    </a:lnTo>
                    <a:lnTo>
                      <a:pt x="118" y="19"/>
                    </a:lnTo>
                    <a:lnTo>
                      <a:pt x="118" y="20"/>
                    </a:lnTo>
                    <a:lnTo>
                      <a:pt x="118" y="20"/>
                    </a:lnTo>
                    <a:lnTo>
                      <a:pt x="118" y="19"/>
                    </a:lnTo>
                    <a:lnTo>
                      <a:pt x="120" y="17"/>
                    </a:lnTo>
                    <a:lnTo>
                      <a:pt x="123" y="15"/>
                    </a:lnTo>
                    <a:lnTo>
                      <a:pt x="126" y="11"/>
                    </a:lnTo>
                    <a:lnTo>
                      <a:pt x="129" y="8"/>
                    </a:lnTo>
                    <a:lnTo>
                      <a:pt x="133" y="6"/>
                    </a:lnTo>
                    <a:lnTo>
                      <a:pt x="137" y="3"/>
                    </a:lnTo>
                    <a:lnTo>
                      <a:pt x="137" y="3"/>
                    </a:lnTo>
                    <a:lnTo>
                      <a:pt x="138" y="3"/>
                    </a:lnTo>
                    <a:lnTo>
                      <a:pt x="138" y="4"/>
                    </a:lnTo>
                    <a:lnTo>
                      <a:pt x="134" y="11"/>
                    </a:lnTo>
                    <a:lnTo>
                      <a:pt x="131" y="16"/>
                    </a:lnTo>
                    <a:lnTo>
                      <a:pt x="131" y="16"/>
                    </a:lnTo>
                    <a:lnTo>
                      <a:pt x="133" y="15"/>
                    </a:lnTo>
                    <a:lnTo>
                      <a:pt x="134" y="12"/>
                    </a:lnTo>
                    <a:lnTo>
                      <a:pt x="137" y="11"/>
                    </a:lnTo>
                    <a:lnTo>
                      <a:pt x="138" y="8"/>
                    </a:lnTo>
                    <a:lnTo>
                      <a:pt x="139" y="7"/>
                    </a:lnTo>
                    <a:lnTo>
                      <a:pt x="143" y="4"/>
                    </a:lnTo>
                    <a:lnTo>
                      <a:pt x="146" y="3"/>
                    </a:lnTo>
                    <a:lnTo>
                      <a:pt x="150" y="2"/>
                    </a:lnTo>
                    <a:lnTo>
                      <a:pt x="150" y="2"/>
                    </a:lnTo>
                    <a:lnTo>
                      <a:pt x="151" y="2"/>
                    </a:lnTo>
                    <a:lnTo>
                      <a:pt x="151" y="2"/>
                    </a:lnTo>
                    <a:lnTo>
                      <a:pt x="150" y="6"/>
                    </a:lnTo>
                    <a:lnTo>
                      <a:pt x="147" y="9"/>
                    </a:lnTo>
                    <a:lnTo>
                      <a:pt x="144" y="13"/>
                    </a:lnTo>
                    <a:lnTo>
                      <a:pt x="150" y="8"/>
                    </a:lnTo>
                    <a:lnTo>
                      <a:pt x="155" y="4"/>
                    </a:lnTo>
                    <a:lnTo>
                      <a:pt x="155" y="3"/>
                    </a:lnTo>
                    <a:lnTo>
                      <a:pt x="156" y="3"/>
                    </a:lnTo>
                    <a:lnTo>
                      <a:pt x="158" y="3"/>
                    </a:lnTo>
                    <a:lnTo>
                      <a:pt x="158" y="3"/>
                    </a:lnTo>
                    <a:lnTo>
                      <a:pt x="158" y="4"/>
                    </a:lnTo>
                    <a:lnTo>
                      <a:pt x="156" y="8"/>
                    </a:lnTo>
                    <a:lnTo>
                      <a:pt x="154" y="12"/>
                    </a:lnTo>
                    <a:lnTo>
                      <a:pt x="152" y="15"/>
                    </a:lnTo>
                    <a:lnTo>
                      <a:pt x="150" y="16"/>
                    </a:lnTo>
                    <a:lnTo>
                      <a:pt x="151" y="16"/>
                    </a:lnTo>
                    <a:lnTo>
                      <a:pt x="154" y="13"/>
                    </a:lnTo>
                    <a:lnTo>
                      <a:pt x="156" y="11"/>
                    </a:lnTo>
                    <a:lnTo>
                      <a:pt x="159" y="8"/>
                    </a:lnTo>
                    <a:lnTo>
                      <a:pt x="163" y="6"/>
                    </a:lnTo>
                    <a:lnTo>
                      <a:pt x="167" y="3"/>
                    </a:lnTo>
                    <a:lnTo>
                      <a:pt x="168" y="3"/>
                    </a:lnTo>
                    <a:lnTo>
                      <a:pt x="168" y="3"/>
                    </a:lnTo>
                    <a:lnTo>
                      <a:pt x="168" y="4"/>
                    </a:lnTo>
                    <a:lnTo>
                      <a:pt x="167" y="8"/>
                    </a:lnTo>
                    <a:lnTo>
                      <a:pt x="164" y="11"/>
                    </a:lnTo>
                    <a:lnTo>
                      <a:pt x="163" y="13"/>
                    </a:lnTo>
                    <a:lnTo>
                      <a:pt x="162" y="16"/>
                    </a:lnTo>
                    <a:lnTo>
                      <a:pt x="160" y="17"/>
                    </a:lnTo>
                    <a:lnTo>
                      <a:pt x="159" y="19"/>
                    </a:lnTo>
                    <a:lnTo>
                      <a:pt x="159" y="19"/>
                    </a:lnTo>
                    <a:lnTo>
                      <a:pt x="160" y="19"/>
                    </a:lnTo>
                    <a:lnTo>
                      <a:pt x="162" y="16"/>
                    </a:lnTo>
                    <a:lnTo>
                      <a:pt x="164" y="13"/>
                    </a:lnTo>
                    <a:lnTo>
                      <a:pt x="169" y="9"/>
                    </a:lnTo>
                    <a:lnTo>
                      <a:pt x="175" y="6"/>
                    </a:lnTo>
                    <a:lnTo>
                      <a:pt x="175" y="4"/>
                    </a:lnTo>
                    <a:lnTo>
                      <a:pt x="176" y="4"/>
                    </a:lnTo>
                    <a:lnTo>
                      <a:pt x="177" y="4"/>
                    </a:lnTo>
                    <a:lnTo>
                      <a:pt x="179" y="4"/>
                    </a:lnTo>
                    <a:lnTo>
                      <a:pt x="179" y="6"/>
                    </a:lnTo>
                    <a:lnTo>
                      <a:pt x="177" y="8"/>
                    </a:lnTo>
                    <a:lnTo>
                      <a:pt x="175" y="11"/>
                    </a:lnTo>
                    <a:lnTo>
                      <a:pt x="173" y="13"/>
                    </a:lnTo>
                    <a:lnTo>
                      <a:pt x="172" y="16"/>
                    </a:lnTo>
                    <a:lnTo>
                      <a:pt x="171" y="19"/>
                    </a:lnTo>
                    <a:lnTo>
                      <a:pt x="171" y="19"/>
                    </a:lnTo>
                    <a:lnTo>
                      <a:pt x="171" y="19"/>
                    </a:lnTo>
                    <a:lnTo>
                      <a:pt x="171" y="17"/>
                    </a:lnTo>
                    <a:lnTo>
                      <a:pt x="172" y="16"/>
                    </a:lnTo>
                    <a:lnTo>
                      <a:pt x="173" y="13"/>
                    </a:lnTo>
                    <a:lnTo>
                      <a:pt x="175" y="12"/>
                    </a:lnTo>
                    <a:lnTo>
                      <a:pt x="176" y="9"/>
                    </a:lnTo>
                    <a:lnTo>
                      <a:pt x="177" y="8"/>
                    </a:lnTo>
                    <a:lnTo>
                      <a:pt x="180" y="6"/>
                    </a:lnTo>
                    <a:lnTo>
                      <a:pt x="184" y="3"/>
                    </a:lnTo>
                    <a:lnTo>
                      <a:pt x="186" y="2"/>
                    </a:lnTo>
                    <a:lnTo>
                      <a:pt x="188" y="2"/>
                    </a:lnTo>
                    <a:lnTo>
                      <a:pt x="188" y="2"/>
                    </a:lnTo>
                    <a:lnTo>
                      <a:pt x="189" y="2"/>
                    </a:lnTo>
                    <a:lnTo>
                      <a:pt x="189" y="3"/>
                    </a:lnTo>
                    <a:lnTo>
                      <a:pt x="186" y="6"/>
                    </a:lnTo>
                    <a:lnTo>
                      <a:pt x="185" y="9"/>
                    </a:lnTo>
                    <a:lnTo>
                      <a:pt x="183" y="13"/>
                    </a:lnTo>
                    <a:lnTo>
                      <a:pt x="181" y="16"/>
                    </a:lnTo>
                    <a:lnTo>
                      <a:pt x="180" y="17"/>
                    </a:lnTo>
                    <a:lnTo>
                      <a:pt x="180" y="17"/>
                    </a:lnTo>
                    <a:lnTo>
                      <a:pt x="180" y="17"/>
                    </a:lnTo>
                    <a:lnTo>
                      <a:pt x="180" y="16"/>
                    </a:lnTo>
                    <a:lnTo>
                      <a:pt x="181" y="15"/>
                    </a:lnTo>
                    <a:lnTo>
                      <a:pt x="183" y="13"/>
                    </a:lnTo>
                    <a:lnTo>
                      <a:pt x="184" y="12"/>
                    </a:lnTo>
                    <a:lnTo>
                      <a:pt x="185" y="9"/>
                    </a:lnTo>
                    <a:lnTo>
                      <a:pt x="186" y="8"/>
                    </a:lnTo>
                    <a:lnTo>
                      <a:pt x="188" y="7"/>
                    </a:lnTo>
                    <a:lnTo>
                      <a:pt x="189" y="6"/>
                    </a:lnTo>
                    <a:lnTo>
                      <a:pt x="189" y="6"/>
                    </a:lnTo>
                    <a:lnTo>
                      <a:pt x="190" y="6"/>
                    </a:lnTo>
                    <a:lnTo>
                      <a:pt x="192" y="6"/>
                    </a:lnTo>
                    <a:lnTo>
                      <a:pt x="192" y="6"/>
                    </a:lnTo>
                    <a:lnTo>
                      <a:pt x="192" y="7"/>
                    </a:lnTo>
                    <a:lnTo>
                      <a:pt x="188" y="11"/>
                    </a:lnTo>
                    <a:lnTo>
                      <a:pt x="185" y="15"/>
                    </a:lnTo>
                    <a:lnTo>
                      <a:pt x="192" y="8"/>
                    </a:lnTo>
                    <a:lnTo>
                      <a:pt x="201" y="2"/>
                    </a:lnTo>
                    <a:lnTo>
                      <a:pt x="201" y="2"/>
                    </a:lnTo>
                    <a:lnTo>
                      <a:pt x="202" y="2"/>
                    </a:lnTo>
                    <a:lnTo>
                      <a:pt x="202" y="2"/>
                    </a:lnTo>
                    <a:lnTo>
                      <a:pt x="202" y="3"/>
                    </a:lnTo>
                    <a:lnTo>
                      <a:pt x="201" y="7"/>
                    </a:lnTo>
                    <a:lnTo>
                      <a:pt x="198" y="12"/>
                    </a:lnTo>
                    <a:lnTo>
                      <a:pt x="204" y="7"/>
                    </a:lnTo>
                    <a:lnTo>
                      <a:pt x="207" y="3"/>
                    </a:lnTo>
                    <a:lnTo>
                      <a:pt x="209" y="3"/>
                    </a:lnTo>
                    <a:lnTo>
                      <a:pt x="210" y="3"/>
                    </a:lnTo>
                    <a:lnTo>
                      <a:pt x="211" y="3"/>
                    </a:lnTo>
                    <a:lnTo>
                      <a:pt x="211" y="3"/>
                    </a:lnTo>
                    <a:lnTo>
                      <a:pt x="211" y="4"/>
                    </a:lnTo>
                    <a:lnTo>
                      <a:pt x="207" y="11"/>
                    </a:lnTo>
                    <a:lnTo>
                      <a:pt x="204" y="17"/>
                    </a:lnTo>
                    <a:lnTo>
                      <a:pt x="207" y="12"/>
                    </a:lnTo>
                    <a:lnTo>
                      <a:pt x="213" y="7"/>
                    </a:lnTo>
                    <a:lnTo>
                      <a:pt x="218" y="3"/>
                    </a:lnTo>
                    <a:lnTo>
                      <a:pt x="218" y="2"/>
                    </a:lnTo>
                    <a:lnTo>
                      <a:pt x="219" y="2"/>
                    </a:lnTo>
                    <a:lnTo>
                      <a:pt x="221" y="2"/>
                    </a:lnTo>
                    <a:lnTo>
                      <a:pt x="222" y="2"/>
                    </a:lnTo>
                    <a:lnTo>
                      <a:pt x="222" y="3"/>
                    </a:lnTo>
                    <a:lnTo>
                      <a:pt x="218" y="9"/>
                    </a:lnTo>
                    <a:lnTo>
                      <a:pt x="214" y="15"/>
                    </a:lnTo>
                    <a:lnTo>
                      <a:pt x="214" y="15"/>
                    </a:lnTo>
                    <a:lnTo>
                      <a:pt x="218" y="9"/>
                    </a:lnTo>
                    <a:lnTo>
                      <a:pt x="223" y="6"/>
                    </a:lnTo>
                    <a:lnTo>
                      <a:pt x="227" y="3"/>
                    </a:lnTo>
                    <a:lnTo>
                      <a:pt x="228" y="3"/>
                    </a:lnTo>
                    <a:lnTo>
                      <a:pt x="230" y="3"/>
                    </a:lnTo>
                    <a:lnTo>
                      <a:pt x="230" y="3"/>
                    </a:lnTo>
                    <a:lnTo>
                      <a:pt x="230" y="4"/>
                    </a:lnTo>
                    <a:lnTo>
                      <a:pt x="230" y="6"/>
                    </a:lnTo>
                    <a:lnTo>
                      <a:pt x="228" y="7"/>
                    </a:lnTo>
                    <a:lnTo>
                      <a:pt x="227" y="9"/>
                    </a:lnTo>
                    <a:lnTo>
                      <a:pt x="226" y="12"/>
                    </a:lnTo>
                    <a:lnTo>
                      <a:pt x="223" y="15"/>
                    </a:lnTo>
                    <a:lnTo>
                      <a:pt x="222" y="16"/>
                    </a:lnTo>
                    <a:lnTo>
                      <a:pt x="222" y="19"/>
                    </a:lnTo>
                    <a:lnTo>
                      <a:pt x="221" y="20"/>
                    </a:lnTo>
                    <a:lnTo>
                      <a:pt x="221" y="20"/>
                    </a:lnTo>
                    <a:lnTo>
                      <a:pt x="221" y="20"/>
                    </a:lnTo>
                    <a:lnTo>
                      <a:pt x="221" y="20"/>
                    </a:lnTo>
                    <a:lnTo>
                      <a:pt x="223" y="17"/>
                    </a:lnTo>
                    <a:lnTo>
                      <a:pt x="225" y="15"/>
                    </a:lnTo>
                    <a:lnTo>
                      <a:pt x="228" y="11"/>
                    </a:lnTo>
                    <a:lnTo>
                      <a:pt x="232" y="7"/>
                    </a:lnTo>
                    <a:lnTo>
                      <a:pt x="236" y="4"/>
                    </a:lnTo>
                    <a:lnTo>
                      <a:pt x="238" y="3"/>
                    </a:lnTo>
                    <a:lnTo>
                      <a:pt x="239" y="3"/>
                    </a:lnTo>
                    <a:lnTo>
                      <a:pt x="239" y="3"/>
                    </a:lnTo>
                    <a:lnTo>
                      <a:pt x="240" y="4"/>
                    </a:lnTo>
                    <a:lnTo>
                      <a:pt x="239" y="7"/>
                    </a:lnTo>
                    <a:lnTo>
                      <a:pt x="238" y="9"/>
                    </a:lnTo>
                    <a:lnTo>
                      <a:pt x="235" y="13"/>
                    </a:lnTo>
                    <a:lnTo>
                      <a:pt x="235" y="15"/>
                    </a:lnTo>
                    <a:lnTo>
                      <a:pt x="236" y="12"/>
                    </a:lnTo>
                    <a:lnTo>
                      <a:pt x="239" y="9"/>
                    </a:lnTo>
                    <a:lnTo>
                      <a:pt x="242" y="7"/>
                    </a:lnTo>
                    <a:lnTo>
                      <a:pt x="246" y="4"/>
                    </a:lnTo>
                    <a:lnTo>
                      <a:pt x="250" y="3"/>
                    </a:lnTo>
                    <a:lnTo>
                      <a:pt x="250" y="2"/>
                    </a:lnTo>
                    <a:lnTo>
                      <a:pt x="251" y="2"/>
                    </a:lnTo>
                    <a:lnTo>
                      <a:pt x="251" y="3"/>
                    </a:lnTo>
                    <a:lnTo>
                      <a:pt x="251" y="7"/>
                    </a:lnTo>
                    <a:lnTo>
                      <a:pt x="250" y="11"/>
                    </a:lnTo>
                    <a:lnTo>
                      <a:pt x="248" y="15"/>
                    </a:lnTo>
                    <a:lnTo>
                      <a:pt x="246" y="19"/>
                    </a:lnTo>
                    <a:lnTo>
                      <a:pt x="250" y="15"/>
                    </a:lnTo>
                    <a:lnTo>
                      <a:pt x="252" y="11"/>
                    </a:lnTo>
                    <a:lnTo>
                      <a:pt x="256" y="8"/>
                    </a:lnTo>
                    <a:lnTo>
                      <a:pt x="260" y="6"/>
                    </a:lnTo>
                    <a:lnTo>
                      <a:pt x="261" y="6"/>
                    </a:lnTo>
                    <a:lnTo>
                      <a:pt x="263" y="6"/>
                    </a:lnTo>
                    <a:lnTo>
                      <a:pt x="263" y="6"/>
                    </a:lnTo>
                    <a:lnTo>
                      <a:pt x="263" y="7"/>
                    </a:lnTo>
                    <a:lnTo>
                      <a:pt x="261" y="11"/>
                    </a:lnTo>
                    <a:lnTo>
                      <a:pt x="265" y="7"/>
                    </a:lnTo>
                    <a:lnTo>
                      <a:pt x="269" y="3"/>
                    </a:lnTo>
                    <a:lnTo>
                      <a:pt x="271" y="3"/>
                    </a:lnTo>
                    <a:lnTo>
                      <a:pt x="272" y="2"/>
                    </a:lnTo>
                    <a:lnTo>
                      <a:pt x="272" y="2"/>
                    </a:lnTo>
                    <a:lnTo>
                      <a:pt x="273" y="2"/>
                    </a:lnTo>
                    <a:lnTo>
                      <a:pt x="273" y="3"/>
                    </a:lnTo>
                    <a:lnTo>
                      <a:pt x="271" y="11"/>
                    </a:lnTo>
                    <a:lnTo>
                      <a:pt x="267" y="20"/>
                    </a:lnTo>
                    <a:lnTo>
                      <a:pt x="272" y="16"/>
                    </a:lnTo>
                    <a:lnTo>
                      <a:pt x="276" y="12"/>
                    </a:lnTo>
                    <a:lnTo>
                      <a:pt x="281" y="7"/>
                    </a:lnTo>
                    <a:lnTo>
                      <a:pt x="285" y="4"/>
                    </a:lnTo>
                    <a:lnTo>
                      <a:pt x="286" y="3"/>
                    </a:lnTo>
                    <a:lnTo>
                      <a:pt x="288" y="3"/>
                    </a:lnTo>
                    <a:lnTo>
                      <a:pt x="288" y="3"/>
                    </a:lnTo>
                    <a:lnTo>
                      <a:pt x="288" y="4"/>
                    </a:lnTo>
                    <a:lnTo>
                      <a:pt x="286" y="8"/>
                    </a:lnTo>
                    <a:lnTo>
                      <a:pt x="285" y="12"/>
                    </a:lnTo>
                    <a:lnTo>
                      <a:pt x="284" y="16"/>
                    </a:lnTo>
                    <a:lnTo>
                      <a:pt x="282" y="21"/>
                    </a:lnTo>
                    <a:lnTo>
                      <a:pt x="281" y="24"/>
                    </a:lnTo>
                    <a:lnTo>
                      <a:pt x="289" y="15"/>
                    </a:lnTo>
                    <a:lnTo>
                      <a:pt x="295" y="6"/>
                    </a:lnTo>
                    <a:lnTo>
                      <a:pt x="295" y="6"/>
                    </a:lnTo>
                    <a:lnTo>
                      <a:pt x="297" y="6"/>
                    </a:lnTo>
                    <a:lnTo>
                      <a:pt x="298" y="4"/>
                    </a:lnTo>
                    <a:lnTo>
                      <a:pt x="299" y="4"/>
                    </a:lnTo>
                    <a:lnTo>
                      <a:pt x="299" y="6"/>
                    </a:lnTo>
                    <a:lnTo>
                      <a:pt x="297" y="12"/>
                    </a:lnTo>
                    <a:lnTo>
                      <a:pt x="294" y="20"/>
                    </a:lnTo>
                    <a:lnTo>
                      <a:pt x="294" y="21"/>
                    </a:lnTo>
                    <a:lnTo>
                      <a:pt x="297" y="16"/>
                    </a:lnTo>
                    <a:lnTo>
                      <a:pt x="299" y="12"/>
                    </a:lnTo>
                    <a:lnTo>
                      <a:pt x="302" y="8"/>
                    </a:lnTo>
                    <a:lnTo>
                      <a:pt x="306" y="4"/>
                    </a:lnTo>
                    <a:lnTo>
                      <a:pt x="307" y="4"/>
                    </a:lnTo>
                    <a:lnTo>
                      <a:pt x="309" y="3"/>
                    </a:lnTo>
                    <a:lnTo>
                      <a:pt x="309" y="3"/>
                    </a:lnTo>
                    <a:lnTo>
                      <a:pt x="310" y="3"/>
                    </a:lnTo>
                    <a:lnTo>
                      <a:pt x="310" y="4"/>
                    </a:lnTo>
                    <a:lnTo>
                      <a:pt x="307" y="11"/>
                    </a:lnTo>
                    <a:lnTo>
                      <a:pt x="305" y="16"/>
                    </a:lnTo>
                    <a:lnTo>
                      <a:pt x="309" y="12"/>
                    </a:lnTo>
                    <a:lnTo>
                      <a:pt x="311" y="8"/>
                    </a:lnTo>
                    <a:lnTo>
                      <a:pt x="315" y="4"/>
                    </a:lnTo>
                    <a:lnTo>
                      <a:pt x="320" y="2"/>
                    </a:lnTo>
                    <a:lnTo>
                      <a:pt x="320" y="2"/>
                    </a:lnTo>
                    <a:lnTo>
                      <a:pt x="322" y="2"/>
                    </a:lnTo>
                    <a:lnTo>
                      <a:pt x="322" y="2"/>
                    </a:lnTo>
                    <a:lnTo>
                      <a:pt x="322" y="6"/>
                    </a:lnTo>
                    <a:lnTo>
                      <a:pt x="320" y="9"/>
                    </a:lnTo>
                    <a:lnTo>
                      <a:pt x="319" y="13"/>
                    </a:lnTo>
                    <a:lnTo>
                      <a:pt x="318" y="17"/>
                    </a:lnTo>
                    <a:lnTo>
                      <a:pt x="316" y="21"/>
                    </a:lnTo>
                    <a:lnTo>
                      <a:pt x="318" y="20"/>
                    </a:lnTo>
                    <a:lnTo>
                      <a:pt x="320" y="15"/>
                    </a:lnTo>
                    <a:lnTo>
                      <a:pt x="327" y="7"/>
                    </a:lnTo>
                    <a:lnTo>
                      <a:pt x="328" y="7"/>
                    </a:lnTo>
                    <a:lnTo>
                      <a:pt x="330" y="6"/>
                    </a:lnTo>
                    <a:lnTo>
                      <a:pt x="331" y="6"/>
                    </a:lnTo>
                    <a:lnTo>
                      <a:pt x="332" y="4"/>
                    </a:lnTo>
                    <a:lnTo>
                      <a:pt x="332" y="6"/>
                    </a:lnTo>
                    <a:lnTo>
                      <a:pt x="331" y="9"/>
                    </a:lnTo>
                    <a:lnTo>
                      <a:pt x="328" y="15"/>
                    </a:lnTo>
                    <a:lnTo>
                      <a:pt x="326" y="19"/>
                    </a:lnTo>
                    <a:lnTo>
                      <a:pt x="323" y="24"/>
                    </a:lnTo>
                    <a:lnTo>
                      <a:pt x="327" y="19"/>
                    </a:lnTo>
                    <a:lnTo>
                      <a:pt x="331" y="13"/>
                    </a:lnTo>
                    <a:lnTo>
                      <a:pt x="336" y="8"/>
                    </a:lnTo>
                    <a:lnTo>
                      <a:pt x="341" y="4"/>
                    </a:lnTo>
                    <a:lnTo>
                      <a:pt x="343" y="4"/>
                    </a:lnTo>
                    <a:lnTo>
                      <a:pt x="344" y="3"/>
                    </a:lnTo>
                    <a:lnTo>
                      <a:pt x="344" y="4"/>
                    </a:lnTo>
                    <a:lnTo>
                      <a:pt x="344" y="8"/>
                    </a:lnTo>
                    <a:lnTo>
                      <a:pt x="343" y="12"/>
                    </a:lnTo>
                    <a:lnTo>
                      <a:pt x="341" y="16"/>
                    </a:lnTo>
                    <a:lnTo>
                      <a:pt x="339" y="20"/>
                    </a:lnTo>
                    <a:lnTo>
                      <a:pt x="337" y="24"/>
                    </a:lnTo>
                    <a:lnTo>
                      <a:pt x="341" y="19"/>
                    </a:lnTo>
                    <a:lnTo>
                      <a:pt x="345" y="13"/>
                    </a:lnTo>
                    <a:lnTo>
                      <a:pt x="351" y="9"/>
                    </a:lnTo>
                    <a:lnTo>
                      <a:pt x="352" y="8"/>
                    </a:lnTo>
                    <a:lnTo>
                      <a:pt x="353" y="8"/>
                    </a:lnTo>
                    <a:lnTo>
                      <a:pt x="353" y="8"/>
                    </a:lnTo>
                    <a:lnTo>
                      <a:pt x="355" y="8"/>
                    </a:lnTo>
                    <a:lnTo>
                      <a:pt x="353" y="9"/>
                    </a:lnTo>
                    <a:lnTo>
                      <a:pt x="344" y="20"/>
                    </a:lnTo>
                    <a:lnTo>
                      <a:pt x="336" y="30"/>
                    </a:lnTo>
                    <a:lnTo>
                      <a:pt x="335" y="30"/>
                    </a:lnTo>
                    <a:lnTo>
                      <a:pt x="335" y="32"/>
                    </a:lnTo>
                    <a:lnTo>
                      <a:pt x="334" y="33"/>
                    </a:lnTo>
                    <a:lnTo>
                      <a:pt x="332" y="33"/>
                    </a:lnTo>
                    <a:lnTo>
                      <a:pt x="331" y="32"/>
                    </a:lnTo>
                    <a:lnTo>
                      <a:pt x="334" y="21"/>
                    </a:lnTo>
                    <a:lnTo>
                      <a:pt x="339" y="11"/>
                    </a:lnTo>
                    <a:lnTo>
                      <a:pt x="339" y="9"/>
                    </a:lnTo>
                    <a:lnTo>
                      <a:pt x="339" y="9"/>
                    </a:lnTo>
                    <a:lnTo>
                      <a:pt x="337" y="11"/>
                    </a:lnTo>
                    <a:lnTo>
                      <a:pt x="336" y="13"/>
                    </a:lnTo>
                    <a:lnTo>
                      <a:pt x="334" y="15"/>
                    </a:lnTo>
                    <a:lnTo>
                      <a:pt x="332" y="17"/>
                    </a:lnTo>
                    <a:lnTo>
                      <a:pt x="330" y="21"/>
                    </a:lnTo>
                    <a:lnTo>
                      <a:pt x="327" y="24"/>
                    </a:lnTo>
                    <a:lnTo>
                      <a:pt x="326" y="27"/>
                    </a:lnTo>
                    <a:lnTo>
                      <a:pt x="323" y="29"/>
                    </a:lnTo>
                    <a:lnTo>
                      <a:pt x="322" y="30"/>
                    </a:lnTo>
                    <a:lnTo>
                      <a:pt x="322" y="30"/>
                    </a:lnTo>
                    <a:lnTo>
                      <a:pt x="320" y="32"/>
                    </a:lnTo>
                    <a:lnTo>
                      <a:pt x="319" y="32"/>
                    </a:lnTo>
                    <a:lnTo>
                      <a:pt x="319" y="32"/>
                    </a:lnTo>
                    <a:lnTo>
                      <a:pt x="318" y="32"/>
                    </a:lnTo>
                    <a:lnTo>
                      <a:pt x="318" y="28"/>
                    </a:lnTo>
                    <a:lnTo>
                      <a:pt x="319" y="25"/>
                    </a:lnTo>
                    <a:lnTo>
                      <a:pt x="316" y="27"/>
                    </a:lnTo>
                    <a:lnTo>
                      <a:pt x="313" y="28"/>
                    </a:lnTo>
                    <a:lnTo>
                      <a:pt x="313" y="28"/>
                    </a:lnTo>
                    <a:lnTo>
                      <a:pt x="311" y="27"/>
                    </a:lnTo>
                    <a:lnTo>
                      <a:pt x="311" y="23"/>
                    </a:lnTo>
                    <a:lnTo>
                      <a:pt x="313" y="17"/>
                    </a:lnTo>
                    <a:lnTo>
                      <a:pt x="315" y="12"/>
                    </a:lnTo>
                    <a:lnTo>
                      <a:pt x="315" y="12"/>
                    </a:lnTo>
                    <a:lnTo>
                      <a:pt x="315" y="11"/>
                    </a:lnTo>
                    <a:lnTo>
                      <a:pt x="316" y="9"/>
                    </a:lnTo>
                    <a:lnTo>
                      <a:pt x="316" y="8"/>
                    </a:lnTo>
                    <a:lnTo>
                      <a:pt x="316" y="7"/>
                    </a:lnTo>
                    <a:lnTo>
                      <a:pt x="316" y="7"/>
                    </a:lnTo>
                    <a:lnTo>
                      <a:pt x="316" y="7"/>
                    </a:lnTo>
                    <a:lnTo>
                      <a:pt x="315" y="8"/>
                    </a:lnTo>
                    <a:lnTo>
                      <a:pt x="309" y="17"/>
                    </a:lnTo>
                    <a:lnTo>
                      <a:pt x="302" y="27"/>
                    </a:lnTo>
                    <a:lnTo>
                      <a:pt x="302" y="27"/>
                    </a:lnTo>
                    <a:lnTo>
                      <a:pt x="301" y="28"/>
                    </a:lnTo>
                    <a:lnTo>
                      <a:pt x="299" y="28"/>
                    </a:lnTo>
                    <a:lnTo>
                      <a:pt x="298" y="28"/>
                    </a:lnTo>
                    <a:lnTo>
                      <a:pt x="298" y="28"/>
                    </a:lnTo>
                    <a:lnTo>
                      <a:pt x="298" y="23"/>
                    </a:lnTo>
                    <a:lnTo>
                      <a:pt x="301" y="17"/>
                    </a:lnTo>
                    <a:lnTo>
                      <a:pt x="303" y="13"/>
                    </a:lnTo>
                    <a:lnTo>
                      <a:pt x="305" y="8"/>
                    </a:lnTo>
                    <a:lnTo>
                      <a:pt x="299" y="20"/>
                    </a:lnTo>
                    <a:lnTo>
                      <a:pt x="292" y="30"/>
                    </a:lnTo>
                    <a:lnTo>
                      <a:pt x="290" y="30"/>
                    </a:lnTo>
                    <a:lnTo>
                      <a:pt x="289" y="30"/>
                    </a:lnTo>
                    <a:lnTo>
                      <a:pt x="289" y="32"/>
                    </a:lnTo>
                    <a:lnTo>
                      <a:pt x="288" y="32"/>
                    </a:lnTo>
                    <a:lnTo>
                      <a:pt x="281" y="46"/>
                    </a:lnTo>
                    <a:lnTo>
                      <a:pt x="276" y="62"/>
                    </a:lnTo>
                    <a:lnTo>
                      <a:pt x="269" y="76"/>
                    </a:lnTo>
                    <a:lnTo>
                      <a:pt x="263" y="87"/>
                    </a:lnTo>
                    <a:lnTo>
                      <a:pt x="274" y="69"/>
                    </a:lnTo>
                    <a:lnTo>
                      <a:pt x="289" y="51"/>
                    </a:lnTo>
                    <a:lnTo>
                      <a:pt x="289" y="51"/>
                    </a:lnTo>
                    <a:lnTo>
                      <a:pt x="290" y="51"/>
                    </a:lnTo>
                    <a:lnTo>
                      <a:pt x="290" y="51"/>
                    </a:lnTo>
                    <a:lnTo>
                      <a:pt x="290" y="51"/>
                    </a:lnTo>
                    <a:lnTo>
                      <a:pt x="284" y="69"/>
                    </a:lnTo>
                    <a:lnTo>
                      <a:pt x="274" y="86"/>
                    </a:lnTo>
                    <a:lnTo>
                      <a:pt x="280" y="76"/>
                    </a:lnTo>
                    <a:lnTo>
                      <a:pt x="288" y="69"/>
                    </a:lnTo>
                    <a:lnTo>
                      <a:pt x="288" y="69"/>
                    </a:lnTo>
                    <a:lnTo>
                      <a:pt x="289" y="69"/>
                    </a:lnTo>
                    <a:lnTo>
                      <a:pt x="289" y="69"/>
                    </a:lnTo>
                    <a:lnTo>
                      <a:pt x="289" y="70"/>
                    </a:lnTo>
                    <a:lnTo>
                      <a:pt x="281" y="84"/>
                    </a:lnTo>
                    <a:lnTo>
                      <a:pt x="272" y="100"/>
                    </a:lnTo>
                    <a:lnTo>
                      <a:pt x="267" y="112"/>
                    </a:lnTo>
                    <a:lnTo>
                      <a:pt x="265" y="116"/>
                    </a:lnTo>
                    <a:lnTo>
                      <a:pt x="268" y="112"/>
                    </a:lnTo>
                    <a:lnTo>
                      <a:pt x="271" y="107"/>
                    </a:lnTo>
                    <a:lnTo>
                      <a:pt x="277" y="97"/>
                    </a:lnTo>
                    <a:lnTo>
                      <a:pt x="284" y="88"/>
                    </a:lnTo>
                    <a:lnTo>
                      <a:pt x="293" y="83"/>
                    </a:lnTo>
                    <a:lnTo>
                      <a:pt x="294" y="83"/>
                    </a:lnTo>
                    <a:lnTo>
                      <a:pt x="294" y="83"/>
                    </a:lnTo>
                    <a:lnTo>
                      <a:pt x="292" y="88"/>
                    </a:lnTo>
                    <a:lnTo>
                      <a:pt x="289" y="92"/>
                    </a:lnTo>
                    <a:lnTo>
                      <a:pt x="285" y="97"/>
                    </a:lnTo>
                    <a:lnTo>
                      <a:pt x="282" y="101"/>
                    </a:lnTo>
                    <a:lnTo>
                      <a:pt x="280" y="109"/>
                    </a:lnTo>
                    <a:lnTo>
                      <a:pt x="277" y="118"/>
                    </a:lnTo>
                    <a:lnTo>
                      <a:pt x="278" y="116"/>
                    </a:lnTo>
                    <a:lnTo>
                      <a:pt x="280" y="113"/>
                    </a:lnTo>
                    <a:lnTo>
                      <a:pt x="281" y="110"/>
                    </a:lnTo>
                    <a:lnTo>
                      <a:pt x="284" y="108"/>
                    </a:lnTo>
                    <a:lnTo>
                      <a:pt x="285" y="105"/>
                    </a:lnTo>
                    <a:lnTo>
                      <a:pt x="288" y="104"/>
                    </a:lnTo>
                    <a:lnTo>
                      <a:pt x="289" y="104"/>
                    </a:lnTo>
                    <a:lnTo>
                      <a:pt x="289" y="104"/>
                    </a:lnTo>
                    <a:lnTo>
                      <a:pt x="289" y="104"/>
                    </a:lnTo>
                    <a:lnTo>
                      <a:pt x="289" y="109"/>
                    </a:lnTo>
                    <a:lnTo>
                      <a:pt x="288" y="113"/>
                    </a:lnTo>
                    <a:lnTo>
                      <a:pt x="285" y="118"/>
                    </a:lnTo>
                    <a:lnTo>
                      <a:pt x="282" y="125"/>
                    </a:lnTo>
                    <a:lnTo>
                      <a:pt x="285" y="121"/>
                    </a:lnTo>
                    <a:lnTo>
                      <a:pt x="289" y="117"/>
                    </a:lnTo>
                    <a:lnTo>
                      <a:pt x="293" y="113"/>
                    </a:lnTo>
                    <a:lnTo>
                      <a:pt x="294" y="113"/>
                    </a:lnTo>
                    <a:lnTo>
                      <a:pt x="294" y="113"/>
                    </a:lnTo>
                    <a:lnTo>
                      <a:pt x="294" y="113"/>
                    </a:lnTo>
                    <a:lnTo>
                      <a:pt x="292" y="125"/>
                    </a:lnTo>
                    <a:lnTo>
                      <a:pt x="288" y="137"/>
                    </a:lnTo>
                    <a:lnTo>
                      <a:pt x="286" y="138"/>
                    </a:lnTo>
                    <a:lnTo>
                      <a:pt x="285" y="139"/>
                    </a:lnTo>
                    <a:lnTo>
                      <a:pt x="285" y="139"/>
                    </a:lnTo>
                    <a:lnTo>
                      <a:pt x="284" y="139"/>
                    </a:lnTo>
                    <a:lnTo>
                      <a:pt x="284" y="139"/>
                    </a:lnTo>
                    <a:lnTo>
                      <a:pt x="284" y="138"/>
                    </a:lnTo>
                    <a:lnTo>
                      <a:pt x="285" y="135"/>
                    </a:lnTo>
                    <a:lnTo>
                      <a:pt x="286" y="133"/>
                    </a:lnTo>
                    <a:lnTo>
                      <a:pt x="286" y="130"/>
                    </a:lnTo>
                    <a:lnTo>
                      <a:pt x="288" y="128"/>
                    </a:lnTo>
                    <a:lnTo>
                      <a:pt x="288" y="125"/>
                    </a:lnTo>
                    <a:lnTo>
                      <a:pt x="289" y="124"/>
                    </a:lnTo>
                    <a:lnTo>
                      <a:pt x="289" y="122"/>
                    </a:lnTo>
                    <a:lnTo>
                      <a:pt x="288" y="122"/>
                    </a:lnTo>
                    <a:lnTo>
                      <a:pt x="288" y="124"/>
                    </a:lnTo>
                    <a:lnTo>
                      <a:pt x="285" y="126"/>
                    </a:lnTo>
                    <a:lnTo>
                      <a:pt x="285" y="126"/>
                    </a:lnTo>
                    <a:lnTo>
                      <a:pt x="284" y="129"/>
                    </a:lnTo>
                    <a:lnTo>
                      <a:pt x="282" y="131"/>
                    </a:lnTo>
                    <a:lnTo>
                      <a:pt x="281" y="134"/>
                    </a:lnTo>
                    <a:lnTo>
                      <a:pt x="280" y="137"/>
                    </a:lnTo>
                    <a:lnTo>
                      <a:pt x="277" y="139"/>
                    </a:lnTo>
                    <a:lnTo>
                      <a:pt x="273" y="147"/>
                    </a:lnTo>
                    <a:lnTo>
                      <a:pt x="273" y="149"/>
                    </a:lnTo>
                    <a:lnTo>
                      <a:pt x="272" y="149"/>
                    </a:lnTo>
                    <a:lnTo>
                      <a:pt x="271" y="149"/>
                    </a:lnTo>
                    <a:lnTo>
                      <a:pt x="271" y="149"/>
                    </a:lnTo>
                    <a:lnTo>
                      <a:pt x="272" y="147"/>
                    </a:lnTo>
                    <a:lnTo>
                      <a:pt x="274" y="142"/>
                    </a:lnTo>
                    <a:lnTo>
                      <a:pt x="274" y="141"/>
                    </a:lnTo>
                    <a:lnTo>
                      <a:pt x="274" y="139"/>
                    </a:lnTo>
                    <a:lnTo>
                      <a:pt x="278" y="126"/>
                    </a:lnTo>
                    <a:lnTo>
                      <a:pt x="284" y="114"/>
                    </a:lnTo>
                    <a:lnTo>
                      <a:pt x="284" y="114"/>
                    </a:lnTo>
                    <a:lnTo>
                      <a:pt x="282" y="117"/>
                    </a:lnTo>
                    <a:lnTo>
                      <a:pt x="280" y="118"/>
                    </a:lnTo>
                    <a:lnTo>
                      <a:pt x="278" y="121"/>
                    </a:lnTo>
                    <a:lnTo>
                      <a:pt x="277" y="124"/>
                    </a:lnTo>
                    <a:lnTo>
                      <a:pt x="276" y="125"/>
                    </a:lnTo>
                    <a:lnTo>
                      <a:pt x="274" y="128"/>
                    </a:lnTo>
                    <a:lnTo>
                      <a:pt x="272" y="131"/>
                    </a:lnTo>
                    <a:lnTo>
                      <a:pt x="271" y="135"/>
                    </a:lnTo>
                    <a:lnTo>
                      <a:pt x="269" y="137"/>
                    </a:lnTo>
                    <a:lnTo>
                      <a:pt x="269" y="137"/>
                    </a:lnTo>
                    <a:lnTo>
                      <a:pt x="268" y="138"/>
                    </a:lnTo>
                    <a:lnTo>
                      <a:pt x="267" y="138"/>
                    </a:lnTo>
                    <a:lnTo>
                      <a:pt x="267" y="137"/>
                    </a:lnTo>
                    <a:lnTo>
                      <a:pt x="271" y="124"/>
                    </a:lnTo>
                    <a:lnTo>
                      <a:pt x="276" y="109"/>
                    </a:lnTo>
                    <a:lnTo>
                      <a:pt x="282" y="97"/>
                    </a:lnTo>
                    <a:lnTo>
                      <a:pt x="285" y="93"/>
                    </a:lnTo>
                    <a:lnTo>
                      <a:pt x="286" y="91"/>
                    </a:lnTo>
                    <a:lnTo>
                      <a:pt x="286" y="89"/>
                    </a:lnTo>
                    <a:lnTo>
                      <a:pt x="286" y="89"/>
                    </a:lnTo>
                    <a:lnTo>
                      <a:pt x="286" y="91"/>
                    </a:lnTo>
                    <a:lnTo>
                      <a:pt x="285" y="92"/>
                    </a:lnTo>
                    <a:lnTo>
                      <a:pt x="282" y="93"/>
                    </a:lnTo>
                    <a:lnTo>
                      <a:pt x="281" y="96"/>
                    </a:lnTo>
                    <a:lnTo>
                      <a:pt x="278" y="99"/>
                    </a:lnTo>
                    <a:lnTo>
                      <a:pt x="277" y="101"/>
                    </a:lnTo>
                    <a:lnTo>
                      <a:pt x="274" y="105"/>
                    </a:lnTo>
                    <a:lnTo>
                      <a:pt x="273" y="108"/>
                    </a:lnTo>
                    <a:lnTo>
                      <a:pt x="271" y="110"/>
                    </a:lnTo>
                    <a:lnTo>
                      <a:pt x="271" y="112"/>
                    </a:lnTo>
                    <a:lnTo>
                      <a:pt x="267" y="117"/>
                    </a:lnTo>
                    <a:lnTo>
                      <a:pt x="264" y="122"/>
                    </a:lnTo>
                    <a:lnTo>
                      <a:pt x="260" y="128"/>
                    </a:lnTo>
                    <a:lnTo>
                      <a:pt x="260" y="128"/>
                    </a:lnTo>
                    <a:lnTo>
                      <a:pt x="259" y="129"/>
                    </a:lnTo>
                    <a:lnTo>
                      <a:pt x="259" y="129"/>
                    </a:lnTo>
                    <a:lnTo>
                      <a:pt x="257" y="129"/>
                    </a:lnTo>
                    <a:lnTo>
                      <a:pt x="257" y="128"/>
                    </a:lnTo>
                    <a:lnTo>
                      <a:pt x="268" y="103"/>
                    </a:lnTo>
                    <a:lnTo>
                      <a:pt x="281" y="79"/>
                    </a:lnTo>
                    <a:lnTo>
                      <a:pt x="282" y="76"/>
                    </a:lnTo>
                    <a:lnTo>
                      <a:pt x="284" y="75"/>
                    </a:lnTo>
                    <a:lnTo>
                      <a:pt x="284" y="75"/>
                    </a:lnTo>
                    <a:lnTo>
                      <a:pt x="284" y="75"/>
                    </a:lnTo>
                    <a:lnTo>
                      <a:pt x="282" y="76"/>
                    </a:lnTo>
                    <a:lnTo>
                      <a:pt x="281" y="78"/>
                    </a:lnTo>
                    <a:lnTo>
                      <a:pt x="281" y="79"/>
                    </a:lnTo>
                    <a:lnTo>
                      <a:pt x="280" y="80"/>
                    </a:lnTo>
                    <a:lnTo>
                      <a:pt x="278" y="82"/>
                    </a:lnTo>
                    <a:lnTo>
                      <a:pt x="278" y="83"/>
                    </a:lnTo>
                    <a:lnTo>
                      <a:pt x="274" y="87"/>
                    </a:lnTo>
                    <a:lnTo>
                      <a:pt x="272" y="92"/>
                    </a:lnTo>
                    <a:lnTo>
                      <a:pt x="269" y="97"/>
                    </a:lnTo>
                    <a:lnTo>
                      <a:pt x="265" y="103"/>
                    </a:lnTo>
                    <a:lnTo>
                      <a:pt x="263" y="108"/>
                    </a:lnTo>
                    <a:lnTo>
                      <a:pt x="259" y="113"/>
                    </a:lnTo>
                    <a:lnTo>
                      <a:pt x="257" y="113"/>
                    </a:lnTo>
                    <a:lnTo>
                      <a:pt x="257" y="113"/>
                    </a:lnTo>
                    <a:lnTo>
                      <a:pt x="257" y="113"/>
                    </a:lnTo>
                    <a:lnTo>
                      <a:pt x="257" y="113"/>
                    </a:lnTo>
                    <a:lnTo>
                      <a:pt x="265" y="95"/>
                    </a:lnTo>
                    <a:lnTo>
                      <a:pt x="276" y="76"/>
                    </a:lnTo>
                    <a:lnTo>
                      <a:pt x="285" y="58"/>
                    </a:lnTo>
                    <a:lnTo>
                      <a:pt x="285" y="58"/>
                    </a:lnTo>
                    <a:lnTo>
                      <a:pt x="284" y="58"/>
                    </a:lnTo>
                    <a:lnTo>
                      <a:pt x="282" y="61"/>
                    </a:lnTo>
                    <a:lnTo>
                      <a:pt x="281" y="62"/>
                    </a:lnTo>
                    <a:lnTo>
                      <a:pt x="280" y="65"/>
                    </a:lnTo>
                    <a:lnTo>
                      <a:pt x="278" y="66"/>
                    </a:lnTo>
                    <a:lnTo>
                      <a:pt x="277" y="69"/>
                    </a:lnTo>
                    <a:lnTo>
                      <a:pt x="277" y="69"/>
                    </a:lnTo>
                    <a:lnTo>
                      <a:pt x="260" y="95"/>
                    </a:lnTo>
                    <a:lnTo>
                      <a:pt x="260" y="96"/>
                    </a:lnTo>
                    <a:lnTo>
                      <a:pt x="259" y="96"/>
                    </a:lnTo>
                    <a:lnTo>
                      <a:pt x="259" y="96"/>
                    </a:lnTo>
                    <a:lnTo>
                      <a:pt x="259" y="95"/>
                    </a:lnTo>
                    <a:lnTo>
                      <a:pt x="267" y="72"/>
                    </a:lnTo>
                    <a:lnTo>
                      <a:pt x="276" y="50"/>
                    </a:lnTo>
                    <a:lnTo>
                      <a:pt x="268" y="69"/>
                    </a:lnTo>
                    <a:lnTo>
                      <a:pt x="259" y="86"/>
                    </a:lnTo>
                    <a:lnTo>
                      <a:pt x="259" y="87"/>
                    </a:lnTo>
                    <a:lnTo>
                      <a:pt x="257" y="87"/>
                    </a:lnTo>
                    <a:lnTo>
                      <a:pt x="257" y="87"/>
                    </a:lnTo>
                    <a:lnTo>
                      <a:pt x="257" y="87"/>
                    </a:lnTo>
                    <a:lnTo>
                      <a:pt x="264" y="63"/>
                    </a:lnTo>
                    <a:lnTo>
                      <a:pt x="272" y="41"/>
                    </a:lnTo>
                    <a:lnTo>
                      <a:pt x="272" y="41"/>
                    </a:lnTo>
                    <a:lnTo>
                      <a:pt x="273" y="38"/>
                    </a:lnTo>
                    <a:lnTo>
                      <a:pt x="273" y="37"/>
                    </a:lnTo>
                    <a:lnTo>
                      <a:pt x="274" y="36"/>
                    </a:lnTo>
                    <a:lnTo>
                      <a:pt x="274" y="34"/>
                    </a:lnTo>
                    <a:lnTo>
                      <a:pt x="276" y="33"/>
                    </a:lnTo>
                    <a:lnTo>
                      <a:pt x="276" y="32"/>
                    </a:lnTo>
                    <a:lnTo>
                      <a:pt x="276" y="32"/>
                    </a:lnTo>
                    <a:lnTo>
                      <a:pt x="274" y="33"/>
                    </a:lnTo>
                    <a:lnTo>
                      <a:pt x="274" y="34"/>
                    </a:lnTo>
                    <a:lnTo>
                      <a:pt x="272" y="38"/>
                    </a:lnTo>
                    <a:lnTo>
                      <a:pt x="268" y="46"/>
                    </a:lnTo>
                    <a:lnTo>
                      <a:pt x="264" y="57"/>
                    </a:lnTo>
                    <a:lnTo>
                      <a:pt x="260" y="66"/>
                    </a:lnTo>
                    <a:lnTo>
                      <a:pt x="259" y="66"/>
                    </a:lnTo>
                    <a:lnTo>
                      <a:pt x="259" y="67"/>
                    </a:lnTo>
                    <a:lnTo>
                      <a:pt x="259" y="67"/>
                    </a:lnTo>
                    <a:lnTo>
                      <a:pt x="257" y="66"/>
                    </a:lnTo>
                    <a:lnTo>
                      <a:pt x="263" y="49"/>
                    </a:lnTo>
                    <a:lnTo>
                      <a:pt x="269" y="32"/>
                    </a:lnTo>
                    <a:lnTo>
                      <a:pt x="268" y="36"/>
                    </a:lnTo>
                    <a:lnTo>
                      <a:pt x="265" y="38"/>
                    </a:lnTo>
                    <a:lnTo>
                      <a:pt x="263" y="42"/>
                    </a:lnTo>
                    <a:lnTo>
                      <a:pt x="260" y="46"/>
                    </a:lnTo>
                    <a:lnTo>
                      <a:pt x="259" y="50"/>
                    </a:lnTo>
                    <a:lnTo>
                      <a:pt x="257" y="50"/>
                    </a:lnTo>
                    <a:lnTo>
                      <a:pt x="257" y="50"/>
                    </a:lnTo>
                    <a:lnTo>
                      <a:pt x="261" y="42"/>
                    </a:lnTo>
                    <a:lnTo>
                      <a:pt x="265" y="33"/>
                    </a:lnTo>
                    <a:lnTo>
                      <a:pt x="271" y="27"/>
                    </a:lnTo>
                    <a:lnTo>
                      <a:pt x="272" y="27"/>
                    </a:lnTo>
                    <a:lnTo>
                      <a:pt x="272" y="27"/>
                    </a:lnTo>
                    <a:lnTo>
                      <a:pt x="269" y="34"/>
                    </a:lnTo>
                    <a:lnTo>
                      <a:pt x="267" y="42"/>
                    </a:lnTo>
                    <a:lnTo>
                      <a:pt x="267" y="45"/>
                    </a:lnTo>
                    <a:lnTo>
                      <a:pt x="265" y="48"/>
                    </a:lnTo>
                    <a:lnTo>
                      <a:pt x="264" y="50"/>
                    </a:lnTo>
                    <a:lnTo>
                      <a:pt x="264" y="54"/>
                    </a:lnTo>
                    <a:lnTo>
                      <a:pt x="263" y="55"/>
                    </a:lnTo>
                    <a:lnTo>
                      <a:pt x="261" y="58"/>
                    </a:lnTo>
                    <a:lnTo>
                      <a:pt x="261" y="59"/>
                    </a:lnTo>
                    <a:lnTo>
                      <a:pt x="261" y="59"/>
                    </a:lnTo>
                    <a:lnTo>
                      <a:pt x="261" y="58"/>
                    </a:lnTo>
                    <a:lnTo>
                      <a:pt x="263" y="57"/>
                    </a:lnTo>
                    <a:lnTo>
                      <a:pt x="264" y="51"/>
                    </a:lnTo>
                    <a:lnTo>
                      <a:pt x="269" y="40"/>
                    </a:lnTo>
                    <a:lnTo>
                      <a:pt x="277" y="29"/>
                    </a:lnTo>
                    <a:lnTo>
                      <a:pt x="277" y="25"/>
                    </a:lnTo>
                    <a:lnTo>
                      <a:pt x="277" y="20"/>
                    </a:lnTo>
                    <a:lnTo>
                      <a:pt x="278" y="16"/>
                    </a:lnTo>
                    <a:lnTo>
                      <a:pt x="280" y="12"/>
                    </a:lnTo>
                    <a:lnTo>
                      <a:pt x="282" y="9"/>
                    </a:lnTo>
                    <a:lnTo>
                      <a:pt x="278" y="12"/>
                    </a:lnTo>
                    <a:lnTo>
                      <a:pt x="274" y="16"/>
                    </a:lnTo>
                    <a:lnTo>
                      <a:pt x="271" y="19"/>
                    </a:lnTo>
                    <a:lnTo>
                      <a:pt x="267" y="21"/>
                    </a:lnTo>
                    <a:lnTo>
                      <a:pt x="265" y="24"/>
                    </a:lnTo>
                    <a:lnTo>
                      <a:pt x="265" y="25"/>
                    </a:lnTo>
                    <a:lnTo>
                      <a:pt x="264" y="25"/>
                    </a:lnTo>
                    <a:lnTo>
                      <a:pt x="263" y="27"/>
                    </a:lnTo>
                    <a:lnTo>
                      <a:pt x="261" y="27"/>
                    </a:lnTo>
                    <a:lnTo>
                      <a:pt x="260" y="27"/>
                    </a:lnTo>
                    <a:lnTo>
                      <a:pt x="260" y="27"/>
                    </a:lnTo>
                    <a:lnTo>
                      <a:pt x="264" y="16"/>
                    </a:lnTo>
                    <a:lnTo>
                      <a:pt x="267" y="7"/>
                    </a:lnTo>
                    <a:lnTo>
                      <a:pt x="264" y="12"/>
                    </a:lnTo>
                    <a:lnTo>
                      <a:pt x="261" y="17"/>
                    </a:lnTo>
                    <a:lnTo>
                      <a:pt x="257" y="23"/>
                    </a:lnTo>
                    <a:lnTo>
                      <a:pt x="255" y="27"/>
                    </a:lnTo>
                    <a:lnTo>
                      <a:pt x="253" y="28"/>
                    </a:lnTo>
                    <a:lnTo>
                      <a:pt x="252" y="29"/>
                    </a:lnTo>
                    <a:lnTo>
                      <a:pt x="251" y="29"/>
                    </a:lnTo>
                    <a:lnTo>
                      <a:pt x="250" y="29"/>
                    </a:lnTo>
                    <a:lnTo>
                      <a:pt x="250" y="29"/>
                    </a:lnTo>
                    <a:lnTo>
                      <a:pt x="250" y="25"/>
                    </a:lnTo>
                    <a:lnTo>
                      <a:pt x="251" y="21"/>
                    </a:lnTo>
                    <a:lnTo>
                      <a:pt x="253" y="17"/>
                    </a:lnTo>
                    <a:lnTo>
                      <a:pt x="255" y="13"/>
                    </a:lnTo>
                    <a:lnTo>
                      <a:pt x="252" y="19"/>
                    </a:lnTo>
                    <a:lnTo>
                      <a:pt x="247" y="24"/>
                    </a:lnTo>
                    <a:lnTo>
                      <a:pt x="242" y="28"/>
                    </a:lnTo>
                    <a:lnTo>
                      <a:pt x="242" y="28"/>
                    </a:lnTo>
                    <a:lnTo>
                      <a:pt x="240" y="29"/>
                    </a:lnTo>
                    <a:lnTo>
                      <a:pt x="239" y="29"/>
                    </a:lnTo>
                    <a:lnTo>
                      <a:pt x="238" y="29"/>
                    </a:lnTo>
                    <a:lnTo>
                      <a:pt x="238" y="29"/>
                    </a:lnTo>
                    <a:lnTo>
                      <a:pt x="239" y="23"/>
                    </a:lnTo>
                    <a:lnTo>
                      <a:pt x="242" y="16"/>
                    </a:lnTo>
                    <a:lnTo>
                      <a:pt x="242" y="15"/>
                    </a:lnTo>
                    <a:lnTo>
                      <a:pt x="243" y="13"/>
                    </a:lnTo>
                    <a:lnTo>
                      <a:pt x="244" y="11"/>
                    </a:lnTo>
                    <a:lnTo>
                      <a:pt x="246" y="9"/>
                    </a:lnTo>
                    <a:lnTo>
                      <a:pt x="246" y="8"/>
                    </a:lnTo>
                    <a:lnTo>
                      <a:pt x="246" y="7"/>
                    </a:lnTo>
                    <a:lnTo>
                      <a:pt x="246" y="7"/>
                    </a:lnTo>
                    <a:lnTo>
                      <a:pt x="246" y="8"/>
                    </a:lnTo>
                    <a:lnTo>
                      <a:pt x="243" y="9"/>
                    </a:lnTo>
                    <a:lnTo>
                      <a:pt x="240" y="13"/>
                    </a:lnTo>
                    <a:lnTo>
                      <a:pt x="238" y="17"/>
                    </a:lnTo>
                    <a:lnTo>
                      <a:pt x="234" y="21"/>
                    </a:lnTo>
                    <a:lnTo>
                      <a:pt x="230" y="24"/>
                    </a:lnTo>
                    <a:lnTo>
                      <a:pt x="230" y="24"/>
                    </a:lnTo>
                    <a:lnTo>
                      <a:pt x="228" y="25"/>
                    </a:lnTo>
                    <a:lnTo>
                      <a:pt x="227" y="25"/>
                    </a:lnTo>
                    <a:lnTo>
                      <a:pt x="227" y="24"/>
                    </a:lnTo>
                    <a:lnTo>
                      <a:pt x="228" y="19"/>
                    </a:lnTo>
                    <a:lnTo>
                      <a:pt x="230" y="13"/>
                    </a:lnTo>
                    <a:lnTo>
                      <a:pt x="227" y="17"/>
                    </a:lnTo>
                    <a:lnTo>
                      <a:pt x="225" y="20"/>
                    </a:lnTo>
                    <a:lnTo>
                      <a:pt x="223" y="23"/>
                    </a:lnTo>
                    <a:lnTo>
                      <a:pt x="221" y="25"/>
                    </a:lnTo>
                    <a:lnTo>
                      <a:pt x="218" y="27"/>
                    </a:lnTo>
                    <a:lnTo>
                      <a:pt x="215" y="28"/>
                    </a:lnTo>
                    <a:lnTo>
                      <a:pt x="214" y="28"/>
                    </a:lnTo>
                    <a:lnTo>
                      <a:pt x="214" y="27"/>
                    </a:lnTo>
                    <a:lnTo>
                      <a:pt x="215" y="21"/>
                    </a:lnTo>
                    <a:lnTo>
                      <a:pt x="218" y="17"/>
                    </a:lnTo>
                    <a:lnTo>
                      <a:pt x="221" y="12"/>
                    </a:lnTo>
                    <a:lnTo>
                      <a:pt x="218" y="16"/>
                    </a:lnTo>
                    <a:lnTo>
                      <a:pt x="215" y="20"/>
                    </a:lnTo>
                    <a:lnTo>
                      <a:pt x="211" y="24"/>
                    </a:lnTo>
                    <a:lnTo>
                      <a:pt x="207" y="27"/>
                    </a:lnTo>
                    <a:lnTo>
                      <a:pt x="206" y="28"/>
                    </a:lnTo>
                    <a:lnTo>
                      <a:pt x="205" y="28"/>
                    </a:lnTo>
                    <a:lnTo>
                      <a:pt x="205" y="28"/>
                    </a:lnTo>
                    <a:lnTo>
                      <a:pt x="204" y="27"/>
                    </a:lnTo>
                    <a:lnTo>
                      <a:pt x="206" y="21"/>
                    </a:lnTo>
                    <a:lnTo>
                      <a:pt x="209" y="17"/>
                    </a:lnTo>
                    <a:lnTo>
                      <a:pt x="211" y="12"/>
                    </a:lnTo>
                    <a:lnTo>
                      <a:pt x="206" y="19"/>
                    </a:lnTo>
                    <a:lnTo>
                      <a:pt x="204" y="21"/>
                    </a:lnTo>
                    <a:lnTo>
                      <a:pt x="201" y="23"/>
                    </a:lnTo>
                    <a:lnTo>
                      <a:pt x="198" y="25"/>
                    </a:lnTo>
                    <a:lnTo>
                      <a:pt x="198" y="25"/>
                    </a:lnTo>
                    <a:lnTo>
                      <a:pt x="197" y="27"/>
                    </a:lnTo>
                    <a:lnTo>
                      <a:pt x="196" y="27"/>
                    </a:lnTo>
                    <a:lnTo>
                      <a:pt x="194" y="27"/>
                    </a:lnTo>
                    <a:lnTo>
                      <a:pt x="194" y="25"/>
                    </a:lnTo>
                    <a:lnTo>
                      <a:pt x="200" y="16"/>
                    </a:lnTo>
                    <a:lnTo>
                      <a:pt x="204" y="8"/>
                    </a:lnTo>
                    <a:lnTo>
                      <a:pt x="201" y="13"/>
                    </a:lnTo>
                    <a:lnTo>
                      <a:pt x="197" y="19"/>
                    </a:lnTo>
                    <a:lnTo>
                      <a:pt x="192" y="24"/>
                    </a:lnTo>
                    <a:lnTo>
                      <a:pt x="192" y="24"/>
                    </a:lnTo>
                    <a:lnTo>
                      <a:pt x="190" y="25"/>
                    </a:lnTo>
                    <a:lnTo>
                      <a:pt x="189" y="25"/>
                    </a:lnTo>
                    <a:lnTo>
                      <a:pt x="188" y="25"/>
                    </a:lnTo>
                    <a:lnTo>
                      <a:pt x="188" y="24"/>
                    </a:lnTo>
                    <a:lnTo>
                      <a:pt x="189" y="21"/>
                    </a:lnTo>
                    <a:lnTo>
                      <a:pt x="192" y="17"/>
                    </a:lnTo>
                    <a:lnTo>
                      <a:pt x="193" y="12"/>
                    </a:lnTo>
                    <a:lnTo>
                      <a:pt x="196" y="9"/>
                    </a:lnTo>
                    <a:lnTo>
                      <a:pt x="197" y="7"/>
                    </a:lnTo>
                    <a:lnTo>
                      <a:pt x="190" y="12"/>
                    </a:lnTo>
                    <a:lnTo>
                      <a:pt x="183" y="19"/>
                    </a:lnTo>
                    <a:lnTo>
                      <a:pt x="181" y="19"/>
                    </a:lnTo>
                    <a:lnTo>
                      <a:pt x="179" y="21"/>
                    </a:lnTo>
                    <a:lnTo>
                      <a:pt x="176" y="24"/>
                    </a:lnTo>
                    <a:lnTo>
                      <a:pt x="176" y="24"/>
                    </a:lnTo>
                    <a:lnTo>
                      <a:pt x="175" y="24"/>
                    </a:lnTo>
                    <a:lnTo>
                      <a:pt x="173" y="24"/>
                    </a:lnTo>
                    <a:lnTo>
                      <a:pt x="173" y="24"/>
                    </a:lnTo>
                    <a:lnTo>
                      <a:pt x="175" y="19"/>
                    </a:lnTo>
                    <a:lnTo>
                      <a:pt x="177" y="15"/>
                    </a:lnTo>
                    <a:lnTo>
                      <a:pt x="180" y="11"/>
                    </a:lnTo>
                    <a:lnTo>
                      <a:pt x="177" y="15"/>
                    </a:lnTo>
                    <a:lnTo>
                      <a:pt x="173" y="19"/>
                    </a:lnTo>
                    <a:lnTo>
                      <a:pt x="169" y="21"/>
                    </a:lnTo>
                    <a:lnTo>
                      <a:pt x="167" y="24"/>
                    </a:lnTo>
                    <a:lnTo>
                      <a:pt x="165" y="24"/>
                    </a:lnTo>
                    <a:lnTo>
                      <a:pt x="165" y="24"/>
                    </a:lnTo>
                    <a:lnTo>
                      <a:pt x="164" y="24"/>
                    </a:lnTo>
                    <a:lnTo>
                      <a:pt x="164" y="24"/>
                    </a:lnTo>
                    <a:lnTo>
                      <a:pt x="167" y="17"/>
                    </a:lnTo>
                    <a:lnTo>
                      <a:pt x="169" y="13"/>
                    </a:lnTo>
                    <a:lnTo>
                      <a:pt x="173" y="9"/>
                    </a:lnTo>
                    <a:lnTo>
                      <a:pt x="168" y="15"/>
                    </a:lnTo>
                    <a:lnTo>
                      <a:pt x="163" y="20"/>
                    </a:lnTo>
                    <a:lnTo>
                      <a:pt x="156" y="25"/>
                    </a:lnTo>
                    <a:lnTo>
                      <a:pt x="156" y="25"/>
                    </a:lnTo>
                    <a:lnTo>
                      <a:pt x="155" y="25"/>
                    </a:lnTo>
                    <a:lnTo>
                      <a:pt x="154" y="27"/>
                    </a:lnTo>
                    <a:lnTo>
                      <a:pt x="154" y="27"/>
                    </a:lnTo>
                    <a:lnTo>
                      <a:pt x="154" y="25"/>
                    </a:lnTo>
                    <a:lnTo>
                      <a:pt x="154" y="24"/>
                    </a:lnTo>
                    <a:lnTo>
                      <a:pt x="155" y="21"/>
                    </a:lnTo>
                    <a:lnTo>
                      <a:pt x="156" y="19"/>
                    </a:lnTo>
                    <a:lnTo>
                      <a:pt x="158" y="16"/>
                    </a:lnTo>
                    <a:lnTo>
                      <a:pt x="160" y="15"/>
                    </a:lnTo>
                    <a:lnTo>
                      <a:pt x="162" y="12"/>
                    </a:lnTo>
                    <a:lnTo>
                      <a:pt x="162" y="11"/>
                    </a:lnTo>
                    <a:lnTo>
                      <a:pt x="163" y="9"/>
                    </a:lnTo>
                    <a:lnTo>
                      <a:pt x="163" y="8"/>
                    </a:lnTo>
                    <a:lnTo>
                      <a:pt x="163" y="9"/>
                    </a:lnTo>
                    <a:lnTo>
                      <a:pt x="160" y="9"/>
                    </a:lnTo>
                    <a:lnTo>
                      <a:pt x="159" y="12"/>
                    </a:lnTo>
                    <a:lnTo>
                      <a:pt x="155" y="16"/>
                    </a:lnTo>
                    <a:lnTo>
                      <a:pt x="151" y="20"/>
                    </a:lnTo>
                    <a:lnTo>
                      <a:pt x="147" y="23"/>
                    </a:lnTo>
                    <a:lnTo>
                      <a:pt x="147" y="23"/>
                    </a:lnTo>
                    <a:lnTo>
                      <a:pt x="146" y="23"/>
                    </a:lnTo>
                    <a:lnTo>
                      <a:pt x="146" y="23"/>
                    </a:lnTo>
                    <a:lnTo>
                      <a:pt x="146" y="23"/>
                    </a:lnTo>
                    <a:lnTo>
                      <a:pt x="147" y="17"/>
                    </a:lnTo>
                    <a:lnTo>
                      <a:pt x="148" y="13"/>
                    </a:lnTo>
                    <a:lnTo>
                      <a:pt x="151" y="11"/>
                    </a:lnTo>
                    <a:lnTo>
                      <a:pt x="151" y="8"/>
                    </a:lnTo>
                    <a:lnTo>
                      <a:pt x="151" y="8"/>
                    </a:lnTo>
                    <a:lnTo>
                      <a:pt x="151" y="8"/>
                    </a:lnTo>
                    <a:lnTo>
                      <a:pt x="150" y="9"/>
                    </a:lnTo>
                    <a:lnTo>
                      <a:pt x="148" y="11"/>
                    </a:lnTo>
                    <a:lnTo>
                      <a:pt x="147" y="13"/>
                    </a:lnTo>
                    <a:lnTo>
                      <a:pt x="144" y="16"/>
                    </a:lnTo>
                    <a:lnTo>
                      <a:pt x="143" y="17"/>
                    </a:lnTo>
                    <a:lnTo>
                      <a:pt x="142" y="20"/>
                    </a:lnTo>
                    <a:lnTo>
                      <a:pt x="141" y="21"/>
                    </a:lnTo>
                    <a:lnTo>
                      <a:pt x="139" y="23"/>
                    </a:lnTo>
                    <a:lnTo>
                      <a:pt x="138" y="24"/>
                    </a:lnTo>
                    <a:lnTo>
                      <a:pt x="138" y="24"/>
                    </a:lnTo>
                    <a:lnTo>
                      <a:pt x="137" y="24"/>
                    </a:lnTo>
                    <a:lnTo>
                      <a:pt x="135" y="24"/>
                    </a:lnTo>
                    <a:lnTo>
                      <a:pt x="135" y="24"/>
                    </a:lnTo>
                    <a:lnTo>
                      <a:pt x="138" y="17"/>
                    </a:lnTo>
                    <a:lnTo>
                      <a:pt x="141" y="12"/>
                    </a:lnTo>
                    <a:lnTo>
                      <a:pt x="144" y="7"/>
                    </a:lnTo>
                    <a:lnTo>
                      <a:pt x="144" y="6"/>
                    </a:lnTo>
                    <a:lnTo>
                      <a:pt x="144" y="6"/>
                    </a:lnTo>
                    <a:lnTo>
                      <a:pt x="144" y="7"/>
                    </a:lnTo>
                    <a:lnTo>
                      <a:pt x="142" y="8"/>
                    </a:lnTo>
                    <a:lnTo>
                      <a:pt x="141" y="9"/>
                    </a:lnTo>
                    <a:lnTo>
                      <a:pt x="139" y="12"/>
                    </a:lnTo>
                    <a:lnTo>
                      <a:pt x="137" y="13"/>
                    </a:lnTo>
                    <a:lnTo>
                      <a:pt x="135" y="15"/>
                    </a:lnTo>
                    <a:lnTo>
                      <a:pt x="134" y="17"/>
                    </a:lnTo>
                    <a:lnTo>
                      <a:pt x="133" y="17"/>
                    </a:lnTo>
                    <a:lnTo>
                      <a:pt x="131" y="19"/>
                    </a:lnTo>
                    <a:lnTo>
                      <a:pt x="130" y="20"/>
                    </a:lnTo>
                    <a:lnTo>
                      <a:pt x="129" y="21"/>
                    </a:lnTo>
                    <a:lnTo>
                      <a:pt x="127" y="21"/>
                    </a:lnTo>
                    <a:lnTo>
                      <a:pt x="127" y="23"/>
                    </a:lnTo>
                    <a:lnTo>
                      <a:pt x="126" y="21"/>
                    </a:lnTo>
                    <a:lnTo>
                      <a:pt x="126" y="21"/>
                    </a:lnTo>
                    <a:lnTo>
                      <a:pt x="127" y="17"/>
                    </a:lnTo>
                    <a:lnTo>
                      <a:pt x="129" y="13"/>
                    </a:lnTo>
                    <a:lnTo>
                      <a:pt x="131" y="11"/>
                    </a:lnTo>
                    <a:lnTo>
                      <a:pt x="134" y="7"/>
                    </a:lnTo>
                    <a:lnTo>
                      <a:pt x="129" y="12"/>
                    </a:lnTo>
                    <a:lnTo>
                      <a:pt x="125" y="16"/>
                    </a:lnTo>
                    <a:lnTo>
                      <a:pt x="120" y="21"/>
                    </a:lnTo>
                    <a:lnTo>
                      <a:pt x="120" y="23"/>
                    </a:lnTo>
                    <a:lnTo>
                      <a:pt x="118" y="23"/>
                    </a:lnTo>
                    <a:lnTo>
                      <a:pt x="117" y="24"/>
                    </a:lnTo>
                    <a:lnTo>
                      <a:pt x="116" y="24"/>
                    </a:lnTo>
                    <a:lnTo>
                      <a:pt x="116" y="23"/>
                    </a:lnTo>
                    <a:lnTo>
                      <a:pt x="118" y="19"/>
                    </a:lnTo>
                    <a:lnTo>
                      <a:pt x="116" y="21"/>
                    </a:lnTo>
                    <a:lnTo>
                      <a:pt x="116" y="21"/>
                    </a:lnTo>
                    <a:lnTo>
                      <a:pt x="114" y="23"/>
                    </a:lnTo>
                    <a:lnTo>
                      <a:pt x="113" y="23"/>
                    </a:lnTo>
                    <a:lnTo>
                      <a:pt x="112" y="23"/>
                    </a:lnTo>
                    <a:lnTo>
                      <a:pt x="112" y="23"/>
                    </a:lnTo>
                    <a:lnTo>
                      <a:pt x="114" y="16"/>
                    </a:lnTo>
                    <a:lnTo>
                      <a:pt x="117" y="11"/>
                    </a:lnTo>
                    <a:lnTo>
                      <a:pt x="116" y="12"/>
                    </a:lnTo>
                    <a:lnTo>
                      <a:pt x="113" y="16"/>
                    </a:lnTo>
                    <a:lnTo>
                      <a:pt x="110" y="19"/>
                    </a:lnTo>
                    <a:lnTo>
                      <a:pt x="108" y="21"/>
                    </a:lnTo>
                    <a:lnTo>
                      <a:pt x="108" y="23"/>
                    </a:lnTo>
                    <a:lnTo>
                      <a:pt x="106" y="23"/>
                    </a:lnTo>
                    <a:lnTo>
                      <a:pt x="105" y="23"/>
                    </a:lnTo>
                    <a:lnTo>
                      <a:pt x="105" y="23"/>
                    </a:lnTo>
                    <a:lnTo>
                      <a:pt x="105" y="23"/>
                    </a:lnTo>
                    <a:lnTo>
                      <a:pt x="106" y="17"/>
                    </a:lnTo>
                    <a:lnTo>
                      <a:pt x="108" y="12"/>
                    </a:lnTo>
                    <a:lnTo>
                      <a:pt x="109" y="7"/>
                    </a:lnTo>
                    <a:lnTo>
                      <a:pt x="110" y="4"/>
                    </a:lnTo>
                    <a:lnTo>
                      <a:pt x="112" y="3"/>
                    </a:lnTo>
                    <a:lnTo>
                      <a:pt x="112" y="3"/>
                    </a:lnTo>
                    <a:lnTo>
                      <a:pt x="110" y="4"/>
                    </a:lnTo>
                    <a:lnTo>
                      <a:pt x="108" y="7"/>
                    </a:lnTo>
                    <a:lnTo>
                      <a:pt x="102" y="12"/>
                    </a:lnTo>
                    <a:lnTo>
                      <a:pt x="100" y="16"/>
                    </a:lnTo>
                    <a:lnTo>
                      <a:pt x="97" y="20"/>
                    </a:lnTo>
                    <a:lnTo>
                      <a:pt x="95" y="23"/>
                    </a:lnTo>
                    <a:lnTo>
                      <a:pt x="93" y="24"/>
                    </a:lnTo>
                    <a:lnTo>
                      <a:pt x="92" y="24"/>
                    </a:lnTo>
                    <a:lnTo>
                      <a:pt x="92" y="24"/>
                    </a:lnTo>
                    <a:lnTo>
                      <a:pt x="91" y="23"/>
                    </a:lnTo>
                    <a:lnTo>
                      <a:pt x="91" y="23"/>
                    </a:lnTo>
                    <a:lnTo>
                      <a:pt x="93" y="15"/>
                    </a:lnTo>
                    <a:lnTo>
                      <a:pt x="97" y="8"/>
                    </a:lnTo>
                    <a:lnTo>
                      <a:pt x="95" y="11"/>
                    </a:lnTo>
                    <a:lnTo>
                      <a:pt x="92" y="13"/>
                    </a:lnTo>
                    <a:lnTo>
                      <a:pt x="89" y="16"/>
                    </a:lnTo>
                    <a:lnTo>
                      <a:pt x="87" y="19"/>
                    </a:lnTo>
                    <a:lnTo>
                      <a:pt x="84" y="21"/>
                    </a:lnTo>
                    <a:lnTo>
                      <a:pt x="80" y="23"/>
                    </a:lnTo>
                    <a:lnTo>
                      <a:pt x="80" y="23"/>
                    </a:lnTo>
                    <a:lnTo>
                      <a:pt x="79" y="23"/>
                    </a:lnTo>
                    <a:lnTo>
                      <a:pt x="80" y="21"/>
                    </a:lnTo>
                    <a:lnTo>
                      <a:pt x="80" y="20"/>
                    </a:lnTo>
                    <a:lnTo>
                      <a:pt x="81" y="19"/>
                    </a:lnTo>
                    <a:lnTo>
                      <a:pt x="83" y="16"/>
                    </a:lnTo>
                    <a:lnTo>
                      <a:pt x="84" y="15"/>
                    </a:lnTo>
                    <a:lnTo>
                      <a:pt x="85" y="12"/>
                    </a:lnTo>
                    <a:lnTo>
                      <a:pt x="87" y="11"/>
                    </a:lnTo>
                    <a:lnTo>
                      <a:pt x="88" y="9"/>
                    </a:lnTo>
                    <a:lnTo>
                      <a:pt x="88" y="9"/>
                    </a:lnTo>
                    <a:lnTo>
                      <a:pt x="87" y="9"/>
                    </a:lnTo>
                    <a:lnTo>
                      <a:pt x="85" y="11"/>
                    </a:lnTo>
                    <a:lnTo>
                      <a:pt x="79" y="19"/>
                    </a:lnTo>
                    <a:lnTo>
                      <a:pt x="72" y="25"/>
                    </a:lnTo>
                    <a:lnTo>
                      <a:pt x="72" y="25"/>
                    </a:lnTo>
                    <a:lnTo>
                      <a:pt x="71" y="27"/>
                    </a:lnTo>
                    <a:lnTo>
                      <a:pt x="70" y="27"/>
                    </a:lnTo>
                    <a:lnTo>
                      <a:pt x="70" y="27"/>
                    </a:lnTo>
                    <a:lnTo>
                      <a:pt x="70" y="25"/>
                    </a:lnTo>
                    <a:lnTo>
                      <a:pt x="70" y="23"/>
                    </a:lnTo>
                    <a:lnTo>
                      <a:pt x="71" y="21"/>
                    </a:lnTo>
                    <a:lnTo>
                      <a:pt x="71" y="20"/>
                    </a:lnTo>
                    <a:lnTo>
                      <a:pt x="72" y="19"/>
                    </a:lnTo>
                    <a:lnTo>
                      <a:pt x="72" y="17"/>
                    </a:lnTo>
                    <a:lnTo>
                      <a:pt x="74" y="16"/>
                    </a:lnTo>
                    <a:lnTo>
                      <a:pt x="74" y="15"/>
                    </a:lnTo>
                    <a:lnTo>
                      <a:pt x="75" y="13"/>
                    </a:lnTo>
                    <a:lnTo>
                      <a:pt x="75" y="12"/>
                    </a:lnTo>
                    <a:lnTo>
                      <a:pt x="75" y="11"/>
                    </a:lnTo>
                    <a:lnTo>
                      <a:pt x="75" y="9"/>
                    </a:lnTo>
                    <a:lnTo>
                      <a:pt x="75" y="9"/>
                    </a:lnTo>
                    <a:lnTo>
                      <a:pt x="74" y="11"/>
                    </a:lnTo>
                    <a:lnTo>
                      <a:pt x="71" y="13"/>
                    </a:lnTo>
                    <a:lnTo>
                      <a:pt x="68" y="17"/>
                    </a:lnTo>
                    <a:lnTo>
                      <a:pt x="66" y="20"/>
                    </a:lnTo>
                    <a:lnTo>
                      <a:pt x="63" y="23"/>
                    </a:lnTo>
                    <a:lnTo>
                      <a:pt x="63" y="23"/>
                    </a:lnTo>
                    <a:lnTo>
                      <a:pt x="62" y="23"/>
                    </a:lnTo>
                    <a:lnTo>
                      <a:pt x="62" y="23"/>
                    </a:lnTo>
                    <a:lnTo>
                      <a:pt x="62" y="21"/>
                    </a:lnTo>
                    <a:lnTo>
                      <a:pt x="62" y="20"/>
                    </a:lnTo>
                    <a:lnTo>
                      <a:pt x="63" y="17"/>
                    </a:lnTo>
                    <a:lnTo>
                      <a:pt x="64" y="16"/>
                    </a:lnTo>
                    <a:lnTo>
                      <a:pt x="66" y="13"/>
                    </a:lnTo>
                    <a:lnTo>
                      <a:pt x="67" y="12"/>
                    </a:lnTo>
                    <a:lnTo>
                      <a:pt x="68" y="9"/>
                    </a:lnTo>
                    <a:lnTo>
                      <a:pt x="70" y="8"/>
                    </a:lnTo>
                    <a:lnTo>
                      <a:pt x="70" y="7"/>
                    </a:lnTo>
                    <a:lnTo>
                      <a:pt x="70" y="6"/>
                    </a:lnTo>
                    <a:lnTo>
                      <a:pt x="70" y="7"/>
                    </a:lnTo>
                    <a:lnTo>
                      <a:pt x="68" y="7"/>
                    </a:lnTo>
                    <a:lnTo>
                      <a:pt x="67" y="9"/>
                    </a:lnTo>
                    <a:lnTo>
                      <a:pt x="66" y="12"/>
                    </a:lnTo>
                    <a:lnTo>
                      <a:pt x="62" y="16"/>
                    </a:lnTo>
                    <a:lnTo>
                      <a:pt x="59" y="20"/>
                    </a:lnTo>
                    <a:lnTo>
                      <a:pt x="57" y="23"/>
                    </a:lnTo>
                    <a:lnTo>
                      <a:pt x="55" y="24"/>
                    </a:lnTo>
                    <a:lnTo>
                      <a:pt x="55" y="24"/>
                    </a:lnTo>
                    <a:lnTo>
                      <a:pt x="54" y="24"/>
                    </a:lnTo>
                    <a:lnTo>
                      <a:pt x="54" y="24"/>
                    </a:lnTo>
                    <a:lnTo>
                      <a:pt x="53" y="24"/>
                    </a:lnTo>
                    <a:lnTo>
                      <a:pt x="54" y="20"/>
                    </a:lnTo>
                    <a:lnTo>
                      <a:pt x="57" y="16"/>
                    </a:lnTo>
                    <a:lnTo>
                      <a:pt x="58" y="15"/>
                    </a:lnTo>
                    <a:lnTo>
                      <a:pt x="58" y="13"/>
                    </a:lnTo>
                    <a:lnTo>
                      <a:pt x="58" y="13"/>
                    </a:lnTo>
                    <a:lnTo>
                      <a:pt x="57" y="13"/>
                    </a:lnTo>
                    <a:lnTo>
                      <a:pt x="55" y="15"/>
                    </a:lnTo>
                    <a:lnTo>
                      <a:pt x="54" y="17"/>
                    </a:lnTo>
                    <a:lnTo>
                      <a:pt x="51" y="19"/>
                    </a:lnTo>
                    <a:lnTo>
                      <a:pt x="50" y="20"/>
                    </a:lnTo>
                    <a:lnTo>
                      <a:pt x="49" y="21"/>
                    </a:lnTo>
                    <a:lnTo>
                      <a:pt x="49" y="23"/>
                    </a:lnTo>
                    <a:lnTo>
                      <a:pt x="47" y="23"/>
                    </a:lnTo>
                    <a:lnTo>
                      <a:pt x="46" y="24"/>
                    </a:lnTo>
                    <a:lnTo>
                      <a:pt x="46" y="24"/>
                    </a:lnTo>
                    <a:lnTo>
                      <a:pt x="45" y="24"/>
                    </a:lnTo>
                    <a:lnTo>
                      <a:pt x="45" y="23"/>
                    </a:lnTo>
                    <a:lnTo>
                      <a:pt x="46" y="21"/>
                    </a:lnTo>
                    <a:lnTo>
                      <a:pt x="46" y="20"/>
                    </a:lnTo>
                    <a:lnTo>
                      <a:pt x="47" y="17"/>
                    </a:lnTo>
                    <a:lnTo>
                      <a:pt x="49" y="16"/>
                    </a:lnTo>
                    <a:lnTo>
                      <a:pt x="49" y="13"/>
                    </a:lnTo>
                    <a:lnTo>
                      <a:pt x="50" y="12"/>
                    </a:lnTo>
                    <a:lnTo>
                      <a:pt x="50" y="12"/>
                    </a:lnTo>
                    <a:lnTo>
                      <a:pt x="50" y="11"/>
                    </a:lnTo>
                    <a:lnTo>
                      <a:pt x="49" y="12"/>
                    </a:lnTo>
                    <a:lnTo>
                      <a:pt x="47" y="13"/>
                    </a:lnTo>
                    <a:lnTo>
                      <a:pt x="45" y="16"/>
                    </a:lnTo>
                    <a:lnTo>
                      <a:pt x="42" y="21"/>
                    </a:lnTo>
                    <a:lnTo>
                      <a:pt x="41" y="21"/>
                    </a:lnTo>
                    <a:lnTo>
                      <a:pt x="41" y="23"/>
                    </a:lnTo>
                    <a:lnTo>
                      <a:pt x="39" y="23"/>
                    </a:lnTo>
                    <a:lnTo>
                      <a:pt x="38" y="23"/>
                    </a:lnTo>
                    <a:lnTo>
                      <a:pt x="38" y="23"/>
                    </a:lnTo>
                    <a:lnTo>
                      <a:pt x="38" y="23"/>
                    </a:lnTo>
                    <a:lnTo>
                      <a:pt x="38" y="21"/>
                    </a:lnTo>
                    <a:lnTo>
                      <a:pt x="39" y="19"/>
                    </a:lnTo>
                    <a:lnTo>
                      <a:pt x="41" y="17"/>
                    </a:lnTo>
                    <a:lnTo>
                      <a:pt x="41" y="16"/>
                    </a:lnTo>
                    <a:lnTo>
                      <a:pt x="42" y="15"/>
                    </a:lnTo>
                    <a:lnTo>
                      <a:pt x="42" y="13"/>
                    </a:lnTo>
                    <a:lnTo>
                      <a:pt x="42" y="13"/>
                    </a:lnTo>
                    <a:lnTo>
                      <a:pt x="42" y="13"/>
                    </a:lnTo>
                    <a:lnTo>
                      <a:pt x="41" y="15"/>
                    </a:lnTo>
                    <a:lnTo>
                      <a:pt x="39" y="17"/>
                    </a:lnTo>
                    <a:lnTo>
                      <a:pt x="37" y="21"/>
                    </a:lnTo>
                    <a:lnTo>
                      <a:pt x="36" y="23"/>
                    </a:lnTo>
                    <a:lnTo>
                      <a:pt x="36" y="23"/>
                    </a:lnTo>
                    <a:lnTo>
                      <a:pt x="34" y="24"/>
                    </a:lnTo>
                    <a:lnTo>
                      <a:pt x="33" y="24"/>
                    </a:lnTo>
                    <a:lnTo>
                      <a:pt x="33" y="23"/>
                    </a:lnTo>
                    <a:lnTo>
                      <a:pt x="34" y="19"/>
                    </a:lnTo>
                    <a:lnTo>
                      <a:pt x="36" y="16"/>
                    </a:lnTo>
                    <a:lnTo>
                      <a:pt x="36" y="13"/>
                    </a:lnTo>
                    <a:lnTo>
                      <a:pt x="37" y="12"/>
                    </a:lnTo>
                    <a:lnTo>
                      <a:pt x="37" y="11"/>
                    </a:lnTo>
                    <a:lnTo>
                      <a:pt x="37" y="11"/>
                    </a:lnTo>
                    <a:lnTo>
                      <a:pt x="36" y="11"/>
                    </a:lnTo>
                    <a:lnTo>
                      <a:pt x="34" y="13"/>
                    </a:lnTo>
                    <a:lnTo>
                      <a:pt x="32" y="16"/>
                    </a:lnTo>
                    <a:lnTo>
                      <a:pt x="29" y="21"/>
                    </a:lnTo>
                    <a:lnTo>
                      <a:pt x="29" y="21"/>
                    </a:lnTo>
                    <a:lnTo>
                      <a:pt x="28" y="23"/>
                    </a:lnTo>
                    <a:lnTo>
                      <a:pt x="26" y="23"/>
                    </a:lnTo>
                    <a:lnTo>
                      <a:pt x="26" y="23"/>
                    </a:lnTo>
                    <a:lnTo>
                      <a:pt x="26" y="21"/>
                    </a:lnTo>
                    <a:lnTo>
                      <a:pt x="28" y="20"/>
                    </a:lnTo>
                    <a:lnTo>
                      <a:pt x="28" y="19"/>
                    </a:lnTo>
                    <a:lnTo>
                      <a:pt x="29" y="16"/>
                    </a:lnTo>
                    <a:lnTo>
                      <a:pt x="30" y="15"/>
                    </a:lnTo>
                    <a:lnTo>
                      <a:pt x="30" y="12"/>
                    </a:lnTo>
                    <a:lnTo>
                      <a:pt x="32" y="11"/>
                    </a:lnTo>
                    <a:lnTo>
                      <a:pt x="32" y="8"/>
                    </a:lnTo>
                    <a:lnTo>
                      <a:pt x="32" y="8"/>
                    </a:lnTo>
                    <a:lnTo>
                      <a:pt x="32" y="8"/>
                    </a:lnTo>
                    <a:lnTo>
                      <a:pt x="30" y="9"/>
                    </a:lnTo>
                    <a:lnTo>
                      <a:pt x="28" y="11"/>
                    </a:lnTo>
                    <a:lnTo>
                      <a:pt x="26" y="15"/>
                    </a:lnTo>
                    <a:lnTo>
                      <a:pt x="22" y="20"/>
                    </a:lnTo>
                    <a:lnTo>
                      <a:pt x="21" y="21"/>
                    </a:lnTo>
                    <a:lnTo>
                      <a:pt x="20" y="23"/>
                    </a:lnTo>
                    <a:lnTo>
                      <a:pt x="20" y="23"/>
                    </a:lnTo>
                    <a:lnTo>
                      <a:pt x="18" y="23"/>
                    </a:lnTo>
                    <a:lnTo>
                      <a:pt x="18" y="23"/>
                    </a:lnTo>
                    <a:lnTo>
                      <a:pt x="18" y="23"/>
                    </a:lnTo>
                    <a:lnTo>
                      <a:pt x="20" y="17"/>
                    </a:lnTo>
                    <a:lnTo>
                      <a:pt x="21" y="12"/>
                    </a:lnTo>
                    <a:lnTo>
                      <a:pt x="24" y="8"/>
                    </a:lnTo>
                    <a:lnTo>
                      <a:pt x="21" y="11"/>
                    </a:lnTo>
                    <a:lnTo>
                      <a:pt x="18" y="13"/>
                    </a:lnTo>
                    <a:lnTo>
                      <a:pt x="16" y="17"/>
                    </a:lnTo>
                    <a:lnTo>
                      <a:pt x="12" y="20"/>
                    </a:lnTo>
                    <a:lnTo>
                      <a:pt x="9" y="24"/>
                    </a:lnTo>
                    <a:lnTo>
                      <a:pt x="9" y="24"/>
                    </a:lnTo>
                    <a:lnTo>
                      <a:pt x="8" y="24"/>
                    </a:lnTo>
                    <a:lnTo>
                      <a:pt x="8" y="25"/>
                    </a:lnTo>
                    <a:lnTo>
                      <a:pt x="7" y="25"/>
                    </a:lnTo>
                    <a:lnTo>
                      <a:pt x="7" y="24"/>
                    </a:lnTo>
                    <a:lnTo>
                      <a:pt x="8" y="19"/>
                    </a:lnTo>
                    <a:lnTo>
                      <a:pt x="11" y="13"/>
                    </a:lnTo>
                    <a:lnTo>
                      <a:pt x="12" y="11"/>
                    </a:lnTo>
                    <a:lnTo>
                      <a:pt x="13" y="11"/>
                    </a:lnTo>
                    <a:lnTo>
                      <a:pt x="12" y="11"/>
                    </a:lnTo>
                    <a:lnTo>
                      <a:pt x="12" y="11"/>
                    </a:lnTo>
                    <a:lnTo>
                      <a:pt x="11" y="12"/>
                    </a:lnTo>
                    <a:lnTo>
                      <a:pt x="9" y="13"/>
                    </a:lnTo>
                    <a:lnTo>
                      <a:pt x="7" y="16"/>
                    </a:lnTo>
                    <a:lnTo>
                      <a:pt x="5" y="17"/>
                    </a:lnTo>
                    <a:lnTo>
                      <a:pt x="4" y="20"/>
                    </a:lnTo>
                    <a:lnTo>
                      <a:pt x="3" y="21"/>
                    </a:lnTo>
                    <a:lnTo>
                      <a:pt x="3" y="23"/>
                    </a:lnTo>
                    <a:lnTo>
                      <a:pt x="1" y="23"/>
                    </a:lnTo>
                    <a:lnTo>
                      <a:pt x="1" y="23"/>
                    </a:lnTo>
                    <a:lnTo>
                      <a:pt x="0" y="23"/>
                    </a:lnTo>
                    <a:lnTo>
                      <a:pt x="1" y="23"/>
                    </a:lnTo>
                    <a:lnTo>
                      <a:pt x="5" y="16"/>
                    </a:lnTo>
                    <a:lnTo>
                      <a:pt x="11" y="11"/>
                    </a:lnTo>
                    <a:lnTo>
                      <a:pt x="16" y="6"/>
                    </a:lnTo>
                    <a:lnTo>
                      <a:pt x="16" y="4"/>
                    </a:lnTo>
                    <a:lnTo>
                      <a:pt x="17" y="4"/>
                    </a:lnTo>
                    <a:lnTo>
                      <a:pt x="17" y="6"/>
                    </a:lnTo>
                    <a:lnTo>
                      <a:pt x="16" y="8"/>
                    </a:lnTo>
                    <a:lnTo>
                      <a:pt x="15" y="11"/>
                    </a:lnTo>
                    <a:lnTo>
                      <a:pt x="13" y="15"/>
                    </a:lnTo>
                    <a:lnTo>
                      <a:pt x="13" y="15"/>
                    </a:lnTo>
                    <a:lnTo>
                      <a:pt x="16" y="11"/>
                    </a:lnTo>
                    <a:lnTo>
                      <a:pt x="21" y="7"/>
                    </a:lnTo>
                    <a:lnTo>
                      <a:pt x="25" y="3"/>
                    </a:lnTo>
                    <a:lnTo>
                      <a:pt x="26" y="3"/>
                    </a:lnTo>
                    <a:lnTo>
                      <a:pt x="26" y="3"/>
                    </a:lnTo>
                    <a:lnTo>
                      <a:pt x="28" y="4"/>
                    </a:lnTo>
                    <a:lnTo>
                      <a:pt x="28" y="4"/>
                    </a:lnTo>
                    <a:lnTo>
                      <a:pt x="28" y="6"/>
                    </a:lnTo>
                    <a:lnTo>
                      <a:pt x="26" y="7"/>
                    </a:lnTo>
                    <a:lnTo>
                      <a:pt x="26" y="8"/>
                    </a:lnTo>
                    <a:lnTo>
                      <a:pt x="25" y="11"/>
                    </a:lnTo>
                    <a:lnTo>
                      <a:pt x="24" y="12"/>
                    </a:lnTo>
                    <a:lnTo>
                      <a:pt x="22" y="15"/>
                    </a:lnTo>
                    <a:lnTo>
                      <a:pt x="21" y="16"/>
                    </a:lnTo>
                    <a:lnTo>
                      <a:pt x="21" y="17"/>
                    </a:lnTo>
                    <a:lnTo>
                      <a:pt x="21" y="17"/>
                    </a:lnTo>
                    <a:lnTo>
                      <a:pt x="21" y="17"/>
                    </a:lnTo>
                    <a:lnTo>
                      <a:pt x="22" y="16"/>
                    </a:lnTo>
                    <a:lnTo>
                      <a:pt x="25" y="13"/>
                    </a:lnTo>
                    <a:lnTo>
                      <a:pt x="28" y="11"/>
                    </a:lnTo>
                    <a:lnTo>
                      <a:pt x="30" y="8"/>
                    </a:lnTo>
                    <a:lnTo>
                      <a:pt x="34" y="6"/>
                    </a:lnTo>
                    <a:lnTo>
                      <a:pt x="34" y="6"/>
                    </a:lnTo>
                    <a:lnTo>
                      <a:pt x="36" y="6"/>
                    </a:lnTo>
                    <a:lnTo>
                      <a:pt x="36" y="7"/>
                    </a:lnTo>
                    <a:lnTo>
                      <a:pt x="36" y="9"/>
                    </a:lnTo>
                    <a:lnTo>
                      <a:pt x="37" y="7"/>
                    </a:lnTo>
                    <a:lnTo>
                      <a:pt x="41" y="4"/>
                    </a:lnTo>
                    <a:lnTo>
                      <a:pt x="41" y="3"/>
                    </a:lnTo>
                    <a:lnTo>
                      <a:pt x="42" y="3"/>
                    </a:lnTo>
                    <a:lnTo>
                      <a:pt x="42" y="4"/>
                    </a:lnTo>
                    <a:lnTo>
                      <a:pt x="42" y="6"/>
                    </a:lnTo>
                    <a:lnTo>
                      <a:pt x="41" y="8"/>
                    </a:lnTo>
                    <a:lnTo>
                      <a:pt x="41" y="9"/>
                    </a:lnTo>
                    <a:lnTo>
                      <a:pt x="39" y="12"/>
                    </a:lnTo>
                    <a:lnTo>
                      <a:pt x="38" y="13"/>
                    </a:lnTo>
                    <a:lnTo>
                      <a:pt x="37" y="16"/>
                    </a:lnTo>
                    <a:lnTo>
                      <a:pt x="37" y="17"/>
                    </a:lnTo>
                    <a:lnTo>
                      <a:pt x="37" y="17"/>
                    </a:lnTo>
                    <a:lnTo>
                      <a:pt x="37" y="17"/>
                    </a:lnTo>
                    <a:lnTo>
                      <a:pt x="38" y="16"/>
                    </a:lnTo>
                    <a:lnTo>
                      <a:pt x="39" y="15"/>
                    </a:lnTo>
                    <a:lnTo>
                      <a:pt x="41" y="11"/>
                    </a:lnTo>
                    <a:lnTo>
                      <a:pt x="43" y="8"/>
                    </a:lnTo>
                    <a:lnTo>
                      <a:pt x="47" y="7"/>
                    </a:lnTo>
                    <a:lnTo>
                      <a:pt x="47" y="7"/>
                    </a:lnTo>
                    <a:lnTo>
                      <a:pt x="49" y="7"/>
                    </a:lnTo>
                    <a:lnTo>
                      <a:pt x="49" y="7"/>
                    </a:lnTo>
                    <a:lnTo>
                      <a:pt x="47" y="11"/>
                    </a:lnTo>
                    <a:lnTo>
                      <a:pt x="50" y="7"/>
                    </a:lnTo>
                    <a:lnTo>
                      <a:pt x="51" y="6"/>
                    </a:lnTo>
                    <a:lnTo>
                      <a:pt x="53" y="4"/>
                    </a:lnTo>
                    <a:lnTo>
                      <a:pt x="55" y="3"/>
                    </a:lnTo>
                    <a:lnTo>
                      <a:pt x="58" y="4"/>
                    </a:lnTo>
                    <a:lnTo>
                      <a:pt x="58" y="4"/>
                    </a:lnTo>
                    <a:lnTo>
                      <a:pt x="57" y="8"/>
                    </a:lnTo>
                    <a:lnTo>
                      <a:pt x="55" y="11"/>
                    </a:lnTo>
                    <a:lnTo>
                      <a:pt x="53" y="13"/>
                    </a:lnTo>
                    <a:lnTo>
                      <a:pt x="53" y="13"/>
                    </a:lnTo>
                    <a:lnTo>
                      <a:pt x="55" y="11"/>
                    </a:lnTo>
                    <a:lnTo>
                      <a:pt x="58" y="8"/>
                    </a:lnTo>
                    <a:lnTo>
                      <a:pt x="62" y="6"/>
                    </a:lnTo>
                    <a:lnTo>
                      <a:pt x="64" y="4"/>
                    </a:lnTo>
                    <a:lnTo>
                      <a:pt x="66" y="4"/>
                    </a:lnTo>
                    <a:lnTo>
                      <a:pt x="66" y="6"/>
                    </a:lnTo>
                    <a:lnTo>
                      <a:pt x="64" y="8"/>
                    </a:lnTo>
                    <a:lnTo>
                      <a:pt x="63" y="11"/>
                    </a:lnTo>
                    <a:lnTo>
                      <a:pt x="66" y="7"/>
                    </a:lnTo>
                    <a:lnTo>
                      <a:pt x="70" y="3"/>
                    </a:lnTo>
                    <a:lnTo>
                      <a:pt x="70" y="3"/>
                    </a:lnTo>
                    <a:lnTo>
                      <a:pt x="71" y="2"/>
                    </a:lnTo>
                    <a:lnTo>
                      <a:pt x="72" y="2"/>
                    </a:lnTo>
                    <a:lnTo>
                      <a:pt x="72" y="3"/>
                    </a:lnTo>
                    <a:lnTo>
                      <a:pt x="72" y="4"/>
                    </a:lnTo>
                    <a:lnTo>
                      <a:pt x="71" y="8"/>
                    </a:lnTo>
                    <a:lnTo>
                      <a:pt x="70" y="11"/>
                    </a:lnTo>
                    <a:lnTo>
                      <a:pt x="68" y="13"/>
                    </a:lnTo>
                    <a:lnTo>
                      <a:pt x="67" y="15"/>
                    </a:lnTo>
                    <a:lnTo>
                      <a:pt x="68" y="13"/>
                    </a:lnTo>
                    <a:lnTo>
                      <a:pt x="71" y="9"/>
                    </a:lnTo>
                    <a:lnTo>
                      <a:pt x="74" y="7"/>
                    </a:lnTo>
                    <a:lnTo>
                      <a:pt x="78" y="4"/>
                    </a:lnTo>
                    <a:lnTo>
                      <a:pt x="81" y="2"/>
                    </a:lnTo>
                    <a:lnTo>
                      <a:pt x="81" y="2"/>
                    </a:lnTo>
                    <a:lnTo>
                      <a:pt x="83" y="2"/>
                    </a:lnTo>
                    <a:lnTo>
                      <a:pt x="83" y="4"/>
                    </a:lnTo>
                    <a:lnTo>
                      <a:pt x="83" y="7"/>
                    </a:lnTo>
                    <a:lnTo>
                      <a:pt x="81" y="9"/>
                    </a:lnTo>
                    <a:lnTo>
                      <a:pt x="80" y="12"/>
                    </a:lnTo>
                    <a:lnTo>
                      <a:pt x="78" y="15"/>
                    </a:lnTo>
                    <a:lnTo>
                      <a:pt x="81" y="11"/>
                    </a:lnTo>
                    <a:lnTo>
                      <a:pt x="84" y="8"/>
                    </a:lnTo>
                    <a:lnTo>
                      <a:pt x="88" y="6"/>
                    </a:lnTo>
                    <a:lnTo>
                      <a:pt x="92" y="3"/>
                    </a:lnTo>
                    <a:lnTo>
                      <a:pt x="93" y="3"/>
                    </a:lnTo>
                    <a:lnTo>
                      <a:pt x="93" y="3"/>
                    </a:lnTo>
                    <a:lnTo>
                      <a:pt x="93" y="3"/>
                    </a:lnTo>
                    <a:lnTo>
                      <a:pt x="93" y="7"/>
                    </a:lnTo>
                    <a:lnTo>
                      <a:pt x="91" y="9"/>
                    </a:lnTo>
                    <a:lnTo>
                      <a:pt x="89" y="12"/>
                    </a:lnTo>
                    <a:lnTo>
                      <a:pt x="87" y="15"/>
                    </a:lnTo>
                    <a:lnTo>
                      <a:pt x="85" y="16"/>
                    </a:lnTo>
                    <a:lnTo>
                      <a:pt x="88" y="12"/>
                    </a:lnTo>
                    <a:lnTo>
                      <a:pt x="92" y="9"/>
                    </a:lnTo>
                    <a:lnTo>
                      <a:pt x="96" y="6"/>
                    </a:lnTo>
                    <a:lnTo>
                      <a:pt x="100" y="3"/>
                    </a:lnTo>
                    <a:lnTo>
                      <a:pt x="101" y="3"/>
                    </a:lnTo>
                    <a:lnTo>
                      <a:pt x="102" y="2"/>
                    </a:lnTo>
                    <a:lnTo>
                      <a:pt x="102" y="2"/>
                    </a:lnTo>
                    <a:lnTo>
                      <a:pt x="102" y="3"/>
                    </a:lnTo>
                    <a:lnTo>
                      <a:pt x="102" y="4"/>
                    </a:lnTo>
                    <a:lnTo>
                      <a:pt x="102" y="6"/>
                    </a:lnTo>
                    <a:lnTo>
                      <a:pt x="101" y="7"/>
                    </a:lnTo>
                    <a:lnTo>
                      <a:pt x="100" y="8"/>
                    </a:lnTo>
                    <a:lnTo>
                      <a:pt x="100" y="9"/>
                    </a:lnTo>
                    <a:lnTo>
                      <a:pt x="99" y="11"/>
                    </a:lnTo>
                    <a:lnTo>
                      <a:pt x="99" y="12"/>
                    </a:lnTo>
                    <a:lnTo>
                      <a:pt x="99" y="12"/>
                    </a:lnTo>
                    <a:lnTo>
                      <a:pt x="99" y="12"/>
                    </a:lnTo>
                    <a:lnTo>
                      <a:pt x="100" y="9"/>
                    </a:lnTo>
                    <a:lnTo>
                      <a:pt x="101" y="7"/>
                    </a:lnTo>
                    <a:lnTo>
                      <a:pt x="102" y="6"/>
                    </a:lnTo>
                    <a:lnTo>
                      <a:pt x="102" y="6"/>
                    </a:lnTo>
                    <a:lnTo>
                      <a:pt x="104" y="4"/>
                    </a:lnTo>
                    <a:lnTo>
                      <a:pt x="105" y="4"/>
                    </a:lnTo>
                    <a:lnTo>
                      <a:pt x="106" y="4"/>
                    </a:lnTo>
                    <a:lnTo>
                      <a:pt x="105" y="6"/>
                    </a:lnTo>
                    <a:lnTo>
                      <a:pt x="105" y="7"/>
                    </a:lnTo>
                    <a:lnTo>
                      <a:pt x="108" y="4"/>
                    </a:lnTo>
                    <a:lnTo>
                      <a:pt x="112" y="0"/>
                    </a:lnTo>
                    <a:lnTo>
                      <a:pt x="113" y="0"/>
                    </a:lnTo>
                    <a:lnTo>
                      <a:pt x="113" y="0"/>
                    </a:lnTo>
                    <a:lnTo>
                      <a:pt x="114" y="0"/>
                    </a:lnTo>
                    <a:close/>
                  </a:path>
                </a:pathLst>
              </a:custGeom>
              <a:grpFill/>
              <a:ln w="0">
                <a:solidFill>
                  <a:srgbClr val="88CBD5"/>
                </a:solidFill>
                <a:prstDash val="solid"/>
                <a:round/>
              </a:ln>
            </p:spPr>
            <p:txBody>
              <a:bodyPr vert="horz" wrap="square" lIns="91440" tIns="45720" rIns="91440" bIns="45720" numCol="1" anchor="t" anchorCtr="0" compatLnSpc="1"/>
              <a:lstStyle/>
              <a:p>
                <a:endParaRPr lang="zh-CN" altLang="en-US"/>
              </a:p>
            </p:txBody>
          </p:sp>
          <p:sp>
            <p:nvSpPr>
              <p:cNvPr id="49" name="Freeform 104"/>
              <p:cNvSpPr/>
              <p:nvPr/>
            </p:nvSpPr>
            <p:spPr bwMode="auto">
              <a:xfrm>
                <a:off x="4549775" y="3181350"/>
                <a:ext cx="115888" cy="46038"/>
              </a:xfrm>
              <a:custGeom>
                <a:gdLst>
                  <a:gd name="T0" fmla="*/ 21 w 73"/>
                  <a:gd name="T1" fmla="*/ 1 h 29"/>
                  <a:gd name="T2" fmla="*/ 14 w 73"/>
                  <a:gd name="T3" fmla="*/ 17 h 29"/>
                  <a:gd name="T4" fmla="*/ 28 w 73"/>
                  <a:gd name="T5" fmla="*/ 6 h 29"/>
                  <a:gd name="T6" fmla="*/ 29 w 73"/>
                  <a:gd name="T7" fmla="*/ 6 h 29"/>
                  <a:gd name="T8" fmla="*/ 33 w 73"/>
                  <a:gd name="T9" fmla="*/ 6 h 29"/>
                  <a:gd name="T10" fmla="*/ 37 w 73"/>
                  <a:gd name="T11" fmla="*/ 5 h 29"/>
                  <a:gd name="T12" fmla="*/ 37 w 73"/>
                  <a:gd name="T13" fmla="*/ 14 h 29"/>
                  <a:gd name="T14" fmla="*/ 45 w 73"/>
                  <a:gd name="T15" fmla="*/ 5 h 29"/>
                  <a:gd name="T16" fmla="*/ 47 w 73"/>
                  <a:gd name="T17" fmla="*/ 5 h 29"/>
                  <a:gd name="T18" fmla="*/ 47 w 73"/>
                  <a:gd name="T19" fmla="*/ 10 h 29"/>
                  <a:gd name="T20" fmla="*/ 51 w 73"/>
                  <a:gd name="T21" fmla="*/ 8 h 29"/>
                  <a:gd name="T22" fmla="*/ 56 w 73"/>
                  <a:gd name="T23" fmla="*/ 6 h 29"/>
                  <a:gd name="T24" fmla="*/ 54 w 73"/>
                  <a:gd name="T25" fmla="*/ 16 h 29"/>
                  <a:gd name="T26" fmla="*/ 51 w 73"/>
                  <a:gd name="T27" fmla="*/ 20 h 29"/>
                  <a:gd name="T28" fmla="*/ 50 w 73"/>
                  <a:gd name="T29" fmla="*/ 22 h 29"/>
                  <a:gd name="T30" fmla="*/ 59 w 73"/>
                  <a:gd name="T31" fmla="*/ 12 h 29"/>
                  <a:gd name="T32" fmla="*/ 70 w 73"/>
                  <a:gd name="T33" fmla="*/ 4 h 29"/>
                  <a:gd name="T34" fmla="*/ 70 w 73"/>
                  <a:gd name="T35" fmla="*/ 8 h 29"/>
                  <a:gd name="T36" fmla="*/ 67 w 73"/>
                  <a:gd name="T37" fmla="*/ 16 h 29"/>
                  <a:gd name="T38" fmla="*/ 71 w 73"/>
                  <a:gd name="T39" fmla="*/ 12 h 29"/>
                  <a:gd name="T40" fmla="*/ 73 w 73"/>
                  <a:gd name="T41" fmla="*/ 12 h 29"/>
                  <a:gd name="T42" fmla="*/ 67 w 73"/>
                  <a:gd name="T43" fmla="*/ 21 h 29"/>
                  <a:gd name="T44" fmla="*/ 60 w 73"/>
                  <a:gd name="T45" fmla="*/ 25 h 29"/>
                  <a:gd name="T46" fmla="*/ 62 w 73"/>
                  <a:gd name="T47" fmla="*/ 18 h 29"/>
                  <a:gd name="T48" fmla="*/ 64 w 73"/>
                  <a:gd name="T49" fmla="*/ 10 h 29"/>
                  <a:gd name="T50" fmla="*/ 66 w 73"/>
                  <a:gd name="T51" fmla="*/ 8 h 29"/>
                  <a:gd name="T52" fmla="*/ 64 w 73"/>
                  <a:gd name="T53" fmla="*/ 10 h 29"/>
                  <a:gd name="T54" fmla="*/ 56 w 73"/>
                  <a:gd name="T55" fmla="*/ 20 h 29"/>
                  <a:gd name="T56" fmla="*/ 47 w 73"/>
                  <a:gd name="T57" fmla="*/ 27 h 29"/>
                  <a:gd name="T58" fmla="*/ 46 w 73"/>
                  <a:gd name="T59" fmla="*/ 27 h 29"/>
                  <a:gd name="T60" fmla="*/ 50 w 73"/>
                  <a:gd name="T61" fmla="*/ 16 h 29"/>
                  <a:gd name="T62" fmla="*/ 51 w 73"/>
                  <a:gd name="T63" fmla="*/ 12 h 29"/>
                  <a:gd name="T64" fmla="*/ 51 w 73"/>
                  <a:gd name="T65" fmla="*/ 10 h 29"/>
                  <a:gd name="T66" fmla="*/ 45 w 73"/>
                  <a:gd name="T67" fmla="*/ 20 h 29"/>
                  <a:gd name="T68" fmla="*/ 39 w 73"/>
                  <a:gd name="T69" fmla="*/ 25 h 29"/>
                  <a:gd name="T70" fmla="*/ 38 w 73"/>
                  <a:gd name="T71" fmla="*/ 24 h 29"/>
                  <a:gd name="T72" fmla="*/ 42 w 73"/>
                  <a:gd name="T73" fmla="*/ 13 h 29"/>
                  <a:gd name="T74" fmla="*/ 33 w 73"/>
                  <a:gd name="T75" fmla="*/ 26 h 29"/>
                  <a:gd name="T76" fmla="*/ 30 w 73"/>
                  <a:gd name="T77" fmla="*/ 27 h 29"/>
                  <a:gd name="T78" fmla="*/ 29 w 73"/>
                  <a:gd name="T79" fmla="*/ 22 h 29"/>
                  <a:gd name="T80" fmla="*/ 31 w 73"/>
                  <a:gd name="T81" fmla="*/ 16 h 29"/>
                  <a:gd name="T82" fmla="*/ 33 w 73"/>
                  <a:gd name="T83" fmla="*/ 10 h 29"/>
                  <a:gd name="T84" fmla="*/ 28 w 73"/>
                  <a:gd name="T85" fmla="*/ 20 h 29"/>
                  <a:gd name="T86" fmla="*/ 21 w 73"/>
                  <a:gd name="T87" fmla="*/ 29 h 29"/>
                  <a:gd name="T88" fmla="*/ 18 w 73"/>
                  <a:gd name="T89" fmla="*/ 29 h 29"/>
                  <a:gd name="T90" fmla="*/ 21 w 73"/>
                  <a:gd name="T91" fmla="*/ 16 h 29"/>
                  <a:gd name="T92" fmla="*/ 22 w 73"/>
                  <a:gd name="T93" fmla="*/ 13 h 29"/>
                  <a:gd name="T94" fmla="*/ 10 w 73"/>
                  <a:gd name="T95" fmla="*/ 25 h 29"/>
                  <a:gd name="T96" fmla="*/ 8 w 73"/>
                  <a:gd name="T97" fmla="*/ 26 h 29"/>
                  <a:gd name="T98" fmla="*/ 12 w 73"/>
                  <a:gd name="T99" fmla="*/ 13 h 29"/>
                  <a:gd name="T100" fmla="*/ 13 w 73"/>
                  <a:gd name="T101" fmla="*/ 8 h 29"/>
                  <a:gd name="T102" fmla="*/ 7 w 73"/>
                  <a:gd name="T103" fmla="*/ 12 h 29"/>
                  <a:gd name="T104" fmla="*/ 0 w 73"/>
                  <a:gd name="T105" fmla="*/ 16 h 29"/>
                  <a:gd name="T106" fmla="*/ 5 w 73"/>
                  <a:gd name="T107" fmla="*/ 9 h 29"/>
                  <a:gd name="T108" fmla="*/ 18 w 73"/>
                  <a:gd name="T109" fmla="*/ 0 h 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3" h="28">
                    <a:moveTo>
                      <a:pt x="20" y="0"/>
                    </a:moveTo>
                    <a:lnTo>
                      <a:pt x="21" y="0"/>
                    </a:lnTo>
                    <a:lnTo>
                      <a:pt x="21" y="1"/>
                    </a:lnTo>
                    <a:lnTo>
                      <a:pt x="20" y="6"/>
                    </a:lnTo>
                    <a:lnTo>
                      <a:pt x="17" y="12"/>
                    </a:lnTo>
                    <a:lnTo>
                      <a:pt x="14" y="17"/>
                    </a:lnTo>
                    <a:lnTo>
                      <a:pt x="18" y="13"/>
                    </a:lnTo>
                    <a:lnTo>
                      <a:pt x="22" y="9"/>
                    </a:lnTo>
                    <a:lnTo>
                      <a:pt x="28" y="6"/>
                    </a:lnTo>
                    <a:lnTo>
                      <a:pt x="28" y="5"/>
                    </a:lnTo>
                    <a:lnTo>
                      <a:pt x="29" y="5"/>
                    </a:lnTo>
                    <a:lnTo>
                      <a:pt x="29" y="6"/>
                    </a:lnTo>
                    <a:lnTo>
                      <a:pt x="28" y="12"/>
                    </a:lnTo>
                    <a:lnTo>
                      <a:pt x="30" y="9"/>
                    </a:lnTo>
                    <a:lnTo>
                      <a:pt x="33" y="6"/>
                    </a:lnTo>
                    <a:lnTo>
                      <a:pt x="35" y="5"/>
                    </a:lnTo>
                    <a:lnTo>
                      <a:pt x="37" y="5"/>
                    </a:lnTo>
                    <a:lnTo>
                      <a:pt x="37" y="5"/>
                    </a:lnTo>
                    <a:lnTo>
                      <a:pt x="35" y="12"/>
                    </a:lnTo>
                    <a:lnTo>
                      <a:pt x="34" y="18"/>
                    </a:lnTo>
                    <a:lnTo>
                      <a:pt x="37" y="14"/>
                    </a:lnTo>
                    <a:lnTo>
                      <a:pt x="41" y="9"/>
                    </a:lnTo>
                    <a:lnTo>
                      <a:pt x="43" y="5"/>
                    </a:lnTo>
                    <a:lnTo>
                      <a:pt x="45" y="5"/>
                    </a:lnTo>
                    <a:lnTo>
                      <a:pt x="46" y="5"/>
                    </a:lnTo>
                    <a:lnTo>
                      <a:pt x="47" y="5"/>
                    </a:lnTo>
                    <a:lnTo>
                      <a:pt x="47" y="5"/>
                    </a:lnTo>
                    <a:lnTo>
                      <a:pt x="49" y="5"/>
                    </a:lnTo>
                    <a:lnTo>
                      <a:pt x="49" y="6"/>
                    </a:lnTo>
                    <a:lnTo>
                      <a:pt x="47" y="10"/>
                    </a:lnTo>
                    <a:lnTo>
                      <a:pt x="46" y="13"/>
                    </a:lnTo>
                    <a:lnTo>
                      <a:pt x="49" y="10"/>
                    </a:lnTo>
                    <a:lnTo>
                      <a:pt x="51" y="8"/>
                    </a:lnTo>
                    <a:lnTo>
                      <a:pt x="55" y="6"/>
                    </a:lnTo>
                    <a:lnTo>
                      <a:pt x="55" y="6"/>
                    </a:lnTo>
                    <a:lnTo>
                      <a:pt x="56" y="6"/>
                    </a:lnTo>
                    <a:lnTo>
                      <a:pt x="56" y="9"/>
                    </a:lnTo>
                    <a:lnTo>
                      <a:pt x="55" y="13"/>
                    </a:lnTo>
                    <a:lnTo>
                      <a:pt x="54" y="16"/>
                    </a:lnTo>
                    <a:lnTo>
                      <a:pt x="52" y="16"/>
                    </a:lnTo>
                    <a:lnTo>
                      <a:pt x="52" y="18"/>
                    </a:lnTo>
                    <a:lnTo>
                      <a:pt x="51" y="20"/>
                    </a:lnTo>
                    <a:lnTo>
                      <a:pt x="51" y="21"/>
                    </a:lnTo>
                    <a:lnTo>
                      <a:pt x="50" y="22"/>
                    </a:lnTo>
                    <a:lnTo>
                      <a:pt x="50" y="22"/>
                    </a:lnTo>
                    <a:lnTo>
                      <a:pt x="52" y="18"/>
                    </a:lnTo>
                    <a:lnTo>
                      <a:pt x="56" y="14"/>
                    </a:lnTo>
                    <a:lnTo>
                      <a:pt x="59" y="12"/>
                    </a:lnTo>
                    <a:lnTo>
                      <a:pt x="62" y="9"/>
                    </a:lnTo>
                    <a:lnTo>
                      <a:pt x="66" y="5"/>
                    </a:lnTo>
                    <a:lnTo>
                      <a:pt x="70" y="4"/>
                    </a:lnTo>
                    <a:lnTo>
                      <a:pt x="70" y="4"/>
                    </a:lnTo>
                    <a:lnTo>
                      <a:pt x="70" y="5"/>
                    </a:lnTo>
                    <a:lnTo>
                      <a:pt x="70" y="8"/>
                    </a:lnTo>
                    <a:lnTo>
                      <a:pt x="70" y="10"/>
                    </a:lnTo>
                    <a:lnTo>
                      <a:pt x="68" y="13"/>
                    </a:lnTo>
                    <a:lnTo>
                      <a:pt x="67" y="16"/>
                    </a:lnTo>
                    <a:lnTo>
                      <a:pt x="70" y="13"/>
                    </a:lnTo>
                    <a:lnTo>
                      <a:pt x="70" y="12"/>
                    </a:lnTo>
                    <a:lnTo>
                      <a:pt x="71" y="12"/>
                    </a:lnTo>
                    <a:lnTo>
                      <a:pt x="72" y="10"/>
                    </a:lnTo>
                    <a:lnTo>
                      <a:pt x="73" y="10"/>
                    </a:lnTo>
                    <a:lnTo>
                      <a:pt x="73" y="12"/>
                    </a:lnTo>
                    <a:lnTo>
                      <a:pt x="71" y="14"/>
                    </a:lnTo>
                    <a:lnTo>
                      <a:pt x="70" y="18"/>
                    </a:lnTo>
                    <a:lnTo>
                      <a:pt x="67" y="21"/>
                    </a:lnTo>
                    <a:lnTo>
                      <a:pt x="64" y="24"/>
                    </a:lnTo>
                    <a:lnTo>
                      <a:pt x="62" y="25"/>
                    </a:lnTo>
                    <a:lnTo>
                      <a:pt x="60" y="25"/>
                    </a:lnTo>
                    <a:lnTo>
                      <a:pt x="60" y="25"/>
                    </a:lnTo>
                    <a:lnTo>
                      <a:pt x="60" y="21"/>
                    </a:lnTo>
                    <a:lnTo>
                      <a:pt x="62" y="18"/>
                    </a:lnTo>
                    <a:lnTo>
                      <a:pt x="63" y="14"/>
                    </a:lnTo>
                    <a:lnTo>
                      <a:pt x="64" y="10"/>
                    </a:lnTo>
                    <a:lnTo>
                      <a:pt x="64" y="10"/>
                    </a:lnTo>
                    <a:lnTo>
                      <a:pt x="66" y="9"/>
                    </a:lnTo>
                    <a:lnTo>
                      <a:pt x="66" y="9"/>
                    </a:lnTo>
                    <a:lnTo>
                      <a:pt x="66" y="8"/>
                    </a:lnTo>
                    <a:lnTo>
                      <a:pt x="66" y="8"/>
                    </a:lnTo>
                    <a:lnTo>
                      <a:pt x="66" y="9"/>
                    </a:lnTo>
                    <a:lnTo>
                      <a:pt x="64" y="10"/>
                    </a:lnTo>
                    <a:lnTo>
                      <a:pt x="62" y="13"/>
                    </a:lnTo>
                    <a:lnTo>
                      <a:pt x="59" y="16"/>
                    </a:lnTo>
                    <a:lnTo>
                      <a:pt x="56" y="20"/>
                    </a:lnTo>
                    <a:lnTo>
                      <a:pt x="54" y="22"/>
                    </a:lnTo>
                    <a:lnTo>
                      <a:pt x="51" y="25"/>
                    </a:lnTo>
                    <a:lnTo>
                      <a:pt x="47" y="27"/>
                    </a:lnTo>
                    <a:lnTo>
                      <a:pt x="47" y="27"/>
                    </a:lnTo>
                    <a:lnTo>
                      <a:pt x="46" y="27"/>
                    </a:lnTo>
                    <a:lnTo>
                      <a:pt x="46" y="27"/>
                    </a:lnTo>
                    <a:lnTo>
                      <a:pt x="46" y="27"/>
                    </a:lnTo>
                    <a:lnTo>
                      <a:pt x="47" y="21"/>
                    </a:lnTo>
                    <a:lnTo>
                      <a:pt x="50" y="16"/>
                    </a:lnTo>
                    <a:lnTo>
                      <a:pt x="50" y="14"/>
                    </a:lnTo>
                    <a:lnTo>
                      <a:pt x="51" y="13"/>
                    </a:lnTo>
                    <a:lnTo>
                      <a:pt x="51" y="12"/>
                    </a:lnTo>
                    <a:lnTo>
                      <a:pt x="51" y="10"/>
                    </a:lnTo>
                    <a:lnTo>
                      <a:pt x="52" y="10"/>
                    </a:lnTo>
                    <a:lnTo>
                      <a:pt x="51" y="10"/>
                    </a:lnTo>
                    <a:lnTo>
                      <a:pt x="50" y="12"/>
                    </a:lnTo>
                    <a:lnTo>
                      <a:pt x="47" y="16"/>
                    </a:lnTo>
                    <a:lnTo>
                      <a:pt x="45" y="20"/>
                    </a:lnTo>
                    <a:lnTo>
                      <a:pt x="41" y="24"/>
                    </a:lnTo>
                    <a:lnTo>
                      <a:pt x="41" y="24"/>
                    </a:lnTo>
                    <a:lnTo>
                      <a:pt x="39" y="25"/>
                    </a:lnTo>
                    <a:lnTo>
                      <a:pt x="38" y="25"/>
                    </a:lnTo>
                    <a:lnTo>
                      <a:pt x="38" y="25"/>
                    </a:lnTo>
                    <a:lnTo>
                      <a:pt x="38" y="24"/>
                    </a:lnTo>
                    <a:lnTo>
                      <a:pt x="39" y="18"/>
                    </a:lnTo>
                    <a:lnTo>
                      <a:pt x="41" y="14"/>
                    </a:lnTo>
                    <a:lnTo>
                      <a:pt x="42" y="13"/>
                    </a:lnTo>
                    <a:lnTo>
                      <a:pt x="39" y="17"/>
                    </a:lnTo>
                    <a:lnTo>
                      <a:pt x="37" y="21"/>
                    </a:lnTo>
                    <a:lnTo>
                      <a:pt x="33" y="26"/>
                    </a:lnTo>
                    <a:lnTo>
                      <a:pt x="33" y="26"/>
                    </a:lnTo>
                    <a:lnTo>
                      <a:pt x="31" y="26"/>
                    </a:lnTo>
                    <a:lnTo>
                      <a:pt x="30" y="27"/>
                    </a:lnTo>
                    <a:lnTo>
                      <a:pt x="30" y="27"/>
                    </a:lnTo>
                    <a:lnTo>
                      <a:pt x="29" y="26"/>
                    </a:lnTo>
                    <a:lnTo>
                      <a:pt x="29" y="22"/>
                    </a:lnTo>
                    <a:lnTo>
                      <a:pt x="30" y="18"/>
                    </a:lnTo>
                    <a:lnTo>
                      <a:pt x="30" y="17"/>
                    </a:lnTo>
                    <a:lnTo>
                      <a:pt x="31" y="16"/>
                    </a:lnTo>
                    <a:lnTo>
                      <a:pt x="31" y="13"/>
                    </a:lnTo>
                    <a:lnTo>
                      <a:pt x="33" y="12"/>
                    </a:lnTo>
                    <a:lnTo>
                      <a:pt x="33" y="10"/>
                    </a:lnTo>
                    <a:lnTo>
                      <a:pt x="33" y="10"/>
                    </a:lnTo>
                    <a:lnTo>
                      <a:pt x="31" y="12"/>
                    </a:lnTo>
                    <a:lnTo>
                      <a:pt x="28" y="20"/>
                    </a:lnTo>
                    <a:lnTo>
                      <a:pt x="24" y="26"/>
                    </a:lnTo>
                    <a:lnTo>
                      <a:pt x="22" y="27"/>
                    </a:lnTo>
                    <a:lnTo>
                      <a:pt x="21" y="29"/>
                    </a:lnTo>
                    <a:lnTo>
                      <a:pt x="21" y="29"/>
                    </a:lnTo>
                    <a:lnTo>
                      <a:pt x="20" y="29"/>
                    </a:lnTo>
                    <a:lnTo>
                      <a:pt x="18" y="29"/>
                    </a:lnTo>
                    <a:lnTo>
                      <a:pt x="20" y="25"/>
                    </a:lnTo>
                    <a:lnTo>
                      <a:pt x="20" y="20"/>
                    </a:lnTo>
                    <a:lnTo>
                      <a:pt x="21" y="16"/>
                    </a:lnTo>
                    <a:lnTo>
                      <a:pt x="24" y="12"/>
                    </a:lnTo>
                    <a:lnTo>
                      <a:pt x="24" y="12"/>
                    </a:lnTo>
                    <a:lnTo>
                      <a:pt x="22" y="13"/>
                    </a:lnTo>
                    <a:lnTo>
                      <a:pt x="21" y="14"/>
                    </a:lnTo>
                    <a:lnTo>
                      <a:pt x="12" y="25"/>
                    </a:lnTo>
                    <a:lnTo>
                      <a:pt x="10" y="25"/>
                    </a:lnTo>
                    <a:lnTo>
                      <a:pt x="9" y="26"/>
                    </a:lnTo>
                    <a:lnTo>
                      <a:pt x="8" y="26"/>
                    </a:lnTo>
                    <a:lnTo>
                      <a:pt x="8" y="26"/>
                    </a:lnTo>
                    <a:lnTo>
                      <a:pt x="8" y="25"/>
                    </a:lnTo>
                    <a:lnTo>
                      <a:pt x="9" y="20"/>
                    </a:lnTo>
                    <a:lnTo>
                      <a:pt x="12" y="13"/>
                    </a:lnTo>
                    <a:lnTo>
                      <a:pt x="14" y="8"/>
                    </a:lnTo>
                    <a:lnTo>
                      <a:pt x="14" y="8"/>
                    </a:lnTo>
                    <a:lnTo>
                      <a:pt x="13" y="8"/>
                    </a:lnTo>
                    <a:lnTo>
                      <a:pt x="10" y="9"/>
                    </a:lnTo>
                    <a:lnTo>
                      <a:pt x="9" y="10"/>
                    </a:lnTo>
                    <a:lnTo>
                      <a:pt x="7" y="12"/>
                    </a:lnTo>
                    <a:lnTo>
                      <a:pt x="7" y="12"/>
                    </a:lnTo>
                    <a:lnTo>
                      <a:pt x="1" y="16"/>
                    </a:lnTo>
                    <a:lnTo>
                      <a:pt x="0" y="16"/>
                    </a:lnTo>
                    <a:lnTo>
                      <a:pt x="0" y="16"/>
                    </a:lnTo>
                    <a:lnTo>
                      <a:pt x="0" y="14"/>
                    </a:lnTo>
                    <a:lnTo>
                      <a:pt x="5" y="9"/>
                    </a:lnTo>
                    <a:lnTo>
                      <a:pt x="12" y="5"/>
                    </a:lnTo>
                    <a:lnTo>
                      <a:pt x="18" y="1"/>
                    </a:lnTo>
                    <a:lnTo>
                      <a:pt x="18" y="0"/>
                    </a:lnTo>
                    <a:lnTo>
                      <a:pt x="20" y="0"/>
                    </a:lnTo>
                    <a:close/>
                  </a:path>
                </a:pathLst>
              </a:custGeom>
              <a:grpFill/>
              <a:ln w="0">
                <a:solidFill>
                  <a:srgbClr val="88CBD5"/>
                </a:solidFill>
                <a:prstDash val="solid"/>
                <a:round/>
              </a:ln>
            </p:spPr>
            <p:txBody>
              <a:bodyPr vert="horz" wrap="square" lIns="91440" tIns="45720" rIns="91440" bIns="45720" numCol="1" anchor="t" anchorCtr="0" compatLnSpc="1"/>
              <a:lstStyle/>
              <a:p>
                <a:endParaRPr lang="zh-CN" altLang="en-US"/>
              </a:p>
            </p:txBody>
          </p:sp>
          <p:sp>
            <p:nvSpPr>
              <p:cNvPr id="50" name="Freeform 105"/>
              <p:cNvSpPr/>
              <p:nvPr/>
            </p:nvSpPr>
            <p:spPr bwMode="auto">
              <a:xfrm>
                <a:off x="4660900" y="3182938"/>
                <a:ext cx="120650" cy="38100"/>
              </a:xfrm>
              <a:custGeom>
                <a:gdLst>
                  <a:gd name="T0" fmla="*/ 73 w 76"/>
                  <a:gd name="T1" fmla="*/ 12 h 24"/>
                  <a:gd name="T2" fmla="*/ 70 w 76"/>
                  <a:gd name="T3" fmla="*/ 16 h 24"/>
                  <a:gd name="T4" fmla="*/ 69 w 76"/>
                  <a:gd name="T5" fmla="*/ 12 h 24"/>
                  <a:gd name="T6" fmla="*/ 69 w 76"/>
                  <a:gd name="T7" fmla="*/ 7 h 24"/>
                  <a:gd name="T8" fmla="*/ 66 w 76"/>
                  <a:gd name="T9" fmla="*/ 9 h 24"/>
                  <a:gd name="T10" fmla="*/ 59 w 76"/>
                  <a:gd name="T11" fmla="*/ 20 h 24"/>
                  <a:gd name="T12" fmla="*/ 56 w 76"/>
                  <a:gd name="T13" fmla="*/ 21 h 24"/>
                  <a:gd name="T14" fmla="*/ 55 w 76"/>
                  <a:gd name="T15" fmla="*/ 20 h 24"/>
                  <a:gd name="T16" fmla="*/ 56 w 76"/>
                  <a:gd name="T17" fmla="*/ 13 h 24"/>
                  <a:gd name="T18" fmla="*/ 56 w 76"/>
                  <a:gd name="T19" fmla="*/ 9 h 24"/>
                  <a:gd name="T20" fmla="*/ 51 w 76"/>
                  <a:gd name="T21" fmla="*/ 13 h 24"/>
                  <a:gd name="T22" fmla="*/ 43 w 76"/>
                  <a:gd name="T23" fmla="*/ 20 h 24"/>
                  <a:gd name="T24" fmla="*/ 40 w 76"/>
                  <a:gd name="T25" fmla="*/ 20 h 24"/>
                  <a:gd name="T26" fmla="*/ 42 w 76"/>
                  <a:gd name="T27" fmla="*/ 12 h 24"/>
                  <a:gd name="T28" fmla="*/ 39 w 76"/>
                  <a:gd name="T29" fmla="*/ 11 h 24"/>
                  <a:gd name="T30" fmla="*/ 32 w 76"/>
                  <a:gd name="T31" fmla="*/ 20 h 24"/>
                  <a:gd name="T32" fmla="*/ 30 w 76"/>
                  <a:gd name="T33" fmla="*/ 20 h 24"/>
                  <a:gd name="T34" fmla="*/ 30 w 76"/>
                  <a:gd name="T35" fmla="*/ 16 h 24"/>
                  <a:gd name="T36" fmla="*/ 28 w 76"/>
                  <a:gd name="T37" fmla="*/ 12 h 24"/>
                  <a:gd name="T38" fmla="*/ 24 w 76"/>
                  <a:gd name="T39" fmla="*/ 17 h 24"/>
                  <a:gd name="T40" fmla="*/ 21 w 76"/>
                  <a:gd name="T41" fmla="*/ 21 h 24"/>
                  <a:gd name="T42" fmla="*/ 19 w 76"/>
                  <a:gd name="T43" fmla="*/ 17 h 24"/>
                  <a:gd name="T44" fmla="*/ 22 w 76"/>
                  <a:gd name="T45" fmla="*/ 9 h 24"/>
                  <a:gd name="T46" fmla="*/ 14 w 76"/>
                  <a:gd name="T47" fmla="*/ 23 h 24"/>
                  <a:gd name="T48" fmla="*/ 11 w 76"/>
                  <a:gd name="T49" fmla="*/ 24 h 24"/>
                  <a:gd name="T50" fmla="*/ 10 w 76"/>
                  <a:gd name="T51" fmla="*/ 21 h 24"/>
                  <a:gd name="T52" fmla="*/ 11 w 76"/>
                  <a:gd name="T53" fmla="*/ 15 h 24"/>
                  <a:gd name="T54" fmla="*/ 13 w 76"/>
                  <a:gd name="T55" fmla="*/ 12 h 24"/>
                  <a:gd name="T56" fmla="*/ 9 w 76"/>
                  <a:gd name="T57" fmla="*/ 13 h 24"/>
                  <a:gd name="T58" fmla="*/ 3 w 76"/>
                  <a:gd name="T59" fmla="*/ 16 h 24"/>
                  <a:gd name="T60" fmla="*/ 2 w 76"/>
                  <a:gd name="T61" fmla="*/ 19 h 24"/>
                  <a:gd name="T62" fmla="*/ 0 w 76"/>
                  <a:gd name="T63" fmla="*/ 17 h 24"/>
                  <a:gd name="T64" fmla="*/ 10 w 76"/>
                  <a:gd name="T65" fmla="*/ 9 h 24"/>
                  <a:gd name="T66" fmla="*/ 17 w 76"/>
                  <a:gd name="T67" fmla="*/ 5 h 24"/>
                  <a:gd name="T68" fmla="*/ 15 w 76"/>
                  <a:gd name="T69" fmla="*/ 9 h 24"/>
                  <a:gd name="T70" fmla="*/ 19 w 76"/>
                  <a:gd name="T71" fmla="*/ 7 h 24"/>
                  <a:gd name="T72" fmla="*/ 26 w 76"/>
                  <a:gd name="T73" fmla="*/ 5 h 24"/>
                  <a:gd name="T74" fmla="*/ 24 w 76"/>
                  <a:gd name="T75" fmla="*/ 13 h 24"/>
                  <a:gd name="T76" fmla="*/ 31 w 76"/>
                  <a:gd name="T77" fmla="*/ 7 h 24"/>
                  <a:gd name="T78" fmla="*/ 35 w 76"/>
                  <a:gd name="T79" fmla="*/ 5 h 24"/>
                  <a:gd name="T80" fmla="*/ 35 w 76"/>
                  <a:gd name="T81" fmla="*/ 12 h 24"/>
                  <a:gd name="T82" fmla="*/ 43 w 76"/>
                  <a:gd name="T83" fmla="*/ 3 h 24"/>
                  <a:gd name="T84" fmla="*/ 47 w 76"/>
                  <a:gd name="T85" fmla="*/ 3 h 24"/>
                  <a:gd name="T86" fmla="*/ 47 w 76"/>
                  <a:gd name="T87" fmla="*/ 8 h 24"/>
                  <a:gd name="T88" fmla="*/ 45 w 76"/>
                  <a:gd name="T89" fmla="*/ 13 h 24"/>
                  <a:gd name="T90" fmla="*/ 45 w 76"/>
                  <a:gd name="T91" fmla="*/ 15 h 24"/>
                  <a:gd name="T92" fmla="*/ 52 w 76"/>
                  <a:gd name="T93" fmla="*/ 8 h 24"/>
                  <a:gd name="T94" fmla="*/ 63 w 76"/>
                  <a:gd name="T95" fmla="*/ 3 h 24"/>
                  <a:gd name="T96" fmla="*/ 63 w 76"/>
                  <a:gd name="T97" fmla="*/ 7 h 24"/>
                  <a:gd name="T98" fmla="*/ 64 w 76"/>
                  <a:gd name="T99" fmla="*/ 9 h 24"/>
                  <a:gd name="T100" fmla="*/ 73 w 76"/>
                  <a:gd name="T101" fmla="*/ 0 h 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6" h="24">
                    <a:moveTo>
                      <a:pt x="74" y="0"/>
                    </a:moveTo>
                    <a:lnTo>
                      <a:pt x="76" y="0"/>
                    </a:lnTo>
                    <a:lnTo>
                      <a:pt x="73" y="12"/>
                    </a:lnTo>
                    <a:lnTo>
                      <a:pt x="73" y="13"/>
                    </a:lnTo>
                    <a:lnTo>
                      <a:pt x="72" y="15"/>
                    </a:lnTo>
                    <a:lnTo>
                      <a:pt x="70" y="16"/>
                    </a:lnTo>
                    <a:lnTo>
                      <a:pt x="69" y="16"/>
                    </a:lnTo>
                    <a:lnTo>
                      <a:pt x="69" y="15"/>
                    </a:lnTo>
                    <a:lnTo>
                      <a:pt x="69" y="12"/>
                    </a:lnTo>
                    <a:lnTo>
                      <a:pt x="69" y="11"/>
                    </a:lnTo>
                    <a:lnTo>
                      <a:pt x="69" y="8"/>
                    </a:lnTo>
                    <a:lnTo>
                      <a:pt x="69" y="7"/>
                    </a:lnTo>
                    <a:lnTo>
                      <a:pt x="69" y="7"/>
                    </a:lnTo>
                    <a:lnTo>
                      <a:pt x="68" y="7"/>
                    </a:lnTo>
                    <a:lnTo>
                      <a:pt x="66" y="9"/>
                    </a:lnTo>
                    <a:lnTo>
                      <a:pt x="64" y="12"/>
                    </a:lnTo>
                    <a:lnTo>
                      <a:pt x="61" y="16"/>
                    </a:lnTo>
                    <a:lnTo>
                      <a:pt x="59" y="20"/>
                    </a:lnTo>
                    <a:lnTo>
                      <a:pt x="57" y="20"/>
                    </a:lnTo>
                    <a:lnTo>
                      <a:pt x="57" y="21"/>
                    </a:lnTo>
                    <a:lnTo>
                      <a:pt x="56" y="21"/>
                    </a:lnTo>
                    <a:lnTo>
                      <a:pt x="55" y="21"/>
                    </a:lnTo>
                    <a:lnTo>
                      <a:pt x="55" y="21"/>
                    </a:lnTo>
                    <a:lnTo>
                      <a:pt x="55" y="20"/>
                    </a:lnTo>
                    <a:lnTo>
                      <a:pt x="55" y="17"/>
                    </a:lnTo>
                    <a:lnTo>
                      <a:pt x="56" y="16"/>
                    </a:lnTo>
                    <a:lnTo>
                      <a:pt x="56" y="13"/>
                    </a:lnTo>
                    <a:lnTo>
                      <a:pt x="57" y="12"/>
                    </a:lnTo>
                    <a:lnTo>
                      <a:pt x="57" y="9"/>
                    </a:lnTo>
                    <a:lnTo>
                      <a:pt x="56" y="9"/>
                    </a:lnTo>
                    <a:lnTo>
                      <a:pt x="56" y="9"/>
                    </a:lnTo>
                    <a:lnTo>
                      <a:pt x="53" y="11"/>
                    </a:lnTo>
                    <a:lnTo>
                      <a:pt x="51" y="13"/>
                    </a:lnTo>
                    <a:lnTo>
                      <a:pt x="48" y="16"/>
                    </a:lnTo>
                    <a:lnTo>
                      <a:pt x="45" y="19"/>
                    </a:lnTo>
                    <a:lnTo>
                      <a:pt x="43" y="20"/>
                    </a:lnTo>
                    <a:lnTo>
                      <a:pt x="42" y="20"/>
                    </a:lnTo>
                    <a:lnTo>
                      <a:pt x="42" y="20"/>
                    </a:lnTo>
                    <a:lnTo>
                      <a:pt x="40" y="20"/>
                    </a:lnTo>
                    <a:lnTo>
                      <a:pt x="40" y="17"/>
                    </a:lnTo>
                    <a:lnTo>
                      <a:pt x="40" y="15"/>
                    </a:lnTo>
                    <a:lnTo>
                      <a:pt x="42" y="12"/>
                    </a:lnTo>
                    <a:lnTo>
                      <a:pt x="42" y="9"/>
                    </a:lnTo>
                    <a:lnTo>
                      <a:pt x="42" y="8"/>
                    </a:lnTo>
                    <a:lnTo>
                      <a:pt x="39" y="11"/>
                    </a:lnTo>
                    <a:lnTo>
                      <a:pt x="36" y="15"/>
                    </a:lnTo>
                    <a:lnTo>
                      <a:pt x="34" y="19"/>
                    </a:lnTo>
                    <a:lnTo>
                      <a:pt x="32" y="20"/>
                    </a:lnTo>
                    <a:lnTo>
                      <a:pt x="31" y="20"/>
                    </a:lnTo>
                    <a:lnTo>
                      <a:pt x="30" y="21"/>
                    </a:lnTo>
                    <a:lnTo>
                      <a:pt x="30" y="20"/>
                    </a:lnTo>
                    <a:lnTo>
                      <a:pt x="30" y="19"/>
                    </a:lnTo>
                    <a:lnTo>
                      <a:pt x="30" y="17"/>
                    </a:lnTo>
                    <a:lnTo>
                      <a:pt x="30" y="16"/>
                    </a:lnTo>
                    <a:lnTo>
                      <a:pt x="30" y="15"/>
                    </a:lnTo>
                    <a:lnTo>
                      <a:pt x="30" y="13"/>
                    </a:lnTo>
                    <a:lnTo>
                      <a:pt x="28" y="12"/>
                    </a:lnTo>
                    <a:lnTo>
                      <a:pt x="28" y="12"/>
                    </a:lnTo>
                    <a:lnTo>
                      <a:pt x="27" y="15"/>
                    </a:lnTo>
                    <a:lnTo>
                      <a:pt x="24" y="17"/>
                    </a:lnTo>
                    <a:lnTo>
                      <a:pt x="22" y="20"/>
                    </a:lnTo>
                    <a:lnTo>
                      <a:pt x="22" y="20"/>
                    </a:lnTo>
                    <a:lnTo>
                      <a:pt x="21" y="21"/>
                    </a:lnTo>
                    <a:lnTo>
                      <a:pt x="19" y="21"/>
                    </a:lnTo>
                    <a:lnTo>
                      <a:pt x="19" y="20"/>
                    </a:lnTo>
                    <a:lnTo>
                      <a:pt x="19" y="17"/>
                    </a:lnTo>
                    <a:lnTo>
                      <a:pt x="19" y="15"/>
                    </a:lnTo>
                    <a:lnTo>
                      <a:pt x="21" y="12"/>
                    </a:lnTo>
                    <a:lnTo>
                      <a:pt x="22" y="9"/>
                    </a:lnTo>
                    <a:lnTo>
                      <a:pt x="19" y="13"/>
                    </a:lnTo>
                    <a:lnTo>
                      <a:pt x="17" y="17"/>
                    </a:lnTo>
                    <a:lnTo>
                      <a:pt x="14" y="23"/>
                    </a:lnTo>
                    <a:lnTo>
                      <a:pt x="13" y="23"/>
                    </a:lnTo>
                    <a:lnTo>
                      <a:pt x="11" y="23"/>
                    </a:lnTo>
                    <a:lnTo>
                      <a:pt x="11" y="24"/>
                    </a:lnTo>
                    <a:lnTo>
                      <a:pt x="10" y="24"/>
                    </a:lnTo>
                    <a:lnTo>
                      <a:pt x="10" y="24"/>
                    </a:lnTo>
                    <a:lnTo>
                      <a:pt x="10" y="21"/>
                    </a:lnTo>
                    <a:lnTo>
                      <a:pt x="10" y="20"/>
                    </a:lnTo>
                    <a:lnTo>
                      <a:pt x="10" y="17"/>
                    </a:lnTo>
                    <a:lnTo>
                      <a:pt x="11" y="15"/>
                    </a:lnTo>
                    <a:lnTo>
                      <a:pt x="11" y="13"/>
                    </a:lnTo>
                    <a:lnTo>
                      <a:pt x="13" y="12"/>
                    </a:lnTo>
                    <a:lnTo>
                      <a:pt x="13" y="12"/>
                    </a:lnTo>
                    <a:lnTo>
                      <a:pt x="11" y="12"/>
                    </a:lnTo>
                    <a:lnTo>
                      <a:pt x="10" y="12"/>
                    </a:lnTo>
                    <a:lnTo>
                      <a:pt x="9" y="13"/>
                    </a:lnTo>
                    <a:lnTo>
                      <a:pt x="7" y="13"/>
                    </a:lnTo>
                    <a:lnTo>
                      <a:pt x="6" y="15"/>
                    </a:lnTo>
                    <a:lnTo>
                      <a:pt x="3" y="16"/>
                    </a:lnTo>
                    <a:lnTo>
                      <a:pt x="2" y="17"/>
                    </a:lnTo>
                    <a:lnTo>
                      <a:pt x="2" y="19"/>
                    </a:lnTo>
                    <a:lnTo>
                      <a:pt x="2" y="19"/>
                    </a:lnTo>
                    <a:lnTo>
                      <a:pt x="1" y="19"/>
                    </a:lnTo>
                    <a:lnTo>
                      <a:pt x="0" y="19"/>
                    </a:lnTo>
                    <a:lnTo>
                      <a:pt x="0" y="17"/>
                    </a:lnTo>
                    <a:lnTo>
                      <a:pt x="0" y="17"/>
                    </a:lnTo>
                    <a:lnTo>
                      <a:pt x="5" y="13"/>
                    </a:lnTo>
                    <a:lnTo>
                      <a:pt x="10" y="9"/>
                    </a:lnTo>
                    <a:lnTo>
                      <a:pt x="15" y="5"/>
                    </a:lnTo>
                    <a:lnTo>
                      <a:pt x="15" y="5"/>
                    </a:lnTo>
                    <a:lnTo>
                      <a:pt x="17" y="5"/>
                    </a:lnTo>
                    <a:lnTo>
                      <a:pt x="17" y="5"/>
                    </a:lnTo>
                    <a:lnTo>
                      <a:pt x="17" y="7"/>
                    </a:lnTo>
                    <a:lnTo>
                      <a:pt x="15" y="9"/>
                    </a:lnTo>
                    <a:lnTo>
                      <a:pt x="15" y="13"/>
                    </a:lnTo>
                    <a:lnTo>
                      <a:pt x="17" y="11"/>
                    </a:lnTo>
                    <a:lnTo>
                      <a:pt x="19" y="7"/>
                    </a:lnTo>
                    <a:lnTo>
                      <a:pt x="22" y="5"/>
                    </a:lnTo>
                    <a:lnTo>
                      <a:pt x="26" y="4"/>
                    </a:lnTo>
                    <a:lnTo>
                      <a:pt x="26" y="5"/>
                    </a:lnTo>
                    <a:lnTo>
                      <a:pt x="26" y="8"/>
                    </a:lnTo>
                    <a:lnTo>
                      <a:pt x="26" y="11"/>
                    </a:lnTo>
                    <a:lnTo>
                      <a:pt x="24" y="13"/>
                    </a:lnTo>
                    <a:lnTo>
                      <a:pt x="26" y="11"/>
                    </a:lnTo>
                    <a:lnTo>
                      <a:pt x="28" y="8"/>
                    </a:lnTo>
                    <a:lnTo>
                      <a:pt x="31" y="7"/>
                    </a:lnTo>
                    <a:lnTo>
                      <a:pt x="34" y="4"/>
                    </a:lnTo>
                    <a:lnTo>
                      <a:pt x="35" y="4"/>
                    </a:lnTo>
                    <a:lnTo>
                      <a:pt x="35" y="5"/>
                    </a:lnTo>
                    <a:lnTo>
                      <a:pt x="36" y="8"/>
                    </a:lnTo>
                    <a:lnTo>
                      <a:pt x="35" y="9"/>
                    </a:lnTo>
                    <a:lnTo>
                      <a:pt x="35" y="12"/>
                    </a:lnTo>
                    <a:lnTo>
                      <a:pt x="38" y="9"/>
                    </a:lnTo>
                    <a:lnTo>
                      <a:pt x="40" y="5"/>
                    </a:lnTo>
                    <a:lnTo>
                      <a:pt x="43" y="3"/>
                    </a:lnTo>
                    <a:lnTo>
                      <a:pt x="44" y="3"/>
                    </a:lnTo>
                    <a:lnTo>
                      <a:pt x="45" y="2"/>
                    </a:lnTo>
                    <a:lnTo>
                      <a:pt x="47" y="3"/>
                    </a:lnTo>
                    <a:lnTo>
                      <a:pt x="48" y="4"/>
                    </a:lnTo>
                    <a:lnTo>
                      <a:pt x="48" y="5"/>
                    </a:lnTo>
                    <a:lnTo>
                      <a:pt x="47" y="8"/>
                    </a:lnTo>
                    <a:lnTo>
                      <a:pt x="47" y="9"/>
                    </a:lnTo>
                    <a:lnTo>
                      <a:pt x="45" y="12"/>
                    </a:lnTo>
                    <a:lnTo>
                      <a:pt x="45" y="13"/>
                    </a:lnTo>
                    <a:lnTo>
                      <a:pt x="44" y="15"/>
                    </a:lnTo>
                    <a:lnTo>
                      <a:pt x="44" y="15"/>
                    </a:lnTo>
                    <a:lnTo>
                      <a:pt x="45" y="15"/>
                    </a:lnTo>
                    <a:lnTo>
                      <a:pt x="47" y="13"/>
                    </a:lnTo>
                    <a:lnTo>
                      <a:pt x="48" y="11"/>
                    </a:lnTo>
                    <a:lnTo>
                      <a:pt x="52" y="8"/>
                    </a:lnTo>
                    <a:lnTo>
                      <a:pt x="55" y="5"/>
                    </a:lnTo>
                    <a:lnTo>
                      <a:pt x="59" y="3"/>
                    </a:lnTo>
                    <a:lnTo>
                      <a:pt x="63" y="3"/>
                    </a:lnTo>
                    <a:lnTo>
                      <a:pt x="63" y="3"/>
                    </a:lnTo>
                    <a:lnTo>
                      <a:pt x="63" y="3"/>
                    </a:lnTo>
                    <a:lnTo>
                      <a:pt x="63" y="7"/>
                    </a:lnTo>
                    <a:lnTo>
                      <a:pt x="63" y="9"/>
                    </a:lnTo>
                    <a:lnTo>
                      <a:pt x="61" y="12"/>
                    </a:lnTo>
                    <a:lnTo>
                      <a:pt x="64" y="9"/>
                    </a:lnTo>
                    <a:lnTo>
                      <a:pt x="66" y="5"/>
                    </a:lnTo>
                    <a:lnTo>
                      <a:pt x="69" y="3"/>
                    </a:lnTo>
                    <a:lnTo>
                      <a:pt x="73" y="0"/>
                    </a:lnTo>
                    <a:lnTo>
                      <a:pt x="73" y="0"/>
                    </a:lnTo>
                    <a:lnTo>
                      <a:pt x="74" y="0"/>
                    </a:lnTo>
                    <a:close/>
                  </a:path>
                </a:pathLst>
              </a:custGeom>
              <a:grpFill/>
              <a:ln w="0">
                <a:solidFill>
                  <a:srgbClr val="88CBD5"/>
                </a:solidFill>
                <a:prstDash val="solid"/>
                <a:round/>
              </a:ln>
            </p:spPr>
            <p:txBody>
              <a:bodyPr vert="horz" wrap="square" lIns="91440" tIns="45720" rIns="91440" bIns="45720" numCol="1" anchor="t" anchorCtr="0" compatLnSpc="1"/>
              <a:lstStyle/>
              <a:p>
                <a:endParaRPr lang="zh-CN" altLang="en-US"/>
              </a:p>
            </p:txBody>
          </p:sp>
          <p:sp>
            <p:nvSpPr>
              <p:cNvPr id="51" name="Freeform 106"/>
              <p:cNvSpPr/>
              <p:nvPr/>
            </p:nvSpPr>
            <p:spPr bwMode="auto">
              <a:xfrm>
                <a:off x="4778375" y="3179763"/>
                <a:ext cx="303213" cy="36513"/>
              </a:xfrm>
              <a:custGeom>
                <a:gdLst>
                  <a:gd name="T0" fmla="*/ 149 w 191"/>
                  <a:gd name="T1" fmla="*/ 4 h 23"/>
                  <a:gd name="T2" fmla="*/ 153 w 191"/>
                  <a:gd name="T3" fmla="*/ 11 h 23"/>
                  <a:gd name="T4" fmla="*/ 168 w 191"/>
                  <a:gd name="T5" fmla="*/ 5 h 23"/>
                  <a:gd name="T6" fmla="*/ 172 w 191"/>
                  <a:gd name="T7" fmla="*/ 9 h 23"/>
                  <a:gd name="T8" fmla="*/ 183 w 191"/>
                  <a:gd name="T9" fmla="*/ 7 h 23"/>
                  <a:gd name="T10" fmla="*/ 191 w 191"/>
                  <a:gd name="T11" fmla="*/ 2 h 23"/>
                  <a:gd name="T12" fmla="*/ 184 w 191"/>
                  <a:gd name="T13" fmla="*/ 22 h 23"/>
                  <a:gd name="T14" fmla="*/ 178 w 191"/>
                  <a:gd name="T15" fmla="*/ 22 h 23"/>
                  <a:gd name="T16" fmla="*/ 176 w 191"/>
                  <a:gd name="T17" fmla="*/ 11 h 23"/>
                  <a:gd name="T18" fmla="*/ 164 w 191"/>
                  <a:gd name="T19" fmla="*/ 22 h 23"/>
                  <a:gd name="T20" fmla="*/ 162 w 191"/>
                  <a:gd name="T21" fmla="*/ 15 h 23"/>
                  <a:gd name="T22" fmla="*/ 154 w 191"/>
                  <a:gd name="T23" fmla="*/ 15 h 23"/>
                  <a:gd name="T24" fmla="*/ 147 w 191"/>
                  <a:gd name="T25" fmla="*/ 18 h 23"/>
                  <a:gd name="T26" fmla="*/ 146 w 191"/>
                  <a:gd name="T27" fmla="*/ 9 h 23"/>
                  <a:gd name="T28" fmla="*/ 137 w 191"/>
                  <a:gd name="T29" fmla="*/ 19 h 23"/>
                  <a:gd name="T30" fmla="*/ 137 w 191"/>
                  <a:gd name="T31" fmla="*/ 11 h 23"/>
                  <a:gd name="T32" fmla="*/ 137 w 191"/>
                  <a:gd name="T33" fmla="*/ 7 h 23"/>
                  <a:gd name="T34" fmla="*/ 124 w 191"/>
                  <a:gd name="T35" fmla="*/ 18 h 23"/>
                  <a:gd name="T36" fmla="*/ 116 w 191"/>
                  <a:gd name="T37" fmla="*/ 18 h 23"/>
                  <a:gd name="T38" fmla="*/ 116 w 191"/>
                  <a:gd name="T39" fmla="*/ 10 h 23"/>
                  <a:gd name="T40" fmla="*/ 105 w 191"/>
                  <a:gd name="T41" fmla="*/ 17 h 23"/>
                  <a:gd name="T42" fmla="*/ 104 w 191"/>
                  <a:gd name="T43" fmla="*/ 10 h 23"/>
                  <a:gd name="T44" fmla="*/ 99 w 191"/>
                  <a:gd name="T45" fmla="*/ 17 h 23"/>
                  <a:gd name="T46" fmla="*/ 97 w 191"/>
                  <a:gd name="T47" fmla="*/ 15 h 23"/>
                  <a:gd name="T48" fmla="*/ 90 w 191"/>
                  <a:gd name="T49" fmla="*/ 19 h 23"/>
                  <a:gd name="T50" fmla="*/ 88 w 191"/>
                  <a:gd name="T51" fmla="*/ 13 h 23"/>
                  <a:gd name="T52" fmla="*/ 80 w 191"/>
                  <a:gd name="T53" fmla="*/ 19 h 23"/>
                  <a:gd name="T54" fmla="*/ 78 w 191"/>
                  <a:gd name="T55" fmla="*/ 11 h 23"/>
                  <a:gd name="T56" fmla="*/ 70 w 191"/>
                  <a:gd name="T57" fmla="*/ 17 h 23"/>
                  <a:gd name="T58" fmla="*/ 65 w 191"/>
                  <a:gd name="T59" fmla="*/ 15 h 23"/>
                  <a:gd name="T60" fmla="*/ 63 w 191"/>
                  <a:gd name="T61" fmla="*/ 7 h 23"/>
                  <a:gd name="T62" fmla="*/ 50 w 191"/>
                  <a:gd name="T63" fmla="*/ 19 h 23"/>
                  <a:gd name="T64" fmla="*/ 48 w 191"/>
                  <a:gd name="T65" fmla="*/ 14 h 23"/>
                  <a:gd name="T66" fmla="*/ 40 w 191"/>
                  <a:gd name="T67" fmla="*/ 21 h 23"/>
                  <a:gd name="T68" fmla="*/ 38 w 191"/>
                  <a:gd name="T69" fmla="*/ 13 h 23"/>
                  <a:gd name="T70" fmla="*/ 33 w 191"/>
                  <a:gd name="T71" fmla="*/ 14 h 23"/>
                  <a:gd name="T72" fmla="*/ 24 w 191"/>
                  <a:gd name="T73" fmla="*/ 18 h 23"/>
                  <a:gd name="T74" fmla="*/ 20 w 191"/>
                  <a:gd name="T75" fmla="*/ 10 h 23"/>
                  <a:gd name="T76" fmla="*/ 10 w 191"/>
                  <a:gd name="T77" fmla="*/ 18 h 23"/>
                  <a:gd name="T78" fmla="*/ 10 w 191"/>
                  <a:gd name="T79" fmla="*/ 11 h 23"/>
                  <a:gd name="T80" fmla="*/ 7 w 191"/>
                  <a:gd name="T81" fmla="*/ 10 h 23"/>
                  <a:gd name="T82" fmla="*/ 19 w 191"/>
                  <a:gd name="T83" fmla="*/ 9 h 23"/>
                  <a:gd name="T84" fmla="*/ 28 w 191"/>
                  <a:gd name="T85" fmla="*/ 9 h 23"/>
                  <a:gd name="T86" fmla="*/ 38 w 191"/>
                  <a:gd name="T87" fmla="*/ 6 h 23"/>
                  <a:gd name="T88" fmla="*/ 45 w 191"/>
                  <a:gd name="T89" fmla="*/ 4 h 23"/>
                  <a:gd name="T90" fmla="*/ 54 w 191"/>
                  <a:gd name="T91" fmla="*/ 4 h 23"/>
                  <a:gd name="T92" fmla="*/ 58 w 191"/>
                  <a:gd name="T93" fmla="*/ 10 h 23"/>
                  <a:gd name="T94" fmla="*/ 70 w 191"/>
                  <a:gd name="T95" fmla="*/ 7 h 23"/>
                  <a:gd name="T96" fmla="*/ 80 w 191"/>
                  <a:gd name="T97" fmla="*/ 2 h 23"/>
                  <a:gd name="T98" fmla="*/ 86 w 191"/>
                  <a:gd name="T99" fmla="*/ 9 h 23"/>
                  <a:gd name="T100" fmla="*/ 95 w 191"/>
                  <a:gd name="T101" fmla="*/ 10 h 23"/>
                  <a:gd name="T102" fmla="*/ 101 w 191"/>
                  <a:gd name="T103" fmla="*/ 9 h 23"/>
                  <a:gd name="T104" fmla="*/ 109 w 191"/>
                  <a:gd name="T105" fmla="*/ 9 h 23"/>
                  <a:gd name="T106" fmla="*/ 122 w 191"/>
                  <a:gd name="T107" fmla="*/ 2 h 23"/>
                  <a:gd name="T108" fmla="*/ 117 w 191"/>
                  <a:gd name="T109" fmla="*/ 13 h 23"/>
                  <a:gd name="T110" fmla="*/ 133 w 191"/>
                  <a:gd name="T111" fmla="*/ 1 h 23"/>
                  <a:gd name="T112" fmla="*/ 133 w 191"/>
                  <a:gd name="T113" fmla="*/ 7 h 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1" h="23">
                    <a:moveTo>
                      <a:pt x="143" y="0"/>
                    </a:moveTo>
                    <a:lnTo>
                      <a:pt x="145" y="1"/>
                    </a:lnTo>
                    <a:lnTo>
                      <a:pt x="143" y="4"/>
                    </a:lnTo>
                    <a:lnTo>
                      <a:pt x="143" y="7"/>
                    </a:lnTo>
                    <a:lnTo>
                      <a:pt x="142" y="10"/>
                    </a:lnTo>
                    <a:lnTo>
                      <a:pt x="145" y="6"/>
                    </a:lnTo>
                    <a:lnTo>
                      <a:pt x="149" y="4"/>
                    </a:lnTo>
                    <a:lnTo>
                      <a:pt x="153" y="2"/>
                    </a:lnTo>
                    <a:lnTo>
                      <a:pt x="154" y="1"/>
                    </a:lnTo>
                    <a:lnTo>
                      <a:pt x="155" y="1"/>
                    </a:lnTo>
                    <a:lnTo>
                      <a:pt x="157" y="2"/>
                    </a:lnTo>
                    <a:lnTo>
                      <a:pt x="157" y="4"/>
                    </a:lnTo>
                    <a:lnTo>
                      <a:pt x="155" y="7"/>
                    </a:lnTo>
                    <a:lnTo>
                      <a:pt x="153" y="11"/>
                    </a:lnTo>
                    <a:lnTo>
                      <a:pt x="155" y="9"/>
                    </a:lnTo>
                    <a:lnTo>
                      <a:pt x="159" y="5"/>
                    </a:lnTo>
                    <a:lnTo>
                      <a:pt x="162" y="2"/>
                    </a:lnTo>
                    <a:lnTo>
                      <a:pt x="164" y="2"/>
                    </a:lnTo>
                    <a:lnTo>
                      <a:pt x="167" y="2"/>
                    </a:lnTo>
                    <a:lnTo>
                      <a:pt x="168" y="2"/>
                    </a:lnTo>
                    <a:lnTo>
                      <a:pt x="168" y="5"/>
                    </a:lnTo>
                    <a:lnTo>
                      <a:pt x="167" y="6"/>
                    </a:lnTo>
                    <a:lnTo>
                      <a:pt x="167" y="10"/>
                    </a:lnTo>
                    <a:lnTo>
                      <a:pt x="167" y="13"/>
                    </a:lnTo>
                    <a:lnTo>
                      <a:pt x="167" y="14"/>
                    </a:lnTo>
                    <a:lnTo>
                      <a:pt x="167" y="15"/>
                    </a:lnTo>
                    <a:lnTo>
                      <a:pt x="167" y="15"/>
                    </a:lnTo>
                    <a:lnTo>
                      <a:pt x="172" y="9"/>
                    </a:lnTo>
                    <a:lnTo>
                      <a:pt x="179" y="4"/>
                    </a:lnTo>
                    <a:lnTo>
                      <a:pt x="180" y="4"/>
                    </a:lnTo>
                    <a:lnTo>
                      <a:pt x="182" y="4"/>
                    </a:lnTo>
                    <a:lnTo>
                      <a:pt x="183" y="4"/>
                    </a:lnTo>
                    <a:lnTo>
                      <a:pt x="183" y="5"/>
                    </a:lnTo>
                    <a:lnTo>
                      <a:pt x="183" y="5"/>
                    </a:lnTo>
                    <a:lnTo>
                      <a:pt x="183" y="7"/>
                    </a:lnTo>
                    <a:lnTo>
                      <a:pt x="182" y="11"/>
                    </a:lnTo>
                    <a:lnTo>
                      <a:pt x="187" y="5"/>
                    </a:lnTo>
                    <a:lnTo>
                      <a:pt x="187" y="4"/>
                    </a:lnTo>
                    <a:lnTo>
                      <a:pt x="188" y="2"/>
                    </a:lnTo>
                    <a:lnTo>
                      <a:pt x="189" y="2"/>
                    </a:lnTo>
                    <a:lnTo>
                      <a:pt x="191" y="1"/>
                    </a:lnTo>
                    <a:lnTo>
                      <a:pt x="191" y="2"/>
                    </a:lnTo>
                    <a:lnTo>
                      <a:pt x="191" y="7"/>
                    </a:lnTo>
                    <a:lnTo>
                      <a:pt x="189" y="13"/>
                    </a:lnTo>
                    <a:lnTo>
                      <a:pt x="188" y="18"/>
                    </a:lnTo>
                    <a:lnTo>
                      <a:pt x="188" y="19"/>
                    </a:lnTo>
                    <a:lnTo>
                      <a:pt x="187" y="21"/>
                    </a:lnTo>
                    <a:lnTo>
                      <a:pt x="185" y="22"/>
                    </a:lnTo>
                    <a:lnTo>
                      <a:pt x="184" y="22"/>
                    </a:lnTo>
                    <a:lnTo>
                      <a:pt x="184" y="22"/>
                    </a:lnTo>
                    <a:lnTo>
                      <a:pt x="184" y="17"/>
                    </a:lnTo>
                    <a:lnTo>
                      <a:pt x="185" y="11"/>
                    </a:lnTo>
                    <a:lnTo>
                      <a:pt x="180" y="19"/>
                    </a:lnTo>
                    <a:lnTo>
                      <a:pt x="179" y="21"/>
                    </a:lnTo>
                    <a:lnTo>
                      <a:pt x="179" y="21"/>
                    </a:lnTo>
                    <a:lnTo>
                      <a:pt x="178" y="22"/>
                    </a:lnTo>
                    <a:lnTo>
                      <a:pt x="176" y="22"/>
                    </a:lnTo>
                    <a:lnTo>
                      <a:pt x="176" y="22"/>
                    </a:lnTo>
                    <a:lnTo>
                      <a:pt x="175" y="22"/>
                    </a:lnTo>
                    <a:lnTo>
                      <a:pt x="176" y="18"/>
                    </a:lnTo>
                    <a:lnTo>
                      <a:pt x="176" y="15"/>
                    </a:lnTo>
                    <a:lnTo>
                      <a:pt x="176" y="13"/>
                    </a:lnTo>
                    <a:lnTo>
                      <a:pt x="176" y="11"/>
                    </a:lnTo>
                    <a:lnTo>
                      <a:pt x="176" y="11"/>
                    </a:lnTo>
                    <a:lnTo>
                      <a:pt x="175" y="11"/>
                    </a:lnTo>
                    <a:lnTo>
                      <a:pt x="174" y="13"/>
                    </a:lnTo>
                    <a:lnTo>
                      <a:pt x="172" y="14"/>
                    </a:lnTo>
                    <a:lnTo>
                      <a:pt x="168" y="18"/>
                    </a:lnTo>
                    <a:lnTo>
                      <a:pt x="167" y="21"/>
                    </a:lnTo>
                    <a:lnTo>
                      <a:pt x="164" y="22"/>
                    </a:lnTo>
                    <a:lnTo>
                      <a:pt x="162" y="23"/>
                    </a:lnTo>
                    <a:lnTo>
                      <a:pt x="162" y="23"/>
                    </a:lnTo>
                    <a:lnTo>
                      <a:pt x="161" y="22"/>
                    </a:lnTo>
                    <a:lnTo>
                      <a:pt x="161" y="22"/>
                    </a:lnTo>
                    <a:lnTo>
                      <a:pt x="161" y="19"/>
                    </a:lnTo>
                    <a:lnTo>
                      <a:pt x="162" y="18"/>
                    </a:lnTo>
                    <a:lnTo>
                      <a:pt x="162" y="15"/>
                    </a:lnTo>
                    <a:lnTo>
                      <a:pt x="162" y="13"/>
                    </a:lnTo>
                    <a:lnTo>
                      <a:pt x="162" y="10"/>
                    </a:lnTo>
                    <a:lnTo>
                      <a:pt x="162" y="9"/>
                    </a:lnTo>
                    <a:lnTo>
                      <a:pt x="161" y="9"/>
                    </a:lnTo>
                    <a:lnTo>
                      <a:pt x="159" y="10"/>
                    </a:lnTo>
                    <a:lnTo>
                      <a:pt x="158" y="11"/>
                    </a:lnTo>
                    <a:lnTo>
                      <a:pt x="154" y="15"/>
                    </a:lnTo>
                    <a:lnTo>
                      <a:pt x="150" y="19"/>
                    </a:lnTo>
                    <a:lnTo>
                      <a:pt x="150" y="21"/>
                    </a:lnTo>
                    <a:lnTo>
                      <a:pt x="149" y="21"/>
                    </a:lnTo>
                    <a:lnTo>
                      <a:pt x="147" y="22"/>
                    </a:lnTo>
                    <a:lnTo>
                      <a:pt x="147" y="22"/>
                    </a:lnTo>
                    <a:lnTo>
                      <a:pt x="146" y="21"/>
                    </a:lnTo>
                    <a:lnTo>
                      <a:pt x="147" y="18"/>
                    </a:lnTo>
                    <a:lnTo>
                      <a:pt x="147" y="15"/>
                    </a:lnTo>
                    <a:lnTo>
                      <a:pt x="149" y="13"/>
                    </a:lnTo>
                    <a:lnTo>
                      <a:pt x="149" y="9"/>
                    </a:lnTo>
                    <a:lnTo>
                      <a:pt x="149" y="7"/>
                    </a:lnTo>
                    <a:lnTo>
                      <a:pt x="149" y="6"/>
                    </a:lnTo>
                    <a:lnTo>
                      <a:pt x="147" y="7"/>
                    </a:lnTo>
                    <a:lnTo>
                      <a:pt x="146" y="9"/>
                    </a:lnTo>
                    <a:lnTo>
                      <a:pt x="145" y="10"/>
                    </a:lnTo>
                    <a:lnTo>
                      <a:pt x="143" y="13"/>
                    </a:lnTo>
                    <a:lnTo>
                      <a:pt x="141" y="14"/>
                    </a:lnTo>
                    <a:lnTo>
                      <a:pt x="140" y="17"/>
                    </a:lnTo>
                    <a:lnTo>
                      <a:pt x="140" y="18"/>
                    </a:lnTo>
                    <a:lnTo>
                      <a:pt x="138" y="18"/>
                    </a:lnTo>
                    <a:lnTo>
                      <a:pt x="137" y="19"/>
                    </a:lnTo>
                    <a:lnTo>
                      <a:pt x="136" y="19"/>
                    </a:lnTo>
                    <a:lnTo>
                      <a:pt x="136" y="19"/>
                    </a:lnTo>
                    <a:lnTo>
                      <a:pt x="134" y="19"/>
                    </a:lnTo>
                    <a:lnTo>
                      <a:pt x="136" y="17"/>
                    </a:lnTo>
                    <a:lnTo>
                      <a:pt x="136" y="15"/>
                    </a:lnTo>
                    <a:lnTo>
                      <a:pt x="137" y="13"/>
                    </a:lnTo>
                    <a:lnTo>
                      <a:pt x="137" y="11"/>
                    </a:lnTo>
                    <a:lnTo>
                      <a:pt x="138" y="9"/>
                    </a:lnTo>
                    <a:lnTo>
                      <a:pt x="138" y="7"/>
                    </a:lnTo>
                    <a:lnTo>
                      <a:pt x="140" y="6"/>
                    </a:lnTo>
                    <a:lnTo>
                      <a:pt x="140" y="5"/>
                    </a:lnTo>
                    <a:lnTo>
                      <a:pt x="140" y="5"/>
                    </a:lnTo>
                    <a:lnTo>
                      <a:pt x="138" y="5"/>
                    </a:lnTo>
                    <a:lnTo>
                      <a:pt x="137" y="7"/>
                    </a:lnTo>
                    <a:lnTo>
                      <a:pt x="134" y="10"/>
                    </a:lnTo>
                    <a:lnTo>
                      <a:pt x="132" y="14"/>
                    </a:lnTo>
                    <a:lnTo>
                      <a:pt x="129" y="17"/>
                    </a:lnTo>
                    <a:lnTo>
                      <a:pt x="126" y="18"/>
                    </a:lnTo>
                    <a:lnTo>
                      <a:pt x="125" y="18"/>
                    </a:lnTo>
                    <a:lnTo>
                      <a:pt x="124" y="18"/>
                    </a:lnTo>
                    <a:lnTo>
                      <a:pt x="124" y="18"/>
                    </a:lnTo>
                    <a:lnTo>
                      <a:pt x="125" y="15"/>
                    </a:lnTo>
                    <a:lnTo>
                      <a:pt x="126" y="11"/>
                    </a:lnTo>
                    <a:lnTo>
                      <a:pt x="128" y="9"/>
                    </a:lnTo>
                    <a:lnTo>
                      <a:pt x="129" y="6"/>
                    </a:lnTo>
                    <a:lnTo>
                      <a:pt x="122" y="11"/>
                    </a:lnTo>
                    <a:lnTo>
                      <a:pt x="116" y="18"/>
                    </a:lnTo>
                    <a:lnTo>
                      <a:pt x="116" y="18"/>
                    </a:lnTo>
                    <a:lnTo>
                      <a:pt x="115" y="19"/>
                    </a:lnTo>
                    <a:lnTo>
                      <a:pt x="113" y="19"/>
                    </a:lnTo>
                    <a:lnTo>
                      <a:pt x="113" y="19"/>
                    </a:lnTo>
                    <a:lnTo>
                      <a:pt x="113" y="18"/>
                    </a:lnTo>
                    <a:lnTo>
                      <a:pt x="115" y="14"/>
                    </a:lnTo>
                    <a:lnTo>
                      <a:pt x="116" y="11"/>
                    </a:lnTo>
                    <a:lnTo>
                      <a:pt x="116" y="10"/>
                    </a:lnTo>
                    <a:lnTo>
                      <a:pt x="116" y="10"/>
                    </a:lnTo>
                    <a:lnTo>
                      <a:pt x="115" y="10"/>
                    </a:lnTo>
                    <a:lnTo>
                      <a:pt x="113" y="11"/>
                    </a:lnTo>
                    <a:lnTo>
                      <a:pt x="111" y="13"/>
                    </a:lnTo>
                    <a:lnTo>
                      <a:pt x="109" y="14"/>
                    </a:lnTo>
                    <a:lnTo>
                      <a:pt x="107" y="15"/>
                    </a:lnTo>
                    <a:lnTo>
                      <a:pt x="105" y="17"/>
                    </a:lnTo>
                    <a:lnTo>
                      <a:pt x="104" y="17"/>
                    </a:lnTo>
                    <a:lnTo>
                      <a:pt x="103" y="17"/>
                    </a:lnTo>
                    <a:lnTo>
                      <a:pt x="103" y="17"/>
                    </a:lnTo>
                    <a:lnTo>
                      <a:pt x="103" y="17"/>
                    </a:lnTo>
                    <a:lnTo>
                      <a:pt x="103" y="13"/>
                    </a:lnTo>
                    <a:lnTo>
                      <a:pt x="104" y="11"/>
                    </a:lnTo>
                    <a:lnTo>
                      <a:pt x="104" y="10"/>
                    </a:lnTo>
                    <a:lnTo>
                      <a:pt x="104" y="11"/>
                    </a:lnTo>
                    <a:lnTo>
                      <a:pt x="103" y="13"/>
                    </a:lnTo>
                    <a:lnTo>
                      <a:pt x="101" y="14"/>
                    </a:lnTo>
                    <a:lnTo>
                      <a:pt x="100" y="14"/>
                    </a:lnTo>
                    <a:lnTo>
                      <a:pt x="99" y="15"/>
                    </a:lnTo>
                    <a:lnTo>
                      <a:pt x="99" y="15"/>
                    </a:lnTo>
                    <a:lnTo>
                      <a:pt x="99" y="17"/>
                    </a:lnTo>
                    <a:lnTo>
                      <a:pt x="97" y="17"/>
                    </a:lnTo>
                    <a:lnTo>
                      <a:pt x="97" y="18"/>
                    </a:lnTo>
                    <a:lnTo>
                      <a:pt x="96" y="18"/>
                    </a:lnTo>
                    <a:lnTo>
                      <a:pt x="96" y="17"/>
                    </a:lnTo>
                    <a:lnTo>
                      <a:pt x="96" y="17"/>
                    </a:lnTo>
                    <a:lnTo>
                      <a:pt x="96" y="17"/>
                    </a:lnTo>
                    <a:lnTo>
                      <a:pt x="97" y="15"/>
                    </a:lnTo>
                    <a:lnTo>
                      <a:pt x="96" y="15"/>
                    </a:lnTo>
                    <a:lnTo>
                      <a:pt x="96" y="14"/>
                    </a:lnTo>
                    <a:lnTo>
                      <a:pt x="96" y="13"/>
                    </a:lnTo>
                    <a:lnTo>
                      <a:pt x="96" y="10"/>
                    </a:lnTo>
                    <a:lnTo>
                      <a:pt x="95" y="14"/>
                    </a:lnTo>
                    <a:lnTo>
                      <a:pt x="92" y="17"/>
                    </a:lnTo>
                    <a:lnTo>
                      <a:pt x="90" y="19"/>
                    </a:lnTo>
                    <a:lnTo>
                      <a:pt x="88" y="19"/>
                    </a:lnTo>
                    <a:lnTo>
                      <a:pt x="88" y="19"/>
                    </a:lnTo>
                    <a:lnTo>
                      <a:pt x="87" y="19"/>
                    </a:lnTo>
                    <a:lnTo>
                      <a:pt x="87" y="18"/>
                    </a:lnTo>
                    <a:lnTo>
                      <a:pt x="88" y="15"/>
                    </a:lnTo>
                    <a:lnTo>
                      <a:pt x="88" y="14"/>
                    </a:lnTo>
                    <a:lnTo>
                      <a:pt x="88" y="13"/>
                    </a:lnTo>
                    <a:lnTo>
                      <a:pt x="88" y="11"/>
                    </a:lnTo>
                    <a:lnTo>
                      <a:pt x="88" y="11"/>
                    </a:lnTo>
                    <a:lnTo>
                      <a:pt x="87" y="11"/>
                    </a:lnTo>
                    <a:lnTo>
                      <a:pt x="86" y="13"/>
                    </a:lnTo>
                    <a:lnTo>
                      <a:pt x="84" y="15"/>
                    </a:lnTo>
                    <a:lnTo>
                      <a:pt x="82" y="18"/>
                    </a:lnTo>
                    <a:lnTo>
                      <a:pt x="80" y="19"/>
                    </a:lnTo>
                    <a:lnTo>
                      <a:pt x="79" y="21"/>
                    </a:lnTo>
                    <a:lnTo>
                      <a:pt x="78" y="22"/>
                    </a:lnTo>
                    <a:lnTo>
                      <a:pt x="78" y="22"/>
                    </a:lnTo>
                    <a:lnTo>
                      <a:pt x="76" y="22"/>
                    </a:lnTo>
                    <a:lnTo>
                      <a:pt x="76" y="18"/>
                    </a:lnTo>
                    <a:lnTo>
                      <a:pt x="76" y="14"/>
                    </a:lnTo>
                    <a:lnTo>
                      <a:pt x="78" y="11"/>
                    </a:lnTo>
                    <a:lnTo>
                      <a:pt x="78" y="7"/>
                    </a:lnTo>
                    <a:lnTo>
                      <a:pt x="76" y="9"/>
                    </a:lnTo>
                    <a:lnTo>
                      <a:pt x="75" y="10"/>
                    </a:lnTo>
                    <a:lnTo>
                      <a:pt x="74" y="11"/>
                    </a:lnTo>
                    <a:lnTo>
                      <a:pt x="73" y="13"/>
                    </a:lnTo>
                    <a:lnTo>
                      <a:pt x="71" y="15"/>
                    </a:lnTo>
                    <a:lnTo>
                      <a:pt x="70" y="17"/>
                    </a:lnTo>
                    <a:lnTo>
                      <a:pt x="69" y="18"/>
                    </a:lnTo>
                    <a:lnTo>
                      <a:pt x="67" y="19"/>
                    </a:lnTo>
                    <a:lnTo>
                      <a:pt x="67" y="19"/>
                    </a:lnTo>
                    <a:lnTo>
                      <a:pt x="66" y="21"/>
                    </a:lnTo>
                    <a:lnTo>
                      <a:pt x="65" y="19"/>
                    </a:lnTo>
                    <a:lnTo>
                      <a:pt x="65" y="18"/>
                    </a:lnTo>
                    <a:lnTo>
                      <a:pt x="65" y="15"/>
                    </a:lnTo>
                    <a:lnTo>
                      <a:pt x="65" y="13"/>
                    </a:lnTo>
                    <a:lnTo>
                      <a:pt x="65" y="13"/>
                    </a:lnTo>
                    <a:lnTo>
                      <a:pt x="65" y="11"/>
                    </a:lnTo>
                    <a:lnTo>
                      <a:pt x="65" y="9"/>
                    </a:lnTo>
                    <a:lnTo>
                      <a:pt x="65" y="7"/>
                    </a:lnTo>
                    <a:lnTo>
                      <a:pt x="65" y="7"/>
                    </a:lnTo>
                    <a:lnTo>
                      <a:pt x="63" y="7"/>
                    </a:lnTo>
                    <a:lnTo>
                      <a:pt x="61" y="10"/>
                    </a:lnTo>
                    <a:lnTo>
                      <a:pt x="58" y="13"/>
                    </a:lnTo>
                    <a:lnTo>
                      <a:pt x="55" y="14"/>
                    </a:lnTo>
                    <a:lnTo>
                      <a:pt x="53" y="17"/>
                    </a:lnTo>
                    <a:lnTo>
                      <a:pt x="53" y="18"/>
                    </a:lnTo>
                    <a:lnTo>
                      <a:pt x="52" y="18"/>
                    </a:lnTo>
                    <a:lnTo>
                      <a:pt x="50" y="19"/>
                    </a:lnTo>
                    <a:lnTo>
                      <a:pt x="49" y="19"/>
                    </a:lnTo>
                    <a:lnTo>
                      <a:pt x="49" y="18"/>
                    </a:lnTo>
                    <a:lnTo>
                      <a:pt x="49" y="15"/>
                    </a:lnTo>
                    <a:lnTo>
                      <a:pt x="49" y="11"/>
                    </a:lnTo>
                    <a:lnTo>
                      <a:pt x="49" y="11"/>
                    </a:lnTo>
                    <a:lnTo>
                      <a:pt x="49" y="11"/>
                    </a:lnTo>
                    <a:lnTo>
                      <a:pt x="48" y="14"/>
                    </a:lnTo>
                    <a:lnTo>
                      <a:pt x="46" y="15"/>
                    </a:lnTo>
                    <a:lnTo>
                      <a:pt x="45" y="17"/>
                    </a:lnTo>
                    <a:lnTo>
                      <a:pt x="44" y="18"/>
                    </a:lnTo>
                    <a:lnTo>
                      <a:pt x="44" y="19"/>
                    </a:lnTo>
                    <a:lnTo>
                      <a:pt x="42" y="19"/>
                    </a:lnTo>
                    <a:lnTo>
                      <a:pt x="41" y="21"/>
                    </a:lnTo>
                    <a:lnTo>
                      <a:pt x="40" y="21"/>
                    </a:lnTo>
                    <a:lnTo>
                      <a:pt x="40" y="19"/>
                    </a:lnTo>
                    <a:lnTo>
                      <a:pt x="40" y="17"/>
                    </a:lnTo>
                    <a:lnTo>
                      <a:pt x="40" y="13"/>
                    </a:lnTo>
                    <a:lnTo>
                      <a:pt x="41" y="10"/>
                    </a:lnTo>
                    <a:lnTo>
                      <a:pt x="42" y="7"/>
                    </a:lnTo>
                    <a:lnTo>
                      <a:pt x="41" y="10"/>
                    </a:lnTo>
                    <a:lnTo>
                      <a:pt x="38" y="13"/>
                    </a:lnTo>
                    <a:lnTo>
                      <a:pt x="37" y="15"/>
                    </a:lnTo>
                    <a:lnTo>
                      <a:pt x="36" y="15"/>
                    </a:lnTo>
                    <a:lnTo>
                      <a:pt x="36" y="17"/>
                    </a:lnTo>
                    <a:lnTo>
                      <a:pt x="34" y="17"/>
                    </a:lnTo>
                    <a:lnTo>
                      <a:pt x="33" y="18"/>
                    </a:lnTo>
                    <a:lnTo>
                      <a:pt x="33" y="17"/>
                    </a:lnTo>
                    <a:lnTo>
                      <a:pt x="33" y="14"/>
                    </a:lnTo>
                    <a:lnTo>
                      <a:pt x="33" y="11"/>
                    </a:lnTo>
                    <a:lnTo>
                      <a:pt x="32" y="9"/>
                    </a:lnTo>
                    <a:lnTo>
                      <a:pt x="31" y="11"/>
                    </a:lnTo>
                    <a:lnTo>
                      <a:pt x="28" y="15"/>
                    </a:lnTo>
                    <a:lnTo>
                      <a:pt x="25" y="18"/>
                    </a:lnTo>
                    <a:lnTo>
                      <a:pt x="24" y="18"/>
                    </a:lnTo>
                    <a:lnTo>
                      <a:pt x="24" y="18"/>
                    </a:lnTo>
                    <a:lnTo>
                      <a:pt x="23" y="18"/>
                    </a:lnTo>
                    <a:lnTo>
                      <a:pt x="23" y="17"/>
                    </a:lnTo>
                    <a:lnTo>
                      <a:pt x="23" y="14"/>
                    </a:lnTo>
                    <a:lnTo>
                      <a:pt x="23" y="11"/>
                    </a:lnTo>
                    <a:lnTo>
                      <a:pt x="23" y="9"/>
                    </a:lnTo>
                    <a:lnTo>
                      <a:pt x="23" y="7"/>
                    </a:lnTo>
                    <a:lnTo>
                      <a:pt x="20" y="10"/>
                    </a:lnTo>
                    <a:lnTo>
                      <a:pt x="16" y="14"/>
                    </a:lnTo>
                    <a:lnTo>
                      <a:pt x="13" y="18"/>
                    </a:lnTo>
                    <a:lnTo>
                      <a:pt x="12" y="18"/>
                    </a:lnTo>
                    <a:lnTo>
                      <a:pt x="12" y="19"/>
                    </a:lnTo>
                    <a:lnTo>
                      <a:pt x="11" y="19"/>
                    </a:lnTo>
                    <a:lnTo>
                      <a:pt x="10" y="19"/>
                    </a:lnTo>
                    <a:lnTo>
                      <a:pt x="10" y="18"/>
                    </a:lnTo>
                    <a:lnTo>
                      <a:pt x="11" y="17"/>
                    </a:lnTo>
                    <a:lnTo>
                      <a:pt x="11" y="15"/>
                    </a:lnTo>
                    <a:lnTo>
                      <a:pt x="12" y="14"/>
                    </a:lnTo>
                    <a:lnTo>
                      <a:pt x="12" y="13"/>
                    </a:lnTo>
                    <a:lnTo>
                      <a:pt x="12" y="11"/>
                    </a:lnTo>
                    <a:lnTo>
                      <a:pt x="11" y="10"/>
                    </a:lnTo>
                    <a:lnTo>
                      <a:pt x="10" y="11"/>
                    </a:lnTo>
                    <a:lnTo>
                      <a:pt x="7" y="13"/>
                    </a:lnTo>
                    <a:lnTo>
                      <a:pt x="0" y="15"/>
                    </a:lnTo>
                    <a:lnTo>
                      <a:pt x="0" y="15"/>
                    </a:lnTo>
                    <a:lnTo>
                      <a:pt x="0" y="15"/>
                    </a:lnTo>
                    <a:lnTo>
                      <a:pt x="0" y="15"/>
                    </a:lnTo>
                    <a:lnTo>
                      <a:pt x="4" y="13"/>
                    </a:lnTo>
                    <a:lnTo>
                      <a:pt x="7" y="10"/>
                    </a:lnTo>
                    <a:lnTo>
                      <a:pt x="11" y="7"/>
                    </a:lnTo>
                    <a:lnTo>
                      <a:pt x="13" y="7"/>
                    </a:lnTo>
                    <a:lnTo>
                      <a:pt x="15" y="7"/>
                    </a:lnTo>
                    <a:lnTo>
                      <a:pt x="16" y="9"/>
                    </a:lnTo>
                    <a:lnTo>
                      <a:pt x="16" y="10"/>
                    </a:lnTo>
                    <a:lnTo>
                      <a:pt x="15" y="11"/>
                    </a:lnTo>
                    <a:lnTo>
                      <a:pt x="19" y="9"/>
                    </a:lnTo>
                    <a:lnTo>
                      <a:pt x="21" y="5"/>
                    </a:lnTo>
                    <a:lnTo>
                      <a:pt x="25" y="2"/>
                    </a:lnTo>
                    <a:lnTo>
                      <a:pt x="27" y="2"/>
                    </a:lnTo>
                    <a:lnTo>
                      <a:pt x="28" y="4"/>
                    </a:lnTo>
                    <a:lnTo>
                      <a:pt x="28" y="5"/>
                    </a:lnTo>
                    <a:lnTo>
                      <a:pt x="28" y="7"/>
                    </a:lnTo>
                    <a:lnTo>
                      <a:pt x="28" y="9"/>
                    </a:lnTo>
                    <a:lnTo>
                      <a:pt x="27" y="11"/>
                    </a:lnTo>
                    <a:lnTo>
                      <a:pt x="29" y="9"/>
                    </a:lnTo>
                    <a:lnTo>
                      <a:pt x="32" y="6"/>
                    </a:lnTo>
                    <a:lnTo>
                      <a:pt x="34" y="4"/>
                    </a:lnTo>
                    <a:lnTo>
                      <a:pt x="36" y="4"/>
                    </a:lnTo>
                    <a:lnTo>
                      <a:pt x="37" y="4"/>
                    </a:lnTo>
                    <a:lnTo>
                      <a:pt x="38" y="6"/>
                    </a:lnTo>
                    <a:lnTo>
                      <a:pt x="38" y="9"/>
                    </a:lnTo>
                    <a:lnTo>
                      <a:pt x="40" y="6"/>
                    </a:lnTo>
                    <a:lnTo>
                      <a:pt x="41" y="5"/>
                    </a:lnTo>
                    <a:lnTo>
                      <a:pt x="44" y="4"/>
                    </a:lnTo>
                    <a:lnTo>
                      <a:pt x="44" y="4"/>
                    </a:lnTo>
                    <a:lnTo>
                      <a:pt x="45" y="2"/>
                    </a:lnTo>
                    <a:lnTo>
                      <a:pt x="45" y="4"/>
                    </a:lnTo>
                    <a:lnTo>
                      <a:pt x="46" y="5"/>
                    </a:lnTo>
                    <a:lnTo>
                      <a:pt x="46" y="7"/>
                    </a:lnTo>
                    <a:lnTo>
                      <a:pt x="45" y="10"/>
                    </a:lnTo>
                    <a:lnTo>
                      <a:pt x="48" y="7"/>
                    </a:lnTo>
                    <a:lnTo>
                      <a:pt x="50" y="5"/>
                    </a:lnTo>
                    <a:lnTo>
                      <a:pt x="53" y="4"/>
                    </a:lnTo>
                    <a:lnTo>
                      <a:pt x="54" y="4"/>
                    </a:lnTo>
                    <a:lnTo>
                      <a:pt x="54" y="5"/>
                    </a:lnTo>
                    <a:lnTo>
                      <a:pt x="54" y="7"/>
                    </a:lnTo>
                    <a:lnTo>
                      <a:pt x="54" y="11"/>
                    </a:lnTo>
                    <a:lnTo>
                      <a:pt x="57" y="9"/>
                    </a:lnTo>
                    <a:lnTo>
                      <a:pt x="57" y="9"/>
                    </a:lnTo>
                    <a:lnTo>
                      <a:pt x="58" y="9"/>
                    </a:lnTo>
                    <a:lnTo>
                      <a:pt x="58" y="10"/>
                    </a:lnTo>
                    <a:lnTo>
                      <a:pt x="57" y="13"/>
                    </a:lnTo>
                    <a:lnTo>
                      <a:pt x="59" y="9"/>
                    </a:lnTo>
                    <a:lnTo>
                      <a:pt x="62" y="6"/>
                    </a:lnTo>
                    <a:lnTo>
                      <a:pt x="65" y="5"/>
                    </a:lnTo>
                    <a:lnTo>
                      <a:pt x="69" y="4"/>
                    </a:lnTo>
                    <a:lnTo>
                      <a:pt x="70" y="4"/>
                    </a:lnTo>
                    <a:lnTo>
                      <a:pt x="70" y="7"/>
                    </a:lnTo>
                    <a:lnTo>
                      <a:pt x="69" y="10"/>
                    </a:lnTo>
                    <a:lnTo>
                      <a:pt x="69" y="14"/>
                    </a:lnTo>
                    <a:lnTo>
                      <a:pt x="71" y="10"/>
                    </a:lnTo>
                    <a:lnTo>
                      <a:pt x="75" y="6"/>
                    </a:lnTo>
                    <a:lnTo>
                      <a:pt x="79" y="2"/>
                    </a:lnTo>
                    <a:lnTo>
                      <a:pt x="80" y="2"/>
                    </a:lnTo>
                    <a:lnTo>
                      <a:pt x="80" y="2"/>
                    </a:lnTo>
                    <a:lnTo>
                      <a:pt x="82" y="4"/>
                    </a:lnTo>
                    <a:lnTo>
                      <a:pt x="82" y="6"/>
                    </a:lnTo>
                    <a:lnTo>
                      <a:pt x="82" y="9"/>
                    </a:lnTo>
                    <a:lnTo>
                      <a:pt x="82" y="11"/>
                    </a:lnTo>
                    <a:lnTo>
                      <a:pt x="80" y="14"/>
                    </a:lnTo>
                    <a:lnTo>
                      <a:pt x="83" y="11"/>
                    </a:lnTo>
                    <a:lnTo>
                      <a:pt x="86" y="9"/>
                    </a:lnTo>
                    <a:lnTo>
                      <a:pt x="88" y="7"/>
                    </a:lnTo>
                    <a:lnTo>
                      <a:pt x="91" y="6"/>
                    </a:lnTo>
                    <a:lnTo>
                      <a:pt x="94" y="6"/>
                    </a:lnTo>
                    <a:lnTo>
                      <a:pt x="94" y="6"/>
                    </a:lnTo>
                    <a:lnTo>
                      <a:pt x="94" y="7"/>
                    </a:lnTo>
                    <a:lnTo>
                      <a:pt x="92" y="13"/>
                    </a:lnTo>
                    <a:lnTo>
                      <a:pt x="95" y="10"/>
                    </a:lnTo>
                    <a:lnTo>
                      <a:pt x="96" y="7"/>
                    </a:lnTo>
                    <a:lnTo>
                      <a:pt x="99" y="5"/>
                    </a:lnTo>
                    <a:lnTo>
                      <a:pt x="100" y="5"/>
                    </a:lnTo>
                    <a:lnTo>
                      <a:pt x="100" y="5"/>
                    </a:lnTo>
                    <a:lnTo>
                      <a:pt x="101" y="5"/>
                    </a:lnTo>
                    <a:lnTo>
                      <a:pt x="101" y="7"/>
                    </a:lnTo>
                    <a:lnTo>
                      <a:pt x="101" y="9"/>
                    </a:lnTo>
                    <a:lnTo>
                      <a:pt x="104" y="6"/>
                    </a:lnTo>
                    <a:lnTo>
                      <a:pt x="108" y="4"/>
                    </a:lnTo>
                    <a:lnTo>
                      <a:pt x="109" y="4"/>
                    </a:lnTo>
                    <a:lnTo>
                      <a:pt x="109" y="4"/>
                    </a:lnTo>
                    <a:lnTo>
                      <a:pt x="111" y="4"/>
                    </a:lnTo>
                    <a:lnTo>
                      <a:pt x="109" y="6"/>
                    </a:lnTo>
                    <a:lnTo>
                      <a:pt x="109" y="9"/>
                    </a:lnTo>
                    <a:lnTo>
                      <a:pt x="108" y="10"/>
                    </a:lnTo>
                    <a:lnTo>
                      <a:pt x="111" y="9"/>
                    </a:lnTo>
                    <a:lnTo>
                      <a:pt x="112" y="7"/>
                    </a:lnTo>
                    <a:lnTo>
                      <a:pt x="115" y="5"/>
                    </a:lnTo>
                    <a:lnTo>
                      <a:pt x="117" y="4"/>
                    </a:lnTo>
                    <a:lnTo>
                      <a:pt x="120" y="2"/>
                    </a:lnTo>
                    <a:lnTo>
                      <a:pt x="122" y="2"/>
                    </a:lnTo>
                    <a:lnTo>
                      <a:pt x="124" y="4"/>
                    </a:lnTo>
                    <a:lnTo>
                      <a:pt x="124" y="4"/>
                    </a:lnTo>
                    <a:lnTo>
                      <a:pt x="122" y="6"/>
                    </a:lnTo>
                    <a:lnTo>
                      <a:pt x="121" y="7"/>
                    </a:lnTo>
                    <a:lnTo>
                      <a:pt x="120" y="10"/>
                    </a:lnTo>
                    <a:lnTo>
                      <a:pt x="119" y="11"/>
                    </a:lnTo>
                    <a:lnTo>
                      <a:pt x="117" y="13"/>
                    </a:lnTo>
                    <a:lnTo>
                      <a:pt x="117" y="13"/>
                    </a:lnTo>
                    <a:lnTo>
                      <a:pt x="119" y="11"/>
                    </a:lnTo>
                    <a:lnTo>
                      <a:pt x="120" y="10"/>
                    </a:lnTo>
                    <a:lnTo>
                      <a:pt x="124" y="6"/>
                    </a:lnTo>
                    <a:lnTo>
                      <a:pt x="128" y="4"/>
                    </a:lnTo>
                    <a:lnTo>
                      <a:pt x="133" y="1"/>
                    </a:lnTo>
                    <a:lnTo>
                      <a:pt x="133" y="1"/>
                    </a:lnTo>
                    <a:lnTo>
                      <a:pt x="134" y="1"/>
                    </a:lnTo>
                    <a:lnTo>
                      <a:pt x="134" y="1"/>
                    </a:lnTo>
                    <a:lnTo>
                      <a:pt x="134" y="4"/>
                    </a:lnTo>
                    <a:lnTo>
                      <a:pt x="133" y="6"/>
                    </a:lnTo>
                    <a:lnTo>
                      <a:pt x="132" y="9"/>
                    </a:lnTo>
                    <a:lnTo>
                      <a:pt x="130" y="11"/>
                    </a:lnTo>
                    <a:lnTo>
                      <a:pt x="133" y="7"/>
                    </a:lnTo>
                    <a:lnTo>
                      <a:pt x="137" y="5"/>
                    </a:lnTo>
                    <a:lnTo>
                      <a:pt x="141" y="1"/>
                    </a:lnTo>
                    <a:lnTo>
                      <a:pt x="141" y="1"/>
                    </a:lnTo>
                    <a:lnTo>
                      <a:pt x="142" y="1"/>
                    </a:lnTo>
                    <a:lnTo>
                      <a:pt x="143" y="0"/>
                    </a:lnTo>
                    <a:close/>
                  </a:path>
                </a:pathLst>
              </a:custGeom>
              <a:grpFill/>
              <a:ln w="0">
                <a:solidFill>
                  <a:srgbClr val="88CBD5"/>
                </a:solidFill>
                <a:prstDash val="solid"/>
                <a:round/>
              </a:ln>
            </p:spPr>
            <p:txBody>
              <a:bodyPr vert="horz" wrap="square" lIns="91440" tIns="45720" rIns="91440" bIns="45720" numCol="1" anchor="t" anchorCtr="0" compatLnSpc="1"/>
              <a:lstStyle/>
              <a:p>
                <a:endParaRPr lang="zh-CN" altLang="en-US"/>
              </a:p>
            </p:txBody>
          </p:sp>
          <p:sp>
            <p:nvSpPr>
              <p:cNvPr id="52" name="Freeform 107"/>
              <p:cNvSpPr/>
              <p:nvPr/>
            </p:nvSpPr>
            <p:spPr bwMode="auto">
              <a:xfrm>
                <a:off x="5078413" y="3000375"/>
                <a:ext cx="146050" cy="206375"/>
              </a:xfrm>
              <a:custGeom>
                <a:gdLst>
                  <a:gd name="T0" fmla="*/ 92 w 92"/>
                  <a:gd name="T1" fmla="*/ 1 h 130"/>
                  <a:gd name="T2" fmla="*/ 92 w 92"/>
                  <a:gd name="T3" fmla="*/ 5 h 130"/>
                  <a:gd name="T4" fmla="*/ 90 w 92"/>
                  <a:gd name="T5" fmla="*/ 6 h 130"/>
                  <a:gd name="T6" fmla="*/ 88 w 92"/>
                  <a:gd name="T7" fmla="*/ 9 h 130"/>
                  <a:gd name="T8" fmla="*/ 84 w 92"/>
                  <a:gd name="T9" fmla="*/ 9 h 130"/>
                  <a:gd name="T10" fmla="*/ 82 w 92"/>
                  <a:gd name="T11" fmla="*/ 14 h 130"/>
                  <a:gd name="T12" fmla="*/ 75 w 92"/>
                  <a:gd name="T13" fmla="*/ 25 h 130"/>
                  <a:gd name="T14" fmla="*/ 74 w 92"/>
                  <a:gd name="T15" fmla="*/ 25 h 130"/>
                  <a:gd name="T16" fmla="*/ 71 w 92"/>
                  <a:gd name="T17" fmla="*/ 26 h 130"/>
                  <a:gd name="T18" fmla="*/ 70 w 92"/>
                  <a:gd name="T19" fmla="*/ 22 h 130"/>
                  <a:gd name="T20" fmla="*/ 63 w 92"/>
                  <a:gd name="T21" fmla="*/ 42 h 130"/>
                  <a:gd name="T22" fmla="*/ 56 w 92"/>
                  <a:gd name="T23" fmla="*/ 50 h 130"/>
                  <a:gd name="T24" fmla="*/ 53 w 92"/>
                  <a:gd name="T25" fmla="*/ 50 h 130"/>
                  <a:gd name="T26" fmla="*/ 49 w 92"/>
                  <a:gd name="T27" fmla="*/ 59 h 130"/>
                  <a:gd name="T28" fmla="*/ 45 w 92"/>
                  <a:gd name="T29" fmla="*/ 64 h 130"/>
                  <a:gd name="T30" fmla="*/ 41 w 92"/>
                  <a:gd name="T31" fmla="*/ 65 h 130"/>
                  <a:gd name="T32" fmla="*/ 36 w 92"/>
                  <a:gd name="T33" fmla="*/ 81 h 130"/>
                  <a:gd name="T34" fmla="*/ 35 w 92"/>
                  <a:gd name="T35" fmla="*/ 84 h 130"/>
                  <a:gd name="T36" fmla="*/ 32 w 92"/>
                  <a:gd name="T37" fmla="*/ 84 h 130"/>
                  <a:gd name="T38" fmla="*/ 31 w 92"/>
                  <a:gd name="T39" fmla="*/ 79 h 130"/>
                  <a:gd name="T40" fmla="*/ 28 w 92"/>
                  <a:gd name="T41" fmla="*/ 86 h 130"/>
                  <a:gd name="T42" fmla="*/ 24 w 92"/>
                  <a:gd name="T43" fmla="*/ 97 h 130"/>
                  <a:gd name="T44" fmla="*/ 21 w 92"/>
                  <a:gd name="T45" fmla="*/ 100 h 130"/>
                  <a:gd name="T46" fmla="*/ 20 w 92"/>
                  <a:gd name="T47" fmla="*/ 100 h 130"/>
                  <a:gd name="T48" fmla="*/ 21 w 92"/>
                  <a:gd name="T49" fmla="*/ 93 h 130"/>
                  <a:gd name="T50" fmla="*/ 11 w 92"/>
                  <a:gd name="T51" fmla="*/ 119 h 130"/>
                  <a:gd name="T52" fmla="*/ 8 w 92"/>
                  <a:gd name="T53" fmla="*/ 120 h 130"/>
                  <a:gd name="T54" fmla="*/ 7 w 92"/>
                  <a:gd name="T55" fmla="*/ 120 h 130"/>
                  <a:gd name="T56" fmla="*/ 8 w 92"/>
                  <a:gd name="T57" fmla="*/ 114 h 130"/>
                  <a:gd name="T58" fmla="*/ 0 w 92"/>
                  <a:gd name="T59" fmla="*/ 130 h 130"/>
                  <a:gd name="T60" fmla="*/ 0 w 92"/>
                  <a:gd name="T61" fmla="*/ 130 h 130"/>
                  <a:gd name="T62" fmla="*/ 7 w 92"/>
                  <a:gd name="T63" fmla="*/ 113 h 130"/>
                  <a:gd name="T64" fmla="*/ 16 w 92"/>
                  <a:gd name="T65" fmla="*/ 96 h 130"/>
                  <a:gd name="T66" fmla="*/ 20 w 92"/>
                  <a:gd name="T67" fmla="*/ 88 h 130"/>
                  <a:gd name="T68" fmla="*/ 27 w 92"/>
                  <a:gd name="T69" fmla="*/ 76 h 130"/>
                  <a:gd name="T70" fmla="*/ 28 w 92"/>
                  <a:gd name="T71" fmla="*/ 76 h 130"/>
                  <a:gd name="T72" fmla="*/ 32 w 92"/>
                  <a:gd name="T73" fmla="*/ 67 h 130"/>
                  <a:gd name="T74" fmla="*/ 33 w 92"/>
                  <a:gd name="T75" fmla="*/ 65 h 130"/>
                  <a:gd name="T76" fmla="*/ 36 w 92"/>
                  <a:gd name="T77" fmla="*/ 64 h 130"/>
                  <a:gd name="T78" fmla="*/ 37 w 92"/>
                  <a:gd name="T79" fmla="*/ 65 h 130"/>
                  <a:gd name="T80" fmla="*/ 44 w 92"/>
                  <a:gd name="T81" fmla="*/ 54 h 130"/>
                  <a:gd name="T82" fmla="*/ 46 w 92"/>
                  <a:gd name="T83" fmla="*/ 51 h 130"/>
                  <a:gd name="T84" fmla="*/ 49 w 92"/>
                  <a:gd name="T85" fmla="*/ 51 h 130"/>
                  <a:gd name="T86" fmla="*/ 53 w 92"/>
                  <a:gd name="T87" fmla="*/ 39 h 130"/>
                  <a:gd name="T88" fmla="*/ 57 w 92"/>
                  <a:gd name="T89" fmla="*/ 34 h 130"/>
                  <a:gd name="T90" fmla="*/ 59 w 92"/>
                  <a:gd name="T91" fmla="*/ 33 h 130"/>
                  <a:gd name="T92" fmla="*/ 61 w 92"/>
                  <a:gd name="T93" fmla="*/ 33 h 130"/>
                  <a:gd name="T94" fmla="*/ 62 w 92"/>
                  <a:gd name="T95" fmla="*/ 33 h 130"/>
                  <a:gd name="T96" fmla="*/ 71 w 92"/>
                  <a:gd name="T97" fmla="*/ 14 h 130"/>
                  <a:gd name="T98" fmla="*/ 73 w 92"/>
                  <a:gd name="T99" fmla="*/ 13 h 130"/>
                  <a:gd name="T100" fmla="*/ 75 w 92"/>
                  <a:gd name="T101" fmla="*/ 13 h 130"/>
                  <a:gd name="T102" fmla="*/ 75 w 92"/>
                  <a:gd name="T103" fmla="*/ 16 h 130"/>
                  <a:gd name="T104" fmla="*/ 80 w 92"/>
                  <a:gd name="T105" fmla="*/ 6 h 130"/>
                  <a:gd name="T106" fmla="*/ 84 w 92"/>
                  <a:gd name="T107" fmla="*/ 1 h 130"/>
                  <a:gd name="T108" fmla="*/ 88 w 92"/>
                  <a:gd name="T109" fmla="*/ 0 h 130"/>
                  <a:gd name="T110" fmla="*/ 91 w 92"/>
                  <a:gd name="T111" fmla="*/ 0 h 13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2" h="130">
                    <a:moveTo>
                      <a:pt x="92" y="0"/>
                    </a:moveTo>
                    <a:lnTo>
                      <a:pt x="92" y="1"/>
                    </a:lnTo>
                    <a:lnTo>
                      <a:pt x="92" y="4"/>
                    </a:lnTo>
                    <a:lnTo>
                      <a:pt x="92" y="5"/>
                    </a:lnTo>
                    <a:lnTo>
                      <a:pt x="91" y="5"/>
                    </a:lnTo>
                    <a:lnTo>
                      <a:pt x="90" y="6"/>
                    </a:lnTo>
                    <a:lnTo>
                      <a:pt x="88" y="8"/>
                    </a:lnTo>
                    <a:lnTo>
                      <a:pt x="88" y="9"/>
                    </a:lnTo>
                    <a:lnTo>
                      <a:pt x="86" y="9"/>
                    </a:lnTo>
                    <a:lnTo>
                      <a:pt x="84" y="9"/>
                    </a:lnTo>
                    <a:lnTo>
                      <a:pt x="84" y="9"/>
                    </a:lnTo>
                    <a:lnTo>
                      <a:pt x="82" y="14"/>
                    </a:lnTo>
                    <a:lnTo>
                      <a:pt x="79" y="20"/>
                    </a:lnTo>
                    <a:lnTo>
                      <a:pt x="75" y="25"/>
                    </a:lnTo>
                    <a:lnTo>
                      <a:pt x="74" y="25"/>
                    </a:lnTo>
                    <a:lnTo>
                      <a:pt x="74" y="25"/>
                    </a:lnTo>
                    <a:lnTo>
                      <a:pt x="73" y="26"/>
                    </a:lnTo>
                    <a:lnTo>
                      <a:pt x="71" y="26"/>
                    </a:lnTo>
                    <a:lnTo>
                      <a:pt x="70" y="25"/>
                    </a:lnTo>
                    <a:lnTo>
                      <a:pt x="70" y="22"/>
                    </a:lnTo>
                    <a:lnTo>
                      <a:pt x="66" y="31"/>
                    </a:lnTo>
                    <a:lnTo>
                      <a:pt x="63" y="42"/>
                    </a:lnTo>
                    <a:lnTo>
                      <a:pt x="57" y="48"/>
                    </a:lnTo>
                    <a:lnTo>
                      <a:pt x="56" y="50"/>
                    </a:lnTo>
                    <a:lnTo>
                      <a:pt x="54" y="50"/>
                    </a:lnTo>
                    <a:lnTo>
                      <a:pt x="53" y="50"/>
                    </a:lnTo>
                    <a:lnTo>
                      <a:pt x="52" y="55"/>
                    </a:lnTo>
                    <a:lnTo>
                      <a:pt x="49" y="59"/>
                    </a:lnTo>
                    <a:lnTo>
                      <a:pt x="46" y="64"/>
                    </a:lnTo>
                    <a:lnTo>
                      <a:pt x="45" y="64"/>
                    </a:lnTo>
                    <a:lnTo>
                      <a:pt x="44" y="65"/>
                    </a:lnTo>
                    <a:lnTo>
                      <a:pt x="41" y="65"/>
                    </a:lnTo>
                    <a:lnTo>
                      <a:pt x="38" y="73"/>
                    </a:lnTo>
                    <a:lnTo>
                      <a:pt x="36" y="81"/>
                    </a:lnTo>
                    <a:lnTo>
                      <a:pt x="36" y="82"/>
                    </a:lnTo>
                    <a:lnTo>
                      <a:pt x="35" y="84"/>
                    </a:lnTo>
                    <a:lnTo>
                      <a:pt x="33" y="84"/>
                    </a:lnTo>
                    <a:lnTo>
                      <a:pt x="32" y="84"/>
                    </a:lnTo>
                    <a:lnTo>
                      <a:pt x="31" y="84"/>
                    </a:lnTo>
                    <a:lnTo>
                      <a:pt x="31" y="79"/>
                    </a:lnTo>
                    <a:lnTo>
                      <a:pt x="32" y="75"/>
                    </a:lnTo>
                    <a:lnTo>
                      <a:pt x="28" y="86"/>
                    </a:lnTo>
                    <a:lnTo>
                      <a:pt x="24" y="97"/>
                    </a:lnTo>
                    <a:lnTo>
                      <a:pt x="24" y="97"/>
                    </a:lnTo>
                    <a:lnTo>
                      <a:pt x="23" y="98"/>
                    </a:lnTo>
                    <a:lnTo>
                      <a:pt x="21" y="100"/>
                    </a:lnTo>
                    <a:lnTo>
                      <a:pt x="20" y="100"/>
                    </a:lnTo>
                    <a:lnTo>
                      <a:pt x="20" y="100"/>
                    </a:lnTo>
                    <a:lnTo>
                      <a:pt x="20" y="98"/>
                    </a:lnTo>
                    <a:lnTo>
                      <a:pt x="21" y="93"/>
                    </a:lnTo>
                    <a:lnTo>
                      <a:pt x="16" y="106"/>
                    </a:lnTo>
                    <a:lnTo>
                      <a:pt x="11" y="119"/>
                    </a:lnTo>
                    <a:lnTo>
                      <a:pt x="10" y="119"/>
                    </a:lnTo>
                    <a:lnTo>
                      <a:pt x="8" y="120"/>
                    </a:lnTo>
                    <a:lnTo>
                      <a:pt x="7" y="120"/>
                    </a:lnTo>
                    <a:lnTo>
                      <a:pt x="7" y="120"/>
                    </a:lnTo>
                    <a:lnTo>
                      <a:pt x="6" y="120"/>
                    </a:lnTo>
                    <a:lnTo>
                      <a:pt x="8" y="114"/>
                    </a:lnTo>
                    <a:lnTo>
                      <a:pt x="2" y="128"/>
                    </a:lnTo>
                    <a:lnTo>
                      <a:pt x="0" y="130"/>
                    </a:lnTo>
                    <a:lnTo>
                      <a:pt x="0" y="130"/>
                    </a:lnTo>
                    <a:lnTo>
                      <a:pt x="0" y="130"/>
                    </a:lnTo>
                    <a:lnTo>
                      <a:pt x="0" y="130"/>
                    </a:lnTo>
                    <a:lnTo>
                      <a:pt x="7" y="113"/>
                    </a:lnTo>
                    <a:lnTo>
                      <a:pt x="16" y="96"/>
                    </a:lnTo>
                    <a:lnTo>
                      <a:pt x="16" y="96"/>
                    </a:lnTo>
                    <a:lnTo>
                      <a:pt x="17" y="94"/>
                    </a:lnTo>
                    <a:lnTo>
                      <a:pt x="20" y="88"/>
                    </a:lnTo>
                    <a:lnTo>
                      <a:pt x="23" y="82"/>
                    </a:lnTo>
                    <a:lnTo>
                      <a:pt x="27" y="76"/>
                    </a:lnTo>
                    <a:lnTo>
                      <a:pt x="27" y="76"/>
                    </a:lnTo>
                    <a:lnTo>
                      <a:pt x="28" y="76"/>
                    </a:lnTo>
                    <a:lnTo>
                      <a:pt x="29" y="71"/>
                    </a:lnTo>
                    <a:lnTo>
                      <a:pt x="32" y="67"/>
                    </a:lnTo>
                    <a:lnTo>
                      <a:pt x="33" y="67"/>
                    </a:lnTo>
                    <a:lnTo>
                      <a:pt x="33" y="65"/>
                    </a:lnTo>
                    <a:lnTo>
                      <a:pt x="35" y="64"/>
                    </a:lnTo>
                    <a:lnTo>
                      <a:pt x="36" y="64"/>
                    </a:lnTo>
                    <a:lnTo>
                      <a:pt x="37" y="65"/>
                    </a:lnTo>
                    <a:lnTo>
                      <a:pt x="37" y="65"/>
                    </a:lnTo>
                    <a:lnTo>
                      <a:pt x="40" y="59"/>
                    </a:lnTo>
                    <a:lnTo>
                      <a:pt x="44" y="54"/>
                    </a:lnTo>
                    <a:lnTo>
                      <a:pt x="45" y="52"/>
                    </a:lnTo>
                    <a:lnTo>
                      <a:pt x="46" y="51"/>
                    </a:lnTo>
                    <a:lnTo>
                      <a:pt x="48" y="51"/>
                    </a:lnTo>
                    <a:lnTo>
                      <a:pt x="49" y="51"/>
                    </a:lnTo>
                    <a:lnTo>
                      <a:pt x="50" y="46"/>
                    </a:lnTo>
                    <a:lnTo>
                      <a:pt x="53" y="39"/>
                    </a:lnTo>
                    <a:lnTo>
                      <a:pt x="56" y="34"/>
                    </a:lnTo>
                    <a:lnTo>
                      <a:pt x="57" y="34"/>
                    </a:lnTo>
                    <a:lnTo>
                      <a:pt x="58" y="33"/>
                    </a:lnTo>
                    <a:lnTo>
                      <a:pt x="59" y="33"/>
                    </a:lnTo>
                    <a:lnTo>
                      <a:pt x="61" y="33"/>
                    </a:lnTo>
                    <a:lnTo>
                      <a:pt x="61" y="33"/>
                    </a:lnTo>
                    <a:lnTo>
                      <a:pt x="59" y="42"/>
                    </a:lnTo>
                    <a:lnTo>
                      <a:pt x="62" y="33"/>
                    </a:lnTo>
                    <a:lnTo>
                      <a:pt x="66" y="22"/>
                    </a:lnTo>
                    <a:lnTo>
                      <a:pt x="71" y="14"/>
                    </a:lnTo>
                    <a:lnTo>
                      <a:pt x="71" y="14"/>
                    </a:lnTo>
                    <a:lnTo>
                      <a:pt x="73" y="13"/>
                    </a:lnTo>
                    <a:lnTo>
                      <a:pt x="74" y="13"/>
                    </a:lnTo>
                    <a:lnTo>
                      <a:pt x="75" y="13"/>
                    </a:lnTo>
                    <a:lnTo>
                      <a:pt x="75" y="13"/>
                    </a:lnTo>
                    <a:lnTo>
                      <a:pt x="75" y="16"/>
                    </a:lnTo>
                    <a:lnTo>
                      <a:pt x="78" y="12"/>
                    </a:lnTo>
                    <a:lnTo>
                      <a:pt x="80" y="6"/>
                    </a:lnTo>
                    <a:lnTo>
                      <a:pt x="84" y="2"/>
                    </a:lnTo>
                    <a:lnTo>
                      <a:pt x="84" y="1"/>
                    </a:lnTo>
                    <a:lnTo>
                      <a:pt x="86" y="1"/>
                    </a:lnTo>
                    <a:lnTo>
                      <a:pt x="88" y="0"/>
                    </a:lnTo>
                    <a:lnTo>
                      <a:pt x="88" y="1"/>
                    </a:lnTo>
                    <a:lnTo>
                      <a:pt x="91" y="0"/>
                    </a:lnTo>
                    <a:lnTo>
                      <a:pt x="92" y="0"/>
                    </a:lnTo>
                    <a:close/>
                  </a:path>
                </a:pathLst>
              </a:custGeom>
              <a:grpFill/>
              <a:ln w="0">
                <a:solidFill>
                  <a:srgbClr val="88CBD5"/>
                </a:solidFill>
                <a:prstDash val="solid"/>
                <a:round/>
              </a:ln>
            </p:spPr>
            <p:txBody>
              <a:bodyPr vert="horz" wrap="square" lIns="91440" tIns="45720" rIns="91440" bIns="45720" numCol="1" anchor="t" anchorCtr="0" compatLnSpc="1"/>
              <a:lstStyle/>
              <a:p>
                <a:endParaRPr lang="zh-CN" altLang="en-US"/>
              </a:p>
            </p:txBody>
          </p:sp>
          <p:sp>
            <p:nvSpPr>
              <p:cNvPr id="53" name="Freeform 108"/>
              <p:cNvSpPr>
                <a:spLocks noEditPoints="1"/>
              </p:cNvSpPr>
              <p:nvPr/>
            </p:nvSpPr>
            <p:spPr bwMode="auto">
              <a:xfrm>
                <a:off x="3910013" y="2832100"/>
                <a:ext cx="1317625" cy="390525"/>
              </a:xfrm>
              <a:custGeom>
                <a:gdLst>
                  <a:gd name="T0" fmla="*/ 764 w 830"/>
                  <a:gd name="T1" fmla="*/ 181 h 246"/>
                  <a:gd name="T2" fmla="*/ 739 w 830"/>
                  <a:gd name="T3" fmla="*/ 217 h 246"/>
                  <a:gd name="T4" fmla="*/ 746 w 830"/>
                  <a:gd name="T5" fmla="*/ 220 h 246"/>
                  <a:gd name="T6" fmla="*/ 736 w 830"/>
                  <a:gd name="T7" fmla="*/ 226 h 246"/>
                  <a:gd name="T8" fmla="*/ 815 w 830"/>
                  <a:gd name="T9" fmla="*/ 123 h 246"/>
                  <a:gd name="T10" fmla="*/ 823 w 830"/>
                  <a:gd name="T11" fmla="*/ 103 h 246"/>
                  <a:gd name="T12" fmla="*/ 33 w 830"/>
                  <a:gd name="T13" fmla="*/ 38 h 246"/>
                  <a:gd name="T14" fmla="*/ 35 w 830"/>
                  <a:gd name="T15" fmla="*/ 46 h 246"/>
                  <a:gd name="T16" fmla="*/ 60 w 830"/>
                  <a:gd name="T17" fmla="*/ 101 h 246"/>
                  <a:gd name="T18" fmla="*/ 87 w 830"/>
                  <a:gd name="T19" fmla="*/ 133 h 246"/>
                  <a:gd name="T20" fmla="*/ 66 w 830"/>
                  <a:gd name="T21" fmla="*/ 94 h 246"/>
                  <a:gd name="T22" fmla="*/ 735 w 830"/>
                  <a:gd name="T23" fmla="*/ 0 h 246"/>
                  <a:gd name="T24" fmla="*/ 616 w 830"/>
                  <a:gd name="T25" fmla="*/ 9 h 246"/>
                  <a:gd name="T26" fmla="*/ 350 w 830"/>
                  <a:gd name="T27" fmla="*/ 10 h 246"/>
                  <a:gd name="T28" fmla="*/ 115 w 830"/>
                  <a:gd name="T29" fmla="*/ 21 h 246"/>
                  <a:gd name="T30" fmla="*/ 66 w 830"/>
                  <a:gd name="T31" fmla="*/ 80 h 246"/>
                  <a:gd name="T32" fmla="*/ 89 w 830"/>
                  <a:gd name="T33" fmla="*/ 136 h 246"/>
                  <a:gd name="T34" fmla="*/ 16 w 830"/>
                  <a:gd name="T35" fmla="*/ 208 h 246"/>
                  <a:gd name="T36" fmla="*/ 8 w 830"/>
                  <a:gd name="T37" fmla="*/ 224 h 246"/>
                  <a:gd name="T38" fmla="*/ 3 w 830"/>
                  <a:gd name="T39" fmla="*/ 242 h 246"/>
                  <a:gd name="T40" fmla="*/ 79 w 830"/>
                  <a:gd name="T41" fmla="*/ 238 h 246"/>
                  <a:gd name="T42" fmla="*/ 357 w 830"/>
                  <a:gd name="T43" fmla="*/ 242 h 246"/>
                  <a:gd name="T44" fmla="*/ 641 w 830"/>
                  <a:gd name="T45" fmla="*/ 234 h 246"/>
                  <a:gd name="T46" fmla="*/ 734 w 830"/>
                  <a:gd name="T47" fmla="*/ 224 h 246"/>
                  <a:gd name="T48" fmla="*/ 727 w 830"/>
                  <a:gd name="T49" fmla="*/ 224 h 246"/>
                  <a:gd name="T50" fmla="*/ 524 w 830"/>
                  <a:gd name="T51" fmla="*/ 229 h 246"/>
                  <a:gd name="T52" fmla="*/ 182 w 830"/>
                  <a:gd name="T53" fmla="*/ 223 h 246"/>
                  <a:gd name="T54" fmla="*/ 7 w 830"/>
                  <a:gd name="T55" fmla="*/ 225 h 246"/>
                  <a:gd name="T56" fmla="*/ 476 w 830"/>
                  <a:gd name="T57" fmla="*/ 224 h 246"/>
                  <a:gd name="T58" fmla="*/ 735 w 830"/>
                  <a:gd name="T59" fmla="*/ 219 h 246"/>
                  <a:gd name="T60" fmla="*/ 767 w 830"/>
                  <a:gd name="T61" fmla="*/ 170 h 246"/>
                  <a:gd name="T62" fmla="*/ 776 w 830"/>
                  <a:gd name="T63" fmla="*/ 47 h 246"/>
                  <a:gd name="T64" fmla="*/ 736 w 830"/>
                  <a:gd name="T65" fmla="*/ 1 h 246"/>
                  <a:gd name="T66" fmla="*/ 826 w 830"/>
                  <a:gd name="T67" fmla="*/ 95 h 246"/>
                  <a:gd name="T68" fmla="*/ 828 w 830"/>
                  <a:gd name="T69" fmla="*/ 107 h 246"/>
                  <a:gd name="T70" fmla="*/ 828 w 830"/>
                  <a:gd name="T71" fmla="*/ 112 h 246"/>
                  <a:gd name="T72" fmla="*/ 801 w 830"/>
                  <a:gd name="T73" fmla="*/ 146 h 246"/>
                  <a:gd name="T74" fmla="*/ 735 w 830"/>
                  <a:gd name="T75" fmla="*/ 241 h 246"/>
                  <a:gd name="T76" fmla="*/ 545 w 830"/>
                  <a:gd name="T77" fmla="*/ 240 h 246"/>
                  <a:gd name="T78" fmla="*/ 308 w 830"/>
                  <a:gd name="T79" fmla="*/ 246 h 246"/>
                  <a:gd name="T80" fmla="*/ 85 w 830"/>
                  <a:gd name="T81" fmla="*/ 240 h 246"/>
                  <a:gd name="T82" fmla="*/ 0 w 830"/>
                  <a:gd name="T83" fmla="*/ 245 h 246"/>
                  <a:gd name="T84" fmla="*/ 1 w 830"/>
                  <a:gd name="T85" fmla="*/ 237 h 246"/>
                  <a:gd name="T86" fmla="*/ 5 w 830"/>
                  <a:gd name="T87" fmla="*/ 216 h 246"/>
                  <a:gd name="T88" fmla="*/ 37 w 830"/>
                  <a:gd name="T89" fmla="*/ 182 h 246"/>
                  <a:gd name="T90" fmla="*/ 62 w 830"/>
                  <a:gd name="T91" fmla="*/ 111 h 246"/>
                  <a:gd name="T92" fmla="*/ 26 w 830"/>
                  <a:gd name="T93" fmla="*/ 44 h 246"/>
                  <a:gd name="T94" fmla="*/ 29 w 830"/>
                  <a:gd name="T95" fmla="*/ 34 h 246"/>
                  <a:gd name="T96" fmla="*/ 33 w 830"/>
                  <a:gd name="T97" fmla="*/ 25 h 246"/>
                  <a:gd name="T98" fmla="*/ 37 w 830"/>
                  <a:gd name="T99" fmla="*/ 27 h 246"/>
                  <a:gd name="T100" fmla="*/ 84 w 830"/>
                  <a:gd name="T101" fmla="*/ 15 h 246"/>
                  <a:gd name="T102" fmla="*/ 354 w 830"/>
                  <a:gd name="T103" fmla="*/ 5 h 246"/>
                  <a:gd name="T104" fmla="*/ 659 w 830"/>
                  <a:gd name="T105" fmla="*/ 1 h 2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30" h="246">
                    <a:moveTo>
                      <a:pt x="823" y="101"/>
                    </a:moveTo>
                    <a:lnTo>
                      <a:pt x="811" y="118"/>
                    </a:lnTo>
                    <a:lnTo>
                      <a:pt x="798" y="133"/>
                    </a:lnTo>
                    <a:lnTo>
                      <a:pt x="781" y="157"/>
                    </a:lnTo>
                    <a:lnTo>
                      <a:pt x="764" y="181"/>
                    </a:lnTo>
                    <a:lnTo>
                      <a:pt x="738" y="217"/>
                    </a:lnTo>
                    <a:lnTo>
                      <a:pt x="739" y="217"/>
                    </a:lnTo>
                    <a:lnTo>
                      <a:pt x="739" y="217"/>
                    </a:lnTo>
                    <a:lnTo>
                      <a:pt x="739" y="217"/>
                    </a:lnTo>
                    <a:lnTo>
                      <a:pt x="739" y="217"/>
                    </a:lnTo>
                    <a:lnTo>
                      <a:pt x="739" y="219"/>
                    </a:lnTo>
                    <a:lnTo>
                      <a:pt x="746" y="217"/>
                    </a:lnTo>
                    <a:lnTo>
                      <a:pt x="747" y="217"/>
                    </a:lnTo>
                    <a:lnTo>
                      <a:pt x="747" y="219"/>
                    </a:lnTo>
                    <a:lnTo>
                      <a:pt x="746" y="220"/>
                    </a:lnTo>
                    <a:lnTo>
                      <a:pt x="744" y="221"/>
                    </a:lnTo>
                    <a:lnTo>
                      <a:pt x="743" y="223"/>
                    </a:lnTo>
                    <a:lnTo>
                      <a:pt x="742" y="223"/>
                    </a:lnTo>
                    <a:lnTo>
                      <a:pt x="736" y="223"/>
                    </a:lnTo>
                    <a:lnTo>
                      <a:pt x="736" y="226"/>
                    </a:lnTo>
                    <a:lnTo>
                      <a:pt x="738" y="229"/>
                    </a:lnTo>
                    <a:lnTo>
                      <a:pt x="738" y="237"/>
                    </a:lnTo>
                    <a:lnTo>
                      <a:pt x="778" y="175"/>
                    </a:lnTo>
                    <a:lnTo>
                      <a:pt x="806" y="135"/>
                    </a:lnTo>
                    <a:lnTo>
                      <a:pt x="815" y="123"/>
                    </a:lnTo>
                    <a:lnTo>
                      <a:pt x="824" y="110"/>
                    </a:lnTo>
                    <a:lnTo>
                      <a:pt x="824" y="110"/>
                    </a:lnTo>
                    <a:lnTo>
                      <a:pt x="823" y="108"/>
                    </a:lnTo>
                    <a:lnTo>
                      <a:pt x="823" y="106"/>
                    </a:lnTo>
                    <a:lnTo>
                      <a:pt x="823" y="103"/>
                    </a:lnTo>
                    <a:lnTo>
                      <a:pt x="823" y="101"/>
                    </a:lnTo>
                    <a:close/>
                    <a:moveTo>
                      <a:pt x="34" y="31"/>
                    </a:moveTo>
                    <a:lnTo>
                      <a:pt x="34" y="35"/>
                    </a:lnTo>
                    <a:lnTo>
                      <a:pt x="33" y="36"/>
                    </a:lnTo>
                    <a:lnTo>
                      <a:pt x="33" y="38"/>
                    </a:lnTo>
                    <a:lnTo>
                      <a:pt x="33" y="40"/>
                    </a:lnTo>
                    <a:lnTo>
                      <a:pt x="34" y="43"/>
                    </a:lnTo>
                    <a:lnTo>
                      <a:pt x="34" y="44"/>
                    </a:lnTo>
                    <a:lnTo>
                      <a:pt x="35" y="46"/>
                    </a:lnTo>
                    <a:lnTo>
                      <a:pt x="35" y="46"/>
                    </a:lnTo>
                    <a:lnTo>
                      <a:pt x="35" y="47"/>
                    </a:lnTo>
                    <a:lnTo>
                      <a:pt x="34" y="48"/>
                    </a:lnTo>
                    <a:lnTo>
                      <a:pt x="33" y="48"/>
                    </a:lnTo>
                    <a:lnTo>
                      <a:pt x="46" y="74"/>
                    </a:lnTo>
                    <a:lnTo>
                      <a:pt x="60" y="101"/>
                    </a:lnTo>
                    <a:lnTo>
                      <a:pt x="68" y="112"/>
                    </a:lnTo>
                    <a:lnTo>
                      <a:pt x="77" y="126"/>
                    </a:lnTo>
                    <a:lnTo>
                      <a:pt x="80" y="139"/>
                    </a:lnTo>
                    <a:lnTo>
                      <a:pt x="85" y="135"/>
                    </a:lnTo>
                    <a:lnTo>
                      <a:pt x="87" y="133"/>
                    </a:lnTo>
                    <a:lnTo>
                      <a:pt x="85" y="132"/>
                    </a:lnTo>
                    <a:lnTo>
                      <a:pt x="84" y="129"/>
                    </a:lnTo>
                    <a:lnTo>
                      <a:pt x="83" y="127"/>
                    </a:lnTo>
                    <a:lnTo>
                      <a:pt x="81" y="126"/>
                    </a:lnTo>
                    <a:lnTo>
                      <a:pt x="66" y="94"/>
                    </a:lnTo>
                    <a:lnTo>
                      <a:pt x="49" y="63"/>
                    </a:lnTo>
                    <a:lnTo>
                      <a:pt x="34" y="31"/>
                    </a:lnTo>
                    <a:close/>
                    <a:moveTo>
                      <a:pt x="736" y="0"/>
                    </a:moveTo>
                    <a:lnTo>
                      <a:pt x="736" y="0"/>
                    </a:lnTo>
                    <a:lnTo>
                      <a:pt x="735" y="0"/>
                    </a:lnTo>
                    <a:lnTo>
                      <a:pt x="735" y="1"/>
                    </a:lnTo>
                    <a:lnTo>
                      <a:pt x="717" y="4"/>
                    </a:lnTo>
                    <a:lnTo>
                      <a:pt x="697" y="6"/>
                    </a:lnTo>
                    <a:lnTo>
                      <a:pt x="656" y="6"/>
                    </a:lnTo>
                    <a:lnTo>
                      <a:pt x="616" y="9"/>
                    </a:lnTo>
                    <a:lnTo>
                      <a:pt x="575" y="11"/>
                    </a:lnTo>
                    <a:lnTo>
                      <a:pt x="490" y="11"/>
                    </a:lnTo>
                    <a:lnTo>
                      <a:pt x="404" y="11"/>
                    </a:lnTo>
                    <a:lnTo>
                      <a:pt x="377" y="10"/>
                    </a:lnTo>
                    <a:lnTo>
                      <a:pt x="350" y="10"/>
                    </a:lnTo>
                    <a:lnTo>
                      <a:pt x="327" y="13"/>
                    </a:lnTo>
                    <a:lnTo>
                      <a:pt x="303" y="15"/>
                    </a:lnTo>
                    <a:lnTo>
                      <a:pt x="260" y="19"/>
                    </a:lnTo>
                    <a:lnTo>
                      <a:pt x="215" y="21"/>
                    </a:lnTo>
                    <a:lnTo>
                      <a:pt x="115" y="21"/>
                    </a:lnTo>
                    <a:lnTo>
                      <a:pt x="76" y="22"/>
                    </a:lnTo>
                    <a:lnTo>
                      <a:pt x="37" y="28"/>
                    </a:lnTo>
                    <a:lnTo>
                      <a:pt x="37" y="28"/>
                    </a:lnTo>
                    <a:lnTo>
                      <a:pt x="51" y="55"/>
                    </a:lnTo>
                    <a:lnTo>
                      <a:pt x="66" y="80"/>
                    </a:lnTo>
                    <a:lnTo>
                      <a:pt x="80" y="106"/>
                    </a:lnTo>
                    <a:lnTo>
                      <a:pt x="92" y="132"/>
                    </a:lnTo>
                    <a:lnTo>
                      <a:pt x="92" y="133"/>
                    </a:lnTo>
                    <a:lnTo>
                      <a:pt x="91" y="135"/>
                    </a:lnTo>
                    <a:lnTo>
                      <a:pt x="89" y="136"/>
                    </a:lnTo>
                    <a:lnTo>
                      <a:pt x="67" y="156"/>
                    </a:lnTo>
                    <a:lnTo>
                      <a:pt x="46" y="177"/>
                    </a:lnTo>
                    <a:lnTo>
                      <a:pt x="21" y="203"/>
                    </a:lnTo>
                    <a:lnTo>
                      <a:pt x="20" y="204"/>
                    </a:lnTo>
                    <a:lnTo>
                      <a:pt x="16" y="208"/>
                    </a:lnTo>
                    <a:lnTo>
                      <a:pt x="13" y="212"/>
                    </a:lnTo>
                    <a:lnTo>
                      <a:pt x="10" y="216"/>
                    </a:lnTo>
                    <a:lnTo>
                      <a:pt x="9" y="219"/>
                    </a:lnTo>
                    <a:lnTo>
                      <a:pt x="8" y="223"/>
                    </a:lnTo>
                    <a:lnTo>
                      <a:pt x="8" y="224"/>
                    </a:lnTo>
                    <a:lnTo>
                      <a:pt x="7" y="225"/>
                    </a:lnTo>
                    <a:lnTo>
                      <a:pt x="5" y="226"/>
                    </a:lnTo>
                    <a:lnTo>
                      <a:pt x="5" y="234"/>
                    </a:lnTo>
                    <a:lnTo>
                      <a:pt x="5" y="238"/>
                    </a:lnTo>
                    <a:lnTo>
                      <a:pt x="3" y="242"/>
                    </a:lnTo>
                    <a:lnTo>
                      <a:pt x="1" y="245"/>
                    </a:lnTo>
                    <a:lnTo>
                      <a:pt x="20" y="240"/>
                    </a:lnTo>
                    <a:lnTo>
                      <a:pt x="39" y="238"/>
                    </a:lnTo>
                    <a:lnTo>
                      <a:pt x="60" y="238"/>
                    </a:lnTo>
                    <a:lnTo>
                      <a:pt x="79" y="238"/>
                    </a:lnTo>
                    <a:lnTo>
                      <a:pt x="177" y="238"/>
                    </a:lnTo>
                    <a:lnTo>
                      <a:pt x="224" y="240"/>
                    </a:lnTo>
                    <a:lnTo>
                      <a:pt x="270" y="242"/>
                    </a:lnTo>
                    <a:lnTo>
                      <a:pt x="314" y="244"/>
                    </a:lnTo>
                    <a:lnTo>
                      <a:pt x="357" y="242"/>
                    </a:lnTo>
                    <a:lnTo>
                      <a:pt x="406" y="242"/>
                    </a:lnTo>
                    <a:lnTo>
                      <a:pt x="454" y="242"/>
                    </a:lnTo>
                    <a:lnTo>
                      <a:pt x="500" y="240"/>
                    </a:lnTo>
                    <a:lnTo>
                      <a:pt x="547" y="237"/>
                    </a:lnTo>
                    <a:lnTo>
                      <a:pt x="641" y="234"/>
                    </a:lnTo>
                    <a:lnTo>
                      <a:pt x="734" y="237"/>
                    </a:lnTo>
                    <a:lnTo>
                      <a:pt x="734" y="232"/>
                    </a:lnTo>
                    <a:lnTo>
                      <a:pt x="734" y="225"/>
                    </a:lnTo>
                    <a:lnTo>
                      <a:pt x="734" y="224"/>
                    </a:lnTo>
                    <a:lnTo>
                      <a:pt x="734" y="224"/>
                    </a:lnTo>
                    <a:lnTo>
                      <a:pt x="730" y="225"/>
                    </a:lnTo>
                    <a:lnTo>
                      <a:pt x="727" y="225"/>
                    </a:lnTo>
                    <a:lnTo>
                      <a:pt x="727" y="225"/>
                    </a:lnTo>
                    <a:lnTo>
                      <a:pt x="727" y="225"/>
                    </a:lnTo>
                    <a:lnTo>
                      <a:pt x="727" y="224"/>
                    </a:lnTo>
                    <a:lnTo>
                      <a:pt x="729" y="224"/>
                    </a:lnTo>
                    <a:lnTo>
                      <a:pt x="689" y="226"/>
                    </a:lnTo>
                    <a:lnTo>
                      <a:pt x="648" y="228"/>
                    </a:lnTo>
                    <a:lnTo>
                      <a:pt x="551" y="228"/>
                    </a:lnTo>
                    <a:lnTo>
                      <a:pt x="524" y="229"/>
                    </a:lnTo>
                    <a:lnTo>
                      <a:pt x="495" y="230"/>
                    </a:lnTo>
                    <a:lnTo>
                      <a:pt x="467" y="229"/>
                    </a:lnTo>
                    <a:lnTo>
                      <a:pt x="420" y="225"/>
                    </a:lnTo>
                    <a:lnTo>
                      <a:pt x="373" y="224"/>
                    </a:lnTo>
                    <a:lnTo>
                      <a:pt x="182" y="223"/>
                    </a:lnTo>
                    <a:lnTo>
                      <a:pt x="94" y="224"/>
                    </a:lnTo>
                    <a:lnTo>
                      <a:pt x="5" y="226"/>
                    </a:lnTo>
                    <a:lnTo>
                      <a:pt x="5" y="226"/>
                    </a:lnTo>
                    <a:lnTo>
                      <a:pt x="7" y="225"/>
                    </a:lnTo>
                    <a:lnTo>
                      <a:pt x="7" y="225"/>
                    </a:lnTo>
                    <a:lnTo>
                      <a:pt x="131" y="220"/>
                    </a:lnTo>
                    <a:lnTo>
                      <a:pt x="257" y="217"/>
                    </a:lnTo>
                    <a:lnTo>
                      <a:pt x="382" y="219"/>
                    </a:lnTo>
                    <a:lnTo>
                      <a:pt x="429" y="223"/>
                    </a:lnTo>
                    <a:lnTo>
                      <a:pt x="476" y="224"/>
                    </a:lnTo>
                    <a:lnTo>
                      <a:pt x="562" y="223"/>
                    </a:lnTo>
                    <a:lnTo>
                      <a:pt x="610" y="223"/>
                    </a:lnTo>
                    <a:lnTo>
                      <a:pt x="659" y="223"/>
                    </a:lnTo>
                    <a:lnTo>
                      <a:pt x="697" y="221"/>
                    </a:lnTo>
                    <a:lnTo>
                      <a:pt x="735" y="219"/>
                    </a:lnTo>
                    <a:lnTo>
                      <a:pt x="742" y="211"/>
                    </a:lnTo>
                    <a:lnTo>
                      <a:pt x="748" y="202"/>
                    </a:lnTo>
                    <a:lnTo>
                      <a:pt x="752" y="192"/>
                    </a:lnTo>
                    <a:lnTo>
                      <a:pt x="756" y="187"/>
                    </a:lnTo>
                    <a:lnTo>
                      <a:pt x="767" y="170"/>
                    </a:lnTo>
                    <a:lnTo>
                      <a:pt x="778" y="154"/>
                    </a:lnTo>
                    <a:lnTo>
                      <a:pt x="799" y="127"/>
                    </a:lnTo>
                    <a:lnTo>
                      <a:pt x="822" y="99"/>
                    </a:lnTo>
                    <a:lnTo>
                      <a:pt x="798" y="73"/>
                    </a:lnTo>
                    <a:lnTo>
                      <a:pt x="776" y="47"/>
                    </a:lnTo>
                    <a:lnTo>
                      <a:pt x="756" y="25"/>
                    </a:lnTo>
                    <a:lnTo>
                      <a:pt x="735" y="2"/>
                    </a:lnTo>
                    <a:lnTo>
                      <a:pt x="735" y="1"/>
                    </a:lnTo>
                    <a:lnTo>
                      <a:pt x="736" y="1"/>
                    </a:lnTo>
                    <a:lnTo>
                      <a:pt x="736" y="1"/>
                    </a:lnTo>
                    <a:lnTo>
                      <a:pt x="761" y="23"/>
                    </a:lnTo>
                    <a:lnTo>
                      <a:pt x="785" y="47"/>
                    </a:lnTo>
                    <a:lnTo>
                      <a:pt x="805" y="70"/>
                    </a:lnTo>
                    <a:lnTo>
                      <a:pt x="826" y="94"/>
                    </a:lnTo>
                    <a:lnTo>
                      <a:pt x="826" y="95"/>
                    </a:lnTo>
                    <a:lnTo>
                      <a:pt x="826" y="97"/>
                    </a:lnTo>
                    <a:lnTo>
                      <a:pt x="827" y="98"/>
                    </a:lnTo>
                    <a:lnTo>
                      <a:pt x="827" y="101"/>
                    </a:lnTo>
                    <a:lnTo>
                      <a:pt x="828" y="103"/>
                    </a:lnTo>
                    <a:lnTo>
                      <a:pt x="828" y="107"/>
                    </a:lnTo>
                    <a:lnTo>
                      <a:pt x="830" y="107"/>
                    </a:lnTo>
                    <a:lnTo>
                      <a:pt x="830" y="108"/>
                    </a:lnTo>
                    <a:lnTo>
                      <a:pt x="828" y="108"/>
                    </a:lnTo>
                    <a:lnTo>
                      <a:pt x="828" y="111"/>
                    </a:lnTo>
                    <a:lnTo>
                      <a:pt x="828" y="112"/>
                    </a:lnTo>
                    <a:lnTo>
                      <a:pt x="827" y="112"/>
                    </a:lnTo>
                    <a:lnTo>
                      <a:pt x="823" y="116"/>
                    </a:lnTo>
                    <a:lnTo>
                      <a:pt x="820" y="120"/>
                    </a:lnTo>
                    <a:lnTo>
                      <a:pt x="816" y="124"/>
                    </a:lnTo>
                    <a:lnTo>
                      <a:pt x="801" y="146"/>
                    </a:lnTo>
                    <a:lnTo>
                      <a:pt x="785" y="170"/>
                    </a:lnTo>
                    <a:lnTo>
                      <a:pt x="752" y="216"/>
                    </a:lnTo>
                    <a:lnTo>
                      <a:pt x="744" y="228"/>
                    </a:lnTo>
                    <a:lnTo>
                      <a:pt x="736" y="241"/>
                    </a:lnTo>
                    <a:lnTo>
                      <a:pt x="735" y="241"/>
                    </a:lnTo>
                    <a:lnTo>
                      <a:pt x="735" y="241"/>
                    </a:lnTo>
                    <a:lnTo>
                      <a:pt x="735" y="241"/>
                    </a:lnTo>
                    <a:lnTo>
                      <a:pt x="734" y="241"/>
                    </a:lnTo>
                    <a:lnTo>
                      <a:pt x="639" y="238"/>
                    </a:lnTo>
                    <a:lnTo>
                      <a:pt x="545" y="240"/>
                    </a:lnTo>
                    <a:lnTo>
                      <a:pt x="495" y="244"/>
                    </a:lnTo>
                    <a:lnTo>
                      <a:pt x="445" y="246"/>
                    </a:lnTo>
                    <a:lnTo>
                      <a:pt x="400" y="245"/>
                    </a:lnTo>
                    <a:lnTo>
                      <a:pt x="356" y="245"/>
                    </a:lnTo>
                    <a:lnTo>
                      <a:pt x="308" y="246"/>
                    </a:lnTo>
                    <a:lnTo>
                      <a:pt x="262" y="245"/>
                    </a:lnTo>
                    <a:lnTo>
                      <a:pt x="219" y="241"/>
                    </a:lnTo>
                    <a:lnTo>
                      <a:pt x="176" y="240"/>
                    </a:lnTo>
                    <a:lnTo>
                      <a:pt x="130" y="240"/>
                    </a:lnTo>
                    <a:lnTo>
                      <a:pt x="85" y="240"/>
                    </a:lnTo>
                    <a:lnTo>
                      <a:pt x="38" y="241"/>
                    </a:lnTo>
                    <a:lnTo>
                      <a:pt x="20" y="242"/>
                    </a:lnTo>
                    <a:lnTo>
                      <a:pt x="1" y="245"/>
                    </a:lnTo>
                    <a:lnTo>
                      <a:pt x="0" y="245"/>
                    </a:lnTo>
                    <a:lnTo>
                      <a:pt x="0" y="245"/>
                    </a:lnTo>
                    <a:lnTo>
                      <a:pt x="0" y="245"/>
                    </a:lnTo>
                    <a:lnTo>
                      <a:pt x="1" y="244"/>
                    </a:lnTo>
                    <a:lnTo>
                      <a:pt x="1" y="241"/>
                    </a:lnTo>
                    <a:lnTo>
                      <a:pt x="1" y="240"/>
                    </a:lnTo>
                    <a:lnTo>
                      <a:pt x="1" y="237"/>
                    </a:lnTo>
                    <a:lnTo>
                      <a:pt x="0" y="229"/>
                    </a:lnTo>
                    <a:lnTo>
                      <a:pt x="1" y="226"/>
                    </a:lnTo>
                    <a:lnTo>
                      <a:pt x="1" y="223"/>
                    </a:lnTo>
                    <a:lnTo>
                      <a:pt x="4" y="220"/>
                    </a:lnTo>
                    <a:lnTo>
                      <a:pt x="5" y="216"/>
                    </a:lnTo>
                    <a:lnTo>
                      <a:pt x="8" y="212"/>
                    </a:lnTo>
                    <a:lnTo>
                      <a:pt x="10" y="209"/>
                    </a:lnTo>
                    <a:lnTo>
                      <a:pt x="13" y="206"/>
                    </a:lnTo>
                    <a:lnTo>
                      <a:pt x="16" y="204"/>
                    </a:lnTo>
                    <a:lnTo>
                      <a:pt x="37" y="182"/>
                    </a:lnTo>
                    <a:lnTo>
                      <a:pt x="58" y="160"/>
                    </a:lnTo>
                    <a:lnTo>
                      <a:pt x="79" y="140"/>
                    </a:lnTo>
                    <a:lnTo>
                      <a:pt x="75" y="131"/>
                    </a:lnTo>
                    <a:lnTo>
                      <a:pt x="68" y="120"/>
                    </a:lnTo>
                    <a:lnTo>
                      <a:pt x="62" y="111"/>
                    </a:lnTo>
                    <a:lnTo>
                      <a:pt x="51" y="93"/>
                    </a:lnTo>
                    <a:lnTo>
                      <a:pt x="38" y="69"/>
                    </a:lnTo>
                    <a:lnTo>
                      <a:pt x="26" y="44"/>
                    </a:lnTo>
                    <a:lnTo>
                      <a:pt x="26" y="44"/>
                    </a:lnTo>
                    <a:lnTo>
                      <a:pt x="26" y="44"/>
                    </a:lnTo>
                    <a:lnTo>
                      <a:pt x="26" y="42"/>
                    </a:lnTo>
                    <a:lnTo>
                      <a:pt x="26" y="40"/>
                    </a:lnTo>
                    <a:lnTo>
                      <a:pt x="28" y="39"/>
                    </a:lnTo>
                    <a:lnTo>
                      <a:pt x="29" y="39"/>
                    </a:lnTo>
                    <a:lnTo>
                      <a:pt x="29" y="34"/>
                    </a:lnTo>
                    <a:lnTo>
                      <a:pt x="29" y="30"/>
                    </a:lnTo>
                    <a:lnTo>
                      <a:pt x="30" y="27"/>
                    </a:lnTo>
                    <a:lnTo>
                      <a:pt x="30" y="27"/>
                    </a:lnTo>
                    <a:lnTo>
                      <a:pt x="31" y="26"/>
                    </a:lnTo>
                    <a:lnTo>
                      <a:pt x="33" y="25"/>
                    </a:lnTo>
                    <a:lnTo>
                      <a:pt x="34" y="25"/>
                    </a:lnTo>
                    <a:lnTo>
                      <a:pt x="34" y="25"/>
                    </a:lnTo>
                    <a:lnTo>
                      <a:pt x="34" y="30"/>
                    </a:lnTo>
                    <a:lnTo>
                      <a:pt x="35" y="28"/>
                    </a:lnTo>
                    <a:lnTo>
                      <a:pt x="37" y="27"/>
                    </a:lnTo>
                    <a:lnTo>
                      <a:pt x="37" y="26"/>
                    </a:lnTo>
                    <a:lnTo>
                      <a:pt x="38" y="25"/>
                    </a:lnTo>
                    <a:lnTo>
                      <a:pt x="41" y="22"/>
                    </a:lnTo>
                    <a:lnTo>
                      <a:pt x="42" y="22"/>
                    </a:lnTo>
                    <a:lnTo>
                      <a:pt x="84" y="15"/>
                    </a:lnTo>
                    <a:lnTo>
                      <a:pt x="127" y="13"/>
                    </a:lnTo>
                    <a:lnTo>
                      <a:pt x="219" y="13"/>
                    </a:lnTo>
                    <a:lnTo>
                      <a:pt x="266" y="13"/>
                    </a:lnTo>
                    <a:lnTo>
                      <a:pt x="314" y="9"/>
                    </a:lnTo>
                    <a:lnTo>
                      <a:pt x="354" y="5"/>
                    </a:lnTo>
                    <a:lnTo>
                      <a:pt x="395" y="4"/>
                    </a:lnTo>
                    <a:lnTo>
                      <a:pt x="487" y="6"/>
                    </a:lnTo>
                    <a:lnTo>
                      <a:pt x="578" y="5"/>
                    </a:lnTo>
                    <a:lnTo>
                      <a:pt x="618" y="4"/>
                    </a:lnTo>
                    <a:lnTo>
                      <a:pt x="659" y="1"/>
                    </a:lnTo>
                    <a:lnTo>
                      <a:pt x="697" y="1"/>
                    </a:lnTo>
                    <a:lnTo>
                      <a:pt x="736" y="0"/>
                    </a:lnTo>
                    <a:close/>
                  </a:path>
                </a:pathLst>
              </a:custGeom>
              <a:grpFill/>
              <a:ln w="0">
                <a:solidFill>
                  <a:srgbClr val="88CBD5"/>
                </a:solidFill>
                <a:prstDash val="solid"/>
                <a:round/>
              </a:ln>
            </p:spPr>
            <p:txBody>
              <a:bodyPr vert="horz" wrap="square" lIns="91440" tIns="45720" rIns="91440" bIns="45720" numCol="1" anchor="t" anchorCtr="0" compatLnSpc="1"/>
              <a:lstStyle/>
              <a:p>
                <a:endParaRPr lang="zh-CN" altLang="en-US"/>
              </a:p>
            </p:txBody>
          </p:sp>
          <p:sp>
            <p:nvSpPr>
              <p:cNvPr id="54" name="Freeform 109"/>
              <p:cNvSpPr>
                <a:spLocks noEditPoints="1"/>
              </p:cNvSpPr>
              <p:nvPr/>
            </p:nvSpPr>
            <p:spPr bwMode="auto">
              <a:xfrm>
                <a:off x="4535488" y="2865438"/>
                <a:ext cx="60325" cy="42863"/>
              </a:xfrm>
              <a:custGeom>
                <a:gdLst>
                  <a:gd name="T0" fmla="*/ 18 w 38"/>
                  <a:gd name="T1" fmla="*/ 5 h 27"/>
                  <a:gd name="T2" fmla="*/ 8 w 38"/>
                  <a:gd name="T3" fmla="*/ 9 h 27"/>
                  <a:gd name="T4" fmla="*/ 6 w 38"/>
                  <a:gd name="T5" fmla="*/ 14 h 27"/>
                  <a:gd name="T6" fmla="*/ 8 w 38"/>
                  <a:gd name="T7" fmla="*/ 17 h 27"/>
                  <a:gd name="T8" fmla="*/ 12 w 38"/>
                  <a:gd name="T9" fmla="*/ 15 h 27"/>
                  <a:gd name="T10" fmla="*/ 13 w 38"/>
                  <a:gd name="T11" fmla="*/ 14 h 27"/>
                  <a:gd name="T12" fmla="*/ 13 w 38"/>
                  <a:gd name="T13" fmla="*/ 14 h 27"/>
                  <a:gd name="T14" fmla="*/ 10 w 38"/>
                  <a:gd name="T15" fmla="*/ 17 h 27"/>
                  <a:gd name="T16" fmla="*/ 14 w 38"/>
                  <a:gd name="T17" fmla="*/ 19 h 27"/>
                  <a:gd name="T18" fmla="*/ 26 w 38"/>
                  <a:gd name="T19" fmla="*/ 19 h 27"/>
                  <a:gd name="T20" fmla="*/ 29 w 38"/>
                  <a:gd name="T21" fmla="*/ 15 h 27"/>
                  <a:gd name="T22" fmla="*/ 29 w 38"/>
                  <a:gd name="T23" fmla="*/ 17 h 27"/>
                  <a:gd name="T24" fmla="*/ 31 w 38"/>
                  <a:gd name="T25" fmla="*/ 15 h 27"/>
                  <a:gd name="T26" fmla="*/ 34 w 38"/>
                  <a:gd name="T27" fmla="*/ 11 h 27"/>
                  <a:gd name="T28" fmla="*/ 34 w 38"/>
                  <a:gd name="T29" fmla="*/ 7 h 27"/>
                  <a:gd name="T30" fmla="*/ 29 w 38"/>
                  <a:gd name="T31" fmla="*/ 5 h 27"/>
                  <a:gd name="T32" fmla="*/ 30 w 38"/>
                  <a:gd name="T33" fmla="*/ 0 h 27"/>
                  <a:gd name="T34" fmla="*/ 37 w 38"/>
                  <a:gd name="T35" fmla="*/ 2 h 27"/>
                  <a:gd name="T36" fmla="*/ 38 w 38"/>
                  <a:gd name="T37" fmla="*/ 7 h 27"/>
                  <a:gd name="T38" fmla="*/ 35 w 38"/>
                  <a:gd name="T39" fmla="*/ 13 h 27"/>
                  <a:gd name="T40" fmla="*/ 31 w 38"/>
                  <a:gd name="T41" fmla="*/ 18 h 27"/>
                  <a:gd name="T42" fmla="*/ 22 w 38"/>
                  <a:gd name="T43" fmla="*/ 25 h 27"/>
                  <a:gd name="T44" fmla="*/ 16 w 38"/>
                  <a:gd name="T45" fmla="*/ 27 h 27"/>
                  <a:gd name="T46" fmla="*/ 10 w 38"/>
                  <a:gd name="T47" fmla="*/ 26 h 27"/>
                  <a:gd name="T48" fmla="*/ 5 w 38"/>
                  <a:gd name="T49" fmla="*/ 25 h 27"/>
                  <a:gd name="T50" fmla="*/ 1 w 38"/>
                  <a:gd name="T51" fmla="*/ 23 h 27"/>
                  <a:gd name="T52" fmla="*/ 0 w 38"/>
                  <a:gd name="T53" fmla="*/ 18 h 27"/>
                  <a:gd name="T54" fmla="*/ 1 w 38"/>
                  <a:gd name="T55" fmla="*/ 11 h 27"/>
                  <a:gd name="T56" fmla="*/ 4 w 38"/>
                  <a:gd name="T57" fmla="*/ 10 h 27"/>
                  <a:gd name="T58" fmla="*/ 4 w 38"/>
                  <a:gd name="T59" fmla="*/ 10 h 27"/>
                  <a:gd name="T60" fmla="*/ 2 w 38"/>
                  <a:gd name="T61" fmla="*/ 14 h 27"/>
                  <a:gd name="T62" fmla="*/ 2 w 38"/>
                  <a:gd name="T63" fmla="*/ 18 h 27"/>
                  <a:gd name="T64" fmla="*/ 5 w 38"/>
                  <a:gd name="T65" fmla="*/ 21 h 27"/>
                  <a:gd name="T66" fmla="*/ 5 w 38"/>
                  <a:gd name="T67" fmla="*/ 19 h 27"/>
                  <a:gd name="T68" fmla="*/ 4 w 38"/>
                  <a:gd name="T69" fmla="*/ 17 h 27"/>
                  <a:gd name="T70" fmla="*/ 4 w 38"/>
                  <a:gd name="T71" fmla="*/ 11 h 27"/>
                  <a:gd name="T72" fmla="*/ 12 w 38"/>
                  <a:gd name="T73" fmla="*/ 4 h 27"/>
                  <a:gd name="T74" fmla="*/ 30 w 38"/>
                  <a:gd name="T75" fmla="*/ 0 h 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 h="27">
                    <a:moveTo>
                      <a:pt x="26" y="4"/>
                    </a:moveTo>
                    <a:lnTo>
                      <a:pt x="18" y="5"/>
                    </a:lnTo>
                    <a:lnTo>
                      <a:pt x="12" y="6"/>
                    </a:lnTo>
                    <a:lnTo>
                      <a:pt x="8" y="9"/>
                    </a:lnTo>
                    <a:lnTo>
                      <a:pt x="6" y="11"/>
                    </a:lnTo>
                    <a:lnTo>
                      <a:pt x="6" y="14"/>
                    </a:lnTo>
                    <a:lnTo>
                      <a:pt x="6" y="15"/>
                    </a:lnTo>
                    <a:lnTo>
                      <a:pt x="8" y="17"/>
                    </a:lnTo>
                    <a:lnTo>
                      <a:pt x="9" y="15"/>
                    </a:lnTo>
                    <a:lnTo>
                      <a:pt x="12" y="15"/>
                    </a:lnTo>
                    <a:lnTo>
                      <a:pt x="13" y="14"/>
                    </a:lnTo>
                    <a:lnTo>
                      <a:pt x="13" y="14"/>
                    </a:lnTo>
                    <a:lnTo>
                      <a:pt x="14" y="14"/>
                    </a:lnTo>
                    <a:lnTo>
                      <a:pt x="13" y="14"/>
                    </a:lnTo>
                    <a:lnTo>
                      <a:pt x="13" y="15"/>
                    </a:lnTo>
                    <a:lnTo>
                      <a:pt x="10" y="17"/>
                    </a:lnTo>
                    <a:lnTo>
                      <a:pt x="9" y="18"/>
                    </a:lnTo>
                    <a:lnTo>
                      <a:pt x="14" y="19"/>
                    </a:lnTo>
                    <a:lnTo>
                      <a:pt x="19" y="21"/>
                    </a:lnTo>
                    <a:lnTo>
                      <a:pt x="26" y="19"/>
                    </a:lnTo>
                    <a:lnTo>
                      <a:pt x="27" y="17"/>
                    </a:lnTo>
                    <a:lnTo>
                      <a:pt x="29" y="15"/>
                    </a:lnTo>
                    <a:lnTo>
                      <a:pt x="29" y="15"/>
                    </a:lnTo>
                    <a:lnTo>
                      <a:pt x="29" y="17"/>
                    </a:lnTo>
                    <a:lnTo>
                      <a:pt x="29" y="17"/>
                    </a:lnTo>
                    <a:lnTo>
                      <a:pt x="31" y="15"/>
                    </a:lnTo>
                    <a:lnTo>
                      <a:pt x="33" y="14"/>
                    </a:lnTo>
                    <a:lnTo>
                      <a:pt x="34" y="11"/>
                    </a:lnTo>
                    <a:lnTo>
                      <a:pt x="34" y="9"/>
                    </a:lnTo>
                    <a:lnTo>
                      <a:pt x="34" y="7"/>
                    </a:lnTo>
                    <a:lnTo>
                      <a:pt x="33" y="6"/>
                    </a:lnTo>
                    <a:lnTo>
                      <a:pt x="29" y="5"/>
                    </a:lnTo>
                    <a:lnTo>
                      <a:pt x="26" y="4"/>
                    </a:lnTo>
                    <a:close/>
                    <a:moveTo>
                      <a:pt x="30" y="0"/>
                    </a:moveTo>
                    <a:lnTo>
                      <a:pt x="34" y="1"/>
                    </a:lnTo>
                    <a:lnTo>
                      <a:pt x="37" y="2"/>
                    </a:lnTo>
                    <a:lnTo>
                      <a:pt x="38" y="5"/>
                    </a:lnTo>
                    <a:lnTo>
                      <a:pt x="38" y="7"/>
                    </a:lnTo>
                    <a:lnTo>
                      <a:pt x="37" y="10"/>
                    </a:lnTo>
                    <a:lnTo>
                      <a:pt x="35" y="13"/>
                    </a:lnTo>
                    <a:lnTo>
                      <a:pt x="34" y="17"/>
                    </a:lnTo>
                    <a:lnTo>
                      <a:pt x="31" y="18"/>
                    </a:lnTo>
                    <a:lnTo>
                      <a:pt x="27" y="22"/>
                    </a:lnTo>
                    <a:lnTo>
                      <a:pt x="22" y="25"/>
                    </a:lnTo>
                    <a:lnTo>
                      <a:pt x="19" y="26"/>
                    </a:lnTo>
                    <a:lnTo>
                      <a:pt x="16" y="27"/>
                    </a:lnTo>
                    <a:lnTo>
                      <a:pt x="13" y="27"/>
                    </a:lnTo>
                    <a:lnTo>
                      <a:pt x="10" y="26"/>
                    </a:lnTo>
                    <a:lnTo>
                      <a:pt x="8" y="25"/>
                    </a:lnTo>
                    <a:lnTo>
                      <a:pt x="5" y="25"/>
                    </a:lnTo>
                    <a:lnTo>
                      <a:pt x="4" y="25"/>
                    </a:lnTo>
                    <a:lnTo>
                      <a:pt x="1" y="23"/>
                    </a:lnTo>
                    <a:lnTo>
                      <a:pt x="1" y="21"/>
                    </a:lnTo>
                    <a:lnTo>
                      <a:pt x="0" y="18"/>
                    </a:lnTo>
                    <a:lnTo>
                      <a:pt x="1" y="14"/>
                    </a:lnTo>
                    <a:lnTo>
                      <a:pt x="1" y="11"/>
                    </a:lnTo>
                    <a:lnTo>
                      <a:pt x="4" y="10"/>
                    </a:lnTo>
                    <a:lnTo>
                      <a:pt x="4" y="10"/>
                    </a:lnTo>
                    <a:lnTo>
                      <a:pt x="4" y="10"/>
                    </a:lnTo>
                    <a:lnTo>
                      <a:pt x="4" y="10"/>
                    </a:lnTo>
                    <a:lnTo>
                      <a:pt x="2" y="11"/>
                    </a:lnTo>
                    <a:lnTo>
                      <a:pt x="2" y="14"/>
                    </a:lnTo>
                    <a:lnTo>
                      <a:pt x="2" y="17"/>
                    </a:lnTo>
                    <a:lnTo>
                      <a:pt x="2" y="18"/>
                    </a:lnTo>
                    <a:lnTo>
                      <a:pt x="4" y="19"/>
                    </a:lnTo>
                    <a:lnTo>
                      <a:pt x="5" y="21"/>
                    </a:lnTo>
                    <a:lnTo>
                      <a:pt x="5" y="19"/>
                    </a:lnTo>
                    <a:lnTo>
                      <a:pt x="5" y="19"/>
                    </a:lnTo>
                    <a:lnTo>
                      <a:pt x="4" y="18"/>
                    </a:lnTo>
                    <a:lnTo>
                      <a:pt x="4" y="17"/>
                    </a:lnTo>
                    <a:lnTo>
                      <a:pt x="2" y="14"/>
                    </a:lnTo>
                    <a:lnTo>
                      <a:pt x="4" y="11"/>
                    </a:lnTo>
                    <a:lnTo>
                      <a:pt x="5" y="9"/>
                    </a:lnTo>
                    <a:lnTo>
                      <a:pt x="12" y="4"/>
                    </a:lnTo>
                    <a:lnTo>
                      <a:pt x="21" y="0"/>
                    </a:lnTo>
                    <a:lnTo>
                      <a:pt x="30" y="0"/>
                    </a:lnTo>
                    <a:close/>
                  </a:path>
                </a:pathLst>
              </a:custGeom>
              <a:grpFill/>
              <a:ln w="0">
                <a:solidFill>
                  <a:srgbClr val="88CBD5"/>
                </a:solidFill>
                <a:prstDash val="solid"/>
                <a:round/>
              </a:ln>
            </p:spPr>
            <p:txBody>
              <a:bodyPr vert="horz" wrap="square" lIns="91440" tIns="45720" rIns="91440" bIns="45720" numCol="1" anchor="t" anchorCtr="0" compatLnSpc="1"/>
              <a:lstStyle/>
              <a:p>
                <a:endParaRPr lang="zh-CN" altLang="en-US"/>
              </a:p>
            </p:txBody>
          </p:sp>
          <p:sp>
            <p:nvSpPr>
              <p:cNvPr id="55" name="Freeform 110"/>
              <p:cNvSpPr>
                <a:spLocks noEditPoints="1"/>
              </p:cNvSpPr>
              <p:nvPr/>
            </p:nvSpPr>
            <p:spPr bwMode="auto">
              <a:xfrm>
                <a:off x="4308475" y="3351213"/>
                <a:ext cx="508000" cy="130175"/>
              </a:xfrm>
              <a:custGeom>
                <a:gdLst>
                  <a:gd name="T0" fmla="*/ 38 w 320"/>
                  <a:gd name="T1" fmla="*/ 78 h 82"/>
                  <a:gd name="T2" fmla="*/ 39 w 320"/>
                  <a:gd name="T3" fmla="*/ 32 h 82"/>
                  <a:gd name="T4" fmla="*/ 43 w 320"/>
                  <a:gd name="T5" fmla="*/ 20 h 82"/>
                  <a:gd name="T6" fmla="*/ 69 w 320"/>
                  <a:gd name="T7" fmla="*/ 19 h 82"/>
                  <a:gd name="T8" fmla="*/ 80 w 320"/>
                  <a:gd name="T9" fmla="*/ 35 h 82"/>
                  <a:gd name="T10" fmla="*/ 111 w 320"/>
                  <a:gd name="T11" fmla="*/ 40 h 82"/>
                  <a:gd name="T12" fmla="*/ 141 w 320"/>
                  <a:gd name="T13" fmla="*/ 14 h 82"/>
                  <a:gd name="T14" fmla="*/ 166 w 320"/>
                  <a:gd name="T15" fmla="*/ 53 h 82"/>
                  <a:gd name="T16" fmla="*/ 195 w 320"/>
                  <a:gd name="T17" fmla="*/ 29 h 82"/>
                  <a:gd name="T18" fmla="*/ 207 w 320"/>
                  <a:gd name="T19" fmla="*/ 45 h 82"/>
                  <a:gd name="T20" fmla="*/ 214 w 320"/>
                  <a:gd name="T21" fmla="*/ 45 h 82"/>
                  <a:gd name="T22" fmla="*/ 229 w 320"/>
                  <a:gd name="T23" fmla="*/ 37 h 82"/>
                  <a:gd name="T24" fmla="*/ 269 w 320"/>
                  <a:gd name="T25" fmla="*/ 7 h 82"/>
                  <a:gd name="T26" fmla="*/ 283 w 320"/>
                  <a:gd name="T27" fmla="*/ 42 h 82"/>
                  <a:gd name="T28" fmla="*/ 307 w 320"/>
                  <a:gd name="T29" fmla="*/ 39 h 82"/>
                  <a:gd name="T30" fmla="*/ 313 w 320"/>
                  <a:gd name="T31" fmla="*/ 66 h 82"/>
                  <a:gd name="T32" fmla="*/ 319 w 320"/>
                  <a:gd name="T33" fmla="*/ 78 h 82"/>
                  <a:gd name="T34" fmla="*/ 307 w 320"/>
                  <a:gd name="T35" fmla="*/ 45 h 82"/>
                  <a:gd name="T36" fmla="*/ 298 w 320"/>
                  <a:gd name="T37" fmla="*/ 53 h 82"/>
                  <a:gd name="T38" fmla="*/ 290 w 320"/>
                  <a:gd name="T39" fmla="*/ 66 h 82"/>
                  <a:gd name="T40" fmla="*/ 279 w 320"/>
                  <a:gd name="T41" fmla="*/ 46 h 82"/>
                  <a:gd name="T42" fmla="*/ 261 w 320"/>
                  <a:gd name="T43" fmla="*/ 12 h 82"/>
                  <a:gd name="T44" fmla="*/ 239 w 320"/>
                  <a:gd name="T45" fmla="*/ 54 h 82"/>
                  <a:gd name="T46" fmla="*/ 219 w 320"/>
                  <a:gd name="T47" fmla="*/ 39 h 82"/>
                  <a:gd name="T48" fmla="*/ 220 w 320"/>
                  <a:gd name="T49" fmla="*/ 56 h 82"/>
                  <a:gd name="T50" fmla="*/ 216 w 320"/>
                  <a:gd name="T51" fmla="*/ 61 h 82"/>
                  <a:gd name="T52" fmla="*/ 219 w 320"/>
                  <a:gd name="T53" fmla="*/ 66 h 82"/>
                  <a:gd name="T54" fmla="*/ 216 w 320"/>
                  <a:gd name="T55" fmla="*/ 74 h 82"/>
                  <a:gd name="T56" fmla="*/ 212 w 320"/>
                  <a:gd name="T57" fmla="*/ 58 h 82"/>
                  <a:gd name="T58" fmla="*/ 191 w 320"/>
                  <a:gd name="T59" fmla="*/ 35 h 82"/>
                  <a:gd name="T60" fmla="*/ 168 w 320"/>
                  <a:gd name="T61" fmla="*/ 65 h 82"/>
                  <a:gd name="T62" fmla="*/ 159 w 320"/>
                  <a:gd name="T63" fmla="*/ 61 h 82"/>
                  <a:gd name="T64" fmla="*/ 152 w 320"/>
                  <a:gd name="T65" fmla="*/ 42 h 82"/>
                  <a:gd name="T66" fmla="*/ 138 w 320"/>
                  <a:gd name="T67" fmla="*/ 19 h 82"/>
                  <a:gd name="T68" fmla="*/ 119 w 320"/>
                  <a:gd name="T69" fmla="*/ 50 h 82"/>
                  <a:gd name="T70" fmla="*/ 98 w 320"/>
                  <a:gd name="T71" fmla="*/ 29 h 82"/>
                  <a:gd name="T72" fmla="*/ 88 w 320"/>
                  <a:gd name="T73" fmla="*/ 31 h 82"/>
                  <a:gd name="T74" fmla="*/ 75 w 320"/>
                  <a:gd name="T75" fmla="*/ 50 h 82"/>
                  <a:gd name="T76" fmla="*/ 72 w 320"/>
                  <a:gd name="T77" fmla="*/ 58 h 82"/>
                  <a:gd name="T78" fmla="*/ 68 w 320"/>
                  <a:gd name="T79" fmla="*/ 62 h 82"/>
                  <a:gd name="T80" fmla="*/ 63 w 320"/>
                  <a:gd name="T81" fmla="*/ 61 h 82"/>
                  <a:gd name="T82" fmla="*/ 59 w 320"/>
                  <a:gd name="T83" fmla="*/ 14 h 82"/>
                  <a:gd name="T84" fmla="*/ 42 w 320"/>
                  <a:gd name="T85" fmla="*/ 10 h 82"/>
                  <a:gd name="T86" fmla="*/ 44 w 320"/>
                  <a:gd name="T87" fmla="*/ 29 h 82"/>
                  <a:gd name="T88" fmla="*/ 36 w 320"/>
                  <a:gd name="T89" fmla="*/ 46 h 82"/>
                  <a:gd name="T90" fmla="*/ 38 w 320"/>
                  <a:gd name="T91" fmla="*/ 54 h 82"/>
                  <a:gd name="T92" fmla="*/ 11 w 320"/>
                  <a:gd name="T93" fmla="*/ 40 h 82"/>
                  <a:gd name="T94" fmla="*/ 32 w 320"/>
                  <a:gd name="T95" fmla="*/ 58 h 82"/>
                  <a:gd name="T96" fmla="*/ 38 w 320"/>
                  <a:gd name="T97" fmla="*/ 82 h 82"/>
                  <a:gd name="T98" fmla="*/ 29 w 320"/>
                  <a:gd name="T99" fmla="*/ 80 h 82"/>
                  <a:gd name="T100" fmla="*/ 26 w 320"/>
                  <a:gd name="T101" fmla="*/ 73 h 82"/>
                  <a:gd name="T102" fmla="*/ 21 w 320"/>
                  <a:gd name="T103" fmla="*/ 62 h 82"/>
                  <a:gd name="T104" fmla="*/ 13 w 320"/>
                  <a:gd name="T105" fmla="*/ 48 h 82"/>
                  <a:gd name="T106" fmla="*/ 2 w 320"/>
                  <a:gd name="T107" fmla="*/ 32 h 82"/>
                  <a:gd name="T108" fmla="*/ 36 w 320"/>
                  <a:gd name="T109" fmla="*/ 6 h 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0" h="82">
                    <a:moveTo>
                      <a:pt x="29" y="61"/>
                    </a:moveTo>
                    <a:lnTo>
                      <a:pt x="30" y="65"/>
                    </a:lnTo>
                    <a:lnTo>
                      <a:pt x="31" y="69"/>
                    </a:lnTo>
                    <a:lnTo>
                      <a:pt x="34" y="71"/>
                    </a:lnTo>
                    <a:lnTo>
                      <a:pt x="35" y="74"/>
                    </a:lnTo>
                    <a:lnTo>
                      <a:pt x="36" y="77"/>
                    </a:lnTo>
                    <a:lnTo>
                      <a:pt x="38" y="78"/>
                    </a:lnTo>
                    <a:lnTo>
                      <a:pt x="36" y="74"/>
                    </a:lnTo>
                    <a:lnTo>
                      <a:pt x="35" y="70"/>
                    </a:lnTo>
                    <a:lnTo>
                      <a:pt x="34" y="66"/>
                    </a:lnTo>
                    <a:lnTo>
                      <a:pt x="31" y="63"/>
                    </a:lnTo>
                    <a:lnTo>
                      <a:pt x="29" y="61"/>
                    </a:lnTo>
                    <a:close/>
                    <a:moveTo>
                      <a:pt x="43" y="20"/>
                    </a:moveTo>
                    <a:lnTo>
                      <a:pt x="39" y="32"/>
                    </a:lnTo>
                    <a:lnTo>
                      <a:pt x="35" y="44"/>
                    </a:lnTo>
                    <a:lnTo>
                      <a:pt x="35" y="44"/>
                    </a:lnTo>
                    <a:lnTo>
                      <a:pt x="38" y="39"/>
                    </a:lnTo>
                    <a:lnTo>
                      <a:pt x="39" y="36"/>
                    </a:lnTo>
                    <a:lnTo>
                      <a:pt x="40" y="31"/>
                    </a:lnTo>
                    <a:lnTo>
                      <a:pt x="42" y="27"/>
                    </a:lnTo>
                    <a:lnTo>
                      <a:pt x="43" y="20"/>
                    </a:lnTo>
                    <a:close/>
                    <a:moveTo>
                      <a:pt x="47" y="0"/>
                    </a:moveTo>
                    <a:lnTo>
                      <a:pt x="54" y="3"/>
                    </a:lnTo>
                    <a:lnTo>
                      <a:pt x="59" y="6"/>
                    </a:lnTo>
                    <a:lnTo>
                      <a:pt x="61" y="7"/>
                    </a:lnTo>
                    <a:lnTo>
                      <a:pt x="65" y="11"/>
                    </a:lnTo>
                    <a:lnTo>
                      <a:pt x="68" y="15"/>
                    </a:lnTo>
                    <a:lnTo>
                      <a:pt x="69" y="19"/>
                    </a:lnTo>
                    <a:lnTo>
                      <a:pt x="72" y="23"/>
                    </a:lnTo>
                    <a:lnTo>
                      <a:pt x="75" y="31"/>
                    </a:lnTo>
                    <a:lnTo>
                      <a:pt x="77" y="37"/>
                    </a:lnTo>
                    <a:lnTo>
                      <a:pt x="77" y="40"/>
                    </a:lnTo>
                    <a:lnTo>
                      <a:pt x="77" y="39"/>
                    </a:lnTo>
                    <a:lnTo>
                      <a:pt x="78" y="37"/>
                    </a:lnTo>
                    <a:lnTo>
                      <a:pt x="80" y="35"/>
                    </a:lnTo>
                    <a:lnTo>
                      <a:pt x="85" y="29"/>
                    </a:lnTo>
                    <a:lnTo>
                      <a:pt x="89" y="25"/>
                    </a:lnTo>
                    <a:lnTo>
                      <a:pt x="96" y="24"/>
                    </a:lnTo>
                    <a:lnTo>
                      <a:pt x="101" y="23"/>
                    </a:lnTo>
                    <a:lnTo>
                      <a:pt x="101" y="24"/>
                    </a:lnTo>
                    <a:lnTo>
                      <a:pt x="105" y="32"/>
                    </a:lnTo>
                    <a:lnTo>
                      <a:pt x="111" y="40"/>
                    </a:lnTo>
                    <a:lnTo>
                      <a:pt x="119" y="46"/>
                    </a:lnTo>
                    <a:lnTo>
                      <a:pt x="126" y="29"/>
                    </a:lnTo>
                    <a:lnTo>
                      <a:pt x="135" y="12"/>
                    </a:lnTo>
                    <a:lnTo>
                      <a:pt x="136" y="12"/>
                    </a:lnTo>
                    <a:lnTo>
                      <a:pt x="136" y="11"/>
                    </a:lnTo>
                    <a:lnTo>
                      <a:pt x="138" y="11"/>
                    </a:lnTo>
                    <a:lnTo>
                      <a:pt x="141" y="14"/>
                    </a:lnTo>
                    <a:lnTo>
                      <a:pt x="144" y="16"/>
                    </a:lnTo>
                    <a:lnTo>
                      <a:pt x="147" y="20"/>
                    </a:lnTo>
                    <a:lnTo>
                      <a:pt x="149" y="24"/>
                    </a:lnTo>
                    <a:lnTo>
                      <a:pt x="155" y="37"/>
                    </a:lnTo>
                    <a:lnTo>
                      <a:pt x="162" y="50"/>
                    </a:lnTo>
                    <a:lnTo>
                      <a:pt x="164" y="53"/>
                    </a:lnTo>
                    <a:lnTo>
                      <a:pt x="166" y="53"/>
                    </a:lnTo>
                    <a:lnTo>
                      <a:pt x="168" y="53"/>
                    </a:lnTo>
                    <a:lnTo>
                      <a:pt x="169" y="52"/>
                    </a:lnTo>
                    <a:lnTo>
                      <a:pt x="170" y="50"/>
                    </a:lnTo>
                    <a:lnTo>
                      <a:pt x="172" y="48"/>
                    </a:lnTo>
                    <a:lnTo>
                      <a:pt x="173" y="45"/>
                    </a:lnTo>
                    <a:lnTo>
                      <a:pt x="183" y="37"/>
                    </a:lnTo>
                    <a:lnTo>
                      <a:pt x="195" y="29"/>
                    </a:lnTo>
                    <a:lnTo>
                      <a:pt x="195" y="28"/>
                    </a:lnTo>
                    <a:lnTo>
                      <a:pt x="197" y="28"/>
                    </a:lnTo>
                    <a:lnTo>
                      <a:pt x="197" y="28"/>
                    </a:lnTo>
                    <a:lnTo>
                      <a:pt x="199" y="35"/>
                    </a:lnTo>
                    <a:lnTo>
                      <a:pt x="202" y="41"/>
                    </a:lnTo>
                    <a:lnTo>
                      <a:pt x="207" y="46"/>
                    </a:lnTo>
                    <a:lnTo>
                      <a:pt x="207" y="45"/>
                    </a:lnTo>
                    <a:lnTo>
                      <a:pt x="207" y="45"/>
                    </a:lnTo>
                    <a:lnTo>
                      <a:pt x="210" y="48"/>
                    </a:lnTo>
                    <a:lnTo>
                      <a:pt x="212" y="50"/>
                    </a:lnTo>
                    <a:lnTo>
                      <a:pt x="212" y="48"/>
                    </a:lnTo>
                    <a:lnTo>
                      <a:pt x="212" y="46"/>
                    </a:lnTo>
                    <a:lnTo>
                      <a:pt x="214" y="45"/>
                    </a:lnTo>
                    <a:lnTo>
                      <a:pt x="214" y="45"/>
                    </a:lnTo>
                    <a:lnTo>
                      <a:pt x="215" y="41"/>
                    </a:lnTo>
                    <a:lnTo>
                      <a:pt x="216" y="37"/>
                    </a:lnTo>
                    <a:lnTo>
                      <a:pt x="218" y="33"/>
                    </a:lnTo>
                    <a:lnTo>
                      <a:pt x="219" y="32"/>
                    </a:lnTo>
                    <a:lnTo>
                      <a:pt x="219" y="32"/>
                    </a:lnTo>
                    <a:lnTo>
                      <a:pt x="220" y="32"/>
                    </a:lnTo>
                    <a:lnTo>
                      <a:pt x="229" y="37"/>
                    </a:lnTo>
                    <a:lnTo>
                      <a:pt x="236" y="44"/>
                    </a:lnTo>
                    <a:lnTo>
                      <a:pt x="244" y="50"/>
                    </a:lnTo>
                    <a:lnTo>
                      <a:pt x="246" y="40"/>
                    </a:lnTo>
                    <a:lnTo>
                      <a:pt x="249" y="29"/>
                    </a:lnTo>
                    <a:lnTo>
                      <a:pt x="254" y="20"/>
                    </a:lnTo>
                    <a:lnTo>
                      <a:pt x="261" y="12"/>
                    </a:lnTo>
                    <a:lnTo>
                      <a:pt x="269" y="7"/>
                    </a:lnTo>
                    <a:lnTo>
                      <a:pt x="281" y="6"/>
                    </a:lnTo>
                    <a:lnTo>
                      <a:pt x="281" y="6"/>
                    </a:lnTo>
                    <a:lnTo>
                      <a:pt x="281" y="7"/>
                    </a:lnTo>
                    <a:lnTo>
                      <a:pt x="279" y="16"/>
                    </a:lnTo>
                    <a:lnTo>
                      <a:pt x="278" y="27"/>
                    </a:lnTo>
                    <a:lnTo>
                      <a:pt x="279" y="35"/>
                    </a:lnTo>
                    <a:lnTo>
                      <a:pt x="283" y="42"/>
                    </a:lnTo>
                    <a:lnTo>
                      <a:pt x="288" y="49"/>
                    </a:lnTo>
                    <a:lnTo>
                      <a:pt x="294" y="56"/>
                    </a:lnTo>
                    <a:lnTo>
                      <a:pt x="295" y="53"/>
                    </a:lnTo>
                    <a:lnTo>
                      <a:pt x="298" y="50"/>
                    </a:lnTo>
                    <a:lnTo>
                      <a:pt x="300" y="46"/>
                    </a:lnTo>
                    <a:lnTo>
                      <a:pt x="303" y="42"/>
                    </a:lnTo>
                    <a:lnTo>
                      <a:pt x="307" y="39"/>
                    </a:lnTo>
                    <a:lnTo>
                      <a:pt x="311" y="36"/>
                    </a:lnTo>
                    <a:lnTo>
                      <a:pt x="311" y="36"/>
                    </a:lnTo>
                    <a:lnTo>
                      <a:pt x="311" y="37"/>
                    </a:lnTo>
                    <a:lnTo>
                      <a:pt x="311" y="48"/>
                    </a:lnTo>
                    <a:lnTo>
                      <a:pt x="311" y="59"/>
                    </a:lnTo>
                    <a:lnTo>
                      <a:pt x="312" y="63"/>
                    </a:lnTo>
                    <a:lnTo>
                      <a:pt x="313" y="66"/>
                    </a:lnTo>
                    <a:lnTo>
                      <a:pt x="315" y="70"/>
                    </a:lnTo>
                    <a:lnTo>
                      <a:pt x="317" y="73"/>
                    </a:lnTo>
                    <a:lnTo>
                      <a:pt x="320" y="75"/>
                    </a:lnTo>
                    <a:lnTo>
                      <a:pt x="320" y="75"/>
                    </a:lnTo>
                    <a:lnTo>
                      <a:pt x="320" y="77"/>
                    </a:lnTo>
                    <a:lnTo>
                      <a:pt x="319" y="78"/>
                    </a:lnTo>
                    <a:lnTo>
                      <a:pt x="319" y="78"/>
                    </a:lnTo>
                    <a:lnTo>
                      <a:pt x="312" y="77"/>
                    </a:lnTo>
                    <a:lnTo>
                      <a:pt x="309" y="70"/>
                    </a:lnTo>
                    <a:lnTo>
                      <a:pt x="308" y="62"/>
                    </a:lnTo>
                    <a:lnTo>
                      <a:pt x="307" y="54"/>
                    </a:lnTo>
                    <a:lnTo>
                      <a:pt x="307" y="48"/>
                    </a:lnTo>
                    <a:lnTo>
                      <a:pt x="307" y="48"/>
                    </a:lnTo>
                    <a:lnTo>
                      <a:pt x="307" y="45"/>
                    </a:lnTo>
                    <a:lnTo>
                      <a:pt x="307" y="44"/>
                    </a:lnTo>
                    <a:lnTo>
                      <a:pt x="307" y="42"/>
                    </a:lnTo>
                    <a:lnTo>
                      <a:pt x="307" y="41"/>
                    </a:lnTo>
                    <a:lnTo>
                      <a:pt x="306" y="42"/>
                    </a:lnTo>
                    <a:lnTo>
                      <a:pt x="303" y="45"/>
                    </a:lnTo>
                    <a:lnTo>
                      <a:pt x="300" y="48"/>
                    </a:lnTo>
                    <a:lnTo>
                      <a:pt x="298" y="53"/>
                    </a:lnTo>
                    <a:lnTo>
                      <a:pt x="294" y="57"/>
                    </a:lnTo>
                    <a:lnTo>
                      <a:pt x="295" y="57"/>
                    </a:lnTo>
                    <a:lnTo>
                      <a:pt x="295" y="58"/>
                    </a:lnTo>
                    <a:lnTo>
                      <a:pt x="294" y="59"/>
                    </a:lnTo>
                    <a:lnTo>
                      <a:pt x="292" y="61"/>
                    </a:lnTo>
                    <a:lnTo>
                      <a:pt x="292" y="62"/>
                    </a:lnTo>
                    <a:lnTo>
                      <a:pt x="290" y="66"/>
                    </a:lnTo>
                    <a:lnTo>
                      <a:pt x="288" y="70"/>
                    </a:lnTo>
                    <a:lnTo>
                      <a:pt x="288" y="70"/>
                    </a:lnTo>
                    <a:lnTo>
                      <a:pt x="288" y="70"/>
                    </a:lnTo>
                    <a:lnTo>
                      <a:pt x="288" y="70"/>
                    </a:lnTo>
                    <a:lnTo>
                      <a:pt x="288" y="65"/>
                    </a:lnTo>
                    <a:lnTo>
                      <a:pt x="291" y="61"/>
                    </a:lnTo>
                    <a:lnTo>
                      <a:pt x="279" y="46"/>
                    </a:lnTo>
                    <a:lnTo>
                      <a:pt x="274" y="29"/>
                    </a:lnTo>
                    <a:lnTo>
                      <a:pt x="274" y="25"/>
                    </a:lnTo>
                    <a:lnTo>
                      <a:pt x="274" y="21"/>
                    </a:lnTo>
                    <a:lnTo>
                      <a:pt x="275" y="19"/>
                    </a:lnTo>
                    <a:lnTo>
                      <a:pt x="275" y="15"/>
                    </a:lnTo>
                    <a:lnTo>
                      <a:pt x="267" y="10"/>
                    </a:lnTo>
                    <a:lnTo>
                      <a:pt x="261" y="12"/>
                    </a:lnTo>
                    <a:lnTo>
                      <a:pt x="256" y="20"/>
                    </a:lnTo>
                    <a:lnTo>
                      <a:pt x="249" y="35"/>
                    </a:lnTo>
                    <a:lnTo>
                      <a:pt x="246" y="53"/>
                    </a:lnTo>
                    <a:lnTo>
                      <a:pt x="246" y="54"/>
                    </a:lnTo>
                    <a:lnTo>
                      <a:pt x="245" y="56"/>
                    </a:lnTo>
                    <a:lnTo>
                      <a:pt x="243" y="57"/>
                    </a:lnTo>
                    <a:lnTo>
                      <a:pt x="239" y="54"/>
                    </a:lnTo>
                    <a:lnTo>
                      <a:pt x="235" y="50"/>
                    </a:lnTo>
                    <a:lnTo>
                      <a:pt x="231" y="46"/>
                    </a:lnTo>
                    <a:lnTo>
                      <a:pt x="227" y="42"/>
                    </a:lnTo>
                    <a:lnTo>
                      <a:pt x="223" y="39"/>
                    </a:lnTo>
                    <a:lnTo>
                      <a:pt x="222" y="37"/>
                    </a:lnTo>
                    <a:lnTo>
                      <a:pt x="220" y="39"/>
                    </a:lnTo>
                    <a:lnTo>
                      <a:pt x="219" y="39"/>
                    </a:lnTo>
                    <a:lnTo>
                      <a:pt x="219" y="41"/>
                    </a:lnTo>
                    <a:lnTo>
                      <a:pt x="219" y="44"/>
                    </a:lnTo>
                    <a:lnTo>
                      <a:pt x="219" y="46"/>
                    </a:lnTo>
                    <a:lnTo>
                      <a:pt x="219" y="50"/>
                    </a:lnTo>
                    <a:lnTo>
                      <a:pt x="220" y="53"/>
                    </a:lnTo>
                    <a:lnTo>
                      <a:pt x="220" y="54"/>
                    </a:lnTo>
                    <a:lnTo>
                      <a:pt x="220" y="56"/>
                    </a:lnTo>
                    <a:lnTo>
                      <a:pt x="220" y="57"/>
                    </a:lnTo>
                    <a:lnTo>
                      <a:pt x="220" y="58"/>
                    </a:lnTo>
                    <a:lnTo>
                      <a:pt x="219" y="59"/>
                    </a:lnTo>
                    <a:lnTo>
                      <a:pt x="218" y="59"/>
                    </a:lnTo>
                    <a:lnTo>
                      <a:pt x="216" y="59"/>
                    </a:lnTo>
                    <a:lnTo>
                      <a:pt x="216" y="59"/>
                    </a:lnTo>
                    <a:lnTo>
                      <a:pt x="216" y="61"/>
                    </a:lnTo>
                    <a:lnTo>
                      <a:pt x="219" y="63"/>
                    </a:lnTo>
                    <a:lnTo>
                      <a:pt x="222" y="66"/>
                    </a:lnTo>
                    <a:lnTo>
                      <a:pt x="223" y="70"/>
                    </a:lnTo>
                    <a:lnTo>
                      <a:pt x="223" y="70"/>
                    </a:lnTo>
                    <a:lnTo>
                      <a:pt x="222" y="71"/>
                    </a:lnTo>
                    <a:lnTo>
                      <a:pt x="222" y="71"/>
                    </a:lnTo>
                    <a:lnTo>
                      <a:pt x="219" y="66"/>
                    </a:lnTo>
                    <a:lnTo>
                      <a:pt x="218" y="66"/>
                    </a:lnTo>
                    <a:lnTo>
                      <a:pt x="216" y="63"/>
                    </a:lnTo>
                    <a:lnTo>
                      <a:pt x="216" y="69"/>
                    </a:lnTo>
                    <a:lnTo>
                      <a:pt x="218" y="74"/>
                    </a:lnTo>
                    <a:lnTo>
                      <a:pt x="216" y="74"/>
                    </a:lnTo>
                    <a:lnTo>
                      <a:pt x="216" y="74"/>
                    </a:lnTo>
                    <a:lnTo>
                      <a:pt x="216" y="74"/>
                    </a:lnTo>
                    <a:lnTo>
                      <a:pt x="215" y="70"/>
                    </a:lnTo>
                    <a:lnTo>
                      <a:pt x="214" y="66"/>
                    </a:lnTo>
                    <a:lnTo>
                      <a:pt x="214" y="61"/>
                    </a:lnTo>
                    <a:lnTo>
                      <a:pt x="214" y="59"/>
                    </a:lnTo>
                    <a:lnTo>
                      <a:pt x="212" y="58"/>
                    </a:lnTo>
                    <a:lnTo>
                      <a:pt x="212" y="58"/>
                    </a:lnTo>
                    <a:lnTo>
                      <a:pt x="212" y="58"/>
                    </a:lnTo>
                    <a:lnTo>
                      <a:pt x="211" y="57"/>
                    </a:lnTo>
                    <a:lnTo>
                      <a:pt x="207" y="53"/>
                    </a:lnTo>
                    <a:lnTo>
                      <a:pt x="203" y="50"/>
                    </a:lnTo>
                    <a:lnTo>
                      <a:pt x="199" y="46"/>
                    </a:lnTo>
                    <a:lnTo>
                      <a:pt x="197" y="41"/>
                    </a:lnTo>
                    <a:lnTo>
                      <a:pt x="194" y="37"/>
                    </a:lnTo>
                    <a:lnTo>
                      <a:pt x="191" y="35"/>
                    </a:lnTo>
                    <a:lnTo>
                      <a:pt x="186" y="37"/>
                    </a:lnTo>
                    <a:lnTo>
                      <a:pt x="180" y="44"/>
                    </a:lnTo>
                    <a:lnTo>
                      <a:pt x="173" y="50"/>
                    </a:lnTo>
                    <a:lnTo>
                      <a:pt x="168" y="57"/>
                    </a:lnTo>
                    <a:lnTo>
                      <a:pt x="165" y="61"/>
                    </a:lnTo>
                    <a:lnTo>
                      <a:pt x="165" y="62"/>
                    </a:lnTo>
                    <a:lnTo>
                      <a:pt x="168" y="65"/>
                    </a:lnTo>
                    <a:lnTo>
                      <a:pt x="172" y="69"/>
                    </a:lnTo>
                    <a:lnTo>
                      <a:pt x="170" y="69"/>
                    </a:lnTo>
                    <a:lnTo>
                      <a:pt x="170" y="69"/>
                    </a:lnTo>
                    <a:lnTo>
                      <a:pt x="168" y="67"/>
                    </a:lnTo>
                    <a:lnTo>
                      <a:pt x="165" y="66"/>
                    </a:lnTo>
                    <a:lnTo>
                      <a:pt x="161" y="63"/>
                    </a:lnTo>
                    <a:lnTo>
                      <a:pt x="159" y="61"/>
                    </a:lnTo>
                    <a:lnTo>
                      <a:pt x="157" y="58"/>
                    </a:lnTo>
                    <a:lnTo>
                      <a:pt x="156" y="56"/>
                    </a:lnTo>
                    <a:lnTo>
                      <a:pt x="156" y="52"/>
                    </a:lnTo>
                    <a:lnTo>
                      <a:pt x="156" y="52"/>
                    </a:lnTo>
                    <a:lnTo>
                      <a:pt x="157" y="52"/>
                    </a:lnTo>
                    <a:lnTo>
                      <a:pt x="155" y="46"/>
                    </a:lnTo>
                    <a:lnTo>
                      <a:pt x="152" y="42"/>
                    </a:lnTo>
                    <a:lnTo>
                      <a:pt x="149" y="37"/>
                    </a:lnTo>
                    <a:lnTo>
                      <a:pt x="148" y="33"/>
                    </a:lnTo>
                    <a:lnTo>
                      <a:pt x="147" y="29"/>
                    </a:lnTo>
                    <a:lnTo>
                      <a:pt x="144" y="24"/>
                    </a:lnTo>
                    <a:lnTo>
                      <a:pt x="143" y="20"/>
                    </a:lnTo>
                    <a:lnTo>
                      <a:pt x="139" y="18"/>
                    </a:lnTo>
                    <a:lnTo>
                      <a:pt x="138" y="19"/>
                    </a:lnTo>
                    <a:lnTo>
                      <a:pt x="134" y="24"/>
                    </a:lnTo>
                    <a:lnTo>
                      <a:pt x="130" y="32"/>
                    </a:lnTo>
                    <a:lnTo>
                      <a:pt x="124" y="40"/>
                    </a:lnTo>
                    <a:lnTo>
                      <a:pt x="122" y="46"/>
                    </a:lnTo>
                    <a:lnTo>
                      <a:pt x="120" y="48"/>
                    </a:lnTo>
                    <a:lnTo>
                      <a:pt x="120" y="50"/>
                    </a:lnTo>
                    <a:lnTo>
                      <a:pt x="119" y="50"/>
                    </a:lnTo>
                    <a:lnTo>
                      <a:pt x="118" y="50"/>
                    </a:lnTo>
                    <a:lnTo>
                      <a:pt x="113" y="48"/>
                    </a:lnTo>
                    <a:lnTo>
                      <a:pt x="107" y="44"/>
                    </a:lnTo>
                    <a:lnTo>
                      <a:pt x="103" y="39"/>
                    </a:lnTo>
                    <a:lnTo>
                      <a:pt x="101" y="33"/>
                    </a:lnTo>
                    <a:lnTo>
                      <a:pt x="99" y="32"/>
                    </a:lnTo>
                    <a:lnTo>
                      <a:pt x="98" y="29"/>
                    </a:lnTo>
                    <a:lnTo>
                      <a:pt x="98" y="28"/>
                    </a:lnTo>
                    <a:lnTo>
                      <a:pt x="98" y="27"/>
                    </a:lnTo>
                    <a:lnTo>
                      <a:pt x="97" y="27"/>
                    </a:lnTo>
                    <a:lnTo>
                      <a:pt x="96" y="25"/>
                    </a:lnTo>
                    <a:lnTo>
                      <a:pt x="94" y="27"/>
                    </a:lnTo>
                    <a:lnTo>
                      <a:pt x="92" y="28"/>
                    </a:lnTo>
                    <a:lnTo>
                      <a:pt x="88" y="31"/>
                    </a:lnTo>
                    <a:lnTo>
                      <a:pt x="85" y="33"/>
                    </a:lnTo>
                    <a:lnTo>
                      <a:pt x="82" y="37"/>
                    </a:lnTo>
                    <a:lnTo>
                      <a:pt x="80" y="41"/>
                    </a:lnTo>
                    <a:lnTo>
                      <a:pt x="77" y="44"/>
                    </a:lnTo>
                    <a:lnTo>
                      <a:pt x="77" y="45"/>
                    </a:lnTo>
                    <a:lnTo>
                      <a:pt x="76" y="48"/>
                    </a:lnTo>
                    <a:lnTo>
                      <a:pt x="75" y="50"/>
                    </a:lnTo>
                    <a:lnTo>
                      <a:pt x="73" y="53"/>
                    </a:lnTo>
                    <a:lnTo>
                      <a:pt x="72" y="56"/>
                    </a:lnTo>
                    <a:lnTo>
                      <a:pt x="72" y="57"/>
                    </a:lnTo>
                    <a:lnTo>
                      <a:pt x="72" y="58"/>
                    </a:lnTo>
                    <a:lnTo>
                      <a:pt x="73" y="58"/>
                    </a:lnTo>
                    <a:lnTo>
                      <a:pt x="73" y="58"/>
                    </a:lnTo>
                    <a:lnTo>
                      <a:pt x="72" y="58"/>
                    </a:lnTo>
                    <a:lnTo>
                      <a:pt x="72" y="59"/>
                    </a:lnTo>
                    <a:lnTo>
                      <a:pt x="71" y="59"/>
                    </a:lnTo>
                    <a:lnTo>
                      <a:pt x="69" y="59"/>
                    </a:lnTo>
                    <a:lnTo>
                      <a:pt x="69" y="58"/>
                    </a:lnTo>
                    <a:lnTo>
                      <a:pt x="69" y="61"/>
                    </a:lnTo>
                    <a:lnTo>
                      <a:pt x="69" y="62"/>
                    </a:lnTo>
                    <a:lnTo>
                      <a:pt x="68" y="62"/>
                    </a:lnTo>
                    <a:lnTo>
                      <a:pt x="68" y="62"/>
                    </a:lnTo>
                    <a:lnTo>
                      <a:pt x="68" y="62"/>
                    </a:lnTo>
                    <a:lnTo>
                      <a:pt x="68" y="59"/>
                    </a:lnTo>
                    <a:lnTo>
                      <a:pt x="68" y="57"/>
                    </a:lnTo>
                    <a:lnTo>
                      <a:pt x="63" y="62"/>
                    </a:lnTo>
                    <a:lnTo>
                      <a:pt x="63" y="62"/>
                    </a:lnTo>
                    <a:lnTo>
                      <a:pt x="63" y="61"/>
                    </a:lnTo>
                    <a:lnTo>
                      <a:pt x="67" y="58"/>
                    </a:lnTo>
                    <a:lnTo>
                      <a:pt x="69" y="54"/>
                    </a:lnTo>
                    <a:lnTo>
                      <a:pt x="73" y="48"/>
                    </a:lnTo>
                    <a:lnTo>
                      <a:pt x="75" y="45"/>
                    </a:lnTo>
                    <a:lnTo>
                      <a:pt x="69" y="31"/>
                    </a:lnTo>
                    <a:lnTo>
                      <a:pt x="63" y="16"/>
                    </a:lnTo>
                    <a:lnTo>
                      <a:pt x="59" y="14"/>
                    </a:lnTo>
                    <a:lnTo>
                      <a:pt x="56" y="10"/>
                    </a:lnTo>
                    <a:lnTo>
                      <a:pt x="52" y="7"/>
                    </a:lnTo>
                    <a:lnTo>
                      <a:pt x="48" y="6"/>
                    </a:lnTo>
                    <a:lnTo>
                      <a:pt x="44" y="6"/>
                    </a:lnTo>
                    <a:lnTo>
                      <a:pt x="42" y="6"/>
                    </a:lnTo>
                    <a:lnTo>
                      <a:pt x="40" y="7"/>
                    </a:lnTo>
                    <a:lnTo>
                      <a:pt x="42" y="10"/>
                    </a:lnTo>
                    <a:lnTo>
                      <a:pt x="43" y="14"/>
                    </a:lnTo>
                    <a:lnTo>
                      <a:pt x="43" y="14"/>
                    </a:lnTo>
                    <a:lnTo>
                      <a:pt x="46" y="16"/>
                    </a:lnTo>
                    <a:lnTo>
                      <a:pt x="46" y="19"/>
                    </a:lnTo>
                    <a:lnTo>
                      <a:pt x="46" y="23"/>
                    </a:lnTo>
                    <a:lnTo>
                      <a:pt x="46" y="27"/>
                    </a:lnTo>
                    <a:lnTo>
                      <a:pt x="44" y="29"/>
                    </a:lnTo>
                    <a:lnTo>
                      <a:pt x="43" y="40"/>
                    </a:lnTo>
                    <a:lnTo>
                      <a:pt x="43" y="40"/>
                    </a:lnTo>
                    <a:lnTo>
                      <a:pt x="42" y="40"/>
                    </a:lnTo>
                    <a:lnTo>
                      <a:pt x="43" y="32"/>
                    </a:lnTo>
                    <a:lnTo>
                      <a:pt x="40" y="36"/>
                    </a:lnTo>
                    <a:lnTo>
                      <a:pt x="39" y="41"/>
                    </a:lnTo>
                    <a:lnTo>
                      <a:pt x="36" y="46"/>
                    </a:lnTo>
                    <a:lnTo>
                      <a:pt x="42" y="50"/>
                    </a:lnTo>
                    <a:lnTo>
                      <a:pt x="44" y="57"/>
                    </a:lnTo>
                    <a:lnTo>
                      <a:pt x="44" y="58"/>
                    </a:lnTo>
                    <a:lnTo>
                      <a:pt x="43" y="58"/>
                    </a:lnTo>
                    <a:lnTo>
                      <a:pt x="43" y="59"/>
                    </a:lnTo>
                    <a:lnTo>
                      <a:pt x="39" y="57"/>
                    </a:lnTo>
                    <a:lnTo>
                      <a:pt x="38" y="54"/>
                    </a:lnTo>
                    <a:lnTo>
                      <a:pt x="35" y="52"/>
                    </a:lnTo>
                    <a:lnTo>
                      <a:pt x="34" y="49"/>
                    </a:lnTo>
                    <a:lnTo>
                      <a:pt x="29" y="45"/>
                    </a:lnTo>
                    <a:lnTo>
                      <a:pt x="22" y="41"/>
                    </a:lnTo>
                    <a:lnTo>
                      <a:pt x="15" y="39"/>
                    </a:lnTo>
                    <a:lnTo>
                      <a:pt x="8" y="37"/>
                    </a:lnTo>
                    <a:lnTo>
                      <a:pt x="11" y="40"/>
                    </a:lnTo>
                    <a:lnTo>
                      <a:pt x="13" y="39"/>
                    </a:lnTo>
                    <a:lnTo>
                      <a:pt x="14" y="39"/>
                    </a:lnTo>
                    <a:lnTo>
                      <a:pt x="17" y="41"/>
                    </a:lnTo>
                    <a:lnTo>
                      <a:pt x="19" y="45"/>
                    </a:lnTo>
                    <a:lnTo>
                      <a:pt x="23" y="48"/>
                    </a:lnTo>
                    <a:lnTo>
                      <a:pt x="27" y="53"/>
                    </a:lnTo>
                    <a:lnTo>
                      <a:pt x="32" y="58"/>
                    </a:lnTo>
                    <a:lnTo>
                      <a:pt x="35" y="65"/>
                    </a:lnTo>
                    <a:lnTo>
                      <a:pt x="38" y="67"/>
                    </a:lnTo>
                    <a:lnTo>
                      <a:pt x="39" y="73"/>
                    </a:lnTo>
                    <a:lnTo>
                      <a:pt x="40" y="77"/>
                    </a:lnTo>
                    <a:lnTo>
                      <a:pt x="39" y="80"/>
                    </a:lnTo>
                    <a:lnTo>
                      <a:pt x="38" y="82"/>
                    </a:lnTo>
                    <a:lnTo>
                      <a:pt x="38" y="82"/>
                    </a:lnTo>
                    <a:lnTo>
                      <a:pt x="35" y="82"/>
                    </a:lnTo>
                    <a:lnTo>
                      <a:pt x="35" y="80"/>
                    </a:lnTo>
                    <a:lnTo>
                      <a:pt x="34" y="79"/>
                    </a:lnTo>
                    <a:lnTo>
                      <a:pt x="32" y="77"/>
                    </a:lnTo>
                    <a:lnTo>
                      <a:pt x="31" y="75"/>
                    </a:lnTo>
                    <a:lnTo>
                      <a:pt x="30" y="78"/>
                    </a:lnTo>
                    <a:lnTo>
                      <a:pt x="29" y="80"/>
                    </a:lnTo>
                    <a:lnTo>
                      <a:pt x="27" y="80"/>
                    </a:lnTo>
                    <a:lnTo>
                      <a:pt x="29" y="80"/>
                    </a:lnTo>
                    <a:lnTo>
                      <a:pt x="30" y="77"/>
                    </a:lnTo>
                    <a:lnTo>
                      <a:pt x="30" y="74"/>
                    </a:lnTo>
                    <a:lnTo>
                      <a:pt x="27" y="71"/>
                    </a:lnTo>
                    <a:lnTo>
                      <a:pt x="27" y="71"/>
                    </a:lnTo>
                    <a:lnTo>
                      <a:pt x="26" y="73"/>
                    </a:lnTo>
                    <a:lnTo>
                      <a:pt x="26" y="74"/>
                    </a:lnTo>
                    <a:lnTo>
                      <a:pt x="25" y="74"/>
                    </a:lnTo>
                    <a:lnTo>
                      <a:pt x="25" y="74"/>
                    </a:lnTo>
                    <a:lnTo>
                      <a:pt x="25" y="74"/>
                    </a:lnTo>
                    <a:lnTo>
                      <a:pt x="26" y="73"/>
                    </a:lnTo>
                    <a:lnTo>
                      <a:pt x="27" y="70"/>
                    </a:lnTo>
                    <a:lnTo>
                      <a:pt x="21" y="62"/>
                    </a:lnTo>
                    <a:lnTo>
                      <a:pt x="15" y="54"/>
                    </a:lnTo>
                    <a:lnTo>
                      <a:pt x="15" y="53"/>
                    </a:lnTo>
                    <a:lnTo>
                      <a:pt x="17" y="52"/>
                    </a:lnTo>
                    <a:lnTo>
                      <a:pt x="17" y="52"/>
                    </a:lnTo>
                    <a:lnTo>
                      <a:pt x="18" y="52"/>
                    </a:lnTo>
                    <a:lnTo>
                      <a:pt x="17" y="52"/>
                    </a:lnTo>
                    <a:lnTo>
                      <a:pt x="13" y="48"/>
                    </a:lnTo>
                    <a:lnTo>
                      <a:pt x="8" y="44"/>
                    </a:lnTo>
                    <a:lnTo>
                      <a:pt x="4" y="40"/>
                    </a:lnTo>
                    <a:lnTo>
                      <a:pt x="0" y="36"/>
                    </a:lnTo>
                    <a:lnTo>
                      <a:pt x="0" y="35"/>
                    </a:lnTo>
                    <a:lnTo>
                      <a:pt x="0" y="33"/>
                    </a:lnTo>
                    <a:lnTo>
                      <a:pt x="1" y="33"/>
                    </a:lnTo>
                    <a:lnTo>
                      <a:pt x="2" y="32"/>
                    </a:lnTo>
                    <a:lnTo>
                      <a:pt x="18" y="35"/>
                    </a:lnTo>
                    <a:lnTo>
                      <a:pt x="32" y="42"/>
                    </a:lnTo>
                    <a:lnTo>
                      <a:pt x="36" y="32"/>
                    </a:lnTo>
                    <a:lnTo>
                      <a:pt x="39" y="21"/>
                    </a:lnTo>
                    <a:lnTo>
                      <a:pt x="36" y="11"/>
                    </a:lnTo>
                    <a:lnTo>
                      <a:pt x="36" y="8"/>
                    </a:lnTo>
                    <a:lnTo>
                      <a:pt x="36" y="6"/>
                    </a:lnTo>
                    <a:lnTo>
                      <a:pt x="36" y="4"/>
                    </a:lnTo>
                    <a:lnTo>
                      <a:pt x="42" y="0"/>
                    </a:lnTo>
                    <a:lnTo>
                      <a:pt x="47" y="0"/>
                    </a:lnTo>
                    <a:close/>
                  </a:path>
                </a:pathLst>
              </a:custGeom>
              <a:grpFill/>
              <a:ln w="0">
                <a:solidFill>
                  <a:srgbClr val="88CBD5"/>
                </a:solidFill>
                <a:prstDash val="solid"/>
                <a:round/>
              </a:ln>
            </p:spPr>
            <p:txBody>
              <a:bodyPr vert="horz" wrap="square" lIns="91440" tIns="45720" rIns="91440" bIns="45720" numCol="1" anchor="t" anchorCtr="0" compatLnSpc="1"/>
              <a:lstStyle/>
              <a:p>
                <a:endParaRPr lang="zh-CN" altLang="en-US"/>
              </a:p>
            </p:txBody>
          </p:sp>
        </p:grpSp>
        <p:sp>
          <p:nvSpPr>
            <p:cNvPr id="63" name="矩形 62"/>
            <p:cNvSpPr/>
            <p:nvPr/>
          </p:nvSpPr>
          <p:spPr>
            <a:xfrm>
              <a:off x="2444468" y="4972398"/>
              <a:ext cx="1700375"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a:solidFill>
                    <a:srgbClr val="3C3C3B"/>
                  </a:solidFill>
                  <a:latin typeface="汉仪小麦体简" panose="00020600040101010101" pitchFamily="18" charset="-122"/>
                  <a:ea typeface="汉仪小麦体简" panose="00020600040101010101" pitchFamily="18" charset="-122"/>
                </a:rPr>
                <a:t>文字添加</a:t>
              </a:r>
              <a:endParaRPr lang="zh-CN" altLang="en-US" sz="2400" b="1">
                <a:solidFill>
                  <a:srgbClr val="3C3C3B"/>
                </a:solidFill>
                <a:latin typeface="汉仪小麦体简" panose="00020600040101010101" pitchFamily="18" charset="-122"/>
                <a:ea typeface="汉仪小麦体简" panose="00020600040101010101" pitchFamily="18" charset="-122"/>
              </a:endParaRPr>
            </a:p>
          </p:txBody>
        </p:sp>
      </p:grpSp>
      <p:sp>
        <p:nvSpPr>
          <p:cNvPr id="64" name="矩形 63"/>
          <p:cNvSpPr/>
          <p:nvPr/>
        </p:nvSpPr>
        <p:spPr>
          <a:xfrm>
            <a:off x="4156462" y="3270247"/>
            <a:ext cx="5686038"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a:solidFill>
                  <a:srgbClr val="3C3C3B"/>
                </a:solidFill>
                <a:latin typeface="汉仪小麦体简" panose="00020600040101010101" pitchFamily="18" charset="-122"/>
                <a:ea typeface="汉仪小麦体简" panose="00020600040101010101" pitchFamily="18" charset="-122"/>
              </a:rPr>
              <a:t>用户可以在投影仪或者计算机上进行演示也可以将演示文稿打印出来制作</a:t>
            </a:r>
            <a:endParaRPr lang="zh-CN" altLang="en-US">
              <a:solidFill>
                <a:srgbClr val="3C3C3B"/>
              </a:solidFill>
              <a:latin typeface="汉仪小麦体简" panose="00020600040101010101" pitchFamily="18" charset="-122"/>
              <a:ea typeface="汉仪小麦体简" panose="00020600040101010101" pitchFamily="18" charset="-122"/>
            </a:endParaRPr>
          </a:p>
        </p:txBody>
      </p:sp>
      <p:sp>
        <p:nvSpPr>
          <p:cNvPr id="65" name="矩形 64"/>
          <p:cNvSpPr/>
          <p:nvPr/>
        </p:nvSpPr>
        <p:spPr>
          <a:xfrm>
            <a:off x="4156462" y="4877185"/>
            <a:ext cx="5686038"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a:solidFill>
                  <a:srgbClr val="3C3C3B"/>
                </a:solidFill>
                <a:latin typeface="汉仪小麦体简" panose="00020600040101010101" pitchFamily="18" charset="-122"/>
                <a:ea typeface="汉仪小麦体简" panose="00020600040101010101" pitchFamily="18" charset="-122"/>
              </a:rPr>
              <a:t>用户可以在投影仪或者计算机上进行演示也可以将演示文稿打印出来制作</a:t>
            </a:r>
            <a:endParaRPr lang="zh-CN" altLang="en-US">
              <a:solidFill>
                <a:srgbClr val="3C3C3B"/>
              </a:solidFill>
              <a:latin typeface="汉仪小麦体简" panose="00020600040101010101" pitchFamily="18" charset="-122"/>
              <a:ea typeface="汉仪小麦体简" panose="00020600040101010101" pitchFamily="18" charset="-122"/>
            </a:endParaRPr>
          </a:p>
        </p:txBody>
      </p:sp>
      <p:grpSp>
        <p:nvGrpSpPr>
          <p:cNvPr id="66" name="组合 65"/>
          <p:cNvGrpSpPr/>
          <p:nvPr/>
        </p:nvGrpSpPr>
        <p:grpSpPr>
          <a:xfrm>
            <a:off x="0" y="206306"/>
            <a:ext cx="6720420" cy="902380"/>
            <a:chOff x="0" y="206306"/>
            <a:chExt cx="6720420" cy="902380"/>
          </a:xfrm>
        </p:grpSpPr>
        <p:sp>
          <p:nvSpPr>
            <p:cNvPr id="67" name="文本框 66"/>
            <p:cNvSpPr txBox="1"/>
            <p:nvPr/>
          </p:nvSpPr>
          <p:spPr>
            <a:xfrm>
              <a:off x="512557" y="206306"/>
              <a:ext cx="4509386" cy="830997"/>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00000"/>
                </a:lnSpc>
                <a:spcBef>
                  <a:spcPct val="0"/>
                </a:spcBef>
                <a:spcAft>
                  <a:spcPct val="0"/>
                </a:spcAft>
                <a:buClrTx/>
                <a:buSzTx/>
                <a:buFontTx/>
                <a:buNone/>
                <a:defRPr/>
              </a:pPr>
              <a:r>
                <a:rPr kumimoji="0" lang="zh-CN" altLang="en-US" sz="4800" b="0" i="0" u="none" strike="noStrike" kern="1200" cap="none" spc="0" normalizeH="0" baseline="0" noProof="0">
                  <a:ln>
                    <a:noFill/>
                  </a:ln>
                  <a:solidFill>
                    <a:srgbClr val="000042"/>
                  </a:solidFill>
                  <a:effectLst/>
                  <a:uLnTx/>
                  <a:uFillTx/>
                  <a:latin typeface="汉仪小麦体简" panose="00020600040101010101" pitchFamily="18" charset="-122"/>
                  <a:ea typeface="汉仪小麦体简" panose="00020600040101010101" pitchFamily="18" charset="-122"/>
                </a:rPr>
                <a:t>标题文字添加</a:t>
              </a:r>
              <a:endParaRPr kumimoji="0" lang="zh-CN" altLang="en-US" sz="4800" b="0" i="0" u="none" strike="noStrike" kern="1200" cap="none" spc="0" normalizeH="0" baseline="0" noProof="0">
                <a:ln>
                  <a:noFill/>
                </a:ln>
                <a:solidFill>
                  <a:srgbClr val="000042"/>
                </a:solidFill>
                <a:effectLst/>
                <a:uLnTx/>
                <a:uFillTx/>
                <a:latin typeface="汉仪小麦体简" panose="00020600040101010101" pitchFamily="18" charset="-122"/>
                <a:ea typeface="汉仪小麦体简" panose="00020600040101010101" pitchFamily="18" charset="-122"/>
              </a:endParaRPr>
            </a:p>
          </p:txBody>
        </p:sp>
        <p:grpSp>
          <p:nvGrpSpPr>
            <p:cNvPr id="68" name="组合 67"/>
            <p:cNvGrpSpPr/>
            <p:nvPr/>
          </p:nvGrpSpPr>
          <p:grpSpPr>
            <a:xfrm>
              <a:off x="0" y="429601"/>
              <a:ext cx="6720420" cy="679085"/>
              <a:chOff x="0" y="429601"/>
              <a:chExt cx="6720420" cy="679085"/>
            </a:xfrm>
          </p:grpSpPr>
          <p:sp>
            <p:nvSpPr>
              <p:cNvPr id="69" name="任意多边形 68"/>
              <p:cNvSpPr/>
              <p:nvPr/>
            </p:nvSpPr>
            <p:spPr>
              <a:xfrm>
                <a:off x="0" y="632010"/>
                <a:ext cx="6212114" cy="476676"/>
              </a:xfrm>
              <a:custGeom>
                <a:gdLst>
                  <a:gd name="connsiteX0" fmla="*/ 0 w 4830618"/>
                  <a:gd name="connsiteY0" fmla="*/ 299543 h 476676"/>
                  <a:gd name="connsiteX1" fmla="*/ 2650836 w 4830618"/>
                  <a:gd name="connsiteY1" fmla="*/ 475034 h 476676"/>
                  <a:gd name="connsiteX2" fmla="*/ 3796145 w 4830618"/>
                  <a:gd name="connsiteY2" fmla="*/ 207180 h 476676"/>
                  <a:gd name="connsiteX3" fmla="*/ 3398982 w 4830618"/>
                  <a:gd name="connsiteY3" fmla="*/ 3980 h 476676"/>
                  <a:gd name="connsiteX4" fmla="*/ 3574473 w 4830618"/>
                  <a:gd name="connsiteY4" fmla="*/ 391907 h 476676"/>
                  <a:gd name="connsiteX5" fmla="*/ 4830618 w 4830618"/>
                  <a:gd name="connsiteY5" fmla="*/ 225652 h 47667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30618" h="476676">
                    <a:moveTo>
                      <a:pt x="0" y="299543"/>
                    </a:moveTo>
                    <a:cubicBezTo>
                      <a:pt x="1009072" y="394985"/>
                      <a:pt x="2018145" y="490428"/>
                      <a:pt x="2650836" y="475034"/>
                    </a:cubicBezTo>
                    <a:cubicBezTo>
                      <a:pt x="3283527" y="459640"/>
                      <a:pt x="3671454" y="285689"/>
                      <a:pt x="3796145" y="207180"/>
                    </a:cubicBezTo>
                    <a:cubicBezTo>
                      <a:pt x="3920836" y="128671"/>
                      <a:pt x="3435927" y="-26808"/>
                      <a:pt x="3398982" y="3980"/>
                    </a:cubicBezTo>
                    <a:cubicBezTo>
                      <a:pt x="3362037" y="34768"/>
                      <a:pt x="3335867" y="354962"/>
                      <a:pt x="3574473" y="391907"/>
                    </a:cubicBezTo>
                    <a:cubicBezTo>
                      <a:pt x="3813079" y="428852"/>
                      <a:pt x="4321848" y="327252"/>
                      <a:pt x="4830618" y="225652"/>
                    </a:cubicBezTo>
                  </a:path>
                </a:pathLst>
              </a:cu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任意多边形 69"/>
              <p:cNvSpPr/>
              <p:nvPr/>
            </p:nvSpPr>
            <p:spPr>
              <a:xfrm rot="417983" flipH="1">
                <a:off x="6068192" y="429601"/>
                <a:ext cx="652228" cy="490544"/>
              </a:xfrm>
              <a:custGeom>
                <a:gdLst>
                  <a:gd name="connsiteX0" fmla="*/ 379541 w 652228"/>
                  <a:gd name="connsiteY0" fmla="*/ 326881 h 490544"/>
                  <a:gd name="connsiteX1" fmla="*/ 307194 w 652228"/>
                  <a:gd name="connsiteY1" fmla="*/ 398729 h 490544"/>
                  <a:gd name="connsiteX2" fmla="*/ 424063 w 652228"/>
                  <a:gd name="connsiteY2" fmla="*/ 407018 h 490544"/>
                  <a:gd name="connsiteX3" fmla="*/ 379541 w 652228"/>
                  <a:gd name="connsiteY3" fmla="*/ 326881 h 490544"/>
                  <a:gd name="connsiteX4" fmla="*/ 136903 w 652228"/>
                  <a:gd name="connsiteY4" fmla="*/ 89809 h 490544"/>
                  <a:gd name="connsiteX5" fmla="*/ 203684 w 652228"/>
                  <a:gd name="connsiteY5" fmla="*/ 139530 h 490544"/>
                  <a:gd name="connsiteX6" fmla="*/ 384551 w 652228"/>
                  <a:gd name="connsiteY6" fmla="*/ 288697 h 490544"/>
                  <a:gd name="connsiteX7" fmla="*/ 390117 w 652228"/>
                  <a:gd name="connsiteY7" fmla="*/ 299746 h 490544"/>
                  <a:gd name="connsiteX8" fmla="*/ 454115 w 652228"/>
                  <a:gd name="connsiteY8" fmla="*/ 393664 h 490544"/>
                  <a:gd name="connsiteX9" fmla="*/ 451333 w 652228"/>
                  <a:gd name="connsiteY9" fmla="*/ 319082 h 490544"/>
                  <a:gd name="connsiteX10" fmla="*/ 451333 w 652228"/>
                  <a:gd name="connsiteY10" fmla="*/ 225163 h 490544"/>
                  <a:gd name="connsiteX11" fmla="*/ 454115 w 652228"/>
                  <a:gd name="connsiteY11" fmla="*/ 222399 h 490544"/>
                  <a:gd name="connsiteX12" fmla="*/ 451333 w 652228"/>
                  <a:gd name="connsiteY12" fmla="*/ 222399 h 490544"/>
                  <a:gd name="connsiteX13" fmla="*/ 445767 w 652228"/>
                  <a:gd name="connsiteY13" fmla="*/ 230687 h 490544"/>
                  <a:gd name="connsiteX14" fmla="*/ 281597 w 652228"/>
                  <a:gd name="connsiteY14" fmla="*/ 164391 h 490544"/>
                  <a:gd name="connsiteX15" fmla="*/ 136903 w 652228"/>
                  <a:gd name="connsiteY15" fmla="*/ 89809 h 490544"/>
                  <a:gd name="connsiteX16" fmla="*/ 160275 w 652228"/>
                  <a:gd name="connsiteY16" fmla="*/ 56418 h 490544"/>
                  <a:gd name="connsiteX17" fmla="*/ 267815 w 652228"/>
                  <a:gd name="connsiteY17" fmla="*/ 118071 h 490544"/>
                  <a:gd name="connsiteX18" fmla="*/ 444291 w 652228"/>
                  <a:gd name="connsiteY18" fmla="*/ 210553 h 490544"/>
                  <a:gd name="connsiteX19" fmla="*/ 447048 w 652228"/>
                  <a:gd name="connsiteY19" fmla="*/ 213355 h 490544"/>
                  <a:gd name="connsiteX20" fmla="*/ 452563 w 652228"/>
                  <a:gd name="connsiteY20" fmla="*/ 210553 h 490544"/>
                  <a:gd name="connsiteX21" fmla="*/ 458078 w 652228"/>
                  <a:gd name="connsiteY21" fmla="*/ 199343 h 490544"/>
                  <a:gd name="connsiteX22" fmla="*/ 471863 w 652228"/>
                  <a:gd name="connsiteY22" fmla="*/ 190935 h 490544"/>
                  <a:gd name="connsiteX23" fmla="*/ 518741 w 652228"/>
                  <a:gd name="connsiteY23" fmla="*/ 162910 h 490544"/>
                  <a:gd name="connsiteX24" fmla="*/ 587676 w 652228"/>
                  <a:gd name="connsiteY24" fmla="*/ 120875 h 490544"/>
                  <a:gd name="connsiteX25" fmla="*/ 540801 w 652228"/>
                  <a:gd name="connsiteY25" fmla="*/ 106863 h 490544"/>
                  <a:gd name="connsiteX26" fmla="*/ 353296 w 652228"/>
                  <a:gd name="connsiteY26" fmla="*/ 73232 h 490544"/>
                  <a:gd name="connsiteX27" fmla="*/ 160275 w 652228"/>
                  <a:gd name="connsiteY27" fmla="*/ 56418 h 490544"/>
                  <a:gd name="connsiteX28" fmla="*/ 36731 w 652228"/>
                  <a:gd name="connsiteY28" fmla="*/ 53078 h 490544"/>
                  <a:gd name="connsiteX29" fmla="*/ 202233 w 652228"/>
                  <a:gd name="connsiteY29" fmla="*/ 447087 h 490544"/>
                  <a:gd name="connsiteX30" fmla="*/ 353943 w 652228"/>
                  <a:gd name="connsiteY30" fmla="*/ 305576 h 490544"/>
                  <a:gd name="connsiteX31" fmla="*/ 177407 w 652228"/>
                  <a:gd name="connsiteY31" fmla="*/ 164067 h 490544"/>
                  <a:gd name="connsiteX32" fmla="*/ 72589 w 652228"/>
                  <a:gd name="connsiteY32" fmla="*/ 78051 h 490544"/>
                  <a:gd name="connsiteX33" fmla="*/ 36731 w 652228"/>
                  <a:gd name="connsiteY33" fmla="*/ 53078 h 490544"/>
                  <a:gd name="connsiteX34" fmla="*/ 52949 w 652228"/>
                  <a:gd name="connsiteY34" fmla="*/ 584 h 490544"/>
                  <a:gd name="connsiteX35" fmla="*/ 84580 w 652228"/>
                  <a:gd name="connsiteY35" fmla="*/ 585 h 490544"/>
                  <a:gd name="connsiteX36" fmla="*/ 144202 w 652228"/>
                  <a:gd name="connsiteY36" fmla="*/ 6811 h 490544"/>
                  <a:gd name="connsiteX37" fmla="*/ 363280 w 652228"/>
                  <a:gd name="connsiteY37" fmla="*/ 37250 h 490544"/>
                  <a:gd name="connsiteX38" fmla="*/ 651685 w 652228"/>
                  <a:gd name="connsiteY38" fmla="*/ 111963 h 490544"/>
                  <a:gd name="connsiteX39" fmla="*/ 637818 w 652228"/>
                  <a:gd name="connsiteY39" fmla="*/ 131333 h 490544"/>
                  <a:gd name="connsiteX40" fmla="*/ 629499 w 652228"/>
                  <a:gd name="connsiteY40" fmla="*/ 139635 h 490544"/>
                  <a:gd name="connsiteX41" fmla="*/ 529668 w 652228"/>
                  <a:gd name="connsiteY41" fmla="*/ 197746 h 490544"/>
                  <a:gd name="connsiteX42" fmla="*/ 476977 w 652228"/>
                  <a:gd name="connsiteY42" fmla="*/ 225418 h 490544"/>
                  <a:gd name="connsiteX43" fmla="*/ 482523 w 652228"/>
                  <a:gd name="connsiteY43" fmla="*/ 333338 h 490544"/>
                  <a:gd name="connsiteX44" fmla="*/ 485298 w 652228"/>
                  <a:gd name="connsiteY44" fmla="*/ 449559 h 490544"/>
                  <a:gd name="connsiteX45" fmla="*/ 454793 w 652228"/>
                  <a:gd name="connsiteY45" fmla="*/ 457861 h 490544"/>
                  <a:gd name="connsiteX46" fmla="*/ 452018 w 652228"/>
                  <a:gd name="connsiteY46" fmla="*/ 452327 h 490544"/>
                  <a:gd name="connsiteX47" fmla="*/ 302270 w 652228"/>
                  <a:gd name="connsiteY47" fmla="*/ 424655 h 490544"/>
                  <a:gd name="connsiteX48" fmla="*/ 291177 w 652228"/>
                  <a:gd name="connsiteY48" fmla="*/ 413585 h 490544"/>
                  <a:gd name="connsiteX49" fmla="*/ 210758 w 652228"/>
                  <a:gd name="connsiteY49" fmla="*/ 485532 h 490544"/>
                  <a:gd name="connsiteX50" fmla="*/ 183027 w 652228"/>
                  <a:gd name="connsiteY50" fmla="*/ 482766 h 490544"/>
                  <a:gd name="connsiteX51" fmla="*/ 0 w 652228"/>
                  <a:gd name="connsiteY51" fmla="*/ 23414 h 490544"/>
                  <a:gd name="connsiteX52" fmla="*/ 8319 w 652228"/>
                  <a:gd name="connsiteY52" fmla="*/ 12345 h 490544"/>
                  <a:gd name="connsiteX53" fmla="*/ 22184 w 652228"/>
                  <a:gd name="connsiteY53" fmla="*/ 6811 h 490544"/>
                  <a:gd name="connsiteX54" fmla="*/ 24959 w 652228"/>
                  <a:gd name="connsiteY54" fmla="*/ 6811 h 490544"/>
                  <a:gd name="connsiteX55" fmla="*/ 52949 w 652228"/>
                  <a:gd name="connsiteY55" fmla="*/ 584 h 49054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52228" h="490544">
                    <a:moveTo>
                      <a:pt x="379541" y="326881"/>
                    </a:moveTo>
                    <a:cubicBezTo>
                      <a:pt x="357281" y="351751"/>
                      <a:pt x="332237" y="373859"/>
                      <a:pt x="307194" y="398729"/>
                    </a:cubicBezTo>
                    <a:cubicBezTo>
                      <a:pt x="343368" y="393202"/>
                      <a:pt x="387889" y="398729"/>
                      <a:pt x="424063" y="407018"/>
                    </a:cubicBezTo>
                    <a:cubicBezTo>
                      <a:pt x="410149" y="382149"/>
                      <a:pt x="393455" y="354515"/>
                      <a:pt x="379541" y="326881"/>
                    </a:cubicBezTo>
                    <a:close/>
                    <a:moveTo>
                      <a:pt x="136903" y="89809"/>
                    </a:moveTo>
                    <a:cubicBezTo>
                      <a:pt x="159163" y="106383"/>
                      <a:pt x="181425" y="122957"/>
                      <a:pt x="203684" y="139530"/>
                    </a:cubicBezTo>
                    <a:cubicBezTo>
                      <a:pt x="262118" y="186489"/>
                      <a:pt x="331682" y="233450"/>
                      <a:pt x="384551" y="288697"/>
                    </a:cubicBezTo>
                    <a:cubicBezTo>
                      <a:pt x="387334" y="294220"/>
                      <a:pt x="390117" y="296982"/>
                      <a:pt x="390117" y="299746"/>
                    </a:cubicBezTo>
                    <a:cubicBezTo>
                      <a:pt x="412377" y="330131"/>
                      <a:pt x="431856" y="360516"/>
                      <a:pt x="454115" y="393664"/>
                    </a:cubicBezTo>
                    <a:cubicBezTo>
                      <a:pt x="454115" y="368803"/>
                      <a:pt x="451333" y="343943"/>
                      <a:pt x="451333" y="319082"/>
                    </a:cubicBezTo>
                    <a:cubicBezTo>
                      <a:pt x="448550" y="288697"/>
                      <a:pt x="440202" y="252786"/>
                      <a:pt x="451333" y="225163"/>
                    </a:cubicBezTo>
                    <a:cubicBezTo>
                      <a:pt x="451333" y="225163"/>
                      <a:pt x="451333" y="222399"/>
                      <a:pt x="454115" y="222399"/>
                    </a:cubicBezTo>
                    <a:cubicBezTo>
                      <a:pt x="454115" y="222399"/>
                      <a:pt x="451333" y="222399"/>
                      <a:pt x="451333" y="222399"/>
                    </a:cubicBezTo>
                    <a:cubicBezTo>
                      <a:pt x="451333" y="225163"/>
                      <a:pt x="451333" y="227925"/>
                      <a:pt x="445767" y="230687"/>
                    </a:cubicBezTo>
                    <a:cubicBezTo>
                      <a:pt x="409594" y="252786"/>
                      <a:pt x="314987" y="180966"/>
                      <a:pt x="281597" y="164391"/>
                    </a:cubicBezTo>
                    <a:cubicBezTo>
                      <a:pt x="234292" y="136768"/>
                      <a:pt x="184207" y="111906"/>
                      <a:pt x="136903" y="89809"/>
                    </a:cubicBezTo>
                    <a:close/>
                    <a:moveTo>
                      <a:pt x="160275" y="56418"/>
                    </a:moveTo>
                    <a:cubicBezTo>
                      <a:pt x="196123" y="76036"/>
                      <a:pt x="231968" y="98456"/>
                      <a:pt x="267815" y="118071"/>
                    </a:cubicBezTo>
                    <a:cubicBezTo>
                      <a:pt x="328478" y="148898"/>
                      <a:pt x="389141" y="176923"/>
                      <a:pt x="444291" y="210553"/>
                    </a:cubicBezTo>
                    <a:cubicBezTo>
                      <a:pt x="447048" y="213355"/>
                      <a:pt x="447048" y="213355"/>
                      <a:pt x="447048" y="213355"/>
                    </a:cubicBezTo>
                    <a:cubicBezTo>
                      <a:pt x="449806" y="210553"/>
                      <a:pt x="449806" y="210553"/>
                      <a:pt x="452563" y="210553"/>
                    </a:cubicBezTo>
                    <a:cubicBezTo>
                      <a:pt x="444291" y="210553"/>
                      <a:pt x="452563" y="202144"/>
                      <a:pt x="458078" y="199343"/>
                    </a:cubicBezTo>
                    <a:cubicBezTo>
                      <a:pt x="460834" y="196541"/>
                      <a:pt x="466349" y="193737"/>
                      <a:pt x="471863" y="190935"/>
                    </a:cubicBezTo>
                    <a:cubicBezTo>
                      <a:pt x="488408" y="182528"/>
                      <a:pt x="502196" y="171318"/>
                      <a:pt x="518741" y="162910"/>
                    </a:cubicBezTo>
                    <a:cubicBezTo>
                      <a:pt x="540801" y="148898"/>
                      <a:pt x="562859" y="134886"/>
                      <a:pt x="587676" y="120875"/>
                    </a:cubicBezTo>
                    <a:cubicBezTo>
                      <a:pt x="571131" y="115270"/>
                      <a:pt x="554586" y="109664"/>
                      <a:pt x="540801" y="106863"/>
                    </a:cubicBezTo>
                    <a:cubicBezTo>
                      <a:pt x="477378" y="92850"/>
                      <a:pt x="416716" y="81639"/>
                      <a:pt x="353296" y="73232"/>
                    </a:cubicBezTo>
                    <a:cubicBezTo>
                      <a:pt x="295388" y="64825"/>
                      <a:pt x="226453" y="62023"/>
                      <a:pt x="160275" y="56418"/>
                    </a:cubicBezTo>
                    <a:close/>
                    <a:moveTo>
                      <a:pt x="36731" y="53078"/>
                    </a:moveTo>
                    <a:cubicBezTo>
                      <a:pt x="94657" y="183490"/>
                      <a:pt x="122241" y="327775"/>
                      <a:pt x="202233" y="447087"/>
                    </a:cubicBezTo>
                    <a:cubicBezTo>
                      <a:pt x="254642" y="402692"/>
                      <a:pt x="304292" y="352746"/>
                      <a:pt x="353943" y="305576"/>
                    </a:cubicBezTo>
                    <a:cubicBezTo>
                      <a:pt x="290500" y="266732"/>
                      <a:pt x="235333" y="208463"/>
                      <a:pt x="177407" y="164067"/>
                    </a:cubicBezTo>
                    <a:cubicBezTo>
                      <a:pt x="141549" y="136320"/>
                      <a:pt x="108449" y="108573"/>
                      <a:pt x="72589" y="78051"/>
                    </a:cubicBezTo>
                    <a:cubicBezTo>
                      <a:pt x="67074" y="75275"/>
                      <a:pt x="50523" y="64177"/>
                      <a:pt x="36731" y="53078"/>
                    </a:cubicBezTo>
                    <a:close/>
                    <a:moveTo>
                      <a:pt x="52949" y="584"/>
                    </a:moveTo>
                    <a:cubicBezTo>
                      <a:pt x="63088" y="-280"/>
                      <a:pt x="73834" y="-107"/>
                      <a:pt x="84580" y="585"/>
                    </a:cubicBezTo>
                    <a:cubicBezTo>
                      <a:pt x="106072" y="1969"/>
                      <a:pt x="127564" y="5427"/>
                      <a:pt x="144202" y="6811"/>
                    </a:cubicBezTo>
                    <a:cubicBezTo>
                      <a:pt x="216304" y="15113"/>
                      <a:pt x="291177" y="26180"/>
                      <a:pt x="363280" y="37250"/>
                    </a:cubicBezTo>
                    <a:cubicBezTo>
                      <a:pt x="410423" y="45552"/>
                      <a:pt x="635046" y="53852"/>
                      <a:pt x="651685" y="111963"/>
                    </a:cubicBezTo>
                    <a:cubicBezTo>
                      <a:pt x="654457" y="120265"/>
                      <a:pt x="646139" y="128567"/>
                      <a:pt x="637818" y="131333"/>
                    </a:cubicBezTo>
                    <a:cubicBezTo>
                      <a:pt x="635046" y="134101"/>
                      <a:pt x="635046" y="136869"/>
                      <a:pt x="629499" y="139635"/>
                    </a:cubicBezTo>
                    <a:cubicBezTo>
                      <a:pt x="596222" y="156239"/>
                      <a:pt x="562945" y="178376"/>
                      <a:pt x="529668" y="197746"/>
                    </a:cubicBezTo>
                    <a:cubicBezTo>
                      <a:pt x="515800" y="206048"/>
                      <a:pt x="496389" y="219884"/>
                      <a:pt x="476977" y="225418"/>
                    </a:cubicBezTo>
                    <a:cubicBezTo>
                      <a:pt x="482523" y="261391"/>
                      <a:pt x="479751" y="297365"/>
                      <a:pt x="482523" y="333338"/>
                    </a:cubicBezTo>
                    <a:cubicBezTo>
                      <a:pt x="485298" y="372078"/>
                      <a:pt x="488070" y="410819"/>
                      <a:pt x="485298" y="449559"/>
                    </a:cubicBezTo>
                    <a:cubicBezTo>
                      <a:pt x="485298" y="466162"/>
                      <a:pt x="463111" y="471696"/>
                      <a:pt x="454793" y="457861"/>
                    </a:cubicBezTo>
                    <a:cubicBezTo>
                      <a:pt x="452018" y="455095"/>
                      <a:pt x="452018" y="455095"/>
                      <a:pt x="452018" y="452327"/>
                    </a:cubicBezTo>
                    <a:cubicBezTo>
                      <a:pt x="404876" y="435723"/>
                      <a:pt x="352187" y="427421"/>
                      <a:pt x="302270" y="424655"/>
                    </a:cubicBezTo>
                    <a:cubicBezTo>
                      <a:pt x="296724" y="424655"/>
                      <a:pt x="293952" y="419121"/>
                      <a:pt x="291177" y="413585"/>
                    </a:cubicBezTo>
                    <a:cubicBezTo>
                      <a:pt x="266219" y="438491"/>
                      <a:pt x="238488" y="463394"/>
                      <a:pt x="210758" y="485532"/>
                    </a:cubicBezTo>
                    <a:cubicBezTo>
                      <a:pt x="202439" y="493834"/>
                      <a:pt x="191346" y="491066"/>
                      <a:pt x="183027" y="482766"/>
                    </a:cubicBezTo>
                    <a:cubicBezTo>
                      <a:pt x="85966" y="349940"/>
                      <a:pt x="47143" y="178376"/>
                      <a:pt x="0" y="23414"/>
                    </a:cubicBezTo>
                    <a:cubicBezTo>
                      <a:pt x="0" y="17878"/>
                      <a:pt x="2772" y="12345"/>
                      <a:pt x="8319" y="12345"/>
                    </a:cubicBezTo>
                    <a:cubicBezTo>
                      <a:pt x="11093" y="6811"/>
                      <a:pt x="16640" y="1277"/>
                      <a:pt x="22184" y="6811"/>
                    </a:cubicBezTo>
                    <a:cubicBezTo>
                      <a:pt x="24959" y="6811"/>
                      <a:pt x="24959" y="6811"/>
                      <a:pt x="24959" y="6811"/>
                    </a:cubicBezTo>
                    <a:cubicBezTo>
                      <a:pt x="33278" y="3352"/>
                      <a:pt x="42810" y="1449"/>
                      <a:pt x="52949" y="58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500" fill="hold"/>
                                        <p:tgtEl>
                                          <p:spTgt spid="66"/>
                                        </p:tgtEl>
                                        <p:attrNameLst>
                                          <p:attrName>ppt_x</p:attrName>
                                        </p:attrNameLst>
                                      </p:cBhvr>
                                      <p:tavLst>
                                        <p:tav tm="0">
                                          <p:val>
                                            <p:strVal val="0-#ppt_w/2"/>
                                          </p:val>
                                        </p:tav>
                                        <p:tav tm="100000">
                                          <p:val>
                                            <p:strVal val="#ppt_x"/>
                                          </p:val>
                                        </p:tav>
                                      </p:tavLst>
                                    </p:anim>
                                    <p:anim calcmode="lin" valueType="num">
                                      <p:cBhvr additive="base">
                                        <p:cTn id="8" dur="500" fill="hold"/>
                                        <p:tgtEl>
                                          <p:spTgt spid="6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37" presetClass="entr" presetSubtype="0" fill="hold" nodeType="after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fade">
                                      <p:cBhvr>
                                        <p:cTn id="12" dur="1000"/>
                                        <p:tgtEl>
                                          <p:spTgt spid="71"/>
                                        </p:tgtEl>
                                      </p:cBhvr>
                                    </p:animEffect>
                                    <p:anim calcmode="lin" valueType="num">
                                      <p:cBhvr>
                                        <p:cTn id="13" dur="1000" fill="hold"/>
                                        <p:tgtEl>
                                          <p:spTgt spid="71"/>
                                        </p:tgtEl>
                                        <p:attrNameLst>
                                          <p:attrName>ppt_x</p:attrName>
                                        </p:attrNameLst>
                                      </p:cBhvr>
                                      <p:tavLst>
                                        <p:tav tm="0">
                                          <p:val>
                                            <p:strVal val="#ppt_x"/>
                                          </p:val>
                                        </p:tav>
                                        <p:tav tm="100000">
                                          <p:val>
                                            <p:strVal val="#ppt_x"/>
                                          </p:val>
                                        </p:tav>
                                      </p:tavLst>
                                    </p:anim>
                                    <p:anim calcmode="lin" valueType="num">
                                      <p:cBhvr>
                                        <p:cTn id="14" dur="900" decel="100000" fill="hold"/>
                                        <p:tgtEl>
                                          <p:spTgt spid="71"/>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wipe(left)">
                                      <p:cBhvr>
                                        <p:cTn id="19" dur="500"/>
                                        <p:tgtEl>
                                          <p:spTgt spid="57"/>
                                        </p:tgtEl>
                                      </p:cBhvr>
                                    </p:animEffect>
                                  </p:childTnLst>
                                </p:cTn>
                              </p:par>
                            </p:childTnLst>
                          </p:cTn>
                        </p:par>
                        <p:par>
                          <p:cTn id="20" fill="hold" nodeType="afterGroup">
                            <p:stCondLst>
                              <p:cond delay="2000"/>
                            </p:stCondLst>
                            <p:childTnLst>
                              <p:par>
                                <p:cTn id="21" presetID="37" presetClass="entr" presetSubtype="0" fill="hold" nodeType="afterEffect">
                                  <p:stCondLst>
                                    <p:cond delay="0"/>
                                  </p:stCondLst>
                                  <p:childTnLst>
                                    <p:set>
                                      <p:cBhvr>
                                        <p:cTn id="22" dur="1" fill="hold">
                                          <p:stCondLst>
                                            <p:cond delay="0"/>
                                          </p:stCondLst>
                                        </p:cTn>
                                        <p:tgtEl>
                                          <p:spTgt spid="72"/>
                                        </p:tgtEl>
                                        <p:attrNameLst>
                                          <p:attrName>style.visibility</p:attrName>
                                        </p:attrNameLst>
                                      </p:cBhvr>
                                      <p:to>
                                        <p:strVal val="visible"/>
                                      </p:to>
                                    </p:set>
                                    <p:animEffect transition="in" filter="fade">
                                      <p:cBhvr>
                                        <p:cTn id="23" dur="1000"/>
                                        <p:tgtEl>
                                          <p:spTgt spid="72"/>
                                        </p:tgtEl>
                                      </p:cBhvr>
                                    </p:animEffect>
                                    <p:anim calcmode="lin" valueType="num">
                                      <p:cBhvr>
                                        <p:cTn id="24" dur="1000" fill="hold"/>
                                        <p:tgtEl>
                                          <p:spTgt spid="72"/>
                                        </p:tgtEl>
                                        <p:attrNameLst>
                                          <p:attrName>ppt_x</p:attrName>
                                        </p:attrNameLst>
                                      </p:cBhvr>
                                      <p:tavLst>
                                        <p:tav tm="0">
                                          <p:val>
                                            <p:strVal val="#ppt_x"/>
                                          </p:val>
                                        </p:tav>
                                        <p:tav tm="100000">
                                          <p:val>
                                            <p:strVal val="#ppt_x"/>
                                          </p:val>
                                        </p:tav>
                                      </p:tavLst>
                                    </p:anim>
                                    <p:anim calcmode="lin" valueType="num">
                                      <p:cBhvr>
                                        <p:cTn id="25" dur="900" decel="100000" fill="hold"/>
                                        <p:tgtEl>
                                          <p:spTgt spid="7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27" fill="hold" nodeType="afterGroup">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64"/>
                                        </p:tgtEl>
                                        <p:attrNameLst>
                                          <p:attrName>style.visibility</p:attrName>
                                        </p:attrNameLst>
                                      </p:cBhvr>
                                      <p:to>
                                        <p:strVal val="visible"/>
                                      </p:to>
                                    </p:set>
                                    <p:animEffect transition="in" filter="wipe(left)">
                                      <p:cBhvr>
                                        <p:cTn id="30" dur="500"/>
                                        <p:tgtEl>
                                          <p:spTgt spid="64"/>
                                        </p:tgtEl>
                                      </p:cBhvr>
                                    </p:animEffect>
                                  </p:childTnLst>
                                </p:cTn>
                              </p:par>
                            </p:childTnLst>
                          </p:cTn>
                        </p:par>
                        <p:par>
                          <p:cTn id="31" fill="hold" nodeType="afterGroup">
                            <p:stCondLst>
                              <p:cond delay="3500"/>
                            </p:stCondLst>
                            <p:childTnLst>
                              <p:par>
                                <p:cTn id="32" presetID="37" presetClass="entr" presetSubtype="0" fill="hold" nodeType="after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fade">
                                      <p:cBhvr>
                                        <p:cTn id="34" dur="1000"/>
                                        <p:tgtEl>
                                          <p:spTgt spid="73"/>
                                        </p:tgtEl>
                                      </p:cBhvr>
                                    </p:animEffect>
                                    <p:anim calcmode="lin" valueType="num">
                                      <p:cBhvr>
                                        <p:cTn id="35" dur="1000" fill="hold"/>
                                        <p:tgtEl>
                                          <p:spTgt spid="73"/>
                                        </p:tgtEl>
                                        <p:attrNameLst>
                                          <p:attrName>ppt_x</p:attrName>
                                        </p:attrNameLst>
                                      </p:cBhvr>
                                      <p:tavLst>
                                        <p:tav tm="0">
                                          <p:val>
                                            <p:strVal val="#ppt_x"/>
                                          </p:val>
                                        </p:tav>
                                        <p:tav tm="100000">
                                          <p:val>
                                            <p:strVal val="#ppt_x"/>
                                          </p:val>
                                        </p:tav>
                                      </p:tavLst>
                                    </p:anim>
                                    <p:anim calcmode="lin" valueType="num">
                                      <p:cBhvr>
                                        <p:cTn id="36" dur="900" decel="100000" fill="hold"/>
                                        <p:tgtEl>
                                          <p:spTgt spid="73"/>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38" fill="hold" nodeType="afterGroup">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65"/>
                                        </p:tgtEl>
                                        <p:attrNameLst>
                                          <p:attrName>style.visibility</p:attrName>
                                        </p:attrNameLst>
                                      </p:cBhvr>
                                      <p:to>
                                        <p:strVal val="visible"/>
                                      </p:to>
                                    </p:set>
                                    <p:animEffect transition="in" filter="wipe(left)">
                                      <p:cBhvr>
                                        <p:cTn id="41"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4" grpId="0"/>
      <p:bldP spid="65" grpId="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bg1"/>
        </a:solidFill>
        <a:effectLst/>
      </p:bgPr>
    </p:bg>
    <p:spTree>
      <p:nvGrpSpPr>
        <p:cNvPr id="1" name=""/>
        <p:cNvGrpSpPr/>
        <p:nvPr/>
      </p:nvGrpSpPr>
      <p:grpSpPr>
        <a:xfrm>
          <a:off x="0" y="0"/>
          <a:ext cx="0" cy="0"/>
        </a:xfrm>
      </p:grpSpPr>
      <p:sp>
        <p:nvSpPr>
          <p:cNvPr id="5" name="MH_Other_1"/>
          <p:cNvSpPr>
            <a:spLocks noEditPoints="1"/>
          </p:cNvSpPr>
          <p:nvPr>
            <p:custDataLst>
              <p:tags r:id="rId3"/>
            </p:custDataLst>
          </p:nvPr>
        </p:nvSpPr>
        <p:spPr bwMode="auto">
          <a:xfrm>
            <a:off x="2022438" y="2144823"/>
            <a:ext cx="790362" cy="645900"/>
          </a:xfrm>
          <a:custGeom>
            <a:gdLst>
              <a:gd name="T0" fmla="*/ 174 w 208"/>
              <a:gd name="T1" fmla="*/ 31 h 169"/>
              <a:gd name="T2" fmla="*/ 27 w 208"/>
              <a:gd name="T3" fmla="*/ 14 h 169"/>
              <a:gd name="T4" fmla="*/ 167 w 208"/>
              <a:gd name="T5" fmla="*/ 18 h 169"/>
              <a:gd name="T6" fmla="*/ 181 w 208"/>
              <a:gd name="T7" fmla="*/ 22 h 169"/>
              <a:gd name="T8" fmla="*/ 32 w 208"/>
              <a:gd name="T9" fmla="*/ 9 h 169"/>
              <a:gd name="T10" fmla="*/ 19 w 208"/>
              <a:gd name="T11" fmla="*/ 27 h 169"/>
              <a:gd name="T12" fmla="*/ 169 w 208"/>
              <a:gd name="T13" fmla="*/ 22 h 169"/>
              <a:gd name="T14" fmla="*/ 78 w 208"/>
              <a:gd name="T15" fmla="*/ 102 h 169"/>
              <a:gd name="T16" fmla="*/ 173 w 208"/>
              <a:gd name="T17" fmla="*/ 90 h 169"/>
              <a:gd name="T18" fmla="*/ 107 w 208"/>
              <a:gd name="T19" fmla="*/ 120 h 169"/>
              <a:gd name="T20" fmla="*/ 21 w 208"/>
              <a:gd name="T21" fmla="*/ 24 h 169"/>
              <a:gd name="T22" fmla="*/ 80 w 208"/>
              <a:gd name="T23" fmla="*/ 97 h 169"/>
              <a:gd name="T24" fmla="*/ 63 w 208"/>
              <a:gd name="T25" fmla="*/ 86 h 169"/>
              <a:gd name="T26" fmla="*/ 175 w 208"/>
              <a:gd name="T27" fmla="*/ 31 h 169"/>
              <a:gd name="T28" fmla="*/ 91 w 208"/>
              <a:gd name="T29" fmla="*/ 103 h 169"/>
              <a:gd name="T30" fmla="*/ 135 w 208"/>
              <a:gd name="T31" fmla="*/ 21 h 169"/>
              <a:gd name="T32" fmla="*/ 113 w 208"/>
              <a:gd name="T33" fmla="*/ 100 h 169"/>
              <a:gd name="T34" fmla="*/ 109 w 208"/>
              <a:gd name="T35" fmla="*/ 135 h 169"/>
              <a:gd name="T36" fmla="*/ 99 w 208"/>
              <a:gd name="T37" fmla="*/ 116 h 169"/>
              <a:gd name="T38" fmla="*/ 86 w 208"/>
              <a:gd name="T39" fmla="*/ 106 h 169"/>
              <a:gd name="T40" fmla="*/ 16 w 208"/>
              <a:gd name="T41" fmla="*/ 59 h 169"/>
              <a:gd name="T42" fmla="*/ 44 w 208"/>
              <a:gd name="T43" fmla="*/ 79 h 169"/>
              <a:gd name="T44" fmla="*/ 199 w 208"/>
              <a:gd name="T45" fmla="*/ 42 h 169"/>
              <a:gd name="T46" fmla="*/ 196 w 208"/>
              <a:gd name="T47" fmla="*/ 39 h 169"/>
              <a:gd name="T48" fmla="*/ 40 w 208"/>
              <a:gd name="T49" fmla="*/ 17 h 169"/>
              <a:gd name="T50" fmla="*/ 12 w 208"/>
              <a:gd name="T51" fmla="*/ 41 h 169"/>
              <a:gd name="T52" fmla="*/ 35 w 208"/>
              <a:gd name="T53" fmla="*/ 79 h 169"/>
              <a:gd name="T54" fmla="*/ 31 w 208"/>
              <a:gd name="T55" fmla="*/ 77 h 169"/>
              <a:gd name="T56" fmla="*/ 53 w 208"/>
              <a:gd name="T57" fmla="*/ 51 h 169"/>
              <a:gd name="T58" fmla="*/ 35 w 208"/>
              <a:gd name="T59" fmla="*/ 74 h 169"/>
              <a:gd name="T60" fmla="*/ 199 w 208"/>
              <a:gd name="T61" fmla="*/ 58 h 169"/>
              <a:gd name="T62" fmla="*/ 193 w 208"/>
              <a:gd name="T63" fmla="*/ 59 h 169"/>
              <a:gd name="T64" fmla="*/ 176 w 208"/>
              <a:gd name="T65" fmla="*/ 54 h 169"/>
              <a:gd name="T66" fmla="*/ 174 w 208"/>
              <a:gd name="T67" fmla="*/ 49 h 169"/>
              <a:gd name="T68" fmla="*/ 185 w 208"/>
              <a:gd name="T69" fmla="*/ 37 h 169"/>
              <a:gd name="T70" fmla="*/ 166 w 208"/>
              <a:gd name="T71" fmla="*/ 40 h 169"/>
              <a:gd name="T72" fmla="*/ 162 w 208"/>
              <a:gd name="T73" fmla="*/ 31 h 169"/>
              <a:gd name="T74" fmla="*/ 170 w 208"/>
              <a:gd name="T75" fmla="*/ 20 h 169"/>
              <a:gd name="T76" fmla="*/ 149 w 208"/>
              <a:gd name="T77" fmla="*/ 25 h 169"/>
              <a:gd name="T78" fmla="*/ 102 w 208"/>
              <a:gd name="T79" fmla="*/ 43 h 169"/>
              <a:gd name="T80" fmla="*/ 49 w 208"/>
              <a:gd name="T81" fmla="*/ 11 h 169"/>
              <a:gd name="T82" fmla="*/ 47 w 208"/>
              <a:gd name="T83" fmla="*/ 26 h 169"/>
              <a:gd name="T84" fmla="*/ 15 w 208"/>
              <a:gd name="T85" fmla="*/ 57 h 169"/>
              <a:gd name="T86" fmla="*/ 59 w 208"/>
              <a:gd name="T87" fmla="*/ 48 h 169"/>
              <a:gd name="T88" fmla="*/ 69 w 208"/>
              <a:gd name="T89" fmla="*/ 56 h 169"/>
              <a:gd name="T90" fmla="*/ 61 w 208"/>
              <a:gd name="T91" fmla="*/ 83 h 169"/>
              <a:gd name="T92" fmla="*/ 92 w 208"/>
              <a:gd name="T93" fmla="*/ 77 h 169"/>
              <a:gd name="T94" fmla="*/ 78 w 208"/>
              <a:gd name="T95" fmla="*/ 95 h 169"/>
              <a:gd name="T96" fmla="*/ 99 w 208"/>
              <a:gd name="T97" fmla="*/ 98 h 169"/>
              <a:gd name="T98" fmla="*/ 100 w 208"/>
              <a:gd name="T99" fmla="*/ 110 h 169"/>
              <a:gd name="T100" fmla="*/ 117 w 208"/>
              <a:gd name="T101" fmla="*/ 117 h 169"/>
              <a:gd name="T102" fmla="*/ 185 w 208"/>
              <a:gd name="T103" fmla="*/ 80 h 169"/>
              <a:gd name="T104" fmla="*/ 185 w 208"/>
              <a:gd name="T105" fmla="*/ 66 h 169"/>
              <a:gd name="T106" fmla="*/ 193 w 208"/>
              <a:gd name="T107" fmla="*/ 59 h 169"/>
              <a:gd name="T108" fmla="*/ 14 w 208"/>
              <a:gd name="T109" fmla="*/ 70 h 169"/>
              <a:gd name="T110" fmla="*/ 52 w 208"/>
              <a:gd name="T111" fmla="*/ 1 h 169"/>
              <a:gd name="T112" fmla="*/ 198 w 208"/>
              <a:gd name="T113" fmla="*/ 77 h 1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8" h="169">
                <a:moveTo>
                  <a:pt x="169" y="22"/>
                </a:moveTo>
                <a:cubicBezTo>
                  <a:pt x="169" y="22"/>
                  <a:pt x="168" y="22"/>
                  <a:pt x="168" y="23"/>
                </a:cubicBezTo>
                <a:cubicBezTo>
                  <a:pt x="167" y="23"/>
                  <a:pt x="167" y="23"/>
                  <a:pt x="167" y="23"/>
                </a:cubicBezTo>
                <a:cubicBezTo>
                  <a:pt x="168" y="23"/>
                  <a:pt x="168" y="23"/>
                  <a:pt x="168" y="23"/>
                </a:cubicBezTo>
                <a:cubicBezTo>
                  <a:pt x="168" y="23"/>
                  <a:pt x="169" y="23"/>
                  <a:pt x="169" y="22"/>
                </a:cubicBezTo>
                <a:close/>
                <a:moveTo>
                  <a:pt x="175" y="31"/>
                </a:moveTo>
                <a:cubicBezTo>
                  <a:pt x="174" y="31"/>
                  <a:pt x="174" y="31"/>
                  <a:pt x="174" y="31"/>
                </a:cubicBezTo>
                <a:cubicBezTo>
                  <a:pt x="174" y="31"/>
                  <a:pt x="174" y="31"/>
                  <a:pt x="174" y="31"/>
                </a:cubicBezTo>
                <a:cubicBezTo>
                  <a:pt x="174" y="31"/>
                  <a:pt x="173" y="31"/>
                  <a:pt x="173" y="32"/>
                </a:cubicBezTo>
                <a:cubicBezTo>
                  <a:pt x="173" y="32"/>
                  <a:pt x="174" y="32"/>
                  <a:pt x="174" y="31"/>
                </a:cubicBezTo>
                <a:cubicBezTo>
                  <a:pt x="174" y="31"/>
                  <a:pt x="174" y="31"/>
                  <a:pt x="174" y="31"/>
                </a:cubicBezTo>
                <a:lnTo>
                  <a:pt x="175" y="31"/>
                </a:lnTo>
                <a:close/>
                <a:moveTo>
                  <a:pt x="28" y="13"/>
                </a:moveTo>
                <a:cubicBezTo>
                  <a:pt x="27" y="13"/>
                  <a:pt x="27" y="13"/>
                  <a:pt x="27" y="14"/>
                </a:cubicBezTo>
                <a:cubicBezTo>
                  <a:pt x="26" y="14"/>
                  <a:pt x="26" y="14"/>
                  <a:pt x="26" y="15"/>
                </a:cubicBezTo>
                <a:cubicBezTo>
                  <a:pt x="27" y="14"/>
                  <a:pt x="27" y="14"/>
                  <a:pt x="27" y="14"/>
                </a:cubicBezTo>
                <a:cubicBezTo>
                  <a:pt x="27" y="14"/>
                  <a:pt x="28" y="13"/>
                  <a:pt x="28" y="13"/>
                </a:cubicBezTo>
                <a:close/>
                <a:moveTo>
                  <a:pt x="7" y="48"/>
                </a:moveTo>
                <a:cubicBezTo>
                  <a:pt x="7" y="47"/>
                  <a:pt x="7" y="46"/>
                  <a:pt x="7" y="45"/>
                </a:cubicBezTo>
                <a:cubicBezTo>
                  <a:pt x="6" y="46"/>
                  <a:pt x="7" y="47"/>
                  <a:pt x="7" y="48"/>
                </a:cubicBezTo>
                <a:cubicBezTo>
                  <a:pt x="7" y="49"/>
                  <a:pt x="8" y="49"/>
                  <a:pt x="7" y="48"/>
                </a:cubicBezTo>
                <a:close/>
                <a:moveTo>
                  <a:pt x="164" y="20"/>
                </a:moveTo>
                <a:cubicBezTo>
                  <a:pt x="166" y="19"/>
                  <a:pt x="167" y="19"/>
                  <a:pt x="168" y="18"/>
                </a:cubicBezTo>
                <a:cubicBezTo>
                  <a:pt x="168" y="18"/>
                  <a:pt x="167" y="18"/>
                  <a:pt x="167" y="18"/>
                </a:cubicBezTo>
                <a:cubicBezTo>
                  <a:pt x="166" y="18"/>
                  <a:pt x="165" y="19"/>
                  <a:pt x="164" y="20"/>
                </a:cubicBezTo>
                <a:close/>
                <a:moveTo>
                  <a:pt x="106" y="117"/>
                </a:moveTo>
                <a:cubicBezTo>
                  <a:pt x="107" y="116"/>
                  <a:pt x="108" y="116"/>
                  <a:pt x="108" y="115"/>
                </a:cubicBezTo>
                <a:cubicBezTo>
                  <a:pt x="107" y="116"/>
                  <a:pt x="106" y="116"/>
                  <a:pt x="105" y="117"/>
                </a:cubicBezTo>
                <a:cubicBezTo>
                  <a:pt x="105" y="117"/>
                  <a:pt x="106" y="118"/>
                  <a:pt x="106" y="117"/>
                </a:cubicBezTo>
                <a:close/>
                <a:moveTo>
                  <a:pt x="175" y="24"/>
                </a:moveTo>
                <a:cubicBezTo>
                  <a:pt x="178" y="24"/>
                  <a:pt x="180" y="23"/>
                  <a:pt x="182" y="23"/>
                </a:cubicBezTo>
                <a:cubicBezTo>
                  <a:pt x="182" y="23"/>
                  <a:pt x="181" y="22"/>
                  <a:pt x="181" y="22"/>
                </a:cubicBezTo>
                <a:cubicBezTo>
                  <a:pt x="179" y="22"/>
                  <a:pt x="177" y="23"/>
                  <a:pt x="175" y="24"/>
                </a:cubicBezTo>
                <a:close/>
                <a:moveTo>
                  <a:pt x="11" y="58"/>
                </a:moveTo>
                <a:cubicBezTo>
                  <a:pt x="9" y="53"/>
                  <a:pt x="9" y="53"/>
                  <a:pt x="9" y="53"/>
                </a:cubicBezTo>
                <a:cubicBezTo>
                  <a:pt x="9" y="52"/>
                  <a:pt x="8" y="51"/>
                  <a:pt x="7" y="51"/>
                </a:cubicBezTo>
                <a:cubicBezTo>
                  <a:pt x="8" y="53"/>
                  <a:pt x="9" y="56"/>
                  <a:pt x="11" y="58"/>
                </a:cubicBezTo>
                <a:close/>
                <a:moveTo>
                  <a:pt x="28" y="13"/>
                </a:moveTo>
                <a:cubicBezTo>
                  <a:pt x="30" y="12"/>
                  <a:pt x="32" y="10"/>
                  <a:pt x="34" y="8"/>
                </a:cubicBezTo>
                <a:cubicBezTo>
                  <a:pt x="33" y="8"/>
                  <a:pt x="32" y="9"/>
                  <a:pt x="32" y="9"/>
                </a:cubicBezTo>
                <a:cubicBezTo>
                  <a:pt x="32" y="10"/>
                  <a:pt x="30" y="12"/>
                  <a:pt x="28" y="11"/>
                </a:cubicBezTo>
                <a:cubicBezTo>
                  <a:pt x="29" y="12"/>
                  <a:pt x="28" y="12"/>
                  <a:pt x="28" y="13"/>
                </a:cubicBezTo>
                <a:close/>
                <a:moveTo>
                  <a:pt x="20" y="24"/>
                </a:moveTo>
                <a:cubicBezTo>
                  <a:pt x="19" y="25"/>
                  <a:pt x="17" y="27"/>
                  <a:pt x="15" y="28"/>
                </a:cubicBezTo>
                <a:cubicBezTo>
                  <a:pt x="15" y="28"/>
                  <a:pt x="15" y="29"/>
                  <a:pt x="15" y="29"/>
                </a:cubicBezTo>
                <a:cubicBezTo>
                  <a:pt x="15" y="29"/>
                  <a:pt x="15" y="29"/>
                  <a:pt x="15" y="29"/>
                </a:cubicBezTo>
                <a:cubicBezTo>
                  <a:pt x="15" y="29"/>
                  <a:pt x="15" y="29"/>
                  <a:pt x="15" y="29"/>
                </a:cubicBezTo>
                <a:cubicBezTo>
                  <a:pt x="16" y="28"/>
                  <a:pt x="18" y="27"/>
                  <a:pt x="19" y="27"/>
                </a:cubicBezTo>
                <a:cubicBezTo>
                  <a:pt x="18" y="26"/>
                  <a:pt x="18" y="26"/>
                  <a:pt x="19" y="26"/>
                </a:cubicBezTo>
                <a:cubicBezTo>
                  <a:pt x="19" y="26"/>
                  <a:pt x="20" y="26"/>
                  <a:pt x="20" y="25"/>
                </a:cubicBezTo>
                <a:cubicBezTo>
                  <a:pt x="20" y="25"/>
                  <a:pt x="20" y="24"/>
                  <a:pt x="20" y="24"/>
                </a:cubicBezTo>
                <a:close/>
                <a:moveTo>
                  <a:pt x="169" y="22"/>
                </a:moveTo>
                <a:cubicBezTo>
                  <a:pt x="171" y="22"/>
                  <a:pt x="174" y="21"/>
                  <a:pt x="176" y="20"/>
                </a:cubicBezTo>
                <a:cubicBezTo>
                  <a:pt x="175" y="20"/>
                  <a:pt x="174" y="19"/>
                  <a:pt x="174" y="19"/>
                </a:cubicBezTo>
                <a:cubicBezTo>
                  <a:pt x="170" y="22"/>
                  <a:pt x="170" y="22"/>
                  <a:pt x="170" y="22"/>
                </a:cubicBezTo>
                <a:cubicBezTo>
                  <a:pt x="169" y="22"/>
                  <a:pt x="169" y="22"/>
                  <a:pt x="169" y="22"/>
                </a:cubicBezTo>
                <a:close/>
                <a:moveTo>
                  <a:pt x="31" y="13"/>
                </a:moveTo>
                <a:cubicBezTo>
                  <a:pt x="34" y="11"/>
                  <a:pt x="37" y="9"/>
                  <a:pt x="40" y="7"/>
                </a:cubicBezTo>
                <a:cubicBezTo>
                  <a:pt x="37" y="8"/>
                  <a:pt x="34" y="11"/>
                  <a:pt x="31" y="13"/>
                </a:cubicBezTo>
                <a:close/>
                <a:moveTo>
                  <a:pt x="78" y="102"/>
                </a:moveTo>
                <a:cubicBezTo>
                  <a:pt x="79" y="102"/>
                  <a:pt x="79" y="101"/>
                  <a:pt x="79" y="101"/>
                </a:cubicBezTo>
                <a:cubicBezTo>
                  <a:pt x="75" y="99"/>
                  <a:pt x="75" y="99"/>
                  <a:pt x="75" y="99"/>
                </a:cubicBezTo>
                <a:cubicBezTo>
                  <a:pt x="74" y="100"/>
                  <a:pt x="74" y="99"/>
                  <a:pt x="73" y="100"/>
                </a:cubicBezTo>
                <a:cubicBezTo>
                  <a:pt x="74" y="101"/>
                  <a:pt x="77" y="103"/>
                  <a:pt x="78" y="102"/>
                </a:cubicBezTo>
                <a:close/>
                <a:moveTo>
                  <a:pt x="88" y="102"/>
                </a:moveTo>
                <a:cubicBezTo>
                  <a:pt x="91" y="100"/>
                  <a:pt x="95" y="98"/>
                  <a:pt x="98" y="96"/>
                </a:cubicBezTo>
                <a:cubicBezTo>
                  <a:pt x="94" y="98"/>
                  <a:pt x="91" y="99"/>
                  <a:pt x="88" y="101"/>
                </a:cubicBezTo>
                <a:cubicBezTo>
                  <a:pt x="86" y="101"/>
                  <a:pt x="88" y="102"/>
                  <a:pt x="88" y="102"/>
                </a:cubicBezTo>
                <a:close/>
                <a:moveTo>
                  <a:pt x="172" y="90"/>
                </a:moveTo>
                <a:cubicBezTo>
                  <a:pt x="174" y="90"/>
                  <a:pt x="176" y="89"/>
                  <a:pt x="178" y="88"/>
                </a:cubicBezTo>
                <a:cubicBezTo>
                  <a:pt x="180" y="87"/>
                  <a:pt x="181" y="86"/>
                  <a:pt x="182" y="84"/>
                </a:cubicBezTo>
                <a:cubicBezTo>
                  <a:pt x="179" y="86"/>
                  <a:pt x="175" y="88"/>
                  <a:pt x="173" y="90"/>
                </a:cubicBezTo>
                <a:cubicBezTo>
                  <a:pt x="172" y="90"/>
                  <a:pt x="172" y="90"/>
                  <a:pt x="172" y="90"/>
                </a:cubicBezTo>
                <a:close/>
                <a:moveTo>
                  <a:pt x="103" y="113"/>
                </a:moveTo>
                <a:cubicBezTo>
                  <a:pt x="105" y="112"/>
                  <a:pt x="108" y="110"/>
                  <a:pt x="110" y="108"/>
                </a:cubicBezTo>
                <a:cubicBezTo>
                  <a:pt x="107" y="109"/>
                  <a:pt x="104" y="111"/>
                  <a:pt x="101" y="112"/>
                </a:cubicBezTo>
                <a:cubicBezTo>
                  <a:pt x="101" y="113"/>
                  <a:pt x="102" y="113"/>
                  <a:pt x="103" y="113"/>
                </a:cubicBezTo>
                <a:close/>
                <a:moveTo>
                  <a:pt x="111" y="121"/>
                </a:moveTo>
                <a:cubicBezTo>
                  <a:pt x="112" y="120"/>
                  <a:pt x="113" y="118"/>
                  <a:pt x="115" y="117"/>
                </a:cubicBezTo>
                <a:cubicBezTo>
                  <a:pt x="112" y="117"/>
                  <a:pt x="110" y="118"/>
                  <a:pt x="107" y="120"/>
                </a:cubicBezTo>
                <a:cubicBezTo>
                  <a:pt x="108" y="121"/>
                  <a:pt x="108" y="122"/>
                  <a:pt x="110" y="123"/>
                </a:cubicBezTo>
                <a:cubicBezTo>
                  <a:pt x="110" y="123"/>
                  <a:pt x="111" y="121"/>
                  <a:pt x="111" y="121"/>
                </a:cubicBezTo>
                <a:close/>
                <a:moveTo>
                  <a:pt x="186" y="58"/>
                </a:moveTo>
                <a:cubicBezTo>
                  <a:pt x="190" y="57"/>
                  <a:pt x="195" y="56"/>
                  <a:pt x="199" y="56"/>
                </a:cubicBezTo>
                <a:cubicBezTo>
                  <a:pt x="199" y="55"/>
                  <a:pt x="200" y="53"/>
                  <a:pt x="200" y="52"/>
                </a:cubicBezTo>
                <a:cubicBezTo>
                  <a:pt x="195" y="54"/>
                  <a:pt x="191" y="56"/>
                  <a:pt x="186" y="58"/>
                </a:cubicBezTo>
                <a:close/>
                <a:moveTo>
                  <a:pt x="20" y="24"/>
                </a:moveTo>
                <a:cubicBezTo>
                  <a:pt x="21" y="24"/>
                  <a:pt x="21" y="25"/>
                  <a:pt x="21" y="24"/>
                </a:cubicBezTo>
                <a:cubicBezTo>
                  <a:pt x="21" y="24"/>
                  <a:pt x="22" y="24"/>
                  <a:pt x="22" y="23"/>
                </a:cubicBezTo>
                <a:cubicBezTo>
                  <a:pt x="30" y="18"/>
                  <a:pt x="37" y="13"/>
                  <a:pt x="44" y="7"/>
                </a:cubicBezTo>
                <a:cubicBezTo>
                  <a:pt x="44" y="6"/>
                  <a:pt x="44" y="6"/>
                  <a:pt x="44" y="6"/>
                </a:cubicBezTo>
                <a:cubicBezTo>
                  <a:pt x="36" y="12"/>
                  <a:pt x="29" y="18"/>
                  <a:pt x="22" y="23"/>
                </a:cubicBezTo>
                <a:cubicBezTo>
                  <a:pt x="21" y="23"/>
                  <a:pt x="21" y="24"/>
                  <a:pt x="20" y="24"/>
                </a:cubicBezTo>
                <a:close/>
                <a:moveTo>
                  <a:pt x="97" y="91"/>
                </a:moveTo>
                <a:cubicBezTo>
                  <a:pt x="97" y="91"/>
                  <a:pt x="97" y="91"/>
                  <a:pt x="96" y="91"/>
                </a:cubicBezTo>
                <a:cubicBezTo>
                  <a:pt x="80" y="97"/>
                  <a:pt x="80" y="97"/>
                  <a:pt x="80" y="97"/>
                </a:cubicBezTo>
                <a:cubicBezTo>
                  <a:pt x="81" y="97"/>
                  <a:pt x="82" y="99"/>
                  <a:pt x="83" y="99"/>
                </a:cubicBezTo>
                <a:lnTo>
                  <a:pt x="97" y="91"/>
                </a:lnTo>
                <a:close/>
                <a:moveTo>
                  <a:pt x="186" y="51"/>
                </a:moveTo>
                <a:cubicBezTo>
                  <a:pt x="190" y="50"/>
                  <a:pt x="195" y="49"/>
                  <a:pt x="200" y="49"/>
                </a:cubicBezTo>
                <a:cubicBezTo>
                  <a:pt x="200" y="48"/>
                  <a:pt x="200" y="46"/>
                  <a:pt x="199" y="45"/>
                </a:cubicBezTo>
                <a:cubicBezTo>
                  <a:pt x="195" y="47"/>
                  <a:pt x="190" y="49"/>
                  <a:pt x="186" y="51"/>
                </a:cubicBezTo>
                <a:close/>
                <a:moveTo>
                  <a:pt x="62" y="87"/>
                </a:moveTo>
                <a:cubicBezTo>
                  <a:pt x="63" y="87"/>
                  <a:pt x="63" y="86"/>
                  <a:pt x="63" y="86"/>
                </a:cubicBezTo>
                <a:cubicBezTo>
                  <a:pt x="68" y="83"/>
                  <a:pt x="73" y="81"/>
                  <a:pt x="78" y="78"/>
                </a:cubicBezTo>
                <a:cubicBezTo>
                  <a:pt x="72" y="80"/>
                  <a:pt x="65" y="83"/>
                  <a:pt x="59" y="85"/>
                </a:cubicBezTo>
                <a:cubicBezTo>
                  <a:pt x="60" y="86"/>
                  <a:pt x="61" y="86"/>
                  <a:pt x="62" y="87"/>
                </a:cubicBezTo>
                <a:close/>
                <a:moveTo>
                  <a:pt x="175" y="31"/>
                </a:moveTo>
                <a:cubicBezTo>
                  <a:pt x="190" y="28"/>
                  <a:pt x="190" y="28"/>
                  <a:pt x="190" y="28"/>
                </a:cubicBezTo>
                <a:cubicBezTo>
                  <a:pt x="189" y="27"/>
                  <a:pt x="187" y="25"/>
                  <a:pt x="186" y="25"/>
                </a:cubicBezTo>
                <a:cubicBezTo>
                  <a:pt x="175" y="30"/>
                  <a:pt x="175" y="30"/>
                  <a:pt x="175" y="30"/>
                </a:cubicBezTo>
                <a:cubicBezTo>
                  <a:pt x="175" y="30"/>
                  <a:pt x="175" y="31"/>
                  <a:pt x="175" y="31"/>
                </a:cubicBezTo>
                <a:close/>
                <a:moveTo>
                  <a:pt x="177" y="37"/>
                </a:moveTo>
                <a:cubicBezTo>
                  <a:pt x="194" y="32"/>
                  <a:pt x="194" y="32"/>
                  <a:pt x="194" y="32"/>
                </a:cubicBezTo>
                <a:cubicBezTo>
                  <a:pt x="194" y="32"/>
                  <a:pt x="193" y="31"/>
                  <a:pt x="192" y="30"/>
                </a:cubicBezTo>
                <a:cubicBezTo>
                  <a:pt x="192" y="29"/>
                  <a:pt x="191" y="30"/>
                  <a:pt x="191" y="31"/>
                </a:cubicBezTo>
                <a:lnTo>
                  <a:pt x="177" y="37"/>
                </a:lnTo>
                <a:close/>
                <a:moveTo>
                  <a:pt x="93" y="105"/>
                </a:moveTo>
                <a:cubicBezTo>
                  <a:pt x="98" y="102"/>
                  <a:pt x="103" y="100"/>
                  <a:pt x="107" y="97"/>
                </a:cubicBezTo>
                <a:cubicBezTo>
                  <a:pt x="102" y="99"/>
                  <a:pt x="97" y="101"/>
                  <a:pt x="91" y="103"/>
                </a:cubicBezTo>
                <a:cubicBezTo>
                  <a:pt x="91" y="104"/>
                  <a:pt x="93" y="105"/>
                  <a:pt x="93" y="105"/>
                </a:cubicBezTo>
                <a:close/>
                <a:moveTo>
                  <a:pt x="135" y="20"/>
                </a:moveTo>
                <a:cubicBezTo>
                  <a:pt x="135" y="21"/>
                  <a:pt x="135" y="21"/>
                  <a:pt x="135" y="21"/>
                </a:cubicBezTo>
                <a:cubicBezTo>
                  <a:pt x="135" y="21"/>
                  <a:pt x="134" y="21"/>
                  <a:pt x="134" y="21"/>
                </a:cubicBezTo>
                <a:cubicBezTo>
                  <a:pt x="127" y="25"/>
                  <a:pt x="119" y="32"/>
                  <a:pt x="113" y="40"/>
                </a:cubicBezTo>
                <a:cubicBezTo>
                  <a:pt x="110" y="44"/>
                  <a:pt x="110" y="44"/>
                  <a:pt x="110" y="44"/>
                </a:cubicBezTo>
                <a:cubicBezTo>
                  <a:pt x="110" y="44"/>
                  <a:pt x="110" y="45"/>
                  <a:pt x="110" y="45"/>
                </a:cubicBezTo>
                <a:cubicBezTo>
                  <a:pt x="118" y="35"/>
                  <a:pt x="126" y="26"/>
                  <a:pt x="135" y="21"/>
                </a:cubicBezTo>
                <a:lnTo>
                  <a:pt x="135" y="20"/>
                </a:lnTo>
                <a:close/>
                <a:moveTo>
                  <a:pt x="76" y="95"/>
                </a:moveTo>
                <a:cubicBezTo>
                  <a:pt x="76" y="94"/>
                  <a:pt x="76" y="94"/>
                  <a:pt x="76" y="94"/>
                </a:cubicBezTo>
                <a:cubicBezTo>
                  <a:pt x="93" y="84"/>
                  <a:pt x="93" y="84"/>
                  <a:pt x="93" y="84"/>
                </a:cubicBezTo>
                <a:cubicBezTo>
                  <a:pt x="86" y="87"/>
                  <a:pt x="79" y="90"/>
                  <a:pt x="72" y="92"/>
                </a:cubicBezTo>
                <a:lnTo>
                  <a:pt x="76" y="95"/>
                </a:lnTo>
                <a:close/>
                <a:moveTo>
                  <a:pt x="98" y="109"/>
                </a:moveTo>
                <a:cubicBezTo>
                  <a:pt x="103" y="106"/>
                  <a:pt x="108" y="103"/>
                  <a:pt x="113" y="100"/>
                </a:cubicBezTo>
                <a:cubicBezTo>
                  <a:pt x="107" y="102"/>
                  <a:pt x="101" y="104"/>
                  <a:pt x="95" y="107"/>
                </a:cubicBezTo>
                <a:cubicBezTo>
                  <a:pt x="96" y="107"/>
                  <a:pt x="98" y="109"/>
                  <a:pt x="98" y="109"/>
                </a:cubicBezTo>
                <a:close/>
                <a:moveTo>
                  <a:pt x="109" y="136"/>
                </a:moveTo>
                <a:cubicBezTo>
                  <a:pt x="109" y="136"/>
                  <a:pt x="109" y="134"/>
                  <a:pt x="109" y="134"/>
                </a:cubicBezTo>
                <a:cubicBezTo>
                  <a:pt x="108" y="128"/>
                  <a:pt x="105" y="123"/>
                  <a:pt x="101" y="118"/>
                </a:cubicBezTo>
                <a:cubicBezTo>
                  <a:pt x="98" y="119"/>
                  <a:pt x="98" y="119"/>
                  <a:pt x="98" y="119"/>
                </a:cubicBezTo>
                <a:cubicBezTo>
                  <a:pt x="98" y="120"/>
                  <a:pt x="99" y="120"/>
                  <a:pt x="99" y="120"/>
                </a:cubicBezTo>
                <a:cubicBezTo>
                  <a:pt x="103" y="125"/>
                  <a:pt x="106" y="130"/>
                  <a:pt x="109" y="135"/>
                </a:cubicBezTo>
                <a:cubicBezTo>
                  <a:pt x="109" y="136"/>
                  <a:pt x="109" y="137"/>
                  <a:pt x="109" y="136"/>
                </a:cubicBezTo>
                <a:close/>
                <a:moveTo>
                  <a:pt x="74" y="73"/>
                </a:moveTo>
                <a:cubicBezTo>
                  <a:pt x="74" y="72"/>
                  <a:pt x="73" y="72"/>
                  <a:pt x="73" y="72"/>
                </a:cubicBezTo>
                <a:cubicBezTo>
                  <a:pt x="66" y="75"/>
                  <a:pt x="59" y="79"/>
                  <a:pt x="51" y="82"/>
                </a:cubicBezTo>
                <a:cubicBezTo>
                  <a:pt x="53" y="83"/>
                  <a:pt x="55" y="84"/>
                  <a:pt x="55" y="84"/>
                </a:cubicBezTo>
                <a:lnTo>
                  <a:pt x="74" y="73"/>
                </a:lnTo>
                <a:close/>
                <a:moveTo>
                  <a:pt x="97" y="118"/>
                </a:moveTo>
                <a:cubicBezTo>
                  <a:pt x="98" y="117"/>
                  <a:pt x="99" y="117"/>
                  <a:pt x="99" y="116"/>
                </a:cubicBezTo>
                <a:cubicBezTo>
                  <a:pt x="98" y="115"/>
                  <a:pt x="97" y="114"/>
                  <a:pt x="97" y="114"/>
                </a:cubicBezTo>
                <a:cubicBezTo>
                  <a:pt x="96" y="114"/>
                  <a:pt x="95" y="115"/>
                  <a:pt x="94" y="115"/>
                </a:cubicBezTo>
                <a:cubicBezTo>
                  <a:pt x="93" y="115"/>
                  <a:pt x="93" y="114"/>
                  <a:pt x="93" y="114"/>
                </a:cubicBezTo>
                <a:cubicBezTo>
                  <a:pt x="93" y="113"/>
                  <a:pt x="94" y="112"/>
                  <a:pt x="94" y="112"/>
                </a:cubicBezTo>
                <a:cubicBezTo>
                  <a:pt x="94" y="111"/>
                  <a:pt x="92" y="111"/>
                  <a:pt x="92" y="110"/>
                </a:cubicBezTo>
                <a:cubicBezTo>
                  <a:pt x="91" y="109"/>
                  <a:pt x="90" y="110"/>
                  <a:pt x="90" y="110"/>
                </a:cubicBezTo>
                <a:cubicBezTo>
                  <a:pt x="89" y="110"/>
                  <a:pt x="89" y="108"/>
                  <a:pt x="89" y="108"/>
                </a:cubicBezTo>
                <a:cubicBezTo>
                  <a:pt x="88" y="107"/>
                  <a:pt x="87" y="106"/>
                  <a:pt x="86" y="106"/>
                </a:cubicBezTo>
                <a:cubicBezTo>
                  <a:pt x="85" y="106"/>
                  <a:pt x="84" y="106"/>
                  <a:pt x="84" y="105"/>
                </a:cubicBezTo>
                <a:cubicBezTo>
                  <a:pt x="84" y="104"/>
                  <a:pt x="82" y="103"/>
                  <a:pt x="82" y="103"/>
                </a:cubicBezTo>
                <a:cubicBezTo>
                  <a:pt x="81" y="103"/>
                  <a:pt x="80" y="104"/>
                  <a:pt x="80" y="104"/>
                </a:cubicBezTo>
                <a:cubicBezTo>
                  <a:pt x="87" y="108"/>
                  <a:pt x="92" y="113"/>
                  <a:pt x="97" y="118"/>
                </a:cubicBezTo>
                <a:cubicBezTo>
                  <a:pt x="97" y="119"/>
                  <a:pt x="97" y="118"/>
                  <a:pt x="97" y="118"/>
                </a:cubicBezTo>
                <a:close/>
                <a:moveTo>
                  <a:pt x="18" y="61"/>
                </a:moveTo>
                <a:cubicBezTo>
                  <a:pt x="26" y="55"/>
                  <a:pt x="35" y="50"/>
                  <a:pt x="43" y="43"/>
                </a:cubicBezTo>
                <a:cubicBezTo>
                  <a:pt x="34" y="48"/>
                  <a:pt x="25" y="53"/>
                  <a:pt x="16" y="59"/>
                </a:cubicBezTo>
                <a:cubicBezTo>
                  <a:pt x="16" y="60"/>
                  <a:pt x="17" y="60"/>
                  <a:pt x="18" y="61"/>
                </a:cubicBezTo>
                <a:close/>
                <a:moveTo>
                  <a:pt x="33" y="73"/>
                </a:moveTo>
                <a:cubicBezTo>
                  <a:pt x="54" y="58"/>
                  <a:pt x="54" y="58"/>
                  <a:pt x="54" y="58"/>
                </a:cubicBezTo>
                <a:cubicBezTo>
                  <a:pt x="45" y="62"/>
                  <a:pt x="37" y="66"/>
                  <a:pt x="29" y="71"/>
                </a:cubicBezTo>
                <a:cubicBezTo>
                  <a:pt x="30" y="72"/>
                  <a:pt x="32" y="74"/>
                  <a:pt x="33" y="73"/>
                </a:cubicBezTo>
                <a:close/>
                <a:moveTo>
                  <a:pt x="48" y="81"/>
                </a:moveTo>
                <a:cubicBezTo>
                  <a:pt x="68" y="68"/>
                  <a:pt x="68" y="68"/>
                  <a:pt x="68" y="68"/>
                </a:cubicBezTo>
                <a:cubicBezTo>
                  <a:pt x="60" y="72"/>
                  <a:pt x="52" y="75"/>
                  <a:pt x="44" y="79"/>
                </a:cubicBezTo>
                <a:lnTo>
                  <a:pt x="48" y="81"/>
                </a:lnTo>
                <a:close/>
                <a:moveTo>
                  <a:pt x="69" y="91"/>
                </a:moveTo>
                <a:cubicBezTo>
                  <a:pt x="76" y="86"/>
                  <a:pt x="83" y="83"/>
                  <a:pt x="89" y="79"/>
                </a:cubicBezTo>
                <a:cubicBezTo>
                  <a:pt x="82" y="81"/>
                  <a:pt x="74" y="84"/>
                  <a:pt x="67" y="87"/>
                </a:cubicBezTo>
                <a:cubicBezTo>
                  <a:pt x="67" y="88"/>
                  <a:pt x="65" y="88"/>
                  <a:pt x="65" y="89"/>
                </a:cubicBezTo>
                <a:cubicBezTo>
                  <a:pt x="66" y="89"/>
                  <a:pt x="68" y="91"/>
                  <a:pt x="69" y="91"/>
                </a:cubicBezTo>
                <a:close/>
                <a:moveTo>
                  <a:pt x="181" y="46"/>
                </a:moveTo>
                <a:cubicBezTo>
                  <a:pt x="187" y="44"/>
                  <a:pt x="193" y="43"/>
                  <a:pt x="199" y="42"/>
                </a:cubicBezTo>
                <a:cubicBezTo>
                  <a:pt x="198" y="39"/>
                  <a:pt x="197" y="37"/>
                  <a:pt x="195" y="34"/>
                </a:cubicBezTo>
                <a:cubicBezTo>
                  <a:pt x="195" y="34"/>
                  <a:pt x="194" y="35"/>
                  <a:pt x="193" y="35"/>
                </a:cubicBezTo>
                <a:cubicBezTo>
                  <a:pt x="190" y="37"/>
                  <a:pt x="188" y="38"/>
                  <a:pt x="185" y="39"/>
                </a:cubicBezTo>
                <a:cubicBezTo>
                  <a:pt x="184" y="39"/>
                  <a:pt x="184" y="39"/>
                  <a:pt x="184" y="40"/>
                </a:cubicBezTo>
                <a:cubicBezTo>
                  <a:pt x="184" y="40"/>
                  <a:pt x="184" y="40"/>
                  <a:pt x="184" y="40"/>
                </a:cubicBezTo>
                <a:cubicBezTo>
                  <a:pt x="184" y="40"/>
                  <a:pt x="184" y="40"/>
                  <a:pt x="184" y="40"/>
                </a:cubicBezTo>
                <a:cubicBezTo>
                  <a:pt x="187" y="39"/>
                  <a:pt x="190" y="38"/>
                  <a:pt x="193" y="38"/>
                </a:cubicBezTo>
                <a:cubicBezTo>
                  <a:pt x="194" y="38"/>
                  <a:pt x="197" y="38"/>
                  <a:pt x="196" y="39"/>
                </a:cubicBezTo>
                <a:cubicBezTo>
                  <a:pt x="191" y="41"/>
                  <a:pt x="186" y="44"/>
                  <a:pt x="181" y="46"/>
                </a:cubicBezTo>
                <a:close/>
                <a:moveTo>
                  <a:pt x="40" y="17"/>
                </a:moveTo>
                <a:cubicBezTo>
                  <a:pt x="40" y="17"/>
                  <a:pt x="40" y="17"/>
                  <a:pt x="40" y="17"/>
                </a:cubicBezTo>
                <a:cubicBezTo>
                  <a:pt x="34" y="20"/>
                  <a:pt x="29" y="23"/>
                  <a:pt x="24" y="26"/>
                </a:cubicBezTo>
                <a:cubicBezTo>
                  <a:pt x="21" y="28"/>
                  <a:pt x="18" y="30"/>
                  <a:pt x="15" y="33"/>
                </a:cubicBezTo>
                <a:cubicBezTo>
                  <a:pt x="15" y="33"/>
                  <a:pt x="15" y="33"/>
                  <a:pt x="14" y="33"/>
                </a:cubicBezTo>
                <a:cubicBezTo>
                  <a:pt x="13" y="34"/>
                  <a:pt x="13" y="36"/>
                  <a:pt x="12" y="38"/>
                </a:cubicBezTo>
                <a:lnTo>
                  <a:pt x="40" y="17"/>
                </a:lnTo>
                <a:close/>
                <a:moveTo>
                  <a:pt x="21" y="64"/>
                </a:moveTo>
                <a:cubicBezTo>
                  <a:pt x="48" y="45"/>
                  <a:pt x="48" y="45"/>
                  <a:pt x="48" y="45"/>
                </a:cubicBezTo>
                <a:cubicBezTo>
                  <a:pt x="38" y="50"/>
                  <a:pt x="28" y="55"/>
                  <a:pt x="19" y="63"/>
                </a:cubicBezTo>
                <a:cubicBezTo>
                  <a:pt x="19" y="63"/>
                  <a:pt x="20" y="64"/>
                  <a:pt x="20" y="65"/>
                </a:cubicBezTo>
                <a:cubicBezTo>
                  <a:pt x="21" y="65"/>
                  <a:pt x="21" y="64"/>
                  <a:pt x="21" y="64"/>
                </a:cubicBezTo>
                <a:close/>
                <a:moveTo>
                  <a:pt x="13" y="44"/>
                </a:moveTo>
                <a:cubicBezTo>
                  <a:pt x="22" y="36"/>
                  <a:pt x="32" y="29"/>
                  <a:pt x="41" y="22"/>
                </a:cubicBezTo>
                <a:cubicBezTo>
                  <a:pt x="31" y="28"/>
                  <a:pt x="21" y="34"/>
                  <a:pt x="12" y="41"/>
                </a:cubicBezTo>
                <a:cubicBezTo>
                  <a:pt x="11" y="42"/>
                  <a:pt x="12" y="43"/>
                  <a:pt x="12" y="45"/>
                </a:cubicBezTo>
                <a:cubicBezTo>
                  <a:pt x="12" y="44"/>
                  <a:pt x="12" y="44"/>
                  <a:pt x="13" y="44"/>
                </a:cubicBezTo>
                <a:close/>
                <a:moveTo>
                  <a:pt x="14" y="51"/>
                </a:moveTo>
                <a:cubicBezTo>
                  <a:pt x="23" y="43"/>
                  <a:pt x="32" y="37"/>
                  <a:pt x="41" y="30"/>
                </a:cubicBezTo>
                <a:cubicBezTo>
                  <a:pt x="37" y="31"/>
                  <a:pt x="34" y="33"/>
                  <a:pt x="31" y="35"/>
                </a:cubicBezTo>
                <a:cubicBezTo>
                  <a:pt x="25" y="39"/>
                  <a:pt x="18" y="43"/>
                  <a:pt x="12" y="48"/>
                </a:cubicBezTo>
                <a:cubicBezTo>
                  <a:pt x="12" y="49"/>
                  <a:pt x="12" y="52"/>
                  <a:pt x="14" y="51"/>
                </a:cubicBezTo>
                <a:close/>
                <a:moveTo>
                  <a:pt x="35" y="79"/>
                </a:moveTo>
                <a:cubicBezTo>
                  <a:pt x="35" y="79"/>
                  <a:pt x="35" y="80"/>
                  <a:pt x="35" y="80"/>
                </a:cubicBezTo>
                <a:cubicBezTo>
                  <a:pt x="47" y="86"/>
                  <a:pt x="59" y="93"/>
                  <a:pt x="71" y="99"/>
                </a:cubicBezTo>
                <a:cubicBezTo>
                  <a:pt x="72" y="97"/>
                  <a:pt x="72" y="97"/>
                  <a:pt x="72" y="97"/>
                </a:cubicBezTo>
                <a:cubicBezTo>
                  <a:pt x="71" y="97"/>
                  <a:pt x="69" y="96"/>
                  <a:pt x="69" y="96"/>
                </a:cubicBezTo>
                <a:cubicBezTo>
                  <a:pt x="67" y="95"/>
                  <a:pt x="66" y="95"/>
                  <a:pt x="65" y="95"/>
                </a:cubicBezTo>
                <a:cubicBezTo>
                  <a:pt x="65" y="95"/>
                  <a:pt x="65" y="94"/>
                  <a:pt x="65" y="93"/>
                </a:cubicBezTo>
                <a:cubicBezTo>
                  <a:pt x="64" y="93"/>
                  <a:pt x="63" y="92"/>
                  <a:pt x="62" y="92"/>
                </a:cubicBezTo>
                <a:cubicBezTo>
                  <a:pt x="52" y="86"/>
                  <a:pt x="42" y="83"/>
                  <a:pt x="31" y="77"/>
                </a:cubicBezTo>
                <a:cubicBezTo>
                  <a:pt x="34" y="79"/>
                  <a:pt x="34" y="79"/>
                  <a:pt x="34" y="79"/>
                </a:cubicBezTo>
                <a:cubicBezTo>
                  <a:pt x="34" y="80"/>
                  <a:pt x="34" y="79"/>
                  <a:pt x="35" y="79"/>
                </a:cubicBezTo>
                <a:close/>
                <a:moveTo>
                  <a:pt x="15" y="55"/>
                </a:moveTo>
                <a:cubicBezTo>
                  <a:pt x="24" y="48"/>
                  <a:pt x="33" y="42"/>
                  <a:pt x="42" y="35"/>
                </a:cubicBezTo>
                <a:cubicBezTo>
                  <a:pt x="32" y="40"/>
                  <a:pt x="22" y="45"/>
                  <a:pt x="13" y="54"/>
                </a:cubicBezTo>
                <a:cubicBezTo>
                  <a:pt x="14" y="54"/>
                  <a:pt x="14" y="55"/>
                  <a:pt x="15" y="55"/>
                </a:cubicBezTo>
                <a:close/>
                <a:moveTo>
                  <a:pt x="27" y="70"/>
                </a:moveTo>
                <a:cubicBezTo>
                  <a:pt x="36" y="63"/>
                  <a:pt x="45" y="58"/>
                  <a:pt x="53" y="51"/>
                </a:cubicBezTo>
                <a:cubicBezTo>
                  <a:pt x="43" y="56"/>
                  <a:pt x="33" y="61"/>
                  <a:pt x="23" y="67"/>
                </a:cubicBezTo>
                <a:cubicBezTo>
                  <a:pt x="24" y="68"/>
                  <a:pt x="25" y="68"/>
                  <a:pt x="26" y="69"/>
                </a:cubicBezTo>
                <a:cubicBezTo>
                  <a:pt x="27" y="70"/>
                  <a:pt x="27" y="70"/>
                  <a:pt x="27" y="70"/>
                </a:cubicBezTo>
                <a:close/>
                <a:moveTo>
                  <a:pt x="41" y="77"/>
                </a:moveTo>
                <a:cubicBezTo>
                  <a:pt x="41" y="77"/>
                  <a:pt x="41" y="77"/>
                  <a:pt x="42" y="77"/>
                </a:cubicBezTo>
                <a:cubicBezTo>
                  <a:pt x="50" y="70"/>
                  <a:pt x="58" y="65"/>
                  <a:pt x="66" y="59"/>
                </a:cubicBezTo>
                <a:cubicBezTo>
                  <a:pt x="65" y="59"/>
                  <a:pt x="65" y="59"/>
                  <a:pt x="64" y="59"/>
                </a:cubicBezTo>
                <a:cubicBezTo>
                  <a:pt x="54" y="64"/>
                  <a:pt x="45" y="69"/>
                  <a:pt x="35" y="74"/>
                </a:cubicBezTo>
                <a:cubicBezTo>
                  <a:pt x="37" y="76"/>
                  <a:pt x="39" y="77"/>
                  <a:pt x="41" y="77"/>
                </a:cubicBezTo>
                <a:close/>
                <a:moveTo>
                  <a:pt x="178" y="71"/>
                </a:moveTo>
                <a:cubicBezTo>
                  <a:pt x="179" y="71"/>
                  <a:pt x="180" y="71"/>
                  <a:pt x="180" y="71"/>
                </a:cubicBezTo>
                <a:cubicBezTo>
                  <a:pt x="184" y="69"/>
                  <a:pt x="189" y="68"/>
                  <a:pt x="193" y="68"/>
                </a:cubicBezTo>
                <a:cubicBezTo>
                  <a:pt x="193" y="69"/>
                  <a:pt x="192" y="70"/>
                  <a:pt x="192" y="70"/>
                </a:cubicBezTo>
                <a:cubicBezTo>
                  <a:pt x="185" y="74"/>
                  <a:pt x="178" y="77"/>
                  <a:pt x="170" y="81"/>
                </a:cubicBezTo>
                <a:cubicBezTo>
                  <a:pt x="187" y="78"/>
                  <a:pt x="187" y="78"/>
                  <a:pt x="187" y="78"/>
                </a:cubicBezTo>
                <a:cubicBezTo>
                  <a:pt x="192" y="72"/>
                  <a:pt x="196" y="65"/>
                  <a:pt x="199" y="58"/>
                </a:cubicBezTo>
                <a:cubicBezTo>
                  <a:pt x="193" y="61"/>
                  <a:pt x="187" y="63"/>
                  <a:pt x="182" y="65"/>
                </a:cubicBezTo>
                <a:cubicBezTo>
                  <a:pt x="181" y="65"/>
                  <a:pt x="181" y="65"/>
                  <a:pt x="181" y="65"/>
                </a:cubicBezTo>
                <a:cubicBezTo>
                  <a:pt x="182" y="65"/>
                  <a:pt x="182" y="65"/>
                  <a:pt x="182" y="65"/>
                </a:cubicBezTo>
                <a:cubicBezTo>
                  <a:pt x="191" y="63"/>
                  <a:pt x="191" y="63"/>
                  <a:pt x="191" y="63"/>
                </a:cubicBezTo>
                <a:cubicBezTo>
                  <a:pt x="193" y="63"/>
                  <a:pt x="195" y="62"/>
                  <a:pt x="196" y="62"/>
                </a:cubicBezTo>
                <a:cubicBezTo>
                  <a:pt x="196" y="63"/>
                  <a:pt x="196" y="64"/>
                  <a:pt x="195" y="64"/>
                </a:cubicBezTo>
                <a:cubicBezTo>
                  <a:pt x="189" y="67"/>
                  <a:pt x="184" y="69"/>
                  <a:pt x="178" y="71"/>
                </a:cubicBezTo>
                <a:close/>
                <a:moveTo>
                  <a:pt x="193" y="59"/>
                </a:moveTo>
                <a:cubicBezTo>
                  <a:pt x="193" y="58"/>
                  <a:pt x="193" y="58"/>
                  <a:pt x="193" y="58"/>
                </a:cubicBezTo>
                <a:cubicBezTo>
                  <a:pt x="187" y="59"/>
                  <a:pt x="181" y="61"/>
                  <a:pt x="176" y="63"/>
                </a:cubicBezTo>
                <a:cubicBezTo>
                  <a:pt x="175" y="63"/>
                  <a:pt x="175" y="63"/>
                  <a:pt x="174" y="62"/>
                </a:cubicBezTo>
                <a:cubicBezTo>
                  <a:pt x="174" y="62"/>
                  <a:pt x="174" y="61"/>
                  <a:pt x="174" y="61"/>
                </a:cubicBezTo>
                <a:cubicBezTo>
                  <a:pt x="182" y="57"/>
                  <a:pt x="190" y="54"/>
                  <a:pt x="198" y="51"/>
                </a:cubicBezTo>
                <a:cubicBezTo>
                  <a:pt x="198" y="51"/>
                  <a:pt x="200" y="50"/>
                  <a:pt x="198" y="51"/>
                </a:cubicBezTo>
                <a:cubicBezTo>
                  <a:pt x="191" y="52"/>
                  <a:pt x="185" y="53"/>
                  <a:pt x="178" y="55"/>
                </a:cubicBezTo>
                <a:cubicBezTo>
                  <a:pt x="178" y="55"/>
                  <a:pt x="176" y="55"/>
                  <a:pt x="176" y="54"/>
                </a:cubicBezTo>
                <a:cubicBezTo>
                  <a:pt x="176" y="53"/>
                  <a:pt x="177" y="53"/>
                  <a:pt x="177" y="52"/>
                </a:cubicBezTo>
                <a:cubicBezTo>
                  <a:pt x="183" y="50"/>
                  <a:pt x="189" y="47"/>
                  <a:pt x="195" y="45"/>
                </a:cubicBezTo>
                <a:cubicBezTo>
                  <a:pt x="196" y="45"/>
                  <a:pt x="196" y="45"/>
                  <a:pt x="196" y="45"/>
                </a:cubicBezTo>
                <a:cubicBezTo>
                  <a:pt x="197" y="44"/>
                  <a:pt x="197" y="44"/>
                  <a:pt x="197" y="44"/>
                </a:cubicBezTo>
                <a:cubicBezTo>
                  <a:pt x="196" y="45"/>
                  <a:pt x="196" y="45"/>
                  <a:pt x="196" y="45"/>
                </a:cubicBezTo>
                <a:cubicBezTo>
                  <a:pt x="196" y="45"/>
                  <a:pt x="195" y="45"/>
                  <a:pt x="195" y="45"/>
                </a:cubicBezTo>
                <a:cubicBezTo>
                  <a:pt x="195" y="45"/>
                  <a:pt x="195" y="45"/>
                  <a:pt x="195" y="45"/>
                </a:cubicBezTo>
                <a:cubicBezTo>
                  <a:pt x="188" y="46"/>
                  <a:pt x="181" y="48"/>
                  <a:pt x="174" y="49"/>
                </a:cubicBezTo>
                <a:cubicBezTo>
                  <a:pt x="172" y="50"/>
                  <a:pt x="170" y="51"/>
                  <a:pt x="168" y="51"/>
                </a:cubicBezTo>
                <a:cubicBezTo>
                  <a:pt x="168" y="50"/>
                  <a:pt x="168" y="49"/>
                  <a:pt x="168" y="49"/>
                </a:cubicBezTo>
                <a:cubicBezTo>
                  <a:pt x="175" y="46"/>
                  <a:pt x="182" y="43"/>
                  <a:pt x="189" y="41"/>
                </a:cubicBezTo>
                <a:cubicBezTo>
                  <a:pt x="186" y="41"/>
                  <a:pt x="184" y="41"/>
                  <a:pt x="182" y="42"/>
                </a:cubicBezTo>
                <a:cubicBezTo>
                  <a:pt x="177" y="43"/>
                  <a:pt x="172" y="44"/>
                  <a:pt x="168" y="46"/>
                </a:cubicBezTo>
                <a:cubicBezTo>
                  <a:pt x="168" y="47"/>
                  <a:pt x="167" y="45"/>
                  <a:pt x="167" y="45"/>
                </a:cubicBezTo>
                <a:cubicBezTo>
                  <a:pt x="173" y="42"/>
                  <a:pt x="179" y="40"/>
                  <a:pt x="184" y="37"/>
                </a:cubicBezTo>
                <a:cubicBezTo>
                  <a:pt x="185" y="37"/>
                  <a:pt x="185" y="37"/>
                  <a:pt x="185" y="37"/>
                </a:cubicBezTo>
                <a:cubicBezTo>
                  <a:pt x="185" y="37"/>
                  <a:pt x="185" y="37"/>
                  <a:pt x="185" y="37"/>
                </a:cubicBezTo>
                <a:cubicBezTo>
                  <a:pt x="186" y="36"/>
                  <a:pt x="186" y="36"/>
                  <a:pt x="186" y="36"/>
                </a:cubicBezTo>
                <a:cubicBezTo>
                  <a:pt x="185" y="37"/>
                  <a:pt x="185" y="37"/>
                  <a:pt x="185" y="37"/>
                </a:cubicBezTo>
                <a:cubicBezTo>
                  <a:pt x="185" y="37"/>
                  <a:pt x="185" y="37"/>
                  <a:pt x="185" y="37"/>
                </a:cubicBezTo>
                <a:cubicBezTo>
                  <a:pt x="184" y="37"/>
                  <a:pt x="184" y="37"/>
                  <a:pt x="184" y="37"/>
                </a:cubicBezTo>
                <a:cubicBezTo>
                  <a:pt x="184" y="37"/>
                  <a:pt x="184" y="37"/>
                  <a:pt x="184" y="37"/>
                </a:cubicBezTo>
                <a:cubicBezTo>
                  <a:pt x="178" y="39"/>
                  <a:pt x="172" y="40"/>
                  <a:pt x="167" y="42"/>
                </a:cubicBezTo>
                <a:cubicBezTo>
                  <a:pt x="166" y="42"/>
                  <a:pt x="166" y="40"/>
                  <a:pt x="166" y="40"/>
                </a:cubicBezTo>
                <a:cubicBezTo>
                  <a:pt x="174" y="36"/>
                  <a:pt x="181" y="33"/>
                  <a:pt x="188" y="30"/>
                </a:cubicBezTo>
                <a:cubicBezTo>
                  <a:pt x="188" y="30"/>
                  <a:pt x="189" y="30"/>
                  <a:pt x="188" y="30"/>
                </a:cubicBezTo>
                <a:cubicBezTo>
                  <a:pt x="180" y="31"/>
                  <a:pt x="172" y="33"/>
                  <a:pt x="164" y="37"/>
                </a:cubicBezTo>
                <a:cubicBezTo>
                  <a:pt x="164" y="37"/>
                  <a:pt x="163" y="37"/>
                  <a:pt x="162" y="36"/>
                </a:cubicBezTo>
                <a:cubicBezTo>
                  <a:pt x="162" y="36"/>
                  <a:pt x="163" y="35"/>
                  <a:pt x="164" y="34"/>
                </a:cubicBezTo>
                <a:cubicBezTo>
                  <a:pt x="170" y="31"/>
                  <a:pt x="177" y="28"/>
                  <a:pt x="184" y="24"/>
                </a:cubicBezTo>
                <a:cubicBezTo>
                  <a:pt x="185" y="24"/>
                  <a:pt x="184" y="24"/>
                  <a:pt x="184" y="24"/>
                </a:cubicBezTo>
                <a:cubicBezTo>
                  <a:pt x="176" y="26"/>
                  <a:pt x="169" y="27"/>
                  <a:pt x="162" y="31"/>
                </a:cubicBezTo>
                <a:cubicBezTo>
                  <a:pt x="161" y="31"/>
                  <a:pt x="162" y="29"/>
                  <a:pt x="163" y="29"/>
                </a:cubicBezTo>
                <a:cubicBezTo>
                  <a:pt x="167" y="26"/>
                  <a:pt x="171" y="25"/>
                  <a:pt x="175" y="23"/>
                </a:cubicBezTo>
                <a:cubicBezTo>
                  <a:pt x="175" y="22"/>
                  <a:pt x="175" y="22"/>
                  <a:pt x="175" y="22"/>
                </a:cubicBezTo>
                <a:cubicBezTo>
                  <a:pt x="175" y="23"/>
                  <a:pt x="175" y="23"/>
                  <a:pt x="175" y="23"/>
                </a:cubicBezTo>
                <a:cubicBezTo>
                  <a:pt x="175" y="22"/>
                  <a:pt x="175" y="22"/>
                  <a:pt x="175" y="22"/>
                </a:cubicBezTo>
                <a:cubicBezTo>
                  <a:pt x="168" y="24"/>
                  <a:pt x="162" y="26"/>
                  <a:pt x="156" y="29"/>
                </a:cubicBezTo>
                <a:cubicBezTo>
                  <a:pt x="156" y="29"/>
                  <a:pt x="155" y="28"/>
                  <a:pt x="155" y="28"/>
                </a:cubicBezTo>
                <a:cubicBezTo>
                  <a:pt x="160" y="25"/>
                  <a:pt x="165" y="22"/>
                  <a:pt x="170" y="20"/>
                </a:cubicBezTo>
                <a:cubicBezTo>
                  <a:pt x="170" y="19"/>
                  <a:pt x="170" y="19"/>
                  <a:pt x="170" y="19"/>
                </a:cubicBezTo>
                <a:cubicBezTo>
                  <a:pt x="164" y="22"/>
                  <a:pt x="159" y="23"/>
                  <a:pt x="154" y="26"/>
                </a:cubicBezTo>
                <a:cubicBezTo>
                  <a:pt x="154" y="26"/>
                  <a:pt x="153" y="26"/>
                  <a:pt x="152" y="26"/>
                </a:cubicBezTo>
                <a:cubicBezTo>
                  <a:pt x="152" y="25"/>
                  <a:pt x="152" y="25"/>
                  <a:pt x="153" y="24"/>
                </a:cubicBezTo>
                <a:cubicBezTo>
                  <a:pt x="156" y="22"/>
                  <a:pt x="160" y="20"/>
                  <a:pt x="164" y="17"/>
                </a:cubicBezTo>
                <a:cubicBezTo>
                  <a:pt x="159" y="17"/>
                  <a:pt x="155" y="20"/>
                  <a:pt x="152" y="23"/>
                </a:cubicBezTo>
                <a:cubicBezTo>
                  <a:pt x="152" y="23"/>
                  <a:pt x="153" y="22"/>
                  <a:pt x="152" y="23"/>
                </a:cubicBezTo>
                <a:cubicBezTo>
                  <a:pt x="151" y="24"/>
                  <a:pt x="150" y="25"/>
                  <a:pt x="149" y="25"/>
                </a:cubicBezTo>
                <a:cubicBezTo>
                  <a:pt x="148" y="25"/>
                  <a:pt x="148" y="24"/>
                  <a:pt x="148" y="23"/>
                </a:cubicBezTo>
                <a:cubicBezTo>
                  <a:pt x="150" y="21"/>
                  <a:pt x="154" y="20"/>
                  <a:pt x="157" y="18"/>
                </a:cubicBezTo>
                <a:cubicBezTo>
                  <a:pt x="155" y="18"/>
                  <a:pt x="154" y="18"/>
                  <a:pt x="154" y="18"/>
                </a:cubicBezTo>
                <a:cubicBezTo>
                  <a:pt x="139" y="21"/>
                  <a:pt x="126" y="31"/>
                  <a:pt x="114" y="48"/>
                </a:cubicBezTo>
                <a:cubicBezTo>
                  <a:pt x="115" y="51"/>
                  <a:pt x="112" y="51"/>
                  <a:pt x="111" y="51"/>
                </a:cubicBezTo>
                <a:cubicBezTo>
                  <a:pt x="110" y="51"/>
                  <a:pt x="109" y="51"/>
                  <a:pt x="108" y="51"/>
                </a:cubicBezTo>
                <a:cubicBezTo>
                  <a:pt x="108" y="49"/>
                  <a:pt x="105" y="48"/>
                  <a:pt x="104" y="48"/>
                </a:cubicBezTo>
                <a:cubicBezTo>
                  <a:pt x="103" y="46"/>
                  <a:pt x="103" y="44"/>
                  <a:pt x="102" y="43"/>
                </a:cubicBezTo>
                <a:cubicBezTo>
                  <a:pt x="99" y="37"/>
                  <a:pt x="94" y="32"/>
                  <a:pt x="89" y="27"/>
                </a:cubicBezTo>
                <a:cubicBezTo>
                  <a:pt x="77" y="18"/>
                  <a:pt x="60" y="10"/>
                  <a:pt x="47" y="6"/>
                </a:cubicBezTo>
                <a:cubicBezTo>
                  <a:pt x="41" y="12"/>
                  <a:pt x="35" y="16"/>
                  <a:pt x="28" y="21"/>
                </a:cubicBezTo>
                <a:cubicBezTo>
                  <a:pt x="28" y="22"/>
                  <a:pt x="28" y="22"/>
                  <a:pt x="28" y="22"/>
                </a:cubicBezTo>
                <a:cubicBezTo>
                  <a:pt x="28" y="21"/>
                  <a:pt x="28" y="21"/>
                  <a:pt x="28" y="21"/>
                </a:cubicBezTo>
                <a:cubicBezTo>
                  <a:pt x="28" y="21"/>
                  <a:pt x="29" y="21"/>
                  <a:pt x="29" y="21"/>
                </a:cubicBezTo>
                <a:cubicBezTo>
                  <a:pt x="35" y="17"/>
                  <a:pt x="42" y="14"/>
                  <a:pt x="49" y="10"/>
                </a:cubicBezTo>
                <a:cubicBezTo>
                  <a:pt x="49" y="10"/>
                  <a:pt x="50" y="11"/>
                  <a:pt x="49" y="11"/>
                </a:cubicBezTo>
                <a:cubicBezTo>
                  <a:pt x="42" y="17"/>
                  <a:pt x="34" y="23"/>
                  <a:pt x="27" y="29"/>
                </a:cubicBezTo>
                <a:cubicBezTo>
                  <a:pt x="27" y="29"/>
                  <a:pt x="27" y="29"/>
                  <a:pt x="27" y="29"/>
                </a:cubicBezTo>
                <a:cubicBezTo>
                  <a:pt x="27" y="29"/>
                  <a:pt x="27" y="29"/>
                  <a:pt x="27" y="29"/>
                </a:cubicBezTo>
                <a:cubicBezTo>
                  <a:pt x="34" y="24"/>
                  <a:pt x="42" y="20"/>
                  <a:pt x="49" y="16"/>
                </a:cubicBezTo>
                <a:cubicBezTo>
                  <a:pt x="50" y="16"/>
                  <a:pt x="50" y="17"/>
                  <a:pt x="50" y="18"/>
                </a:cubicBezTo>
                <a:cubicBezTo>
                  <a:pt x="20" y="40"/>
                  <a:pt x="20" y="40"/>
                  <a:pt x="20" y="40"/>
                </a:cubicBezTo>
                <a:cubicBezTo>
                  <a:pt x="29" y="34"/>
                  <a:pt x="38" y="29"/>
                  <a:pt x="46" y="25"/>
                </a:cubicBezTo>
                <a:cubicBezTo>
                  <a:pt x="47" y="24"/>
                  <a:pt x="48" y="26"/>
                  <a:pt x="47" y="26"/>
                </a:cubicBezTo>
                <a:cubicBezTo>
                  <a:pt x="44" y="30"/>
                  <a:pt x="40" y="32"/>
                  <a:pt x="37" y="35"/>
                </a:cubicBezTo>
                <a:cubicBezTo>
                  <a:pt x="36" y="36"/>
                  <a:pt x="36" y="36"/>
                  <a:pt x="36" y="36"/>
                </a:cubicBezTo>
                <a:cubicBezTo>
                  <a:pt x="37" y="35"/>
                  <a:pt x="37" y="35"/>
                  <a:pt x="37" y="35"/>
                </a:cubicBezTo>
                <a:cubicBezTo>
                  <a:pt x="40" y="34"/>
                  <a:pt x="43" y="32"/>
                  <a:pt x="45" y="31"/>
                </a:cubicBezTo>
                <a:cubicBezTo>
                  <a:pt x="46" y="31"/>
                  <a:pt x="47" y="32"/>
                  <a:pt x="46" y="32"/>
                </a:cubicBezTo>
                <a:cubicBezTo>
                  <a:pt x="44" y="35"/>
                  <a:pt x="42" y="37"/>
                  <a:pt x="39" y="39"/>
                </a:cubicBezTo>
                <a:cubicBezTo>
                  <a:pt x="39" y="39"/>
                  <a:pt x="38" y="40"/>
                  <a:pt x="38" y="40"/>
                </a:cubicBezTo>
                <a:cubicBezTo>
                  <a:pt x="30" y="46"/>
                  <a:pt x="23" y="51"/>
                  <a:pt x="15" y="57"/>
                </a:cubicBezTo>
                <a:cubicBezTo>
                  <a:pt x="26" y="51"/>
                  <a:pt x="37" y="44"/>
                  <a:pt x="48" y="39"/>
                </a:cubicBezTo>
                <a:cubicBezTo>
                  <a:pt x="49" y="39"/>
                  <a:pt x="49" y="40"/>
                  <a:pt x="49" y="40"/>
                </a:cubicBezTo>
                <a:cubicBezTo>
                  <a:pt x="48" y="42"/>
                  <a:pt x="47" y="43"/>
                  <a:pt x="46" y="44"/>
                </a:cubicBezTo>
                <a:cubicBezTo>
                  <a:pt x="48" y="42"/>
                  <a:pt x="51" y="41"/>
                  <a:pt x="53" y="40"/>
                </a:cubicBezTo>
                <a:cubicBezTo>
                  <a:pt x="54" y="42"/>
                  <a:pt x="52" y="43"/>
                  <a:pt x="52" y="43"/>
                </a:cubicBezTo>
                <a:cubicBezTo>
                  <a:pt x="22" y="66"/>
                  <a:pt x="22" y="66"/>
                  <a:pt x="22" y="66"/>
                </a:cubicBezTo>
                <a:cubicBezTo>
                  <a:pt x="34" y="59"/>
                  <a:pt x="46" y="52"/>
                  <a:pt x="58" y="47"/>
                </a:cubicBezTo>
                <a:cubicBezTo>
                  <a:pt x="58" y="47"/>
                  <a:pt x="59" y="48"/>
                  <a:pt x="59" y="48"/>
                </a:cubicBezTo>
                <a:cubicBezTo>
                  <a:pt x="54" y="53"/>
                  <a:pt x="48" y="57"/>
                  <a:pt x="43" y="61"/>
                </a:cubicBezTo>
                <a:cubicBezTo>
                  <a:pt x="54" y="56"/>
                  <a:pt x="54" y="56"/>
                  <a:pt x="54" y="56"/>
                </a:cubicBezTo>
                <a:cubicBezTo>
                  <a:pt x="56" y="54"/>
                  <a:pt x="58" y="53"/>
                  <a:pt x="61" y="53"/>
                </a:cubicBezTo>
                <a:cubicBezTo>
                  <a:pt x="61" y="54"/>
                  <a:pt x="60" y="55"/>
                  <a:pt x="60" y="55"/>
                </a:cubicBezTo>
                <a:cubicBezTo>
                  <a:pt x="54" y="59"/>
                  <a:pt x="49" y="64"/>
                  <a:pt x="43" y="68"/>
                </a:cubicBezTo>
                <a:cubicBezTo>
                  <a:pt x="43" y="67"/>
                  <a:pt x="43" y="68"/>
                  <a:pt x="43" y="68"/>
                </a:cubicBezTo>
                <a:cubicBezTo>
                  <a:pt x="43" y="68"/>
                  <a:pt x="43" y="68"/>
                  <a:pt x="43" y="68"/>
                </a:cubicBezTo>
                <a:cubicBezTo>
                  <a:pt x="52" y="63"/>
                  <a:pt x="60" y="59"/>
                  <a:pt x="69" y="56"/>
                </a:cubicBezTo>
                <a:cubicBezTo>
                  <a:pt x="70" y="56"/>
                  <a:pt x="71" y="57"/>
                  <a:pt x="70" y="58"/>
                </a:cubicBezTo>
                <a:cubicBezTo>
                  <a:pt x="62" y="65"/>
                  <a:pt x="53" y="70"/>
                  <a:pt x="45" y="76"/>
                </a:cubicBezTo>
                <a:cubicBezTo>
                  <a:pt x="55" y="72"/>
                  <a:pt x="65" y="68"/>
                  <a:pt x="74" y="64"/>
                </a:cubicBezTo>
                <a:cubicBezTo>
                  <a:pt x="75" y="64"/>
                  <a:pt x="76" y="65"/>
                  <a:pt x="75" y="65"/>
                </a:cubicBezTo>
                <a:cubicBezTo>
                  <a:pt x="69" y="70"/>
                  <a:pt x="62" y="74"/>
                  <a:pt x="56" y="78"/>
                </a:cubicBezTo>
                <a:cubicBezTo>
                  <a:pt x="64" y="75"/>
                  <a:pt x="71" y="71"/>
                  <a:pt x="79" y="69"/>
                </a:cubicBezTo>
                <a:cubicBezTo>
                  <a:pt x="80" y="69"/>
                  <a:pt x="81" y="70"/>
                  <a:pt x="80" y="70"/>
                </a:cubicBezTo>
                <a:cubicBezTo>
                  <a:pt x="74" y="75"/>
                  <a:pt x="67" y="79"/>
                  <a:pt x="61" y="83"/>
                </a:cubicBezTo>
                <a:cubicBezTo>
                  <a:pt x="60" y="83"/>
                  <a:pt x="60" y="83"/>
                  <a:pt x="60" y="83"/>
                </a:cubicBezTo>
                <a:cubicBezTo>
                  <a:pt x="61" y="83"/>
                  <a:pt x="61" y="83"/>
                  <a:pt x="61" y="83"/>
                </a:cubicBezTo>
                <a:cubicBezTo>
                  <a:pt x="68" y="80"/>
                  <a:pt x="76" y="76"/>
                  <a:pt x="84" y="74"/>
                </a:cubicBezTo>
                <a:cubicBezTo>
                  <a:pt x="84" y="74"/>
                  <a:pt x="84" y="75"/>
                  <a:pt x="84" y="76"/>
                </a:cubicBezTo>
                <a:cubicBezTo>
                  <a:pt x="80" y="79"/>
                  <a:pt x="76" y="81"/>
                  <a:pt x="73" y="83"/>
                </a:cubicBezTo>
                <a:cubicBezTo>
                  <a:pt x="72" y="83"/>
                  <a:pt x="72" y="83"/>
                  <a:pt x="72" y="83"/>
                </a:cubicBezTo>
                <a:cubicBezTo>
                  <a:pt x="73" y="83"/>
                  <a:pt x="73" y="83"/>
                  <a:pt x="73" y="83"/>
                </a:cubicBezTo>
                <a:cubicBezTo>
                  <a:pt x="79" y="81"/>
                  <a:pt x="86" y="78"/>
                  <a:pt x="92" y="77"/>
                </a:cubicBezTo>
                <a:cubicBezTo>
                  <a:pt x="94" y="76"/>
                  <a:pt x="94" y="77"/>
                  <a:pt x="94" y="78"/>
                </a:cubicBezTo>
                <a:cubicBezTo>
                  <a:pt x="92" y="79"/>
                  <a:pt x="90" y="80"/>
                  <a:pt x="88" y="82"/>
                </a:cubicBezTo>
                <a:cubicBezTo>
                  <a:pt x="87" y="83"/>
                  <a:pt x="85" y="83"/>
                  <a:pt x="84" y="84"/>
                </a:cubicBezTo>
                <a:cubicBezTo>
                  <a:pt x="81" y="86"/>
                  <a:pt x="78" y="87"/>
                  <a:pt x="75" y="89"/>
                </a:cubicBezTo>
                <a:cubicBezTo>
                  <a:pt x="74" y="90"/>
                  <a:pt x="75" y="89"/>
                  <a:pt x="75" y="89"/>
                </a:cubicBezTo>
                <a:cubicBezTo>
                  <a:pt x="83" y="86"/>
                  <a:pt x="91" y="83"/>
                  <a:pt x="99" y="81"/>
                </a:cubicBezTo>
                <a:cubicBezTo>
                  <a:pt x="99" y="81"/>
                  <a:pt x="100" y="82"/>
                  <a:pt x="99" y="83"/>
                </a:cubicBezTo>
                <a:cubicBezTo>
                  <a:pt x="93" y="87"/>
                  <a:pt x="85" y="91"/>
                  <a:pt x="78" y="95"/>
                </a:cubicBezTo>
                <a:cubicBezTo>
                  <a:pt x="78" y="95"/>
                  <a:pt x="77" y="96"/>
                  <a:pt x="78" y="96"/>
                </a:cubicBezTo>
                <a:cubicBezTo>
                  <a:pt x="81" y="94"/>
                  <a:pt x="84" y="94"/>
                  <a:pt x="87" y="93"/>
                </a:cubicBezTo>
                <a:cubicBezTo>
                  <a:pt x="93" y="90"/>
                  <a:pt x="100" y="88"/>
                  <a:pt x="106" y="86"/>
                </a:cubicBezTo>
                <a:cubicBezTo>
                  <a:pt x="106" y="86"/>
                  <a:pt x="106" y="88"/>
                  <a:pt x="106" y="88"/>
                </a:cubicBezTo>
                <a:cubicBezTo>
                  <a:pt x="99" y="92"/>
                  <a:pt x="93" y="96"/>
                  <a:pt x="86" y="99"/>
                </a:cubicBezTo>
                <a:cubicBezTo>
                  <a:pt x="92" y="97"/>
                  <a:pt x="99" y="94"/>
                  <a:pt x="106" y="92"/>
                </a:cubicBezTo>
                <a:cubicBezTo>
                  <a:pt x="106" y="92"/>
                  <a:pt x="107" y="92"/>
                  <a:pt x="106" y="93"/>
                </a:cubicBezTo>
                <a:cubicBezTo>
                  <a:pt x="104" y="95"/>
                  <a:pt x="101" y="97"/>
                  <a:pt x="99" y="98"/>
                </a:cubicBezTo>
                <a:cubicBezTo>
                  <a:pt x="98" y="98"/>
                  <a:pt x="97" y="98"/>
                  <a:pt x="97" y="99"/>
                </a:cubicBezTo>
                <a:cubicBezTo>
                  <a:pt x="98" y="99"/>
                  <a:pt x="98" y="99"/>
                  <a:pt x="99" y="98"/>
                </a:cubicBezTo>
                <a:cubicBezTo>
                  <a:pt x="103" y="97"/>
                  <a:pt x="108" y="95"/>
                  <a:pt x="113" y="94"/>
                </a:cubicBezTo>
                <a:cubicBezTo>
                  <a:pt x="114" y="94"/>
                  <a:pt x="114" y="95"/>
                  <a:pt x="114" y="95"/>
                </a:cubicBezTo>
                <a:cubicBezTo>
                  <a:pt x="112" y="97"/>
                  <a:pt x="109" y="98"/>
                  <a:pt x="107" y="100"/>
                </a:cubicBezTo>
                <a:cubicBezTo>
                  <a:pt x="111" y="99"/>
                  <a:pt x="114" y="97"/>
                  <a:pt x="117" y="97"/>
                </a:cubicBezTo>
                <a:cubicBezTo>
                  <a:pt x="118" y="96"/>
                  <a:pt x="118" y="98"/>
                  <a:pt x="118" y="98"/>
                </a:cubicBezTo>
                <a:cubicBezTo>
                  <a:pt x="112" y="103"/>
                  <a:pt x="106" y="106"/>
                  <a:pt x="100" y="110"/>
                </a:cubicBezTo>
                <a:cubicBezTo>
                  <a:pt x="105" y="108"/>
                  <a:pt x="111" y="107"/>
                  <a:pt x="116" y="105"/>
                </a:cubicBezTo>
                <a:cubicBezTo>
                  <a:pt x="116" y="105"/>
                  <a:pt x="117" y="106"/>
                  <a:pt x="117" y="106"/>
                </a:cubicBezTo>
                <a:cubicBezTo>
                  <a:pt x="104" y="115"/>
                  <a:pt x="104" y="115"/>
                  <a:pt x="104" y="115"/>
                </a:cubicBezTo>
                <a:cubicBezTo>
                  <a:pt x="107" y="114"/>
                  <a:pt x="110" y="113"/>
                  <a:pt x="113" y="113"/>
                </a:cubicBezTo>
                <a:cubicBezTo>
                  <a:pt x="113" y="112"/>
                  <a:pt x="113" y="113"/>
                  <a:pt x="113" y="114"/>
                </a:cubicBezTo>
                <a:cubicBezTo>
                  <a:pt x="107" y="118"/>
                  <a:pt x="107" y="118"/>
                  <a:pt x="107" y="118"/>
                </a:cubicBezTo>
                <a:cubicBezTo>
                  <a:pt x="110" y="117"/>
                  <a:pt x="113" y="115"/>
                  <a:pt x="116" y="115"/>
                </a:cubicBezTo>
                <a:cubicBezTo>
                  <a:pt x="116" y="115"/>
                  <a:pt x="117" y="116"/>
                  <a:pt x="117" y="117"/>
                </a:cubicBezTo>
                <a:cubicBezTo>
                  <a:pt x="115" y="119"/>
                  <a:pt x="112" y="122"/>
                  <a:pt x="110" y="124"/>
                </a:cubicBezTo>
                <a:cubicBezTo>
                  <a:pt x="114" y="132"/>
                  <a:pt x="114" y="141"/>
                  <a:pt x="115" y="150"/>
                </a:cubicBezTo>
                <a:cubicBezTo>
                  <a:pt x="118" y="145"/>
                  <a:pt x="122" y="140"/>
                  <a:pt x="126" y="136"/>
                </a:cubicBezTo>
                <a:cubicBezTo>
                  <a:pt x="141" y="118"/>
                  <a:pt x="158" y="105"/>
                  <a:pt x="176" y="90"/>
                </a:cubicBezTo>
                <a:cubicBezTo>
                  <a:pt x="173" y="91"/>
                  <a:pt x="171" y="92"/>
                  <a:pt x="169" y="92"/>
                </a:cubicBezTo>
                <a:cubicBezTo>
                  <a:pt x="169" y="91"/>
                  <a:pt x="169" y="90"/>
                  <a:pt x="169" y="90"/>
                </a:cubicBezTo>
                <a:cubicBezTo>
                  <a:pt x="173" y="87"/>
                  <a:pt x="178" y="84"/>
                  <a:pt x="182" y="82"/>
                </a:cubicBezTo>
                <a:cubicBezTo>
                  <a:pt x="183" y="81"/>
                  <a:pt x="185" y="81"/>
                  <a:pt x="185" y="80"/>
                </a:cubicBezTo>
                <a:cubicBezTo>
                  <a:pt x="179" y="80"/>
                  <a:pt x="174" y="82"/>
                  <a:pt x="168" y="83"/>
                </a:cubicBezTo>
                <a:cubicBezTo>
                  <a:pt x="167" y="83"/>
                  <a:pt x="167" y="82"/>
                  <a:pt x="167" y="81"/>
                </a:cubicBezTo>
                <a:cubicBezTo>
                  <a:pt x="167" y="81"/>
                  <a:pt x="168" y="80"/>
                  <a:pt x="168" y="80"/>
                </a:cubicBezTo>
                <a:cubicBezTo>
                  <a:pt x="174" y="76"/>
                  <a:pt x="180" y="74"/>
                  <a:pt x="186" y="71"/>
                </a:cubicBezTo>
                <a:cubicBezTo>
                  <a:pt x="168" y="75"/>
                  <a:pt x="168" y="75"/>
                  <a:pt x="168" y="75"/>
                </a:cubicBezTo>
                <a:cubicBezTo>
                  <a:pt x="167" y="75"/>
                  <a:pt x="167" y="74"/>
                  <a:pt x="168" y="74"/>
                </a:cubicBezTo>
                <a:cubicBezTo>
                  <a:pt x="173" y="71"/>
                  <a:pt x="178" y="69"/>
                  <a:pt x="183" y="67"/>
                </a:cubicBezTo>
                <a:cubicBezTo>
                  <a:pt x="184" y="67"/>
                  <a:pt x="184" y="67"/>
                  <a:pt x="185" y="66"/>
                </a:cubicBezTo>
                <a:cubicBezTo>
                  <a:pt x="185" y="66"/>
                  <a:pt x="186" y="66"/>
                  <a:pt x="186" y="66"/>
                </a:cubicBezTo>
                <a:cubicBezTo>
                  <a:pt x="186" y="66"/>
                  <a:pt x="185" y="66"/>
                  <a:pt x="185" y="66"/>
                </a:cubicBezTo>
                <a:cubicBezTo>
                  <a:pt x="184" y="66"/>
                  <a:pt x="184" y="66"/>
                  <a:pt x="183" y="67"/>
                </a:cubicBezTo>
                <a:cubicBezTo>
                  <a:pt x="183" y="67"/>
                  <a:pt x="183" y="67"/>
                  <a:pt x="183" y="67"/>
                </a:cubicBezTo>
                <a:cubicBezTo>
                  <a:pt x="178" y="67"/>
                  <a:pt x="174" y="69"/>
                  <a:pt x="170" y="70"/>
                </a:cubicBezTo>
                <a:cubicBezTo>
                  <a:pt x="169" y="70"/>
                  <a:pt x="169" y="70"/>
                  <a:pt x="169" y="69"/>
                </a:cubicBezTo>
                <a:cubicBezTo>
                  <a:pt x="169" y="68"/>
                  <a:pt x="170" y="68"/>
                  <a:pt x="171" y="68"/>
                </a:cubicBezTo>
                <a:cubicBezTo>
                  <a:pt x="178" y="64"/>
                  <a:pt x="186" y="62"/>
                  <a:pt x="193" y="59"/>
                </a:cubicBezTo>
                <a:close/>
                <a:moveTo>
                  <a:pt x="107" y="169"/>
                </a:moveTo>
                <a:cubicBezTo>
                  <a:pt x="106" y="169"/>
                  <a:pt x="105" y="169"/>
                  <a:pt x="105" y="168"/>
                </a:cubicBezTo>
                <a:cubicBezTo>
                  <a:pt x="105" y="167"/>
                  <a:pt x="105" y="166"/>
                  <a:pt x="106" y="165"/>
                </a:cubicBezTo>
                <a:cubicBezTo>
                  <a:pt x="107" y="162"/>
                  <a:pt x="108" y="159"/>
                  <a:pt x="110" y="156"/>
                </a:cubicBezTo>
                <a:cubicBezTo>
                  <a:pt x="107" y="140"/>
                  <a:pt x="99" y="124"/>
                  <a:pt x="81" y="111"/>
                </a:cubicBezTo>
                <a:cubicBezTo>
                  <a:pt x="78" y="109"/>
                  <a:pt x="75" y="107"/>
                  <a:pt x="72" y="105"/>
                </a:cubicBezTo>
                <a:cubicBezTo>
                  <a:pt x="66" y="102"/>
                  <a:pt x="60" y="99"/>
                  <a:pt x="55" y="96"/>
                </a:cubicBezTo>
                <a:cubicBezTo>
                  <a:pt x="40" y="88"/>
                  <a:pt x="24" y="80"/>
                  <a:pt x="14" y="70"/>
                </a:cubicBezTo>
                <a:cubicBezTo>
                  <a:pt x="12" y="68"/>
                  <a:pt x="10" y="66"/>
                  <a:pt x="8" y="64"/>
                </a:cubicBezTo>
                <a:cubicBezTo>
                  <a:pt x="7" y="64"/>
                  <a:pt x="6" y="65"/>
                  <a:pt x="5" y="65"/>
                </a:cubicBezTo>
                <a:cubicBezTo>
                  <a:pt x="4" y="66"/>
                  <a:pt x="4" y="65"/>
                  <a:pt x="4" y="65"/>
                </a:cubicBezTo>
                <a:cubicBezTo>
                  <a:pt x="4" y="63"/>
                  <a:pt x="6" y="63"/>
                  <a:pt x="6" y="61"/>
                </a:cubicBezTo>
                <a:cubicBezTo>
                  <a:pt x="0" y="51"/>
                  <a:pt x="0" y="40"/>
                  <a:pt x="5" y="27"/>
                </a:cubicBezTo>
                <a:cubicBezTo>
                  <a:pt x="7" y="21"/>
                  <a:pt x="11" y="14"/>
                  <a:pt x="15" y="10"/>
                </a:cubicBezTo>
                <a:cubicBezTo>
                  <a:pt x="24" y="6"/>
                  <a:pt x="32" y="2"/>
                  <a:pt x="41" y="1"/>
                </a:cubicBezTo>
                <a:cubicBezTo>
                  <a:pt x="45" y="0"/>
                  <a:pt x="49" y="1"/>
                  <a:pt x="52" y="1"/>
                </a:cubicBezTo>
                <a:cubicBezTo>
                  <a:pt x="57" y="2"/>
                  <a:pt x="62" y="4"/>
                  <a:pt x="66" y="6"/>
                </a:cubicBezTo>
                <a:cubicBezTo>
                  <a:pt x="78" y="13"/>
                  <a:pt x="89" y="20"/>
                  <a:pt x="97" y="28"/>
                </a:cubicBezTo>
                <a:cubicBezTo>
                  <a:pt x="101" y="32"/>
                  <a:pt x="104" y="36"/>
                  <a:pt x="107" y="40"/>
                </a:cubicBezTo>
                <a:cubicBezTo>
                  <a:pt x="115" y="30"/>
                  <a:pt x="124" y="20"/>
                  <a:pt x="134" y="16"/>
                </a:cubicBezTo>
                <a:cubicBezTo>
                  <a:pt x="146" y="13"/>
                  <a:pt x="158" y="11"/>
                  <a:pt x="172" y="13"/>
                </a:cubicBezTo>
                <a:cubicBezTo>
                  <a:pt x="180" y="14"/>
                  <a:pt x="193" y="20"/>
                  <a:pt x="200" y="27"/>
                </a:cubicBezTo>
                <a:cubicBezTo>
                  <a:pt x="206" y="34"/>
                  <a:pt x="208" y="43"/>
                  <a:pt x="207" y="52"/>
                </a:cubicBezTo>
                <a:cubicBezTo>
                  <a:pt x="206" y="60"/>
                  <a:pt x="202" y="68"/>
                  <a:pt x="198" y="77"/>
                </a:cubicBezTo>
                <a:cubicBezTo>
                  <a:pt x="176" y="98"/>
                  <a:pt x="155" y="116"/>
                  <a:pt x="134" y="135"/>
                </a:cubicBezTo>
                <a:cubicBezTo>
                  <a:pt x="128" y="141"/>
                  <a:pt x="122" y="147"/>
                  <a:pt x="117" y="155"/>
                </a:cubicBezTo>
                <a:cubicBezTo>
                  <a:pt x="116" y="156"/>
                  <a:pt x="116" y="158"/>
                  <a:pt x="117" y="158"/>
                </a:cubicBezTo>
                <a:cubicBezTo>
                  <a:pt x="117" y="161"/>
                  <a:pt x="114" y="163"/>
                  <a:pt x="112" y="162"/>
                </a:cubicBezTo>
                <a:cubicBezTo>
                  <a:pt x="111" y="165"/>
                  <a:pt x="111" y="166"/>
                  <a:pt x="109" y="168"/>
                </a:cubicBezTo>
                <a:cubicBezTo>
                  <a:pt x="109" y="169"/>
                  <a:pt x="108" y="169"/>
                  <a:pt x="107" y="169"/>
                </a:cubicBezTo>
                <a:close/>
              </a:path>
            </a:pathLst>
          </a:custGeom>
          <a:solidFill>
            <a:srgbClr val="88CBD5"/>
          </a:solidFill>
          <a:ln>
            <a:noFill/>
          </a:ln>
          <a:effectLst>
            <a:reflection blurRad="6350" stA="52000" endA="300" endPos="35000" dir="5400000" sy="-100000" algn="bl" rotWithShape="0"/>
          </a:effectLst>
        </p:spPr>
        <p:txBody>
          <a:bodyPr/>
          <a:lstStyle/>
          <a:p>
            <a:pPr>
              <a:defRPr/>
            </a:pPr>
            <a:endParaRPr lang="zh-CN" altLang="en-US">
              <a:solidFill>
                <a:schemeClr val="accent1"/>
              </a:solidFill>
            </a:endParaRPr>
          </a:p>
        </p:txBody>
      </p:sp>
      <p:sp>
        <p:nvSpPr>
          <p:cNvPr id="9" name="MH_Other_2"/>
          <p:cNvSpPr>
            <a:spLocks noEditPoints="1"/>
          </p:cNvSpPr>
          <p:nvPr>
            <p:custDataLst>
              <p:tags r:id="rId4"/>
            </p:custDataLst>
          </p:nvPr>
        </p:nvSpPr>
        <p:spPr bwMode="auto">
          <a:xfrm>
            <a:off x="2573981" y="3443852"/>
            <a:ext cx="790362" cy="645900"/>
          </a:xfrm>
          <a:custGeom>
            <a:gdLst>
              <a:gd name="T0" fmla="*/ 174 w 208"/>
              <a:gd name="T1" fmla="*/ 31 h 169"/>
              <a:gd name="T2" fmla="*/ 27 w 208"/>
              <a:gd name="T3" fmla="*/ 14 h 169"/>
              <a:gd name="T4" fmla="*/ 167 w 208"/>
              <a:gd name="T5" fmla="*/ 18 h 169"/>
              <a:gd name="T6" fmla="*/ 181 w 208"/>
              <a:gd name="T7" fmla="*/ 22 h 169"/>
              <a:gd name="T8" fmla="*/ 32 w 208"/>
              <a:gd name="T9" fmla="*/ 9 h 169"/>
              <a:gd name="T10" fmla="*/ 19 w 208"/>
              <a:gd name="T11" fmla="*/ 27 h 169"/>
              <a:gd name="T12" fmla="*/ 169 w 208"/>
              <a:gd name="T13" fmla="*/ 22 h 169"/>
              <a:gd name="T14" fmla="*/ 78 w 208"/>
              <a:gd name="T15" fmla="*/ 102 h 169"/>
              <a:gd name="T16" fmla="*/ 173 w 208"/>
              <a:gd name="T17" fmla="*/ 90 h 169"/>
              <a:gd name="T18" fmla="*/ 107 w 208"/>
              <a:gd name="T19" fmla="*/ 120 h 169"/>
              <a:gd name="T20" fmla="*/ 21 w 208"/>
              <a:gd name="T21" fmla="*/ 24 h 169"/>
              <a:gd name="T22" fmla="*/ 80 w 208"/>
              <a:gd name="T23" fmla="*/ 97 h 169"/>
              <a:gd name="T24" fmla="*/ 63 w 208"/>
              <a:gd name="T25" fmla="*/ 86 h 169"/>
              <a:gd name="T26" fmla="*/ 175 w 208"/>
              <a:gd name="T27" fmla="*/ 31 h 169"/>
              <a:gd name="T28" fmla="*/ 91 w 208"/>
              <a:gd name="T29" fmla="*/ 103 h 169"/>
              <a:gd name="T30" fmla="*/ 135 w 208"/>
              <a:gd name="T31" fmla="*/ 21 h 169"/>
              <a:gd name="T32" fmla="*/ 113 w 208"/>
              <a:gd name="T33" fmla="*/ 100 h 169"/>
              <a:gd name="T34" fmla="*/ 109 w 208"/>
              <a:gd name="T35" fmla="*/ 135 h 169"/>
              <a:gd name="T36" fmla="*/ 99 w 208"/>
              <a:gd name="T37" fmla="*/ 116 h 169"/>
              <a:gd name="T38" fmla="*/ 86 w 208"/>
              <a:gd name="T39" fmla="*/ 106 h 169"/>
              <a:gd name="T40" fmla="*/ 16 w 208"/>
              <a:gd name="T41" fmla="*/ 59 h 169"/>
              <a:gd name="T42" fmla="*/ 44 w 208"/>
              <a:gd name="T43" fmla="*/ 79 h 169"/>
              <a:gd name="T44" fmla="*/ 199 w 208"/>
              <a:gd name="T45" fmla="*/ 42 h 169"/>
              <a:gd name="T46" fmla="*/ 196 w 208"/>
              <a:gd name="T47" fmla="*/ 39 h 169"/>
              <a:gd name="T48" fmla="*/ 40 w 208"/>
              <a:gd name="T49" fmla="*/ 17 h 169"/>
              <a:gd name="T50" fmla="*/ 12 w 208"/>
              <a:gd name="T51" fmla="*/ 41 h 169"/>
              <a:gd name="T52" fmla="*/ 35 w 208"/>
              <a:gd name="T53" fmla="*/ 79 h 169"/>
              <a:gd name="T54" fmla="*/ 31 w 208"/>
              <a:gd name="T55" fmla="*/ 77 h 169"/>
              <a:gd name="T56" fmla="*/ 53 w 208"/>
              <a:gd name="T57" fmla="*/ 51 h 169"/>
              <a:gd name="T58" fmla="*/ 35 w 208"/>
              <a:gd name="T59" fmla="*/ 74 h 169"/>
              <a:gd name="T60" fmla="*/ 199 w 208"/>
              <a:gd name="T61" fmla="*/ 58 h 169"/>
              <a:gd name="T62" fmla="*/ 193 w 208"/>
              <a:gd name="T63" fmla="*/ 59 h 169"/>
              <a:gd name="T64" fmla="*/ 176 w 208"/>
              <a:gd name="T65" fmla="*/ 54 h 169"/>
              <a:gd name="T66" fmla="*/ 174 w 208"/>
              <a:gd name="T67" fmla="*/ 49 h 169"/>
              <a:gd name="T68" fmla="*/ 185 w 208"/>
              <a:gd name="T69" fmla="*/ 37 h 169"/>
              <a:gd name="T70" fmla="*/ 166 w 208"/>
              <a:gd name="T71" fmla="*/ 40 h 169"/>
              <a:gd name="T72" fmla="*/ 162 w 208"/>
              <a:gd name="T73" fmla="*/ 31 h 169"/>
              <a:gd name="T74" fmla="*/ 170 w 208"/>
              <a:gd name="T75" fmla="*/ 20 h 169"/>
              <a:gd name="T76" fmla="*/ 149 w 208"/>
              <a:gd name="T77" fmla="*/ 25 h 169"/>
              <a:gd name="T78" fmla="*/ 102 w 208"/>
              <a:gd name="T79" fmla="*/ 43 h 169"/>
              <a:gd name="T80" fmla="*/ 49 w 208"/>
              <a:gd name="T81" fmla="*/ 11 h 169"/>
              <a:gd name="T82" fmla="*/ 47 w 208"/>
              <a:gd name="T83" fmla="*/ 26 h 169"/>
              <a:gd name="T84" fmla="*/ 15 w 208"/>
              <a:gd name="T85" fmla="*/ 57 h 169"/>
              <a:gd name="T86" fmla="*/ 59 w 208"/>
              <a:gd name="T87" fmla="*/ 48 h 169"/>
              <a:gd name="T88" fmla="*/ 69 w 208"/>
              <a:gd name="T89" fmla="*/ 56 h 169"/>
              <a:gd name="T90" fmla="*/ 61 w 208"/>
              <a:gd name="T91" fmla="*/ 83 h 169"/>
              <a:gd name="T92" fmla="*/ 92 w 208"/>
              <a:gd name="T93" fmla="*/ 77 h 169"/>
              <a:gd name="T94" fmla="*/ 78 w 208"/>
              <a:gd name="T95" fmla="*/ 95 h 169"/>
              <a:gd name="T96" fmla="*/ 99 w 208"/>
              <a:gd name="T97" fmla="*/ 98 h 169"/>
              <a:gd name="T98" fmla="*/ 100 w 208"/>
              <a:gd name="T99" fmla="*/ 110 h 169"/>
              <a:gd name="T100" fmla="*/ 117 w 208"/>
              <a:gd name="T101" fmla="*/ 117 h 169"/>
              <a:gd name="T102" fmla="*/ 185 w 208"/>
              <a:gd name="T103" fmla="*/ 80 h 169"/>
              <a:gd name="T104" fmla="*/ 185 w 208"/>
              <a:gd name="T105" fmla="*/ 66 h 169"/>
              <a:gd name="T106" fmla="*/ 193 w 208"/>
              <a:gd name="T107" fmla="*/ 59 h 169"/>
              <a:gd name="T108" fmla="*/ 14 w 208"/>
              <a:gd name="T109" fmla="*/ 70 h 169"/>
              <a:gd name="T110" fmla="*/ 52 w 208"/>
              <a:gd name="T111" fmla="*/ 1 h 169"/>
              <a:gd name="T112" fmla="*/ 198 w 208"/>
              <a:gd name="T113" fmla="*/ 77 h 1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8" h="169">
                <a:moveTo>
                  <a:pt x="169" y="22"/>
                </a:moveTo>
                <a:cubicBezTo>
                  <a:pt x="169" y="22"/>
                  <a:pt x="168" y="22"/>
                  <a:pt x="168" y="23"/>
                </a:cubicBezTo>
                <a:cubicBezTo>
                  <a:pt x="167" y="23"/>
                  <a:pt x="167" y="23"/>
                  <a:pt x="167" y="23"/>
                </a:cubicBezTo>
                <a:cubicBezTo>
                  <a:pt x="168" y="23"/>
                  <a:pt x="168" y="23"/>
                  <a:pt x="168" y="23"/>
                </a:cubicBezTo>
                <a:cubicBezTo>
                  <a:pt x="168" y="23"/>
                  <a:pt x="169" y="23"/>
                  <a:pt x="169" y="22"/>
                </a:cubicBezTo>
                <a:close/>
                <a:moveTo>
                  <a:pt x="175" y="31"/>
                </a:moveTo>
                <a:cubicBezTo>
                  <a:pt x="174" y="31"/>
                  <a:pt x="174" y="31"/>
                  <a:pt x="174" y="31"/>
                </a:cubicBezTo>
                <a:cubicBezTo>
                  <a:pt x="174" y="31"/>
                  <a:pt x="174" y="31"/>
                  <a:pt x="174" y="31"/>
                </a:cubicBezTo>
                <a:cubicBezTo>
                  <a:pt x="174" y="31"/>
                  <a:pt x="173" y="31"/>
                  <a:pt x="173" y="32"/>
                </a:cubicBezTo>
                <a:cubicBezTo>
                  <a:pt x="173" y="32"/>
                  <a:pt x="174" y="32"/>
                  <a:pt x="174" y="31"/>
                </a:cubicBezTo>
                <a:cubicBezTo>
                  <a:pt x="174" y="31"/>
                  <a:pt x="174" y="31"/>
                  <a:pt x="174" y="31"/>
                </a:cubicBezTo>
                <a:lnTo>
                  <a:pt x="175" y="31"/>
                </a:lnTo>
                <a:close/>
                <a:moveTo>
                  <a:pt x="28" y="13"/>
                </a:moveTo>
                <a:cubicBezTo>
                  <a:pt x="27" y="13"/>
                  <a:pt x="27" y="13"/>
                  <a:pt x="27" y="14"/>
                </a:cubicBezTo>
                <a:cubicBezTo>
                  <a:pt x="26" y="14"/>
                  <a:pt x="26" y="14"/>
                  <a:pt x="26" y="15"/>
                </a:cubicBezTo>
                <a:cubicBezTo>
                  <a:pt x="27" y="14"/>
                  <a:pt x="27" y="14"/>
                  <a:pt x="27" y="14"/>
                </a:cubicBezTo>
                <a:cubicBezTo>
                  <a:pt x="27" y="14"/>
                  <a:pt x="28" y="13"/>
                  <a:pt x="28" y="13"/>
                </a:cubicBezTo>
                <a:close/>
                <a:moveTo>
                  <a:pt x="7" y="48"/>
                </a:moveTo>
                <a:cubicBezTo>
                  <a:pt x="7" y="47"/>
                  <a:pt x="7" y="46"/>
                  <a:pt x="7" y="45"/>
                </a:cubicBezTo>
                <a:cubicBezTo>
                  <a:pt x="6" y="46"/>
                  <a:pt x="7" y="47"/>
                  <a:pt x="7" y="48"/>
                </a:cubicBezTo>
                <a:cubicBezTo>
                  <a:pt x="7" y="49"/>
                  <a:pt x="8" y="49"/>
                  <a:pt x="7" y="48"/>
                </a:cubicBezTo>
                <a:close/>
                <a:moveTo>
                  <a:pt x="164" y="20"/>
                </a:moveTo>
                <a:cubicBezTo>
                  <a:pt x="166" y="19"/>
                  <a:pt x="167" y="19"/>
                  <a:pt x="168" y="18"/>
                </a:cubicBezTo>
                <a:cubicBezTo>
                  <a:pt x="168" y="18"/>
                  <a:pt x="167" y="18"/>
                  <a:pt x="167" y="18"/>
                </a:cubicBezTo>
                <a:cubicBezTo>
                  <a:pt x="166" y="18"/>
                  <a:pt x="165" y="19"/>
                  <a:pt x="164" y="20"/>
                </a:cubicBezTo>
                <a:close/>
                <a:moveTo>
                  <a:pt x="106" y="117"/>
                </a:moveTo>
                <a:cubicBezTo>
                  <a:pt x="107" y="116"/>
                  <a:pt x="108" y="116"/>
                  <a:pt x="108" y="115"/>
                </a:cubicBezTo>
                <a:cubicBezTo>
                  <a:pt x="107" y="116"/>
                  <a:pt x="106" y="116"/>
                  <a:pt x="105" y="117"/>
                </a:cubicBezTo>
                <a:cubicBezTo>
                  <a:pt x="105" y="117"/>
                  <a:pt x="106" y="118"/>
                  <a:pt x="106" y="117"/>
                </a:cubicBezTo>
                <a:close/>
                <a:moveTo>
                  <a:pt x="175" y="24"/>
                </a:moveTo>
                <a:cubicBezTo>
                  <a:pt x="178" y="24"/>
                  <a:pt x="180" y="23"/>
                  <a:pt x="182" y="23"/>
                </a:cubicBezTo>
                <a:cubicBezTo>
                  <a:pt x="182" y="23"/>
                  <a:pt x="181" y="22"/>
                  <a:pt x="181" y="22"/>
                </a:cubicBezTo>
                <a:cubicBezTo>
                  <a:pt x="179" y="22"/>
                  <a:pt x="177" y="23"/>
                  <a:pt x="175" y="24"/>
                </a:cubicBezTo>
                <a:close/>
                <a:moveTo>
                  <a:pt x="11" y="58"/>
                </a:moveTo>
                <a:cubicBezTo>
                  <a:pt x="9" y="53"/>
                  <a:pt x="9" y="53"/>
                  <a:pt x="9" y="53"/>
                </a:cubicBezTo>
                <a:cubicBezTo>
                  <a:pt x="9" y="52"/>
                  <a:pt x="8" y="51"/>
                  <a:pt x="7" y="51"/>
                </a:cubicBezTo>
                <a:cubicBezTo>
                  <a:pt x="8" y="53"/>
                  <a:pt x="9" y="56"/>
                  <a:pt x="11" y="58"/>
                </a:cubicBezTo>
                <a:close/>
                <a:moveTo>
                  <a:pt x="28" y="13"/>
                </a:moveTo>
                <a:cubicBezTo>
                  <a:pt x="30" y="12"/>
                  <a:pt x="32" y="10"/>
                  <a:pt x="34" y="8"/>
                </a:cubicBezTo>
                <a:cubicBezTo>
                  <a:pt x="33" y="8"/>
                  <a:pt x="32" y="9"/>
                  <a:pt x="32" y="9"/>
                </a:cubicBezTo>
                <a:cubicBezTo>
                  <a:pt x="32" y="10"/>
                  <a:pt x="30" y="12"/>
                  <a:pt x="28" y="11"/>
                </a:cubicBezTo>
                <a:cubicBezTo>
                  <a:pt x="29" y="12"/>
                  <a:pt x="28" y="12"/>
                  <a:pt x="28" y="13"/>
                </a:cubicBezTo>
                <a:close/>
                <a:moveTo>
                  <a:pt x="20" y="24"/>
                </a:moveTo>
                <a:cubicBezTo>
                  <a:pt x="19" y="25"/>
                  <a:pt x="17" y="27"/>
                  <a:pt x="15" y="28"/>
                </a:cubicBezTo>
                <a:cubicBezTo>
                  <a:pt x="15" y="28"/>
                  <a:pt x="15" y="29"/>
                  <a:pt x="15" y="29"/>
                </a:cubicBezTo>
                <a:cubicBezTo>
                  <a:pt x="15" y="29"/>
                  <a:pt x="15" y="29"/>
                  <a:pt x="15" y="29"/>
                </a:cubicBezTo>
                <a:cubicBezTo>
                  <a:pt x="15" y="29"/>
                  <a:pt x="15" y="29"/>
                  <a:pt x="15" y="29"/>
                </a:cubicBezTo>
                <a:cubicBezTo>
                  <a:pt x="16" y="28"/>
                  <a:pt x="18" y="27"/>
                  <a:pt x="19" y="27"/>
                </a:cubicBezTo>
                <a:cubicBezTo>
                  <a:pt x="18" y="26"/>
                  <a:pt x="18" y="26"/>
                  <a:pt x="19" y="26"/>
                </a:cubicBezTo>
                <a:cubicBezTo>
                  <a:pt x="19" y="26"/>
                  <a:pt x="20" y="26"/>
                  <a:pt x="20" y="25"/>
                </a:cubicBezTo>
                <a:cubicBezTo>
                  <a:pt x="20" y="25"/>
                  <a:pt x="20" y="24"/>
                  <a:pt x="20" y="24"/>
                </a:cubicBezTo>
                <a:close/>
                <a:moveTo>
                  <a:pt x="169" y="22"/>
                </a:moveTo>
                <a:cubicBezTo>
                  <a:pt x="171" y="22"/>
                  <a:pt x="174" y="21"/>
                  <a:pt x="176" y="20"/>
                </a:cubicBezTo>
                <a:cubicBezTo>
                  <a:pt x="175" y="20"/>
                  <a:pt x="174" y="19"/>
                  <a:pt x="174" y="19"/>
                </a:cubicBezTo>
                <a:cubicBezTo>
                  <a:pt x="170" y="22"/>
                  <a:pt x="170" y="22"/>
                  <a:pt x="170" y="22"/>
                </a:cubicBezTo>
                <a:cubicBezTo>
                  <a:pt x="169" y="22"/>
                  <a:pt x="169" y="22"/>
                  <a:pt x="169" y="22"/>
                </a:cubicBezTo>
                <a:close/>
                <a:moveTo>
                  <a:pt x="31" y="13"/>
                </a:moveTo>
                <a:cubicBezTo>
                  <a:pt x="34" y="11"/>
                  <a:pt x="37" y="9"/>
                  <a:pt x="40" y="7"/>
                </a:cubicBezTo>
                <a:cubicBezTo>
                  <a:pt x="37" y="8"/>
                  <a:pt x="34" y="11"/>
                  <a:pt x="31" y="13"/>
                </a:cubicBezTo>
                <a:close/>
                <a:moveTo>
                  <a:pt x="78" y="102"/>
                </a:moveTo>
                <a:cubicBezTo>
                  <a:pt x="79" y="102"/>
                  <a:pt x="79" y="101"/>
                  <a:pt x="79" y="101"/>
                </a:cubicBezTo>
                <a:cubicBezTo>
                  <a:pt x="75" y="99"/>
                  <a:pt x="75" y="99"/>
                  <a:pt x="75" y="99"/>
                </a:cubicBezTo>
                <a:cubicBezTo>
                  <a:pt x="74" y="100"/>
                  <a:pt x="74" y="99"/>
                  <a:pt x="73" y="100"/>
                </a:cubicBezTo>
                <a:cubicBezTo>
                  <a:pt x="74" y="101"/>
                  <a:pt x="77" y="103"/>
                  <a:pt x="78" y="102"/>
                </a:cubicBezTo>
                <a:close/>
                <a:moveTo>
                  <a:pt x="88" y="102"/>
                </a:moveTo>
                <a:cubicBezTo>
                  <a:pt x="91" y="100"/>
                  <a:pt x="95" y="98"/>
                  <a:pt x="98" y="96"/>
                </a:cubicBezTo>
                <a:cubicBezTo>
                  <a:pt x="94" y="98"/>
                  <a:pt x="91" y="99"/>
                  <a:pt x="88" y="101"/>
                </a:cubicBezTo>
                <a:cubicBezTo>
                  <a:pt x="86" y="101"/>
                  <a:pt x="88" y="102"/>
                  <a:pt x="88" y="102"/>
                </a:cubicBezTo>
                <a:close/>
                <a:moveTo>
                  <a:pt x="172" y="90"/>
                </a:moveTo>
                <a:cubicBezTo>
                  <a:pt x="174" y="90"/>
                  <a:pt x="176" y="89"/>
                  <a:pt x="178" y="88"/>
                </a:cubicBezTo>
                <a:cubicBezTo>
                  <a:pt x="180" y="87"/>
                  <a:pt x="181" y="86"/>
                  <a:pt x="182" y="84"/>
                </a:cubicBezTo>
                <a:cubicBezTo>
                  <a:pt x="179" y="86"/>
                  <a:pt x="175" y="88"/>
                  <a:pt x="173" y="90"/>
                </a:cubicBezTo>
                <a:cubicBezTo>
                  <a:pt x="172" y="90"/>
                  <a:pt x="172" y="90"/>
                  <a:pt x="172" y="90"/>
                </a:cubicBezTo>
                <a:close/>
                <a:moveTo>
                  <a:pt x="103" y="113"/>
                </a:moveTo>
                <a:cubicBezTo>
                  <a:pt x="105" y="112"/>
                  <a:pt x="108" y="110"/>
                  <a:pt x="110" y="108"/>
                </a:cubicBezTo>
                <a:cubicBezTo>
                  <a:pt x="107" y="109"/>
                  <a:pt x="104" y="111"/>
                  <a:pt x="101" y="112"/>
                </a:cubicBezTo>
                <a:cubicBezTo>
                  <a:pt x="101" y="113"/>
                  <a:pt x="102" y="113"/>
                  <a:pt x="103" y="113"/>
                </a:cubicBezTo>
                <a:close/>
                <a:moveTo>
                  <a:pt x="111" y="121"/>
                </a:moveTo>
                <a:cubicBezTo>
                  <a:pt x="112" y="120"/>
                  <a:pt x="113" y="118"/>
                  <a:pt x="115" y="117"/>
                </a:cubicBezTo>
                <a:cubicBezTo>
                  <a:pt x="112" y="117"/>
                  <a:pt x="110" y="118"/>
                  <a:pt x="107" y="120"/>
                </a:cubicBezTo>
                <a:cubicBezTo>
                  <a:pt x="108" y="121"/>
                  <a:pt x="108" y="122"/>
                  <a:pt x="110" y="123"/>
                </a:cubicBezTo>
                <a:cubicBezTo>
                  <a:pt x="110" y="123"/>
                  <a:pt x="111" y="121"/>
                  <a:pt x="111" y="121"/>
                </a:cubicBezTo>
                <a:close/>
                <a:moveTo>
                  <a:pt x="186" y="58"/>
                </a:moveTo>
                <a:cubicBezTo>
                  <a:pt x="190" y="57"/>
                  <a:pt x="195" y="56"/>
                  <a:pt x="199" y="56"/>
                </a:cubicBezTo>
                <a:cubicBezTo>
                  <a:pt x="199" y="55"/>
                  <a:pt x="200" y="53"/>
                  <a:pt x="200" y="52"/>
                </a:cubicBezTo>
                <a:cubicBezTo>
                  <a:pt x="195" y="54"/>
                  <a:pt x="191" y="56"/>
                  <a:pt x="186" y="58"/>
                </a:cubicBezTo>
                <a:close/>
                <a:moveTo>
                  <a:pt x="20" y="24"/>
                </a:moveTo>
                <a:cubicBezTo>
                  <a:pt x="21" y="24"/>
                  <a:pt x="21" y="25"/>
                  <a:pt x="21" y="24"/>
                </a:cubicBezTo>
                <a:cubicBezTo>
                  <a:pt x="21" y="24"/>
                  <a:pt x="22" y="24"/>
                  <a:pt x="22" y="23"/>
                </a:cubicBezTo>
                <a:cubicBezTo>
                  <a:pt x="30" y="18"/>
                  <a:pt x="37" y="13"/>
                  <a:pt x="44" y="7"/>
                </a:cubicBezTo>
                <a:cubicBezTo>
                  <a:pt x="44" y="6"/>
                  <a:pt x="44" y="6"/>
                  <a:pt x="44" y="6"/>
                </a:cubicBezTo>
                <a:cubicBezTo>
                  <a:pt x="36" y="12"/>
                  <a:pt x="29" y="18"/>
                  <a:pt x="22" y="23"/>
                </a:cubicBezTo>
                <a:cubicBezTo>
                  <a:pt x="21" y="23"/>
                  <a:pt x="21" y="24"/>
                  <a:pt x="20" y="24"/>
                </a:cubicBezTo>
                <a:close/>
                <a:moveTo>
                  <a:pt x="97" y="91"/>
                </a:moveTo>
                <a:cubicBezTo>
                  <a:pt x="97" y="91"/>
                  <a:pt x="97" y="91"/>
                  <a:pt x="96" y="91"/>
                </a:cubicBezTo>
                <a:cubicBezTo>
                  <a:pt x="80" y="97"/>
                  <a:pt x="80" y="97"/>
                  <a:pt x="80" y="97"/>
                </a:cubicBezTo>
                <a:cubicBezTo>
                  <a:pt x="81" y="97"/>
                  <a:pt x="82" y="99"/>
                  <a:pt x="83" y="99"/>
                </a:cubicBezTo>
                <a:lnTo>
                  <a:pt x="97" y="91"/>
                </a:lnTo>
                <a:close/>
                <a:moveTo>
                  <a:pt x="186" y="51"/>
                </a:moveTo>
                <a:cubicBezTo>
                  <a:pt x="190" y="50"/>
                  <a:pt x="195" y="49"/>
                  <a:pt x="200" y="49"/>
                </a:cubicBezTo>
                <a:cubicBezTo>
                  <a:pt x="200" y="48"/>
                  <a:pt x="200" y="46"/>
                  <a:pt x="199" y="45"/>
                </a:cubicBezTo>
                <a:cubicBezTo>
                  <a:pt x="195" y="47"/>
                  <a:pt x="190" y="49"/>
                  <a:pt x="186" y="51"/>
                </a:cubicBezTo>
                <a:close/>
                <a:moveTo>
                  <a:pt x="62" y="87"/>
                </a:moveTo>
                <a:cubicBezTo>
                  <a:pt x="63" y="87"/>
                  <a:pt x="63" y="86"/>
                  <a:pt x="63" y="86"/>
                </a:cubicBezTo>
                <a:cubicBezTo>
                  <a:pt x="68" y="83"/>
                  <a:pt x="73" y="81"/>
                  <a:pt x="78" y="78"/>
                </a:cubicBezTo>
                <a:cubicBezTo>
                  <a:pt x="72" y="80"/>
                  <a:pt x="65" y="83"/>
                  <a:pt x="59" y="85"/>
                </a:cubicBezTo>
                <a:cubicBezTo>
                  <a:pt x="60" y="86"/>
                  <a:pt x="61" y="86"/>
                  <a:pt x="62" y="87"/>
                </a:cubicBezTo>
                <a:close/>
                <a:moveTo>
                  <a:pt x="175" y="31"/>
                </a:moveTo>
                <a:cubicBezTo>
                  <a:pt x="190" y="28"/>
                  <a:pt x="190" y="28"/>
                  <a:pt x="190" y="28"/>
                </a:cubicBezTo>
                <a:cubicBezTo>
                  <a:pt x="189" y="27"/>
                  <a:pt x="187" y="25"/>
                  <a:pt x="186" y="25"/>
                </a:cubicBezTo>
                <a:cubicBezTo>
                  <a:pt x="175" y="30"/>
                  <a:pt x="175" y="30"/>
                  <a:pt x="175" y="30"/>
                </a:cubicBezTo>
                <a:cubicBezTo>
                  <a:pt x="175" y="30"/>
                  <a:pt x="175" y="31"/>
                  <a:pt x="175" y="31"/>
                </a:cubicBezTo>
                <a:close/>
                <a:moveTo>
                  <a:pt x="177" y="37"/>
                </a:moveTo>
                <a:cubicBezTo>
                  <a:pt x="194" y="32"/>
                  <a:pt x="194" y="32"/>
                  <a:pt x="194" y="32"/>
                </a:cubicBezTo>
                <a:cubicBezTo>
                  <a:pt x="194" y="32"/>
                  <a:pt x="193" y="31"/>
                  <a:pt x="192" y="30"/>
                </a:cubicBezTo>
                <a:cubicBezTo>
                  <a:pt x="192" y="29"/>
                  <a:pt x="191" y="30"/>
                  <a:pt x="191" y="31"/>
                </a:cubicBezTo>
                <a:lnTo>
                  <a:pt x="177" y="37"/>
                </a:lnTo>
                <a:close/>
                <a:moveTo>
                  <a:pt x="93" y="105"/>
                </a:moveTo>
                <a:cubicBezTo>
                  <a:pt x="98" y="102"/>
                  <a:pt x="103" y="100"/>
                  <a:pt x="107" y="97"/>
                </a:cubicBezTo>
                <a:cubicBezTo>
                  <a:pt x="102" y="99"/>
                  <a:pt x="97" y="101"/>
                  <a:pt x="91" y="103"/>
                </a:cubicBezTo>
                <a:cubicBezTo>
                  <a:pt x="91" y="104"/>
                  <a:pt x="93" y="105"/>
                  <a:pt x="93" y="105"/>
                </a:cubicBezTo>
                <a:close/>
                <a:moveTo>
                  <a:pt x="135" y="20"/>
                </a:moveTo>
                <a:cubicBezTo>
                  <a:pt x="135" y="21"/>
                  <a:pt x="135" y="21"/>
                  <a:pt x="135" y="21"/>
                </a:cubicBezTo>
                <a:cubicBezTo>
                  <a:pt x="135" y="21"/>
                  <a:pt x="134" y="21"/>
                  <a:pt x="134" y="21"/>
                </a:cubicBezTo>
                <a:cubicBezTo>
                  <a:pt x="127" y="25"/>
                  <a:pt x="119" y="32"/>
                  <a:pt x="113" y="40"/>
                </a:cubicBezTo>
                <a:cubicBezTo>
                  <a:pt x="110" y="44"/>
                  <a:pt x="110" y="44"/>
                  <a:pt x="110" y="44"/>
                </a:cubicBezTo>
                <a:cubicBezTo>
                  <a:pt x="110" y="44"/>
                  <a:pt x="110" y="45"/>
                  <a:pt x="110" y="45"/>
                </a:cubicBezTo>
                <a:cubicBezTo>
                  <a:pt x="118" y="35"/>
                  <a:pt x="126" y="26"/>
                  <a:pt x="135" y="21"/>
                </a:cubicBezTo>
                <a:lnTo>
                  <a:pt x="135" y="20"/>
                </a:lnTo>
                <a:close/>
                <a:moveTo>
                  <a:pt x="76" y="95"/>
                </a:moveTo>
                <a:cubicBezTo>
                  <a:pt x="76" y="94"/>
                  <a:pt x="76" y="94"/>
                  <a:pt x="76" y="94"/>
                </a:cubicBezTo>
                <a:cubicBezTo>
                  <a:pt x="93" y="84"/>
                  <a:pt x="93" y="84"/>
                  <a:pt x="93" y="84"/>
                </a:cubicBezTo>
                <a:cubicBezTo>
                  <a:pt x="86" y="87"/>
                  <a:pt x="79" y="90"/>
                  <a:pt x="72" y="92"/>
                </a:cubicBezTo>
                <a:lnTo>
                  <a:pt x="76" y="95"/>
                </a:lnTo>
                <a:close/>
                <a:moveTo>
                  <a:pt x="98" y="109"/>
                </a:moveTo>
                <a:cubicBezTo>
                  <a:pt x="103" y="106"/>
                  <a:pt x="108" y="103"/>
                  <a:pt x="113" y="100"/>
                </a:cubicBezTo>
                <a:cubicBezTo>
                  <a:pt x="107" y="102"/>
                  <a:pt x="101" y="104"/>
                  <a:pt x="95" y="107"/>
                </a:cubicBezTo>
                <a:cubicBezTo>
                  <a:pt x="96" y="107"/>
                  <a:pt x="98" y="109"/>
                  <a:pt x="98" y="109"/>
                </a:cubicBezTo>
                <a:close/>
                <a:moveTo>
                  <a:pt x="109" y="136"/>
                </a:moveTo>
                <a:cubicBezTo>
                  <a:pt x="109" y="136"/>
                  <a:pt x="109" y="134"/>
                  <a:pt x="109" y="134"/>
                </a:cubicBezTo>
                <a:cubicBezTo>
                  <a:pt x="108" y="128"/>
                  <a:pt x="105" y="123"/>
                  <a:pt x="101" y="118"/>
                </a:cubicBezTo>
                <a:cubicBezTo>
                  <a:pt x="98" y="119"/>
                  <a:pt x="98" y="119"/>
                  <a:pt x="98" y="119"/>
                </a:cubicBezTo>
                <a:cubicBezTo>
                  <a:pt x="98" y="120"/>
                  <a:pt x="99" y="120"/>
                  <a:pt x="99" y="120"/>
                </a:cubicBezTo>
                <a:cubicBezTo>
                  <a:pt x="103" y="125"/>
                  <a:pt x="106" y="130"/>
                  <a:pt x="109" y="135"/>
                </a:cubicBezTo>
                <a:cubicBezTo>
                  <a:pt x="109" y="136"/>
                  <a:pt x="109" y="137"/>
                  <a:pt x="109" y="136"/>
                </a:cubicBezTo>
                <a:close/>
                <a:moveTo>
                  <a:pt x="74" y="73"/>
                </a:moveTo>
                <a:cubicBezTo>
                  <a:pt x="74" y="72"/>
                  <a:pt x="73" y="72"/>
                  <a:pt x="73" y="72"/>
                </a:cubicBezTo>
                <a:cubicBezTo>
                  <a:pt x="66" y="75"/>
                  <a:pt x="59" y="79"/>
                  <a:pt x="51" y="82"/>
                </a:cubicBezTo>
                <a:cubicBezTo>
                  <a:pt x="53" y="83"/>
                  <a:pt x="55" y="84"/>
                  <a:pt x="55" y="84"/>
                </a:cubicBezTo>
                <a:lnTo>
                  <a:pt x="74" y="73"/>
                </a:lnTo>
                <a:close/>
                <a:moveTo>
                  <a:pt x="97" y="118"/>
                </a:moveTo>
                <a:cubicBezTo>
                  <a:pt x="98" y="117"/>
                  <a:pt x="99" y="117"/>
                  <a:pt x="99" y="116"/>
                </a:cubicBezTo>
                <a:cubicBezTo>
                  <a:pt x="98" y="115"/>
                  <a:pt x="97" y="114"/>
                  <a:pt x="97" y="114"/>
                </a:cubicBezTo>
                <a:cubicBezTo>
                  <a:pt x="96" y="114"/>
                  <a:pt x="95" y="115"/>
                  <a:pt x="94" y="115"/>
                </a:cubicBezTo>
                <a:cubicBezTo>
                  <a:pt x="93" y="115"/>
                  <a:pt x="93" y="114"/>
                  <a:pt x="93" y="114"/>
                </a:cubicBezTo>
                <a:cubicBezTo>
                  <a:pt x="93" y="113"/>
                  <a:pt x="94" y="112"/>
                  <a:pt x="94" y="112"/>
                </a:cubicBezTo>
                <a:cubicBezTo>
                  <a:pt x="94" y="111"/>
                  <a:pt x="92" y="111"/>
                  <a:pt x="92" y="110"/>
                </a:cubicBezTo>
                <a:cubicBezTo>
                  <a:pt x="91" y="109"/>
                  <a:pt x="90" y="110"/>
                  <a:pt x="90" y="110"/>
                </a:cubicBezTo>
                <a:cubicBezTo>
                  <a:pt x="89" y="110"/>
                  <a:pt x="89" y="108"/>
                  <a:pt x="89" y="108"/>
                </a:cubicBezTo>
                <a:cubicBezTo>
                  <a:pt x="88" y="107"/>
                  <a:pt x="87" y="106"/>
                  <a:pt x="86" y="106"/>
                </a:cubicBezTo>
                <a:cubicBezTo>
                  <a:pt x="85" y="106"/>
                  <a:pt x="84" y="106"/>
                  <a:pt x="84" y="105"/>
                </a:cubicBezTo>
                <a:cubicBezTo>
                  <a:pt x="84" y="104"/>
                  <a:pt x="82" y="103"/>
                  <a:pt x="82" y="103"/>
                </a:cubicBezTo>
                <a:cubicBezTo>
                  <a:pt x="81" y="103"/>
                  <a:pt x="80" y="104"/>
                  <a:pt x="80" y="104"/>
                </a:cubicBezTo>
                <a:cubicBezTo>
                  <a:pt x="87" y="108"/>
                  <a:pt x="92" y="113"/>
                  <a:pt x="97" y="118"/>
                </a:cubicBezTo>
                <a:cubicBezTo>
                  <a:pt x="97" y="119"/>
                  <a:pt x="97" y="118"/>
                  <a:pt x="97" y="118"/>
                </a:cubicBezTo>
                <a:close/>
                <a:moveTo>
                  <a:pt x="18" y="61"/>
                </a:moveTo>
                <a:cubicBezTo>
                  <a:pt x="26" y="55"/>
                  <a:pt x="35" y="50"/>
                  <a:pt x="43" y="43"/>
                </a:cubicBezTo>
                <a:cubicBezTo>
                  <a:pt x="34" y="48"/>
                  <a:pt x="25" y="53"/>
                  <a:pt x="16" y="59"/>
                </a:cubicBezTo>
                <a:cubicBezTo>
                  <a:pt x="16" y="60"/>
                  <a:pt x="17" y="60"/>
                  <a:pt x="18" y="61"/>
                </a:cubicBezTo>
                <a:close/>
                <a:moveTo>
                  <a:pt x="33" y="73"/>
                </a:moveTo>
                <a:cubicBezTo>
                  <a:pt x="54" y="58"/>
                  <a:pt x="54" y="58"/>
                  <a:pt x="54" y="58"/>
                </a:cubicBezTo>
                <a:cubicBezTo>
                  <a:pt x="45" y="62"/>
                  <a:pt x="37" y="66"/>
                  <a:pt x="29" y="71"/>
                </a:cubicBezTo>
                <a:cubicBezTo>
                  <a:pt x="30" y="72"/>
                  <a:pt x="32" y="74"/>
                  <a:pt x="33" y="73"/>
                </a:cubicBezTo>
                <a:close/>
                <a:moveTo>
                  <a:pt x="48" y="81"/>
                </a:moveTo>
                <a:cubicBezTo>
                  <a:pt x="68" y="68"/>
                  <a:pt x="68" y="68"/>
                  <a:pt x="68" y="68"/>
                </a:cubicBezTo>
                <a:cubicBezTo>
                  <a:pt x="60" y="72"/>
                  <a:pt x="52" y="75"/>
                  <a:pt x="44" y="79"/>
                </a:cubicBezTo>
                <a:lnTo>
                  <a:pt x="48" y="81"/>
                </a:lnTo>
                <a:close/>
                <a:moveTo>
                  <a:pt x="69" y="91"/>
                </a:moveTo>
                <a:cubicBezTo>
                  <a:pt x="76" y="86"/>
                  <a:pt x="83" y="83"/>
                  <a:pt x="89" y="79"/>
                </a:cubicBezTo>
                <a:cubicBezTo>
                  <a:pt x="82" y="81"/>
                  <a:pt x="74" y="84"/>
                  <a:pt x="67" y="87"/>
                </a:cubicBezTo>
                <a:cubicBezTo>
                  <a:pt x="67" y="88"/>
                  <a:pt x="65" y="88"/>
                  <a:pt x="65" y="89"/>
                </a:cubicBezTo>
                <a:cubicBezTo>
                  <a:pt x="66" y="89"/>
                  <a:pt x="68" y="91"/>
                  <a:pt x="69" y="91"/>
                </a:cubicBezTo>
                <a:close/>
                <a:moveTo>
                  <a:pt x="181" y="46"/>
                </a:moveTo>
                <a:cubicBezTo>
                  <a:pt x="187" y="44"/>
                  <a:pt x="193" y="43"/>
                  <a:pt x="199" y="42"/>
                </a:cubicBezTo>
                <a:cubicBezTo>
                  <a:pt x="198" y="39"/>
                  <a:pt x="197" y="37"/>
                  <a:pt x="195" y="34"/>
                </a:cubicBezTo>
                <a:cubicBezTo>
                  <a:pt x="195" y="34"/>
                  <a:pt x="194" y="35"/>
                  <a:pt x="193" y="35"/>
                </a:cubicBezTo>
                <a:cubicBezTo>
                  <a:pt x="190" y="37"/>
                  <a:pt x="188" y="38"/>
                  <a:pt x="185" y="39"/>
                </a:cubicBezTo>
                <a:cubicBezTo>
                  <a:pt x="184" y="39"/>
                  <a:pt x="184" y="39"/>
                  <a:pt x="184" y="40"/>
                </a:cubicBezTo>
                <a:cubicBezTo>
                  <a:pt x="184" y="40"/>
                  <a:pt x="184" y="40"/>
                  <a:pt x="184" y="40"/>
                </a:cubicBezTo>
                <a:cubicBezTo>
                  <a:pt x="184" y="40"/>
                  <a:pt x="184" y="40"/>
                  <a:pt x="184" y="40"/>
                </a:cubicBezTo>
                <a:cubicBezTo>
                  <a:pt x="187" y="39"/>
                  <a:pt x="190" y="38"/>
                  <a:pt x="193" y="38"/>
                </a:cubicBezTo>
                <a:cubicBezTo>
                  <a:pt x="194" y="38"/>
                  <a:pt x="197" y="38"/>
                  <a:pt x="196" y="39"/>
                </a:cubicBezTo>
                <a:cubicBezTo>
                  <a:pt x="191" y="41"/>
                  <a:pt x="186" y="44"/>
                  <a:pt x="181" y="46"/>
                </a:cubicBezTo>
                <a:close/>
                <a:moveTo>
                  <a:pt x="40" y="17"/>
                </a:moveTo>
                <a:cubicBezTo>
                  <a:pt x="40" y="17"/>
                  <a:pt x="40" y="17"/>
                  <a:pt x="40" y="17"/>
                </a:cubicBezTo>
                <a:cubicBezTo>
                  <a:pt x="34" y="20"/>
                  <a:pt x="29" y="23"/>
                  <a:pt x="24" y="26"/>
                </a:cubicBezTo>
                <a:cubicBezTo>
                  <a:pt x="21" y="28"/>
                  <a:pt x="18" y="30"/>
                  <a:pt x="15" y="33"/>
                </a:cubicBezTo>
                <a:cubicBezTo>
                  <a:pt x="15" y="33"/>
                  <a:pt x="15" y="33"/>
                  <a:pt x="14" y="33"/>
                </a:cubicBezTo>
                <a:cubicBezTo>
                  <a:pt x="13" y="34"/>
                  <a:pt x="13" y="36"/>
                  <a:pt x="12" y="38"/>
                </a:cubicBezTo>
                <a:lnTo>
                  <a:pt x="40" y="17"/>
                </a:lnTo>
                <a:close/>
                <a:moveTo>
                  <a:pt x="21" y="64"/>
                </a:moveTo>
                <a:cubicBezTo>
                  <a:pt x="48" y="45"/>
                  <a:pt x="48" y="45"/>
                  <a:pt x="48" y="45"/>
                </a:cubicBezTo>
                <a:cubicBezTo>
                  <a:pt x="38" y="50"/>
                  <a:pt x="28" y="55"/>
                  <a:pt x="19" y="63"/>
                </a:cubicBezTo>
                <a:cubicBezTo>
                  <a:pt x="19" y="63"/>
                  <a:pt x="20" y="64"/>
                  <a:pt x="20" y="65"/>
                </a:cubicBezTo>
                <a:cubicBezTo>
                  <a:pt x="21" y="65"/>
                  <a:pt x="21" y="64"/>
                  <a:pt x="21" y="64"/>
                </a:cubicBezTo>
                <a:close/>
                <a:moveTo>
                  <a:pt x="13" y="44"/>
                </a:moveTo>
                <a:cubicBezTo>
                  <a:pt x="22" y="36"/>
                  <a:pt x="32" y="29"/>
                  <a:pt x="41" y="22"/>
                </a:cubicBezTo>
                <a:cubicBezTo>
                  <a:pt x="31" y="28"/>
                  <a:pt x="21" y="34"/>
                  <a:pt x="12" y="41"/>
                </a:cubicBezTo>
                <a:cubicBezTo>
                  <a:pt x="11" y="42"/>
                  <a:pt x="12" y="43"/>
                  <a:pt x="12" y="45"/>
                </a:cubicBezTo>
                <a:cubicBezTo>
                  <a:pt x="12" y="44"/>
                  <a:pt x="12" y="44"/>
                  <a:pt x="13" y="44"/>
                </a:cubicBezTo>
                <a:close/>
                <a:moveTo>
                  <a:pt x="14" y="51"/>
                </a:moveTo>
                <a:cubicBezTo>
                  <a:pt x="23" y="43"/>
                  <a:pt x="32" y="37"/>
                  <a:pt x="41" y="30"/>
                </a:cubicBezTo>
                <a:cubicBezTo>
                  <a:pt x="37" y="31"/>
                  <a:pt x="34" y="33"/>
                  <a:pt x="31" y="35"/>
                </a:cubicBezTo>
                <a:cubicBezTo>
                  <a:pt x="25" y="39"/>
                  <a:pt x="18" y="43"/>
                  <a:pt x="12" y="48"/>
                </a:cubicBezTo>
                <a:cubicBezTo>
                  <a:pt x="12" y="49"/>
                  <a:pt x="12" y="52"/>
                  <a:pt x="14" y="51"/>
                </a:cubicBezTo>
                <a:close/>
                <a:moveTo>
                  <a:pt x="35" y="79"/>
                </a:moveTo>
                <a:cubicBezTo>
                  <a:pt x="35" y="79"/>
                  <a:pt x="35" y="80"/>
                  <a:pt x="35" y="80"/>
                </a:cubicBezTo>
                <a:cubicBezTo>
                  <a:pt x="47" y="86"/>
                  <a:pt x="59" y="93"/>
                  <a:pt x="71" y="99"/>
                </a:cubicBezTo>
                <a:cubicBezTo>
                  <a:pt x="72" y="97"/>
                  <a:pt x="72" y="97"/>
                  <a:pt x="72" y="97"/>
                </a:cubicBezTo>
                <a:cubicBezTo>
                  <a:pt x="71" y="97"/>
                  <a:pt x="69" y="96"/>
                  <a:pt x="69" y="96"/>
                </a:cubicBezTo>
                <a:cubicBezTo>
                  <a:pt x="67" y="95"/>
                  <a:pt x="66" y="95"/>
                  <a:pt x="65" y="95"/>
                </a:cubicBezTo>
                <a:cubicBezTo>
                  <a:pt x="65" y="95"/>
                  <a:pt x="65" y="94"/>
                  <a:pt x="65" y="93"/>
                </a:cubicBezTo>
                <a:cubicBezTo>
                  <a:pt x="64" y="93"/>
                  <a:pt x="63" y="92"/>
                  <a:pt x="62" y="92"/>
                </a:cubicBezTo>
                <a:cubicBezTo>
                  <a:pt x="52" y="86"/>
                  <a:pt x="42" y="83"/>
                  <a:pt x="31" y="77"/>
                </a:cubicBezTo>
                <a:cubicBezTo>
                  <a:pt x="34" y="79"/>
                  <a:pt x="34" y="79"/>
                  <a:pt x="34" y="79"/>
                </a:cubicBezTo>
                <a:cubicBezTo>
                  <a:pt x="34" y="80"/>
                  <a:pt x="34" y="79"/>
                  <a:pt x="35" y="79"/>
                </a:cubicBezTo>
                <a:close/>
                <a:moveTo>
                  <a:pt x="15" y="55"/>
                </a:moveTo>
                <a:cubicBezTo>
                  <a:pt x="24" y="48"/>
                  <a:pt x="33" y="42"/>
                  <a:pt x="42" y="35"/>
                </a:cubicBezTo>
                <a:cubicBezTo>
                  <a:pt x="32" y="40"/>
                  <a:pt x="22" y="45"/>
                  <a:pt x="13" y="54"/>
                </a:cubicBezTo>
                <a:cubicBezTo>
                  <a:pt x="14" y="54"/>
                  <a:pt x="14" y="55"/>
                  <a:pt x="15" y="55"/>
                </a:cubicBezTo>
                <a:close/>
                <a:moveTo>
                  <a:pt x="27" y="70"/>
                </a:moveTo>
                <a:cubicBezTo>
                  <a:pt x="36" y="63"/>
                  <a:pt x="45" y="58"/>
                  <a:pt x="53" y="51"/>
                </a:cubicBezTo>
                <a:cubicBezTo>
                  <a:pt x="43" y="56"/>
                  <a:pt x="33" y="61"/>
                  <a:pt x="23" y="67"/>
                </a:cubicBezTo>
                <a:cubicBezTo>
                  <a:pt x="24" y="68"/>
                  <a:pt x="25" y="68"/>
                  <a:pt x="26" y="69"/>
                </a:cubicBezTo>
                <a:cubicBezTo>
                  <a:pt x="27" y="70"/>
                  <a:pt x="27" y="70"/>
                  <a:pt x="27" y="70"/>
                </a:cubicBezTo>
                <a:close/>
                <a:moveTo>
                  <a:pt x="41" y="77"/>
                </a:moveTo>
                <a:cubicBezTo>
                  <a:pt x="41" y="77"/>
                  <a:pt x="41" y="77"/>
                  <a:pt x="42" y="77"/>
                </a:cubicBezTo>
                <a:cubicBezTo>
                  <a:pt x="50" y="70"/>
                  <a:pt x="58" y="65"/>
                  <a:pt x="66" y="59"/>
                </a:cubicBezTo>
                <a:cubicBezTo>
                  <a:pt x="65" y="59"/>
                  <a:pt x="65" y="59"/>
                  <a:pt x="64" y="59"/>
                </a:cubicBezTo>
                <a:cubicBezTo>
                  <a:pt x="54" y="64"/>
                  <a:pt x="45" y="69"/>
                  <a:pt x="35" y="74"/>
                </a:cubicBezTo>
                <a:cubicBezTo>
                  <a:pt x="37" y="76"/>
                  <a:pt x="39" y="77"/>
                  <a:pt x="41" y="77"/>
                </a:cubicBezTo>
                <a:close/>
                <a:moveTo>
                  <a:pt x="178" y="71"/>
                </a:moveTo>
                <a:cubicBezTo>
                  <a:pt x="179" y="71"/>
                  <a:pt x="180" y="71"/>
                  <a:pt x="180" y="71"/>
                </a:cubicBezTo>
                <a:cubicBezTo>
                  <a:pt x="184" y="69"/>
                  <a:pt x="189" y="68"/>
                  <a:pt x="193" y="68"/>
                </a:cubicBezTo>
                <a:cubicBezTo>
                  <a:pt x="193" y="69"/>
                  <a:pt x="192" y="70"/>
                  <a:pt x="192" y="70"/>
                </a:cubicBezTo>
                <a:cubicBezTo>
                  <a:pt x="185" y="74"/>
                  <a:pt x="178" y="77"/>
                  <a:pt x="170" y="81"/>
                </a:cubicBezTo>
                <a:cubicBezTo>
                  <a:pt x="187" y="78"/>
                  <a:pt x="187" y="78"/>
                  <a:pt x="187" y="78"/>
                </a:cubicBezTo>
                <a:cubicBezTo>
                  <a:pt x="192" y="72"/>
                  <a:pt x="196" y="65"/>
                  <a:pt x="199" y="58"/>
                </a:cubicBezTo>
                <a:cubicBezTo>
                  <a:pt x="193" y="61"/>
                  <a:pt x="187" y="63"/>
                  <a:pt x="182" y="65"/>
                </a:cubicBezTo>
                <a:cubicBezTo>
                  <a:pt x="181" y="65"/>
                  <a:pt x="181" y="65"/>
                  <a:pt x="181" y="65"/>
                </a:cubicBezTo>
                <a:cubicBezTo>
                  <a:pt x="182" y="65"/>
                  <a:pt x="182" y="65"/>
                  <a:pt x="182" y="65"/>
                </a:cubicBezTo>
                <a:cubicBezTo>
                  <a:pt x="191" y="63"/>
                  <a:pt x="191" y="63"/>
                  <a:pt x="191" y="63"/>
                </a:cubicBezTo>
                <a:cubicBezTo>
                  <a:pt x="193" y="63"/>
                  <a:pt x="195" y="62"/>
                  <a:pt x="196" y="62"/>
                </a:cubicBezTo>
                <a:cubicBezTo>
                  <a:pt x="196" y="63"/>
                  <a:pt x="196" y="64"/>
                  <a:pt x="195" y="64"/>
                </a:cubicBezTo>
                <a:cubicBezTo>
                  <a:pt x="189" y="67"/>
                  <a:pt x="184" y="69"/>
                  <a:pt x="178" y="71"/>
                </a:cubicBezTo>
                <a:close/>
                <a:moveTo>
                  <a:pt x="193" y="59"/>
                </a:moveTo>
                <a:cubicBezTo>
                  <a:pt x="193" y="58"/>
                  <a:pt x="193" y="58"/>
                  <a:pt x="193" y="58"/>
                </a:cubicBezTo>
                <a:cubicBezTo>
                  <a:pt x="187" y="59"/>
                  <a:pt x="181" y="61"/>
                  <a:pt x="176" y="63"/>
                </a:cubicBezTo>
                <a:cubicBezTo>
                  <a:pt x="175" y="63"/>
                  <a:pt x="175" y="63"/>
                  <a:pt x="174" y="62"/>
                </a:cubicBezTo>
                <a:cubicBezTo>
                  <a:pt x="174" y="62"/>
                  <a:pt x="174" y="61"/>
                  <a:pt x="174" y="61"/>
                </a:cubicBezTo>
                <a:cubicBezTo>
                  <a:pt x="182" y="57"/>
                  <a:pt x="190" y="54"/>
                  <a:pt x="198" y="51"/>
                </a:cubicBezTo>
                <a:cubicBezTo>
                  <a:pt x="198" y="51"/>
                  <a:pt x="200" y="50"/>
                  <a:pt x="198" y="51"/>
                </a:cubicBezTo>
                <a:cubicBezTo>
                  <a:pt x="191" y="52"/>
                  <a:pt x="185" y="53"/>
                  <a:pt x="178" y="55"/>
                </a:cubicBezTo>
                <a:cubicBezTo>
                  <a:pt x="178" y="55"/>
                  <a:pt x="176" y="55"/>
                  <a:pt x="176" y="54"/>
                </a:cubicBezTo>
                <a:cubicBezTo>
                  <a:pt x="176" y="53"/>
                  <a:pt x="177" y="53"/>
                  <a:pt x="177" y="52"/>
                </a:cubicBezTo>
                <a:cubicBezTo>
                  <a:pt x="183" y="50"/>
                  <a:pt x="189" y="47"/>
                  <a:pt x="195" y="45"/>
                </a:cubicBezTo>
                <a:cubicBezTo>
                  <a:pt x="196" y="45"/>
                  <a:pt x="196" y="45"/>
                  <a:pt x="196" y="45"/>
                </a:cubicBezTo>
                <a:cubicBezTo>
                  <a:pt x="197" y="44"/>
                  <a:pt x="197" y="44"/>
                  <a:pt x="197" y="44"/>
                </a:cubicBezTo>
                <a:cubicBezTo>
                  <a:pt x="196" y="45"/>
                  <a:pt x="196" y="45"/>
                  <a:pt x="196" y="45"/>
                </a:cubicBezTo>
                <a:cubicBezTo>
                  <a:pt x="196" y="45"/>
                  <a:pt x="195" y="45"/>
                  <a:pt x="195" y="45"/>
                </a:cubicBezTo>
                <a:cubicBezTo>
                  <a:pt x="195" y="45"/>
                  <a:pt x="195" y="45"/>
                  <a:pt x="195" y="45"/>
                </a:cubicBezTo>
                <a:cubicBezTo>
                  <a:pt x="188" y="46"/>
                  <a:pt x="181" y="48"/>
                  <a:pt x="174" y="49"/>
                </a:cubicBezTo>
                <a:cubicBezTo>
                  <a:pt x="172" y="50"/>
                  <a:pt x="170" y="51"/>
                  <a:pt x="168" y="51"/>
                </a:cubicBezTo>
                <a:cubicBezTo>
                  <a:pt x="168" y="50"/>
                  <a:pt x="168" y="49"/>
                  <a:pt x="168" y="49"/>
                </a:cubicBezTo>
                <a:cubicBezTo>
                  <a:pt x="175" y="46"/>
                  <a:pt x="182" y="43"/>
                  <a:pt x="189" y="41"/>
                </a:cubicBezTo>
                <a:cubicBezTo>
                  <a:pt x="186" y="41"/>
                  <a:pt x="184" y="41"/>
                  <a:pt x="182" y="42"/>
                </a:cubicBezTo>
                <a:cubicBezTo>
                  <a:pt x="177" y="43"/>
                  <a:pt x="172" y="44"/>
                  <a:pt x="168" y="46"/>
                </a:cubicBezTo>
                <a:cubicBezTo>
                  <a:pt x="168" y="47"/>
                  <a:pt x="167" y="45"/>
                  <a:pt x="167" y="45"/>
                </a:cubicBezTo>
                <a:cubicBezTo>
                  <a:pt x="173" y="42"/>
                  <a:pt x="179" y="40"/>
                  <a:pt x="184" y="37"/>
                </a:cubicBezTo>
                <a:cubicBezTo>
                  <a:pt x="185" y="37"/>
                  <a:pt x="185" y="37"/>
                  <a:pt x="185" y="37"/>
                </a:cubicBezTo>
                <a:cubicBezTo>
                  <a:pt x="185" y="37"/>
                  <a:pt x="185" y="37"/>
                  <a:pt x="185" y="37"/>
                </a:cubicBezTo>
                <a:cubicBezTo>
                  <a:pt x="186" y="36"/>
                  <a:pt x="186" y="36"/>
                  <a:pt x="186" y="36"/>
                </a:cubicBezTo>
                <a:cubicBezTo>
                  <a:pt x="185" y="37"/>
                  <a:pt x="185" y="37"/>
                  <a:pt x="185" y="37"/>
                </a:cubicBezTo>
                <a:cubicBezTo>
                  <a:pt x="185" y="37"/>
                  <a:pt x="185" y="37"/>
                  <a:pt x="185" y="37"/>
                </a:cubicBezTo>
                <a:cubicBezTo>
                  <a:pt x="184" y="37"/>
                  <a:pt x="184" y="37"/>
                  <a:pt x="184" y="37"/>
                </a:cubicBezTo>
                <a:cubicBezTo>
                  <a:pt x="184" y="37"/>
                  <a:pt x="184" y="37"/>
                  <a:pt x="184" y="37"/>
                </a:cubicBezTo>
                <a:cubicBezTo>
                  <a:pt x="178" y="39"/>
                  <a:pt x="172" y="40"/>
                  <a:pt x="167" y="42"/>
                </a:cubicBezTo>
                <a:cubicBezTo>
                  <a:pt x="166" y="42"/>
                  <a:pt x="166" y="40"/>
                  <a:pt x="166" y="40"/>
                </a:cubicBezTo>
                <a:cubicBezTo>
                  <a:pt x="174" y="36"/>
                  <a:pt x="181" y="33"/>
                  <a:pt x="188" y="30"/>
                </a:cubicBezTo>
                <a:cubicBezTo>
                  <a:pt x="188" y="30"/>
                  <a:pt x="189" y="30"/>
                  <a:pt x="188" y="30"/>
                </a:cubicBezTo>
                <a:cubicBezTo>
                  <a:pt x="180" y="31"/>
                  <a:pt x="172" y="33"/>
                  <a:pt x="164" y="37"/>
                </a:cubicBezTo>
                <a:cubicBezTo>
                  <a:pt x="164" y="37"/>
                  <a:pt x="163" y="37"/>
                  <a:pt x="162" y="36"/>
                </a:cubicBezTo>
                <a:cubicBezTo>
                  <a:pt x="162" y="36"/>
                  <a:pt x="163" y="35"/>
                  <a:pt x="164" y="34"/>
                </a:cubicBezTo>
                <a:cubicBezTo>
                  <a:pt x="170" y="31"/>
                  <a:pt x="177" y="28"/>
                  <a:pt x="184" y="24"/>
                </a:cubicBezTo>
                <a:cubicBezTo>
                  <a:pt x="185" y="24"/>
                  <a:pt x="184" y="24"/>
                  <a:pt x="184" y="24"/>
                </a:cubicBezTo>
                <a:cubicBezTo>
                  <a:pt x="176" y="26"/>
                  <a:pt x="169" y="27"/>
                  <a:pt x="162" y="31"/>
                </a:cubicBezTo>
                <a:cubicBezTo>
                  <a:pt x="161" y="31"/>
                  <a:pt x="162" y="29"/>
                  <a:pt x="163" y="29"/>
                </a:cubicBezTo>
                <a:cubicBezTo>
                  <a:pt x="167" y="26"/>
                  <a:pt x="171" y="25"/>
                  <a:pt x="175" y="23"/>
                </a:cubicBezTo>
                <a:cubicBezTo>
                  <a:pt x="175" y="22"/>
                  <a:pt x="175" y="22"/>
                  <a:pt x="175" y="22"/>
                </a:cubicBezTo>
                <a:cubicBezTo>
                  <a:pt x="175" y="23"/>
                  <a:pt x="175" y="23"/>
                  <a:pt x="175" y="23"/>
                </a:cubicBezTo>
                <a:cubicBezTo>
                  <a:pt x="175" y="22"/>
                  <a:pt x="175" y="22"/>
                  <a:pt x="175" y="22"/>
                </a:cubicBezTo>
                <a:cubicBezTo>
                  <a:pt x="168" y="24"/>
                  <a:pt x="162" y="26"/>
                  <a:pt x="156" y="29"/>
                </a:cubicBezTo>
                <a:cubicBezTo>
                  <a:pt x="156" y="29"/>
                  <a:pt x="155" y="28"/>
                  <a:pt x="155" y="28"/>
                </a:cubicBezTo>
                <a:cubicBezTo>
                  <a:pt x="160" y="25"/>
                  <a:pt x="165" y="22"/>
                  <a:pt x="170" y="20"/>
                </a:cubicBezTo>
                <a:cubicBezTo>
                  <a:pt x="170" y="19"/>
                  <a:pt x="170" y="19"/>
                  <a:pt x="170" y="19"/>
                </a:cubicBezTo>
                <a:cubicBezTo>
                  <a:pt x="164" y="22"/>
                  <a:pt x="159" y="23"/>
                  <a:pt x="154" y="26"/>
                </a:cubicBezTo>
                <a:cubicBezTo>
                  <a:pt x="154" y="26"/>
                  <a:pt x="153" y="26"/>
                  <a:pt x="152" y="26"/>
                </a:cubicBezTo>
                <a:cubicBezTo>
                  <a:pt x="152" y="25"/>
                  <a:pt x="152" y="25"/>
                  <a:pt x="153" y="24"/>
                </a:cubicBezTo>
                <a:cubicBezTo>
                  <a:pt x="156" y="22"/>
                  <a:pt x="160" y="20"/>
                  <a:pt x="164" y="17"/>
                </a:cubicBezTo>
                <a:cubicBezTo>
                  <a:pt x="159" y="17"/>
                  <a:pt x="155" y="20"/>
                  <a:pt x="152" y="23"/>
                </a:cubicBezTo>
                <a:cubicBezTo>
                  <a:pt x="152" y="23"/>
                  <a:pt x="153" y="22"/>
                  <a:pt x="152" y="23"/>
                </a:cubicBezTo>
                <a:cubicBezTo>
                  <a:pt x="151" y="24"/>
                  <a:pt x="150" y="25"/>
                  <a:pt x="149" y="25"/>
                </a:cubicBezTo>
                <a:cubicBezTo>
                  <a:pt x="148" y="25"/>
                  <a:pt x="148" y="24"/>
                  <a:pt x="148" y="23"/>
                </a:cubicBezTo>
                <a:cubicBezTo>
                  <a:pt x="150" y="21"/>
                  <a:pt x="154" y="20"/>
                  <a:pt x="157" y="18"/>
                </a:cubicBezTo>
                <a:cubicBezTo>
                  <a:pt x="155" y="18"/>
                  <a:pt x="154" y="18"/>
                  <a:pt x="154" y="18"/>
                </a:cubicBezTo>
                <a:cubicBezTo>
                  <a:pt x="139" y="21"/>
                  <a:pt x="126" y="31"/>
                  <a:pt x="114" y="48"/>
                </a:cubicBezTo>
                <a:cubicBezTo>
                  <a:pt x="115" y="51"/>
                  <a:pt x="112" y="51"/>
                  <a:pt x="111" y="51"/>
                </a:cubicBezTo>
                <a:cubicBezTo>
                  <a:pt x="110" y="51"/>
                  <a:pt x="109" y="51"/>
                  <a:pt x="108" y="51"/>
                </a:cubicBezTo>
                <a:cubicBezTo>
                  <a:pt x="108" y="49"/>
                  <a:pt x="105" y="48"/>
                  <a:pt x="104" y="48"/>
                </a:cubicBezTo>
                <a:cubicBezTo>
                  <a:pt x="103" y="46"/>
                  <a:pt x="103" y="44"/>
                  <a:pt x="102" y="43"/>
                </a:cubicBezTo>
                <a:cubicBezTo>
                  <a:pt x="99" y="37"/>
                  <a:pt x="94" y="32"/>
                  <a:pt x="89" y="27"/>
                </a:cubicBezTo>
                <a:cubicBezTo>
                  <a:pt x="77" y="18"/>
                  <a:pt x="60" y="10"/>
                  <a:pt x="47" y="6"/>
                </a:cubicBezTo>
                <a:cubicBezTo>
                  <a:pt x="41" y="12"/>
                  <a:pt x="35" y="16"/>
                  <a:pt x="28" y="21"/>
                </a:cubicBezTo>
                <a:cubicBezTo>
                  <a:pt x="28" y="22"/>
                  <a:pt x="28" y="22"/>
                  <a:pt x="28" y="22"/>
                </a:cubicBezTo>
                <a:cubicBezTo>
                  <a:pt x="28" y="21"/>
                  <a:pt x="28" y="21"/>
                  <a:pt x="28" y="21"/>
                </a:cubicBezTo>
                <a:cubicBezTo>
                  <a:pt x="28" y="21"/>
                  <a:pt x="29" y="21"/>
                  <a:pt x="29" y="21"/>
                </a:cubicBezTo>
                <a:cubicBezTo>
                  <a:pt x="35" y="17"/>
                  <a:pt x="42" y="14"/>
                  <a:pt x="49" y="10"/>
                </a:cubicBezTo>
                <a:cubicBezTo>
                  <a:pt x="49" y="10"/>
                  <a:pt x="50" y="11"/>
                  <a:pt x="49" y="11"/>
                </a:cubicBezTo>
                <a:cubicBezTo>
                  <a:pt x="42" y="17"/>
                  <a:pt x="34" y="23"/>
                  <a:pt x="27" y="29"/>
                </a:cubicBezTo>
                <a:cubicBezTo>
                  <a:pt x="27" y="29"/>
                  <a:pt x="27" y="29"/>
                  <a:pt x="27" y="29"/>
                </a:cubicBezTo>
                <a:cubicBezTo>
                  <a:pt x="27" y="29"/>
                  <a:pt x="27" y="29"/>
                  <a:pt x="27" y="29"/>
                </a:cubicBezTo>
                <a:cubicBezTo>
                  <a:pt x="34" y="24"/>
                  <a:pt x="42" y="20"/>
                  <a:pt x="49" y="16"/>
                </a:cubicBezTo>
                <a:cubicBezTo>
                  <a:pt x="50" y="16"/>
                  <a:pt x="50" y="17"/>
                  <a:pt x="50" y="18"/>
                </a:cubicBezTo>
                <a:cubicBezTo>
                  <a:pt x="20" y="40"/>
                  <a:pt x="20" y="40"/>
                  <a:pt x="20" y="40"/>
                </a:cubicBezTo>
                <a:cubicBezTo>
                  <a:pt x="29" y="34"/>
                  <a:pt x="38" y="29"/>
                  <a:pt x="46" y="25"/>
                </a:cubicBezTo>
                <a:cubicBezTo>
                  <a:pt x="47" y="24"/>
                  <a:pt x="48" y="26"/>
                  <a:pt x="47" y="26"/>
                </a:cubicBezTo>
                <a:cubicBezTo>
                  <a:pt x="44" y="30"/>
                  <a:pt x="40" y="32"/>
                  <a:pt x="37" y="35"/>
                </a:cubicBezTo>
                <a:cubicBezTo>
                  <a:pt x="36" y="36"/>
                  <a:pt x="36" y="36"/>
                  <a:pt x="36" y="36"/>
                </a:cubicBezTo>
                <a:cubicBezTo>
                  <a:pt x="37" y="35"/>
                  <a:pt x="37" y="35"/>
                  <a:pt x="37" y="35"/>
                </a:cubicBezTo>
                <a:cubicBezTo>
                  <a:pt x="40" y="34"/>
                  <a:pt x="43" y="32"/>
                  <a:pt x="45" y="31"/>
                </a:cubicBezTo>
                <a:cubicBezTo>
                  <a:pt x="46" y="31"/>
                  <a:pt x="47" y="32"/>
                  <a:pt x="46" y="32"/>
                </a:cubicBezTo>
                <a:cubicBezTo>
                  <a:pt x="44" y="35"/>
                  <a:pt x="42" y="37"/>
                  <a:pt x="39" y="39"/>
                </a:cubicBezTo>
                <a:cubicBezTo>
                  <a:pt x="39" y="39"/>
                  <a:pt x="38" y="40"/>
                  <a:pt x="38" y="40"/>
                </a:cubicBezTo>
                <a:cubicBezTo>
                  <a:pt x="30" y="46"/>
                  <a:pt x="23" y="51"/>
                  <a:pt x="15" y="57"/>
                </a:cubicBezTo>
                <a:cubicBezTo>
                  <a:pt x="26" y="51"/>
                  <a:pt x="37" y="44"/>
                  <a:pt x="48" y="39"/>
                </a:cubicBezTo>
                <a:cubicBezTo>
                  <a:pt x="49" y="39"/>
                  <a:pt x="49" y="40"/>
                  <a:pt x="49" y="40"/>
                </a:cubicBezTo>
                <a:cubicBezTo>
                  <a:pt x="48" y="42"/>
                  <a:pt x="47" y="43"/>
                  <a:pt x="46" y="44"/>
                </a:cubicBezTo>
                <a:cubicBezTo>
                  <a:pt x="48" y="42"/>
                  <a:pt x="51" y="41"/>
                  <a:pt x="53" y="40"/>
                </a:cubicBezTo>
                <a:cubicBezTo>
                  <a:pt x="54" y="42"/>
                  <a:pt x="52" y="43"/>
                  <a:pt x="52" y="43"/>
                </a:cubicBezTo>
                <a:cubicBezTo>
                  <a:pt x="22" y="66"/>
                  <a:pt x="22" y="66"/>
                  <a:pt x="22" y="66"/>
                </a:cubicBezTo>
                <a:cubicBezTo>
                  <a:pt x="34" y="59"/>
                  <a:pt x="46" y="52"/>
                  <a:pt x="58" y="47"/>
                </a:cubicBezTo>
                <a:cubicBezTo>
                  <a:pt x="58" y="47"/>
                  <a:pt x="59" y="48"/>
                  <a:pt x="59" y="48"/>
                </a:cubicBezTo>
                <a:cubicBezTo>
                  <a:pt x="54" y="53"/>
                  <a:pt x="48" y="57"/>
                  <a:pt x="43" y="61"/>
                </a:cubicBezTo>
                <a:cubicBezTo>
                  <a:pt x="54" y="56"/>
                  <a:pt x="54" y="56"/>
                  <a:pt x="54" y="56"/>
                </a:cubicBezTo>
                <a:cubicBezTo>
                  <a:pt x="56" y="54"/>
                  <a:pt x="58" y="53"/>
                  <a:pt x="61" y="53"/>
                </a:cubicBezTo>
                <a:cubicBezTo>
                  <a:pt x="61" y="54"/>
                  <a:pt x="60" y="55"/>
                  <a:pt x="60" y="55"/>
                </a:cubicBezTo>
                <a:cubicBezTo>
                  <a:pt x="54" y="59"/>
                  <a:pt x="49" y="64"/>
                  <a:pt x="43" y="68"/>
                </a:cubicBezTo>
                <a:cubicBezTo>
                  <a:pt x="43" y="67"/>
                  <a:pt x="43" y="68"/>
                  <a:pt x="43" y="68"/>
                </a:cubicBezTo>
                <a:cubicBezTo>
                  <a:pt x="43" y="68"/>
                  <a:pt x="43" y="68"/>
                  <a:pt x="43" y="68"/>
                </a:cubicBezTo>
                <a:cubicBezTo>
                  <a:pt x="52" y="63"/>
                  <a:pt x="60" y="59"/>
                  <a:pt x="69" y="56"/>
                </a:cubicBezTo>
                <a:cubicBezTo>
                  <a:pt x="70" y="56"/>
                  <a:pt x="71" y="57"/>
                  <a:pt x="70" y="58"/>
                </a:cubicBezTo>
                <a:cubicBezTo>
                  <a:pt x="62" y="65"/>
                  <a:pt x="53" y="70"/>
                  <a:pt x="45" y="76"/>
                </a:cubicBezTo>
                <a:cubicBezTo>
                  <a:pt x="55" y="72"/>
                  <a:pt x="65" y="68"/>
                  <a:pt x="74" y="64"/>
                </a:cubicBezTo>
                <a:cubicBezTo>
                  <a:pt x="75" y="64"/>
                  <a:pt x="76" y="65"/>
                  <a:pt x="75" y="65"/>
                </a:cubicBezTo>
                <a:cubicBezTo>
                  <a:pt x="69" y="70"/>
                  <a:pt x="62" y="74"/>
                  <a:pt x="56" y="78"/>
                </a:cubicBezTo>
                <a:cubicBezTo>
                  <a:pt x="64" y="75"/>
                  <a:pt x="71" y="71"/>
                  <a:pt x="79" y="69"/>
                </a:cubicBezTo>
                <a:cubicBezTo>
                  <a:pt x="80" y="69"/>
                  <a:pt x="81" y="70"/>
                  <a:pt x="80" y="70"/>
                </a:cubicBezTo>
                <a:cubicBezTo>
                  <a:pt x="74" y="75"/>
                  <a:pt x="67" y="79"/>
                  <a:pt x="61" y="83"/>
                </a:cubicBezTo>
                <a:cubicBezTo>
                  <a:pt x="60" y="83"/>
                  <a:pt x="60" y="83"/>
                  <a:pt x="60" y="83"/>
                </a:cubicBezTo>
                <a:cubicBezTo>
                  <a:pt x="61" y="83"/>
                  <a:pt x="61" y="83"/>
                  <a:pt x="61" y="83"/>
                </a:cubicBezTo>
                <a:cubicBezTo>
                  <a:pt x="68" y="80"/>
                  <a:pt x="76" y="76"/>
                  <a:pt x="84" y="74"/>
                </a:cubicBezTo>
                <a:cubicBezTo>
                  <a:pt x="84" y="74"/>
                  <a:pt x="84" y="75"/>
                  <a:pt x="84" y="76"/>
                </a:cubicBezTo>
                <a:cubicBezTo>
                  <a:pt x="80" y="79"/>
                  <a:pt x="76" y="81"/>
                  <a:pt x="73" y="83"/>
                </a:cubicBezTo>
                <a:cubicBezTo>
                  <a:pt x="72" y="83"/>
                  <a:pt x="72" y="83"/>
                  <a:pt x="72" y="83"/>
                </a:cubicBezTo>
                <a:cubicBezTo>
                  <a:pt x="73" y="83"/>
                  <a:pt x="73" y="83"/>
                  <a:pt x="73" y="83"/>
                </a:cubicBezTo>
                <a:cubicBezTo>
                  <a:pt x="79" y="81"/>
                  <a:pt x="86" y="78"/>
                  <a:pt x="92" y="77"/>
                </a:cubicBezTo>
                <a:cubicBezTo>
                  <a:pt x="94" y="76"/>
                  <a:pt x="94" y="77"/>
                  <a:pt x="94" y="78"/>
                </a:cubicBezTo>
                <a:cubicBezTo>
                  <a:pt x="92" y="79"/>
                  <a:pt x="90" y="80"/>
                  <a:pt x="88" y="82"/>
                </a:cubicBezTo>
                <a:cubicBezTo>
                  <a:pt x="87" y="83"/>
                  <a:pt x="85" y="83"/>
                  <a:pt x="84" y="84"/>
                </a:cubicBezTo>
                <a:cubicBezTo>
                  <a:pt x="81" y="86"/>
                  <a:pt x="78" y="87"/>
                  <a:pt x="75" y="89"/>
                </a:cubicBezTo>
                <a:cubicBezTo>
                  <a:pt x="74" y="90"/>
                  <a:pt x="75" y="89"/>
                  <a:pt x="75" y="89"/>
                </a:cubicBezTo>
                <a:cubicBezTo>
                  <a:pt x="83" y="86"/>
                  <a:pt x="91" y="83"/>
                  <a:pt x="99" y="81"/>
                </a:cubicBezTo>
                <a:cubicBezTo>
                  <a:pt x="99" y="81"/>
                  <a:pt x="100" y="82"/>
                  <a:pt x="99" y="83"/>
                </a:cubicBezTo>
                <a:cubicBezTo>
                  <a:pt x="93" y="87"/>
                  <a:pt x="85" y="91"/>
                  <a:pt x="78" y="95"/>
                </a:cubicBezTo>
                <a:cubicBezTo>
                  <a:pt x="78" y="95"/>
                  <a:pt x="77" y="96"/>
                  <a:pt x="78" y="96"/>
                </a:cubicBezTo>
                <a:cubicBezTo>
                  <a:pt x="81" y="94"/>
                  <a:pt x="84" y="94"/>
                  <a:pt x="87" y="93"/>
                </a:cubicBezTo>
                <a:cubicBezTo>
                  <a:pt x="93" y="90"/>
                  <a:pt x="100" y="88"/>
                  <a:pt x="106" y="86"/>
                </a:cubicBezTo>
                <a:cubicBezTo>
                  <a:pt x="106" y="86"/>
                  <a:pt x="106" y="88"/>
                  <a:pt x="106" y="88"/>
                </a:cubicBezTo>
                <a:cubicBezTo>
                  <a:pt x="99" y="92"/>
                  <a:pt x="93" y="96"/>
                  <a:pt x="86" y="99"/>
                </a:cubicBezTo>
                <a:cubicBezTo>
                  <a:pt x="92" y="97"/>
                  <a:pt x="99" y="94"/>
                  <a:pt x="106" y="92"/>
                </a:cubicBezTo>
                <a:cubicBezTo>
                  <a:pt x="106" y="92"/>
                  <a:pt x="107" y="92"/>
                  <a:pt x="106" y="93"/>
                </a:cubicBezTo>
                <a:cubicBezTo>
                  <a:pt x="104" y="95"/>
                  <a:pt x="101" y="97"/>
                  <a:pt x="99" y="98"/>
                </a:cubicBezTo>
                <a:cubicBezTo>
                  <a:pt x="98" y="98"/>
                  <a:pt x="97" y="98"/>
                  <a:pt x="97" y="99"/>
                </a:cubicBezTo>
                <a:cubicBezTo>
                  <a:pt x="98" y="99"/>
                  <a:pt x="98" y="99"/>
                  <a:pt x="99" y="98"/>
                </a:cubicBezTo>
                <a:cubicBezTo>
                  <a:pt x="103" y="97"/>
                  <a:pt x="108" y="95"/>
                  <a:pt x="113" y="94"/>
                </a:cubicBezTo>
                <a:cubicBezTo>
                  <a:pt x="114" y="94"/>
                  <a:pt x="114" y="95"/>
                  <a:pt x="114" y="95"/>
                </a:cubicBezTo>
                <a:cubicBezTo>
                  <a:pt x="112" y="97"/>
                  <a:pt x="109" y="98"/>
                  <a:pt x="107" y="100"/>
                </a:cubicBezTo>
                <a:cubicBezTo>
                  <a:pt x="111" y="99"/>
                  <a:pt x="114" y="97"/>
                  <a:pt x="117" y="97"/>
                </a:cubicBezTo>
                <a:cubicBezTo>
                  <a:pt x="118" y="96"/>
                  <a:pt x="118" y="98"/>
                  <a:pt x="118" y="98"/>
                </a:cubicBezTo>
                <a:cubicBezTo>
                  <a:pt x="112" y="103"/>
                  <a:pt x="106" y="106"/>
                  <a:pt x="100" y="110"/>
                </a:cubicBezTo>
                <a:cubicBezTo>
                  <a:pt x="105" y="108"/>
                  <a:pt x="111" y="107"/>
                  <a:pt x="116" y="105"/>
                </a:cubicBezTo>
                <a:cubicBezTo>
                  <a:pt x="116" y="105"/>
                  <a:pt x="117" y="106"/>
                  <a:pt x="117" y="106"/>
                </a:cubicBezTo>
                <a:cubicBezTo>
                  <a:pt x="104" y="115"/>
                  <a:pt x="104" y="115"/>
                  <a:pt x="104" y="115"/>
                </a:cubicBezTo>
                <a:cubicBezTo>
                  <a:pt x="107" y="114"/>
                  <a:pt x="110" y="113"/>
                  <a:pt x="113" y="113"/>
                </a:cubicBezTo>
                <a:cubicBezTo>
                  <a:pt x="113" y="112"/>
                  <a:pt x="113" y="113"/>
                  <a:pt x="113" y="114"/>
                </a:cubicBezTo>
                <a:cubicBezTo>
                  <a:pt x="107" y="118"/>
                  <a:pt x="107" y="118"/>
                  <a:pt x="107" y="118"/>
                </a:cubicBezTo>
                <a:cubicBezTo>
                  <a:pt x="110" y="117"/>
                  <a:pt x="113" y="115"/>
                  <a:pt x="116" y="115"/>
                </a:cubicBezTo>
                <a:cubicBezTo>
                  <a:pt x="116" y="115"/>
                  <a:pt x="117" y="116"/>
                  <a:pt x="117" y="117"/>
                </a:cubicBezTo>
                <a:cubicBezTo>
                  <a:pt x="115" y="119"/>
                  <a:pt x="112" y="122"/>
                  <a:pt x="110" y="124"/>
                </a:cubicBezTo>
                <a:cubicBezTo>
                  <a:pt x="114" y="132"/>
                  <a:pt x="114" y="141"/>
                  <a:pt x="115" y="150"/>
                </a:cubicBezTo>
                <a:cubicBezTo>
                  <a:pt x="118" y="145"/>
                  <a:pt x="122" y="140"/>
                  <a:pt x="126" y="136"/>
                </a:cubicBezTo>
                <a:cubicBezTo>
                  <a:pt x="141" y="118"/>
                  <a:pt x="158" y="105"/>
                  <a:pt x="176" y="90"/>
                </a:cubicBezTo>
                <a:cubicBezTo>
                  <a:pt x="173" y="91"/>
                  <a:pt x="171" y="92"/>
                  <a:pt x="169" y="92"/>
                </a:cubicBezTo>
                <a:cubicBezTo>
                  <a:pt x="169" y="91"/>
                  <a:pt x="169" y="90"/>
                  <a:pt x="169" y="90"/>
                </a:cubicBezTo>
                <a:cubicBezTo>
                  <a:pt x="173" y="87"/>
                  <a:pt x="178" y="84"/>
                  <a:pt x="182" y="82"/>
                </a:cubicBezTo>
                <a:cubicBezTo>
                  <a:pt x="183" y="81"/>
                  <a:pt x="185" y="81"/>
                  <a:pt x="185" y="80"/>
                </a:cubicBezTo>
                <a:cubicBezTo>
                  <a:pt x="179" y="80"/>
                  <a:pt x="174" y="82"/>
                  <a:pt x="168" y="83"/>
                </a:cubicBezTo>
                <a:cubicBezTo>
                  <a:pt x="167" y="83"/>
                  <a:pt x="167" y="82"/>
                  <a:pt x="167" y="81"/>
                </a:cubicBezTo>
                <a:cubicBezTo>
                  <a:pt x="167" y="81"/>
                  <a:pt x="168" y="80"/>
                  <a:pt x="168" y="80"/>
                </a:cubicBezTo>
                <a:cubicBezTo>
                  <a:pt x="174" y="76"/>
                  <a:pt x="180" y="74"/>
                  <a:pt x="186" y="71"/>
                </a:cubicBezTo>
                <a:cubicBezTo>
                  <a:pt x="168" y="75"/>
                  <a:pt x="168" y="75"/>
                  <a:pt x="168" y="75"/>
                </a:cubicBezTo>
                <a:cubicBezTo>
                  <a:pt x="167" y="75"/>
                  <a:pt x="167" y="74"/>
                  <a:pt x="168" y="74"/>
                </a:cubicBezTo>
                <a:cubicBezTo>
                  <a:pt x="173" y="71"/>
                  <a:pt x="178" y="69"/>
                  <a:pt x="183" y="67"/>
                </a:cubicBezTo>
                <a:cubicBezTo>
                  <a:pt x="184" y="67"/>
                  <a:pt x="184" y="67"/>
                  <a:pt x="185" y="66"/>
                </a:cubicBezTo>
                <a:cubicBezTo>
                  <a:pt x="185" y="66"/>
                  <a:pt x="186" y="66"/>
                  <a:pt x="186" y="66"/>
                </a:cubicBezTo>
                <a:cubicBezTo>
                  <a:pt x="186" y="66"/>
                  <a:pt x="185" y="66"/>
                  <a:pt x="185" y="66"/>
                </a:cubicBezTo>
                <a:cubicBezTo>
                  <a:pt x="184" y="66"/>
                  <a:pt x="184" y="66"/>
                  <a:pt x="183" y="67"/>
                </a:cubicBezTo>
                <a:cubicBezTo>
                  <a:pt x="183" y="67"/>
                  <a:pt x="183" y="67"/>
                  <a:pt x="183" y="67"/>
                </a:cubicBezTo>
                <a:cubicBezTo>
                  <a:pt x="178" y="67"/>
                  <a:pt x="174" y="69"/>
                  <a:pt x="170" y="70"/>
                </a:cubicBezTo>
                <a:cubicBezTo>
                  <a:pt x="169" y="70"/>
                  <a:pt x="169" y="70"/>
                  <a:pt x="169" y="69"/>
                </a:cubicBezTo>
                <a:cubicBezTo>
                  <a:pt x="169" y="68"/>
                  <a:pt x="170" y="68"/>
                  <a:pt x="171" y="68"/>
                </a:cubicBezTo>
                <a:cubicBezTo>
                  <a:pt x="178" y="64"/>
                  <a:pt x="186" y="62"/>
                  <a:pt x="193" y="59"/>
                </a:cubicBezTo>
                <a:close/>
                <a:moveTo>
                  <a:pt x="107" y="169"/>
                </a:moveTo>
                <a:cubicBezTo>
                  <a:pt x="106" y="169"/>
                  <a:pt x="105" y="169"/>
                  <a:pt x="105" y="168"/>
                </a:cubicBezTo>
                <a:cubicBezTo>
                  <a:pt x="105" y="167"/>
                  <a:pt x="105" y="166"/>
                  <a:pt x="106" y="165"/>
                </a:cubicBezTo>
                <a:cubicBezTo>
                  <a:pt x="107" y="162"/>
                  <a:pt x="108" y="159"/>
                  <a:pt x="110" y="156"/>
                </a:cubicBezTo>
                <a:cubicBezTo>
                  <a:pt x="107" y="140"/>
                  <a:pt x="99" y="124"/>
                  <a:pt x="81" y="111"/>
                </a:cubicBezTo>
                <a:cubicBezTo>
                  <a:pt x="78" y="109"/>
                  <a:pt x="75" y="107"/>
                  <a:pt x="72" y="105"/>
                </a:cubicBezTo>
                <a:cubicBezTo>
                  <a:pt x="66" y="102"/>
                  <a:pt x="60" y="99"/>
                  <a:pt x="55" y="96"/>
                </a:cubicBezTo>
                <a:cubicBezTo>
                  <a:pt x="40" y="88"/>
                  <a:pt x="24" y="80"/>
                  <a:pt x="14" y="70"/>
                </a:cubicBezTo>
                <a:cubicBezTo>
                  <a:pt x="12" y="68"/>
                  <a:pt x="10" y="66"/>
                  <a:pt x="8" y="64"/>
                </a:cubicBezTo>
                <a:cubicBezTo>
                  <a:pt x="7" y="64"/>
                  <a:pt x="6" y="65"/>
                  <a:pt x="5" y="65"/>
                </a:cubicBezTo>
                <a:cubicBezTo>
                  <a:pt x="4" y="66"/>
                  <a:pt x="4" y="65"/>
                  <a:pt x="4" y="65"/>
                </a:cubicBezTo>
                <a:cubicBezTo>
                  <a:pt x="4" y="63"/>
                  <a:pt x="6" y="63"/>
                  <a:pt x="6" y="61"/>
                </a:cubicBezTo>
                <a:cubicBezTo>
                  <a:pt x="0" y="51"/>
                  <a:pt x="0" y="40"/>
                  <a:pt x="5" y="27"/>
                </a:cubicBezTo>
                <a:cubicBezTo>
                  <a:pt x="7" y="21"/>
                  <a:pt x="11" y="14"/>
                  <a:pt x="15" y="10"/>
                </a:cubicBezTo>
                <a:cubicBezTo>
                  <a:pt x="24" y="6"/>
                  <a:pt x="32" y="2"/>
                  <a:pt x="41" y="1"/>
                </a:cubicBezTo>
                <a:cubicBezTo>
                  <a:pt x="45" y="0"/>
                  <a:pt x="49" y="1"/>
                  <a:pt x="52" y="1"/>
                </a:cubicBezTo>
                <a:cubicBezTo>
                  <a:pt x="57" y="2"/>
                  <a:pt x="62" y="4"/>
                  <a:pt x="66" y="6"/>
                </a:cubicBezTo>
                <a:cubicBezTo>
                  <a:pt x="78" y="13"/>
                  <a:pt x="89" y="20"/>
                  <a:pt x="97" y="28"/>
                </a:cubicBezTo>
                <a:cubicBezTo>
                  <a:pt x="101" y="32"/>
                  <a:pt x="104" y="36"/>
                  <a:pt x="107" y="40"/>
                </a:cubicBezTo>
                <a:cubicBezTo>
                  <a:pt x="115" y="30"/>
                  <a:pt x="124" y="20"/>
                  <a:pt x="134" y="16"/>
                </a:cubicBezTo>
                <a:cubicBezTo>
                  <a:pt x="146" y="13"/>
                  <a:pt x="158" y="11"/>
                  <a:pt x="172" y="13"/>
                </a:cubicBezTo>
                <a:cubicBezTo>
                  <a:pt x="180" y="14"/>
                  <a:pt x="193" y="20"/>
                  <a:pt x="200" y="27"/>
                </a:cubicBezTo>
                <a:cubicBezTo>
                  <a:pt x="206" y="34"/>
                  <a:pt x="208" y="43"/>
                  <a:pt x="207" y="52"/>
                </a:cubicBezTo>
                <a:cubicBezTo>
                  <a:pt x="206" y="60"/>
                  <a:pt x="202" y="68"/>
                  <a:pt x="198" y="77"/>
                </a:cubicBezTo>
                <a:cubicBezTo>
                  <a:pt x="176" y="98"/>
                  <a:pt x="155" y="116"/>
                  <a:pt x="134" y="135"/>
                </a:cubicBezTo>
                <a:cubicBezTo>
                  <a:pt x="128" y="141"/>
                  <a:pt x="122" y="147"/>
                  <a:pt x="117" y="155"/>
                </a:cubicBezTo>
                <a:cubicBezTo>
                  <a:pt x="116" y="156"/>
                  <a:pt x="116" y="158"/>
                  <a:pt x="117" y="158"/>
                </a:cubicBezTo>
                <a:cubicBezTo>
                  <a:pt x="117" y="161"/>
                  <a:pt x="114" y="163"/>
                  <a:pt x="112" y="162"/>
                </a:cubicBezTo>
                <a:cubicBezTo>
                  <a:pt x="111" y="165"/>
                  <a:pt x="111" y="166"/>
                  <a:pt x="109" y="168"/>
                </a:cubicBezTo>
                <a:cubicBezTo>
                  <a:pt x="109" y="169"/>
                  <a:pt x="108" y="169"/>
                  <a:pt x="107" y="169"/>
                </a:cubicBezTo>
                <a:close/>
              </a:path>
            </a:pathLst>
          </a:custGeom>
          <a:solidFill>
            <a:srgbClr val="FFB6B6"/>
          </a:solidFill>
          <a:ln>
            <a:noFill/>
          </a:ln>
          <a:effectLst>
            <a:reflection blurRad="6350" stA="52000" endA="300" endPos="35000" dir="5400000" sy="-100000" algn="bl" rotWithShape="0"/>
          </a:effectLst>
        </p:spPr>
        <p:txBody>
          <a:bodyPr/>
          <a:lstStyle/>
          <a:p>
            <a:pPr>
              <a:defRPr/>
            </a:pPr>
            <a:endParaRPr lang="zh-CN" altLang="en-US">
              <a:solidFill>
                <a:schemeClr val="accent1"/>
              </a:solidFill>
            </a:endParaRPr>
          </a:p>
        </p:txBody>
      </p:sp>
      <p:sp>
        <p:nvSpPr>
          <p:cNvPr id="12" name="MH_Other_3"/>
          <p:cNvSpPr>
            <a:spLocks noEditPoints="1"/>
          </p:cNvSpPr>
          <p:nvPr>
            <p:custDataLst>
              <p:tags r:id="rId5"/>
            </p:custDataLst>
          </p:nvPr>
        </p:nvSpPr>
        <p:spPr bwMode="auto">
          <a:xfrm>
            <a:off x="1601524" y="4742880"/>
            <a:ext cx="790362" cy="645900"/>
          </a:xfrm>
          <a:custGeom>
            <a:gdLst>
              <a:gd name="T0" fmla="*/ 174 w 208"/>
              <a:gd name="T1" fmla="*/ 31 h 169"/>
              <a:gd name="T2" fmla="*/ 27 w 208"/>
              <a:gd name="T3" fmla="*/ 14 h 169"/>
              <a:gd name="T4" fmla="*/ 167 w 208"/>
              <a:gd name="T5" fmla="*/ 18 h 169"/>
              <a:gd name="T6" fmla="*/ 181 w 208"/>
              <a:gd name="T7" fmla="*/ 22 h 169"/>
              <a:gd name="T8" fmla="*/ 32 w 208"/>
              <a:gd name="T9" fmla="*/ 9 h 169"/>
              <a:gd name="T10" fmla="*/ 19 w 208"/>
              <a:gd name="T11" fmla="*/ 27 h 169"/>
              <a:gd name="T12" fmla="*/ 169 w 208"/>
              <a:gd name="T13" fmla="*/ 22 h 169"/>
              <a:gd name="T14" fmla="*/ 78 w 208"/>
              <a:gd name="T15" fmla="*/ 102 h 169"/>
              <a:gd name="T16" fmla="*/ 173 w 208"/>
              <a:gd name="T17" fmla="*/ 90 h 169"/>
              <a:gd name="T18" fmla="*/ 107 w 208"/>
              <a:gd name="T19" fmla="*/ 120 h 169"/>
              <a:gd name="T20" fmla="*/ 21 w 208"/>
              <a:gd name="T21" fmla="*/ 24 h 169"/>
              <a:gd name="T22" fmla="*/ 80 w 208"/>
              <a:gd name="T23" fmla="*/ 97 h 169"/>
              <a:gd name="T24" fmla="*/ 63 w 208"/>
              <a:gd name="T25" fmla="*/ 86 h 169"/>
              <a:gd name="T26" fmla="*/ 175 w 208"/>
              <a:gd name="T27" fmla="*/ 31 h 169"/>
              <a:gd name="T28" fmla="*/ 91 w 208"/>
              <a:gd name="T29" fmla="*/ 103 h 169"/>
              <a:gd name="T30" fmla="*/ 135 w 208"/>
              <a:gd name="T31" fmla="*/ 21 h 169"/>
              <a:gd name="T32" fmla="*/ 113 w 208"/>
              <a:gd name="T33" fmla="*/ 100 h 169"/>
              <a:gd name="T34" fmla="*/ 109 w 208"/>
              <a:gd name="T35" fmla="*/ 135 h 169"/>
              <a:gd name="T36" fmla="*/ 99 w 208"/>
              <a:gd name="T37" fmla="*/ 116 h 169"/>
              <a:gd name="T38" fmla="*/ 86 w 208"/>
              <a:gd name="T39" fmla="*/ 106 h 169"/>
              <a:gd name="T40" fmla="*/ 16 w 208"/>
              <a:gd name="T41" fmla="*/ 59 h 169"/>
              <a:gd name="T42" fmla="*/ 44 w 208"/>
              <a:gd name="T43" fmla="*/ 79 h 169"/>
              <a:gd name="T44" fmla="*/ 199 w 208"/>
              <a:gd name="T45" fmla="*/ 42 h 169"/>
              <a:gd name="T46" fmla="*/ 196 w 208"/>
              <a:gd name="T47" fmla="*/ 39 h 169"/>
              <a:gd name="T48" fmla="*/ 40 w 208"/>
              <a:gd name="T49" fmla="*/ 17 h 169"/>
              <a:gd name="T50" fmla="*/ 12 w 208"/>
              <a:gd name="T51" fmla="*/ 41 h 169"/>
              <a:gd name="T52" fmla="*/ 35 w 208"/>
              <a:gd name="T53" fmla="*/ 79 h 169"/>
              <a:gd name="T54" fmla="*/ 31 w 208"/>
              <a:gd name="T55" fmla="*/ 77 h 169"/>
              <a:gd name="T56" fmla="*/ 53 w 208"/>
              <a:gd name="T57" fmla="*/ 51 h 169"/>
              <a:gd name="T58" fmla="*/ 35 w 208"/>
              <a:gd name="T59" fmla="*/ 74 h 169"/>
              <a:gd name="T60" fmla="*/ 199 w 208"/>
              <a:gd name="T61" fmla="*/ 58 h 169"/>
              <a:gd name="T62" fmla="*/ 193 w 208"/>
              <a:gd name="T63" fmla="*/ 59 h 169"/>
              <a:gd name="T64" fmla="*/ 176 w 208"/>
              <a:gd name="T65" fmla="*/ 54 h 169"/>
              <a:gd name="T66" fmla="*/ 174 w 208"/>
              <a:gd name="T67" fmla="*/ 49 h 169"/>
              <a:gd name="T68" fmla="*/ 185 w 208"/>
              <a:gd name="T69" fmla="*/ 37 h 169"/>
              <a:gd name="T70" fmla="*/ 166 w 208"/>
              <a:gd name="T71" fmla="*/ 40 h 169"/>
              <a:gd name="T72" fmla="*/ 162 w 208"/>
              <a:gd name="T73" fmla="*/ 31 h 169"/>
              <a:gd name="T74" fmla="*/ 170 w 208"/>
              <a:gd name="T75" fmla="*/ 20 h 169"/>
              <a:gd name="T76" fmla="*/ 149 w 208"/>
              <a:gd name="T77" fmla="*/ 25 h 169"/>
              <a:gd name="T78" fmla="*/ 102 w 208"/>
              <a:gd name="T79" fmla="*/ 43 h 169"/>
              <a:gd name="T80" fmla="*/ 49 w 208"/>
              <a:gd name="T81" fmla="*/ 11 h 169"/>
              <a:gd name="T82" fmla="*/ 47 w 208"/>
              <a:gd name="T83" fmla="*/ 26 h 169"/>
              <a:gd name="T84" fmla="*/ 15 w 208"/>
              <a:gd name="T85" fmla="*/ 57 h 169"/>
              <a:gd name="T86" fmla="*/ 59 w 208"/>
              <a:gd name="T87" fmla="*/ 48 h 169"/>
              <a:gd name="T88" fmla="*/ 69 w 208"/>
              <a:gd name="T89" fmla="*/ 56 h 169"/>
              <a:gd name="T90" fmla="*/ 61 w 208"/>
              <a:gd name="T91" fmla="*/ 83 h 169"/>
              <a:gd name="T92" fmla="*/ 92 w 208"/>
              <a:gd name="T93" fmla="*/ 77 h 169"/>
              <a:gd name="T94" fmla="*/ 78 w 208"/>
              <a:gd name="T95" fmla="*/ 95 h 169"/>
              <a:gd name="T96" fmla="*/ 99 w 208"/>
              <a:gd name="T97" fmla="*/ 98 h 169"/>
              <a:gd name="T98" fmla="*/ 100 w 208"/>
              <a:gd name="T99" fmla="*/ 110 h 169"/>
              <a:gd name="T100" fmla="*/ 117 w 208"/>
              <a:gd name="T101" fmla="*/ 117 h 169"/>
              <a:gd name="T102" fmla="*/ 185 w 208"/>
              <a:gd name="T103" fmla="*/ 80 h 169"/>
              <a:gd name="T104" fmla="*/ 185 w 208"/>
              <a:gd name="T105" fmla="*/ 66 h 169"/>
              <a:gd name="T106" fmla="*/ 193 w 208"/>
              <a:gd name="T107" fmla="*/ 59 h 169"/>
              <a:gd name="T108" fmla="*/ 14 w 208"/>
              <a:gd name="T109" fmla="*/ 70 h 169"/>
              <a:gd name="T110" fmla="*/ 52 w 208"/>
              <a:gd name="T111" fmla="*/ 1 h 169"/>
              <a:gd name="T112" fmla="*/ 198 w 208"/>
              <a:gd name="T113" fmla="*/ 77 h 1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8" h="169">
                <a:moveTo>
                  <a:pt x="169" y="22"/>
                </a:moveTo>
                <a:cubicBezTo>
                  <a:pt x="169" y="22"/>
                  <a:pt x="168" y="22"/>
                  <a:pt x="168" y="23"/>
                </a:cubicBezTo>
                <a:cubicBezTo>
                  <a:pt x="167" y="23"/>
                  <a:pt x="167" y="23"/>
                  <a:pt x="167" y="23"/>
                </a:cubicBezTo>
                <a:cubicBezTo>
                  <a:pt x="168" y="23"/>
                  <a:pt x="168" y="23"/>
                  <a:pt x="168" y="23"/>
                </a:cubicBezTo>
                <a:cubicBezTo>
                  <a:pt x="168" y="23"/>
                  <a:pt x="169" y="23"/>
                  <a:pt x="169" y="22"/>
                </a:cubicBezTo>
                <a:close/>
                <a:moveTo>
                  <a:pt x="175" y="31"/>
                </a:moveTo>
                <a:cubicBezTo>
                  <a:pt x="174" y="31"/>
                  <a:pt x="174" y="31"/>
                  <a:pt x="174" y="31"/>
                </a:cubicBezTo>
                <a:cubicBezTo>
                  <a:pt x="174" y="31"/>
                  <a:pt x="174" y="31"/>
                  <a:pt x="174" y="31"/>
                </a:cubicBezTo>
                <a:cubicBezTo>
                  <a:pt x="174" y="31"/>
                  <a:pt x="173" y="31"/>
                  <a:pt x="173" y="32"/>
                </a:cubicBezTo>
                <a:cubicBezTo>
                  <a:pt x="173" y="32"/>
                  <a:pt x="174" y="32"/>
                  <a:pt x="174" y="31"/>
                </a:cubicBezTo>
                <a:cubicBezTo>
                  <a:pt x="174" y="31"/>
                  <a:pt x="174" y="31"/>
                  <a:pt x="174" y="31"/>
                </a:cubicBezTo>
                <a:lnTo>
                  <a:pt x="175" y="31"/>
                </a:lnTo>
                <a:close/>
                <a:moveTo>
                  <a:pt x="28" y="13"/>
                </a:moveTo>
                <a:cubicBezTo>
                  <a:pt x="27" y="13"/>
                  <a:pt x="27" y="13"/>
                  <a:pt x="27" y="14"/>
                </a:cubicBezTo>
                <a:cubicBezTo>
                  <a:pt x="26" y="14"/>
                  <a:pt x="26" y="14"/>
                  <a:pt x="26" y="15"/>
                </a:cubicBezTo>
                <a:cubicBezTo>
                  <a:pt x="27" y="14"/>
                  <a:pt x="27" y="14"/>
                  <a:pt x="27" y="14"/>
                </a:cubicBezTo>
                <a:cubicBezTo>
                  <a:pt x="27" y="14"/>
                  <a:pt x="28" y="13"/>
                  <a:pt x="28" y="13"/>
                </a:cubicBezTo>
                <a:close/>
                <a:moveTo>
                  <a:pt x="7" y="48"/>
                </a:moveTo>
                <a:cubicBezTo>
                  <a:pt x="7" y="47"/>
                  <a:pt x="7" y="46"/>
                  <a:pt x="7" y="45"/>
                </a:cubicBezTo>
                <a:cubicBezTo>
                  <a:pt x="6" y="46"/>
                  <a:pt x="7" y="47"/>
                  <a:pt x="7" y="48"/>
                </a:cubicBezTo>
                <a:cubicBezTo>
                  <a:pt x="7" y="49"/>
                  <a:pt x="8" y="49"/>
                  <a:pt x="7" y="48"/>
                </a:cubicBezTo>
                <a:close/>
                <a:moveTo>
                  <a:pt x="164" y="20"/>
                </a:moveTo>
                <a:cubicBezTo>
                  <a:pt x="166" y="19"/>
                  <a:pt x="167" y="19"/>
                  <a:pt x="168" y="18"/>
                </a:cubicBezTo>
                <a:cubicBezTo>
                  <a:pt x="168" y="18"/>
                  <a:pt x="167" y="18"/>
                  <a:pt x="167" y="18"/>
                </a:cubicBezTo>
                <a:cubicBezTo>
                  <a:pt x="166" y="18"/>
                  <a:pt x="165" y="19"/>
                  <a:pt x="164" y="20"/>
                </a:cubicBezTo>
                <a:close/>
                <a:moveTo>
                  <a:pt x="106" y="117"/>
                </a:moveTo>
                <a:cubicBezTo>
                  <a:pt x="107" y="116"/>
                  <a:pt x="108" y="116"/>
                  <a:pt x="108" y="115"/>
                </a:cubicBezTo>
                <a:cubicBezTo>
                  <a:pt x="107" y="116"/>
                  <a:pt x="106" y="116"/>
                  <a:pt x="105" y="117"/>
                </a:cubicBezTo>
                <a:cubicBezTo>
                  <a:pt x="105" y="117"/>
                  <a:pt x="106" y="118"/>
                  <a:pt x="106" y="117"/>
                </a:cubicBezTo>
                <a:close/>
                <a:moveTo>
                  <a:pt x="175" y="24"/>
                </a:moveTo>
                <a:cubicBezTo>
                  <a:pt x="178" y="24"/>
                  <a:pt x="180" y="23"/>
                  <a:pt x="182" y="23"/>
                </a:cubicBezTo>
                <a:cubicBezTo>
                  <a:pt x="182" y="23"/>
                  <a:pt x="181" y="22"/>
                  <a:pt x="181" y="22"/>
                </a:cubicBezTo>
                <a:cubicBezTo>
                  <a:pt x="179" y="22"/>
                  <a:pt x="177" y="23"/>
                  <a:pt x="175" y="24"/>
                </a:cubicBezTo>
                <a:close/>
                <a:moveTo>
                  <a:pt x="11" y="58"/>
                </a:moveTo>
                <a:cubicBezTo>
                  <a:pt x="9" y="53"/>
                  <a:pt x="9" y="53"/>
                  <a:pt x="9" y="53"/>
                </a:cubicBezTo>
                <a:cubicBezTo>
                  <a:pt x="9" y="52"/>
                  <a:pt x="8" y="51"/>
                  <a:pt x="7" y="51"/>
                </a:cubicBezTo>
                <a:cubicBezTo>
                  <a:pt x="8" y="53"/>
                  <a:pt x="9" y="56"/>
                  <a:pt x="11" y="58"/>
                </a:cubicBezTo>
                <a:close/>
                <a:moveTo>
                  <a:pt x="28" y="13"/>
                </a:moveTo>
                <a:cubicBezTo>
                  <a:pt x="30" y="12"/>
                  <a:pt x="32" y="10"/>
                  <a:pt x="34" y="8"/>
                </a:cubicBezTo>
                <a:cubicBezTo>
                  <a:pt x="33" y="8"/>
                  <a:pt x="32" y="9"/>
                  <a:pt x="32" y="9"/>
                </a:cubicBezTo>
                <a:cubicBezTo>
                  <a:pt x="32" y="10"/>
                  <a:pt x="30" y="12"/>
                  <a:pt x="28" y="11"/>
                </a:cubicBezTo>
                <a:cubicBezTo>
                  <a:pt x="29" y="12"/>
                  <a:pt x="28" y="12"/>
                  <a:pt x="28" y="13"/>
                </a:cubicBezTo>
                <a:close/>
                <a:moveTo>
                  <a:pt x="20" y="24"/>
                </a:moveTo>
                <a:cubicBezTo>
                  <a:pt x="19" y="25"/>
                  <a:pt x="17" y="27"/>
                  <a:pt x="15" y="28"/>
                </a:cubicBezTo>
                <a:cubicBezTo>
                  <a:pt x="15" y="28"/>
                  <a:pt x="15" y="29"/>
                  <a:pt x="15" y="29"/>
                </a:cubicBezTo>
                <a:cubicBezTo>
                  <a:pt x="15" y="29"/>
                  <a:pt x="15" y="29"/>
                  <a:pt x="15" y="29"/>
                </a:cubicBezTo>
                <a:cubicBezTo>
                  <a:pt x="15" y="29"/>
                  <a:pt x="15" y="29"/>
                  <a:pt x="15" y="29"/>
                </a:cubicBezTo>
                <a:cubicBezTo>
                  <a:pt x="16" y="28"/>
                  <a:pt x="18" y="27"/>
                  <a:pt x="19" y="27"/>
                </a:cubicBezTo>
                <a:cubicBezTo>
                  <a:pt x="18" y="26"/>
                  <a:pt x="18" y="26"/>
                  <a:pt x="19" y="26"/>
                </a:cubicBezTo>
                <a:cubicBezTo>
                  <a:pt x="19" y="26"/>
                  <a:pt x="20" y="26"/>
                  <a:pt x="20" y="25"/>
                </a:cubicBezTo>
                <a:cubicBezTo>
                  <a:pt x="20" y="25"/>
                  <a:pt x="20" y="24"/>
                  <a:pt x="20" y="24"/>
                </a:cubicBezTo>
                <a:close/>
                <a:moveTo>
                  <a:pt x="169" y="22"/>
                </a:moveTo>
                <a:cubicBezTo>
                  <a:pt x="171" y="22"/>
                  <a:pt x="174" y="21"/>
                  <a:pt x="176" y="20"/>
                </a:cubicBezTo>
                <a:cubicBezTo>
                  <a:pt x="175" y="20"/>
                  <a:pt x="174" y="19"/>
                  <a:pt x="174" y="19"/>
                </a:cubicBezTo>
                <a:cubicBezTo>
                  <a:pt x="170" y="22"/>
                  <a:pt x="170" y="22"/>
                  <a:pt x="170" y="22"/>
                </a:cubicBezTo>
                <a:cubicBezTo>
                  <a:pt x="169" y="22"/>
                  <a:pt x="169" y="22"/>
                  <a:pt x="169" y="22"/>
                </a:cubicBezTo>
                <a:close/>
                <a:moveTo>
                  <a:pt x="31" y="13"/>
                </a:moveTo>
                <a:cubicBezTo>
                  <a:pt x="34" y="11"/>
                  <a:pt x="37" y="9"/>
                  <a:pt x="40" y="7"/>
                </a:cubicBezTo>
                <a:cubicBezTo>
                  <a:pt x="37" y="8"/>
                  <a:pt x="34" y="11"/>
                  <a:pt x="31" y="13"/>
                </a:cubicBezTo>
                <a:close/>
                <a:moveTo>
                  <a:pt x="78" y="102"/>
                </a:moveTo>
                <a:cubicBezTo>
                  <a:pt x="79" y="102"/>
                  <a:pt x="79" y="101"/>
                  <a:pt x="79" y="101"/>
                </a:cubicBezTo>
                <a:cubicBezTo>
                  <a:pt x="75" y="99"/>
                  <a:pt x="75" y="99"/>
                  <a:pt x="75" y="99"/>
                </a:cubicBezTo>
                <a:cubicBezTo>
                  <a:pt x="74" y="100"/>
                  <a:pt x="74" y="99"/>
                  <a:pt x="73" y="100"/>
                </a:cubicBezTo>
                <a:cubicBezTo>
                  <a:pt x="74" y="101"/>
                  <a:pt x="77" y="103"/>
                  <a:pt x="78" y="102"/>
                </a:cubicBezTo>
                <a:close/>
                <a:moveTo>
                  <a:pt x="88" y="102"/>
                </a:moveTo>
                <a:cubicBezTo>
                  <a:pt x="91" y="100"/>
                  <a:pt x="95" y="98"/>
                  <a:pt x="98" y="96"/>
                </a:cubicBezTo>
                <a:cubicBezTo>
                  <a:pt x="94" y="98"/>
                  <a:pt x="91" y="99"/>
                  <a:pt x="88" y="101"/>
                </a:cubicBezTo>
                <a:cubicBezTo>
                  <a:pt x="86" y="101"/>
                  <a:pt x="88" y="102"/>
                  <a:pt x="88" y="102"/>
                </a:cubicBezTo>
                <a:close/>
                <a:moveTo>
                  <a:pt x="172" y="90"/>
                </a:moveTo>
                <a:cubicBezTo>
                  <a:pt x="174" y="90"/>
                  <a:pt x="176" y="89"/>
                  <a:pt x="178" y="88"/>
                </a:cubicBezTo>
                <a:cubicBezTo>
                  <a:pt x="180" y="87"/>
                  <a:pt x="181" y="86"/>
                  <a:pt x="182" y="84"/>
                </a:cubicBezTo>
                <a:cubicBezTo>
                  <a:pt x="179" y="86"/>
                  <a:pt x="175" y="88"/>
                  <a:pt x="173" y="90"/>
                </a:cubicBezTo>
                <a:cubicBezTo>
                  <a:pt x="172" y="90"/>
                  <a:pt x="172" y="90"/>
                  <a:pt x="172" y="90"/>
                </a:cubicBezTo>
                <a:close/>
                <a:moveTo>
                  <a:pt x="103" y="113"/>
                </a:moveTo>
                <a:cubicBezTo>
                  <a:pt x="105" y="112"/>
                  <a:pt x="108" y="110"/>
                  <a:pt x="110" y="108"/>
                </a:cubicBezTo>
                <a:cubicBezTo>
                  <a:pt x="107" y="109"/>
                  <a:pt x="104" y="111"/>
                  <a:pt x="101" y="112"/>
                </a:cubicBezTo>
                <a:cubicBezTo>
                  <a:pt x="101" y="113"/>
                  <a:pt x="102" y="113"/>
                  <a:pt x="103" y="113"/>
                </a:cubicBezTo>
                <a:close/>
                <a:moveTo>
                  <a:pt x="111" y="121"/>
                </a:moveTo>
                <a:cubicBezTo>
                  <a:pt x="112" y="120"/>
                  <a:pt x="113" y="118"/>
                  <a:pt x="115" y="117"/>
                </a:cubicBezTo>
                <a:cubicBezTo>
                  <a:pt x="112" y="117"/>
                  <a:pt x="110" y="118"/>
                  <a:pt x="107" y="120"/>
                </a:cubicBezTo>
                <a:cubicBezTo>
                  <a:pt x="108" y="121"/>
                  <a:pt x="108" y="122"/>
                  <a:pt x="110" y="123"/>
                </a:cubicBezTo>
                <a:cubicBezTo>
                  <a:pt x="110" y="123"/>
                  <a:pt x="111" y="121"/>
                  <a:pt x="111" y="121"/>
                </a:cubicBezTo>
                <a:close/>
                <a:moveTo>
                  <a:pt x="186" y="58"/>
                </a:moveTo>
                <a:cubicBezTo>
                  <a:pt x="190" y="57"/>
                  <a:pt x="195" y="56"/>
                  <a:pt x="199" y="56"/>
                </a:cubicBezTo>
                <a:cubicBezTo>
                  <a:pt x="199" y="55"/>
                  <a:pt x="200" y="53"/>
                  <a:pt x="200" y="52"/>
                </a:cubicBezTo>
                <a:cubicBezTo>
                  <a:pt x="195" y="54"/>
                  <a:pt x="191" y="56"/>
                  <a:pt x="186" y="58"/>
                </a:cubicBezTo>
                <a:close/>
                <a:moveTo>
                  <a:pt x="20" y="24"/>
                </a:moveTo>
                <a:cubicBezTo>
                  <a:pt x="21" y="24"/>
                  <a:pt x="21" y="25"/>
                  <a:pt x="21" y="24"/>
                </a:cubicBezTo>
                <a:cubicBezTo>
                  <a:pt x="21" y="24"/>
                  <a:pt x="22" y="24"/>
                  <a:pt x="22" y="23"/>
                </a:cubicBezTo>
                <a:cubicBezTo>
                  <a:pt x="30" y="18"/>
                  <a:pt x="37" y="13"/>
                  <a:pt x="44" y="7"/>
                </a:cubicBezTo>
                <a:cubicBezTo>
                  <a:pt x="44" y="6"/>
                  <a:pt x="44" y="6"/>
                  <a:pt x="44" y="6"/>
                </a:cubicBezTo>
                <a:cubicBezTo>
                  <a:pt x="36" y="12"/>
                  <a:pt x="29" y="18"/>
                  <a:pt x="22" y="23"/>
                </a:cubicBezTo>
                <a:cubicBezTo>
                  <a:pt x="21" y="23"/>
                  <a:pt x="21" y="24"/>
                  <a:pt x="20" y="24"/>
                </a:cubicBezTo>
                <a:close/>
                <a:moveTo>
                  <a:pt x="97" y="91"/>
                </a:moveTo>
                <a:cubicBezTo>
                  <a:pt x="97" y="91"/>
                  <a:pt x="97" y="91"/>
                  <a:pt x="96" y="91"/>
                </a:cubicBezTo>
                <a:cubicBezTo>
                  <a:pt x="80" y="97"/>
                  <a:pt x="80" y="97"/>
                  <a:pt x="80" y="97"/>
                </a:cubicBezTo>
                <a:cubicBezTo>
                  <a:pt x="81" y="97"/>
                  <a:pt x="82" y="99"/>
                  <a:pt x="83" y="99"/>
                </a:cubicBezTo>
                <a:lnTo>
                  <a:pt x="97" y="91"/>
                </a:lnTo>
                <a:close/>
                <a:moveTo>
                  <a:pt x="186" y="51"/>
                </a:moveTo>
                <a:cubicBezTo>
                  <a:pt x="190" y="50"/>
                  <a:pt x="195" y="49"/>
                  <a:pt x="200" y="49"/>
                </a:cubicBezTo>
                <a:cubicBezTo>
                  <a:pt x="200" y="48"/>
                  <a:pt x="200" y="46"/>
                  <a:pt x="199" y="45"/>
                </a:cubicBezTo>
                <a:cubicBezTo>
                  <a:pt x="195" y="47"/>
                  <a:pt x="190" y="49"/>
                  <a:pt x="186" y="51"/>
                </a:cubicBezTo>
                <a:close/>
                <a:moveTo>
                  <a:pt x="62" y="87"/>
                </a:moveTo>
                <a:cubicBezTo>
                  <a:pt x="63" y="87"/>
                  <a:pt x="63" y="86"/>
                  <a:pt x="63" y="86"/>
                </a:cubicBezTo>
                <a:cubicBezTo>
                  <a:pt x="68" y="83"/>
                  <a:pt x="73" y="81"/>
                  <a:pt x="78" y="78"/>
                </a:cubicBezTo>
                <a:cubicBezTo>
                  <a:pt x="72" y="80"/>
                  <a:pt x="65" y="83"/>
                  <a:pt x="59" y="85"/>
                </a:cubicBezTo>
                <a:cubicBezTo>
                  <a:pt x="60" y="86"/>
                  <a:pt x="61" y="86"/>
                  <a:pt x="62" y="87"/>
                </a:cubicBezTo>
                <a:close/>
                <a:moveTo>
                  <a:pt x="175" y="31"/>
                </a:moveTo>
                <a:cubicBezTo>
                  <a:pt x="190" y="28"/>
                  <a:pt x="190" y="28"/>
                  <a:pt x="190" y="28"/>
                </a:cubicBezTo>
                <a:cubicBezTo>
                  <a:pt x="189" y="27"/>
                  <a:pt x="187" y="25"/>
                  <a:pt x="186" y="25"/>
                </a:cubicBezTo>
                <a:cubicBezTo>
                  <a:pt x="175" y="30"/>
                  <a:pt x="175" y="30"/>
                  <a:pt x="175" y="30"/>
                </a:cubicBezTo>
                <a:cubicBezTo>
                  <a:pt x="175" y="30"/>
                  <a:pt x="175" y="31"/>
                  <a:pt x="175" y="31"/>
                </a:cubicBezTo>
                <a:close/>
                <a:moveTo>
                  <a:pt x="177" y="37"/>
                </a:moveTo>
                <a:cubicBezTo>
                  <a:pt x="194" y="32"/>
                  <a:pt x="194" y="32"/>
                  <a:pt x="194" y="32"/>
                </a:cubicBezTo>
                <a:cubicBezTo>
                  <a:pt x="194" y="32"/>
                  <a:pt x="193" y="31"/>
                  <a:pt x="192" y="30"/>
                </a:cubicBezTo>
                <a:cubicBezTo>
                  <a:pt x="192" y="29"/>
                  <a:pt x="191" y="30"/>
                  <a:pt x="191" y="31"/>
                </a:cubicBezTo>
                <a:lnTo>
                  <a:pt x="177" y="37"/>
                </a:lnTo>
                <a:close/>
                <a:moveTo>
                  <a:pt x="93" y="105"/>
                </a:moveTo>
                <a:cubicBezTo>
                  <a:pt x="98" y="102"/>
                  <a:pt x="103" y="100"/>
                  <a:pt x="107" y="97"/>
                </a:cubicBezTo>
                <a:cubicBezTo>
                  <a:pt x="102" y="99"/>
                  <a:pt x="97" y="101"/>
                  <a:pt x="91" y="103"/>
                </a:cubicBezTo>
                <a:cubicBezTo>
                  <a:pt x="91" y="104"/>
                  <a:pt x="93" y="105"/>
                  <a:pt x="93" y="105"/>
                </a:cubicBezTo>
                <a:close/>
                <a:moveTo>
                  <a:pt x="135" y="20"/>
                </a:moveTo>
                <a:cubicBezTo>
                  <a:pt x="135" y="21"/>
                  <a:pt x="135" y="21"/>
                  <a:pt x="135" y="21"/>
                </a:cubicBezTo>
                <a:cubicBezTo>
                  <a:pt x="135" y="21"/>
                  <a:pt x="134" y="21"/>
                  <a:pt x="134" y="21"/>
                </a:cubicBezTo>
                <a:cubicBezTo>
                  <a:pt x="127" y="25"/>
                  <a:pt x="119" y="32"/>
                  <a:pt x="113" y="40"/>
                </a:cubicBezTo>
                <a:cubicBezTo>
                  <a:pt x="110" y="44"/>
                  <a:pt x="110" y="44"/>
                  <a:pt x="110" y="44"/>
                </a:cubicBezTo>
                <a:cubicBezTo>
                  <a:pt x="110" y="44"/>
                  <a:pt x="110" y="45"/>
                  <a:pt x="110" y="45"/>
                </a:cubicBezTo>
                <a:cubicBezTo>
                  <a:pt x="118" y="35"/>
                  <a:pt x="126" y="26"/>
                  <a:pt x="135" y="21"/>
                </a:cubicBezTo>
                <a:lnTo>
                  <a:pt x="135" y="20"/>
                </a:lnTo>
                <a:close/>
                <a:moveTo>
                  <a:pt x="76" y="95"/>
                </a:moveTo>
                <a:cubicBezTo>
                  <a:pt x="76" y="94"/>
                  <a:pt x="76" y="94"/>
                  <a:pt x="76" y="94"/>
                </a:cubicBezTo>
                <a:cubicBezTo>
                  <a:pt x="93" y="84"/>
                  <a:pt x="93" y="84"/>
                  <a:pt x="93" y="84"/>
                </a:cubicBezTo>
                <a:cubicBezTo>
                  <a:pt x="86" y="87"/>
                  <a:pt x="79" y="90"/>
                  <a:pt x="72" y="92"/>
                </a:cubicBezTo>
                <a:lnTo>
                  <a:pt x="76" y="95"/>
                </a:lnTo>
                <a:close/>
                <a:moveTo>
                  <a:pt x="98" y="109"/>
                </a:moveTo>
                <a:cubicBezTo>
                  <a:pt x="103" y="106"/>
                  <a:pt x="108" y="103"/>
                  <a:pt x="113" y="100"/>
                </a:cubicBezTo>
                <a:cubicBezTo>
                  <a:pt x="107" y="102"/>
                  <a:pt x="101" y="104"/>
                  <a:pt x="95" y="107"/>
                </a:cubicBezTo>
                <a:cubicBezTo>
                  <a:pt x="96" y="107"/>
                  <a:pt x="98" y="109"/>
                  <a:pt x="98" y="109"/>
                </a:cubicBezTo>
                <a:close/>
                <a:moveTo>
                  <a:pt x="109" y="136"/>
                </a:moveTo>
                <a:cubicBezTo>
                  <a:pt x="109" y="136"/>
                  <a:pt x="109" y="134"/>
                  <a:pt x="109" y="134"/>
                </a:cubicBezTo>
                <a:cubicBezTo>
                  <a:pt x="108" y="128"/>
                  <a:pt x="105" y="123"/>
                  <a:pt x="101" y="118"/>
                </a:cubicBezTo>
                <a:cubicBezTo>
                  <a:pt x="98" y="119"/>
                  <a:pt x="98" y="119"/>
                  <a:pt x="98" y="119"/>
                </a:cubicBezTo>
                <a:cubicBezTo>
                  <a:pt x="98" y="120"/>
                  <a:pt x="99" y="120"/>
                  <a:pt x="99" y="120"/>
                </a:cubicBezTo>
                <a:cubicBezTo>
                  <a:pt x="103" y="125"/>
                  <a:pt x="106" y="130"/>
                  <a:pt x="109" y="135"/>
                </a:cubicBezTo>
                <a:cubicBezTo>
                  <a:pt x="109" y="136"/>
                  <a:pt x="109" y="137"/>
                  <a:pt x="109" y="136"/>
                </a:cubicBezTo>
                <a:close/>
                <a:moveTo>
                  <a:pt x="74" y="73"/>
                </a:moveTo>
                <a:cubicBezTo>
                  <a:pt x="74" y="72"/>
                  <a:pt x="73" y="72"/>
                  <a:pt x="73" y="72"/>
                </a:cubicBezTo>
                <a:cubicBezTo>
                  <a:pt x="66" y="75"/>
                  <a:pt x="59" y="79"/>
                  <a:pt x="51" y="82"/>
                </a:cubicBezTo>
                <a:cubicBezTo>
                  <a:pt x="53" y="83"/>
                  <a:pt x="55" y="84"/>
                  <a:pt x="55" y="84"/>
                </a:cubicBezTo>
                <a:lnTo>
                  <a:pt x="74" y="73"/>
                </a:lnTo>
                <a:close/>
                <a:moveTo>
                  <a:pt x="97" y="118"/>
                </a:moveTo>
                <a:cubicBezTo>
                  <a:pt x="98" y="117"/>
                  <a:pt x="99" y="117"/>
                  <a:pt x="99" y="116"/>
                </a:cubicBezTo>
                <a:cubicBezTo>
                  <a:pt x="98" y="115"/>
                  <a:pt x="97" y="114"/>
                  <a:pt x="97" y="114"/>
                </a:cubicBezTo>
                <a:cubicBezTo>
                  <a:pt x="96" y="114"/>
                  <a:pt x="95" y="115"/>
                  <a:pt x="94" y="115"/>
                </a:cubicBezTo>
                <a:cubicBezTo>
                  <a:pt x="93" y="115"/>
                  <a:pt x="93" y="114"/>
                  <a:pt x="93" y="114"/>
                </a:cubicBezTo>
                <a:cubicBezTo>
                  <a:pt x="93" y="113"/>
                  <a:pt x="94" y="112"/>
                  <a:pt x="94" y="112"/>
                </a:cubicBezTo>
                <a:cubicBezTo>
                  <a:pt x="94" y="111"/>
                  <a:pt x="92" y="111"/>
                  <a:pt x="92" y="110"/>
                </a:cubicBezTo>
                <a:cubicBezTo>
                  <a:pt x="91" y="109"/>
                  <a:pt x="90" y="110"/>
                  <a:pt x="90" y="110"/>
                </a:cubicBezTo>
                <a:cubicBezTo>
                  <a:pt x="89" y="110"/>
                  <a:pt x="89" y="108"/>
                  <a:pt x="89" y="108"/>
                </a:cubicBezTo>
                <a:cubicBezTo>
                  <a:pt x="88" y="107"/>
                  <a:pt x="87" y="106"/>
                  <a:pt x="86" y="106"/>
                </a:cubicBezTo>
                <a:cubicBezTo>
                  <a:pt x="85" y="106"/>
                  <a:pt x="84" y="106"/>
                  <a:pt x="84" y="105"/>
                </a:cubicBezTo>
                <a:cubicBezTo>
                  <a:pt x="84" y="104"/>
                  <a:pt x="82" y="103"/>
                  <a:pt x="82" y="103"/>
                </a:cubicBezTo>
                <a:cubicBezTo>
                  <a:pt x="81" y="103"/>
                  <a:pt x="80" y="104"/>
                  <a:pt x="80" y="104"/>
                </a:cubicBezTo>
                <a:cubicBezTo>
                  <a:pt x="87" y="108"/>
                  <a:pt x="92" y="113"/>
                  <a:pt x="97" y="118"/>
                </a:cubicBezTo>
                <a:cubicBezTo>
                  <a:pt x="97" y="119"/>
                  <a:pt x="97" y="118"/>
                  <a:pt x="97" y="118"/>
                </a:cubicBezTo>
                <a:close/>
                <a:moveTo>
                  <a:pt x="18" y="61"/>
                </a:moveTo>
                <a:cubicBezTo>
                  <a:pt x="26" y="55"/>
                  <a:pt x="35" y="50"/>
                  <a:pt x="43" y="43"/>
                </a:cubicBezTo>
                <a:cubicBezTo>
                  <a:pt x="34" y="48"/>
                  <a:pt x="25" y="53"/>
                  <a:pt x="16" y="59"/>
                </a:cubicBezTo>
                <a:cubicBezTo>
                  <a:pt x="16" y="60"/>
                  <a:pt x="17" y="60"/>
                  <a:pt x="18" y="61"/>
                </a:cubicBezTo>
                <a:close/>
                <a:moveTo>
                  <a:pt x="33" y="73"/>
                </a:moveTo>
                <a:cubicBezTo>
                  <a:pt x="54" y="58"/>
                  <a:pt x="54" y="58"/>
                  <a:pt x="54" y="58"/>
                </a:cubicBezTo>
                <a:cubicBezTo>
                  <a:pt x="45" y="62"/>
                  <a:pt x="37" y="66"/>
                  <a:pt x="29" y="71"/>
                </a:cubicBezTo>
                <a:cubicBezTo>
                  <a:pt x="30" y="72"/>
                  <a:pt x="32" y="74"/>
                  <a:pt x="33" y="73"/>
                </a:cubicBezTo>
                <a:close/>
                <a:moveTo>
                  <a:pt x="48" y="81"/>
                </a:moveTo>
                <a:cubicBezTo>
                  <a:pt x="68" y="68"/>
                  <a:pt x="68" y="68"/>
                  <a:pt x="68" y="68"/>
                </a:cubicBezTo>
                <a:cubicBezTo>
                  <a:pt x="60" y="72"/>
                  <a:pt x="52" y="75"/>
                  <a:pt x="44" y="79"/>
                </a:cubicBezTo>
                <a:lnTo>
                  <a:pt x="48" y="81"/>
                </a:lnTo>
                <a:close/>
                <a:moveTo>
                  <a:pt x="69" y="91"/>
                </a:moveTo>
                <a:cubicBezTo>
                  <a:pt x="76" y="86"/>
                  <a:pt x="83" y="83"/>
                  <a:pt x="89" y="79"/>
                </a:cubicBezTo>
                <a:cubicBezTo>
                  <a:pt x="82" y="81"/>
                  <a:pt x="74" y="84"/>
                  <a:pt x="67" y="87"/>
                </a:cubicBezTo>
                <a:cubicBezTo>
                  <a:pt x="67" y="88"/>
                  <a:pt x="65" y="88"/>
                  <a:pt x="65" y="89"/>
                </a:cubicBezTo>
                <a:cubicBezTo>
                  <a:pt x="66" y="89"/>
                  <a:pt x="68" y="91"/>
                  <a:pt x="69" y="91"/>
                </a:cubicBezTo>
                <a:close/>
                <a:moveTo>
                  <a:pt x="181" y="46"/>
                </a:moveTo>
                <a:cubicBezTo>
                  <a:pt x="187" y="44"/>
                  <a:pt x="193" y="43"/>
                  <a:pt x="199" y="42"/>
                </a:cubicBezTo>
                <a:cubicBezTo>
                  <a:pt x="198" y="39"/>
                  <a:pt x="197" y="37"/>
                  <a:pt x="195" y="34"/>
                </a:cubicBezTo>
                <a:cubicBezTo>
                  <a:pt x="195" y="34"/>
                  <a:pt x="194" y="35"/>
                  <a:pt x="193" y="35"/>
                </a:cubicBezTo>
                <a:cubicBezTo>
                  <a:pt x="190" y="37"/>
                  <a:pt x="188" y="38"/>
                  <a:pt x="185" y="39"/>
                </a:cubicBezTo>
                <a:cubicBezTo>
                  <a:pt x="184" y="39"/>
                  <a:pt x="184" y="39"/>
                  <a:pt x="184" y="40"/>
                </a:cubicBezTo>
                <a:cubicBezTo>
                  <a:pt x="184" y="40"/>
                  <a:pt x="184" y="40"/>
                  <a:pt x="184" y="40"/>
                </a:cubicBezTo>
                <a:cubicBezTo>
                  <a:pt x="184" y="40"/>
                  <a:pt x="184" y="40"/>
                  <a:pt x="184" y="40"/>
                </a:cubicBezTo>
                <a:cubicBezTo>
                  <a:pt x="187" y="39"/>
                  <a:pt x="190" y="38"/>
                  <a:pt x="193" y="38"/>
                </a:cubicBezTo>
                <a:cubicBezTo>
                  <a:pt x="194" y="38"/>
                  <a:pt x="197" y="38"/>
                  <a:pt x="196" y="39"/>
                </a:cubicBezTo>
                <a:cubicBezTo>
                  <a:pt x="191" y="41"/>
                  <a:pt x="186" y="44"/>
                  <a:pt x="181" y="46"/>
                </a:cubicBezTo>
                <a:close/>
                <a:moveTo>
                  <a:pt x="40" y="17"/>
                </a:moveTo>
                <a:cubicBezTo>
                  <a:pt x="40" y="17"/>
                  <a:pt x="40" y="17"/>
                  <a:pt x="40" y="17"/>
                </a:cubicBezTo>
                <a:cubicBezTo>
                  <a:pt x="34" y="20"/>
                  <a:pt x="29" y="23"/>
                  <a:pt x="24" y="26"/>
                </a:cubicBezTo>
                <a:cubicBezTo>
                  <a:pt x="21" y="28"/>
                  <a:pt x="18" y="30"/>
                  <a:pt x="15" y="33"/>
                </a:cubicBezTo>
                <a:cubicBezTo>
                  <a:pt x="15" y="33"/>
                  <a:pt x="15" y="33"/>
                  <a:pt x="14" y="33"/>
                </a:cubicBezTo>
                <a:cubicBezTo>
                  <a:pt x="13" y="34"/>
                  <a:pt x="13" y="36"/>
                  <a:pt x="12" y="38"/>
                </a:cubicBezTo>
                <a:lnTo>
                  <a:pt x="40" y="17"/>
                </a:lnTo>
                <a:close/>
                <a:moveTo>
                  <a:pt x="21" y="64"/>
                </a:moveTo>
                <a:cubicBezTo>
                  <a:pt x="48" y="45"/>
                  <a:pt x="48" y="45"/>
                  <a:pt x="48" y="45"/>
                </a:cubicBezTo>
                <a:cubicBezTo>
                  <a:pt x="38" y="50"/>
                  <a:pt x="28" y="55"/>
                  <a:pt x="19" y="63"/>
                </a:cubicBezTo>
                <a:cubicBezTo>
                  <a:pt x="19" y="63"/>
                  <a:pt x="20" y="64"/>
                  <a:pt x="20" y="65"/>
                </a:cubicBezTo>
                <a:cubicBezTo>
                  <a:pt x="21" y="65"/>
                  <a:pt x="21" y="64"/>
                  <a:pt x="21" y="64"/>
                </a:cubicBezTo>
                <a:close/>
                <a:moveTo>
                  <a:pt x="13" y="44"/>
                </a:moveTo>
                <a:cubicBezTo>
                  <a:pt x="22" y="36"/>
                  <a:pt x="32" y="29"/>
                  <a:pt x="41" y="22"/>
                </a:cubicBezTo>
                <a:cubicBezTo>
                  <a:pt x="31" y="28"/>
                  <a:pt x="21" y="34"/>
                  <a:pt x="12" y="41"/>
                </a:cubicBezTo>
                <a:cubicBezTo>
                  <a:pt x="11" y="42"/>
                  <a:pt x="12" y="43"/>
                  <a:pt x="12" y="45"/>
                </a:cubicBezTo>
                <a:cubicBezTo>
                  <a:pt x="12" y="44"/>
                  <a:pt x="12" y="44"/>
                  <a:pt x="13" y="44"/>
                </a:cubicBezTo>
                <a:close/>
                <a:moveTo>
                  <a:pt x="14" y="51"/>
                </a:moveTo>
                <a:cubicBezTo>
                  <a:pt x="23" y="43"/>
                  <a:pt x="32" y="37"/>
                  <a:pt x="41" y="30"/>
                </a:cubicBezTo>
                <a:cubicBezTo>
                  <a:pt x="37" y="31"/>
                  <a:pt x="34" y="33"/>
                  <a:pt x="31" y="35"/>
                </a:cubicBezTo>
                <a:cubicBezTo>
                  <a:pt x="25" y="39"/>
                  <a:pt x="18" y="43"/>
                  <a:pt x="12" y="48"/>
                </a:cubicBezTo>
                <a:cubicBezTo>
                  <a:pt x="12" y="49"/>
                  <a:pt x="12" y="52"/>
                  <a:pt x="14" y="51"/>
                </a:cubicBezTo>
                <a:close/>
                <a:moveTo>
                  <a:pt x="35" y="79"/>
                </a:moveTo>
                <a:cubicBezTo>
                  <a:pt x="35" y="79"/>
                  <a:pt x="35" y="80"/>
                  <a:pt x="35" y="80"/>
                </a:cubicBezTo>
                <a:cubicBezTo>
                  <a:pt x="47" y="86"/>
                  <a:pt x="59" y="93"/>
                  <a:pt x="71" y="99"/>
                </a:cubicBezTo>
                <a:cubicBezTo>
                  <a:pt x="72" y="97"/>
                  <a:pt x="72" y="97"/>
                  <a:pt x="72" y="97"/>
                </a:cubicBezTo>
                <a:cubicBezTo>
                  <a:pt x="71" y="97"/>
                  <a:pt x="69" y="96"/>
                  <a:pt x="69" y="96"/>
                </a:cubicBezTo>
                <a:cubicBezTo>
                  <a:pt x="67" y="95"/>
                  <a:pt x="66" y="95"/>
                  <a:pt x="65" y="95"/>
                </a:cubicBezTo>
                <a:cubicBezTo>
                  <a:pt x="65" y="95"/>
                  <a:pt x="65" y="94"/>
                  <a:pt x="65" y="93"/>
                </a:cubicBezTo>
                <a:cubicBezTo>
                  <a:pt x="64" y="93"/>
                  <a:pt x="63" y="92"/>
                  <a:pt x="62" y="92"/>
                </a:cubicBezTo>
                <a:cubicBezTo>
                  <a:pt x="52" y="86"/>
                  <a:pt x="42" y="83"/>
                  <a:pt x="31" y="77"/>
                </a:cubicBezTo>
                <a:cubicBezTo>
                  <a:pt x="34" y="79"/>
                  <a:pt x="34" y="79"/>
                  <a:pt x="34" y="79"/>
                </a:cubicBezTo>
                <a:cubicBezTo>
                  <a:pt x="34" y="80"/>
                  <a:pt x="34" y="79"/>
                  <a:pt x="35" y="79"/>
                </a:cubicBezTo>
                <a:close/>
                <a:moveTo>
                  <a:pt x="15" y="55"/>
                </a:moveTo>
                <a:cubicBezTo>
                  <a:pt x="24" y="48"/>
                  <a:pt x="33" y="42"/>
                  <a:pt x="42" y="35"/>
                </a:cubicBezTo>
                <a:cubicBezTo>
                  <a:pt x="32" y="40"/>
                  <a:pt x="22" y="45"/>
                  <a:pt x="13" y="54"/>
                </a:cubicBezTo>
                <a:cubicBezTo>
                  <a:pt x="14" y="54"/>
                  <a:pt x="14" y="55"/>
                  <a:pt x="15" y="55"/>
                </a:cubicBezTo>
                <a:close/>
                <a:moveTo>
                  <a:pt x="27" y="70"/>
                </a:moveTo>
                <a:cubicBezTo>
                  <a:pt x="36" y="63"/>
                  <a:pt x="45" y="58"/>
                  <a:pt x="53" y="51"/>
                </a:cubicBezTo>
                <a:cubicBezTo>
                  <a:pt x="43" y="56"/>
                  <a:pt x="33" y="61"/>
                  <a:pt x="23" y="67"/>
                </a:cubicBezTo>
                <a:cubicBezTo>
                  <a:pt x="24" y="68"/>
                  <a:pt x="25" y="68"/>
                  <a:pt x="26" y="69"/>
                </a:cubicBezTo>
                <a:cubicBezTo>
                  <a:pt x="27" y="70"/>
                  <a:pt x="27" y="70"/>
                  <a:pt x="27" y="70"/>
                </a:cubicBezTo>
                <a:close/>
                <a:moveTo>
                  <a:pt x="41" y="77"/>
                </a:moveTo>
                <a:cubicBezTo>
                  <a:pt x="41" y="77"/>
                  <a:pt x="41" y="77"/>
                  <a:pt x="42" y="77"/>
                </a:cubicBezTo>
                <a:cubicBezTo>
                  <a:pt x="50" y="70"/>
                  <a:pt x="58" y="65"/>
                  <a:pt x="66" y="59"/>
                </a:cubicBezTo>
                <a:cubicBezTo>
                  <a:pt x="65" y="59"/>
                  <a:pt x="65" y="59"/>
                  <a:pt x="64" y="59"/>
                </a:cubicBezTo>
                <a:cubicBezTo>
                  <a:pt x="54" y="64"/>
                  <a:pt x="45" y="69"/>
                  <a:pt x="35" y="74"/>
                </a:cubicBezTo>
                <a:cubicBezTo>
                  <a:pt x="37" y="76"/>
                  <a:pt x="39" y="77"/>
                  <a:pt x="41" y="77"/>
                </a:cubicBezTo>
                <a:close/>
                <a:moveTo>
                  <a:pt x="178" y="71"/>
                </a:moveTo>
                <a:cubicBezTo>
                  <a:pt x="179" y="71"/>
                  <a:pt x="180" y="71"/>
                  <a:pt x="180" y="71"/>
                </a:cubicBezTo>
                <a:cubicBezTo>
                  <a:pt x="184" y="69"/>
                  <a:pt x="189" y="68"/>
                  <a:pt x="193" y="68"/>
                </a:cubicBezTo>
                <a:cubicBezTo>
                  <a:pt x="193" y="69"/>
                  <a:pt x="192" y="70"/>
                  <a:pt x="192" y="70"/>
                </a:cubicBezTo>
                <a:cubicBezTo>
                  <a:pt x="185" y="74"/>
                  <a:pt x="178" y="77"/>
                  <a:pt x="170" y="81"/>
                </a:cubicBezTo>
                <a:cubicBezTo>
                  <a:pt x="187" y="78"/>
                  <a:pt x="187" y="78"/>
                  <a:pt x="187" y="78"/>
                </a:cubicBezTo>
                <a:cubicBezTo>
                  <a:pt x="192" y="72"/>
                  <a:pt x="196" y="65"/>
                  <a:pt x="199" y="58"/>
                </a:cubicBezTo>
                <a:cubicBezTo>
                  <a:pt x="193" y="61"/>
                  <a:pt x="187" y="63"/>
                  <a:pt x="182" y="65"/>
                </a:cubicBezTo>
                <a:cubicBezTo>
                  <a:pt x="181" y="65"/>
                  <a:pt x="181" y="65"/>
                  <a:pt x="181" y="65"/>
                </a:cubicBezTo>
                <a:cubicBezTo>
                  <a:pt x="182" y="65"/>
                  <a:pt x="182" y="65"/>
                  <a:pt x="182" y="65"/>
                </a:cubicBezTo>
                <a:cubicBezTo>
                  <a:pt x="191" y="63"/>
                  <a:pt x="191" y="63"/>
                  <a:pt x="191" y="63"/>
                </a:cubicBezTo>
                <a:cubicBezTo>
                  <a:pt x="193" y="63"/>
                  <a:pt x="195" y="62"/>
                  <a:pt x="196" y="62"/>
                </a:cubicBezTo>
                <a:cubicBezTo>
                  <a:pt x="196" y="63"/>
                  <a:pt x="196" y="64"/>
                  <a:pt x="195" y="64"/>
                </a:cubicBezTo>
                <a:cubicBezTo>
                  <a:pt x="189" y="67"/>
                  <a:pt x="184" y="69"/>
                  <a:pt x="178" y="71"/>
                </a:cubicBezTo>
                <a:close/>
                <a:moveTo>
                  <a:pt x="193" y="59"/>
                </a:moveTo>
                <a:cubicBezTo>
                  <a:pt x="193" y="58"/>
                  <a:pt x="193" y="58"/>
                  <a:pt x="193" y="58"/>
                </a:cubicBezTo>
                <a:cubicBezTo>
                  <a:pt x="187" y="59"/>
                  <a:pt x="181" y="61"/>
                  <a:pt x="176" y="63"/>
                </a:cubicBezTo>
                <a:cubicBezTo>
                  <a:pt x="175" y="63"/>
                  <a:pt x="175" y="63"/>
                  <a:pt x="174" y="62"/>
                </a:cubicBezTo>
                <a:cubicBezTo>
                  <a:pt x="174" y="62"/>
                  <a:pt x="174" y="61"/>
                  <a:pt x="174" y="61"/>
                </a:cubicBezTo>
                <a:cubicBezTo>
                  <a:pt x="182" y="57"/>
                  <a:pt x="190" y="54"/>
                  <a:pt x="198" y="51"/>
                </a:cubicBezTo>
                <a:cubicBezTo>
                  <a:pt x="198" y="51"/>
                  <a:pt x="200" y="50"/>
                  <a:pt x="198" y="51"/>
                </a:cubicBezTo>
                <a:cubicBezTo>
                  <a:pt x="191" y="52"/>
                  <a:pt x="185" y="53"/>
                  <a:pt x="178" y="55"/>
                </a:cubicBezTo>
                <a:cubicBezTo>
                  <a:pt x="178" y="55"/>
                  <a:pt x="176" y="55"/>
                  <a:pt x="176" y="54"/>
                </a:cubicBezTo>
                <a:cubicBezTo>
                  <a:pt x="176" y="53"/>
                  <a:pt x="177" y="53"/>
                  <a:pt x="177" y="52"/>
                </a:cubicBezTo>
                <a:cubicBezTo>
                  <a:pt x="183" y="50"/>
                  <a:pt x="189" y="47"/>
                  <a:pt x="195" y="45"/>
                </a:cubicBezTo>
                <a:cubicBezTo>
                  <a:pt x="196" y="45"/>
                  <a:pt x="196" y="45"/>
                  <a:pt x="196" y="45"/>
                </a:cubicBezTo>
                <a:cubicBezTo>
                  <a:pt x="197" y="44"/>
                  <a:pt x="197" y="44"/>
                  <a:pt x="197" y="44"/>
                </a:cubicBezTo>
                <a:cubicBezTo>
                  <a:pt x="196" y="45"/>
                  <a:pt x="196" y="45"/>
                  <a:pt x="196" y="45"/>
                </a:cubicBezTo>
                <a:cubicBezTo>
                  <a:pt x="196" y="45"/>
                  <a:pt x="195" y="45"/>
                  <a:pt x="195" y="45"/>
                </a:cubicBezTo>
                <a:cubicBezTo>
                  <a:pt x="195" y="45"/>
                  <a:pt x="195" y="45"/>
                  <a:pt x="195" y="45"/>
                </a:cubicBezTo>
                <a:cubicBezTo>
                  <a:pt x="188" y="46"/>
                  <a:pt x="181" y="48"/>
                  <a:pt x="174" y="49"/>
                </a:cubicBezTo>
                <a:cubicBezTo>
                  <a:pt x="172" y="50"/>
                  <a:pt x="170" y="51"/>
                  <a:pt x="168" y="51"/>
                </a:cubicBezTo>
                <a:cubicBezTo>
                  <a:pt x="168" y="50"/>
                  <a:pt x="168" y="49"/>
                  <a:pt x="168" y="49"/>
                </a:cubicBezTo>
                <a:cubicBezTo>
                  <a:pt x="175" y="46"/>
                  <a:pt x="182" y="43"/>
                  <a:pt x="189" y="41"/>
                </a:cubicBezTo>
                <a:cubicBezTo>
                  <a:pt x="186" y="41"/>
                  <a:pt x="184" y="41"/>
                  <a:pt x="182" y="42"/>
                </a:cubicBezTo>
                <a:cubicBezTo>
                  <a:pt x="177" y="43"/>
                  <a:pt x="172" y="44"/>
                  <a:pt x="168" y="46"/>
                </a:cubicBezTo>
                <a:cubicBezTo>
                  <a:pt x="168" y="47"/>
                  <a:pt x="167" y="45"/>
                  <a:pt x="167" y="45"/>
                </a:cubicBezTo>
                <a:cubicBezTo>
                  <a:pt x="173" y="42"/>
                  <a:pt x="179" y="40"/>
                  <a:pt x="184" y="37"/>
                </a:cubicBezTo>
                <a:cubicBezTo>
                  <a:pt x="185" y="37"/>
                  <a:pt x="185" y="37"/>
                  <a:pt x="185" y="37"/>
                </a:cubicBezTo>
                <a:cubicBezTo>
                  <a:pt x="185" y="37"/>
                  <a:pt x="185" y="37"/>
                  <a:pt x="185" y="37"/>
                </a:cubicBezTo>
                <a:cubicBezTo>
                  <a:pt x="186" y="36"/>
                  <a:pt x="186" y="36"/>
                  <a:pt x="186" y="36"/>
                </a:cubicBezTo>
                <a:cubicBezTo>
                  <a:pt x="185" y="37"/>
                  <a:pt x="185" y="37"/>
                  <a:pt x="185" y="37"/>
                </a:cubicBezTo>
                <a:cubicBezTo>
                  <a:pt x="185" y="37"/>
                  <a:pt x="185" y="37"/>
                  <a:pt x="185" y="37"/>
                </a:cubicBezTo>
                <a:cubicBezTo>
                  <a:pt x="184" y="37"/>
                  <a:pt x="184" y="37"/>
                  <a:pt x="184" y="37"/>
                </a:cubicBezTo>
                <a:cubicBezTo>
                  <a:pt x="184" y="37"/>
                  <a:pt x="184" y="37"/>
                  <a:pt x="184" y="37"/>
                </a:cubicBezTo>
                <a:cubicBezTo>
                  <a:pt x="178" y="39"/>
                  <a:pt x="172" y="40"/>
                  <a:pt x="167" y="42"/>
                </a:cubicBezTo>
                <a:cubicBezTo>
                  <a:pt x="166" y="42"/>
                  <a:pt x="166" y="40"/>
                  <a:pt x="166" y="40"/>
                </a:cubicBezTo>
                <a:cubicBezTo>
                  <a:pt x="174" y="36"/>
                  <a:pt x="181" y="33"/>
                  <a:pt x="188" y="30"/>
                </a:cubicBezTo>
                <a:cubicBezTo>
                  <a:pt x="188" y="30"/>
                  <a:pt x="189" y="30"/>
                  <a:pt x="188" y="30"/>
                </a:cubicBezTo>
                <a:cubicBezTo>
                  <a:pt x="180" y="31"/>
                  <a:pt x="172" y="33"/>
                  <a:pt x="164" y="37"/>
                </a:cubicBezTo>
                <a:cubicBezTo>
                  <a:pt x="164" y="37"/>
                  <a:pt x="163" y="37"/>
                  <a:pt x="162" y="36"/>
                </a:cubicBezTo>
                <a:cubicBezTo>
                  <a:pt x="162" y="36"/>
                  <a:pt x="163" y="35"/>
                  <a:pt x="164" y="34"/>
                </a:cubicBezTo>
                <a:cubicBezTo>
                  <a:pt x="170" y="31"/>
                  <a:pt x="177" y="28"/>
                  <a:pt x="184" y="24"/>
                </a:cubicBezTo>
                <a:cubicBezTo>
                  <a:pt x="185" y="24"/>
                  <a:pt x="184" y="24"/>
                  <a:pt x="184" y="24"/>
                </a:cubicBezTo>
                <a:cubicBezTo>
                  <a:pt x="176" y="26"/>
                  <a:pt x="169" y="27"/>
                  <a:pt x="162" y="31"/>
                </a:cubicBezTo>
                <a:cubicBezTo>
                  <a:pt x="161" y="31"/>
                  <a:pt x="162" y="29"/>
                  <a:pt x="163" y="29"/>
                </a:cubicBezTo>
                <a:cubicBezTo>
                  <a:pt x="167" y="26"/>
                  <a:pt x="171" y="25"/>
                  <a:pt x="175" y="23"/>
                </a:cubicBezTo>
                <a:cubicBezTo>
                  <a:pt x="175" y="22"/>
                  <a:pt x="175" y="22"/>
                  <a:pt x="175" y="22"/>
                </a:cubicBezTo>
                <a:cubicBezTo>
                  <a:pt x="175" y="23"/>
                  <a:pt x="175" y="23"/>
                  <a:pt x="175" y="23"/>
                </a:cubicBezTo>
                <a:cubicBezTo>
                  <a:pt x="175" y="22"/>
                  <a:pt x="175" y="22"/>
                  <a:pt x="175" y="22"/>
                </a:cubicBezTo>
                <a:cubicBezTo>
                  <a:pt x="168" y="24"/>
                  <a:pt x="162" y="26"/>
                  <a:pt x="156" y="29"/>
                </a:cubicBezTo>
                <a:cubicBezTo>
                  <a:pt x="156" y="29"/>
                  <a:pt x="155" y="28"/>
                  <a:pt x="155" y="28"/>
                </a:cubicBezTo>
                <a:cubicBezTo>
                  <a:pt x="160" y="25"/>
                  <a:pt x="165" y="22"/>
                  <a:pt x="170" y="20"/>
                </a:cubicBezTo>
                <a:cubicBezTo>
                  <a:pt x="170" y="19"/>
                  <a:pt x="170" y="19"/>
                  <a:pt x="170" y="19"/>
                </a:cubicBezTo>
                <a:cubicBezTo>
                  <a:pt x="164" y="22"/>
                  <a:pt x="159" y="23"/>
                  <a:pt x="154" y="26"/>
                </a:cubicBezTo>
                <a:cubicBezTo>
                  <a:pt x="154" y="26"/>
                  <a:pt x="153" y="26"/>
                  <a:pt x="152" y="26"/>
                </a:cubicBezTo>
                <a:cubicBezTo>
                  <a:pt x="152" y="25"/>
                  <a:pt x="152" y="25"/>
                  <a:pt x="153" y="24"/>
                </a:cubicBezTo>
                <a:cubicBezTo>
                  <a:pt x="156" y="22"/>
                  <a:pt x="160" y="20"/>
                  <a:pt x="164" y="17"/>
                </a:cubicBezTo>
                <a:cubicBezTo>
                  <a:pt x="159" y="17"/>
                  <a:pt x="155" y="20"/>
                  <a:pt x="152" y="23"/>
                </a:cubicBezTo>
                <a:cubicBezTo>
                  <a:pt x="152" y="23"/>
                  <a:pt x="153" y="22"/>
                  <a:pt x="152" y="23"/>
                </a:cubicBezTo>
                <a:cubicBezTo>
                  <a:pt x="151" y="24"/>
                  <a:pt x="150" y="25"/>
                  <a:pt x="149" y="25"/>
                </a:cubicBezTo>
                <a:cubicBezTo>
                  <a:pt x="148" y="25"/>
                  <a:pt x="148" y="24"/>
                  <a:pt x="148" y="23"/>
                </a:cubicBezTo>
                <a:cubicBezTo>
                  <a:pt x="150" y="21"/>
                  <a:pt x="154" y="20"/>
                  <a:pt x="157" y="18"/>
                </a:cubicBezTo>
                <a:cubicBezTo>
                  <a:pt x="155" y="18"/>
                  <a:pt x="154" y="18"/>
                  <a:pt x="154" y="18"/>
                </a:cubicBezTo>
                <a:cubicBezTo>
                  <a:pt x="139" y="21"/>
                  <a:pt x="126" y="31"/>
                  <a:pt x="114" y="48"/>
                </a:cubicBezTo>
                <a:cubicBezTo>
                  <a:pt x="115" y="51"/>
                  <a:pt x="112" y="51"/>
                  <a:pt x="111" y="51"/>
                </a:cubicBezTo>
                <a:cubicBezTo>
                  <a:pt x="110" y="51"/>
                  <a:pt x="109" y="51"/>
                  <a:pt x="108" y="51"/>
                </a:cubicBezTo>
                <a:cubicBezTo>
                  <a:pt x="108" y="49"/>
                  <a:pt x="105" y="48"/>
                  <a:pt x="104" y="48"/>
                </a:cubicBezTo>
                <a:cubicBezTo>
                  <a:pt x="103" y="46"/>
                  <a:pt x="103" y="44"/>
                  <a:pt x="102" y="43"/>
                </a:cubicBezTo>
                <a:cubicBezTo>
                  <a:pt x="99" y="37"/>
                  <a:pt x="94" y="32"/>
                  <a:pt x="89" y="27"/>
                </a:cubicBezTo>
                <a:cubicBezTo>
                  <a:pt x="77" y="18"/>
                  <a:pt x="60" y="10"/>
                  <a:pt x="47" y="6"/>
                </a:cubicBezTo>
                <a:cubicBezTo>
                  <a:pt x="41" y="12"/>
                  <a:pt x="35" y="16"/>
                  <a:pt x="28" y="21"/>
                </a:cubicBezTo>
                <a:cubicBezTo>
                  <a:pt x="28" y="22"/>
                  <a:pt x="28" y="22"/>
                  <a:pt x="28" y="22"/>
                </a:cubicBezTo>
                <a:cubicBezTo>
                  <a:pt x="28" y="21"/>
                  <a:pt x="28" y="21"/>
                  <a:pt x="28" y="21"/>
                </a:cubicBezTo>
                <a:cubicBezTo>
                  <a:pt x="28" y="21"/>
                  <a:pt x="29" y="21"/>
                  <a:pt x="29" y="21"/>
                </a:cubicBezTo>
                <a:cubicBezTo>
                  <a:pt x="35" y="17"/>
                  <a:pt x="42" y="14"/>
                  <a:pt x="49" y="10"/>
                </a:cubicBezTo>
                <a:cubicBezTo>
                  <a:pt x="49" y="10"/>
                  <a:pt x="50" y="11"/>
                  <a:pt x="49" y="11"/>
                </a:cubicBezTo>
                <a:cubicBezTo>
                  <a:pt x="42" y="17"/>
                  <a:pt x="34" y="23"/>
                  <a:pt x="27" y="29"/>
                </a:cubicBezTo>
                <a:cubicBezTo>
                  <a:pt x="27" y="29"/>
                  <a:pt x="27" y="29"/>
                  <a:pt x="27" y="29"/>
                </a:cubicBezTo>
                <a:cubicBezTo>
                  <a:pt x="27" y="29"/>
                  <a:pt x="27" y="29"/>
                  <a:pt x="27" y="29"/>
                </a:cubicBezTo>
                <a:cubicBezTo>
                  <a:pt x="34" y="24"/>
                  <a:pt x="42" y="20"/>
                  <a:pt x="49" y="16"/>
                </a:cubicBezTo>
                <a:cubicBezTo>
                  <a:pt x="50" y="16"/>
                  <a:pt x="50" y="17"/>
                  <a:pt x="50" y="18"/>
                </a:cubicBezTo>
                <a:cubicBezTo>
                  <a:pt x="20" y="40"/>
                  <a:pt x="20" y="40"/>
                  <a:pt x="20" y="40"/>
                </a:cubicBezTo>
                <a:cubicBezTo>
                  <a:pt x="29" y="34"/>
                  <a:pt x="38" y="29"/>
                  <a:pt x="46" y="25"/>
                </a:cubicBezTo>
                <a:cubicBezTo>
                  <a:pt x="47" y="24"/>
                  <a:pt x="48" y="26"/>
                  <a:pt x="47" y="26"/>
                </a:cubicBezTo>
                <a:cubicBezTo>
                  <a:pt x="44" y="30"/>
                  <a:pt x="40" y="32"/>
                  <a:pt x="37" y="35"/>
                </a:cubicBezTo>
                <a:cubicBezTo>
                  <a:pt x="36" y="36"/>
                  <a:pt x="36" y="36"/>
                  <a:pt x="36" y="36"/>
                </a:cubicBezTo>
                <a:cubicBezTo>
                  <a:pt x="37" y="35"/>
                  <a:pt x="37" y="35"/>
                  <a:pt x="37" y="35"/>
                </a:cubicBezTo>
                <a:cubicBezTo>
                  <a:pt x="40" y="34"/>
                  <a:pt x="43" y="32"/>
                  <a:pt x="45" y="31"/>
                </a:cubicBezTo>
                <a:cubicBezTo>
                  <a:pt x="46" y="31"/>
                  <a:pt x="47" y="32"/>
                  <a:pt x="46" y="32"/>
                </a:cubicBezTo>
                <a:cubicBezTo>
                  <a:pt x="44" y="35"/>
                  <a:pt x="42" y="37"/>
                  <a:pt x="39" y="39"/>
                </a:cubicBezTo>
                <a:cubicBezTo>
                  <a:pt x="39" y="39"/>
                  <a:pt x="38" y="40"/>
                  <a:pt x="38" y="40"/>
                </a:cubicBezTo>
                <a:cubicBezTo>
                  <a:pt x="30" y="46"/>
                  <a:pt x="23" y="51"/>
                  <a:pt x="15" y="57"/>
                </a:cubicBezTo>
                <a:cubicBezTo>
                  <a:pt x="26" y="51"/>
                  <a:pt x="37" y="44"/>
                  <a:pt x="48" y="39"/>
                </a:cubicBezTo>
                <a:cubicBezTo>
                  <a:pt x="49" y="39"/>
                  <a:pt x="49" y="40"/>
                  <a:pt x="49" y="40"/>
                </a:cubicBezTo>
                <a:cubicBezTo>
                  <a:pt x="48" y="42"/>
                  <a:pt x="47" y="43"/>
                  <a:pt x="46" y="44"/>
                </a:cubicBezTo>
                <a:cubicBezTo>
                  <a:pt x="48" y="42"/>
                  <a:pt x="51" y="41"/>
                  <a:pt x="53" y="40"/>
                </a:cubicBezTo>
                <a:cubicBezTo>
                  <a:pt x="54" y="42"/>
                  <a:pt x="52" y="43"/>
                  <a:pt x="52" y="43"/>
                </a:cubicBezTo>
                <a:cubicBezTo>
                  <a:pt x="22" y="66"/>
                  <a:pt x="22" y="66"/>
                  <a:pt x="22" y="66"/>
                </a:cubicBezTo>
                <a:cubicBezTo>
                  <a:pt x="34" y="59"/>
                  <a:pt x="46" y="52"/>
                  <a:pt x="58" y="47"/>
                </a:cubicBezTo>
                <a:cubicBezTo>
                  <a:pt x="58" y="47"/>
                  <a:pt x="59" y="48"/>
                  <a:pt x="59" y="48"/>
                </a:cubicBezTo>
                <a:cubicBezTo>
                  <a:pt x="54" y="53"/>
                  <a:pt x="48" y="57"/>
                  <a:pt x="43" y="61"/>
                </a:cubicBezTo>
                <a:cubicBezTo>
                  <a:pt x="54" y="56"/>
                  <a:pt x="54" y="56"/>
                  <a:pt x="54" y="56"/>
                </a:cubicBezTo>
                <a:cubicBezTo>
                  <a:pt x="56" y="54"/>
                  <a:pt x="58" y="53"/>
                  <a:pt x="61" y="53"/>
                </a:cubicBezTo>
                <a:cubicBezTo>
                  <a:pt x="61" y="54"/>
                  <a:pt x="60" y="55"/>
                  <a:pt x="60" y="55"/>
                </a:cubicBezTo>
                <a:cubicBezTo>
                  <a:pt x="54" y="59"/>
                  <a:pt x="49" y="64"/>
                  <a:pt x="43" y="68"/>
                </a:cubicBezTo>
                <a:cubicBezTo>
                  <a:pt x="43" y="67"/>
                  <a:pt x="43" y="68"/>
                  <a:pt x="43" y="68"/>
                </a:cubicBezTo>
                <a:cubicBezTo>
                  <a:pt x="43" y="68"/>
                  <a:pt x="43" y="68"/>
                  <a:pt x="43" y="68"/>
                </a:cubicBezTo>
                <a:cubicBezTo>
                  <a:pt x="52" y="63"/>
                  <a:pt x="60" y="59"/>
                  <a:pt x="69" y="56"/>
                </a:cubicBezTo>
                <a:cubicBezTo>
                  <a:pt x="70" y="56"/>
                  <a:pt x="71" y="57"/>
                  <a:pt x="70" y="58"/>
                </a:cubicBezTo>
                <a:cubicBezTo>
                  <a:pt x="62" y="65"/>
                  <a:pt x="53" y="70"/>
                  <a:pt x="45" y="76"/>
                </a:cubicBezTo>
                <a:cubicBezTo>
                  <a:pt x="55" y="72"/>
                  <a:pt x="65" y="68"/>
                  <a:pt x="74" y="64"/>
                </a:cubicBezTo>
                <a:cubicBezTo>
                  <a:pt x="75" y="64"/>
                  <a:pt x="76" y="65"/>
                  <a:pt x="75" y="65"/>
                </a:cubicBezTo>
                <a:cubicBezTo>
                  <a:pt x="69" y="70"/>
                  <a:pt x="62" y="74"/>
                  <a:pt x="56" y="78"/>
                </a:cubicBezTo>
                <a:cubicBezTo>
                  <a:pt x="64" y="75"/>
                  <a:pt x="71" y="71"/>
                  <a:pt x="79" y="69"/>
                </a:cubicBezTo>
                <a:cubicBezTo>
                  <a:pt x="80" y="69"/>
                  <a:pt x="81" y="70"/>
                  <a:pt x="80" y="70"/>
                </a:cubicBezTo>
                <a:cubicBezTo>
                  <a:pt x="74" y="75"/>
                  <a:pt x="67" y="79"/>
                  <a:pt x="61" y="83"/>
                </a:cubicBezTo>
                <a:cubicBezTo>
                  <a:pt x="60" y="83"/>
                  <a:pt x="60" y="83"/>
                  <a:pt x="60" y="83"/>
                </a:cubicBezTo>
                <a:cubicBezTo>
                  <a:pt x="61" y="83"/>
                  <a:pt x="61" y="83"/>
                  <a:pt x="61" y="83"/>
                </a:cubicBezTo>
                <a:cubicBezTo>
                  <a:pt x="68" y="80"/>
                  <a:pt x="76" y="76"/>
                  <a:pt x="84" y="74"/>
                </a:cubicBezTo>
                <a:cubicBezTo>
                  <a:pt x="84" y="74"/>
                  <a:pt x="84" y="75"/>
                  <a:pt x="84" y="76"/>
                </a:cubicBezTo>
                <a:cubicBezTo>
                  <a:pt x="80" y="79"/>
                  <a:pt x="76" y="81"/>
                  <a:pt x="73" y="83"/>
                </a:cubicBezTo>
                <a:cubicBezTo>
                  <a:pt x="72" y="83"/>
                  <a:pt x="72" y="83"/>
                  <a:pt x="72" y="83"/>
                </a:cubicBezTo>
                <a:cubicBezTo>
                  <a:pt x="73" y="83"/>
                  <a:pt x="73" y="83"/>
                  <a:pt x="73" y="83"/>
                </a:cubicBezTo>
                <a:cubicBezTo>
                  <a:pt x="79" y="81"/>
                  <a:pt x="86" y="78"/>
                  <a:pt x="92" y="77"/>
                </a:cubicBezTo>
                <a:cubicBezTo>
                  <a:pt x="94" y="76"/>
                  <a:pt x="94" y="77"/>
                  <a:pt x="94" y="78"/>
                </a:cubicBezTo>
                <a:cubicBezTo>
                  <a:pt x="92" y="79"/>
                  <a:pt x="90" y="80"/>
                  <a:pt x="88" y="82"/>
                </a:cubicBezTo>
                <a:cubicBezTo>
                  <a:pt x="87" y="83"/>
                  <a:pt x="85" y="83"/>
                  <a:pt x="84" y="84"/>
                </a:cubicBezTo>
                <a:cubicBezTo>
                  <a:pt x="81" y="86"/>
                  <a:pt x="78" y="87"/>
                  <a:pt x="75" y="89"/>
                </a:cubicBezTo>
                <a:cubicBezTo>
                  <a:pt x="74" y="90"/>
                  <a:pt x="75" y="89"/>
                  <a:pt x="75" y="89"/>
                </a:cubicBezTo>
                <a:cubicBezTo>
                  <a:pt x="83" y="86"/>
                  <a:pt x="91" y="83"/>
                  <a:pt x="99" y="81"/>
                </a:cubicBezTo>
                <a:cubicBezTo>
                  <a:pt x="99" y="81"/>
                  <a:pt x="100" y="82"/>
                  <a:pt x="99" y="83"/>
                </a:cubicBezTo>
                <a:cubicBezTo>
                  <a:pt x="93" y="87"/>
                  <a:pt x="85" y="91"/>
                  <a:pt x="78" y="95"/>
                </a:cubicBezTo>
                <a:cubicBezTo>
                  <a:pt x="78" y="95"/>
                  <a:pt x="77" y="96"/>
                  <a:pt x="78" y="96"/>
                </a:cubicBezTo>
                <a:cubicBezTo>
                  <a:pt x="81" y="94"/>
                  <a:pt x="84" y="94"/>
                  <a:pt x="87" y="93"/>
                </a:cubicBezTo>
                <a:cubicBezTo>
                  <a:pt x="93" y="90"/>
                  <a:pt x="100" y="88"/>
                  <a:pt x="106" y="86"/>
                </a:cubicBezTo>
                <a:cubicBezTo>
                  <a:pt x="106" y="86"/>
                  <a:pt x="106" y="88"/>
                  <a:pt x="106" y="88"/>
                </a:cubicBezTo>
                <a:cubicBezTo>
                  <a:pt x="99" y="92"/>
                  <a:pt x="93" y="96"/>
                  <a:pt x="86" y="99"/>
                </a:cubicBezTo>
                <a:cubicBezTo>
                  <a:pt x="92" y="97"/>
                  <a:pt x="99" y="94"/>
                  <a:pt x="106" y="92"/>
                </a:cubicBezTo>
                <a:cubicBezTo>
                  <a:pt x="106" y="92"/>
                  <a:pt x="107" y="92"/>
                  <a:pt x="106" y="93"/>
                </a:cubicBezTo>
                <a:cubicBezTo>
                  <a:pt x="104" y="95"/>
                  <a:pt x="101" y="97"/>
                  <a:pt x="99" y="98"/>
                </a:cubicBezTo>
                <a:cubicBezTo>
                  <a:pt x="98" y="98"/>
                  <a:pt x="97" y="98"/>
                  <a:pt x="97" y="99"/>
                </a:cubicBezTo>
                <a:cubicBezTo>
                  <a:pt x="98" y="99"/>
                  <a:pt x="98" y="99"/>
                  <a:pt x="99" y="98"/>
                </a:cubicBezTo>
                <a:cubicBezTo>
                  <a:pt x="103" y="97"/>
                  <a:pt x="108" y="95"/>
                  <a:pt x="113" y="94"/>
                </a:cubicBezTo>
                <a:cubicBezTo>
                  <a:pt x="114" y="94"/>
                  <a:pt x="114" y="95"/>
                  <a:pt x="114" y="95"/>
                </a:cubicBezTo>
                <a:cubicBezTo>
                  <a:pt x="112" y="97"/>
                  <a:pt x="109" y="98"/>
                  <a:pt x="107" y="100"/>
                </a:cubicBezTo>
                <a:cubicBezTo>
                  <a:pt x="111" y="99"/>
                  <a:pt x="114" y="97"/>
                  <a:pt x="117" y="97"/>
                </a:cubicBezTo>
                <a:cubicBezTo>
                  <a:pt x="118" y="96"/>
                  <a:pt x="118" y="98"/>
                  <a:pt x="118" y="98"/>
                </a:cubicBezTo>
                <a:cubicBezTo>
                  <a:pt x="112" y="103"/>
                  <a:pt x="106" y="106"/>
                  <a:pt x="100" y="110"/>
                </a:cubicBezTo>
                <a:cubicBezTo>
                  <a:pt x="105" y="108"/>
                  <a:pt x="111" y="107"/>
                  <a:pt x="116" y="105"/>
                </a:cubicBezTo>
                <a:cubicBezTo>
                  <a:pt x="116" y="105"/>
                  <a:pt x="117" y="106"/>
                  <a:pt x="117" y="106"/>
                </a:cubicBezTo>
                <a:cubicBezTo>
                  <a:pt x="104" y="115"/>
                  <a:pt x="104" y="115"/>
                  <a:pt x="104" y="115"/>
                </a:cubicBezTo>
                <a:cubicBezTo>
                  <a:pt x="107" y="114"/>
                  <a:pt x="110" y="113"/>
                  <a:pt x="113" y="113"/>
                </a:cubicBezTo>
                <a:cubicBezTo>
                  <a:pt x="113" y="112"/>
                  <a:pt x="113" y="113"/>
                  <a:pt x="113" y="114"/>
                </a:cubicBezTo>
                <a:cubicBezTo>
                  <a:pt x="107" y="118"/>
                  <a:pt x="107" y="118"/>
                  <a:pt x="107" y="118"/>
                </a:cubicBezTo>
                <a:cubicBezTo>
                  <a:pt x="110" y="117"/>
                  <a:pt x="113" y="115"/>
                  <a:pt x="116" y="115"/>
                </a:cubicBezTo>
                <a:cubicBezTo>
                  <a:pt x="116" y="115"/>
                  <a:pt x="117" y="116"/>
                  <a:pt x="117" y="117"/>
                </a:cubicBezTo>
                <a:cubicBezTo>
                  <a:pt x="115" y="119"/>
                  <a:pt x="112" y="122"/>
                  <a:pt x="110" y="124"/>
                </a:cubicBezTo>
                <a:cubicBezTo>
                  <a:pt x="114" y="132"/>
                  <a:pt x="114" y="141"/>
                  <a:pt x="115" y="150"/>
                </a:cubicBezTo>
                <a:cubicBezTo>
                  <a:pt x="118" y="145"/>
                  <a:pt x="122" y="140"/>
                  <a:pt x="126" y="136"/>
                </a:cubicBezTo>
                <a:cubicBezTo>
                  <a:pt x="141" y="118"/>
                  <a:pt x="158" y="105"/>
                  <a:pt x="176" y="90"/>
                </a:cubicBezTo>
                <a:cubicBezTo>
                  <a:pt x="173" y="91"/>
                  <a:pt x="171" y="92"/>
                  <a:pt x="169" y="92"/>
                </a:cubicBezTo>
                <a:cubicBezTo>
                  <a:pt x="169" y="91"/>
                  <a:pt x="169" y="90"/>
                  <a:pt x="169" y="90"/>
                </a:cubicBezTo>
                <a:cubicBezTo>
                  <a:pt x="173" y="87"/>
                  <a:pt x="178" y="84"/>
                  <a:pt x="182" y="82"/>
                </a:cubicBezTo>
                <a:cubicBezTo>
                  <a:pt x="183" y="81"/>
                  <a:pt x="185" y="81"/>
                  <a:pt x="185" y="80"/>
                </a:cubicBezTo>
                <a:cubicBezTo>
                  <a:pt x="179" y="80"/>
                  <a:pt x="174" y="82"/>
                  <a:pt x="168" y="83"/>
                </a:cubicBezTo>
                <a:cubicBezTo>
                  <a:pt x="167" y="83"/>
                  <a:pt x="167" y="82"/>
                  <a:pt x="167" y="81"/>
                </a:cubicBezTo>
                <a:cubicBezTo>
                  <a:pt x="167" y="81"/>
                  <a:pt x="168" y="80"/>
                  <a:pt x="168" y="80"/>
                </a:cubicBezTo>
                <a:cubicBezTo>
                  <a:pt x="174" y="76"/>
                  <a:pt x="180" y="74"/>
                  <a:pt x="186" y="71"/>
                </a:cubicBezTo>
                <a:cubicBezTo>
                  <a:pt x="168" y="75"/>
                  <a:pt x="168" y="75"/>
                  <a:pt x="168" y="75"/>
                </a:cubicBezTo>
                <a:cubicBezTo>
                  <a:pt x="167" y="75"/>
                  <a:pt x="167" y="74"/>
                  <a:pt x="168" y="74"/>
                </a:cubicBezTo>
                <a:cubicBezTo>
                  <a:pt x="173" y="71"/>
                  <a:pt x="178" y="69"/>
                  <a:pt x="183" y="67"/>
                </a:cubicBezTo>
                <a:cubicBezTo>
                  <a:pt x="184" y="67"/>
                  <a:pt x="184" y="67"/>
                  <a:pt x="185" y="66"/>
                </a:cubicBezTo>
                <a:cubicBezTo>
                  <a:pt x="185" y="66"/>
                  <a:pt x="186" y="66"/>
                  <a:pt x="186" y="66"/>
                </a:cubicBezTo>
                <a:cubicBezTo>
                  <a:pt x="186" y="66"/>
                  <a:pt x="185" y="66"/>
                  <a:pt x="185" y="66"/>
                </a:cubicBezTo>
                <a:cubicBezTo>
                  <a:pt x="184" y="66"/>
                  <a:pt x="184" y="66"/>
                  <a:pt x="183" y="67"/>
                </a:cubicBezTo>
                <a:cubicBezTo>
                  <a:pt x="183" y="67"/>
                  <a:pt x="183" y="67"/>
                  <a:pt x="183" y="67"/>
                </a:cubicBezTo>
                <a:cubicBezTo>
                  <a:pt x="178" y="67"/>
                  <a:pt x="174" y="69"/>
                  <a:pt x="170" y="70"/>
                </a:cubicBezTo>
                <a:cubicBezTo>
                  <a:pt x="169" y="70"/>
                  <a:pt x="169" y="70"/>
                  <a:pt x="169" y="69"/>
                </a:cubicBezTo>
                <a:cubicBezTo>
                  <a:pt x="169" y="68"/>
                  <a:pt x="170" y="68"/>
                  <a:pt x="171" y="68"/>
                </a:cubicBezTo>
                <a:cubicBezTo>
                  <a:pt x="178" y="64"/>
                  <a:pt x="186" y="62"/>
                  <a:pt x="193" y="59"/>
                </a:cubicBezTo>
                <a:close/>
                <a:moveTo>
                  <a:pt x="107" y="169"/>
                </a:moveTo>
                <a:cubicBezTo>
                  <a:pt x="106" y="169"/>
                  <a:pt x="105" y="169"/>
                  <a:pt x="105" y="168"/>
                </a:cubicBezTo>
                <a:cubicBezTo>
                  <a:pt x="105" y="167"/>
                  <a:pt x="105" y="166"/>
                  <a:pt x="106" y="165"/>
                </a:cubicBezTo>
                <a:cubicBezTo>
                  <a:pt x="107" y="162"/>
                  <a:pt x="108" y="159"/>
                  <a:pt x="110" y="156"/>
                </a:cubicBezTo>
                <a:cubicBezTo>
                  <a:pt x="107" y="140"/>
                  <a:pt x="99" y="124"/>
                  <a:pt x="81" y="111"/>
                </a:cubicBezTo>
                <a:cubicBezTo>
                  <a:pt x="78" y="109"/>
                  <a:pt x="75" y="107"/>
                  <a:pt x="72" y="105"/>
                </a:cubicBezTo>
                <a:cubicBezTo>
                  <a:pt x="66" y="102"/>
                  <a:pt x="60" y="99"/>
                  <a:pt x="55" y="96"/>
                </a:cubicBezTo>
                <a:cubicBezTo>
                  <a:pt x="40" y="88"/>
                  <a:pt x="24" y="80"/>
                  <a:pt x="14" y="70"/>
                </a:cubicBezTo>
                <a:cubicBezTo>
                  <a:pt x="12" y="68"/>
                  <a:pt x="10" y="66"/>
                  <a:pt x="8" y="64"/>
                </a:cubicBezTo>
                <a:cubicBezTo>
                  <a:pt x="7" y="64"/>
                  <a:pt x="6" y="65"/>
                  <a:pt x="5" y="65"/>
                </a:cubicBezTo>
                <a:cubicBezTo>
                  <a:pt x="4" y="66"/>
                  <a:pt x="4" y="65"/>
                  <a:pt x="4" y="65"/>
                </a:cubicBezTo>
                <a:cubicBezTo>
                  <a:pt x="4" y="63"/>
                  <a:pt x="6" y="63"/>
                  <a:pt x="6" y="61"/>
                </a:cubicBezTo>
                <a:cubicBezTo>
                  <a:pt x="0" y="51"/>
                  <a:pt x="0" y="40"/>
                  <a:pt x="5" y="27"/>
                </a:cubicBezTo>
                <a:cubicBezTo>
                  <a:pt x="7" y="21"/>
                  <a:pt x="11" y="14"/>
                  <a:pt x="15" y="10"/>
                </a:cubicBezTo>
                <a:cubicBezTo>
                  <a:pt x="24" y="6"/>
                  <a:pt x="32" y="2"/>
                  <a:pt x="41" y="1"/>
                </a:cubicBezTo>
                <a:cubicBezTo>
                  <a:pt x="45" y="0"/>
                  <a:pt x="49" y="1"/>
                  <a:pt x="52" y="1"/>
                </a:cubicBezTo>
                <a:cubicBezTo>
                  <a:pt x="57" y="2"/>
                  <a:pt x="62" y="4"/>
                  <a:pt x="66" y="6"/>
                </a:cubicBezTo>
                <a:cubicBezTo>
                  <a:pt x="78" y="13"/>
                  <a:pt x="89" y="20"/>
                  <a:pt x="97" y="28"/>
                </a:cubicBezTo>
                <a:cubicBezTo>
                  <a:pt x="101" y="32"/>
                  <a:pt x="104" y="36"/>
                  <a:pt x="107" y="40"/>
                </a:cubicBezTo>
                <a:cubicBezTo>
                  <a:pt x="115" y="30"/>
                  <a:pt x="124" y="20"/>
                  <a:pt x="134" y="16"/>
                </a:cubicBezTo>
                <a:cubicBezTo>
                  <a:pt x="146" y="13"/>
                  <a:pt x="158" y="11"/>
                  <a:pt x="172" y="13"/>
                </a:cubicBezTo>
                <a:cubicBezTo>
                  <a:pt x="180" y="14"/>
                  <a:pt x="193" y="20"/>
                  <a:pt x="200" y="27"/>
                </a:cubicBezTo>
                <a:cubicBezTo>
                  <a:pt x="206" y="34"/>
                  <a:pt x="208" y="43"/>
                  <a:pt x="207" y="52"/>
                </a:cubicBezTo>
                <a:cubicBezTo>
                  <a:pt x="206" y="60"/>
                  <a:pt x="202" y="68"/>
                  <a:pt x="198" y="77"/>
                </a:cubicBezTo>
                <a:cubicBezTo>
                  <a:pt x="176" y="98"/>
                  <a:pt x="155" y="116"/>
                  <a:pt x="134" y="135"/>
                </a:cubicBezTo>
                <a:cubicBezTo>
                  <a:pt x="128" y="141"/>
                  <a:pt x="122" y="147"/>
                  <a:pt x="117" y="155"/>
                </a:cubicBezTo>
                <a:cubicBezTo>
                  <a:pt x="116" y="156"/>
                  <a:pt x="116" y="158"/>
                  <a:pt x="117" y="158"/>
                </a:cubicBezTo>
                <a:cubicBezTo>
                  <a:pt x="117" y="161"/>
                  <a:pt x="114" y="163"/>
                  <a:pt x="112" y="162"/>
                </a:cubicBezTo>
                <a:cubicBezTo>
                  <a:pt x="111" y="165"/>
                  <a:pt x="111" y="166"/>
                  <a:pt x="109" y="168"/>
                </a:cubicBezTo>
                <a:cubicBezTo>
                  <a:pt x="109" y="169"/>
                  <a:pt x="108" y="169"/>
                  <a:pt x="107" y="169"/>
                </a:cubicBezTo>
                <a:close/>
              </a:path>
            </a:pathLst>
          </a:custGeom>
          <a:solidFill>
            <a:srgbClr val="8EA4D8"/>
          </a:solidFill>
          <a:ln>
            <a:noFill/>
          </a:ln>
          <a:effectLst>
            <a:reflection blurRad="6350" stA="52000" endA="300" endPos="35000" dir="5400000" sy="-100000" algn="bl" rotWithShape="0"/>
          </a:effectLst>
        </p:spPr>
        <p:txBody>
          <a:bodyPr/>
          <a:lstStyle/>
          <a:p>
            <a:pPr>
              <a:defRPr/>
            </a:pPr>
            <a:endParaRPr lang="zh-CN" altLang="en-US">
              <a:solidFill>
                <a:srgbClr val="F6B202"/>
              </a:solidFill>
            </a:endParaRPr>
          </a:p>
        </p:txBody>
      </p:sp>
      <p:grpSp>
        <p:nvGrpSpPr>
          <p:cNvPr id="11" name="组合 10"/>
          <p:cNvGrpSpPr/>
          <p:nvPr/>
        </p:nvGrpSpPr>
        <p:grpSpPr>
          <a:xfrm>
            <a:off x="3056019" y="1942190"/>
            <a:ext cx="7075117" cy="848533"/>
            <a:chOff x="7325358" y="2262882"/>
            <a:chExt cx="7075117" cy="848533"/>
          </a:xfrm>
        </p:grpSpPr>
        <p:sp>
          <p:nvSpPr>
            <p:cNvPr id="14" name="矩形 13"/>
            <p:cNvSpPr/>
            <p:nvPr/>
          </p:nvSpPr>
          <p:spPr>
            <a:xfrm>
              <a:off x="7325358" y="2686683"/>
              <a:ext cx="7075117"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a:solidFill>
                    <a:srgbClr val="3C3C3B"/>
                  </a:solidFill>
                  <a:latin typeface="汉仪小麦体简" panose="00020600040101010101" pitchFamily="18" charset="-122"/>
                  <a:ea typeface="汉仪小麦体简" panose="00020600040101010101" pitchFamily="18" charset="-122"/>
                </a:rPr>
                <a:t>用户可以在投影仪或者计算机上进行演示也可以将演示文稿打印出来</a:t>
              </a:r>
              <a:endParaRPr lang="zh-CN" altLang="en-US">
                <a:solidFill>
                  <a:srgbClr val="3C3C3B"/>
                </a:solidFill>
                <a:latin typeface="汉仪小麦体简" panose="00020600040101010101" pitchFamily="18" charset="-122"/>
                <a:ea typeface="汉仪小麦体简" panose="00020600040101010101" pitchFamily="18" charset="-122"/>
              </a:endParaRPr>
            </a:p>
          </p:txBody>
        </p:sp>
        <p:sp>
          <p:nvSpPr>
            <p:cNvPr id="15" name="矩形 14"/>
            <p:cNvSpPr/>
            <p:nvPr/>
          </p:nvSpPr>
          <p:spPr>
            <a:xfrm>
              <a:off x="7325360" y="2262882"/>
              <a:ext cx="2241974"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a:solidFill>
                    <a:srgbClr val="3C3C3B"/>
                  </a:solidFill>
                  <a:latin typeface="汉仪小麦体简" panose="00020600040101010101" pitchFamily="18" charset="-122"/>
                  <a:ea typeface="汉仪小麦体简" panose="00020600040101010101" pitchFamily="18" charset="-122"/>
                </a:rPr>
                <a:t>标题文字添加</a:t>
              </a:r>
              <a:endParaRPr lang="zh-CN" altLang="en-US" sz="2400" b="1">
                <a:solidFill>
                  <a:srgbClr val="3C3C3B"/>
                </a:solidFill>
                <a:latin typeface="汉仪小麦体简" panose="00020600040101010101" pitchFamily="18" charset="-122"/>
                <a:ea typeface="汉仪小麦体简" panose="00020600040101010101" pitchFamily="18" charset="-122"/>
              </a:endParaRPr>
            </a:p>
          </p:txBody>
        </p:sp>
      </p:grpSp>
      <p:grpSp>
        <p:nvGrpSpPr>
          <p:cNvPr id="16" name="组合 15"/>
          <p:cNvGrpSpPr/>
          <p:nvPr/>
        </p:nvGrpSpPr>
        <p:grpSpPr>
          <a:xfrm>
            <a:off x="3641374" y="3241219"/>
            <a:ext cx="7075117" cy="848533"/>
            <a:chOff x="7325358" y="2262882"/>
            <a:chExt cx="7075117" cy="848533"/>
          </a:xfrm>
        </p:grpSpPr>
        <p:sp>
          <p:nvSpPr>
            <p:cNvPr id="17" name="矩形 16"/>
            <p:cNvSpPr/>
            <p:nvPr/>
          </p:nvSpPr>
          <p:spPr>
            <a:xfrm>
              <a:off x="7325358" y="2686683"/>
              <a:ext cx="7075117"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a:solidFill>
                    <a:srgbClr val="3C3C3B"/>
                  </a:solidFill>
                  <a:latin typeface="汉仪小麦体简" panose="00020600040101010101" pitchFamily="18" charset="-122"/>
                  <a:ea typeface="汉仪小麦体简" panose="00020600040101010101" pitchFamily="18" charset="-122"/>
                </a:rPr>
                <a:t>用户可以在投影仪或者计算机上进行演示也可以将演示文稿打印出来</a:t>
              </a:r>
              <a:endParaRPr lang="zh-CN" altLang="en-US">
                <a:solidFill>
                  <a:srgbClr val="3C3C3B"/>
                </a:solidFill>
                <a:latin typeface="汉仪小麦体简" panose="00020600040101010101" pitchFamily="18" charset="-122"/>
                <a:ea typeface="汉仪小麦体简" panose="00020600040101010101" pitchFamily="18" charset="-122"/>
              </a:endParaRPr>
            </a:p>
          </p:txBody>
        </p:sp>
        <p:sp>
          <p:nvSpPr>
            <p:cNvPr id="18" name="矩形 17"/>
            <p:cNvSpPr/>
            <p:nvPr/>
          </p:nvSpPr>
          <p:spPr>
            <a:xfrm>
              <a:off x="7325360" y="2262882"/>
              <a:ext cx="2241974"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a:solidFill>
                    <a:srgbClr val="3C3C3B"/>
                  </a:solidFill>
                  <a:latin typeface="汉仪小麦体简" panose="00020600040101010101" pitchFamily="18" charset="-122"/>
                  <a:ea typeface="汉仪小麦体简" panose="00020600040101010101" pitchFamily="18" charset="-122"/>
                </a:rPr>
                <a:t>标题文字添加</a:t>
              </a:r>
              <a:endParaRPr lang="zh-CN" altLang="en-US" sz="2400" b="1">
                <a:solidFill>
                  <a:srgbClr val="3C3C3B"/>
                </a:solidFill>
                <a:latin typeface="汉仪小麦体简" panose="00020600040101010101" pitchFamily="18" charset="-122"/>
                <a:ea typeface="汉仪小麦体简" panose="00020600040101010101" pitchFamily="18" charset="-122"/>
              </a:endParaRPr>
            </a:p>
          </p:txBody>
        </p:sp>
      </p:grpSp>
      <p:grpSp>
        <p:nvGrpSpPr>
          <p:cNvPr id="19" name="组合 18"/>
          <p:cNvGrpSpPr/>
          <p:nvPr/>
        </p:nvGrpSpPr>
        <p:grpSpPr>
          <a:xfrm>
            <a:off x="2654238" y="4641563"/>
            <a:ext cx="7075117" cy="848533"/>
            <a:chOff x="7325358" y="2262882"/>
            <a:chExt cx="7075117" cy="848533"/>
          </a:xfrm>
        </p:grpSpPr>
        <p:sp>
          <p:nvSpPr>
            <p:cNvPr id="20" name="矩形 19"/>
            <p:cNvSpPr/>
            <p:nvPr/>
          </p:nvSpPr>
          <p:spPr>
            <a:xfrm>
              <a:off x="7325358" y="2686683"/>
              <a:ext cx="7075117"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a:solidFill>
                    <a:srgbClr val="3C3C3B"/>
                  </a:solidFill>
                  <a:latin typeface="汉仪小麦体简" panose="00020600040101010101" pitchFamily="18" charset="-122"/>
                  <a:ea typeface="汉仪小麦体简" panose="00020600040101010101" pitchFamily="18" charset="-122"/>
                </a:rPr>
                <a:t>用户可以在投影仪或者计算机上进行演示也可以将演示文稿打印出来</a:t>
              </a:r>
              <a:endParaRPr lang="zh-CN" altLang="en-US">
                <a:solidFill>
                  <a:srgbClr val="3C3C3B"/>
                </a:solidFill>
                <a:latin typeface="汉仪小麦体简" panose="00020600040101010101" pitchFamily="18" charset="-122"/>
                <a:ea typeface="汉仪小麦体简" panose="00020600040101010101" pitchFamily="18" charset="-122"/>
              </a:endParaRPr>
            </a:p>
          </p:txBody>
        </p:sp>
        <p:sp>
          <p:nvSpPr>
            <p:cNvPr id="21" name="矩形 20"/>
            <p:cNvSpPr/>
            <p:nvPr/>
          </p:nvSpPr>
          <p:spPr>
            <a:xfrm>
              <a:off x="7325360" y="2262882"/>
              <a:ext cx="2241974"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a:solidFill>
                    <a:srgbClr val="3C3C3B"/>
                  </a:solidFill>
                  <a:latin typeface="汉仪小麦体简" panose="00020600040101010101" pitchFamily="18" charset="-122"/>
                  <a:ea typeface="汉仪小麦体简" panose="00020600040101010101" pitchFamily="18" charset="-122"/>
                </a:rPr>
                <a:t>标题文字添加</a:t>
              </a:r>
              <a:endParaRPr lang="zh-CN" altLang="en-US" sz="2400" b="1">
                <a:solidFill>
                  <a:srgbClr val="3C3C3B"/>
                </a:solidFill>
                <a:latin typeface="汉仪小麦体简" panose="00020600040101010101" pitchFamily="18" charset="-122"/>
                <a:ea typeface="汉仪小麦体简" panose="00020600040101010101" pitchFamily="18" charset="-122"/>
              </a:endParaRPr>
            </a:p>
          </p:txBody>
        </p:sp>
      </p:grpSp>
      <p:grpSp>
        <p:nvGrpSpPr>
          <p:cNvPr id="22" name="组合 21"/>
          <p:cNvGrpSpPr/>
          <p:nvPr/>
        </p:nvGrpSpPr>
        <p:grpSpPr>
          <a:xfrm>
            <a:off x="0" y="206306"/>
            <a:ext cx="6720420" cy="902380"/>
            <a:chOff x="0" y="206306"/>
            <a:chExt cx="6720420" cy="902380"/>
          </a:xfrm>
        </p:grpSpPr>
        <p:sp>
          <p:nvSpPr>
            <p:cNvPr id="23" name="文本框 22"/>
            <p:cNvSpPr txBox="1"/>
            <p:nvPr/>
          </p:nvSpPr>
          <p:spPr>
            <a:xfrm>
              <a:off x="512557" y="206306"/>
              <a:ext cx="4509386" cy="830997"/>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00000"/>
                </a:lnSpc>
                <a:spcBef>
                  <a:spcPct val="0"/>
                </a:spcBef>
                <a:spcAft>
                  <a:spcPct val="0"/>
                </a:spcAft>
                <a:buClrTx/>
                <a:buSzTx/>
                <a:buFontTx/>
                <a:buNone/>
                <a:defRPr/>
              </a:pPr>
              <a:r>
                <a:rPr kumimoji="0" lang="zh-CN" altLang="en-US" sz="4800" b="0" i="0" u="none" strike="noStrike" kern="1200" cap="none" spc="0" normalizeH="0" baseline="0" noProof="0">
                  <a:ln>
                    <a:noFill/>
                  </a:ln>
                  <a:solidFill>
                    <a:srgbClr val="000042"/>
                  </a:solidFill>
                  <a:effectLst/>
                  <a:uLnTx/>
                  <a:uFillTx/>
                  <a:latin typeface="汉仪小麦体简" panose="00020600040101010101" pitchFamily="18" charset="-122"/>
                  <a:ea typeface="汉仪小麦体简" panose="00020600040101010101" pitchFamily="18" charset="-122"/>
                </a:rPr>
                <a:t>标题文字添加</a:t>
              </a:r>
              <a:endParaRPr kumimoji="0" lang="zh-CN" altLang="en-US" sz="4800" b="0" i="0" u="none" strike="noStrike" kern="1200" cap="none" spc="0" normalizeH="0" baseline="0" noProof="0">
                <a:ln>
                  <a:noFill/>
                </a:ln>
                <a:solidFill>
                  <a:srgbClr val="000042"/>
                </a:solidFill>
                <a:effectLst/>
                <a:uLnTx/>
                <a:uFillTx/>
                <a:latin typeface="汉仪小麦体简" panose="00020600040101010101" pitchFamily="18" charset="-122"/>
                <a:ea typeface="汉仪小麦体简" panose="00020600040101010101" pitchFamily="18" charset="-122"/>
              </a:endParaRPr>
            </a:p>
          </p:txBody>
        </p:sp>
        <p:grpSp>
          <p:nvGrpSpPr>
            <p:cNvPr id="24" name="组合 23"/>
            <p:cNvGrpSpPr/>
            <p:nvPr/>
          </p:nvGrpSpPr>
          <p:grpSpPr>
            <a:xfrm>
              <a:off x="0" y="429601"/>
              <a:ext cx="6720420" cy="679085"/>
              <a:chOff x="0" y="429601"/>
              <a:chExt cx="6720420" cy="679085"/>
            </a:xfrm>
          </p:grpSpPr>
          <p:sp>
            <p:nvSpPr>
              <p:cNvPr id="25" name="任意多边形 24"/>
              <p:cNvSpPr/>
              <p:nvPr/>
            </p:nvSpPr>
            <p:spPr>
              <a:xfrm>
                <a:off x="0" y="632010"/>
                <a:ext cx="6212114" cy="476676"/>
              </a:xfrm>
              <a:custGeom>
                <a:gdLst>
                  <a:gd name="connsiteX0" fmla="*/ 0 w 4830618"/>
                  <a:gd name="connsiteY0" fmla="*/ 299543 h 476676"/>
                  <a:gd name="connsiteX1" fmla="*/ 2650836 w 4830618"/>
                  <a:gd name="connsiteY1" fmla="*/ 475034 h 476676"/>
                  <a:gd name="connsiteX2" fmla="*/ 3796145 w 4830618"/>
                  <a:gd name="connsiteY2" fmla="*/ 207180 h 476676"/>
                  <a:gd name="connsiteX3" fmla="*/ 3398982 w 4830618"/>
                  <a:gd name="connsiteY3" fmla="*/ 3980 h 476676"/>
                  <a:gd name="connsiteX4" fmla="*/ 3574473 w 4830618"/>
                  <a:gd name="connsiteY4" fmla="*/ 391907 h 476676"/>
                  <a:gd name="connsiteX5" fmla="*/ 4830618 w 4830618"/>
                  <a:gd name="connsiteY5" fmla="*/ 225652 h 47667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30618" h="476676">
                    <a:moveTo>
                      <a:pt x="0" y="299543"/>
                    </a:moveTo>
                    <a:cubicBezTo>
                      <a:pt x="1009072" y="394985"/>
                      <a:pt x="2018145" y="490428"/>
                      <a:pt x="2650836" y="475034"/>
                    </a:cubicBezTo>
                    <a:cubicBezTo>
                      <a:pt x="3283527" y="459640"/>
                      <a:pt x="3671454" y="285689"/>
                      <a:pt x="3796145" y="207180"/>
                    </a:cubicBezTo>
                    <a:cubicBezTo>
                      <a:pt x="3920836" y="128671"/>
                      <a:pt x="3435927" y="-26808"/>
                      <a:pt x="3398982" y="3980"/>
                    </a:cubicBezTo>
                    <a:cubicBezTo>
                      <a:pt x="3362037" y="34768"/>
                      <a:pt x="3335867" y="354962"/>
                      <a:pt x="3574473" y="391907"/>
                    </a:cubicBezTo>
                    <a:cubicBezTo>
                      <a:pt x="3813079" y="428852"/>
                      <a:pt x="4321848" y="327252"/>
                      <a:pt x="4830618" y="225652"/>
                    </a:cubicBezTo>
                  </a:path>
                </a:pathLst>
              </a:cu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rot="417983" flipH="1">
                <a:off x="6068192" y="429601"/>
                <a:ext cx="652228" cy="490544"/>
              </a:xfrm>
              <a:custGeom>
                <a:gdLst>
                  <a:gd name="connsiteX0" fmla="*/ 379541 w 652228"/>
                  <a:gd name="connsiteY0" fmla="*/ 326881 h 490544"/>
                  <a:gd name="connsiteX1" fmla="*/ 307194 w 652228"/>
                  <a:gd name="connsiteY1" fmla="*/ 398729 h 490544"/>
                  <a:gd name="connsiteX2" fmla="*/ 424063 w 652228"/>
                  <a:gd name="connsiteY2" fmla="*/ 407018 h 490544"/>
                  <a:gd name="connsiteX3" fmla="*/ 379541 w 652228"/>
                  <a:gd name="connsiteY3" fmla="*/ 326881 h 490544"/>
                  <a:gd name="connsiteX4" fmla="*/ 136903 w 652228"/>
                  <a:gd name="connsiteY4" fmla="*/ 89809 h 490544"/>
                  <a:gd name="connsiteX5" fmla="*/ 203684 w 652228"/>
                  <a:gd name="connsiteY5" fmla="*/ 139530 h 490544"/>
                  <a:gd name="connsiteX6" fmla="*/ 384551 w 652228"/>
                  <a:gd name="connsiteY6" fmla="*/ 288697 h 490544"/>
                  <a:gd name="connsiteX7" fmla="*/ 390117 w 652228"/>
                  <a:gd name="connsiteY7" fmla="*/ 299746 h 490544"/>
                  <a:gd name="connsiteX8" fmla="*/ 454115 w 652228"/>
                  <a:gd name="connsiteY8" fmla="*/ 393664 h 490544"/>
                  <a:gd name="connsiteX9" fmla="*/ 451333 w 652228"/>
                  <a:gd name="connsiteY9" fmla="*/ 319082 h 490544"/>
                  <a:gd name="connsiteX10" fmla="*/ 451333 w 652228"/>
                  <a:gd name="connsiteY10" fmla="*/ 225163 h 490544"/>
                  <a:gd name="connsiteX11" fmla="*/ 454115 w 652228"/>
                  <a:gd name="connsiteY11" fmla="*/ 222399 h 490544"/>
                  <a:gd name="connsiteX12" fmla="*/ 451333 w 652228"/>
                  <a:gd name="connsiteY12" fmla="*/ 222399 h 490544"/>
                  <a:gd name="connsiteX13" fmla="*/ 445767 w 652228"/>
                  <a:gd name="connsiteY13" fmla="*/ 230687 h 490544"/>
                  <a:gd name="connsiteX14" fmla="*/ 281597 w 652228"/>
                  <a:gd name="connsiteY14" fmla="*/ 164391 h 490544"/>
                  <a:gd name="connsiteX15" fmla="*/ 136903 w 652228"/>
                  <a:gd name="connsiteY15" fmla="*/ 89809 h 490544"/>
                  <a:gd name="connsiteX16" fmla="*/ 160275 w 652228"/>
                  <a:gd name="connsiteY16" fmla="*/ 56418 h 490544"/>
                  <a:gd name="connsiteX17" fmla="*/ 267815 w 652228"/>
                  <a:gd name="connsiteY17" fmla="*/ 118071 h 490544"/>
                  <a:gd name="connsiteX18" fmla="*/ 444291 w 652228"/>
                  <a:gd name="connsiteY18" fmla="*/ 210553 h 490544"/>
                  <a:gd name="connsiteX19" fmla="*/ 447048 w 652228"/>
                  <a:gd name="connsiteY19" fmla="*/ 213355 h 490544"/>
                  <a:gd name="connsiteX20" fmla="*/ 452563 w 652228"/>
                  <a:gd name="connsiteY20" fmla="*/ 210553 h 490544"/>
                  <a:gd name="connsiteX21" fmla="*/ 458078 w 652228"/>
                  <a:gd name="connsiteY21" fmla="*/ 199343 h 490544"/>
                  <a:gd name="connsiteX22" fmla="*/ 471863 w 652228"/>
                  <a:gd name="connsiteY22" fmla="*/ 190935 h 490544"/>
                  <a:gd name="connsiteX23" fmla="*/ 518741 w 652228"/>
                  <a:gd name="connsiteY23" fmla="*/ 162910 h 490544"/>
                  <a:gd name="connsiteX24" fmla="*/ 587676 w 652228"/>
                  <a:gd name="connsiteY24" fmla="*/ 120875 h 490544"/>
                  <a:gd name="connsiteX25" fmla="*/ 540801 w 652228"/>
                  <a:gd name="connsiteY25" fmla="*/ 106863 h 490544"/>
                  <a:gd name="connsiteX26" fmla="*/ 353296 w 652228"/>
                  <a:gd name="connsiteY26" fmla="*/ 73232 h 490544"/>
                  <a:gd name="connsiteX27" fmla="*/ 160275 w 652228"/>
                  <a:gd name="connsiteY27" fmla="*/ 56418 h 490544"/>
                  <a:gd name="connsiteX28" fmla="*/ 36731 w 652228"/>
                  <a:gd name="connsiteY28" fmla="*/ 53078 h 490544"/>
                  <a:gd name="connsiteX29" fmla="*/ 202233 w 652228"/>
                  <a:gd name="connsiteY29" fmla="*/ 447087 h 490544"/>
                  <a:gd name="connsiteX30" fmla="*/ 353943 w 652228"/>
                  <a:gd name="connsiteY30" fmla="*/ 305576 h 490544"/>
                  <a:gd name="connsiteX31" fmla="*/ 177407 w 652228"/>
                  <a:gd name="connsiteY31" fmla="*/ 164067 h 490544"/>
                  <a:gd name="connsiteX32" fmla="*/ 72589 w 652228"/>
                  <a:gd name="connsiteY32" fmla="*/ 78051 h 490544"/>
                  <a:gd name="connsiteX33" fmla="*/ 36731 w 652228"/>
                  <a:gd name="connsiteY33" fmla="*/ 53078 h 490544"/>
                  <a:gd name="connsiteX34" fmla="*/ 52949 w 652228"/>
                  <a:gd name="connsiteY34" fmla="*/ 584 h 490544"/>
                  <a:gd name="connsiteX35" fmla="*/ 84580 w 652228"/>
                  <a:gd name="connsiteY35" fmla="*/ 585 h 490544"/>
                  <a:gd name="connsiteX36" fmla="*/ 144202 w 652228"/>
                  <a:gd name="connsiteY36" fmla="*/ 6811 h 490544"/>
                  <a:gd name="connsiteX37" fmla="*/ 363280 w 652228"/>
                  <a:gd name="connsiteY37" fmla="*/ 37250 h 490544"/>
                  <a:gd name="connsiteX38" fmla="*/ 651685 w 652228"/>
                  <a:gd name="connsiteY38" fmla="*/ 111963 h 490544"/>
                  <a:gd name="connsiteX39" fmla="*/ 637818 w 652228"/>
                  <a:gd name="connsiteY39" fmla="*/ 131333 h 490544"/>
                  <a:gd name="connsiteX40" fmla="*/ 629499 w 652228"/>
                  <a:gd name="connsiteY40" fmla="*/ 139635 h 490544"/>
                  <a:gd name="connsiteX41" fmla="*/ 529668 w 652228"/>
                  <a:gd name="connsiteY41" fmla="*/ 197746 h 490544"/>
                  <a:gd name="connsiteX42" fmla="*/ 476977 w 652228"/>
                  <a:gd name="connsiteY42" fmla="*/ 225418 h 490544"/>
                  <a:gd name="connsiteX43" fmla="*/ 482523 w 652228"/>
                  <a:gd name="connsiteY43" fmla="*/ 333338 h 490544"/>
                  <a:gd name="connsiteX44" fmla="*/ 485298 w 652228"/>
                  <a:gd name="connsiteY44" fmla="*/ 449559 h 490544"/>
                  <a:gd name="connsiteX45" fmla="*/ 454793 w 652228"/>
                  <a:gd name="connsiteY45" fmla="*/ 457861 h 490544"/>
                  <a:gd name="connsiteX46" fmla="*/ 452018 w 652228"/>
                  <a:gd name="connsiteY46" fmla="*/ 452327 h 490544"/>
                  <a:gd name="connsiteX47" fmla="*/ 302270 w 652228"/>
                  <a:gd name="connsiteY47" fmla="*/ 424655 h 490544"/>
                  <a:gd name="connsiteX48" fmla="*/ 291177 w 652228"/>
                  <a:gd name="connsiteY48" fmla="*/ 413585 h 490544"/>
                  <a:gd name="connsiteX49" fmla="*/ 210758 w 652228"/>
                  <a:gd name="connsiteY49" fmla="*/ 485532 h 490544"/>
                  <a:gd name="connsiteX50" fmla="*/ 183027 w 652228"/>
                  <a:gd name="connsiteY50" fmla="*/ 482766 h 490544"/>
                  <a:gd name="connsiteX51" fmla="*/ 0 w 652228"/>
                  <a:gd name="connsiteY51" fmla="*/ 23414 h 490544"/>
                  <a:gd name="connsiteX52" fmla="*/ 8319 w 652228"/>
                  <a:gd name="connsiteY52" fmla="*/ 12345 h 490544"/>
                  <a:gd name="connsiteX53" fmla="*/ 22184 w 652228"/>
                  <a:gd name="connsiteY53" fmla="*/ 6811 h 490544"/>
                  <a:gd name="connsiteX54" fmla="*/ 24959 w 652228"/>
                  <a:gd name="connsiteY54" fmla="*/ 6811 h 490544"/>
                  <a:gd name="connsiteX55" fmla="*/ 52949 w 652228"/>
                  <a:gd name="connsiteY55" fmla="*/ 584 h 49054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52228" h="490544">
                    <a:moveTo>
                      <a:pt x="379541" y="326881"/>
                    </a:moveTo>
                    <a:cubicBezTo>
                      <a:pt x="357281" y="351751"/>
                      <a:pt x="332237" y="373859"/>
                      <a:pt x="307194" y="398729"/>
                    </a:cubicBezTo>
                    <a:cubicBezTo>
                      <a:pt x="343368" y="393202"/>
                      <a:pt x="387889" y="398729"/>
                      <a:pt x="424063" y="407018"/>
                    </a:cubicBezTo>
                    <a:cubicBezTo>
                      <a:pt x="410149" y="382149"/>
                      <a:pt x="393455" y="354515"/>
                      <a:pt x="379541" y="326881"/>
                    </a:cubicBezTo>
                    <a:close/>
                    <a:moveTo>
                      <a:pt x="136903" y="89809"/>
                    </a:moveTo>
                    <a:cubicBezTo>
                      <a:pt x="159163" y="106383"/>
                      <a:pt x="181425" y="122957"/>
                      <a:pt x="203684" y="139530"/>
                    </a:cubicBezTo>
                    <a:cubicBezTo>
                      <a:pt x="262118" y="186489"/>
                      <a:pt x="331682" y="233450"/>
                      <a:pt x="384551" y="288697"/>
                    </a:cubicBezTo>
                    <a:cubicBezTo>
                      <a:pt x="387334" y="294220"/>
                      <a:pt x="390117" y="296982"/>
                      <a:pt x="390117" y="299746"/>
                    </a:cubicBezTo>
                    <a:cubicBezTo>
                      <a:pt x="412377" y="330131"/>
                      <a:pt x="431856" y="360516"/>
                      <a:pt x="454115" y="393664"/>
                    </a:cubicBezTo>
                    <a:cubicBezTo>
                      <a:pt x="454115" y="368803"/>
                      <a:pt x="451333" y="343943"/>
                      <a:pt x="451333" y="319082"/>
                    </a:cubicBezTo>
                    <a:cubicBezTo>
                      <a:pt x="448550" y="288697"/>
                      <a:pt x="440202" y="252786"/>
                      <a:pt x="451333" y="225163"/>
                    </a:cubicBezTo>
                    <a:cubicBezTo>
                      <a:pt x="451333" y="225163"/>
                      <a:pt x="451333" y="222399"/>
                      <a:pt x="454115" y="222399"/>
                    </a:cubicBezTo>
                    <a:cubicBezTo>
                      <a:pt x="454115" y="222399"/>
                      <a:pt x="451333" y="222399"/>
                      <a:pt x="451333" y="222399"/>
                    </a:cubicBezTo>
                    <a:cubicBezTo>
                      <a:pt x="451333" y="225163"/>
                      <a:pt x="451333" y="227925"/>
                      <a:pt x="445767" y="230687"/>
                    </a:cubicBezTo>
                    <a:cubicBezTo>
                      <a:pt x="409594" y="252786"/>
                      <a:pt x="314987" y="180966"/>
                      <a:pt x="281597" y="164391"/>
                    </a:cubicBezTo>
                    <a:cubicBezTo>
                      <a:pt x="234292" y="136768"/>
                      <a:pt x="184207" y="111906"/>
                      <a:pt x="136903" y="89809"/>
                    </a:cubicBezTo>
                    <a:close/>
                    <a:moveTo>
                      <a:pt x="160275" y="56418"/>
                    </a:moveTo>
                    <a:cubicBezTo>
                      <a:pt x="196123" y="76036"/>
                      <a:pt x="231968" y="98456"/>
                      <a:pt x="267815" y="118071"/>
                    </a:cubicBezTo>
                    <a:cubicBezTo>
                      <a:pt x="328478" y="148898"/>
                      <a:pt x="389141" y="176923"/>
                      <a:pt x="444291" y="210553"/>
                    </a:cubicBezTo>
                    <a:cubicBezTo>
                      <a:pt x="447048" y="213355"/>
                      <a:pt x="447048" y="213355"/>
                      <a:pt x="447048" y="213355"/>
                    </a:cubicBezTo>
                    <a:cubicBezTo>
                      <a:pt x="449806" y="210553"/>
                      <a:pt x="449806" y="210553"/>
                      <a:pt x="452563" y="210553"/>
                    </a:cubicBezTo>
                    <a:cubicBezTo>
                      <a:pt x="444291" y="210553"/>
                      <a:pt x="452563" y="202144"/>
                      <a:pt x="458078" y="199343"/>
                    </a:cubicBezTo>
                    <a:cubicBezTo>
                      <a:pt x="460834" y="196541"/>
                      <a:pt x="466349" y="193737"/>
                      <a:pt x="471863" y="190935"/>
                    </a:cubicBezTo>
                    <a:cubicBezTo>
                      <a:pt x="488408" y="182528"/>
                      <a:pt x="502196" y="171318"/>
                      <a:pt x="518741" y="162910"/>
                    </a:cubicBezTo>
                    <a:cubicBezTo>
                      <a:pt x="540801" y="148898"/>
                      <a:pt x="562859" y="134886"/>
                      <a:pt x="587676" y="120875"/>
                    </a:cubicBezTo>
                    <a:cubicBezTo>
                      <a:pt x="571131" y="115270"/>
                      <a:pt x="554586" y="109664"/>
                      <a:pt x="540801" y="106863"/>
                    </a:cubicBezTo>
                    <a:cubicBezTo>
                      <a:pt x="477378" y="92850"/>
                      <a:pt x="416716" y="81639"/>
                      <a:pt x="353296" y="73232"/>
                    </a:cubicBezTo>
                    <a:cubicBezTo>
                      <a:pt x="295388" y="64825"/>
                      <a:pt x="226453" y="62023"/>
                      <a:pt x="160275" y="56418"/>
                    </a:cubicBezTo>
                    <a:close/>
                    <a:moveTo>
                      <a:pt x="36731" y="53078"/>
                    </a:moveTo>
                    <a:cubicBezTo>
                      <a:pt x="94657" y="183490"/>
                      <a:pt x="122241" y="327775"/>
                      <a:pt x="202233" y="447087"/>
                    </a:cubicBezTo>
                    <a:cubicBezTo>
                      <a:pt x="254642" y="402692"/>
                      <a:pt x="304292" y="352746"/>
                      <a:pt x="353943" y="305576"/>
                    </a:cubicBezTo>
                    <a:cubicBezTo>
                      <a:pt x="290500" y="266732"/>
                      <a:pt x="235333" y="208463"/>
                      <a:pt x="177407" y="164067"/>
                    </a:cubicBezTo>
                    <a:cubicBezTo>
                      <a:pt x="141549" y="136320"/>
                      <a:pt x="108449" y="108573"/>
                      <a:pt x="72589" y="78051"/>
                    </a:cubicBezTo>
                    <a:cubicBezTo>
                      <a:pt x="67074" y="75275"/>
                      <a:pt x="50523" y="64177"/>
                      <a:pt x="36731" y="53078"/>
                    </a:cubicBezTo>
                    <a:close/>
                    <a:moveTo>
                      <a:pt x="52949" y="584"/>
                    </a:moveTo>
                    <a:cubicBezTo>
                      <a:pt x="63088" y="-280"/>
                      <a:pt x="73834" y="-107"/>
                      <a:pt x="84580" y="585"/>
                    </a:cubicBezTo>
                    <a:cubicBezTo>
                      <a:pt x="106072" y="1969"/>
                      <a:pt x="127564" y="5427"/>
                      <a:pt x="144202" y="6811"/>
                    </a:cubicBezTo>
                    <a:cubicBezTo>
                      <a:pt x="216304" y="15113"/>
                      <a:pt x="291177" y="26180"/>
                      <a:pt x="363280" y="37250"/>
                    </a:cubicBezTo>
                    <a:cubicBezTo>
                      <a:pt x="410423" y="45552"/>
                      <a:pt x="635046" y="53852"/>
                      <a:pt x="651685" y="111963"/>
                    </a:cubicBezTo>
                    <a:cubicBezTo>
                      <a:pt x="654457" y="120265"/>
                      <a:pt x="646139" y="128567"/>
                      <a:pt x="637818" y="131333"/>
                    </a:cubicBezTo>
                    <a:cubicBezTo>
                      <a:pt x="635046" y="134101"/>
                      <a:pt x="635046" y="136869"/>
                      <a:pt x="629499" y="139635"/>
                    </a:cubicBezTo>
                    <a:cubicBezTo>
                      <a:pt x="596222" y="156239"/>
                      <a:pt x="562945" y="178376"/>
                      <a:pt x="529668" y="197746"/>
                    </a:cubicBezTo>
                    <a:cubicBezTo>
                      <a:pt x="515800" y="206048"/>
                      <a:pt x="496389" y="219884"/>
                      <a:pt x="476977" y="225418"/>
                    </a:cubicBezTo>
                    <a:cubicBezTo>
                      <a:pt x="482523" y="261391"/>
                      <a:pt x="479751" y="297365"/>
                      <a:pt x="482523" y="333338"/>
                    </a:cubicBezTo>
                    <a:cubicBezTo>
                      <a:pt x="485298" y="372078"/>
                      <a:pt x="488070" y="410819"/>
                      <a:pt x="485298" y="449559"/>
                    </a:cubicBezTo>
                    <a:cubicBezTo>
                      <a:pt x="485298" y="466162"/>
                      <a:pt x="463111" y="471696"/>
                      <a:pt x="454793" y="457861"/>
                    </a:cubicBezTo>
                    <a:cubicBezTo>
                      <a:pt x="452018" y="455095"/>
                      <a:pt x="452018" y="455095"/>
                      <a:pt x="452018" y="452327"/>
                    </a:cubicBezTo>
                    <a:cubicBezTo>
                      <a:pt x="404876" y="435723"/>
                      <a:pt x="352187" y="427421"/>
                      <a:pt x="302270" y="424655"/>
                    </a:cubicBezTo>
                    <a:cubicBezTo>
                      <a:pt x="296724" y="424655"/>
                      <a:pt x="293952" y="419121"/>
                      <a:pt x="291177" y="413585"/>
                    </a:cubicBezTo>
                    <a:cubicBezTo>
                      <a:pt x="266219" y="438491"/>
                      <a:pt x="238488" y="463394"/>
                      <a:pt x="210758" y="485532"/>
                    </a:cubicBezTo>
                    <a:cubicBezTo>
                      <a:pt x="202439" y="493834"/>
                      <a:pt x="191346" y="491066"/>
                      <a:pt x="183027" y="482766"/>
                    </a:cubicBezTo>
                    <a:cubicBezTo>
                      <a:pt x="85966" y="349940"/>
                      <a:pt x="47143" y="178376"/>
                      <a:pt x="0" y="23414"/>
                    </a:cubicBezTo>
                    <a:cubicBezTo>
                      <a:pt x="0" y="17878"/>
                      <a:pt x="2772" y="12345"/>
                      <a:pt x="8319" y="12345"/>
                    </a:cubicBezTo>
                    <a:cubicBezTo>
                      <a:pt x="11093" y="6811"/>
                      <a:pt x="16640" y="1277"/>
                      <a:pt x="22184" y="6811"/>
                    </a:cubicBezTo>
                    <a:cubicBezTo>
                      <a:pt x="24959" y="6811"/>
                      <a:pt x="24959" y="6811"/>
                      <a:pt x="24959" y="6811"/>
                    </a:cubicBezTo>
                    <a:cubicBezTo>
                      <a:pt x="33278" y="3352"/>
                      <a:pt x="42810" y="1449"/>
                      <a:pt x="52949" y="58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spTree>
    <p:custDataLst>
      <p:tags r:id="rId6"/>
    </p:custDataLst>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par>
                          <p:cTn id="15" fill="hold" nodeType="afterGroup">
                            <p:stCondLst>
                              <p:cond delay="1000"/>
                            </p:stCondLst>
                            <p:childTnLst>
                              <p:par>
                                <p:cTn id="16" presetID="2" presetClass="entr" presetSubtype="2"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1+#ppt_w/2"/>
                                          </p:val>
                                        </p:tav>
                                        <p:tav tm="100000">
                                          <p:val>
                                            <p:strVal val="#ppt_x"/>
                                          </p:val>
                                        </p:tav>
                                      </p:tavLst>
                                    </p:anim>
                                    <p:anim calcmode="lin" valueType="num">
                                      <p:cBhvr additive="base">
                                        <p:cTn id="19" dur="500" fill="hold"/>
                                        <p:tgtEl>
                                          <p:spTgt spid="11"/>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childTnLst>
                          </p:cTn>
                        </p:par>
                        <p:par>
                          <p:cTn id="26" fill="hold" nodeType="afterGroup">
                            <p:stCondLst>
                              <p:cond delay="2000"/>
                            </p:stCondLst>
                            <p:childTnLst>
                              <p:par>
                                <p:cTn id="27" presetID="2" presetClass="entr" presetSubtype="2"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1+#ppt_w/2"/>
                                          </p:val>
                                        </p:tav>
                                        <p:tav tm="100000">
                                          <p:val>
                                            <p:strVal val="#ppt_x"/>
                                          </p:val>
                                        </p:tav>
                                      </p:tavLst>
                                    </p:anim>
                                    <p:anim calcmode="lin" valueType="num">
                                      <p:cBhvr additive="base">
                                        <p:cTn id="30" dur="500" fill="hold"/>
                                        <p:tgtEl>
                                          <p:spTgt spid="16"/>
                                        </p:tgtEl>
                                        <p:attrNameLst>
                                          <p:attrName>ppt_y</p:attrName>
                                        </p:attrNameLst>
                                      </p:cBhvr>
                                      <p:tavLst>
                                        <p:tav tm="0">
                                          <p:val>
                                            <p:strVal val="#ppt_y"/>
                                          </p:val>
                                        </p:tav>
                                        <p:tav tm="100000">
                                          <p:val>
                                            <p:strVal val="#ppt_y"/>
                                          </p:val>
                                        </p:tav>
                                      </p:tavLst>
                                    </p:anim>
                                  </p:childTnLst>
                                </p:cTn>
                              </p:par>
                            </p:childTnLst>
                          </p:cTn>
                        </p:par>
                        <p:par>
                          <p:cTn id="31" fill="hold" nodeType="afterGroup">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ppt_w</p:attrName>
                                        </p:attrNameLst>
                                      </p:cBhvr>
                                      <p:tavLst>
                                        <p:tav tm="0">
                                          <p:val>
                                            <p:fltVal val="0"/>
                                          </p:val>
                                        </p:tav>
                                        <p:tav tm="100000">
                                          <p:val>
                                            <p:strVal val="#ppt_w"/>
                                          </p:val>
                                        </p:tav>
                                      </p:tavLst>
                                    </p:anim>
                                    <p:anim calcmode="lin" valueType="num">
                                      <p:cBhvr>
                                        <p:cTn id="35" dur="500" fill="hold"/>
                                        <p:tgtEl>
                                          <p:spTgt spid="12"/>
                                        </p:tgtEl>
                                        <p:attrNameLst>
                                          <p:attrName>ppt_h</p:attrName>
                                        </p:attrNameLst>
                                      </p:cBhvr>
                                      <p:tavLst>
                                        <p:tav tm="0">
                                          <p:val>
                                            <p:fltVal val="0"/>
                                          </p:val>
                                        </p:tav>
                                        <p:tav tm="100000">
                                          <p:val>
                                            <p:strVal val="#ppt_h"/>
                                          </p:val>
                                        </p:tav>
                                      </p:tavLst>
                                    </p:anim>
                                    <p:animEffect transition="in" filter="fade">
                                      <p:cBhvr>
                                        <p:cTn id="36" dur="500"/>
                                        <p:tgtEl>
                                          <p:spTgt spid="12"/>
                                        </p:tgtEl>
                                      </p:cBhvr>
                                    </p:animEffect>
                                  </p:childTnLst>
                                </p:cTn>
                              </p:par>
                            </p:childTnLst>
                          </p:cTn>
                        </p:par>
                        <p:par>
                          <p:cTn id="37" fill="hold" nodeType="afterGroup">
                            <p:stCondLst>
                              <p:cond delay="3000"/>
                            </p:stCondLst>
                            <p:childTnLst>
                              <p:par>
                                <p:cTn id="38" presetID="2" presetClass="entr" presetSubtype="2" fill="hold" nodeType="after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additive="base">
                                        <p:cTn id="40" dur="500" fill="hold"/>
                                        <p:tgtEl>
                                          <p:spTgt spid="19"/>
                                        </p:tgtEl>
                                        <p:attrNameLst>
                                          <p:attrName>ppt_x</p:attrName>
                                        </p:attrNameLst>
                                      </p:cBhvr>
                                      <p:tavLst>
                                        <p:tav tm="0">
                                          <p:val>
                                            <p:strVal val="1+#ppt_w/2"/>
                                          </p:val>
                                        </p:tav>
                                        <p:tav tm="100000">
                                          <p:val>
                                            <p:strVal val="#ppt_x"/>
                                          </p:val>
                                        </p:tav>
                                      </p:tavLst>
                                    </p:anim>
                                    <p:anim calcmode="lin" valueType="num">
                                      <p:cBhvr additive="base">
                                        <p:cTn id="41"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2" grpId="0" animBg="1"/>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bg1"/>
        </a:solidFill>
        <a:effectLst/>
      </p:bgPr>
    </p:bg>
    <p:spTree>
      <p:nvGrpSpPr>
        <p:cNvPr id="1" name=""/>
        <p:cNvGrpSpPr/>
        <p:nvPr/>
      </p:nvGrpSpPr>
      <p:grpSpPr>
        <a:xfrm>
          <a:off x="0" y="0"/>
          <a:ext cx="0" cy="0"/>
        </a:xfrm>
      </p:grpSpPr>
      <p:grpSp>
        <p:nvGrpSpPr>
          <p:cNvPr id="16" name="组合 15"/>
          <p:cNvGrpSpPr/>
          <p:nvPr/>
        </p:nvGrpSpPr>
        <p:grpSpPr>
          <a:xfrm>
            <a:off x="0" y="206306"/>
            <a:ext cx="6720420" cy="902380"/>
            <a:chOff x="0" y="206306"/>
            <a:chExt cx="6720420" cy="902380"/>
          </a:xfrm>
        </p:grpSpPr>
        <p:sp>
          <p:nvSpPr>
            <p:cNvPr id="17" name="文本框 16"/>
            <p:cNvSpPr txBox="1"/>
            <p:nvPr/>
          </p:nvSpPr>
          <p:spPr>
            <a:xfrm>
              <a:off x="512557" y="206306"/>
              <a:ext cx="4509386" cy="830997"/>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00000"/>
                </a:lnSpc>
                <a:spcBef>
                  <a:spcPct val="0"/>
                </a:spcBef>
                <a:spcAft>
                  <a:spcPct val="0"/>
                </a:spcAft>
                <a:buClrTx/>
                <a:buSzTx/>
                <a:buFontTx/>
                <a:buNone/>
                <a:defRPr/>
              </a:pPr>
              <a:r>
                <a:rPr kumimoji="0" lang="zh-CN" altLang="en-US" sz="4800" b="0" i="0" u="none" strike="noStrike" kern="1200" cap="none" spc="0" normalizeH="0" baseline="0" noProof="0">
                  <a:ln>
                    <a:noFill/>
                  </a:ln>
                  <a:solidFill>
                    <a:srgbClr val="000042"/>
                  </a:solidFill>
                  <a:effectLst/>
                  <a:uLnTx/>
                  <a:uFillTx/>
                  <a:latin typeface="汉仪小麦体简" panose="00020600040101010101" pitchFamily="18" charset="-122"/>
                  <a:ea typeface="汉仪小麦体简" panose="00020600040101010101" pitchFamily="18" charset="-122"/>
                </a:rPr>
                <a:t>标题文字添加</a:t>
              </a:r>
              <a:endParaRPr kumimoji="0" lang="zh-CN" altLang="en-US" sz="4800" b="0" i="0" u="none" strike="noStrike" kern="1200" cap="none" spc="0" normalizeH="0" baseline="0" noProof="0">
                <a:ln>
                  <a:noFill/>
                </a:ln>
                <a:solidFill>
                  <a:srgbClr val="000042"/>
                </a:solidFill>
                <a:effectLst/>
                <a:uLnTx/>
                <a:uFillTx/>
                <a:latin typeface="汉仪小麦体简" panose="00020600040101010101" pitchFamily="18" charset="-122"/>
                <a:ea typeface="汉仪小麦体简" panose="00020600040101010101" pitchFamily="18" charset="-122"/>
              </a:endParaRPr>
            </a:p>
          </p:txBody>
        </p:sp>
        <p:grpSp>
          <p:nvGrpSpPr>
            <p:cNvPr id="18" name="组合 17"/>
            <p:cNvGrpSpPr/>
            <p:nvPr/>
          </p:nvGrpSpPr>
          <p:grpSpPr>
            <a:xfrm>
              <a:off x="0" y="429601"/>
              <a:ext cx="6720420" cy="679085"/>
              <a:chOff x="0" y="429601"/>
              <a:chExt cx="6720420" cy="679085"/>
            </a:xfrm>
          </p:grpSpPr>
          <p:sp>
            <p:nvSpPr>
              <p:cNvPr id="19" name="任意多边形 18"/>
              <p:cNvSpPr/>
              <p:nvPr/>
            </p:nvSpPr>
            <p:spPr>
              <a:xfrm>
                <a:off x="0" y="632010"/>
                <a:ext cx="6212114" cy="476676"/>
              </a:xfrm>
              <a:custGeom>
                <a:gdLst>
                  <a:gd name="connsiteX0" fmla="*/ 0 w 4830618"/>
                  <a:gd name="connsiteY0" fmla="*/ 299543 h 476676"/>
                  <a:gd name="connsiteX1" fmla="*/ 2650836 w 4830618"/>
                  <a:gd name="connsiteY1" fmla="*/ 475034 h 476676"/>
                  <a:gd name="connsiteX2" fmla="*/ 3796145 w 4830618"/>
                  <a:gd name="connsiteY2" fmla="*/ 207180 h 476676"/>
                  <a:gd name="connsiteX3" fmla="*/ 3398982 w 4830618"/>
                  <a:gd name="connsiteY3" fmla="*/ 3980 h 476676"/>
                  <a:gd name="connsiteX4" fmla="*/ 3574473 w 4830618"/>
                  <a:gd name="connsiteY4" fmla="*/ 391907 h 476676"/>
                  <a:gd name="connsiteX5" fmla="*/ 4830618 w 4830618"/>
                  <a:gd name="connsiteY5" fmla="*/ 225652 h 47667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30618" h="476676">
                    <a:moveTo>
                      <a:pt x="0" y="299543"/>
                    </a:moveTo>
                    <a:cubicBezTo>
                      <a:pt x="1009072" y="394985"/>
                      <a:pt x="2018145" y="490428"/>
                      <a:pt x="2650836" y="475034"/>
                    </a:cubicBezTo>
                    <a:cubicBezTo>
                      <a:pt x="3283527" y="459640"/>
                      <a:pt x="3671454" y="285689"/>
                      <a:pt x="3796145" y="207180"/>
                    </a:cubicBezTo>
                    <a:cubicBezTo>
                      <a:pt x="3920836" y="128671"/>
                      <a:pt x="3435927" y="-26808"/>
                      <a:pt x="3398982" y="3980"/>
                    </a:cubicBezTo>
                    <a:cubicBezTo>
                      <a:pt x="3362037" y="34768"/>
                      <a:pt x="3335867" y="354962"/>
                      <a:pt x="3574473" y="391907"/>
                    </a:cubicBezTo>
                    <a:cubicBezTo>
                      <a:pt x="3813079" y="428852"/>
                      <a:pt x="4321848" y="327252"/>
                      <a:pt x="4830618" y="225652"/>
                    </a:cubicBezTo>
                  </a:path>
                </a:pathLst>
              </a:cu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417983" flipH="1">
                <a:off x="6068192" y="429601"/>
                <a:ext cx="652228" cy="490544"/>
              </a:xfrm>
              <a:custGeom>
                <a:gdLst>
                  <a:gd name="connsiteX0" fmla="*/ 379541 w 652228"/>
                  <a:gd name="connsiteY0" fmla="*/ 326881 h 490544"/>
                  <a:gd name="connsiteX1" fmla="*/ 307194 w 652228"/>
                  <a:gd name="connsiteY1" fmla="*/ 398729 h 490544"/>
                  <a:gd name="connsiteX2" fmla="*/ 424063 w 652228"/>
                  <a:gd name="connsiteY2" fmla="*/ 407018 h 490544"/>
                  <a:gd name="connsiteX3" fmla="*/ 379541 w 652228"/>
                  <a:gd name="connsiteY3" fmla="*/ 326881 h 490544"/>
                  <a:gd name="connsiteX4" fmla="*/ 136903 w 652228"/>
                  <a:gd name="connsiteY4" fmla="*/ 89809 h 490544"/>
                  <a:gd name="connsiteX5" fmla="*/ 203684 w 652228"/>
                  <a:gd name="connsiteY5" fmla="*/ 139530 h 490544"/>
                  <a:gd name="connsiteX6" fmla="*/ 384551 w 652228"/>
                  <a:gd name="connsiteY6" fmla="*/ 288697 h 490544"/>
                  <a:gd name="connsiteX7" fmla="*/ 390117 w 652228"/>
                  <a:gd name="connsiteY7" fmla="*/ 299746 h 490544"/>
                  <a:gd name="connsiteX8" fmla="*/ 454115 w 652228"/>
                  <a:gd name="connsiteY8" fmla="*/ 393664 h 490544"/>
                  <a:gd name="connsiteX9" fmla="*/ 451333 w 652228"/>
                  <a:gd name="connsiteY9" fmla="*/ 319082 h 490544"/>
                  <a:gd name="connsiteX10" fmla="*/ 451333 w 652228"/>
                  <a:gd name="connsiteY10" fmla="*/ 225163 h 490544"/>
                  <a:gd name="connsiteX11" fmla="*/ 454115 w 652228"/>
                  <a:gd name="connsiteY11" fmla="*/ 222399 h 490544"/>
                  <a:gd name="connsiteX12" fmla="*/ 451333 w 652228"/>
                  <a:gd name="connsiteY12" fmla="*/ 222399 h 490544"/>
                  <a:gd name="connsiteX13" fmla="*/ 445767 w 652228"/>
                  <a:gd name="connsiteY13" fmla="*/ 230687 h 490544"/>
                  <a:gd name="connsiteX14" fmla="*/ 281597 w 652228"/>
                  <a:gd name="connsiteY14" fmla="*/ 164391 h 490544"/>
                  <a:gd name="connsiteX15" fmla="*/ 136903 w 652228"/>
                  <a:gd name="connsiteY15" fmla="*/ 89809 h 490544"/>
                  <a:gd name="connsiteX16" fmla="*/ 160275 w 652228"/>
                  <a:gd name="connsiteY16" fmla="*/ 56418 h 490544"/>
                  <a:gd name="connsiteX17" fmla="*/ 267815 w 652228"/>
                  <a:gd name="connsiteY17" fmla="*/ 118071 h 490544"/>
                  <a:gd name="connsiteX18" fmla="*/ 444291 w 652228"/>
                  <a:gd name="connsiteY18" fmla="*/ 210553 h 490544"/>
                  <a:gd name="connsiteX19" fmla="*/ 447048 w 652228"/>
                  <a:gd name="connsiteY19" fmla="*/ 213355 h 490544"/>
                  <a:gd name="connsiteX20" fmla="*/ 452563 w 652228"/>
                  <a:gd name="connsiteY20" fmla="*/ 210553 h 490544"/>
                  <a:gd name="connsiteX21" fmla="*/ 458078 w 652228"/>
                  <a:gd name="connsiteY21" fmla="*/ 199343 h 490544"/>
                  <a:gd name="connsiteX22" fmla="*/ 471863 w 652228"/>
                  <a:gd name="connsiteY22" fmla="*/ 190935 h 490544"/>
                  <a:gd name="connsiteX23" fmla="*/ 518741 w 652228"/>
                  <a:gd name="connsiteY23" fmla="*/ 162910 h 490544"/>
                  <a:gd name="connsiteX24" fmla="*/ 587676 w 652228"/>
                  <a:gd name="connsiteY24" fmla="*/ 120875 h 490544"/>
                  <a:gd name="connsiteX25" fmla="*/ 540801 w 652228"/>
                  <a:gd name="connsiteY25" fmla="*/ 106863 h 490544"/>
                  <a:gd name="connsiteX26" fmla="*/ 353296 w 652228"/>
                  <a:gd name="connsiteY26" fmla="*/ 73232 h 490544"/>
                  <a:gd name="connsiteX27" fmla="*/ 160275 w 652228"/>
                  <a:gd name="connsiteY27" fmla="*/ 56418 h 490544"/>
                  <a:gd name="connsiteX28" fmla="*/ 36731 w 652228"/>
                  <a:gd name="connsiteY28" fmla="*/ 53078 h 490544"/>
                  <a:gd name="connsiteX29" fmla="*/ 202233 w 652228"/>
                  <a:gd name="connsiteY29" fmla="*/ 447087 h 490544"/>
                  <a:gd name="connsiteX30" fmla="*/ 353943 w 652228"/>
                  <a:gd name="connsiteY30" fmla="*/ 305576 h 490544"/>
                  <a:gd name="connsiteX31" fmla="*/ 177407 w 652228"/>
                  <a:gd name="connsiteY31" fmla="*/ 164067 h 490544"/>
                  <a:gd name="connsiteX32" fmla="*/ 72589 w 652228"/>
                  <a:gd name="connsiteY32" fmla="*/ 78051 h 490544"/>
                  <a:gd name="connsiteX33" fmla="*/ 36731 w 652228"/>
                  <a:gd name="connsiteY33" fmla="*/ 53078 h 490544"/>
                  <a:gd name="connsiteX34" fmla="*/ 52949 w 652228"/>
                  <a:gd name="connsiteY34" fmla="*/ 584 h 490544"/>
                  <a:gd name="connsiteX35" fmla="*/ 84580 w 652228"/>
                  <a:gd name="connsiteY35" fmla="*/ 585 h 490544"/>
                  <a:gd name="connsiteX36" fmla="*/ 144202 w 652228"/>
                  <a:gd name="connsiteY36" fmla="*/ 6811 h 490544"/>
                  <a:gd name="connsiteX37" fmla="*/ 363280 w 652228"/>
                  <a:gd name="connsiteY37" fmla="*/ 37250 h 490544"/>
                  <a:gd name="connsiteX38" fmla="*/ 651685 w 652228"/>
                  <a:gd name="connsiteY38" fmla="*/ 111963 h 490544"/>
                  <a:gd name="connsiteX39" fmla="*/ 637818 w 652228"/>
                  <a:gd name="connsiteY39" fmla="*/ 131333 h 490544"/>
                  <a:gd name="connsiteX40" fmla="*/ 629499 w 652228"/>
                  <a:gd name="connsiteY40" fmla="*/ 139635 h 490544"/>
                  <a:gd name="connsiteX41" fmla="*/ 529668 w 652228"/>
                  <a:gd name="connsiteY41" fmla="*/ 197746 h 490544"/>
                  <a:gd name="connsiteX42" fmla="*/ 476977 w 652228"/>
                  <a:gd name="connsiteY42" fmla="*/ 225418 h 490544"/>
                  <a:gd name="connsiteX43" fmla="*/ 482523 w 652228"/>
                  <a:gd name="connsiteY43" fmla="*/ 333338 h 490544"/>
                  <a:gd name="connsiteX44" fmla="*/ 485298 w 652228"/>
                  <a:gd name="connsiteY44" fmla="*/ 449559 h 490544"/>
                  <a:gd name="connsiteX45" fmla="*/ 454793 w 652228"/>
                  <a:gd name="connsiteY45" fmla="*/ 457861 h 490544"/>
                  <a:gd name="connsiteX46" fmla="*/ 452018 w 652228"/>
                  <a:gd name="connsiteY46" fmla="*/ 452327 h 490544"/>
                  <a:gd name="connsiteX47" fmla="*/ 302270 w 652228"/>
                  <a:gd name="connsiteY47" fmla="*/ 424655 h 490544"/>
                  <a:gd name="connsiteX48" fmla="*/ 291177 w 652228"/>
                  <a:gd name="connsiteY48" fmla="*/ 413585 h 490544"/>
                  <a:gd name="connsiteX49" fmla="*/ 210758 w 652228"/>
                  <a:gd name="connsiteY49" fmla="*/ 485532 h 490544"/>
                  <a:gd name="connsiteX50" fmla="*/ 183027 w 652228"/>
                  <a:gd name="connsiteY50" fmla="*/ 482766 h 490544"/>
                  <a:gd name="connsiteX51" fmla="*/ 0 w 652228"/>
                  <a:gd name="connsiteY51" fmla="*/ 23414 h 490544"/>
                  <a:gd name="connsiteX52" fmla="*/ 8319 w 652228"/>
                  <a:gd name="connsiteY52" fmla="*/ 12345 h 490544"/>
                  <a:gd name="connsiteX53" fmla="*/ 22184 w 652228"/>
                  <a:gd name="connsiteY53" fmla="*/ 6811 h 490544"/>
                  <a:gd name="connsiteX54" fmla="*/ 24959 w 652228"/>
                  <a:gd name="connsiteY54" fmla="*/ 6811 h 490544"/>
                  <a:gd name="connsiteX55" fmla="*/ 52949 w 652228"/>
                  <a:gd name="connsiteY55" fmla="*/ 584 h 49054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52228" h="490544">
                    <a:moveTo>
                      <a:pt x="379541" y="326881"/>
                    </a:moveTo>
                    <a:cubicBezTo>
                      <a:pt x="357281" y="351751"/>
                      <a:pt x="332237" y="373859"/>
                      <a:pt x="307194" y="398729"/>
                    </a:cubicBezTo>
                    <a:cubicBezTo>
                      <a:pt x="343368" y="393202"/>
                      <a:pt x="387889" y="398729"/>
                      <a:pt x="424063" y="407018"/>
                    </a:cubicBezTo>
                    <a:cubicBezTo>
                      <a:pt x="410149" y="382149"/>
                      <a:pt x="393455" y="354515"/>
                      <a:pt x="379541" y="326881"/>
                    </a:cubicBezTo>
                    <a:close/>
                    <a:moveTo>
                      <a:pt x="136903" y="89809"/>
                    </a:moveTo>
                    <a:cubicBezTo>
                      <a:pt x="159163" y="106383"/>
                      <a:pt x="181425" y="122957"/>
                      <a:pt x="203684" y="139530"/>
                    </a:cubicBezTo>
                    <a:cubicBezTo>
                      <a:pt x="262118" y="186489"/>
                      <a:pt x="331682" y="233450"/>
                      <a:pt x="384551" y="288697"/>
                    </a:cubicBezTo>
                    <a:cubicBezTo>
                      <a:pt x="387334" y="294220"/>
                      <a:pt x="390117" y="296982"/>
                      <a:pt x="390117" y="299746"/>
                    </a:cubicBezTo>
                    <a:cubicBezTo>
                      <a:pt x="412377" y="330131"/>
                      <a:pt x="431856" y="360516"/>
                      <a:pt x="454115" y="393664"/>
                    </a:cubicBezTo>
                    <a:cubicBezTo>
                      <a:pt x="454115" y="368803"/>
                      <a:pt x="451333" y="343943"/>
                      <a:pt x="451333" y="319082"/>
                    </a:cubicBezTo>
                    <a:cubicBezTo>
                      <a:pt x="448550" y="288697"/>
                      <a:pt x="440202" y="252786"/>
                      <a:pt x="451333" y="225163"/>
                    </a:cubicBezTo>
                    <a:cubicBezTo>
                      <a:pt x="451333" y="225163"/>
                      <a:pt x="451333" y="222399"/>
                      <a:pt x="454115" y="222399"/>
                    </a:cubicBezTo>
                    <a:cubicBezTo>
                      <a:pt x="454115" y="222399"/>
                      <a:pt x="451333" y="222399"/>
                      <a:pt x="451333" y="222399"/>
                    </a:cubicBezTo>
                    <a:cubicBezTo>
                      <a:pt x="451333" y="225163"/>
                      <a:pt x="451333" y="227925"/>
                      <a:pt x="445767" y="230687"/>
                    </a:cubicBezTo>
                    <a:cubicBezTo>
                      <a:pt x="409594" y="252786"/>
                      <a:pt x="314987" y="180966"/>
                      <a:pt x="281597" y="164391"/>
                    </a:cubicBezTo>
                    <a:cubicBezTo>
                      <a:pt x="234292" y="136768"/>
                      <a:pt x="184207" y="111906"/>
                      <a:pt x="136903" y="89809"/>
                    </a:cubicBezTo>
                    <a:close/>
                    <a:moveTo>
                      <a:pt x="160275" y="56418"/>
                    </a:moveTo>
                    <a:cubicBezTo>
                      <a:pt x="196123" y="76036"/>
                      <a:pt x="231968" y="98456"/>
                      <a:pt x="267815" y="118071"/>
                    </a:cubicBezTo>
                    <a:cubicBezTo>
                      <a:pt x="328478" y="148898"/>
                      <a:pt x="389141" y="176923"/>
                      <a:pt x="444291" y="210553"/>
                    </a:cubicBezTo>
                    <a:cubicBezTo>
                      <a:pt x="447048" y="213355"/>
                      <a:pt x="447048" y="213355"/>
                      <a:pt x="447048" y="213355"/>
                    </a:cubicBezTo>
                    <a:cubicBezTo>
                      <a:pt x="449806" y="210553"/>
                      <a:pt x="449806" y="210553"/>
                      <a:pt x="452563" y="210553"/>
                    </a:cubicBezTo>
                    <a:cubicBezTo>
                      <a:pt x="444291" y="210553"/>
                      <a:pt x="452563" y="202144"/>
                      <a:pt x="458078" y="199343"/>
                    </a:cubicBezTo>
                    <a:cubicBezTo>
                      <a:pt x="460834" y="196541"/>
                      <a:pt x="466349" y="193737"/>
                      <a:pt x="471863" y="190935"/>
                    </a:cubicBezTo>
                    <a:cubicBezTo>
                      <a:pt x="488408" y="182528"/>
                      <a:pt x="502196" y="171318"/>
                      <a:pt x="518741" y="162910"/>
                    </a:cubicBezTo>
                    <a:cubicBezTo>
                      <a:pt x="540801" y="148898"/>
                      <a:pt x="562859" y="134886"/>
                      <a:pt x="587676" y="120875"/>
                    </a:cubicBezTo>
                    <a:cubicBezTo>
                      <a:pt x="571131" y="115270"/>
                      <a:pt x="554586" y="109664"/>
                      <a:pt x="540801" y="106863"/>
                    </a:cubicBezTo>
                    <a:cubicBezTo>
                      <a:pt x="477378" y="92850"/>
                      <a:pt x="416716" y="81639"/>
                      <a:pt x="353296" y="73232"/>
                    </a:cubicBezTo>
                    <a:cubicBezTo>
                      <a:pt x="295388" y="64825"/>
                      <a:pt x="226453" y="62023"/>
                      <a:pt x="160275" y="56418"/>
                    </a:cubicBezTo>
                    <a:close/>
                    <a:moveTo>
                      <a:pt x="36731" y="53078"/>
                    </a:moveTo>
                    <a:cubicBezTo>
                      <a:pt x="94657" y="183490"/>
                      <a:pt x="122241" y="327775"/>
                      <a:pt x="202233" y="447087"/>
                    </a:cubicBezTo>
                    <a:cubicBezTo>
                      <a:pt x="254642" y="402692"/>
                      <a:pt x="304292" y="352746"/>
                      <a:pt x="353943" y="305576"/>
                    </a:cubicBezTo>
                    <a:cubicBezTo>
                      <a:pt x="290500" y="266732"/>
                      <a:pt x="235333" y="208463"/>
                      <a:pt x="177407" y="164067"/>
                    </a:cubicBezTo>
                    <a:cubicBezTo>
                      <a:pt x="141549" y="136320"/>
                      <a:pt x="108449" y="108573"/>
                      <a:pt x="72589" y="78051"/>
                    </a:cubicBezTo>
                    <a:cubicBezTo>
                      <a:pt x="67074" y="75275"/>
                      <a:pt x="50523" y="64177"/>
                      <a:pt x="36731" y="53078"/>
                    </a:cubicBezTo>
                    <a:close/>
                    <a:moveTo>
                      <a:pt x="52949" y="584"/>
                    </a:moveTo>
                    <a:cubicBezTo>
                      <a:pt x="63088" y="-280"/>
                      <a:pt x="73834" y="-107"/>
                      <a:pt x="84580" y="585"/>
                    </a:cubicBezTo>
                    <a:cubicBezTo>
                      <a:pt x="106072" y="1969"/>
                      <a:pt x="127564" y="5427"/>
                      <a:pt x="144202" y="6811"/>
                    </a:cubicBezTo>
                    <a:cubicBezTo>
                      <a:pt x="216304" y="15113"/>
                      <a:pt x="291177" y="26180"/>
                      <a:pt x="363280" y="37250"/>
                    </a:cubicBezTo>
                    <a:cubicBezTo>
                      <a:pt x="410423" y="45552"/>
                      <a:pt x="635046" y="53852"/>
                      <a:pt x="651685" y="111963"/>
                    </a:cubicBezTo>
                    <a:cubicBezTo>
                      <a:pt x="654457" y="120265"/>
                      <a:pt x="646139" y="128567"/>
                      <a:pt x="637818" y="131333"/>
                    </a:cubicBezTo>
                    <a:cubicBezTo>
                      <a:pt x="635046" y="134101"/>
                      <a:pt x="635046" y="136869"/>
                      <a:pt x="629499" y="139635"/>
                    </a:cubicBezTo>
                    <a:cubicBezTo>
                      <a:pt x="596222" y="156239"/>
                      <a:pt x="562945" y="178376"/>
                      <a:pt x="529668" y="197746"/>
                    </a:cubicBezTo>
                    <a:cubicBezTo>
                      <a:pt x="515800" y="206048"/>
                      <a:pt x="496389" y="219884"/>
                      <a:pt x="476977" y="225418"/>
                    </a:cubicBezTo>
                    <a:cubicBezTo>
                      <a:pt x="482523" y="261391"/>
                      <a:pt x="479751" y="297365"/>
                      <a:pt x="482523" y="333338"/>
                    </a:cubicBezTo>
                    <a:cubicBezTo>
                      <a:pt x="485298" y="372078"/>
                      <a:pt x="488070" y="410819"/>
                      <a:pt x="485298" y="449559"/>
                    </a:cubicBezTo>
                    <a:cubicBezTo>
                      <a:pt x="485298" y="466162"/>
                      <a:pt x="463111" y="471696"/>
                      <a:pt x="454793" y="457861"/>
                    </a:cubicBezTo>
                    <a:cubicBezTo>
                      <a:pt x="452018" y="455095"/>
                      <a:pt x="452018" y="455095"/>
                      <a:pt x="452018" y="452327"/>
                    </a:cubicBezTo>
                    <a:cubicBezTo>
                      <a:pt x="404876" y="435723"/>
                      <a:pt x="352187" y="427421"/>
                      <a:pt x="302270" y="424655"/>
                    </a:cubicBezTo>
                    <a:cubicBezTo>
                      <a:pt x="296724" y="424655"/>
                      <a:pt x="293952" y="419121"/>
                      <a:pt x="291177" y="413585"/>
                    </a:cubicBezTo>
                    <a:cubicBezTo>
                      <a:pt x="266219" y="438491"/>
                      <a:pt x="238488" y="463394"/>
                      <a:pt x="210758" y="485532"/>
                    </a:cubicBezTo>
                    <a:cubicBezTo>
                      <a:pt x="202439" y="493834"/>
                      <a:pt x="191346" y="491066"/>
                      <a:pt x="183027" y="482766"/>
                    </a:cubicBezTo>
                    <a:cubicBezTo>
                      <a:pt x="85966" y="349940"/>
                      <a:pt x="47143" y="178376"/>
                      <a:pt x="0" y="23414"/>
                    </a:cubicBezTo>
                    <a:cubicBezTo>
                      <a:pt x="0" y="17878"/>
                      <a:pt x="2772" y="12345"/>
                      <a:pt x="8319" y="12345"/>
                    </a:cubicBezTo>
                    <a:cubicBezTo>
                      <a:pt x="11093" y="6811"/>
                      <a:pt x="16640" y="1277"/>
                      <a:pt x="22184" y="6811"/>
                    </a:cubicBezTo>
                    <a:cubicBezTo>
                      <a:pt x="24959" y="6811"/>
                      <a:pt x="24959" y="6811"/>
                      <a:pt x="24959" y="6811"/>
                    </a:cubicBezTo>
                    <a:cubicBezTo>
                      <a:pt x="33278" y="3352"/>
                      <a:pt x="42810" y="1449"/>
                      <a:pt x="52949" y="58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grpSp>
        <p:nvGrpSpPr>
          <p:cNvPr id="21" name="组合 20"/>
          <p:cNvGrpSpPr/>
          <p:nvPr/>
        </p:nvGrpSpPr>
        <p:grpSpPr>
          <a:xfrm>
            <a:off x="7343776" y="1823500"/>
            <a:ext cx="3643478" cy="1065501"/>
            <a:chOff x="7325359" y="2262882"/>
            <a:chExt cx="3643478" cy="1065501"/>
          </a:xfrm>
        </p:grpSpPr>
        <p:sp>
          <p:nvSpPr>
            <p:cNvPr id="22" name="矩形 21"/>
            <p:cNvSpPr/>
            <p:nvPr/>
          </p:nvSpPr>
          <p:spPr>
            <a:xfrm>
              <a:off x="7325359" y="2645119"/>
              <a:ext cx="3643478" cy="683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a:solidFill>
                    <a:srgbClr val="3C3C3B"/>
                  </a:solidFill>
                  <a:latin typeface="汉仪小麦体简" panose="00020600040101010101" pitchFamily="18" charset="-122"/>
                  <a:ea typeface="汉仪小麦体简" panose="00020600040101010101" pitchFamily="18" charset="-122"/>
                </a:rPr>
                <a:t>用户可以在投影仪或者计算机上进行演示也可以将演示文稿打印出来制作</a:t>
              </a:r>
              <a:endParaRPr lang="zh-CN" altLang="en-US" sz="1600">
                <a:solidFill>
                  <a:srgbClr val="3C3C3B"/>
                </a:solidFill>
                <a:latin typeface="汉仪小麦体简" panose="00020600040101010101" pitchFamily="18" charset="-122"/>
                <a:ea typeface="汉仪小麦体简" panose="00020600040101010101" pitchFamily="18" charset="-122"/>
              </a:endParaRPr>
            </a:p>
          </p:txBody>
        </p:sp>
        <p:sp>
          <p:nvSpPr>
            <p:cNvPr id="23" name="矩形 22"/>
            <p:cNvSpPr/>
            <p:nvPr/>
          </p:nvSpPr>
          <p:spPr>
            <a:xfrm>
              <a:off x="7325360" y="2262882"/>
              <a:ext cx="2241974" cy="442557"/>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000" b="1">
                  <a:solidFill>
                    <a:srgbClr val="3C3C3B"/>
                  </a:solidFill>
                  <a:latin typeface="汉仪小麦体简" panose="00020600040101010101" pitchFamily="18" charset="-122"/>
                  <a:ea typeface="汉仪小麦体简" panose="00020600040101010101" pitchFamily="18" charset="-122"/>
                </a:rPr>
                <a:t>标题文字添加</a:t>
              </a:r>
              <a:endParaRPr lang="zh-CN" altLang="en-US" sz="2000" b="1">
                <a:solidFill>
                  <a:srgbClr val="3C3C3B"/>
                </a:solidFill>
                <a:latin typeface="汉仪小麦体简" panose="00020600040101010101" pitchFamily="18" charset="-122"/>
                <a:ea typeface="汉仪小麦体简" panose="00020600040101010101" pitchFamily="18" charset="-122"/>
              </a:endParaRPr>
            </a:p>
          </p:txBody>
        </p:sp>
      </p:grpSp>
      <p:grpSp>
        <p:nvGrpSpPr>
          <p:cNvPr id="24" name="组合 23"/>
          <p:cNvGrpSpPr/>
          <p:nvPr/>
        </p:nvGrpSpPr>
        <p:grpSpPr>
          <a:xfrm>
            <a:off x="7343776" y="4647163"/>
            <a:ext cx="3643478" cy="1065501"/>
            <a:chOff x="7325359" y="2262882"/>
            <a:chExt cx="3643478" cy="1065501"/>
          </a:xfrm>
        </p:grpSpPr>
        <p:sp>
          <p:nvSpPr>
            <p:cNvPr id="25" name="矩形 24"/>
            <p:cNvSpPr/>
            <p:nvPr/>
          </p:nvSpPr>
          <p:spPr>
            <a:xfrm>
              <a:off x="7325359" y="2645119"/>
              <a:ext cx="3643478" cy="683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a:solidFill>
                    <a:srgbClr val="3C3C3B"/>
                  </a:solidFill>
                  <a:latin typeface="汉仪小麦体简" panose="00020600040101010101" pitchFamily="18" charset="-122"/>
                  <a:ea typeface="汉仪小麦体简" panose="00020600040101010101" pitchFamily="18" charset="-122"/>
                </a:rPr>
                <a:t>用户可以在投影仪或者计算机上进行演示也可以将演示文稿打印出来制作</a:t>
              </a:r>
              <a:endParaRPr lang="zh-CN" altLang="en-US" sz="1600">
                <a:solidFill>
                  <a:srgbClr val="3C3C3B"/>
                </a:solidFill>
                <a:latin typeface="汉仪小麦体简" panose="00020600040101010101" pitchFamily="18" charset="-122"/>
                <a:ea typeface="汉仪小麦体简" panose="00020600040101010101" pitchFamily="18" charset="-122"/>
              </a:endParaRPr>
            </a:p>
          </p:txBody>
        </p:sp>
        <p:sp>
          <p:nvSpPr>
            <p:cNvPr id="26" name="矩形 25"/>
            <p:cNvSpPr/>
            <p:nvPr/>
          </p:nvSpPr>
          <p:spPr>
            <a:xfrm>
              <a:off x="7325360" y="2262882"/>
              <a:ext cx="2241974" cy="442557"/>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000" b="1">
                  <a:solidFill>
                    <a:srgbClr val="3C3C3B"/>
                  </a:solidFill>
                  <a:latin typeface="汉仪小麦体简" panose="00020600040101010101" pitchFamily="18" charset="-122"/>
                  <a:ea typeface="汉仪小麦体简" panose="00020600040101010101" pitchFamily="18" charset="-122"/>
                </a:rPr>
                <a:t>标题文字添加</a:t>
              </a:r>
              <a:endParaRPr lang="zh-CN" altLang="en-US" sz="2000" b="1">
                <a:solidFill>
                  <a:srgbClr val="3C3C3B"/>
                </a:solidFill>
                <a:latin typeface="汉仪小麦体简" panose="00020600040101010101" pitchFamily="18" charset="-122"/>
                <a:ea typeface="汉仪小麦体简" panose="00020600040101010101" pitchFamily="18" charset="-122"/>
              </a:endParaRPr>
            </a:p>
          </p:txBody>
        </p:sp>
      </p:grpSp>
      <p:grpSp>
        <p:nvGrpSpPr>
          <p:cNvPr id="27" name="组合 26"/>
          <p:cNvGrpSpPr/>
          <p:nvPr/>
        </p:nvGrpSpPr>
        <p:grpSpPr>
          <a:xfrm>
            <a:off x="1077090" y="1823500"/>
            <a:ext cx="3643478" cy="1065501"/>
            <a:chOff x="7325359" y="2262882"/>
            <a:chExt cx="3643478" cy="1065501"/>
          </a:xfrm>
        </p:grpSpPr>
        <p:sp>
          <p:nvSpPr>
            <p:cNvPr id="28" name="矩形 27"/>
            <p:cNvSpPr/>
            <p:nvPr/>
          </p:nvSpPr>
          <p:spPr>
            <a:xfrm>
              <a:off x="7325359" y="2645119"/>
              <a:ext cx="3643478" cy="68326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600">
                  <a:solidFill>
                    <a:srgbClr val="3C3C3B"/>
                  </a:solidFill>
                  <a:latin typeface="汉仪小麦体简" panose="00020600040101010101" pitchFamily="18" charset="-122"/>
                  <a:ea typeface="汉仪小麦体简" panose="00020600040101010101" pitchFamily="18" charset="-122"/>
                </a:rPr>
                <a:t>用户可以在投影仪或者计算机上进行演示也可以将演示文稿打印出来制作</a:t>
              </a:r>
              <a:endParaRPr lang="zh-CN" altLang="en-US" sz="1600">
                <a:solidFill>
                  <a:srgbClr val="3C3C3B"/>
                </a:solidFill>
                <a:latin typeface="汉仪小麦体简" panose="00020600040101010101" pitchFamily="18" charset="-122"/>
                <a:ea typeface="汉仪小麦体简" panose="00020600040101010101" pitchFamily="18" charset="-122"/>
              </a:endParaRPr>
            </a:p>
          </p:txBody>
        </p:sp>
        <p:sp>
          <p:nvSpPr>
            <p:cNvPr id="29" name="矩形 28"/>
            <p:cNvSpPr/>
            <p:nvPr/>
          </p:nvSpPr>
          <p:spPr>
            <a:xfrm>
              <a:off x="8726863" y="2262882"/>
              <a:ext cx="2241974" cy="461665"/>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2000" b="1">
                  <a:solidFill>
                    <a:srgbClr val="3C3C3B"/>
                  </a:solidFill>
                  <a:latin typeface="汉仪小麦体简" panose="00020600040101010101" pitchFamily="18" charset="-122"/>
                  <a:ea typeface="汉仪小麦体简" panose="00020600040101010101" pitchFamily="18" charset="-122"/>
                </a:rPr>
                <a:t>标题文字添加</a:t>
              </a:r>
              <a:endParaRPr lang="zh-CN" altLang="en-US" sz="2000" b="1">
                <a:solidFill>
                  <a:srgbClr val="3C3C3B"/>
                </a:solidFill>
                <a:latin typeface="汉仪小麦体简" panose="00020600040101010101" pitchFamily="18" charset="-122"/>
                <a:ea typeface="汉仪小麦体简" panose="00020600040101010101" pitchFamily="18" charset="-122"/>
              </a:endParaRPr>
            </a:p>
          </p:txBody>
        </p:sp>
      </p:grpSp>
      <p:grpSp>
        <p:nvGrpSpPr>
          <p:cNvPr id="30" name="组合 29"/>
          <p:cNvGrpSpPr/>
          <p:nvPr/>
        </p:nvGrpSpPr>
        <p:grpSpPr>
          <a:xfrm>
            <a:off x="1077090" y="4647163"/>
            <a:ext cx="3643478" cy="1065501"/>
            <a:chOff x="7325359" y="2262882"/>
            <a:chExt cx="3643478" cy="1065501"/>
          </a:xfrm>
        </p:grpSpPr>
        <p:sp>
          <p:nvSpPr>
            <p:cNvPr id="31" name="矩形 30"/>
            <p:cNvSpPr/>
            <p:nvPr/>
          </p:nvSpPr>
          <p:spPr>
            <a:xfrm>
              <a:off x="7325359" y="2645119"/>
              <a:ext cx="3643478" cy="68326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600">
                  <a:solidFill>
                    <a:srgbClr val="3C3C3B"/>
                  </a:solidFill>
                  <a:latin typeface="汉仪小麦体简" panose="00020600040101010101" pitchFamily="18" charset="-122"/>
                  <a:ea typeface="汉仪小麦体简" panose="00020600040101010101" pitchFamily="18" charset="-122"/>
                </a:rPr>
                <a:t>用户可以在投影仪或者计算机上进行演示也可以将演示文稿打印出来制作</a:t>
              </a:r>
              <a:endParaRPr lang="zh-CN" altLang="en-US" sz="1600">
                <a:solidFill>
                  <a:srgbClr val="3C3C3B"/>
                </a:solidFill>
                <a:latin typeface="汉仪小麦体简" panose="00020600040101010101" pitchFamily="18" charset="-122"/>
                <a:ea typeface="汉仪小麦体简" panose="00020600040101010101" pitchFamily="18" charset="-122"/>
              </a:endParaRPr>
            </a:p>
          </p:txBody>
        </p:sp>
        <p:sp>
          <p:nvSpPr>
            <p:cNvPr id="32" name="矩形 31"/>
            <p:cNvSpPr/>
            <p:nvPr/>
          </p:nvSpPr>
          <p:spPr>
            <a:xfrm>
              <a:off x="8726863" y="2262882"/>
              <a:ext cx="2241974" cy="461665"/>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2000" b="1">
                  <a:solidFill>
                    <a:srgbClr val="3C3C3B"/>
                  </a:solidFill>
                  <a:latin typeface="汉仪小麦体简" panose="00020600040101010101" pitchFamily="18" charset="-122"/>
                  <a:ea typeface="汉仪小麦体简" panose="00020600040101010101" pitchFamily="18" charset="-122"/>
                </a:rPr>
                <a:t>标题文字添加</a:t>
              </a:r>
              <a:endParaRPr lang="zh-CN" altLang="en-US" sz="2000" b="1">
                <a:solidFill>
                  <a:srgbClr val="3C3C3B"/>
                </a:solidFill>
                <a:latin typeface="汉仪小麦体简" panose="00020600040101010101" pitchFamily="18" charset="-122"/>
                <a:ea typeface="汉仪小麦体简" panose="00020600040101010101" pitchFamily="18" charset="-122"/>
              </a:endParaRPr>
            </a:p>
          </p:txBody>
        </p:sp>
      </p:grpSp>
      <p:grpSp>
        <p:nvGrpSpPr>
          <p:cNvPr id="2" name="组合 1"/>
          <p:cNvGrpSpPr/>
          <p:nvPr/>
        </p:nvGrpSpPr>
        <p:grpSpPr>
          <a:xfrm>
            <a:off x="4376739" y="2073275"/>
            <a:ext cx="3455266" cy="3449638"/>
            <a:chOff x="4376739" y="2073275"/>
            <a:chExt cx="3455266" cy="3449638"/>
          </a:xfrm>
        </p:grpSpPr>
        <p:sp>
          <p:nvSpPr>
            <p:cNvPr id="303107" name="MH_SubTitle_2"/>
            <p:cNvSpPr>
              <a:spLocks noEditPoints="1"/>
            </p:cNvSpPr>
            <p:nvPr>
              <p:custDataLst>
                <p:tags r:id="rId3"/>
              </p:custDataLst>
            </p:nvPr>
          </p:nvSpPr>
          <p:spPr bwMode="auto">
            <a:xfrm>
              <a:off x="6865939" y="3317875"/>
              <a:ext cx="955675" cy="960438"/>
            </a:xfrm>
            <a:custGeom>
              <a:gdLst>
                <a:gd name="T0" fmla="*/ 792603 w 252"/>
                <a:gd name="T1" fmla="*/ 808590 h 253"/>
                <a:gd name="T2" fmla="*/ 53093 w 252"/>
                <a:gd name="T3" fmla="*/ 459340 h 253"/>
                <a:gd name="T4" fmla="*/ 876035 w 252"/>
                <a:gd name="T5" fmla="*/ 584614 h 253"/>
                <a:gd name="T6" fmla="*/ 94809 w 252"/>
                <a:gd name="T7" fmla="*/ 258141 h 253"/>
                <a:gd name="T8" fmla="*/ 731926 w 252"/>
                <a:gd name="T9" fmla="*/ 159440 h 253"/>
                <a:gd name="T10" fmla="*/ 451291 w 252"/>
                <a:gd name="T11" fmla="*/ 812386 h 253"/>
                <a:gd name="T12" fmla="*/ 94809 w 252"/>
                <a:gd name="T13" fmla="*/ 334065 h 253"/>
                <a:gd name="T14" fmla="*/ 451291 w 252"/>
                <a:gd name="T15" fmla="*/ 782017 h 253"/>
                <a:gd name="T16" fmla="*/ 128940 w 252"/>
                <a:gd name="T17" fmla="*/ 326473 h 253"/>
                <a:gd name="T18" fmla="*/ 424744 w 252"/>
                <a:gd name="T19" fmla="*/ 136663 h 253"/>
                <a:gd name="T20" fmla="*/ 739510 w 252"/>
                <a:gd name="T21" fmla="*/ 622576 h 253"/>
                <a:gd name="T22" fmla="*/ 436122 w 252"/>
                <a:gd name="T23" fmla="*/ 277122 h 253"/>
                <a:gd name="T24" fmla="*/ 523346 w 252"/>
                <a:gd name="T25" fmla="*/ 561837 h 253"/>
                <a:gd name="T26" fmla="*/ 659871 w 252"/>
                <a:gd name="T27" fmla="*/ 455544 h 253"/>
                <a:gd name="T28" fmla="*/ 652286 w 252"/>
                <a:gd name="T29" fmla="*/ 368231 h 253"/>
                <a:gd name="T30" fmla="*/ 697794 w 252"/>
                <a:gd name="T31" fmla="*/ 368231 h 253"/>
                <a:gd name="T32" fmla="*/ 371651 w 252"/>
                <a:gd name="T33" fmla="*/ 497302 h 253"/>
                <a:gd name="T34" fmla="*/ 568854 w 252"/>
                <a:gd name="T35" fmla="*/ 607392 h 253"/>
                <a:gd name="T36" fmla="*/ 731926 w 252"/>
                <a:gd name="T37" fmla="*/ 402397 h 253"/>
                <a:gd name="T38" fmla="*/ 618155 w 252"/>
                <a:gd name="T39" fmla="*/ 311288 h 253"/>
                <a:gd name="T40" fmla="*/ 208580 w 252"/>
                <a:gd name="T41" fmla="*/ 463136 h 253"/>
                <a:gd name="T42" fmla="*/ 208580 w 252"/>
                <a:gd name="T43" fmla="*/ 315084 h 253"/>
                <a:gd name="T44" fmla="*/ 326143 w 252"/>
                <a:gd name="T45" fmla="*/ 250549 h 253"/>
                <a:gd name="T46" fmla="*/ 250296 w 252"/>
                <a:gd name="T47" fmla="*/ 425174 h 253"/>
                <a:gd name="T48" fmla="*/ 352690 w 252"/>
                <a:gd name="T49" fmla="*/ 341658 h 253"/>
                <a:gd name="T50" fmla="*/ 170656 w 252"/>
                <a:gd name="T51" fmla="*/ 383416 h 253"/>
                <a:gd name="T52" fmla="*/ 223749 w 252"/>
                <a:gd name="T53" fmla="*/ 349250 h 253"/>
                <a:gd name="T54" fmla="*/ 292012 w 252"/>
                <a:gd name="T55" fmla="*/ 474525 h 253"/>
                <a:gd name="T56" fmla="*/ 447499 w 252"/>
                <a:gd name="T57" fmla="*/ 603595 h 253"/>
                <a:gd name="T58" fmla="*/ 602985 w 252"/>
                <a:gd name="T59" fmla="*/ 656742 h 253"/>
                <a:gd name="T60" fmla="*/ 758472 w 252"/>
                <a:gd name="T61" fmla="*/ 356843 h 253"/>
                <a:gd name="T62" fmla="*/ 538515 w 252"/>
                <a:gd name="T63" fmla="*/ 186014 h 253"/>
                <a:gd name="T64" fmla="*/ 394406 w 252"/>
                <a:gd name="T65" fmla="*/ 136663 h 253"/>
                <a:gd name="T66" fmla="*/ 140317 w 252"/>
                <a:gd name="T67" fmla="*/ 421378 h 253"/>
                <a:gd name="T68" fmla="*/ 185826 w 252"/>
                <a:gd name="T69" fmla="*/ 614984 h 253"/>
                <a:gd name="T70" fmla="*/ 303389 w 252"/>
                <a:gd name="T71" fmla="*/ 531468 h 253"/>
                <a:gd name="T72" fmla="*/ 390613 w 252"/>
                <a:gd name="T73" fmla="*/ 744055 h 253"/>
                <a:gd name="T74" fmla="*/ 599193 w 252"/>
                <a:gd name="T75" fmla="*/ 698500 h 253"/>
                <a:gd name="T76" fmla="*/ 822942 w 252"/>
                <a:gd name="T77" fmla="*/ 599799 h 253"/>
                <a:gd name="T78" fmla="*/ 769849 w 252"/>
                <a:gd name="T79" fmla="*/ 235364 h 253"/>
                <a:gd name="T80" fmla="*/ 542308 w 252"/>
                <a:gd name="T81" fmla="*/ 56943 h 253"/>
                <a:gd name="T82" fmla="*/ 390613 w 252"/>
                <a:gd name="T83" fmla="*/ 121478 h 253"/>
                <a:gd name="T84" fmla="*/ 113771 w 252"/>
                <a:gd name="T85" fmla="*/ 356843 h 253"/>
                <a:gd name="T86" fmla="*/ 254088 w 252"/>
                <a:gd name="T87" fmla="*/ 763036 h 253"/>
                <a:gd name="T88" fmla="*/ 348897 w 252"/>
                <a:gd name="T89" fmla="*/ 694704 h 253"/>
                <a:gd name="T90" fmla="*/ 474045 w 252"/>
                <a:gd name="T91" fmla="*/ 854144 h 253"/>
                <a:gd name="T92" fmla="*/ 694002 w 252"/>
                <a:gd name="T93" fmla="*/ 755443 h 253"/>
                <a:gd name="T94" fmla="*/ 826735 w 252"/>
                <a:gd name="T95" fmla="*/ 292307 h 253"/>
                <a:gd name="T96" fmla="*/ 606778 w 252"/>
                <a:gd name="T97" fmla="*/ 30370 h 253"/>
                <a:gd name="T98" fmla="*/ 155487 w 252"/>
                <a:gd name="T99" fmla="*/ 144256 h 253"/>
                <a:gd name="T100" fmla="*/ 109978 w 252"/>
                <a:gd name="T101" fmla="*/ 561837 h 253"/>
                <a:gd name="T102" fmla="*/ 265465 w 252"/>
                <a:gd name="T103" fmla="*/ 865533 h 253"/>
                <a:gd name="T104" fmla="*/ 360274 w 252"/>
                <a:gd name="T105" fmla="*/ 838960 h 253"/>
                <a:gd name="T106" fmla="*/ 557477 w 252"/>
                <a:gd name="T107" fmla="*/ 869329 h 253"/>
                <a:gd name="T108" fmla="*/ 857074 w 252"/>
                <a:gd name="T109" fmla="*/ 573226 h 253"/>
                <a:gd name="T110" fmla="*/ 853281 w 252"/>
                <a:gd name="T111" fmla="*/ 250549 h 253"/>
                <a:gd name="T112" fmla="*/ 701587 w 252"/>
                <a:gd name="T113" fmla="*/ 98701 h 253"/>
                <a:gd name="T114" fmla="*/ 68263 w 252"/>
                <a:gd name="T115" fmla="*/ 360639 h 253"/>
                <a:gd name="T116" fmla="*/ 30339 w 252"/>
                <a:gd name="T117" fmla="*/ 440359 h 253"/>
                <a:gd name="T118" fmla="*/ 307181 w 252"/>
                <a:gd name="T119" fmla="*/ 854144 h 253"/>
                <a:gd name="T120" fmla="*/ 686417 w 252"/>
                <a:gd name="T121" fmla="*/ 869329 h 253"/>
                <a:gd name="T122" fmla="*/ 807773 w 252"/>
                <a:gd name="T123" fmla="*/ 148052 h 253"/>
                <a:gd name="T124" fmla="*/ 477838 w 252"/>
                <a:gd name="T125" fmla="*/ 941457 h 25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52"/>
                <a:gd name="T190" fmla="*/ 0 h 253"/>
                <a:gd name="T191" fmla="*/ 252 w 252"/>
                <a:gd name="T192" fmla="*/ 253 h 253"/>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51" h="253">
                  <a:moveTo>
                    <a:pt x="243" y="78"/>
                  </a:moveTo>
                  <a:cubicBezTo>
                    <a:pt x="237" y="63"/>
                    <a:pt x="227" y="49"/>
                    <a:pt x="216" y="37"/>
                  </a:cubicBezTo>
                  <a:cubicBezTo>
                    <a:pt x="204" y="25"/>
                    <a:pt x="190" y="16"/>
                    <a:pt x="175" y="9"/>
                  </a:cubicBezTo>
                  <a:cubicBezTo>
                    <a:pt x="160" y="3"/>
                    <a:pt x="143" y="0"/>
                    <a:pt x="126" y="0"/>
                  </a:cubicBezTo>
                  <a:cubicBezTo>
                    <a:pt x="93" y="0"/>
                    <a:pt x="60" y="13"/>
                    <a:pt x="37" y="37"/>
                  </a:cubicBezTo>
                  <a:cubicBezTo>
                    <a:pt x="23" y="51"/>
                    <a:pt x="13" y="68"/>
                    <a:pt x="7" y="86"/>
                  </a:cubicBezTo>
                  <a:cubicBezTo>
                    <a:pt x="6" y="88"/>
                    <a:pt x="5" y="89"/>
                    <a:pt x="5" y="90"/>
                  </a:cubicBezTo>
                  <a:cubicBezTo>
                    <a:pt x="4" y="90"/>
                    <a:pt x="4" y="91"/>
                    <a:pt x="4" y="91"/>
                  </a:cubicBezTo>
                  <a:cubicBezTo>
                    <a:pt x="3" y="92"/>
                    <a:pt x="3" y="92"/>
                    <a:pt x="3" y="92"/>
                  </a:cubicBezTo>
                  <a:cubicBezTo>
                    <a:pt x="3" y="93"/>
                    <a:pt x="3" y="93"/>
                    <a:pt x="3" y="93"/>
                  </a:cubicBezTo>
                  <a:cubicBezTo>
                    <a:pt x="4" y="93"/>
                    <a:pt x="4" y="93"/>
                    <a:pt x="4" y="93"/>
                  </a:cubicBezTo>
                  <a:cubicBezTo>
                    <a:pt x="4" y="93"/>
                    <a:pt x="4" y="93"/>
                    <a:pt x="4" y="93"/>
                  </a:cubicBezTo>
                  <a:cubicBezTo>
                    <a:pt x="4" y="92"/>
                    <a:pt x="4" y="92"/>
                    <a:pt x="4" y="92"/>
                  </a:cubicBezTo>
                  <a:cubicBezTo>
                    <a:pt x="5" y="92"/>
                    <a:pt x="5" y="91"/>
                    <a:pt x="5" y="91"/>
                  </a:cubicBezTo>
                  <a:cubicBezTo>
                    <a:pt x="5" y="92"/>
                    <a:pt x="5" y="93"/>
                    <a:pt x="4" y="95"/>
                  </a:cubicBezTo>
                  <a:cubicBezTo>
                    <a:pt x="4" y="95"/>
                    <a:pt x="4" y="95"/>
                    <a:pt x="4" y="96"/>
                  </a:cubicBezTo>
                  <a:cubicBezTo>
                    <a:pt x="3" y="96"/>
                    <a:pt x="3" y="97"/>
                    <a:pt x="4" y="97"/>
                  </a:cubicBezTo>
                  <a:cubicBezTo>
                    <a:pt x="1" y="106"/>
                    <a:pt x="0" y="116"/>
                    <a:pt x="0" y="126"/>
                  </a:cubicBezTo>
                  <a:cubicBezTo>
                    <a:pt x="0" y="143"/>
                    <a:pt x="4" y="159"/>
                    <a:pt x="10" y="175"/>
                  </a:cubicBezTo>
                  <a:cubicBezTo>
                    <a:pt x="11" y="176"/>
                    <a:pt x="12" y="178"/>
                    <a:pt x="13" y="180"/>
                  </a:cubicBezTo>
                  <a:cubicBezTo>
                    <a:pt x="12" y="180"/>
                    <a:pt x="12" y="181"/>
                    <a:pt x="12" y="181"/>
                  </a:cubicBezTo>
                  <a:cubicBezTo>
                    <a:pt x="13" y="182"/>
                    <a:pt x="14" y="183"/>
                    <a:pt x="14" y="184"/>
                  </a:cubicBezTo>
                  <a:cubicBezTo>
                    <a:pt x="20" y="195"/>
                    <a:pt x="28" y="206"/>
                    <a:pt x="37" y="215"/>
                  </a:cubicBezTo>
                  <a:cubicBezTo>
                    <a:pt x="37" y="215"/>
                    <a:pt x="37" y="215"/>
                    <a:pt x="37" y="215"/>
                  </a:cubicBezTo>
                  <a:cubicBezTo>
                    <a:pt x="37" y="216"/>
                    <a:pt x="37" y="216"/>
                    <a:pt x="37" y="217"/>
                  </a:cubicBezTo>
                  <a:cubicBezTo>
                    <a:pt x="39" y="219"/>
                    <a:pt x="42" y="221"/>
                    <a:pt x="44" y="223"/>
                  </a:cubicBezTo>
                  <a:cubicBezTo>
                    <a:pt x="47" y="225"/>
                    <a:pt x="50" y="227"/>
                    <a:pt x="54" y="229"/>
                  </a:cubicBezTo>
                  <a:cubicBezTo>
                    <a:pt x="60" y="234"/>
                    <a:pt x="68" y="238"/>
                    <a:pt x="76" y="242"/>
                  </a:cubicBezTo>
                  <a:cubicBezTo>
                    <a:pt x="76" y="242"/>
                    <a:pt x="76" y="242"/>
                    <a:pt x="76" y="242"/>
                  </a:cubicBezTo>
                  <a:cubicBezTo>
                    <a:pt x="77" y="243"/>
                    <a:pt x="78" y="243"/>
                    <a:pt x="80" y="243"/>
                  </a:cubicBezTo>
                  <a:cubicBezTo>
                    <a:pt x="95" y="249"/>
                    <a:pt x="110" y="253"/>
                    <a:pt x="126" y="253"/>
                  </a:cubicBezTo>
                  <a:cubicBezTo>
                    <a:pt x="143" y="253"/>
                    <a:pt x="160" y="250"/>
                    <a:pt x="175" y="243"/>
                  </a:cubicBezTo>
                  <a:cubicBezTo>
                    <a:pt x="190" y="237"/>
                    <a:pt x="204" y="227"/>
                    <a:pt x="216" y="216"/>
                  </a:cubicBezTo>
                  <a:cubicBezTo>
                    <a:pt x="227" y="204"/>
                    <a:pt x="237" y="190"/>
                    <a:pt x="243" y="175"/>
                  </a:cubicBezTo>
                  <a:cubicBezTo>
                    <a:pt x="249" y="159"/>
                    <a:pt x="252" y="143"/>
                    <a:pt x="252" y="126"/>
                  </a:cubicBezTo>
                  <a:cubicBezTo>
                    <a:pt x="252" y="110"/>
                    <a:pt x="249" y="93"/>
                    <a:pt x="243" y="78"/>
                  </a:cubicBezTo>
                  <a:close/>
                  <a:moveTo>
                    <a:pt x="252" y="126"/>
                  </a:moveTo>
                  <a:cubicBezTo>
                    <a:pt x="252" y="128"/>
                    <a:pt x="252" y="130"/>
                    <a:pt x="252" y="132"/>
                  </a:cubicBezTo>
                  <a:cubicBezTo>
                    <a:pt x="252" y="127"/>
                    <a:pt x="251" y="122"/>
                    <a:pt x="250" y="116"/>
                  </a:cubicBezTo>
                  <a:cubicBezTo>
                    <a:pt x="251" y="107"/>
                    <a:pt x="249" y="97"/>
                    <a:pt x="243" y="90"/>
                  </a:cubicBezTo>
                  <a:cubicBezTo>
                    <a:pt x="243" y="83"/>
                    <a:pt x="241" y="77"/>
                    <a:pt x="238" y="72"/>
                  </a:cubicBezTo>
                  <a:cubicBezTo>
                    <a:pt x="238" y="72"/>
                    <a:pt x="238" y="72"/>
                    <a:pt x="237" y="72"/>
                  </a:cubicBezTo>
                  <a:cubicBezTo>
                    <a:pt x="237" y="72"/>
                    <a:pt x="237" y="71"/>
                    <a:pt x="237" y="71"/>
                  </a:cubicBezTo>
                  <a:cubicBezTo>
                    <a:pt x="237" y="69"/>
                    <a:pt x="236" y="67"/>
                    <a:pt x="235" y="65"/>
                  </a:cubicBezTo>
                  <a:cubicBezTo>
                    <a:pt x="246" y="84"/>
                    <a:pt x="252" y="105"/>
                    <a:pt x="252" y="126"/>
                  </a:cubicBezTo>
                  <a:close/>
                  <a:moveTo>
                    <a:pt x="226" y="192"/>
                  </a:moveTo>
                  <a:cubicBezTo>
                    <a:pt x="223" y="195"/>
                    <a:pt x="223" y="195"/>
                    <a:pt x="223" y="195"/>
                  </a:cubicBezTo>
                  <a:cubicBezTo>
                    <a:pt x="223" y="195"/>
                    <a:pt x="222" y="196"/>
                    <a:pt x="222" y="196"/>
                  </a:cubicBezTo>
                  <a:cubicBezTo>
                    <a:pt x="222" y="196"/>
                    <a:pt x="222" y="195"/>
                    <a:pt x="222" y="195"/>
                  </a:cubicBezTo>
                  <a:cubicBezTo>
                    <a:pt x="223" y="194"/>
                    <a:pt x="223" y="193"/>
                    <a:pt x="224" y="192"/>
                  </a:cubicBezTo>
                  <a:cubicBezTo>
                    <a:pt x="224" y="192"/>
                    <a:pt x="224" y="192"/>
                    <a:pt x="224" y="191"/>
                  </a:cubicBezTo>
                  <a:cubicBezTo>
                    <a:pt x="225" y="190"/>
                    <a:pt x="226" y="189"/>
                    <a:pt x="227" y="188"/>
                  </a:cubicBezTo>
                  <a:cubicBezTo>
                    <a:pt x="226" y="190"/>
                    <a:pt x="226" y="191"/>
                    <a:pt x="226" y="192"/>
                  </a:cubicBezTo>
                  <a:close/>
                  <a:moveTo>
                    <a:pt x="227" y="194"/>
                  </a:moveTo>
                  <a:cubicBezTo>
                    <a:pt x="227" y="195"/>
                    <a:pt x="226" y="195"/>
                    <a:pt x="226" y="196"/>
                  </a:cubicBezTo>
                  <a:cubicBezTo>
                    <a:pt x="226" y="196"/>
                    <a:pt x="226" y="196"/>
                    <a:pt x="226" y="196"/>
                  </a:cubicBezTo>
                  <a:cubicBezTo>
                    <a:pt x="226" y="195"/>
                    <a:pt x="226" y="195"/>
                    <a:pt x="226" y="195"/>
                  </a:cubicBezTo>
                  <a:cubicBezTo>
                    <a:pt x="227" y="195"/>
                    <a:pt x="227" y="194"/>
                    <a:pt x="227" y="194"/>
                  </a:cubicBezTo>
                  <a:close/>
                  <a:moveTo>
                    <a:pt x="220" y="193"/>
                  </a:moveTo>
                  <a:cubicBezTo>
                    <a:pt x="222" y="191"/>
                    <a:pt x="224" y="188"/>
                    <a:pt x="225" y="185"/>
                  </a:cubicBezTo>
                  <a:cubicBezTo>
                    <a:pt x="224" y="188"/>
                    <a:pt x="223" y="190"/>
                    <a:pt x="222" y="192"/>
                  </a:cubicBezTo>
                  <a:cubicBezTo>
                    <a:pt x="221" y="192"/>
                    <a:pt x="221" y="193"/>
                    <a:pt x="220" y="193"/>
                  </a:cubicBezTo>
                  <a:close/>
                  <a:moveTo>
                    <a:pt x="217" y="197"/>
                  </a:moveTo>
                  <a:cubicBezTo>
                    <a:pt x="217" y="197"/>
                    <a:pt x="217" y="197"/>
                    <a:pt x="217" y="197"/>
                  </a:cubicBezTo>
                  <a:cubicBezTo>
                    <a:pt x="216" y="199"/>
                    <a:pt x="216" y="200"/>
                    <a:pt x="215" y="201"/>
                  </a:cubicBezTo>
                  <a:cubicBezTo>
                    <a:pt x="214" y="202"/>
                    <a:pt x="213" y="204"/>
                    <a:pt x="212" y="205"/>
                  </a:cubicBezTo>
                  <a:cubicBezTo>
                    <a:pt x="212" y="205"/>
                    <a:pt x="211" y="205"/>
                    <a:pt x="211" y="205"/>
                  </a:cubicBezTo>
                  <a:cubicBezTo>
                    <a:pt x="208" y="207"/>
                    <a:pt x="204" y="210"/>
                    <a:pt x="201" y="213"/>
                  </a:cubicBezTo>
                  <a:cubicBezTo>
                    <a:pt x="205" y="209"/>
                    <a:pt x="209" y="205"/>
                    <a:pt x="212" y="200"/>
                  </a:cubicBezTo>
                  <a:cubicBezTo>
                    <a:pt x="212" y="200"/>
                    <a:pt x="212" y="200"/>
                    <a:pt x="212" y="200"/>
                  </a:cubicBezTo>
                  <a:cubicBezTo>
                    <a:pt x="212" y="200"/>
                    <a:pt x="212" y="200"/>
                    <a:pt x="212" y="200"/>
                  </a:cubicBezTo>
                  <a:cubicBezTo>
                    <a:pt x="212" y="199"/>
                    <a:pt x="212" y="199"/>
                    <a:pt x="211" y="199"/>
                  </a:cubicBezTo>
                  <a:cubicBezTo>
                    <a:pt x="211" y="199"/>
                    <a:pt x="211" y="198"/>
                    <a:pt x="212" y="198"/>
                  </a:cubicBezTo>
                  <a:cubicBezTo>
                    <a:pt x="217" y="192"/>
                    <a:pt x="222" y="186"/>
                    <a:pt x="225" y="179"/>
                  </a:cubicBezTo>
                  <a:cubicBezTo>
                    <a:pt x="227" y="176"/>
                    <a:pt x="229" y="173"/>
                    <a:pt x="231" y="170"/>
                  </a:cubicBezTo>
                  <a:cubicBezTo>
                    <a:pt x="230" y="172"/>
                    <a:pt x="230" y="174"/>
                    <a:pt x="229" y="177"/>
                  </a:cubicBezTo>
                  <a:cubicBezTo>
                    <a:pt x="225" y="183"/>
                    <a:pt x="221" y="190"/>
                    <a:pt x="217" y="197"/>
                  </a:cubicBezTo>
                  <a:close/>
                  <a:moveTo>
                    <a:pt x="208" y="213"/>
                  </a:moveTo>
                  <a:cubicBezTo>
                    <a:pt x="209" y="213"/>
                    <a:pt x="209" y="212"/>
                    <a:pt x="210" y="212"/>
                  </a:cubicBezTo>
                  <a:cubicBezTo>
                    <a:pt x="210" y="212"/>
                    <a:pt x="209" y="213"/>
                    <a:pt x="209" y="213"/>
                  </a:cubicBezTo>
                  <a:cubicBezTo>
                    <a:pt x="209" y="213"/>
                    <a:pt x="209" y="213"/>
                    <a:pt x="209" y="213"/>
                  </a:cubicBezTo>
                  <a:cubicBezTo>
                    <a:pt x="209" y="213"/>
                    <a:pt x="208" y="213"/>
                    <a:pt x="208" y="213"/>
                  </a:cubicBezTo>
                  <a:cubicBezTo>
                    <a:pt x="208" y="214"/>
                    <a:pt x="208" y="214"/>
                    <a:pt x="208" y="214"/>
                  </a:cubicBezTo>
                  <a:cubicBezTo>
                    <a:pt x="208" y="214"/>
                    <a:pt x="208" y="213"/>
                    <a:pt x="208" y="213"/>
                  </a:cubicBezTo>
                  <a:close/>
                  <a:moveTo>
                    <a:pt x="206" y="214"/>
                  </a:moveTo>
                  <a:cubicBezTo>
                    <a:pt x="206" y="214"/>
                    <a:pt x="205" y="215"/>
                    <a:pt x="205" y="215"/>
                  </a:cubicBezTo>
                  <a:cubicBezTo>
                    <a:pt x="206" y="213"/>
                    <a:pt x="207" y="212"/>
                    <a:pt x="209" y="210"/>
                  </a:cubicBezTo>
                  <a:cubicBezTo>
                    <a:pt x="208" y="211"/>
                    <a:pt x="207" y="213"/>
                    <a:pt x="206" y="214"/>
                  </a:cubicBezTo>
                  <a:close/>
                  <a:moveTo>
                    <a:pt x="209" y="211"/>
                  </a:moveTo>
                  <a:cubicBezTo>
                    <a:pt x="210" y="210"/>
                    <a:pt x="211" y="209"/>
                    <a:pt x="211" y="209"/>
                  </a:cubicBezTo>
                  <a:cubicBezTo>
                    <a:pt x="211" y="209"/>
                    <a:pt x="211" y="210"/>
                    <a:pt x="210" y="210"/>
                  </a:cubicBezTo>
                  <a:cubicBezTo>
                    <a:pt x="210" y="211"/>
                    <a:pt x="210" y="211"/>
                    <a:pt x="209" y="211"/>
                  </a:cubicBezTo>
                  <a:close/>
                  <a:moveTo>
                    <a:pt x="216" y="207"/>
                  </a:moveTo>
                  <a:cubicBezTo>
                    <a:pt x="217" y="207"/>
                    <a:pt x="217" y="207"/>
                    <a:pt x="217" y="206"/>
                  </a:cubicBezTo>
                  <a:cubicBezTo>
                    <a:pt x="215" y="209"/>
                    <a:pt x="213" y="212"/>
                    <a:pt x="212" y="215"/>
                  </a:cubicBezTo>
                  <a:cubicBezTo>
                    <a:pt x="211" y="216"/>
                    <a:pt x="210" y="216"/>
                    <a:pt x="210" y="217"/>
                  </a:cubicBezTo>
                  <a:cubicBezTo>
                    <a:pt x="212" y="214"/>
                    <a:pt x="214" y="211"/>
                    <a:pt x="216" y="207"/>
                  </a:cubicBezTo>
                  <a:close/>
                  <a:moveTo>
                    <a:pt x="192" y="225"/>
                  </a:moveTo>
                  <a:cubicBezTo>
                    <a:pt x="193" y="225"/>
                    <a:pt x="193" y="225"/>
                    <a:pt x="193" y="224"/>
                  </a:cubicBezTo>
                  <a:cubicBezTo>
                    <a:pt x="193" y="225"/>
                    <a:pt x="193" y="225"/>
                    <a:pt x="194" y="225"/>
                  </a:cubicBezTo>
                  <a:cubicBezTo>
                    <a:pt x="194" y="225"/>
                    <a:pt x="194" y="225"/>
                    <a:pt x="194" y="225"/>
                  </a:cubicBezTo>
                  <a:cubicBezTo>
                    <a:pt x="191" y="227"/>
                    <a:pt x="189" y="229"/>
                    <a:pt x="187" y="231"/>
                  </a:cubicBezTo>
                  <a:cubicBezTo>
                    <a:pt x="186" y="231"/>
                    <a:pt x="185" y="232"/>
                    <a:pt x="184" y="232"/>
                  </a:cubicBezTo>
                  <a:cubicBezTo>
                    <a:pt x="184" y="232"/>
                    <a:pt x="183" y="231"/>
                    <a:pt x="183" y="231"/>
                  </a:cubicBezTo>
                  <a:cubicBezTo>
                    <a:pt x="181" y="232"/>
                    <a:pt x="179" y="233"/>
                    <a:pt x="178" y="233"/>
                  </a:cubicBezTo>
                  <a:cubicBezTo>
                    <a:pt x="179" y="233"/>
                    <a:pt x="179" y="232"/>
                    <a:pt x="180" y="231"/>
                  </a:cubicBezTo>
                  <a:cubicBezTo>
                    <a:pt x="183" y="229"/>
                    <a:pt x="186" y="227"/>
                    <a:pt x="189" y="225"/>
                  </a:cubicBezTo>
                  <a:cubicBezTo>
                    <a:pt x="192" y="224"/>
                    <a:pt x="194" y="222"/>
                    <a:pt x="196" y="220"/>
                  </a:cubicBezTo>
                  <a:cubicBezTo>
                    <a:pt x="195" y="221"/>
                    <a:pt x="194" y="222"/>
                    <a:pt x="193" y="223"/>
                  </a:cubicBezTo>
                  <a:cubicBezTo>
                    <a:pt x="193" y="223"/>
                    <a:pt x="193" y="223"/>
                    <a:pt x="193" y="223"/>
                  </a:cubicBezTo>
                  <a:cubicBezTo>
                    <a:pt x="192" y="224"/>
                    <a:pt x="192" y="224"/>
                    <a:pt x="192" y="224"/>
                  </a:cubicBezTo>
                  <a:cubicBezTo>
                    <a:pt x="191" y="225"/>
                    <a:pt x="192" y="225"/>
                    <a:pt x="192" y="225"/>
                  </a:cubicBezTo>
                  <a:close/>
                  <a:moveTo>
                    <a:pt x="190" y="231"/>
                  </a:moveTo>
                  <a:cubicBezTo>
                    <a:pt x="188" y="232"/>
                    <a:pt x="187" y="233"/>
                    <a:pt x="186" y="234"/>
                  </a:cubicBezTo>
                  <a:cubicBezTo>
                    <a:pt x="186" y="233"/>
                    <a:pt x="187" y="233"/>
                    <a:pt x="187" y="232"/>
                  </a:cubicBezTo>
                  <a:cubicBezTo>
                    <a:pt x="188" y="232"/>
                    <a:pt x="189" y="231"/>
                    <a:pt x="190" y="231"/>
                  </a:cubicBezTo>
                  <a:close/>
                  <a:moveTo>
                    <a:pt x="118" y="243"/>
                  </a:moveTo>
                  <a:cubicBezTo>
                    <a:pt x="116" y="242"/>
                    <a:pt x="115" y="241"/>
                    <a:pt x="113" y="241"/>
                  </a:cubicBezTo>
                  <a:cubicBezTo>
                    <a:pt x="116" y="242"/>
                    <a:pt x="120" y="243"/>
                    <a:pt x="123" y="245"/>
                  </a:cubicBezTo>
                  <a:cubicBezTo>
                    <a:pt x="121" y="246"/>
                    <a:pt x="121" y="246"/>
                    <a:pt x="121" y="246"/>
                  </a:cubicBezTo>
                  <a:cubicBezTo>
                    <a:pt x="121" y="246"/>
                    <a:pt x="121" y="246"/>
                    <a:pt x="121" y="246"/>
                  </a:cubicBezTo>
                  <a:cubicBezTo>
                    <a:pt x="120" y="245"/>
                    <a:pt x="119" y="245"/>
                    <a:pt x="119" y="245"/>
                  </a:cubicBezTo>
                  <a:cubicBezTo>
                    <a:pt x="117" y="245"/>
                    <a:pt x="116" y="244"/>
                    <a:pt x="115" y="244"/>
                  </a:cubicBezTo>
                  <a:cubicBezTo>
                    <a:pt x="116" y="244"/>
                    <a:pt x="117" y="244"/>
                    <a:pt x="118" y="244"/>
                  </a:cubicBezTo>
                  <a:cubicBezTo>
                    <a:pt x="118" y="244"/>
                    <a:pt x="119" y="243"/>
                    <a:pt x="118" y="243"/>
                  </a:cubicBezTo>
                  <a:close/>
                  <a:moveTo>
                    <a:pt x="60" y="233"/>
                  </a:moveTo>
                  <a:cubicBezTo>
                    <a:pt x="66" y="236"/>
                    <a:pt x="72" y="238"/>
                    <a:pt x="78" y="240"/>
                  </a:cubicBezTo>
                  <a:cubicBezTo>
                    <a:pt x="78" y="240"/>
                    <a:pt x="78" y="241"/>
                    <a:pt x="78" y="241"/>
                  </a:cubicBezTo>
                  <a:cubicBezTo>
                    <a:pt x="78" y="241"/>
                    <a:pt x="77" y="241"/>
                    <a:pt x="77" y="241"/>
                  </a:cubicBezTo>
                  <a:cubicBezTo>
                    <a:pt x="71" y="239"/>
                    <a:pt x="66" y="236"/>
                    <a:pt x="60" y="233"/>
                  </a:cubicBezTo>
                  <a:close/>
                  <a:moveTo>
                    <a:pt x="5" y="106"/>
                  </a:moveTo>
                  <a:cubicBezTo>
                    <a:pt x="5" y="107"/>
                    <a:pt x="4" y="109"/>
                    <a:pt x="4" y="110"/>
                  </a:cubicBezTo>
                  <a:cubicBezTo>
                    <a:pt x="4" y="106"/>
                    <a:pt x="4" y="102"/>
                    <a:pt x="5" y="98"/>
                  </a:cubicBezTo>
                  <a:cubicBezTo>
                    <a:pt x="6" y="99"/>
                    <a:pt x="6" y="100"/>
                    <a:pt x="6" y="101"/>
                  </a:cubicBezTo>
                  <a:cubicBezTo>
                    <a:pt x="6" y="103"/>
                    <a:pt x="6" y="104"/>
                    <a:pt x="5" y="106"/>
                  </a:cubicBezTo>
                  <a:cubicBezTo>
                    <a:pt x="5" y="106"/>
                    <a:pt x="5" y="106"/>
                    <a:pt x="5" y="106"/>
                  </a:cubicBezTo>
                  <a:close/>
                  <a:moveTo>
                    <a:pt x="5" y="116"/>
                  </a:moveTo>
                  <a:cubicBezTo>
                    <a:pt x="5" y="117"/>
                    <a:pt x="5" y="118"/>
                    <a:pt x="5" y="119"/>
                  </a:cubicBezTo>
                  <a:cubicBezTo>
                    <a:pt x="5" y="120"/>
                    <a:pt x="5" y="120"/>
                    <a:pt x="5" y="121"/>
                  </a:cubicBezTo>
                  <a:cubicBezTo>
                    <a:pt x="5" y="118"/>
                    <a:pt x="5" y="116"/>
                    <a:pt x="5" y="113"/>
                  </a:cubicBezTo>
                  <a:cubicBezTo>
                    <a:pt x="5" y="114"/>
                    <a:pt x="5" y="115"/>
                    <a:pt x="5" y="116"/>
                  </a:cubicBezTo>
                  <a:close/>
                  <a:moveTo>
                    <a:pt x="5" y="153"/>
                  </a:moveTo>
                  <a:cubicBezTo>
                    <a:pt x="6" y="154"/>
                    <a:pt x="6" y="155"/>
                    <a:pt x="6" y="156"/>
                  </a:cubicBezTo>
                  <a:cubicBezTo>
                    <a:pt x="6" y="156"/>
                    <a:pt x="6" y="157"/>
                    <a:pt x="7" y="157"/>
                  </a:cubicBezTo>
                  <a:cubicBezTo>
                    <a:pt x="7" y="157"/>
                    <a:pt x="7" y="158"/>
                    <a:pt x="7" y="158"/>
                  </a:cubicBezTo>
                  <a:cubicBezTo>
                    <a:pt x="7" y="158"/>
                    <a:pt x="7" y="158"/>
                    <a:pt x="7" y="158"/>
                  </a:cubicBezTo>
                  <a:cubicBezTo>
                    <a:pt x="8" y="161"/>
                    <a:pt x="8" y="164"/>
                    <a:pt x="9" y="167"/>
                  </a:cubicBezTo>
                  <a:cubicBezTo>
                    <a:pt x="9" y="166"/>
                    <a:pt x="9" y="166"/>
                    <a:pt x="9" y="165"/>
                  </a:cubicBezTo>
                  <a:cubicBezTo>
                    <a:pt x="8" y="165"/>
                    <a:pt x="7" y="165"/>
                    <a:pt x="8" y="165"/>
                  </a:cubicBezTo>
                  <a:cubicBezTo>
                    <a:pt x="5" y="156"/>
                    <a:pt x="3" y="146"/>
                    <a:pt x="2" y="136"/>
                  </a:cubicBezTo>
                  <a:cubicBezTo>
                    <a:pt x="3" y="142"/>
                    <a:pt x="4" y="147"/>
                    <a:pt x="5" y="153"/>
                  </a:cubicBezTo>
                  <a:close/>
                  <a:moveTo>
                    <a:pt x="2" y="119"/>
                  </a:moveTo>
                  <a:cubicBezTo>
                    <a:pt x="2" y="117"/>
                    <a:pt x="2" y="116"/>
                    <a:pt x="2" y="114"/>
                  </a:cubicBezTo>
                  <a:cubicBezTo>
                    <a:pt x="2" y="115"/>
                    <a:pt x="2" y="116"/>
                    <a:pt x="2" y="116"/>
                  </a:cubicBezTo>
                  <a:cubicBezTo>
                    <a:pt x="2" y="116"/>
                    <a:pt x="2" y="116"/>
                    <a:pt x="2" y="116"/>
                  </a:cubicBezTo>
                  <a:cubicBezTo>
                    <a:pt x="2" y="117"/>
                    <a:pt x="2" y="118"/>
                    <a:pt x="2" y="119"/>
                  </a:cubicBezTo>
                  <a:close/>
                  <a:moveTo>
                    <a:pt x="13" y="106"/>
                  </a:moveTo>
                  <a:cubicBezTo>
                    <a:pt x="13" y="112"/>
                    <a:pt x="14" y="118"/>
                    <a:pt x="15" y="124"/>
                  </a:cubicBezTo>
                  <a:cubicBezTo>
                    <a:pt x="15" y="124"/>
                    <a:pt x="14" y="124"/>
                    <a:pt x="14" y="124"/>
                  </a:cubicBezTo>
                  <a:cubicBezTo>
                    <a:pt x="14" y="123"/>
                    <a:pt x="14" y="122"/>
                    <a:pt x="14" y="121"/>
                  </a:cubicBezTo>
                  <a:cubicBezTo>
                    <a:pt x="14" y="120"/>
                    <a:pt x="13" y="120"/>
                    <a:pt x="13" y="120"/>
                  </a:cubicBezTo>
                  <a:cubicBezTo>
                    <a:pt x="12" y="116"/>
                    <a:pt x="11" y="112"/>
                    <a:pt x="11" y="108"/>
                  </a:cubicBezTo>
                  <a:cubicBezTo>
                    <a:pt x="11" y="108"/>
                    <a:pt x="12" y="108"/>
                    <a:pt x="12" y="108"/>
                  </a:cubicBezTo>
                  <a:cubicBezTo>
                    <a:pt x="12" y="107"/>
                    <a:pt x="12" y="107"/>
                    <a:pt x="13" y="106"/>
                  </a:cubicBezTo>
                  <a:close/>
                  <a:moveTo>
                    <a:pt x="12" y="103"/>
                  </a:moveTo>
                  <a:cubicBezTo>
                    <a:pt x="12" y="102"/>
                    <a:pt x="12" y="101"/>
                    <a:pt x="12" y="100"/>
                  </a:cubicBezTo>
                  <a:cubicBezTo>
                    <a:pt x="12" y="101"/>
                    <a:pt x="12" y="102"/>
                    <a:pt x="12" y="103"/>
                  </a:cubicBezTo>
                  <a:cubicBezTo>
                    <a:pt x="12" y="103"/>
                    <a:pt x="12" y="103"/>
                    <a:pt x="12" y="103"/>
                  </a:cubicBezTo>
                  <a:close/>
                  <a:moveTo>
                    <a:pt x="13" y="94"/>
                  </a:moveTo>
                  <a:cubicBezTo>
                    <a:pt x="13" y="93"/>
                    <a:pt x="14" y="93"/>
                    <a:pt x="14" y="93"/>
                  </a:cubicBezTo>
                  <a:cubicBezTo>
                    <a:pt x="14" y="94"/>
                    <a:pt x="14" y="95"/>
                    <a:pt x="14" y="96"/>
                  </a:cubicBezTo>
                  <a:cubicBezTo>
                    <a:pt x="13" y="95"/>
                    <a:pt x="13" y="95"/>
                    <a:pt x="13" y="94"/>
                  </a:cubicBezTo>
                  <a:close/>
                  <a:moveTo>
                    <a:pt x="15" y="72"/>
                  </a:moveTo>
                  <a:cubicBezTo>
                    <a:pt x="16" y="72"/>
                    <a:pt x="16" y="72"/>
                    <a:pt x="17" y="72"/>
                  </a:cubicBezTo>
                  <a:cubicBezTo>
                    <a:pt x="15" y="74"/>
                    <a:pt x="13" y="77"/>
                    <a:pt x="11" y="80"/>
                  </a:cubicBezTo>
                  <a:cubicBezTo>
                    <a:pt x="11" y="79"/>
                    <a:pt x="11" y="79"/>
                    <a:pt x="11" y="79"/>
                  </a:cubicBezTo>
                  <a:cubicBezTo>
                    <a:pt x="12" y="78"/>
                    <a:pt x="12" y="78"/>
                    <a:pt x="12" y="77"/>
                  </a:cubicBezTo>
                  <a:cubicBezTo>
                    <a:pt x="13" y="75"/>
                    <a:pt x="14" y="73"/>
                    <a:pt x="14" y="71"/>
                  </a:cubicBezTo>
                  <a:cubicBezTo>
                    <a:pt x="15" y="72"/>
                    <a:pt x="15" y="72"/>
                    <a:pt x="15" y="72"/>
                  </a:cubicBezTo>
                  <a:close/>
                  <a:moveTo>
                    <a:pt x="36" y="41"/>
                  </a:moveTo>
                  <a:cubicBezTo>
                    <a:pt x="36" y="41"/>
                    <a:pt x="36" y="41"/>
                    <a:pt x="37" y="41"/>
                  </a:cubicBezTo>
                  <a:cubicBezTo>
                    <a:pt x="37" y="40"/>
                    <a:pt x="38" y="40"/>
                    <a:pt x="39" y="40"/>
                  </a:cubicBezTo>
                  <a:cubicBezTo>
                    <a:pt x="37" y="41"/>
                    <a:pt x="35" y="43"/>
                    <a:pt x="34" y="45"/>
                  </a:cubicBezTo>
                  <a:cubicBezTo>
                    <a:pt x="30" y="49"/>
                    <a:pt x="26" y="53"/>
                    <a:pt x="24" y="58"/>
                  </a:cubicBezTo>
                  <a:cubicBezTo>
                    <a:pt x="22" y="59"/>
                    <a:pt x="21" y="61"/>
                    <a:pt x="19" y="63"/>
                  </a:cubicBezTo>
                  <a:cubicBezTo>
                    <a:pt x="24" y="55"/>
                    <a:pt x="30" y="47"/>
                    <a:pt x="36" y="41"/>
                  </a:cubicBezTo>
                  <a:close/>
                  <a:moveTo>
                    <a:pt x="124" y="9"/>
                  </a:moveTo>
                  <a:cubicBezTo>
                    <a:pt x="123" y="9"/>
                    <a:pt x="123" y="9"/>
                    <a:pt x="123" y="9"/>
                  </a:cubicBezTo>
                  <a:cubicBezTo>
                    <a:pt x="120" y="9"/>
                    <a:pt x="118" y="9"/>
                    <a:pt x="115" y="9"/>
                  </a:cubicBezTo>
                  <a:cubicBezTo>
                    <a:pt x="115" y="9"/>
                    <a:pt x="115" y="9"/>
                    <a:pt x="115" y="10"/>
                  </a:cubicBezTo>
                  <a:cubicBezTo>
                    <a:pt x="114" y="10"/>
                    <a:pt x="114" y="10"/>
                    <a:pt x="113" y="10"/>
                  </a:cubicBezTo>
                  <a:cubicBezTo>
                    <a:pt x="113" y="10"/>
                    <a:pt x="113" y="9"/>
                    <a:pt x="113" y="9"/>
                  </a:cubicBezTo>
                  <a:cubicBezTo>
                    <a:pt x="114" y="9"/>
                    <a:pt x="115" y="8"/>
                    <a:pt x="116" y="8"/>
                  </a:cubicBezTo>
                  <a:cubicBezTo>
                    <a:pt x="116" y="7"/>
                    <a:pt x="116" y="7"/>
                    <a:pt x="116" y="7"/>
                  </a:cubicBezTo>
                  <a:cubicBezTo>
                    <a:pt x="119" y="8"/>
                    <a:pt x="121" y="8"/>
                    <a:pt x="124" y="9"/>
                  </a:cubicBezTo>
                  <a:close/>
                  <a:moveTo>
                    <a:pt x="118" y="4"/>
                  </a:moveTo>
                  <a:cubicBezTo>
                    <a:pt x="118" y="4"/>
                    <a:pt x="118" y="4"/>
                    <a:pt x="118" y="4"/>
                  </a:cubicBezTo>
                  <a:cubicBezTo>
                    <a:pt x="118" y="5"/>
                    <a:pt x="119" y="5"/>
                    <a:pt x="120" y="5"/>
                  </a:cubicBezTo>
                  <a:cubicBezTo>
                    <a:pt x="120" y="5"/>
                    <a:pt x="120" y="5"/>
                    <a:pt x="120" y="5"/>
                  </a:cubicBezTo>
                  <a:cubicBezTo>
                    <a:pt x="119" y="5"/>
                    <a:pt x="119" y="5"/>
                    <a:pt x="118" y="5"/>
                  </a:cubicBezTo>
                  <a:cubicBezTo>
                    <a:pt x="118" y="5"/>
                    <a:pt x="118" y="5"/>
                    <a:pt x="118" y="4"/>
                  </a:cubicBezTo>
                  <a:close/>
                  <a:moveTo>
                    <a:pt x="233" y="77"/>
                  </a:moveTo>
                  <a:cubicBezTo>
                    <a:pt x="233" y="77"/>
                    <a:pt x="234" y="77"/>
                    <a:pt x="234" y="77"/>
                  </a:cubicBezTo>
                  <a:cubicBezTo>
                    <a:pt x="236" y="79"/>
                    <a:pt x="237" y="82"/>
                    <a:pt x="239" y="85"/>
                  </a:cubicBezTo>
                  <a:cubicBezTo>
                    <a:pt x="239" y="86"/>
                    <a:pt x="239" y="87"/>
                    <a:pt x="239" y="88"/>
                  </a:cubicBezTo>
                  <a:cubicBezTo>
                    <a:pt x="240" y="90"/>
                    <a:pt x="240" y="92"/>
                    <a:pt x="240" y="93"/>
                  </a:cubicBezTo>
                  <a:cubicBezTo>
                    <a:pt x="238" y="88"/>
                    <a:pt x="235" y="82"/>
                    <a:pt x="233" y="77"/>
                  </a:cubicBezTo>
                  <a:close/>
                  <a:moveTo>
                    <a:pt x="241" y="99"/>
                  </a:moveTo>
                  <a:cubicBezTo>
                    <a:pt x="242" y="103"/>
                    <a:pt x="243" y="108"/>
                    <a:pt x="244" y="112"/>
                  </a:cubicBezTo>
                  <a:cubicBezTo>
                    <a:pt x="244" y="113"/>
                    <a:pt x="244" y="114"/>
                    <a:pt x="244" y="115"/>
                  </a:cubicBezTo>
                  <a:cubicBezTo>
                    <a:pt x="243" y="110"/>
                    <a:pt x="241" y="105"/>
                    <a:pt x="240" y="100"/>
                  </a:cubicBezTo>
                  <a:cubicBezTo>
                    <a:pt x="240" y="99"/>
                    <a:pt x="240" y="99"/>
                    <a:pt x="240" y="98"/>
                  </a:cubicBezTo>
                  <a:cubicBezTo>
                    <a:pt x="239" y="96"/>
                    <a:pt x="238" y="94"/>
                    <a:pt x="238" y="92"/>
                  </a:cubicBezTo>
                  <a:cubicBezTo>
                    <a:pt x="239" y="94"/>
                    <a:pt x="240" y="97"/>
                    <a:pt x="241" y="99"/>
                  </a:cubicBezTo>
                  <a:close/>
                  <a:moveTo>
                    <a:pt x="235" y="172"/>
                  </a:moveTo>
                  <a:cubicBezTo>
                    <a:pt x="235" y="173"/>
                    <a:pt x="234" y="175"/>
                    <a:pt x="233" y="176"/>
                  </a:cubicBezTo>
                  <a:cubicBezTo>
                    <a:pt x="232" y="178"/>
                    <a:pt x="231" y="180"/>
                    <a:pt x="230" y="182"/>
                  </a:cubicBezTo>
                  <a:cubicBezTo>
                    <a:pt x="230" y="181"/>
                    <a:pt x="230" y="180"/>
                    <a:pt x="230" y="180"/>
                  </a:cubicBezTo>
                  <a:cubicBezTo>
                    <a:pt x="232" y="177"/>
                    <a:pt x="234" y="173"/>
                    <a:pt x="235" y="170"/>
                  </a:cubicBezTo>
                  <a:cubicBezTo>
                    <a:pt x="235" y="171"/>
                    <a:pt x="235" y="171"/>
                    <a:pt x="235" y="171"/>
                  </a:cubicBezTo>
                  <a:cubicBezTo>
                    <a:pt x="235" y="172"/>
                    <a:pt x="235" y="172"/>
                    <a:pt x="235" y="172"/>
                  </a:cubicBezTo>
                  <a:close/>
                  <a:moveTo>
                    <a:pt x="235" y="161"/>
                  </a:moveTo>
                  <a:cubicBezTo>
                    <a:pt x="234" y="164"/>
                    <a:pt x="234" y="167"/>
                    <a:pt x="233" y="170"/>
                  </a:cubicBezTo>
                  <a:cubicBezTo>
                    <a:pt x="233" y="171"/>
                    <a:pt x="232" y="172"/>
                    <a:pt x="232" y="172"/>
                  </a:cubicBezTo>
                  <a:cubicBezTo>
                    <a:pt x="232" y="171"/>
                    <a:pt x="232" y="170"/>
                    <a:pt x="233" y="168"/>
                  </a:cubicBezTo>
                  <a:cubicBezTo>
                    <a:pt x="233" y="168"/>
                    <a:pt x="233" y="168"/>
                    <a:pt x="232" y="168"/>
                  </a:cubicBezTo>
                  <a:cubicBezTo>
                    <a:pt x="233" y="167"/>
                    <a:pt x="233" y="167"/>
                    <a:pt x="233" y="166"/>
                  </a:cubicBezTo>
                  <a:cubicBezTo>
                    <a:pt x="234" y="165"/>
                    <a:pt x="233" y="165"/>
                    <a:pt x="233" y="165"/>
                  </a:cubicBezTo>
                  <a:cubicBezTo>
                    <a:pt x="233" y="164"/>
                    <a:pt x="234" y="163"/>
                    <a:pt x="235" y="161"/>
                  </a:cubicBezTo>
                  <a:close/>
                  <a:moveTo>
                    <a:pt x="234" y="158"/>
                  </a:moveTo>
                  <a:cubicBezTo>
                    <a:pt x="235" y="156"/>
                    <a:pt x="236" y="154"/>
                    <a:pt x="236" y="152"/>
                  </a:cubicBezTo>
                  <a:cubicBezTo>
                    <a:pt x="236" y="153"/>
                    <a:pt x="236" y="155"/>
                    <a:pt x="236" y="156"/>
                  </a:cubicBezTo>
                  <a:cubicBezTo>
                    <a:pt x="235" y="157"/>
                    <a:pt x="234" y="157"/>
                    <a:pt x="234" y="158"/>
                  </a:cubicBezTo>
                  <a:close/>
                  <a:moveTo>
                    <a:pt x="231" y="154"/>
                  </a:moveTo>
                  <a:cubicBezTo>
                    <a:pt x="231" y="154"/>
                    <a:pt x="231" y="154"/>
                    <a:pt x="231" y="154"/>
                  </a:cubicBezTo>
                  <a:cubicBezTo>
                    <a:pt x="230" y="155"/>
                    <a:pt x="229" y="156"/>
                    <a:pt x="229" y="157"/>
                  </a:cubicBezTo>
                  <a:cubicBezTo>
                    <a:pt x="229" y="154"/>
                    <a:pt x="229" y="152"/>
                    <a:pt x="229" y="150"/>
                  </a:cubicBezTo>
                  <a:cubicBezTo>
                    <a:pt x="232" y="139"/>
                    <a:pt x="233" y="126"/>
                    <a:pt x="232" y="114"/>
                  </a:cubicBezTo>
                  <a:cubicBezTo>
                    <a:pt x="233" y="116"/>
                    <a:pt x="234" y="117"/>
                    <a:pt x="234" y="118"/>
                  </a:cubicBezTo>
                  <a:cubicBezTo>
                    <a:pt x="233" y="130"/>
                    <a:pt x="233" y="142"/>
                    <a:pt x="231" y="154"/>
                  </a:cubicBezTo>
                  <a:close/>
                  <a:moveTo>
                    <a:pt x="201" y="205"/>
                  </a:moveTo>
                  <a:cubicBezTo>
                    <a:pt x="201" y="204"/>
                    <a:pt x="202" y="203"/>
                    <a:pt x="203" y="203"/>
                  </a:cubicBezTo>
                  <a:cubicBezTo>
                    <a:pt x="203" y="202"/>
                    <a:pt x="203" y="202"/>
                    <a:pt x="203" y="202"/>
                  </a:cubicBezTo>
                  <a:cubicBezTo>
                    <a:pt x="205" y="200"/>
                    <a:pt x="206" y="199"/>
                    <a:pt x="208" y="197"/>
                  </a:cubicBezTo>
                  <a:cubicBezTo>
                    <a:pt x="208" y="198"/>
                    <a:pt x="207" y="198"/>
                    <a:pt x="207" y="198"/>
                  </a:cubicBezTo>
                  <a:cubicBezTo>
                    <a:pt x="205" y="201"/>
                    <a:pt x="203" y="203"/>
                    <a:pt x="201" y="205"/>
                  </a:cubicBezTo>
                  <a:close/>
                  <a:moveTo>
                    <a:pt x="97" y="227"/>
                  </a:moveTo>
                  <a:cubicBezTo>
                    <a:pt x="98" y="227"/>
                    <a:pt x="98" y="227"/>
                    <a:pt x="99" y="227"/>
                  </a:cubicBezTo>
                  <a:cubicBezTo>
                    <a:pt x="101" y="228"/>
                    <a:pt x="102" y="229"/>
                    <a:pt x="104" y="229"/>
                  </a:cubicBezTo>
                  <a:cubicBezTo>
                    <a:pt x="106" y="231"/>
                    <a:pt x="108" y="232"/>
                    <a:pt x="110" y="233"/>
                  </a:cubicBezTo>
                  <a:cubicBezTo>
                    <a:pt x="110" y="233"/>
                    <a:pt x="109" y="233"/>
                    <a:pt x="109" y="233"/>
                  </a:cubicBezTo>
                  <a:cubicBezTo>
                    <a:pt x="105" y="231"/>
                    <a:pt x="101" y="229"/>
                    <a:pt x="97" y="227"/>
                  </a:cubicBezTo>
                  <a:close/>
                  <a:moveTo>
                    <a:pt x="103" y="237"/>
                  </a:moveTo>
                  <a:cubicBezTo>
                    <a:pt x="102" y="237"/>
                    <a:pt x="101" y="237"/>
                    <a:pt x="100" y="237"/>
                  </a:cubicBezTo>
                  <a:cubicBezTo>
                    <a:pt x="100" y="237"/>
                    <a:pt x="100" y="237"/>
                    <a:pt x="100" y="237"/>
                  </a:cubicBezTo>
                  <a:cubicBezTo>
                    <a:pt x="100" y="237"/>
                    <a:pt x="100" y="236"/>
                    <a:pt x="100" y="236"/>
                  </a:cubicBezTo>
                  <a:cubicBezTo>
                    <a:pt x="100" y="236"/>
                    <a:pt x="100" y="236"/>
                    <a:pt x="100" y="236"/>
                  </a:cubicBezTo>
                  <a:cubicBezTo>
                    <a:pt x="101" y="237"/>
                    <a:pt x="102" y="237"/>
                    <a:pt x="103" y="237"/>
                  </a:cubicBezTo>
                  <a:close/>
                  <a:moveTo>
                    <a:pt x="75" y="232"/>
                  </a:moveTo>
                  <a:cubicBezTo>
                    <a:pt x="74" y="232"/>
                    <a:pt x="74" y="232"/>
                    <a:pt x="74" y="232"/>
                  </a:cubicBezTo>
                  <a:cubicBezTo>
                    <a:pt x="75" y="232"/>
                    <a:pt x="75" y="232"/>
                    <a:pt x="76" y="232"/>
                  </a:cubicBezTo>
                  <a:cubicBezTo>
                    <a:pt x="78" y="233"/>
                    <a:pt x="79" y="234"/>
                    <a:pt x="81" y="235"/>
                  </a:cubicBezTo>
                  <a:cubicBezTo>
                    <a:pt x="81" y="235"/>
                    <a:pt x="81" y="235"/>
                    <a:pt x="82" y="235"/>
                  </a:cubicBezTo>
                  <a:cubicBezTo>
                    <a:pt x="79" y="234"/>
                    <a:pt x="77" y="233"/>
                    <a:pt x="75" y="232"/>
                  </a:cubicBezTo>
                  <a:close/>
                  <a:moveTo>
                    <a:pt x="82" y="241"/>
                  </a:moveTo>
                  <a:cubicBezTo>
                    <a:pt x="82" y="241"/>
                    <a:pt x="83" y="241"/>
                    <a:pt x="83" y="241"/>
                  </a:cubicBezTo>
                  <a:cubicBezTo>
                    <a:pt x="83" y="241"/>
                    <a:pt x="83" y="241"/>
                    <a:pt x="83" y="241"/>
                  </a:cubicBezTo>
                  <a:cubicBezTo>
                    <a:pt x="84" y="241"/>
                    <a:pt x="84" y="241"/>
                    <a:pt x="84" y="242"/>
                  </a:cubicBezTo>
                  <a:cubicBezTo>
                    <a:pt x="83" y="241"/>
                    <a:pt x="83" y="241"/>
                    <a:pt x="82" y="241"/>
                  </a:cubicBezTo>
                  <a:cubicBezTo>
                    <a:pt x="82" y="241"/>
                    <a:pt x="81" y="241"/>
                    <a:pt x="81" y="240"/>
                  </a:cubicBezTo>
                  <a:cubicBezTo>
                    <a:pt x="81" y="241"/>
                    <a:pt x="81" y="241"/>
                    <a:pt x="82" y="241"/>
                  </a:cubicBezTo>
                  <a:close/>
                  <a:moveTo>
                    <a:pt x="72" y="229"/>
                  </a:moveTo>
                  <a:cubicBezTo>
                    <a:pt x="72" y="229"/>
                    <a:pt x="72" y="228"/>
                    <a:pt x="71" y="228"/>
                  </a:cubicBezTo>
                  <a:cubicBezTo>
                    <a:pt x="72" y="228"/>
                    <a:pt x="72" y="228"/>
                    <a:pt x="73" y="229"/>
                  </a:cubicBezTo>
                  <a:cubicBezTo>
                    <a:pt x="74" y="229"/>
                    <a:pt x="74" y="230"/>
                    <a:pt x="75" y="230"/>
                  </a:cubicBezTo>
                  <a:cubicBezTo>
                    <a:pt x="74" y="230"/>
                    <a:pt x="73" y="229"/>
                    <a:pt x="72" y="229"/>
                  </a:cubicBezTo>
                  <a:close/>
                  <a:moveTo>
                    <a:pt x="73" y="237"/>
                  </a:moveTo>
                  <a:cubicBezTo>
                    <a:pt x="73" y="237"/>
                    <a:pt x="73" y="237"/>
                    <a:pt x="73" y="237"/>
                  </a:cubicBezTo>
                  <a:cubicBezTo>
                    <a:pt x="71" y="236"/>
                    <a:pt x="68" y="235"/>
                    <a:pt x="66" y="234"/>
                  </a:cubicBezTo>
                  <a:cubicBezTo>
                    <a:pt x="68" y="235"/>
                    <a:pt x="71" y="236"/>
                    <a:pt x="73" y="237"/>
                  </a:cubicBezTo>
                  <a:close/>
                  <a:moveTo>
                    <a:pt x="35" y="201"/>
                  </a:moveTo>
                  <a:cubicBezTo>
                    <a:pt x="35" y="201"/>
                    <a:pt x="35" y="200"/>
                    <a:pt x="35" y="200"/>
                  </a:cubicBezTo>
                  <a:cubicBezTo>
                    <a:pt x="35" y="200"/>
                    <a:pt x="35" y="201"/>
                    <a:pt x="35" y="201"/>
                  </a:cubicBezTo>
                  <a:cubicBezTo>
                    <a:pt x="36" y="201"/>
                    <a:pt x="36" y="202"/>
                    <a:pt x="37" y="202"/>
                  </a:cubicBezTo>
                  <a:cubicBezTo>
                    <a:pt x="37" y="203"/>
                    <a:pt x="37" y="203"/>
                    <a:pt x="37" y="203"/>
                  </a:cubicBezTo>
                  <a:cubicBezTo>
                    <a:pt x="38" y="203"/>
                    <a:pt x="38" y="203"/>
                    <a:pt x="38" y="203"/>
                  </a:cubicBezTo>
                  <a:cubicBezTo>
                    <a:pt x="38" y="204"/>
                    <a:pt x="39" y="205"/>
                    <a:pt x="40" y="206"/>
                  </a:cubicBezTo>
                  <a:cubicBezTo>
                    <a:pt x="41" y="207"/>
                    <a:pt x="42" y="208"/>
                    <a:pt x="43" y="209"/>
                  </a:cubicBezTo>
                  <a:cubicBezTo>
                    <a:pt x="41" y="208"/>
                    <a:pt x="40" y="207"/>
                    <a:pt x="39" y="206"/>
                  </a:cubicBezTo>
                  <a:cubicBezTo>
                    <a:pt x="38" y="205"/>
                    <a:pt x="36" y="203"/>
                    <a:pt x="35" y="202"/>
                  </a:cubicBezTo>
                  <a:cubicBezTo>
                    <a:pt x="35" y="201"/>
                    <a:pt x="35" y="201"/>
                    <a:pt x="35" y="201"/>
                  </a:cubicBezTo>
                  <a:close/>
                  <a:moveTo>
                    <a:pt x="37" y="197"/>
                  </a:moveTo>
                  <a:cubicBezTo>
                    <a:pt x="37" y="197"/>
                    <a:pt x="37" y="197"/>
                    <a:pt x="38" y="197"/>
                  </a:cubicBezTo>
                  <a:cubicBezTo>
                    <a:pt x="39" y="200"/>
                    <a:pt x="41" y="202"/>
                    <a:pt x="43" y="204"/>
                  </a:cubicBezTo>
                  <a:cubicBezTo>
                    <a:pt x="42" y="203"/>
                    <a:pt x="40" y="201"/>
                    <a:pt x="39" y="200"/>
                  </a:cubicBezTo>
                  <a:cubicBezTo>
                    <a:pt x="38" y="199"/>
                    <a:pt x="38" y="198"/>
                    <a:pt x="37" y="197"/>
                  </a:cubicBezTo>
                  <a:close/>
                  <a:moveTo>
                    <a:pt x="25" y="144"/>
                  </a:moveTo>
                  <a:cubicBezTo>
                    <a:pt x="25" y="142"/>
                    <a:pt x="24" y="140"/>
                    <a:pt x="24" y="138"/>
                  </a:cubicBezTo>
                  <a:cubicBezTo>
                    <a:pt x="24" y="138"/>
                    <a:pt x="24" y="138"/>
                    <a:pt x="24" y="138"/>
                  </a:cubicBezTo>
                  <a:cubicBezTo>
                    <a:pt x="25" y="140"/>
                    <a:pt x="26" y="143"/>
                    <a:pt x="27" y="145"/>
                  </a:cubicBezTo>
                  <a:cubicBezTo>
                    <a:pt x="27" y="146"/>
                    <a:pt x="27" y="146"/>
                    <a:pt x="27" y="146"/>
                  </a:cubicBezTo>
                  <a:cubicBezTo>
                    <a:pt x="27" y="147"/>
                    <a:pt x="27" y="147"/>
                    <a:pt x="27" y="147"/>
                  </a:cubicBezTo>
                  <a:cubicBezTo>
                    <a:pt x="28" y="148"/>
                    <a:pt x="28" y="148"/>
                    <a:pt x="28" y="148"/>
                  </a:cubicBezTo>
                  <a:cubicBezTo>
                    <a:pt x="28" y="149"/>
                    <a:pt x="28" y="150"/>
                    <a:pt x="28" y="151"/>
                  </a:cubicBezTo>
                  <a:cubicBezTo>
                    <a:pt x="27" y="149"/>
                    <a:pt x="26" y="146"/>
                    <a:pt x="25" y="144"/>
                  </a:cubicBezTo>
                  <a:close/>
                  <a:moveTo>
                    <a:pt x="28" y="177"/>
                  </a:moveTo>
                  <a:cubicBezTo>
                    <a:pt x="27" y="176"/>
                    <a:pt x="26" y="174"/>
                    <a:pt x="26" y="173"/>
                  </a:cubicBezTo>
                  <a:cubicBezTo>
                    <a:pt x="26" y="173"/>
                    <a:pt x="26" y="173"/>
                    <a:pt x="26" y="173"/>
                  </a:cubicBezTo>
                  <a:cubicBezTo>
                    <a:pt x="26" y="172"/>
                    <a:pt x="26" y="172"/>
                    <a:pt x="26" y="172"/>
                  </a:cubicBezTo>
                  <a:cubicBezTo>
                    <a:pt x="27" y="173"/>
                    <a:pt x="27" y="175"/>
                    <a:pt x="28" y="177"/>
                  </a:cubicBezTo>
                  <a:close/>
                  <a:moveTo>
                    <a:pt x="25" y="61"/>
                  </a:moveTo>
                  <a:cubicBezTo>
                    <a:pt x="24" y="61"/>
                    <a:pt x="24" y="61"/>
                    <a:pt x="24" y="61"/>
                  </a:cubicBezTo>
                  <a:cubicBezTo>
                    <a:pt x="25" y="60"/>
                    <a:pt x="26" y="59"/>
                    <a:pt x="27" y="58"/>
                  </a:cubicBezTo>
                  <a:cubicBezTo>
                    <a:pt x="27" y="58"/>
                    <a:pt x="27" y="58"/>
                    <a:pt x="27" y="58"/>
                  </a:cubicBezTo>
                  <a:cubicBezTo>
                    <a:pt x="26" y="59"/>
                    <a:pt x="26" y="60"/>
                    <a:pt x="25" y="61"/>
                  </a:cubicBezTo>
                  <a:close/>
                  <a:moveTo>
                    <a:pt x="27" y="62"/>
                  </a:moveTo>
                  <a:cubicBezTo>
                    <a:pt x="26" y="63"/>
                    <a:pt x="25" y="64"/>
                    <a:pt x="25" y="66"/>
                  </a:cubicBezTo>
                  <a:cubicBezTo>
                    <a:pt x="25" y="64"/>
                    <a:pt x="26" y="63"/>
                    <a:pt x="26" y="62"/>
                  </a:cubicBezTo>
                  <a:cubicBezTo>
                    <a:pt x="27" y="62"/>
                    <a:pt x="27" y="62"/>
                    <a:pt x="27" y="62"/>
                  </a:cubicBezTo>
                  <a:close/>
                  <a:moveTo>
                    <a:pt x="25" y="68"/>
                  </a:moveTo>
                  <a:cubicBezTo>
                    <a:pt x="26" y="66"/>
                    <a:pt x="27" y="63"/>
                    <a:pt x="29" y="61"/>
                  </a:cubicBezTo>
                  <a:cubicBezTo>
                    <a:pt x="30" y="61"/>
                    <a:pt x="31" y="60"/>
                    <a:pt x="32" y="59"/>
                  </a:cubicBezTo>
                  <a:cubicBezTo>
                    <a:pt x="32" y="60"/>
                    <a:pt x="32" y="61"/>
                    <a:pt x="31" y="62"/>
                  </a:cubicBezTo>
                  <a:cubicBezTo>
                    <a:pt x="30" y="63"/>
                    <a:pt x="29" y="64"/>
                    <a:pt x="28" y="66"/>
                  </a:cubicBezTo>
                  <a:cubicBezTo>
                    <a:pt x="27" y="66"/>
                    <a:pt x="26" y="67"/>
                    <a:pt x="25" y="68"/>
                  </a:cubicBezTo>
                  <a:close/>
                  <a:moveTo>
                    <a:pt x="25" y="69"/>
                  </a:moveTo>
                  <a:cubicBezTo>
                    <a:pt x="23" y="71"/>
                    <a:pt x="22" y="73"/>
                    <a:pt x="20" y="75"/>
                  </a:cubicBezTo>
                  <a:cubicBezTo>
                    <a:pt x="21" y="73"/>
                    <a:pt x="22" y="72"/>
                    <a:pt x="23" y="70"/>
                  </a:cubicBezTo>
                  <a:cubicBezTo>
                    <a:pt x="24" y="70"/>
                    <a:pt x="24" y="69"/>
                    <a:pt x="25" y="69"/>
                  </a:cubicBezTo>
                  <a:close/>
                  <a:moveTo>
                    <a:pt x="110" y="12"/>
                  </a:moveTo>
                  <a:cubicBezTo>
                    <a:pt x="110" y="12"/>
                    <a:pt x="109" y="12"/>
                    <a:pt x="109" y="12"/>
                  </a:cubicBezTo>
                  <a:cubicBezTo>
                    <a:pt x="109" y="11"/>
                    <a:pt x="109" y="11"/>
                    <a:pt x="110" y="11"/>
                  </a:cubicBezTo>
                  <a:cubicBezTo>
                    <a:pt x="112" y="11"/>
                    <a:pt x="113" y="11"/>
                    <a:pt x="115" y="12"/>
                  </a:cubicBezTo>
                  <a:cubicBezTo>
                    <a:pt x="112" y="13"/>
                    <a:pt x="110" y="14"/>
                    <a:pt x="107" y="15"/>
                  </a:cubicBezTo>
                  <a:cubicBezTo>
                    <a:pt x="107" y="15"/>
                    <a:pt x="107" y="15"/>
                    <a:pt x="106" y="15"/>
                  </a:cubicBezTo>
                  <a:cubicBezTo>
                    <a:pt x="108" y="14"/>
                    <a:pt x="109" y="14"/>
                    <a:pt x="110" y="13"/>
                  </a:cubicBezTo>
                  <a:cubicBezTo>
                    <a:pt x="111" y="13"/>
                    <a:pt x="111" y="12"/>
                    <a:pt x="110" y="12"/>
                  </a:cubicBezTo>
                  <a:close/>
                  <a:moveTo>
                    <a:pt x="122" y="39"/>
                  </a:moveTo>
                  <a:cubicBezTo>
                    <a:pt x="126" y="38"/>
                    <a:pt x="129" y="37"/>
                    <a:pt x="133" y="36"/>
                  </a:cubicBezTo>
                  <a:cubicBezTo>
                    <a:pt x="135" y="36"/>
                    <a:pt x="137" y="36"/>
                    <a:pt x="140" y="36"/>
                  </a:cubicBezTo>
                  <a:cubicBezTo>
                    <a:pt x="137" y="37"/>
                    <a:pt x="134" y="39"/>
                    <a:pt x="132" y="40"/>
                  </a:cubicBezTo>
                  <a:cubicBezTo>
                    <a:pt x="127" y="41"/>
                    <a:pt x="122" y="41"/>
                    <a:pt x="117" y="41"/>
                  </a:cubicBezTo>
                  <a:cubicBezTo>
                    <a:pt x="119" y="39"/>
                    <a:pt x="120" y="38"/>
                    <a:pt x="121" y="36"/>
                  </a:cubicBezTo>
                  <a:cubicBezTo>
                    <a:pt x="122" y="36"/>
                    <a:pt x="123" y="36"/>
                    <a:pt x="123" y="36"/>
                  </a:cubicBezTo>
                  <a:cubicBezTo>
                    <a:pt x="123" y="36"/>
                    <a:pt x="122" y="37"/>
                    <a:pt x="122" y="37"/>
                  </a:cubicBezTo>
                  <a:cubicBezTo>
                    <a:pt x="121" y="38"/>
                    <a:pt x="121" y="39"/>
                    <a:pt x="122" y="39"/>
                  </a:cubicBezTo>
                  <a:close/>
                  <a:moveTo>
                    <a:pt x="125" y="36"/>
                  </a:moveTo>
                  <a:cubicBezTo>
                    <a:pt x="126" y="36"/>
                    <a:pt x="126" y="36"/>
                    <a:pt x="127" y="36"/>
                  </a:cubicBezTo>
                  <a:cubicBezTo>
                    <a:pt x="127" y="36"/>
                    <a:pt x="128" y="36"/>
                    <a:pt x="128" y="36"/>
                  </a:cubicBezTo>
                  <a:cubicBezTo>
                    <a:pt x="127" y="36"/>
                    <a:pt x="126" y="36"/>
                    <a:pt x="125" y="36"/>
                  </a:cubicBezTo>
                  <a:close/>
                  <a:moveTo>
                    <a:pt x="129" y="31"/>
                  </a:moveTo>
                  <a:cubicBezTo>
                    <a:pt x="129" y="31"/>
                    <a:pt x="129" y="31"/>
                    <a:pt x="130" y="31"/>
                  </a:cubicBezTo>
                  <a:cubicBezTo>
                    <a:pt x="130" y="31"/>
                    <a:pt x="131" y="31"/>
                    <a:pt x="131" y="31"/>
                  </a:cubicBezTo>
                  <a:cubicBezTo>
                    <a:pt x="131" y="31"/>
                    <a:pt x="131" y="31"/>
                    <a:pt x="130" y="31"/>
                  </a:cubicBezTo>
                  <a:cubicBezTo>
                    <a:pt x="130" y="31"/>
                    <a:pt x="130" y="31"/>
                    <a:pt x="129" y="31"/>
                  </a:cubicBezTo>
                  <a:cubicBezTo>
                    <a:pt x="129" y="31"/>
                    <a:pt x="129" y="31"/>
                    <a:pt x="129" y="31"/>
                  </a:cubicBezTo>
                  <a:close/>
                  <a:moveTo>
                    <a:pt x="128" y="18"/>
                  </a:moveTo>
                  <a:cubicBezTo>
                    <a:pt x="129" y="17"/>
                    <a:pt x="130" y="17"/>
                    <a:pt x="131" y="16"/>
                  </a:cubicBezTo>
                  <a:cubicBezTo>
                    <a:pt x="131" y="16"/>
                    <a:pt x="132" y="16"/>
                    <a:pt x="133" y="17"/>
                  </a:cubicBezTo>
                  <a:cubicBezTo>
                    <a:pt x="132" y="17"/>
                    <a:pt x="131" y="18"/>
                    <a:pt x="130" y="18"/>
                  </a:cubicBezTo>
                  <a:cubicBezTo>
                    <a:pt x="129" y="18"/>
                    <a:pt x="128" y="18"/>
                    <a:pt x="128" y="18"/>
                  </a:cubicBezTo>
                  <a:close/>
                  <a:moveTo>
                    <a:pt x="129" y="22"/>
                  </a:moveTo>
                  <a:cubicBezTo>
                    <a:pt x="129" y="22"/>
                    <a:pt x="128" y="23"/>
                    <a:pt x="128" y="23"/>
                  </a:cubicBezTo>
                  <a:cubicBezTo>
                    <a:pt x="127" y="23"/>
                    <a:pt x="127" y="23"/>
                    <a:pt x="127" y="23"/>
                  </a:cubicBezTo>
                  <a:cubicBezTo>
                    <a:pt x="127" y="23"/>
                    <a:pt x="128" y="22"/>
                    <a:pt x="129" y="22"/>
                  </a:cubicBezTo>
                  <a:cubicBezTo>
                    <a:pt x="129" y="22"/>
                    <a:pt x="129" y="22"/>
                    <a:pt x="129" y="22"/>
                  </a:cubicBezTo>
                  <a:close/>
                  <a:moveTo>
                    <a:pt x="132" y="22"/>
                  </a:moveTo>
                  <a:cubicBezTo>
                    <a:pt x="132" y="22"/>
                    <a:pt x="133" y="22"/>
                    <a:pt x="133" y="22"/>
                  </a:cubicBezTo>
                  <a:cubicBezTo>
                    <a:pt x="135" y="23"/>
                    <a:pt x="137" y="24"/>
                    <a:pt x="140" y="24"/>
                  </a:cubicBezTo>
                  <a:cubicBezTo>
                    <a:pt x="139" y="24"/>
                    <a:pt x="139" y="24"/>
                    <a:pt x="139" y="24"/>
                  </a:cubicBezTo>
                  <a:cubicBezTo>
                    <a:pt x="138" y="24"/>
                    <a:pt x="137" y="24"/>
                    <a:pt x="136" y="24"/>
                  </a:cubicBezTo>
                  <a:cubicBezTo>
                    <a:pt x="134" y="24"/>
                    <a:pt x="132" y="24"/>
                    <a:pt x="130" y="23"/>
                  </a:cubicBezTo>
                  <a:cubicBezTo>
                    <a:pt x="131" y="23"/>
                    <a:pt x="131" y="23"/>
                    <a:pt x="132" y="22"/>
                  </a:cubicBezTo>
                  <a:close/>
                  <a:moveTo>
                    <a:pt x="163" y="18"/>
                  </a:moveTo>
                  <a:cubicBezTo>
                    <a:pt x="163" y="17"/>
                    <a:pt x="162" y="17"/>
                    <a:pt x="162" y="17"/>
                  </a:cubicBezTo>
                  <a:cubicBezTo>
                    <a:pt x="164" y="17"/>
                    <a:pt x="165" y="18"/>
                    <a:pt x="167" y="19"/>
                  </a:cubicBezTo>
                  <a:cubicBezTo>
                    <a:pt x="167" y="19"/>
                    <a:pt x="168" y="20"/>
                    <a:pt x="168" y="20"/>
                  </a:cubicBezTo>
                  <a:cubicBezTo>
                    <a:pt x="167" y="19"/>
                    <a:pt x="165" y="18"/>
                    <a:pt x="163" y="18"/>
                  </a:cubicBezTo>
                  <a:close/>
                  <a:moveTo>
                    <a:pt x="178" y="27"/>
                  </a:moveTo>
                  <a:cubicBezTo>
                    <a:pt x="174" y="25"/>
                    <a:pt x="170" y="23"/>
                    <a:pt x="165" y="21"/>
                  </a:cubicBezTo>
                  <a:cubicBezTo>
                    <a:pt x="165" y="21"/>
                    <a:pt x="166" y="21"/>
                    <a:pt x="166" y="20"/>
                  </a:cubicBezTo>
                  <a:cubicBezTo>
                    <a:pt x="170" y="22"/>
                    <a:pt x="174" y="24"/>
                    <a:pt x="178" y="27"/>
                  </a:cubicBezTo>
                  <a:close/>
                  <a:moveTo>
                    <a:pt x="164" y="22"/>
                  </a:moveTo>
                  <a:cubicBezTo>
                    <a:pt x="164" y="22"/>
                    <a:pt x="164" y="22"/>
                    <a:pt x="164" y="23"/>
                  </a:cubicBezTo>
                  <a:cubicBezTo>
                    <a:pt x="164" y="23"/>
                    <a:pt x="164" y="23"/>
                    <a:pt x="164" y="23"/>
                  </a:cubicBezTo>
                  <a:cubicBezTo>
                    <a:pt x="163" y="23"/>
                    <a:pt x="161" y="24"/>
                    <a:pt x="160" y="24"/>
                  </a:cubicBezTo>
                  <a:cubicBezTo>
                    <a:pt x="160" y="24"/>
                    <a:pt x="160" y="24"/>
                    <a:pt x="160" y="24"/>
                  </a:cubicBezTo>
                  <a:cubicBezTo>
                    <a:pt x="160" y="24"/>
                    <a:pt x="160" y="23"/>
                    <a:pt x="159" y="23"/>
                  </a:cubicBezTo>
                  <a:cubicBezTo>
                    <a:pt x="158" y="23"/>
                    <a:pt x="158" y="23"/>
                    <a:pt x="157" y="24"/>
                  </a:cubicBezTo>
                  <a:cubicBezTo>
                    <a:pt x="155" y="23"/>
                    <a:pt x="154" y="23"/>
                    <a:pt x="152" y="22"/>
                  </a:cubicBezTo>
                  <a:cubicBezTo>
                    <a:pt x="152" y="22"/>
                    <a:pt x="151" y="22"/>
                    <a:pt x="150" y="21"/>
                  </a:cubicBezTo>
                  <a:cubicBezTo>
                    <a:pt x="152" y="20"/>
                    <a:pt x="153" y="20"/>
                    <a:pt x="155" y="19"/>
                  </a:cubicBezTo>
                  <a:cubicBezTo>
                    <a:pt x="158" y="20"/>
                    <a:pt x="161" y="21"/>
                    <a:pt x="164" y="22"/>
                  </a:cubicBezTo>
                  <a:close/>
                  <a:moveTo>
                    <a:pt x="193" y="49"/>
                  </a:moveTo>
                  <a:cubicBezTo>
                    <a:pt x="193" y="49"/>
                    <a:pt x="194" y="49"/>
                    <a:pt x="194" y="49"/>
                  </a:cubicBezTo>
                  <a:cubicBezTo>
                    <a:pt x="195" y="51"/>
                    <a:pt x="196" y="52"/>
                    <a:pt x="198" y="54"/>
                  </a:cubicBezTo>
                  <a:cubicBezTo>
                    <a:pt x="195" y="52"/>
                    <a:pt x="193" y="51"/>
                    <a:pt x="191" y="49"/>
                  </a:cubicBezTo>
                  <a:cubicBezTo>
                    <a:pt x="192" y="49"/>
                    <a:pt x="192" y="49"/>
                    <a:pt x="193" y="49"/>
                  </a:cubicBezTo>
                  <a:close/>
                  <a:moveTo>
                    <a:pt x="192" y="43"/>
                  </a:moveTo>
                  <a:cubicBezTo>
                    <a:pt x="192" y="43"/>
                    <a:pt x="193" y="43"/>
                    <a:pt x="193" y="42"/>
                  </a:cubicBezTo>
                  <a:cubicBezTo>
                    <a:pt x="193" y="43"/>
                    <a:pt x="194" y="44"/>
                    <a:pt x="195" y="45"/>
                  </a:cubicBezTo>
                  <a:cubicBezTo>
                    <a:pt x="194" y="44"/>
                    <a:pt x="193" y="43"/>
                    <a:pt x="192" y="43"/>
                  </a:cubicBezTo>
                  <a:close/>
                  <a:moveTo>
                    <a:pt x="229" y="141"/>
                  </a:moveTo>
                  <a:cubicBezTo>
                    <a:pt x="230" y="132"/>
                    <a:pt x="230" y="122"/>
                    <a:pt x="230" y="113"/>
                  </a:cubicBezTo>
                  <a:cubicBezTo>
                    <a:pt x="231" y="113"/>
                    <a:pt x="231" y="113"/>
                    <a:pt x="231" y="113"/>
                  </a:cubicBezTo>
                  <a:cubicBezTo>
                    <a:pt x="231" y="122"/>
                    <a:pt x="231" y="132"/>
                    <a:pt x="229" y="141"/>
                  </a:cubicBezTo>
                  <a:close/>
                  <a:moveTo>
                    <a:pt x="231" y="101"/>
                  </a:moveTo>
                  <a:cubicBezTo>
                    <a:pt x="231" y="102"/>
                    <a:pt x="231" y="103"/>
                    <a:pt x="232" y="103"/>
                  </a:cubicBezTo>
                  <a:cubicBezTo>
                    <a:pt x="232" y="103"/>
                    <a:pt x="231" y="104"/>
                    <a:pt x="231" y="104"/>
                  </a:cubicBezTo>
                  <a:cubicBezTo>
                    <a:pt x="231" y="103"/>
                    <a:pt x="231" y="102"/>
                    <a:pt x="231" y="101"/>
                  </a:cubicBezTo>
                  <a:close/>
                  <a:moveTo>
                    <a:pt x="229" y="97"/>
                  </a:moveTo>
                  <a:cubicBezTo>
                    <a:pt x="229" y="98"/>
                    <a:pt x="229" y="99"/>
                    <a:pt x="230" y="99"/>
                  </a:cubicBezTo>
                  <a:cubicBezTo>
                    <a:pt x="230" y="99"/>
                    <a:pt x="229" y="99"/>
                    <a:pt x="229" y="99"/>
                  </a:cubicBezTo>
                  <a:cubicBezTo>
                    <a:pt x="229" y="99"/>
                    <a:pt x="229" y="100"/>
                    <a:pt x="228" y="100"/>
                  </a:cubicBezTo>
                  <a:cubicBezTo>
                    <a:pt x="228" y="99"/>
                    <a:pt x="228" y="99"/>
                    <a:pt x="228" y="98"/>
                  </a:cubicBezTo>
                  <a:cubicBezTo>
                    <a:pt x="228" y="98"/>
                    <a:pt x="228" y="98"/>
                    <a:pt x="229" y="97"/>
                  </a:cubicBezTo>
                  <a:close/>
                  <a:moveTo>
                    <a:pt x="227" y="96"/>
                  </a:moveTo>
                  <a:cubicBezTo>
                    <a:pt x="227" y="95"/>
                    <a:pt x="226" y="94"/>
                    <a:pt x="226" y="92"/>
                  </a:cubicBezTo>
                  <a:cubicBezTo>
                    <a:pt x="226" y="92"/>
                    <a:pt x="226" y="92"/>
                    <a:pt x="226" y="92"/>
                  </a:cubicBezTo>
                  <a:cubicBezTo>
                    <a:pt x="226" y="94"/>
                    <a:pt x="227" y="95"/>
                    <a:pt x="228" y="96"/>
                  </a:cubicBezTo>
                  <a:cubicBezTo>
                    <a:pt x="228" y="96"/>
                    <a:pt x="227" y="96"/>
                    <a:pt x="227" y="96"/>
                  </a:cubicBezTo>
                  <a:close/>
                  <a:moveTo>
                    <a:pt x="227" y="92"/>
                  </a:moveTo>
                  <a:cubicBezTo>
                    <a:pt x="228" y="91"/>
                    <a:pt x="228" y="91"/>
                    <a:pt x="228" y="91"/>
                  </a:cubicBezTo>
                  <a:cubicBezTo>
                    <a:pt x="229" y="93"/>
                    <a:pt x="229" y="94"/>
                    <a:pt x="230" y="96"/>
                  </a:cubicBezTo>
                  <a:cubicBezTo>
                    <a:pt x="229" y="95"/>
                    <a:pt x="228" y="93"/>
                    <a:pt x="227" y="92"/>
                  </a:cubicBezTo>
                  <a:close/>
                  <a:moveTo>
                    <a:pt x="228" y="89"/>
                  </a:moveTo>
                  <a:cubicBezTo>
                    <a:pt x="227" y="89"/>
                    <a:pt x="227" y="90"/>
                    <a:pt x="226" y="90"/>
                  </a:cubicBezTo>
                  <a:cubicBezTo>
                    <a:pt x="225" y="89"/>
                    <a:pt x="225" y="87"/>
                    <a:pt x="224" y="86"/>
                  </a:cubicBezTo>
                  <a:cubicBezTo>
                    <a:pt x="224" y="86"/>
                    <a:pt x="224" y="86"/>
                    <a:pt x="224" y="86"/>
                  </a:cubicBezTo>
                  <a:cubicBezTo>
                    <a:pt x="225" y="85"/>
                    <a:pt x="226" y="85"/>
                    <a:pt x="227" y="84"/>
                  </a:cubicBezTo>
                  <a:cubicBezTo>
                    <a:pt x="227" y="86"/>
                    <a:pt x="228" y="87"/>
                    <a:pt x="228" y="89"/>
                  </a:cubicBezTo>
                  <a:cubicBezTo>
                    <a:pt x="228" y="89"/>
                    <a:pt x="228" y="89"/>
                    <a:pt x="228" y="89"/>
                  </a:cubicBezTo>
                  <a:close/>
                  <a:moveTo>
                    <a:pt x="225" y="97"/>
                  </a:moveTo>
                  <a:cubicBezTo>
                    <a:pt x="225" y="97"/>
                    <a:pt x="225" y="97"/>
                    <a:pt x="225" y="97"/>
                  </a:cubicBezTo>
                  <a:cubicBezTo>
                    <a:pt x="225" y="96"/>
                    <a:pt x="224" y="95"/>
                    <a:pt x="224" y="94"/>
                  </a:cubicBezTo>
                  <a:cubicBezTo>
                    <a:pt x="224" y="93"/>
                    <a:pt x="224" y="93"/>
                    <a:pt x="224" y="93"/>
                  </a:cubicBezTo>
                  <a:cubicBezTo>
                    <a:pt x="225" y="95"/>
                    <a:pt x="225" y="96"/>
                    <a:pt x="225" y="97"/>
                  </a:cubicBezTo>
                  <a:close/>
                  <a:moveTo>
                    <a:pt x="142" y="227"/>
                  </a:moveTo>
                  <a:cubicBezTo>
                    <a:pt x="143" y="226"/>
                    <a:pt x="144" y="225"/>
                    <a:pt x="145" y="225"/>
                  </a:cubicBezTo>
                  <a:cubicBezTo>
                    <a:pt x="144" y="225"/>
                    <a:pt x="144" y="226"/>
                    <a:pt x="143" y="227"/>
                  </a:cubicBezTo>
                  <a:cubicBezTo>
                    <a:pt x="143" y="227"/>
                    <a:pt x="142" y="227"/>
                    <a:pt x="142" y="227"/>
                  </a:cubicBezTo>
                  <a:close/>
                  <a:moveTo>
                    <a:pt x="143" y="227"/>
                  </a:moveTo>
                  <a:cubicBezTo>
                    <a:pt x="142" y="227"/>
                    <a:pt x="142" y="227"/>
                    <a:pt x="142" y="227"/>
                  </a:cubicBezTo>
                  <a:cubicBezTo>
                    <a:pt x="142" y="227"/>
                    <a:pt x="142" y="228"/>
                    <a:pt x="142" y="228"/>
                  </a:cubicBezTo>
                  <a:cubicBezTo>
                    <a:pt x="142" y="228"/>
                    <a:pt x="141" y="228"/>
                    <a:pt x="141" y="228"/>
                  </a:cubicBezTo>
                  <a:cubicBezTo>
                    <a:pt x="141" y="228"/>
                    <a:pt x="141" y="228"/>
                    <a:pt x="141" y="227"/>
                  </a:cubicBezTo>
                  <a:cubicBezTo>
                    <a:pt x="141" y="227"/>
                    <a:pt x="141" y="227"/>
                    <a:pt x="141" y="227"/>
                  </a:cubicBezTo>
                  <a:cubicBezTo>
                    <a:pt x="142" y="227"/>
                    <a:pt x="142" y="227"/>
                    <a:pt x="143" y="227"/>
                  </a:cubicBezTo>
                  <a:close/>
                  <a:moveTo>
                    <a:pt x="130" y="228"/>
                  </a:moveTo>
                  <a:cubicBezTo>
                    <a:pt x="130" y="227"/>
                    <a:pt x="130" y="227"/>
                    <a:pt x="130" y="226"/>
                  </a:cubicBezTo>
                  <a:cubicBezTo>
                    <a:pt x="130" y="226"/>
                    <a:pt x="130" y="225"/>
                    <a:pt x="131" y="225"/>
                  </a:cubicBezTo>
                  <a:cubicBezTo>
                    <a:pt x="139" y="218"/>
                    <a:pt x="146" y="211"/>
                    <a:pt x="154" y="203"/>
                  </a:cubicBezTo>
                  <a:cubicBezTo>
                    <a:pt x="159" y="200"/>
                    <a:pt x="163" y="196"/>
                    <a:pt x="168" y="192"/>
                  </a:cubicBezTo>
                  <a:cubicBezTo>
                    <a:pt x="168" y="192"/>
                    <a:pt x="169" y="192"/>
                    <a:pt x="169" y="192"/>
                  </a:cubicBezTo>
                  <a:cubicBezTo>
                    <a:pt x="169" y="191"/>
                    <a:pt x="169" y="191"/>
                    <a:pt x="170" y="191"/>
                  </a:cubicBezTo>
                  <a:cubicBezTo>
                    <a:pt x="171" y="190"/>
                    <a:pt x="172" y="189"/>
                    <a:pt x="173" y="188"/>
                  </a:cubicBezTo>
                  <a:cubicBezTo>
                    <a:pt x="167" y="194"/>
                    <a:pt x="161" y="200"/>
                    <a:pt x="155" y="206"/>
                  </a:cubicBezTo>
                  <a:cubicBezTo>
                    <a:pt x="151" y="209"/>
                    <a:pt x="146" y="213"/>
                    <a:pt x="143" y="217"/>
                  </a:cubicBezTo>
                  <a:cubicBezTo>
                    <a:pt x="142" y="218"/>
                    <a:pt x="142" y="218"/>
                    <a:pt x="143" y="219"/>
                  </a:cubicBezTo>
                  <a:cubicBezTo>
                    <a:pt x="140" y="221"/>
                    <a:pt x="138" y="223"/>
                    <a:pt x="136" y="225"/>
                  </a:cubicBezTo>
                  <a:cubicBezTo>
                    <a:pt x="134" y="226"/>
                    <a:pt x="132" y="227"/>
                    <a:pt x="130" y="228"/>
                  </a:cubicBezTo>
                  <a:close/>
                  <a:moveTo>
                    <a:pt x="138" y="227"/>
                  </a:moveTo>
                  <a:cubicBezTo>
                    <a:pt x="138" y="227"/>
                    <a:pt x="138" y="228"/>
                    <a:pt x="137" y="228"/>
                  </a:cubicBezTo>
                  <a:cubicBezTo>
                    <a:pt x="137" y="228"/>
                    <a:pt x="136" y="228"/>
                    <a:pt x="135" y="228"/>
                  </a:cubicBezTo>
                  <a:cubicBezTo>
                    <a:pt x="135" y="228"/>
                    <a:pt x="136" y="228"/>
                    <a:pt x="136" y="228"/>
                  </a:cubicBezTo>
                  <a:cubicBezTo>
                    <a:pt x="137" y="227"/>
                    <a:pt x="137" y="227"/>
                    <a:pt x="138" y="227"/>
                  </a:cubicBezTo>
                  <a:close/>
                  <a:moveTo>
                    <a:pt x="121" y="226"/>
                  </a:moveTo>
                  <a:cubicBezTo>
                    <a:pt x="121" y="226"/>
                    <a:pt x="121" y="226"/>
                    <a:pt x="121" y="226"/>
                  </a:cubicBezTo>
                  <a:cubicBezTo>
                    <a:pt x="121" y="225"/>
                    <a:pt x="122" y="224"/>
                    <a:pt x="123" y="223"/>
                  </a:cubicBezTo>
                  <a:cubicBezTo>
                    <a:pt x="123" y="224"/>
                    <a:pt x="123" y="224"/>
                    <a:pt x="124" y="224"/>
                  </a:cubicBezTo>
                  <a:cubicBezTo>
                    <a:pt x="123" y="225"/>
                    <a:pt x="122" y="225"/>
                    <a:pt x="121" y="226"/>
                  </a:cubicBezTo>
                  <a:close/>
                  <a:moveTo>
                    <a:pt x="124" y="228"/>
                  </a:moveTo>
                  <a:cubicBezTo>
                    <a:pt x="123" y="228"/>
                    <a:pt x="123" y="228"/>
                    <a:pt x="123" y="228"/>
                  </a:cubicBezTo>
                  <a:cubicBezTo>
                    <a:pt x="123" y="228"/>
                    <a:pt x="123" y="228"/>
                    <a:pt x="122" y="228"/>
                  </a:cubicBezTo>
                  <a:cubicBezTo>
                    <a:pt x="123" y="228"/>
                    <a:pt x="123" y="228"/>
                    <a:pt x="123" y="228"/>
                  </a:cubicBezTo>
                  <a:cubicBezTo>
                    <a:pt x="123" y="228"/>
                    <a:pt x="123" y="228"/>
                    <a:pt x="124" y="228"/>
                  </a:cubicBezTo>
                  <a:close/>
                  <a:moveTo>
                    <a:pt x="115" y="215"/>
                  </a:moveTo>
                  <a:cubicBezTo>
                    <a:pt x="115" y="215"/>
                    <a:pt x="114" y="215"/>
                    <a:pt x="114" y="215"/>
                  </a:cubicBezTo>
                  <a:cubicBezTo>
                    <a:pt x="115" y="214"/>
                    <a:pt x="116" y="213"/>
                    <a:pt x="117" y="212"/>
                  </a:cubicBezTo>
                  <a:cubicBezTo>
                    <a:pt x="118" y="213"/>
                    <a:pt x="118" y="213"/>
                    <a:pt x="119" y="214"/>
                  </a:cubicBezTo>
                  <a:cubicBezTo>
                    <a:pt x="119" y="214"/>
                    <a:pt x="119" y="214"/>
                    <a:pt x="119" y="214"/>
                  </a:cubicBezTo>
                  <a:cubicBezTo>
                    <a:pt x="119" y="214"/>
                    <a:pt x="119" y="214"/>
                    <a:pt x="119" y="214"/>
                  </a:cubicBezTo>
                  <a:cubicBezTo>
                    <a:pt x="118" y="215"/>
                    <a:pt x="116" y="215"/>
                    <a:pt x="115" y="215"/>
                  </a:cubicBezTo>
                  <a:close/>
                  <a:moveTo>
                    <a:pt x="118" y="223"/>
                  </a:moveTo>
                  <a:cubicBezTo>
                    <a:pt x="117" y="223"/>
                    <a:pt x="117" y="223"/>
                    <a:pt x="116" y="224"/>
                  </a:cubicBezTo>
                  <a:cubicBezTo>
                    <a:pt x="116" y="223"/>
                    <a:pt x="116" y="223"/>
                    <a:pt x="115" y="223"/>
                  </a:cubicBezTo>
                  <a:cubicBezTo>
                    <a:pt x="116" y="223"/>
                    <a:pt x="117" y="222"/>
                    <a:pt x="117" y="222"/>
                  </a:cubicBezTo>
                  <a:cubicBezTo>
                    <a:pt x="117" y="222"/>
                    <a:pt x="118" y="222"/>
                    <a:pt x="118" y="223"/>
                  </a:cubicBezTo>
                  <a:close/>
                  <a:moveTo>
                    <a:pt x="110" y="219"/>
                  </a:moveTo>
                  <a:cubicBezTo>
                    <a:pt x="110" y="219"/>
                    <a:pt x="111" y="219"/>
                    <a:pt x="111" y="219"/>
                  </a:cubicBezTo>
                  <a:cubicBezTo>
                    <a:pt x="111" y="219"/>
                    <a:pt x="111" y="218"/>
                    <a:pt x="112" y="218"/>
                  </a:cubicBezTo>
                  <a:cubicBezTo>
                    <a:pt x="112" y="219"/>
                    <a:pt x="113" y="219"/>
                    <a:pt x="113" y="219"/>
                  </a:cubicBezTo>
                  <a:cubicBezTo>
                    <a:pt x="113" y="220"/>
                    <a:pt x="113" y="220"/>
                    <a:pt x="112" y="221"/>
                  </a:cubicBezTo>
                  <a:cubicBezTo>
                    <a:pt x="112" y="220"/>
                    <a:pt x="111" y="220"/>
                    <a:pt x="110" y="219"/>
                  </a:cubicBezTo>
                  <a:close/>
                  <a:moveTo>
                    <a:pt x="114" y="230"/>
                  </a:moveTo>
                  <a:cubicBezTo>
                    <a:pt x="113" y="230"/>
                    <a:pt x="113" y="230"/>
                    <a:pt x="112" y="230"/>
                  </a:cubicBezTo>
                  <a:cubicBezTo>
                    <a:pt x="112" y="230"/>
                    <a:pt x="111" y="229"/>
                    <a:pt x="110" y="229"/>
                  </a:cubicBezTo>
                  <a:cubicBezTo>
                    <a:pt x="111" y="229"/>
                    <a:pt x="111" y="229"/>
                    <a:pt x="111" y="228"/>
                  </a:cubicBezTo>
                  <a:cubicBezTo>
                    <a:pt x="112" y="229"/>
                    <a:pt x="113" y="229"/>
                    <a:pt x="114" y="230"/>
                  </a:cubicBezTo>
                  <a:close/>
                  <a:moveTo>
                    <a:pt x="82" y="198"/>
                  </a:moveTo>
                  <a:cubicBezTo>
                    <a:pt x="82" y="198"/>
                    <a:pt x="82" y="197"/>
                    <a:pt x="83" y="197"/>
                  </a:cubicBezTo>
                  <a:cubicBezTo>
                    <a:pt x="83" y="197"/>
                    <a:pt x="83" y="197"/>
                    <a:pt x="83" y="197"/>
                  </a:cubicBezTo>
                  <a:cubicBezTo>
                    <a:pt x="83" y="198"/>
                    <a:pt x="82" y="198"/>
                    <a:pt x="82" y="199"/>
                  </a:cubicBezTo>
                  <a:lnTo>
                    <a:pt x="82" y="198"/>
                  </a:lnTo>
                  <a:close/>
                  <a:moveTo>
                    <a:pt x="82" y="203"/>
                  </a:moveTo>
                  <a:cubicBezTo>
                    <a:pt x="82" y="203"/>
                    <a:pt x="81" y="203"/>
                    <a:pt x="81" y="203"/>
                  </a:cubicBezTo>
                  <a:cubicBezTo>
                    <a:pt x="81" y="203"/>
                    <a:pt x="81" y="203"/>
                    <a:pt x="80" y="203"/>
                  </a:cubicBezTo>
                  <a:cubicBezTo>
                    <a:pt x="80" y="202"/>
                    <a:pt x="81" y="202"/>
                    <a:pt x="81" y="202"/>
                  </a:cubicBezTo>
                  <a:cubicBezTo>
                    <a:pt x="81" y="202"/>
                    <a:pt x="81" y="202"/>
                    <a:pt x="81" y="202"/>
                  </a:cubicBezTo>
                  <a:cubicBezTo>
                    <a:pt x="81" y="202"/>
                    <a:pt x="81" y="203"/>
                    <a:pt x="82" y="203"/>
                  </a:cubicBezTo>
                  <a:close/>
                  <a:moveTo>
                    <a:pt x="69" y="210"/>
                  </a:moveTo>
                  <a:cubicBezTo>
                    <a:pt x="68" y="209"/>
                    <a:pt x="67" y="208"/>
                    <a:pt x="66" y="207"/>
                  </a:cubicBezTo>
                  <a:cubicBezTo>
                    <a:pt x="66" y="207"/>
                    <a:pt x="66" y="207"/>
                    <a:pt x="66" y="207"/>
                  </a:cubicBezTo>
                  <a:cubicBezTo>
                    <a:pt x="68" y="209"/>
                    <a:pt x="70" y="210"/>
                    <a:pt x="71" y="212"/>
                  </a:cubicBezTo>
                  <a:cubicBezTo>
                    <a:pt x="71" y="212"/>
                    <a:pt x="71" y="212"/>
                    <a:pt x="71" y="212"/>
                  </a:cubicBezTo>
                  <a:cubicBezTo>
                    <a:pt x="70" y="212"/>
                    <a:pt x="70" y="212"/>
                    <a:pt x="69" y="212"/>
                  </a:cubicBezTo>
                  <a:cubicBezTo>
                    <a:pt x="69" y="212"/>
                    <a:pt x="69" y="211"/>
                    <a:pt x="69" y="211"/>
                  </a:cubicBezTo>
                  <a:cubicBezTo>
                    <a:pt x="69" y="211"/>
                    <a:pt x="69" y="210"/>
                    <a:pt x="69" y="210"/>
                  </a:cubicBezTo>
                  <a:close/>
                  <a:moveTo>
                    <a:pt x="59" y="213"/>
                  </a:moveTo>
                  <a:cubicBezTo>
                    <a:pt x="59" y="213"/>
                    <a:pt x="58" y="212"/>
                    <a:pt x="57" y="211"/>
                  </a:cubicBezTo>
                  <a:cubicBezTo>
                    <a:pt x="60" y="213"/>
                    <a:pt x="62" y="215"/>
                    <a:pt x="65" y="216"/>
                  </a:cubicBezTo>
                  <a:cubicBezTo>
                    <a:pt x="63" y="215"/>
                    <a:pt x="61" y="214"/>
                    <a:pt x="59" y="213"/>
                  </a:cubicBezTo>
                  <a:close/>
                  <a:moveTo>
                    <a:pt x="60" y="216"/>
                  </a:moveTo>
                  <a:cubicBezTo>
                    <a:pt x="58" y="215"/>
                    <a:pt x="55" y="213"/>
                    <a:pt x="53" y="212"/>
                  </a:cubicBezTo>
                  <a:cubicBezTo>
                    <a:pt x="55" y="213"/>
                    <a:pt x="57" y="214"/>
                    <a:pt x="59" y="215"/>
                  </a:cubicBezTo>
                  <a:cubicBezTo>
                    <a:pt x="59" y="215"/>
                    <a:pt x="60" y="216"/>
                    <a:pt x="60" y="216"/>
                  </a:cubicBezTo>
                  <a:close/>
                  <a:moveTo>
                    <a:pt x="55" y="204"/>
                  </a:moveTo>
                  <a:cubicBezTo>
                    <a:pt x="55" y="204"/>
                    <a:pt x="56" y="205"/>
                    <a:pt x="56" y="205"/>
                  </a:cubicBezTo>
                  <a:cubicBezTo>
                    <a:pt x="57" y="206"/>
                    <a:pt x="57" y="206"/>
                    <a:pt x="57" y="206"/>
                  </a:cubicBezTo>
                  <a:cubicBezTo>
                    <a:pt x="58" y="207"/>
                    <a:pt x="59" y="208"/>
                    <a:pt x="60" y="209"/>
                  </a:cubicBezTo>
                  <a:cubicBezTo>
                    <a:pt x="59" y="209"/>
                    <a:pt x="59" y="208"/>
                    <a:pt x="59" y="208"/>
                  </a:cubicBezTo>
                  <a:cubicBezTo>
                    <a:pt x="58" y="208"/>
                    <a:pt x="58" y="209"/>
                    <a:pt x="58" y="209"/>
                  </a:cubicBezTo>
                  <a:cubicBezTo>
                    <a:pt x="57" y="208"/>
                    <a:pt x="56" y="208"/>
                    <a:pt x="55" y="207"/>
                  </a:cubicBezTo>
                  <a:cubicBezTo>
                    <a:pt x="55" y="207"/>
                    <a:pt x="55" y="206"/>
                    <a:pt x="55" y="206"/>
                  </a:cubicBezTo>
                  <a:cubicBezTo>
                    <a:pt x="55" y="205"/>
                    <a:pt x="55" y="204"/>
                    <a:pt x="55" y="204"/>
                  </a:cubicBezTo>
                  <a:close/>
                  <a:moveTo>
                    <a:pt x="29" y="138"/>
                  </a:moveTo>
                  <a:cubicBezTo>
                    <a:pt x="29" y="137"/>
                    <a:pt x="30" y="137"/>
                    <a:pt x="30" y="136"/>
                  </a:cubicBezTo>
                  <a:cubicBezTo>
                    <a:pt x="30" y="136"/>
                    <a:pt x="30" y="137"/>
                    <a:pt x="30" y="137"/>
                  </a:cubicBezTo>
                  <a:cubicBezTo>
                    <a:pt x="30" y="138"/>
                    <a:pt x="29" y="140"/>
                    <a:pt x="29" y="141"/>
                  </a:cubicBezTo>
                  <a:cubicBezTo>
                    <a:pt x="29" y="140"/>
                    <a:pt x="29" y="139"/>
                    <a:pt x="29" y="138"/>
                  </a:cubicBezTo>
                  <a:close/>
                  <a:moveTo>
                    <a:pt x="28" y="136"/>
                  </a:moveTo>
                  <a:cubicBezTo>
                    <a:pt x="28" y="136"/>
                    <a:pt x="28" y="136"/>
                    <a:pt x="28" y="136"/>
                  </a:cubicBezTo>
                  <a:cubicBezTo>
                    <a:pt x="27" y="129"/>
                    <a:pt x="25" y="122"/>
                    <a:pt x="24" y="115"/>
                  </a:cubicBezTo>
                  <a:cubicBezTo>
                    <a:pt x="25" y="121"/>
                    <a:pt x="27" y="126"/>
                    <a:pt x="29" y="131"/>
                  </a:cubicBezTo>
                  <a:cubicBezTo>
                    <a:pt x="29" y="133"/>
                    <a:pt x="28" y="134"/>
                    <a:pt x="28" y="136"/>
                  </a:cubicBezTo>
                  <a:close/>
                  <a:moveTo>
                    <a:pt x="28" y="108"/>
                  </a:moveTo>
                  <a:cubicBezTo>
                    <a:pt x="27" y="106"/>
                    <a:pt x="27" y="104"/>
                    <a:pt x="26" y="102"/>
                  </a:cubicBezTo>
                  <a:cubicBezTo>
                    <a:pt x="27" y="102"/>
                    <a:pt x="28" y="101"/>
                    <a:pt x="28" y="101"/>
                  </a:cubicBezTo>
                  <a:cubicBezTo>
                    <a:pt x="30" y="104"/>
                    <a:pt x="31" y="108"/>
                    <a:pt x="32" y="111"/>
                  </a:cubicBezTo>
                  <a:cubicBezTo>
                    <a:pt x="32" y="113"/>
                    <a:pt x="31" y="115"/>
                    <a:pt x="31" y="117"/>
                  </a:cubicBezTo>
                  <a:cubicBezTo>
                    <a:pt x="30" y="114"/>
                    <a:pt x="29" y="111"/>
                    <a:pt x="28" y="108"/>
                  </a:cubicBezTo>
                  <a:close/>
                  <a:moveTo>
                    <a:pt x="25" y="87"/>
                  </a:moveTo>
                  <a:cubicBezTo>
                    <a:pt x="25" y="87"/>
                    <a:pt x="25" y="87"/>
                    <a:pt x="24" y="87"/>
                  </a:cubicBezTo>
                  <a:cubicBezTo>
                    <a:pt x="24" y="86"/>
                    <a:pt x="24" y="86"/>
                    <a:pt x="24" y="86"/>
                  </a:cubicBezTo>
                  <a:cubicBezTo>
                    <a:pt x="25" y="85"/>
                    <a:pt x="25" y="85"/>
                    <a:pt x="26" y="84"/>
                  </a:cubicBezTo>
                  <a:cubicBezTo>
                    <a:pt x="26" y="84"/>
                    <a:pt x="26" y="84"/>
                    <a:pt x="27" y="84"/>
                  </a:cubicBezTo>
                  <a:cubicBezTo>
                    <a:pt x="26" y="85"/>
                    <a:pt x="25" y="86"/>
                    <a:pt x="25" y="87"/>
                  </a:cubicBezTo>
                  <a:close/>
                  <a:moveTo>
                    <a:pt x="28" y="86"/>
                  </a:moveTo>
                  <a:cubicBezTo>
                    <a:pt x="27" y="87"/>
                    <a:pt x="26" y="88"/>
                    <a:pt x="26" y="89"/>
                  </a:cubicBezTo>
                  <a:cubicBezTo>
                    <a:pt x="25" y="89"/>
                    <a:pt x="25" y="89"/>
                    <a:pt x="25" y="88"/>
                  </a:cubicBezTo>
                  <a:cubicBezTo>
                    <a:pt x="25" y="88"/>
                    <a:pt x="26" y="88"/>
                    <a:pt x="26" y="88"/>
                  </a:cubicBezTo>
                  <a:cubicBezTo>
                    <a:pt x="27" y="87"/>
                    <a:pt x="27" y="87"/>
                    <a:pt x="28" y="86"/>
                  </a:cubicBezTo>
                  <a:close/>
                  <a:moveTo>
                    <a:pt x="26" y="94"/>
                  </a:moveTo>
                  <a:cubicBezTo>
                    <a:pt x="26" y="95"/>
                    <a:pt x="26" y="95"/>
                    <a:pt x="26" y="95"/>
                  </a:cubicBezTo>
                  <a:cubicBezTo>
                    <a:pt x="26" y="95"/>
                    <a:pt x="26" y="95"/>
                    <a:pt x="26" y="95"/>
                  </a:cubicBezTo>
                  <a:cubicBezTo>
                    <a:pt x="26" y="96"/>
                    <a:pt x="26" y="97"/>
                    <a:pt x="25" y="98"/>
                  </a:cubicBezTo>
                  <a:cubicBezTo>
                    <a:pt x="25" y="97"/>
                    <a:pt x="25" y="96"/>
                    <a:pt x="25" y="95"/>
                  </a:cubicBezTo>
                  <a:cubicBezTo>
                    <a:pt x="25" y="95"/>
                    <a:pt x="26" y="95"/>
                    <a:pt x="26" y="94"/>
                  </a:cubicBezTo>
                  <a:close/>
                  <a:moveTo>
                    <a:pt x="27" y="97"/>
                  </a:moveTo>
                  <a:cubicBezTo>
                    <a:pt x="27" y="98"/>
                    <a:pt x="28" y="99"/>
                    <a:pt x="28" y="99"/>
                  </a:cubicBezTo>
                  <a:cubicBezTo>
                    <a:pt x="27" y="100"/>
                    <a:pt x="27" y="100"/>
                    <a:pt x="26" y="100"/>
                  </a:cubicBezTo>
                  <a:cubicBezTo>
                    <a:pt x="26" y="100"/>
                    <a:pt x="26" y="100"/>
                    <a:pt x="26" y="100"/>
                  </a:cubicBezTo>
                  <a:cubicBezTo>
                    <a:pt x="26" y="99"/>
                    <a:pt x="27" y="98"/>
                    <a:pt x="27" y="97"/>
                  </a:cubicBezTo>
                  <a:close/>
                  <a:moveTo>
                    <a:pt x="113" y="25"/>
                  </a:moveTo>
                  <a:cubicBezTo>
                    <a:pt x="113" y="25"/>
                    <a:pt x="113" y="25"/>
                    <a:pt x="112" y="25"/>
                  </a:cubicBezTo>
                  <a:cubicBezTo>
                    <a:pt x="112" y="25"/>
                    <a:pt x="111" y="25"/>
                    <a:pt x="111" y="25"/>
                  </a:cubicBezTo>
                  <a:cubicBezTo>
                    <a:pt x="111" y="25"/>
                    <a:pt x="112" y="25"/>
                    <a:pt x="112" y="24"/>
                  </a:cubicBezTo>
                  <a:cubicBezTo>
                    <a:pt x="113" y="24"/>
                    <a:pt x="113" y="24"/>
                    <a:pt x="113" y="25"/>
                  </a:cubicBezTo>
                  <a:close/>
                  <a:moveTo>
                    <a:pt x="113" y="21"/>
                  </a:moveTo>
                  <a:cubicBezTo>
                    <a:pt x="113" y="21"/>
                    <a:pt x="114" y="21"/>
                    <a:pt x="114" y="21"/>
                  </a:cubicBezTo>
                  <a:cubicBezTo>
                    <a:pt x="114" y="21"/>
                    <a:pt x="115" y="21"/>
                    <a:pt x="116" y="21"/>
                  </a:cubicBezTo>
                  <a:cubicBezTo>
                    <a:pt x="116" y="21"/>
                    <a:pt x="115" y="21"/>
                    <a:pt x="115" y="21"/>
                  </a:cubicBezTo>
                  <a:cubicBezTo>
                    <a:pt x="114" y="21"/>
                    <a:pt x="114" y="21"/>
                    <a:pt x="113" y="21"/>
                  </a:cubicBezTo>
                  <a:close/>
                  <a:moveTo>
                    <a:pt x="112" y="19"/>
                  </a:moveTo>
                  <a:cubicBezTo>
                    <a:pt x="111" y="19"/>
                    <a:pt x="110" y="19"/>
                    <a:pt x="110" y="19"/>
                  </a:cubicBezTo>
                  <a:cubicBezTo>
                    <a:pt x="110" y="19"/>
                    <a:pt x="110" y="19"/>
                    <a:pt x="110" y="19"/>
                  </a:cubicBezTo>
                  <a:cubicBezTo>
                    <a:pt x="111" y="19"/>
                    <a:pt x="112" y="19"/>
                    <a:pt x="112" y="19"/>
                  </a:cubicBezTo>
                  <a:cubicBezTo>
                    <a:pt x="112" y="19"/>
                    <a:pt x="112" y="19"/>
                    <a:pt x="112" y="19"/>
                  </a:cubicBezTo>
                  <a:close/>
                  <a:moveTo>
                    <a:pt x="112" y="27"/>
                  </a:moveTo>
                  <a:cubicBezTo>
                    <a:pt x="114" y="27"/>
                    <a:pt x="115" y="27"/>
                    <a:pt x="117" y="27"/>
                  </a:cubicBezTo>
                  <a:cubicBezTo>
                    <a:pt x="115" y="27"/>
                    <a:pt x="114" y="28"/>
                    <a:pt x="113" y="29"/>
                  </a:cubicBezTo>
                  <a:cubicBezTo>
                    <a:pt x="111" y="29"/>
                    <a:pt x="110" y="29"/>
                    <a:pt x="108" y="29"/>
                  </a:cubicBezTo>
                  <a:cubicBezTo>
                    <a:pt x="110" y="28"/>
                    <a:pt x="111" y="28"/>
                    <a:pt x="112" y="27"/>
                  </a:cubicBezTo>
                  <a:close/>
                  <a:moveTo>
                    <a:pt x="156" y="17"/>
                  </a:moveTo>
                  <a:cubicBezTo>
                    <a:pt x="157" y="18"/>
                    <a:pt x="158" y="18"/>
                    <a:pt x="160" y="19"/>
                  </a:cubicBezTo>
                  <a:cubicBezTo>
                    <a:pt x="158" y="18"/>
                    <a:pt x="157" y="18"/>
                    <a:pt x="155" y="17"/>
                  </a:cubicBezTo>
                  <a:cubicBezTo>
                    <a:pt x="155" y="17"/>
                    <a:pt x="155" y="17"/>
                    <a:pt x="154" y="17"/>
                  </a:cubicBezTo>
                  <a:cubicBezTo>
                    <a:pt x="154" y="17"/>
                    <a:pt x="154" y="17"/>
                    <a:pt x="154" y="17"/>
                  </a:cubicBezTo>
                  <a:cubicBezTo>
                    <a:pt x="151" y="16"/>
                    <a:pt x="148" y="15"/>
                    <a:pt x="145" y="14"/>
                  </a:cubicBezTo>
                  <a:cubicBezTo>
                    <a:pt x="146" y="14"/>
                    <a:pt x="146" y="14"/>
                    <a:pt x="146" y="14"/>
                  </a:cubicBezTo>
                  <a:cubicBezTo>
                    <a:pt x="146" y="14"/>
                    <a:pt x="146" y="14"/>
                    <a:pt x="147" y="14"/>
                  </a:cubicBezTo>
                  <a:cubicBezTo>
                    <a:pt x="147" y="14"/>
                    <a:pt x="147" y="14"/>
                    <a:pt x="147" y="14"/>
                  </a:cubicBezTo>
                  <a:cubicBezTo>
                    <a:pt x="150" y="15"/>
                    <a:pt x="153" y="16"/>
                    <a:pt x="156" y="17"/>
                  </a:cubicBezTo>
                  <a:close/>
                  <a:moveTo>
                    <a:pt x="149" y="12"/>
                  </a:moveTo>
                  <a:cubicBezTo>
                    <a:pt x="149" y="12"/>
                    <a:pt x="149" y="12"/>
                    <a:pt x="149" y="12"/>
                  </a:cubicBezTo>
                  <a:cubicBezTo>
                    <a:pt x="151" y="13"/>
                    <a:pt x="153" y="13"/>
                    <a:pt x="155" y="14"/>
                  </a:cubicBezTo>
                  <a:cubicBezTo>
                    <a:pt x="157" y="15"/>
                    <a:pt x="158" y="15"/>
                    <a:pt x="160" y="16"/>
                  </a:cubicBezTo>
                  <a:cubicBezTo>
                    <a:pt x="158" y="16"/>
                    <a:pt x="156" y="15"/>
                    <a:pt x="155" y="15"/>
                  </a:cubicBezTo>
                  <a:cubicBezTo>
                    <a:pt x="153" y="14"/>
                    <a:pt x="151" y="13"/>
                    <a:pt x="149" y="12"/>
                  </a:cubicBezTo>
                  <a:close/>
                  <a:moveTo>
                    <a:pt x="156" y="36"/>
                  </a:moveTo>
                  <a:cubicBezTo>
                    <a:pt x="158" y="36"/>
                    <a:pt x="160" y="36"/>
                    <a:pt x="163" y="36"/>
                  </a:cubicBezTo>
                  <a:cubicBezTo>
                    <a:pt x="161" y="37"/>
                    <a:pt x="160" y="37"/>
                    <a:pt x="158" y="38"/>
                  </a:cubicBezTo>
                  <a:cubicBezTo>
                    <a:pt x="156" y="39"/>
                    <a:pt x="154" y="39"/>
                    <a:pt x="152" y="39"/>
                  </a:cubicBezTo>
                  <a:cubicBezTo>
                    <a:pt x="153" y="38"/>
                    <a:pt x="155" y="37"/>
                    <a:pt x="156" y="36"/>
                  </a:cubicBezTo>
                  <a:close/>
                  <a:moveTo>
                    <a:pt x="155" y="34"/>
                  </a:moveTo>
                  <a:cubicBezTo>
                    <a:pt x="156" y="34"/>
                    <a:pt x="156" y="33"/>
                    <a:pt x="156" y="33"/>
                  </a:cubicBezTo>
                  <a:cubicBezTo>
                    <a:pt x="156" y="33"/>
                    <a:pt x="157" y="33"/>
                    <a:pt x="157" y="33"/>
                  </a:cubicBezTo>
                  <a:cubicBezTo>
                    <a:pt x="157" y="33"/>
                    <a:pt x="157" y="34"/>
                    <a:pt x="156" y="34"/>
                  </a:cubicBezTo>
                  <a:cubicBezTo>
                    <a:pt x="156" y="34"/>
                    <a:pt x="156" y="34"/>
                    <a:pt x="155" y="34"/>
                  </a:cubicBezTo>
                  <a:close/>
                  <a:moveTo>
                    <a:pt x="134" y="213"/>
                  </a:moveTo>
                  <a:cubicBezTo>
                    <a:pt x="135" y="212"/>
                    <a:pt x="136" y="211"/>
                    <a:pt x="137" y="209"/>
                  </a:cubicBezTo>
                  <a:cubicBezTo>
                    <a:pt x="139" y="208"/>
                    <a:pt x="140" y="207"/>
                    <a:pt x="141" y="206"/>
                  </a:cubicBezTo>
                  <a:cubicBezTo>
                    <a:pt x="141" y="206"/>
                    <a:pt x="141" y="206"/>
                    <a:pt x="142" y="206"/>
                  </a:cubicBezTo>
                  <a:cubicBezTo>
                    <a:pt x="140" y="207"/>
                    <a:pt x="139" y="209"/>
                    <a:pt x="138" y="210"/>
                  </a:cubicBezTo>
                  <a:cubicBezTo>
                    <a:pt x="137" y="211"/>
                    <a:pt x="136" y="212"/>
                    <a:pt x="134" y="213"/>
                  </a:cubicBezTo>
                  <a:close/>
                  <a:moveTo>
                    <a:pt x="137" y="217"/>
                  </a:moveTo>
                  <a:cubicBezTo>
                    <a:pt x="136" y="218"/>
                    <a:pt x="135" y="219"/>
                    <a:pt x="133" y="220"/>
                  </a:cubicBezTo>
                  <a:cubicBezTo>
                    <a:pt x="134" y="220"/>
                    <a:pt x="134" y="220"/>
                    <a:pt x="134" y="219"/>
                  </a:cubicBezTo>
                  <a:cubicBezTo>
                    <a:pt x="135" y="219"/>
                    <a:pt x="136" y="218"/>
                    <a:pt x="137" y="217"/>
                  </a:cubicBezTo>
                  <a:close/>
                  <a:moveTo>
                    <a:pt x="140" y="203"/>
                  </a:moveTo>
                  <a:cubicBezTo>
                    <a:pt x="138" y="204"/>
                    <a:pt x="136" y="206"/>
                    <a:pt x="134" y="208"/>
                  </a:cubicBezTo>
                  <a:cubicBezTo>
                    <a:pt x="132" y="209"/>
                    <a:pt x="130" y="210"/>
                    <a:pt x="128" y="211"/>
                  </a:cubicBezTo>
                  <a:cubicBezTo>
                    <a:pt x="128" y="210"/>
                    <a:pt x="128" y="210"/>
                    <a:pt x="127" y="210"/>
                  </a:cubicBezTo>
                  <a:cubicBezTo>
                    <a:pt x="128" y="210"/>
                    <a:pt x="128" y="209"/>
                    <a:pt x="128" y="209"/>
                  </a:cubicBezTo>
                  <a:cubicBezTo>
                    <a:pt x="131" y="207"/>
                    <a:pt x="134" y="205"/>
                    <a:pt x="137" y="202"/>
                  </a:cubicBezTo>
                  <a:cubicBezTo>
                    <a:pt x="141" y="199"/>
                    <a:pt x="145" y="196"/>
                    <a:pt x="149" y="193"/>
                  </a:cubicBezTo>
                  <a:cubicBezTo>
                    <a:pt x="146" y="197"/>
                    <a:pt x="143" y="200"/>
                    <a:pt x="140" y="203"/>
                  </a:cubicBezTo>
                  <a:close/>
                  <a:moveTo>
                    <a:pt x="117" y="206"/>
                  </a:moveTo>
                  <a:cubicBezTo>
                    <a:pt x="117" y="206"/>
                    <a:pt x="118" y="205"/>
                    <a:pt x="118" y="205"/>
                  </a:cubicBezTo>
                  <a:cubicBezTo>
                    <a:pt x="119" y="205"/>
                    <a:pt x="119" y="206"/>
                    <a:pt x="119" y="206"/>
                  </a:cubicBezTo>
                  <a:cubicBezTo>
                    <a:pt x="119" y="206"/>
                    <a:pt x="119" y="206"/>
                    <a:pt x="118" y="207"/>
                  </a:cubicBezTo>
                  <a:cubicBezTo>
                    <a:pt x="118" y="207"/>
                    <a:pt x="117" y="206"/>
                    <a:pt x="117" y="206"/>
                  </a:cubicBezTo>
                  <a:close/>
                  <a:moveTo>
                    <a:pt x="117" y="208"/>
                  </a:moveTo>
                  <a:cubicBezTo>
                    <a:pt x="117" y="208"/>
                    <a:pt x="117" y="208"/>
                    <a:pt x="117" y="208"/>
                  </a:cubicBezTo>
                  <a:cubicBezTo>
                    <a:pt x="117" y="208"/>
                    <a:pt x="116" y="208"/>
                    <a:pt x="116" y="207"/>
                  </a:cubicBezTo>
                  <a:cubicBezTo>
                    <a:pt x="116" y="207"/>
                    <a:pt x="116" y="207"/>
                    <a:pt x="116" y="207"/>
                  </a:cubicBezTo>
                  <a:cubicBezTo>
                    <a:pt x="116" y="207"/>
                    <a:pt x="117" y="208"/>
                    <a:pt x="117" y="208"/>
                  </a:cubicBezTo>
                  <a:close/>
                  <a:moveTo>
                    <a:pt x="116" y="202"/>
                  </a:moveTo>
                  <a:cubicBezTo>
                    <a:pt x="116" y="202"/>
                    <a:pt x="115" y="201"/>
                    <a:pt x="115" y="201"/>
                  </a:cubicBezTo>
                  <a:cubicBezTo>
                    <a:pt x="116" y="199"/>
                    <a:pt x="118" y="198"/>
                    <a:pt x="120" y="196"/>
                  </a:cubicBezTo>
                  <a:cubicBezTo>
                    <a:pt x="127" y="190"/>
                    <a:pt x="134" y="185"/>
                    <a:pt x="141" y="180"/>
                  </a:cubicBezTo>
                  <a:cubicBezTo>
                    <a:pt x="133" y="188"/>
                    <a:pt x="125" y="195"/>
                    <a:pt x="116" y="202"/>
                  </a:cubicBezTo>
                  <a:close/>
                  <a:moveTo>
                    <a:pt x="88" y="181"/>
                  </a:moveTo>
                  <a:cubicBezTo>
                    <a:pt x="88" y="180"/>
                    <a:pt x="88" y="178"/>
                    <a:pt x="88" y="177"/>
                  </a:cubicBezTo>
                  <a:cubicBezTo>
                    <a:pt x="90" y="176"/>
                    <a:pt x="92" y="174"/>
                    <a:pt x="94" y="172"/>
                  </a:cubicBezTo>
                  <a:cubicBezTo>
                    <a:pt x="97" y="171"/>
                    <a:pt x="99" y="170"/>
                    <a:pt x="102" y="169"/>
                  </a:cubicBezTo>
                  <a:cubicBezTo>
                    <a:pt x="100" y="171"/>
                    <a:pt x="98" y="173"/>
                    <a:pt x="97" y="175"/>
                  </a:cubicBezTo>
                  <a:cubicBezTo>
                    <a:pt x="94" y="177"/>
                    <a:pt x="91" y="179"/>
                    <a:pt x="88" y="181"/>
                  </a:cubicBezTo>
                  <a:close/>
                  <a:moveTo>
                    <a:pt x="89" y="194"/>
                  </a:moveTo>
                  <a:cubicBezTo>
                    <a:pt x="89" y="194"/>
                    <a:pt x="88" y="195"/>
                    <a:pt x="88" y="196"/>
                  </a:cubicBezTo>
                  <a:cubicBezTo>
                    <a:pt x="87" y="196"/>
                    <a:pt x="87" y="196"/>
                    <a:pt x="87" y="196"/>
                  </a:cubicBezTo>
                  <a:cubicBezTo>
                    <a:pt x="88" y="195"/>
                    <a:pt x="89" y="194"/>
                    <a:pt x="89" y="194"/>
                  </a:cubicBezTo>
                  <a:cubicBezTo>
                    <a:pt x="89" y="194"/>
                    <a:pt x="89" y="194"/>
                    <a:pt x="89" y="194"/>
                  </a:cubicBezTo>
                  <a:close/>
                  <a:moveTo>
                    <a:pt x="83" y="166"/>
                  </a:moveTo>
                  <a:cubicBezTo>
                    <a:pt x="83" y="166"/>
                    <a:pt x="82" y="167"/>
                    <a:pt x="82" y="167"/>
                  </a:cubicBezTo>
                  <a:cubicBezTo>
                    <a:pt x="82" y="167"/>
                    <a:pt x="82" y="167"/>
                    <a:pt x="82" y="167"/>
                  </a:cubicBezTo>
                  <a:cubicBezTo>
                    <a:pt x="83" y="165"/>
                    <a:pt x="84" y="164"/>
                    <a:pt x="85" y="163"/>
                  </a:cubicBezTo>
                  <a:cubicBezTo>
                    <a:pt x="85" y="164"/>
                    <a:pt x="85" y="164"/>
                    <a:pt x="85" y="165"/>
                  </a:cubicBezTo>
                  <a:cubicBezTo>
                    <a:pt x="84" y="165"/>
                    <a:pt x="84" y="166"/>
                    <a:pt x="83" y="166"/>
                  </a:cubicBezTo>
                  <a:close/>
                  <a:moveTo>
                    <a:pt x="85" y="175"/>
                  </a:moveTo>
                  <a:cubicBezTo>
                    <a:pt x="84" y="175"/>
                    <a:pt x="84" y="175"/>
                    <a:pt x="83" y="176"/>
                  </a:cubicBezTo>
                  <a:cubicBezTo>
                    <a:pt x="83" y="175"/>
                    <a:pt x="83" y="175"/>
                    <a:pt x="83" y="175"/>
                  </a:cubicBezTo>
                  <a:cubicBezTo>
                    <a:pt x="84" y="175"/>
                    <a:pt x="84" y="175"/>
                    <a:pt x="85" y="175"/>
                  </a:cubicBezTo>
                  <a:close/>
                  <a:moveTo>
                    <a:pt x="62" y="209"/>
                  </a:moveTo>
                  <a:cubicBezTo>
                    <a:pt x="60" y="208"/>
                    <a:pt x="59" y="207"/>
                    <a:pt x="58" y="206"/>
                  </a:cubicBezTo>
                  <a:cubicBezTo>
                    <a:pt x="58" y="205"/>
                    <a:pt x="58" y="205"/>
                    <a:pt x="58" y="205"/>
                  </a:cubicBezTo>
                  <a:cubicBezTo>
                    <a:pt x="58" y="204"/>
                    <a:pt x="58" y="203"/>
                    <a:pt x="58" y="202"/>
                  </a:cubicBezTo>
                  <a:cubicBezTo>
                    <a:pt x="58" y="203"/>
                    <a:pt x="59" y="203"/>
                    <a:pt x="59" y="203"/>
                  </a:cubicBezTo>
                  <a:cubicBezTo>
                    <a:pt x="60" y="205"/>
                    <a:pt x="61" y="207"/>
                    <a:pt x="62" y="209"/>
                  </a:cubicBezTo>
                  <a:cubicBezTo>
                    <a:pt x="62" y="209"/>
                    <a:pt x="62" y="209"/>
                    <a:pt x="62" y="209"/>
                  </a:cubicBezTo>
                  <a:close/>
                  <a:moveTo>
                    <a:pt x="62" y="211"/>
                  </a:moveTo>
                  <a:cubicBezTo>
                    <a:pt x="62" y="211"/>
                    <a:pt x="62" y="211"/>
                    <a:pt x="62" y="211"/>
                  </a:cubicBezTo>
                  <a:cubicBezTo>
                    <a:pt x="63" y="211"/>
                    <a:pt x="63" y="211"/>
                    <a:pt x="63" y="211"/>
                  </a:cubicBezTo>
                  <a:cubicBezTo>
                    <a:pt x="61" y="211"/>
                    <a:pt x="60" y="210"/>
                    <a:pt x="59" y="210"/>
                  </a:cubicBezTo>
                  <a:cubicBezTo>
                    <a:pt x="60" y="210"/>
                    <a:pt x="61" y="211"/>
                    <a:pt x="62" y="211"/>
                  </a:cubicBezTo>
                  <a:close/>
                  <a:moveTo>
                    <a:pt x="60" y="200"/>
                  </a:moveTo>
                  <a:cubicBezTo>
                    <a:pt x="59" y="199"/>
                    <a:pt x="58" y="197"/>
                    <a:pt x="57" y="196"/>
                  </a:cubicBezTo>
                  <a:cubicBezTo>
                    <a:pt x="57" y="196"/>
                    <a:pt x="57" y="196"/>
                    <a:pt x="58" y="196"/>
                  </a:cubicBezTo>
                  <a:cubicBezTo>
                    <a:pt x="58" y="196"/>
                    <a:pt x="58" y="196"/>
                    <a:pt x="58" y="195"/>
                  </a:cubicBezTo>
                  <a:cubicBezTo>
                    <a:pt x="60" y="197"/>
                    <a:pt x="61" y="199"/>
                    <a:pt x="63" y="201"/>
                  </a:cubicBezTo>
                  <a:cubicBezTo>
                    <a:pt x="63" y="201"/>
                    <a:pt x="63" y="201"/>
                    <a:pt x="63" y="201"/>
                  </a:cubicBezTo>
                  <a:cubicBezTo>
                    <a:pt x="62" y="201"/>
                    <a:pt x="61" y="200"/>
                    <a:pt x="60" y="200"/>
                  </a:cubicBezTo>
                  <a:cubicBezTo>
                    <a:pt x="60" y="200"/>
                    <a:pt x="60" y="200"/>
                    <a:pt x="60" y="200"/>
                  </a:cubicBezTo>
                  <a:close/>
                  <a:moveTo>
                    <a:pt x="44" y="171"/>
                  </a:moveTo>
                  <a:cubicBezTo>
                    <a:pt x="45" y="173"/>
                    <a:pt x="47" y="175"/>
                    <a:pt x="48" y="176"/>
                  </a:cubicBezTo>
                  <a:cubicBezTo>
                    <a:pt x="48" y="177"/>
                    <a:pt x="48" y="178"/>
                    <a:pt x="48" y="180"/>
                  </a:cubicBezTo>
                  <a:cubicBezTo>
                    <a:pt x="48" y="179"/>
                    <a:pt x="47" y="179"/>
                    <a:pt x="47" y="179"/>
                  </a:cubicBezTo>
                  <a:cubicBezTo>
                    <a:pt x="47" y="178"/>
                    <a:pt x="46" y="177"/>
                    <a:pt x="46" y="176"/>
                  </a:cubicBezTo>
                  <a:cubicBezTo>
                    <a:pt x="45" y="174"/>
                    <a:pt x="44" y="171"/>
                    <a:pt x="43" y="168"/>
                  </a:cubicBezTo>
                  <a:cubicBezTo>
                    <a:pt x="43" y="169"/>
                    <a:pt x="44" y="170"/>
                    <a:pt x="44" y="170"/>
                  </a:cubicBezTo>
                  <a:cubicBezTo>
                    <a:pt x="44" y="170"/>
                    <a:pt x="44" y="171"/>
                    <a:pt x="44" y="171"/>
                  </a:cubicBezTo>
                  <a:close/>
                  <a:moveTo>
                    <a:pt x="33" y="98"/>
                  </a:moveTo>
                  <a:cubicBezTo>
                    <a:pt x="33" y="99"/>
                    <a:pt x="33" y="100"/>
                    <a:pt x="33" y="101"/>
                  </a:cubicBezTo>
                  <a:cubicBezTo>
                    <a:pt x="33" y="102"/>
                    <a:pt x="32" y="103"/>
                    <a:pt x="32" y="104"/>
                  </a:cubicBezTo>
                  <a:cubicBezTo>
                    <a:pt x="32" y="103"/>
                    <a:pt x="31" y="101"/>
                    <a:pt x="31" y="99"/>
                  </a:cubicBezTo>
                  <a:cubicBezTo>
                    <a:pt x="32" y="99"/>
                    <a:pt x="32" y="99"/>
                    <a:pt x="33" y="98"/>
                  </a:cubicBezTo>
                  <a:close/>
                  <a:moveTo>
                    <a:pt x="31" y="98"/>
                  </a:moveTo>
                  <a:cubicBezTo>
                    <a:pt x="30" y="97"/>
                    <a:pt x="30" y="97"/>
                    <a:pt x="30" y="97"/>
                  </a:cubicBezTo>
                  <a:cubicBezTo>
                    <a:pt x="31" y="97"/>
                    <a:pt x="31" y="96"/>
                    <a:pt x="32" y="96"/>
                  </a:cubicBezTo>
                  <a:cubicBezTo>
                    <a:pt x="32" y="96"/>
                    <a:pt x="32" y="96"/>
                    <a:pt x="32" y="97"/>
                  </a:cubicBezTo>
                  <a:cubicBezTo>
                    <a:pt x="32" y="97"/>
                    <a:pt x="31" y="97"/>
                    <a:pt x="31" y="98"/>
                  </a:cubicBezTo>
                  <a:close/>
                  <a:moveTo>
                    <a:pt x="32" y="85"/>
                  </a:moveTo>
                  <a:cubicBezTo>
                    <a:pt x="32" y="85"/>
                    <a:pt x="32" y="85"/>
                    <a:pt x="32" y="85"/>
                  </a:cubicBezTo>
                  <a:cubicBezTo>
                    <a:pt x="33" y="83"/>
                    <a:pt x="34" y="82"/>
                    <a:pt x="36" y="80"/>
                  </a:cubicBezTo>
                  <a:cubicBezTo>
                    <a:pt x="35" y="81"/>
                    <a:pt x="35" y="81"/>
                    <a:pt x="34" y="82"/>
                  </a:cubicBezTo>
                  <a:cubicBezTo>
                    <a:pt x="33" y="83"/>
                    <a:pt x="33" y="84"/>
                    <a:pt x="32" y="85"/>
                  </a:cubicBezTo>
                  <a:close/>
                  <a:moveTo>
                    <a:pt x="35" y="84"/>
                  </a:moveTo>
                  <a:cubicBezTo>
                    <a:pt x="35" y="84"/>
                    <a:pt x="35" y="83"/>
                    <a:pt x="36" y="83"/>
                  </a:cubicBezTo>
                  <a:cubicBezTo>
                    <a:pt x="36" y="83"/>
                    <a:pt x="36" y="82"/>
                    <a:pt x="37" y="82"/>
                  </a:cubicBezTo>
                  <a:cubicBezTo>
                    <a:pt x="36" y="83"/>
                    <a:pt x="35" y="85"/>
                    <a:pt x="34" y="86"/>
                  </a:cubicBezTo>
                  <a:cubicBezTo>
                    <a:pt x="34" y="86"/>
                    <a:pt x="34" y="86"/>
                    <a:pt x="34" y="86"/>
                  </a:cubicBezTo>
                  <a:cubicBezTo>
                    <a:pt x="34" y="86"/>
                    <a:pt x="34" y="86"/>
                    <a:pt x="34" y="86"/>
                  </a:cubicBezTo>
                  <a:cubicBezTo>
                    <a:pt x="34" y="86"/>
                    <a:pt x="34" y="86"/>
                    <a:pt x="34" y="86"/>
                  </a:cubicBezTo>
                  <a:cubicBezTo>
                    <a:pt x="34" y="85"/>
                    <a:pt x="34" y="85"/>
                    <a:pt x="35" y="84"/>
                  </a:cubicBezTo>
                  <a:close/>
                  <a:moveTo>
                    <a:pt x="37" y="73"/>
                  </a:moveTo>
                  <a:cubicBezTo>
                    <a:pt x="39" y="72"/>
                    <a:pt x="40" y="71"/>
                    <a:pt x="41" y="71"/>
                  </a:cubicBezTo>
                  <a:cubicBezTo>
                    <a:pt x="41" y="71"/>
                    <a:pt x="41" y="71"/>
                    <a:pt x="41" y="71"/>
                  </a:cubicBezTo>
                  <a:cubicBezTo>
                    <a:pt x="41" y="71"/>
                    <a:pt x="40" y="71"/>
                    <a:pt x="40" y="71"/>
                  </a:cubicBezTo>
                  <a:cubicBezTo>
                    <a:pt x="39" y="72"/>
                    <a:pt x="38" y="73"/>
                    <a:pt x="36" y="74"/>
                  </a:cubicBezTo>
                  <a:cubicBezTo>
                    <a:pt x="37" y="74"/>
                    <a:pt x="37" y="73"/>
                    <a:pt x="37" y="73"/>
                  </a:cubicBezTo>
                  <a:close/>
                  <a:moveTo>
                    <a:pt x="35" y="72"/>
                  </a:moveTo>
                  <a:cubicBezTo>
                    <a:pt x="36" y="71"/>
                    <a:pt x="37" y="70"/>
                    <a:pt x="39" y="68"/>
                  </a:cubicBezTo>
                  <a:cubicBezTo>
                    <a:pt x="38" y="69"/>
                    <a:pt x="37" y="70"/>
                    <a:pt x="36" y="71"/>
                  </a:cubicBezTo>
                  <a:cubicBezTo>
                    <a:pt x="36" y="72"/>
                    <a:pt x="35" y="72"/>
                    <a:pt x="35" y="72"/>
                  </a:cubicBezTo>
                  <a:close/>
                  <a:moveTo>
                    <a:pt x="42" y="77"/>
                  </a:moveTo>
                  <a:cubicBezTo>
                    <a:pt x="42" y="76"/>
                    <a:pt x="43" y="76"/>
                    <a:pt x="43" y="76"/>
                  </a:cubicBezTo>
                  <a:cubicBezTo>
                    <a:pt x="42" y="77"/>
                    <a:pt x="42" y="78"/>
                    <a:pt x="41" y="80"/>
                  </a:cubicBezTo>
                  <a:cubicBezTo>
                    <a:pt x="41" y="80"/>
                    <a:pt x="41" y="80"/>
                    <a:pt x="41" y="80"/>
                  </a:cubicBezTo>
                  <a:cubicBezTo>
                    <a:pt x="40" y="81"/>
                    <a:pt x="39" y="82"/>
                    <a:pt x="38" y="83"/>
                  </a:cubicBezTo>
                  <a:cubicBezTo>
                    <a:pt x="38" y="83"/>
                    <a:pt x="38" y="83"/>
                    <a:pt x="37" y="83"/>
                  </a:cubicBezTo>
                  <a:cubicBezTo>
                    <a:pt x="39" y="81"/>
                    <a:pt x="40" y="79"/>
                    <a:pt x="42" y="77"/>
                  </a:cubicBezTo>
                  <a:close/>
                  <a:moveTo>
                    <a:pt x="69" y="32"/>
                  </a:moveTo>
                  <a:cubicBezTo>
                    <a:pt x="67" y="34"/>
                    <a:pt x="64" y="36"/>
                    <a:pt x="62" y="37"/>
                  </a:cubicBezTo>
                  <a:cubicBezTo>
                    <a:pt x="62" y="37"/>
                    <a:pt x="62" y="37"/>
                    <a:pt x="62" y="37"/>
                  </a:cubicBezTo>
                  <a:cubicBezTo>
                    <a:pt x="60" y="38"/>
                    <a:pt x="59" y="40"/>
                    <a:pt x="57" y="41"/>
                  </a:cubicBezTo>
                  <a:cubicBezTo>
                    <a:pt x="58" y="39"/>
                    <a:pt x="59" y="37"/>
                    <a:pt x="60" y="36"/>
                  </a:cubicBezTo>
                  <a:cubicBezTo>
                    <a:pt x="63" y="35"/>
                    <a:pt x="66" y="33"/>
                    <a:pt x="69" y="32"/>
                  </a:cubicBezTo>
                  <a:close/>
                  <a:moveTo>
                    <a:pt x="55" y="33"/>
                  </a:moveTo>
                  <a:cubicBezTo>
                    <a:pt x="55" y="33"/>
                    <a:pt x="55" y="33"/>
                    <a:pt x="56" y="33"/>
                  </a:cubicBezTo>
                  <a:cubicBezTo>
                    <a:pt x="59" y="31"/>
                    <a:pt x="63" y="29"/>
                    <a:pt x="66" y="28"/>
                  </a:cubicBezTo>
                  <a:cubicBezTo>
                    <a:pt x="65" y="28"/>
                    <a:pt x="64" y="29"/>
                    <a:pt x="63" y="29"/>
                  </a:cubicBezTo>
                  <a:cubicBezTo>
                    <a:pt x="61" y="31"/>
                    <a:pt x="58" y="32"/>
                    <a:pt x="55" y="33"/>
                  </a:cubicBezTo>
                  <a:close/>
                  <a:moveTo>
                    <a:pt x="73" y="36"/>
                  </a:moveTo>
                  <a:cubicBezTo>
                    <a:pt x="74" y="36"/>
                    <a:pt x="74" y="35"/>
                    <a:pt x="74" y="35"/>
                  </a:cubicBezTo>
                  <a:cubicBezTo>
                    <a:pt x="73" y="38"/>
                    <a:pt x="71" y="40"/>
                    <a:pt x="69" y="42"/>
                  </a:cubicBezTo>
                  <a:cubicBezTo>
                    <a:pt x="67" y="43"/>
                    <a:pt x="65" y="45"/>
                    <a:pt x="64" y="46"/>
                  </a:cubicBezTo>
                  <a:cubicBezTo>
                    <a:pt x="67" y="43"/>
                    <a:pt x="70" y="39"/>
                    <a:pt x="73" y="36"/>
                  </a:cubicBezTo>
                  <a:close/>
                  <a:moveTo>
                    <a:pt x="70" y="36"/>
                  </a:moveTo>
                  <a:cubicBezTo>
                    <a:pt x="71" y="35"/>
                    <a:pt x="72" y="34"/>
                    <a:pt x="74" y="32"/>
                  </a:cubicBezTo>
                  <a:cubicBezTo>
                    <a:pt x="73" y="33"/>
                    <a:pt x="73" y="33"/>
                    <a:pt x="73" y="34"/>
                  </a:cubicBezTo>
                  <a:cubicBezTo>
                    <a:pt x="72" y="34"/>
                    <a:pt x="71" y="35"/>
                    <a:pt x="70" y="36"/>
                  </a:cubicBezTo>
                  <a:close/>
                  <a:moveTo>
                    <a:pt x="77" y="34"/>
                  </a:moveTo>
                  <a:cubicBezTo>
                    <a:pt x="78" y="33"/>
                    <a:pt x="79" y="33"/>
                    <a:pt x="80" y="32"/>
                  </a:cubicBezTo>
                  <a:cubicBezTo>
                    <a:pt x="78" y="34"/>
                    <a:pt x="77" y="36"/>
                    <a:pt x="75" y="37"/>
                  </a:cubicBezTo>
                  <a:cubicBezTo>
                    <a:pt x="74" y="38"/>
                    <a:pt x="74" y="39"/>
                    <a:pt x="73" y="39"/>
                  </a:cubicBezTo>
                  <a:cubicBezTo>
                    <a:pt x="74" y="37"/>
                    <a:pt x="76" y="36"/>
                    <a:pt x="77" y="34"/>
                  </a:cubicBezTo>
                  <a:close/>
                  <a:moveTo>
                    <a:pt x="77" y="31"/>
                  </a:moveTo>
                  <a:cubicBezTo>
                    <a:pt x="77" y="31"/>
                    <a:pt x="77" y="30"/>
                    <a:pt x="78" y="30"/>
                  </a:cubicBezTo>
                  <a:cubicBezTo>
                    <a:pt x="78" y="30"/>
                    <a:pt x="78" y="30"/>
                    <a:pt x="78" y="29"/>
                  </a:cubicBezTo>
                  <a:cubicBezTo>
                    <a:pt x="78" y="29"/>
                    <a:pt x="78" y="29"/>
                    <a:pt x="79" y="29"/>
                  </a:cubicBezTo>
                  <a:cubicBezTo>
                    <a:pt x="78" y="29"/>
                    <a:pt x="78" y="30"/>
                    <a:pt x="78" y="30"/>
                  </a:cubicBezTo>
                  <a:cubicBezTo>
                    <a:pt x="77" y="30"/>
                    <a:pt x="77" y="31"/>
                    <a:pt x="77" y="31"/>
                  </a:cubicBezTo>
                  <a:close/>
                  <a:moveTo>
                    <a:pt x="96" y="32"/>
                  </a:moveTo>
                  <a:cubicBezTo>
                    <a:pt x="96" y="32"/>
                    <a:pt x="96" y="32"/>
                    <a:pt x="96" y="32"/>
                  </a:cubicBezTo>
                  <a:cubicBezTo>
                    <a:pt x="95" y="34"/>
                    <a:pt x="93" y="36"/>
                    <a:pt x="91" y="38"/>
                  </a:cubicBezTo>
                  <a:cubicBezTo>
                    <a:pt x="91" y="38"/>
                    <a:pt x="90" y="38"/>
                    <a:pt x="90" y="39"/>
                  </a:cubicBezTo>
                  <a:cubicBezTo>
                    <a:pt x="90" y="39"/>
                    <a:pt x="90" y="39"/>
                    <a:pt x="90" y="39"/>
                  </a:cubicBezTo>
                  <a:cubicBezTo>
                    <a:pt x="88" y="41"/>
                    <a:pt x="87" y="43"/>
                    <a:pt x="85" y="44"/>
                  </a:cubicBezTo>
                  <a:cubicBezTo>
                    <a:pt x="82" y="46"/>
                    <a:pt x="80" y="48"/>
                    <a:pt x="77" y="50"/>
                  </a:cubicBezTo>
                  <a:cubicBezTo>
                    <a:pt x="77" y="50"/>
                    <a:pt x="77" y="50"/>
                    <a:pt x="76" y="50"/>
                  </a:cubicBezTo>
                  <a:cubicBezTo>
                    <a:pt x="76" y="51"/>
                    <a:pt x="75" y="51"/>
                    <a:pt x="74" y="52"/>
                  </a:cubicBezTo>
                  <a:cubicBezTo>
                    <a:pt x="73" y="53"/>
                    <a:pt x="73" y="53"/>
                    <a:pt x="73" y="53"/>
                  </a:cubicBezTo>
                  <a:cubicBezTo>
                    <a:pt x="76" y="49"/>
                    <a:pt x="80" y="45"/>
                    <a:pt x="83" y="42"/>
                  </a:cubicBezTo>
                  <a:cubicBezTo>
                    <a:pt x="87" y="38"/>
                    <a:pt x="91" y="35"/>
                    <a:pt x="96" y="32"/>
                  </a:cubicBezTo>
                  <a:close/>
                  <a:moveTo>
                    <a:pt x="87" y="36"/>
                  </a:moveTo>
                  <a:cubicBezTo>
                    <a:pt x="87" y="36"/>
                    <a:pt x="88" y="35"/>
                    <a:pt x="88" y="35"/>
                  </a:cubicBezTo>
                  <a:cubicBezTo>
                    <a:pt x="89" y="35"/>
                    <a:pt x="89" y="35"/>
                    <a:pt x="90" y="34"/>
                  </a:cubicBezTo>
                  <a:cubicBezTo>
                    <a:pt x="89" y="35"/>
                    <a:pt x="88" y="36"/>
                    <a:pt x="87" y="36"/>
                  </a:cubicBezTo>
                  <a:close/>
                  <a:moveTo>
                    <a:pt x="111" y="34"/>
                  </a:moveTo>
                  <a:cubicBezTo>
                    <a:pt x="110" y="34"/>
                    <a:pt x="110" y="34"/>
                    <a:pt x="109" y="34"/>
                  </a:cubicBezTo>
                  <a:cubicBezTo>
                    <a:pt x="109" y="34"/>
                    <a:pt x="108" y="34"/>
                    <a:pt x="108" y="34"/>
                  </a:cubicBezTo>
                  <a:cubicBezTo>
                    <a:pt x="108" y="34"/>
                    <a:pt x="108" y="33"/>
                    <a:pt x="109" y="33"/>
                  </a:cubicBezTo>
                  <a:cubicBezTo>
                    <a:pt x="109" y="33"/>
                    <a:pt x="109" y="32"/>
                    <a:pt x="110" y="32"/>
                  </a:cubicBezTo>
                  <a:cubicBezTo>
                    <a:pt x="111" y="32"/>
                    <a:pt x="112" y="32"/>
                    <a:pt x="113" y="32"/>
                  </a:cubicBezTo>
                  <a:cubicBezTo>
                    <a:pt x="112" y="33"/>
                    <a:pt x="112" y="33"/>
                    <a:pt x="111" y="34"/>
                  </a:cubicBezTo>
                  <a:close/>
                  <a:moveTo>
                    <a:pt x="112" y="36"/>
                  </a:moveTo>
                  <a:cubicBezTo>
                    <a:pt x="111" y="36"/>
                    <a:pt x="111" y="37"/>
                    <a:pt x="110" y="37"/>
                  </a:cubicBezTo>
                  <a:cubicBezTo>
                    <a:pt x="110" y="37"/>
                    <a:pt x="109" y="37"/>
                    <a:pt x="109" y="37"/>
                  </a:cubicBezTo>
                  <a:cubicBezTo>
                    <a:pt x="110" y="37"/>
                    <a:pt x="110" y="36"/>
                    <a:pt x="111" y="36"/>
                  </a:cubicBezTo>
                  <a:cubicBezTo>
                    <a:pt x="111" y="36"/>
                    <a:pt x="111" y="36"/>
                    <a:pt x="112" y="36"/>
                  </a:cubicBezTo>
                  <a:close/>
                  <a:moveTo>
                    <a:pt x="108" y="36"/>
                  </a:moveTo>
                  <a:cubicBezTo>
                    <a:pt x="107" y="37"/>
                    <a:pt x="106" y="37"/>
                    <a:pt x="105" y="38"/>
                  </a:cubicBezTo>
                  <a:cubicBezTo>
                    <a:pt x="105" y="38"/>
                    <a:pt x="105" y="39"/>
                    <a:pt x="105" y="39"/>
                  </a:cubicBezTo>
                  <a:cubicBezTo>
                    <a:pt x="104" y="39"/>
                    <a:pt x="104" y="39"/>
                    <a:pt x="103" y="39"/>
                  </a:cubicBezTo>
                  <a:cubicBezTo>
                    <a:pt x="104" y="38"/>
                    <a:pt x="105" y="37"/>
                    <a:pt x="106" y="36"/>
                  </a:cubicBezTo>
                  <a:cubicBezTo>
                    <a:pt x="107" y="36"/>
                    <a:pt x="107" y="36"/>
                    <a:pt x="108" y="36"/>
                  </a:cubicBezTo>
                  <a:close/>
                  <a:moveTo>
                    <a:pt x="122" y="49"/>
                  </a:moveTo>
                  <a:cubicBezTo>
                    <a:pt x="125" y="49"/>
                    <a:pt x="128" y="48"/>
                    <a:pt x="132" y="47"/>
                  </a:cubicBezTo>
                  <a:cubicBezTo>
                    <a:pt x="131" y="48"/>
                    <a:pt x="130" y="49"/>
                    <a:pt x="129" y="50"/>
                  </a:cubicBezTo>
                  <a:cubicBezTo>
                    <a:pt x="128" y="50"/>
                    <a:pt x="127" y="51"/>
                    <a:pt x="126" y="51"/>
                  </a:cubicBezTo>
                  <a:cubicBezTo>
                    <a:pt x="126" y="51"/>
                    <a:pt x="126" y="51"/>
                    <a:pt x="126" y="51"/>
                  </a:cubicBezTo>
                  <a:cubicBezTo>
                    <a:pt x="125" y="52"/>
                    <a:pt x="125" y="52"/>
                    <a:pt x="125" y="52"/>
                  </a:cubicBezTo>
                  <a:cubicBezTo>
                    <a:pt x="125" y="52"/>
                    <a:pt x="126" y="51"/>
                    <a:pt x="127" y="50"/>
                  </a:cubicBezTo>
                  <a:cubicBezTo>
                    <a:pt x="127" y="50"/>
                    <a:pt x="126" y="48"/>
                    <a:pt x="126" y="49"/>
                  </a:cubicBezTo>
                  <a:cubicBezTo>
                    <a:pt x="125" y="50"/>
                    <a:pt x="124" y="51"/>
                    <a:pt x="123" y="52"/>
                  </a:cubicBezTo>
                  <a:cubicBezTo>
                    <a:pt x="123" y="51"/>
                    <a:pt x="122" y="51"/>
                    <a:pt x="121" y="51"/>
                  </a:cubicBezTo>
                  <a:cubicBezTo>
                    <a:pt x="121" y="51"/>
                    <a:pt x="121" y="51"/>
                    <a:pt x="121" y="51"/>
                  </a:cubicBezTo>
                  <a:cubicBezTo>
                    <a:pt x="121" y="51"/>
                    <a:pt x="121" y="51"/>
                    <a:pt x="122" y="50"/>
                  </a:cubicBezTo>
                  <a:cubicBezTo>
                    <a:pt x="122" y="50"/>
                    <a:pt x="122" y="50"/>
                    <a:pt x="122" y="49"/>
                  </a:cubicBezTo>
                  <a:close/>
                  <a:moveTo>
                    <a:pt x="148" y="57"/>
                  </a:moveTo>
                  <a:cubicBezTo>
                    <a:pt x="146" y="57"/>
                    <a:pt x="143" y="58"/>
                    <a:pt x="141" y="59"/>
                  </a:cubicBezTo>
                  <a:cubicBezTo>
                    <a:pt x="142" y="58"/>
                    <a:pt x="143" y="57"/>
                    <a:pt x="144" y="56"/>
                  </a:cubicBezTo>
                  <a:cubicBezTo>
                    <a:pt x="149" y="54"/>
                    <a:pt x="153" y="52"/>
                    <a:pt x="158" y="50"/>
                  </a:cubicBezTo>
                  <a:cubicBezTo>
                    <a:pt x="155" y="52"/>
                    <a:pt x="151" y="54"/>
                    <a:pt x="148" y="57"/>
                  </a:cubicBezTo>
                  <a:close/>
                  <a:moveTo>
                    <a:pt x="160" y="51"/>
                  </a:moveTo>
                  <a:cubicBezTo>
                    <a:pt x="159" y="52"/>
                    <a:pt x="159" y="52"/>
                    <a:pt x="159" y="52"/>
                  </a:cubicBezTo>
                  <a:cubicBezTo>
                    <a:pt x="158" y="53"/>
                    <a:pt x="157" y="53"/>
                    <a:pt x="156" y="54"/>
                  </a:cubicBezTo>
                  <a:cubicBezTo>
                    <a:pt x="157" y="53"/>
                    <a:pt x="158" y="52"/>
                    <a:pt x="160" y="51"/>
                  </a:cubicBezTo>
                  <a:close/>
                  <a:moveTo>
                    <a:pt x="163" y="63"/>
                  </a:moveTo>
                  <a:cubicBezTo>
                    <a:pt x="167" y="61"/>
                    <a:pt x="171" y="59"/>
                    <a:pt x="175" y="57"/>
                  </a:cubicBezTo>
                  <a:cubicBezTo>
                    <a:pt x="174" y="58"/>
                    <a:pt x="173" y="60"/>
                    <a:pt x="172" y="61"/>
                  </a:cubicBezTo>
                  <a:cubicBezTo>
                    <a:pt x="167" y="63"/>
                    <a:pt x="161" y="66"/>
                    <a:pt x="156" y="69"/>
                  </a:cubicBezTo>
                  <a:cubicBezTo>
                    <a:pt x="155" y="69"/>
                    <a:pt x="154" y="70"/>
                    <a:pt x="153" y="70"/>
                  </a:cubicBezTo>
                  <a:cubicBezTo>
                    <a:pt x="156" y="68"/>
                    <a:pt x="159" y="65"/>
                    <a:pt x="163" y="63"/>
                  </a:cubicBezTo>
                  <a:close/>
                  <a:moveTo>
                    <a:pt x="162" y="61"/>
                  </a:moveTo>
                  <a:cubicBezTo>
                    <a:pt x="163" y="60"/>
                    <a:pt x="165" y="59"/>
                    <a:pt x="166" y="57"/>
                  </a:cubicBezTo>
                  <a:cubicBezTo>
                    <a:pt x="168" y="57"/>
                    <a:pt x="169" y="56"/>
                    <a:pt x="171" y="56"/>
                  </a:cubicBezTo>
                  <a:cubicBezTo>
                    <a:pt x="168" y="57"/>
                    <a:pt x="165" y="59"/>
                    <a:pt x="162" y="61"/>
                  </a:cubicBezTo>
                  <a:cubicBezTo>
                    <a:pt x="162" y="61"/>
                    <a:pt x="162" y="61"/>
                    <a:pt x="162" y="61"/>
                  </a:cubicBezTo>
                  <a:close/>
                  <a:moveTo>
                    <a:pt x="172" y="57"/>
                  </a:moveTo>
                  <a:cubicBezTo>
                    <a:pt x="174" y="56"/>
                    <a:pt x="176" y="54"/>
                    <a:pt x="179" y="53"/>
                  </a:cubicBezTo>
                  <a:cubicBezTo>
                    <a:pt x="178" y="53"/>
                    <a:pt x="178" y="54"/>
                    <a:pt x="178" y="54"/>
                  </a:cubicBezTo>
                  <a:cubicBezTo>
                    <a:pt x="176" y="55"/>
                    <a:pt x="174" y="56"/>
                    <a:pt x="172" y="57"/>
                  </a:cubicBezTo>
                  <a:close/>
                  <a:moveTo>
                    <a:pt x="189" y="60"/>
                  </a:moveTo>
                  <a:cubicBezTo>
                    <a:pt x="185" y="62"/>
                    <a:pt x="181" y="64"/>
                    <a:pt x="176" y="66"/>
                  </a:cubicBezTo>
                  <a:cubicBezTo>
                    <a:pt x="178" y="64"/>
                    <a:pt x="180" y="62"/>
                    <a:pt x="182" y="60"/>
                  </a:cubicBezTo>
                  <a:cubicBezTo>
                    <a:pt x="184" y="60"/>
                    <a:pt x="186" y="59"/>
                    <a:pt x="187" y="59"/>
                  </a:cubicBezTo>
                  <a:cubicBezTo>
                    <a:pt x="188" y="59"/>
                    <a:pt x="188" y="59"/>
                    <a:pt x="189" y="60"/>
                  </a:cubicBezTo>
                  <a:close/>
                  <a:moveTo>
                    <a:pt x="189" y="58"/>
                  </a:moveTo>
                  <a:cubicBezTo>
                    <a:pt x="190" y="58"/>
                    <a:pt x="192" y="57"/>
                    <a:pt x="194" y="57"/>
                  </a:cubicBezTo>
                  <a:cubicBezTo>
                    <a:pt x="193" y="58"/>
                    <a:pt x="191" y="59"/>
                    <a:pt x="190" y="59"/>
                  </a:cubicBezTo>
                  <a:cubicBezTo>
                    <a:pt x="189" y="59"/>
                    <a:pt x="189" y="59"/>
                    <a:pt x="189" y="58"/>
                  </a:cubicBezTo>
                  <a:close/>
                  <a:moveTo>
                    <a:pt x="193" y="65"/>
                  </a:moveTo>
                  <a:cubicBezTo>
                    <a:pt x="194" y="65"/>
                    <a:pt x="195" y="65"/>
                    <a:pt x="196" y="64"/>
                  </a:cubicBezTo>
                  <a:cubicBezTo>
                    <a:pt x="194" y="65"/>
                    <a:pt x="193" y="66"/>
                    <a:pt x="191" y="67"/>
                  </a:cubicBezTo>
                  <a:cubicBezTo>
                    <a:pt x="188" y="69"/>
                    <a:pt x="184" y="70"/>
                    <a:pt x="181" y="72"/>
                  </a:cubicBezTo>
                  <a:cubicBezTo>
                    <a:pt x="182" y="71"/>
                    <a:pt x="183" y="71"/>
                    <a:pt x="184" y="70"/>
                  </a:cubicBezTo>
                  <a:cubicBezTo>
                    <a:pt x="187" y="68"/>
                    <a:pt x="190" y="67"/>
                    <a:pt x="193" y="65"/>
                  </a:cubicBezTo>
                  <a:close/>
                  <a:moveTo>
                    <a:pt x="188" y="65"/>
                  </a:moveTo>
                  <a:cubicBezTo>
                    <a:pt x="190" y="64"/>
                    <a:pt x="192" y="63"/>
                    <a:pt x="195" y="62"/>
                  </a:cubicBezTo>
                  <a:cubicBezTo>
                    <a:pt x="194" y="63"/>
                    <a:pt x="193" y="63"/>
                    <a:pt x="192" y="64"/>
                  </a:cubicBezTo>
                  <a:cubicBezTo>
                    <a:pt x="191" y="64"/>
                    <a:pt x="189" y="65"/>
                    <a:pt x="188" y="65"/>
                  </a:cubicBezTo>
                  <a:cubicBezTo>
                    <a:pt x="188" y="65"/>
                    <a:pt x="188" y="65"/>
                    <a:pt x="188" y="65"/>
                  </a:cubicBezTo>
                  <a:close/>
                  <a:moveTo>
                    <a:pt x="207" y="95"/>
                  </a:moveTo>
                  <a:cubicBezTo>
                    <a:pt x="210" y="94"/>
                    <a:pt x="213" y="92"/>
                    <a:pt x="215" y="91"/>
                  </a:cubicBezTo>
                  <a:cubicBezTo>
                    <a:pt x="216" y="92"/>
                    <a:pt x="216" y="93"/>
                    <a:pt x="217" y="95"/>
                  </a:cubicBezTo>
                  <a:cubicBezTo>
                    <a:pt x="212" y="97"/>
                    <a:pt x="208" y="99"/>
                    <a:pt x="204" y="101"/>
                  </a:cubicBezTo>
                  <a:cubicBezTo>
                    <a:pt x="204" y="101"/>
                    <a:pt x="203" y="101"/>
                    <a:pt x="203" y="101"/>
                  </a:cubicBezTo>
                  <a:cubicBezTo>
                    <a:pt x="202" y="102"/>
                    <a:pt x="201" y="103"/>
                    <a:pt x="199" y="104"/>
                  </a:cubicBezTo>
                  <a:cubicBezTo>
                    <a:pt x="199" y="104"/>
                    <a:pt x="199" y="105"/>
                    <a:pt x="198" y="105"/>
                  </a:cubicBezTo>
                  <a:cubicBezTo>
                    <a:pt x="198" y="105"/>
                    <a:pt x="198" y="105"/>
                    <a:pt x="198" y="105"/>
                  </a:cubicBezTo>
                  <a:cubicBezTo>
                    <a:pt x="199" y="104"/>
                    <a:pt x="200" y="103"/>
                    <a:pt x="200" y="102"/>
                  </a:cubicBezTo>
                  <a:cubicBezTo>
                    <a:pt x="203" y="100"/>
                    <a:pt x="205" y="98"/>
                    <a:pt x="208" y="96"/>
                  </a:cubicBezTo>
                  <a:cubicBezTo>
                    <a:pt x="208" y="96"/>
                    <a:pt x="208" y="95"/>
                    <a:pt x="207" y="95"/>
                  </a:cubicBezTo>
                  <a:close/>
                  <a:moveTo>
                    <a:pt x="196" y="173"/>
                  </a:moveTo>
                  <a:cubicBezTo>
                    <a:pt x="197" y="172"/>
                    <a:pt x="198" y="171"/>
                    <a:pt x="198" y="171"/>
                  </a:cubicBezTo>
                  <a:cubicBezTo>
                    <a:pt x="198" y="171"/>
                    <a:pt x="198" y="171"/>
                    <a:pt x="198" y="171"/>
                  </a:cubicBezTo>
                  <a:cubicBezTo>
                    <a:pt x="197" y="172"/>
                    <a:pt x="196" y="173"/>
                    <a:pt x="195" y="174"/>
                  </a:cubicBezTo>
                  <a:cubicBezTo>
                    <a:pt x="196" y="174"/>
                    <a:pt x="196" y="173"/>
                    <a:pt x="196" y="173"/>
                  </a:cubicBezTo>
                  <a:close/>
                  <a:moveTo>
                    <a:pt x="195" y="164"/>
                  </a:moveTo>
                  <a:cubicBezTo>
                    <a:pt x="195" y="165"/>
                    <a:pt x="195" y="165"/>
                    <a:pt x="194" y="165"/>
                  </a:cubicBezTo>
                  <a:cubicBezTo>
                    <a:pt x="195" y="164"/>
                    <a:pt x="196" y="162"/>
                    <a:pt x="197" y="161"/>
                  </a:cubicBezTo>
                  <a:cubicBezTo>
                    <a:pt x="196" y="162"/>
                    <a:pt x="196" y="163"/>
                    <a:pt x="195" y="164"/>
                  </a:cubicBezTo>
                  <a:close/>
                  <a:moveTo>
                    <a:pt x="194" y="155"/>
                  </a:moveTo>
                  <a:cubicBezTo>
                    <a:pt x="193" y="157"/>
                    <a:pt x="191" y="158"/>
                    <a:pt x="190" y="159"/>
                  </a:cubicBezTo>
                  <a:cubicBezTo>
                    <a:pt x="193" y="156"/>
                    <a:pt x="196" y="153"/>
                    <a:pt x="198" y="150"/>
                  </a:cubicBezTo>
                  <a:cubicBezTo>
                    <a:pt x="197" y="152"/>
                    <a:pt x="196" y="154"/>
                    <a:pt x="194" y="155"/>
                  </a:cubicBezTo>
                  <a:close/>
                  <a:moveTo>
                    <a:pt x="105" y="198"/>
                  </a:moveTo>
                  <a:cubicBezTo>
                    <a:pt x="105" y="198"/>
                    <a:pt x="106" y="198"/>
                    <a:pt x="106" y="197"/>
                  </a:cubicBezTo>
                  <a:cubicBezTo>
                    <a:pt x="106" y="197"/>
                    <a:pt x="107" y="197"/>
                    <a:pt x="107" y="197"/>
                  </a:cubicBezTo>
                  <a:cubicBezTo>
                    <a:pt x="106" y="198"/>
                    <a:pt x="106" y="198"/>
                    <a:pt x="105" y="199"/>
                  </a:cubicBezTo>
                  <a:cubicBezTo>
                    <a:pt x="105" y="199"/>
                    <a:pt x="105" y="198"/>
                    <a:pt x="105" y="198"/>
                  </a:cubicBezTo>
                  <a:close/>
                  <a:moveTo>
                    <a:pt x="108" y="204"/>
                  </a:moveTo>
                  <a:cubicBezTo>
                    <a:pt x="108" y="204"/>
                    <a:pt x="108" y="204"/>
                    <a:pt x="108" y="204"/>
                  </a:cubicBezTo>
                  <a:cubicBezTo>
                    <a:pt x="107" y="203"/>
                    <a:pt x="105" y="202"/>
                    <a:pt x="104" y="202"/>
                  </a:cubicBezTo>
                  <a:cubicBezTo>
                    <a:pt x="104" y="202"/>
                    <a:pt x="104" y="201"/>
                    <a:pt x="104" y="201"/>
                  </a:cubicBezTo>
                  <a:cubicBezTo>
                    <a:pt x="106" y="202"/>
                    <a:pt x="107" y="203"/>
                    <a:pt x="108" y="204"/>
                  </a:cubicBezTo>
                  <a:close/>
                  <a:moveTo>
                    <a:pt x="104" y="194"/>
                  </a:moveTo>
                  <a:cubicBezTo>
                    <a:pt x="104" y="194"/>
                    <a:pt x="103" y="194"/>
                    <a:pt x="103" y="193"/>
                  </a:cubicBezTo>
                  <a:cubicBezTo>
                    <a:pt x="104" y="192"/>
                    <a:pt x="105" y="191"/>
                    <a:pt x="106" y="190"/>
                  </a:cubicBezTo>
                  <a:cubicBezTo>
                    <a:pt x="107" y="189"/>
                    <a:pt x="109" y="188"/>
                    <a:pt x="110" y="186"/>
                  </a:cubicBezTo>
                  <a:cubicBezTo>
                    <a:pt x="115" y="183"/>
                    <a:pt x="119" y="179"/>
                    <a:pt x="123" y="176"/>
                  </a:cubicBezTo>
                  <a:cubicBezTo>
                    <a:pt x="125" y="175"/>
                    <a:pt x="127" y="174"/>
                    <a:pt x="129" y="173"/>
                  </a:cubicBezTo>
                  <a:cubicBezTo>
                    <a:pt x="124" y="177"/>
                    <a:pt x="118" y="182"/>
                    <a:pt x="112" y="187"/>
                  </a:cubicBezTo>
                  <a:cubicBezTo>
                    <a:pt x="110" y="189"/>
                    <a:pt x="107" y="192"/>
                    <a:pt x="104" y="194"/>
                  </a:cubicBezTo>
                  <a:close/>
                  <a:moveTo>
                    <a:pt x="73" y="126"/>
                  </a:moveTo>
                  <a:cubicBezTo>
                    <a:pt x="73" y="126"/>
                    <a:pt x="72" y="127"/>
                    <a:pt x="72" y="128"/>
                  </a:cubicBezTo>
                  <a:cubicBezTo>
                    <a:pt x="71" y="127"/>
                    <a:pt x="71" y="126"/>
                    <a:pt x="71" y="125"/>
                  </a:cubicBezTo>
                  <a:cubicBezTo>
                    <a:pt x="71" y="125"/>
                    <a:pt x="71" y="124"/>
                    <a:pt x="71" y="124"/>
                  </a:cubicBezTo>
                  <a:cubicBezTo>
                    <a:pt x="72" y="124"/>
                    <a:pt x="72" y="124"/>
                    <a:pt x="72" y="124"/>
                  </a:cubicBezTo>
                  <a:cubicBezTo>
                    <a:pt x="72" y="124"/>
                    <a:pt x="72" y="124"/>
                    <a:pt x="72" y="124"/>
                  </a:cubicBezTo>
                  <a:cubicBezTo>
                    <a:pt x="73" y="125"/>
                    <a:pt x="73" y="125"/>
                    <a:pt x="73" y="126"/>
                  </a:cubicBezTo>
                  <a:close/>
                  <a:moveTo>
                    <a:pt x="71" y="168"/>
                  </a:moveTo>
                  <a:cubicBezTo>
                    <a:pt x="71" y="167"/>
                    <a:pt x="71" y="167"/>
                    <a:pt x="71" y="167"/>
                  </a:cubicBezTo>
                  <a:cubicBezTo>
                    <a:pt x="71" y="166"/>
                    <a:pt x="71" y="166"/>
                    <a:pt x="72" y="166"/>
                  </a:cubicBezTo>
                  <a:cubicBezTo>
                    <a:pt x="72" y="167"/>
                    <a:pt x="72" y="167"/>
                    <a:pt x="72" y="167"/>
                  </a:cubicBezTo>
                  <a:cubicBezTo>
                    <a:pt x="72" y="167"/>
                    <a:pt x="71" y="168"/>
                    <a:pt x="71" y="168"/>
                  </a:cubicBezTo>
                  <a:close/>
                  <a:moveTo>
                    <a:pt x="73" y="170"/>
                  </a:moveTo>
                  <a:cubicBezTo>
                    <a:pt x="73" y="170"/>
                    <a:pt x="73" y="170"/>
                    <a:pt x="73" y="170"/>
                  </a:cubicBezTo>
                  <a:cubicBezTo>
                    <a:pt x="73" y="171"/>
                    <a:pt x="73" y="171"/>
                    <a:pt x="73" y="171"/>
                  </a:cubicBezTo>
                  <a:cubicBezTo>
                    <a:pt x="72" y="171"/>
                    <a:pt x="72" y="171"/>
                    <a:pt x="72" y="171"/>
                  </a:cubicBezTo>
                  <a:cubicBezTo>
                    <a:pt x="72" y="171"/>
                    <a:pt x="72" y="171"/>
                    <a:pt x="72" y="171"/>
                  </a:cubicBezTo>
                  <a:cubicBezTo>
                    <a:pt x="72" y="170"/>
                    <a:pt x="72" y="170"/>
                    <a:pt x="73" y="170"/>
                  </a:cubicBezTo>
                  <a:close/>
                  <a:moveTo>
                    <a:pt x="71" y="165"/>
                  </a:moveTo>
                  <a:cubicBezTo>
                    <a:pt x="71" y="164"/>
                    <a:pt x="71" y="163"/>
                    <a:pt x="70" y="162"/>
                  </a:cubicBezTo>
                  <a:cubicBezTo>
                    <a:pt x="71" y="162"/>
                    <a:pt x="71" y="162"/>
                    <a:pt x="71" y="162"/>
                  </a:cubicBezTo>
                  <a:cubicBezTo>
                    <a:pt x="71" y="163"/>
                    <a:pt x="71" y="164"/>
                    <a:pt x="71" y="164"/>
                  </a:cubicBezTo>
                  <a:cubicBezTo>
                    <a:pt x="71" y="165"/>
                    <a:pt x="71" y="165"/>
                    <a:pt x="71" y="165"/>
                  </a:cubicBezTo>
                  <a:close/>
                  <a:moveTo>
                    <a:pt x="61" y="51"/>
                  </a:moveTo>
                  <a:cubicBezTo>
                    <a:pt x="61" y="51"/>
                    <a:pt x="61" y="52"/>
                    <a:pt x="61" y="52"/>
                  </a:cubicBezTo>
                  <a:cubicBezTo>
                    <a:pt x="59" y="54"/>
                    <a:pt x="57" y="55"/>
                    <a:pt x="55" y="57"/>
                  </a:cubicBezTo>
                  <a:cubicBezTo>
                    <a:pt x="55" y="58"/>
                    <a:pt x="54" y="59"/>
                    <a:pt x="53" y="59"/>
                  </a:cubicBezTo>
                  <a:cubicBezTo>
                    <a:pt x="52" y="61"/>
                    <a:pt x="50" y="62"/>
                    <a:pt x="49" y="63"/>
                  </a:cubicBezTo>
                  <a:cubicBezTo>
                    <a:pt x="49" y="63"/>
                    <a:pt x="49" y="63"/>
                    <a:pt x="49" y="63"/>
                  </a:cubicBezTo>
                  <a:cubicBezTo>
                    <a:pt x="49" y="62"/>
                    <a:pt x="50" y="61"/>
                    <a:pt x="51" y="60"/>
                  </a:cubicBezTo>
                  <a:cubicBezTo>
                    <a:pt x="54" y="57"/>
                    <a:pt x="58" y="54"/>
                    <a:pt x="61" y="51"/>
                  </a:cubicBezTo>
                  <a:close/>
                  <a:moveTo>
                    <a:pt x="54" y="54"/>
                  </a:moveTo>
                  <a:cubicBezTo>
                    <a:pt x="55" y="54"/>
                    <a:pt x="55" y="54"/>
                    <a:pt x="55" y="54"/>
                  </a:cubicBezTo>
                  <a:cubicBezTo>
                    <a:pt x="55" y="54"/>
                    <a:pt x="55" y="53"/>
                    <a:pt x="56" y="53"/>
                  </a:cubicBezTo>
                  <a:cubicBezTo>
                    <a:pt x="57" y="52"/>
                    <a:pt x="58" y="52"/>
                    <a:pt x="58" y="51"/>
                  </a:cubicBezTo>
                  <a:cubicBezTo>
                    <a:pt x="57" y="52"/>
                    <a:pt x="56" y="53"/>
                    <a:pt x="54" y="54"/>
                  </a:cubicBezTo>
                  <a:close/>
                  <a:moveTo>
                    <a:pt x="92" y="45"/>
                  </a:moveTo>
                  <a:cubicBezTo>
                    <a:pt x="92" y="47"/>
                    <a:pt x="92" y="48"/>
                    <a:pt x="91" y="50"/>
                  </a:cubicBezTo>
                  <a:cubicBezTo>
                    <a:pt x="86" y="54"/>
                    <a:pt x="80" y="58"/>
                    <a:pt x="75" y="63"/>
                  </a:cubicBezTo>
                  <a:cubicBezTo>
                    <a:pt x="75" y="62"/>
                    <a:pt x="75" y="61"/>
                    <a:pt x="76" y="60"/>
                  </a:cubicBezTo>
                  <a:cubicBezTo>
                    <a:pt x="81" y="55"/>
                    <a:pt x="87" y="50"/>
                    <a:pt x="92" y="45"/>
                  </a:cubicBezTo>
                  <a:close/>
                  <a:moveTo>
                    <a:pt x="82" y="53"/>
                  </a:moveTo>
                  <a:cubicBezTo>
                    <a:pt x="84" y="50"/>
                    <a:pt x="86" y="48"/>
                    <a:pt x="89" y="46"/>
                  </a:cubicBezTo>
                  <a:cubicBezTo>
                    <a:pt x="89" y="46"/>
                    <a:pt x="90" y="45"/>
                    <a:pt x="90" y="45"/>
                  </a:cubicBezTo>
                  <a:cubicBezTo>
                    <a:pt x="87" y="48"/>
                    <a:pt x="84" y="50"/>
                    <a:pt x="82" y="53"/>
                  </a:cubicBezTo>
                  <a:close/>
                  <a:moveTo>
                    <a:pt x="110" y="51"/>
                  </a:moveTo>
                  <a:cubicBezTo>
                    <a:pt x="110" y="51"/>
                    <a:pt x="110" y="51"/>
                    <a:pt x="110" y="51"/>
                  </a:cubicBezTo>
                  <a:cubicBezTo>
                    <a:pt x="110" y="52"/>
                    <a:pt x="109" y="52"/>
                    <a:pt x="108" y="53"/>
                  </a:cubicBezTo>
                  <a:cubicBezTo>
                    <a:pt x="106" y="54"/>
                    <a:pt x="104" y="54"/>
                    <a:pt x="102" y="55"/>
                  </a:cubicBezTo>
                  <a:cubicBezTo>
                    <a:pt x="103" y="54"/>
                    <a:pt x="105" y="53"/>
                    <a:pt x="106" y="51"/>
                  </a:cubicBezTo>
                  <a:cubicBezTo>
                    <a:pt x="107" y="51"/>
                    <a:pt x="108" y="50"/>
                    <a:pt x="109" y="50"/>
                  </a:cubicBezTo>
                  <a:cubicBezTo>
                    <a:pt x="108" y="50"/>
                    <a:pt x="109" y="51"/>
                    <a:pt x="110" y="51"/>
                  </a:cubicBezTo>
                  <a:close/>
                  <a:moveTo>
                    <a:pt x="112" y="77"/>
                  </a:moveTo>
                  <a:cubicBezTo>
                    <a:pt x="110" y="79"/>
                    <a:pt x="108" y="82"/>
                    <a:pt x="107" y="84"/>
                  </a:cubicBezTo>
                  <a:cubicBezTo>
                    <a:pt x="109" y="80"/>
                    <a:pt x="112" y="76"/>
                    <a:pt x="115" y="73"/>
                  </a:cubicBezTo>
                  <a:cubicBezTo>
                    <a:pt x="115" y="73"/>
                    <a:pt x="115" y="73"/>
                    <a:pt x="115" y="72"/>
                  </a:cubicBezTo>
                  <a:cubicBezTo>
                    <a:pt x="114" y="74"/>
                    <a:pt x="113" y="76"/>
                    <a:pt x="112" y="77"/>
                  </a:cubicBezTo>
                  <a:close/>
                  <a:moveTo>
                    <a:pt x="116" y="78"/>
                  </a:moveTo>
                  <a:cubicBezTo>
                    <a:pt x="115" y="79"/>
                    <a:pt x="114" y="80"/>
                    <a:pt x="114" y="80"/>
                  </a:cubicBezTo>
                  <a:cubicBezTo>
                    <a:pt x="112" y="82"/>
                    <a:pt x="110" y="83"/>
                    <a:pt x="109" y="85"/>
                  </a:cubicBezTo>
                  <a:cubicBezTo>
                    <a:pt x="111" y="83"/>
                    <a:pt x="113" y="80"/>
                    <a:pt x="116" y="78"/>
                  </a:cubicBezTo>
                  <a:close/>
                  <a:moveTo>
                    <a:pt x="98" y="92"/>
                  </a:moveTo>
                  <a:cubicBezTo>
                    <a:pt x="95" y="96"/>
                    <a:pt x="91" y="99"/>
                    <a:pt x="88" y="102"/>
                  </a:cubicBezTo>
                  <a:cubicBezTo>
                    <a:pt x="89" y="101"/>
                    <a:pt x="89" y="100"/>
                    <a:pt x="90" y="98"/>
                  </a:cubicBezTo>
                  <a:cubicBezTo>
                    <a:pt x="96" y="92"/>
                    <a:pt x="103" y="85"/>
                    <a:pt x="109" y="78"/>
                  </a:cubicBezTo>
                  <a:cubicBezTo>
                    <a:pt x="105" y="82"/>
                    <a:pt x="102" y="87"/>
                    <a:pt x="98" y="92"/>
                  </a:cubicBezTo>
                  <a:close/>
                  <a:moveTo>
                    <a:pt x="99" y="97"/>
                  </a:moveTo>
                  <a:cubicBezTo>
                    <a:pt x="97" y="100"/>
                    <a:pt x="94" y="103"/>
                    <a:pt x="92" y="105"/>
                  </a:cubicBezTo>
                  <a:cubicBezTo>
                    <a:pt x="93" y="104"/>
                    <a:pt x="94" y="102"/>
                    <a:pt x="95" y="100"/>
                  </a:cubicBezTo>
                  <a:cubicBezTo>
                    <a:pt x="97" y="99"/>
                    <a:pt x="98" y="98"/>
                    <a:pt x="99" y="97"/>
                  </a:cubicBezTo>
                  <a:close/>
                  <a:moveTo>
                    <a:pt x="128" y="67"/>
                  </a:moveTo>
                  <a:cubicBezTo>
                    <a:pt x="129" y="66"/>
                    <a:pt x="130" y="65"/>
                    <a:pt x="130" y="64"/>
                  </a:cubicBezTo>
                  <a:cubicBezTo>
                    <a:pt x="131" y="64"/>
                    <a:pt x="131" y="64"/>
                    <a:pt x="132" y="63"/>
                  </a:cubicBezTo>
                  <a:cubicBezTo>
                    <a:pt x="132" y="63"/>
                    <a:pt x="133" y="63"/>
                    <a:pt x="133" y="63"/>
                  </a:cubicBezTo>
                  <a:cubicBezTo>
                    <a:pt x="132" y="64"/>
                    <a:pt x="130" y="66"/>
                    <a:pt x="128" y="67"/>
                  </a:cubicBezTo>
                  <a:close/>
                  <a:moveTo>
                    <a:pt x="137" y="62"/>
                  </a:moveTo>
                  <a:cubicBezTo>
                    <a:pt x="138" y="62"/>
                    <a:pt x="140" y="61"/>
                    <a:pt x="141" y="61"/>
                  </a:cubicBezTo>
                  <a:cubicBezTo>
                    <a:pt x="138" y="63"/>
                    <a:pt x="135" y="65"/>
                    <a:pt x="132" y="67"/>
                  </a:cubicBezTo>
                  <a:cubicBezTo>
                    <a:pt x="133" y="65"/>
                    <a:pt x="135" y="64"/>
                    <a:pt x="137" y="62"/>
                  </a:cubicBezTo>
                  <a:close/>
                  <a:moveTo>
                    <a:pt x="132" y="76"/>
                  </a:moveTo>
                  <a:cubicBezTo>
                    <a:pt x="132" y="77"/>
                    <a:pt x="132" y="77"/>
                    <a:pt x="132" y="77"/>
                  </a:cubicBezTo>
                  <a:cubicBezTo>
                    <a:pt x="133" y="77"/>
                    <a:pt x="134" y="76"/>
                    <a:pt x="136" y="76"/>
                  </a:cubicBezTo>
                  <a:cubicBezTo>
                    <a:pt x="132" y="79"/>
                    <a:pt x="128" y="82"/>
                    <a:pt x="124" y="85"/>
                  </a:cubicBezTo>
                  <a:cubicBezTo>
                    <a:pt x="125" y="85"/>
                    <a:pt x="125" y="84"/>
                    <a:pt x="125" y="84"/>
                  </a:cubicBezTo>
                  <a:cubicBezTo>
                    <a:pt x="128" y="82"/>
                    <a:pt x="130" y="80"/>
                    <a:pt x="132" y="77"/>
                  </a:cubicBezTo>
                  <a:cubicBezTo>
                    <a:pt x="132" y="77"/>
                    <a:pt x="132" y="77"/>
                    <a:pt x="132" y="76"/>
                  </a:cubicBezTo>
                  <a:close/>
                  <a:moveTo>
                    <a:pt x="199" y="77"/>
                  </a:moveTo>
                  <a:cubicBezTo>
                    <a:pt x="199" y="78"/>
                    <a:pt x="198" y="78"/>
                    <a:pt x="198" y="78"/>
                  </a:cubicBezTo>
                  <a:cubicBezTo>
                    <a:pt x="196" y="79"/>
                    <a:pt x="194" y="80"/>
                    <a:pt x="192" y="81"/>
                  </a:cubicBezTo>
                  <a:cubicBezTo>
                    <a:pt x="192" y="80"/>
                    <a:pt x="192" y="80"/>
                    <a:pt x="192" y="80"/>
                  </a:cubicBezTo>
                  <a:cubicBezTo>
                    <a:pt x="195" y="79"/>
                    <a:pt x="197" y="78"/>
                    <a:pt x="199" y="77"/>
                  </a:cubicBezTo>
                  <a:close/>
                  <a:moveTo>
                    <a:pt x="196" y="75"/>
                  </a:moveTo>
                  <a:cubicBezTo>
                    <a:pt x="197" y="74"/>
                    <a:pt x="198" y="73"/>
                    <a:pt x="199" y="73"/>
                  </a:cubicBezTo>
                  <a:cubicBezTo>
                    <a:pt x="198" y="73"/>
                    <a:pt x="197" y="74"/>
                    <a:pt x="196" y="75"/>
                  </a:cubicBezTo>
                  <a:cubicBezTo>
                    <a:pt x="196" y="75"/>
                    <a:pt x="196" y="75"/>
                    <a:pt x="196" y="75"/>
                  </a:cubicBezTo>
                  <a:close/>
                  <a:moveTo>
                    <a:pt x="191" y="138"/>
                  </a:moveTo>
                  <a:cubicBezTo>
                    <a:pt x="191" y="138"/>
                    <a:pt x="191" y="138"/>
                    <a:pt x="190" y="137"/>
                  </a:cubicBezTo>
                  <a:cubicBezTo>
                    <a:pt x="191" y="137"/>
                    <a:pt x="191" y="136"/>
                    <a:pt x="191" y="136"/>
                  </a:cubicBezTo>
                  <a:cubicBezTo>
                    <a:pt x="197" y="131"/>
                    <a:pt x="203" y="126"/>
                    <a:pt x="209" y="121"/>
                  </a:cubicBezTo>
                  <a:cubicBezTo>
                    <a:pt x="209" y="121"/>
                    <a:pt x="209" y="121"/>
                    <a:pt x="209" y="121"/>
                  </a:cubicBezTo>
                  <a:cubicBezTo>
                    <a:pt x="203" y="127"/>
                    <a:pt x="197" y="133"/>
                    <a:pt x="191" y="138"/>
                  </a:cubicBezTo>
                  <a:close/>
                  <a:moveTo>
                    <a:pt x="205" y="126"/>
                  </a:moveTo>
                  <a:cubicBezTo>
                    <a:pt x="205" y="127"/>
                    <a:pt x="204" y="128"/>
                    <a:pt x="204" y="129"/>
                  </a:cubicBezTo>
                  <a:cubicBezTo>
                    <a:pt x="199" y="134"/>
                    <a:pt x="196" y="138"/>
                    <a:pt x="192" y="143"/>
                  </a:cubicBezTo>
                  <a:cubicBezTo>
                    <a:pt x="192" y="143"/>
                    <a:pt x="191" y="143"/>
                    <a:pt x="191" y="143"/>
                  </a:cubicBezTo>
                  <a:cubicBezTo>
                    <a:pt x="191" y="142"/>
                    <a:pt x="191" y="141"/>
                    <a:pt x="191" y="140"/>
                  </a:cubicBezTo>
                  <a:cubicBezTo>
                    <a:pt x="196" y="136"/>
                    <a:pt x="201" y="131"/>
                    <a:pt x="205" y="126"/>
                  </a:cubicBezTo>
                  <a:close/>
                  <a:moveTo>
                    <a:pt x="189" y="139"/>
                  </a:moveTo>
                  <a:cubicBezTo>
                    <a:pt x="189" y="139"/>
                    <a:pt x="189" y="139"/>
                    <a:pt x="189" y="139"/>
                  </a:cubicBezTo>
                  <a:cubicBezTo>
                    <a:pt x="189" y="140"/>
                    <a:pt x="189" y="140"/>
                    <a:pt x="189" y="140"/>
                  </a:cubicBezTo>
                  <a:cubicBezTo>
                    <a:pt x="188" y="141"/>
                    <a:pt x="187" y="142"/>
                    <a:pt x="186" y="143"/>
                  </a:cubicBezTo>
                  <a:cubicBezTo>
                    <a:pt x="186" y="143"/>
                    <a:pt x="186" y="143"/>
                    <a:pt x="186" y="143"/>
                  </a:cubicBezTo>
                  <a:cubicBezTo>
                    <a:pt x="187" y="142"/>
                    <a:pt x="188" y="140"/>
                    <a:pt x="189" y="139"/>
                  </a:cubicBezTo>
                  <a:close/>
                  <a:moveTo>
                    <a:pt x="183" y="144"/>
                  </a:moveTo>
                  <a:cubicBezTo>
                    <a:pt x="182" y="144"/>
                    <a:pt x="182" y="144"/>
                    <a:pt x="181" y="145"/>
                  </a:cubicBezTo>
                  <a:cubicBezTo>
                    <a:pt x="183" y="143"/>
                    <a:pt x="184" y="142"/>
                    <a:pt x="186" y="140"/>
                  </a:cubicBezTo>
                  <a:cubicBezTo>
                    <a:pt x="186" y="140"/>
                    <a:pt x="186" y="140"/>
                    <a:pt x="186" y="140"/>
                  </a:cubicBezTo>
                  <a:cubicBezTo>
                    <a:pt x="185" y="142"/>
                    <a:pt x="184" y="143"/>
                    <a:pt x="183" y="144"/>
                  </a:cubicBezTo>
                  <a:close/>
                  <a:moveTo>
                    <a:pt x="180" y="142"/>
                  </a:moveTo>
                  <a:cubicBezTo>
                    <a:pt x="178" y="143"/>
                    <a:pt x="177" y="145"/>
                    <a:pt x="175" y="146"/>
                  </a:cubicBezTo>
                  <a:cubicBezTo>
                    <a:pt x="175" y="147"/>
                    <a:pt x="174" y="147"/>
                    <a:pt x="174" y="147"/>
                  </a:cubicBezTo>
                  <a:cubicBezTo>
                    <a:pt x="175" y="146"/>
                    <a:pt x="176" y="144"/>
                    <a:pt x="178" y="142"/>
                  </a:cubicBezTo>
                  <a:cubicBezTo>
                    <a:pt x="180" y="139"/>
                    <a:pt x="183" y="137"/>
                    <a:pt x="185" y="134"/>
                  </a:cubicBezTo>
                  <a:cubicBezTo>
                    <a:pt x="186" y="134"/>
                    <a:pt x="186" y="133"/>
                    <a:pt x="187" y="133"/>
                  </a:cubicBezTo>
                  <a:cubicBezTo>
                    <a:pt x="187" y="133"/>
                    <a:pt x="187" y="134"/>
                    <a:pt x="187" y="134"/>
                  </a:cubicBezTo>
                  <a:cubicBezTo>
                    <a:pt x="185" y="137"/>
                    <a:pt x="183" y="139"/>
                    <a:pt x="180" y="142"/>
                  </a:cubicBezTo>
                  <a:close/>
                  <a:moveTo>
                    <a:pt x="129" y="154"/>
                  </a:moveTo>
                  <a:cubicBezTo>
                    <a:pt x="128" y="155"/>
                    <a:pt x="127" y="155"/>
                    <a:pt x="126" y="156"/>
                  </a:cubicBezTo>
                  <a:cubicBezTo>
                    <a:pt x="126" y="155"/>
                    <a:pt x="126" y="155"/>
                    <a:pt x="126" y="155"/>
                  </a:cubicBezTo>
                  <a:cubicBezTo>
                    <a:pt x="126" y="155"/>
                    <a:pt x="126" y="155"/>
                    <a:pt x="126" y="155"/>
                  </a:cubicBezTo>
                  <a:cubicBezTo>
                    <a:pt x="126" y="155"/>
                    <a:pt x="126" y="155"/>
                    <a:pt x="126" y="155"/>
                  </a:cubicBezTo>
                  <a:cubicBezTo>
                    <a:pt x="127" y="155"/>
                    <a:pt x="127" y="155"/>
                    <a:pt x="127" y="155"/>
                  </a:cubicBezTo>
                  <a:cubicBezTo>
                    <a:pt x="128" y="153"/>
                    <a:pt x="130" y="151"/>
                    <a:pt x="132" y="149"/>
                  </a:cubicBezTo>
                  <a:cubicBezTo>
                    <a:pt x="133" y="148"/>
                    <a:pt x="134" y="148"/>
                    <a:pt x="134" y="147"/>
                  </a:cubicBezTo>
                  <a:cubicBezTo>
                    <a:pt x="136" y="148"/>
                    <a:pt x="137" y="148"/>
                    <a:pt x="138" y="148"/>
                  </a:cubicBezTo>
                  <a:cubicBezTo>
                    <a:pt x="136" y="150"/>
                    <a:pt x="135" y="151"/>
                    <a:pt x="133" y="153"/>
                  </a:cubicBezTo>
                  <a:cubicBezTo>
                    <a:pt x="131" y="153"/>
                    <a:pt x="130" y="154"/>
                    <a:pt x="129" y="154"/>
                  </a:cubicBezTo>
                  <a:close/>
                  <a:moveTo>
                    <a:pt x="130" y="160"/>
                  </a:moveTo>
                  <a:cubicBezTo>
                    <a:pt x="130" y="161"/>
                    <a:pt x="130" y="161"/>
                    <a:pt x="129" y="161"/>
                  </a:cubicBezTo>
                  <a:cubicBezTo>
                    <a:pt x="129" y="161"/>
                    <a:pt x="129" y="162"/>
                    <a:pt x="128" y="162"/>
                  </a:cubicBezTo>
                  <a:cubicBezTo>
                    <a:pt x="129" y="161"/>
                    <a:pt x="129" y="161"/>
                    <a:pt x="130" y="161"/>
                  </a:cubicBezTo>
                  <a:cubicBezTo>
                    <a:pt x="130" y="161"/>
                    <a:pt x="130" y="161"/>
                    <a:pt x="130" y="160"/>
                  </a:cubicBezTo>
                  <a:close/>
                  <a:moveTo>
                    <a:pt x="89" y="124"/>
                  </a:moveTo>
                  <a:cubicBezTo>
                    <a:pt x="91" y="122"/>
                    <a:pt x="92" y="120"/>
                    <a:pt x="94" y="118"/>
                  </a:cubicBezTo>
                  <a:cubicBezTo>
                    <a:pt x="95" y="118"/>
                    <a:pt x="95" y="118"/>
                    <a:pt x="96" y="118"/>
                  </a:cubicBezTo>
                  <a:cubicBezTo>
                    <a:pt x="94" y="120"/>
                    <a:pt x="92" y="122"/>
                    <a:pt x="89" y="124"/>
                  </a:cubicBezTo>
                  <a:close/>
                  <a:moveTo>
                    <a:pt x="91" y="127"/>
                  </a:moveTo>
                  <a:cubicBezTo>
                    <a:pt x="89" y="129"/>
                    <a:pt x="88" y="130"/>
                    <a:pt x="87" y="132"/>
                  </a:cubicBezTo>
                  <a:cubicBezTo>
                    <a:pt x="86" y="132"/>
                    <a:pt x="86" y="132"/>
                    <a:pt x="85" y="131"/>
                  </a:cubicBezTo>
                  <a:cubicBezTo>
                    <a:pt x="87" y="130"/>
                    <a:pt x="89" y="128"/>
                    <a:pt x="91" y="127"/>
                  </a:cubicBezTo>
                  <a:close/>
                  <a:moveTo>
                    <a:pt x="95" y="123"/>
                  </a:moveTo>
                  <a:cubicBezTo>
                    <a:pt x="97" y="122"/>
                    <a:pt x="99" y="121"/>
                    <a:pt x="101" y="120"/>
                  </a:cubicBezTo>
                  <a:cubicBezTo>
                    <a:pt x="99" y="122"/>
                    <a:pt x="97" y="123"/>
                    <a:pt x="95" y="125"/>
                  </a:cubicBezTo>
                  <a:cubicBezTo>
                    <a:pt x="94" y="127"/>
                    <a:pt x="92" y="128"/>
                    <a:pt x="91" y="130"/>
                  </a:cubicBezTo>
                  <a:cubicBezTo>
                    <a:pt x="92" y="128"/>
                    <a:pt x="94" y="125"/>
                    <a:pt x="95" y="123"/>
                  </a:cubicBezTo>
                  <a:close/>
                  <a:moveTo>
                    <a:pt x="94" y="130"/>
                  </a:moveTo>
                  <a:cubicBezTo>
                    <a:pt x="98" y="127"/>
                    <a:pt x="101" y="123"/>
                    <a:pt x="105" y="120"/>
                  </a:cubicBezTo>
                  <a:cubicBezTo>
                    <a:pt x="105" y="120"/>
                    <a:pt x="105" y="120"/>
                    <a:pt x="106" y="120"/>
                  </a:cubicBezTo>
                  <a:cubicBezTo>
                    <a:pt x="106" y="120"/>
                    <a:pt x="106" y="120"/>
                    <a:pt x="106" y="120"/>
                  </a:cubicBezTo>
                  <a:cubicBezTo>
                    <a:pt x="103" y="122"/>
                    <a:pt x="101" y="124"/>
                    <a:pt x="99" y="127"/>
                  </a:cubicBezTo>
                  <a:cubicBezTo>
                    <a:pt x="96" y="129"/>
                    <a:pt x="94" y="131"/>
                    <a:pt x="91" y="134"/>
                  </a:cubicBezTo>
                  <a:cubicBezTo>
                    <a:pt x="91" y="134"/>
                    <a:pt x="91" y="134"/>
                    <a:pt x="91" y="133"/>
                  </a:cubicBezTo>
                  <a:cubicBezTo>
                    <a:pt x="92" y="132"/>
                    <a:pt x="93" y="131"/>
                    <a:pt x="94" y="130"/>
                  </a:cubicBezTo>
                  <a:close/>
                  <a:moveTo>
                    <a:pt x="119" y="101"/>
                  </a:moveTo>
                  <a:cubicBezTo>
                    <a:pt x="125" y="95"/>
                    <a:pt x="131" y="89"/>
                    <a:pt x="138" y="83"/>
                  </a:cubicBezTo>
                  <a:cubicBezTo>
                    <a:pt x="139" y="83"/>
                    <a:pt x="141" y="83"/>
                    <a:pt x="142" y="83"/>
                  </a:cubicBezTo>
                  <a:cubicBezTo>
                    <a:pt x="140" y="86"/>
                    <a:pt x="138" y="88"/>
                    <a:pt x="136" y="91"/>
                  </a:cubicBezTo>
                  <a:cubicBezTo>
                    <a:pt x="134" y="92"/>
                    <a:pt x="132" y="94"/>
                    <a:pt x="130" y="96"/>
                  </a:cubicBezTo>
                  <a:cubicBezTo>
                    <a:pt x="122" y="102"/>
                    <a:pt x="115" y="108"/>
                    <a:pt x="107" y="115"/>
                  </a:cubicBezTo>
                  <a:cubicBezTo>
                    <a:pt x="107" y="115"/>
                    <a:pt x="107" y="115"/>
                    <a:pt x="107" y="115"/>
                  </a:cubicBezTo>
                  <a:cubicBezTo>
                    <a:pt x="111" y="110"/>
                    <a:pt x="115" y="106"/>
                    <a:pt x="119" y="102"/>
                  </a:cubicBezTo>
                  <a:cubicBezTo>
                    <a:pt x="120" y="101"/>
                    <a:pt x="119" y="101"/>
                    <a:pt x="119" y="101"/>
                  </a:cubicBezTo>
                  <a:close/>
                  <a:moveTo>
                    <a:pt x="127" y="102"/>
                  </a:moveTo>
                  <a:cubicBezTo>
                    <a:pt x="125" y="104"/>
                    <a:pt x="123" y="106"/>
                    <a:pt x="121" y="108"/>
                  </a:cubicBezTo>
                  <a:cubicBezTo>
                    <a:pt x="120" y="109"/>
                    <a:pt x="120" y="109"/>
                    <a:pt x="119" y="110"/>
                  </a:cubicBezTo>
                  <a:cubicBezTo>
                    <a:pt x="119" y="109"/>
                    <a:pt x="119" y="109"/>
                    <a:pt x="119" y="109"/>
                  </a:cubicBezTo>
                  <a:cubicBezTo>
                    <a:pt x="122" y="107"/>
                    <a:pt x="125" y="104"/>
                    <a:pt x="127" y="102"/>
                  </a:cubicBezTo>
                  <a:close/>
                  <a:moveTo>
                    <a:pt x="189" y="111"/>
                  </a:moveTo>
                  <a:cubicBezTo>
                    <a:pt x="189" y="111"/>
                    <a:pt x="190" y="110"/>
                    <a:pt x="190" y="109"/>
                  </a:cubicBezTo>
                  <a:cubicBezTo>
                    <a:pt x="191" y="109"/>
                    <a:pt x="192" y="109"/>
                    <a:pt x="192" y="109"/>
                  </a:cubicBezTo>
                  <a:cubicBezTo>
                    <a:pt x="191" y="109"/>
                    <a:pt x="190" y="110"/>
                    <a:pt x="189" y="111"/>
                  </a:cubicBezTo>
                  <a:close/>
                  <a:moveTo>
                    <a:pt x="193" y="117"/>
                  </a:moveTo>
                  <a:cubicBezTo>
                    <a:pt x="193" y="117"/>
                    <a:pt x="194" y="117"/>
                    <a:pt x="194" y="117"/>
                  </a:cubicBezTo>
                  <a:cubicBezTo>
                    <a:pt x="194" y="118"/>
                    <a:pt x="193" y="118"/>
                    <a:pt x="192" y="119"/>
                  </a:cubicBezTo>
                  <a:cubicBezTo>
                    <a:pt x="192" y="118"/>
                    <a:pt x="193" y="118"/>
                    <a:pt x="193" y="117"/>
                  </a:cubicBezTo>
                  <a:close/>
                  <a:moveTo>
                    <a:pt x="189" y="107"/>
                  </a:moveTo>
                  <a:cubicBezTo>
                    <a:pt x="189" y="107"/>
                    <a:pt x="189" y="107"/>
                    <a:pt x="189" y="108"/>
                  </a:cubicBezTo>
                  <a:cubicBezTo>
                    <a:pt x="188" y="108"/>
                    <a:pt x="188" y="108"/>
                    <a:pt x="187" y="108"/>
                  </a:cubicBezTo>
                  <a:cubicBezTo>
                    <a:pt x="188" y="107"/>
                    <a:pt x="188" y="107"/>
                    <a:pt x="189" y="106"/>
                  </a:cubicBezTo>
                  <a:cubicBezTo>
                    <a:pt x="189" y="106"/>
                    <a:pt x="190" y="106"/>
                    <a:pt x="190" y="106"/>
                  </a:cubicBezTo>
                  <a:cubicBezTo>
                    <a:pt x="190" y="106"/>
                    <a:pt x="189" y="107"/>
                    <a:pt x="189" y="107"/>
                  </a:cubicBezTo>
                  <a:close/>
                  <a:moveTo>
                    <a:pt x="189" y="115"/>
                  </a:moveTo>
                  <a:cubicBezTo>
                    <a:pt x="189" y="115"/>
                    <a:pt x="189" y="115"/>
                    <a:pt x="189" y="115"/>
                  </a:cubicBezTo>
                  <a:cubicBezTo>
                    <a:pt x="189" y="116"/>
                    <a:pt x="188" y="116"/>
                    <a:pt x="187" y="117"/>
                  </a:cubicBezTo>
                  <a:cubicBezTo>
                    <a:pt x="187" y="117"/>
                    <a:pt x="187" y="117"/>
                    <a:pt x="186" y="118"/>
                  </a:cubicBezTo>
                  <a:cubicBezTo>
                    <a:pt x="186" y="118"/>
                    <a:pt x="185" y="118"/>
                    <a:pt x="184" y="119"/>
                  </a:cubicBezTo>
                  <a:cubicBezTo>
                    <a:pt x="186" y="118"/>
                    <a:pt x="187" y="116"/>
                    <a:pt x="189" y="115"/>
                  </a:cubicBezTo>
                  <a:close/>
                  <a:moveTo>
                    <a:pt x="191" y="117"/>
                  </a:moveTo>
                  <a:cubicBezTo>
                    <a:pt x="190" y="118"/>
                    <a:pt x="189" y="120"/>
                    <a:pt x="188" y="121"/>
                  </a:cubicBezTo>
                  <a:cubicBezTo>
                    <a:pt x="187" y="121"/>
                    <a:pt x="186" y="122"/>
                    <a:pt x="185" y="123"/>
                  </a:cubicBezTo>
                  <a:cubicBezTo>
                    <a:pt x="186" y="121"/>
                    <a:pt x="187" y="120"/>
                    <a:pt x="188" y="119"/>
                  </a:cubicBezTo>
                  <a:cubicBezTo>
                    <a:pt x="189" y="118"/>
                    <a:pt x="190" y="117"/>
                    <a:pt x="191" y="117"/>
                  </a:cubicBezTo>
                  <a:close/>
                  <a:moveTo>
                    <a:pt x="182" y="131"/>
                  </a:moveTo>
                  <a:cubicBezTo>
                    <a:pt x="183" y="131"/>
                    <a:pt x="183" y="130"/>
                    <a:pt x="184" y="130"/>
                  </a:cubicBezTo>
                  <a:cubicBezTo>
                    <a:pt x="184" y="130"/>
                    <a:pt x="184" y="130"/>
                    <a:pt x="184" y="130"/>
                  </a:cubicBezTo>
                  <a:cubicBezTo>
                    <a:pt x="183" y="131"/>
                    <a:pt x="182" y="132"/>
                    <a:pt x="181" y="133"/>
                  </a:cubicBezTo>
                  <a:cubicBezTo>
                    <a:pt x="181" y="133"/>
                    <a:pt x="180" y="133"/>
                    <a:pt x="180" y="134"/>
                  </a:cubicBezTo>
                  <a:cubicBezTo>
                    <a:pt x="181" y="133"/>
                    <a:pt x="182" y="132"/>
                    <a:pt x="182" y="131"/>
                  </a:cubicBezTo>
                  <a:close/>
                  <a:moveTo>
                    <a:pt x="180" y="124"/>
                  </a:moveTo>
                  <a:cubicBezTo>
                    <a:pt x="181" y="123"/>
                    <a:pt x="183" y="122"/>
                    <a:pt x="184" y="121"/>
                  </a:cubicBezTo>
                  <a:cubicBezTo>
                    <a:pt x="183" y="122"/>
                    <a:pt x="182" y="124"/>
                    <a:pt x="181" y="125"/>
                  </a:cubicBezTo>
                  <a:cubicBezTo>
                    <a:pt x="181" y="124"/>
                    <a:pt x="180" y="124"/>
                    <a:pt x="180" y="124"/>
                  </a:cubicBezTo>
                  <a:close/>
                  <a:moveTo>
                    <a:pt x="178" y="122"/>
                  </a:moveTo>
                  <a:cubicBezTo>
                    <a:pt x="178" y="122"/>
                    <a:pt x="178" y="122"/>
                    <a:pt x="178" y="122"/>
                  </a:cubicBezTo>
                  <a:cubicBezTo>
                    <a:pt x="176" y="121"/>
                    <a:pt x="175" y="121"/>
                    <a:pt x="174" y="120"/>
                  </a:cubicBezTo>
                  <a:cubicBezTo>
                    <a:pt x="178" y="117"/>
                    <a:pt x="182" y="115"/>
                    <a:pt x="186" y="112"/>
                  </a:cubicBezTo>
                  <a:cubicBezTo>
                    <a:pt x="183" y="115"/>
                    <a:pt x="181" y="119"/>
                    <a:pt x="178" y="122"/>
                  </a:cubicBezTo>
                  <a:close/>
                  <a:moveTo>
                    <a:pt x="178" y="128"/>
                  </a:moveTo>
                  <a:cubicBezTo>
                    <a:pt x="176" y="129"/>
                    <a:pt x="175" y="129"/>
                    <a:pt x="173" y="130"/>
                  </a:cubicBezTo>
                  <a:cubicBezTo>
                    <a:pt x="175" y="129"/>
                    <a:pt x="176" y="127"/>
                    <a:pt x="177" y="125"/>
                  </a:cubicBezTo>
                  <a:cubicBezTo>
                    <a:pt x="178" y="125"/>
                    <a:pt x="178" y="125"/>
                    <a:pt x="178" y="125"/>
                  </a:cubicBezTo>
                  <a:cubicBezTo>
                    <a:pt x="178" y="125"/>
                    <a:pt x="179" y="126"/>
                    <a:pt x="179" y="126"/>
                  </a:cubicBezTo>
                  <a:cubicBezTo>
                    <a:pt x="179" y="126"/>
                    <a:pt x="179" y="126"/>
                    <a:pt x="179" y="126"/>
                  </a:cubicBezTo>
                  <a:cubicBezTo>
                    <a:pt x="179" y="126"/>
                    <a:pt x="178" y="127"/>
                    <a:pt x="178" y="127"/>
                  </a:cubicBezTo>
                  <a:cubicBezTo>
                    <a:pt x="177" y="127"/>
                    <a:pt x="177" y="128"/>
                    <a:pt x="178" y="128"/>
                  </a:cubicBezTo>
                  <a:close/>
                  <a:moveTo>
                    <a:pt x="127" y="123"/>
                  </a:moveTo>
                  <a:cubicBezTo>
                    <a:pt x="127" y="123"/>
                    <a:pt x="126" y="124"/>
                    <a:pt x="126" y="124"/>
                  </a:cubicBezTo>
                  <a:cubicBezTo>
                    <a:pt x="126" y="123"/>
                    <a:pt x="126" y="123"/>
                    <a:pt x="127" y="123"/>
                  </a:cubicBezTo>
                  <a:cubicBezTo>
                    <a:pt x="127" y="123"/>
                    <a:pt x="127" y="123"/>
                    <a:pt x="127" y="122"/>
                  </a:cubicBezTo>
                  <a:cubicBezTo>
                    <a:pt x="128" y="122"/>
                    <a:pt x="128" y="122"/>
                    <a:pt x="128" y="122"/>
                  </a:cubicBezTo>
                  <a:cubicBezTo>
                    <a:pt x="128" y="122"/>
                    <a:pt x="128" y="123"/>
                    <a:pt x="127" y="123"/>
                  </a:cubicBezTo>
                  <a:close/>
                  <a:moveTo>
                    <a:pt x="136" y="122"/>
                  </a:moveTo>
                  <a:cubicBezTo>
                    <a:pt x="135" y="122"/>
                    <a:pt x="135" y="123"/>
                    <a:pt x="134" y="123"/>
                  </a:cubicBezTo>
                  <a:cubicBezTo>
                    <a:pt x="133" y="125"/>
                    <a:pt x="131" y="126"/>
                    <a:pt x="130" y="127"/>
                  </a:cubicBezTo>
                  <a:cubicBezTo>
                    <a:pt x="129" y="127"/>
                    <a:pt x="128" y="126"/>
                    <a:pt x="127" y="126"/>
                  </a:cubicBezTo>
                  <a:cubicBezTo>
                    <a:pt x="127" y="125"/>
                    <a:pt x="128" y="125"/>
                    <a:pt x="128" y="124"/>
                  </a:cubicBezTo>
                  <a:cubicBezTo>
                    <a:pt x="131" y="123"/>
                    <a:pt x="133" y="122"/>
                    <a:pt x="136" y="122"/>
                  </a:cubicBezTo>
                  <a:close/>
                  <a:moveTo>
                    <a:pt x="126" y="127"/>
                  </a:moveTo>
                  <a:cubicBezTo>
                    <a:pt x="127" y="127"/>
                    <a:pt x="127" y="128"/>
                    <a:pt x="128" y="128"/>
                  </a:cubicBezTo>
                  <a:cubicBezTo>
                    <a:pt x="128" y="128"/>
                    <a:pt x="128" y="128"/>
                    <a:pt x="128" y="128"/>
                  </a:cubicBezTo>
                  <a:cubicBezTo>
                    <a:pt x="127" y="129"/>
                    <a:pt x="126" y="130"/>
                    <a:pt x="125" y="131"/>
                  </a:cubicBezTo>
                  <a:cubicBezTo>
                    <a:pt x="123" y="132"/>
                    <a:pt x="121" y="133"/>
                    <a:pt x="120" y="134"/>
                  </a:cubicBezTo>
                  <a:cubicBezTo>
                    <a:pt x="122" y="132"/>
                    <a:pt x="124" y="130"/>
                    <a:pt x="126" y="127"/>
                  </a:cubicBezTo>
                  <a:close/>
                  <a:moveTo>
                    <a:pt x="131" y="129"/>
                  </a:moveTo>
                  <a:cubicBezTo>
                    <a:pt x="132" y="129"/>
                    <a:pt x="132" y="129"/>
                    <a:pt x="133" y="130"/>
                  </a:cubicBezTo>
                  <a:cubicBezTo>
                    <a:pt x="133" y="130"/>
                    <a:pt x="133" y="130"/>
                    <a:pt x="132" y="130"/>
                  </a:cubicBezTo>
                  <a:cubicBezTo>
                    <a:pt x="132" y="130"/>
                    <a:pt x="132" y="130"/>
                    <a:pt x="132" y="130"/>
                  </a:cubicBezTo>
                  <a:cubicBezTo>
                    <a:pt x="130" y="131"/>
                    <a:pt x="129" y="132"/>
                    <a:pt x="127" y="133"/>
                  </a:cubicBezTo>
                  <a:cubicBezTo>
                    <a:pt x="128" y="132"/>
                    <a:pt x="130" y="130"/>
                    <a:pt x="131" y="129"/>
                  </a:cubicBezTo>
                  <a:close/>
                  <a:moveTo>
                    <a:pt x="132" y="128"/>
                  </a:moveTo>
                  <a:cubicBezTo>
                    <a:pt x="135" y="126"/>
                    <a:pt x="138" y="124"/>
                    <a:pt x="140" y="123"/>
                  </a:cubicBezTo>
                  <a:cubicBezTo>
                    <a:pt x="138" y="125"/>
                    <a:pt x="136" y="127"/>
                    <a:pt x="134" y="129"/>
                  </a:cubicBezTo>
                  <a:cubicBezTo>
                    <a:pt x="134" y="128"/>
                    <a:pt x="133" y="128"/>
                    <a:pt x="132" y="128"/>
                  </a:cubicBezTo>
                  <a:close/>
                  <a:moveTo>
                    <a:pt x="139" y="130"/>
                  </a:moveTo>
                  <a:cubicBezTo>
                    <a:pt x="139" y="130"/>
                    <a:pt x="139" y="130"/>
                    <a:pt x="139" y="130"/>
                  </a:cubicBezTo>
                  <a:cubicBezTo>
                    <a:pt x="139" y="130"/>
                    <a:pt x="138" y="130"/>
                    <a:pt x="138" y="130"/>
                  </a:cubicBezTo>
                  <a:cubicBezTo>
                    <a:pt x="138" y="130"/>
                    <a:pt x="139" y="129"/>
                    <a:pt x="139" y="129"/>
                  </a:cubicBezTo>
                  <a:cubicBezTo>
                    <a:pt x="140" y="129"/>
                    <a:pt x="141" y="128"/>
                    <a:pt x="142" y="128"/>
                  </a:cubicBezTo>
                  <a:cubicBezTo>
                    <a:pt x="141" y="129"/>
                    <a:pt x="140" y="129"/>
                    <a:pt x="139" y="130"/>
                  </a:cubicBezTo>
                  <a:close/>
                  <a:moveTo>
                    <a:pt x="148" y="136"/>
                  </a:moveTo>
                  <a:cubicBezTo>
                    <a:pt x="144" y="138"/>
                    <a:pt x="141" y="141"/>
                    <a:pt x="138" y="143"/>
                  </a:cubicBezTo>
                  <a:cubicBezTo>
                    <a:pt x="138" y="142"/>
                    <a:pt x="139" y="142"/>
                    <a:pt x="139" y="141"/>
                  </a:cubicBezTo>
                  <a:cubicBezTo>
                    <a:pt x="140" y="140"/>
                    <a:pt x="141" y="140"/>
                    <a:pt x="141" y="139"/>
                  </a:cubicBezTo>
                  <a:cubicBezTo>
                    <a:pt x="142" y="139"/>
                    <a:pt x="142" y="139"/>
                    <a:pt x="142" y="139"/>
                  </a:cubicBezTo>
                  <a:cubicBezTo>
                    <a:pt x="144" y="138"/>
                    <a:pt x="146" y="137"/>
                    <a:pt x="148" y="136"/>
                  </a:cubicBezTo>
                  <a:close/>
                  <a:moveTo>
                    <a:pt x="139" y="134"/>
                  </a:moveTo>
                  <a:cubicBezTo>
                    <a:pt x="140" y="133"/>
                    <a:pt x="141" y="133"/>
                    <a:pt x="141" y="133"/>
                  </a:cubicBezTo>
                  <a:cubicBezTo>
                    <a:pt x="141" y="133"/>
                    <a:pt x="141" y="133"/>
                    <a:pt x="141" y="133"/>
                  </a:cubicBezTo>
                  <a:cubicBezTo>
                    <a:pt x="140" y="134"/>
                    <a:pt x="139" y="136"/>
                    <a:pt x="137" y="137"/>
                  </a:cubicBezTo>
                  <a:cubicBezTo>
                    <a:pt x="137" y="137"/>
                    <a:pt x="136" y="138"/>
                    <a:pt x="135" y="138"/>
                  </a:cubicBezTo>
                  <a:cubicBezTo>
                    <a:pt x="137" y="137"/>
                    <a:pt x="138" y="135"/>
                    <a:pt x="139" y="134"/>
                  </a:cubicBezTo>
                  <a:close/>
                  <a:moveTo>
                    <a:pt x="144" y="144"/>
                  </a:moveTo>
                  <a:cubicBezTo>
                    <a:pt x="143" y="144"/>
                    <a:pt x="143" y="144"/>
                    <a:pt x="143" y="144"/>
                  </a:cubicBezTo>
                  <a:cubicBezTo>
                    <a:pt x="142" y="145"/>
                    <a:pt x="141" y="146"/>
                    <a:pt x="140" y="147"/>
                  </a:cubicBezTo>
                  <a:cubicBezTo>
                    <a:pt x="139" y="147"/>
                    <a:pt x="138" y="146"/>
                    <a:pt x="137" y="146"/>
                  </a:cubicBezTo>
                  <a:cubicBezTo>
                    <a:pt x="139" y="145"/>
                    <a:pt x="141" y="145"/>
                    <a:pt x="144" y="144"/>
                  </a:cubicBezTo>
                  <a:close/>
                  <a:moveTo>
                    <a:pt x="146" y="152"/>
                  </a:moveTo>
                  <a:cubicBezTo>
                    <a:pt x="147" y="151"/>
                    <a:pt x="148" y="151"/>
                    <a:pt x="149" y="150"/>
                  </a:cubicBezTo>
                  <a:cubicBezTo>
                    <a:pt x="148" y="151"/>
                    <a:pt x="147" y="152"/>
                    <a:pt x="146" y="153"/>
                  </a:cubicBezTo>
                  <a:cubicBezTo>
                    <a:pt x="145" y="154"/>
                    <a:pt x="144" y="154"/>
                    <a:pt x="142" y="155"/>
                  </a:cubicBezTo>
                  <a:cubicBezTo>
                    <a:pt x="143" y="154"/>
                    <a:pt x="145" y="153"/>
                    <a:pt x="146" y="152"/>
                  </a:cubicBezTo>
                  <a:close/>
                  <a:moveTo>
                    <a:pt x="146" y="147"/>
                  </a:moveTo>
                  <a:cubicBezTo>
                    <a:pt x="147" y="145"/>
                    <a:pt x="149" y="144"/>
                    <a:pt x="150" y="142"/>
                  </a:cubicBezTo>
                  <a:cubicBezTo>
                    <a:pt x="151" y="141"/>
                    <a:pt x="153" y="140"/>
                    <a:pt x="154" y="139"/>
                  </a:cubicBezTo>
                  <a:cubicBezTo>
                    <a:pt x="155" y="139"/>
                    <a:pt x="155" y="139"/>
                    <a:pt x="156" y="139"/>
                  </a:cubicBezTo>
                  <a:cubicBezTo>
                    <a:pt x="156" y="140"/>
                    <a:pt x="156" y="140"/>
                    <a:pt x="156" y="140"/>
                  </a:cubicBezTo>
                  <a:cubicBezTo>
                    <a:pt x="154" y="142"/>
                    <a:pt x="151" y="144"/>
                    <a:pt x="149" y="146"/>
                  </a:cubicBezTo>
                  <a:cubicBezTo>
                    <a:pt x="149" y="146"/>
                    <a:pt x="149" y="146"/>
                    <a:pt x="149" y="146"/>
                  </a:cubicBezTo>
                  <a:cubicBezTo>
                    <a:pt x="148" y="146"/>
                    <a:pt x="147" y="147"/>
                    <a:pt x="146" y="147"/>
                  </a:cubicBezTo>
                  <a:close/>
                  <a:moveTo>
                    <a:pt x="173" y="99"/>
                  </a:moveTo>
                  <a:cubicBezTo>
                    <a:pt x="172" y="99"/>
                    <a:pt x="172" y="99"/>
                    <a:pt x="172" y="99"/>
                  </a:cubicBezTo>
                  <a:cubicBezTo>
                    <a:pt x="172" y="99"/>
                    <a:pt x="172" y="99"/>
                    <a:pt x="171" y="99"/>
                  </a:cubicBezTo>
                  <a:cubicBezTo>
                    <a:pt x="170" y="100"/>
                    <a:pt x="168" y="101"/>
                    <a:pt x="167" y="101"/>
                  </a:cubicBezTo>
                  <a:cubicBezTo>
                    <a:pt x="168" y="100"/>
                    <a:pt x="170" y="98"/>
                    <a:pt x="172" y="97"/>
                  </a:cubicBezTo>
                  <a:cubicBezTo>
                    <a:pt x="172" y="97"/>
                    <a:pt x="172" y="97"/>
                    <a:pt x="172" y="97"/>
                  </a:cubicBezTo>
                  <a:cubicBezTo>
                    <a:pt x="172" y="98"/>
                    <a:pt x="172" y="98"/>
                    <a:pt x="173" y="99"/>
                  </a:cubicBezTo>
                  <a:close/>
                  <a:moveTo>
                    <a:pt x="168" y="111"/>
                  </a:moveTo>
                  <a:cubicBezTo>
                    <a:pt x="170" y="109"/>
                    <a:pt x="172" y="108"/>
                    <a:pt x="174" y="107"/>
                  </a:cubicBezTo>
                  <a:cubicBezTo>
                    <a:pt x="174" y="107"/>
                    <a:pt x="175" y="108"/>
                    <a:pt x="175" y="107"/>
                  </a:cubicBezTo>
                  <a:cubicBezTo>
                    <a:pt x="176" y="107"/>
                    <a:pt x="176" y="107"/>
                    <a:pt x="176" y="107"/>
                  </a:cubicBezTo>
                  <a:cubicBezTo>
                    <a:pt x="176" y="107"/>
                    <a:pt x="176" y="107"/>
                    <a:pt x="175" y="108"/>
                  </a:cubicBezTo>
                  <a:cubicBezTo>
                    <a:pt x="171" y="110"/>
                    <a:pt x="167" y="113"/>
                    <a:pt x="163" y="115"/>
                  </a:cubicBezTo>
                  <a:cubicBezTo>
                    <a:pt x="164" y="114"/>
                    <a:pt x="164" y="113"/>
                    <a:pt x="165" y="113"/>
                  </a:cubicBezTo>
                  <a:cubicBezTo>
                    <a:pt x="166" y="112"/>
                    <a:pt x="167" y="111"/>
                    <a:pt x="168" y="111"/>
                  </a:cubicBezTo>
                  <a:close/>
                  <a:moveTo>
                    <a:pt x="165" y="124"/>
                  </a:moveTo>
                  <a:cubicBezTo>
                    <a:pt x="166" y="123"/>
                    <a:pt x="167" y="122"/>
                    <a:pt x="168" y="121"/>
                  </a:cubicBezTo>
                  <a:cubicBezTo>
                    <a:pt x="168" y="122"/>
                    <a:pt x="168" y="122"/>
                    <a:pt x="167" y="122"/>
                  </a:cubicBezTo>
                  <a:cubicBezTo>
                    <a:pt x="166" y="123"/>
                    <a:pt x="165" y="124"/>
                    <a:pt x="164" y="125"/>
                  </a:cubicBezTo>
                  <a:cubicBezTo>
                    <a:pt x="164" y="124"/>
                    <a:pt x="164" y="124"/>
                    <a:pt x="165" y="124"/>
                  </a:cubicBezTo>
                  <a:close/>
                  <a:moveTo>
                    <a:pt x="156" y="126"/>
                  </a:moveTo>
                  <a:cubicBezTo>
                    <a:pt x="157" y="125"/>
                    <a:pt x="158" y="125"/>
                    <a:pt x="159" y="124"/>
                  </a:cubicBezTo>
                  <a:cubicBezTo>
                    <a:pt x="160" y="123"/>
                    <a:pt x="161" y="123"/>
                    <a:pt x="161" y="122"/>
                  </a:cubicBezTo>
                  <a:cubicBezTo>
                    <a:pt x="162" y="122"/>
                    <a:pt x="163" y="122"/>
                    <a:pt x="164" y="121"/>
                  </a:cubicBezTo>
                  <a:cubicBezTo>
                    <a:pt x="161" y="123"/>
                    <a:pt x="159" y="125"/>
                    <a:pt x="156" y="126"/>
                  </a:cubicBezTo>
                  <a:close/>
                  <a:moveTo>
                    <a:pt x="165" y="127"/>
                  </a:moveTo>
                  <a:cubicBezTo>
                    <a:pt x="166" y="127"/>
                    <a:pt x="166" y="127"/>
                    <a:pt x="166" y="127"/>
                  </a:cubicBezTo>
                  <a:cubicBezTo>
                    <a:pt x="167" y="126"/>
                    <a:pt x="167" y="126"/>
                    <a:pt x="166" y="125"/>
                  </a:cubicBezTo>
                  <a:cubicBezTo>
                    <a:pt x="167" y="125"/>
                    <a:pt x="167" y="125"/>
                    <a:pt x="168" y="124"/>
                  </a:cubicBezTo>
                  <a:cubicBezTo>
                    <a:pt x="169" y="123"/>
                    <a:pt x="170" y="122"/>
                    <a:pt x="172" y="121"/>
                  </a:cubicBezTo>
                  <a:cubicBezTo>
                    <a:pt x="173" y="122"/>
                    <a:pt x="175" y="123"/>
                    <a:pt x="176" y="124"/>
                  </a:cubicBezTo>
                  <a:cubicBezTo>
                    <a:pt x="170" y="127"/>
                    <a:pt x="163" y="131"/>
                    <a:pt x="157" y="135"/>
                  </a:cubicBezTo>
                  <a:cubicBezTo>
                    <a:pt x="157" y="135"/>
                    <a:pt x="157" y="135"/>
                    <a:pt x="157" y="135"/>
                  </a:cubicBezTo>
                  <a:cubicBezTo>
                    <a:pt x="160" y="133"/>
                    <a:pt x="162" y="130"/>
                    <a:pt x="165" y="127"/>
                  </a:cubicBezTo>
                  <a:close/>
                  <a:moveTo>
                    <a:pt x="158" y="115"/>
                  </a:moveTo>
                  <a:cubicBezTo>
                    <a:pt x="157" y="115"/>
                    <a:pt x="156" y="116"/>
                    <a:pt x="155" y="116"/>
                  </a:cubicBezTo>
                  <a:cubicBezTo>
                    <a:pt x="157" y="115"/>
                    <a:pt x="158" y="114"/>
                    <a:pt x="159" y="112"/>
                  </a:cubicBezTo>
                  <a:cubicBezTo>
                    <a:pt x="161" y="111"/>
                    <a:pt x="162" y="110"/>
                    <a:pt x="164" y="109"/>
                  </a:cubicBezTo>
                  <a:cubicBezTo>
                    <a:pt x="162" y="111"/>
                    <a:pt x="160" y="113"/>
                    <a:pt x="158" y="115"/>
                  </a:cubicBezTo>
                  <a:close/>
                  <a:moveTo>
                    <a:pt x="159" y="127"/>
                  </a:moveTo>
                  <a:cubicBezTo>
                    <a:pt x="159" y="127"/>
                    <a:pt x="158" y="128"/>
                    <a:pt x="158" y="128"/>
                  </a:cubicBezTo>
                  <a:cubicBezTo>
                    <a:pt x="156" y="129"/>
                    <a:pt x="154" y="130"/>
                    <a:pt x="152" y="132"/>
                  </a:cubicBezTo>
                  <a:cubicBezTo>
                    <a:pt x="154" y="130"/>
                    <a:pt x="156" y="129"/>
                    <a:pt x="159" y="127"/>
                  </a:cubicBezTo>
                  <a:close/>
                  <a:moveTo>
                    <a:pt x="151" y="117"/>
                  </a:moveTo>
                  <a:cubicBezTo>
                    <a:pt x="151" y="117"/>
                    <a:pt x="150" y="117"/>
                    <a:pt x="149" y="117"/>
                  </a:cubicBezTo>
                  <a:cubicBezTo>
                    <a:pt x="150" y="117"/>
                    <a:pt x="150" y="117"/>
                    <a:pt x="150" y="117"/>
                  </a:cubicBezTo>
                  <a:cubicBezTo>
                    <a:pt x="150" y="116"/>
                    <a:pt x="151" y="115"/>
                    <a:pt x="152" y="115"/>
                  </a:cubicBezTo>
                  <a:cubicBezTo>
                    <a:pt x="152" y="114"/>
                    <a:pt x="153" y="114"/>
                    <a:pt x="154" y="113"/>
                  </a:cubicBezTo>
                  <a:cubicBezTo>
                    <a:pt x="153" y="114"/>
                    <a:pt x="152" y="116"/>
                    <a:pt x="151" y="117"/>
                  </a:cubicBezTo>
                  <a:close/>
                  <a:moveTo>
                    <a:pt x="157" y="147"/>
                  </a:moveTo>
                  <a:cubicBezTo>
                    <a:pt x="158" y="147"/>
                    <a:pt x="159" y="146"/>
                    <a:pt x="161" y="146"/>
                  </a:cubicBezTo>
                  <a:cubicBezTo>
                    <a:pt x="159" y="147"/>
                    <a:pt x="157" y="147"/>
                    <a:pt x="156" y="148"/>
                  </a:cubicBezTo>
                  <a:cubicBezTo>
                    <a:pt x="156" y="148"/>
                    <a:pt x="157" y="147"/>
                    <a:pt x="157" y="147"/>
                  </a:cubicBezTo>
                  <a:close/>
                  <a:moveTo>
                    <a:pt x="159" y="137"/>
                  </a:moveTo>
                  <a:cubicBezTo>
                    <a:pt x="159" y="138"/>
                    <a:pt x="159" y="138"/>
                    <a:pt x="158" y="138"/>
                  </a:cubicBezTo>
                  <a:cubicBezTo>
                    <a:pt x="158" y="138"/>
                    <a:pt x="158" y="138"/>
                    <a:pt x="158" y="138"/>
                  </a:cubicBezTo>
                  <a:cubicBezTo>
                    <a:pt x="157" y="138"/>
                    <a:pt x="157" y="138"/>
                    <a:pt x="157" y="138"/>
                  </a:cubicBezTo>
                  <a:cubicBezTo>
                    <a:pt x="157" y="137"/>
                    <a:pt x="158" y="137"/>
                    <a:pt x="158" y="137"/>
                  </a:cubicBezTo>
                  <a:cubicBezTo>
                    <a:pt x="159" y="137"/>
                    <a:pt x="160" y="137"/>
                    <a:pt x="161" y="137"/>
                  </a:cubicBezTo>
                  <a:cubicBezTo>
                    <a:pt x="161" y="137"/>
                    <a:pt x="161" y="138"/>
                    <a:pt x="161" y="138"/>
                  </a:cubicBezTo>
                  <a:cubicBezTo>
                    <a:pt x="160" y="137"/>
                    <a:pt x="160" y="137"/>
                    <a:pt x="159" y="137"/>
                  </a:cubicBezTo>
                  <a:close/>
                  <a:moveTo>
                    <a:pt x="160" y="136"/>
                  </a:moveTo>
                  <a:cubicBezTo>
                    <a:pt x="162" y="135"/>
                    <a:pt x="163" y="135"/>
                    <a:pt x="165" y="134"/>
                  </a:cubicBezTo>
                  <a:cubicBezTo>
                    <a:pt x="164" y="135"/>
                    <a:pt x="163" y="135"/>
                    <a:pt x="163" y="136"/>
                  </a:cubicBezTo>
                  <a:cubicBezTo>
                    <a:pt x="162" y="136"/>
                    <a:pt x="161" y="136"/>
                    <a:pt x="160" y="136"/>
                  </a:cubicBezTo>
                  <a:close/>
                  <a:moveTo>
                    <a:pt x="167" y="141"/>
                  </a:moveTo>
                  <a:cubicBezTo>
                    <a:pt x="166" y="141"/>
                    <a:pt x="166" y="141"/>
                    <a:pt x="166" y="142"/>
                  </a:cubicBezTo>
                  <a:cubicBezTo>
                    <a:pt x="165" y="142"/>
                    <a:pt x="164" y="142"/>
                    <a:pt x="163" y="143"/>
                  </a:cubicBezTo>
                  <a:cubicBezTo>
                    <a:pt x="164" y="142"/>
                    <a:pt x="166" y="141"/>
                    <a:pt x="167" y="141"/>
                  </a:cubicBezTo>
                  <a:close/>
                  <a:moveTo>
                    <a:pt x="165" y="146"/>
                  </a:moveTo>
                  <a:cubicBezTo>
                    <a:pt x="167" y="144"/>
                    <a:pt x="169" y="143"/>
                    <a:pt x="171" y="142"/>
                  </a:cubicBezTo>
                  <a:cubicBezTo>
                    <a:pt x="172" y="141"/>
                    <a:pt x="171" y="140"/>
                    <a:pt x="170" y="140"/>
                  </a:cubicBezTo>
                  <a:cubicBezTo>
                    <a:pt x="171" y="139"/>
                    <a:pt x="172" y="138"/>
                    <a:pt x="173" y="137"/>
                  </a:cubicBezTo>
                  <a:cubicBezTo>
                    <a:pt x="174" y="137"/>
                    <a:pt x="175" y="137"/>
                    <a:pt x="176" y="136"/>
                  </a:cubicBezTo>
                  <a:cubicBezTo>
                    <a:pt x="174" y="138"/>
                    <a:pt x="173" y="140"/>
                    <a:pt x="171" y="142"/>
                  </a:cubicBezTo>
                  <a:cubicBezTo>
                    <a:pt x="169" y="143"/>
                    <a:pt x="166" y="145"/>
                    <a:pt x="164" y="147"/>
                  </a:cubicBezTo>
                  <a:cubicBezTo>
                    <a:pt x="164" y="146"/>
                    <a:pt x="165" y="146"/>
                    <a:pt x="165" y="146"/>
                  </a:cubicBezTo>
                  <a:close/>
                  <a:moveTo>
                    <a:pt x="178" y="115"/>
                  </a:moveTo>
                  <a:cubicBezTo>
                    <a:pt x="180" y="113"/>
                    <a:pt x="182" y="112"/>
                    <a:pt x="184" y="110"/>
                  </a:cubicBezTo>
                  <a:cubicBezTo>
                    <a:pt x="185" y="110"/>
                    <a:pt x="185" y="110"/>
                    <a:pt x="186" y="110"/>
                  </a:cubicBezTo>
                  <a:cubicBezTo>
                    <a:pt x="183" y="112"/>
                    <a:pt x="180" y="113"/>
                    <a:pt x="178" y="115"/>
                  </a:cubicBezTo>
                  <a:close/>
                  <a:moveTo>
                    <a:pt x="180" y="108"/>
                  </a:moveTo>
                  <a:cubicBezTo>
                    <a:pt x="181" y="107"/>
                    <a:pt x="181" y="107"/>
                    <a:pt x="182" y="106"/>
                  </a:cubicBezTo>
                  <a:cubicBezTo>
                    <a:pt x="183" y="106"/>
                    <a:pt x="184" y="105"/>
                    <a:pt x="186" y="104"/>
                  </a:cubicBezTo>
                  <a:cubicBezTo>
                    <a:pt x="184" y="106"/>
                    <a:pt x="182" y="107"/>
                    <a:pt x="180" y="108"/>
                  </a:cubicBezTo>
                  <a:close/>
                  <a:moveTo>
                    <a:pt x="184" y="97"/>
                  </a:moveTo>
                  <a:cubicBezTo>
                    <a:pt x="183" y="98"/>
                    <a:pt x="181" y="100"/>
                    <a:pt x="180" y="101"/>
                  </a:cubicBezTo>
                  <a:cubicBezTo>
                    <a:pt x="176" y="103"/>
                    <a:pt x="173" y="105"/>
                    <a:pt x="169" y="107"/>
                  </a:cubicBezTo>
                  <a:cubicBezTo>
                    <a:pt x="172" y="105"/>
                    <a:pt x="174" y="103"/>
                    <a:pt x="176" y="100"/>
                  </a:cubicBezTo>
                  <a:cubicBezTo>
                    <a:pt x="177" y="99"/>
                    <a:pt x="178" y="98"/>
                    <a:pt x="180" y="98"/>
                  </a:cubicBezTo>
                  <a:cubicBezTo>
                    <a:pt x="181" y="97"/>
                    <a:pt x="183" y="97"/>
                    <a:pt x="185" y="96"/>
                  </a:cubicBezTo>
                  <a:cubicBezTo>
                    <a:pt x="185" y="96"/>
                    <a:pt x="184" y="97"/>
                    <a:pt x="184" y="97"/>
                  </a:cubicBezTo>
                  <a:close/>
                  <a:moveTo>
                    <a:pt x="181" y="91"/>
                  </a:moveTo>
                  <a:cubicBezTo>
                    <a:pt x="179" y="92"/>
                    <a:pt x="177" y="93"/>
                    <a:pt x="175" y="95"/>
                  </a:cubicBezTo>
                  <a:cubicBezTo>
                    <a:pt x="175" y="95"/>
                    <a:pt x="175" y="95"/>
                    <a:pt x="175" y="95"/>
                  </a:cubicBezTo>
                  <a:cubicBezTo>
                    <a:pt x="178" y="92"/>
                    <a:pt x="180" y="90"/>
                    <a:pt x="183" y="89"/>
                  </a:cubicBezTo>
                  <a:cubicBezTo>
                    <a:pt x="182" y="89"/>
                    <a:pt x="182" y="90"/>
                    <a:pt x="181" y="91"/>
                  </a:cubicBezTo>
                  <a:close/>
                  <a:moveTo>
                    <a:pt x="172" y="93"/>
                  </a:moveTo>
                  <a:cubicBezTo>
                    <a:pt x="172" y="92"/>
                    <a:pt x="173" y="91"/>
                    <a:pt x="173" y="91"/>
                  </a:cubicBezTo>
                  <a:cubicBezTo>
                    <a:pt x="174" y="90"/>
                    <a:pt x="175" y="90"/>
                    <a:pt x="176" y="90"/>
                  </a:cubicBezTo>
                  <a:cubicBezTo>
                    <a:pt x="174" y="91"/>
                    <a:pt x="173" y="92"/>
                    <a:pt x="172" y="93"/>
                  </a:cubicBezTo>
                  <a:close/>
                  <a:moveTo>
                    <a:pt x="172" y="89"/>
                  </a:moveTo>
                  <a:cubicBezTo>
                    <a:pt x="172" y="89"/>
                    <a:pt x="172" y="89"/>
                    <a:pt x="172" y="89"/>
                  </a:cubicBezTo>
                  <a:cubicBezTo>
                    <a:pt x="170" y="93"/>
                    <a:pt x="167" y="96"/>
                    <a:pt x="165" y="99"/>
                  </a:cubicBezTo>
                  <a:cubicBezTo>
                    <a:pt x="163" y="101"/>
                    <a:pt x="161" y="103"/>
                    <a:pt x="159" y="105"/>
                  </a:cubicBezTo>
                  <a:cubicBezTo>
                    <a:pt x="156" y="106"/>
                    <a:pt x="154" y="107"/>
                    <a:pt x="152" y="108"/>
                  </a:cubicBezTo>
                  <a:cubicBezTo>
                    <a:pt x="159" y="101"/>
                    <a:pt x="166" y="94"/>
                    <a:pt x="173" y="88"/>
                  </a:cubicBezTo>
                  <a:cubicBezTo>
                    <a:pt x="173" y="88"/>
                    <a:pt x="173" y="89"/>
                    <a:pt x="172" y="89"/>
                  </a:cubicBezTo>
                  <a:close/>
                  <a:moveTo>
                    <a:pt x="152" y="111"/>
                  </a:moveTo>
                  <a:cubicBezTo>
                    <a:pt x="153" y="111"/>
                    <a:pt x="153" y="110"/>
                    <a:pt x="153" y="110"/>
                  </a:cubicBezTo>
                  <a:cubicBezTo>
                    <a:pt x="153" y="109"/>
                    <a:pt x="154" y="109"/>
                    <a:pt x="155" y="109"/>
                  </a:cubicBezTo>
                  <a:cubicBezTo>
                    <a:pt x="154" y="109"/>
                    <a:pt x="154" y="110"/>
                    <a:pt x="154" y="110"/>
                  </a:cubicBezTo>
                  <a:cubicBezTo>
                    <a:pt x="152" y="112"/>
                    <a:pt x="150" y="114"/>
                    <a:pt x="148" y="115"/>
                  </a:cubicBezTo>
                  <a:cubicBezTo>
                    <a:pt x="147" y="116"/>
                    <a:pt x="145" y="117"/>
                    <a:pt x="144" y="118"/>
                  </a:cubicBezTo>
                  <a:cubicBezTo>
                    <a:pt x="144" y="118"/>
                    <a:pt x="144" y="118"/>
                    <a:pt x="144" y="118"/>
                  </a:cubicBezTo>
                  <a:cubicBezTo>
                    <a:pt x="147" y="116"/>
                    <a:pt x="150" y="113"/>
                    <a:pt x="152" y="111"/>
                  </a:cubicBezTo>
                  <a:close/>
                  <a:moveTo>
                    <a:pt x="148" y="119"/>
                  </a:moveTo>
                  <a:cubicBezTo>
                    <a:pt x="148" y="119"/>
                    <a:pt x="149" y="119"/>
                    <a:pt x="149" y="118"/>
                  </a:cubicBezTo>
                  <a:cubicBezTo>
                    <a:pt x="148" y="120"/>
                    <a:pt x="146" y="122"/>
                    <a:pt x="145" y="123"/>
                  </a:cubicBezTo>
                  <a:cubicBezTo>
                    <a:pt x="144" y="124"/>
                    <a:pt x="143" y="124"/>
                    <a:pt x="142" y="125"/>
                  </a:cubicBezTo>
                  <a:cubicBezTo>
                    <a:pt x="144" y="123"/>
                    <a:pt x="146" y="121"/>
                    <a:pt x="148" y="119"/>
                  </a:cubicBezTo>
                  <a:close/>
                  <a:moveTo>
                    <a:pt x="138" y="119"/>
                  </a:moveTo>
                  <a:cubicBezTo>
                    <a:pt x="136" y="120"/>
                    <a:pt x="133" y="121"/>
                    <a:pt x="130" y="122"/>
                  </a:cubicBezTo>
                  <a:cubicBezTo>
                    <a:pt x="131" y="121"/>
                    <a:pt x="132" y="121"/>
                    <a:pt x="132" y="120"/>
                  </a:cubicBezTo>
                  <a:cubicBezTo>
                    <a:pt x="134" y="119"/>
                    <a:pt x="135" y="118"/>
                    <a:pt x="136" y="118"/>
                  </a:cubicBezTo>
                  <a:cubicBezTo>
                    <a:pt x="139" y="116"/>
                    <a:pt x="141" y="115"/>
                    <a:pt x="144" y="114"/>
                  </a:cubicBezTo>
                  <a:cubicBezTo>
                    <a:pt x="142" y="116"/>
                    <a:pt x="140" y="118"/>
                    <a:pt x="138" y="119"/>
                  </a:cubicBezTo>
                  <a:close/>
                  <a:moveTo>
                    <a:pt x="126" y="116"/>
                  </a:moveTo>
                  <a:cubicBezTo>
                    <a:pt x="130" y="112"/>
                    <a:pt x="133" y="109"/>
                    <a:pt x="136" y="106"/>
                  </a:cubicBezTo>
                  <a:cubicBezTo>
                    <a:pt x="139" y="104"/>
                    <a:pt x="142" y="102"/>
                    <a:pt x="145" y="101"/>
                  </a:cubicBezTo>
                  <a:cubicBezTo>
                    <a:pt x="141" y="104"/>
                    <a:pt x="138" y="107"/>
                    <a:pt x="134" y="110"/>
                  </a:cubicBezTo>
                  <a:cubicBezTo>
                    <a:pt x="132" y="112"/>
                    <a:pt x="129" y="114"/>
                    <a:pt x="126" y="116"/>
                  </a:cubicBezTo>
                  <a:close/>
                  <a:moveTo>
                    <a:pt x="131" y="116"/>
                  </a:moveTo>
                  <a:cubicBezTo>
                    <a:pt x="129" y="117"/>
                    <a:pt x="128" y="118"/>
                    <a:pt x="127" y="120"/>
                  </a:cubicBezTo>
                  <a:cubicBezTo>
                    <a:pt x="127" y="120"/>
                    <a:pt x="127" y="120"/>
                    <a:pt x="126" y="120"/>
                  </a:cubicBezTo>
                  <a:cubicBezTo>
                    <a:pt x="125" y="121"/>
                    <a:pt x="124" y="122"/>
                    <a:pt x="122" y="123"/>
                  </a:cubicBezTo>
                  <a:cubicBezTo>
                    <a:pt x="125" y="121"/>
                    <a:pt x="128" y="118"/>
                    <a:pt x="131" y="116"/>
                  </a:cubicBezTo>
                  <a:close/>
                  <a:moveTo>
                    <a:pt x="124" y="126"/>
                  </a:moveTo>
                  <a:cubicBezTo>
                    <a:pt x="124" y="126"/>
                    <a:pt x="124" y="126"/>
                    <a:pt x="124" y="126"/>
                  </a:cubicBezTo>
                  <a:cubicBezTo>
                    <a:pt x="122" y="129"/>
                    <a:pt x="120" y="132"/>
                    <a:pt x="117" y="135"/>
                  </a:cubicBezTo>
                  <a:cubicBezTo>
                    <a:pt x="119" y="132"/>
                    <a:pt x="122" y="129"/>
                    <a:pt x="124" y="126"/>
                  </a:cubicBezTo>
                  <a:close/>
                  <a:moveTo>
                    <a:pt x="113" y="117"/>
                  </a:moveTo>
                  <a:cubicBezTo>
                    <a:pt x="113" y="117"/>
                    <a:pt x="112" y="117"/>
                    <a:pt x="112" y="117"/>
                  </a:cubicBezTo>
                  <a:cubicBezTo>
                    <a:pt x="112" y="118"/>
                    <a:pt x="111" y="119"/>
                    <a:pt x="110" y="120"/>
                  </a:cubicBezTo>
                  <a:cubicBezTo>
                    <a:pt x="110" y="120"/>
                    <a:pt x="109" y="120"/>
                    <a:pt x="109" y="120"/>
                  </a:cubicBezTo>
                  <a:cubicBezTo>
                    <a:pt x="110" y="119"/>
                    <a:pt x="111" y="118"/>
                    <a:pt x="113" y="117"/>
                  </a:cubicBezTo>
                  <a:close/>
                  <a:moveTo>
                    <a:pt x="107" y="119"/>
                  </a:moveTo>
                  <a:cubicBezTo>
                    <a:pt x="107" y="119"/>
                    <a:pt x="106" y="119"/>
                    <a:pt x="106" y="119"/>
                  </a:cubicBezTo>
                  <a:cubicBezTo>
                    <a:pt x="107" y="118"/>
                    <a:pt x="107" y="117"/>
                    <a:pt x="108" y="117"/>
                  </a:cubicBezTo>
                  <a:cubicBezTo>
                    <a:pt x="109" y="116"/>
                    <a:pt x="110" y="115"/>
                    <a:pt x="111" y="115"/>
                  </a:cubicBezTo>
                  <a:cubicBezTo>
                    <a:pt x="110" y="116"/>
                    <a:pt x="108" y="118"/>
                    <a:pt x="107" y="119"/>
                  </a:cubicBezTo>
                  <a:close/>
                  <a:moveTo>
                    <a:pt x="112" y="125"/>
                  </a:moveTo>
                  <a:cubicBezTo>
                    <a:pt x="113" y="125"/>
                    <a:pt x="114" y="124"/>
                    <a:pt x="115" y="123"/>
                  </a:cubicBezTo>
                  <a:cubicBezTo>
                    <a:pt x="115" y="123"/>
                    <a:pt x="115" y="123"/>
                    <a:pt x="115" y="123"/>
                  </a:cubicBezTo>
                  <a:cubicBezTo>
                    <a:pt x="114" y="124"/>
                    <a:pt x="114" y="125"/>
                    <a:pt x="113" y="126"/>
                  </a:cubicBezTo>
                  <a:cubicBezTo>
                    <a:pt x="111" y="127"/>
                    <a:pt x="110" y="128"/>
                    <a:pt x="109" y="129"/>
                  </a:cubicBezTo>
                  <a:cubicBezTo>
                    <a:pt x="110" y="128"/>
                    <a:pt x="111" y="127"/>
                    <a:pt x="112" y="125"/>
                  </a:cubicBezTo>
                  <a:close/>
                  <a:moveTo>
                    <a:pt x="104" y="117"/>
                  </a:moveTo>
                  <a:cubicBezTo>
                    <a:pt x="103" y="117"/>
                    <a:pt x="102" y="117"/>
                    <a:pt x="102" y="118"/>
                  </a:cubicBezTo>
                  <a:cubicBezTo>
                    <a:pt x="101" y="118"/>
                    <a:pt x="101" y="118"/>
                    <a:pt x="101" y="118"/>
                  </a:cubicBezTo>
                  <a:cubicBezTo>
                    <a:pt x="105" y="114"/>
                    <a:pt x="109" y="110"/>
                    <a:pt x="113" y="106"/>
                  </a:cubicBezTo>
                  <a:cubicBezTo>
                    <a:pt x="113" y="106"/>
                    <a:pt x="114" y="106"/>
                    <a:pt x="114" y="105"/>
                  </a:cubicBezTo>
                  <a:cubicBezTo>
                    <a:pt x="111" y="109"/>
                    <a:pt x="107" y="113"/>
                    <a:pt x="104" y="117"/>
                  </a:cubicBezTo>
                  <a:close/>
                  <a:moveTo>
                    <a:pt x="99" y="129"/>
                  </a:moveTo>
                  <a:cubicBezTo>
                    <a:pt x="99" y="128"/>
                    <a:pt x="100" y="128"/>
                    <a:pt x="100" y="127"/>
                  </a:cubicBezTo>
                  <a:cubicBezTo>
                    <a:pt x="100" y="129"/>
                    <a:pt x="99" y="130"/>
                    <a:pt x="98" y="131"/>
                  </a:cubicBezTo>
                  <a:cubicBezTo>
                    <a:pt x="97" y="132"/>
                    <a:pt x="96" y="133"/>
                    <a:pt x="95" y="135"/>
                  </a:cubicBezTo>
                  <a:cubicBezTo>
                    <a:pt x="94" y="135"/>
                    <a:pt x="94" y="134"/>
                    <a:pt x="93" y="134"/>
                  </a:cubicBezTo>
                  <a:cubicBezTo>
                    <a:pt x="95" y="132"/>
                    <a:pt x="97" y="130"/>
                    <a:pt x="99" y="129"/>
                  </a:cubicBezTo>
                  <a:close/>
                  <a:moveTo>
                    <a:pt x="103" y="132"/>
                  </a:moveTo>
                  <a:cubicBezTo>
                    <a:pt x="103" y="132"/>
                    <a:pt x="104" y="131"/>
                    <a:pt x="104" y="131"/>
                  </a:cubicBezTo>
                  <a:cubicBezTo>
                    <a:pt x="103" y="132"/>
                    <a:pt x="102" y="133"/>
                    <a:pt x="101" y="135"/>
                  </a:cubicBezTo>
                  <a:cubicBezTo>
                    <a:pt x="100" y="135"/>
                    <a:pt x="100" y="135"/>
                    <a:pt x="100" y="135"/>
                  </a:cubicBezTo>
                  <a:cubicBezTo>
                    <a:pt x="101" y="134"/>
                    <a:pt x="102" y="133"/>
                    <a:pt x="103" y="132"/>
                  </a:cubicBezTo>
                  <a:close/>
                  <a:moveTo>
                    <a:pt x="103" y="126"/>
                  </a:moveTo>
                  <a:cubicBezTo>
                    <a:pt x="104" y="125"/>
                    <a:pt x="105" y="124"/>
                    <a:pt x="106" y="123"/>
                  </a:cubicBezTo>
                  <a:cubicBezTo>
                    <a:pt x="106" y="122"/>
                    <a:pt x="107" y="121"/>
                    <a:pt x="108" y="121"/>
                  </a:cubicBezTo>
                  <a:cubicBezTo>
                    <a:pt x="108" y="121"/>
                    <a:pt x="109" y="121"/>
                    <a:pt x="109" y="121"/>
                  </a:cubicBezTo>
                  <a:cubicBezTo>
                    <a:pt x="107" y="123"/>
                    <a:pt x="105" y="124"/>
                    <a:pt x="103" y="126"/>
                  </a:cubicBezTo>
                  <a:close/>
                  <a:moveTo>
                    <a:pt x="110" y="141"/>
                  </a:moveTo>
                  <a:cubicBezTo>
                    <a:pt x="107" y="143"/>
                    <a:pt x="104" y="145"/>
                    <a:pt x="102" y="146"/>
                  </a:cubicBezTo>
                  <a:cubicBezTo>
                    <a:pt x="104" y="144"/>
                    <a:pt x="106" y="143"/>
                    <a:pt x="108" y="141"/>
                  </a:cubicBezTo>
                  <a:cubicBezTo>
                    <a:pt x="108" y="141"/>
                    <a:pt x="109" y="141"/>
                    <a:pt x="110" y="141"/>
                  </a:cubicBezTo>
                  <a:close/>
                  <a:moveTo>
                    <a:pt x="109" y="139"/>
                  </a:moveTo>
                  <a:cubicBezTo>
                    <a:pt x="112" y="137"/>
                    <a:pt x="114" y="134"/>
                    <a:pt x="117" y="132"/>
                  </a:cubicBezTo>
                  <a:cubicBezTo>
                    <a:pt x="117" y="132"/>
                    <a:pt x="117" y="131"/>
                    <a:pt x="118" y="131"/>
                  </a:cubicBezTo>
                  <a:cubicBezTo>
                    <a:pt x="115" y="134"/>
                    <a:pt x="113" y="137"/>
                    <a:pt x="111" y="140"/>
                  </a:cubicBezTo>
                  <a:cubicBezTo>
                    <a:pt x="111" y="140"/>
                    <a:pt x="111" y="140"/>
                    <a:pt x="111" y="140"/>
                  </a:cubicBezTo>
                  <a:cubicBezTo>
                    <a:pt x="111" y="140"/>
                    <a:pt x="110" y="139"/>
                    <a:pt x="109" y="139"/>
                  </a:cubicBezTo>
                  <a:close/>
                  <a:moveTo>
                    <a:pt x="116" y="122"/>
                  </a:moveTo>
                  <a:cubicBezTo>
                    <a:pt x="117" y="121"/>
                    <a:pt x="119" y="120"/>
                    <a:pt x="120" y="119"/>
                  </a:cubicBezTo>
                  <a:cubicBezTo>
                    <a:pt x="119" y="120"/>
                    <a:pt x="118" y="121"/>
                    <a:pt x="116" y="122"/>
                  </a:cubicBezTo>
                  <a:close/>
                  <a:moveTo>
                    <a:pt x="116" y="145"/>
                  </a:moveTo>
                  <a:cubicBezTo>
                    <a:pt x="116" y="144"/>
                    <a:pt x="117" y="144"/>
                    <a:pt x="118" y="143"/>
                  </a:cubicBezTo>
                  <a:cubicBezTo>
                    <a:pt x="118" y="144"/>
                    <a:pt x="118" y="144"/>
                    <a:pt x="118" y="144"/>
                  </a:cubicBezTo>
                  <a:cubicBezTo>
                    <a:pt x="118" y="144"/>
                    <a:pt x="118" y="144"/>
                    <a:pt x="118" y="144"/>
                  </a:cubicBezTo>
                  <a:cubicBezTo>
                    <a:pt x="118" y="144"/>
                    <a:pt x="118" y="144"/>
                    <a:pt x="117" y="145"/>
                  </a:cubicBezTo>
                  <a:cubicBezTo>
                    <a:pt x="116" y="145"/>
                    <a:pt x="115" y="146"/>
                    <a:pt x="114" y="146"/>
                  </a:cubicBezTo>
                  <a:cubicBezTo>
                    <a:pt x="115" y="146"/>
                    <a:pt x="115" y="145"/>
                    <a:pt x="116" y="145"/>
                  </a:cubicBezTo>
                  <a:close/>
                  <a:moveTo>
                    <a:pt x="122" y="144"/>
                  </a:moveTo>
                  <a:cubicBezTo>
                    <a:pt x="122" y="145"/>
                    <a:pt x="122" y="145"/>
                    <a:pt x="122" y="145"/>
                  </a:cubicBezTo>
                  <a:cubicBezTo>
                    <a:pt x="121" y="146"/>
                    <a:pt x="120" y="147"/>
                    <a:pt x="119" y="148"/>
                  </a:cubicBezTo>
                  <a:cubicBezTo>
                    <a:pt x="119" y="148"/>
                    <a:pt x="119" y="148"/>
                    <a:pt x="118" y="148"/>
                  </a:cubicBezTo>
                  <a:cubicBezTo>
                    <a:pt x="119" y="147"/>
                    <a:pt x="120" y="146"/>
                    <a:pt x="122" y="144"/>
                  </a:cubicBezTo>
                  <a:close/>
                  <a:moveTo>
                    <a:pt x="120" y="140"/>
                  </a:moveTo>
                  <a:cubicBezTo>
                    <a:pt x="120" y="139"/>
                    <a:pt x="121" y="139"/>
                    <a:pt x="122" y="138"/>
                  </a:cubicBezTo>
                  <a:cubicBezTo>
                    <a:pt x="125" y="137"/>
                    <a:pt x="128" y="135"/>
                    <a:pt x="131" y="133"/>
                  </a:cubicBezTo>
                  <a:cubicBezTo>
                    <a:pt x="130" y="134"/>
                    <a:pt x="128" y="135"/>
                    <a:pt x="127" y="136"/>
                  </a:cubicBezTo>
                  <a:cubicBezTo>
                    <a:pt x="125" y="137"/>
                    <a:pt x="122" y="139"/>
                    <a:pt x="120" y="140"/>
                  </a:cubicBezTo>
                  <a:close/>
                  <a:moveTo>
                    <a:pt x="129" y="143"/>
                  </a:moveTo>
                  <a:cubicBezTo>
                    <a:pt x="129" y="143"/>
                    <a:pt x="128" y="143"/>
                    <a:pt x="128" y="143"/>
                  </a:cubicBezTo>
                  <a:cubicBezTo>
                    <a:pt x="128" y="144"/>
                    <a:pt x="127" y="144"/>
                    <a:pt x="127" y="144"/>
                  </a:cubicBezTo>
                  <a:cubicBezTo>
                    <a:pt x="127" y="144"/>
                    <a:pt x="127" y="144"/>
                    <a:pt x="127" y="144"/>
                  </a:cubicBezTo>
                  <a:cubicBezTo>
                    <a:pt x="127" y="143"/>
                    <a:pt x="128" y="143"/>
                    <a:pt x="128" y="142"/>
                  </a:cubicBezTo>
                  <a:cubicBezTo>
                    <a:pt x="129" y="141"/>
                    <a:pt x="130" y="140"/>
                    <a:pt x="131" y="140"/>
                  </a:cubicBezTo>
                  <a:cubicBezTo>
                    <a:pt x="130" y="140"/>
                    <a:pt x="129" y="141"/>
                    <a:pt x="129" y="142"/>
                  </a:cubicBezTo>
                  <a:cubicBezTo>
                    <a:pt x="129" y="142"/>
                    <a:pt x="129" y="142"/>
                    <a:pt x="129" y="143"/>
                  </a:cubicBezTo>
                  <a:close/>
                  <a:moveTo>
                    <a:pt x="129" y="146"/>
                  </a:moveTo>
                  <a:cubicBezTo>
                    <a:pt x="129" y="146"/>
                    <a:pt x="129" y="146"/>
                    <a:pt x="130" y="146"/>
                  </a:cubicBezTo>
                  <a:cubicBezTo>
                    <a:pt x="129" y="147"/>
                    <a:pt x="129" y="148"/>
                    <a:pt x="128" y="148"/>
                  </a:cubicBezTo>
                  <a:cubicBezTo>
                    <a:pt x="127" y="149"/>
                    <a:pt x="126" y="149"/>
                    <a:pt x="125" y="150"/>
                  </a:cubicBezTo>
                  <a:cubicBezTo>
                    <a:pt x="126" y="149"/>
                    <a:pt x="128" y="148"/>
                    <a:pt x="129" y="146"/>
                  </a:cubicBezTo>
                  <a:close/>
                  <a:moveTo>
                    <a:pt x="134" y="157"/>
                  </a:moveTo>
                  <a:cubicBezTo>
                    <a:pt x="135" y="156"/>
                    <a:pt x="136" y="156"/>
                    <a:pt x="136" y="156"/>
                  </a:cubicBezTo>
                  <a:cubicBezTo>
                    <a:pt x="134" y="157"/>
                    <a:pt x="133" y="159"/>
                    <a:pt x="131" y="160"/>
                  </a:cubicBezTo>
                  <a:cubicBezTo>
                    <a:pt x="132" y="159"/>
                    <a:pt x="133" y="158"/>
                    <a:pt x="134" y="157"/>
                  </a:cubicBezTo>
                  <a:close/>
                  <a:moveTo>
                    <a:pt x="133" y="167"/>
                  </a:moveTo>
                  <a:cubicBezTo>
                    <a:pt x="135" y="165"/>
                    <a:pt x="138" y="163"/>
                    <a:pt x="140" y="162"/>
                  </a:cubicBezTo>
                  <a:cubicBezTo>
                    <a:pt x="139" y="163"/>
                    <a:pt x="138" y="164"/>
                    <a:pt x="137" y="165"/>
                  </a:cubicBezTo>
                  <a:cubicBezTo>
                    <a:pt x="136" y="165"/>
                    <a:pt x="135" y="166"/>
                    <a:pt x="134" y="166"/>
                  </a:cubicBezTo>
                  <a:cubicBezTo>
                    <a:pt x="134" y="167"/>
                    <a:pt x="133" y="167"/>
                    <a:pt x="133" y="167"/>
                  </a:cubicBezTo>
                  <a:cubicBezTo>
                    <a:pt x="133" y="167"/>
                    <a:pt x="133" y="167"/>
                    <a:pt x="133" y="167"/>
                  </a:cubicBezTo>
                  <a:close/>
                  <a:moveTo>
                    <a:pt x="138" y="160"/>
                  </a:moveTo>
                  <a:cubicBezTo>
                    <a:pt x="137" y="160"/>
                    <a:pt x="137" y="161"/>
                    <a:pt x="137" y="161"/>
                  </a:cubicBezTo>
                  <a:cubicBezTo>
                    <a:pt x="137" y="160"/>
                    <a:pt x="137" y="160"/>
                    <a:pt x="137" y="160"/>
                  </a:cubicBezTo>
                  <a:cubicBezTo>
                    <a:pt x="137" y="160"/>
                    <a:pt x="137" y="160"/>
                    <a:pt x="137" y="160"/>
                  </a:cubicBezTo>
                  <a:cubicBezTo>
                    <a:pt x="139" y="159"/>
                    <a:pt x="140" y="158"/>
                    <a:pt x="142" y="157"/>
                  </a:cubicBezTo>
                  <a:cubicBezTo>
                    <a:pt x="142" y="157"/>
                    <a:pt x="142" y="158"/>
                    <a:pt x="142" y="158"/>
                  </a:cubicBezTo>
                  <a:cubicBezTo>
                    <a:pt x="140" y="159"/>
                    <a:pt x="139" y="160"/>
                    <a:pt x="138" y="160"/>
                  </a:cubicBezTo>
                  <a:close/>
                  <a:moveTo>
                    <a:pt x="143" y="160"/>
                  </a:moveTo>
                  <a:cubicBezTo>
                    <a:pt x="145" y="159"/>
                    <a:pt x="148" y="158"/>
                    <a:pt x="150" y="157"/>
                  </a:cubicBezTo>
                  <a:cubicBezTo>
                    <a:pt x="149" y="158"/>
                    <a:pt x="148" y="159"/>
                    <a:pt x="147" y="160"/>
                  </a:cubicBezTo>
                  <a:cubicBezTo>
                    <a:pt x="145" y="161"/>
                    <a:pt x="143" y="162"/>
                    <a:pt x="141" y="163"/>
                  </a:cubicBezTo>
                  <a:cubicBezTo>
                    <a:pt x="142" y="162"/>
                    <a:pt x="142" y="161"/>
                    <a:pt x="143" y="160"/>
                  </a:cubicBezTo>
                  <a:close/>
                  <a:moveTo>
                    <a:pt x="147" y="162"/>
                  </a:moveTo>
                  <a:cubicBezTo>
                    <a:pt x="148" y="161"/>
                    <a:pt x="149" y="161"/>
                    <a:pt x="150" y="160"/>
                  </a:cubicBezTo>
                  <a:cubicBezTo>
                    <a:pt x="150" y="161"/>
                    <a:pt x="149" y="161"/>
                    <a:pt x="149" y="162"/>
                  </a:cubicBezTo>
                  <a:cubicBezTo>
                    <a:pt x="148" y="162"/>
                    <a:pt x="147" y="162"/>
                    <a:pt x="146" y="163"/>
                  </a:cubicBezTo>
                  <a:cubicBezTo>
                    <a:pt x="146" y="162"/>
                    <a:pt x="147" y="162"/>
                    <a:pt x="147" y="162"/>
                  </a:cubicBezTo>
                  <a:close/>
                  <a:moveTo>
                    <a:pt x="150" y="163"/>
                  </a:moveTo>
                  <a:cubicBezTo>
                    <a:pt x="150" y="163"/>
                    <a:pt x="151" y="163"/>
                    <a:pt x="152" y="162"/>
                  </a:cubicBezTo>
                  <a:cubicBezTo>
                    <a:pt x="150" y="164"/>
                    <a:pt x="148" y="166"/>
                    <a:pt x="146" y="168"/>
                  </a:cubicBezTo>
                  <a:cubicBezTo>
                    <a:pt x="147" y="166"/>
                    <a:pt x="148" y="165"/>
                    <a:pt x="150" y="163"/>
                  </a:cubicBezTo>
                  <a:close/>
                  <a:moveTo>
                    <a:pt x="146" y="157"/>
                  </a:moveTo>
                  <a:cubicBezTo>
                    <a:pt x="146" y="157"/>
                    <a:pt x="146" y="157"/>
                    <a:pt x="146" y="157"/>
                  </a:cubicBezTo>
                  <a:cubicBezTo>
                    <a:pt x="147" y="156"/>
                    <a:pt x="149" y="155"/>
                    <a:pt x="150" y="153"/>
                  </a:cubicBezTo>
                  <a:cubicBezTo>
                    <a:pt x="152" y="153"/>
                    <a:pt x="153" y="152"/>
                    <a:pt x="155" y="151"/>
                  </a:cubicBezTo>
                  <a:cubicBezTo>
                    <a:pt x="155" y="151"/>
                    <a:pt x="155" y="151"/>
                    <a:pt x="156" y="151"/>
                  </a:cubicBezTo>
                  <a:cubicBezTo>
                    <a:pt x="156" y="152"/>
                    <a:pt x="155" y="152"/>
                    <a:pt x="155" y="152"/>
                  </a:cubicBezTo>
                  <a:cubicBezTo>
                    <a:pt x="152" y="154"/>
                    <a:pt x="149" y="156"/>
                    <a:pt x="146" y="157"/>
                  </a:cubicBezTo>
                  <a:close/>
                  <a:moveTo>
                    <a:pt x="154" y="158"/>
                  </a:moveTo>
                  <a:cubicBezTo>
                    <a:pt x="155" y="158"/>
                    <a:pt x="156" y="157"/>
                    <a:pt x="157" y="157"/>
                  </a:cubicBezTo>
                  <a:cubicBezTo>
                    <a:pt x="157" y="157"/>
                    <a:pt x="156" y="158"/>
                    <a:pt x="155" y="159"/>
                  </a:cubicBezTo>
                  <a:cubicBezTo>
                    <a:pt x="154" y="159"/>
                    <a:pt x="153" y="160"/>
                    <a:pt x="152" y="160"/>
                  </a:cubicBezTo>
                  <a:cubicBezTo>
                    <a:pt x="153" y="160"/>
                    <a:pt x="153" y="159"/>
                    <a:pt x="154" y="158"/>
                  </a:cubicBezTo>
                  <a:close/>
                  <a:moveTo>
                    <a:pt x="157" y="155"/>
                  </a:moveTo>
                  <a:cubicBezTo>
                    <a:pt x="158" y="154"/>
                    <a:pt x="159" y="153"/>
                    <a:pt x="160" y="151"/>
                  </a:cubicBezTo>
                  <a:cubicBezTo>
                    <a:pt x="162" y="150"/>
                    <a:pt x="164" y="149"/>
                    <a:pt x="166" y="147"/>
                  </a:cubicBezTo>
                  <a:cubicBezTo>
                    <a:pt x="165" y="149"/>
                    <a:pt x="163" y="151"/>
                    <a:pt x="161" y="153"/>
                  </a:cubicBezTo>
                  <a:cubicBezTo>
                    <a:pt x="160" y="153"/>
                    <a:pt x="158" y="154"/>
                    <a:pt x="157" y="155"/>
                  </a:cubicBezTo>
                  <a:close/>
                  <a:moveTo>
                    <a:pt x="162" y="154"/>
                  </a:moveTo>
                  <a:cubicBezTo>
                    <a:pt x="164" y="154"/>
                    <a:pt x="165" y="153"/>
                    <a:pt x="167" y="152"/>
                  </a:cubicBezTo>
                  <a:cubicBezTo>
                    <a:pt x="167" y="153"/>
                    <a:pt x="167" y="153"/>
                    <a:pt x="167" y="153"/>
                  </a:cubicBezTo>
                  <a:cubicBezTo>
                    <a:pt x="165" y="154"/>
                    <a:pt x="164" y="155"/>
                    <a:pt x="163" y="156"/>
                  </a:cubicBezTo>
                  <a:cubicBezTo>
                    <a:pt x="162" y="156"/>
                    <a:pt x="161" y="157"/>
                    <a:pt x="160" y="157"/>
                  </a:cubicBezTo>
                  <a:cubicBezTo>
                    <a:pt x="161" y="156"/>
                    <a:pt x="162" y="155"/>
                    <a:pt x="162" y="154"/>
                  </a:cubicBezTo>
                  <a:close/>
                  <a:moveTo>
                    <a:pt x="164" y="159"/>
                  </a:moveTo>
                  <a:cubicBezTo>
                    <a:pt x="165" y="158"/>
                    <a:pt x="166" y="157"/>
                    <a:pt x="167" y="156"/>
                  </a:cubicBezTo>
                  <a:cubicBezTo>
                    <a:pt x="167" y="156"/>
                    <a:pt x="167" y="156"/>
                    <a:pt x="168" y="156"/>
                  </a:cubicBezTo>
                  <a:cubicBezTo>
                    <a:pt x="166" y="157"/>
                    <a:pt x="164" y="159"/>
                    <a:pt x="162" y="161"/>
                  </a:cubicBezTo>
                  <a:cubicBezTo>
                    <a:pt x="163" y="160"/>
                    <a:pt x="163" y="160"/>
                    <a:pt x="164" y="159"/>
                  </a:cubicBezTo>
                  <a:close/>
                  <a:moveTo>
                    <a:pt x="169" y="156"/>
                  </a:moveTo>
                  <a:cubicBezTo>
                    <a:pt x="168" y="158"/>
                    <a:pt x="166" y="160"/>
                    <a:pt x="165" y="162"/>
                  </a:cubicBezTo>
                  <a:cubicBezTo>
                    <a:pt x="164" y="162"/>
                    <a:pt x="163" y="162"/>
                    <a:pt x="163" y="163"/>
                  </a:cubicBezTo>
                  <a:cubicBezTo>
                    <a:pt x="165" y="161"/>
                    <a:pt x="167" y="159"/>
                    <a:pt x="169" y="156"/>
                  </a:cubicBezTo>
                  <a:close/>
                  <a:moveTo>
                    <a:pt x="166" y="151"/>
                  </a:moveTo>
                  <a:cubicBezTo>
                    <a:pt x="169" y="147"/>
                    <a:pt x="173" y="144"/>
                    <a:pt x="176" y="140"/>
                  </a:cubicBezTo>
                  <a:cubicBezTo>
                    <a:pt x="177" y="140"/>
                    <a:pt x="177" y="140"/>
                    <a:pt x="178" y="139"/>
                  </a:cubicBezTo>
                  <a:cubicBezTo>
                    <a:pt x="177" y="140"/>
                    <a:pt x="177" y="140"/>
                    <a:pt x="177" y="141"/>
                  </a:cubicBezTo>
                  <a:cubicBezTo>
                    <a:pt x="174" y="144"/>
                    <a:pt x="172" y="146"/>
                    <a:pt x="170" y="149"/>
                  </a:cubicBezTo>
                  <a:cubicBezTo>
                    <a:pt x="168" y="150"/>
                    <a:pt x="167" y="150"/>
                    <a:pt x="166" y="151"/>
                  </a:cubicBezTo>
                  <a:close/>
                  <a:moveTo>
                    <a:pt x="177" y="151"/>
                  </a:moveTo>
                  <a:cubicBezTo>
                    <a:pt x="175" y="153"/>
                    <a:pt x="174" y="155"/>
                    <a:pt x="172" y="157"/>
                  </a:cubicBezTo>
                  <a:cubicBezTo>
                    <a:pt x="172" y="157"/>
                    <a:pt x="171" y="157"/>
                    <a:pt x="171" y="158"/>
                  </a:cubicBezTo>
                  <a:cubicBezTo>
                    <a:pt x="173" y="156"/>
                    <a:pt x="174" y="154"/>
                    <a:pt x="175" y="152"/>
                  </a:cubicBezTo>
                  <a:cubicBezTo>
                    <a:pt x="176" y="152"/>
                    <a:pt x="177" y="151"/>
                    <a:pt x="177" y="151"/>
                  </a:cubicBezTo>
                  <a:close/>
                  <a:moveTo>
                    <a:pt x="186" y="127"/>
                  </a:moveTo>
                  <a:cubicBezTo>
                    <a:pt x="186" y="126"/>
                    <a:pt x="187" y="126"/>
                    <a:pt x="187" y="125"/>
                  </a:cubicBezTo>
                  <a:cubicBezTo>
                    <a:pt x="189" y="124"/>
                    <a:pt x="191" y="123"/>
                    <a:pt x="193" y="122"/>
                  </a:cubicBezTo>
                  <a:cubicBezTo>
                    <a:pt x="193" y="122"/>
                    <a:pt x="193" y="122"/>
                    <a:pt x="193" y="122"/>
                  </a:cubicBezTo>
                  <a:cubicBezTo>
                    <a:pt x="191" y="124"/>
                    <a:pt x="188" y="125"/>
                    <a:pt x="186" y="127"/>
                  </a:cubicBezTo>
                  <a:close/>
                  <a:moveTo>
                    <a:pt x="198" y="122"/>
                  </a:moveTo>
                  <a:cubicBezTo>
                    <a:pt x="198" y="123"/>
                    <a:pt x="197" y="124"/>
                    <a:pt x="196" y="124"/>
                  </a:cubicBezTo>
                  <a:cubicBezTo>
                    <a:pt x="195" y="125"/>
                    <a:pt x="194" y="126"/>
                    <a:pt x="192" y="127"/>
                  </a:cubicBezTo>
                  <a:cubicBezTo>
                    <a:pt x="194" y="125"/>
                    <a:pt x="196" y="123"/>
                    <a:pt x="198" y="122"/>
                  </a:cubicBezTo>
                  <a:close/>
                  <a:moveTo>
                    <a:pt x="203" y="120"/>
                  </a:moveTo>
                  <a:cubicBezTo>
                    <a:pt x="204" y="119"/>
                    <a:pt x="204" y="119"/>
                    <a:pt x="204" y="118"/>
                  </a:cubicBezTo>
                  <a:cubicBezTo>
                    <a:pt x="205" y="118"/>
                    <a:pt x="205" y="118"/>
                    <a:pt x="206" y="117"/>
                  </a:cubicBezTo>
                  <a:cubicBezTo>
                    <a:pt x="205" y="118"/>
                    <a:pt x="204" y="119"/>
                    <a:pt x="203" y="120"/>
                  </a:cubicBezTo>
                  <a:close/>
                  <a:moveTo>
                    <a:pt x="207" y="110"/>
                  </a:moveTo>
                  <a:cubicBezTo>
                    <a:pt x="207" y="110"/>
                    <a:pt x="206" y="110"/>
                    <a:pt x="206" y="110"/>
                  </a:cubicBezTo>
                  <a:cubicBezTo>
                    <a:pt x="204" y="112"/>
                    <a:pt x="201" y="113"/>
                    <a:pt x="199" y="114"/>
                  </a:cubicBezTo>
                  <a:cubicBezTo>
                    <a:pt x="198" y="115"/>
                    <a:pt x="197" y="115"/>
                    <a:pt x="197" y="115"/>
                  </a:cubicBezTo>
                  <a:cubicBezTo>
                    <a:pt x="199" y="114"/>
                    <a:pt x="200" y="113"/>
                    <a:pt x="202" y="112"/>
                  </a:cubicBezTo>
                  <a:cubicBezTo>
                    <a:pt x="204" y="111"/>
                    <a:pt x="206" y="110"/>
                    <a:pt x="208" y="109"/>
                  </a:cubicBezTo>
                  <a:cubicBezTo>
                    <a:pt x="208" y="109"/>
                    <a:pt x="207" y="110"/>
                    <a:pt x="207" y="110"/>
                  </a:cubicBezTo>
                  <a:close/>
                  <a:moveTo>
                    <a:pt x="195" y="112"/>
                  </a:moveTo>
                  <a:cubicBezTo>
                    <a:pt x="194" y="112"/>
                    <a:pt x="194" y="112"/>
                    <a:pt x="193" y="112"/>
                  </a:cubicBezTo>
                  <a:cubicBezTo>
                    <a:pt x="194" y="112"/>
                    <a:pt x="194" y="111"/>
                    <a:pt x="195" y="110"/>
                  </a:cubicBezTo>
                  <a:cubicBezTo>
                    <a:pt x="196" y="109"/>
                    <a:pt x="198" y="108"/>
                    <a:pt x="199" y="106"/>
                  </a:cubicBezTo>
                  <a:cubicBezTo>
                    <a:pt x="199" y="106"/>
                    <a:pt x="199" y="106"/>
                    <a:pt x="199" y="106"/>
                  </a:cubicBezTo>
                  <a:cubicBezTo>
                    <a:pt x="198" y="108"/>
                    <a:pt x="197" y="110"/>
                    <a:pt x="195" y="112"/>
                  </a:cubicBezTo>
                  <a:close/>
                  <a:moveTo>
                    <a:pt x="193" y="106"/>
                  </a:moveTo>
                  <a:cubicBezTo>
                    <a:pt x="194" y="106"/>
                    <a:pt x="195" y="105"/>
                    <a:pt x="196" y="104"/>
                  </a:cubicBezTo>
                  <a:cubicBezTo>
                    <a:pt x="196" y="105"/>
                    <a:pt x="196" y="105"/>
                    <a:pt x="195" y="106"/>
                  </a:cubicBezTo>
                  <a:cubicBezTo>
                    <a:pt x="195" y="106"/>
                    <a:pt x="194" y="106"/>
                    <a:pt x="193" y="106"/>
                  </a:cubicBezTo>
                  <a:close/>
                  <a:moveTo>
                    <a:pt x="196" y="97"/>
                  </a:moveTo>
                  <a:cubicBezTo>
                    <a:pt x="196" y="97"/>
                    <a:pt x="195" y="97"/>
                    <a:pt x="195" y="98"/>
                  </a:cubicBezTo>
                  <a:cubicBezTo>
                    <a:pt x="193" y="98"/>
                    <a:pt x="191" y="99"/>
                    <a:pt x="189" y="100"/>
                  </a:cubicBezTo>
                  <a:cubicBezTo>
                    <a:pt x="190" y="100"/>
                    <a:pt x="190" y="99"/>
                    <a:pt x="191" y="98"/>
                  </a:cubicBezTo>
                  <a:cubicBezTo>
                    <a:pt x="193" y="97"/>
                    <a:pt x="195" y="96"/>
                    <a:pt x="197" y="95"/>
                  </a:cubicBezTo>
                  <a:cubicBezTo>
                    <a:pt x="196" y="96"/>
                    <a:pt x="196" y="97"/>
                    <a:pt x="196" y="97"/>
                  </a:cubicBezTo>
                  <a:close/>
                  <a:moveTo>
                    <a:pt x="195" y="92"/>
                  </a:moveTo>
                  <a:cubicBezTo>
                    <a:pt x="192" y="94"/>
                    <a:pt x="189" y="95"/>
                    <a:pt x="187" y="97"/>
                  </a:cubicBezTo>
                  <a:cubicBezTo>
                    <a:pt x="187" y="96"/>
                    <a:pt x="188" y="96"/>
                    <a:pt x="189" y="95"/>
                  </a:cubicBezTo>
                  <a:cubicBezTo>
                    <a:pt x="191" y="94"/>
                    <a:pt x="193" y="93"/>
                    <a:pt x="196" y="92"/>
                  </a:cubicBezTo>
                  <a:cubicBezTo>
                    <a:pt x="196" y="92"/>
                    <a:pt x="195" y="92"/>
                    <a:pt x="195" y="92"/>
                  </a:cubicBezTo>
                  <a:close/>
                  <a:moveTo>
                    <a:pt x="190" y="89"/>
                  </a:moveTo>
                  <a:cubicBezTo>
                    <a:pt x="189" y="90"/>
                    <a:pt x="188" y="90"/>
                    <a:pt x="187" y="91"/>
                  </a:cubicBezTo>
                  <a:cubicBezTo>
                    <a:pt x="189" y="90"/>
                    <a:pt x="190" y="89"/>
                    <a:pt x="191" y="88"/>
                  </a:cubicBezTo>
                  <a:lnTo>
                    <a:pt x="190" y="89"/>
                  </a:lnTo>
                  <a:close/>
                  <a:moveTo>
                    <a:pt x="190" y="86"/>
                  </a:moveTo>
                  <a:cubicBezTo>
                    <a:pt x="189" y="87"/>
                    <a:pt x="187" y="87"/>
                    <a:pt x="186" y="88"/>
                  </a:cubicBezTo>
                  <a:cubicBezTo>
                    <a:pt x="187" y="87"/>
                    <a:pt x="187" y="86"/>
                    <a:pt x="188" y="86"/>
                  </a:cubicBezTo>
                  <a:cubicBezTo>
                    <a:pt x="190" y="84"/>
                    <a:pt x="193" y="83"/>
                    <a:pt x="195" y="82"/>
                  </a:cubicBezTo>
                  <a:cubicBezTo>
                    <a:pt x="195" y="82"/>
                    <a:pt x="195" y="82"/>
                    <a:pt x="195" y="82"/>
                  </a:cubicBezTo>
                  <a:cubicBezTo>
                    <a:pt x="193" y="84"/>
                    <a:pt x="192" y="85"/>
                    <a:pt x="190" y="86"/>
                  </a:cubicBezTo>
                  <a:close/>
                  <a:moveTo>
                    <a:pt x="195" y="86"/>
                  </a:moveTo>
                  <a:cubicBezTo>
                    <a:pt x="196" y="85"/>
                    <a:pt x="197" y="85"/>
                    <a:pt x="199" y="84"/>
                  </a:cubicBezTo>
                  <a:cubicBezTo>
                    <a:pt x="198" y="85"/>
                    <a:pt x="197" y="86"/>
                    <a:pt x="196" y="87"/>
                  </a:cubicBezTo>
                  <a:cubicBezTo>
                    <a:pt x="195" y="87"/>
                    <a:pt x="195" y="87"/>
                    <a:pt x="194" y="87"/>
                  </a:cubicBezTo>
                  <a:cubicBezTo>
                    <a:pt x="195" y="87"/>
                    <a:pt x="195" y="87"/>
                    <a:pt x="195" y="86"/>
                  </a:cubicBezTo>
                  <a:close/>
                  <a:moveTo>
                    <a:pt x="187" y="80"/>
                  </a:moveTo>
                  <a:cubicBezTo>
                    <a:pt x="185" y="81"/>
                    <a:pt x="182" y="82"/>
                    <a:pt x="179" y="83"/>
                  </a:cubicBezTo>
                  <a:cubicBezTo>
                    <a:pt x="179" y="82"/>
                    <a:pt x="179" y="82"/>
                    <a:pt x="179" y="82"/>
                  </a:cubicBezTo>
                  <a:cubicBezTo>
                    <a:pt x="182" y="81"/>
                    <a:pt x="184" y="80"/>
                    <a:pt x="187" y="79"/>
                  </a:cubicBezTo>
                  <a:cubicBezTo>
                    <a:pt x="189" y="78"/>
                    <a:pt x="191" y="77"/>
                    <a:pt x="192" y="76"/>
                  </a:cubicBezTo>
                  <a:cubicBezTo>
                    <a:pt x="191" y="78"/>
                    <a:pt x="189" y="79"/>
                    <a:pt x="187" y="80"/>
                  </a:cubicBezTo>
                  <a:close/>
                  <a:moveTo>
                    <a:pt x="179" y="85"/>
                  </a:moveTo>
                  <a:cubicBezTo>
                    <a:pt x="178" y="85"/>
                    <a:pt x="177" y="86"/>
                    <a:pt x="177" y="86"/>
                  </a:cubicBezTo>
                  <a:cubicBezTo>
                    <a:pt x="177" y="86"/>
                    <a:pt x="177" y="85"/>
                    <a:pt x="177" y="85"/>
                  </a:cubicBezTo>
                  <a:cubicBezTo>
                    <a:pt x="178" y="85"/>
                    <a:pt x="179" y="85"/>
                    <a:pt x="179" y="85"/>
                  </a:cubicBezTo>
                  <a:close/>
                  <a:moveTo>
                    <a:pt x="175" y="84"/>
                  </a:moveTo>
                  <a:cubicBezTo>
                    <a:pt x="174" y="84"/>
                    <a:pt x="172" y="84"/>
                    <a:pt x="171" y="85"/>
                  </a:cubicBezTo>
                  <a:cubicBezTo>
                    <a:pt x="171" y="84"/>
                    <a:pt x="172" y="84"/>
                    <a:pt x="173" y="83"/>
                  </a:cubicBezTo>
                  <a:cubicBezTo>
                    <a:pt x="174" y="83"/>
                    <a:pt x="175" y="83"/>
                    <a:pt x="177" y="82"/>
                  </a:cubicBezTo>
                  <a:cubicBezTo>
                    <a:pt x="176" y="83"/>
                    <a:pt x="176" y="83"/>
                    <a:pt x="175" y="84"/>
                  </a:cubicBezTo>
                  <a:close/>
                  <a:moveTo>
                    <a:pt x="172" y="81"/>
                  </a:moveTo>
                  <a:cubicBezTo>
                    <a:pt x="172" y="81"/>
                    <a:pt x="172" y="81"/>
                    <a:pt x="171" y="82"/>
                  </a:cubicBezTo>
                  <a:cubicBezTo>
                    <a:pt x="172" y="81"/>
                    <a:pt x="173" y="80"/>
                    <a:pt x="174" y="79"/>
                  </a:cubicBezTo>
                  <a:cubicBezTo>
                    <a:pt x="174" y="79"/>
                    <a:pt x="174" y="79"/>
                    <a:pt x="174" y="79"/>
                  </a:cubicBezTo>
                  <a:cubicBezTo>
                    <a:pt x="176" y="78"/>
                    <a:pt x="178" y="78"/>
                    <a:pt x="179" y="77"/>
                  </a:cubicBezTo>
                  <a:cubicBezTo>
                    <a:pt x="177" y="78"/>
                    <a:pt x="174" y="80"/>
                    <a:pt x="172" y="81"/>
                  </a:cubicBezTo>
                  <a:close/>
                  <a:moveTo>
                    <a:pt x="177" y="74"/>
                  </a:moveTo>
                  <a:cubicBezTo>
                    <a:pt x="175" y="75"/>
                    <a:pt x="173" y="76"/>
                    <a:pt x="171" y="77"/>
                  </a:cubicBezTo>
                  <a:cubicBezTo>
                    <a:pt x="171" y="76"/>
                    <a:pt x="170" y="76"/>
                    <a:pt x="170" y="76"/>
                  </a:cubicBezTo>
                  <a:cubicBezTo>
                    <a:pt x="171" y="75"/>
                    <a:pt x="172" y="75"/>
                    <a:pt x="173" y="74"/>
                  </a:cubicBezTo>
                  <a:cubicBezTo>
                    <a:pt x="176" y="73"/>
                    <a:pt x="178" y="72"/>
                    <a:pt x="180" y="72"/>
                  </a:cubicBezTo>
                  <a:cubicBezTo>
                    <a:pt x="179" y="73"/>
                    <a:pt x="178" y="73"/>
                    <a:pt x="177" y="74"/>
                  </a:cubicBezTo>
                  <a:close/>
                  <a:moveTo>
                    <a:pt x="172" y="86"/>
                  </a:moveTo>
                  <a:cubicBezTo>
                    <a:pt x="164" y="94"/>
                    <a:pt x="155" y="102"/>
                    <a:pt x="147" y="110"/>
                  </a:cubicBezTo>
                  <a:cubicBezTo>
                    <a:pt x="143" y="112"/>
                    <a:pt x="139" y="114"/>
                    <a:pt x="135" y="116"/>
                  </a:cubicBezTo>
                  <a:cubicBezTo>
                    <a:pt x="137" y="114"/>
                    <a:pt x="139" y="112"/>
                    <a:pt x="141" y="110"/>
                  </a:cubicBezTo>
                  <a:cubicBezTo>
                    <a:pt x="147" y="104"/>
                    <a:pt x="154" y="99"/>
                    <a:pt x="160" y="93"/>
                  </a:cubicBezTo>
                  <a:cubicBezTo>
                    <a:pt x="162" y="91"/>
                    <a:pt x="164" y="88"/>
                    <a:pt x="167" y="86"/>
                  </a:cubicBezTo>
                  <a:cubicBezTo>
                    <a:pt x="167" y="87"/>
                    <a:pt x="167" y="87"/>
                    <a:pt x="167" y="87"/>
                  </a:cubicBezTo>
                  <a:cubicBezTo>
                    <a:pt x="169" y="87"/>
                    <a:pt x="171" y="86"/>
                    <a:pt x="172" y="86"/>
                  </a:cubicBezTo>
                  <a:close/>
                  <a:moveTo>
                    <a:pt x="168" y="82"/>
                  </a:moveTo>
                  <a:cubicBezTo>
                    <a:pt x="167" y="82"/>
                    <a:pt x="167" y="83"/>
                    <a:pt x="167" y="83"/>
                  </a:cubicBezTo>
                  <a:cubicBezTo>
                    <a:pt x="160" y="90"/>
                    <a:pt x="152" y="97"/>
                    <a:pt x="145" y="104"/>
                  </a:cubicBezTo>
                  <a:cubicBezTo>
                    <a:pt x="152" y="97"/>
                    <a:pt x="160" y="89"/>
                    <a:pt x="167" y="81"/>
                  </a:cubicBezTo>
                  <a:cubicBezTo>
                    <a:pt x="168" y="81"/>
                    <a:pt x="168" y="81"/>
                    <a:pt x="169" y="81"/>
                  </a:cubicBezTo>
                  <a:cubicBezTo>
                    <a:pt x="168" y="81"/>
                    <a:pt x="168" y="81"/>
                    <a:pt x="168" y="82"/>
                  </a:cubicBezTo>
                  <a:close/>
                  <a:moveTo>
                    <a:pt x="167" y="72"/>
                  </a:moveTo>
                  <a:cubicBezTo>
                    <a:pt x="166" y="73"/>
                    <a:pt x="166" y="73"/>
                    <a:pt x="165" y="74"/>
                  </a:cubicBezTo>
                  <a:cubicBezTo>
                    <a:pt x="165" y="74"/>
                    <a:pt x="164" y="74"/>
                    <a:pt x="164" y="74"/>
                  </a:cubicBezTo>
                  <a:cubicBezTo>
                    <a:pt x="164" y="74"/>
                    <a:pt x="164" y="75"/>
                    <a:pt x="163" y="75"/>
                  </a:cubicBezTo>
                  <a:cubicBezTo>
                    <a:pt x="164" y="74"/>
                    <a:pt x="164" y="73"/>
                    <a:pt x="165" y="73"/>
                  </a:cubicBezTo>
                  <a:cubicBezTo>
                    <a:pt x="166" y="72"/>
                    <a:pt x="167" y="72"/>
                    <a:pt x="167" y="72"/>
                  </a:cubicBezTo>
                  <a:cubicBezTo>
                    <a:pt x="167" y="72"/>
                    <a:pt x="167" y="72"/>
                    <a:pt x="167" y="72"/>
                  </a:cubicBezTo>
                  <a:close/>
                  <a:moveTo>
                    <a:pt x="164" y="82"/>
                  </a:moveTo>
                  <a:cubicBezTo>
                    <a:pt x="159" y="87"/>
                    <a:pt x="155" y="91"/>
                    <a:pt x="150" y="96"/>
                  </a:cubicBezTo>
                  <a:cubicBezTo>
                    <a:pt x="150" y="96"/>
                    <a:pt x="150" y="96"/>
                    <a:pt x="150" y="96"/>
                  </a:cubicBezTo>
                  <a:cubicBezTo>
                    <a:pt x="147" y="97"/>
                    <a:pt x="145" y="99"/>
                    <a:pt x="142" y="100"/>
                  </a:cubicBezTo>
                  <a:cubicBezTo>
                    <a:pt x="146" y="97"/>
                    <a:pt x="149" y="93"/>
                    <a:pt x="152" y="90"/>
                  </a:cubicBezTo>
                  <a:cubicBezTo>
                    <a:pt x="155" y="87"/>
                    <a:pt x="159" y="85"/>
                    <a:pt x="163" y="82"/>
                  </a:cubicBezTo>
                  <a:cubicBezTo>
                    <a:pt x="163" y="82"/>
                    <a:pt x="163" y="82"/>
                    <a:pt x="164" y="82"/>
                  </a:cubicBezTo>
                  <a:close/>
                  <a:moveTo>
                    <a:pt x="159" y="78"/>
                  </a:moveTo>
                  <a:cubicBezTo>
                    <a:pt x="158" y="78"/>
                    <a:pt x="158" y="79"/>
                    <a:pt x="158" y="79"/>
                  </a:cubicBezTo>
                  <a:cubicBezTo>
                    <a:pt x="157" y="79"/>
                    <a:pt x="157" y="80"/>
                    <a:pt x="157" y="80"/>
                  </a:cubicBezTo>
                  <a:cubicBezTo>
                    <a:pt x="157" y="80"/>
                    <a:pt x="157" y="80"/>
                    <a:pt x="157" y="81"/>
                  </a:cubicBezTo>
                  <a:cubicBezTo>
                    <a:pt x="151" y="86"/>
                    <a:pt x="146" y="91"/>
                    <a:pt x="140" y="96"/>
                  </a:cubicBezTo>
                  <a:cubicBezTo>
                    <a:pt x="136" y="99"/>
                    <a:pt x="133" y="102"/>
                    <a:pt x="129" y="105"/>
                  </a:cubicBezTo>
                  <a:cubicBezTo>
                    <a:pt x="126" y="108"/>
                    <a:pt x="122" y="111"/>
                    <a:pt x="118" y="113"/>
                  </a:cubicBezTo>
                  <a:cubicBezTo>
                    <a:pt x="120" y="112"/>
                    <a:pt x="121" y="110"/>
                    <a:pt x="123" y="109"/>
                  </a:cubicBezTo>
                  <a:cubicBezTo>
                    <a:pt x="130" y="103"/>
                    <a:pt x="136" y="97"/>
                    <a:pt x="142" y="90"/>
                  </a:cubicBezTo>
                  <a:cubicBezTo>
                    <a:pt x="143" y="90"/>
                    <a:pt x="143" y="90"/>
                    <a:pt x="143" y="90"/>
                  </a:cubicBezTo>
                  <a:cubicBezTo>
                    <a:pt x="147" y="85"/>
                    <a:pt x="152" y="81"/>
                    <a:pt x="158" y="77"/>
                  </a:cubicBezTo>
                  <a:cubicBezTo>
                    <a:pt x="158" y="77"/>
                    <a:pt x="159" y="77"/>
                    <a:pt x="159" y="77"/>
                  </a:cubicBezTo>
                  <a:cubicBezTo>
                    <a:pt x="159" y="78"/>
                    <a:pt x="159" y="78"/>
                    <a:pt x="159" y="78"/>
                  </a:cubicBezTo>
                  <a:close/>
                  <a:moveTo>
                    <a:pt x="153" y="77"/>
                  </a:moveTo>
                  <a:cubicBezTo>
                    <a:pt x="153" y="77"/>
                    <a:pt x="153" y="77"/>
                    <a:pt x="153" y="77"/>
                  </a:cubicBezTo>
                  <a:cubicBezTo>
                    <a:pt x="149" y="81"/>
                    <a:pt x="145" y="84"/>
                    <a:pt x="141" y="87"/>
                  </a:cubicBezTo>
                  <a:cubicBezTo>
                    <a:pt x="142" y="85"/>
                    <a:pt x="143" y="84"/>
                    <a:pt x="144" y="83"/>
                  </a:cubicBezTo>
                  <a:cubicBezTo>
                    <a:pt x="144" y="82"/>
                    <a:pt x="144" y="82"/>
                    <a:pt x="143" y="82"/>
                  </a:cubicBezTo>
                  <a:cubicBezTo>
                    <a:pt x="142" y="82"/>
                    <a:pt x="141" y="82"/>
                    <a:pt x="140" y="82"/>
                  </a:cubicBezTo>
                  <a:cubicBezTo>
                    <a:pt x="142" y="79"/>
                    <a:pt x="145" y="77"/>
                    <a:pt x="148" y="74"/>
                  </a:cubicBezTo>
                  <a:cubicBezTo>
                    <a:pt x="148" y="75"/>
                    <a:pt x="149" y="75"/>
                    <a:pt x="149" y="75"/>
                  </a:cubicBezTo>
                  <a:cubicBezTo>
                    <a:pt x="151" y="75"/>
                    <a:pt x="152" y="75"/>
                    <a:pt x="154" y="75"/>
                  </a:cubicBezTo>
                  <a:cubicBezTo>
                    <a:pt x="154" y="75"/>
                    <a:pt x="153" y="75"/>
                    <a:pt x="153" y="76"/>
                  </a:cubicBezTo>
                  <a:cubicBezTo>
                    <a:pt x="152" y="76"/>
                    <a:pt x="152" y="77"/>
                    <a:pt x="153" y="77"/>
                  </a:cubicBezTo>
                  <a:close/>
                  <a:moveTo>
                    <a:pt x="138" y="78"/>
                  </a:moveTo>
                  <a:cubicBezTo>
                    <a:pt x="139" y="77"/>
                    <a:pt x="140" y="76"/>
                    <a:pt x="141" y="75"/>
                  </a:cubicBezTo>
                  <a:cubicBezTo>
                    <a:pt x="142" y="75"/>
                    <a:pt x="142" y="75"/>
                    <a:pt x="143" y="75"/>
                  </a:cubicBezTo>
                  <a:cubicBezTo>
                    <a:pt x="141" y="76"/>
                    <a:pt x="140" y="77"/>
                    <a:pt x="138" y="78"/>
                  </a:cubicBezTo>
                  <a:close/>
                  <a:moveTo>
                    <a:pt x="138" y="74"/>
                  </a:moveTo>
                  <a:cubicBezTo>
                    <a:pt x="137" y="74"/>
                    <a:pt x="137" y="74"/>
                    <a:pt x="136" y="74"/>
                  </a:cubicBezTo>
                  <a:cubicBezTo>
                    <a:pt x="138" y="73"/>
                    <a:pt x="140" y="72"/>
                    <a:pt x="142" y="70"/>
                  </a:cubicBezTo>
                  <a:cubicBezTo>
                    <a:pt x="141" y="72"/>
                    <a:pt x="139" y="73"/>
                    <a:pt x="138" y="74"/>
                  </a:cubicBezTo>
                  <a:close/>
                  <a:moveTo>
                    <a:pt x="139" y="76"/>
                  </a:moveTo>
                  <a:cubicBezTo>
                    <a:pt x="138" y="77"/>
                    <a:pt x="136" y="78"/>
                    <a:pt x="135" y="80"/>
                  </a:cubicBezTo>
                  <a:cubicBezTo>
                    <a:pt x="134" y="81"/>
                    <a:pt x="133" y="82"/>
                    <a:pt x="131" y="83"/>
                  </a:cubicBezTo>
                  <a:cubicBezTo>
                    <a:pt x="130" y="84"/>
                    <a:pt x="129" y="84"/>
                    <a:pt x="129" y="84"/>
                  </a:cubicBezTo>
                  <a:cubicBezTo>
                    <a:pt x="129" y="84"/>
                    <a:pt x="130" y="83"/>
                    <a:pt x="131" y="82"/>
                  </a:cubicBezTo>
                  <a:cubicBezTo>
                    <a:pt x="133" y="80"/>
                    <a:pt x="136" y="78"/>
                    <a:pt x="139" y="76"/>
                  </a:cubicBezTo>
                  <a:close/>
                  <a:moveTo>
                    <a:pt x="127" y="87"/>
                  </a:moveTo>
                  <a:cubicBezTo>
                    <a:pt x="125" y="89"/>
                    <a:pt x="122" y="91"/>
                    <a:pt x="120" y="92"/>
                  </a:cubicBezTo>
                  <a:cubicBezTo>
                    <a:pt x="121" y="91"/>
                    <a:pt x="123" y="90"/>
                    <a:pt x="124" y="88"/>
                  </a:cubicBezTo>
                  <a:cubicBezTo>
                    <a:pt x="125" y="88"/>
                    <a:pt x="126" y="87"/>
                    <a:pt x="127" y="87"/>
                  </a:cubicBezTo>
                  <a:close/>
                  <a:moveTo>
                    <a:pt x="127" y="78"/>
                  </a:moveTo>
                  <a:cubicBezTo>
                    <a:pt x="124" y="81"/>
                    <a:pt x="121" y="84"/>
                    <a:pt x="118" y="87"/>
                  </a:cubicBezTo>
                  <a:cubicBezTo>
                    <a:pt x="117" y="87"/>
                    <a:pt x="117" y="87"/>
                    <a:pt x="117" y="87"/>
                  </a:cubicBezTo>
                  <a:cubicBezTo>
                    <a:pt x="121" y="82"/>
                    <a:pt x="126" y="77"/>
                    <a:pt x="130" y="72"/>
                  </a:cubicBezTo>
                  <a:cubicBezTo>
                    <a:pt x="129" y="74"/>
                    <a:pt x="128" y="76"/>
                    <a:pt x="127" y="78"/>
                  </a:cubicBezTo>
                  <a:close/>
                  <a:moveTo>
                    <a:pt x="120" y="87"/>
                  </a:moveTo>
                  <a:cubicBezTo>
                    <a:pt x="118" y="88"/>
                    <a:pt x="117" y="90"/>
                    <a:pt x="115" y="92"/>
                  </a:cubicBezTo>
                  <a:cubicBezTo>
                    <a:pt x="114" y="92"/>
                    <a:pt x="114" y="93"/>
                    <a:pt x="113" y="93"/>
                  </a:cubicBezTo>
                  <a:cubicBezTo>
                    <a:pt x="114" y="92"/>
                    <a:pt x="115" y="91"/>
                    <a:pt x="116" y="90"/>
                  </a:cubicBezTo>
                  <a:cubicBezTo>
                    <a:pt x="117" y="89"/>
                    <a:pt x="119" y="88"/>
                    <a:pt x="120" y="87"/>
                  </a:cubicBezTo>
                  <a:close/>
                  <a:moveTo>
                    <a:pt x="128" y="89"/>
                  </a:moveTo>
                  <a:cubicBezTo>
                    <a:pt x="130" y="87"/>
                    <a:pt x="132" y="86"/>
                    <a:pt x="133" y="84"/>
                  </a:cubicBezTo>
                  <a:cubicBezTo>
                    <a:pt x="134" y="84"/>
                    <a:pt x="134" y="84"/>
                    <a:pt x="134" y="84"/>
                  </a:cubicBezTo>
                  <a:cubicBezTo>
                    <a:pt x="125" y="92"/>
                    <a:pt x="117" y="100"/>
                    <a:pt x="108" y="108"/>
                  </a:cubicBezTo>
                  <a:cubicBezTo>
                    <a:pt x="107" y="109"/>
                    <a:pt x="106" y="110"/>
                    <a:pt x="105" y="110"/>
                  </a:cubicBezTo>
                  <a:cubicBezTo>
                    <a:pt x="108" y="108"/>
                    <a:pt x="110" y="105"/>
                    <a:pt x="112" y="102"/>
                  </a:cubicBezTo>
                  <a:cubicBezTo>
                    <a:pt x="117" y="98"/>
                    <a:pt x="123" y="93"/>
                    <a:pt x="128" y="89"/>
                  </a:cubicBezTo>
                  <a:close/>
                  <a:moveTo>
                    <a:pt x="99" y="116"/>
                  </a:moveTo>
                  <a:cubicBezTo>
                    <a:pt x="98" y="116"/>
                    <a:pt x="98" y="116"/>
                    <a:pt x="97" y="117"/>
                  </a:cubicBezTo>
                  <a:cubicBezTo>
                    <a:pt x="97" y="117"/>
                    <a:pt x="96" y="117"/>
                    <a:pt x="95" y="116"/>
                  </a:cubicBezTo>
                  <a:cubicBezTo>
                    <a:pt x="96" y="115"/>
                    <a:pt x="97" y="113"/>
                    <a:pt x="98" y="112"/>
                  </a:cubicBezTo>
                  <a:cubicBezTo>
                    <a:pt x="101" y="110"/>
                    <a:pt x="104" y="108"/>
                    <a:pt x="107" y="106"/>
                  </a:cubicBezTo>
                  <a:cubicBezTo>
                    <a:pt x="104" y="109"/>
                    <a:pt x="102" y="112"/>
                    <a:pt x="99" y="116"/>
                  </a:cubicBezTo>
                  <a:close/>
                  <a:moveTo>
                    <a:pt x="99" y="107"/>
                  </a:moveTo>
                  <a:cubicBezTo>
                    <a:pt x="96" y="110"/>
                    <a:pt x="93" y="113"/>
                    <a:pt x="89" y="116"/>
                  </a:cubicBezTo>
                  <a:cubicBezTo>
                    <a:pt x="89" y="116"/>
                    <a:pt x="89" y="116"/>
                    <a:pt x="88" y="116"/>
                  </a:cubicBezTo>
                  <a:cubicBezTo>
                    <a:pt x="89" y="115"/>
                    <a:pt x="90" y="114"/>
                    <a:pt x="91" y="114"/>
                  </a:cubicBezTo>
                  <a:cubicBezTo>
                    <a:pt x="93" y="111"/>
                    <a:pt x="95" y="109"/>
                    <a:pt x="98" y="107"/>
                  </a:cubicBezTo>
                  <a:cubicBezTo>
                    <a:pt x="99" y="105"/>
                    <a:pt x="101" y="104"/>
                    <a:pt x="103" y="103"/>
                  </a:cubicBezTo>
                  <a:cubicBezTo>
                    <a:pt x="102" y="104"/>
                    <a:pt x="100" y="106"/>
                    <a:pt x="99" y="107"/>
                  </a:cubicBezTo>
                  <a:close/>
                  <a:moveTo>
                    <a:pt x="84" y="115"/>
                  </a:moveTo>
                  <a:cubicBezTo>
                    <a:pt x="83" y="116"/>
                    <a:pt x="83" y="116"/>
                    <a:pt x="82" y="116"/>
                  </a:cubicBezTo>
                  <a:cubicBezTo>
                    <a:pt x="84" y="113"/>
                    <a:pt x="87" y="110"/>
                    <a:pt x="89" y="107"/>
                  </a:cubicBezTo>
                  <a:cubicBezTo>
                    <a:pt x="87" y="110"/>
                    <a:pt x="85" y="112"/>
                    <a:pt x="84" y="115"/>
                  </a:cubicBezTo>
                  <a:close/>
                  <a:moveTo>
                    <a:pt x="56" y="130"/>
                  </a:moveTo>
                  <a:cubicBezTo>
                    <a:pt x="55" y="127"/>
                    <a:pt x="55" y="125"/>
                    <a:pt x="54" y="123"/>
                  </a:cubicBezTo>
                  <a:cubicBezTo>
                    <a:pt x="54" y="122"/>
                    <a:pt x="55" y="122"/>
                    <a:pt x="55" y="122"/>
                  </a:cubicBezTo>
                  <a:cubicBezTo>
                    <a:pt x="55" y="122"/>
                    <a:pt x="55" y="122"/>
                    <a:pt x="55" y="121"/>
                  </a:cubicBezTo>
                  <a:cubicBezTo>
                    <a:pt x="56" y="123"/>
                    <a:pt x="57" y="125"/>
                    <a:pt x="58" y="127"/>
                  </a:cubicBezTo>
                  <a:cubicBezTo>
                    <a:pt x="57" y="128"/>
                    <a:pt x="57" y="129"/>
                    <a:pt x="56" y="130"/>
                  </a:cubicBezTo>
                  <a:close/>
                  <a:moveTo>
                    <a:pt x="58" y="146"/>
                  </a:moveTo>
                  <a:cubicBezTo>
                    <a:pt x="58" y="145"/>
                    <a:pt x="58" y="145"/>
                    <a:pt x="59" y="145"/>
                  </a:cubicBezTo>
                  <a:cubicBezTo>
                    <a:pt x="59" y="145"/>
                    <a:pt x="59" y="145"/>
                    <a:pt x="59" y="146"/>
                  </a:cubicBezTo>
                  <a:cubicBezTo>
                    <a:pt x="58" y="146"/>
                    <a:pt x="58" y="147"/>
                    <a:pt x="58" y="148"/>
                  </a:cubicBezTo>
                  <a:cubicBezTo>
                    <a:pt x="57" y="148"/>
                    <a:pt x="57" y="147"/>
                    <a:pt x="57" y="147"/>
                  </a:cubicBezTo>
                  <a:cubicBezTo>
                    <a:pt x="57" y="146"/>
                    <a:pt x="58" y="146"/>
                    <a:pt x="58" y="146"/>
                  </a:cubicBezTo>
                  <a:close/>
                  <a:moveTo>
                    <a:pt x="56" y="142"/>
                  </a:moveTo>
                  <a:cubicBezTo>
                    <a:pt x="56" y="141"/>
                    <a:pt x="55" y="140"/>
                    <a:pt x="55" y="139"/>
                  </a:cubicBezTo>
                  <a:cubicBezTo>
                    <a:pt x="55" y="139"/>
                    <a:pt x="56" y="138"/>
                    <a:pt x="56" y="138"/>
                  </a:cubicBezTo>
                  <a:cubicBezTo>
                    <a:pt x="56" y="139"/>
                    <a:pt x="57" y="140"/>
                    <a:pt x="57" y="140"/>
                  </a:cubicBezTo>
                  <a:cubicBezTo>
                    <a:pt x="57" y="141"/>
                    <a:pt x="56" y="142"/>
                    <a:pt x="56" y="142"/>
                  </a:cubicBezTo>
                  <a:close/>
                  <a:moveTo>
                    <a:pt x="56" y="160"/>
                  </a:moveTo>
                  <a:cubicBezTo>
                    <a:pt x="56" y="161"/>
                    <a:pt x="56" y="161"/>
                    <a:pt x="56" y="161"/>
                  </a:cubicBezTo>
                  <a:cubicBezTo>
                    <a:pt x="56" y="162"/>
                    <a:pt x="55" y="162"/>
                    <a:pt x="55" y="162"/>
                  </a:cubicBezTo>
                  <a:cubicBezTo>
                    <a:pt x="55" y="162"/>
                    <a:pt x="55" y="161"/>
                    <a:pt x="55" y="161"/>
                  </a:cubicBezTo>
                  <a:cubicBezTo>
                    <a:pt x="55" y="161"/>
                    <a:pt x="56" y="161"/>
                    <a:pt x="56" y="160"/>
                  </a:cubicBezTo>
                  <a:close/>
                  <a:moveTo>
                    <a:pt x="55" y="103"/>
                  </a:moveTo>
                  <a:cubicBezTo>
                    <a:pt x="55" y="103"/>
                    <a:pt x="55" y="103"/>
                    <a:pt x="54" y="103"/>
                  </a:cubicBezTo>
                  <a:cubicBezTo>
                    <a:pt x="54" y="102"/>
                    <a:pt x="54" y="101"/>
                    <a:pt x="54" y="101"/>
                  </a:cubicBezTo>
                  <a:cubicBezTo>
                    <a:pt x="55" y="100"/>
                    <a:pt x="55" y="99"/>
                    <a:pt x="56" y="99"/>
                  </a:cubicBezTo>
                  <a:cubicBezTo>
                    <a:pt x="56" y="99"/>
                    <a:pt x="56" y="99"/>
                    <a:pt x="56" y="99"/>
                  </a:cubicBezTo>
                  <a:cubicBezTo>
                    <a:pt x="56" y="99"/>
                    <a:pt x="55" y="100"/>
                    <a:pt x="55" y="100"/>
                  </a:cubicBezTo>
                  <a:cubicBezTo>
                    <a:pt x="55" y="101"/>
                    <a:pt x="55" y="102"/>
                    <a:pt x="56" y="101"/>
                  </a:cubicBezTo>
                  <a:cubicBezTo>
                    <a:pt x="56" y="101"/>
                    <a:pt x="56" y="101"/>
                    <a:pt x="57" y="101"/>
                  </a:cubicBezTo>
                  <a:cubicBezTo>
                    <a:pt x="57" y="101"/>
                    <a:pt x="57" y="101"/>
                    <a:pt x="57" y="101"/>
                  </a:cubicBezTo>
                  <a:cubicBezTo>
                    <a:pt x="56" y="102"/>
                    <a:pt x="55" y="103"/>
                    <a:pt x="55" y="103"/>
                  </a:cubicBezTo>
                  <a:close/>
                  <a:moveTo>
                    <a:pt x="53" y="134"/>
                  </a:moveTo>
                  <a:cubicBezTo>
                    <a:pt x="53" y="131"/>
                    <a:pt x="52" y="129"/>
                    <a:pt x="51" y="127"/>
                  </a:cubicBezTo>
                  <a:cubicBezTo>
                    <a:pt x="51" y="127"/>
                    <a:pt x="51" y="126"/>
                    <a:pt x="52" y="126"/>
                  </a:cubicBezTo>
                  <a:cubicBezTo>
                    <a:pt x="52" y="128"/>
                    <a:pt x="53" y="130"/>
                    <a:pt x="54" y="132"/>
                  </a:cubicBezTo>
                  <a:cubicBezTo>
                    <a:pt x="54" y="133"/>
                    <a:pt x="54" y="133"/>
                    <a:pt x="53" y="134"/>
                  </a:cubicBezTo>
                  <a:close/>
                  <a:moveTo>
                    <a:pt x="53" y="146"/>
                  </a:moveTo>
                  <a:cubicBezTo>
                    <a:pt x="53" y="146"/>
                    <a:pt x="53" y="147"/>
                    <a:pt x="53" y="147"/>
                  </a:cubicBezTo>
                  <a:cubicBezTo>
                    <a:pt x="53" y="146"/>
                    <a:pt x="52" y="145"/>
                    <a:pt x="52" y="144"/>
                  </a:cubicBezTo>
                  <a:cubicBezTo>
                    <a:pt x="52" y="144"/>
                    <a:pt x="52" y="144"/>
                    <a:pt x="52" y="143"/>
                  </a:cubicBezTo>
                  <a:cubicBezTo>
                    <a:pt x="53" y="144"/>
                    <a:pt x="53" y="145"/>
                    <a:pt x="53" y="146"/>
                  </a:cubicBezTo>
                  <a:close/>
                  <a:moveTo>
                    <a:pt x="51" y="90"/>
                  </a:moveTo>
                  <a:cubicBezTo>
                    <a:pt x="51" y="90"/>
                    <a:pt x="51" y="91"/>
                    <a:pt x="50" y="91"/>
                  </a:cubicBezTo>
                  <a:cubicBezTo>
                    <a:pt x="50" y="92"/>
                    <a:pt x="49" y="92"/>
                    <a:pt x="49" y="92"/>
                  </a:cubicBezTo>
                  <a:cubicBezTo>
                    <a:pt x="50" y="92"/>
                    <a:pt x="50" y="91"/>
                    <a:pt x="51" y="90"/>
                  </a:cubicBezTo>
                  <a:close/>
                  <a:moveTo>
                    <a:pt x="50" y="88"/>
                  </a:moveTo>
                  <a:cubicBezTo>
                    <a:pt x="51" y="87"/>
                    <a:pt x="51" y="86"/>
                    <a:pt x="52" y="85"/>
                  </a:cubicBezTo>
                  <a:cubicBezTo>
                    <a:pt x="52" y="85"/>
                    <a:pt x="53" y="84"/>
                    <a:pt x="53" y="84"/>
                  </a:cubicBezTo>
                  <a:cubicBezTo>
                    <a:pt x="53" y="85"/>
                    <a:pt x="53" y="85"/>
                    <a:pt x="52" y="86"/>
                  </a:cubicBezTo>
                  <a:cubicBezTo>
                    <a:pt x="52" y="87"/>
                    <a:pt x="51" y="88"/>
                    <a:pt x="50" y="88"/>
                  </a:cubicBezTo>
                  <a:close/>
                  <a:moveTo>
                    <a:pt x="51" y="107"/>
                  </a:moveTo>
                  <a:cubicBezTo>
                    <a:pt x="50" y="108"/>
                    <a:pt x="48" y="109"/>
                    <a:pt x="47" y="109"/>
                  </a:cubicBezTo>
                  <a:cubicBezTo>
                    <a:pt x="47" y="109"/>
                    <a:pt x="47" y="109"/>
                    <a:pt x="47" y="109"/>
                  </a:cubicBezTo>
                  <a:cubicBezTo>
                    <a:pt x="48" y="108"/>
                    <a:pt x="49" y="106"/>
                    <a:pt x="50" y="105"/>
                  </a:cubicBezTo>
                  <a:cubicBezTo>
                    <a:pt x="50" y="106"/>
                    <a:pt x="51" y="106"/>
                    <a:pt x="51" y="107"/>
                  </a:cubicBezTo>
                  <a:close/>
                  <a:moveTo>
                    <a:pt x="50" y="110"/>
                  </a:moveTo>
                  <a:cubicBezTo>
                    <a:pt x="49" y="111"/>
                    <a:pt x="49" y="111"/>
                    <a:pt x="48" y="112"/>
                  </a:cubicBezTo>
                  <a:cubicBezTo>
                    <a:pt x="48" y="112"/>
                    <a:pt x="48" y="111"/>
                    <a:pt x="48" y="111"/>
                  </a:cubicBezTo>
                  <a:cubicBezTo>
                    <a:pt x="48" y="111"/>
                    <a:pt x="49" y="110"/>
                    <a:pt x="50" y="110"/>
                  </a:cubicBezTo>
                  <a:close/>
                  <a:moveTo>
                    <a:pt x="51" y="110"/>
                  </a:moveTo>
                  <a:cubicBezTo>
                    <a:pt x="51" y="111"/>
                    <a:pt x="51" y="112"/>
                    <a:pt x="51" y="112"/>
                  </a:cubicBezTo>
                  <a:cubicBezTo>
                    <a:pt x="51" y="113"/>
                    <a:pt x="50" y="113"/>
                    <a:pt x="49" y="114"/>
                  </a:cubicBezTo>
                  <a:cubicBezTo>
                    <a:pt x="50" y="113"/>
                    <a:pt x="51" y="112"/>
                    <a:pt x="51" y="110"/>
                  </a:cubicBezTo>
                  <a:close/>
                  <a:moveTo>
                    <a:pt x="54" y="110"/>
                  </a:moveTo>
                  <a:cubicBezTo>
                    <a:pt x="54" y="110"/>
                    <a:pt x="54" y="110"/>
                    <a:pt x="54" y="110"/>
                  </a:cubicBezTo>
                  <a:cubicBezTo>
                    <a:pt x="53" y="110"/>
                    <a:pt x="53" y="110"/>
                    <a:pt x="53" y="109"/>
                  </a:cubicBezTo>
                  <a:cubicBezTo>
                    <a:pt x="53" y="109"/>
                    <a:pt x="53" y="108"/>
                    <a:pt x="53" y="108"/>
                  </a:cubicBezTo>
                  <a:cubicBezTo>
                    <a:pt x="53" y="108"/>
                    <a:pt x="53" y="108"/>
                    <a:pt x="53" y="108"/>
                  </a:cubicBezTo>
                  <a:cubicBezTo>
                    <a:pt x="53" y="108"/>
                    <a:pt x="53" y="108"/>
                    <a:pt x="53" y="108"/>
                  </a:cubicBezTo>
                  <a:cubicBezTo>
                    <a:pt x="54" y="108"/>
                    <a:pt x="54" y="109"/>
                    <a:pt x="54" y="110"/>
                  </a:cubicBezTo>
                  <a:close/>
                  <a:moveTo>
                    <a:pt x="54" y="87"/>
                  </a:moveTo>
                  <a:cubicBezTo>
                    <a:pt x="54" y="87"/>
                    <a:pt x="54" y="87"/>
                    <a:pt x="54" y="87"/>
                  </a:cubicBezTo>
                  <a:cubicBezTo>
                    <a:pt x="55" y="86"/>
                    <a:pt x="55" y="86"/>
                    <a:pt x="56" y="85"/>
                  </a:cubicBezTo>
                  <a:cubicBezTo>
                    <a:pt x="55" y="86"/>
                    <a:pt x="55" y="87"/>
                    <a:pt x="54" y="88"/>
                  </a:cubicBezTo>
                  <a:cubicBezTo>
                    <a:pt x="54" y="88"/>
                    <a:pt x="54" y="88"/>
                    <a:pt x="54" y="87"/>
                  </a:cubicBezTo>
                  <a:close/>
                  <a:moveTo>
                    <a:pt x="54" y="96"/>
                  </a:moveTo>
                  <a:cubicBezTo>
                    <a:pt x="54" y="96"/>
                    <a:pt x="54" y="96"/>
                    <a:pt x="54" y="96"/>
                  </a:cubicBezTo>
                  <a:cubicBezTo>
                    <a:pt x="54" y="96"/>
                    <a:pt x="55" y="96"/>
                    <a:pt x="55" y="95"/>
                  </a:cubicBezTo>
                  <a:cubicBezTo>
                    <a:pt x="55" y="96"/>
                    <a:pt x="55" y="96"/>
                    <a:pt x="55" y="97"/>
                  </a:cubicBezTo>
                  <a:cubicBezTo>
                    <a:pt x="55" y="97"/>
                    <a:pt x="55" y="98"/>
                    <a:pt x="54" y="98"/>
                  </a:cubicBezTo>
                  <a:cubicBezTo>
                    <a:pt x="54" y="98"/>
                    <a:pt x="54" y="97"/>
                    <a:pt x="54" y="96"/>
                  </a:cubicBezTo>
                  <a:close/>
                  <a:moveTo>
                    <a:pt x="55" y="83"/>
                  </a:moveTo>
                  <a:cubicBezTo>
                    <a:pt x="56" y="82"/>
                    <a:pt x="56" y="82"/>
                    <a:pt x="56" y="81"/>
                  </a:cubicBezTo>
                  <a:cubicBezTo>
                    <a:pt x="58" y="80"/>
                    <a:pt x="60" y="78"/>
                    <a:pt x="61" y="76"/>
                  </a:cubicBezTo>
                  <a:cubicBezTo>
                    <a:pt x="61" y="77"/>
                    <a:pt x="61" y="77"/>
                    <a:pt x="60" y="78"/>
                  </a:cubicBezTo>
                  <a:cubicBezTo>
                    <a:pt x="59" y="80"/>
                    <a:pt x="57" y="81"/>
                    <a:pt x="55" y="83"/>
                  </a:cubicBezTo>
                  <a:close/>
                  <a:moveTo>
                    <a:pt x="88" y="57"/>
                  </a:moveTo>
                  <a:cubicBezTo>
                    <a:pt x="86" y="59"/>
                    <a:pt x="84" y="61"/>
                    <a:pt x="82" y="63"/>
                  </a:cubicBezTo>
                  <a:cubicBezTo>
                    <a:pt x="78" y="67"/>
                    <a:pt x="75" y="70"/>
                    <a:pt x="71" y="73"/>
                  </a:cubicBezTo>
                  <a:cubicBezTo>
                    <a:pt x="71" y="73"/>
                    <a:pt x="71" y="74"/>
                    <a:pt x="70" y="74"/>
                  </a:cubicBezTo>
                  <a:cubicBezTo>
                    <a:pt x="69" y="76"/>
                    <a:pt x="67" y="77"/>
                    <a:pt x="65" y="79"/>
                  </a:cubicBezTo>
                  <a:cubicBezTo>
                    <a:pt x="67" y="77"/>
                    <a:pt x="68" y="75"/>
                    <a:pt x="69" y="73"/>
                  </a:cubicBezTo>
                  <a:cubicBezTo>
                    <a:pt x="71" y="71"/>
                    <a:pt x="73" y="69"/>
                    <a:pt x="75" y="67"/>
                  </a:cubicBezTo>
                  <a:cubicBezTo>
                    <a:pt x="79" y="64"/>
                    <a:pt x="84" y="60"/>
                    <a:pt x="88" y="57"/>
                  </a:cubicBezTo>
                  <a:close/>
                  <a:moveTo>
                    <a:pt x="86" y="57"/>
                  </a:moveTo>
                  <a:cubicBezTo>
                    <a:pt x="87" y="55"/>
                    <a:pt x="89" y="54"/>
                    <a:pt x="90" y="53"/>
                  </a:cubicBezTo>
                  <a:cubicBezTo>
                    <a:pt x="90" y="53"/>
                    <a:pt x="90" y="53"/>
                    <a:pt x="90" y="54"/>
                  </a:cubicBezTo>
                  <a:cubicBezTo>
                    <a:pt x="88" y="55"/>
                    <a:pt x="87" y="56"/>
                    <a:pt x="86" y="57"/>
                  </a:cubicBezTo>
                  <a:close/>
                  <a:moveTo>
                    <a:pt x="105" y="58"/>
                  </a:moveTo>
                  <a:cubicBezTo>
                    <a:pt x="105" y="58"/>
                    <a:pt x="105" y="58"/>
                    <a:pt x="105" y="58"/>
                  </a:cubicBezTo>
                  <a:cubicBezTo>
                    <a:pt x="105" y="58"/>
                    <a:pt x="105" y="58"/>
                    <a:pt x="105" y="59"/>
                  </a:cubicBezTo>
                  <a:cubicBezTo>
                    <a:pt x="102" y="61"/>
                    <a:pt x="100" y="62"/>
                    <a:pt x="97" y="64"/>
                  </a:cubicBezTo>
                  <a:cubicBezTo>
                    <a:pt x="97" y="64"/>
                    <a:pt x="98" y="64"/>
                    <a:pt x="98" y="64"/>
                  </a:cubicBezTo>
                  <a:cubicBezTo>
                    <a:pt x="100" y="62"/>
                    <a:pt x="102" y="60"/>
                    <a:pt x="105" y="58"/>
                  </a:cubicBezTo>
                  <a:close/>
                  <a:moveTo>
                    <a:pt x="100" y="59"/>
                  </a:moveTo>
                  <a:cubicBezTo>
                    <a:pt x="100" y="59"/>
                    <a:pt x="100" y="58"/>
                    <a:pt x="101" y="58"/>
                  </a:cubicBezTo>
                  <a:cubicBezTo>
                    <a:pt x="102" y="57"/>
                    <a:pt x="103" y="57"/>
                    <a:pt x="104" y="56"/>
                  </a:cubicBezTo>
                  <a:cubicBezTo>
                    <a:pt x="103" y="57"/>
                    <a:pt x="101" y="58"/>
                    <a:pt x="100" y="59"/>
                  </a:cubicBezTo>
                  <a:close/>
                  <a:moveTo>
                    <a:pt x="86" y="81"/>
                  </a:moveTo>
                  <a:cubicBezTo>
                    <a:pt x="87" y="81"/>
                    <a:pt x="88" y="80"/>
                    <a:pt x="88" y="79"/>
                  </a:cubicBezTo>
                  <a:cubicBezTo>
                    <a:pt x="92" y="75"/>
                    <a:pt x="96" y="71"/>
                    <a:pt x="100" y="67"/>
                  </a:cubicBezTo>
                  <a:cubicBezTo>
                    <a:pt x="100" y="69"/>
                    <a:pt x="99" y="70"/>
                    <a:pt x="98" y="72"/>
                  </a:cubicBezTo>
                  <a:cubicBezTo>
                    <a:pt x="97" y="72"/>
                    <a:pt x="96" y="73"/>
                    <a:pt x="96" y="74"/>
                  </a:cubicBezTo>
                  <a:cubicBezTo>
                    <a:pt x="92" y="76"/>
                    <a:pt x="89" y="79"/>
                    <a:pt x="86" y="81"/>
                  </a:cubicBezTo>
                  <a:close/>
                  <a:moveTo>
                    <a:pt x="93" y="78"/>
                  </a:moveTo>
                  <a:cubicBezTo>
                    <a:pt x="90" y="81"/>
                    <a:pt x="87" y="84"/>
                    <a:pt x="85" y="86"/>
                  </a:cubicBezTo>
                  <a:cubicBezTo>
                    <a:pt x="85" y="86"/>
                    <a:pt x="85" y="85"/>
                    <a:pt x="85" y="85"/>
                  </a:cubicBezTo>
                  <a:cubicBezTo>
                    <a:pt x="86" y="84"/>
                    <a:pt x="88" y="83"/>
                    <a:pt x="89" y="82"/>
                  </a:cubicBezTo>
                  <a:cubicBezTo>
                    <a:pt x="90" y="80"/>
                    <a:pt x="92" y="79"/>
                    <a:pt x="93" y="78"/>
                  </a:cubicBezTo>
                  <a:close/>
                  <a:moveTo>
                    <a:pt x="92" y="73"/>
                  </a:moveTo>
                  <a:cubicBezTo>
                    <a:pt x="93" y="71"/>
                    <a:pt x="94" y="69"/>
                    <a:pt x="95" y="68"/>
                  </a:cubicBezTo>
                  <a:cubicBezTo>
                    <a:pt x="98" y="66"/>
                    <a:pt x="101" y="64"/>
                    <a:pt x="103" y="62"/>
                  </a:cubicBezTo>
                  <a:cubicBezTo>
                    <a:pt x="103" y="62"/>
                    <a:pt x="103" y="63"/>
                    <a:pt x="102" y="63"/>
                  </a:cubicBezTo>
                  <a:cubicBezTo>
                    <a:pt x="99" y="66"/>
                    <a:pt x="96" y="69"/>
                    <a:pt x="92" y="73"/>
                  </a:cubicBezTo>
                  <a:close/>
                  <a:moveTo>
                    <a:pt x="85" y="64"/>
                  </a:moveTo>
                  <a:cubicBezTo>
                    <a:pt x="84" y="65"/>
                    <a:pt x="83" y="66"/>
                    <a:pt x="82" y="66"/>
                  </a:cubicBezTo>
                  <a:cubicBezTo>
                    <a:pt x="82" y="66"/>
                    <a:pt x="82" y="66"/>
                    <a:pt x="82" y="66"/>
                  </a:cubicBezTo>
                  <a:cubicBezTo>
                    <a:pt x="83" y="65"/>
                    <a:pt x="84" y="64"/>
                    <a:pt x="85" y="64"/>
                  </a:cubicBezTo>
                  <a:cubicBezTo>
                    <a:pt x="85" y="64"/>
                    <a:pt x="85" y="64"/>
                    <a:pt x="85" y="64"/>
                  </a:cubicBezTo>
                  <a:close/>
                  <a:moveTo>
                    <a:pt x="89" y="65"/>
                  </a:moveTo>
                  <a:cubicBezTo>
                    <a:pt x="86" y="68"/>
                    <a:pt x="84" y="70"/>
                    <a:pt x="81" y="73"/>
                  </a:cubicBezTo>
                  <a:cubicBezTo>
                    <a:pt x="82" y="72"/>
                    <a:pt x="82" y="71"/>
                    <a:pt x="83" y="70"/>
                  </a:cubicBezTo>
                  <a:cubicBezTo>
                    <a:pt x="85" y="69"/>
                    <a:pt x="87" y="67"/>
                    <a:pt x="89" y="65"/>
                  </a:cubicBezTo>
                  <a:close/>
                  <a:moveTo>
                    <a:pt x="83" y="68"/>
                  </a:moveTo>
                  <a:cubicBezTo>
                    <a:pt x="82" y="68"/>
                    <a:pt x="82" y="68"/>
                    <a:pt x="82" y="69"/>
                  </a:cubicBezTo>
                  <a:cubicBezTo>
                    <a:pt x="81" y="70"/>
                    <a:pt x="79" y="71"/>
                    <a:pt x="78" y="72"/>
                  </a:cubicBezTo>
                  <a:cubicBezTo>
                    <a:pt x="78" y="71"/>
                    <a:pt x="79" y="71"/>
                    <a:pt x="79" y="70"/>
                  </a:cubicBezTo>
                  <a:cubicBezTo>
                    <a:pt x="80" y="69"/>
                    <a:pt x="81" y="69"/>
                    <a:pt x="83" y="68"/>
                  </a:cubicBezTo>
                  <a:close/>
                  <a:moveTo>
                    <a:pt x="78" y="74"/>
                  </a:moveTo>
                  <a:cubicBezTo>
                    <a:pt x="77" y="76"/>
                    <a:pt x="76" y="77"/>
                    <a:pt x="75" y="79"/>
                  </a:cubicBezTo>
                  <a:cubicBezTo>
                    <a:pt x="74" y="80"/>
                    <a:pt x="73" y="81"/>
                    <a:pt x="72" y="82"/>
                  </a:cubicBezTo>
                  <a:cubicBezTo>
                    <a:pt x="73" y="81"/>
                    <a:pt x="73" y="79"/>
                    <a:pt x="74" y="77"/>
                  </a:cubicBezTo>
                  <a:cubicBezTo>
                    <a:pt x="75" y="77"/>
                    <a:pt x="75" y="77"/>
                    <a:pt x="75" y="77"/>
                  </a:cubicBezTo>
                  <a:cubicBezTo>
                    <a:pt x="76" y="76"/>
                    <a:pt x="77" y="75"/>
                    <a:pt x="78" y="74"/>
                  </a:cubicBezTo>
                  <a:close/>
                  <a:moveTo>
                    <a:pt x="74" y="83"/>
                  </a:moveTo>
                  <a:cubicBezTo>
                    <a:pt x="76" y="81"/>
                    <a:pt x="79" y="78"/>
                    <a:pt x="82" y="76"/>
                  </a:cubicBezTo>
                  <a:cubicBezTo>
                    <a:pt x="82" y="76"/>
                    <a:pt x="82" y="77"/>
                    <a:pt x="82" y="77"/>
                  </a:cubicBezTo>
                  <a:cubicBezTo>
                    <a:pt x="78" y="80"/>
                    <a:pt x="75" y="82"/>
                    <a:pt x="72" y="85"/>
                  </a:cubicBezTo>
                  <a:cubicBezTo>
                    <a:pt x="72" y="84"/>
                    <a:pt x="73" y="84"/>
                    <a:pt x="74" y="83"/>
                  </a:cubicBezTo>
                  <a:close/>
                  <a:moveTo>
                    <a:pt x="81" y="75"/>
                  </a:moveTo>
                  <a:cubicBezTo>
                    <a:pt x="86" y="70"/>
                    <a:pt x="92" y="65"/>
                    <a:pt x="97" y="60"/>
                  </a:cubicBezTo>
                  <a:cubicBezTo>
                    <a:pt x="97" y="60"/>
                    <a:pt x="98" y="60"/>
                    <a:pt x="98" y="59"/>
                  </a:cubicBezTo>
                  <a:cubicBezTo>
                    <a:pt x="98" y="60"/>
                    <a:pt x="98" y="60"/>
                    <a:pt x="97" y="61"/>
                  </a:cubicBezTo>
                  <a:cubicBezTo>
                    <a:pt x="94" y="64"/>
                    <a:pt x="91" y="66"/>
                    <a:pt x="88" y="69"/>
                  </a:cubicBezTo>
                  <a:cubicBezTo>
                    <a:pt x="86" y="71"/>
                    <a:pt x="83" y="73"/>
                    <a:pt x="81" y="75"/>
                  </a:cubicBezTo>
                  <a:close/>
                  <a:moveTo>
                    <a:pt x="90" y="70"/>
                  </a:moveTo>
                  <a:cubicBezTo>
                    <a:pt x="92" y="69"/>
                    <a:pt x="93" y="67"/>
                    <a:pt x="94" y="66"/>
                  </a:cubicBezTo>
                  <a:cubicBezTo>
                    <a:pt x="94" y="67"/>
                    <a:pt x="94" y="67"/>
                    <a:pt x="94" y="67"/>
                  </a:cubicBezTo>
                  <a:cubicBezTo>
                    <a:pt x="93" y="68"/>
                    <a:pt x="91" y="69"/>
                    <a:pt x="90" y="70"/>
                  </a:cubicBezTo>
                  <a:cubicBezTo>
                    <a:pt x="90" y="70"/>
                    <a:pt x="90" y="70"/>
                    <a:pt x="90" y="70"/>
                  </a:cubicBezTo>
                  <a:close/>
                  <a:moveTo>
                    <a:pt x="97" y="58"/>
                  </a:moveTo>
                  <a:cubicBezTo>
                    <a:pt x="93" y="60"/>
                    <a:pt x="89" y="63"/>
                    <a:pt x="86" y="66"/>
                  </a:cubicBezTo>
                  <a:cubicBezTo>
                    <a:pt x="86" y="66"/>
                    <a:pt x="86" y="65"/>
                    <a:pt x="86" y="65"/>
                  </a:cubicBezTo>
                  <a:cubicBezTo>
                    <a:pt x="90" y="62"/>
                    <a:pt x="95" y="59"/>
                    <a:pt x="99" y="56"/>
                  </a:cubicBezTo>
                  <a:cubicBezTo>
                    <a:pt x="98" y="57"/>
                    <a:pt x="98" y="57"/>
                    <a:pt x="97" y="58"/>
                  </a:cubicBezTo>
                  <a:close/>
                  <a:moveTo>
                    <a:pt x="70" y="69"/>
                  </a:moveTo>
                  <a:cubicBezTo>
                    <a:pt x="69" y="69"/>
                    <a:pt x="69" y="70"/>
                    <a:pt x="69" y="70"/>
                  </a:cubicBezTo>
                  <a:cubicBezTo>
                    <a:pt x="68" y="71"/>
                    <a:pt x="67" y="72"/>
                    <a:pt x="65" y="73"/>
                  </a:cubicBezTo>
                  <a:cubicBezTo>
                    <a:pt x="66" y="73"/>
                    <a:pt x="66" y="72"/>
                    <a:pt x="66" y="72"/>
                  </a:cubicBezTo>
                  <a:cubicBezTo>
                    <a:pt x="67" y="71"/>
                    <a:pt x="68" y="70"/>
                    <a:pt x="70" y="69"/>
                  </a:cubicBezTo>
                  <a:close/>
                  <a:moveTo>
                    <a:pt x="69" y="67"/>
                  </a:moveTo>
                  <a:cubicBezTo>
                    <a:pt x="70" y="66"/>
                    <a:pt x="71" y="64"/>
                    <a:pt x="73" y="62"/>
                  </a:cubicBezTo>
                  <a:cubicBezTo>
                    <a:pt x="73" y="62"/>
                    <a:pt x="73" y="62"/>
                    <a:pt x="73" y="62"/>
                  </a:cubicBezTo>
                  <a:cubicBezTo>
                    <a:pt x="73" y="63"/>
                    <a:pt x="72" y="64"/>
                    <a:pt x="72" y="65"/>
                  </a:cubicBezTo>
                  <a:cubicBezTo>
                    <a:pt x="71" y="66"/>
                    <a:pt x="70" y="67"/>
                    <a:pt x="69" y="67"/>
                  </a:cubicBezTo>
                  <a:close/>
                  <a:moveTo>
                    <a:pt x="73" y="67"/>
                  </a:moveTo>
                  <a:cubicBezTo>
                    <a:pt x="73" y="66"/>
                    <a:pt x="73" y="66"/>
                    <a:pt x="73" y="66"/>
                  </a:cubicBezTo>
                  <a:cubicBezTo>
                    <a:pt x="75" y="65"/>
                    <a:pt x="77" y="63"/>
                    <a:pt x="78" y="62"/>
                  </a:cubicBezTo>
                  <a:cubicBezTo>
                    <a:pt x="76" y="63"/>
                    <a:pt x="75" y="65"/>
                    <a:pt x="73" y="67"/>
                  </a:cubicBezTo>
                  <a:close/>
                  <a:moveTo>
                    <a:pt x="72" y="60"/>
                  </a:moveTo>
                  <a:cubicBezTo>
                    <a:pt x="71" y="61"/>
                    <a:pt x="69" y="63"/>
                    <a:pt x="68" y="65"/>
                  </a:cubicBezTo>
                  <a:cubicBezTo>
                    <a:pt x="65" y="67"/>
                    <a:pt x="62" y="70"/>
                    <a:pt x="59" y="73"/>
                  </a:cubicBezTo>
                  <a:cubicBezTo>
                    <a:pt x="60" y="72"/>
                    <a:pt x="61" y="70"/>
                    <a:pt x="62" y="69"/>
                  </a:cubicBezTo>
                  <a:cubicBezTo>
                    <a:pt x="66" y="65"/>
                    <a:pt x="70" y="61"/>
                    <a:pt x="75" y="57"/>
                  </a:cubicBezTo>
                  <a:cubicBezTo>
                    <a:pt x="74" y="58"/>
                    <a:pt x="73" y="59"/>
                    <a:pt x="72" y="60"/>
                  </a:cubicBezTo>
                  <a:close/>
                  <a:moveTo>
                    <a:pt x="60" y="68"/>
                  </a:moveTo>
                  <a:cubicBezTo>
                    <a:pt x="60" y="69"/>
                    <a:pt x="59" y="69"/>
                    <a:pt x="58" y="70"/>
                  </a:cubicBezTo>
                  <a:cubicBezTo>
                    <a:pt x="58" y="69"/>
                    <a:pt x="58" y="68"/>
                    <a:pt x="58" y="67"/>
                  </a:cubicBezTo>
                  <a:cubicBezTo>
                    <a:pt x="60" y="66"/>
                    <a:pt x="61" y="65"/>
                    <a:pt x="62" y="64"/>
                  </a:cubicBezTo>
                  <a:cubicBezTo>
                    <a:pt x="63" y="63"/>
                    <a:pt x="63" y="63"/>
                    <a:pt x="64" y="62"/>
                  </a:cubicBezTo>
                  <a:cubicBezTo>
                    <a:pt x="65" y="62"/>
                    <a:pt x="65" y="61"/>
                    <a:pt x="66" y="60"/>
                  </a:cubicBezTo>
                  <a:cubicBezTo>
                    <a:pt x="64" y="63"/>
                    <a:pt x="62" y="65"/>
                    <a:pt x="60" y="68"/>
                  </a:cubicBezTo>
                  <a:close/>
                  <a:moveTo>
                    <a:pt x="67" y="68"/>
                  </a:moveTo>
                  <a:cubicBezTo>
                    <a:pt x="66" y="69"/>
                    <a:pt x="65" y="70"/>
                    <a:pt x="64" y="72"/>
                  </a:cubicBezTo>
                  <a:cubicBezTo>
                    <a:pt x="62" y="74"/>
                    <a:pt x="59" y="76"/>
                    <a:pt x="57" y="79"/>
                  </a:cubicBezTo>
                  <a:cubicBezTo>
                    <a:pt x="57" y="79"/>
                    <a:pt x="57" y="79"/>
                    <a:pt x="57" y="78"/>
                  </a:cubicBezTo>
                  <a:cubicBezTo>
                    <a:pt x="60" y="75"/>
                    <a:pt x="63" y="72"/>
                    <a:pt x="67" y="68"/>
                  </a:cubicBezTo>
                  <a:close/>
                  <a:moveTo>
                    <a:pt x="64" y="77"/>
                  </a:moveTo>
                  <a:cubicBezTo>
                    <a:pt x="63" y="79"/>
                    <a:pt x="62" y="81"/>
                    <a:pt x="60" y="83"/>
                  </a:cubicBezTo>
                  <a:cubicBezTo>
                    <a:pt x="59" y="84"/>
                    <a:pt x="58" y="85"/>
                    <a:pt x="58" y="85"/>
                  </a:cubicBezTo>
                  <a:cubicBezTo>
                    <a:pt x="59" y="84"/>
                    <a:pt x="60" y="82"/>
                    <a:pt x="61" y="80"/>
                  </a:cubicBezTo>
                  <a:cubicBezTo>
                    <a:pt x="62" y="79"/>
                    <a:pt x="63" y="78"/>
                    <a:pt x="64" y="77"/>
                  </a:cubicBezTo>
                  <a:close/>
                  <a:moveTo>
                    <a:pt x="58" y="90"/>
                  </a:moveTo>
                  <a:cubicBezTo>
                    <a:pt x="58" y="90"/>
                    <a:pt x="58" y="89"/>
                    <a:pt x="59" y="88"/>
                  </a:cubicBezTo>
                  <a:cubicBezTo>
                    <a:pt x="59" y="88"/>
                    <a:pt x="59" y="88"/>
                    <a:pt x="59" y="88"/>
                  </a:cubicBezTo>
                  <a:cubicBezTo>
                    <a:pt x="59" y="88"/>
                    <a:pt x="60" y="88"/>
                    <a:pt x="60" y="87"/>
                  </a:cubicBezTo>
                  <a:cubicBezTo>
                    <a:pt x="60" y="87"/>
                    <a:pt x="60" y="87"/>
                    <a:pt x="60" y="87"/>
                  </a:cubicBezTo>
                  <a:cubicBezTo>
                    <a:pt x="62" y="85"/>
                    <a:pt x="64" y="82"/>
                    <a:pt x="67" y="80"/>
                  </a:cubicBezTo>
                  <a:cubicBezTo>
                    <a:pt x="70" y="78"/>
                    <a:pt x="72" y="75"/>
                    <a:pt x="75" y="73"/>
                  </a:cubicBezTo>
                  <a:cubicBezTo>
                    <a:pt x="75" y="74"/>
                    <a:pt x="74" y="75"/>
                    <a:pt x="74" y="76"/>
                  </a:cubicBezTo>
                  <a:cubicBezTo>
                    <a:pt x="68" y="81"/>
                    <a:pt x="63" y="86"/>
                    <a:pt x="57" y="91"/>
                  </a:cubicBezTo>
                  <a:cubicBezTo>
                    <a:pt x="57" y="91"/>
                    <a:pt x="58" y="90"/>
                    <a:pt x="58" y="90"/>
                  </a:cubicBezTo>
                  <a:close/>
                  <a:moveTo>
                    <a:pt x="67" y="115"/>
                  </a:moveTo>
                  <a:cubicBezTo>
                    <a:pt x="67" y="115"/>
                    <a:pt x="67" y="114"/>
                    <a:pt x="66" y="113"/>
                  </a:cubicBezTo>
                  <a:cubicBezTo>
                    <a:pt x="67" y="113"/>
                    <a:pt x="67" y="113"/>
                    <a:pt x="67" y="113"/>
                  </a:cubicBezTo>
                  <a:cubicBezTo>
                    <a:pt x="68" y="113"/>
                    <a:pt x="68" y="114"/>
                    <a:pt x="68" y="114"/>
                  </a:cubicBezTo>
                  <a:cubicBezTo>
                    <a:pt x="67" y="114"/>
                    <a:pt x="67" y="115"/>
                    <a:pt x="67" y="115"/>
                  </a:cubicBezTo>
                  <a:close/>
                  <a:moveTo>
                    <a:pt x="68" y="133"/>
                  </a:moveTo>
                  <a:cubicBezTo>
                    <a:pt x="67" y="134"/>
                    <a:pt x="67" y="135"/>
                    <a:pt x="66" y="135"/>
                  </a:cubicBezTo>
                  <a:cubicBezTo>
                    <a:pt x="66" y="135"/>
                    <a:pt x="66" y="135"/>
                    <a:pt x="66" y="135"/>
                  </a:cubicBezTo>
                  <a:cubicBezTo>
                    <a:pt x="66" y="134"/>
                    <a:pt x="67" y="134"/>
                    <a:pt x="67" y="133"/>
                  </a:cubicBezTo>
                  <a:cubicBezTo>
                    <a:pt x="67" y="133"/>
                    <a:pt x="67" y="133"/>
                    <a:pt x="67" y="133"/>
                  </a:cubicBezTo>
                  <a:cubicBezTo>
                    <a:pt x="67" y="133"/>
                    <a:pt x="67" y="133"/>
                    <a:pt x="68" y="133"/>
                  </a:cubicBezTo>
                  <a:close/>
                  <a:moveTo>
                    <a:pt x="64" y="150"/>
                  </a:moveTo>
                  <a:cubicBezTo>
                    <a:pt x="64" y="150"/>
                    <a:pt x="64" y="149"/>
                    <a:pt x="63" y="149"/>
                  </a:cubicBezTo>
                  <a:cubicBezTo>
                    <a:pt x="64" y="148"/>
                    <a:pt x="64" y="147"/>
                    <a:pt x="65" y="146"/>
                  </a:cubicBezTo>
                  <a:cubicBezTo>
                    <a:pt x="65" y="147"/>
                    <a:pt x="65" y="147"/>
                    <a:pt x="65" y="148"/>
                  </a:cubicBezTo>
                  <a:cubicBezTo>
                    <a:pt x="65" y="148"/>
                    <a:pt x="64" y="149"/>
                    <a:pt x="64" y="150"/>
                  </a:cubicBezTo>
                  <a:close/>
                  <a:moveTo>
                    <a:pt x="64" y="163"/>
                  </a:moveTo>
                  <a:cubicBezTo>
                    <a:pt x="64" y="163"/>
                    <a:pt x="64" y="163"/>
                    <a:pt x="63" y="163"/>
                  </a:cubicBezTo>
                  <a:cubicBezTo>
                    <a:pt x="63" y="163"/>
                    <a:pt x="63" y="163"/>
                    <a:pt x="63" y="163"/>
                  </a:cubicBezTo>
                  <a:cubicBezTo>
                    <a:pt x="63" y="162"/>
                    <a:pt x="64" y="162"/>
                    <a:pt x="64" y="162"/>
                  </a:cubicBezTo>
                  <a:cubicBezTo>
                    <a:pt x="64" y="162"/>
                    <a:pt x="64" y="162"/>
                    <a:pt x="64" y="163"/>
                  </a:cubicBezTo>
                  <a:close/>
                  <a:moveTo>
                    <a:pt x="65" y="122"/>
                  </a:moveTo>
                  <a:cubicBezTo>
                    <a:pt x="65" y="121"/>
                    <a:pt x="65" y="121"/>
                    <a:pt x="65" y="121"/>
                  </a:cubicBezTo>
                  <a:cubicBezTo>
                    <a:pt x="65" y="121"/>
                    <a:pt x="65" y="120"/>
                    <a:pt x="65" y="120"/>
                  </a:cubicBezTo>
                  <a:cubicBezTo>
                    <a:pt x="65" y="120"/>
                    <a:pt x="65" y="120"/>
                    <a:pt x="65" y="121"/>
                  </a:cubicBezTo>
                  <a:cubicBezTo>
                    <a:pt x="65" y="121"/>
                    <a:pt x="65" y="121"/>
                    <a:pt x="65" y="122"/>
                  </a:cubicBezTo>
                  <a:close/>
                  <a:moveTo>
                    <a:pt x="65" y="110"/>
                  </a:moveTo>
                  <a:cubicBezTo>
                    <a:pt x="66" y="109"/>
                    <a:pt x="66" y="109"/>
                    <a:pt x="67" y="108"/>
                  </a:cubicBezTo>
                  <a:cubicBezTo>
                    <a:pt x="67" y="109"/>
                    <a:pt x="67" y="110"/>
                    <a:pt x="67" y="111"/>
                  </a:cubicBezTo>
                  <a:cubicBezTo>
                    <a:pt x="67" y="111"/>
                    <a:pt x="66" y="111"/>
                    <a:pt x="66" y="112"/>
                  </a:cubicBezTo>
                  <a:cubicBezTo>
                    <a:pt x="66" y="111"/>
                    <a:pt x="66" y="110"/>
                    <a:pt x="65" y="110"/>
                  </a:cubicBezTo>
                  <a:close/>
                  <a:moveTo>
                    <a:pt x="67" y="86"/>
                  </a:moveTo>
                  <a:cubicBezTo>
                    <a:pt x="67" y="86"/>
                    <a:pt x="67" y="86"/>
                    <a:pt x="67" y="86"/>
                  </a:cubicBezTo>
                  <a:cubicBezTo>
                    <a:pt x="67" y="86"/>
                    <a:pt x="67" y="86"/>
                    <a:pt x="67" y="86"/>
                  </a:cubicBezTo>
                  <a:cubicBezTo>
                    <a:pt x="67" y="85"/>
                    <a:pt x="66" y="85"/>
                    <a:pt x="66" y="85"/>
                  </a:cubicBezTo>
                  <a:cubicBezTo>
                    <a:pt x="67" y="84"/>
                    <a:pt x="69" y="82"/>
                    <a:pt x="70" y="81"/>
                  </a:cubicBezTo>
                  <a:cubicBezTo>
                    <a:pt x="70" y="82"/>
                    <a:pt x="69" y="83"/>
                    <a:pt x="69" y="83"/>
                  </a:cubicBezTo>
                  <a:cubicBezTo>
                    <a:pt x="68" y="84"/>
                    <a:pt x="68" y="85"/>
                    <a:pt x="67" y="86"/>
                  </a:cubicBezTo>
                  <a:close/>
                  <a:moveTo>
                    <a:pt x="65" y="93"/>
                  </a:moveTo>
                  <a:cubicBezTo>
                    <a:pt x="66" y="94"/>
                    <a:pt x="66" y="96"/>
                    <a:pt x="66" y="97"/>
                  </a:cubicBezTo>
                  <a:cubicBezTo>
                    <a:pt x="65" y="98"/>
                    <a:pt x="64" y="98"/>
                    <a:pt x="63" y="99"/>
                  </a:cubicBezTo>
                  <a:cubicBezTo>
                    <a:pt x="63" y="97"/>
                    <a:pt x="63" y="97"/>
                    <a:pt x="63" y="97"/>
                  </a:cubicBezTo>
                  <a:cubicBezTo>
                    <a:pt x="64" y="96"/>
                    <a:pt x="65" y="94"/>
                    <a:pt x="65" y="93"/>
                  </a:cubicBezTo>
                  <a:cubicBezTo>
                    <a:pt x="65" y="93"/>
                    <a:pt x="65" y="93"/>
                    <a:pt x="65" y="93"/>
                  </a:cubicBezTo>
                  <a:close/>
                  <a:moveTo>
                    <a:pt x="63" y="131"/>
                  </a:moveTo>
                  <a:cubicBezTo>
                    <a:pt x="63" y="132"/>
                    <a:pt x="63" y="132"/>
                    <a:pt x="62" y="132"/>
                  </a:cubicBezTo>
                  <a:cubicBezTo>
                    <a:pt x="62" y="132"/>
                    <a:pt x="62" y="131"/>
                    <a:pt x="62" y="130"/>
                  </a:cubicBezTo>
                  <a:cubicBezTo>
                    <a:pt x="62" y="130"/>
                    <a:pt x="62" y="129"/>
                    <a:pt x="62" y="129"/>
                  </a:cubicBezTo>
                  <a:cubicBezTo>
                    <a:pt x="63" y="129"/>
                    <a:pt x="63" y="130"/>
                    <a:pt x="63" y="131"/>
                  </a:cubicBezTo>
                  <a:close/>
                  <a:moveTo>
                    <a:pt x="63" y="159"/>
                  </a:moveTo>
                  <a:cubicBezTo>
                    <a:pt x="63" y="159"/>
                    <a:pt x="63" y="159"/>
                    <a:pt x="63" y="159"/>
                  </a:cubicBezTo>
                  <a:cubicBezTo>
                    <a:pt x="63" y="160"/>
                    <a:pt x="62" y="160"/>
                    <a:pt x="62" y="161"/>
                  </a:cubicBezTo>
                  <a:cubicBezTo>
                    <a:pt x="62" y="160"/>
                    <a:pt x="62" y="160"/>
                    <a:pt x="62" y="160"/>
                  </a:cubicBezTo>
                  <a:cubicBezTo>
                    <a:pt x="62" y="159"/>
                    <a:pt x="63" y="159"/>
                    <a:pt x="63" y="159"/>
                  </a:cubicBezTo>
                  <a:close/>
                  <a:moveTo>
                    <a:pt x="64" y="168"/>
                  </a:moveTo>
                  <a:cubicBezTo>
                    <a:pt x="64" y="169"/>
                    <a:pt x="65" y="170"/>
                    <a:pt x="66" y="171"/>
                  </a:cubicBezTo>
                  <a:cubicBezTo>
                    <a:pt x="66" y="171"/>
                    <a:pt x="66" y="171"/>
                    <a:pt x="66" y="171"/>
                  </a:cubicBezTo>
                  <a:cubicBezTo>
                    <a:pt x="65" y="172"/>
                    <a:pt x="65" y="172"/>
                    <a:pt x="65" y="172"/>
                  </a:cubicBezTo>
                  <a:cubicBezTo>
                    <a:pt x="64" y="171"/>
                    <a:pt x="64" y="170"/>
                    <a:pt x="63" y="169"/>
                  </a:cubicBezTo>
                  <a:cubicBezTo>
                    <a:pt x="63" y="168"/>
                    <a:pt x="63" y="168"/>
                    <a:pt x="64" y="168"/>
                  </a:cubicBezTo>
                  <a:close/>
                  <a:moveTo>
                    <a:pt x="65" y="153"/>
                  </a:moveTo>
                  <a:cubicBezTo>
                    <a:pt x="65" y="153"/>
                    <a:pt x="65" y="152"/>
                    <a:pt x="64" y="152"/>
                  </a:cubicBezTo>
                  <a:cubicBezTo>
                    <a:pt x="65" y="151"/>
                    <a:pt x="65" y="151"/>
                    <a:pt x="66" y="150"/>
                  </a:cubicBezTo>
                  <a:cubicBezTo>
                    <a:pt x="66" y="151"/>
                    <a:pt x="66" y="152"/>
                    <a:pt x="66" y="153"/>
                  </a:cubicBezTo>
                  <a:cubicBezTo>
                    <a:pt x="66" y="153"/>
                    <a:pt x="65" y="153"/>
                    <a:pt x="65" y="153"/>
                  </a:cubicBezTo>
                  <a:close/>
                  <a:moveTo>
                    <a:pt x="66" y="124"/>
                  </a:moveTo>
                  <a:cubicBezTo>
                    <a:pt x="66" y="124"/>
                    <a:pt x="66" y="124"/>
                    <a:pt x="66" y="123"/>
                  </a:cubicBezTo>
                  <a:cubicBezTo>
                    <a:pt x="67" y="124"/>
                    <a:pt x="67" y="124"/>
                    <a:pt x="67" y="125"/>
                  </a:cubicBezTo>
                  <a:cubicBezTo>
                    <a:pt x="67" y="125"/>
                    <a:pt x="67" y="125"/>
                    <a:pt x="66" y="126"/>
                  </a:cubicBezTo>
                  <a:cubicBezTo>
                    <a:pt x="66" y="125"/>
                    <a:pt x="66" y="125"/>
                    <a:pt x="66" y="124"/>
                  </a:cubicBezTo>
                  <a:close/>
                  <a:moveTo>
                    <a:pt x="67" y="179"/>
                  </a:moveTo>
                  <a:cubicBezTo>
                    <a:pt x="67" y="179"/>
                    <a:pt x="67" y="179"/>
                    <a:pt x="67" y="179"/>
                  </a:cubicBezTo>
                  <a:cubicBezTo>
                    <a:pt x="67" y="180"/>
                    <a:pt x="68" y="180"/>
                    <a:pt x="68" y="179"/>
                  </a:cubicBezTo>
                  <a:cubicBezTo>
                    <a:pt x="68" y="179"/>
                    <a:pt x="68" y="179"/>
                    <a:pt x="68" y="179"/>
                  </a:cubicBezTo>
                  <a:cubicBezTo>
                    <a:pt x="68" y="180"/>
                    <a:pt x="67" y="180"/>
                    <a:pt x="67" y="180"/>
                  </a:cubicBezTo>
                  <a:cubicBezTo>
                    <a:pt x="67" y="180"/>
                    <a:pt x="66" y="179"/>
                    <a:pt x="66" y="178"/>
                  </a:cubicBezTo>
                  <a:cubicBezTo>
                    <a:pt x="66" y="179"/>
                    <a:pt x="66" y="179"/>
                    <a:pt x="67" y="179"/>
                  </a:cubicBezTo>
                  <a:close/>
                  <a:moveTo>
                    <a:pt x="67" y="170"/>
                  </a:moveTo>
                  <a:cubicBezTo>
                    <a:pt x="67" y="169"/>
                    <a:pt x="67" y="169"/>
                    <a:pt x="67" y="168"/>
                  </a:cubicBezTo>
                  <a:cubicBezTo>
                    <a:pt x="67" y="167"/>
                    <a:pt x="67" y="167"/>
                    <a:pt x="67" y="167"/>
                  </a:cubicBezTo>
                  <a:cubicBezTo>
                    <a:pt x="68" y="167"/>
                    <a:pt x="68" y="167"/>
                    <a:pt x="69" y="167"/>
                  </a:cubicBezTo>
                  <a:cubicBezTo>
                    <a:pt x="69" y="168"/>
                    <a:pt x="69" y="168"/>
                    <a:pt x="69" y="169"/>
                  </a:cubicBezTo>
                  <a:cubicBezTo>
                    <a:pt x="69" y="169"/>
                    <a:pt x="68" y="170"/>
                    <a:pt x="68" y="170"/>
                  </a:cubicBezTo>
                  <a:cubicBezTo>
                    <a:pt x="68" y="170"/>
                    <a:pt x="68" y="170"/>
                    <a:pt x="67" y="170"/>
                  </a:cubicBezTo>
                  <a:close/>
                  <a:moveTo>
                    <a:pt x="68" y="145"/>
                  </a:moveTo>
                  <a:cubicBezTo>
                    <a:pt x="68" y="144"/>
                    <a:pt x="68" y="144"/>
                    <a:pt x="68" y="143"/>
                  </a:cubicBezTo>
                  <a:cubicBezTo>
                    <a:pt x="69" y="143"/>
                    <a:pt x="70" y="142"/>
                    <a:pt x="71" y="142"/>
                  </a:cubicBezTo>
                  <a:cubicBezTo>
                    <a:pt x="71" y="142"/>
                    <a:pt x="71" y="142"/>
                    <a:pt x="71" y="142"/>
                  </a:cubicBezTo>
                  <a:cubicBezTo>
                    <a:pt x="70" y="143"/>
                    <a:pt x="69" y="144"/>
                    <a:pt x="68" y="145"/>
                  </a:cubicBezTo>
                  <a:close/>
                  <a:moveTo>
                    <a:pt x="68" y="90"/>
                  </a:moveTo>
                  <a:cubicBezTo>
                    <a:pt x="71" y="88"/>
                    <a:pt x="74" y="85"/>
                    <a:pt x="77" y="83"/>
                  </a:cubicBezTo>
                  <a:cubicBezTo>
                    <a:pt x="74" y="86"/>
                    <a:pt x="72" y="90"/>
                    <a:pt x="69" y="94"/>
                  </a:cubicBezTo>
                  <a:cubicBezTo>
                    <a:pt x="69" y="93"/>
                    <a:pt x="68" y="92"/>
                    <a:pt x="68" y="90"/>
                  </a:cubicBezTo>
                  <a:close/>
                  <a:moveTo>
                    <a:pt x="83" y="77"/>
                  </a:moveTo>
                  <a:cubicBezTo>
                    <a:pt x="86" y="75"/>
                    <a:pt x="89" y="73"/>
                    <a:pt x="92" y="71"/>
                  </a:cubicBezTo>
                  <a:cubicBezTo>
                    <a:pt x="90" y="73"/>
                    <a:pt x="89" y="75"/>
                    <a:pt x="87" y="78"/>
                  </a:cubicBezTo>
                  <a:cubicBezTo>
                    <a:pt x="83" y="82"/>
                    <a:pt x="78" y="86"/>
                    <a:pt x="74" y="90"/>
                  </a:cubicBezTo>
                  <a:cubicBezTo>
                    <a:pt x="77" y="86"/>
                    <a:pt x="80" y="82"/>
                    <a:pt x="83" y="77"/>
                  </a:cubicBezTo>
                  <a:close/>
                  <a:moveTo>
                    <a:pt x="78" y="104"/>
                  </a:moveTo>
                  <a:cubicBezTo>
                    <a:pt x="81" y="101"/>
                    <a:pt x="84" y="98"/>
                    <a:pt x="87" y="95"/>
                  </a:cubicBezTo>
                  <a:cubicBezTo>
                    <a:pt x="85" y="100"/>
                    <a:pt x="82" y="104"/>
                    <a:pt x="79" y="108"/>
                  </a:cubicBezTo>
                  <a:cubicBezTo>
                    <a:pt x="78" y="109"/>
                    <a:pt x="76" y="110"/>
                    <a:pt x="75" y="111"/>
                  </a:cubicBezTo>
                  <a:cubicBezTo>
                    <a:pt x="76" y="109"/>
                    <a:pt x="77" y="107"/>
                    <a:pt x="78" y="105"/>
                  </a:cubicBezTo>
                  <a:cubicBezTo>
                    <a:pt x="78" y="104"/>
                    <a:pt x="78" y="104"/>
                    <a:pt x="78" y="104"/>
                  </a:cubicBezTo>
                  <a:close/>
                  <a:moveTo>
                    <a:pt x="93" y="90"/>
                  </a:moveTo>
                  <a:cubicBezTo>
                    <a:pt x="97" y="87"/>
                    <a:pt x="100" y="84"/>
                    <a:pt x="103" y="80"/>
                  </a:cubicBezTo>
                  <a:cubicBezTo>
                    <a:pt x="104" y="80"/>
                    <a:pt x="104" y="80"/>
                    <a:pt x="104" y="80"/>
                  </a:cubicBezTo>
                  <a:cubicBezTo>
                    <a:pt x="99" y="86"/>
                    <a:pt x="93" y="93"/>
                    <a:pt x="87" y="99"/>
                  </a:cubicBezTo>
                  <a:cubicBezTo>
                    <a:pt x="87" y="100"/>
                    <a:pt x="86" y="101"/>
                    <a:pt x="85" y="102"/>
                  </a:cubicBezTo>
                  <a:cubicBezTo>
                    <a:pt x="88" y="98"/>
                    <a:pt x="90" y="94"/>
                    <a:pt x="93" y="90"/>
                  </a:cubicBezTo>
                  <a:close/>
                  <a:moveTo>
                    <a:pt x="101" y="79"/>
                  </a:moveTo>
                  <a:cubicBezTo>
                    <a:pt x="102" y="78"/>
                    <a:pt x="102" y="77"/>
                    <a:pt x="103" y="77"/>
                  </a:cubicBezTo>
                  <a:cubicBezTo>
                    <a:pt x="103" y="77"/>
                    <a:pt x="103" y="77"/>
                    <a:pt x="103" y="77"/>
                  </a:cubicBezTo>
                  <a:cubicBezTo>
                    <a:pt x="103" y="77"/>
                    <a:pt x="103" y="77"/>
                    <a:pt x="104" y="77"/>
                  </a:cubicBezTo>
                  <a:cubicBezTo>
                    <a:pt x="103" y="78"/>
                    <a:pt x="102" y="78"/>
                    <a:pt x="101" y="79"/>
                  </a:cubicBezTo>
                  <a:close/>
                  <a:moveTo>
                    <a:pt x="102" y="68"/>
                  </a:moveTo>
                  <a:cubicBezTo>
                    <a:pt x="103" y="67"/>
                    <a:pt x="103" y="65"/>
                    <a:pt x="104" y="64"/>
                  </a:cubicBezTo>
                  <a:cubicBezTo>
                    <a:pt x="108" y="61"/>
                    <a:pt x="112" y="57"/>
                    <a:pt x="116" y="54"/>
                  </a:cubicBezTo>
                  <a:cubicBezTo>
                    <a:pt x="116" y="54"/>
                    <a:pt x="116" y="55"/>
                    <a:pt x="116" y="55"/>
                  </a:cubicBezTo>
                  <a:cubicBezTo>
                    <a:pt x="116" y="55"/>
                    <a:pt x="115" y="55"/>
                    <a:pt x="115" y="55"/>
                  </a:cubicBezTo>
                  <a:cubicBezTo>
                    <a:pt x="111" y="59"/>
                    <a:pt x="106" y="63"/>
                    <a:pt x="102" y="68"/>
                  </a:cubicBezTo>
                  <a:close/>
                  <a:moveTo>
                    <a:pt x="106" y="60"/>
                  </a:moveTo>
                  <a:cubicBezTo>
                    <a:pt x="106" y="60"/>
                    <a:pt x="106" y="60"/>
                    <a:pt x="106" y="60"/>
                  </a:cubicBezTo>
                  <a:cubicBezTo>
                    <a:pt x="107" y="59"/>
                    <a:pt x="108" y="58"/>
                    <a:pt x="110" y="57"/>
                  </a:cubicBezTo>
                  <a:cubicBezTo>
                    <a:pt x="108" y="58"/>
                    <a:pt x="107" y="59"/>
                    <a:pt x="106" y="60"/>
                  </a:cubicBezTo>
                  <a:close/>
                  <a:moveTo>
                    <a:pt x="107" y="57"/>
                  </a:moveTo>
                  <a:cubicBezTo>
                    <a:pt x="107" y="57"/>
                    <a:pt x="107" y="56"/>
                    <a:pt x="108" y="56"/>
                  </a:cubicBezTo>
                  <a:cubicBezTo>
                    <a:pt x="108" y="56"/>
                    <a:pt x="108" y="56"/>
                    <a:pt x="108" y="55"/>
                  </a:cubicBezTo>
                  <a:cubicBezTo>
                    <a:pt x="108" y="55"/>
                    <a:pt x="108" y="55"/>
                    <a:pt x="108" y="55"/>
                  </a:cubicBezTo>
                  <a:cubicBezTo>
                    <a:pt x="109" y="54"/>
                    <a:pt x="110" y="54"/>
                    <a:pt x="112" y="54"/>
                  </a:cubicBezTo>
                  <a:cubicBezTo>
                    <a:pt x="110" y="55"/>
                    <a:pt x="109" y="56"/>
                    <a:pt x="107" y="57"/>
                  </a:cubicBezTo>
                  <a:close/>
                  <a:moveTo>
                    <a:pt x="101" y="53"/>
                  </a:moveTo>
                  <a:cubicBezTo>
                    <a:pt x="97" y="56"/>
                    <a:pt x="92" y="59"/>
                    <a:pt x="88" y="62"/>
                  </a:cubicBezTo>
                  <a:cubicBezTo>
                    <a:pt x="88" y="62"/>
                    <a:pt x="88" y="61"/>
                    <a:pt x="88" y="61"/>
                  </a:cubicBezTo>
                  <a:cubicBezTo>
                    <a:pt x="93" y="57"/>
                    <a:pt x="98" y="53"/>
                    <a:pt x="103" y="49"/>
                  </a:cubicBezTo>
                  <a:cubicBezTo>
                    <a:pt x="102" y="50"/>
                    <a:pt x="102" y="52"/>
                    <a:pt x="101" y="53"/>
                  </a:cubicBezTo>
                  <a:close/>
                  <a:moveTo>
                    <a:pt x="90" y="57"/>
                  </a:moveTo>
                  <a:cubicBezTo>
                    <a:pt x="90" y="57"/>
                    <a:pt x="90" y="56"/>
                    <a:pt x="90" y="56"/>
                  </a:cubicBezTo>
                  <a:cubicBezTo>
                    <a:pt x="94" y="52"/>
                    <a:pt x="99" y="49"/>
                    <a:pt x="104" y="46"/>
                  </a:cubicBezTo>
                  <a:cubicBezTo>
                    <a:pt x="104" y="46"/>
                    <a:pt x="104" y="46"/>
                    <a:pt x="104" y="46"/>
                  </a:cubicBezTo>
                  <a:cubicBezTo>
                    <a:pt x="99" y="50"/>
                    <a:pt x="95" y="53"/>
                    <a:pt x="90" y="57"/>
                  </a:cubicBezTo>
                  <a:close/>
                  <a:moveTo>
                    <a:pt x="76" y="54"/>
                  </a:moveTo>
                  <a:cubicBezTo>
                    <a:pt x="73" y="56"/>
                    <a:pt x="70" y="59"/>
                    <a:pt x="67" y="62"/>
                  </a:cubicBezTo>
                  <a:cubicBezTo>
                    <a:pt x="70" y="59"/>
                    <a:pt x="72" y="56"/>
                    <a:pt x="75" y="53"/>
                  </a:cubicBezTo>
                  <a:cubicBezTo>
                    <a:pt x="75" y="53"/>
                    <a:pt x="76" y="53"/>
                    <a:pt x="76" y="53"/>
                  </a:cubicBezTo>
                  <a:cubicBezTo>
                    <a:pt x="76" y="53"/>
                    <a:pt x="76" y="53"/>
                    <a:pt x="76" y="54"/>
                  </a:cubicBezTo>
                  <a:close/>
                  <a:moveTo>
                    <a:pt x="61" y="63"/>
                  </a:moveTo>
                  <a:cubicBezTo>
                    <a:pt x="60" y="63"/>
                    <a:pt x="59" y="64"/>
                    <a:pt x="58" y="65"/>
                  </a:cubicBezTo>
                  <a:cubicBezTo>
                    <a:pt x="58" y="65"/>
                    <a:pt x="58" y="65"/>
                    <a:pt x="58" y="64"/>
                  </a:cubicBezTo>
                  <a:cubicBezTo>
                    <a:pt x="62" y="60"/>
                    <a:pt x="66" y="56"/>
                    <a:pt x="69" y="52"/>
                  </a:cubicBezTo>
                  <a:cubicBezTo>
                    <a:pt x="72" y="50"/>
                    <a:pt x="74" y="48"/>
                    <a:pt x="77" y="46"/>
                  </a:cubicBezTo>
                  <a:cubicBezTo>
                    <a:pt x="72" y="52"/>
                    <a:pt x="66" y="58"/>
                    <a:pt x="61" y="63"/>
                  </a:cubicBezTo>
                  <a:close/>
                  <a:moveTo>
                    <a:pt x="61" y="57"/>
                  </a:moveTo>
                  <a:cubicBezTo>
                    <a:pt x="60" y="58"/>
                    <a:pt x="59" y="59"/>
                    <a:pt x="58" y="60"/>
                  </a:cubicBezTo>
                  <a:cubicBezTo>
                    <a:pt x="58" y="60"/>
                    <a:pt x="58" y="60"/>
                    <a:pt x="58" y="59"/>
                  </a:cubicBezTo>
                  <a:cubicBezTo>
                    <a:pt x="58" y="59"/>
                    <a:pt x="58" y="59"/>
                    <a:pt x="58" y="59"/>
                  </a:cubicBezTo>
                  <a:cubicBezTo>
                    <a:pt x="59" y="58"/>
                    <a:pt x="61" y="57"/>
                    <a:pt x="62" y="57"/>
                  </a:cubicBezTo>
                  <a:lnTo>
                    <a:pt x="61" y="57"/>
                  </a:lnTo>
                  <a:close/>
                  <a:moveTo>
                    <a:pt x="57" y="61"/>
                  </a:moveTo>
                  <a:cubicBezTo>
                    <a:pt x="55" y="63"/>
                    <a:pt x="53" y="64"/>
                    <a:pt x="51" y="66"/>
                  </a:cubicBezTo>
                  <a:cubicBezTo>
                    <a:pt x="53" y="64"/>
                    <a:pt x="55" y="62"/>
                    <a:pt x="56" y="61"/>
                  </a:cubicBezTo>
                  <a:cubicBezTo>
                    <a:pt x="56" y="61"/>
                    <a:pt x="56" y="61"/>
                    <a:pt x="57" y="61"/>
                  </a:cubicBezTo>
                  <a:close/>
                  <a:moveTo>
                    <a:pt x="53" y="66"/>
                  </a:moveTo>
                  <a:cubicBezTo>
                    <a:pt x="50" y="70"/>
                    <a:pt x="47" y="73"/>
                    <a:pt x="44" y="76"/>
                  </a:cubicBezTo>
                  <a:cubicBezTo>
                    <a:pt x="45" y="75"/>
                    <a:pt x="45" y="74"/>
                    <a:pt x="46" y="73"/>
                  </a:cubicBezTo>
                  <a:cubicBezTo>
                    <a:pt x="48" y="71"/>
                    <a:pt x="51" y="68"/>
                    <a:pt x="53" y="66"/>
                  </a:cubicBezTo>
                  <a:close/>
                  <a:moveTo>
                    <a:pt x="50" y="74"/>
                  </a:moveTo>
                  <a:cubicBezTo>
                    <a:pt x="53" y="73"/>
                    <a:pt x="55" y="71"/>
                    <a:pt x="57" y="69"/>
                  </a:cubicBezTo>
                  <a:cubicBezTo>
                    <a:pt x="57" y="70"/>
                    <a:pt x="56" y="71"/>
                    <a:pt x="56" y="72"/>
                  </a:cubicBezTo>
                  <a:cubicBezTo>
                    <a:pt x="51" y="76"/>
                    <a:pt x="46" y="81"/>
                    <a:pt x="41" y="85"/>
                  </a:cubicBezTo>
                  <a:cubicBezTo>
                    <a:pt x="41" y="85"/>
                    <a:pt x="41" y="84"/>
                    <a:pt x="41" y="84"/>
                  </a:cubicBezTo>
                  <a:cubicBezTo>
                    <a:pt x="44" y="80"/>
                    <a:pt x="47" y="77"/>
                    <a:pt x="50" y="74"/>
                  </a:cubicBezTo>
                  <a:close/>
                  <a:moveTo>
                    <a:pt x="56" y="74"/>
                  </a:moveTo>
                  <a:cubicBezTo>
                    <a:pt x="56" y="75"/>
                    <a:pt x="56" y="75"/>
                    <a:pt x="56" y="76"/>
                  </a:cubicBezTo>
                  <a:cubicBezTo>
                    <a:pt x="55" y="76"/>
                    <a:pt x="55" y="77"/>
                    <a:pt x="54" y="78"/>
                  </a:cubicBezTo>
                  <a:cubicBezTo>
                    <a:pt x="52" y="80"/>
                    <a:pt x="50" y="83"/>
                    <a:pt x="48" y="85"/>
                  </a:cubicBezTo>
                  <a:cubicBezTo>
                    <a:pt x="45" y="88"/>
                    <a:pt x="42" y="90"/>
                    <a:pt x="39" y="92"/>
                  </a:cubicBezTo>
                  <a:cubicBezTo>
                    <a:pt x="40" y="91"/>
                    <a:pt x="40" y="89"/>
                    <a:pt x="40" y="88"/>
                  </a:cubicBezTo>
                  <a:cubicBezTo>
                    <a:pt x="45" y="84"/>
                    <a:pt x="51" y="79"/>
                    <a:pt x="56" y="74"/>
                  </a:cubicBezTo>
                  <a:close/>
                  <a:moveTo>
                    <a:pt x="49" y="100"/>
                  </a:moveTo>
                  <a:cubicBezTo>
                    <a:pt x="49" y="101"/>
                    <a:pt x="49" y="101"/>
                    <a:pt x="49" y="101"/>
                  </a:cubicBezTo>
                  <a:cubicBezTo>
                    <a:pt x="48" y="103"/>
                    <a:pt x="47" y="105"/>
                    <a:pt x="46" y="107"/>
                  </a:cubicBezTo>
                  <a:cubicBezTo>
                    <a:pt x="46" y="107"/>
                    <a:pt x="46" y="106"/>
                    <a:pt x="46" y="106"/>
                  </a:cubicBezTo>
                  <a:cubicBezTo>
                    <a:pt x="47" y="104"/>
                    <a:pt x="48" y="103"/>
                    <a:pt x="49" y="101"/>
                  </a:cubicBezTo>
                  <a:cubicBezTo>
                    <a:pt x="49" y="101"/>
                    <a:pt x="49" y="101"/>
                    <a:pt x="49" y="100"/>
                  </a:cubicBezTo>
                  <a:close/>
                  <a:moveTo>
                    <a:pt x="45" y="101"/>
                  </a:moveTo>
                  <a:cubicBezTo>
                    <a:pt x="45" y="102"/>
                    <a:pt x="45" y="102"/>
                    <a:pt x="44" y="102"/>
                  </a:cubicBezTo>
                  <a:cubicBezTo>
                    <a:pt x="44" y="102"/>
                    <a:pt x="44" y="102"/>
                    <a:pt x="44" y="102"/>
                  </a:cubicBezTo>
                  <a:cubicBezTo>
                    <a:pt x="45" y="101"/>
                    <a:pt x="46" y="100"/>
                    <a:pt x="47" y="99"/>
                  </a:cubicBezTo>
                  <a:cubicBezTo>
                    <a:pt x="46" y="100"/>
                    <a:pt x="46" y="101"/>
                    <a:pt x="45" y="101"/>
                  </a:cubicBezTo>
                  <a:close/>
                  <a:moveTo>
                    <a:pt x="46" y="112"/>
                  </a:moveTo>
                  <a:cubicBezTo>
                    <a:pt x="46" y="113"/>
                    <a:pt x="46" y="113"/>
                    <a:pt x="47" y="114"/>
                  </a:cubicBezTo>
                  <a:cubicBezTo>
                    <a:pt x="47" y="114"/>
                    <a:pt x="46" y="115"/>
                    <a:pt x="46" y="115"/>
                  </a:cubicBezTo>
                  <a:cubicBezTo>
                    <a:pt x="46" y="114"/>
                    <a:pt x="45" y="113"/>
                    <a:pt x="45" y="112"/>
                  </a:cubicBezTo>
                  <a:cubicBezTo>
                    <a:pt x="45" y="112"/>
                    <a:pt x="46" y="112"/>
                    <a:pt x="46" y="112"/>
                  </a:cubicBezTo>
                  <a:close/>
                  <a:moveTo>
                    <a:pt x="46" y="135"/>
                  </a:moveTo>
                  <a:cubicBezTo>
                    <a:pt x="46" y="136"/>
                    <a:pt x="46" y="137"/>
                    <a:pt x="47" y="138"/>
                  </a:cubicBezTo>
                  <a:cubicBezTo>
                    <a:pt x="47" y="139"/>
                    <a:pt x="48" y="140"/>
                    <a:pt x="48" y="141"/>
                  </a:cubicBezTo>
                  <a:cubicBezTo>
                    <a:pt x="47" y="143"/>
                    <a:pt x="47" y="144"/>
                    <a:pt x="46" y="145"/>
                  </a:cubicBezTo>
                  <a:cubicBezTo>
                    <a:pt x="45" y="143"/>
                    <a:pt x="45" y="140"/>
                    <a:pt x="44" y="138"/>
                  </a:cubicBezTo>
                  <a:cubicBezTo>
                    <a:pt x="45" y="137"/>
                    <a:pt x="45" y="136"/>
                    <a:pt x="46" y="135"/>
                  </a:cubicBezTo>
                  <a:close/>
                  <a:moveTo>
                    <a:pt x="50" y="146"/>
                  </a:moveTo>
                  <a:cubicBezTo>
                    <a:pt x="50" y="147"/>
                    <a:pt x="50" y="148"/>
                    <a:pt x="50" y="148"/>
                  </a:cubicBezTo>
                  <a:cubicBezTo>
                    <a:pt x="49" y="149"/>
                    <a:pt x="48" y="150"/>
                    <a:pt x="47" y="150"/>
                  </a:cubicBezTo>
                  <a:cubicBezTo>
                    <a:pt x="47" y="150"/>
                    <a:pt x="47" y="150"/>
                    <a:pt x="47" y="150"/>
                  </a:cubicBezTo>
                  <a:cubicBezTo>
                    <a:pt x="48" y="149"/>
                    <a:pt x="49" y="148"/>
                    <a:pt x="50" y="146"/>
                  </a:cubicBezTo>
                  <a:close/>
                  <a:moveTo>
                    <a:pt x="51" y="150"/>
                  </a:moveTo>
                  <a:cubicBezTo>
                    <a:pt x="51" y="150"/>
                    <a:pt x="51" y="151"/>
                    <a:pt x="51" y="151"/>
                  </a:cubicBezTo>
                  <a:cubicBezTo>
                    <a:pt x="50" y="152"/>
                    <a:pt x="49" y="154"/>
                    <a:pt x="49" y="155"/>
                  </a:cubicBezTo>
                  <a:cubicBezTo>
                    <a:pt x="48" y="154"/>
                    <a:pt x="48" y="153"/>
                    <a:pt x="48" y="152"/>
                  </a:cubicBezTo>
                  <a:cubicBezTo>
                    <a:pt x="49" y="151"/>
                    <a:pt x="50" y="151"/>
                    <a:pt x="51" y="150"/>
                  </a:cubicBezTo>
                  <a:close/>
                  <a:moveTo>
                    <a:pt x="50" y="157"/>
                  </a:moveTo>
                  <a:cubicBezTo>
                    <a:pt x="50" y="156"/>
                    <a:pt x="51" y="155"/>
                    <a:pt x="52" y="154"/>
                  </a:cubicBezTo>
                  <a:cubicBezTo>
                    <a:pt x="52" y="155"/>
                    <a:pt x="52" y="156"/>
                    <a:pt x="52" y="156"/>
                  </a:cubicBezTo>
                  <a:cubicBezTo>
                    <a:pt x="51" y="157"/>
                    <a:pt x="51" y="159"/>
                    <a:pt x="50" y="160"/>
                  </a:cubicBezTo>
                  <a:cubicBezTo>
                    <a:pt x="50" y="159"/>
                    <a:pt x="49" y="158"/>
                    <a:pt x="49" y="158"/>
                  </a:cubicBezTo>
                  <a:cubicBezTo>
                    <a:pt x="49" y="158"/>
                    <a:pt x="50" y="157"/>
                    <a:pt x="50" y="157"/>
                  </a:cubicBezTo>
                  <a:close/>
                  <a:moveTo>
                    <a:pt x="51" y="161"/>
                  </a:moveTo>
                  <a:cubicBezTo>
                    <a:pt x="52" y="161"/>
                    <a:pt x="52" y="160"/>
                    <a:pt x="53" y="159"/>
                  </a:cubicBezTo>
                  <a:cubicBezTo>
                    <a:pt x="53" y="160"/>
                    <a:pt x="53" y="160"/>
                    <a:pt x="53" y="160"/>
                  </a:cubicBezTo>
                  <a:cubicBezTo>
                    <a:pt x="53" y="161"/>
                    <a:pt x="52" y="162"/>
                    <a:pt x="52" y="163"/>
                  </a:cubicBezTo>
                  <a:cubicBezTo>
                    <a:pt x="52" y="163"/>
                    <a:pt x="52" y="163"/>
                    <a:pt x="51" y="163"/>
                  </a:cubicBezTo>
                  <a:cubicBezTo>
                    <a:pt x="51" y="163"/>
                    <a:pt x="51" y="162"/>
                    <a:pt x="50" y="161"/>
                  </a:cubicBezTo>
                  <a:cubicBezTo>
                    <a:pt x="51" y="162"/>
                    <a:pt x="51" y="161"/>
                    <a:pt x="51" y="161"/>
                  </a:cubicBezTo>
                  <a:close/>
                  <a:moveTo>
                    <a:pt x="53" y="165"/>
                  </a:moveTo>
                  <a:cubicBezTo>
                    <a:pt x="54" y="165"/>
                    <a:pt x="54" y="165"/>
                    <a:pt x="54" y="165"/>
                  </a:cubicBezTo>
                  <a:cubicBezTo>
                    <a:pt x="54" y="166"/>
                    <a:pt x="55" y="167"/>
                    <a:pt x="55" y="168"/>
                  </a:cubicBezTo>
                  <a:cubicBezTo>
                    <a:pt x="55" y="169"/>
                    <a:pt x="55" y="169"/>
                    <a:pt x="55" y="170"/>
                  </a:cubicBezTo>
                  <a:cubicBezTo>
                    <a:pt x="54" y="168"/>
                    <a:pt x="53" y="167"/>
                    <a:pt x="52" y="166"/>
                  </a:cubicBezTo>
                  <a:cubicBezTo>
                    <a:pt x="53" y="165"/>
                    <a:pt x="53" y="165"/>
                    <a:pt x="53" y="165"/>
                  </a:cubicBezTo>
                  <a:close/>
                  <a:moveTo>
                    <a:pt x="55" y="173"/>
                  </a:moveTo>
                  <a:cubicBezTo>
                    <a:pt x="55" y="173"/>
                    <a:pt x="54" y="174"/>
                    <a:pt x="54" y="174"/>
                  </a:cubicBezTo>
                  <a:cubicBezTo>
                    <a:pt x="54" y="172"/>
                    <a:pt x="53" y="171"/>
                    <a:pt x="53" y="169"/>
                  </a:cubicBezTo>
                  <a:cubicBezTo>
                    <a:pt x="53" y="170"/>
                    <a:pt x="54" y="172"/>
                    <a:pt x="55" y="173"/>
                  </a:cubicBezTo>
                  <a:close/>
                  <a:moveTo>
                    <a:pt x="56" y="175"/>
                  </a:moveTo>
                  <a:cubicBezTo>
                    <a:pt x="56" y="175"/>
                    <a:pt x="56" y="175"/>
                    <a:pt x="56" y="175"/>
                  </a:cubicBezTo>
                  <a:cubicBezTo>
                    <a:pt x="56" y="175"/>
                    <a:pt x="56" y="176"/>
                    <a:pt x="55" y="177"/>
                  </a:cubicBezTo>
                  <a:cubicBezTo>
                    <a:pt x="55" y="177"/>
                    <a:pt x="55" y="177"/>
                    <a:pt x="55" y="177"/>
                  </a:cubicBezTo>
                  <a:cubicBezTo>
                    <a:pt x="55" y="176"/>
                    <a:pt x="55" y="176"/>
                    <a:pt x="55" y="176"/>
                  </a:cubicBezTo>
                  <a:cubicBezTo>
                    <a:pt x="55" y="176"/>
                    <a:pt x="56" y="175"/>
                    <a:pt x="56" y="175"/>
                  </a:cubicBezTo>
                  <a:close/>
                  <a:moveTo>
                    <a:pt x="58" y="179"/>
                  </a:moveTo>
                  <a:cubicBezTo>
                    <a:pt x="58" y="180"/>
                    <a:pt x="58" y="181"/>
                    <a:pt x="58" y="182"/>
                  </a:cubicBezTo>
                  <a:cubicBezTo>
                    <a:pt x="58" y="181"/>
                    <a:pt x="57" y="181"/>
                    <a:pt x="57" y="180"/>
                  </a:cubicBezTo>
                  <a:cubicBezTo>
                    <a:pt x="56" y="180"/>
                    <a:pt x="56" y="180"/>
                    <a:pt x="56" y="179"/>
                  </a:cubicBezTo>
                  <a:cubicBezTo>
                    <a:pt x="57" y="179"/>
                    <a:pt x="57" y="179"/>
                    <a:pt x="58" y="179"/>
                  </a:cubicBezTo>
                  <a:close/>
                  <a:moveTo>
                    <a:pt x="59" y="184"/>
                  </a:moveTo>
                  <a:cubicBezTo>
                    <a:pt x="59" y="185"/>
                    <a:pt x="59" y="185"/>
                    <a:pt x="59" y="186"/>
                  </a:cubicBezTo>
                  <a:cubicBezTo>
                    <a:pt x="59" y="186"/>
                    <a:pt x="59" y="186"/>
                    <a:pt x="59" y="186"/>
                  </a:cubicBezTo>
                  <a:cubicBezTo>
                    <a:pt x="59" y="185"/>
                    <a:pt x="58" y="184"/>
                    <a:pt x="58" y="183"/>
                  </a:cubicBezTo>
                  <a:cubicBezTo>
                    <a:pt x="58" y="183"/>
                    <a:pt x="58" y="183"/>
                    <a:pt x="59" y="184"/>
                  </a:cubicBezTo>
                  <a:close/>
                  <a:moveTo>
                    <a:pt x="59" y="138"/>
                  </a:moveTo>
                  <a:cubicBezTo>
                    <a:pt x="58" y="137"/>
                    <a:pt x="58" y="136"/>
                    <a:pt x="58" y="135"/>
                  </a:cubicBezTo>
                  <a:cubicBezTo>
                    <a:pt x="58" y="135"/>
                    <a:pt x="59" y="134"/>
                    <a:pt x="59" y="133"/>
                  </a:cubicBezTo>
                  <a:cubicBezTo>
                    <a:pt x="59" y="134"/>
                    <a:pt x="59" y="136"/>
                    <a:pt x="59" y="137"/>
                  </a:cubicBezTo>
                  <a:cubicBezTo>
                    <a:pt x="59" y="137"/>
                    <a:pt x="59" y="137"/>
                    <a:pt x="59" y="138"/>
                  </a:cubicBezTo>
                  <a:close/>
                  <a:moveTo>
                    <a:pt x="58" y="120"/>
                  </a:moveTo>
                  <a:cubicBezTo>
                    <a:pt x="58" y="119"/>
                    <a:pt x="59" y="119"/>
                    <a:pt x="59" y="119"/>
                  </a:cubicBezTo>
                  <a:cubicBezTo>
                    <a:pt x="59" y="120"/>
                    <a:pt x="59" y="121"/>
                    <a:pt x="59" y="123"/>
                  </a:cubicBezTo>
                  <a:cubicBezTo>
                    <a:pt x="59" y="122"/>
                    <a:pt x="58" y="121"/>
                    <a:pt x="58" y="120"/>
                  </a:cubicBezTo>
                  <a:close/>
                  <a:moveTo>
                    <a:pt x="59" y="92"/>
                  </a:moveTo>
                  <a:cubicBezTo>
                    <a:pt x="59" y="93"/>
                    <a:pt x="59" y="93"/>
                    <a:pt x="59" y="93"/>
                  </a:cubicBezTo>
                  <a:cubicBezTo>
                    <a:pt x="58" y="94"/>
                    <a:pt x="58" y="95"/>
                    <a:pt x="57" y="96"/>
                  </a:cubicBezTo>
                  <a:cubicBezTo>
                    <a:pt x="57" y="95"/>
                    <a:pt x="57" y="95"/>
                    <a:pt x="56" y="94"/>
                  </a:cubicBezTo>
                  <a:cubicBezTo>
                    <a:pt x="59" y="91"/>
                    <a:pt x="62" y="89"/>
                    <a:pt x="65" y="86"/>
                  </a:cubicBezTo>
                  <a:cubicBezTo>
                    <a:pt x="65" y="86"/>
                    <a:pt x="65" y="86"/>
                    <a:pt x="65" y="86"/>
                  </a:cubicBezTo>
                  <a:cubicBezTo>
                    <a:pt x="65" y="87"/>
                    <a:pt x="65" y="87"/>
                    <a:pt x="65" y="88"/>
                  </a:cubicBezTo>
                  <a:cubicBezTo>
                    <a:pt x="64" y="89"/>
                    <a:pt x="63" y="90"/>
                    <a:pt x="62" y="90"/>
                  </a:cubicBezTo>
                  <a:cubicBezTo>
                    <a:pt x="62" y="90"/>
                    <a:pt x="61" y="90"/>
                    <a:pt x="61" y="91"/>
                  </a:cubicBezTo>
                  <a:cubicBezTo>
                    <a:pt x="61" y="91"/>
                    <a:pt x="61" y="91"/>
                    <a:pt x="61" y="92"/>
                  </a:cubicBezTo>
                  <a:cubicBezTo>
                    <a:pt x="60" y="91"/>
                    <a:pt x="59" y="91"/>
                    <a:pt x="59" y="92"/>
                  </a:cubicBezTo>
                  <a:close/>
                  <a:moveTo>
                    <a:pt x="61" y="125"/>
                  </a:moveTo>
                  <a:cubicBezTo>
                    <a:pt x="62" y="125"/>
                    <a:pt x="62" y="126"/>
                    <a:pt x="62" y="126"/>
                  </a:cubicBezTo>
                  <a:cubicBezTo>
                    <a:pt x="61" y="126"/>
                    <a:pt x="61" y="126"/>
                    <a:pt x="61" y="127"/>
                  </a:cubicBezTo>
                  <a:cubicBezTo>
                    <a:pt x="61" y="126"/>
                    <a:pt x="61" y="126"/>
                    <a:pt x="61" y="126"/>
                  </a:cubicBezTo>
                  <a:cubicBezTo>
                    <a:pt x="61" y="126"/>
                    <a:pt x="61" y="125"/>
                    <a:pt x="61" y="125"/>
                  </a:cubicBezTo>
                  <a:close/>
                  <a:moveTo>
                    <a:pt x="62" y="173"/>
                  </a:moveTo>
                  <a:cubicBezTo>
                    <a:pt x="62" y="174"/>
                    <a:pt x="61" y="174"/>
                    <a:pt x="61" y="174"/>
                  </a:cubicBezTo>
                  <a:cubicBezTo>
                    <a:pt x="61" y="173"/>
                    <a:pt x="61" y="172"/>
                    <a:pt x="61" y="171"/>
                  </a:cubicBezTo>
                  <a:cubicBezTo>
                    <a:pt x="61" y="172"/>
                    <a:pt x="62" y="173"/>
                    <a:pt x="62" y="173"/>
                  </a:cubicBezTo>
                  <a:close/>
                  <a:moveTo>
                    <a:pt x="61" y="179"/>
                  </a:moveTo>
                  <a:cubicBezTo>
                    <a:pt x="61" y="178"/>
                    <a:pt x="61" y="178"/>
                    <a:pt x="61" y="177"/>
                  </a:cubicBezTo>
                  <a:cubicBezTo>
                    <a:pt x="62" y="177"/>
                    <a:pt x="62" y="177"/>
                    <a:pt x="63" y="176"/>
                  </a:cubicBezTo>
                  <a:cubicBezTo>
                    <a:pt x="63" y="177"/>
                    <a:pt x="63" y="177"/>
                    <a:pt x="63" y="177"/>
                  </a:cubicBezTo>
                  <a:cubicBezTo>
                    <a:pt x="63" y="177"/>
                    <a:pt x="64" y="178"/>
                    <a:pt x="64" y="178"/>
                  </a:cubicBezTo>
                  <a:cubicBezTo>
                    <a:pt x="64" y="179"/>
                    <a:pt x="64" y="180"/>
                    <a:pt x="65" y="181"/>
                  </a:cubicBezTo>
                  <a:cubicBezTo>
                    <a:pt x="65" y="181"/>
                    <a:pt x="66" y="181"/>
                    <a:pt x="66" y="181"/>
                  </a:cubicBezTo>
                  <a:cubicBezTo>
                    <a:pt x="66" y="181"/>
                    <a:pt x="66" y="181"/>
                    <a:pt x="66" y="181"/>
                  </a:cubicBezTo>
                  <a:cubicBezTo>
                    <a:pt x="66" y="182"/>
                    <a:pt x="66" y="182"/>
                    <a:pt x="65" y="183"/>
                  </a:cubicBezTo>
                  <a:cubicBezTo>
                    <a:pt x="65" y="183"/>
                    <a:pt x="65" y="183"/>
                    <a:pt x="65" y="183"/>
                  </a:cubicBezTo>
                  <a:cubicBezTo>
                    <a:pt x="64" y="184"/>
                    <a:pt x="63" y="185"/>
                    <a:pt x="63" y="186"/>
                  </a:cubicBezTo>
                  <a:cubicBezTo>
                    <a:pt x="62" y="186"/>
                    <a:pt x="62" y="185"/>
                    <a:pt x="61" y="185"/>
                  </a:cubicBezTo>
                  <a:cubicBezTo>
                    <a:pt x="61" y="183"/>
                    <a:pt x="61" y="181"/>
                    <a:pt x="61" y="179"/>
                  </a:cubicBezTo>
                  <a:cubicBezTo>
                    <a:pt x="61" y="179"/>
                    <a:pt x="61" y="179"/>
                    <a:pt x="61" y="179"/>
                  </a:cubicBezTo>
                  <a:close/>
                  <a:moveTo>
                    <a:pt x="62" y="189"/>
                  </a:moveTo>
                  <a:cubicBezTo>
                    <a:pt x="63" y="190"/>
                    <a:pt x="63" y="190"/>
                    <a:pt x="64" y="191"/>
                  </a:cubicBezTo>
                  <a:cubicBezTo>
                    <a:pt x="63" y="191"/>
                    <a:pt x="63" y="191"/>
                    <a:pt x="62" y="191"/>
                  </a:cubicBezTo>
                  <a:cubicBezTo>
                    <a:pt x="62" y="191"/>
                    <a:pt x="62" y="191"/>
                    <a:pt x="61" y="190"/>
                  </a:cubicBezTo>
                  <a:cubicBezTo>
                    <a:pt x="62" y="190"/>
                    <a:pt x="62" y="190"/>
                    <a:pt x="62" y="189"/>
                  </a:cubicBezTo>
                  <a:close/>
                  <a:moveTo>
                    <a:pt x="64" y="187"/>
                  </a:moveTo>
                  <a:cubicBezTo>
                    <a:pt x="65" y="186"/>
                    <a:pt x="65" y="185"/>
                    <a:pt x="66" y="184"/>
                  </a:cubicBezTo>
                  <a:cubicBezTo>
                    <a:pt x="67" y="185"/>
                    <a:pt x="68" y="186"/>
                    <a:pt x="70" y="187"/>
                  </a:cubicBezTo>
                  <a:cubicBezTo>
                    <a:pt x="68" y="188"/>
                    <a:pt x="67" y="189"/>
                    <a:pt x="66" y="189"/>
                  </a:cubicBezTo>
                  <a:cubicBezTo>
                    <a:pt x="65" y="189"/>
                    <a:pt x="64" y="188"/>
                    <a:pt x="64" y="187"/>
                  </a:cubicBezTo>
                  <a:close/>
                  <a:moveTo>
                    <a:pt x="67" y="183"/>
                  </a:moveTo>
                  <a:cubicBezTo>
                    <a:pt x="67" y="183"/>
                    <a:pt x="67" y="183"/>
                    <a:pt x="68" y="182"/>
                  </a:cubicBezTo>
                  <a:cubicBezTo>
                    <a:pt x="68" y="183"/>
                    <a:pt x="69" y="184"/>
                    <a:pt x="69" y="184"/>
                  </a:cubicBezTo>
                  <a:cubicBezTo>
                    <a:pt x="68" y="184"/>
                    <a:pt x="68" y="183"/>
                    <a:pt x="67" y="183"/>
                  </a:cubicBezTo>
                  <a:close/>
                  <a:moveTo>
                    <a:pt x="70" y="178"/>
                  </a:moveTo>
                  <a:cubicBezTo>
                    <a:pt x="69" y="178"/>
                    <a:pt x="69" y="178"/>
                    <a:pt x="69" y="178"/>
                  </a:cubicBezTo>
                  <a:cubicBezTo>
                    <a:pt x="69" y="178"/>
                    <a:pt x="68" y="178"/>
                    <a:pt x="68" y="178"/>
                  </a:cubicBezTo>
                  <a:cubicBezTo>
                    <a:pt x="68" y="177"/>
                    <a:pt x="68" y="176"/>
                    <a:pt x="68" y="175"/>
                  </a:cubicBezTo>
                  <a:cubicBezTo>
                    <a:pt x="69" y="176"/>
                    <a:pt x="69" y="177"/>
                    <a:pt x="70" y="178"/>
                  </a:cubicBezTo>
                  <a:close/>
                  <a:moveTo>
                    <a:pt x="69" y="174"/>
                  </a:moveTo>
                  <a:cubicBezTo>
                    <a:pt x="70" y="174"/>
                    <a:pt x="70" y="174"/>
                    <a:pt x="71" y="173"/>
                  </a:cubicBezTo>
                  <a:cubicBezTo>
                    <a:pt x="71" y="174"/>
                    <a:pt x="71" y="174"/>
                    <a:pt x="71" y="174"/>
                  </a:cubicBezTo>
                  <a:cubicBezTo>
                    <a:pt x="71" y="174"/>
                    <a:pt x="70" y="175"/>
                    <a:pt x="70" y="175"/>
                  </a:cubicBezTo>
                  <a:cubicBezTo>
                    <a:pt x="70" y="175"/>
                    <a:pt x="70" y="174"/>
                    <a:pt x="69" y="174"/>
                  </a:cubicBezTo>
                  <a:close/>
                  <a:moveTo>
                    <a:pt x="70" y="149"/>
                  </a:moveTo>
                  <a:cubicBezTo>
                    <a:pt x="69" y="149"/>
                    <a:pt x="69" y="148"/>
                    <a:pt x="69" y="148"/>
                  </a:cubicBezTo>
                  <a:cubicBezTo>
                    <a:pt x="69" y="148"/>
                    <a:pt x="69" y="147"/>
                    <a:pt x="69" y="147"/>
                  </a:cubicBezTo>
                  <a:cubicBezTo>
                    <a:pt x="70" y="146"/>
                    <a:pt x="71" y="145"/>
                    <a:pt x="71" y="144"/>
                  </a:cubicBezTo>
                  <a:cubicBezTo>
                    <a:pt x="72" y="145"/>
                    <a:pt x="72" y="145"/>
                    <a:pt x="72" y="146"/>
                  </a:cubicBezTo>
                  <a:cubicBezTo>
                    <a:pt x="71" y="147"/>
                    <a:pt x="70" y="148"/>
                    <a:pt x="70" y="149"/>
                  </a:cubicBezTo>
                  <a:close/>
                  <a:moveTo>
                    <a:pt x="69" y="109"/>
                  </a:moveTo>
                  <a:cubicBezTo>
                    <a:pt x="69" y="109"/>
                    <a:pt x="69" y="108"/>
                    <a:pt x="69" y="107"/>
                  </a:cubicBezTo>
                  <a:cubicBezTo>
                    <a:pt x="69" y="106"/>
                    <a:pt x="70" y="106"/>
                    <a:pt x="71" y="105"/>
                  </a:cubicBezTo>
                  <a:cubicBezTo>
                    <a:pt x="71" y="106"/>
                    <a:pt x="71" y="106"/>
                    <a:pt x="71" y="107"/>
                  </a:cubicBezTo>
                  <a:cubicBezTo>
                    <a:pt x="71" y="108"/>
                    <a:pt x="70" y="109"/>
                    <a:pt x="69" y="109"/>
                  </a:cubicBezTo>
                  <a:close/>
                  <a:moveTo>
                    <a:pt x="71" y="98"/>
                  </a:moveTo>
                  <a:cubicBezTo>
                    <a:pt x="72" y="97"/>
                    <a:pt x="73" y="96"/>
                    <a:pt x="74" y="95"/>
                  </a:cubicBezTo>
                  <a:cubicBezTo>
                    <a:pt x="74" y="95"/>
                    <a:pt x="73" y="96"/>
                    <a:pt x="73" y="97"/>
                  </a:cubicBezTo>
                  <a:cubicBezTo>
                    <a:pt x="73" y="97"/>
                    <a:pt x="73" y="97"/>
                    <a:pt x="72" y="97"/>
                  </a:cubicBezTo>
                  <a:cubicBezTo>
                    <a:pt x="72" y="97"/>
                    <a:pt x="71" y="98"/>
                    <a:pt x="71" y="98"/>
                  </a:cubicBezTo>
                  <a:close/>
                  <a:moveTo>
                    <a:pt x="75" y="101"/>
                  </a:moveTo>
                  <a:cubicBezTo>
                    <a:pt x="75" y="102"/>
                    <a:pt x="74" y="104"/>
                    <a:pt x="74" y="105"/>
                  </a:cubicBezTo>
                  <a:cubicBezTo>
                    <a:pt x="73" y="106"/>
                    <a:pt x="73" y="106"/>
                    <a:pt x="73" y="106"/>
                  </a:cubicBezTo>
                  <a:cubicBezTo>
                    <a:pt x="73" y="105"/>
                    <a:pt x="72" y="104"/>
                    <a:pt x="72" y="104"/>
                  </a:cubicBezTo>
                  <a:cubicBezTo>
                    <a:pt x="73" y="103"/>
                    <a:pt x="74" y="102"/>
                    <a:pt x="75" y="101"/>
                  </a:cubicBezTo>
                  <a:close/>
                  <a:moveTo>
                    <a:pt x="75" y="119"/>
                  </a:moveTo>
                  <a:cubicBezTo>
                    <a:pt x="75" y="119"/>
                    <a:pt x="75" y="119"/>
                    <a:pt x="75" y="119"/>
                  </a:cubicBezTo>
                  <a:cubicBezTo>
                    <a:pt x="74" y="120"/>
                    <a:pt x="74" y="120"/>
                    <a:pt x="73" y="121"/>
                  </a:cubicBezTo>
                  <a:cubicBezTo>
                    <a:pt x="74" y="120"/>
                    <a:pt x="74" y="120"/>
                    <a:pt x="75" y="119"/>
                  </a:cubicBezTo>
                  <a:cubicBezTo>
                    <a:pt x="75" y="119"/>
                    <a:pt x="75" y="119"/>
                    <a:pt x="75" y="119"/>
                  </a:cubicBezTo>
                  <a:close/>
                  <a:moveTo>
                    <a:pt x="76" y="122"/>
                  </a:moveTo>
                  <a:cubicBezTo>
                    <a:pt x="75" y="123"/>
                    <a:pt x="75" y="123"/>
                    <a:pt x="74" y="124"/>
                  </a:cubicBezTo>
                  <a:cubicBezTo>
                    <a:pt x="74" y="124"/>
                    <a:pt x="74" y="124"/>
                    <a:pt x="74" y="124"/>
                  </a:cubicBezTo>
                  <a:cubicBezTo>
                    <a:pt x="74" y="124"/>
                    <a:pt x="74" y="123"/>
                    <a:pt x="74" y="123"/>
                  </a:cubicBezTo>
                  <a:cubicBezTo>
                    <a:pt x="74" y="123"/>
                    <a:pt x="75" y="122"/>
                    <a:pt x="76" y="122"/>
                  </a:cubicBezTo>
                  <a:close/>
                  <a:moveTo>
                    <a:pt x="76" y="124"/>
                  </a:moveTo>
                  <a:cubicBezTo>
                    <a:pt x="76" y="124"/>
                    <a:pt x="76" y="125"/>
                    <a:pt x="77" y="125"/>
                  </a:cubicBezTo>
                  <a:cubicBezTo>
                    <a:pt x="76" y="125"/>
                    <a:pt x="76" y="126"/>
                    <a:pt x="75" y="126"/>
                  </a:cubicBezTo>
                  <a:cubicBezTo>
                    <a:pt x="75" y="126"/>
                    <a:pt x="75" y="126"/>
                    <a:pt x="75" y="126"/>
                  </a:cubicBezTo>
                  <a:cubicBezTo>
                    <a:pt x="75" y="126"/>
                    <a:pt x="75" y="126"/>
                    <a:pt x="75" y="126"/>
                  </a:cubicBezTo>
                  <a:cubicBezTo>
                    <a:pt x="76" y="125"/>
                    <a:pt x="76" y="125"/>
                    <a:pt x="76" y="124"/>
                  </a:cubicBezTo>
                  <a:close/>
                  <a:moveTo>
                    <a:pt x="76" y="117"/>
                  </a:moveTo>
                  <a:cubicBezTo>
                    <a:pt x="76" y="117"/>
                    <a:pt x="76" y="117"/>
                    <a:pt x="76" y="117"/>
                  </a:cubicBezTo>
                  <a:cubicBezTo>
                    <a:pt x="79" y="114"/>
                    <a:pt x="82" y="111"/>
                    <a:pt x="86" y="109"/>
                  </a:cubicBezTo>
                  <a:cubicBezTo>
                    <a:pt x="83" y="112"/>
                    <a:pt x="81" y="115"/>
                    <a:pt x="79" y="118"/>
                  </a:cubicBezTo>
                  <a:cubicBezTo>
                    <a:pt x="78" y="118"/>
                    <a:pt x="77" y="118"/>
                    <a:pt x="77" y="119"/>
                  </a:cubicBezTo>
                  <a:cubicBezTo>
                    <a:pt x="76" y="118"/>
                    <a:pt x="76" y="118"/>
                    <a:pt x="76" y="117"/>
                  </a:cubicBezTo>
                  <a:close/>
                  <a:moveTo>
                    <a:pt x="79" y="120"/>
                  </a:moveTo>
                  <a:cubicBezTo>
                    <a:pt x="80" y="119"/>
                    <a:pt x="81" y="119"/>
                    <a:pt x="81" y="119"/>
                  </a:cubicBezTo>
                  <a:cubicBezTo>
                    <a:pt x="80" y="120"/>
                    <a:pt x="79" y="122"/>
                    <a:pt x="78" y="123"/>
                  </a:cubicBezTo>
                  <a:cubicBezTo>
                    <a:pt x="78" y="123"/>
                    <a:pt x="78" y="123"/>
                    <a:pt x="78" y="122"/>
                  </a:cubicBezTo>
                  <a:cubicBezTo>
                    <a:pt x="78" y="122"/>
                    <a:pt x="79" y="121"/>
                    <a:pt x="79" y="120"/>
                  </a:cubicBezTo>
                  <a:close/>
                  <a:moveTo>
                    <a:pt x="92" y="118"/>
                  </a:moveTo>
                  <a:cubicBezTo>
                    <a:pt x="91" y="119"/>
                    <a:pt x="90" y="120"/>
                    <a:pt x="90" y="120"/>
                  </a:cubicBezTo>
                  <a:cubicBezTo>
                    <a:pt x="87" y="124"/>
                    <a:pt x="85" y="127"/>
                    <a:pt x="83" y="130"/>
                  </a:cubicBezTo>
                  <a:cubicBezTo>
                    <a:pt x="83" y="130"/>
                    <a:pt x="83" y="130"/>
                    <a:pt x="83" y="130"/>
                  </a:cubicBezTo>
                  <a:cubicBezTo>
                    <a:pt x="82" y="130"/>
                    <a:pt x="81" y="129"/>
                    <a:pt x="80" y="129"/>
                  </a:cubicBezTo>
                  <a:cubicBezTo>
                    <a:pt x="84" y="125"/>
                    <a:pt x="88" y="122"/>
                    <a:pt x="92" y="118"/>
                  </a:cubicBezTo>
                  <a:close/>
                  <a:moveTo>
                    <a:pt x="81" y="131"/>
                  </a:moveTo>
                  <a:cubicBezTo>
                    <a:pt x="81" y="132"/>
                    <a:pt x="81" y="132"/>
                    <a:pt x="80" y="132"/>
                  </a:cubicBezTo>
                  <a:cubicBezTo>
                    <a:pt x="80" y="132"/>
                    <a:pt x="80" y="131"/>
                    <a:pt x="80" y="131"/>
                  </a:cubicBezTo>
                  <a:cubicBezTo>
                    <a:pt x="81" y="131"/>
                    <a:pt x="81" y="131"/>
                    <a:pt x="81" y="131"/>
                  </a:cubicBezTo>
                  <a:close/>
                  <a:moveTo>
                    <a:pt x="83" y="133"/>
                  </a:moveTo>
                  <a:cubicBezTo>
                    <a:pt x="84" y="133"/>
                    <a:pt x="84" y="133"/>
                    <a:pt x="84" y="133"/>
                  </a:cubicBezTo>
                  <a:cubicBezTo>
                    <a:pt x="85" y="133"/>
                    <a:pt x="85" y="133"/>
                    <a:pt x="86" y="133"/>
                  </a:cubicBezTo>
                  <a:cubicBezTo>
                    <a:pt x="85" y="135"/>
                    <a:pt x="84" y="136"/>
                    <a:pt x="84" y="137"/>
                  </a:cubicBezTo>
                  <a:cubicBezTo>
                    <a:pt x="83" y="138"/>
                    <a:pt x="82" y="138"/>
                    <a:pt x="82" y="139"/>
                  </a:cubicBezTo>
                  <a:cubicBezTo>
                    <a:pt x="82" y="138"/>
                    <a:pt x="82" y="137"/>
                    <a:pt x="81" y="136"/>
                  </a:cubicBezTo>
                  <a:cubicBezTo>
                    <a:pt x="82" y="135"/>
                    <a:pt x="83" y="134"/>
                    <a:pt x="83" y="133"/>
                  </a:cubicBezTo>
                  <a:close/>
                  <a:moveTo>
                    <a:pt x="90" y="135"/>
                  </a:moveTo>
                  <a:cubicBezTo>
                    <a:pt x="90" y="135"/>
                    <a:pt x="90" y="135"/>
                    <a:pt x="90" y="135"/>
                  </a:cubicBezTo>
                  <a:cubicBezTo>
                    <a:pt x="88" y="136"/>
                    <a:pt x="87" y="138"/>
                    <a:pt x="85" y="140"/>
                  </a:cubicBezTo>
                  <a:cubicBezTo>
                    <a:pt x="86" y="138"/>
                    <a:pt x="88" y="136"/>
                    <a:pt x="90" y="135"/>
                  </a:cubicBezTo>
                  <a:close/>
                  <a:moveTo>
                    <a:pt x="92" y="135"/>
                  </a:moveTo>
                  <a:cubicBezTo>
                    <a:pt x="92" y="136"/>
                    <a:pt x="93" y="136"/>
                    <a:pt x="93" y="136"/>
                  </a:cubicBezTo>
                  <a:cubicBezTo>
                    <a:pt x="93" y="136"/>
                    <a:pt x="93" y="137"/>
                    <a:pt x="93" y="137"/>
                  </a:cubicBezTo>
                  <a:cubicBezTo>
                    <a:pt x="91" y="138"/>
                    <a:pt x="88" y="140"/>
                    <a:pt x="86" y="141"/>
                  </a:cubicBezTo>
                  <a:cubicBezTo>
                    <a:pt x="88" y="139"/>
                    <a:pt x="90" y="137"/>
                    <a:pt x="92" y="135"/>
                  </a:cubicBezTo>
                  <a:close/>
                  <a:moveTo>
                    <a:pt x="89" y="145"/>
                  </a:moveTo>
                  <a:cubicBezTo>
                    <a:pt x="92" y="143"/>
                    <a:pt x="94" y="141"/>
                    <a:pt x="96" y="139"/>
                  </a:cubicBezTo>
                  <a:cubicBezTo>
                    <a:pt x="96" y="139"/>
                    <a:pt x="96" y="139"/>
                    <a:pt x="97" y="139"/>
                  </a:cubicBezTo>
                  <a:cubicBezTo>
                    <a:pt x="94" y="142"/>
                    <a:pt x="91" y="145"/>
                    <a:pt x="89" y="148"/>
                  </a:cubicBezTo>
                  <a:cubicBezTo>
                    <a:pt x="88" y="148"/>
                    <a:pt x="88" y="148"/>
                    <a:pt x="88" y="148"/>
                  </a:cubicBezTo>
                  <a:cubicBezTo>
                    <a:pt x="88" y="147"/>
                    <a:pt x="89" y="146"/>
                    <a:pt x="89" y="145"/>
                  </a:cubicBezTo>
                  <a:close/>
                  <a:moveTo>
                    <a:pt x="99" y="141"/>
                  </a:moveTo>
                  <a:cubicBezTo>
                    <a:pt x="98" y="142"/>
                    <a:pt x="97" y="144"/>
                    <a:pt x="95" y="145"/>
                  </a:cubicBezTo>
                  <a:cubicBezTo>
                    <a:pt x="95" y="145"/>
                    <a:pt x="95" y="145"/>
                    <a:pt x="95" y="145"/>
                  </a:cubicBezTo>
                  <a:cubicBezTo>
                    <a:pt x="96" y="144"/>
                    <a:pt x="98" y="142"/>
                    <a:pt x="99" y="141"/>
                  </a:cubicBezTo>
                  <a:close/>
                  <a:moveTo>
                    <a:pt x="102" y="143"/>
                  </a:moveTo>
                  <a:cubicBezTo>
                    <a:pt x="103" y="142"/>
                    <a:pt x="104" y="142"/>
                    <a:pt x="106" y="141"/>
                  </a:cubicBezTo>
                  <a:cubicBezTo>
                    <a:pt x="101" y="145"/>
                    <a:pt x="97" y="149"/>
                    <a:pt x="92" y="154"/>
                  </a:cubicBezTo>
                  <a:cubicBezTo>
                    <a:pt x="91" y="155"/>
                    <a:pt x="90" y="155"/>
                    <a:pt x="88" y="156"/>
                  </a:cubicBezTo>
                  <a:cubicBezTo>
                    <a:pt x="89" y="156"/>
                    <a:pt x="89" y="155"/>
                    <a:pt x="89" y="155"/>
                  </a:cubicBezTo>
                  <a:cubicBezTo>
                    <a:pt x="90" y="155"/>
                    <a:pt x="90" y="154"/>
                    <a:pt x="90" y="154"/>
                  </a:cubicBezTo>
                  <a:cubicBezTo>
                    <a:pt x="94" y="151"/>
                    <a:pt x="98" y="147"/>
                    <a:pt x="102" y="143"/>
                  </a:cubicBezTo>
                  <a:close/>
                  <a:moveTo>
                    <a:pt x="105" y="148"/>
                  </a:moveTo>
                  <a:cubicBezTo>
                    <a:pt x="105" y="148"/>
                    <a:pt x="105" y="148"/>
                    <a:pt x="105" y="149"/>
                  </a:cubicBezTo>
                  <a:cubicBezTo>
                    <a:pt x="104" y="149"/>
                    <a:pt x="104" y="149"/>
                    <a:pt x="104" y="149"/>
                  </a:cubicBezTo>
                  <a:cubicBezTo>
                    <a:pt x="102" y="150"/>
                    <a:pt x="100" y="151"/>
                    <a:pt x="98" y="152"/>
                  </a:cubicBezTo>
                  <a:cubicBezTo>
                    <a:pt x="101" y="151"/>
                    <a:pt x="103" y="149"/>
                    <a:pt x="105" y="148"/>
                  </a:cubicBezTo>
                  <a:close/>
                  <a:moveTo>
                    <a:pt x="105" y="151"/>
                  </a:moveTo>
                  <a:cubicBezTo>
                    <a:pt x="105" y="150"/>
                    <a:pt x="106" y="150"/>
                    <a:pt x="107" y="149"/>
                  </a:cubicBezTo>
                  <a:cubicBezTo>
                    <a:pt x="108" y="149"/>
                    <a:pt x="108" y="149"/>
                    <a:pt x="108" y="149"/>
                  </a:cubicBezTo>
                  <a:cubicBezTo>
                    <a:pt x="109" y="149"/>
                    <a:pt x="109" y="148"/>
                    <a:pt x="110" y="148"/>
                  </a:cubicBezTo>
                  <a:cubicBezTo>
                    <a:pt x="110" y="148"/>
                    <a:pt x="110" y="148"/>
                    <a:pt x="111" y="147"/>
                  </a:cubicBezTo>
                  <a:cubicBezTo>
                    <a:pt x="110" y="148"/>
                    <a:pt x="110" y="148"/>
                    <a:pt x="109" y="149"/>
                  </a:cubicBezTo>
                  <a:cubicBezTo>
                    <a:pt x="107" y="150"/>
                    <a:pt x="105" y="151"/>
                    <a:pt x="103" y="153"/>
                  </a:cubicBezTo>
                  <a:cubicBezTo>
                    <a:pt x="103" y="152"/>
                    <a:pt x="104" y="151"/>
                    <a:pt x="105" y="151"/>
                  </a:cubicBezTo>
                  <a:close/>
                  <a:moveTo>
                    <a:pt x="117" y="152"/>
                  </a:moveTo>
                  <a:cubicBezTo>
                    <a:pt x="118" y="151"/>
                    <a:pt x="119" y="151"/>
                    <a:pt x="120" y="150"/>
                  </a:cubicBezTo>
                  <a:cubicBezTo>
                    <a:pt x="119" y="151"/>
                    <a:pt x="118" y="153"/>
                    <a:pt x="117" y="154"/>
                  </a:cubicBezTo>
                  <a:cubicBezTo>
                    <a:pt x="117" y="154"/>
                    <a:pt x="117" y="154"/>
                    <a:pt x="117" y="155"/>
                  </a:cubicBezTo>
                  <a:cubicBezTo>
                    <a:pt x="113" y="157"/>
                    <a:pt x="110" y="159"/>
                    <a:pt x="106" y="161"/>
                  </a:cubicBezTo>
                  <a:cubicBezTo>
                    <a:pt x="110" y="158"/>
                    <a:pt x="114" y="155"/>
                    <a:pt x="117" y="152"/>
                  </a:cubicBezTo>
                  <a:close/>
                  <a:moveTo>
                    <a:pt x="113" y="161"/>
                  </a:moveTo>
                  <a:cubicBezTo>
                    <a:pt x="115" y="159"/>
                    <a:pt x="118" y="158"/>
                    <a:pt x="120" y="156"/>
                  </a:cubicBezTo>
                  <a:cubicBezTo>
                    <a:pt x="120" y="157"/>
                    <a:pt x="119" y="158"/>
                    <a:pt x="118" y="159"/>
                  </a:cubicBezTo>
                  <a:cubicBezTo>
                    <a:pt x="118" y="159"/>
                    <a:pt x="117" y="159"/>
                    <a:pt x="117" y="160"/>
                  </a:cubicBezTo>
                  <a:cubicBezTo>
                    <a:pt x="115" y="160"/>
                    <a:pt x="113" y="161"/>
                    <a:pt x="111" y="162"/>
                  </a:cubicBezTo>
                  <a:cubicBezTo>
                    <a:pt x="112" y="162"/>
                    <a:pt x="112" y="161"/>
                    <a:pt x="113" y="161"/>
                  </a:cubicBezTo>
                  <a:close/>
                  <a:moveTo>
                    <a:pt x="122" y="160"/>
                  </a:moveTo>
                  <a:cubicBezTo>
                    <a:pt x="124" y="159"/>
                    <a:pt x="126" y="158"/>
                    <a:pt x="127" y="157"/>
                  </a:cubicBezTo>
                  <a:cubicBezTo>
                    <a:pt x="127" y="158"/>
                    <a:pt x="126" y="158"/>
                    <a:pt x="125" y="159"/>
                  </a:cubicBezTo>
                  <a:cubicBezTo>
                    <a:pt x="124" y="160"/>
                    <a:pt x="122" y="160"/>
                    <a:pt x="120" y="161"/>
                  </a:cubicBezTo>
                  <a:cubicBezTo>
                    <a:pt x="120" y="161"/>
                    <a:pt x="119" y="162"/>
                    <a:pt x="119" y="162"/>
                  </a:cubicBezTo>
                  <a:cubicBezTo>
                    <a:pt x="120" y="161"/>
                    <a:pt x="121" y="160"/>
                    <a:pt x="122" y="160"/>
                  </a:cubicBezTo>
                  <a:close/>
                  <a:moveTo>
                    <a:pt x="128" y="160"/>
                  </a:moveTo>
                  <a:cubicBezTo>
                    <a:pt x="127" y="160"/>
                    <a:pt x="127" y="161"/>
                    <a:pt x="126" y="161"/>
                  </a:cubicBezTo>
                  <a:cubicBezTo>
                    <a:pt x="126" y="161"/>
                    <a:pt x="126" y="161"/>
                    <a:pt x="126" y="161"/>
                  </a:cubicBezTo>
                  <a:cubicBezTo>
                    <a:pt x="127" y="160"/>
                    <a:pt x="127" y="160"/>
                    <a:pt x="128" y="160"/>
                  </a:cubicBezTo>
                  <a:close/>
                  <a:moveTo>
                    <a:pt x="122" y="164"/>
                  </a:moveTo>
                  <a:cubicBezTo>
                    <a:pt x="121" y="165"/>
                    <a:pt x="120" y="166"/>
                    <a:pt x="119" y="167"/>
                  </a:cubicBezTo>
                  <a:cubicBezTo>
                    <a:pt x="118" y="167"/>
                    <a:pt x="118" y="167"/>
                    <a:pt x="118" y="168"/>
                  </a:cubicBezTo>
                  <a:cubicBezTo>
                    <a:pt x="119" y="166"/>
                    <a:pt x="120" y="165"/>
                    <a:pt x="122" y="164"/>
                  </a:cubicBezTo>
                  <a:close/>
                  <a:moveTo>
                    <a:pt x="129" y="164"/>
                  </a:moveTo>
                  <a:cubicBezTo>
                    <a:pt x="129" y="164"/>
                    <a:pt x="129" y="164"/>
                    <a:pt x="130" y="165"/>
                  </a:cubicBezTo>
                  <a:cubicBezTo>
                    <a:pt x="125" y="168"/>
                    <a:pt x="121" y="172"/>
                    <a:pt x="117" y="176"/>
                  </a:cubicBezTo>
                  <a:cubicBezTo>
                    <a:pt x="115" y="177"/>
                    <a:pt x="113" y="178"/>
                    <a:pt x="111" y="179"/>
                  </a:cubicBezTo>
                  <a:cubicBezTo>
                    <a:pt x="117" y="174"/>
                    <a:pt x="123" y="169"/>
                    <a:pt x="129" y="164"/>
                  </a:cubicBezTo>
                  <a:close/>
                  <a:moveTo>
                    <a:pt x="108" y="177"/>
                  </a:moveTo>
                  <a:cubicBezTo>
                    <a:pt x="108" y="176"/>
                    <a:pt x="109" y="175"/>
                    <a:pt x="110" y="174"/>
                  </a:cubicBezTo>
                  <a:cubicBezTo>
                    <a:pt x="111" y="174"/>
                    <a:pt x="111" y="174"/>
                    <a:pt x="111" y="173"/>
                  </a:cubicBezTo>
                  <a:cubicBezTo>
                    <a:pt x="110" y="175"/>
                    <a:pt x="109" y="176"/>
                    <a:pt x="108" y="177"/>
                  </a:cubicBezTo>
                  <a:close/>
                  <a:moveTo>
                    <a:pt x="108" y="193"/>
                  </a:moveTo>
                  <a:cubicBezTo>
                    <a:pt x="110" y="191"/>
                    <a:pt x="113" y="189"/>
                    <a:pt x="115" y="187"/>
                  </a:cubicBezTo>
                  <a:cubicBezTo>
                    <a:pt x="120" y="182"/>
                    <a:pt x="125" y="178"/>
                    <a:pt x="131" y="173"/>
                  </a:cubicBezTo>
                  <a:cubicBezTo>
                    <a:pt x="130" y="174"/>
                    <a:pt x="130" y="174"/>
                    <a:pt x="130" y="175"/>
                  </a:cubicBezTo>
                  <a:cubicBezTo>
                    <a:pt x="130" y="175"/>
                    <a:pt x="130" y="175"/>
                    <a:pt x="130" y="176"/>
                  </a:cubicBezTo>
                  <a:cubicBezTo>
                    <a:pt x="126" y="179"/>
                    <a:pt x="123" y="182"/>
                    <a:pt x="120" y="186"/>
                  </a:cubicBezTo>
                  <a:cubicBezTo>
                    <a:pt x="116" y="188"/>
                    <a:pt x="112" y="191"/>
                    <a:pt x="108" y="193"/>
                  </a:cubicBezTo>
                  <a:close/>
                  <a:moveTo>
                    <a:pt x="110" y="195"/>
                  </a:moveTo>
                  <a:cubicBezTo>
                    <a:pt x="109" y="196"/>
                    <a:pt x="108" y="196"/>
                    <a:pt x="108" y="197"/>
                  </a:cubicBezTo>
                  <a:cubicBezTo>
                    <a:pt x="108" y="196"/>
                    <a:pt x="108" y="196"/>
                    <a:pt x="107" y="196"/>
                  </a:cubicBezTo>
                  <a:cubicBezTo>
                    <a:pt x="108" y="196"/>
                    <a:pt x="108" y="196"/>
                    <a:pt x="108" y="196"/>
                  </a:cubicBezTo>
                  <a:cubicBezTo>
                    <a:pt x="109" y="195"/>
                    <a:pt x="109" y="195"/>
                    <a:pt x="110" y="195"/>
                  </a:cubicBezTo>
                  <a:close/>
                  <a:moveTo>
                    <a:pt x="125" y="183"/>
                  </a:moveTo>
                  <a:cubicBezTo>
                    <a:pt x="128" y="180"/>
                    <a:pt x="130" y="177"/>
                    <a:pt x="133" y="174"/>
                  </a:cubicBezTo>
                  <a:cubicBezTo>
                    <a:pt x="136" y="172"/>
                    <a:pt x="139" y="169"/>
                    <a:pt x="142" y="167"/>
                  </a:cubicBezTo>
                  <a:cubicBezTo>
                    <a:pt x="143" y="166"/>
                    <a:pt x="145" y="165"/>
                    <a:pt x="146" y="165"/>
                  </a:cubicBezTo>
                  <a:cubicBezTo>
                    <a:pt x="144" y="168"/>
                    <a:pt x="141" y="171"/>
                    <a:pt x="139" y="174"/>
                  </a:cubicBezTo>
                  <a:cubicBezTo>
                    <a:pt x="139" y="174"/>
                    <a:pt x="139" y="174"/>
                    <a:pt x="139" y="174"/>
                  </a:cubicBezTo>
                  <a:cubicBezTo>
                    <a:pt x="138" y="175"/>
                    <a:pt x="137" y="176"/>
                    <a:pt x="136" y="177"/>
                  </a:cubicBezTo>
                  <a:cubicBezTo>
                    <a:pt x="134" y="178"/>
                    <a:pt x="133" y="178"/>
                    <a:pt x="131" y="179"/>
                  </a:cubicBezTo>
                  <a:cubicBezTo>
                    <a:pt x="129" y="180"/>
                    <a:pt x="127" y="182"/>
                    <a:pt x="125" y="183"/>
                  </a:cubicBezTo>
                  <a:close/>
                  <a:moveTo>
                    <a:pt x="130" y="182"/>
                  </a:moveTo>
                  <a:cubicBezTo>
                    <a:pt x="130" y="182"/>
                    <a:pt x="129" y="182"/>
                    <a:pt x="129" y="182"/>
                  </a:cubicBezTo>
                  <a:cubicBezTo>
                    <a:pt x="127" y="184"/>
                    <a:pt x="124" y="185"/>
                    <a:pt x="121" y="187"/>
                  </a:cubicBezTo>
                  <a:cubicBezTo>
                    <a:pt x="124" y="185"/>
                    <a:pt x="127" y="184"/>
                    <a:pt x="130" y="182"/>
                  </a:cubicBezTo>
                  <a:close/>
                  <a:moveTo>
                    <a:pt x="137" y="194"/>
                  </a:moveTo>
                  <a:cubicBezTo>
                    <a:pt x="140" y="192"/>
                    <a:pt x="143" y="191"/>
                    <a:pt x="146" y="189"/>
                  </a:cubicBezTo>
                  <a:cubicBezTo>
                    <a:pt x="143" y="192"/>
                    <a:pt x="140" y="195"/>
                    <a:pt x="137" y="197"/>
                  </a:cubicBezTo>
                  <a:cubicBezTo>
                    <a:pt x="135" y="199"/>
                    <a:pt x="133" y="200"/>
                    <a:pt x="130" y="202"/>
                  </a:cubicBezTo>
                  <a:cubicBezTo>
                    <a:pt x="132" y="199"/>
                    <a:pt x="134" y="196"/>
                    <a:pt x="137" y="194"/>
                  </a:cubicBezTo>
                  <a:close/>
                  <a:moveTo>
                    <a:pt x="127" y="197"/>
                  </a:moveTo>
                  <a:cubicBezTo>
                    <a:pt x="133" y="192"/>
                    <a:pt x="138" y="187"/>
                    <a:pt x="144" y="182"/>
                  </a:cubicBezTo>
                  <a:cubicBezTo>
                    <a:pt x="143" y="184"/>
                    <a:pt x="141" y="185"/>
                    <a:pt x="140" y="187"/>
                  </a:cubicBezTo>
                  <a:cubicBezTo>
                    <a:pt x="138" y="189"/>
                    <a:pt x="136" y="191"/>
                    <a:pt x="134" y="193"/>
                  </a:cubicBezTo>
                  <a:cubicBezTo>
                    <a:pt x="133" y="193"/>
                    <a:pt x="132" y="194"/>
                    <a:pt x="131" y="194"/>
                  </a:cubicBezTo>
                  <a:cubicBezTo>
                    <a:pt x="130" y="195"/>
                    <a:pt x="128" y="196"/>
                    <a:pt x="127" y="197"/>
                  </a:cubicBezTo>
                  <a:close/>
                  <a:moveTo>
                    <a:pt x="144" y="188"/>
                  </a:moveTo>
                  <a:cubicBezTo>
                    <a:pt x="147" y="184"/>
                    <a:pt x="151" y="181"/>
                    <a:pt x="155" y="178"/>
                  </a:cubicBezTo>
                  <a:cubicBezTo>
                    <a:pt x="154" y="179"/>
                    <a:pt x="154" y="180"/>
                    <a:pt x="153" y="181"/>
                  </a:cubicBezTo>
                  <a:cubicBezTo>
                    <a:pt x="152" y="182"/>
                    <a:pt x="151" y="183"/>
                    <a:pt x="151" y="184"/>
                  </a:cubicBezTo>
                  <a:cubicBezTo>
                    <a:pt x="148" y="185"/>
                    <a:pt x="146" y="186"/>
                    <a:pt x="144" y="188"/>
                  </a:cubicBezTo>
                  <a:close/>
                  <a:moveTo>
                    <a:pt x="147" y="183"/>
                  </a:moveTo>
                  <a:cubicBezTo>
                    <a:pt x="149" y="181"/>
                    <a:pt x="151" y="178"/>
                    <a:pt x="154" y="176"/>
                  </a:cubicBezTo>
                  <a:cubicBezTo>
                    <a:pt x="155" y="175"/>
                    <a:pt x="155" y="175"/>
                    <a:pt x="156" y="174"/>
                  </a:cubicBezTo>
                  <a:cubicBezTo>
                    <a:pt x="153" y="177"/>
                    <a:pt x="150" y="180"/>
                    <a:pt x="147" y="183"/>
                  </a:cubicBezTo>
                  <a:close/>
                  <a:moveTo>
                    <a:pt x="151" y="169"/>
                  </a:moveTo>
                  <a:cubicBezTo>
                    <a:pt x="151" y="169"/>
                    <a:pt x="150" y="169"/>
                    <a:pt x="150" y="170"/>
                  </a:cubicBezTo>
                  <a:cubicBezTo>
                    <a:pt x="148" y="171"/>
                    <a:pt x="146" y="171"/>
                    <a:pt x="145" y="172"/>
                  </a:cubicBezTo>
                  <a:cubicBezTo>
                    <a:pt x="145" y="171"/>
                    <a:pt x="146" y="171"/>
                    <a:pt x="147" y="170"/>
                  </a:cubicBezTo>
                  <a:cubicBezTo>
                    <a:pt x="147" y="170"/>
                    <a:pt x="148" y="169"/>
                    <a:pt x="148" y="169"/>
                  </a:cubicBezTo>
                  <a:cubicBezTo>
                    <a:pt x="149" y="169"/>
                    <a:pt x="149" y="169"/>
                    <a:pt x="149" y="169"/>
                  </a:cubicBezTo>
                  <a:cubicBezTo>
                    <a:pt x="152" y="167"/>
                    <a:pt x="154" y="165"/>
                    <a:pt x="157" y="163"/>
                  </a:cubicBezTo>
                  <a:cubicBezTo>
                    <a:pt x="155" y="165"/>
                    <a:pt x="153" y="167"/>
                    <a:pt x="151" y="169"/>
                  </a:cubicBezTo>
                  <a:close/>
                  <a:moveTo>
                    <a:pt x="159" y="173"/>
                  </a:moveTo>
                  <a:cubicBezTo>
                    <a:pt x="160" y="173"/>
                    <a:pt x="160" y="172"/>
                    <a:pt x="160" y="172"/>
                  </a:cubicBezTo>
                  <a:cubicBezTo>
                    <a:pt x="160" y="173"/>
                    <a:pt x="159" y="174"/>
                    <a:pt x="159" y="176"/>
                  </a:cubicBezTo>
                  <a:cubicBezTo>
                    <a:pt x="158" y="176"/>
                    <a:pt x="157" y="177"/>
                    <a:pt x="157" y="177"/>
                  </a:cubicBezTo>
                  <a:cubicBezTo>
                    <a:pt x="158" y="176"/>
                    <a:pt x="158" y="175"/>
                    <a:pt x="159" y="173"/>
                  </a:cubicBezTo>
                  <a:close/>
                  <a:moveTo>
                    <a:pt x="160" y="177"/>
                  </a:moveTo>
                  <a:cubicBezTo>
                    <a:pt x="166" y="171"/>
                    <a:pt x="172" y="165"/>
                    <a:pt x="179" y="160"/>
                  </a:cubicBezTo>
                  <a:cubicBezTo>
                    <a:pt x="178" y="161"/>
                    <a:pt x="177" y="161"/>
                    <a:pt x="177" y="162"/>
                  </a:cubicBezTo>
                  <a:cubicBezTo>
                    <a:pt x="172" y="167"/>
                    <a:pt x="168" y="171"/>
                    <a:pt x="163" y="175"/>
                  </a:cubicBezTo>
                  <a:cubicBezTo>
                    <a:pt x="162" y="176"/>
                    <a:pt x="161" y="176"/>
                    <a:pt x="160" y="177"/>
                  </a:cubicBezTo>
                  <a:cubicBezTo>
                    <a:pt x="160" y="177"/>
                    <a:pt x="160" y="177"/>
                    <a:pt x="160" y="177"/>
                  </a:cubicBezTo>
                  <a:close/>
                  <a:moveTo>
                    <a:pt x="162" y="172"/>
                  </a:moveTo>
                  <a:cubicBezTo>
                    <a:pt x="163" y="170"/>
                    <a:pt x="165" y="167"/>
                    <a:pt x="166" y="165"/>
                  </a:cubicBezTo>
                  <a:cubicBezTo>
                    <a:pt x="167" y="164"/>
                    <a:pt x="168" y="163"/>
                    <a:pt x="169" y="162"/>
                  </a:cubicBezTo>
                  <a:cubicBezTo>
                    <a:pt x="173" y="160"/>
                    <a:pt x="177" y="158"/>
                    <a:pt x="180" y="156"/>
                  </a:cubicBezTo>
                  <a:cubicBezTo>
                    <a:pt x="174" y="161"/>
                    <a:pt x="168" y="166"/>
                    <a:pt x="162" y="172"/>
                  </a:cubicBezTo>
                  <a:close/>
                  <a:moveTo>
                    <a:pt x="183" y="158"/>
                  </a:moveTo>
                  <a:cubicBezTo>
                    <a:pt x="183" y="158"/>
                    <a:pt x="184" y="157"/>
                    <a:pt x="184" y="157"/>
                  </a:cubicBezTo>
                  <a:cubicBezTo>
                    <a:pt x="183" y="159"/>
                    <a:pt x="181" y="160"/>
                    <a:pt x="180" y="162"/>
                  </a:cubicBezTo>
                  <a:cubicBezTo>
                    <a:pt x="180" y="162"/>
                    <a:pt x="180" y="162"/>
                    <a:pt x="179" y="163"/>
                  </a:cubicBezTo>
                  <a:cubicBezTo>
                    <a:pt x="181" y="161"/>
                    <a:pt x="182" y="159"/>
                    <a:pt x="183" y="158"/>
                  </a:cubicBezTo>
                  <a:close/>
                  <a:moveTo>
                    <a:pt x="182" y="154"/>
                  </a:moveTo>
                  <a:cubicBezTo>
                    <a:pt x="182" y="154"/>
                    <a:pt x="182" y="154"/>
                    <a:pt x="182" y="154"/>
                  </a:cubicBezTo>
                  <a:cubicBezTo>
                    <a:pt x="182" y="154"/>
                    <a:pt x="182" y="153"/>
                    <a:pt x="181" y="153"/>
                  </a:cubicBezTo>
                  <a:cubicBezTo>
                    <a:pt x="179" y="154"/>
                    <a:pt x="177" y="155"/>
                    <a:pt x="174" y="157"/>
                  </a:cubicBezTo>
                  <a:cubicBezTo>
                    <a:pt x="178" y="154"/>
                    <a:pt x="181" y="150"/>
                    <a:pt x="184" y="147"/>
                  </a:cubicBezTo>
                  <a:cubicBezTo>
                    <a:pt x="186" y="146"/>
                    <a:pt x="187" y="145"/>
                    <a:pt x="189" y="144"/>
                  </a:cubicBezTo>
                  <a:cubicBezTo>
                    <a:pt x="189" y="144"/>
                    <a:pt x="189" y="144"/>
                    <a:pt x="189" y="144"/>
                  </a:cubicBezTo>
                  <a:cubicBezTo>
                    <a:pt x="189" y="145"/>
                    <a:pt x="189" y="145"/>
                    <a:pt x="189" y="146"/>
                  </a:cubicBezTo>
                  <a:cubicBezTo>
                    <a:pt x="187" y="149"/>
                    <a:pt x="185" y="152"/>
                    <a:pt x="182" y="154"/>
                  </a:cubicBezTo>
                  <a:close/>
                  <a:moveTo>
                    <a:pt x="189" y="133"/>
                  </a:moveTo>
                  <a:cubicBezTo>
                    <a:pt x="188" y="133"/>
                    <a:pt x="188" y="132"/>
                    <a:pt x="188" y="132"/>
                  </a:cubicBezTo>
                  <a:cubicBezTo>
                    <a:pt x="189" y="131"/>
                    <a:pt x="191" y="130"/>
                    <a:pt x="192" y="129"/>
                  </a:cubicBezTo>
                  <a:cubicBezTo>
                    <a:pt x="191" y="130"/>
                    <a:pt x="190" y="132"/>
                    <a:pt x="189" y="133"/>
                  </a:cubicBezTo>
                  <a:close/>
                  <a:moveTo>
                    <a:pt x="193" y="152"/>
                  </a:moveTo>
                  <a:cubicBezTo>
                    <a:pt x="193" y="152"/>
                    <a:pt x="193" y="152"/>
                    <a:pt x="194" y="151"/>
                  </a:cubicBezTo>
                  <a:cubicBezTo>
                    <a:pt x="196" y="149"/>
                    <a:pt x="197" y="147"/>
                    <a:pt x="199" y="145"/>
                  </a:cubicBezTo>
                  <a:cubicBezTo>
                    <a:pt x="199" y="145"/>
                    <a:pt x="199" y="145"/>
                    <a:pt x="199" y="145"/>
                  </a:cubicBezTo>
                  <a:cubicBezTo>
                    <a:pt x="197" y="148"/>
                    <a:pt x="195" y="150"/>
                    <a:pt x="193" y="152"/>
                  </a:cubicBezTo>
                  <a:close/>
                  <a:moveTo>
                    <a:pt x="197" y="143"/>
                  </a:moveTo>
                  <a:cubicBezTo>
                    <a:pt x="200" y="139"/>
                    <a:pt x="203" y="134"/>
                    <a:pt x="206" y="130"/>
                  </a:cubicBezTo>
                  <a:cubicBezTo>
                    <a:pt x="205" y="132"/>
                    <a:pt x="203" y="135"/>
                    <a:pt x="201" y="138"/>
                  </a:cubicBezTo>
                  <a:cubicBezTo>
                    <a:pt x="201" y="138"/>
                    <a:pt x="200" y="139"/>
                    <a:pt x="200" y="139"/>
                  </a:cubicBezTo>
                  <a:cubicBezTo>
                    <a:pt x="199" y="141"/>
                    <a:pt x="198" y="142"/>
                    <a:pt x="197" y="143"/>
                  </a:cubicBezTo>
                  <a:close/>
                  <a:moveTo>
                    <a:pt x="200" y="142"/>
                  </a:moveTo>
                  <a:cubicBezTo>
                    <a:pt x="201" y="140"/>
                    <a:pt x="203" y="138"/>
                    <a:pt x="204" y="136"/>
                  </a:cubicBezTo>
                  <a:cubicBezTo>
                    <a:pt x="207" y="132"/>
                    <a:pt x="211" y="128"/>
                    <a:pt x="214" y="124"/>
                  </a:cubicBezTo>
                  <a:cubicBezTo>
                    <a:pt x="214" y="124"/>
                    <a:pt x="214" y="124"/>
                    <a:pt x="214" y="124"/>
                  </a:cubicBezTo>
                  <a:cubicBezTo>
                    <a:pt x="214" y="124"/>
                    <a:pt x="214" y="123"/>
                    <a:pt x="215" y="123"/>
                  </a:cubicBezTo>
                  <a:cubicBezTo>
                    <a:pt x="215" y="122"/>
                    <a:pt x="216" y="122"/>
                    <a:pt x="217" y="121"/>
                  </a:cubicBezTo>
                  <a:cubicBezTo>
                    <a:pt x="217" y="121"/>
                    <a:pt x="217" y="121"/>
                    <a:pt x="217" y="121"/>
                  </a:cubicBezTo>
                  <a:cubicBezTo>
                    <a:pt x="217" y="121"/>
                    <a:pt x="217" y="121"/>
                    <a:pt x="217" y="122"/>
                  </a:cubicBezTo>
                  <a:cubicBezTo>
                    <a:pt x="217" y="122"/>
                    <a:pt x="217" y="122"/>
                    <a:pt x="217" y="122"/>
                  </a:cubicBezTo>
                  <a:cubicBezTo>
                    <a:pt x="212" y="129"/>
                    <a:pt x="206" y="136"/>
                    <a:pt x="200" y="143"/>
                  </a:cubicBezTo>
                  <a:cubicBezTo>
                    <a:pt x="200" y="143"/>
                    <a:pt x="200" y="142"/>
                    <a:pt x="200" y="142"/>
                  </a:cubicBezTo>
                  <a:close/>
                  <a:moveTo>
                    <a:pt x="215" y="120"/>
                  </a:moveTo>
                  <a:cubicBezTo>
                    <a:pt x="213" y="122"/>
                    <a:pt x="212" y="124"/>
                    <a:pt x="210" y="126"/>
                  </a:cubicBezTo>
                  <a:cubicBezTo>
                    <a:pt x="211" y="125"/>
                    <a:pt x="211" y="124"/>
                    <a:pt x="211" y="124"/>
                  </a:cubicBezTo>
                  <a:cubicBezTo>
                    <a:pt x="213" y="122"/>
                    <a:pt x="214" y="121"/>
                    <a:pt x="215" y="120"/>
                  </a:cubicBezTo>
                  <a:cubicBezTo>
                    <a:pt x="215" y="120"/>
                    <a:pt x="215" y="120"/>
                    <a:pt x="215" y="120"/>
                  </a:cubicBezTo>
                  <a:close/>
                  <a:moveTo>
                    <a:pt x="214" y="115"/>
                  </a:moveTo>
                  <a:cubicBezTo>
                    <a:pt x="214" y="116"/>
                    <a:pt x="214" y="116"/>
                    <a:pt x="213" y="116"/>
                  </a:cubicBezTo>
                  <a:cubicBezTo>
                    <a:pt x="213" y="116"/>
                    <a:pt x="213" y="116"/>
                    <a:pt x="213" y="116"/>
                  </a:cubicBezTo>
                  <a:cubicBezTo>
                    <a:pt x="214" y="115"/>
                    <a:pt x="214" y="114"/>
                    <a:pt x="215" y="113"/>
                  </a:cubicBezTo>
                  <a:cubicBezTo>
                    <a:pt x="215" y="113"/>
                    <a:pt x="216" y="113"/>
                    <a:pt x="216" y="112"/>
                  </a:cubicBezTo>
                  <a:cubicBezTo>
                    <a:pt x="216" y="113"/>
                    <a:pt x="215" y="114"/>
                    <a:pt x="214" y="115"/>
                  </a:cubicBezTo>
                  <a:close/>
                  <a:moveTo>
                    <a:pt x="210" y="109"/>
                  </a:moveTo>
                  <a:cubicBezTo>
                    <a:pt x="210" y="109"/>
                    <a:pt x="210" y="108"/>
                    <a:pt x="210" y="108"/>
                  </a:cubicBezTo>
                  <a:cubicBezTo>
                    <a:pt x="213" y="107"/>
                    <a:pt x="216" y="105"/>
                    <a:pt x="219" y="103"/>
                  </a:cubicBezTo>
                  <a:cubicBezTo>
                    <a:pt x="219" y="104"/>
                    <a:pt x="219" y="104"/>
                    <a:pt x="219" y="104"/>
                  </a:cubicBezTo>
                  <a:cubicBezTo>
                    <a:pt x="216" y="106"/>
                    <a:pt x="213" y="107"/>
                    <a:pt x="210" y="109"/>
                  </a:cubicBezTo>
                  <a:close/>
                  <a:moveTo>
                    <a:pt x="218" y="101"/>
                  </a:moveTo>
                  <a:cubicBezTo>
                    <a:pt x="218" y="100"/>
                    <a:pt x="217" y="100"/>
                    <a:pt x="217" y="100"/>
                  </a:cubicBezTo>
                  <a:cubicBezTo>
                    <a:pt x="211" y="103"/>
                    <a:pt x="205" y="106"/>
                    <a:pt x="199" y="110"/>
                  </a:cubicBezTo>
                  <a:cubicBezTo>
                    <a:pt x="200" y="108"/>
                    <a:pt x="201" y="107"/>
                    <a:pt x="202" y="105"/>
                  </a:cubicBezTo>
                  <a:cubicBezTo>
                    <a:pt x="207" y="103"/>
                    <a:pt x="213" y="100"/>
                    <a:pt x="217" y="97"/>
                  </a:cubicBezTo>
                  <a:cubicBezTo>
                    <a:pt x="218" y="98"/>
                    <a:pt x="218" y="98"/>
                    <a:pt x="218" y="98"/>
                  </a:cubicBezTo>
                  <a:cubicBezTo>
                    <a:pt x="218" y="99"/>
                    <a:pt x="218" y="100"/>
                    <a:pt x="218" y="100"/>
                  </a:cubicBezTo>
                  <a:cubicBezTo>
                    <a:pt x="218" y="101"/>
                    <a:pt x="218" y="101"/>
                    <a:pt x="218" y="101"/>
                  </a:cubicBezTo>
                  <a:close/>
                  <a:moveTo>
                    <a:pt x="199" y="95"/>
                  </a:moveTo>
                  <a:cubicBezTo>
                    <a:pt x="199" y="94"/>
                    <a:pt x="200" y="94"/>
                    <a:pt x="200" y="94"/>
                  </a:cubicBezTo>
                  <a:cubicBezTo>
                    <a:pt x="200" y="93"/>
                    <a:pt x="201" y="93"/>
                    <a:pt x="202" y="93"/>
                  </a:cubicBezTo>
                  <a:cubicBezTo>
                    <a:pt x="201" y="93"/>
                    <a:pt x="200" y="94"/>
                    <a:pt x="199" y="95"/>
                  </a:cubicBezTo>
                  <a:close/>
                  <a:moveTo>
                    <a:pt x="201" y="88"/>
                  </a:moveTo>
                  <a:cubicBezTo>
                    <a:pt x="198" y="89"/>
                    <a:pt x="195" y="90"/>
                    <a:pt x="193" y="91"/>
                  </a:cubicBezTo>
                  <a:cubicBezTo>
                    <a:pt x="194" y="90"/>
                    <a:pt x="195" y="89"/>
                    <a:pt x="196" y="88"/>
                  </a:cubicBezTo>
                  <a:cubicBezTo>
                    <a:pt x="199" y="87"/>
                    <a:pt x="201" y="86"/>
                    <a:pt x="203" y="85"/>
                  </a:cubicBezTo>
                  <a:cubicBezTo>
                    <a:pt x="202" y="86"/>
                    <a:pt x="201" y="87"/>
                    <a:pt x="201" y="88"/>
                  </a:cubicBezTo>
                  <a:close/>
                  <a:moveTo>
                    <a:pt x="199" y="82"/>
                  </a:moveTo>
                  <a:cubicBezTo>
                    <a:pt x="199" y="82"/>
                    <a:pt x="199" y="81"/>
                    <a:pt x="199" y="81"/>
                  </a:cubicBezTo>
                  <a:cubicBezTo>
                    <a:pt x="200" y="81"/>
                    <a:pt x="200" y="80"/>
                    <a:pt x="199" y="80"/>
                  </a:cubicBezTo>
                  <a:cubicBezTo>
                    <a:pt x="202" y="78"/>
                    <a:pt x="206" y="77"/>
                    <a:pt x="209" y="75"/>
                  </a:cubicBezTo>
                  <a:cubicBezTo>
                    <a:pt x="210" y="75"/>
                    <a:pt x="209" y="73"/>
                    <a:pt x="208" y="74"/>
                  </a:cubicBezTo>
                  <a:cubicBezTo>
                    <a:pt x="206" y="75"/>
                    <a:pt x="204" y="76"/>
                    <a:pt x="202" y="76"/>
                  </a:cubicBezTo>
                  <a:cubicBezTo>
                    <a:pt x="202" y="76"/>
                    <a:pt x="202" y="76"/>
                    <a:pt x="202" y="76"/>
                  </a:cubicBezTo>
                  <a:cubicBezTo>
                    <a:pt x="203" y="75"/>
                    <a:pt x="204" y="75"/>
                    <a:pt x="205" y="75"/>
                  </a:cubicBezTo>
                  <a:cubicBezTo>
                    <a:pt x="207" y="74"/>
                    <a:pt x="209" y="73"/>
                    <a:pt x="210" y="72"/>
                  </a:cubicBezTo>
                  <a:cubicBezTo>
                    <a:pt x="211" y="74"/>
                    <a:pt x="211" y="76"/>
                    <a:pt x="212" y="77"/>
                  </a:cubicBezTo>
                  <a:cubicBezTo>
                    <a:pt x="207" y="79"/>
                    <a:pt x="203" y="80"/>
                    <a:pt x="199" y="82"/>
                  </a:cubicBezTo>
                  <a:close/>
                  <a:moveTo>
                    <a:pt x="201" y="74"/>
                  </a:moveTo>
                  <a:cubicBezTo>
                    <a:pt x="200" y="75"/>
                    <a:pt x="199" y="75"/>
                    <a:pt x="198" y="76"/>
                  </a:cubicBezTo>
                  <a:cubicBezTo>
                    <a:pt x="200" y="74"/>
                    <a:pt x="202" y="73"/>
                    <a:pt x="203" y="72"/>
                  </a:cubicBezTo>
                  <a:cubicBezTo>
                    <a:pt x="203" y="73"/>
                    <a:pt x="202" y="73"/>
                    <a:pt x="201" y="74"/>
                  </a:cubicBezTo>
                  <a:close/>
                  <a:moveTo>
                    <a:pt x="187" y="77"/>
                  </a:moveTo>
                  <a:cubicBezTo>
                    <a:pt x="184" y="78"/>
                    <a:pt x="180" y="80"/>
                    <a:pt x="176" y="81"/>
                  </a:cubicBezTo>
                  <a:cubicBezTo>
                    <a:pt x="184" y="76"/>
                    <a:pt x="192" y="72"/>
                    <a:pt x="200" y="70"/>
                  </a:cubicBezTo>
                  <a:cubicBezTo>
                    <a:pt x="196" y="72"/>
                    <a:pt x="192" y="75"/>
                    <a:pt x="187" y="77"/>
                  </a:cubicBezTo>
                  <a:close/>
                  <a:moveTo>
                    <a:pt x="186" y="66"/>
                  </a:moveTo>
                  <a:cubicBezTo>
                    <a:pt x="181" y="68"/>
                    <a:pt x="177" y="70"/>
                    <a:pt x="172" y="72"/>
                  </a:cubicBezTo>
                  <a:cubicBezTo>
                    <a:pt x="171" y="73"/>
                    <a:pt x="170" y="73"/>
                    <a:pt x="169" y="73"/>
                  </a:cubicBezTo>
                  <a:cubicBezTo>
                    <a:pt x="175" y="70"/>
                    <a:pt x="181" y="67"/>
                    <a:pt x="187" y="65"/>
                  </a:cubicBezTo>
                  <a:cubicBezTo>
                    <a:pt x="186" y="65"/>
                    <a:pt x="186" y="66"/>
                    <a:pt x="186" y="66"/>
                  </a:cubicBezTo>
                  <a:close/>
                  <a:moveTo>
                    <a:pt x="171" y="69"/>
                  </a:moveTo>
                  <a:cubicBezTo>
                    <a:pt x="169" y="69"/>
                    <a:pt x="167" y="70"/>
                    <a:pt x="165" y="71"/>
                  </a:cubicBezTo>
                  <a:cubicBezTo>
                    <a:pt x="165" y="71"/>
                    <a:pt x="165" y="71"/>
                    <a:pt x="165" y="71"/>
                  </a:cubicBezTo>
                  <a:cubicBezTo>
                    <a:pt x="166" y="70"/>
                    <a:pt x="167" y="69"/>
                    <a:pt x="168" y="68"/>
                  </a:cubicBezTo>
                  <a:cubicBezTo>
                    <a:pt x="171" y="66"/>
                    <a:pt x="174" y="64"/>
                    <a:pt x="177" y="63"/>
                  </a:cubicBezTo>
                  <a:cubicBezTo>
                    <a:pt x="175" y="65"/>
                    <a:pt x="173" y="67"/>
                    <a:pt x="171" y="69"/>
                  </a:cubicBezTo>
                  <a:close/>
                  <a:moveTo>
                    <a:pt x="157" y="63"/>
                  </a:moveTo>
                  <a:cubicBezTo>
                    <a:pt x="156" y="64"/>
                    <a:pt x="155" y="64"/>
                    <a:pt x="153" y="65"/>
                  </a:cubicBezTo>
                  <a:cubicBezTo>
                    <a:pt x="154" y="64"/>
                    <a:pt x="156" y="63"/>
                    <a:pt x="157" y="62"/>
                  </a:cubicBezTo>
                  <a:cubicBezTo>
                    <a:pt x="158" y="61"/>
                    <a:pt x="159" y="61"/>
                    <a:pt x="161" y="60"/>
                  </a:cubicBezTo>
                  <a:cubicBezTo>
                    <a:pt x="159" y="61"/>
                    <a:pt x="158" y="62"/>
                    <a:pt x="157" y="63"/>
                  </a:cubicBezTo>
                  <a:close/>
                  <a:moveTo>
                    <a:pt x="157" y="71"/>
                  </a:moveTo>
                  <a:cubicBezTo>
                    <a:pt x="159" y="70"/>
                    <a:pt x="162" y="69"/>
                    <a:pt x="164" y="68"/>
                  </a:cubicBezTo>
                  <a:cubicBezTo>
                    <a:pt x="162" y="69"/>
                    <a:pt x="159" y="71"/>
                    <a:pt x="157" y="73"/>
                  </a:cubicBezTo>
                  <a:cubicBezTo>
                    <a:pt x="156" y="73"/>
                    <a:pt x="154" y="73"/>
                    <a:pt x="153" y="73"/>
                  </a:cubicBezTo>
                  <a:cubicBezTo>
                    <a:pt x="154" y="72"/>
                    <a:pt x="155" y="72"/>
                    <a:pt x="157" y="71"/>
                  </a:cubicBezTo>
                  <a:close/>
                  <a:moveTo>
                    <a:pt x="146" y="72"/>
                  </a:moveTo>
                  <a:cubicBezTo>
                    <a:pt x="145" y="72"/>
                    <a:pt x="144" y="73"/>
                    <a:pt x="144" y="73"/>
                  </a:cubicBezTo>
                  <a:cubicBezTo>
                    <a:pt x="145" y="72"/>
                    <a:pt x="145" y="71"/>
                    <a:pt x="146" y="70"/>
                  </a:cubicBezTo>
                  <a:cubicBezTo>
                    <a:pt x="147" y="69"/>
                    <a:pt x="148" y="68"/>
                    <a:pt x="149" y="67"/>
                  </a:cubicBezTo>
                  <a:cubicBezTo>
                    <a:pt x="151" y="67"/>
                    <a:pt x="152" y="67"/>
                    <a:pt x="153" y="66"/>
                  </a:cubicBezTo>
                  <a:cubicBezTo>
                    <a:pt x="151" y="68"/>
                    <a:pt x="149" y="70"/>
                    <a:pt x="146" y="72"/>
                  </a:cubicBezTo>
                  <a:close/>
                  <a:moveTo>
                    <a:pt x="145" y="67"/>
                  </a:moveTo>
                  <a:cubicBezTo>
                    <a:pt x="147" y="65"/>
                    <a:pt x="150" y="63"/>
                    <a:pt x="152" y="61"/>
                  </a:cubicBezTo>
                  <a:cubicBezTo>
                    <a:pt x="151" y="62"/>
                    <a:pt x="149" y="63"/>
                    <a:pt x="148" y="65"/>
                  </a:cubicBezTo>
                  <a:cubicBezTo>
                    <a:pt x="147" y="65"/>
                    <a:pt x="146" y="66"/>
                    <a:pt x="145" y="67"/>
                  </a:cubicBezTo>
                  <a:cubicBezTo>
                    <a:pt x="145" y="67"/>
                    <a:pt x="145" y="67"/>
                    <a:pt x="145" y="67"/>
                  </a:cubicBezTo>
                  <a:close/>
                  <a:moveTo>
                    <a:pt x="138" y="68"/>
                  </a:moveTo>
                  <a:cubicBezTo>
                    <a:pt x="137" y="68"/>
                    <a:pt x="137" y="69"/>
                    <a:pt x="138" y="69"/>
                  </a:cubicBezTo>
                  <a:cubicBezTo>
                    <a:pt x="136" y="71"/>
                    <a:pt x="133" y="73"/>
                    <a:pt x="131" y="75"/>
                  </a:cubicBezTo>
                  <a:cubicBezTo>
                    <a:pt x="132" y="73"/>
                    <a:pt x="133" y="71"/>
                    <a:pt x="134" y="68"/>
                  </a:cubicBezTo>
                  <a:cubicBezTo>
                    <a:pt x="134" y="68"/>
                    <a:pt x="134" y="68"/>
                    <a:pt x="134" y="67"/>
                  </a:cubicBezTo>
                  <a:cubicBezTo>
                    <a:pt x="138" y="65"/>
                    <a:pt x="143" y="62"/>
                    <a:pt x="147" y="60"/>
                  </a:cubicBezTo>
                  <a:cubicBezTo>
                    <a:pt x="149" y="59"/>
                    <a:pt x="151" y="58"/>
                    <a:pt x="154" y="57"/>
                  </a:cubicBezTo>
                  <a:cubicBezTo>
                    <a:pt x="154" y="57"/>
                    <a:pt x="154" y="57"/>
                    <a:pt x="153" y="58"/>
                  </a:cubicBezTo>
                  <a:cubicBezTo>
                    <a:pt x="148" y="61"/>
                    <a:pt x="143" y="64"/>
                    <a:pt x="138" y="68"/>
                  </a:cubicBezTo>
                  <a:close/>
                  <a:moveTo>
                    <a:pt x="144" y="53"/>
                  </a:moveTo>
                  <a:cubicBezTo>
                    <a:pt x="140" y="55"/>
                    <a:pt x="136" y="57"/>
                    <a:pt x="132" y="60"/>
                  </a:cubicBezTo>
                  <a:cubicBezTo>
                    <a:pt x="133" y="59"/>
                    <a:pt x="135" y="57"/>
                    <a:pt x="136" y="56"/>
                  </a:cubicBezTo>
                  <a:cubicBezTo>
                    <a:pt x="140" y="54"/>
                    <a:pt x="143" y="52"/>
                    <a:pt x="147" y="50"/>
                  </a:cubicBezTo>
                  <a:cubicBezTo>
                    <a:pt x="147" y="50"/>
                    <a:pt x="148" y="50"/>
                    <a:pt x="149" y="50"/>
                  </a:cubicBezTo>
                  <a:cubicBezTo>
                    <a:pt x="147" y="51"/>
                    <a:pt x="146" y="52"/>
                    <a:pt x="144" y="53"/>
                  </a:cubicBezTo>
                  <a:close/>
                  <a:moveTo>
                    <a:pt x="132" y="55"/>
                  </a:moveTo>
                  <a:cubicBezTo>
                    <a:pt x="133" y="55"/>
                    <a:pt x="135" y="54"/>
                    <a:pt x="136" y="54"/>
                  </a:cubicBezTo>
                  <a:cubicBezTo>
                    <a:pt x="135" y="55"/>
                    <a:pt x="134" y="55"/>
                    <a:pt x="134" y="56"/>
                  </a:cubicBezTo>
                  <a:cubicBezTo>
                    <a:pt x="133" y="56"/>
                    <a:pt x="132" y="57"/>
                    <a:pt x="132" y="57"/>
                  </a:cubicBezTo>
                  <a:cubicBezTo>
                    <a:pt x="132" y="57"/>
                    <a:pt x="132" y="57"/>
                    <a:pt x="132" y="56"/>
                  </a:cubicBezTo>
                  <a:cubicBezTo>
                    <a:pt x="133" y="56"/>
                    <a:pt x="132" y="56"/>
                    <a:pt x="132" y="55"/>
                  </a:cubicBezTo>
                  <a:close/>
                  <a:moveTo>
                    <a:pt x="142" y="49"/>
                  </a:moveTo>
                  <a:cubicBezTo>
                    <a:pt x="140" y="50"/>
                    <a:pt x="137" y="51"/>
                    <a:pt x="135" y="52"/>
                  </a:cubicBezTo>
                  <a:cubicBezTo>
                    <a:pt x="138" y="49"/>
                    <a:pt x="141" y="47"/>
                    <a:pt x="145" y="45"/>
                  </a:cubicBezTo>
                  <a:cubicBezTo>
                    <a:pt x="147" y="44"/>
                    <a:pt x="149" y="44"/>
                    <a:pt x="151" y="43"/>
                  </a:cubicBezTo>
                  <a:cubicBezTo>
                    <a:pt x="148" y="45"/>
                    <a:pt x="146" y="47"/>
                    <a:pt x="143" y="49"/>
                  </a:cubicBezTo>
                  <a:cubicBezTo>
                    <a:pt x="143" y="49"/>
                    <a:pt x="142" y="49"/>
                    <a:pt x="142" y="49"/>
                  </a:cubicBezTo>
                  <a:close/>
                  <a:moveTo>
                    <a:pt x="131" y="53"/>
                  </a:moveTo>
                  <a:cubicBezTo>
                    <a:pt x="131" y="53"/>
                    <a:pt x="131" y="53"/>
                    <a:pt x="131" y="53"/>
                  </a:cubicBezTo>
                  <a:cubicBezTo>
                    <a:pt x="131" y="53"/>
                    <a:pt x="130" y="53"/>
                    <a:pt x="130" y="53"/>
                  </a:cubicBezTo>
                  <a:cubicBezTo>
                    <a:pt x="130" y="53"/>
                    <a:pt x="130" y="53"/>
                    <a:pt x="130" y="53"/>
                  </a:cubicBezTo>
                  <a:cubicBezTo>
                    <a:pt x="134" y="51"/>
                    <a:pt x="137" y="48"/>
                    <a:pt x="141" y="46"/>
                  </a:cubicBezTo>
                  <a:cubicBezTo>
                    <a:pt x="138" y="48"/>
                    <a:pt x="134" y="50"/>
                    <a:pt x="131" y="53"/>
                  </a:cubicBezTo>
                  <a:close/>
                  <a:moveTo>
                    <a:pt x="127" y="54"/>
                  </a:moveTo>
                  <a:cubicBezTo>
                    <a:pt x="127" y="54"/>
                    <a:pt x="127" y="53"/>
                    <a:pt x="127" y="53"/>
                  </a:cubicBezTo>
                  <a:cubicBezTo>
                    <a:pt x="128" y="52"/>
                    <a:pt x="129" y="52"/>
                    <a:pt x="130" y="51"/>
                  </a:cubicBezTo>
                  <a:cubicBezTo>
                    <a:pt x="132" y="49"/>
                    <a:pt x="135" y="48"/>
                    <a:pt x="137" y="46"/>
                  </a:cubicBezTo>
                  <a:cubicBezTo>
                    <a:pt x="137" y="46"/>
                    <a:pt x="137" y="46"/>
                    <a:pt x="137" y="46"/>
                  </a:cubicBezTo>
                  <a:cubicBezTo>
                    <a:pt x="134" y="49"/>
                    <a:pt x="130" y="51"/>
                    <a:pt x="127" y="54"/>
                  </a:cubicBezTo>
                  <a:close/>
                  <a:moveTo>
                    <a:pt x="127" y="66"/>
                  </a:moveTo>
                  <a:cubicBezTo>
                    <a:pt x="126" y="68"/>
                    <a:pt x="125" y="69"/>
                    <a:pt x="124" y="71"/>
                  </a:cubicBezTo>
                  <a:cubicBezTo>
                    <a:pt x="123" y="71"/>
                    <a:pt x="123" y="72"/>
                    <a:pt x="122" y="72"/>
                  </a:cubicBezTo>
                  <a:cubicBezTo>
                    <a:pt x="123" y="71"/>
                    <a:pt x="124" y="69"/>
                    <a:pt x="124" y="68"/>
                  </a:cubicBezTo>
                  <a:cubicBezTo>
                    <a:pt x="125" y="67"/>
                    <a:pt x="126" y="67"/>
                    <a:pt x="127" y="66"/>
                  </a:cubicBezTo>
                  <a:close/>
                  <a:moveTo>
                    <a:pt x="121" y="67"/>
                  </a:moveTo>
                  <a:cubicBezTo>
                    <a:pt x="122" y="66"/>
                    <a:pt x="122" y="66"/>
                    <a:pt x="123" y="66"/>
                  </a:cubicBezTo>
                  <a:cubicBezTo>
                    <a:pt x="122" y="67"/>
                    <a:pt x="122" y="67"/>
                    <a:pt x="121" y="68"/>
                  </a:cubicBezTo>
                  <a:cubicBezTo>
                    <a:pt x="121" y="68"/>
                    <a:pt x="121" y="68"/>
                    <a:pt x="121" y="68"/>
                  </a:cubicBezTo>
                  <a:cubicBezTo>
                    <a:pt x="121" y="68"/>
                    <a:pt x="121" y="67"/>
                    <a:pt x="121" y="67"/>
                  </a:cubicBezTo>
                  <a:close/>
                  <a:moveTo>
                    <a:pt x="122" y="76"/>
                  </a:moveTo>
                  <a:cubicBezTo>
                    <a:pt x="123" y="74"/>
                    <a:pt x="125" y="73"/>
                    <a:pt x="126" y="72"/>
                  </a:cubicBezTo>
                  <a:cubicBezTo>
                    <a:pt x="128" y="71"/>
                    <a:pt x="129" y="71"/>
                    <a:pt x="130" y="70"/>
                  </a:cubicBezTo>
                  <a:cubicBezTo>
                    <a:pt x="123" y="77"/>
                    <a:pt x="116" y="85"/>
                    <a:pt x="110" y="93"/>
                  </a:cubicBezTo>
                  <a:cubicBezTo>
                    <a:pt x="105" y="98"/>
                    <a:pt x="100" y="102"/>
                    <a:pt x="95" y="107"/>
                  </a:cubicBezTo>
                  <a:cubicBezTo>
                    <a:pt x="94" y="108"/>
                    <a:pt x="92" y="109"/>
                    <a:pt x="90" y="110"/>
                  </a:cubicBezTo>
                  <a:cubicBezTo>
                    <a:pt x="91" y="109"/>
                    <a:pt x="92" y="108"/>
                    <a:pt x="93" y="107"/>
                  </a:cubicBezTo>
                  <a:cubicBezTo>
                    <a:pt x="98" y="101"/>
                    <a:pt x="103" y="95"/>
                    <a:pt x="109" y="89"/>
                  </a:cubicBezTo>
                  <a:cubicBezTo>
                    <a:pt x="113" y="85"/>
                    <a:pt x="118" y="81"/>
                    <a:pt x="122" y="76"/>
                  </a:cubicBezTo>
                  <a:close/>
                  <a:moveTo>
                    <a:pt x="117" y="61"/>
                  </a:moveTo>
                  <a:cubicBezTo>
                    <a:pt x="116" y="62"/>
                    <a:pt x="115" y="63"/>
                    <a:pt x="115" y="64"/>
                  </a:cubicBezTo>
                  <a:cubicBezTo>
                    <a:pt x="116" y="63"/>
                    <a:pt x="117" y="62"/>
                    <a:pt x="118" y="61"/>
                  </a:cubicBezTo>
                  <a:cubicBezTo>
                    <a:pt x="117" y="61"/>
                    <a:pt x="117" y="61"/>
                    <a:pt x="117" y="61"/>
                  </a:cubicBezTo>
                  <a:close/>
                  <a:moveTo>
                    <a:pt x="115" y="51"/>
                  </a:moveTo>
                  <a:cubicBezTo>
                    <a:pt x="114" y="51"/>
                    <a:pt x="113" y="52"/>
                    <a:pt x="111" y="52"/>
                  </a:cubicBezTo>
                  <a:cubicBezTo>
                    <a:pt x="112" y="52"/>
                    <a:pt x="112" y="51"/>
                    <a:pt x="113" y="51"/>
                  </a:cubicBezTo>
                  <a:cubicBezTo>
                    <a:pt x="114" y="50"/>
                    <a:pt x="115" y="50"/>
                    <a:pt x="117" y="50"/>
                  </a:cubicBezTo>
                  <a:cubicBezTo>
                    <a:pt x="116" y="50"/>
                    <a:pt x="116" y="51"/>
                    <a:pt x="115" y="51"/>
                  </a:cubicBezTo>
                  <a:close/>
                  <a:moveTo>
                    <a:pt x="114" y="48"/>
                  </a:moveTo>
                  <a:cubicBezTo>
                    <a:pt x="112" y="48"/>
                    <a:pt x="111" y="49"/>
                    <a:pt x="110" y="49"/>
                  </a:cubicBezTo>
                  <a:cubicBezTo>
                    <a:pt x="112" y="48"/>
                    <a:pt x="114" y="46"/>
                    <a:pt x="116" y="45"/>
                  </a:cubicBezTo>
                  <a:cubicBezTo>
                    <a:pt x="116" y="46"/>
                    <a:pt x="115" y="47"/>
                    <a:pt x="114" y="48"/>
                  </a:cubicBezTo>
                  <a:close/>
                  <a:moveTo>
                    <a:pt x="106" y="50"/>
                  </a:moveTo>
                  <a:cubicBezTo>
                    <a:pt x="105" y="50"/>
                    <a:pt x="104" y="51"/>
                    <a:pt x="104" y="51"/>
                  </a:cubicBezTo>
                  <a:cubicBezTo>
                    <a:pt x="104" y="50"/>
                    <a:pt x="105" y="49"/>
                    <a:pt x="105" y="48"/>
                  </a:cubicBezTo>
                  <a:cubicBezTo>
                    <a:pt x="107" y="46"/>
                    <a:pt x="109" y="44"/>
                    <a:pt x="111" y="43"/>
                  </a:cubicBezTo>
                  <a:cubicBezTo>
                    <a:pt x="111" y="43"/>
                    <a:pt x="112" y="43"/>
                    <a:pt x="112" y="42"/>
                  </a:cubicBezTo>
                  <a:cubicBezTo>
                    <a:pt x="112" y="42"/>
                    <a:pt x="113" y="42"/>
                    <a:pt x="113" y="42"/>
                  </a:cubicBezTo>
                  <a:cubicBezTo>
                    <a:pt x="111" y="45"/>
                    <a:pt x="108" y="47"/>
                    <a:pt x="106" y="50"/>
                  </a:cubicBezTo>
                  <a:close/>
                  <a:moveTo>
                    <a:pt x="106" y="45"/>
                  </a:moveTo>
                  <a:cubicBezTo>
                    <a:pt x="106" y="44"/>
                    <a:pt x="106" y="44"/>
                    <a:pt x="106" y="44"/>
                  </a:cubicBezTo>
                  <a:cubicBezTo>
                    <a:pt x="107" y="43"/>
                    <a:pt x="108" y="43"/>
                    <a:pt x="109" y="42"/>
                  </a:cubicBezTo>
                  <a:cubicBezTo>
                    <a:pt x="109" y="42"/>
                    <a:pt x="109" y="42"/>
                    <a:pt x="109" y="42"/>
                  </a:cubicBezTo>
                  <a:cubicBezTo>
                    <a:pt x="108" y="43"/>
                    <a:pt x="107" y="44"/>
                    <a:pt x="106" y="45"/>
                  </a:cubicBezTo>
                  <a:close/>
                  <a:moveTo>
                    <a:pt x="102" y="45"/>
                  </a:moveTo>
                  <a:cubicBezTo>
                    <a:pt x="99" y="47"/>
                    <a:pt x="95" y="50"/>
                    <a:pt x="92" y="52"/>
                  </a:cubicBezTo>
                  <a:cubicBezTo>
                    <a:pt x="92" y="51"/>
                    <a:pt x="93" y="51"/>
                    <a:pt x="93" y="50"/>
                  </a:cubicBezTo>
                  <a:cubicBezTo>
                    <a:pt x="93" y="50"/>
                    <a:pt x="93" y="50"/>
                    <a:pt x="93" y="50"/>
                  </a:cubicBezTo>
                  <a:cubicBezTo>
                    <a:pt x="97" y="47"/>
                    <a:pt x="100" y="45"/>
                    <a:pt x="104" y="42"/>
                  </a:cubicBezTo>
                  <a:cubicBezTo>
                    <a:pt x="105" y="42"/>
                    <a:pt x="106" y="42"/>
                    <a:pt x="107" y="42"/>
                  </a:cubicBezTo>
                  <a:cubicBezTo>
                    <a:pt x="105" y="43"/>
                    <a:pt x="103" y="45"/>
                    <a:pt x="102" y="45"/>
                  </a:cubicBezTo>
                  <a:close/>
                  <a:moveTo>
                    <a:pt x="99" y="44"/>
                  </a:moveTo>
                  <a:cubicBezTo>
                    <a:pt x="100" y="43"/>
                    <a:pt x="100" y="43"/>
                    <a:pt x="101" y="42"/>
                  </a:cubicBezTo>
                  <a:cubicBezTo>
                    <a:pt x="101" y="42"/>
                    <a:pt x="101" y="42"/>
                    <a:pt x="101" y="42"/>
                  </a:cubicBezTo>
                  <a:cubicBezTo>
                    <a:pt x="101" y="43"/>
                    <a:pt x="100" y="43"/>
                    <a:pt x="99" y="44"/>
                  </a:cubicBezTo>
                  <a:close/>
                  <a:moveTo>
                    <a:pt x="101" y="40"/>
                  </a:moveTo>
                  <a:cubicBezTo>
                    <a:pt x="100" y="40"/>
                    <a:pt x="100" y="41"/>
                    <a:pt x="99" y="41"/>
                  </a:cubicBezTo>
                  <a:cubicBezTo>
                    <a:pt x="99" y="41"/>
                    <a:pt x="99" y="42"/>
                    <a:pt x="99" y="42"/>
                  </a:cubicBezTo>
                  <a:cubicBezTo>
                    <a:pt x="97" y="44"/>
                    <a:pt x="95" y="46"/>
                    <a:pt x="94" y="48"/>
                  </a:cubicBezTo>
                  <a:cubicBezTo>
                    <a:pt x="94" y="46"/>
                    <a:pt x="94" y="45"/>
                    <a:pt x="95" y="44"/>
                  </a:cubicBezTo>
                  <a:cubicBezTo>
                    <a:pt x="95" y="44"/>
                    <a:pt x="95" y="44"/>
                    <a:pt x="95" y="44"/>
                  </a:cubicBezTo>
                  <a:cubicBezTo>
                    <a:pt x="98" y="41"/>
                    <a:pt x="100" y="39"/>
                    <a:pt x="103" y="36"/>
                  </a:cubicBezTo>
                  <a:cubicBezTo>
                    <a:pt x="104" y="36"/>
                    <a:pt x="104" y="36"/>
                    <a:pt x="104" y="36"/>
                  </a:cubicBezTo>
                  <a:cubicBezTo>
                    <a:pt x="103" y="38"/>
                    <a:pt x="102" y="39"/>
                    <a:pt x="101" y="40"/>
                  </a:cubicBezTo>
                  <a:close/>
                  <a:moveTo>
                    <a:pt x="93" y="43"/>
                  </a:moveTo>
                  <a:cubicBezTo>
                    <a:pt x="93" y="43"/>
                    <a:pt x="92" y="43"/>
                    <a:pt x="92" y="43"/>
                  </a:cubicBezTo>
                  <a:cubicBezTo>
                    <a:pt x="94" y="41"/>
                    <a:pt x="96" y="40"/>
                    <a:pt x="98" y="38"/>
                  </a:cubicBezTo>
                  <a:cubicBezTo>
                    <a:pt x="98" y="38"/>
                    <a:pt x="99" y="38"/>
                    <a:pt x="99" y="38"/>
                  </a:cubicBezTo>
                  <a:cubicBezTo>
                    <a:pt x="97" y="39"/>
                    <a:pt x="95" y="41"/>
                    <a:pt x="93" y="43"/>
                  </a:cubicBezTo>
                  <a:close/>
                  <a:moveTo>
                    <a:pt x="90" y="41"/>
                  </a:moveTo>
                  <a:cubicBezTo>
                    <a:pt x="91" y="40"/>
                    <a:pt x="91" y="40"/>
                    <a:pt x="92" y="40"/>
                  </a:cubicBezTo>
                  <a:cubicBezTo>
                    <a:pt x="92" y="40"/>
                    <a:pt x="93" y="39"/>
                    <a:pt x="93" y="39"/>
                  </a:cubicBezTo>
                  <a:cubicBezTo>
                    <a:pt x="92" y="40"/>
                    <a:pt x="91" y="40"/>
                    <a:pt x="90" y="41"/>
                  </a:cubicBezTo>
                  <a:close/>
                  <a:moveTo>
                    <a:pt x="82" y="40"/>
                  </a:moveTo>
                  <a:cubicBezTo>
                    <a:pt x="80" y="41"/>
                    <a:pt x="78" y="43"/>
                    <a:pt x="76" y="44"/>
                  </a:cubicBezTo>
                  <a:cubicBezTo>
                    <a:pt x="78" y="42"/>
                    <a:pt x="80" y="40"/>
                    <a:pt x="81" y="38"/>
                  </a:cubicBezTo>
                  <a:cubicBezTo>
                    <a:pt x="83" y="37"/>
                    <a:pt x="85" y="36"/>
                    <a:pt x="86" y="35"/>
                  </a:cubicBezTo>
                  <a:cubicBezTo>
                    <a:pt x="85" y="36"/>
                    <a:pt x="84" y="38"/>
                    <a:pt x="82" y="40"/>
                  </a:cubicBezTo>
                  <a:close/>
                  <a:moveTo>
                    <a:pt x="79" y="37"/>
                  </a:moveTo>
                  <a:cubicBezTo>
                    <a:pt x="78" y="38"/>
                    <a:pt x="76" y="40"/>
                    <a:pt x="74" y="41"/>
                  </a:cubicBezTo>
                  <a:cubicBezTo>
                    <a:pt x="78" y="38"/>
                    <a:pt x="81" y="35"/>
                    <a:pt x="84" y="31"/>
                  </a:cubicBezTo>
                  <a:cubicBezTo>
                    <a:pt x="85" y="30"/>
                    <a:pt x="86" y="30"/>
                    <a:pt x="87" y="29"/>
                  </a:cubicBezTo>
                  <a:cubicBezTo>
                    <a:pt x="85" y="31"/>
                    <a:pt x="84" y="32"/>
                    <a:pt x="82" y="34"/>
                  </a:cubicBezTo>
                  <a:cubicBezTo>
                    <a:pt x="81" y="35"/>
                    <a:pt x="80" y="36"/>
                    <a:pt x="79" y="37"/>
                  </a:cubicBezTo>
                  <a:close/>
                  <a:moveTo>
                    <a:pt x="85" y="24"/>
                  </a:moveTo>
                  <a:cubicBezTo>
                    <a:pt x="84" y="25"/>
                    <a:pt x="83" y="25"/>
                    <a:pt x="83" y="25"/>
                  </a:cubicBezTo>
                  <a:cubicBezTo>
                    <a:pt x="83" y="25"/>
                    <a:pt x="83" y="25"/>
                    <a:pt x="83" y="25"/>
                  </a:cubicBezTo>
                  <a:cubicBezTo>
                    <a:pt x="83" y="25"/>
                    <a:pt x="83" y="24"/>
                    <a:pt x="83" y="24"/>
                  </a:cubicBezTo>
                  <a:cubicBezTo>
                    <a:pt x="83" y="24"/>
                    <a:pt x="83" y="24"/>
                    <a:pt x="83" y="24"/>
                  </a:cubicBezTo>
                  <a:cubicBezTo>
                    <a:pt x="84" y="24"/>
                    <a:pt x="86" y="23"/>
                    <a:pt x="87" y="23"/>
                  </a:cubicBezTo>
                  <a:cubicBezTo>
                    <a:pt x="87" y="23"/>
                    <a:pt x="86" y="24"/>
                    <a:pt x="85" y="24"/>
                  </a:cubicBezTo>
                  <a:close/>
                  <a:moveTo>
                    <a:pt x="83" y="28"/>
                  </a:moveTo>
                  <a:cubicBezTo>
                    <a:pt x="83" y="29"/>
                    <a:pt x="82" y="29"/>
                    <a:pt x="82" y="29"/>
                  </a:cubicBezTo>
                  <a:cubicBezTo>
                    <a:pt x="81" y="30"/>
                    <a:pt x="80" y="30"/>
                    <a:pt x="79" y="31"/>
                  </a:cubicBezTo>
                  <a:cubicBezTo>
                    <a:pt x="80" y="30"/>
                    <a:pt x="81" y="30"/>
                    <a:pt x="82" y="29"/>
                  </a:cubicBezTo>
                  <a:cubicBezTo>
                    <a:pt x="82" y="29"/>
                    <a:pt x="82" y="29"/>
                    <a:pt x="82" y="29"/>
                  </a:cubicBezTo>
                  <a:cubicBezTo>
                    <a:pt x="82" y="29"/>
                    <a:pt x="83" y="29"/>
                    <a:pt x="83" y="28"/>
                  </a:cubicBezTo>
                  <a:close/>
                  <a:moveTo>
                    <a:pt x="59" y="48"/>
                  </a:moveTo>
                  <a:cubicBezTo>
                    <a:pt x="61" y="46"/>
                    <a:pt x="63" y="44"/>
                    <a:pt x="64" y="41"/>
                  </a:cubicBezTo>
                  <a:cubicBezTo>
                    <a:pt x="66" y="40"/>
                    <a:pt x="67" y="39"/>
                    <a:pt x="69" y="38"/>
                  </a:cubicBezTo>
                  <a:cubicBezTo>
                    <a:pt x="69" y="38"/>
                    <a:pt x="69" y="38"/>
                    <a:pt x="69" y="38"/>
                  </a:cubicBezTo>
                  <a:cubicBezTo>
                    <a:pt x="66" y="42"/>
                    <a:pt x="63" y="45"/>
                    <a:pt x="59" y="48"/>
                  </a:cubicBezTo>
                  <a:close/>
                  <a:moveTo>
                    <a:pt x="61" y="41"/>
                  </a:moveTo>
                  <a:cubicBezTo>
                    <a:pt x="61" y="41"/>
                    <a:pt x="61" y="41"/>
                    <a:pt x="62" y="41"/>
                  </a:cubicBezTo>
                  <a:cubicBezTo>
                    <a:pt x="63" y="40"/>
                    <a:pt x="64" y="39"/>
                    <a:pt x="65" y="38"/>
                  </a:cubicBezTo>
                  <a:cubicBezTo>
                    <a:pt x="65" y="39"/>
                    <a:pt x="64" y="39"/>
                    <a:pt x="64" y="40"/>
                  </a:cubicBezTo>
                  <a:cubicBezTo>
                    <a:pt x="63" y="40"/>
                    <a:pt x="62" y="41"/>
                    <a:pt x="61" y="41"/>
                  </a:cubicBezTo>
                  <a:close/>
                  <a:moveTo>
                    <a:pt x="58" y="46"/>
                  </a:moveTo>
                  <a:cubicBezTo>
                    <a:pt x="58" y="46"/>
                    <a:pt x="59" y="45"/>
                    <a:pt x="59" y="45"/>
                  </a:cubicBezTo>
                  <a:cubicBezTo>
                    <a:pt x="57" y="47"/>
                    <a:pt x="55" y="50"/>
                    <a:pt x="54" y="53"/>
                  </a:cubicBezTo>
                  <a:cubicBezTo>
                    <a:pt x="53" y="53"/>
                    <a:pt x="52" y="54"/>
                    <a:pt x="52" y="54"/>
                  </a:cubicBezTo>
                  <a:cubicBezTo>
                    <a:pt x="54" y="51"/>
                    <a:pt x="56" y="49"/>
                    <a:pt x="58" y="46"/>
                  </a:cubicBezTo>
                  <a:close/>
                  <a:moveTo>
                    <a:pt x="48" y="57"/>
                  </a:moveTo>
                  <a:cubicBezTo>
                    <a:pt x="45" y="58"/>
                    <a:pt x="43" y="60"/>
                    <a:pt x="41" y="61"/>
                  </a:cubicBezTo>
                  <a:cubicBezTo>
                    <a:pt x="42" y="59"/>
                    <a:pt x="44" y="58"/>
                    <a:pt x="45" y="56"/>
                  </a:cubicBezTo>
                  <a:cubicBezTo>
                    <a:pt x="48" y="54"/>
                    <a:pt x="50" y="52"/>
                    <a:pt x="53" y="50"/>
                  </a:cubicBezTo>
                  <a:cubicBezTo>
                    <a:pt x="51" y="52"/>
                    <a:pt x="49" y="54"/>
                    <a:pt x="48" y="57"/>
                  </a:cubicBezTo>
                  <a:close/>
                  <a:moveTo>
                    <a:pt x="50" y="58"/>
                  </a:moveTo>
                  <a:cubicBezTo>
                    <a:pt x="50" y="58"/>
                    <a:pt x="50" y="59"/>
                    <a:pt x="50" y="59"/>
                  </a:cubicBezTo>
                  <a:cubicBezTo>
                    <a:pt x="50" y="59"/>
                    <a:pt x="49" y="59"/>
                    <a:pt x="49" y="59"/>
                  </a:cubicBezTo>
                  <a:cubicBezTo>
                    <a:pt x="47" y="61"/>
                    <a:pt x="44" y="64"/>
                    <a:pt x="42" y="67"/>
                  </a:cubicBezTo>
                  <a:cubicBezTo>
                    <a:pt x="43" y="65"/>
                    <a:pt x="45" y="63"/>
                    <a:pt x="46" y="62"/>
                  </a:cubicBezTo>
                  <a:cubicBezTo>
                    <a:pt x="47" y="60"/>
                    <a:pt x="49" y="59"/>
                    <a:pt x="50" y="58"/>
                  </a:cubicBezTo>
                  <a:close/>
                  <a:moveTo>
                    <a:pt x="39" y="86"/>
                  </a:moveTo>
                  <a:cubicBezTo>
                    <a:pt x="39" y="86"/>
                    <a:pt x="39" y="87"/>
                    <a:pt x="39" y="87"/>
                  </a:cubicBezTo>
                  <a:cubicBezTo>
                    <a:pt x="38" y="88"/>
                    <a:pt x="37" y="89"/>
                    <a:pt x="35" y="90"/>
                  </a:cubicBezTo>
                  <a:cubicBezTo>
                    <a:pt x="35" y="90"/>
                    <a:pt x="35" y="90"/>
                    <a:pt x="35" y="90"/>
                  </a:cubicBezTo>
                  <a:cubicBezTo>
                    <a:pt x="37" y="89"/>
                    <a:pt x="38" y="87"/>
                    <a:pt x="39" y="86"/>
                  </a:cubicBezTo>
                  <a:close/>
                  <a:moveTo>
                    <a:pt x="34" y="102"/>
                  </a:moveTo>
                  <a:cubicBezTo>
                    <a:pt x="35" y="103"/>
                    <a:pt x="35" y="105"/>
                    <a:pt x="36" y="107"/>
                  </a:cubicBezTo>
                  <a:cubicBezTo>
                    <a:pt x="35" y="109"/>
                    <a:pt x="35" y="110"/>
                    <a:pt x="35" y="112"/>
                  </a:cubicBezTo>
                  <a:cubicBezTo>
                    <a:pt x="34" y="111"/>
                    <a:pt x="34" y="110"/>
                    <a:pt x="34" y="109"/>
                  </a:cubicBezTo>
                  <a:cubicBezTo>
                    <a:pt x="34" y="106"/>
                    <a:pt x="34" y="104"/>
                    <a:pt x="34" y="102"/>
                  </a:cubicBezTo>
                  <a:close/>
                  <a:moveTo>
                    <a:pt x="36" y="126"/>
                  </a:moveTo>
                  <a:cubicBezTo>
                    <a:pt x="36" y="127"/>
                    <a:pt x="37" y="128"/>
                    <a:pt x="37" y="129"/>
                  </a:cubicBezTo>
                  <a:cubicBezTo>
                    <a:pt x="37" y="129"/>
                    <a:pt x="37" y="130"/>
                    <a:pt x="37" y="130"/>
                  </a:cubicBezTo>
                  <a:cubicBezTo>
                    <a:pt x="37" y="130"/>
                    <a:pt x="37" y="131"/>
                    <a:pt x="37" y="131"/>
                  </a:cubicBezTo>
                  <a:cubicBezTo>
                    <a:pt x="35" y="128"/>
                    <a:pt x="35" y="128"/>
                    <a:pt x="35" y="128"/>
                  </a:cubicBezTo>
                  <a:cubicBezTo>
                    <a:pt x="36" y="127"/>
                    <a:pt x="36" y="127"/>
                    <a:pt x="36" y="126"/>
                  </a:cubicBezTo>
                  <a:close/>
                  <a:moveTo>
                    <a:pt x="36" y="115"/>
                  </a:moveTo>
                  <a:cubicBezTo>
                    <a:pt x="36" y="115"/>
                    <a:pt x="36" y="115"/>
                    <a:pt x="36" y="115"/>
                  </a:cubicBezTo>
                  <a:cubicBezTo>
                    <a:pt x="36" y="114"/>
                    <a:pt x="36" y="112"/>
                    <a:pt x="36" y="111"/>
                  </a:cubicBezTo>
                  <a:cubicBezTo>
                    <a:pt x="36" y="111"/>
                    <a:pt x="37" y="111"/>
                    <a:pt x="37" y="111"/>
                  </a:cubicBezTo>
                  <a:cubicBezTo>
                    <a:pt x="37" y="111"/>
                    <a:pt x="37" y="112"/>
                    <a:pt x="37" y="113"/>
                  </a:cubicBezTo>
                  <a:cubicBezTo>
                    <a:pt x="37" y="114"/>
                    <a:pt x="36" y="114"/>
                    <a:pt x="36" y="115"/>
                  </a:cubicBezTo>
                  <a:close/>
                  <a:moveTo>
                    <a:pt x="36" y="97"/>
                  </a:moveTo>
                  <a:cubicBezTo>
                    <a:pt x="36" y="97"/>
                    <a:pt x="36" y="98"/>
                    <a:pt x="37" y="99"/>
                  </a:cubicBezTo>
                  <a:cubicBezTo>
                    <a:pt x="37" y="99"/>
                    <a:pt x="37" y="100"/>
                    <a:pt x="36" y="100"/>
                  </a:cubicBezTo>
                  <a:cubicBezTo>
                    <a:pt x="36" y="99"/>
                    <a:pt x="36" y="98"/>
                    <a:pt x="36" y="97"/>
                  </a:cubicBezTo>
                  <a:close/>
                  <a:moveTo>
                    <a:pt x="37" y="94"/>
                  </a:moveTo>
                  <a:cubicBezTo>
                    <a:pt x="37" y="93"/>
                    <a:pt x="36" y="92"/>
                    <a:pt x="36" y="92"/>
                  </a:cubicBezTo>
                  <a:cubicBezTo>
                    <a:pt x="37" y="91"/>
                    <a:pt x="38" y="90"/>
                    <a:pt x="38" y="90"/>
                  </a:cubicBezTo>
                  <a:cubicBezTo>
                    <a:pt x="38" y="91"/>
                    <a:pt x="38" y="92"/>
                    <a:pt x="38" y="93"/>
                  </a:cubicBezTo>
                  <a:cubicBezTo>
                    <a:pt x="37" y="93"/>
                    <a:pt x="37" y="93"/>
                    <a:pt x="37" y="94"/>
                  </a:cubicBezTo>
                  <a:close/>
                  <a:moveTo>
                    <a:pt x="39" y="103"/>
                  </a:moveTo>
                  <a:cubicBezTo>
                    <a:pt x="39" y="103"/>
                    <a:pt x="39" y="103"/>
                    <a:pt x="39" y="103"/>
                  </a:cubicBezTo>
                  <a:cubicBezTo>
                    <a:pt x="39" y="104"/>
                    <a:pt x="38" y="104"/>
                    <a:pt x="38" y="104"/>
                  </a:cubicBezTo>
                  <a:cubicBezTo>
                    <a:pt x="38" y="104"/>
                    <a:pt x="38" y="104"/>
                    <a:pt x="38" y="103"/>
                  </a:cubicBezTo>
                  <a:cubicBezTo>
                    <a:pt x="38" y="103"/>
                    <a:pt x="38" y="103"/>
                    <a:pt x="39" y="103"/>
                  </a:cubicBezTo>
                  <a:close/>
                  <a:moveTo>
                    <a:pt x="38" y="97"/>
                  </a:moveTo>
                  <a:cubicBezTo>
                    <a:pt x="38" y="96"/>
                    <a:pt x="39" y="95"/>
                    <a:pt x="39" y="94"/>
                  </a:cubicBezTo>
                  <a:cubicBezTo>
                    <a:pt x="40" y="93"/>
                    <a:pt x="41" y="93"/>
                    <a:pt x="42" y="92"/>
                  </a:cubicBezTo>
                  <a:cubicBezTo>
                    <a:pt x="41" y="93"/>
                    <a:pt x="40" y="94"/>
                    <a:pt x="39" y="95"/>
                  </a:cubicBezTo>
                  <a:cubicBezTo>
                    <a:pt x="39" y="96"/>
                    <a:pt x="40" y="97"/>
                    <a:pt x="41" y="96"/>
                  </a:cubicBezTo>
                  <a:cubicBezTo>
                    <a:pt x="41" y="96"/>
                    <a:pt x="41" y="96"/>
                    <a:pt x="41" y="96"/>
                  </a:cubicBezTo>
                  <a:cubicBezTo>
                    <a:pt x="41" y="96"/>
                    <a:pt x="41" y="96"/>
                    <a:pt x="41" y="96"/>
                  </a:cubicBezTo>
                  <a:cubicBezTo>
                    <a:pt x="41" y="97"/>
                    <a:pt x="41" y="97"/>
                    <a:pt x="41" y="98"/>
                  </a:cubicBezTo>
                  <a:cubicBezTo>
                    <a:pt x="40" y="98"/>
                    <a:pt x="40" y="99"/>
                    <a:pt x="39" y="99"/>
                  </a:cubicBezTo>
                  <a:cubicBezTo>
                    <a:pt x="39" y="99"/>
                    <a:pt x="39" y="98"/>
                    <a:pt x="38" y="97"/>
                  </a:cubicBezTo>
                  <a:close/>
                  <a:moveTo>
                    <a:pt x="40" y="121"/>
                  </a:moveTo>
                  <a:cubicBezTo>
                    <a:pt x="40" y="121"/>
                    <a:pt x="40" y="121"/>
                    <a:pt x="40" y="121"/>
                  </a:cubicBezTo>
                  <a:cubicBezTo>
                    <a:pt x="40" y="122"/>
                    <a:pt x="41" y="123"/>
                    <a:pt x="41" y="124"/>
                  </a:cubicBezTo>
                  <a:cubicBezTo>
                    <a:pt x="41" y="124"/>
                    <a:pt x="41" y="124"/>
                    <a:pt x="40" y="125"/>
                  </a:cubicBezTo>
                  <a:cubicBezTo>
                    <a:pt x="40" y="123"/>
                    <a:pt x="40" y="122"/>
                    <a:pt x="39" y="121"/>
                  </a:cubicBezTo>
                  <a:cubicBezTo>
                    <a:pt x="39" y="121"/>
                    <a:pt x="40" y="121"/>
                    <a:pt x="40" y="121"/>
                  </a:cubicBezTo>
                  <a:close/>
                  <a:moveTo>
                    <a:pt x="40" y="133"/>
                  </a:moveTo>
                  <a:cubicBezTo>
                    <a:pt x="41" y="134"/>
                    <a:pt x="41" y="136"/>
                    <a:pt x="42" y="138"/>
                  </a:cubicBezTo>
                  <a:cubicBezTo>
                    <a:pt x="42" y="138"/>
                    <a:pt x="41" y="138"/>
                    <a:pt x="41" y="138"/>
                  </a:cubicBezTo>
                  <a:cubicBezTo>
                    <a:pt x="41" y="137"/>
                    <a:pt x="40" y="135"/>
                    <a:pt x="40" y="133"/>
                  </a:cubicBezTo>
                  <a:cubicBezTo>
                    <a:pt x="40" y="133"/>
                    <a:pt x="40" y="133"/>
                    <a:pt x="40" y="133"/>
                  </a:cubicBezTo>
                  <a:close/>
                  <a:moveTo>
                    <a:pt x="41" y="96"/>
                  </a:moveTo>
                  <a:cubicBezTo>
                    <a:pt x="43" y="93"/>
                    <a:pt x="46" y="91"/>
                    <a:pt x="48" y="88"/>
                  </a:cubicBezTo>
                  <a:cubicBezTo>
                    <a:pt x="48" y="89"/>
                    <a:pt x="48" y="90"/>
                    <a:pt x="47" y="90"/>
                  </a:cubicBezTo>
                  <a:cubicBezTo>
                    <a:pt x="47" y="91"/>
                    <a:pt x="47" y="92"/>
                    <a:pt x="46" y="92"/>
                  </a:cubicBezTo>
                  <a:cubicBezTo>
                    <a:pt x="45" y="94"/>
                    <a:pt x="44" y="95"/>
                    <a:pt x="43" y="96"/>
                  </a:cubicBezTo>
                  <a:cubicBezTo>
                    <a:pt x="42" y="96"/>
                    <a:pt x="42" y="96"/>
                    <a:pt x="42" y="96"/>
                  </a:cubicBezTo>
                  <a:cubicBezTo>
                    <a:pt x="42" y="95"/>
                    <a:pt x="41" y="95"/>
                    <a:pt x="41" y="96"/>
                  </a:cubicBezTo>
                  <a:close/>
                  <a:moveTo>
                    <a:pt x="43" y="129"/>
                  </a:moveTo>
                  <a:cubicBezTo>
                    <a:pt x="44" y="130"/>
                    <a:pt x="44" y="132"/>
                    <a:pt x="45" y="133"/>
                  </a:cubicBezTo>
                  <a:cubicBezTo>
                    <a:pt x="44" y="134"/>
                    <a:pt x="44" y="134"/>
                    <a:pt x="43" y="135"/>
                  </a:cubicBezTo>
                  <a:cubicBezTo>
                    <a:pt x="43" y="133"/>
                    <a:pt x="43" y="132"/>
                    <a:pt x="42" y="130"/>
                  </a:cubicBezTo>
                  <a:cubicBezTo>
                    <a:pt x="42" y="130"/>
                    <a:pt x="43" y="129"/>
                    <a:pt x="43" y="129"/>
                  </a:cubicBezTo>
                  <a:close/>
                  <a:moveTo>
                    <a:pt x="42" y="140"/>
                  </a:moveTo>
                  <a:cubicBezTo>
                    <a:pt x="43" y="143"/>
                    <a:pt x="44" y="145"/>
                    <a:pt x="44" y="147"/>
                  </a:cubicBezTo>
                  <a:cubicBezTo>
                    <a:pt x="44" y="145"/>
                    <a:pt x="43" y="143"/>
                    <a:pt x="42" y="141"/>
                  </a:cubicBezTo>
                  <a:cubicBezTo>
                    <a:pt x="42" y="141"/>
                    <a:pt x="42" y="141"/>
                    <a:pt x="42" y="140"/>
                  </a:cubicBezTo>
                  <a:close/>
                  <a:moveTo>
                    <a:pt x="44" y="154"/>
                  </a:moveTo>
                  <a:cubicBezTo>
                    <a:pt x="44" y="154"/>
                    <a:pt x="44" y="154"/>
                    <a:pt x="44" y="154"/>
                  </a:cubicBezTo>
                  <a:cubicBezTo>
                    <a:pt x="45" y="157"/>
                    <a:pt x="45" y="160"/>
                    <a:pt x="46" y="164"/>
                  </a:cubicBezTo>
                  <a:cubicBezTo>
                    <a:pt x="45" y="160"/>
                    <a:pt x="44" y="157"/>
                    <a:pt x="44" y="154"/>
                  </a:cubicBezTo>
                  <a:cubicBezTo>
                    <a:pt x="44" y="154"/>
                    <a:pt x="44" y="154"/>
                    <a:pt x="44" y="154"/>
                  </a:cubicBezTo>
                  <a:close/>
                  <a:moveTo>
                    <a:pt x="43" y="174"/>
                  </a:moveTo>
                  <a:cubicBezTo>
                    <a:pt x="43" y="175"/>
                    <a:pt x="44" y="176"/>
                    <a:pt x="44" y="178"/>
                  </a:cubicBezTo>
                  <a:cubicBezTo>
                    <a:pt x="44" y="178"/>
                    <a:pt x="44" y="178"/>
                    <a:pt x="44" y="178"/>
                  </a:cubicBezTo>
                  <a:cubicBezTo>
                    <a:pt x="43" y="176"/>
                    <a:pt x="42" y="175"/>
                    <a:pt x="41" y="174"/>
                  </a:cubicBezTo>
                  <a:cubicBezTo>
                    <a:pt x="41" y="173"/>
                    <a:pt x="41" y="172"/>
                    <a:pt x="41" y="171"/>
                  </a:cubicBezTo>
                  <a:cubicBezTo>
                    <a:pt x="42" y="172"/>
                    <a:pt x="42" y="173"/>
                    <a:pt x="43" y="174"/>
                  </a:cubicBezTo>
                  <a:close/>
                  <a:moveTo>
                    <a:pt x="42" y="176"/>
                  </a:moveTo>
                  <a:cubicBezTo>
                    <a:pt x="43" y="178"/>
                    <a:pt x="44" y="180"/>
                    <a:pt x="45" y="181"/>
                  </a:cubicBezTo>
                  <a:cubicBezTo>
                    <a:pt x="46" y="183"/>
                    <a:pt x="46" y="184"/>
                    <a:pt x="47" y="186"/>
                  </a:cubicBezTo>
                  <a:cubicBezTo>
                    <a:pt x="47" y="187"/>
                    <a:pt x="46" y="188"/>
                    <a:pt x="45" y="190"/>
                  </a:cubicBezTo>
                  <a:cubicBezTo>
                    <a:pt x="44" y="187"/>
                    <a:pt x="43" y="185"/>
                    <a:pt x="42" y="182"/>
                  </a:cubicBezTo>
                  <a:cubicBezTo>
                    <a:pt x="42" y="180"/>
                    <a:pt x="42" y="178"/>
                    <a:pt x="42" y="176"/>
                  </a:cubicBezTo>
                  <a:close/>
                  <a:moveTo>
                    <a:pt x="46" y="192"/>
                  </a:moveTo>
                  <a:cubicBezTo>
                    <a:pt x="47" y="191"/>
                    <a:pt x="47" y="190"/>
                    <a:pt x="48" y="188"/>
                  </a:cubicBezTo>
                  <a:cubicBezTo>
                    <a:pt x="49" y="192"/>
                    <a:pt x="50" y="196"/>
                    <a:pt x="52" y="200"/>
                  </a:cubicBezTo>
                  <a:cubicBezTo>
                    <a:pt x="51" y="200"/>
                    <a:pt x="51" y="199"/>
                    <a:pt x="51" y="199"/>
                  </a:cubicBezTo>
                  <a:cubicBezTo>
                    <a:pt x="49" y="197"/>
                    <a:pt x="47" y="194"/>
                    <a:pt x="46" y="192"/>
                  </a:cubicBezTo>
                  <a:cubicBezTo>
                    <a:pt x="46" y="192"/>
                    <a:pt x="46" y="192"/>
                    <a:pt x="46" y="192"/>
                  </a:cubicBezTo>
                  <a:close/>
                  <a:moveTo>
                    <a:pt x="50" y="174"/>
                  </a:moveTo>
                  <a:cubicBezTo>
                    <a:pt x="50" y="171"/>
                    <a:pt x="49" y="168"/>
                    <a:pt x="48" y="165"/>
                  </a:cubicBezTo>
                  <a:cubicBezTo>
                    <a:pt x="48" y="163"/>
                    <a:pt x="48" y="162"/>
                    <a:pt x="48" y="161"/>
                  </a:cubicBezTo>
                  <a:cubicBezTo>
                    <a:pt x="48" y="161"/>
                    <a:pt x="48" y="162"/>
                    <a:pt x="49" y="162"/>
                  </a:cubicBezTo>
                  <a:cubicBezTo>
                    <a:pt x="49" y="163"/>
                    <a:pt x="49" y="163"/>
                    <a:pt x="49" y="164"/>
                  </a:cubicBezTo>
                  <a:cubicBezTo>
                    <a:pt x="49" y="165"/>
                    <a:pt x="50" y="165"/>
                    <a:pt x="50" y="165"/>
                  </a:cubicBezTo>
                  <a:cubicBezTo>
                    <a:pt x="50" y="166"/>
                    <a:pt x="49" y="166"/>
                    <a:pt x="49" y="166"/>
                  </a:cubicBezTo>
                  <a:cubicBezTo>
                    <a:pt x="49" y="167"/>
                    <a:pt x="49" y="167"/>
                    <a:pt x="50" y="167"/>
                  </a:cubicBezTo>
                  <a:cubicBezTo>
                    <a:pt x="51" y="170"/>
                    <a:pt x="52" y="173"/>
                    <a:pt x="53" y="175"/>
                  </a:cubicBezTo>
                  <a:cubicBezTo>
                    <a:pt x="53" y="176"/>
                    <a:pt x="52" y="176"/>
                    <a:pt x="52" y="176"/>
                  </a:cubicBezTo>
                  <a:cubicBezTo>
                    <a:pt x="51" y="176"/>
                    <a:pt x="51" y="175"/>
                    <a:pt x="50" y="174"/>
                  </a:cubicBezTo>
                  <a:close/>
                  <a:moveTo>
                    <a:pt x="51" y="186"/>
                  </a:moveTo>
                  <a:cubicBezTo>
                    <a:pt x="50" y="185"/>
                    <a:pt x="50" y="184"/>
                    <a:pt x="49" y="183"/>
                  </a:cubicBezTo>
                  <a:cubicBezTo>
                    <a:pt x="49" y="182"/>
                    <a:pt x="50" y="182"/>
                    <a:pt x="50" y="181"/>
                  </a:cubicBezTo>
                  <a:cubicBezTo>
                    <a:pt x="50" y="181"/>
                    <a:pt x="50" y="181"/>
                    <a:pt x="50" y="181"/>
                  </a:cubicBezTo>
                  <a:cubicBezTo>
                    <a:pt x="50" y="183"/>
                    <a:pt x="51" y="184"/>
                    <a:pt x="51" y="186"/>
                  </a:cubicBezTo>
                  <a:close/>
                  <a:moveTo>
                    <a:pt x="52" y="179"/>
                  </a:moveTo>
                  <a:cubicBezTo>
                    <a:pt x="53" y="179"/>
                    <a:pt x="53" y="179"/>
                    <a:pt x="54" y="179"/>
                  </a:cubicBezTo>
                  <a:cubicBezTo>
                    <a:pt x="54" y="179"/>
                    <a:pt x="54" y="179"/>
                    <a:pt x="55" y="180"/>
                  </a:cubicBezTo>
                  <a:cubicBezTo>
                    <a:pt x="55" y="181"/>
                    <a:pt x="56" y="183"/>
                    <a:pt x="56" y="184"/>
                  </a:cubicBezTo>
                  <a:cubicBezTo>
                    <a:pt x="56" y="184"/>
                    <a:pt x="55" y="183"/>
                    <a:pt x="55" y="183"/>
                  </a:cubicBezTo>
                  <a:cubicBezTo>
                    <a:pt x="54" y="182"/>
                    <a:pt x="53" y="181"/>
                    <a:pt x="52" y="181"/>
                  </a:cubicBezTo>
                  <a:cubicBezTo>
                    <a:pt x="52" y="180"/>
                    <a:pt x="52" y="180"/>
                    <a:pt x="52" y="179"/>
                  </a:cubicBezTo>
                  <a:cubicBezTo>
                    <a:pt x="52" y="179"/>
                    <a:pt x="52" y="179"/>
                    <a:pt x="52" y="179"/>
                  </a:cubicBezTo>
                  <a:close/>
                  <a:moveTo>
                    <a:pt x="54" y="184"/>
                  </a:moveTo>
                  <a:cubicBezTo>
                    <a:pt x="56" y="186"/>
                    <a:pt x="57" y="188"/>
                    <a:pt x="59" y="190"/>
                  </a:cubicBezTo>
                  <a:cubicBezTo>
                    <a:pt x="59" y="190"/>
                    <a:pt x="59" y="190"/>
                    <a:pt x="59" y="190"/>
                  </a:cubicBezTo>
                  <a:cubicBezTo>
                    <a:pt x="59" y="191"/>
                    <a:pt x="58" y="193"/>
                    <a:pt x="57" y="194"/>
                  </a:cubicBezTo>
                  <a:cubicBezTo>
                    <a:pt x="57" y="194"/>
                    <a:pt x="57" y="194"/>
                    <a:pt x="57" y="194"/>
                  </a:cubicBezTo>
                  <a:cubicBezTo>
                    <a:pt x="56" y="190"/>
                    <a:pt x="55" y="187"/>
                    <a:pt x="54" y="184"/>
                  </a:cubicBezTo>
                  <a:cubicBezTo>
                    <a:pt x="54" y="184"/>
                    <a:pt x="54" y="184"/>
                    <a:pt x="54" y="184"/>
                  </a:cubicBezTo>
                  <a:close/>
                  <a:moveTo>
                    <a:pt x="58" y="195"/>
                  </a:moveTo>
                  <a:cubicBezTo>
                    <a:pt x="59" y="195"/>
                    <a:pt x="60" y="194"/>
                    <a:pt x="61" y="194"/>
                  </a:cubicBezTo>
                  <a:cubicBezTo>
                    <a:pt x="63" y="195"/>
                    <a:pt x="64" y="197"/>
                    <a:pt x="65" y="198"/>
                  </a:cubicBezTo>
                  <a:cubicBezTo>
                    <a:pt x="64" y="199"/>
                    <a:pt x="64" y="200"/>
                    <a:pt x="64" y="200"/>
                  </a:cubicBezTo>
                  <a:cubicBezTo>
                    <a:pt x="62" y="199"/>
                    <a:pt x="60" y="197"/>
                    <a:pt x="58" y="195"/>
                  </a:cubicBezTo>
                  <a:close/>
                  <a:moveTo>
                    <a:pt x="63" y="193"/>
                  </a:moveTo>
                  <a:cubicBezTo>
                    <a:pt x="64" y="192"/>
                    <a:pt x="65" y="192"/>
                    <a:pt x="65" y="192"/>
                  </a:cubicBezTo>
                  <a:cubicBezTo>
                    <a:pt x="66" y="192"/>
                    <a:pt x="67" y="193"/>
                    <a:pt x="68" y="194"/>
                  </a:cubicBezTo>
                  <a:cubicBezTo>
                    <a:pt x="68" y="194"/>
                    <a:pt x="67" y="195"/>
                    <a:pt x="67" y="196"/>
                  </a:cubicBezTo>
                  <a:cubicBezTo>
                    <a:pt x="65" y="195"/>
                    <a:pt x="64" y="194"/>
                    <a:pt x="63" y="193"/>
                  </a:cubicBezTo>
                  <a:close/>
                  <a:moveTo>
                    <a:pt x="70" y="195"/>
                  </a:moveTo>
                  <a:cubicBezTo>
                    <a:pt x="70" y="196"/>
                    <a:pt x="71" y="196"/>
                    <a:pt x="72" y="197"/>
                  </a:cubicBezTo>
                  <a:cubicBezTo>
                    <a:pt x="72" y="198"/>
                    <a:pt x="72" y="198"/>
                    <a:pt x="72" y="198"/>
                  </a:cubicBezTo>
                  <a:cubicBezTo>
                    <a:pt x="72" y="199"/>
                    <a:pt x="72" y="199"/>
                    <a:pt x="72" y="199"/>
                  </a:cubicBezTo>
                  <a:cubicBezTo>
                    <a:pt x="72" y="199"/>
                    <a:pt x="72" y="199"/>
                    <a:pt x="71" y="199"/>
                  </a:cubicBezTo>
                  <a:cubicBezTo>
                    <a:pt x="71" y="199"/>
                    <a:pt x="70" y="198"/>
                    <a:pt x="69" y="198"/>
                  </a:cubicBezTo>
                  <a:cubicBezTo>
                    <a:pt x="68" y="198"/>
                    <a:pt x="68" y="198"/>
                    <a:pt x="68" y="198"/>
                  </a:cubicBezTo>
                  <a:cubicBezTo>
                    <a:pt x="68" y="197"/>
                    <a:pt x="68" y="197"/>
                    <a:pt x="68" y="197"/>
                  </a:cubicBezTo>
                  <a:cubicBezTo>
                    <a:pt x="68" y="196"/>
                    <a:pt x="69" y="195"/>
                    <a:pt x="70" y="195"/>
                  </a:cubicBezTo>
                  <a:close/>
                  <a:moveTo>
                    <a:pt x="67" y="190"/>
                  </a:moveTo>
                  <a:cubicBezTo>
                    <a:pt x="69" y="190"/>
                    <a:pt x="70" y="189"/>
                    <a:pt x="71" y="188"/>
                  </a:cubicBezTo>
                  <a:cubicBezTo>
                    <a:pt x="71" y="188"/>
                    <a:pt x="72" y="189"/>
                    <a:pt x="72" y="189"/>
                  </a:cubicBezTo>
                  <a:cubicBezTo>
                    <a:pt x="71" y="190"/>
                    <a:pt x="71" y="191"/>
                    <a:pt x="70" y="192"/>
                  </a:cubicBezTo>
                  <a:cubicBezTo>
                    <a:pt x="69" y="191"/>
                    <a:pt x="68" y="191"/>
                    <a:pt x="67" y="190"/>
                  </a:cubicBezTo>
                  <a:close/>
                  <a:moveTo>
                    <a:pt x="72" y="185"/>
                  </a:moveTo>
                  <a:cubicBezTo>
                    <a:pt x="71" y="184"/>
                    <a:pt x="70" y="183"/>
                    <a:pt x="68" y="181"/>
                  </a:cubicBezTo>
                  <a:cubicBezTo>
                    <a:pt x="69" y="181"/>
                    <a:pt x="69" y="181"/>
                    <a:pt x="69" y="180"/>
                  </a:cubicBezTo>
                  <a:cubicBezTo>
                    <a:pt x="70" y="181"/>
                    <a:pt x="71" y="181"/>
                    <a:pt x="72" y="182"/>
                  </a:cubicBezTo>
                  <a:cubicBezTo>
                    <a:pt x="72" y="182"/>
                    <a:pt x="73" y="182"/>
                    <a:pt x="73" y="182"/>
                  </a:cubicBezTo>
                  <a:cubicBezTo>
                    <a:pt x="73" y="183"/>
                    <a:pt x="73" y="184"/>
                    <a:pt x="73" y="184"/>
                  </a:cubicBezTo>
                  <a:cubicBezTo>
                    <a:pt x="73" y="185"/>
                    <a:pt x="72" y="185"/>
                    <a:pt x="72" y="185"/>
                  </a:cubicBezTo>
                  <a:close/>
                  <a:moveTo>
                    <a:pt x="71" y="151"/>
                  </a:moveTo>
                  <a:cubicBezTo>
                    <a:pt x="72" y="150"/>
                    <a:pt x="72" y="150"/>
                    <a:pt x="73" y="149"/>
                  </a:cubicBezTo>
                  <a:cubicBezTo>
                    <a:pt x="73" y="149"/>
                    <a:pt x="73" y="150"/>
                    <a:pt x="73" y="150"/>
                  </a:cubicBezTo>
                  <a:cubicBezTo>
                    <a:pt x="72" y="150"/>
                    <a:pt x="72" y="151"/>
                    <a:pt x="71" y="151"/>
                  </a:cubicBezTo>
                  <a:close/>
                  <a:moveTo>
                    <a:pt x="72" y="119"/>
                  </a:moveTo>
                  <a:cubicBezTo>
                    <a:pt x="72" y="119"/>
                    <a:pt x="71" y="120"/>
                    <a:pt x="71" y="120"/>
                  </a:cubicBezTo>
                  <a:cubicBezTo>
                    <a:pt x="72" y="119"/>
                    <a:pt x="72" y="118"/>
                    <a:pt x="72" y="118"/>
                  </a:cubicBezTo>
                  <a:cubicBezTo>
                    <a:pt x="73" y="117"/>
                    <a:pt x="73" y="117"/>
                    <a:pt x="74" y="116"/>
                  </a:cubicBezTo>
                  <a:cubicBezTo>
                    <a:pt x="74" y="116"/>
                    <a:pt x="74" y="116"/>
                    <a:pt x="74" y="116"/>
                  </a:cubicBezTo>
                  <a:cubicBezTo>
                    <a:pt x="73" y="117"/>
                    <a:pt x="72" y="118"/>
                    <a:pt x="72" y="119"/>
                  </a:cubicBezTo>
                  <a:close/>
                  <a:moveTo>
                    <a:pt x="78" y="130"/>
                  </a:moveTo>
                  <a:cubicBezTo>
                    <a:pt x="78" y="131"/>
                    <a:pt x="79" y="132"/>
                    <a:pt x="79" y="134"/>
                  </a:cubicBezTo>
                  <a:cubicBezTo>
                    <a:pt x="77" y="135"/>
                    <a:pt x="75" y="136"/>
                    <a:pt x="74" y="137"/>
                  </a:cubicBezTo>
                  <a:cubicBezTo>
                    <a:pt x="73" y="137"/>
                    <a:pt x="73" y="136"/>
                    <a:pt x="73" y="135"/>
                  </a:cubicBezTo>
                  <a:cubicBezTo>
                    <a:pt x="75" y="134"/>
                    <a:pt x="76" y="132"/>
                    <a:pt x="78" y="130"/>
                  </a:cubicBezTo>
                  <a:close/>
                  <a:moveTo>
                    <a:pt x="75" y="140"/>
                  </a:moveTo>
                  <a:cubicBezTo>
                    <a:pt x="76" y="140"/>
                    <a:pt x="77" y="139"/>
                    <a:pt x="78" y="138"/>
                  </a:cubicBezTo>
                  <a:cubicBezTo>
                    <a:pt x="77" y="139"/>
                    <a:pt x="76" y="141"/>
                    <a:pt x="75" y="142"/>
                  </a:cubicBezTo>
                  <a:cubicBezTo>
                    <a:pt x="75" y="142"/>
                    <a:pt x="74" y="142"/>
                    <a:pt x="74" y="141"/>
                  </a:cubicBezTo>
                  <a:cubicBezTo>
                    <a:pt x="75" y="141"/>
                    <a:pt x="75" y="141"/>
                    <a:pt x="75" y="140"/>
                  </a:cubicBezTo>
                  <a:close/>
                  <a:moveTo>
                    <a:pt x="80" y="138"/>
                  </a:moveTo>
                  <a:cubicBezTo>
                    <a:pt x="80" y="139"/>
                    <a:pt x="80" y="139"/>
                    <a:pt x="80" y="140"/>
                  </a:cubicBezTo>
                  <a:cubicBezTo>
                    <a:pt x="79" y="142"/>
                    <a:pt x="77" y="143"/>
                    <a:pt x="76" y="145"/>
                  </a:cubicBezTo>
                  <a:cubicBezTo>
                    <a:pt x="77" y="142"/>
                    <a:pt x="79" y="140"/>
                    <a:pt x="80" y="138"/>
                  </a:cubicBezTo>
                  <a:close/>
                  <a:moveTo>
                    <a:pt x="78" y="145"/>
                  </a:moveTo>
                  <a:cubicBezTo>
                    <a:pt x="78" y="145"/>
                    <a:pt x="78" y="145"/>
                    <a:pt x="78" y="145"/>
                  </a:cubicBezTo>
                  <a:cubicBezTo>
                    <a:pt x="77" y="146"/>
                    <a:pt x="77" y="146"/>
                    <a:pt x="76" y="147"/>
                  </a:cubicBezTo>
                  <a:cubicBezTo>
                    <a:pt x="76" y="147"/>
                    <a:pt x="76" y="147"/>
                    <a:pt x="76" y="147"/>
                  </a:cubicBezTo>
                  <a:cubicBezTo>
                    <a:pt x="77" y="146"/>
                    <a:pt x="77" y="145"/>
                    <a:pt x="78" y="145"/>
                  </a:cubicBezTo>
                  <a:close/>
                  <a:moveTo>
                    <a:pt x="78" y="166"/>
                  </a:moveTo>
                  <a:cubicBezTo>
                    <a:pt x="78" y="166"/>
                    <a:pt x="78" y="167"/>
                    <a:pt x="79" y="167"/>
                  </a:cubicBezTo>
                  <a:cubicBezTo>
                    <a:pt x="78" y="168"/>
                    <a:pt x="78" y="168"/>
                    <a:pt x="78" y="168"/>
                  </a:cubicBezTo>
                  <a:cubicBezTo>
                    <a:pt x="78" y="168"/>
                    <a:pt x="78" y="168"/>
                    <a:pt x="78" y="168"/>
                  </a:cubicBezTo>
                  <a:cubicBezTo>
                    <a:pt x="78" y="167"/>
                    <a:pt x="78" y="167"/>
                    <a:pt x="78" y="166"/>
                  </a:cubicBezTo>
                  <a:cubicBezTo>
                    <a:pt x="78" y="166"/>
                    <a:pt x="78" y="166"/>
                    <a:pt x="78" y="166"/>
                  </a:cubicBezTo>
                  <a:close/>
                  <a:moveTo>
                    <a:pt x="78" y="155"/>
                  </a:moveTo>
                  <a:cubicBezTo>
                    <a:pt x="80" y="153"/>
                    <a:pt x="81" y="152"/>
                    <a:pt x="83" y="151"/>
                  </a:cubicBezTo>
                  <a:cubicBezTo>
                    <a:pt x="83" y="152"/>
                    <a:pt x="83" y="153"/>
                    <a:pt x="83" y="154"/>
                  </a:cubicBezTo>
                  <a:cubicBezTo>
                    <a:pt x="82" y="156"/>
                    <a:pt x="81" y="157"/>
                    <a:pt x="80" y="159"/>
                  </a:cubicBezTo>
                  <a:cubicBezTo>
                    <a:pt x="79" y="158"/>
                    <a:pt x="79" y="156"/>
                    <a:pt x="78" y="155"/>
                  </a:cubicBezTo>
                  <a:close/>
                  <a:moveTo>
                    <a:pt x="85" y="152"/>
                  </a:moveTo>
                  <a:cubicBezTo>
                    <a:pt x="85" y="151"/>
                    <a:pt x="84" y="150"/>
                    <a:pt x="84" y="149"/>
                  </a:cubicBezTo>
                  <a:cubicBezTo>
                    <a:pt x="85" y="149"/>
                    <a:pt x="85" y="149"/>
                    <a:pt x="85" y="148"/>
                  </a:cubicBezTo>
                  <a:cubicBezTo>
                    <a:pt x="85" y="149"/>
                    <a:pt x="85" y="149"/>
                    <a:pt x="85" y="149"/>
                  </a:cubicBezTo>
                  <a:cubicBezTo>
                    <a:pt x="85" y="149"/>
                    <a:pt x="85" y="150"/>
                    <a:pt x="86" y="150"/>
                  </a:cubicBezTo>
                  <a:cubicBezTo>
                    <a:pt x="86" y="150"/>
                    <a:pt x="86" y="150"/>
                    <a:pt x="87" y="150"/>
                  </a:cubicBezTo>
                  <a:cubicBezTo>
                    <a:pt x="86" y="151"/>
                    <a:pt x="85" y="151"/>
                    <a:pt x="85" y="152"/>
                  </a:cubicBezTo>
                  <a:close/>
                  <a:moveTo>
                    <a:pt x="85" y="156"/>
                  </a:moveTo>
                  <a:cubicBezTo>
                    <a:pt x="85" y="155"/>
                    <a:pt x="85" y="155"/>
                    <a:pt x="85" y="155"/>
                  </a:cubicBezTo>
                  <a:cubicBezTo>
                    <a:pt x="86" y="154"/>
                    <a:pt x="86" y="153"/>
                    <a:pt x="87" y="153"/>
                  </a:cubicBezTo>
                  <a:cubicBezTo>
                    <a:pt x="87" y="153"/>
                    <a:pt x="88" y="153"/>
                    <a:pt x="88" y="152"/>
                  </a:cubicBezTo>
                  <a:cubicBezTo>
                    <a:pt x="89" y="151"/>
                    <a:pt x="90" y="150"/>
                    <a:pt x="92" y="148"/>
                  </a:cubicBezTo>
                  <a:cubicBezTo>
                    <a:pt x="92" y="148"/>
                    <a:pt x="92" y="148"/>
                    <a:pt x="93" y="148"/>
                  </a:cubicBezTo>
                  <a:cubicBezTo>
                    <a:pt x="92" y="148"/>
                    <a:pt x="92" y="149"/>
                    <a:pt x="92" y="149"/>
                  </a:cubicBezTo>
                  <a:cubicBezTo>
                    <a:pt x="90" y="151"/>
                    <a:pt x="88" y="153"/>
                    <a:pt x="85" y="156"/>
                  </a:cubicBezTo>
                  <a:close/>
                  <a:moveTo>
                    <a:pt x="86" y="182"/>
                  </a:moveTo>
                  <a:cubicBezTo>
                    <a:pt x="86" y="182"/>
                    <a:pt x="86" y="182"/>
                    <a:pt x="86" y="182"/>
                  </a:cubicBezTo>
                  <a:cubicBezTo>
                    <a:pt x="86" y="182"/>
                    <a:pt x="85" y="181"/>
                    <a:pt x="85" y="181"/>
                  </a:cubicBezTo>
                  <a:cubicBezTo>
                    <a:pt x="85" y="180"/>
                    <a:pt x="86" y="180"/>
                    <a:pt x="86" y="179"/>
                  </a:cubicBezTo>
                  <a:cubicBezTo>
                    <a:pt x="86" y="180"/>
                    <a:pt x="86" y="181"/>
                    <a:pt x="86" y="182"/>
                  </a:cubicBezTo>
                  <a:close/>
                  <a:moveTo>
                    <a:pt x="88" y="160"/>
                  </a:moveTo>
                  <a:cubicBezTo>
                    <a:pt x="92" y="158"/>
                    <a:pt x="95" y="156"/>
                    <a:pt x="99" y="154"/>
                  </a:cubicBezTo>
                  <a:cubicBezTo>
                    <a:pt x="98" y="155"/>
                    <a:pt x="97" y="156"/>
                    <a:pt x="96" y="157"/>
                  </a:cubicBezTo>
                  <a:cubicBezTo>
                    <a:pt x="93" y="159"/>
                    <a:pt x="90" y="161"/>
                    <a:pt x="87" y="163"/>
                  </a:cubicBezTo>
                  <a:cubicBezTo>
                    <a:pt x="87" y="163"/>
                    <a:pt x="86" y="162"/>
                    <a:pt x="86" y="162"/>
                  </a:cubicBezTo>
                  <a:cubicBezTo>
                    <a:pt x="87" y="161"/>
                    <a:pt x="88" y="160"/>
                    <a:pt x="88" y="160"/>
                  </a:cubicBezTo>
                  <a:close/>
                  <a:moveTo>
                    <a:pt x="88" y="168"/>
                  </a:moveTo>
                  <a:cubicBezTo>
                    <a:pt x="90" y="166"/>
                    <a:pt x="92" y="165"/>
                    <a:pt x="94" y="163"/>
                  </a:cubicBezTo>
                  <a:cubicBezTo>
                    <a:pt x="92" y="165"/>
                    <a:pt x="90" y="167"/>
                    <a:pt x="87" y="169"/>
                  </a:cubicBezTo>
                  <a:cubicBezTo>
                    <a:pt x="87" y="169"/>
                    <a:pt x="87" y="169"/>
                    <a:pt x="87" y="169"/>
                  </a:cubicBezTo>
                  <a:cubicBezTo>
                    <a:pt x="88" y="169"/>
                    <a:pt x="88" y="168"/>
                    <a:pt x="88" y="168"/>
                  </a:cubicBezTo>
                  <a:close/>
                  <a:moveTo>
                    <a:pt x="97" y="177"/>
                  </a:moveTo>
                  <a:cubicBezTo>
                    <a:pt x="99" y="175"/>
                    <a:pt x="101" y="174"/>
                    <a:pt x="103" y="173"/>
                  </a:cubicBezTo>
                  <a:cubicBezTo>
                    <a:pt x="101" y="175"/>
                    <a:pt x="99" y="177"/>
                    <a:pt x="97" y="179"/>
                  </a:cubicBezTo>
                  <a:cubicBezTo>
                    <a:pt x="96" y="179"/>
                    <a:pt x="95" y="180"/>
                    <a:pt x="94" y="180"/>
                  </a:cubicBezTo>
                  <a:cubicBezTo>
                    <a:pt x="95" y="179"/>
                    <a:pt x="96" y="178"/>
                    <a:pt x="97" y="177"/>
                  </a:cubicBezTo>
                  <a:close/>
                  <a:moveTo>
                    <a:pt x="102" y="157"/>
                  </a:moveTo>
                  <a:cubicBezTo>
                    <a:pt x="99" y="158"/>
                    <a:pt x="97" y="160"/>
                    <a:pt x="95" y="161"/>
                  </a:cubicBezTo>
                  <a:cubicBezTo>
                    <a:pt x="95" y="161"/>
                    <a:pt x="95" y="161"/>
                    <a:pt x="94" y="161"/>
                  </a:cubicBezTo>
                  <a:cubicBezTo>
                    <a:pt x="95" y="160"/>
                    <a:pt x="96" y="159"/>
                    <a:pt x="97" y="158"/>
                  </a:cubicBezTo>
                  <a:cubicBezTo>
                    <a:pt x="99" y="157"/>
                    <a:pt x="102" y="155"/>
                    <a:pt x="105" y="154"/>
                  </a:cubicBezTo>
                  <a:cubicBezTo>
                    <a:pt x="104" y="155"/>
                    <a:pt x="103" y="156"/>
                    <a:pt x="102" y="157"/>
                  </a:cubicBezTo>
                  <a:close/>
                  <a:moveTo>
                    <a:pt x="106" y="167"/>
                  </a:moveTo>
                  <a:cubicBezTo>
                    <a:pt x="108" y="166"/>
                    <a:pt x="110" y="165"/>
                    <a:pt x="112" y="164"/>
                  </a:cubicBezTo>
                  <a:cubicBezTo>
                    <a:pt x="111" y="165"/>
                    <a:pt x="110" y="166"/>
                    <a:pt x="109" y="167"/>
                  </a:cubicBezTo>
                  <a:cubicBezTo>
                    <a:pt x="107" y="168"/>
                    <a:pt x="105" y="170"/>
                    <a:pt x="103" y="171"/>
                  </a:cubicBezTo>
                  <a:cubicBezTo>
                    <a:pt x="104" y="170"/>
                    <a:pt x="105" y="168"/>
                    <a:pt x="106" y="167"/>
                  </a:cubicBezTo>
                  <a:close/>
                  <a:moveTo>
                    <a:pt x="109" y="171"/>
                  </a:moveTo>
                  <a:cubicBezTo>
                    <a:pt x="110" y="170"/>
                    <a:pt x="111" y="169"/>
                    <a:pt x="112" y="168"/>
                  </a:cubicBezTo>
                  <a:cubicBezTo>
                    <a:pt x="114" y="167"/>
                    <a:pt x="117" y="165"/>
                    <a:pt x="119" y="164"/>
                  </a:cubicBezTo>
                  <a:cubicBezTo>
                    <a:pt x="116" y="167"/>
                    <a:pt x="113" y="169"/>
                    <a:pt x="110" y="172"/>
                  </a:cubicBezTo>
                  <a:cubicBezTo>
                    <a:pt x="108" y="173"/>
                    <a:pt x="107" y="174"/>
                    <a:pt x="105" y="175"/>
                  </a:cubicBezTo>
                  <a:cubicBezTo>
                    <a:pt x="106" y="174"/>
                    <a:pt x="107" y="172"/>
                    <a:pt x="109" y="171"/>
                  </a:cubicBezTo>
                  <a:close/>
                  <a:moveTo>
                    <a:pt x="105" y="184"/>
                  </a:moveTo>
                  <a:cubicBezTo>
                    <a:pt x="106" y="183"/>
                    <a:pt x="107" y="183"/>
                    <a:pt x="108" y="183"/>
                  </a:cubicBezTo>
                  <a:cubicBezTo>
                    <a:pt x="106" y="184"/>
                    <a:pt x="104" y="186"/>
                    <a:pt x="102" y="187"/>
                  </a:cubicBezTo>
                  <a:cubicBezTo>
                    <a:pt x="103" y="186"/>
                    <a:pt x="104" y="185"/>
                    <a:pt x="105" y="184"/>
                  </a:cubicBezTo>
                  <a:close/>
                  <a:moveTo>
                    <a:pt x="103" y="196"/>
                  </a:moveTo>
                  <a:cubicBezTo>
                    <a:pt x="103" y="196"/>
                    <a:pt x="102" y="196"/>
                    <a:pt x="101" y="196"/>
                  </a:cubicBezTo>
                  <a:cubicBezTo>
                    <a:pt x="101" y="196"/>
                    <a:pt x="100" y="196"/>
                    <a:pt x="100" y="196"/>
                  </a:cubicBezTo>
                  <a:cubicBezTo>
                    <a:pt x="101" y="195"/>
                    <a:pt x="101" y="195"/>
                    <a:pt x="101" y="194"/>
                  </a:cubicBezTo>
                  <a:cubicBezTo>
                    <a:pt x="102" y="195"/>
                    <a:pt x="103" y="195"/>
                    <a:pt x="103" y="196"/>
                  </a:cubicBezTo>
                  <a:close/>
                  <a:moveTo>
                    <a:pt x="102" y="202"/>
                  </a:moveTo>
                  <a:cubicBezTo>
                    <a:pt x="101" y="202"/>
                    <a:pt x="100" y="203"/>
                    <a:pt x="99" y="204"/>
                  </a:cubicBezTo>
                  <a:cubicBezTo>
                    <a:pt x="99" y="204"/>
                    <a:pt x="99" y="204"/>
                    <a:pt x="99" y="203"/>
                  </a:cubicBezTo>
                  <a:cubicBezTo>
                    <a:pt x="99" y="203"/>
                    <a:pt x="99" y="203"/>
                    <a:pt x="99" y="203"/>
                  </a:cubicBezTo>
                  <a:cubicBezTo>
                    <a:pt x="100" y="203"/>
                    <a:pt x="100" y="202"/>
                    <a:pt x="101" y="201"/>
                  </a:cubicBezTo>
                  <a:cubicBezTo>
                    <a:pt x="101" y="201"/>
                    <a:pt x="101" y="202"/>
                    <a:pt x="102" y="202"/>
                  </a:cubicBezTo>
                  <a:close/>
                  <a:moveTo>
                    <a:pt x="99" y="188"/>
                  </a:moveTo>
                  <a:cubicBezTo>
                    <a:pt x="98" y="188"/>
                    <a:pt x="97" y="189"/>
                    <a:pt x="97" y="190"/>
                  </a:cubicBezTo>
                  <a:cubicBezTo>
                    <a:pt x="95" y="189"/>
                    <a:pt x="95" y="189"/>
                    <a:pt x="95" y="189"/>
                  </a:cubicBezTo>
                  <a:cubicBezTo>
                    <a:pt x="96" y="189"/>
                    <a:pt x="97" y="188"/>
                    <a:pt x="97" y="187"/>
                  </a:cubicBezTo>
                  <a:cubicBezTo>
                    <a:pt x="97" y="187"/>
                    <a:pt x="98" y="187"/>
                    <a:pt x="98" y="187"/>
                  </a:cubicBezTo>
                  <a:cubicBezTo>
                    <a:pt x="99" y="187"/>
                    <a:pt x="100" y="186"/>
                    <a:pt x="100" y="186"/>
                  </a:cubicBezTo>
                  <a:cubicBezTo>
                    <a:pt x="100" y="187"/>
                    <a:pt x="99" y="187"/>
                    <a:pt x="99" y="188"/>
                  </a:cubicBezTo>
                  <a:close/>
                  <a:moveTo>
                    <a:pt x="98" y="200"/>
                  </a:moveTo>
                  <a:cubicBezTo>
                    <a:pt x="99" y="200"/>
                    <a:pt x="99" y="200"/>
                    <a:pt x="99" y="200"/>
                  </a:cubicBezTo>
                  <a:cubicBezTo>
                    <a:pt x="98" y="201"/>
                    <a:pt x="98" y="202"/>
                    <a:pt x="97" y="202"/>
                  </a:cubicBezTo>
                  <a:cubicBezTo>
                    <a:pt x="96" y="202"/>
                    <a:pt x="96" y="201"/>
                    <a:pt x="95" y="201"/>
                  </a:cubicBezTo>
                  <a:cubicBezTo>
                    <a:pt x="95" y="201"/>
                    <a:pt x="95" y="201"/>
                    <a:pt x="95" y="201"/>
                  </a:cubicBezTo>
                  <a:cubicBezTo>
                    <a:pt x="96" y="200"/>
                    <a:pt x="97" y="200"/>
                    <a:pt x="98" y="200"/>
                  </a:cubicBezTo>
                  <a:close/>
                  <a:moveTo>
                    <a:pt x="98" y="206"/>
                  </a:moveTo>
                  <a:cubicBezTo>
                    <a:pt x="99" y="207"/>
                    <a:pt x="100" y="208"/>
                    <a:pt x="102" y="209"/>
                  </a:cubicBezTo>
                  <a:cubicBezTo>
                    <a:pt x="102" y="209"/>
                    <a:pt x="102" y="209"/>
                    <a:pt x="101" y="209"/>
                  </a:cubicBezTo>
                  <a:cubicBezTo>
                    <a:pt x="100" y="208"/>
                    <a:pt x="99" y="207"/>
                    <a:pt x="98" y="206"/>
                  </a:cubicBezTo>
                  <a:cubicBezTo>
                    <a:pt x="98" y="206"/>
                    <a:pt x="98" y="206"/>
                    <a:pt x="98" y="206"/>
                  </a:cubicBezTo>
                  <a:close/>
                  <a:moveTo>
                    <a:pt x="100" y="205"/>
                  </a:moveTo>
                  <a:cubicBezTo>
                    <a:pt x="101" y="204"/>
                    <a:pt x="102" y="203"/>
                    <a:pt x="103" y="203"/>
                  </a:cubicBezTo>
                  <a:cubicBezTo>
                    <a:pt x="104" y="203"/>
                    <a:pt x="106" y="204"/>
                    <a:pt x="107" y="205"/>
                  </a:cubicBezTo>
                  <a:cubicBezTo>
                    <a:pt x="107" y="205"/>
                    <a:pt x="106" y="205"/>
                    <a:pt x="106" y="206"/>
                  </a:cubicBezTo>
                  <a:cubicBezTo>
                    <a:pt x="106" y="206"/>
                    <a:pt x="105" y="207"/>
                    <a:pt x="104" y="207"/>
                  </a:cubicBezTo>
                  <a:cubicBezTo>
                    <a:pt x="103" y="206"/>
                    <a:pt x="102" y="205"/>
                    <a:pt x="100" y="205"/>
                  </a:cubicBezTo>
                  <a:close/>
                  <a:moveTo>
                    <a:pt x="104" y="213"/>
                  </a:moveTo>
                  <a:cubicBezTo>
                    <a:pt x="105" y="214"/>
                    <a:pt x="106" y="214"/>
                    <a:pt x="107" y="215"/>
                  </a:cubicBezTo>
                  <a:cubicBezTo>
                    <a:pt x="106" y="215"/>
                    <a:pt x="106" y="216"/>
                    <a:pt x="105" y="216"/>
                  </a:cubicBezTo>
                  <a:cubicBezTo>
                    <a:pt x="104" y="215"/>
                    <a:pt x="103" y="215"/>
                    <a:pt x="103" y="214"/>
                  </a:cubicBezTo>
                  <a:cubicBezTo>
                    <a:pt x="103" y="214"/>
                    <a:pt x="104" y="214"/>
                    <a:pt x="104" y="213"/>
                  </a:cubicBezTo>
                  <a:close/>
                  <a:moveTo>
                    <a:pt x="106" y="212"/>
                  </a:moveTo>
                  <a:cubicBezTo>
                    <a:pt x="106" y="212"/>
                    <a:pt x="106" y="212"/>
                    <a:pt x="106" y="212"/>
                  </a:cubicBezTo>
                  <a:cubicBezTo>
                    <a:pt x="107" y="212"/>
                    <a:pt x="108" y="213"/>
                    <a:pt x="108" y="213"/>
                  </a:cubicBezTo>
                  <a:cubicBezTo>
                    <a:pt x="108" y="213"/>
                    <a:pt x="108" y="213"/>
                    <a:pt x="108" y="213"/>
                  </a:cubicBezTo>
                  <a:cubicBezTo>
                    <a:pt x="107" y="213"/>
                    <a:pt x="106" y="213"/>
                    <a:pt x="106" y="212"/>
                  </a:cubicBezTo>
                  <a:close/>
                  <a:moveTo>
                    <a:pt x="107" y="200"/>
                  </a:moveTo>
                  <a:cubicBezTo>
                    <a:pt x="107" y="199"/>
                    <a:pt x="108" y="199"/>
                    <a:pt x="108" y="198"/>
                  </a:cubicBezTo>
                  <a:cubicBezTo>
                    <a:pt x="109" y="199"/>
                    <a:pt x="110" y="200"/>
                    <a:pt x="112" y="201"/>
                  </a:cubicBezTo>
                  <a:cubicBezTo>
                    <a:pt x="111" y="201"/>
                    <a:pt x="111" y="201"/>
                    <a:pt x="110" y="202"/>
                  </a:cubicBezTo>
                  <a:cubicBezTo>
                    <a:pt x="109" y="201"/>
                    <a:pt x="108" y="200"/>
                    <a:pt x="107" y="200"/>
                  </a:cubicBezTo>
                  <a:close/>
                  <a:moveTo>
                    <a:pt x="109" y="197"/>
                  </a:moveTo>
                  <a:cubicBezTo>
                    <a:pt x="111" y="196"/>
                    <a:pt x="113" y="194"/>
                    <a:pt x="114" y="193"/>
                  </a:cubicBezTo>
                  <a:cubicBezTo>
                    <a:pt x="117" y="191"/>
                    <a:pt x="120" y="190"/>
                    <a:pt x="123" y="188"/>
                  </a:cubicBezTo>
                  <a:cubicBezTo>
                    <a:pt x="121" y="191"/>
                    <a:pt x="118" y="194"/>
                    <a:pt x="115" y="197"/>
                  </a:cubicBezTo>
                  <a:cubicBezTo>
                    <a:pt x="115" y="197"/>
                    <a:pt x="115" y="197"/>
                    <a:pt x="115" y="197"/>
                  </a:cubicBezTo>
                  <a:cubicBezTo>
                    <a:pt x="114" y="198"/>
                    <a:pt x="113" y="199"/>
                    <a:pt x="113" y="200"/>
                  </a:cubicBezTo>
                  <a:cubicBezTo>
                    <a:pt x="111" y="199"/>
                    <a:pt x="110" y="198"/>
                    <a:pt x="109" y="197"/>
                  </a:cubicBezTo>
                  <a:close/>
                  <a:moveTo>
                    <a:pt x="113" y="202"/>
                  </a:moveTo>
                  <a:cubicBezTo>
                    <a:pt x="113" y="202"/>
                    <a:pt x="113" y="202"/>
                    <a:pt x="113" y="202"/>
                  </a:cubicBezTo>
                  <a:cubicBezTo>
                    <a:pt x="114" y="202"/>
                    <a:pt x="115" y="203"/>
                    <a:pt x="115" y="203"/>
                  </a:cubicBezTo>
                  <a:cubicBezTo>
                    <a:pt x="115" y="203"/>
                    <a:pt x="114" y="204"/>
                    <a:pt x="114" y="204"/>
                  </a:cubicBezTo>
                  <a:cubicBezTo>
                    <a:pt x="114" y="204"/>
                    <a:pt x="114" y="204"/>
                    <a:pt x="114" y="204"/>
                  </a:cubicBezTo>
                  <a:cubicBezTo>
                    <a:pt x="113" y="204"/>
                    <a:pt x="113" y="203"/>
                    <a:pt x="112" y="203"/>
                  </a:cubicBezTo>
                  <a:cubicBezTo>
                    <a:pt x="112" y="203"/>
                    <a:pt x="113" y="203"/>
                    <a:pt x="113" y="202"/>
                  </a:cubicBezTo>
                  <a:close/>
                  <a:moveTo>
                    <a:pt x="120" y="203"/>
                  </a:moveTo>
                  <a:cubicBezTo>
                    <a:pt x="122" y="202"/>
                    <a:pt x="124" y="201"/>
                    <a:pt x="126" y="200"/>
                  </a:cubicBezTo>
                  <a:cubicBezTo>
                    <a:pt x="124" y="201"/>
                    <a:pt x="122" y="203"/>
                    <a:pt x="120" y="205"/>
                  </a:cubicBezTo>
                  <a:cubicBezTo>
                    <a:pt x="120" y="205"/>
                    <a:pt x="120" y="204"/>
                    <a:pt x="119" y="204"/>
                  </a:cubicBezTo>
                  <a:cubicBezTo>
                    <a:pt x="120" y="204"/>
                    <a:pt x="120" y="203"/>
                    <a:pt x="120" y="203"/>
                  </a:cubicBezTo>
                  <a:close/>
                  <a:moveTo>
                    <a:pt x="125" y="204"/>
                  </a:moveTo>
                  <a:cubicBezTo>
                    <a:pt x="127" y="202"/>
                    <a:pt x="128" y="201"/>
                    <a:pt x="129" y="200"/>
                  </a:cubicBezTo>
                  <a:cubicBezTo>
                    <a:pt x="128" y="201"/>
                    <a:pt x="127" y="203"/>
                    <a:pt x="126" y="204"/>
                  </a:cubicBezTo>
                  <a:cubicBezTo>
                    <a:pt x="125" y="205"/>
                    <a:pt x="124" y="206"/>
                    <a:pt x="123" y="206"/>
                  </a:cubicBezTo>
                  <a:cubicBezTo>
                    <a:pt x="123" y="206"/>
                    <a:pt x="122" y="206"/>
                    <a:pt x="122" y="206"/>
                  </a:cubicBezTo>
                  <a:cubicBezTo>
                    <a:pt x="123" y="205"/>
                    <a:pt x="124" y="205"/>
                    <a:pt x="125" y="204"/>
                  </a:cubicBezTo>
                  <a:close/>
                  <a:moveTo>
                    <a:pt x="127" y="206"/>
                  </a:moveTo>
                  <a:cubicBezTo>
                    <a:pt x="129" y="205"/>
                    <a:pt x="131" y="204"/>
                    <a:pt x="132" y="203"/>
                  </a:cubicBezTo>
                  <a:cubicBezTo>
                    <a:pt x="131" y="204"/>
                    <a:pt x="130" y="205"/>
                    <a:pt x="129" y="206"/>
                  </a:cubicBezTo>
                  <a:cubicBezTo>
                    <a:pt x="128" y="207"/>
                    <a:pt x="127" y="208"/>
                    <a:pt x="125" y="209"/>
                  </a:cubicBezTo>
                  <a:cubicBezTo>
                    <a:pt x="125" y="209"/>
                    <a:pt x="125" y="208"/>
                    <a:pt x="125" y="208"/>
                  </a:cubicBezTo>
                  <a:cubicBezTo>
                    <a:pt x="126" y="208"/>
                    <a:pt x="126" y="207"/>
                    <a:pt x="127" y="206"/>
                  </a:cubicBezTo>
                  <a:close/>
                  <a:moveTo>
                    <a:pt x="147" y="192"/>
                  </a:moveTo>
                  <a:cubicBezTo>
                    <a:pt x="151" y="189"/>
                    <a:pt x="154" y="185"/>
                    <a:pt x="158" y="182"/>
                  </a:cubicBezTo>
                  <a:cubicBezTo>
                    <a:pt x="159" y="182"/>
                    <a:pt x="160" y="181"/>
                    <a:pt x="161" y="181"/>
                  </a:cubicBezTo>
                  <a:cubicBezTo>
                    <a:pt x="160" y="182"/>
                    <a:pt x="159" y="183"/>
                    <a:pt x="158" y="184"/>
                  </a:cubicBezTo>
                  <a:cubicBezTo>
                    <a:pt x="156" y="186"/>
                    <a:pt x="154" y="187"/>
                    <a:pt x="152" y="189"/>
                  </a:cubicBezTo>
                  <a:cubicBezTo>
                    <a:pt x="150" y="190"/>
                    <a:pt x="149" y="191"/>
                    <a:pt x="147" y="192"/>
                  </a:cubicBezTo>
                  <a:close/>
                  <a:moveTo>
                    <a:pt x="153" y="199"/>
                  </a:moveTo>
                  <a:cubicBezTo>
                    <a:pt x="155" y="198"/>
                    <a:pt x="156" y="197"/>
                    <a:pt x="157" y="197"/>
                  </a:cubicBezTo>
                  <a:cubicBezTo>
                    <a:pt x="155" y="198"/>
                    <a:pt x="153" y="199"/>
                    <a:pt x="151" y="201"/>
                  </a:cubicBezTo>
                  <a:cubicBezTo>
                    <a:pt x="152" y="200"/>
                    <a:pt x="153" y="199"/>
                    <a:pt x="153" y="199"/>
                  </a:cubicBezTo>
                  <a:close/>
                  <a:moveTo>
                    <a:pt x="155" y="195"/>
                  </a:moveTo>
                  <a:cubicBezTo>
                    <a:pt x="154" y="195"/>
                    <a:pt x="153" y="196"/>
                    <a:pt x="153" y="196"/>
                  </a:cubicBezTo>
                  <a:cubicBezTo>
                    <a:pt x="157" y="192"/>
                    <a:pt x="161" y="187"/>
                    <a:pt x="166" y="183"/>
                  </a:cubicBezTo>
                  <a:cubicBezTo>
                    <a:pt x="165" y="183"/>
                    <a:pt x="165" y="184"/>
                    <a:pt x="164" y="185"/>
                  </a:cubicBezTo>
                  <a:cubicBezTo>
                    <a:pt x="161" y="188"/>
                    <a:pt x="158" y="191"/>
                    <a:pt x="155" y="195"/>
                  </a:cubicBezTo>
                  <a:close/>
                  <a:moveTo>
                    <a:pt x="178" y="173"/>
                  </a:moveTo>
                  <a:cubicBezTo>
                    <a:pt x="178" y="173"/>
                    <a:pt x="178" y="173"/>
                    <a:pt x="178" y="173"/>
                  </a:cubicBezTo>
                  <a:cubicBezTo>
                    <a:pt x="176" y="176"/>
                    <a:pt x="174" y="180"/>
                    <a:pt x="172" y="184"/>
                  </a:cubicBezTo>
                  <a:cubicBezTo>
                    <a:pt x="169" y="186"/>
                    <a:pt x="165" y="188"/>
                    <a:pt x="162" y="190"/>
                  </a:cubicBezTo>
                  <a:cubicBezTo>
                    <a:pt x="167" y="184"/>
                    <a:pt x="173" y="179"/>
                    <a:pt x="178" y="173"/>
                  </a:cubicBezTo>
                  <a:close/>
                  <a:moveTo>
                    <a:pt x="183" y="168"/>
                  </a:moveTo>
                  <a:cubicBezTo>
                    <a:pt x="185" y="166"/>
                    <a:pt x="187" y="164"/>
                    <a:pt x="189" y="163"/>
                  </a:cubicBezTo>
                  <a:cubicBezTo>
                    <a:pt x="189" y="163"/>
                    <a:pt x="189" y="162"/>
                    <a:pt x="189" y="162"/>
                  </a:cubicBezTo>
                  <a:cubicBezTo>
                    <a:pt x="185" y="168"/>
                    <a:pt x="180" y="174"/>
                    <a:pt x="176" y="180"/>
                  </a:cubicBezTo>
                  <a:cubicBezTo>
                    <a:pt x="178" y="176"/>
                    <a:pt x="181" y="172"/>
                    <a:pt x="183" y="168"/>
                  </a:cubicBezTo>
                  <a:close/>
                  <a:moveTo>
                    <a:pt x="178" y="198"/>
                  </a:moveTo>
                  <a:cubicBezTo>
                    <a:pt x="178" y="197"/>
                    <a:pt x="179" y="197"/>
                    <a:pt x="180" y="196"/>
                  </a:cubicBezTo>
                  <a:cubicBezTo>
                    <a:pt x="178" y="198"/>
                    <a:pt x="176" y="199"/>
                    <a:pt x="175" y="201"/>
                  </a:cubicBezTo>
                  <a:cubicBezTo>
                    <a:pt x="174" y="201"/>
                    <a:pt x="174" y="201"/>
                    <a:pt x="174" y="201"/>
                  </a:cubicBezTo>
                  <a:cubicBezTo>
                    <a:pt x="175" y="200"/>
                    <a:pt x="176" y="199"/>
                    <a:pt x="178" y="198"/>
                  </a:cubicBezTo>
                  <a:close/>
                  <a:moveTo>
                    <a:pt x="172" y="191"/>
                  </a:moveTo>
                  <a:cubicBezTo>
                    <a:pt x="175" y="189"/>
                    <a:pt x="177" y="187"/>
                    <a:pt x="180" y="184"/>
                  </a:cubicBezTo>
                  <a:cubicBezTo>
                    <a:pt x="179" y="185"/>
                    <a:pt x="179" y="185"/>
                    <a:pt x="179" y="186"/>
                  </a:cubicBezTo>
                  <a:cubicBezTo>
                    <a:pt x="177" y="188"/>
                    <a:pt x="174" y="189"/>
                    <a:pt x="172" y="191"/>
                  </a:cubicBezTo>
                  <a:close/>
                  <a:moveTo>
                    <a:pt x="179" y="179"/>
                  </a:moveTo>
                  <a:cubicBezTo>
                    <a:pt x="184" y="172"/>
                    <a:pt x="189" y="166"/>
                    <a:pt x="194" y="159"/>
                  </a:cubicBezTo>
                  <a:cubicBezTo>
                    <a:pt x="194" y="159"/>
                    <a:pt x="195" y="159"/>
                    <a:pt x="195" y="158"/>
                  </a:cubicBezTo>
                  <a:cubicBezTo>
                    <a:pt x="192" y="163"/>
                    <a:pt x="189" y="169"/>
                    <a:pt x="185" y="174"/>
                  </a:cubicBezTo>
                  <a:cubicBezTo>
                    <a:pt x="185" y="174"/>
                    <a:pt x="185" y="174"/>
                    <a:pt x="185" y="174"/>
                  </a:cubicBezTo>
                  <a:cubicBezTo>
                    <a:pt x="183" y="175"/>
                    <a:pt x="181" y="177"/>
                    <a:pt x="179" y="179"/>
                  </a:cubicBezTo>
                  <a:close/>
                  <a:moveTo>
                    <a:pt x="196" y="176"/>
                  </a:moveTo>
                  <a:cubicBezTo>
                    <a:pt x="196" y="177"/>
                    <a:pt x="195" y="179"/>
                    <a:pt x="195" y="180"/>
                  </a:cubicBezTo>
                  <a:cubicBezTo>
                    <a:pt x="195" y="180"/>
                    <a:pt x="194" y="180"/>
                    <a:pt x="194" y="180"/>
                  </a:cubicBezTo>
                  <a:cubicBezTo>
                    <a:pt x="193" y="181"/>
                    <a:pt x="191" y="183"/>
                    <a:pt x="189" y="184"/>
                  </a:cubicBezTo>
                  <a:cubicBezTo>
                    <a:pt x="191" y="181"/>
                    <a:pt x="194" y="179"/>
                    <a:pt x="196" y="176"/>
                  </a:cubicBezTo>
                  <a:close/>
                  <a:moveTo>
                    <a:pt x="198" y="182"/>
                  </a:moveTo>
                  <a:cubicBezTo>
                    <a:pt x="199" y="182"/>
                    <a:pt x="199" y="182"/>
                    <a:pt x="199" y="182"/>
                  </a:cubicBezTo>
                  <a:cubicBezTo>
                    <a:pt x="198" y="183"/>
                    <a:pt x="197" y="184"/>
                    <a:pt x="195" y="185"/>
                  </a:cubicBezTo>
                  <a:cubicBezTo>
                    <a:pt x="196" y="184"/>
                    <a:pt x="197" y="183"/>
                    <a:pt x="198" y="182"/>
                  </a:cubicBezTo>
                  <a:close/>
                  <a:moveTo>
                    <a:pt x="199" y="176"/>
                  </a:moveTo>
                  <a:cubicBezTo>
                    <a:pt x="200" y="175"/>
                    <a:pt x="200" y="173"/>
                    <a:pt x="201" y="172"/>
                  </a:cubicBezTo>
                  <a:cubicBezTo>
                    <a:pt x="201" y="172"/>
                    <a:pt x="201" y="172"/>
                    <a:pt x="201" y="172"/>
                  </a:cubicBezTo>
                  <a:cubicBezTo>
                    <a:pt x="201" y="173"/>
                    <a:pt x="200" y="174"/>
                    <a:pt x="200" y="175"/>
                  </a:cubicBezTo>
                  <a:cubicBezTo>
                    <a:pt x="200" y="176"/>
                    <a:pt x="199" y="176"/>
                    <a:pt x="199" y="176"/>
                  </a:cubicBezTo>
                  <a:close/>
                  <a:moveTo>
                    <a:pt x="200" y="164"/>
                  </a:moveTo>
                  <a:cubicBezTo>
                    <a:pt x="200" y="164"/>
                    <a:pt x="199" y="165"/>
                    <a:pt x="199" y="165"/>
                  </a:cubicBezTo>
                  <a:cubicBezTo>
                    <a:pt x="200" y="163"/>
                    <a:pt x="202" y="161"/>
                    <a:pt x="203" y="158"/>
                  </a:cubicBezTo>
                  <a:cubicBezTo>
                    <a:pt x="202" y="160"/>
                    <a:pt x="202" y="161"/>
                    <a:pt x="201" y="162"/>
                  </a:cubicBezTo>
                  <a:cubicBezTo>
                    <a:pt x="201" y="163"/>
                    <a:pt x="201" y="163"/>
                    <a:pt x="200" y="164"/>
                  </a:cubicBezTo>
                  <a:close/>
                  <a:moveTo>
                    <a:pt x="203" y="141"/>
                  </a:moveTo>
                  <a:cubicBezTo>
                    <a:pt x="206" y="138"/>
                    <a:pt x="209" y="134"/>
                    <a:pt x="212" y="131"/>
                  </a:cubicBezTo>
                  <a:cubicBezTo>
                    <a:pt x="210" y="134"/>
                    <a:pt x="208" y="137"/>
                    <a:pt x="206" y="139"/>
                  </a:cubicBezTo>
                  <a:cubicBezTo>
                    <a:pt x="205" y="140"/>
                    <a:pt x="205" y="141"/>
                    <a:pt x="204" y="142"/>
                  </a:cubicBezTo>
                  <a:cubicBezTo>
                    <a:pt x="204" y="141"/>
                    <a:pt x="203" y="141"/>
                    <a:pt x="203" y="141"/>
                  </a:cubicBezTo>
                  <a:close/>
                  <a:moveTo>
                    <a:pt x="206" y="167"/>
                  </a:moveTo>
                  <a:cubicBezTo>
                    <a:pt x="208" y="165"/>
                    <a:pt x="209" y="164"/>
                    <a:pt x="210" y="163"/>
                  </a:cubicBezTo>
                  <a:cubicBezTo>
                    <a:pt x="208" y="165"/>
                    <a:pt x="207" y="168"/>
                    <a:pt x="205" y="170"/>
                  </a:cubicBezTo>
                  <a:cubicBezTo>
                    <a:pt x="206" y="169"/>
                    <a:pt x="206" y="168"/>
                    <a:pt x="206" y="167"/>
                  </a:cubicBezTo>
                  <a:close/>
                  <a:moveTo>
                    <a:pt x="208" y="157"/>
                  </a:moveTo>
                  <a:cubicBezTo>
                    <a:pt x="208" y="157"/>
                    <a:pt x="208" y="158"/>
                    <a:pt x="208" y="158"/>
                  </a:cubicBezTo>
                  <a:cubicBezTo>
                    <a:pt x="209" y="154"/>
                    <a:pt x="210" y="151"/>
                    <a:pt x="212" y="147"/>
                  </a:cubicBezTo>
                  <a:cubicBezTo>
                    <a:pt x="210" y="151"/>
                    <a:pt x="209" y="154"/>
                    <a:pt x="208" y="157"/>
                  </a:cubicBezTo>
                  <a:close/>
                  <a:moveTo>
                    <a:pt x="214" y="164"/>
                  </a:moveTo>
                  <a:cubicBezTo>
                    <a:pt x="216" y="162"/>
                    <a:pt x="219" y="160"/>
                    <a:pt x="221" y="158"/>
                  </a:cubicBezTo>
                  <a:cubicBezTo>
                    <a:pt x="220" y="161"/>
                    <a:pt x="218" y="164"/>
                    <a:pt x="216" y="166"/>
                  </a:cubicBezTo>
                  <a:cubicBezTo>
                    <a:pt x="215" y="169"/>
                    <a:pt x="213" y="171"/>
                    <a:pt x="211" y="173"/>
                  </a:cubicBezTo>
                  <a:cubicBezTo>
                    <a:pt x="211" y="173"/>
                    <a:pt x="211" y="173"/>
                    <a:pt x="211" y="173"/>
                  </a:cubicBezTo>
                  <a:cubicBezTo>
                    <a:pt x="212" y="170"/>
                    <a:pt x="213" y="167"/>
                    <a:pt x="214" y="164"/>
                  </a:cubicBezTo>
                  <a:close/>
                  <a:moveTo>
                    <a:pt x="210" y="165"/>
                  </a:moveTo>
                  <a:cubicBezTo>
                    <a:pt x="211" y="164"/>
                    <a:pt x="212" y="163"/>
                    <a:pt x="212" y="162"/>
                  </a:cubicBezTo>
                  <a:cubicBezTo>
                    <a:pt x="212" y="163"/>
                    <a:pt x="212" y="163"/>
                    <a:pt x="212" y="164"/>
                  </a:cubicBezTo>
                  <a:cubicBezTo>
                    <a:pt x="211" y="165"/>
                    <a:pt x="211" y="165"/>
                    <a:pt x="210" y="165"/>
                  </a:cubicBezTo>
                  <a:close/>
                  <a:moveTo>
                    <a:pt x="217" y="159"/>
                  </a:moveTo>
                  <a:cubicBezTo>
                    <a:pt x="217" y="158"/>
                    <a:pt x="217" y="158"/>
                    <a:pt x="217" y="158"/>
                  </a:cubicBezTo>
                  <a:cubicBezTo>
                    <a:pt x="217" y="158"/>
                    <a:pt x="217" y="157"/>
                    <a:pt x="217" y="157"/>
                  </a:cubicBezTo>
                  <a:cubicBezTo>
                    <a:pt x="218" y="156"/>
                    <a:pt x="220" y="156"/>
                    <a:pt x="221" y="156"/>
                  </a:cubicBezTo>
                  <a:cubicBezTo>
                    <a:pt x="220" y="157"/>
                    <a:pt x="218" y="158"/>
                    <a:pt x="217" y="159"/>
                  </a:cubicBezTo>
                  <a:close/>
                  <a:moveTo>
                    <a:pt x="217" y="138"/>
                  </a:moveTo>
                  <a:cubicBezTo>
                    <a:pt x="216" y="143"/>
                    <a:pt x="216" y="147"/>
                    <a:pt x="215" y="151"/>
                  </a:cubicBezTo>
                  <a:cubicBezTo>
                    <a:pt x="214" y="152"/>
                    <a:pt x="212" y="154"/>
                    <a:pt x="211" y="155"/>
                  </a:cubicBezTo>
                  <a:cubicBezTo>
                    <a:pt x="213" y="149"/>
                    <a:pt x="215" y="144"/>
                    <a:pt x="217" y="138"/>
                  </a:cubicBezTo>
                  <a:cubicBezTo>
                    <a:pt x="217" y="138"/>
                    <a:pt x="217" y="138"/>
                    <a:pt x="217" y="138"/>
                  </a:cubicBezTo>
                  <a:close/>
                  <a:moveTo>
                    <a:pt x="215" y="138"/>
                  </a:moveTo>
                  <a:cubicBezTo>
                    <a:pt x="216" y="136"/>
                    <a:pt x="217" y="134"/>
                    <a:pt x="217" y="132"/>
                  </a:cubicBezTo>
                  <a:cubicBezTo>
                    <a:pt x="217" y="132"/>
                    <a:pt x="217" y="132"/>
                    <a:pt x="217" y="132"/>
                  </a:cubicBezTo>
                  <a:cubicBezTo>
                    <a:pt x="217" y="132"/>
                    <a:pt x="217" y="133"/>
                    <a:pt x="217" y="133"/>
                  </a:cubicBezTo>
                  <a:cubicBezTo>
                    <a:pt x="217" y="135"/>
                    <a:pt x="216" y="137"/>
                    <a:pt x="215" y="138"/>
                  </a:cubicBezTo>
                  <a:close/>
                  <a:moveTo>
                    <a:pt x="216" y="117"/>
                  </a:moveTo>
                  <a:cubicBezTo>
                    <a:pt x="218" y="115"/>
                    <a:pt x="219" y="113"/>
                    <a:pt x="221" y="111"/>
                  </a:cubicBezTo>
                  <a:cubicBezTo>
                    <a:pt x="221" y="112"/>
                    <a:pt x="221" y="112"/>
                    <a:pt x="221" y="113"/>
                  </a:cubicBezTo>
                  <a:cubicBezTo>
                    <a:pt x="219" y="114"/>
                    <a:pt x="218" y="116"/>
                    <a:pt x="216" y="117"/>
                  </a:cubicBezTo>
                  <a:close/>
                  <a:moveTo>
                    <a:pt x="221" y="99"/>
                  </a:moveTo>
                  <a:cubicBezTo>
                    <a:pt x="220" y="98"/>
                    <a:pt x="220" y="97"/>
                    <a:pt x="220" y="96"/>
                  </a:cubicBezTo>
                  <a:cubicBezTo>
                    <a:pt x="220" y="96"/>
                    <a:pt x="220" y="96"/>
                    <a:pt x="220" y="96"/>
                  </a:cubicBezTo>
                  <a:cubicBezTo>
                    <a:pt x="221" y="97"/>
                    <a:pt x="221" y="98"/>
                    <a:pt x="221" y="99"/>
                  </a:cubicBezTo>
                  <a:cubicBezTo>
                    <a:pt x="221" y="99"/>
                    <a:pt x="221" y="99"/>
                    <a:pt x="221" y="99"/>
                  </a:cubicBezTo>
                  <a:close/>
                  <a:moveTo>
                    <a:pt x="220" y="108"/>
                  </a:moveTo>
                  <a:cubicBezTo>
                    <a:pt x="220" y="108"/>
                    <a:pt x="220" y="108"/>
                    <a:pt x="220" y="109"/>
                  </a:cubicBezTo>
                  <a:cubicBezTo>
                    <a:pt x="220" y="109"/>
                    <a:pt x="220" y="109"/>
                    <a:pt x="219" y="109"/>
                  </a:cubicBezTo>
                  <a:cubicBezTo>
                    <a:pt x="219" y="109"/>
                    <a:pt x="219" y="109"/>
                    <a:pt x="219" y="109"/>
                  </a:cubicBezTo>
                  <a:cubicBezTo>
                    <a:pt x="219" y="109"/>
                    <a:pt x="219" y="109"/>
                    <a:pt x="219" y="109"/>
                  </a:cubicBezTo>
                  <a:cubicBezTo>
                    <a:pt x="217" y="110"/>
                    <a:pt x="216" y="111"/>
                    <a:pt x="215" y="111"/>
                  </a:cubicBezTo>
                  <a:cubicBezTo>
                    <a:pt x="215" y="111"/>
                    <a:pt x="215" y="111"/>
                    <a:pt x="215" y="111"/>
                  </a:cubicBezTo>
                  <a:cubicBezTo>
                    <a:pt x="215" y="111"/>
                    <a:pt x="215" y="111"/>
                    <a:pt x="215" y="110"/>
                  </a:cubicBezTo>
                  <a:cubicBezTo>
                    <a:pt x="217" y="110"/>
                    <a:pt x="219" y="109"/>
                    <a:pt x="220" y="108"/>
                  </a:cubicBezTo>
                  <a:close/>
                  <a:moveTo>
                    <a:pt x="219" y="93"/>
                  </a:moveTo>
                  <a:cubicBezTo>
                    <a:pt x="219" y="92"/>
                    <a:pt x="218" y="90"/>
                    <a:pt x="218" y="89"/>
                  </a:cubicBezTo>
                  <a:cubicBezTo>
                    <a:pt x="218" y="89"/>
                    <a:pt x="219" y="89"/>
                    <a:pt x="219" y="89"/>
                  </a:cubicBezTo>
                  <a:cubicBezTo>
                    <a:pt x="219" y="90"/>
                    <a:pt x="219" y="92"/>
                    <a:pt x="220" y="93"/>
                  </a:cubicBezTo>
                  <a:cubicBezTo>
                    <a:pt x="220" y="93"/>
                    <a:pt x="219" y="93"/>
                    <a:pt x="219" y="93"/>
                  </a:cubicBezTo>
                  <a:close/>
                  <a:moveTo>
                    <a:pt x="217" y="87"/>
                  </a:moveTo>
                  <a:cubicBezTo>
                    <a:pt x="217" y="86"/>
                    <a:pt x="217" y="85"/>
                    <a:pt x="217" y="84"/>
                  </a:cubicBezTo>
                  <a:cubicBezTo>
                    <a:pt x="217" y="84"/>
                    <a:pt x="217" y="84"/>
                    <a:pt x="217" y="84"/>
                  </a:cubicBezTo>
                  <a:cubicBezTo>
                    <a:pt x="218" y="85"/>
                    <a:pt x="218" y="86"/>
                    <a:pt x="218" y="87"/>
                  </a:cubicBezTo>
                  <a:cubicBezTo>
                    <a:pt x="218" y="87"/>
                    <a:pt x="218" y="87"/>
                    <a:pt x="217" y="87"/>
                  </a:cubicBezTo>
                  <a:close/>
                  <a:moveTo>
                    <a:pt x="216" y="82"/>
                  </a:moveTo>
                  <a:cubicBezTo>
                    <a:pt x="215" y="79"/>
                    <a:pt x="215" y="77"/>
                    <a:pt x="214" y="74"/>
                  </a:cubicBezTo>
                  <a:cubicBezTo>
                    <a:pt x="215" y="75"/>
                    <a:pt x="215" y="76"/>
                    <a:pt x="216" y="77"/>
                  </a:cubicBezTo>
                  <a:cubicBezTo>
                    <a:pt x="216" y="78"/>
                    <a:pt x="216" y="80"/>
                    <a:pt x="217" y="82"/>
                  </a:cubicBezTo>
                  <a:cubicBezTo>
                    <a:pt x="217" y="82"/>
                    <a:pt x="216" y="82"/>
                    <a:pt x="216" y="82"/>
                  </a:cubicBezTo>
                  <a:close/>
                  <a:moveTo>
                    <a:pt x="215" y="88"/>
                  </a:moveTo>
                  <a:cubicBezTo>
                    <a:pt x="211" y="90"/>
                    <a:pt x="208" y="92"/>
                    <a:pt x="205" y="93"/>
                  </a:cubicBezTo>
                  <a:cubicBezTo>
                    <a:pt x="204" y="93"/>
                    <a:pt x="204" y="93"/>
                    <a:pt x="204" y="93"/>
                  </a:cubicBezTo>
                  <a:cubicBezTo>
                    <a:pt x="206" y="91"/>
                    <a:pt x="208" y="90"/>
                    <a:pt x="210" y="88"/>
                  </a:cubicBezTo>
                  <a:cubicBezTo>
                    <a:pt x="211" y="87"/>
                    <a:pt x="213" y="87"/>
                    <a:pt x="214" y="86"/>
                  </a:cubicBezTo>
                  <a:cubicBezTo>
                    <a:pt x="214" y="87"/>
                    <a:pt x="214" y="88"/>
                    <a:pt x="215" y="88"/>
                  </a:cubicBezTo>
                  <a:close/>
                  <a:moveTo>
                    <a:pt x="206" y="85"/>
                  </a:moveTo>
                  <a:cubicBezTo>
                    <a:pt x="208" y="84"/>
                    <a:pt x="208" y="84"/>
                    <a:pt x="208" y="84"/>
                  </a:cubicBezTo>
                  <a:cubicBezTo>
                    <a:pt x="209" y="83"/>
                    <a:pt x="208" y="82"/>
                    <a:pt x="207" y="82"/>
                  </a:cubicBezTo>
                  <a:cubicBezTo>
                    <a:pt x="209" y="81"/>
                    <a:pt x="210" y="80"/>
                    <a:pt x="212" y="79"/>
                  </a:cubicBezTo>
                  <a:cubicBezTo>
                    <a:pt x="212" y="81"/>
                    <a:pt x="213" y="82"/>
                    <a:pt x="213" y="83"/>
                  </a:cubicBezTo>
                  <a:cubicBezTo>
                    <a:pt x="211" y="84"/>
                    <a:pt x="208" y="84"/>
                    <a:pt x="206" y="85"/>
                  </a:cubicBezTo>
                  <a:close/>
                  <a:moveTo>
                    <a:pt x="206" y="58"/>
                  </a:moveTo>
                  <a:cubicBezTo>
                    <a:pt x="206" y="58"/>
                    <a:pt x="206" y="58"/>
                    <a:pt x="206" y="57"/>
                  </a:cubicBezTo>
                  <a:cubicBezTo>
                    <a:pt x="207" y="58"/>
                    <a:pt x="208" y="59"/>
                    <a:pt x="209" y="60"/>
                  </a:cubicBezTo>
                  <a:cubicBezTo>
                    <a:pt x="209" y="61"/>
                    <a:pt x="210" y="61"/>
                    <a:pt x="210" y="61"/>
                  </a:cubicBezTo>
                  <a:cubicBezTo>
                    <a:pt x="211" y="62"/>
                    <a:pt x="211" y="63"/>
                    <a:pt x="212" y="63"/>
                  </a:cubicBezTo>
                  <a:cubicBezTo>
                    <a:pt x="210" y="61"/>
                    <a:pt x="208" y="60"/>
                    <a:pt x="206" y="58"/>
                  </a:cubicBezTo>
                  <a:close/>
                  <a:moveTo>
                    <a:pt x="206" y="60"/>
                  </a:moveTo>
                  <a:cubicBezTo>
                    <a:pt x="206" y="60"/>
                    <a:pt x="205" y="60"/>
                    <a:pt x="205" y="60"/>
                  </a:cubicBezTo>
                  <a:cubicBezTo>
                    <a:pt x="204" y="59"/>
                    <a:pt x="204" y="58"/>
                    <a:pt x="203" y="57"/>
                  </a:cubicBezTo>
                  <a:cubicBezTo>
                    <a:pt x="204" y="58"/>
                    <a:pt x="204" y="58"/>
                    <a:pt x="205" y="59"/>
                  </a:cubicBezTo>
                  <a:cubicBezTo>
                    <a:pt x="205" y="60"/>
                    <a:pt x="206" y="60"/>
                    <a:pt x="206" y="60"/>
                  </a:cubicBezTo>
                  <a:close/>
                  <a:moveTo>
                    <a:pt x="211" y="67"/>
                  </a:moveTo>
                  <a:cubicBezTo>
                    <a:pt x="210" y="67"/>
                    <a:pt x="210" y="67"/>
                    <a:pt x="211" y="67"/>
                  </a:cubicBezTo>
                  <a:cubicBezTo>
                    <a:pt x="211" y="68"/>
                    <a:pt x="211" y="69"/>
                    <a:pt x="211" y="70"/>
                  </a:cubicBezTo>
                  <a:cubicBezTo>
                    <a:pt x="209" y="71"/>
                    <a:pt x="207" y="72"/>
                    <a:pt x="205" y="73"/>
                  </a:cubicBezTo>
                  <a:cubicBezTo>
                    <a:pt x="206" y="71"/>
                    <a:pt x="207" y="70"/>
                    <a:pt x="208" y="68"/>
                  </a:cubicBezTo>
                  <a:cubicBezTo>
                    <a:pt x="209" y="67"/>
                    <a:pt x="208" y="66"/>
                    <a:pt x="207" y="67"/>
                  </a:cubicBezTo>
                  <a:cubicBezTo>
                    <a:pt x="207" y="67"/>
                    <a:pt x="207" y="67"/>
                    <a:pt x="206" y="68"/>
                  </a:cubicBezTo>
                  <a:cubicBezTo>
                    <a:pt x="206" y="67"/>
                    <a:pt x="206" y="67"/>
                    <a:pt x="205" y="67"/>
                  </a:cubicBezTo>
                  <a:cubicBezTo>
                    <a:pt x="201" y="68"/>
                    <a:pt x="196" y="69"/>
                    <a:pt x="191" y="71"/>
                  </a:cubicBezTo>
                  <a:cubicBezTo>
                    <a:pt x="196" y="69"/>
                    <a:pt x="200" y="66"/>
                    <a:pt x="204" y="64"/>
                  </a:cubicBezTo>
                  <a:cubicBezTo>
                    <a:pt x="205" y="63"/>
                    <a:pt x="204" y="62"/>
                    <a:pt x="203" y="62"/>
                  </a:cubicBezTo>
                  <a:cubicBezTo>
                    <a:pt x="202" y="62"/>
                    <a:pt x="202" y="63"/>
                    <a:pt x="202" y="63"/>
                  </a:cubicBezTo>
                  <a:cubicBezTo>
                    <a:pt x="202" y="63"/>
                    <a:pt x="202" y="62"/>
                    <a:pt x="202" y="62"/>
                  </a:cubicBezTo>
                  <a:cubicBezTo>
                    <a:pt x="203" y="62"/>
                    <a:pt x="203" y="60"/>
                    <a:pt x="202" y="61"/>
                  </a:cubicBezTo>
                  <a:cubicBezTo>
                    <a:pt x="201" y="61"/>
                    <a:pt x="201" y="61"/>
                    <a:pt x="201" y="61"/>
                  </a:cubicBezTo>
                  <a:cubicBezTo>
                    <a:pt x="202" y="61"/>
                    <a:pt x="202" y="60"/>
                    <a:pt x="203" y="60"/>
                  </a:cubicBezTo>
                  <a:cubicBezTo>
                    <a:pt x="203" y="60"/>
                    <a:pt x="203" y="60"/>
                    <a:pt x="203" y="60"/>
                  </a:cubicBezTo>
                  <a:cubicBezTo>
                    <a:pt x="203" y="60"/>
                    <a:pt x="203" y="60"/>
                    <a:pt x="203" y="60"/>
                  </a:cubicBezTo>
                  <a:cubicBezTo>
                    <a:pt x="205" y="63"/>
                    <a:pt x="208" y="65"/>
                    <a:pt x="211" y="67"/>
                  </a:cubicBezTo>
                  <a:close/>
                  <a:moveTo>
                    <a:pt x="187" y="63"/>
                  </a:moveTo>
                  <a:cubicBezTo>
                    <a:pt x="191" y="61"/>
                    <a:pt x="195" y="59"/>
                    <a:pt x="198" y="56"/>
                  </a:cubicBezTo>
                  <a:cubicBezTo>
                    <a:pt x="199" y="57"/>
                    <a:pt x="200" y="58"/>
                    <a:pt x="201" y="59"/>
                  </a:cubicBezTo>
                  <a:cubicBezTo>
                    <a:pt x="196" y="60"/>
                    <a:pt x="192" y="61"/>
                    <a:pt x="187" y="63"/>
                  </a:cubicBezTo>
                  <a:close/>
                  <a:moveTo>
                    <a:pt x="191" y="56"/>
                  </a:moveTo>
                  <a:cubicBezTo>
                    <a:pt x="192" y="55"/>
                    <a:pt x="193" y="55"/>
                    <a:pt x="194" y="54"/>
                  </a:cubicBezTo>
                  <a:cubicBezTo>
                    <a:pt x="195" y="54"/>
                    <a:pt x="195" y="54"/>
                    <a:pt x="195" y="54"/>
                  </a:cubicBezTo>
                  <a:cubicBezTo>
                    <a:pt x="195" y="54"/>
                    <a:pt x="196" y="54"/>
                    <a:pt x="196" y="55"/>
                  </a:cubicBezTo>
                  <a:cubicBezTo>
                    <a:pt x="194" y="55"/>
                    <a:pt x="193" y="55"/>
                    <a:pt x="191" y="56"/>
                  </a:cubicBezTo>
                  <a:close/>
                  <a:moveTo>
                    <a:pt x="189" y="54"/>
                  </a:moveTo>
                  <a:cubicBezTo>
                    <a:pt x="189" y="54"/>
                    <a:pt x="189" y="54"/>
                    <a:pt x="190" y="53"/>
                  </a:cubicBezTo>
                  <a:cubicBezTo>
                    <a:pt x="190" y="53"/>
                    <a:pt x="189" y="52"/>
                    <a:pt x="188" y="52"/>
                  </a:cubicBezTo>
                  <a:cubicBezTo>
                    <a:pt x="187" y="53"/>
                    <a:pt x="186" y="54"/>
                    <a:pt x="186" y="55"/>
                  </a:cubicBezTo>
                  <a:cubicBezTo>
                    <a:pt x="185" y="54"/>
                    <a:pt x="185" y="54"/>
                    <a:pt x="184" y="53"/>
                  </a:cubicBezTo>
                  <a:cubicBezTo>
                    <a:pt x="186" y="52"/>
                    <a:pt x="188" y="51"/>
                    <a:pt x="189" y="50"/>
                  </a:cubicBezTo>
                  <a:cubicBezTo>
                    <a:pt x="191" y="51"/>
                    <a:pt x="192" y="52"/>
                    <a:pt x="193" y="53"/>
                  </a:cubicBezTo>
                  <a:cubicBezTo>
                    <a:pt x="192" y="53"/>
                    <a:pt x="190" y="54"/>
                    <a:pt x="189" y="54"/>
                  </a:cubicBezTo>
                  <a:close/>
                  <a:moveTo>
                    <a:pt x="184" y="56"/>
                  </a:moveTo>
                  <a:cubicBezTo>
                    <a:pt x="182" y="57"/>
                    <a:pt x="179" y="58"/>
                    <a:pt x="176" y="59"/>
                  </a:cubicBezTo>
                  <a:cubicBezTo>
                    <a:pt x="177" y="58"/>
                    <a:pt x="178" y="57"/>
                    <a:pt x="179" y="55"/>
                  </a:cubicBezTo>
                  <a:cubicBezTo>
                    <a:pt x="180" y="55"/>
                    <a:pt x="181" y="54"/>
                    <a:pt x="183" y="54"/>
                  </a:cubicBezTo>
                  <a:cubicBezTo>
                    <a:pt x="183" y="54"/>
                    <a:pt x="184" y="55"/>
                    <a:pt x="184" y="56"/>
                  </a:cubicBezTo>
                  <a:close/>
                  <a:moveTo>
                    <a:pt x="180" y="50"/>
                  </a:moveTo>
                  <a:cubicBezTo>
                    <a:pt x="177" y="51"/>
                    <a:pt x="173" y="53"/>
                    <a:pt x="170" y="54"/>
                  </a:cubicBezTo>
                  <a:cubicBezTo>
                    <a:pt x="171" y="53"/>
                    <a:pt x="173" y="51"/>
                    <a:pt x="174" y="50"/>
                  </a:cubicBezTo>
                  <a:cubicBezTo>
                    <a:pt x="176" y="49"/>
                    <a:pt x="178" y="48"/>
                    <a:pt x="179" y="48"/>
                  </a:cubicBezTo>
                  <a:cubicBezTo>
                    <a:pt x="180" y="48"/>
                    <a:pt x="180" y="49"/>
                    <a:pt x="180" y="50"/>
                  </a:cubicBezTo>
                  <a:cubicBezTo>
                    <a:pt x="180" y="50"/>
                    <a:pt x="180" y="50"/>
                    <a:pt x="180" y="50"/>
                  </a:cubicBezTo>
                  <a:close/>
                  <a:moveTo>
                    <a:pt x="166" y="49"/>
                  </a:moveTo>
                  <a:cubicBezTo>
                    <a:pt x="167" y="48"/>
                    <a:pt x="168" y="47"/>
                    <a:pt x="169" y="46"/>
                  </a:cubicBezTo>
                  <a:cubicBezTo>
                    <a:pt x="172" y="45"/>
                    <a:pt x="175" y="44"/>
                    <a:pt x="178" y="44"/>
                  </a:cubicBezTo>
                  <a:cubicBezTo>
                    <a:pt x="174" y="45"/>
                    <a:pt x="170" y="47"/>
                    <a:pt x="166" y="49"/>
                  </a:cubicBezTo>
                  <a:close/>
                  <a:moveTo>
                    <a:pt x="166" y="53"/>
                  </a:moveTo>
                  <a:cubicBezTo>
                    <a:pt x="163" y="55"/>
                    <a:pt x="159" y="58"/>
                    <a:pt x="156" y="60"/>
                  </a:cubicBezTo>
                  <a:cubicBezTo>
                    <a:pt x="155" y="61"/>
                    <a:pt x="154" y="61"/>
                    <a:pt x="153" y="62"/>
                  </a:cubicBezTo>
                  <a:cubicBezTo>
                    <a:pt x="154" y="60"/>
                    <a:pt x="155" y="59"/>
                    <a:pt x="156" y="58"/>
                  </a:cubicBezTo>
                  <a:cubicBezTo>
                    <a:pt x="159" y="56"/>
                    <a:pt x="162" y="55"/>
                    <a:pt x="166" y="53"/>
                  </a:cubicBezTo>
                  <a:cubicBezTo>
                    <a:pt x="166" y="53"/>
                    <a:pt x="166" y="53"/>
                    <a:pt x="166" y="53"/>
                  </a:cubicBezTo>
                  <a:close/>
                  <a:moveTo>
                    <a:pt x="154" y="49"/>
                  </a:moveTo>
                  <a:cubicBezTo>
                    <a:pt x="154" y="48"/>
                    <a:pt x="155" y="48"/>
                    <a:pt x="155" y="48"/>
                  </a:cubicBezTo>
                  <a:cubicBezTo>
                    <a:pt x="157" y="47"/>
                    <a:pt x="159" y="46"/>
                    <a:pt x="160" y="46"/>
                  </a:cubicBezTo>
                  <a:cubicBezTo>
                    <a:pt x="158" y="47"/>
                    <a:pt x="156" y="48"/>
                    <a:pt x="154" y="49"/>
                  </a:cubicBezTo>
                  <a:close/>
                  <a:moveTo>
                    <a:pt x="155" y="45"/>
                  </a:moveTo>
                  <a:cubicBezTo>
                    <a:pt x="152" y="46"/>
                    <a:pt x="149" y="47"/>
                    <a:pt x="147" y="48"/>
                  </a:cubicBezTo>
                  <a:cubicBezTo>
                    <a:pt x="149" y="46"/>
                    <a:pt x="152" y="44"/>
                    <a:pt x="155" y="42"/>
                  </a:cubicBezTo>
                  <a:cubicBezTo>
                    <a:pt x="157" y="42"/>
                    <a:pt x="159" y="41"/>
                    <a:pt x="161" y="41"/>
                  </a:cubicBezTo>
                  <a:cubicBezTo>
                    <a:pt x="159" y="42"/>
                    <a:pt x="157" y="44"/>
                    <a:pt x="155" y="45"/>
                  </a:cubicBezTo>
                  <a:close/>
                  <a:moveTo>
                    <a:pt x="154" y="34"/>
                  </a:moveTo>
                  <a:cubicBezTo>
                    <a:pt x="153" y="34"/>
                    <a:pt x="153" y="34"/>
                    <a:pt x="152" y="34"/>
                  </a:cubicBezTo>
                  <a:cubicBezTo>
                    <a:pt x="153" y="34"/>
                    <a:pt x="153" y="33"/>
                    <a:pt x="154" y="33"/>
                  </a:cubicBezTo>
                  <a:cubicBezTo>
                    <a:pt x="154" y="33"/>
                    <a:pt x="154" y="33"/>
                    <a:pt x="154" y="33"/>
                  </a:cubicBezTo>
                  <a:cubicBezTo>
                    <a:pt x="154" y="33"/>
                    <a:pt x="154" y="33"/>
                    <a:pt x="154" y="33"/>
                  </a:cubicBezTo>
                  <a:cubicBezTo>
                    <a:pt x="154" y="33"/>
                    <a:pt x="154" y="34"/>
                    <a:pt x="154" y="34"/>
                  </a:cubicBezTo>
                  <a:close/>
                  <a:moveTo>
                    <a:pt x="152" y="36"/>
                  </a:moveTo>
                  <a:cubicBezTo>
                    <a:pt x="150" y="37"/>
                    <a:pt x="147" y="38"/>
                    <a:pt x="145" y="40"/>
                  </a:cubicBezTo>
                  <a:cubicBezTo>
                    <a:pt x="145" y="40"/>
                    <a:pt x="145" y="40"/>
                    <a:pt x="144" y="40"/>
                  </a:cubicBezTo>
                  <a:cubicBezTo>
                    <a:pt x="146" y="38"/>
                    <a:pt x="148" y="37"/>
                    <a:pt x="150" y="36"/>
                  </a:cubicBezTo>
                  <a:cubicBezTo>
                    <a:pt x="151" y="36"/>
                    <a:pt x="151" y="36"/>
                    <a:pt x="152" y="36"/>
                  </a:cubicBezTo>
                  <a:close/>
                  <a:moveTo>
                    <a:pt x="150" y="34"/>
                  </a:moveTo>
                  <a:cubicBezTo>
                    <a:pt x="148" y="34"/>
                    <a:pt x="147" y="34"/>
                    <a:pt x="146" y="34"/>
                  </a:cubicBezTo>
                  <a:cubicBezTo>
                    <a:pt x="146" y="34"/>
                    <a:pt x="147" y="33"/>
                    <a:pt x="147" y="33"/>
                  </a:cubicBezTo>
                  <a:cubicBezTo>
                    <a:pt x="149" y="33"/>
                    <a:pt x="150" y="33"/>
                    <a:pt x="151" y="33"/>
                  </a:cubicBezTo>
                  <a:cubicBezTo>
                    <a:pt x="151" y="33"/>
                    <a:pt x="150" y="34"/>
                    <a:pt x="150" y="34"/>
                  </a:cubicBezTo>
                  <a:close/>
                  <a:moveTo>
                    <a:pt x="151" y="29"/>
                  </a:moveTo>
                  <a:cubicBezTo>
                    <a:pt x="151" y="29"/>
                    <a:pt x="151" y="29"/>
                    <a:pt x="151" y="29"/>
                  </a:cubicBezTo>
                  <a:cubicBezTo>
                    <a:pt x="150" y="29"/>
                    <a:pt x="149" y="29"/>
                    <a:pt x="148" y="29"/>
                  </a:cubicBezTo>
                  <a:cubicBezTo>
                    <a:pt x="148" y="29"/>
                    <a:pt x="148" y="28"/>
                    <a:pt x="149" y="28"/>
                  </a:cubicBezTo>
                  <a:cubicBezTo>
                    <a:pt x="150" y="28"/>
                    <a:pt x="151" y="29"/>
                    <a:pt x="152" y="29"/>
                  </a:cubicBezTo>
                  <a:cubicBezTo>
                    <a:pt x="151" y="29"/>
                    <a:pt x="151" y="29"/>
                    <a:pt x="151" y="29"/>
                  </a:cubicBezTo>
                  <a:close/>
                  <a:moveTo>
                    <a:pt x="148" y="20"/>
                  </a:moveTo>
                  <a:cubicBezTo>
                    <a:pt x="146" y="18"/>
                    <a:pt x="144" y="17"/>
                    <a:pt x="142" y="16"/>
                  </a:cubicBezTo>
                  <a:cubicBezTo>
                    <a:pt x="142" y="16"/>
                    <a:pt x="143" y="16"/>
                    <a:pt x="143" y="15"/>
                  </a:cubicBezTo>
                  <a:cubicBezTo>
                    <a:pt x="146" y="16"/>
                    <a:pt x="149" y="17"/>
                    <a:pt x="152" y="18"/>
                  </a:cubicBezTo>
                  <a:cubicBezTo>
                    <a:pt x="151" y="18"/>
                    <a:pt x="149" y="19"/>
                    <a:pt x="148" y="20"/>
                  </a:cubicBezTo>
                  <a:close/>
                  <a:moveTo>
                    <a:pt x="139" y="9"/>
                  </a:moveTo>
                  <a:cubicBezTo>
                    <a:pt x="139" y="9"/>
                    <a:pt x="139" y="9"/>
                    <a:pt x="139" y="9"/>
                  </a:cubicBezTo>
                  <a:cubicBezTo>
                    <a:pt x="138" y="8"/>
                    <a:pt x="138" y="8"/>
                    <a:pt x="138" y="8"/>
                  </a:cubicBezTo>
                  <a:cubicBezTo>
                    <a:pt x="140" y="9"/>
                    <a:pt x="142" y="9"/>
                    <a:pt x="145" y="9"/>
                  </a:cubicBezTo>
                  <a:cubicBezTo>
                    <a:pt x="145" y="9"/>
                    <a:pt x="145" y="10"/>
                    <a:pt x="146" y="10"/>
                  </a:cubicBezTo>
                  <a:cubicBezTo>
                    <a:pt x="144" y="9"/>
                    <a:pt x="142" y="9"/>
                    <a:pt x="139" y="9"/>
                  </a:cubicBezTo>
                  <a:close/>
                  <a:moveTo>
                    <a:pt x="143" y="13"/>
                  </a:moveTo>
                  <a:cubicBezTo>
                    <a:pt x="142" y="13"/>
                    <a:pt x="142" y="13"/>
                    <a:pt x="142" y="13"/>
                  </a:cubicBezTo>
                  <a:cubicBezTo>
                    <a:pt x="140" y="13"/>
                    <a:pt x="138" y="13"/>
                    <a:pt x="135" y="13"/>
                  </a:cubicBezTo>
                  <a:cubicBezTo>
                    <a:pt x="136" y="12"/>
                    <a:pt x="136" y="12"/>
                    <a:pt x="136" y="12"/>
                  </a:cubicBezTo>
                  <a:cubicBezTo>
                    <a:pt x="138" y="12"/>
                    <a:pt x="141" y="13"/>
                    <a:pt x="143" y="13"/>
                  </a:cubicBezTo>
                  <a:close/>
                  <a:moveTo>
                    <a:pt x="136" y="14"/>
                  </a:moveTo>
                  <a:cubicBezTo>
                    <a:pt x="137" y="14"/>
                    <a:pt x="138" y="14"/>
                    <a:pt x="139" y="15"/>
                  </a:cubicBezTo>
                  <a:cubicBezTo>
                    <a:pt x="139" y="15"/>
                    <a:pt x="139" y="15"/>
                    <a:pt x="138" y="15"/>
                  </a:cubicBezTo>
                  <a:cubicBezTo>
                    <a:pt x="138" y="15"/>
                    <a:pt x="137" y="14"/>
                    <a:pt x="136" y="14"/>
                  </a:cubicBezTo>
                  <a:cubicBezTo>
                    <a:pt x="136" y="14"/>
                    <a:pt x="136" y="14"/>
                    <a:pt x="136" y="14"/>
                  </a:cubicBezTo>
                  <a:close/>
                  <a:moveTo>
                    <a:pt x="138" y="18"/>
                  </a:moveTo>
                  <a:cubicBezTo>
                    <a:pt x="141" y="19"/>
                    <a:pt x="143" y="20"/>
                    <a:pt x="146" y="21"/>
                  </a:cubicBezTo>
                  <a:cubicBezTo>
                    <a:pt x="146" y="21"/>
                    <a:pt x="146" y="21"/>
                    <a:pt x="146" y="21"/>
                  </a:cubicBezTo>
                  <a:cubicBezTo>
                    <a:pt x="143" y="20"/>
                    <a:pt x="140" y="20"/>
                    <a:pt x="137" y="19"/>
                  </a:cubicBezTo>
                  <a:cubicBezTo>
                    <a:pt x="137" y="19"/>
                    <a:pt x="138" y="19"/>
                    <a:pt x="138" y="18"/>
                  </a:cubicBezTo>
                  <a:close/>
                  <a:moveTo>
                    <a:pt x="141" y="27"/>
                  </a:moveTo>
                  <a:cubicBezTo>
                    <a:pt x="143" y="27"/>
                    <a:pt x="144" y="27"/>
                    <a:pt x="146" y="28"/>
                  </a:cubicBezTo>
                  <a:cubicBezTo>
                    <a:pt x="146" y="28"/>
                    <a:pt x="145" y="28"/>
                    <a:pt x="145" y="28"/>
                  </a:cubicBezTo>
                  <a:cubicBezTo>
                    <a:pt x="143" y="28"/>
                    <a:pt x="142" y="28"/>
                    <a:pt x="140" y="27"/>
                  </a:cubicBezTo>
                  <a:cubicBezTo>
                    <a:pt x="140" y="27"/>
                    <a:pt x="141" y="27"/>
                    <a:pt x="141" y="27"/>
                  </a:cubicBezTo>
                  <a:close/>
                  <a:moveTo>
                    <a:pt x="142" y="30"/>
                  </a:moveTo>
                  <a:cubicBezTo>
                    <a:pt x="142" y="30"/>
                    <a:pt x="142" y="30"/>
                    <a:pt x="142" y="30"/>
                  </a:cubicBezTo>
                  <a:cubicBezTo>
                    <a:pt x="140" y="30"/>
                    <a:pt x="138" y="29"/>
                    <a:pt x="137" y="29"/>
                  </a:cubicBezTo>
                  <a:cubicBezTo>
                    <a:pt x="137" y="29"/>
                    <a:pt x="137" y="29"/>
                    <a:pt x="138" y="29"/>
                  </a:cubicBezTo>
                  <a:cubicBezTo>
                    <a:pt x="139" y="29"/>
                    <a:pt x="141" y="29"/>
                    <a:pt x="142" y="30"/>
                  </a:cubicBezTo>
                  <a:close/>
                  <a:moveTo>
                    <a:pt x="140" y="34"/>
                  </a:moveTo>
                  <a:cubicBezTo>
                    <a:pt x="141" y="33"/>
                    <a:pt x="142" y="33"/>
                    <a:pt x="144" y="33"/>
                  </a:cubicBezTo>
                  <a:cubicBezTo>
                    <a:pt x="143" y="33"/>
                    <a:pt x="143" y="34"/>
                    <a:pt x="142" y="34"/>
                  </a:cubicBezTo>
                  <a:cubicBezTo>
                    <a:pt x="141" y="34"/>
                    <a:pt x="139" y="34"/>
                    <a:pt x="138" y="34"/>
                  </a:cubicBezTo>
                  <a:cubicBezTo>
                    <a:pt x="139" y="34"/>
                    <a:pt x="139" y="34"/>
                    <a:pt x="140" y="34"/>
                  </a:cubicBezTo>
                  <a:close/>
                  <a:moveTo>
                    <a:pt x="143" y="36"/>
                  </a:moveTo>
                  <a:cubicBezTo>
                    <a:pt x="144" y="36"/>
                    <a:pt x="146" y="36"/>
                    <a:pt x="147" y="36"/>
                  </a:cubicBezTo>
                  <a:cubicBezTo>
                    <a:pt x="145" y="37"/>
                    <a:pt x="143" y="39"/>
                    <a:pt x="141" y="40"/>
                  </a:cubicBezTo>
                  <a:cubicBezTo>
                    <a:pt x="140" y="40"/>
                    <a:pt x="139" y="40"/>
                    <a:pt x="138" y="40"/>
                  </a:cubicBezTo>
                  <a:cubicBezTo>
                    <a:pt x="137" y="40"/>
                    <a:pt x="136" y="40"/>
                    <a:pt x="135" y="40"/>
                  </a:cubicBezTo>
                  <a:cubicBezTo>
                    <a:pt x="137" y="39"/>
                    <a:pt x="140" y="37"/>
                    <a:pt x="143" y="36"/>
                  </a:cubicBezTo>
                  <a:close/>
                  <a:moveTo>
                    <a:pt x="137" y="42"/>
                  </a:moveTo>
                  <a:cubicBezTo>
                    <a:pt x="134" y="42"/>
                    <a:pt x="132" y="43"/>
                    <a:pt x="130" y="43"/>
                  </a:cubicBezTo>
                  <a:cubicBezTo>
                    <a:pt x="131" y="43"/>
                    <a:pt x="131" y="43"/>
                    <a:pt x="132" y="42"/>
                  </a:cubicBezTo>
                  <a:cubicBezTo>
                    <a:pt x="133" y="42"/>
                    <a:pt x="135" y="42"/>
                    <a:pt x="137" y="42"/>
                  </a:cubicBezTo>
                  <a:close/>
                  <a:moveTo>
                    <a:pt x="136" y="44"/>
                  </a:moveTo>
                  <a:cubicBezTo>
                    <a:pt x="136" y="44"/>
                    <a:pt x="135" y="45"/>
                    <a:pt x="135" y="45"/>
                  </a:cubicBezTo>
                  <a:cubicBezTo>
                    <a:pt x="131" y="46"/>
                    <a:pt x="128" y="46"/>
                    <a:pt x="124" y="47"/>
                  </a:cubicBezTo>
                  <a:cubicBezTo>
                    <a:pt x="125" y="47"/>
                    <a:pt x="125" y="46"/>
                    <a:pt x="126" y="46"/>
                  </a:cubicBezTo>
                  <a:cubicBezTo>
                    <a:pt x="129" y="45"/>
                    <a:pt x="133" y="45"/>
                    <a:pt x="136" y="44"/>
                  </a:cubicBezTo>
                  <a:close/>
                  <a:moveTo>
                    <a:pt x="126" y="44"/>
                  </a:moveTo>
                  <a:cubicBezTo>
                    <a:pt x="123" y="45"/>
                    <a:pt x="120" y="46"/>
                    <a:pt x="117" y="47"/>
                  </a:cubicBezTo>
                  <a:cubicBezTo>
                    <a:pt x="118" y="45"/>
                    <a:pt x="120" y="44"/>
                    <a:pt x="121" y="42"/>
                  </a:cubicBezTo>
                  <a:cubicBezTo>
                    <a:pt x="121" y="42"/>
                    <a:pt x="121" y="42"/>
                    <a:pt x="121" y="42"/>
                  </a:cubicBezTo>
                  <a:cubicBezTo>
                    <a:pt x="124" y="42"/>
                    <a:pt x="126" y="42"/>
                    <a:pt x="129" y="42"/>
                  </a:cubicBezTo>
                  <a:cubicBezTo>
                    <a:pt x="128" y="43"/>
                    <a:pt x="127" y="44"/>
                    <a:pt x="126" y="44"/>
                  </a:cubicBezTo>
                  <a:close/>
                  <a:moveTo>
                    <a:pt x="111" y="46"/>
                  </a:moveTo>
                  <a:cubicBezTo>
                    <a:pt x="113" y="45"/>
                    <a:pt x="114" y="44"/>
                    <a:pt x="115" y="42"/>
                  </a:cubicBezTo>
                  <a:cubicBezTo>
                    <a:pt x="116" y="42"/>
                    <a:pt x="117" y="42"/>
                    <a:pt x="118" y="42"/>
                  </a:cubicBezTo>
                  <a:cubicBezTo>
                    <a:pt x="116" y="44"/>
                    <a:pt x="114" y="45"/>
                    <a:pt x="111" y="46"/>
                  </a:cubicBezTo>
                  <a:close/>
                  <a:moveTo>
                    <a:pt x="115" y="41"/>
                  </a:moveTo>
                  <a:cubicBezTo>
                    <a:pt x="114" y="40"/>
                    <a:pt x="113" y="40"/>
                    <a:pt x="112" y="41"/>
                  </a:cubicBezTo>
                  <a:cubicBezTo>
                    <a:pt x="110" y="41"/>
                    <a:pt x="109" y="41"/>
                    <a:pt x="107" y="41"/>
                  </a:cubicBezTo>
                  <a:cubicBezTo>
                    <a:pt x="107" y="40"/>
                    <a:pt x="108" y="40"/>
                    <a:pt x="108" y="40"/>
                  </a:cubicBezTo>
                  <a:cubicBezTo>
                    <a:pt x="112" y="39"/>
                    <a:pt x="115" y="38"/>
                    <a:pt x="119" y="37"/>
                  </a:cubicBezTo>
                  <a:cubicBezTo>
                    <a:pt x="118" y="38"/>
                    <a:pt x="116" y="39"/>
                    <a:pt x="115" y="41"/>
                  </a:cubicBezTo>
                  <a:close/>
                  <a:moveTo>
                    <a:pt x="116" y="33"/>
                  </a:moveTo>
                  <a:cubicBezTo>
                    <a:pt x="115" y="33"/>
                    <a:pt x="115" y="33"/>
                    <a:pt x="114" y="34"/>
                  </a:cubicBezTo>
                  <a:cubicBezTo>
                    <a:pt x="115" y="33"/>
                    <a:pt x="115" y="33"/>
                    <a:pt x="116" y="33"/>
                  </a:cubicBezTo>
                  <a:cubicBezTo>
                    <a:pt x="116" y="33"/>
                    <a:pt x="117" y="33"/>
                    <a:pt x="117" y="33"/>
                  </a:cubicBezTo>
                  <a:cubicBezTo>
                    <a:pt x="117" y="33"/>
                    <a:pt x="117" y="33"/>
                    <a:pt x="116" y="33"/>
                  </a:cubicBezTo>
                  <a:close/>
                  <a:moveTo>
                    <a:pt x="105" y="29"/>
                  </a:moveTo>
                  <a:cubicBezTo>
                    <a:pt x="104" y="29"/>
                    <a:pt x="103" y="29"/>
                    <a:pt x="102" y="29"/>
                  </a:cubicBezTo>
                  <a:cubicBezTo>
                    <a:pt x="104" y="29"/>
                    <a:pt x="106" y="28"/>
                    <a:pt x="107" y="27"/>
                  </a:cubicBezTo>
                  <a:cubicBezTo>
                    <a:pt x="108" y="27"/>
                    <a:pt x="108" y="27"/>
                    <a:pt x="109" y="27"/>
                  </a:cubicBezTo>
                  <a:cubicBezTo>
                    <a:pt x="108" y="28"/>
                    <a:pt x="106" y="29"/>
                    <a:pt x="105" y="29"/>
                  </a:cubicBezTo>
                  <a:close/>
                  <a:moveTo>
                    <a:pt x="103" y="32"/>
                  </a:moveTo>
                  <a:cubicBezTo>
                    <a:pt x="104" y="32"/>
                    <a:pt x="104" y="32"/>
                    <a:pt x="105" y="32"/>
                  </a:cubicBezTo>
                  <a:cubicBezTo>
                    <a:pt x="104" y="33"/>
                    <a:pt x="102" y="34"/>
                    <a:pt x="101" y="35"/>
                  </a:cubicBezTo>
                  <a:cubicBezTo>
                    <a:pt x="100" y="35"/>
                    <a:pt x="100" y="35"/>
                    <a:pt x="99" y="35"/>
                  </a:cubicBezTo>
                  <a:cubicBezTo>
                    <a:pt x="99" y="35"/>
                    <a:pt x="98" y="35"/>
                    <a:pt x="98" y="36"/>
                  </a:cubicBezTo>
                  <a:cubicBezTo>
                    <a:pt x="98" y="36"/>
                    <a:pt x="97" y="36"/>
                    <a:pt x="96" y="37"/>
                  </a:cubicBezTo>
                  <a:cubicBezTo>
                    <a:pt x="98" y="35"/>
                    <a:pt x="101" y="33"/>
                    <a:pt x="103" y="32"/>
                  </a:cubicBezTo>
                  <a:close/>
                  <a:moveTo>
                    <a:pt x="96" y="35"/>
                  </a:moveTo>
                  <a:cubicBezTo>
                    <a:pt x="97" y="34"/>
                    <a:pt x="98" y="33"/>
                    <a:pt x="99" y="32"/>
                  </a:cubicBezTo>
                  <a:cubicBezTo>
                    <a:pt x="99" y="32"/>
                    <a:pt x="100" y="32"/>
                    <a:pt x="100" y="32"/>
                  </a:cubicBezTo>
                  <a:cubicBezTo>
                    <a:pt x="99" y="33"/>
                    <a:pt x="98" y="34"/>
                    <a:pt x="96" y="35"/>
                  </a:cubicBezTo>
                  <a:close/>
                  <a:moveTo>
                    <a:pt x="96" y="30"/>
                  </a:moveTo>
                  <a:cubicBezTo>
                    <a:pt x="96" y="30"/>
                    <a:pt x="95" y="30"/>
                    <a:pt x="95" y="30"/>
                  </a:cubicBezTo>
                  <a:cubicBezTo>
                    <a:pt x="97" y="29"/>
                    <a:pt x="98" y="28"/>
                    <a:pt x="100" y="27"/>
                  </a:cubicBezTo>
                  <a:cubicBezTo>
                    <a:pt x="100" y="27"/>
                    <a:pt x="100" y="27"/>
                    <a:pt x="100" y="27"/>
                  </a:cubicBezTo>
                  <a:cubicBezTo>
                    <a:pt x="99" y="28"/>
                    <a:pt x="97" y="29"/>
                    <a:pt x="96" y="30"/>
                  </a:cubicBezTo>
                  <a:close/>
                  <a:moveTo>
                    <a:pt x="90" y="31"/>
                  </a:moveTo>
                  <a:cubicBezTo>
                    <a:pt x="90" y="31"/>
                    <a:pt x="89" y="31"/>
                    <a:pt x="89" y="31"/>
                  </a:cubicBezTo>
                  <a:cubicBezTo>
                    <a:pt x="88" y="32"/>
                    <a:pt x="86" y="33"/>
                    <a:pt x="85" y="33"/>
                  </a:cubicBezTo>
                  <a:cubicBezTo>
                    <a:pt x="85" y="33"/>
                    <a:pt x="85" y="33"/>
                    <a:pt x="85" y="33"/>
                  </a:cubicBezTo>
                  <a:cubicBezTo>
                    <a:pt x="87" y="31"/>
                    <a:pt x="89" y="28"/>
                    <a:pt x="91" y="26"/>
                  </a:cubicBezTo>
                  <a:cubicBezTo>
                    <a:pt x="93" y="26"/>
                    <a:pt x="95" y="27"/>
                    <a:pt x="97" y="27"/>
                  </a:cubicBezTo>
                  <a:cubicBezTo>
                    <a:pt x="95" y="28"/>
                    <a:pt x="92" y="30"/>
                    <a:pt x="90" y="31"/>
                  </a:cubicBezTo>
                  <a:close/>
                  <a:moveTo>
                    <a:pt x="89" y="18"/>
                  </a:moveTo>
                  <a:cubicBezTo>
                    <a:pt x="89" y="18"/>
                    <a:pt x="89" y="18"/>
                    <a:pt x="88" y="18"/>
                  </a:cubicBezTo>
                  <a:cubicBezTo>
                    <a:pt x="88" y="18"/>
                    <a:pt x="87" y="19"/>
                    <a:pt x="87" y="19"/>
                  </a:cubicBezTo>
                  <a:cubicBezTo>
                    <a:pt x="83" y="21"/>
                    <a:pt x="79" y="23"/>
                    <a:pt x="75" y="26"/>
                  </a:cubicBezTo>
                  <a:cubicBezTo>
                    <a:pt x="73" y="27"/>
                    <a:pt x="70" y="28"/>
                    <a:pt x="68" y="29"/>
                  </a:cubicBezTo>
                  <a:cubicBezTo>
                    <a:pt x="68" y="29"/>
                    <a:pt x="68" y="28"/>
                    <a:pt x="69" y="28"/>
                  </a:cubicBezTo>
                  <a:cubicBezTo>
                    <a:pt x="73" y="25"/>
                    <a:pt x="78" y="23"/>
                    <a:pt x="83" y="20"/>
                  </a:cubicBezTo>
                  <a:cubicBezTo>
                    <a:pt x="86" y="19"/>
                    <a:pt x="90" y="17"/>
                    <a:pt x="94" y="16"/>
                  </a:cubicBezTo>
                  <a:cubicBezTo>
                    <a:pt x="93" y="16"/>
                    <a:pt x="93" y="16"/>
                    <a:pt x="92" y="17"/>
                  </a:cubicBezTo>
                  <a:cubicBezTo>
                    <a:pt x="91" y="17"/>
                    <a:pt x="90" y="18"/>
                    <a:pt x="89" y="18"/>
                  </a:cubicBezTo>
                  <a:close/>
                  <a:moveTo>
                    <a:pt x="80" y="17"/>
                  </a:moveTo>
                  <a:cubicBezTo>
                    <a:pt x="73" y="19"/>
                    <a:pt x="66" y="23"/>
                    <a:pt x="60" y="27"/>
                  </a:cubicBezTo>
                  <a:cubicBezTo>
                    <a:pt x="60" y="27"/>
                    <a:pt x="60" y="28"/>
                    <a:pt x="60" y="28"/>
                  </a:cubicBezTo>
                  <a:cubicBezTo>
                    <a:pt x="58" y="29"/>
                    <a:pt x="56" y="31"/>
                    <a:pt x="54" y="32"/>
                  </a:cubicBezTo>
                  <a:cubicBezTo>
                    <a:pt x="51" y="34"/>
                    <a:pt x="48" y="35"/>
                    <a:pt x="45" y="36"/>
                  </a:cubicBezTo>
                  <a:cubicBezTo>
                    <a:pt x="48" y="34"/>
                    <a:pt x="52" y="31"/>
                    <a:pt x="55" y="29"/>
                  </a:cubicBezTo>
                  <a:cubicBezTo>
                    <a:pt x="62" y="23"/>
                    <a:pt x="70" y="19"/>
                    <a:pt x="79" y="15"/>
                  </a:cubicBezTo>
                  <a:cubicBezTo>
                    <a:pt x="81" y="14"/>
                    <a:pt x="83" y="13"/>
                    <a:pt x="85" y="12"/>
                  </a:cubicBezTo>
                  <a:cubicBezTo>
                    <a:pt x="83" y="13"/>
                    <a:pt x="81" y="14"/>
                    <a:pt x="80" y="15"/>
                  </a:cubicBezTo>
                  <a:cubicBezTo>
                    <a:pt x="79" y="16"/>
                    <a:pt x="79" y="16"/>
                    <a:pt x="80" y="17"/>
                  </a:cubicBezTo>
                  <a:close/>
                  <a:moveTo>
                    <a:pt x="50" y="40"/>
                  </a:moveTo>
                  <a:cubicBezTo>
                    <a:pt x="51" y="39"/>
                    <a:pt x="52" y="38"/>
                    <a:pt x="53" y="38"/>
                  </a:cubicBezTo>
                  <a:cubicBezTo>
                    <a:pt x="52" y="39"/>
                    <a:pt x="51" y="40"/>
                    <a:pt x="50" y="41"/>
                  </a:cubicBezTo>
                  <a:cubicBezTo>
                    <a:pt x="50" y="40"/>
                    <a:pt x="50" y="40"/>
                    <a:pt x="50" y="40"/>
                  </a:cubicBezTo>
                  <a:close/>
                  <a:moveTo>
                    <a:pt x="56" y="38"/>
                  </a:moveTo>
                  <a:cubicBezTo>
                    <a:pt x="56" y="38"/>
                    <a:pt x="57" y="38"/>
                    <a:pt x="57" y="38"/>
                  </a:cubicBezTo>
                  <a:cubicBezTo>
                    <a:pt x="56" y="40"/>
                    <a:pt x="54" y="42"/>
                    <a:pt x="53" y="44"/>
                  </a:cubicBezTo>
                  <a:cubicBezTo>
                    <a:pt x="49" y="46"/>
                    <a:pt x="46" y="48"/>
                    <a:pt x="43" y="51"/>
                  </a:cubicBezTo>
                  <a:cubicBezTo>
                    <a:pt x="44" y="51"/>
                    <a:pt x="44" y="50"/>
                    <a:pt x="44" y="50"/>
                  </a:cubicBezTo>
                  <a:cubicBezTo>
                    <a:pt x="48" y="46"/>
                    <a:pt x="52" y="42"/>
                    <a:pt x="56" y="38"/>
                  </a:cubicBezTo>
                  <a:close/>
                  <a:moveTo>
                    <a:pt x="49" y="48"/>
                  </a:moveTo>
                  <a:cubicBezTo>
                    <a:pt x="49" y="49"/>
                    <a:pt x="48" y="50"/>
                    <a:pt x="47" y="50"/>
                  </a:cubicBezTo>
                  <a:cubicBezTo>
                    <a:pt x="46" y="51"/>
                    <a:pt x="46" y="52"/>
                    <a:pt x="45" y="53"/>
                  </a:cubicBezTo>
                  <a:cubicBezTo>
                    <a:pt x="43" y="54"/>
                    <a:pt x="41" y="56"/>
                    <a:pt x="40" y="57"/>
                  </a:cubicBezTo>
                  <a:cubicBezTo>
                    <a:pt x="40" y="56"/>
                    <a:pt x="40" y="56"/>
                    <a:pt x="40" y="56"/>
                  </a:cubicBezTo>
                  <a:cubicBezTo>
                    <a:pt x="43" y="53"/>
                    <a:pt x="46" y="51"/>
                    <a:pt x="49" y="48"/>
                  </a:cubicBezTo>
                  <a:close/>
                  <a:moveTo>
                    <a:pt x="39" y="55"/>
                  </a:moveTo>
                  <a:cubicBezTo>
                    <a:pt x="38" y="55"/>
                    <a:pt x="38" y="56"/>
                    <a:pt x="37" y="57"/>
                  </a:cubicBezTo>
                  <a:cubicBezTo>
                    <a:pt x="37" y="57"/>
                    <a:pt x="37" y="56"/>
                    <a:pt x="37" y="56"/>
                  </a:cubicBezTo>
                  <a:cubicBezTo>
                    <a:pt x="38" y="56"/>
                    <a:pt x="38" y="55"/>
                    <a:pt x="39" y="54"/>
                  </a:cubicBezTo>
                  <a:cubicBezTo>
                    <a:pt x="39" y="54"/>
                    <a:pt x="40" y="53"/>
                    <a:pt x="40" y="53"/>
                  </a:cubicBezTo>
                  <a:lnTo>
                    <a:pt x="39" y="55"/>
                  </a:lnTo>
                  <a:close/>
                  <a:moveTo>
                    <a:pt x="38" y="65"/>
                  </a:moveTo>
                  <a:cubicBezTo>
                    <a:pt x="40" y="64"/>
                    <a:pt x="42" y="62"/>
                    <a:pt x="45" y="60"/>
                  </a:cubicBezTo>
                  <a:cubicBezTo>
                    <a:pt x="40" y="65"/>
                    <a:pt x="35" y="70"/>
                    <a:pt x="30" y="75"/>
                  </a:cubicBezTo>
                  <a:cubicBezTo>
                    <a:pt x="30" y="75"/>
                    <a:pt x="30" y="77"/>
                    <a:pt x="31" y="76"/>
                  </a:cubicBezTo>
                  <a:cubicBezTo>
                    <a:pt x="32" y="76"/>
                    <a:pt x="33" y="75"/>
                    <a:pt x="34" y="75"/>
                  </a:cubicBezTo>
                  <a:cubicBezTo>
                    <a:pt x="33" y="75"/>
                    <a:pt x="33" y="76"/>
                    <a:pt x="32" y="76"/>
                  </a:cubicBezTo>
                  <a:cubicBezTo>
                    <a:pt x="31" y="77"/>
                    <a:pt x="29" y="78"/>
                    <a:pt x="27" y="78"/>
                  </a:cubicBezTo>
                  <a:cubicBezTo>
                    <a:pt x="27" y="77"/>
                    <a:pt x="28" y="76"/>
                    <a:pt x="29" y="75"/>
                  </a:cubicBezTo>
                  <a:cubicBezTo>
                    <a:pt x="32" y="72"/>
                    <a:pt x="35" y="69"/>
                    <a:pt x="38" y="65"/>
                  </a:cubicBezTo>
                  <a:close/>
                  <a:moveTo>
                    <a:pt x="34" y="77"/>
                  </a:moveTo>
                  <a:cubicBezTo>
                    <a:pt x="35" y="77"/>
                    <a:pt x="36" y="76"/>
                    <a:pt x="37" y="75"/>
                  </a:cubicBezTo>
                  <a:cubicBezTo>
                    <a:pt x="35" y="78"/>
                    <a:pt x="32" y="81"/>
                    <a:pt x="30" y="83"/>
                  </a:cubicBezTo>
                  <a:cubicBezTo>
                    <a:pt x="30" y="83"/>
                    <a:pt x="30" y="83"/>
                    <a:pt x="30" y="83"/>
                  </a:cubicBezTo>
                  <a:cubicBezTo>
                    <a:pt x="31" y="81"/>
                    <a:pt x="32" y="79"/>
                    <a:pt x="34" y="77"/>
                  </a:cubicBezTo>
                  <a:close/>
                  <a:moveTo>
                    <a:pt x="30" y="93"/>
                  </a:moveTo>
                  <a:cubicBezTo>
                    <a:pt x="30" y="93"/>
                    <a:pt x="30" y="93"/>
                    <a:pt x="30" y="94"/>
                  </a:cubicBezTo>
                  <a:cubicBezTo>
                    <a:pt x="30" y="94"/>
                    <a:pt x="30" y="94"/>
                    <a:pt x="30" y="94"/>
                  </a:cubicBezTo>
                  <a:cubicBezTo>
                    <a:pt x="30" y="94"/>
                    <a:pt x="30" y="93"/>
                    <a:pt x="29" y="93"/>
                  </a:cubicBezTo>
                  <a:cubicBezTo>
                    <a:pt x="29" y="93"/>
                    <a:pt x="30" y="93"/>
                    <a:pt x="30" y="93"/>
                  </a:cubicBezTo>
                  <a:close/>
                  <a:moveTo>
                    <a:pt x="32" y="123"/>
                  </a:moveTo>
                  <a:cubicBezTo>
                    <a:pt x="32" y="124"/>
                    <a:pt x="32" y="124"/>
                    <a:pt x="32" y="125"/>
                  </a:cubicBezTo>
                  <a:cubicBezTo>
                    <a:pt x="32" y="125"/>
                    <a:pt x="32" y="125"/>
                    <a:pt x="32" y="126"/>
                  </a:cubicBezTo>
                  <a:cubicBezTo>
                    <a:pt x="31" y="124"/>
                    <a:pt x="31" y="124"/>
                    <a:pt x="31" y="124"/>
                  </a:cubicBezTo>
                  <a:cubicBezTo>
                    <a:pt x="32" y="124"/>
                    <a:pt x="32" y="124"/>
                    <a:pt x="32" y="123"/>
                  </a:cubicBezTo>
                  <a:close/>
                  <a:moveTo>
                    <a:pt x="32" y="120"/>
                  </a:moveTo>
                  <a:cubicBezTo>
                    <a:pt x="32" y="119"/>
                    <a:pt x="33" y="117"/>
                    <a:pt x="33" y="115"/>
                  </a:cubicBezTo>
                  <a:cubicBezTo>
                    <a:pt x="33" y="116"/>
                    <a:pt x="34" y="118"/>
                    <a:pt x="34" y="119"/>
                  </a:cubicBezTo>
                  <a:cubicBezTo>
                    <a:pt x="34" y="120"/>
                    <a:pt x="34" y="120"/>
                    <a:pt x="34" y="121"/>
                  </a:cubicBezTo>
                  <a:cubicBezTo>
                    <a:pt x="33" y="122"/>
                    <a:pt x="33" y="122"/>
                    <a:pt x="33" y="123"/>
                  </a:cubicBezTo>
                  <a:cubicBezTo>
                    <a:pt x="33" y="122"/>
                    <a:pt x="32" y="121"/>
                    <a:pt x="32" y="120"/>
                  </a:cubicBezTo>
                  <a:close/>
                  <a:moveTo>
                    <a:pt x="33" y="131"/>
                  </a:moveTo>
                  <a:cubicBezTo>
                    <a:pt x="34" y="130"/>
                    <a:pt x="34" y="130"/>
                    <a:pt x="34" y="130"/>
                  </a:cubicBezTo>
                  <a:cubicBezTo>
                    <a:pt x="35" y="130"/>
                    <a:pt x="35" y="131"/>
                    <a:pt x="35" y="132"/>
                  </a:cubicBezTo>
                  <a:cubicBezTo>
                    <a:pt x="35" y="132"/>
                    <a:pt x="35" y="132"/>
                    <a:pt x="35" y="133"/>
                  </a:cubicBezTo>
                  <a:cubicBezTo>
                    <a:pt x="35" y="133"/>
                    <a:pt x="35" y="134"/>
                    <a:pt x="36" y="134"/>
                  </a:cubicBezTo>
                  <a:cubicBezTo>
                    <a:pt x="36" y="134"/>
                    <a:pt x="36" y="134"/>
                    <a:pt x="36" y="134"/>
                  </a:cubicBezTo>
                  <a:cubicBezTo>
                    <a:pt x="36" y="134"/>
                    <a:pt x="36" y="134"/>
                    <a:pt x="36" y="134"/>
                  </a:cubicBezTo>
                  <a:cubicBezTo>
                    <a:pt x="36" y="135"/>
                    <a:pt x="36" y="135"/>
                    <a:pt x="37" y="135"/>
                  </a:cubicBezTo>
                  <a:cubicBezTo>
                    <a:pt x="37" y="137"/>
                    <a:pt x="38" y="138"/>
                    <a:pt x="38" y="140"/>
                  </a:cubicBezTo>
                  <a:cubicBezTo>
                    <a:pt x="39" y="140"/>
                    <a:pt x="39" y="141"/>
                    <a:pt x="39" y="142"/>
                  </a:cubicBezTo>
                  <a:cubicBezTo>
                    <a:pt x="38" y="143"/>
                    <a:pt x="38" y="144"/>
                    <a:pt x="37" y="145"/>
                  </a:cubicBezTo>
                  <a:cubicBezTo>
                    <a:pt x="37" y="146"/>
                    <a:pt x="38" y="147"/>
                    <a:pt x="39" y="146"/>
                  </a:cubicBezTo>
                  <a:cubicBezTo>
                    <a:pt x="39" y="146"/>
                    <a:pt x="39" y="145"/>
                    <a:pt x="40" y="145"/>
                  </a:cubicBezTo>
                  <a:cubicBezTo>
                    <a:pt x="40" y="148"/>
                    <a:pt x="41" y="151"/>
                    <a:pt x="42" y="153"/>
                  </a:cubicBezTo>
                  <a:cubicBezTo>
                    <a:pt x="41" y="154"/>
                    <a:pt x="41" y="154"/>
                    <a:pt x="41" y="154"/>
                  </a:cubicBezTo>
                  <a:cubicBezTo>
                    <a:pt x="41" y="155"/>
                    <a:pt x="41" y="156"/>
                    <a:pt x="42" y="156"/>
                  </a:cubicBezTo>
                  <a:cubicBezTo>
                    <a:pt x="43" y="159"/>
                    <a:pt x="44" y="162"/>
                    <a:pt x="45" y="166"/>
                  </a:cubicBezTo>
                  <a:cubicBezTo>
                    <a:pt x="43" y="161"/>
                    <a:pt x="40" y="157"/>
                    <a:pt x="38" y="152"/>
                  </a:cubicBezTo>
                  <a:cubicBezTo>
                    <a:pt x="37" y="145"/>
                    <a:pt x="35" y="138"/>
                    <a:pt x="33" y="131"/>
                  </a:cubicBezTo>
                  <a:cubicBezTo>
                    <a:pt x="33" y="131"/>
                    <a:pt x="33" y="131"/>
                    <a:pt x="33" y="131"/>
                  </a:cubicBezTo>
                  <a:close/>
                  <a:moveTo>
                    <a:pt x="34" y="149"/>
                  </a:moveTo>
                  <a:cubicBezTo>
                    <a:pt x="35" y="152"/>
                    <a:pt x="36" y="155"/>
                    <a:pt x="37" y="157"/>
                  </a:cubicBezTo>
                  <a:cubicBezTo>
                    <a:pt x="37" y="158"/>
                    <a:pt x="37" y="158"/>
                    <a:pt x="37" y="158"/>
                  </a:cubicBezTo>
                  <a:cubicBezTo>
                    <a:pt x="37" y="159"/>
                    <a:pt x="38" y="161"/>
                    <a:pt x="38" y="163"/>
                  </a:cubicBezTo>
                  <a:cubicBezTo>
                    <a:pt x="37" y="161"/>
                    <a:pt x="36" y="160"/>
                    <a:pt x="36" y="159"/>
                  </a:cubicBezTo>
                  <a:cubicBezTo>
                    <a:pt x="35" y="156"/>
                    <a:pt x="35" y="152"/>
                    <a:pt x="34" y="149"/>
                  </a:cubicBezTo>
                  <a:cubicBezTo>
                    <a:pt x="34" y="149"/>
                    <a:pt x="34" y="149"/>
                    <a:pt x="34" y="149"/>
                  </a:cubicBezTo>
                  <a:close/>
                  <a:moveTo>
                    <a:pt x="38" y="166"/>
                  </a:moveTo>
                  <a:cubicBezTo>
                    <a:pt x="38" y="166"/>
                    <a:pt x="38" y="166"/>
                    <a:pt x="38" y="167"/>
                  </a:cubicBezTo>
                  <a:cubicBezTo>
                    <a:pt x="38" y="165"/>
                    <a:pt x="37" y="164"/>
                    <a:pt x="36" y="163"/>
                  </a:cubicBezTo>
                  <a:cubicBezTo>
                    <a:pt x="36" y="163"/>
                    <a:pt x="36" y="162"/>
                    <a:pt x="36" y="162"/>
                  </a:cubicBezTo>
                  <a:cubicBezTo>
                    <a:pt x="37" y="163"/>
                    <a:pt x="38" y="165"/>
                    <a:pt x="38" y="166"/>
                  </a:cubicBezTo>
                  <a:close/>
                  <a:moveTo>
                    <a:pt x="40" y="173"/>
                  </a:moveTo>
                  <a:cubicBezTo>
                    <a:pt x="40" y="175"/>
                    <a:pt x="40" y="176"/>
                    <a:pt x="40" y="178"/>
                  </a:cubicBezTo>
                  <a:cubicBezTo>
                    <a:pt x="39" y="175"/>
                    <a:pt x="38" y="173"/>
                    <a:pt x="38" y="170"/>
                  </a:cubicBezTo>
                  <a:cubicBezTo>
                    <a:pt x="38" y="171"/>
                    <a:pt x="39" y="172"/>
                    <a:pt x="40" y="173"/>
                  </a:cubicBezTo>
                  <a:close/>
                  <a:moveTo>
                    <a:pt x="42" y="197"/>
                  </a:moveTo>
                  <a:cubicBezTo>
                    <a:pt x="42" y="197"/>
                    <a:pt x="42" y="197"/>
                    <a:pt x="42" y="197"/>
                  </a:cubicBezTo>
                  <a:cubicBezTo>
                    <a:pt x="42" y="198"/>
                    <a:pt x="43" y="198"/>
                    <a:pt x="43" y="198"/>
                  </a:cubicBezTo>
                  <a:cubicBezTo>
                    <a:pt x="43" y="199"/>
                    <a:pt x="44" y="199"/>
                    <a:pt x="44" y="200"/>
                  </a:cubicBezTo>
                  <a:cubicBezTo>
                    <a:pt x="43" y="198"/>
                    <a:pt x="41" y="196"/>
                    <a:pt x="39" y="194"/>
                  </a:cubicBezTo>
                  <a:cubicBezTo>
                    <a:pt x="39" y="194"/>
                    <a:pt x="39" y="194"/>
                    <a:pt x="39" y="194"/>
                  </a:cubicBezTo>
                  <a:cubicBezTo>
                    <a:pt x="40" y="195"/>
                    <a:pt x="41" y="196"/>
                    <a:pt x="42" y="197"/>
                  </a:cubicBezTo>
                  <a:close/>
                  <a:moveTo>
                    <a:pt x="43" y="192"/>
                  </a:moveTo>
                  <a:cubicBezTo>
                    <a:pt x="43" y="191"/>
                    <a:pt x="42" y="190"/>
                    <a:pt x="42" y="189"/>
                  </a:cubicBezTo>
                  <a:cubicBezTo>
                    <a:pt x="43" y="191"/>
                    <a:pt x="45" y="194"/>
                    <a:pt x="47" y="196"/>
                  </a:cubicBezTo>
                  <a:cubicBezTo>
                    <a:pt x="46" y="196"/>
                    <a:pt x="45" y="195"/>
                    <a:pt x="45" y="195"/>
                  </a:cubicBezTo>
                  <a:cubicBezTo>
                    <a:pt x="44" y="194"/>
                    <a:pt x="43" y="193"/>
                    <a:pt x="43" y="192"/>
                  </a:cubicBezTo>
                  <a:close/>
                  <a:moveTo>
                    <a:pt x="48" y="198"/>
                  </a:moveTo>
                  <a:cubicBezTo>
                    <a:pt x="50" y="201"/>
                    <a:pt x="51" y="203"/>
                    <a:pt x="53" y="205"/>
                  </a:cubicBezTo>
                  <a:cubicBezTo>
                    <a:pt x="50" y="203"/>
                    <a:pt x="48" y="200"/>
                    <a:pt x="46" y="197"/>
                  </a:cubicBezTo>
                  <a:cubicBezTo>
                    <a:pt x="47" y="197"/>
                    <a:pt x="47" y="198"/>
                    <a:pt x="48" y="198"/>
                  </a:cubicBezTo>
                  <a:close/>
                  <a:moveTo>
                    <a:pt x="49" y="188"/>
                  </a:moveTo>
                  <a:cubicBezTo>
                    <a:pt x="51" y="190"/>
                    <a:pt x="52" y="192"/>
                    <a:pt x="53" y="194"/>
                  </a:cubicBezTo>
                  <a:cubicBezTo>
                    <a:pt x="54" y="197"/>
                    <a:pt x="55" y="201"/>
                    <a:pt x="56" y="204"/>
                  </a:cubicBezTo>
                  <a:cubicBezTo>
                    <a:pt x="55" y="203"/>
                    <a:pt x="55" y="203"/>
                    <a:pt x="54" y="202"/>
                  </a:cubicBezTo>
                  <a:cubicBezTo>
                    <a:pt x="52" y="197"/>
                    <a:pt x="51" y="193"/>
                    <a:pt x="49" y="188"/>
                  </a:cubicBezTo>
                  <a:close/>
                  <a:moveTo>
                    <a:pt x="61" y="205"/>
                  </a:moveTo>
                  <a:cubicBezTo>
                    <a:pt x="62" y="205"/>
                    <a:pt x="62" y="205"/>
                    <a:pt x="62" y="205"/>
                  </a:cubicBezTo>
                  <a:cubicBezTo>
                    <a:pt x="63" y="207"/>
                    <a:pt x="64" y="208"/>
                    <a:pt x="65" y="210"/>
                  </a:cubicBezTo>
                  <a:cubicBezTo>
                    <a:pt x="65" y="210"/>
                    <a:pt x="64" y="210"/>
                    <a:pt x="63" y="209"/>
                  </a:cubicBezTo>
                  <a:cubicBezTo>
                    <a:pt x="63" y="208"/>
                    <a:pt x="62" y="206"/>
                    <a:pt x="61" y="205"/>
                  </a:cubicBezTo>
                  <a:close/>
                  <a:moveTo>
                    <a:pt x="65" y="202"/>
                  </a:moveTo>
                  <a:cubicBezTo>
                    <a:pt x="65" y="202"/>
                    <a:pt x="65" y="202"/>
                    <a:pt x="65" y="201"/>
                  </a:cubicBezTo>
                  <a:cubicBezTo>
                    <a:pt x="65" y="201"/>
                    <a:pt x="66" y="200"/>
                    <a:pt x="66" y="200"/>
                  </a:cubicBezTo>
                  <a:cubicBezTo>
                    <a:pt x="66" y="200"/>
                    <a:pt x="67" y="201"/>
                    <a:pt x="67" y="201"/>
                  </a:cubicBezTo>
                  <a:cubicBezTo>
                    <a:pt x="67" y="201"/>
                    <a:pt x="66" y="202"/>
                    <a:pt x="65" y="202"/>
                  </a:cubicBezTo>
                  <a:close/>
                  <a:moveTo>
                    <a:pt x="70" y="206"/>
                  </a:moveTo>
                  <a:cubicBezTo>
                    <a:pt x="69" y="205"/>
                    <a:pt x="68" y="204"/>
                    <a:pt x="67" y="204"/>
                  </a:cubicBezTo>
                  <a:cubicBezTo>
                    <a:pt x="67" y="204"/>
                    <a:pt x="67" y="203"/>
                    <a:pt x="67" y="203"/>
                  </a:cubicBezTo>
                  <a:cubicBezTo>
                    <a:pt x="67" y="203"/>
                    <a:pt x="68" y="203"/>
                    <a:pt x="69" y="202"/>
                  </a:cubicBezTo>
                  <a:cubicBezTo>
                    <a:pt x="69" y="203"/>
                    <a:pt x="70" y="204"/>
                    <a:pt x="71" y="205"/>
                  </a:cubicBezTo>
                  <a:cubicBezTo>
                    <a:pt x="71" y="205"/>
                    <a:pt x="72" y="205"/>
                    <a:pt x="72" y="204"/>
                  </a:cubicBezTo>
                  <a:cubicBezTo>
                    <a:pt x="72" y="204"/>
                    <a:pt x="72" y="204"/>
                    <a:pt x="73" y="203"/>
                  </a:cubicBezTo>
                  <a:cubicBezTo>
                    <a:pt x="73" y="204"/>
                    <a:pt x="74" y="205"/>
                    <a:pt x="75" y="205"/>
                  </a:cubicBezTo>
                  <a:cubicBezTo>
                    <a:pt x="75" y="206"/>
                    <a:pt x="74" y="206"/>
                    <a:pt x="74" y="206"/>
                  </a:cubicBezTo>
                  <a:cubicBezTo>
                    <a:pt x="73" y="206"/>
                    <a:pt x="72" y="205"/>
                    <a:pt x="71" y="205"/>
                  </a:cubicBezTo>
                  <a:cubicBezTo>
                    <a:pt x="71" y="204"/>
                    <a:pt x="70" y="205"/>
                    <a:pt x="70" y="206"/>
                  </a:cubicBezTo>
                  <a:close/>
                  <a:moveTo>
                    <a:pt x="71" y="193"/>
                  </a:moveTo>
                  <a:cubicBezTo>
                    <a:pt x="72" y="192"/>
                    <a:pt x="73" y="191"/>
                    <a:pt x="73" y="190"/>
                  </a:cubicBezTo>
                  <a:cubicBezTo>
                    <a:pt x="73" y="191"/>
                    <a:pt x="73" y="192"/>
                    <a:pt x="73" y="194"/>
                  </a:cubicBezTo>
                  <a:cubicBezTo>
                    <a:pt x="72" y="193"/>
                    <a:pt x="72" y="193"/>
                    <a:pt x="71" y="193"/>
                  </a:cubicBezTo>
                  <a:close/>
                  <a:moveTo>
                    <a:pt x="73" y="159"/>
                  </a:moveTo>
                  <a:cubicBezTo>
                    <a:pt x="74" y="159"/>
                    <a:pt x="74" y="158"/>
                    <a:pt x="75" y="158"/>
                  </a:cubicBezTo>
                  <a:cubicBezTo>
                    <a:pt x="75" y="159"/>
                    <a:pt x="76" y="161"/>
                    <a:pt x="76" y="163"/>
                  </a:cubicBezTo>
                  <a:cubicBezTo>
                    <a:pt x="75" y="163"/>
                    <a:pt x="75" y="163"/>
                    <a:pt x="74" y="164"/>
                  </a:cubicBezTo>
                  <a:cubicBezTo>
                    <a:pt x="74" y="162"/>
                    <a:pt x="74" y="161"/>
                    <a:pt x="73" y="159"/>
                  </a:cubicBezTo>
                  <a:close/>
                  <a:moveTo>
                    <a:pt x="75" y="191"/>
                  </a:moveTo>
                  <a:cubicBezTo>
                    <a:pt x="75" y="191"/>
                    <a:pt x="75" y="191"/>
                    <a:pt x="76" y="192"/>
                  </a:cubicBezTo>
                  <a:cubicBezTo>
                    <a:pt x="75" y="192"/>
                    <a:pt x="75" y="192"/>
                    <a:pt x="75" y="193"/>
                  </a:cubicBezTo>
                  <a:cubicBezTo>
                    <a:pt x="75" y="192"/>
                    <a:pt x="75" y="192"/>
                    <a:pt x="75" y="191"/>
                  </a:cubicBezTo>
                  <a:close/>
                  <a:moveTo>
                    <a:pt x="75" y="188"/>
                  </a:moveTo>
                  <a:cubicBezTo>
                    <a:pt x="76" y="188"/>
                    <a:pt x="76" y="187"/>
                    <a:pt x="76" y="187"/>
                  </a:cubicBezTo>
                  <a:cubicBezTo>
                    <a:pt x="77" y="187"/>
                    <a:pt x="77" y="187"/>
                    <a:pt x="77" y="187"/>
                  </a:cubicBezTo>
                  <a:cubicBezTo>
                    <a:pt x="78" y="187"/>
                    <a:pt x="78" y="187"/>
                    <a:pt x="78" y="187"/>
                  </a:cubicBezTo>
                  <a:cubicBezTo>
                    <a:pt x="78" y="188"/>
                    <a:pt x="77" y="188"/>
                    <a:pt x="77" y="189"/>
                  </a:cubicBezTo>
                  <a:cubicBezTo>
                    <a:pt x="76" y="189"/>
                    <a:pt x="76" y="188"/>
                    <a:pt x="75" y="188"/>
                  </a:cubicBezTo>
                  <a:close/>
                  <a:moveTo>
                    <a:pt x="77" y="193"/>
                  </a:moveTo>
                  <a:cubicBezTo>
                    <a:pt x="78" y="193"/>
                    <a:pt x="78" y="194"/>
                    <a:pt x="79" y="194"/>
                  </a:cubicBezTo>
                  <a:cubicBezTo>
                    <a:pt x="79" y="194"/>
                    <a:pt x="78" y="195"/>
                    <a:pt x="78" y="195"/>
                  </a:cubicBezTo>
                  <a:cubicBezTo>
                    <a:pt x="78" y="195"/>
                    <a:pt x="77" y="195"/>
                    <a:pt x="77" y="196"/>
                  </a:cubicBezTo>
                  <a:cubicBezTo>
                    <a:pt x="76" y="195"/>
                    <a:pt x="76" y="195"/>
                    <a:pt x="76" y="195"/>
                  </a:cubicBezTo>
                  <a:cubicBezTo>
                    <a:pt x="76" y="194"/>
                    <a:pt x="77" y="193"/>
                    <a:pt x="77" y="193"/>
                  </a:cubicBezTo>
                  <a:close/>
                  <a:moveTo>
                    <a:pt x="79" y="180"/>
                  </a:moveTo>
                  <a:cubicBezTo>
                    <a:pt x="79" y="180"/>
                    <a:pt x="79" y="180"/>
                    <a:pt x="79" y="180"/>
                  </a:cubicBezTo>
                  <a:cubicBezTo>
                    <a:pt x="79" y="179"/>
                    <a:pt x="80" y="178"/>
                    <a:pt x="81" y="177"/>
                  </a:cubicBezTo>
                  <a:cubicBezTo>
                    <a:pt x="81" y="178"/>
                    <a:pt x="81" y="178"/>
                    <a:pt x="81" y="178"/>
                  </a:cubicBezTo>
                  <a:cubicBezTo>
                    <a:pt x="80" y="178"/>
                    <a:pt x="80" y="179"/>
                    <a:pt x="79" y="180"/>
                  </a:cubicBezTo>
                  <a:close/>
                  <a:moveTo>
                    <a:pt x="82" y="188"/>
                  </a:moveTo>
                  <a:cubicBezTo>
                    <a:pt x="82" y="189"/>
                    <a:pt x="82" y="189"/>
                    <a:pt x="83" y="189"/>
                  </a:cubicBezTo>
                  <a:cubicBezTo>
                    <a:pt x="82" y="189"/>
                    <a:pt x="81" y="190"/>
                    <a:pt x="80" y="190"/>
                  </a:cubicBezTo>
                  <a:cubicBezTo>
                    <a:pt x="81" y="189"/>
                    <a:pt x="81" y="189"/>
                    <a:pt x="82" y="188"/>
                  </a:cubicBezTo>
                  <a:close/>
                  <a:moveTo>
                    <a:pt x="83" y="191"/>
                  </a:moveTo>
                  <a:cubicBezTo>
                    <a:pt x="83" y="191"/>
                    <a:pt x="83" y="191"/>
                    <a:pt x="83" y="191"/>
                  </a:cubicBezTo>
                  <a:cubicBezTo>
                    <a:pt x="83" y="192"/>
                    <a:pt x="82" y="192"/>
                    <a:pt x="82" y="192"/>
                  </a:cubicBezTo>
                  <a:cubicBezTo>
                    <a:pt x="81" y="192"/>
                    <a:pt x="81" y="192"/>
                    <a:pt x="81" y="192"/>
                  </a:cubicBezTo>
                  <a:cubicBezTo>
                    <a:pt x="82" y="191"/>
                    <a:pt x="82" y="191"/>
                    <a:pt x="83" y="191"/>
                  </a:cubicBezTo>
                  <a:close/>
                  <a:moveTo>
                    <a:pt x="83" y="187"/>
                  </a:moveTo>
                  <a:cubicBezTo>
                    <a:pt x="83" y="187"/>
                    <a:pt x="83" y="187"/>
                    <a:pt x="83" y="187"/>
                  </a:cubicBezTo>
                  <a:cubicBezTo>
                    <a:pt x="84" y="188"/>
                    <a:pt x="84" y="188"/>
                    <a:pt x="85" y="188"/>
                  </a:cubicBezTo>
                  <a:cubicBezTo>
                    <a:pt x="85" y="188"/>
                    <a:pt x="85" y="189"/>
                    <a:pt x="85" y="189"/>
                  </a:cubicBezTo>
                  <a:cubicBezTo>
                    <a:pt x="85" y="189"/>
                    <a:pt x="85" y="189"/>
                    <a:pt x="85" y="189"/>
                  </a:cubicBezTo>
                  <a:cubicBezTo>
                    <a:pt x="84" y="188"/>
                    <a:pt x="83" y="188"/>
                    <a:pt x="83" y="187"/>
                  </a:cubicBezTo>
                  <a:close/>
                  <a:moveTo>
                    <a:pt x="84" y="198"/>
                  </a:moveTo>
                  <a:cubicBezTo>
                    <a:pt x="85" y="198"/>
                    <a:pt x="85" y="199"/>
                    <a:pt x="85" y="199"/>
                  </a:cubicBezTo>
                  <a:cubicBezTo>
                    <a:pt x="85" y="199"/>
                    <a:pt x="85" y="200"/>
                    <a:pt x="85" y="200"/>
                  </a:cubicBezTo>
                  <a:cubicBezTo>
                    <a:pt x="84" y="200"/>
                    <a:pt x="84" y="200"/>
                    <a:pt x="83" y="199"/>
                  </a:cubicBezTo>
                  <a:cubicBezTo>
                    <a:pt x="84" y="199"/>
                    <a:pt x="84" y="199"/>
                    <a:pt x="84" y="198"/>
                  </a:cubicBezTo>
                  <a:close/>
                  <a:moveTo>
                    <a:pt x="85" y="194"/>
                  </a:moveTo>
                  <a:cubicBezTo>
                    <a:pt x="86" y="194"/>
                    <a:pt x="87" y="193"/>
                    <a:pt x="88" y="193"/>
                  </a:cubicBezTo>
                  <a:cubicBezTo>
                    <a:pt x="87" y="194"/>
                    <a:pt x="86" y="194"/>
                    <a:pt x="86" y="195"/>
                  </a:cubicBezTo>
                  <a:cubicBezTo>
                    <a:pt x="85" y="195"/>
                    <a:pt x="85" y="195"/>
                    <a:pt x="85" y="194"/>
                  </a:cubicBezTo>
                  <a:close/>
                  <a:moveTo>
                    <a:pt x="86" y="205"/>
                  </a:moveTo>
                  <a:cubicBezTo>
                    <a:pt x="86" y="206"/>
                    <a:pt x="87" y="206"/>
                    <a:pt x="88" y="207"/>
                  </a:cubicBezTo>
                  <a:cubicBezTo>
                    <a:pt x="88" y="207"/>
                    <a:pt x="88" y="207"/>
                    <a:pt x="88" y="207"/>
                  </a:cubicBezTo>
                  <a:cubicBezTo>
                    <a:pt x="88" y="207"/>
                    <a:pt x="88" y="207"/>
                    <a:pt x="88" y="207"/>
                  </a:cubicBezTo>
                  <a:cubicBezTo>
                    <a:pt x="87" y="207"/>
                    <a:pt x="87" y="207"/>
                    <a:pt x="87" y="207"/>
                  </a:cubicBezTo>
                  <a:cubicBezTo>
                    <a:pt x="86" y="206"/>
                    <a:pt x="86" y="206"/>
                    <a:pt x="86" y="206"/>
                  </a:cubicBezTo>
                  <a:cubicBezTo>
                    <a:pt x="86" y="205"/>
                    <a:pt x="86" y="205"/>
                    <a:pt x="86" y="205"/>
                  </a:cubicBezTo>
                  <a:close/>
                  <a:moveTo>
                    <a:pt x="88" y="204"/>
                  </a:moveTo>
                  <a:cubicBezTo>
                    <a:pt x="88" y="204"/>
                    <a:pt x="88" y="204"/>
                    <a:pt x="88" y="204"/>
                  </a:cubicBezTo>
                  <a:cubicBezTo>
                    <a:pt x="89" y="204"/>
                    <a:pt x="89" y="204"/>
                    <a:pt x="90" y="205"/>
                  </a:cubicBezTo>
                  <a:cubicBezTo>
                    <a:pt x="90" y="205"/>
                    <a:pt x="89" y="205"/>
                    <a:pt x="89" y="205"/>
                  </a:cubicBezTo>
                  <a:cubicBezTo>
                    <a:pt x="89" y="205"/>
                    <a:pt x="88" y="205"/>
                    <a:pt x="88" y="204"/>
                  </a:cubicBezTo>
                  <a:close/>
                  <a:moveTo>
                    <a:pt x="90" y="186"/>
                  </a:moveTo>
                  <a:cubicBezTo>
                    <a:pt x="90" y="185"/>
                    <a:pt x="91" y="184"/>
                    <a:pt x="92" y="183"/>
                  </a:cubicBezTo>
                  <a:cubicBezTo>
                    <a:pt x="92" y="183"/>
                    <a:pt x="92" y="183"/>
                    <a:pt x="93" y="183"/>
                  </a:cubicBezTo>
                  <a:cubicBezTo>
                    <a:pt x="92" y="184"/>
                    <a:pt x="91" y="185"/>
                    <a:pt x="90" y="186"/>
                  </a:cubicBezTo>
                  <a:close/>
                  <a:moveTo>
                    <a:pt x="91" y="205"/>
                  </a:moveTo>
                  <a:cubicBezTo>
                    <a:pt x="92" y="206"/>
                    <a:pt x="92" y="206"/>
                    <a:pt x="93" y="206"/>
                  </a:cubicBezTo>
                  <a:cubicBezTo>
                    <a:pt x="93" y="207"/>
                    <a:pt x="92" y="207"/>
                    <a:pt x="92" y="207"/>
                  </a:cubicBezTo>
                  <a:cubicBezTo>
                    <a:pt x="91" y="207"/>
                    <a:pt x="91" y="207"/>
                    <a:pt x="90" y="206"/>
                  </a:cubicBezTo>
                  <a:cubicBezTo>
                    <a:pt x="91" y="206"/>
                    <a:pt x="91" y="206"/>
                    <a:pt x="91" y="205"/>
                  </a:cubicBezTo>
                  <a:close/>
                  <a:moveTo>
                    <a:pt x="93" y="186"/>
                  </a:moveTo>
                  <a:cubicBezTo>
                    <a:pt x="95" y="184"/>
                    <a:pt x="98" y="182"/>
                    <a:pt x="100" y="179"/>
                  </a:cubicBezTo>
                  <a:cubicBezTo>
                    <a:pt x="102" y="179"/>
                    <a:pt x="103" y="178"/>
                    <a:pt x="104" y="177"/>
                  </a:cubicBezTo>
                  <a:cubicBezTo>
                    <a:pt x="102" y="180"/>
                    <a:pt x="99" y="182"/>
                    <a:pt x="97" y="185"/>
                  </a:cubicBezTo>
                  <a:cubicBezTo>
                    <a:pt x="96" y="185"/>
                    <a:pt x="94" y="186"/>
                    <a:pt x="93" y="186"/>
                  </a:cubicBezTo>
                  <a:close/>
                  <a:moveTo>
                    <a:pt x="95" y="190"/>
                  </a:moveTo>
                  <a:cubicBezTo>
                    <a:pt x="95" y="190"/>
                    <a:pt x="95" y="191"/>
                    <a:pt x="96" y="191"/>
                  </a:cubicBezTo>
                  <a:cubicBezTo>
                    <a:pt x="95" y="191"/>
                    <a:pt x="95" y="192"/>
                    <a:pt x="94" y="192"/>
                  </a:cubicBezTo>
                  <a:cubicBezTo>
                    <a:pt x="94" y="192"/>
                    <a:pt x="94" y="192"/>
                    <a:pt x="93" y="192"/>
                  </a:cubicBezTo>
                  <a:cubicBezTo>
                    <a:pt x="94" y="191"/>
                    <a:pt x="94" y="191"/>
                    <a:pt x="95" y="190"/>
                  </a:cubicBezTo>
                  <a:close/>
                  <a:moveTo>
                    <a:pt x="96" y="208"/>
                  </a:moveTo>
                  <a:cubicBezTo>
                    <a:pt x="96" y="208"/>
                    <a:pt x="96" y="208"/>
                    <a:pt x="96" y="208"/>
                  </a:cubicBezTo>
                  <a:cubicBezTo>
                    <a:pt x="97" y="209"/>
                    <a:pt x="98" y="209"/>
                    <a:pt x="100" y="210"/>
                  </a:cubicBezTo>
                  <a:cubicBezTo>
                    <a:pt x="99" y="210"/>
                    <a:pt x="99" y="210"/>
                    <a:pt x="99" y="211"/>
                  </a:cubicBezTo>
                  <a:cubicBezTo>
                    <a:pt x="98" y="211"/>
                    <a:pt x="98" y="211"/>
                    <a:pt x="97" y="211"/>
                  </a:cubicBezTo>
                  <a:cubicBezTo>
                    <a:pt x="97" y="210"/>
                    <a:pt x="96" y="210"/>
                    <a:pt x="95" y="209"/>
                  </a:cubicBezTo>
                  <a:cubicBezTo>
                    <a:pt x="95" y="209"/>
                    <a:pt x="95" y="208"/>
                    <a:pt x="96" y="208"/>
                  </a:cubicBezTo>
                  <a:close/>
                  <a:moveTo>
                    <a:pt x="99" y="218"/>
                  </a:moveTo>
                  <a:cubicBezTo>
                    <a:pt x="99" y="218"/>
                    <a:pt x="100" y="219"/>
                    <a:pt x="101" y="219"/>
                  </a:cubicBezTo>
                  <a:cubicBezTo>
                    <a:pt x="100" y="219"/>
                    <a:pt x="100" y="219"/>
                    <a:pt x="100" y="219"/>
                  </a:cubicBezTo>
                  <a:cubicBezTo>
                    <a:pt x="99" y="219"/>
                    <a:pt x="99" y="219"/>
                    <a:pt x="99" y="219"/>
                  </a:cubicBezTo>
                  <a:cubicBezTo>
                    <a:pt x="99" y="218"/>
                    <a:pt x="99" y="218"/>
                    <a:pt x="99" y="218"/>
                  </a:cubicBezTo>
                  <a:close/>
                  <a:moveTo>
                    <a:pt x="101" y="224"/>
                  </a:moveTo>
                  <a:cubicBezTo>
                    <a:pt x="101" y="223"/>
                    <a:pt x="101" y="223"/>
                    <a:pt x="102" y="223"/>
                  </a:cubicBezTo>
                  <a:cubicBezTo>
                    <a:pt x="103" y="223"/>
                    <a:pt x="104" y="224"/>
                    <a:pt x="105" y="225"/>
                  </a:cubicBezTo>
                  <a:cubicBezTo>
                    <a:pt x="105" y="225"/>
                    <a:pt x="105" y="225"/>
                    <a:pt x="105" y="226"/>
                  </a:cubicBezTo>
                  <a:cubicBezTo>
                    <a:pt x="105" y="226"/>
                    <a:pt x="105" y="226"/>
                    <a:pt x="105" y="226"/>
                  </a:cubicBezTo>
                  <a:cubicBezTo>
                    <a:pt x="103" y="225"/>
                    <a:pt x="102" y="225"/>
                    <a:pt x="100" y="224"/>
                  </a:cubicBezTo>
                  <a:cubicBezTo>
                    <a:pt x="100" y="224"/>
                    <a:pt x="101" y="224"/>
                    <a:pt x="101" y="224"/>
                  </a:cubicBezTo>
                  <a:close/>
                  <a:moveTo>
                    <a:pt x="104" y="222"/>
                  </a:moveTo>
                  <a:cubicBezTo>
                    <a:pt x="104" y="222"/>
                    <a:pt x="104" y="222"/>
                    <a:pt x="104" y="222"/>
                  </a:cubicBezTo>
                  <a:cubicBezTo>
                    <a:pt x="104" y="222"/>
                    <a:pt x="104" y="221"/>
                    <a:pt x="104" y="221"/>
                  </a:cubicBezTo>
                  <a:cubicBezTo>
                    <a:pt x="105" y="222"/>
                    <a:pt x="106" y="222"/>
                    <a:pt x="106" y="222"/>
                  </a:cubicBezTo>
                  <a:cubicBezTo>
                    <a:pt x="106" y="222"/>
                    <a:pt x="106" y="223"/>
                    <a:pt x="106" y="223"/>
                  </a:cubicBezTo>
                  <a:cubicBezTo>
                    <a:pt x="106" y="222"/>
                    <a:pt x="105" y="222"/>
                    <a:pt x="104" y="222"/>
                  </a:cubicBezTo>
                  <a:close/>
                  <a:moveTo>
                    <a:pt x="108" y="226"/>
                  </a:moveTo>
                  <a:cubicBezTo>
                    <a:pt x="108" y="226"/>
                    <a:pt x="109" y="227"/>
                    <a:pt x="110" y="227"/>
                  </a:cubicBezTo>
                  <a:cubicBezTo>
                    <a:pt x="110" y="227"/>
                    <a:pt x="109" y="228"/>
                    <a:pt x="109" y="228"/>
                  </a:cubicBezTo>
                  <a:cubicBezTo>
                    <a:pt x="109" y="228"/>
                    <a:pt x="109" y="228"/>
                    <a:pt x="109" y="228"/>
                  </a:cubicBezTo>
                  <a:cubicBezTo>
                    <a:pt x="108" y="228"/>
                    <a:pt x="107" y="227"/>
                    <a:pt x="106" y="227"/>
                  </a:cubicBezTo>
                  <a:cubicBezTo>
                    <a:pt x="107" y="226"/>
                    <a:pt x="107" y="226"/>
                    <a:pt x="108" y="226"/>
                  </a:cubicBezTo>
                  <a:close/>
                  <a:moveTo>
                    <a:pt x="108" y="210"/>
                  </a:moveTo>
                  <a:cubicBezTo>
                    <a:pt x="109" y="210"/>
                    <a:pt x="110" y="209"/>
                    <a:pt x="111" y="208"/>
                  </a:cubicBezTo>
                  <a:cubicBezTo>
                    <a:pt x="112" y="208"/>
                    <a:pt x="112" y="209"/>
                    <a:pt x="112" y="209"/>
                  </a:cubicBezTo>
                  <a:cubicBezTo>
                    <a:pt x="111" y="210"/>
                    <a:pt x="110" y="210"/>
                    <a:pt x="110" y="211"/>
                  </a:cubicBezTo>
                  <a:cubicBezTo>
                    <a:pt x="109" y="211"/>
                    <a:pt x="109" y="211"/>
                    <a:pt x="108" y="210"/>
                  </a:cubicBezTo>
                  <a:close/>
                  <a:moveTo>
                    <a:pt x="112" y="213"/>
                  </a:moveTo>
                  <a:cubicBezTo>
                    <a:pt x="111" y="212"/>
                    <a:pt x="111" y="212"/>
                    <a:pt x="111" y="212"/>
                  </a:cubicBezTo>
                  <a:cubicBezTo>
                    <a:pt x="112" y="211"/>
                    <a:pt x="113" y="211"/>
                    <a:pt x="114" y="210"/>
                  </a:cubicBezTo>
                  <a:cubicBezTo>
                    <a:pt x="114" y="210"/>
                    <a:pt x="114" y="210"/>
                    <a:pt x="115" y="210"/>
                  </a:cubicBezTo>
                  <a:cubicBezTo>
                    <a:pt x="114" y="211"/>
                    <a:pt x="113" y="212"/>
                    <a:pt x="112" y="213"/>
                  </a:cubicBezTo>
                  <a:close/>
                  <a:moveTo>
                    <a:pt x="119" y="221"/>
                  </a:moveTo>
                  <a:cubicBezTo>
                    <a:pt x="120" y="221"/>
                    <a:pt x="120" y="221"/>
                    <a:pt x="120" y="221"/>
                  </a:cubicBezTo>
                  <a:cubicBezTo>
                    <a:pt x="120" y="221"/>
                    <a:pt x="119" y="222"/>
                    <a:pt x="119" y="222"/>
                  </a:cubicBezTo>
                  <a:cubicBezTo>
                    <a:pt x="119" y="222"/>
                    <a:pt x="119" y="222"/>
                    <a:pt x="119" y="222"/>
                  </a:cubicBezTo>
                  <a:cubicBezTo>
                    <a:pt x="119" y="222"/>
                    <a:pt x="119" y="221"/>
                    <a:pt x="119" y="221"/>
                  </a:cubicBezTo>
                  <a:cubicBezTo>
                    <a:pt x="119" y="221"/>
                    <a:pt x="119" y="221"/>
                    <a:pt x="119" y="221"/>
                  </a:cubicBezTo>
                  <a:close/>
                  <a:moveTo>
                    <a:pt x="120" y="211"/>
                  </a:moveTo>
                  <a:cubicBezTo>
                    <a:pt x="120" y="210"/>
                    <a:pt x="120" y="210"/>
                    <a:pt x="121" y="210"/>
                  </a:cubicBezTo>
                  <a:cubicBezTo>
                    <a:pt x="121" y="210"/>
                    <a:pt x="121" y="210"/>
                    <a:pt x="121" y="210"/>
                  </a:cubicBezTo>
                  <a:cubicBezTo>
                    <a:pt x="121" y="211"/>
                    <a:pt x="121" y="211"/>
                    <a:pt x="121" y="211"/>
                  </a:cubicBezTo>
                  <a:cubicBezTo>
                    <a:pt x="120" y="211"/>
                    <a:pt x="120" y="211"/>
                    <a:pt x="120" y="211"/>
                  </a:cubicBezTo>
                  <a:close/>
                  <a:moveTo>
                    <a:pt x="123" y="218"/>
                  </a:moveTo>
                  <a:cubicBezTo>
                    <a:pt x="123" y="218"/>
                    <a:pt x="123" y="219"/>
                    <a:pt x="124" y="219"/>
                  </a:cubicBezTo>
                  <a:cubicBezTo>
                    <a:pt x="123" y="219"/>
                    <a:pt x="122" y="220"/>
                    <a:pt x="121" y="220"/>
                  </a:cubicBezTo>
                  <a:cubicBezTo>
                    <a:pt x="121" y="220"/>
                    <a:pt x="121" y="220"/>
                    <a:pt x="121" y="220"/>
                  </a:cubicBezTo>
                  <a:cubicBezTo>
                    <a:pt x="122" y="219"/>
                    <a:pt x="122" y="219"/>
                    <a:pt x="123" y="218"/>
                  </a:cubicBezTo>
                  <a:close/>
                  <a:moveTo>
                    <a:pt x="123" y="222"/>
                  </a:moveTo>
                  <a:cubicBezTo>
                    <a:pt x="124" y="222"/>
                    <a:pt x="124" y="221"/>
                    <a:pt x="125" y="221"/>
                  </a:cubicBezTo>
                  <a:cubicBezTo>
                    <a:pt x="125" y="221"/>
                    <a:pt x="126" y="222"/>
                    <a:pt x="126" y="222"/>
                  </a:cubicBezTo>
                  <a:cubicBezTo>
                    <a:pt x="126" y="223"/>
                    <a:pt x="125" y="223"/>
                    <a:pt x="125" y="223"/>
                  </a:cubicBezTo>
                  <a:cubicBezTo>
                    <a:pt x="124" y="223"/>
                    <a:pt x="124" y="223"/>
                    <a:pt x="123" y="222"/>
                  </a:cubicBezTo>
                  <a:close/>
                  <a:moveTo>
                    <a:pt x="125" y="225"/>
                  </a:moveTo>
                  <a:cubicBezTo>
                    <a:pt x="126" y="225"/>
                    <a:pt x="126" y="225"/>
                    <a:pt x="127" y="224"/>
                  </a:cubicBezTo>
                  <a:cubicBezTo>
                    <a:pt x="127" y="224"/>
                    <a:pt x="127" y="225"/>
                    <a:pt x="128" y="225"/>
                  </a:cubicBezTo>
                  <a:cubicBezTo>
                    <a:pt x="127" y="226"/>
                    <a:pt x="126" y="226"/>
                    <a:pt x="125" y="227"/>
                  </a:cubicBezTo>
                  <a:cubicBezTo>
                    <a:pt x="125" y="227"/>
                    <a:pt x="125" y="227"/>
                    <a:pt x="124" y="226"/>
                  </a:cubicBezTo>
                  <a:cubicBezTo>
                    <a:pt x="124" y="226"/>
                    <a:pt x="125" y="226"/>
                    <a:pt x="125" y="225"/>
                  </a:cubicBezTo>
                  <a:close/>
                  <a:moveTo>
                    <a:pt x="127" y="221"/>
                  </a:moveTo>
                  <a:cubicBezTo>
                    <a:pt x="127" y="221"/>
                    <a:pt x="126" y="220"/>
                    <a:pt x="126" y="219"/>
                  </a:cubicBezTo>
                  <a:cubicBezTo>
                    <a:pt x="126" y="219"/>
                    <a:pt x="126" y="219"/>
                    <a:pt x="126" y="219"/>
                  </a:cubicBezTo>
                  <a:cubicBezTo>
                    <a:pt x="127" y="220"/>
                    <a:pt x="127" y="220"/>
                    <a:pt x="128" y="220"/>
                  </a:cubicBezTo>
                  <a:cubicBezTo>
                    <a:pt x="128" y="221"/>
                    <a:pt x="127" y="221"/>
                    <a:pt x="127" y="221"/>
                  </a:cubicBezTo>
                  <a:close/>
                  <a:moveTo>
                    <a:pt x="128" y="218"/>
                  </a:moveTo>
                  <a:cubicBezTo>
                    <a:pt x="128" y="217"/>
                    <a:pt x="129" y="216"/>
                    <a:pt x="130" y="216"/>
                  </a:cubicBezTo>
                  <a:cubicBezTo>
                    <a:pt x="130" y="216"/>
                    <a:pt x="130" y="216"/>
                    <a:pt x="130" y="216"/>
                  </a:cubicBezTo>
                  <a:cubicBezTo>
                    <a:pt x="130" y="216"/>
                    <a:pt x="130" y="217"/>
                    <a:pt x="129" y="217"/>
                  </a:cubicBezTo>
                  <a:cubicBezTo>
                    <a:pt x="129" y="218"/>
                    <a:pt x="129" y="219"/>
                    <a:pt x="130" y="219"/>
                  </a:cubicBezTo>
                  <a:cubicBezTo>
                    <a:pt x="130" y="219"/>
                    <a:pt x="129" y="219"/>
                    <a:pt x="129" y="219"/>
                  </a:cubicBezTo>
                  <a:cubicBezTo>
                    <a:pt x="129" y="219"/>
                    <a:pt x="128" y="218"/>
                    <a:pt x="128" y="218"/>
                  </a:cubicBezTo>
                  <a:close/>
                  <a:moveTo>
                    <a:pt x="130" y="222"/>
                  </a:moveTo>
                  <a:cubicBezTo>
                    <a:pt x="130" y="222"/>
                    <a:pt x="130" y="222"/>
                    <a:pt x="130" y="222"/>
                  </a:cubicBezTo>
                  <a:cubicBezTo>
                    <a:pt x="130" y="223"/>
                    <a:pt x="130" y="223"/>
                    <a:pt x="129" y="224"/>
                  </a:cubicBezTo>
                  <a:cubicBezTo>
                    <a:pt x="129" y="224"/>
                    <a:pt x="129" y="224"/>
                    <a:pt x="129" y="224"/>
                  </a:cubicBezTo>
                  <a:cubicBezTo>
                    <a:pt x="129" y="224"/>
                    <a:pt x="128" y="224"/>
                    <a:pt x="128" y="223"/>
                  </a:cubicBezTo>
                  <a:cubicBezTo>
                    <a:pt x="129" y="223"/>
                    <a:pt x="129" y="223"/>
                    <a:pt x="130" y="222"/>
                  </a:cubicBezTo>
                  <a:close/>
                  <a:moveTo>
                    <a:pt x="162" y="206"/>
                  </a:moveTo>
                  <a:cubicBezTo>
                    <a:pt x="163" y="205"/>
                    <a:pt x="164" y="204"/>
                    <a:pt x="165" y="203"/>
                  </a:cubicBezTo>
                  <a:cubicBezTo>
                    <a:pt x="167" y="201"/>
                    <a:pt x="169" y="200"/>
                    <a:pt x="172" y="198"/>
                  </a:cubicBezTo>
                  <a:cubicBezTo>
                    <a:pt x="172" y="198"/>
                    <a:pt x="171" y="198"/>
                    <a:pt x="171" y="198"/>
                  </a:cubicBezTo>
                  <a:cubicBezTo>
                    <a:pt x="170" y="199"/>
                    <a:pt x="169" y="200"/>
                    <a:pt x="168" y="202"/>
                  </a:cubicBezTo>
                  <a:cubicBezTo>
                    <a:pt x="166" y="203"/>
                    <a:pt x="164" y="205"/>
                    <a:pt x="162" y="206"/>
                  </a:cubicBezTo>
                  <a:close/>
                  <a:moveTo>
                    <a:pt x="167" y="210"/>
                  </a:moveTo>
                  <a:cubicBezTo>
                    <a:pt x="160" y="216"/>
                    <a:pt x="153" y="221"/>
                    <a:pt x="146" y="225"/>
                  </a:cubicBezTo>
                  <a:cubicBezTo>
                    <a:pt x="149" y="222"/>
                    <a:pt x="152" y="219"/>
                    <a:pt x="156" y="216"/>
                  </a:cubicBezTo>
                  <a:cubicBezTo>
                    <a:pt x="158" y="214"/>
                    <a:pt x="160" y="213"/>
                    <a:pt x="163" y="212"/>
                  </a:cubicBezTo>
                  <a:cubicBezTo>
                    <a:pt x="163" y="212"/>
                    <a:pt x="163" y="212"/>
                    <a:pt x="164" y="212"/>
                  </a:cubicBezTo>
                  <a:cubicBezTo>
                    <a:pt x="165" y="211"/>
                    <a:pt x="166" y="211"/>
                    <a:pt x="167" y="210"/>
                  </a:cubicBezTo>
                  <a:close/>
                  <a:moveTo>
                    <a:pt x="154" y="209"/>
                  </a:moveTo>
                  <a:cubicBezTo>
                    <a:pt x="155" y="208"/>
                    <a:pt x="156" y="208"/>
                    <a:pt x="157" y="207"/>
                  </a:cubicBezTo>
                  <a:cubicBezTo>
                    <a:pt x="161" y="203"/>
                    <a:pt x="166" y="199"/>
                    <a:pt x="171" y="195"/>
                  </a:cubicBezTo>
                  <a:cubicBezTo>
                    <a:pt x="168" y="197"/>
                    <a:pt x="166" y="200"/>
                    <a:pt x="163" y="202"/>
                  </a:cubicBezTo>
                  <a:cubicBezTo>
                    <a:pt x="160" y="204"/>
                    <a:pt x="157" y="207"/>
                    <a:pt x="154" y="209"/>
                  </a:cubicBezTo>
                  <a:close/>
                  <a:moveTo>
                    <a:pt x="158" y="208"/>
                  </a:moveTo>
                  <a:cubicBezTo>
                    <a:pt x="157" y="210"/>
                    <a:pt x="156" y="211"/>
                    <a:pt x="155" y="212"/>
                  </a:cubicBezTo>
                  <a:cubicBezTo>
                    <a:pt x="153" y="214"/>
                    <a:pt x="150" y="216"/>
                    <a:pt x="148" y="218"/>
                  </a:cubicBezTo>
                  <a:cubicBezTo>
                    <a:pt x="146" y="220"/>
                    <a:pt x="143" y="221"/>
                    <a:pt x="141" y="222"/>
                  </a:cubicBezTo>
                  <a:cubicBezTo>
                    <a:pt x="146" y="217"/>
                    <a:pt x="152" y="213"/>
                    <a:pt x="158" y="208"/>
                  </a:cubicBezTo>
                  <a:close/>
                  <a:moveTo>
                    <a:pt x="146" y="227"/>
                  </a:moveTo>
                  <a:cubicBezTo>
                    <a:pt x="146" y="227"/>
                    <a:pt x="146" y="227"/>
                    <a:pt x="146" y="227"/>
                  </a:cubicBezTo>
                  <a:cubicBezTo>
                    <a:pt x="147" y="227"/>
                    <a:pt x="148" y="227"/>
                    <a:pt x="148" y="228"/>
                  </a:cubicBezTo>
                  <a:cubicBezTo>
                    <a:pt x="148" y="228"/>
                    <a:pt x="150" y="228"/>
                    <a:pt x="150" y="228"/>
                  </a:cubicBezTo>
                  <a:cubicBezTo>
                    <a:pt x="150" y="228"/>
                    <a:pt x="150" y="228"/>
                    <a:pt x="150" y="228"/>
                  </a:cubicBezTo>
                  <a:cubicBezTo>
                    <a:pt x="149" y="228"/>
                    <a:pt x="147" y="228"/>
                    <a:pt x="146" y="228"/>
                  </a:cubicBezTo>
                  <a:cubicBezTo>
                    <a:pt x="146" y="227"/>
                    <a:pt x="146" y="227"/>
                    <a:pt x="146" y="227"/>
                  </a:cubicBezTo>
                  <a:close/>
                  <a:moveTo>
                    <a:pt x="151" y="231"/>
                  </a:moveTo>
                  <a:cubicBezTo>
                    <a:pt x="151" y="231"/>
                    <a:pt x="151" y="231"/>
                    <a:pt x="151" y="231"/>
                  </a:cubicBezTo>
                  <a:cubicBezTo>
                    <a:pt x="151" y="231"/>
                    <a:pt x="150" y="232"/>
                    <a:pt x="150" y="232"/>
                  </a:cubicBezTo>
                  <a:cubicBezTo>
                    <a:pt x="150" y="232"/>
                    <a:pt x="149" y="232"/>
                    <a:pt x="149" y="232"/>
                  </a:cubicBezTo>
                  <a:cubicBezTo>
                    <a:pt x="150" y="231"/>
                    <a:pt x="151" y="231"/>
                    <a:pt x="151" y="231"/>
                  </a:cubicBezTo>
                  <a:close/>
                  <a:moveTo>
                    <a:pt x="150" y="228"/>
                  </a:moveTo>
                  <a:cubicBezTo>
                    <a:pt x="149" y="227"/>
                    <a:pt x="148" y="227"/>
                    <a:pt x="147" y="227"/>
                  </a:cubicBezTo>
                  <a:cubicBezTo>
                    <a:pt x="157" y="222"/>
                    <a:pt x="165" y="214"/>
                    <a:pt x="174" y="206"/>
                  </a:cubicBezTo>
                  <a:cubicBezTo>
                    <a:pt x="174" y="207"/>
                    <a:pt x="174" y="207"/>
                    <a:pt x="175" y="207"/>
                  </a:cubicBezTo>
                  <a:cubicBezTo>
                    <a:pt x="174" y="208"/>
                    <a:pt x="173" y="208"/>
                    <a:pt x="173" y="209"/>
                  </a:cubicBezTo>
                  <a:cubicBezTo>
                    <a:pt x="165" y="215"/>
                    <a:pt x="158" y="221"/>
                    <a:pt x="150" y="228"/>
                  </a:cubicBezTo>
                  <a:close/>
                  <a:moveTo>
                    <a:pt x="169" y="216"/>
                  </a:moveTo>
                  <a:cubicBezTo>
                    <a:pt x="169" y="216"/>
                    <a:pt x="169" y="216"/>
                    <a:pt x="169" y="216"/>
                  </a:cubicBezTo>
                  <a:cubicBezTo>
                    <a:pt x="168" y="216"/>
                    <a:pt x="169" y="217"/>
                    <a:pt x="170" y="217"/>
                  </a:cubicBezTo>
                  <a:cubicBezTo>
                    <a:pt x="171" y="216"/>
                    <a:pt x="172" y="216"/>
                    <a:pt x="174" y="215"/>
                  </a:cubicBezTo>
                  <a:cubicBezTo>
                    <a:pt x="168" y="220"/>
                    <a:pt x="162" y="225"/>
                    <a:pt x="155" y="229"/>
                  </a:cubicBezTo>
                  <a:cubicBezTo>
                    <a:pt x="160" y="224"/>
                    <a:pt x="164" y="220"/>
                    <a:pt x="169" y="216"/>
                  </a:cubicBezTo>
                  <a:close/>
                  <a:moveTo>
                    <a:pt x="183" y="211"/>
                  </a:moveTo>
                  <a:cubicBezTo>
                    <a:pt x="185" y="210"/>
                    <a:pt x="186" y="209"/>
                    <a:pt x="187" y="209"/>
                  </a:cubicBezTo>
                  <a:cubicBezTo>
                    <a:pt x="182" y="213"/>
                    <a:pt x="176" y="218"/>
                    <a:pt x="170" y="222"/>
                  </a:cubicBezTo>
                  <a:cubicBezTo>
                    <a:pt x="174" y="218"/>
                    <a:pt x="179" y="214"/>
                    <a:pt x="183" y="211"/>
                  </a:cubicBezTo>
                  <a:close/>
                  <a:moveTo>
                    <a:pt x="180" y="210"/>
                  </a:moveTo>
                  <a:cubicBezTo>
                    <a:pt x="179" y="210"/>
                    <a:pt x="179" y="211"/>
                    <a:pt x="178" y="212"/>
                  </a:cubicBezTo>
                  <a:cubicBezTo>
                    <a:pt x="176" y="213"/>
                    <a:pt x="173" y="214"/>
                    <a:pt x="171" y="215"/>
                  </a:cubicBezTo>
                  <a:cubicBezTo>
                    <a:pt x="172" y="214"/>
                    <a:pt x="172" y="213"/>
                    <a:pt x="173" y="212"/>
                  </a:cubicBezTo>
                  <a:cubicBezTo>
                    <a:pt x="178" y="208"/>
                    <a:pt x="183" y="204"/>
                    <a:pt x="188" y="200"/>
                  </a:cubicBezTo>
                  <a:cubicBezTo>
                    <a:pt x="186" y="203"/>
                    <a:pt x="183" y="206"/>
                    <a:pt x="180" y="210"/>
                  </a:cubicBezTo>
                  <a:close/>
                  <a:moveTo>
                    <a:pt x="183" y="199"/>
                  </a:moveTo>
                  <a:cubicBezTo>
                    <a:pt x="184" y="198"/>
                    <a:pt x="185" y="197"/>
                    <a:pt x="186" y="196"/>
                  </a:cubicBezTo>
                  <a:cubicBezTo>
                    <a:pt x="186" y="195"/>
                    <a:pt x="187" y="195"/>
                    <a:pt x="187" y="195"/>
                  </a:cubicBezTo>
                  <a:cubicBezTo>
                    <a:pt x="188" y="194"/>
                    <a:pt x="189" y="193"/>
                    <a:pt x="190" y="193"/>
                  </a:cubicBezTo>
                  <a:cubicBezTo>
                    <a:pt x="188" y="195"/>
                    <a:pt x="185" y="197"/>
                    <a:pt x="183" y="199"/>
                  </a:cubicBezTo>
                  <a:close/>
                  <a:moveTo>
                    <a:pt x="195" y="193"/>
                  </a:moveTo>
                  <a:cubicBezTo>
                    <a:pt x="194" y="194"/>
                    <a:pt x="193" y="195"/>
                    <a:pt x="192" y="195"/>
                  </a:cubicBezTo>
                  <a:cubicBezTo>
                    <a:pt x="191" y="196"/>
                    <a:pt x="190" y="197"/>
                    <a:pt x="189" y="197"/>
                  </a:cubicBezTo>
                  <a:cubicBezTo>
                    <a:pt x="191" y="196"/>
                    <a:pt x="193" y="194"/>
                    <a:pt x="195" y="193"/>
                  </a:cubicBezTo>
                  <a:close/>
                  <a:moveTo>
                    <a:pt x="197" y="198"/>
                  </a:moveTo>
                  <a:cubicBezTo>
                    <a:pt x="196" y="199"/>
                    <a:pt x="196" y="199"/>
                    <a:pt x="195" y="200"/>
                  </a:cubicBezTo>
                  <a:cubicBezTo>
                    <a:pt x="195" y="200"/>
                    <a:pt x="194" y="201"/>
                    <a:pt x="194" y="201"/>
                  </a:cubicBezTo>
                  <a:cubicBezTo>
                    <a:pt x="195" y="200"/>
                    <a:pt x="196" y="199"/>
                    <a:pt x="197" y="198"/>
                  </a:cubicBezTo>
                  <a:close/>
                  <a:moveTo>
                    <a:pt x="196" y="192"/>
                  </a:moveTo>
                  <a:cubicBezTo>
                    <a:pt x="196" y="191"/>
                    <a:pt x="195" y="191"/>
                    <a:pt x="194" y="191"/>
                  </a:cubicBezTo>
                  <a:cubicBezTo>
                    <a:pt x="194" y="191"/>
                    <a:pt x="194" y="192"/>
                    <a:pt x="193" y="192"/>
                  </a:cubicBezTo>
                  <a:cubicBezTo>
                    <a:pt x="196" y="189"/>
                    <a:pt x="199" y="187"/>
                    <a:pt x="202" y="184"/>
                  </a:cubicBezTo>
                  <a:cubicBezTo>
                    <a:pt x="200" y="187"/>
                    <a:pt x="198" y="189"/>
                    <a:pt x="196" y="192"/>
                  </a:cubicBezTo>
                  <a:close/>
                  <a:moveTo>
                    <a:pt x="204" y="185"/>
                  </a:moveTo>
                  <a:cubicBezTo>
                    <a:pt x="204" y="185"/>
                    <a:pt x="204" y="185"/>
                    <a:pt x="205" y="185"/>
                  </a:cubicBezTo>
                  <a:cubicBezTo>
                    <a:pt x="203" y="187"/>
                    <a:pt x="201" y="189"/>
                    <a:pt x="199" y="190"/>
                  </a:cubicBezTo>
                  <a:cubicBezTo>
                    <a:pt x="201" y="188"/>
                    <a:pt x="202" y="187"/>
                    <a:pt x="204" y="185"/>
                  </a:cubicBezTo>
                  <a:close/>
                  <a:moveTo>
                    <a:pt x="200" y="181"/>
                  </a:moveTo>
                  <a:cubicBezTo>
                    <a:pt x="201" y="180"/>
                    <a:pt x="202" y="178"/>
                    <a:pt x="202" y="177"/>
                  </a:cubicBezTo>
                  <a:cubicBezTo>
                    <a:pt x="203" y="175"/>
                    <a:pt x="204" y="174"/>
                    <a:pt x="206" y="172"/>
                  </a:cubicBezTo>
                  <a:cubicBezTo>
                    <a:pt x="207" y="171"/>
                    <a:pt x="209" y="169"/>
                    <a:pt x="210" y="168"/>
                  </a:cubicBezTo>
                  <a:cubicBezTo>
                    <a:pt x="209" y="170"/>
                    <a:pt x="208" y="173"/>
                    <a:pt x="207" y="175"/>
                  </a:cubicBezTo>
                  <a:cubicBezTo>
                    <a:pt x="205" y="177"/>
                    <a:pt x="203" y="179"/>
                    <a:pt x="200" y="181"/>
                  </a:cubicBezTo>
                  <a:close/>
                  <a:moveTo>
                    <a:pt x="207" y="181"/>
                  </a:moveTo>
                  <a:cubicBezTo>
                    <a:pt x="212" y="175"/>
                    <a:pt x="217" y="169"/>
                    <a:pt x="221" y="163"/>
                  </a:cubicBezTo>
                  <a:cubicBezTo>
                    <a:pt x="221" y="164"/>
                    <a:pt x="221" y="164"/>
                    <a:pt x="221" y="165"/>
                  </a:cubicBezTo>
                  <a:cubicBezTo>
                    <a:pt x="217" y="170"/>
                    <a:pt x="213" y="174"/>
                    <a:pt x="210" y="179"/>
                  </a:cubicBezTo>
                  <a:cubicBezTo>
                    <a:pt x="209" y="180"/>
                    <a:pt x="208" y="181"/>
                    <a:pt x="207" y="183"/>
                  </a:cubicBezTo>
                  <a:cubicBezTo>
                    <a:pt x="206" y="183"/>
                    <a:pt x="206" y="183"/>
                    <a:pt x="206" y="184"/>
                  </a:cubicBezTo>
                  <a:cubicBezTo>
                    <a:pt x="206" y="183"/>
                    <a:pt x="207" y="182"/>
                    <a:pt x="207" y="181"/>
                  </a:cubicBezTo>
                  <a:close/>
                  <a:moveTo>
                    <a:pt x="218" y="155"/>
                  </a:moveTo>
                  <a:cubicBezTo>
                    <a:pt x="219" y="153"/>
                    <a:pt x="219" y="151"/>
                    <a:pt x="220" y="149"/>
                  </a:cubicBezTo>
                  <a:cubicBezTo>
                    <a:pt x="221" y="147"/>
                    <a:pt x="222" y="144"/>
                    <a:pt x="222" y="141"/>
                  </a:cubicBezTo>
                  <a:cubicBezTo>
                    <a:pt x="222" y="141"/>
                    <a:pt x="223" y="141"/>
                    <a:pt x="223" y="141"/>
                  </a:cubicBezTo>
                  <a:cubicBezTo>
                    <a:pt x="222" y="145"/>
                    <a:pt x="222" y="149"/>
                    <a:pt x="222" y="154"/>
                  </a:cubicBezTo>
                  <a:cubicBezTo>
                    <a:pt x="220" y="154"/>
                    <a:pt x="219" y="154"/>
                    <a:pt x="218" y="155"/>
                  </a:cubicBezTo>
                  <a:close/>
                  <a:moveTo>
                    <a:pt x="217" y="149"/>
                  </a:moveTo>
                  <a:cubicBezTo>
                    <a:pt x="217" y="144"/>
                    <a:pt x="218" y="139"/>
                    <a:pt x="218" y="135"/>
                  </a:cubicBezTo>
                  <a:cubicBezTo>
                    <a:pt x="220" y="132"/>
                    <a:pt x="221" y="129"/>
                    <a:pt x="223" y="126"/>
                  </a:cubicBezTo>
                  <a:cubicBezTo>
                    <a:pt x="222" y="134"/>
                    <a:pt x="219" y="142"/>
                    <a:pt x="217" y="149"/>
                  </a:cubicBezTo>
                  <a:close/>
                  <a:moveTo>
                    <a:pt x="223" y="98"/>
                  </a:moveTo>
                  <a:cubicBezTo>
                    <a:pt x="222" y="97"/>
                    <a:pt x="222" y="96"/>
                    <a:pt x="222" y="95"/>
                  </a:cubicBezTo>
                  <a:cubicBezTo>
                    <a:pt x="222" y="95"/>
                    <a:pt x="222" y="95"/>
                    <a:pt x="222" y="94"/>
                  </a:cubicBezTo>
                  <a:cubicBezTo>
                    <a:pt x="223" y="96"/>
                    <a:pt x="223" y="97"/>
                    <a:pt x="224" y="98"/>
                  </a:cubicBezTo>
                  <a:cubicBezTo>
                    <a:pt x="223" y="98"/>
                    <a:pt x="223" y="98"/>
                    <a:pt x="223" y="98"/>
                  </a:cubicBezTo>
                  <a:close/>
                  <a:moveTo>
                    <a:pt x="221" y="87"/>
                  </a:moveTo>
                  <a:cubicBezTo>
                    <a:pt x="222" y="87"/>
                    <a:pt x="222" y="87"/>
                    <a:pt x="222" y="87"/>
                  </a:cubicBezTo>
                  <a:cubicBezTo>
                    <a:pt x="223" y="88"/>
                    <a:pt x="223" y="90"/>
                    <a:pt x="223" y="91"/>
                  </a:cubicBezTo>
                  <a:cubicBezTo>
                    <a:pt x="223" y="91"/>
                    <a:pt x="223" y="91"/>
                    <a:pt x="223" y="91"/>
                  </a:cubicBezTo>
                  <a:cubicBezTo>
                    <a:pt x="222" y="90"/>
                    <a:pt x="222" y="89"/>
                    <a:pt x="221" y="87"/>
                  </a:cubicBezTo>
                  <a:close/>
                  <a:moveTo>
                    <a:pt x="226" y="83"/>
                  </a:moveTo>
                  <a:cubicBezTo>
                    <a:pt x="225" y="83"/>
                    <a:pt x="224" y="84"/>
                    <a:pt x="223" y="84"/>
                  </a:cubicBezTo>
                  <a:cubicBezTo>
                    <a:pt x="222" y="82"/>
                    <a:pt x="222" y="80"/>
                    <a:pt x="221" y="77"/>
                  </a:cubicBezTo>
                  <a:cubicBezTo>
                    <a:pt x="222" y="78"/>
                    <a:pt x="222" y="78"/>
                    <a:pt x="223" y="79"/>
                  </a:cubicBezTo>
                  <a:cubicBezTo>
                    <a:pt x="223" y="79"/>
                    <a:pt x="224" y="79"/>
                    <a:pt x="224" y="78"/>
                  </a:cubicBezTo>
                  <a:cubicBezTo>
                    <a:pt x="225" y="79"/>
                    <a:pt x="225" y="80"/>
                    <a:pt x="226" y="81"/>
                  </a:cubicBezTo>
                  <a:cubicBezTo>
                    <a:pt x="226" y="82"/>
                    <a:pt x="226" y="82"/>
                    <a:pt x="226" y="83"/>
                  </a:cubicBezTo>
                  <a:cubicBezTo>
                    <a:pt x="226" y="83"/>
                    <a:pt x="226" y="83"/>
                    <a:pt x="226" y="83"/>
                  </a:cubicBezTo>
                  <a:close/>
                  <a:moveTo>
                    <a:pt x="224" y="75"/>
                  </a:moveTo>
                  <a:cubicBezTo>
                    <a:pt x="223" y="74"/>
                    <a:pt x="223" y="74"/>
                    <a:pt x="223" y="73"/>
                  </a:cubicBezTo>
                  <a:cubicBezTo>
                    <a:pt x="223" y="73"/>
                    <a:pt x="223" y="73"/>
                    <a:pt x="223" y="73"/>
                  </a:cubicBezTo>
                  <a:cubicBezTo>
                    <a:pt x="224" y="74"/>
                    <a:pt x="224" y="75"/>
                    <a:pt x="224" y="76"/>
                  </a:cubicBezTo>
                  <a:cubicBezTo>
                    <a:pt x="224" y="75"/>
                    <a:pt x="224" y="75"/>
                    <a:pt x="224" y="75"/>
                  </a:cubicBezTo>
                  <a:close/>
                  <a:moveTo>
                    <a:pt x="224" y="70"/>
                  </a:moveTo>
                  <a:cubicBezTo>
                    <a:pt x="223" y="69"/>
                    <a:pt x="222" y="67"/>
                    <a:pt x="221" y="65"/>
                  </a:cubicBezTo>
                  <a:cubicBezTo>
                    <a:pt x="222" y="67"/>
                    <a:pt x="223" y="68"/>
                    <a:pt x="224" y="69"/>
                  </a:cubicBezTo>
                  <a:cubicBezTo>
                    <a:pt x="224" y="69"/>
                    <a:pt x="223" y="69"/>
                    <a:pt x="224" y="70"/>
                  </a:cubicBezTo>
                  <a:cubicBezTo>
                    <a:pt x="224" y="70"/>
                    <a:pt x="224" y="70"/>
                    <a:pt x="224" y="70"/>
                  </a:cubicBezTo>
                  <a:close/>
                  <a:moveTo>
                    <a:pt x="222" y="76"/>
                  </a:moveTo>
                  <a:cubicBezTo>
                    <a:pt x="222" y="76"/>
                    <a:pt x="222" y="76"/>
                    <a:pt x="222" y="76"/>
                  </a:cubicBezTo>
                  <a:cubicBezTo>
                    <a:pt x="221" y="75"/>
                    <a:pt x="221" y="75"/>
                    <a:pt x="220" y="74"/>
                  </a:cubicBezTo>
                  <a:cubicBezTo>
                    <a:pt x="220" y="74"/>
                    <a:pt x="220" y="74"/>
                    <a:pt x="220" y="73"/>
                  </a:cubicBezTo>
                  <a:cubicBezTo>
                    <a:pt x="220" y="74"/>
                    <a:pt x="221" y="74"/>
                    <a:pt x="221" y="75"/>
                  </a:cubicBezTo>
                  <a:cubicBezTo>
                    <a:pt x="221" y="75"/>
                    <a:pt x="222" y="75"/>
                    <a:pt x="222" y="76"/>
                  </a:cubicBezTo>
                  <a:close/>
                  <a:moveTo>
                    <a:pt x="220" y="81"/>
                  </a:moveTo>
                  <a:cubicBezTo>
                    <a:pt x="219" y="80"/>
                    <a:pt x="219" y="78"/>
                    <a:pt x="218" y="77"/>
                  </a:cubicBezTo>
                  <a:cubicBezTo>
                    <a:pt x="217" y="75"/>
                    <a:pt x="217" y="74"/>
                    <a:pt x="216" y="73"/>
                  </a:cubicBezTo>
                  <a:cubicBezTo>
                    <a:pt x="217" y="73"/>
                    <a:pt x="218" y="74"/>
                    <a:pt x="219" y="75"/>
                  </a:cubicBezTo>
                  <a:cubicBezTo>
                    <a:pt x="219" y="77"/>
                    <a:pt x="220" y="79"/>
                    <a:pt x="220" y="81"/>
                  </a:cubicBezTo>
                  <a:close/>
                  <a:moveTo>
                    <a:pt x="218" y="67"/>
                  </a:moveTo>
                  <a:cubicBezTo>
                    <a:pt x="217" y="65"/>
                    <a:pt x="216" y="63"/>
                    <a:pt x="215" y="61"/>
                  </a:cubicBezTo>
                  <a:cubicBezTo>
                    <a:pt x="217" y="63"/>
                    <a:pt x="218" y="65"/>
                    <a:pt x="219" y="68"/>
                  </a:cubicBezTo>
                  <a:cubicBezTo>
                    <a:pt x="219" y="67"/>
                    <a:pt x="219" y="67"/>
                    <a:pt x="218" y="67"/>
                  </a:cubicBezTo>
                  <a:close/>
                  <a:moveTo>
                    <a:pt x="216" y="64"/>
                  </a:moveTo>
                  <a:cubicBezTo>
                    <a:pt x="214" y="62"/>
                    <a:pt x="212" y="59"/>
                    <a:pt x="210" y="56"/>
                  </a:cubicBezTo>
                  <a:cubicBezTo>
                    <a:pt x="209" y="54"/>
                    <a:pt x="207" y="53"/>
                    <a:pt x="206" y="51"/>
                  </a:cubicBezTo>
                  <a:cubicBezTo>
                    <a:pt x="208" y="53"/>
                    <a:pt x="211" y="55"/>
                    <a:pt x="213" y="58"/>
                  </a:cubicBezTo>
                  <a:cubicBezTo>
                    <a:pt x="213" y="58"/>
                    <a:pt x="213" y="58"/>
                    <a:pt x="213" y="58"/>
                  </a:cubicBezTo>
                  <a:cubicBezTo>
                    <a:pt x="214" y="60"/>
                    <a:pt x="215" y="62"/>
                    <a:pt x="216" y="64"/>
                  </a:cubicBezTo>
                  <a:close/>
                  <a:moveTo>
                    <a:pt x="201" y="44"/>
                  </a:moveTo>
                  <a:cubicBezTo>
                    <a:pt x="200" y="44"/>
                    <a:pt x="200" y="43"/>
                    <a:pt x="199" y="43"/>
                  </a:cubicBezTo>
                  <a:cubicBezTo>
                    <a:pt x="202" y="45"/>
                    <a:pt x="205" y="47"/>
                    <a:pt x="208" y="50"/>
                  </a:cubicBezTo>
                  <a:cubicBezTo>
                    <a:pt x="205" y="48"/>
                    <a:pt x="203" y="46"/>
                    <a:pt x="201" y="44"/>
                  </a:cubicBezTo>
                  <a:close/>
                  <a:moveTo>
                    <a:pt x="201" y="46"/>
                  </a:moveTo>
                  <a:cubicBezTo>
                    <a:pt x="204" y="50"/>
                    <a:pt x="207" y="55"/>
                    <a:pt x="209" y="58"/>
                  </a:cubicBezTo>
                  <a:cubicBezTo>
                    <a:pt x="209" y="58"/>
                    <a:pt x="209" y="58"/>
                    <a:pt x="209" y="58"/>
                  </a:cubicBezTo>
                  <a:cubicBezTo>
                    <a:pt x="205" y="53"/>
                    <a:pt x="201" y="48"/>
                    <a:pt x="197" y="44"/>
                  </a:cubicBezTo>
                  <a:cubicBezTo>
                    <a:pt x="198" y="45"/>
                    <a:pt x="200" y="45"/>
                    <a:pt x="201" y="46"/>
                  </a:cubicBezTo>
                  <a:close/>
                  <a:moveTo>
                    <a:pt x="189" y="41"/>
                  </a:moveTo>
                  <a:cubicBezTo>
                    <a:pt x="189" y="41"/>
                    <a:pt x="189" y="41"/>
                    <a:pt x="188" y="41"/>
                  </a:cubicBezTo>
                  <a:cubicBezTo>
                    <a:pt x="188" y="40"/>
                    <a:pt x="188" y="40"/>
                    <a:pt x="187" y="40"/>
                  </a:cubicBezTo>
                  <a:cubicBezTo>
                    <a:pt x="187" y="40"/>
                    <a:pt x="187" y="40"/>
                    <a:pt x="186" y="40"/>
                  </a:cubicBezTo>
                  <a:cubicBezTo>
                    <a:pt x="186" y="40"/>
                    <a:pt x="186" y="40"/>
                    <a:pt x="186" y="40"/>
                  </a:cubicBezTo>
                  <a:cubicBezTo>
                    <a:pt x="186" y="40"/>
                    <a:pt x="185" y="39"/>
                    <a:pt x="185" y="39"/>
                  </a:cubicBezTo>
                  <a:cubicBezTo>
                    <a:pt x="186" y="39"/>
                    <a:pt x="188" y="38"/>
                    <a:pt x="189" y="38"/>
                  </a:cubicBezTo>
                  <a:cubicBezTo>
                    <a:pt x="190" y="39"/>
                    <a:pt x="191" y="40"/>
                    <a:pt x="192" y="41"/>
                  </a:cubicBezTo>
                  <a:cubicBezTo>
                    <a:pt x="191" y="41"/>
                    <a:pt x="190" y="41"/>
                    <a:pt x="189" y="41"/>
                  </a:cubicBezTo>
                  <a:close/>
                  <a:moveTo>
                    <a:pt x="188" y="44"/>
                  </a:moveTo>
                  <a:cubicBezTo>
                    <a:pt x="189" y="45"/>
                    <a:pt x="190" y="46"/>
                    <a:pt x="191" y="47"/>
                  </a:cubicBezTo>
                  <a:cubicBezTo>
                    <a:pt x="190" y="47"/>
                    <a:pt x="189" y="47"/>
                    <a:pt x="188" y="48"/>
                  </a:cubicBezTo>
                  <a:cubicBezTo>
                    <a:pt x="187" y="47"/>
                    <a:pt x="186" y="46"/>
                    <a:pt x="185" y="46"/>
                  </a:cubicBezTo>
                  <a:cubicBezTo>
                    <a:pt x="186" y="45"/>
                    <a:pt x="187" y="45"/>
                    <a:pt x="188" y="44"/>
                  </a:cubicBezTo>
                  <a:close/>
                  <a:moveTo>
                    <a:pt x="186" y="48"/>
                  </a:moveTo>
                  <a:cubicBezTo>
                    <a:pt x="185" y="49"/>
                    <a:pt x="183" y="49"/>
                    <a:pt x="182" y="49"/>
                  </a:cubicBezTo>
                  <a:cubicBezTo>
                    <a:pt x="182" y="49"/>
                    <a:pt x="181" y="48"/>
                    <a:pt x="181" y="47"/>
                  </a:cubicBezTo>
                  <a:cubicBezTo>
                    <a:pt x="181" y="47"/>
                    <a:pt x="182" y="47"/>
                    <a:pt x="183" y="46"/>
                  </a:cubicBezTo>
                  <a:cubicBezTo>
                    <a:pt x="184" y="47"/>
                    <a:pt x="185" y="48"/>
                    <a:pt x="186" y="48"/>
                  </a:cubicBezTo>
                  <a:close/>
                  <a:moveTo>
                    <a:pt x="172" y="43"/>
                  </a:moveTo>
                  <a:cubicBezTo>
                    <a:pt x="176" y="42"/>
                    <a:pt x="180" y="41"/>
                    <a:pt x="183" y="40"/>
                  </a:cubicBezTo>
                  <a:cubicBezTo>
                    <a:pt x="183" y="40"/>
                    <a:pt x="184" y="40"/>
                    <a:pt x="184" y="40"/>
                  </a:cubicBezTo>
                  <a:cubicBezTo>
                    <a:pt x="184" y="40"/>
                    <a:pt x="184" y="40"/>
                    <a:pt x="184" y="40"/>
                  </a:cubicBezTo>
                  <a:cubicBezTo>
                    <a:pt x="180" y="41"/>
                    <a:pt x="176" y="42"/>
                    <a:pt x="172" y="43"/>
                  </a:cubicBezTo>
                  <a:close/>
                  <a:moveTo>
                    <a:pt x="159" y="44"/>
                  </a:moveTo>
                  <a:cubicBezTo>
                    <a:pt x="161" y="43"/>
                    <a:pt x="163" y="41"/>
                    <a:pt x="164" y="40"/>
                  </a:cubicBezTo>
                  <a:cubicBezTo>
                    <a:pt x="170" y="39"/>
                    <a:pt x="175" y="38"/>
                    <a:pt x="180" y="37"/>
                  </a:cubicBezTo>
                  <a:cubicBezTo>
                    <a:pt x="173" y="40"/>
                    <a:pt x="166" y="42"/>
                    <a:pt x="159" y="44"/>
                  </a:cubicBezTo>
                  <a:close/>
                  <a:moveTo>
                    <a:pt x="172" y="31"/>
                  </a:moveTo>
                  <a:cubicBezTo>
                    <a:pt x="171" y="31"/>
                    <a:pt x="171" y="31"/>
                    <a:pt x="170" y="31"/>
                  </a:cubicBezTo>
                  <a:cubicBezTo>
                    <a:pt x="169" y="31"/>
                    <a:pt x="168" y="31"/>
                    <a:pt x="167" y="30"/>
                  </a:cubicBezTo>
                  <a:cubicBezTo>
                    <a:pt x="167" y="30"/>
                    <a:pt x="167" y="30"/>
                    <a:pt x="166" y="29"/>
                  </a:cubicBezTo>
                  <a:cubicBezTo>
                    <a:pt x="166" y="29"/>
                    <a:pt x="165" y="29"/>
                    <a:pt x="164" y="28"/>
                  </a:cubicBezTo>
                  <a:cubicBezTo>
                    <a:pt x="164" y="28"/>
                    <a:pt x="164" y="28"/>
                    <a:pt x="164" y="28"/>
                  </a:cubicBezTo>
                  <a:cubicBezTo>
                    <a:pt x="167" y="29"/>
                    <a:pt x="170" y="30"/>
                    <a:pt x="173" y="31"/>
                  </a:cubicBezTo>
                  <a:cubicBezTo>
                    <a:pt x="173" y="31"/>
                    <a:pt x="173" y="31"/>
                    <a:pt x="172" y="31"/>
                  </a:cubicBezTo>
                  <a:close/>
                  <a:moveTo>
                    <a:pt x="166" y="36"/>
                  </a:moveTo>
                  <a:cubicBezTo>
                    <a:pt x="166" y="36"/>
                    <a:pt x="167" y="36"/>
                    <a:pt x="167" y="36"/>
                  </a:cubicBezTo>
                  <a:cubicBezTo>
                    <a:pt x="167" y="36"/>
                    <a:pt x="167" y="36"/>
                    <a:pt x="167" y="36"/>
                  </a:cubicBezTo>
                  <a:cubicBezTo>
                    <a:pt x="166" y="37"/>
                    <a:pt x="164" y="37"/>
                    <a:pt x="163" y="37"/>
                  </a:cubicBezTo>
                  <a:cubicBezTo>
                    <a:pt x="164" y="37"/>
                    <a:pt x="165" y="36"/>
                    <a:pt x="166" y="36"/>
                  </a:cubicBezTo>
                  <a:close/>
                  <a:moveTo>
                    <a:pt x="154" y="12"/>
                  </a:moveTo>
                  <a:cubicBezTo>
                    <a:pt x="154" y="12"/>
                    <a:pt x="154" y="12"/>
                    <a:pt x="154" y="12"/>
                  </a:cubicBezTo>
                  <a:cubicBezTo>
                    <a:pt x="153" y="11"/>
                    <a:pt x="153" y="11"/>
                    <a:pt x="152" y="11"/>
                  </a:cubicBezTo>
                  <a:cubicBezTo>
                    <a:pt x="153" y="11"/>
                    <a:pt x="155" y="11"/>
                    <a:pt x="156" y="12"/>
                  </a:cubicBezTo>
                  <a:cubicBezTo>
                    <a:pt x="157" y="12"/>
                    <a:pt x="159" y="13"/>
                    <a:pt x="160" y="14"/>
                  </a:cubicBezTo>
                  <a:cubicBezTo>
                    <a:pt x="158" y="13"/>
                    <a:pt x="156" y="13"/>
                    <a:pt x="154" y="12"/>
                  </a:cubicBezTo>
                  <a:close/>
                  <a:moveTo>
                    <a:pt x="154" y="6"/>
                  </a:moveTo>
                  <a:cubicBezTo>
                    <a:pt x="153" y="6"/>
                    <a:pt x="153" y="6"/>
                    <a:pt x="153" y="7"/>
                  </a:cubicBezTo>
                  <a:cubicBezTo>
                    <a:pt x="150" y="6"/>
                    <a:pt x="147" y="6"/>
                    <a:pt x="144" y="6"/>
                  </a:cubicBezTo>
                  <a:cubicBezTo>
                    <a:pt x="144" y="5"/>
                    <a:pt x="143" y="5"/>
                    <a:pt x="142" y="5"/>
                  </a:cubicBezTo>
                  <a:cubicBezTo>
                    <a:pt x="139" y="5"/>
                    <a:pt x="136" y="4"/>
                    <a:pt x="133" y="3"/>
                  </a:cubicBezTo>
                  <a:cubicBezTo>
                    <a:pt x="136" y="3"/>
                    <a:pt x="138" y="3"/>
                    <a:pt x="140" y="3"/>
                  </a:cubicBezTo>
                  <a:cubicBezTo>
                    <a:pt x="147" y="4"/>
                    <a:pt x="154" y="5"/>
                    <a:pt x="161" y="7"/>
                  </a:cubicBezTo>
                  <a:cubicBezTo>
                    <a:pt x="163" y="8"/>
                    <a:pt x="165" y="9"/>
                    <a:pt x="167" y="10"/>
                  </a:cubicBezTo>
                  <a:cubicBezTo>
                    <a:pt x="167" y="10"/>
                    <a:pt x="166" y="10"/>
                    <a:pt x="166" y="10"/>
                  </a:cubicBezTo>
                  <a:cubicBezTo>
                    <a:pt x="165" y="9"/>
                    <a:pt x="165" y="10"/>
                    <a:pt x="165" y="10"/>
                  </a:cubicBezTo>
                  <a:cubicBezTo>
                    <a:pt x="164" y="9"/>
                    <a:pt x="162" y="9"/>
                    <a:pt x="160" y="8"/>
                  </a:cubicBezTo>
                  <a:cubicBezTo>
                    <a:pt x="158" y="7"/>
                    <a:pt x="156" y="7"/>
                    <a:pt x="154" y="6"/>
                  </a:cubicBezTo>
                  <a:close/>
                  <a:moveTo>
                    <a:pt x="136" y="26"/>
                  </a:moveTo>
                  <a:cubicBezTo>
                    <a:pt x="135" y="26"/>
                    <a:pt x="135" y="26"/>
                    <a:pt x="135" y="27"/>
                  </a:cubicBezTo>
                  <a:cubicBezTo>
                    <a:pt x="134" y="26"/>
                    <a:pt x="133" y="26"/>
                    <a:pt x="132" y="26"/>
                  </a:cubicBezTo>
                  <a:cubicBezTo>
                    <a:pt x="133" y="26"/>
                    <a:pt x="135" y="26"/>
                    <a:pt x="136" y="26"/>
                  </a:cubicBezTo>
                  <a:close/>
                  <a:moveTo>
                    <a:pt x="135" y="28"/>
                  </a:moveTo>
                  <a:cubicBezTo>
                    <a:pt x="135" y="29"/>
                    <a:pt x="134" y="29"/>
                    <a:pt x="134" y="29"/>
                  </a:cubicBezTo>
                  <a:cubicBezTo>
                    <a:pt x="134" y="29"/>
                    <a:pt x="133" y="29"/>
                    <a:pt x="133" y="29"/>
                  </a:cubicBezTo>
                  <a:cubicBezTo>
                    <a:pt x="134" y="29"/>
                    <a:pt x="134" y="29"/>
                    <a:pt x="135" y="28"/>
                  </a:cubicBezTo>
                  <a:cubicBezTo>
                    <a:pt x="135" y="28"/>
                    <a:pt x="135" y="28"/>
                    <a:pt x="135" y="28"/>
                  </a:cubicBezTo>
                  <a:close/>
                  <a:moveTo>
                    <a:pt x="120" y="31"/>
                  </a:moveTo>
                  <a:cubicBezTo>
                    <a:pt x="120" y="31"/>
                    <a:pt x="119" y="31"/>
                    <a:pt x="118" y="31"/>
                  </a:cubicBezTo>
                  <a:cubicBezTo>
                    <a:pt x="118" y="31"/>
                    <a:pt x="118" y="31"/>
                    <a:pt x="118" y="31"/>
                  </a:cubicBezTo>
                  <a:cubicBezTo>
                    <a:pt x="119" y="31"/>
                    <a:pt x="120" y="31"/>
                    <a:pt x="121" y="31"/>
                  </a:cubicBezTo>
                  <a:cubicBezTo>
                    <a:pt x="121" y="31"/>
                    <a:pt x="121" y="31"/>
                    <a:pt x="120" y="31"/>
                  </a:cubicBezTo>
                  <a:close/>
                  <a:moveTo>
                    <a:pt x="118" y="29"/>
                  </a:moveTo>
                  <a:cubicBezTo>
                    <a:pt x="117" y="29"/>
                    <a:pt x="117" y="29"/>
                    <a:pt x="116" y="29"/>
                  </a:cubicBezTo>
                  <a:cubicBezTo>
                    <a:pt x="117" y="28"/>
                    <a:pt x="119" y="27"/>
                    <a:pt x="120" y="27"/>
                  </a:cubicBezTo>
                  <a:cubicBezTo>
                    <a:pt x="121" y="27"/>
                    <a:pt x="121" y="26"/>
                    <a:pt x="122" y="26"/>
                  </a:cubicBezTo>
                  <a:cubicBezTo>
                    <a:pt x="121" y="27"/>
                    <a:pt x="120" y="28"/>
                    <a:pt x="118" y="29"/>
                  </a:cubicBezTo>
                  <a:close/>
                  <a:moveTo>
                    <a:pt x="122" y="24"/>
                  </a:moveTo>
                  <a:cubicBezTo>
                    <a:pt x="120" y="24"/>
                    <a:pt x="119" y="24"/>
                    <a:pt x="118" y="24"/>
                  </a:cubicBezTo>
                  <a:cubicBezTo>
                    <a:pt x="118" y="24"/>
                    <a:pt x="118" y="23"/>
                    <a:pt x="119" y="23"/>
                  </a:cubicBezTo>
                  <a:cubicBezTo>
                    <a:pt x="120" y="24"/>
                    <a:pt x="121" y="24"/>
                    <a:pt x="122" y="24"/>
                  </a:cubicBezTo>
                  <a:cubicBezTo>
                    <a:pt x="122" y="24"/>
                    <a:pt x="122" y="24"/>
                    <a:pt x="122" y="24"/>
                  </a:cubicBezTo>
                  <a:close/>
                  <a:moveTo>
                    <a:pt x="117" y="16"/>
                  </a:moveTo>
                  <a:cubicBezTo>
                    <a:pt x="116" y="16"/>
                    <a:pt x="116" y="16"/>
                    <a:pt x="116" y="16"/>
                  </a:cubicBezTo>
                  <a:cubicBezTo>
                    <a:pt x="117" y="16"/>
                    <a:pt x="117" y="15"/>
                    <a:pt x="116" y="15"/>
                  </a:cubicBezTo>
                  <a:cubicBezTo>
                    <a:pt x="115" y="15"/>
                    <a:pt x="113" y="15"/>
                    <a:pt x="112" y="16"/>
                  </a:cubicBezTo>
                  <a:cubicBezTo>
                    <a:pt x="111" y="16"/>
                    <a:pt x="111" y="16"/>
                    <a:pt x="111" y="16"/>
                  </a:cubicBezTo>
                  <a:cubicBezTo>
                    <a:pt x="111" y="15"/>
                    <a:pt x="110" y="15"/>
                    <a:pt x="110" y="15"/>
                  </a:cubicBezTo>
                  <a:cubicBezTo>
                    <a:pt x="113" y="14"/>
                    <a:pt x="115" y="13"/>
                    <a:pt x="118" y="12"/>
                  </a:cubicBezTo>
                  <a:cubicBezTo>
                    <a:pt x="119" y="12"/>
                    <a:pt x="119" y="12"/>
                    <a:pt x="119" y="12"/>
                  </a:cubicBezTo>
                  <a:cubicBezTo>
                    <a:pt x="121" y="12"/>
                    <a:pt x="122" y="12"/>
                    <a:pt x="123" y="13"/>
                  </a:cubicBezTo>
                  <a:cubicBezTo>
                    <a:pt x="121" y="14"/>
                    <a:pt x="119" y="15"/>
                    <a:pt x="117" y="16"/>
                  </a:cubicBezTo>
                  <a:close/>
                  <a:moveTo>
                    <a:pt x="107" y="24"/>
                  </a:moveTo>
                  <a:cubicBezTo>
                    <a:pt x="108" y="24"/>
                    <a:pt x="109" y="24"/>
                    <a:pt x="110" y="24"/>
                  </a:cubicBezTo>
                  <a:cubicBezTo>
                    <a:pt x="109" y="25"/>
                    <a:pt x="108" y="25"/>
                    <a:pt x="107" y="25"/>
                  </a:cubicBezTo>
                  <a:cubicBezTo>
                    <a:pt x="107" y="25"/>
                    <a:pt x="106" y="25"/>
                    <a:pt x="105" y="25"/>
                  </a:cubicBezTo>
                  <a:cubicBezTo>
                    <a:pt x="106" y="25"/>
                    <a:pt x="107" y="24"/>
                    <a:pt x="107" y="24"/>
                  </a:cubicBezTo>
                  <a:close/>
                  <a:moveTo>
                    <a:pt x="100" y="22"/>
                  </a:moveTo>
                  <a:cubicBezTo>
                    <a:pt x="101" y="22"/>
                    <a:pt x="102" y="22"/>
                    <a:pt x="102" y="21"/>
                  </a:cubicBezTo>
                  <a:cubicBezTo>
                    <a:pt x="104" y="22"/>
                    <a:pt x="105" y="22"/>
                    <a:pt x="106" y="22"/>
                  </a:cubicBezTo>
                  <a:cubicBezTo>
                    <a:pt x="106" y="22"/>
                    <a:pt x="106" y="22"/>
                    <a:pt x="105" y="22"/>
                  </a:cubicBezTo>
                  <a:cubicBezTo>
                    <a:pt x="104" y="22"/>
                    <a:pt x="102" y="22"/>
                    <a:pt x="100" y="22"/>
                  </a:cubicBezTo>
                  <a:close/>
                  <a:moveTo>
                    <a:pt x="103" y="8"/>
                  </a:moveTo>
                  <a:cubicBezTo>
                    <a:pt x="104" y="7"/>
                    <a:pt x="104" y="7"/>
                    <a:pt x="105" y="7"/>
                  </a:cubicBezTo>
                  <a:cubicBezTo>
                    <a:pt x="106" y="7"/>
                    <a:pt x="106" y="7"/>
                    <a:pt x="106" y="7"/>
                  </a:cubicBezTo>
                  <a:cubicBezTo>
                    <a:pt x="105" y="7"/>
                    <a:pt x="104" y="7"/>
                    <a:pt x="103" y="8"/>
                  </a:cubicBezTo>
                  <a:close/>
                  <a:moveTo>
                    <a:pt x="104" y="17"/>
                  </a:moveTo>
                  <a:cubicBezTo>
                    <a:pt x="103" y="17"/>
                    <a:pt x="103" y="17"/>
                    <a:pt x="102" y="17"/>
                  </a:cubicBezTo>
                  <a:cubicBezTo>
                    <a:pt x="101" y="18"/>
                    <a:pt x="99" y="18"/>
                    <a:pt x="97" y="18"/>
                  </a:cubicBezTo>
                  <a:cubicBezTo>
                    <a:pt x="97" y="18"/>
                    <a:pt x="97" y="18"/>
                    <a:pt x="97" y="18"/>
                  </a:cubicBezTo>
                  <a:cubicBezTo>
                    <a:pt x="97" y="18"/>
                    <a:pt x="97" y="18"/>
                    <a:pt x="97" y="18"/>
                  </a:cubicBezTo>
                  <a:cubicBezTo>
                    <a:pt x="99" y="18"/>
                    <a:pt x="101" y="17"/>
                    <a:pt x="102" y="16"/>
                  </a:cubicBezTo>
                  <a:cubicBezTo>
                    <a:pt x="103" y="16"/>
                    <a:pt x="103" y="17"/>
                    <a:pt x="104" y="17"/>
                  </a:cubicBezTo>
                  <a:close/>
                  <a:moveTo>
                    <a:pt x="100" y="11"/>
                  </a:moveTo>
                  <a:cubicBezTo>
                    <a:pt x="99" y="12"/>
                    <a:pt x="98" y="12"/>
                    <a:pt x="97" y="12"/>
                  </a:cubicBezTo>
                  <a:cubicBezTo>
                    <a:pt x="97" y="12"/>
                    <a:pt x="97" y="12"/>
                    <a:pt x="97" y="12"/>
                  </a:cubicBezTo>
                  <a:cubicBezTo>
                    <a:pt x="97" y="12"/>
                    <a:pt x="98" y="11"/>
                    <a:pt x="98" y="11"/>
                  </a:cubicBezTo>
                  <a:cubicBezTo>
                    <a:pt x="99" y="11"/>
                    <a:pt x="100" y="11"/>
                    <a:pt x="102" y="11"/>
                  </a:cubicBezTo>
                  <a:cubicBezTo>
                    <a:pt x="101" y="11"/>
                    <a:pt x="101" y="11"/>
                    <a:pt x="100" y="11"/>
                  </a:cubicBezTo>
                  <a:close/>
                  <a:moveTo>
                    <a:pt x="102" y="24"/>
                  </a:moveTo>
                  <a:cubicBezTo>
                    <a:pt x="102" y="24"/>
                    <a:pt x="101" y="25"/>
                    <a:pt x="100" y="25"/>
                  </a:cubicBezTo>
                  <a:cubicBezTo>
                    <a:pt x="97" y="25"/>
                    <a:pt x="95" y="25"/>
                    <a:pt x="93" y="25"/>
                  </a:cubicBezTo>
                  <a:cubicBezTo>
                    <a:pt x="93" y="24"/>
                    <a:pt x="93" y="24"/>
                    <a:pt x="94" y="24"/>
                  </a:cubicBezTo>
                  <a:cubicBezTo>
                    <a:pt x="97" y="24"/>
                    <a:pt x="99" y="24"/>
                    <a:pt x="102" y="24"/>
                  </a:cubicBezTo>
                  <a:close/>
                  <a:moveTo>
                    <a:pt x="93" y="10"/>
                  </a:moveTo>
                  <a:cubicBezTo>
                    <a:pt x="93" y="10"/>
                    <a:pt x="93" y="11"/>
                    <a:pt x="92" y="11"/>
                  </a:cubicBezTo>
                  <a:cubicBezTo>
                    <a:pt x="91" y="11"/>
                    <a:pt x="89" y="12"/>
                    <a:pt x="88" y="12"/>
                  </a:cubicBezTo>
                  <a:cubicBezTo>
                    <a:pt x="87" y="13"/>
                    <a:pt x="87" y="13"/>
                    <a:pt x="87" y="13"/>
                  </a:cubicBezTo>
                  <a:cubicBezTo>
                    <a:pt x="86" y="13"/>
                    <a:pt x="86" y="14"/>
                    <a:pt x="85" y="14"/>
                  </a:cubicBezTo>
                  <a:cubicBezTo>
                    <a:pt x="87" y="12"/>
                    <a:pt x="90" y="11"/>
                    <a:pt x="93" y="10"/>
                  </a:cubicBezTo>
                  <a:cubicBezTo>
                    <a:pt x="94" y="9"/>
                    <a:pt x="95" y="9"/>
                    <a:pt x="96" y="9"/>
                  </a:cubicBezTo>
                  <a:cubicBezTo>
                    <a:pt x="95" y="9"/>
                    <a:pt x="94" y="10"/>
                    <a:pt x="93" y="10"/>
                  </a:cubicBezTo>
                  <a:close/>
                  <a:moveTo>
                    <a:pt x="92" y="8"/>
                  </a:moveTo>
                  <a:cubicBezTo>
                    <a:pt x="78" y="11"/>
                    <a:pt x="65" y="20"/>
                    <a:pt x="55" y="27"/>
                  </a:cubicBezTo>
                  <a:cubicBezTo>
                    <a:pt x="50" y="30"/>
                    <a:pt x="46" y="34"/>
                    <a:pt x="42" y="37"/>
                  </a:cubicBezTo>
                  <a:cubicBezTo>
                    <a:pt x="41" y="37"/>
                    <a:pt x="41" y="37"/>
                    <a:pt x="41" y="38"/>
                  </a:cubicBezTo>
                  <a:cubicBezTo>
                    <a:pt x="41" y="38"/>
                    <a:pt x="41" y="38"/>
                    <a:pt x="41" y="38"/>
                  </a:cubicBezTo>
                  <a:cubicBezTo>
                    <a:pt x="40" y="38"/>
                    <a:pt x="39" y="38"/>
                    <a:pt x="39" y="39"/>
                  </a:cubicBezTo>
                  <a:cubicBezTo>
                    <a:pt x="42" y="35"/>
                    <a:pt x="46" y="32"/>
                    <a:pt x="51" y="29"/>
                  </a:cubicBezTo>
                  <a:cubicBezTo>
                    <a:pt x="57" y="24"/>
                    <a:pt x="65" y="19"/>
                    <a:pt x="72" y="15"/>
                  </a:cubicBezTo>
                  <a:cubicBezTo>
                    <a:pt x="79" y="12"/>
                    <a:pt x="87" y="9"/>
                    <a:pt x="94" y="7"/>
                  </a:cubicBezTo>
                  <a:cubicBezTo>
                    <a:pt x="94" y="7"/>
                    <a:pt x="94" y="7"/>
                    <a:pt x="95" y="7"/>
                  </a:cubicBezTo>
                  <a:cubicBezTo>
                    <a:pt x="94" y="8"/>
                    <a:pt x="93" y="8"/>
                    <a:pt x="92" y="8"/>
                  </a:cubicBezTo>
                  <a:close/>
                  <a:moveTo>
                    <a:pt x="42" y="39"/>
                  </a:moveTo>
                  <a:cubicBezTo>
                    <a:pt x="42" y="39"/>
                    <a:pt x="42" y="39"/>
                    <a:pt x="42" y="39"/>
                  </a:cubicBezTo>
                  <a:cubicBezTo>
                    <a:pt x="44" y="38"/>
                    <a:pt x="47" y="37"/>
                    <a:pt x="49" y="36"/>
                  </a:cubicBezTo>
                  <a:cubicBezTo>
                    <a:pt x="49" y="37"/>
                    <a:pt x="49" y="37"/>
                    <a:pt x="49" y="37"/>
                  </a:cubicBezTo>
                  <a:cubicBezTo>
                    <a:pt x="49" y="38"/>
                    <a:pt x="48" y="38"/>
                    <a:pt x="48" y="39"/>
                  </a:cubicBezTo>
                  <a:cubicBezTo>
                    <a:pt x="47" y="40"/>
                    <a:pt x="46" y="40"/>
                    <a:pt x="45" y="41"/>
                  </a:cubicBezTo>
                  <a:cubicBezTo>
                    <a:pt x="46" y="40"/>
                    <a:pt x="47" y="39"/>
                    <a:pt x="49" y="38"/>
                  </a:cubicBezTo>
                  <a:cubicBezTo>
                    <a:pt x="49" y="37"/>
                    <a:pt x="48" y="36"/>
                    <a:pt x="48" y="37"/>
                  </a:cubicBezTo>
                  <a:cubicBezTo>
                    <a:pt x="46" y="39"/>
                    <a:pt x="44" y="40"/>
                    <a:pt x="42" y="42"/>
                  </a:cubicBezTo>
                  <a:cubicBezTo>
                    <a:pt x="42" y="42"/>
                    <a:pt x="41" y="42"/>
                    <a:pt x="41" y="42"/>
                  </a:cubicBezTo>
                  <a:cubicBezTo>
                    <a:pt x="41" y="43"/>
                    <a:pt x="40" y="43"/>
                    <a:pt x="40" y="44"/>
                  </a:cubicBezTo>
                  <a:cubicBezTo>
                    <a:pt x="40" y="44"/>
                    <a:pt x="40" y="44"/>
                    <a:pt x="39" y="44"/>
                  </a:cubicBezTo>
                  <a:cubicBezTo>
                    <a:pt x="40" y="43"/>
                    <a:pt x="41" y="41"/>
                    <a:pt x="42" y="39"/>
                  </a:cubicBezTo>
                  <a:close/>
                  <a:moveTo>
                    <a:pt x="41" y="46"/>
                  </a:moveTo>
                  <a:cubicBezTo>
                    <a:pt x="42" y="46"/>
                    <a:pt x="43" y="45"/>
                    <a:pt x="44" y="44"/>
                  </a:cubicBezTo>
                  <a:cubicBezTo>
                    <a:pt x="42" y="47"/>
                    <a:pt x="40" y="50"/>
                    <a:pt x="38" y="53"/>
                  </a:cubicBezTo>
                  <a:cubicBezTo>
                    <a:pt x="38" y="53"/>
                    <a:pt x="37" y="54"/>
                    <a:pt x="37" y="54"/>
                  </a:cubicBezTo>
                  <a:cubicBezTo>
                    <a:pt x="37" y="54"/>
                    <a:pt x="37" y="54"/>
                    <a:pt x="37" y="54"/>
                  </a:cubicBezTo>
                  <a:cubicBezTo>
                    <a:pt x="38" y="52"/>
                    <a:pt x="39" y="49"/>
                    <a:pt x="41" y="46"/>
                  </a:cubicBezTo>
                  <a:close/>
                  <a:moveTo>
                    <a:pt x="36" y="50"/>
                  </a:moveTo>
                  <a:cubicBezTo>
                    <a:pt x="36" y="50"/>
                    <a:pt x="36" y="50"/>
                    <a:pt x="37" y="49"/>
                  </a:cubicBezTo>
                  <a:cubicBezTo>
                    <a:pt x="37" y="50"/>
                    <a:pt x="37" y="50"/>
                    <a:pt x="37" y="50"/>
                  </a:cubicBezTo>
                  <a:cubicBezTo>
                    <a:pt x="36" y="52"/>
                    <a:pt x="35" y="54"/>
                    <a:pt x="34" y="57"/>
                  </a:cubicBezTo>
                  <a:cubicBezTo>
                    <a:pt x="33" y="57"/>
                    <a:pt x="32" y="58"/>
                    <a:pt x="31" y="59"/>
                  </a:cubicBezTo>
                  <a:cubicBezTo>
                    <a:pt x="33" y="56"/>
                    <a:pt x="34" y="53"/>
                    <a:pt x="36" y="50"/>
                  </a:cubicBezTo>
                  <a:close/>
                  <a:moveTo>
                    <a:pt x="35" y="46"/>
                  </a:moveTo>
                  <a:cubicBezTo>
                    <a:pt x="36" y="45"/>
                    <a:pt x="37" y="44"/>
                    <a:pt x="38" y="43"/>
                  </a:cubicBezTo>
                  <a:cubicBezTo>
                    <a:pt x="37" y="44"/>
                    <a:pt x="36" y="45"/>
                    <a:pt x="36" y="46"/>
                  </a:cubicBezTo>
                  <a:cubicBezTo>
                    <a:pt x="35" y="46"/>
                    <a:pt x="35" y="46"/>
                    <a:pt x="35" y="46"/>
                  </a:cubicBezTo>
                  <a:cubicBezTo>
                    <a:pt x="35" y="46"/>
                    <a:pt x="35" y="46"/>
                    <a:pt x="35" y="46"/>
                  </a:cubicBezTo>
                  <a:close/>
                  <a:moveTo>
                    <a:pt x="32" y="55"/>
                  </a:moveTo>
                  <a:cubicBezTo>
                    <a:pt x="31" y="57"/>
                    <a:pt x="30" y="58"/>
                    <a:pt x="29" y="60"/>
                  </a:cubicBezTo>
                  <a:cubicBezTo>
                    <a:pt x="28" y="60"/>
                    <a:pt x="28" y="60"/>
                    <a:pt x="28" y="60"/>
                  </a:cubicBezTo>
                  <a:lnTo>
                    <a:pt x="32" y="55"/>
                  </a:lnTo>
                  <a:close/>
                  <a:moveTo>
                    <a:pt x="28" y="54"/>
                  </a:moveTo>
                  <a:cubicBezTo>
                    <a:pt x="30" y="51"/>
                    <a:pt x="32" y="49"/>
                    <a:pt x="34" y="47"/>
                  </a:cubicBezTo>
                  <a:cubicBezTo>
                    <a:pt x="33" y="48"/>
                    <a:pt x="32" y="50"/>
                    <a:pt x="31" y="51"/>
                  </a:cubicBezTo>
                  <a:cubicBezTo>
                    <a:pt x="30" y="52"/>
                    <a:pt x="29" y="53"/>
                    <a:pt x="28" y="54"/>
                  </a:cubicBezTo>
                  <a:close/>
                  <a:moveTo>
                    <a:pt x="31" y="79"/>
                  </a:moveTo>
                  <a:cubicBezTo>
                    <a:pt x="30" y="80"/>
                    <a:pt x="29" y="81"/>
                    <a:pt x="28" y="82"/>
                  </a:cubicBezTo>
                  <a:cubicBezTo>
                    <a:pt x="27" y="82"/>
                    <a:pt x="25" y="83"/>
                    <a:pt x="24" y="84"/>
                  </a:cubicBezTo>
                  <a:cubicBezTo>
                    <a:pt x="25" y="83"/>
                    <a:pt x="25" y="81"/>
                    <a:pt x="26" y="80"/>
                  </a:cubicBezTo>
                  <a:cubicBezTo>
                    <a:pt x="28" y="80"/>
                    <a:pt x="29" y="79"/>
                    <a:pt x="31" y="79"/>
                  </a:cubicBezTo>
                  <a:close/>
                  <a:moveTo>
                    <a:pt x="23" y="83"/>
                  </a:moveTo>
                  <a:cubicBezTo>
                    <a:pt x="22" y="83"/>
                    <a:pt x="22" y="83"/>
                    <a:pt x="22" y="83"/>
                  </a:cubicBezTo>
                  <a:cubicBezTo>
                    <a:pt x="22" y="82"/>
                    <a:pt x="23" y="81"/>
                    <a:pt x="24" y="80"/>
                  </a:cubicBezTo>
                  <a:cubicBezTo>
                    <a:pt x="24" y="80"/>
                    <a:pt x="24" y="80"/>
                    <a:pt x="24" y="80"/>
                  </a:cubicBezTo>
                  <a:cubicBezTo>
                    <a:pt x="24" y="80"/>
                    <a:pt x="24" y="80"/>
                    <a:pt x="24" y="80"/>
                  </a:cubicBezTo>
                  <a:cubicBezTo>
                    <a:pt x="24" y="81"/>
                    <a:pt x="23" y="82"/>
                    <a:pt x="23" y="83"/>
                  </a:cubicBezTo>
                  <a:close/>
                  <a:moveTo>
                    <a:pt x="22" y="98"/>
                  </a:moveTo>
                  <a:cubicBezTo>
                    <a:pt x="24" y="103"/>
                    <a:pt x="25" y="109"/>
                    <a:pt x="26" y="115"/>
                  </a:cubicBezTo>
                  <a:cubicBezTo>
                    <a:pt x="26" y="117"/>
                    <a:pt x="26" y="118"/>
                    <a:pt x="27" y="120"/>
                  </a:cubicBezTo>
                  <a:cubicBezTo>
                    <a:pt x="25" y="114"/>
                    <a:pt x="23" y="108"/>
                    <a:pt x="22" y="102"/>
                  </a:cubicBezTo>
                  <a:cubicBezTo>
                    <a:pt x="22" y="101"/>
                    <a:pt x="22" y="99"/>
                    <a:pt x="22" y="98"/>
                  </a:cubicBezTo>
                  <a:close/>
                  <a:moveTo>
                    <a:pt x="27" y="139"/>
                  </a:moveTo>
                  <a:cubicBezTo>
                    <a:pt x="27" y="139"/>
                    <a:pt x="27" y="139"/>
                    <a:pt x="27" y="139"/>
                  </a:cubicBezTo>
                  <a:cubicBezTo>
                    <a:pt x="26" y="140"/>
                    <a:pt x="27" y="140"/>
                    <a:pt x="27" y="140"/>
                  </a:cubicBezTo>
                  <a:cubicBezTo>
                    <a:pt x="27" y="141"/>
                    <a:pt x="27" y="141"/>
                    <a:pt x="27" y="141"/>
                  </a:cubicBezTo>
                  <a:cubicBezTo>
                    <a:pt x="25" y="137"/>
                    <a:pt x="24" y="133"/>
                    <a:pt x="23" y="129"/>
                  </a:cubicBezTo>
                  <a:cubicBezTo>
                    <a:pt x="23" y="127"/>
                    <a:pt x="23" y="125"/>
                    <a:pt x="23" y="123"/>
                  </a:cubicBezTo>
                  <a:cubicBezTo>
                    <a:pt x="22" y="121"/>
                    <a:pt x="22" y="118"/>
                    <a:pt x="22" y="115"/>
                  </a:cubicBezTo>
                  <a:cubicBezTo>
                    <a:pt x="24" y="123"/>
                    <a:pt x="25" y="131"/>
                    <a:pt x="27" y="139"/>
                  </a:cubicBezTo>
                  <a:close/>
                  <a:moveTo>
                    <a:pt x="25" y="156"/>
                  </a:moveTo>
                  <a:cubicBezTo>
                    <a:pt x="23" y="153"/>
                    <a:pt x="22" y="149"/>
                    <a:pt x="21" y="146"/>
                  </a:cubicBezTo>
                  <a:cubicBezTo>
                    <a:pt x="21" y="145"/>
                    <a:pt x="20" y="145"/>
                    <a:pt x="20" y="144"/>
                  </a:cubicBezTo>
                  <a:cubicBezTo>
                    <a:pt x="20" y="144"/>
                    <a:pt x="20" y="144"/>
                    <a:pt x="20" y="144"/>
                  </a:cubicBezTo>
                  <a:cubicBezTo>
                    <a:pt x="22" y="147"/>
                    <a:pt x="23" y="150"/>
                    <a:pt x="25" y="154"/>
                  </a:cubicBezTo>
                  <a:cubicBezTo>
                    <a:pt x="25" y="154"/>
                    <a:pt x="25" y="155"/>
                    <a:pt x="25" y="156"/>
                  </a:cubicBezTo>
                  <a:cubicBezTo>
                    <a:pt x="25" y="156"/>
                    <a:pt x="25" y="156"/>
                    <a:pt x="25" y="156"/>
                  </a:cubicBezTo>
                  <a:close/>
                  <a:moveTo>
                    <a:pt x="29" y="163"/>
                  </a:moveTo>
                  <a:cubicBezTo>
                    <a:pt x="30" y="164"/>
                    <a:pt x="30" y="165"/>
                    <a:pt x="30" y="167"/>
                  </a:cubicBezTo>
                  <a:cubicBezTo>
                    <a:pt x="29" y="164"/>
                    <a:pt x="29" y="162"/>
                    <a:pt x="28" y="160"/>
                  </a:cubicBezTo>
                  <a:cubicBezTo>
                    <a:pt x="28" y="161"/>
                    <a:pt x="29" y="162"/>
                    <a:pt x="29" y="163"/>
                  </a:cubicBezTo>
                  <a:close/>
                  <a:moveTo>
                    <a:pt x="29" y="148"/>
                  </a:moveTo>
                  <a:cubicBezTo>
                    <a:pt x="29" y="147"/>
                    <a:pt x="29" y="146"/>
                    <a:pt x="29" y="145"/>
                  </a:cubicBezTo>
                  <a:cubicBezTo>
                    <a:pt x="30" y="143"/>
                    <a:pt x="30" y="142"/>
                    <a:pt x="31" y="140"/>
                  </a:cubicBezTo>
                  <a:cubicBezTo>
                    <a:pt x="31" y="141"/>
                    <a:pt x="31" y="141"/>
                    <a:pt x="31" y="141"/>
                  </a:cubicBezTo>
                  <a:cubicBezTo>
                    <a:pt x="31" y="142"/>
                    <a:pt x="31" y="143"/>
                    <a:pt x="32" y="144"/>
                  </a:cubicBezTo>
                  <a:cubicBezTo>
                    <a:pt x="32" y="147"/>
                    <a:pt x="33" y="151"/>
                    <a:pt x="33" y="155"/>
                  </a:cubicBezTo>
                  <a:cubicBezTo>
                    <a:pt x="32" y="153"/>
                    <a:pt x="31" y="151"/>
                    <a:pt x="30" y="149"/>
                  </a:cubicBezTo>
                  <a:cubicBezTo>
                    <a:pt x="30" y="149"/>
                    <a:pt x="30" y="149"/>
                    <a:pt x="30" y="149"/>
                  </a:cubicBezTo>
                  <a:cubicBezTo>
                    <a:pt x="30" y="149"/>
                    <a:pt x="30" y="148"/>
                    <a:pt x="29" y="148"/>
                  </a:cubicBezTo>
                  <a:close/>
                  <a:moveTo>
                    <a:pt x="35" y="166"/>
                  </a:moveTo>
                  <a:cubicBezTo>
                    <a:pt x="36" y="168"/>
                    <a:pt x="36" y="169"/>
                    <a:pt x="36" y="171"/>
                  </a:cubicBezTo>
                  <a:cubicBezTo>
                    <a:pt x="35" y="166"/>
                    <a:pt x="33" y="161"/>
                    <a:pt x="30" y="156"/>
                  </a:cubicBezTo>
                  <a:cubicBezTo>
                    <a:pt x="30" y="156"/>
                    <a:pt x="30" y="155"/>
                    <a:pt x="30" y="155"/>
                  </a:cubicBezTo>
                  <a:cubicBezTo>
                    <a:pt x="32" y="159"/>
                    <a:pt x="33" y="162"/>
                    <a:pt x="35" y="166"/>
                  </a:cubicBezTo>
                  <a:close/>
                  <a:moveTo>
                    <a:pt x="38" y="182"/>
                  </a:moveTo>
                  <a:cubicBezTo>
                    <a:pt x="39" y="183"/>
                    <a:pt x="39" y="185"/>
                    <a:pt x="39" y="186"/>
                  </a:cubicBezTo>
                  <a:cubicBezTo>
                    <a:pt x="39" y="186"/>
                    <a:pt x="39" y="186"/>
                    <a:pt x="39" y="186"/>
                  </a:cubicBezTo>
                  <a:cubicBezTo>
                    <a:pt x="38" y="184"/>
                    <a:pt x="37" y="182"/>
                    <a:pt x="35" y="180"/>
                  </a:cubicBezTo>
                  <a:cubicBezTo>
                    <a:pt x="34" y="178"/>
                    <a:pt x="33" y="175"/>
                    <a:pt x="32" y="173"/>
                  </a:cubicBezTo>
                  <a:cubicBezTo>
                    <a:pt x="32" y="171"/>
                    <a:pt x="32" y="170"/>
                    <a:pt x="31" y="168"/>
                  </a:cubicBezTo>
                  <a:cubicBezTo>
                    <a:pt x="34" y="173"/>
                    <a:pt x="36" y="177"/>
                    <a:pt x="38" y="182"/>
                  </a:cubicBezTo>
                  <a:close/>
                  <a:moveTo>
                    <a:pt x="32" y="177"/>
                  </a:moveTo>
                  <a:cubicBezTo>
                    <a:pt x="32" y="177"/>
                    <a:pt x="32" y="178"/>
                    <a:pt x="32" y="178"/>
                  </a:cubicBezTo>
                  <a:cubicBezTo>
                    <a:pt x="34" y="182"/>
                    <a:pt x="37" y="186"/>
                    <a:pt x="39" y="190"/>
                  </a:cubicBezTo>
                  <a:cubicBezTo>
                    <a:pt x="39" y="190"/>
                    <a:pt x="39" y="190"/>
                    <a:pt x="39" y="191"/>
                  </a:cubicBezTo>
                  <a:cubicBezTo>
                    <a:pt x="36" y="188"/>
                    <a:pt x="34" y="185"/>
                    <a:pt x="32" y="183"/>
                  </a:cubicBezTo>
                  <a:cubicBezTo>
                    <a:pt x="32" y="182"/>
                    <a:pt x="32" y="182"/>
                    <a:pt x="32" y="182"/>
                  </a:cubicBezTo>
                  <a:cubicBezTo>
                    <a:pt x="32" y="182"/>
                    <a:pt x="32" y="182"/>
                    <a:pt x="32" y="181"/>
                  </a:cubicBezTo>
                  <a:cubicBezTo>
                    <a:pt x="32" y="180"/>
                    <a:pt x="32" y="179"/>
                    <a:pt x="32" y="177"/>
                  </a:cubicBezTo>
                  <a:close/>
                  <a:moveTo>
                    <a:pt x="38" y="192"/>
                  </a:moveTo>
                  <a:cubicBezTo>
                    <a:pt x="38" y="192"/>
                    <a:pt x="38" y="193"/>
                    <a:pt x="38" y="193"/>
                  </a:cubicBezTo>
                  <a:cubicBezTo>
                    <a:pt x="38" y="192"/>
                    <a:pt x="37" y="192"/>
                    <a:pt x="37" y="192"/>
                  </a:cubicBezTo>
                  <a:cubicBezTo>
                    <a:pt x="36" y="190"/>
                    <a:pt x="36" y="189"/>
                    <a:pt x="35" y="188"/>
                  </a:cubicBezTo>
                  <a:cubicBezTo>
                    <a:pt x="36" y="189"/>
                    <a:pt x="37" y="191"/>
                    <a:pt x="38" y="192"/>
                  </a:cubicBezTo>
                  <a:close/>
                  <a:moveTo>
                    <a:pt x="39" y="197"/>
                  </a:moveTo>
                  <a:cubicBezTo>
                    <a:pt x="39" y="196"/>
                    <a:pt x="39" y="196"/>
                    <a:pt x="38" y="196"/>
                  </a:cubicBezTo>
                  <a:cubicBezTo>
                    <a:pt x="39" y="196"/>
                    <a:pt x="39" y="196"/>
                    <a:pt x="39" y="196"/>
                  </a:cubicBezTo>
                  <a:cubicBezTo>
                    <a:pt x="41" y="199"/>
                    <a:pt x="44" y="202"/>
                    <a:pt x="48" y="204"/>
                  </a:cubicBezTo>
                  <a:cubicBezTo>
                    <a:pt x="48" y="204"/>
                    <a:pt x="49" y="204"/>
                    <a:pt x="49" y="203"/>
                  </a:cubicBezTo>
                  <a:cubicBezTo>
                    <a:pt x="49" y="204"/>
                    <a:pt x="50" y="205"/>
                    <a:pt x="50" y="205"/>
                  </a:cubicBezTo>
                  <a:cubicBezTo>
                    <a:pt x="50" y="205"/>
                    <a:pt x="49" y="205"/>
                    <a:pt x="49" y="204"/>
                  </a:cubicBezTo>
                  <a:cubicBezTo>
                    <a:pt x="48" y="204"/>
                    <a:pt x="48" y="205"/>
                    <a:pt x="48" y="206"/>
                  </a:cubicBezTo>
                  <a:cubicBezTo>
                    <a:pt x="50" y="207"/>
                    <a:pt x="52" y="208"/>
                    <a:pt x="54" y="209"/>
                  </a:cubicBezTo>
                  <a:cubicBezTo>
                    <a:pt x="54" y="210"/>
                    <a:pt x="55" y="211"/>
                    <a:pt x="56" y="212"/>
                  </a:cubicBezTo>
                  <a:cubicBezTo>
                    <a:pt x="54" y="210"/>
                    <a:pt x="51" y="209"/>
                    <a:pt x="49" y="208"/>
                  </a:cubicBezTo>
                  <a:cubicBezTo>
                    <a:pt x="46" y="205"/>
                    <a:pt x="42" y="201"/>
                    <a:pt x="39" y="197"/>
                  </a:cubicBezTo>
                  <a:close/>
                  <a:moveTo>
                    <a:pt x="51" y="212"/>
                  </a:moveTo>
                  <a:cubicBezTo>
                    <a:pt x="52" y="214"/>
                    <a:pt x="54" y="216"/>
                    <a:pt x="56" y="218"/>
                  </a:cubicBezTo>
                  <a:cubicBezTo>
                    <a:pt x="56" y="217"/>
                    <a:pt x="56" y="217"/>
                    <a:pt x="56" y="217"/>
                  </a:cubicBezTo>
                  <a:cubicBezTo>
                    <a:pt x="55" y="217"/>
                    <a:pt x="54" y="216"/>
                    <a:pt x="52" y="215"/>
                  </a:cubicBezTo>
                  <a:cubicBezTo>
                    <a:pt x="51" y="214"/>
                    <a:pt x="50" y="212"/>
                    <a:pt x="49" y="210"/>
                  </a:cubicBezTo>
                  <a:cubicBezTo>
                    <a:pt x="49" y="211"/>
                    <a:pt x="50" y="211"/>
                    <a:pt x="51" y="212"/>
                  </a:cubicBezTo>
                  <a:close/>
                  <a:moveTo>
                    <a:pt x="54" y="220"/>
                  </a:moveTo>
                  <a:cubicBezTo>
                    <a:pt x="55" y="221"/>
                    <a:pt x="56" y="222"/>
                    <a:pt x="57" y="223"/>
                  </a:cubicBezTo>
                  <a:cubicBezTo>
                    <a:pt x="56" y="222"/>
                    <a:pt x="55" y="222"/>
                    <a:pt x="54" y="221"/>
                  </a:cubicBezTo>
                  <a:cubicBezTo>
                    <a:pt x="53" y="220"/>
                    <a:pt x="52" y="220"/>
                    <a:pt x="52" y="219"/>
                  </a:cubicBezTo>
                  <a:cubicBezTo>
                    <a:pt x="52" y="219"/>
                    <a:pt x="52" y="219"/>
                    <a:pt x="52" y="219"/>
                  </a:cubicBezTo>
                  <a:cubicBezTo>
                    <a:pt x="52" y="219"/>
                    <a:pt x="53" y="220"/>
                    <a:pt x="53" y="220"/>
                  </a:cubicBezTo>
                  <a:cubicBezTo>
                    <a:pt x="54" y="220"/>
                    <a:pt x="54" y="220"/>
                    <a:pt x="54" y="220"/>
                  </a:cubicBezTo>
                  <a:close/>
                  <a:moveTo>
                    <a:pt x="53" y="222"/>
                  </a:moveTo>
                  <a:cubicBezTo>
                    <a:pt x="53" y="223"/>
                    <a:pt x="54" y="223"/>
                    <a:pt x="54" y="223"/>
                  </a:cubicBezTo>
                  <a:cubicBezTo>
                    <a:pt x="53" y="223"/>
                    <a:pt x="52" y="222"/>
                    <a:pt x="51" y="221"/>
                  </a:cubicBezTo>
                  <a:cubicBezTo>
                    <a:pt x="51" y="221"/>
                    <a:pt x="51" y="221"/>
                    <a:pt x="51" y="220"/>
                  </a:cubicBezTo>
                  <a:cubicBezTo>
                    <a:pt x="51" y="221"/>
                    <a:pt x="52" y="222"/>
                    <a:pt x="53" y="222"/>
                  </a:cubicBezTo>
                  <a:close/>
                  <a:moveTo>
                    <a:pt x="56" y="228"/>
                  </a:moveTo>
                  <a:cubicBezTo>
                    <a:pt x="57" y="228"/>
                    <a:pt x="57" y="228"/>
                    <a:pt x="57" y="228"/>
                  </a:cubicBezTo>
                  <a:cubicBezTo>
                    <a:pt x="57" y="228"/>
                    <a:pt x="57" y="228"/>
                    <a:pt x="57" y="228"/>
                  </a:cubicBezTo>
                  <a:cubicBezTo>
                    <a:pt x="55" y="227"/>
                    <a:pt x="54" y="226"/>
                    <a:pt x="52" y="225"/>
                  </a:cubicBezTo>
                  <a:cubicBezTo>
                    <a:pt x="54" y="226"/>
                    <a:pt x="55" y="227"/>
                    <a:pt x="56" y="228"/>
                  </a:cubicBezTo>
                  <a:close/>
                  <a:moveTo>
                    <a:pt x="55" y="218"/>
                  </a:moveTo>
                  <a:cubicBezTo>
                    <a:pt x="55" y="218"/>
                    <a:pt x="55" y="218"/>
                    <a:pt x="55" y="218"/>
                  </a:cubicBezTo>
                  <a:cubicBezTo>
                    <a:pt x="57" y="219"/>
                    <a:pt x="58" y="220"/>
                    <a:pt x="60" y="221"/>
                  </a:cubicBezTo>
                  <a:cubicBezTo>
                    <a:pt x="63" y="224"/>
                    <a:pt x="66" y="227"/>
                    <a:pt x="69" y="230"/>
                  </a:cubicBezTo>
                  <a:cubicBezTo>
                    <a:pt x="69" y="230"/>
                    <a:pt x="68" y="230"/>
                    <a:pt x="67" y="229"/>
                  </a:cubicBezTo>
                  <a:cubicBezTo>
                    <a:pt x="65" y="228"/>
                    <a:pt x="62" y="226"/>
                    <a:pt x="60" y="225"/>
                  </a:cubicBezTo>
                  <a:cubicBezTo>
                    <a:pt x="58" y="223"/>
                    <a:pt x="56" y="220"/>
                    <a:pt x="55" y="218"/>
                  </a:cubicBezTo>
                  <a:close/>
                  <a:moveTo>
                    <a:pt x="68" y="227"/>
                  </a:moveTo>
                  <a:cubicBezTo>
                    <a:pt x="68" y="227"/>
                    <a:pt x="68" y="227"/>
                    <a:pt x="68" y="227"/>
                  </a:cubicBezTo>
                  <a:cubicBezTo>
                    <a:pt x="67" y="226"/>
                    <a:pt x="66" y="225"/>
                    <a:pt x="65" y="224"/>
                  </a:cubicBezTo>
                  <a:cubicBezTo>
                    <a:pt x="66" y="225"/>
                    <a:pt x="67" y="226"/>
                    <a:pt x="69" y="226"/>
                  </a:cubicBezTo>
                  <a:cubicBezTo>
                    <a:pt x="69" y="227"/>
                    <a:pt x="70" y="227"/>
                    <a:pt x="70" y="228"/>
                  </a:cubicBezTo>
                  <a:cubicBezTo>
                    <a:pt x="69" y="228"/>
                    <a:pt x="69" y="228"/>
                    <a:pt x="68" y="227"/>
                  </a:cubicBezTo>
                  <a:close/>
                  <a:moveTo>
                    <a:pt x="60" y="220"/>
                  </a:moveTo>
                  <a:cubicBezTo>
                    <a:pt x="59" y="218"/>
                    <a:pt x="57" y="216"/>
                    <a:pt x="55" y="215"/>
                  </a:cubicBezTo>
                  <a:cubicBezTo>
                    <a:pt x="58" y="216"/>
                    <a:pt x="60" y="218"/>
                    <a:pt x="63" y="219"/>
                  </a:cubicBezTo>
                  <a:cubicBezTo>
                    <a:pt x="64" y="221"/>
                    <a:pt x="65" y="222"/>
                    <a:pt x="66" y="223"/>
                  </a:cubicBezTo>
                  <a:cubicBezTo>
                    <a:pt x="64" y="222"/>
                    <a:pt x="62" y="221"/>
                    <a:pt x="60" y="220"/>
                  </a:cubicBezTo>
                  <a:close/>
                  <a:moveTo>
                    <a:pt x="62" y="216"/>
                  </a:moveTo>
                  <a:cubicBezTo>
                    <a:pt x="66" y="219"/>
                    <a:pt x="71" y="222"/>
                    <a:pt x="75" y="225"/>
                  </a:cubicBezTo>
                  <a:cubicBezTo>
                    <a:pt x="71" y="222"/>
                    <a:pt x="67" y="220"/>
                    <a:pt x="63" y="218"/>
                  </a:cubicBezTo>
                  <a:cubicBezTo>
                    <a:pt x="63" y="217"/>
                    <a:pt x="62" y="217"/>
                    <a:pt x="62" y="216"/>
                  </a:cubicBezTo>
                  <a:close/>
                  <a:moveTo>
                    <a:pt x="74" y="221"/>
                  </a:moveTo>
                  <a:cubicBezTo>
                    <a:pt x="73" y="220"/>
                    <a:pt x="73" y="220"/>
                    <a:pt x="72" y="219"/>
                  </a:cubicBezTo>
                  <a:cubicBezTo>
                    <a:pt x="75" y="221"/>
                    <a:pt x="77" y="223"/>
                    <a:pt x="80" y="225"/>
                  </a:cubicBezTo>
                  <a:cubicBezTo>
                    <a:pt x="80" y="225"/>
                    <a:pt x="80" y="225"/>
                    <a:pt x="80" y="225"/>
                  </a:cubicBezTo>
                  <a:cubicBezTo>
                    <a:pt x="78" y="224"/>
                    <a:pt x="76" y="222"/>
                    <a:pt x="74" y="221"/>
                  </a:cubicBezTo>
                  <a:close/>
                  <a:moveTo>
                    <a:pt x="68" y="215"/>
                  </a:moveTo>
                  <a:cubicBezTo>
                    <a:pt x="66" y="214"/>
                    <a:pt x="65" y="213"/>
                    <a:pt x="64" y="211"/>
                  </a:cubicBezTo>
                  <a:cubicBezTo>
                    <a:pt x="65" y="212"/>
                    <a:pt x="67" y="212"/>
                    <a:pt x="68" y="213"/>
                  </a:cubicBezTo>
                  <a:cubicBezTo>
                    <a:pt x="69" y="213"/>
                    <a:pt x="69" y="214"/>
                    <a:pt x="70" y="214"/>
                  </a:cubicBezTo>
                  <a:cubicBezTo>
                    <a:pt x="70" y="214"/>
                    <a:pt x="70" y="215"/>
                    <a:pt x="69" y="215"/>
                  </a:cubicBezTo>
                  <a:cubicBezTo>
                    <a:pt x="69" y="216"/>
                    <a:pt x="70" y="216"/>
                    <a:pt x="71" y="216"/>
                  </a:cubicBezTo>
                  <a:cubicBezTo>
                    <a:pt x="71" y="215"/>
                    <a:pt x="72" y="215"/>
                    <a:pt x="73" y="215"/>
                  </a:cubicBezTo>
                  <a:cubicBezTo>
                    <a:pt x="74" y="215"/>
                    <a:pt x="75" y="215"/>
                    <a:pt x="75" y="216"/>
                  </a:cubicBezTo>
                  <a:cubicBezTo>
                    <a:pt x="77" y="218"/>
                    <a:pt x="78" y="220"/>
                    <a:pt x="79" y="222"/>
                  </a:cubicBezTo>
                  <a:cubicBezTo>
                    <a:pt x="75" y="220"/>
                    <a:pt x="71" y="217"/>
                    <a:pt x="68" y="215"/>
                  </a:cubicBezTo>
                  <a:close/>
                  <a:moveTo>
                    <a:pt x="76" y="204"/>
                  </a:moveTo>
                  <a:cubicBezTo>
                    <a:pt x="75" y="203"/>
                    <a:pt x="74" y="202"/>
                    <a:pt x="73" y="202"/>
                  </a:cubicBezTo>
                  <a:cubicBezTo>
                    <a:pt x="73" y="202"/>
                    <a:pt x="73" y="202"/>
                    <a:pt x="73" y="202"/>
                  </a:cubicBezTo>
                  <a:cubicBezTo>
                    <a:pt x="74" y="202"/>
                    <a:pt x="75" y="203"/>
                    <a:pt x="76" y="203"/>
                  </a:cubicBezTo>
                  <a:cubicBezTo>
                    <a:pt x="76" y="203"/>
                    <a:pt x="76" y="204"/>
                    <a:pt x="76" y="204"/>
                  </a:cubicBezTo>
                  <a:close/>
                  <a:moveTo>
                    <a:pt x="74" y="200"/>
                  </a:moveTo>
                  <a:cubicBezTo>
                    <a:pt x="74" y="200"/>
                    <a:pt x="74" y="200"/>
                    <a:pt x="74" y="200"/>
                  </a:cubicBezTo>
                  <a:cubicBezTo>
                    <a:pt x="74" y="200"/>
                    <a:pt x="74" y="199"/>
                    <a:pt x="74" y="199"/>
                  </a:cubicBezTo>
                  <a:cubicBezTo>
                    <a:pt x="75" y="200"/>
                    <a:pt x="76" y="201"/>
                    <a:pt x="77" y="202"/>
                  </a:cubicBezTo>
                  <a:cubicBezTo>
                    <a:pt x="77" y="202"/>
                    <a:pt x="77" y="202"/>
                    <a:pt x="77" y="202"/>
                  </a:cubicBezTo>
                  <a:cubicBezTo>
                    <a:pt x="76" y="201"/>
                    <a:pt x="75" y="201"/>
                    <a:pt x="74" y="200"/>
                  </a:cubicBezTo>
                  <a:close/>
                  <a:moveTo>
                    <a:pt x="75" y="199"/>
                  </a:moveTo>
                  <a:cubicBezTo>
                    <a:pt x="75" y="199"/>
                    <a:pt x="76" y="199"/>
                    <a:pt x="76" y="199"/>
                  </a:cubicBezTo>
                  <a:cubicBezTo>
                    <a:pt x="76" y="199"/>
                    <a:pt x="77" y="200"/>
                    <a:pt x="78" y="200"/>
                  </a:cubicBezTo>
                  <a:cubicBezTo>
                    <a:pt x="78" y="200"/>
                    <a:pt x="78" y="201"/>
                    <a:pt x="78" y="201"/>
                  </a:cubicBezTo>
                  <a:cubicBezTo>
                    <a:pt x="77" y="200"/>
                    <a:pt x="76" y="199"/>
                    <a:pt x="75" y="199"/>
                  </a:cubicBezTo>
                  <a:close/>
                  <a:moveTo>
                    <a:pt x="78" y="208"/>
                  </a:moveTo>
                  <a:cubicBezTo>
                    <a:pt x="78" y="208"/>
                    <a:pt x="79" y="208"/>
                    <a:pt x="79" y="208"/>
                  </a:cubicBezTo>
                  <a:cubicBezTo>
                    <a:pt x="79" y="208"/>
                    <a:pt x="78" y="209"/>
                    <a:pt x="78" y="209"/>
                  </a:cubicBezTo>
                  <a:cubicBezTo>
                    <a:pt x="78" y="209"/>
                    <a:pt x="78" y="208"/>
                    <a:pt x="77" y="208"/>
                  </a:cubicBezTo>
                  <a:cubicBezTo>
                    <a:pt x="78" y="208"/>
                    <a:pt x="78" y="208"/>
                    <a:pt x="78" y="208"/>
                  </a:cubicBezTo>
                  <a:close/>
                  <a:moveTo>
                    <a:pt x="78" y="206"/>
                  </a:moveTo>
                  <a:cubicBezTo>
                    <a:pt x="78" y="206"/>
                    <a:pt x="78" y="206"/>
                    <a:pt x="78" y="205"/>
                  </a:cubicBezTo>
                  <a:cubicBezTo>
                    <a:pt x="78" y="205"/>
                    <a:pt x="78" y="205"/>
                    <a:pt x="79" y="204"/>
                  </a:cubicBezTo>
                  <a:cubicBezTo>
                    <a:pt x="79" y="204"/>
                    <a:pt x="79" y="204"/>
                    <a:pt x="79" y="204"/>
                  </a:cubicBezTo>
                  <a:cubicBezTo>
                    <a:pt x="79" y="205"/>
                    <a:pt x="79" y="205"/>
                    <a:pt x="79" y="205"/>
                  </a:cubicBezTo>
                  <a:cubicBezTo>
                    <a:pt x="79" y="205"/>
                    <a:pt x="78" y="205"/>
                    <a:pt x="78" y="206"/>
                  </a:cubicBezTo>
                  <a:close/>
                  <a:moveTo>
                    <a:pt x="79" y="197"/>
                  </a:moveTo>
                  <a:cubicBezTo>
                    <a:pt x="79" y="196"/>
                    <a:pt x="80" y="196"/>
                    <a:pt x="80" y="196"/>
                  </a:cubicBezTo>
                  <a:cubicBezTo>
                    <a:pt x="81" y="196"/>
                    <a:pt x="81" y="196"/>
                    <a:pt x="81" y="196"/>
                  </a:cubicBezTo>
                  <a:cubicBezTo>
                    <a:pt x="81" y="197"/>
                    <a:pt x="80" y="197"/>
                    <a:pt x="80" y="197"/>
                  </a:cubicBezTo>
                  <a:lnTo>
                    <a:pt x="79" y="197"/>
                  </a:lnTo>
                  <a:close/>
                  <a:moveTo>
                    <a:pt x="80" y="206"/>
                  </a:moveTo>
                  <a:cubicBezTo>
                    <a:pt x="81" y="206"/>
                    <a:pt x="81" y="206"/>
                    <a:pt x="81" y="206"/>
                  </a:cubicBezTo>
                  <a:cubicBezTo>
                    <a:pt x="81" y="207"/>
                    <a:pt x="81" y="207"/>
                    <a:pt x="81" y="207"/>
                  </a:cubicBezTo>
                  <a:cubicBezTo>
                    <a:pt x="81" y="207"/>
                    <a:pt x="80" y="207"/>
                    <a:pt x="80" y="207"/>
                  </a:cubicBezTo>
                  <a:cubicBezTo>
                    <a:pt x="80" y="207"/>
                    <a:pt x="80" y="207"/>
                    <a:pt x="80" y="207"/>
                  </a:cubicBezTo>
                  <a:cubicBezTo>
                    <a:pt x="80" y="207"/>
                    <a:pt x="80" y="206"/>
                    <a:pt x="80" y="206"/>
                  </a:cubicBezTo>
                  <a:close/>
                  <a:moveTo>
                    <a:pt x="80" y="209"/>
                  </a:moveTo>
                  <a:cubicBezTo>
                    <a:pt x="82" y="210"/>
                    <a:pt x="83" y="211"/>
                    <a:pt x="85" y="212"/>
                  </a:cubicBezTo>
                  <a:cubicBezTo>
                    <a:pt x="85" y="212"/>
                    <a:pt x="84" y="212"/>
                    <a:pt x="84" y="212"/>
                  </a:cubicBezTo>
                  <a:cubicBezTo>
                    <a:pt x="83" y="211"/>
                    <a:pt x="81" y="210"/>
                    <a:pt x="80" y="210"/>
                  </a:cubicBezTo>
                  <a:cubicBezTo>
                    <a:pt x="80" y="209"/>
                    <a:pt x="80" y="209"/>
                    <a:pt x="80" y="209"/>
                  </a:cubicBezTo>
                  <a:close/>
                  <a:moveTo>
                    <a:pt x="82" y="208"/>
                  </a:moveTo>
                  <a:cubicBezTo>
                    <a:pt x="82" y="208"/>
                    <a:pt x="82" y="208"/>
                    <a:pt x="83" y="208"/>
                  </a:cubicBezTo>
                  <a:cubicBezTo>
                    <a:pt x="84" y="208"/>
                    <a:pt x="85" y="209"/>
                    <a:pt x="86" y="210"/>
                  </a:cubicBezTo>
                  <a:cubicBezTo>
                    <a:pt x="86" y="210"/>
                    <a:pt x="86" y="210"/>
                    <a:pt x="85" y="211"/>
                  </a:cubicBezTo>
                  <a:cubicBezTo>
                    <a:pt x="84" y="210"/>
                    <a:pt x="83" y="209"/>
                    <a:pt x="82" y="208"/>
                  </a:cubicBezTo>
                  <a:close/>
                  <a:moveTo>
                    <a:pt x="85" y="214"/>
                  </a:moveTo>
                  <a:cubicBezTo>
                    <a:pt x="88" y="216"/>
                    <a:pt x="91" y="217"/>
                    <a:pt x="94" y="219"/>
                  </a:cubicBezTo>
                  <a:cubicBezTo>
                    <a:pt x="93" y="218"/>
                    <a:pt x="91" y="218"/>
                    <a:pt x="89" y="217"/>
                  </a:cubicBezTo>
                  <a:cubicBezTo>
                    <a:pt x="88" y="216"/>
                    <a:pt x="86" y="215"/>
                    <a:pt x="85" y="214"/>
                  </a:cubicBezTo>
                  <a:cubicBezTo>
                    <a:pt x="85" y="214"/>
                    <a:pt x="85" y="214"/>
                    <a:pt x="85" y="214"/>
                  </a:cubicBezTo>
                  <a:close/>
                  <a:moveTo>
                    <a:pt x="95" y="221"/>
                  </a:moveTo>
                  <a:cubicBezTo>
                    <a:pt x="95" y="221"/>
                    <a:pt x="95" y="221"/>
                    <a:pt x="95" y="221"/>
                  </a:cubicBezTo>
                  <a:cubicBezTo>
                    <a:pt x="95" y="221"/>
                    <a:pt x="94" y="221"/>
                    <a:pt x="94" y="221"/>
                  </a:cubicBezTo>
                  <a:cubicBezTo>
                    <a:pt x="94" y="221"/>
                    <a:pt x="93" y="220"/>
                    <a:pt x="93" y="220"/>
                  </a:cubicBezTo>
                  <a:cubicBezTo>
                    <a:pt x="94" y="220"/>
                    <a:pt x="94" y="220"/>
                    <a:pt x="95" y="221"/>
                  </a:cubicBezTo>
                  <a:close/>
                  <a:moveTo>
                    <a:pt x="93" y="216"/>
                  </a:moveTo>
                  <a:cubicBezTo>
                    <a:pt x="94" y="215"/>
                    <a:pt x="94" y="215"/>
                    <a:pt x="94" y="215"/>
                  </a:cubicBezTo>
                  <a:cubicBezTo>
                    <a:pt x="95" y="216"/>
                    <a:pt x="96" y="216"/>
                    <a:pt x="97" y="217"/>
                  </a:cubicBezTo>
                  <a:cubicBezTo>
                    <a:pt x="96" y="217"/>
                    <a:pt x="97" y="218"/>
                    <a:pt x="97" y="218"/>
                  </a:cubicBezTo>
                  <a:cubicBezTo>
                    <a:pt x="97" y="218"/>
                    <a:pt x="97" y="218"/>
                    <a:pt x="97" y="218"/>
                  </a:cubicBezTo>
                  <a:cubicBezTo>
                    <a:pt x="96" y="217"/>
                    <a:pt x="95" y="216"/>
                    <a:pt x="93" y="216"/>
                  </a:cubicBezTo>
                  <a:close/>
                  <a:moveTo>
                    <a:pt x="98" y="222"/>
                  </a:moveTo>
                  <a:cubicBezTo>
                    <a:pt x="99" y="222"/>
                    <a:pt x="99" y="222"/>
                    <a:pt x="100" y="222"/>
                  </a:cubicBezTo>
                  <a:cubicBezTo>
                    <a:pt x="100" y="222"/>
                    <a:pt x="100" y="222"/>
                    <a:pt x="99" y="223"/>
                  </a:cubicBezTo>
                  <a:cubicBezTo>
                    <a:pt x="99" y="223"/>
                    <a:pt x="99" y="223"/>
                    <a:pt x="99" y="223"/>
                  </a:cubicBezTo>
                  <a:cubicBezTo>
                    <a:pt x="99" y="223"/>
                    <a:pt x="98" y="223"/>
                    <a:pt x="97" y="222"/>
                  </a:cubicBezTo>
                  <a:cubicBezTo>
                    <a:pt x="97" y="222"/>
                    <a:pt x="98" y="222"/>
                    <a:pt x="98" y="222"/>
                  </a:cubicBezTo>
                  <a:close/>
                  <a:moveTo>
                    <a:pt x="106" y="235"/>
                  </a:moveTo>
                  <a:cubicBezTo>
                    <a:pt x="106" y="236"/>
                    <a:pt x="106" y="236"/>
                    <a:pt x="107" y="236"/>
                  </a:cubicBezTo>
                  <a:cubicBezTo>
                    <a:pt x="108" y="236"/>
                    <a:pt x="109" y="237"/>
                    <a:pt x="110" y="237"/>
                  </a:cubicBezTo>
                  <a:cubicBezTo>
                    <a:pt x="111" y="238"/>
                    <a:pt x="111" y="238"/>
                    <a:pt x="111" y="238"/>
                  </a:cubicBezTo>
                  <a:cubicBezTo>
                    <a:pt x="109" y="238"/>
                    <a:pt x="107" y="237"/>
                    <a:pt x="106" y="235"/>
                  </a:cubicBezTo>
                  <a:close/>
                  <a:moveTo>
                    <a:pt x="110" y="234"/>
                  </a:moveTo>
                  <a:cubicBezTo>
                    <a:pt x="111" y="234"/>
                    <a:pt x="111" y="234"/>
                    <a:pt x="112" y="234"/>
                  </a:cubicBezTo>
                  <a:cubicBezTo>
                    <a:pt x="113" y="235"/>
                    <a:pt x="113" y="235"/>
                    <a:pt x="114" y="235"/>
                  </a:cubicBezTo>
                  <a:cubicBezTo>
                    <a:pt x="114" y="236"/>
                    <a:pt x="114" y="236"/>
                    <a:pt x="113" y="236"/>
                  </a:cubicBezTo>
                  <a:cubicBezTo>
                    <a:pt x="112" y="235"/>
                    <a:pt x="111" y="235"/>
                    <a:pt x="110" y="234"/>
                  </a:cubicBezTo>
                  <a:close/>
                  <a:moveTo>
                    <a:pt x="114" y="231"/>
                  </a:moveTo>
                  <a:cubicBezTo>
                    <a:pt x="113" y="231"/>
                    <a:pt x="113" y="230"/>
                    <a:pt x="113" y="230"/>
                  </a:cubicBezTo>
                  <a:cubicBezTo>
                    <a:pt x="113" y="230"/>
                    <a:pt x="114" y="230"/>
                    <a:pt x="114" y="230"/>
                  </a:cubicBezTo>
                  <a:cubicBezTo>
                    <a:pt x="115" y="231"/>
                    <a:pt x="115" y="231"/>
                    <a:pt x="116" y="231"/>
                  </a:cubicBezTo>
                  <a:cubicBezTo>
                    <a:pt x="115" y="232"/>
                    <a:pt x="115" y="232"/>
                    <a:pt x="115" y="232"/>
                  </a:cubicBezTo>
                  <a:cubicBezTo>
                    <a:pt x="115" y="231"/>
                    <a:pt x="114" y="231"/>
                    <a:pt x="114" y="231"/>
                  </a:cubicBezTo>
                  <a:close/>
                  <a:moveTo>
                    <a:pt x="113" y="227"/>
                  </a:moveTo>
                  <a:cubicBezTo>
                    <a:pt x="113" y="227"/>
                    <a:pt x="113" y="227"/>
                    <a:pt x="114" y="227"/>
                  </a:cubicBezTo>
                  <a:cubicBezTo>
                    <a:pt x="115" y="228"/>
                    <a:pt x="116" y="228"/>
                    <a:pt x="117" y="228"/>
                  </a:cubicBezTo>
                  <a:cubicBezTo>
                    <a:pt x="117" y="229"/>
                    <a:pt x="117" y="230"/>
                    <a:pt x="118" y="229"/>
                  </a:cubicBezTo>
                  <a:cubicBezTo>
                    <a:pt x="118" y="229"/>
                    <a:pt x="118" y="229"/>
                    <a:pt x="118" y="229"/>
                  </a:cubicBezTo>
                  <a:cubicBezTo>
                    <a:pt x="118" y="229"/>
                    <a:pt x="119" y="229"/>
                    <a:pt x="119" y="230"/>
                  </a:cubicBezTo>
                  <a:cubicBezTo>
                    <a:pt x="119" y="230"/>
                    <a:pt x="119" y="230"/>
                    <a:pt x="119" y="230"/>
                  </a:cubicBezTo>
                  <a:cubicBezTo>
                    <a:pt x="118" y="230"/>
                    <a:pt x="117" y="230"/>
                    <a:pt x="117" y="230"/>
                  </a:cubicBezTo>
                  <a:cubicBezTo>
                    <a:pt x="115" y="229"/>
                    <a:pt x="114" y="228"/>
                    <a:pt x="113" y="227"/>
                  </a:cubicBezTo>
                  <a:close/>
                  <a:moveTo>
                    <a:pt x="118" y="224"/>
                  </a:moveTo>
                  <a:cubicBezTo>
                    <a:pt x="119" y="224"/>
                    <a:pt x="120" y="223"/>
                    <a:pt x="121" y="222"/>
                  </a:cubicBezTo>
                  <a:cubicBezTo>
                    <a:pt x="121" y="222"/>
                    <a:pt x="121" y="222"/>
                    <a:pt x="121" y="222"/>
                  </a:cubicBezTo>
                  <a:cubicBezTo>
                    <a:pt x="121" y="223"/>
                    <a:pt x="120" y="224"/>
                    <a:pt x="119" y="225"/>
                  </a:cubicBezTo>
                  <a:cubicBezTo>
                    <a:pt x="119" y="225"/>
                    <a:pt x="118" y="225"/>
                    <a:pt x="118" y="224"/>
                  </a:cubicBezTo>
                  <a:close/>
                  <a:moveTo>
                    <a:pt x="121" y="232"/>
                  </a:moveTo>
                  <a:cubicBezTo>
                    <a:pt x="121" y="232"/>
                    <a:pt x="121" y="232"/>
                    <a:pt x="122" y="232"/>
                  </a:cubicBezTo>
                  <a:cubicBezTo>
                    <a:pt x="123" y="232"/>
                    <a:pt x="124" y="233"/>
                    <a:pt x="124" y="234"/>
                  </a:cubicBezTo>
                  <a:cubicBezTo>
                    <a:pt x="125" y="234"/>
                    <a:pt x="126" y="233"/>
                    <a:pt x="125" y="232"/>
                  </a:cubicBezTo>
                  <a:cubicBezTo>
                    <a:pt x="125" y="232"/>
                    <a:pt x="124" y="232"/>
                    <a:pt x="124" y="231"/>
                  </a:cubicBezTo>
                  <a:cubicBezTo>
                    <a:pt x="126" y="231"/>
                    <a:pt x="129" y="230"/>
                    <a:pt x="131" y="230"/>
                  </a:cubicBezTo>
                  <a:cubicBezTo>
                    <a:pt x="131" y="230"/>
                    <a:pt x="131" y="230"/>
                    <a:pt x="131" y="230"/>
                  </a:cubicBezTo>
                  <a:cubicBezTo>
                    <a:pt x="130" y="231"/>
                    <a:pt x="130" y="232"/>
                    <a:pt x="129" y="233"/>
                  </a:cubicBezTo>
                  <a:cubicBezTo>
                    <a:pt x="128" y="233"/>
                    <a:pt x="128" y="233"/>
                    <a:pt x="128" y="234"/>
                  </a:cubicBezTo>
                  <a:cubicBezTo>
                    <a:pt x="126" y="234"/>
                    <a:pt x="124" y="234"/>
                    <a:pt x="122" y="234"/>
                  </a:cubicBezTo>
                  <a:cubicBezTo>
                    <a:pt x="121" y="233"/>
                    <a:pt x="121" y="233"/>
                    <a:pt x="120" y="232"/>
                  </a:cubicBezTo>
                  <a:cubicBezTo>
                    <a:pt x="120" y="232"/>
                    <a:pt x="120" y="232"/>
                    <a:pt x="121" y="232"/>
                  </a:cubicBezTo>
                  <a:close/>
                  <a:moveTo>
                    <a:pt x="132" y="235"/>
                  </a:moveTo>
                  <a:cubicBezTo>
                    <a:pt x="130" y="235"/>
                    <a:pt x="128" y="236"/>
                    <a:pt x="126" y="236"/>
                  </a:cubicBezTo>
                  <a:cubicBezTo>
                    <a:pt x="125" y="236"/>
                    <a:pt x="124" y="235"/>
                    <a:pt x="123" y="235"/>
                  </a:cubicBezTo>
                  <a:cubicBezTo>
                    <a:pt x="126" y="235"/>
                    <a:pt x="129" y="235"/>
                    <a:pt x="132" y="235"/>
                  </a:cubicBezTo>
                  <a:close/>
                  <a:moveTo>
                    <a:pt x="137" y="235"/>
                  </a:moveTo>
                  <a:cubicBezTo>
                    <a:pt x="137" y="235"/>
                    <a:pt x="136" y="235"/>
                    <a:pt x="136" y="236"/>
                  </a:cubicBezTo>
                  <a:cubicBezTo>
                    <a:pt x="135" y="236"/>
                    <a:pt x="134" y="236"/>
                    <a:pt x="133" y="236"/>
                  </a:cubicBezTo>
                  <a:cubicBezTo>
                    <a:pt x="132" y="236"/>
                    <a:pt x="131" y="236"/>
                    <a:pt x="130" y="237"/>
                  </a:cubicBezTo>
                  <a:cubicBezTo>
                    <a:pt x="132" y="236"/>
                    <a:pt x="134" y="236"/>
                    <a:pt x="137" y="235"/>
                  </a:cubicBezTo>
                  <a:close/>
                  <a:moveTo>
                    <a:pt x="130" y="234"/>
                  </a:moveTo>
                  <a:cubicBezTo>
                    <a:pt x="132" y="233"/>
                    <a:pt x="134" y="232"/>
                    <a:pt x="135" y="231"/>
                  </a:cubicBezTo>
                  <a:cubicBezTo>
                    <a:pt x="135" y="231"/>
                    <a:pt x="136" y="232"/>
                    <a:pt x="137" y="232"/>
                  </a:cubicBezTo>
                  <a:cubicBezTo>
                    <a:pt x="138" y="231"/>
                    <a:pt x="139" y="231"/>
                    <a:pt x="140" y="230"/>
                  </a:cubicBezTo>
                  <a:cubicBezTo>
                    <a:pt x="139" y="231"/>
                    <a:pt x="139" y="232"/>
                    <a:pt x="138" y="233"/>
                  </a:cubicBezTo>
                  <a:cubicBezTo>
                    <a:pt x="135" y="233"/>
                    <a:pt x="133" y="234"/>
                    <a:pt x="130" y="234"/>
                  </a:cubicBezTo>
                  <a:close/>
                  <a:moveTo>
                    <a:pt x="139" y="226"/>
                  </a:moveTo>
                  <a:cubicBezTo>
                    <a:pt x="139" y="226"/>
                    <a:pt x="139" y="227"/>
                    <a:pt x="139" y="227"/>
                  </a:cubicBezTo>
                  <a:cubicBezTo>
                    <a:pt x="138" y="227"/>
                    <a:pt x="137" y="227"/>
                    <a:pt x="136" y="227"/>
                  </a:cubicBezTo>
                  <a:cubicBezTo>
                    <a:pt x="137" y="227"/>
                    <a:pt x="137" y="227"/>
                    <a:pt x="137" y="227"/>
                  </a:cubicBezTo>
                  <a:cubicBezTo>
                    <a:pt x="139" y="226"/>
                    <a:pt x="140" y="225"/>
                    <a:pt x="142" y="224"/>
                  </a:cubicBezTo>
                  <a:cubicBezTo>
                    <a:pt x="141" y="225"/>
                    <a:pt x="140" y="225"/>
                    <a:pt x="139" y="226"/>
                  </a:cubicBezTo>
                  <a:close/>
                  <a:moveTo>
                    <a:pt x="143" y="229"/>
                  </a:moveTo>
                  <a:cubicBezTo>
                    <a:pt x="145" y="229"/>
                    <a:pt x="146" y="229"/>
                    <a:pt x="147" y="229"/>
                  </a:cubicBezTo>
                  <a:cubicBezTo>
                    <a:pt x="148" y="229"/>
                    <a:pt x="149" y="229"/>
                    <a:pt x="149" y="229"/>
                  </a:cubicBezTo>
                  <a:cubicBezTo>
                    <a:pt x="149" y="229"/>
                    <a:pt x="148" y="230"/>
                    <a:pt x="148" y="230"/>
                  </a:cubicBezTo>
                  <a:cubicBezTo>
                    <a:pt x="147" y="231"/>
                    <a:pt x="145" y="232"/>
                    <a:pt x="144" y="232"/>
                  </a:cubicBezTo>
                  <a:cubicBezTo>
                    <a:pt x="143" y="233"/>
                    <a:pt x="141" y="233"/>
                    <a:pt x="140" y="233"/>
                  </a:cubicBezTo>
                  <a:cubicBezTo>
                    <a:pt x="141" y="232"/>
                    <a:pt x="142" y="230"/>
                    <a:pt x="143" y="229"/>
                  </a:cubicBezTo>
                  <a:close/>
                  <a:moveTo>
                    <a:pt x="145" y="236"/>
                  </a:moveTo>
                  <a:cubicBezTo>
                    <a:pt x="149" y="235"/>
                    <a:pt x="153" y="234"/>
                    <a:pt x="158" y="234"/>
                  </a:cubicBezTo>
                  <a:cubicBezTo>
                    <a:pt x="157" y="234"/>
                    <a:pt x="157" y="234"/>
                    <a:pt x="157" y="235"/>
                  </a:cubicBezTo>
                  <a:cubicBezTo>
                    <a:pt x="152" y="235"/>
                    <a:pt x="148" y="236"/>
                    <a:pt x="144" y="236"/>
                  </a:cubicBezTo>
                  <a:cubicBezTo>
                    <a:pt x="144" y="236"/>
                    <a:pt x="145" y="236"/>
                    <a:pt x="145" y="236"/>
                  </a:cubicBezTo>
                  <a:close/>
                  <a:moveTo>
                    <a:pt x="157" y="231"/>
                  </a:moveTo>
                  <a:cubicBezTo>
                    <a:pt x="158" y="231"/>
                    <a:pt x="160" y="230"/>
                    <a:pt x="161" y="229"/>
                  </a:cubicBezTo>
                  <a:cubicBezTo>
                    <a:pt x="160" y="230"/>
                    <a:pt x="160" y="230"/>
                    <a:pt x="159" y="231"/>
                  </a:cubicBezTo>
                  <a:cubicBezTo>
                    <a:pt x="159" y="231"/>
                    <a:pt x="158" y="231"/>
                    <a:pt x="157" y="231"/>
                  </a:cubicBezTo>
                  <a:close/>
                  <a:moveTo>
                    <a:pt x="159" y="229"/>
                  </a:moveTo>
                  <a:cubicBezTo>
                    <a:pt x="161" y="227"/>
                    <a:pt x="164" y="225"/>
                    <a:pt x="166" y="223"/>
                  </a:cubicBezTo>
                  <a:cubicBezTo>
                    <a:pt x="166" y="224"/>
                    <a:pt x="165" y="225"/>
                    <a:pt x="164" y="226"/>
                  </a:cubicBezTo>
                  <a:cubicBezTo>
                    <a:pt x="162" y="227"/>
                    <a:pt x="161" y="228"/>
                    <a:pt x="159" y="229"/>
                  </a:cubicBezTo>
                  <a:close/>
                  <a:moveTo>
                    <a:pt x="165" y="227"/>
                  </a:moveTo>
                  <a:cubicBezTo>
                    <a:pt x="174" y="222"/>
                    <a:pt x="182" y="215"/>
                    <a:pt x="190" y="208"/>
                  </a:cubicBezTo>
                  <a:cubicBezTo>
                    <a:pt x="190" y="209"/>
                    <a:pt x="189" y="210"/>
                    <a:pt x="189" y="210"/>
                  </a:cubicBezTo>
                  <a:cubicBezTo>
                    <a:pt x="189" y="210"/>
                    <a:pt x="189" y="210"/>
                    <a:pt x="189" y="210"/>
                  </a:cubicBezTo>
                  <a:cubicBezTo>
                    <a:pt x="180" y="217"/>
                    <a:pt x="172" y="224"/>
                    <a:pt x="163" y="231"/>
                  </a:cubicBezTo>
                  <a:cubicBezTo>
                    <a:pt x="163" y="231"/>
                    <a:pt x="162" y="231"/>
                    <a:pt x="162" y="231"/>
                  </a:cubicBezTo>
                  <a:cubicBezTo>
                    <a:pt x="163" y="229"/>
                    <a:pt x="164" y="228"/>
                    <a:pt x="165" y="227"/>
                  </a:cubicBezTo>
                  <a:close/>
                  <a:moveTo>
                    <a:pt x="177" y="222"/>
                  </a:moveTo>
                  <a:cubicBezTo>
                    <a:pt x="175" y="224"/>
                    <a:pt x="172" y="226"/>
                    <a:pt x="170" y="229"/>
                  </a:cubicBezTo>
                  <a:cubicBezTo>
                    <a:pt x="169" y="229"/>
                    <a:pt x="168" y="230"/>
                    <a:pt x="168" y="230"/>
                  </a:cubicBezTo>
                  <a:cubicBezTo>
                    <a:pt x="167" y="230"/>
                    <a:pt x="167" y="230"/>
                    <a:pt x="167" y="230"/>
                  </a:cubicBezTo>
                  <a:cubicBezTo>
                    <a:pt x="170" y="227"/>
                    <a:pt x="174" y="224"/>
                    <a:pt x="177" y="222"/>
                  </a:cubicBezTo>
                  <a:close/>
                  <a:moveTo>
                    <a:pt x="185" y="218"/>
                  </a:moveTo>
                  <a:cubicBezTo>
                    <a:pt x="184" y="218"/>
                    <a:pt x="183" y="219"/>
                    <a:pt x="183" y="220"/>
                  </a:cubicBezTo>
                  <a:cubicBezTo>
                    <a:pt x="181" y="221"/>
                    <a:pt x="179" y="223"/>
                    <a:pt x="177" y="225"/>
                  </a:cubicBezTo>
                  <a:cubicBezTo>
                    <a:pt x="176" y="225"/>
                    <a:pt x="176" y="226"/>
                    <a:pt x="175" y="226"/>
                  </a:cubicBezTo>
                  <a:cubicBezTo>
                    <a:pt x="178" y="223"/>
                    <a:pt x="181" y="220"/>
                    <a:pt x="185" y="218"/>
                  </a:cubicBezTo>
                  <a:close/>
                  <a:moveTo>
                    <a:pt x="184" y="216"/>
                  </a:moveTo>
                  <a:cubicBezTo>
                    <a:pt x="186" y="215"/>
                    <a:pt x="188" y="213"/>
                    <a:pt x="190" y="212"/>
                  </a:cubicBezTo>
                  <a:cubicBezTo>
                    <a:pt x="190" y="212"/>
                    <a:pt x="190" y="212"/>
                    <a:pt x="190" y="212"/>
                  </a:cubicBezTo>
                  <a:cubicBezTo>
                    <a:pt x="191" y="211"/>
                    <a:pt x="191" y="211"/>
                    <a:pt x="192" y="210"/>
                  </a:cubicBezTo>
                  <a:cubicBezTo>
                    <a:pt x="192" y="211"/>
                    <a:pt x="192" y="211"/>
                    <a:pt x="191" y="211"/>
                  </a:cubicBezTo>
                  <a:cubicBezTo>
                    <a:pt x="189" y="213"/>
                    <a:pt x="186" y="215"/>
                    <a:pt x="184" y="216"/>
                  </a:cubicBezTo>
                  <a:close/>
                  <a:moveTo>
                    <a:pt x="192" y="212"/>
                  </a:moveTo>
                  <a:cubicBezTo>
                    <a:pt x="193" y="212"/>
                    <a:pt x="193" y="212"/>
                    <a:pt x="194" y="212"/>
                  </a:cubicBezTo>
                  <a:cubicBezTo>
                    <a:pt x="193" y="212"/>
                    <a:pt x="193" y="213"/>
                    <a:pt x="192" y="214"/>
                  </a:cubicBezTo>
                  <a:cubicBezTo>
                    <a:pt x="191" y="215"/>
                    <a:pt x="189" y="217"/>
                    <a:pt x="187" y="218"/>
                  </a:cubicBezTo>
                  <a:cubicBezTo>
                    <a:pt x="189" y="216"/>
                    <a:pt x="191" y="214"/>
                    <a:pt x="192" y="212"/>
                  </a:cubicBezTo>
                  <a:close/>
                  <a:moveTo>
                    <a:pt x="193" y="207"/>
                  </a:moveTo>
                  <a:cubicBezTo>
                    <a:pt x="194" y="206"/>
                    <a:pt x="194" y="205"/>
                    <a:pt x="195" y="204"/>
                  </a:cubicBezTo>
                  <a:cubicBezTo>
                    <a:pt x="197" y="202"/>
                    <a:pt x="199" y="201"/>
                    <a:pt x="201" y="199"/>
                  </a:cubicBezTo>
                  <a:cubicBezTo>
                    <a:pt x="202" y="198"/>
                    <a:pt x="202" y="198"/>
                    <a:pt x="203" y="197"/>
                  </a:cubicBezTo>
                  <a:cubicBezTo>
                    <a:pt x="203" y="198"/>
                    <a:pt x="202" y="199"/>
                    <a:pt x="201" y="200"/>
                  </a:cubicBezTo>
                  <a:cubicBezTo>
                    <a:pt x="198" y="203"/>
                    <a:pt x="196" y="205"/>
                    <a:pt x="193" y="207"/>
                  </a:cubicBezTo>
                  <a:close/>
                  <a:moveTo>
                    <a:pt x="206" y="192"/>
                  </a:moveTo>
                  <a:cubicBezTo>
                    <a:pt x="204" y="194"/>
                    <a:pt x="202" y="196"/>
                    <a:pt x="199" y="197"/>
                  </a:cubicBezTo>
                  <a:cubicBezTo>
                    <a:pt x="201" y="195"/>
                    <a:pt x="202" y="193"/>
                    <a:pt x="204" y="191"/>
                  </a:cubicBezTo>
                  <a:cubicBezTo>
                    <a:pt x="210" y="184"/>
                    <a:pt x="216" y="177"/>
                    <a:pt x="223" y="171"/>
                  </a:cubicBezTo>
                  <a:cubicBezTo>
                    <a:pt x="223" y="171"/>
                    <a:pt x="223" y="171"/>
                    <a:pt x="223" y="171"/>
                  </a:cubicBezTo>
                  <a:cubicBezTo>
                    <a:pt x="220" y="174"/>
                    <a:pt x="218" y="177"/>
                    <a:pt x="216" y="179"/>
                  </a:cubicBezTo>
                  <a:cubicBezTo>
                    <a:pt x="213" y="183"/>
                    <a:pt x="209" y="188"/>
                    <a:pt x="206" y="192"/>
                  </a:cubicBezTo>
                  <a:close/>
                  <a:moveTo>
                    <a:pt x="220" y="144"/>
                  </a:moveTo>
                  <a:cubicBezTo>
                    <a:pt x="220" y="146"/>
                    <a:pt x="219" y="148"/>
                    <a:pt x="219" y="150"/>
                  </a:cubicBezTo>
                  <a:cubicBezTo>
                    <a:pt x="219" y="150"/>
                    <a:pt x="219" y="150"/>
                    <a:pt x="219" y="150"/>
                  </a:cubicBezTo>
                  <a:cubicBezTo>
                    <a:pt x="221" y="144"/>
                    <a:pt x="222" y="137"/>
                    <a:pt x="224" y="131"/>
                  </a:cubicBezTo>
                  <a:cubicBezTo>
                    <a:pt x="223" y="133"/>
                    <a:pt x="223" y="134"/>
                    <a:pt x="223" y="136"/>
                  </a:cubicBezTo>
                  <a:cubicBezTo>
                    <a:pt x="222" y="139"/>
                    <a:pt x="221" y="142"/>
                    <a:pt x="220" y="144"/>
                  </a:cubicBezTo>
                  <a:close/>
                  <a:moveTo>
                    <a:pt x="223" y="102"/>
                  </a:moveTo>
                  <a:cubicBezTo>
                    <a:pt x="223" y="102"/>
                    <a:pt x="223" y="101"/>
                    <a:pt x="223" y="101"/>
                  </a:cubicBezTo>
                  <a:cubicBezTo>
                    <a:pt x="224" y="101"/>
                    <a:pt x="224" y="100"/>
                    <a:pt x="225" y="100"/>
                  </a:cubicBezTo>
                  <a:cubicBezTo>
                    <a:pt x="225" y="100"/>
                    <a:pt x="225" y="101"/>
                    <a:pt x="225" y="101"/>
                  </a:cubicBezTo>
                  <a:cubicBezTo>
                    <a:pt x="225" y="101"/>
                    <a:pt x="224" y="102"/>
                    <a:pt x="223" y="102"/>
                  </a:cubicBezTo>
                  <a:close/>
                  <a:moveTo>
                    <a:pt x="226" y="103"/>
                  </a:moveTo>
                  <a:cubicBezTo>
                    <a:pt x="226" y="103"/>
                    <a:pt x="227" y="104"/>
                    <a:pt x="227" y="104"/>
                  </a:cubicBezTo>
                  <a:cubicBezTo>
                    <a:pt x="227" y="104"/>
                    <a:pt x="227" y="104"/>
                    <a:pt x="227" y="104"/>
                  </a:cubicBezTo>
                  <a:cubicBezTo>
                    <a:pt x="226" y="105"/>
                    <a:pt x="225" y="105"/>
                    <a:pt x="224" y="105"/>
                  </a:cubicBezTo>
                  <a:cubicBezTo>
                    <a:pt x="224" y="105"/>
                    <a:pt x="224" y="105"/>
                    <a:pt x="224" y="104"/>
                  </a:cubicBezTo>
                  <a:cubicBezTo>
                    <a:pt x="224" y="104"/>
                    <a:pt x="225" y="103"/>
                    <a:pt x="226" y="103"/>
                  </a:cubicBezTo>
                  <a:close/>
                  <a:moveTo>
                    <a:pt x="226" y="151"/>
                  </a:moveTo>
                  <a:cubicBezTo>
                    <a:pt x="226" y="151"/>
                    <a:pt x="225" y="152"/>
                    <a:pt x="225" y="152"/>
                  </a:cubicBezTo>
                  <a:cubicBezTo>
                    <a:pt x="225" y="152"/>
                    <a:pt x="225" y="153"/>
                    <a:pt x="225" y="153"/>
                  </a:cubicBezTo>
                  <a:cubicBezTo>
                    <a:pt x="225" y="152"/>
                    <a:pt x="225" y="151"/>
                    <a:pt x="226" y="151"/>
                  </a:cubicBezTo>
                  <a:close/>
                  <a:moveTo>
                    <a:pt x="224" y="151"/>
                  </a:moveTo>
                  <a:cubicBezTo>
                    <a:pt x="224" y="146"/>
                    <a:pt x="225" y="140"/>
                    <a:pt x="225" y="135"/>
                  </a:cubicBezTo>
                  <a:cubicBezTo>
                    <a:pt x="225" y="135"/>
                    <a:pt x="225" y="135"/>
                    <a:pt x="226" y="135"/>
                  </a:cubicBezTo>
                  <a:cubicBezTo>
                    <a:pt x="226" y="138"/>
                    <a:pt x="226" y="142"/>
                    <a:pt x="226" y="145"/>
                  </a:cubicBezTo>
                  <a:cubicBezTo>
                    <a:pt x="225" y="147"/>
                    <a:pt x="225" y="149"/>
                    <a:pt x="224" y="151"/>
                  </a:cubicBezTo>
                  <a:close/>
                  <a:moveTo>
                    <a:pt x="226" y="158"/>
                  </a:moveTo>
                  <a:cubicBezTo>
                    <a:pt x="226" y="157"/>
                    <a:pt x="227" y="157"/>
                    <a:pt x="227" y="156"/>
                  </a:cubicBezTo>
                  <a:cubicBezTo>
                    <a:pt x="227" y="157"/>
                    <a:pt x="227" y="157"/>
                    <a:pt x="227" y="158"/>
                  </a:cubicBezTo>
                  <a:cubicBezTo>
                    <a:pt x="226" y="159"/>
                    <a:pt x="226" y="159"/>
                    <a:pt x="225" y="160"/>
                  </a:cubicBezTo>
                  <a:cubicBezTo>
                    <a:pt x="226" y="159"/>
                    <a:pt x="226" y="159"/>
                    <a:pt x="226" y="158"/>
                  </a:cubicBezTo>
                  <a:close/>
                  <a:moveTo>
                    <a:pt x="226" y="123"/>
                  </a:moveTo>
                  <a:cubicBezTo>
                    <a:pt x="226" y="122"/>
                    <a:pt x="226" y="121"/>
                    <a:pt x="226" y="119"/>
                  </a:cubicBezTo>
                  <a:cubicBezTo>
                    <a:pt x="226" y="119"/>
                    <a:pt x="226" y="119"/>
                    <a:pt x="226" y="119"/>
                  </a:cubicBezTo>
                  <a:cubicBezTo>
                    <a:pt x="227" y="124"/>
                    <a:pt x="227" y="129"/>
                    <a:pt x="227" y="135"/>
                  </a:cubicBezTo>
                  <a:cubicBezTo>
                    <a:pt x="227" y="131"/>
                    <a:pt x="226" y="127"/>
                    <a:pt x="226" y="123"/>
                  </a:cubicBezTo>
                  <a:close/>
                  <a:moveTo>
                    <a:pt x="224" y="164"/>
                  </a:moveTo>
                  <a:cubicBezTo>
                    <a:pt x="225" y="163"/>
                    <a:pt x="226" y="162"/>
                    <a:pt x="227" y="161"/>
                  </a:cubicBezTo>
                  <a:cubicBezTo>
                    <a:pt x="227" y="162"/>
                    <a:pt x="227" y="162"/>
                    <a:pt x="227" y="162"/>
                  </a:cubicBezTo>
                  <a:cubicBezTo>
                    <a:pt x="226" y="163"/>
                    <a:pt x="225" y="164"/>
                    <a:pt x="224" y="165"/>
                  </a:cubicBezTo>
                  <a:cubicBezTo>
                    <a:pt x="224" y="164"/>
                    <a:pt x="224" y="164"/>
                    <a:pt x="224" y="164"/>
                  </a:cubicBezTo>
                  <a:close/>
                  <a:moveTo>
                    <a:pt x="227" y="169"/>
                  </a:moveTo>
                  <a:cubicBezTo>
                    <a:pt x="227" y="168"/>
                    <a:pt x="228" y="167"/>
                    <a:pt x="228" y="167"/>
                  </a:cubicBezTo>
                  <a:cubicBezTo>
                    <a:pt x="227" y="168"/>
                    <a:pt x="226" y="170"/>
                    <a:pt x="225" y="171"/>
                  </a:cubicBezTo>
                  <a:cubicBezTo>
                    <a:pt x="225" y="171"/>
                    <a:pt x="225" y="171"/>
                    <a:pt x="225" y="171"/>
                  </a:cubicBezTo>
                  <a:cubicBezTo>
                    <a:pt x="226" y="171"/>
                    <a:pt x="226" y="170"/>
                    <a:pt x="227" y="169"/>
                  </a:cubicBezTo>
                  <a:close/>
                  <a:moveTo>
                    <a:pt x="228" y="123"/>
                  </a:moveTo>
                  <a:cubicBezTo>
                    <a:pt x="228" y="121"/>
                    <a:pt x="228" y="119"/>
                    <a:pt x="228" y="117"/>
                  </a:cubicBezTo>
                  <a:cubicBezTo>
                    <a:pt x="228" y="116"/>
                    <a:pt x="228" y="116"/>
                    <a:pt x="229" y="115"/>
                  </a:cubicBezTo>
                  <a:cubicBezTo>
                    <a:pt x="228" y="118"/>
                    <a:pt x="228" y="121"/>
                    <a:pt x="228" y="123"/>
                  </a:cubicBezTo>
                  <a:close/>
                  <a:moveTo>
                    <a:pt x="227" y="112"/>
                  </a:moveTo>
                  <a:cubicBezTo>
                    <a:pt x="227" y="111"/>
                    <a:pt x="227" y="111"/>
                    <a:pt x="226" y="110"/>
                  </a:cubicBezTo>
                  <a:cubicBezTo>
                    <a:pt x="227" y="110"/>
                    <a:pt x="228" y="109"/>
                    <a:pt x="229" y="108"/>
                  </a:cubicBezTo>
                  <a:cubicBezTo>
                    <a:pt x="229" y="109"/>
                    <a:pt x="229" y="109"/>
                    <a:pt x="229" y="109"/>
                  </a:cubicBezTo>
                  <a:cubicBezTo>
                    <a:pt x="228" y="110"/>
                    <a:pt x="227" y="111"/>
                    <a:pt x="227" y="112"/>
                  </a:cubicBezTo>
                  <a:close/>
                  <a:moveTo>
                    <a:pt x="232" y="108"/>
                  </a:moveTo>
                  <a:cubicBezTo>
                    <a:pt x="232" y="108"/>
                    <a:pt x="232" y="107"/>
                    <a:pt x="232" y="107"/>
                  </a:cubicBezTo>
                  <a:cubicBezTo>
                    <a:pt x="232" y="106"/>
                    <a:pt x="232" y="106"/>
                    <a:pt x="233" y="105"/>
                  </a:cubicBezTo>
                  <a:cubicBezTo>
                    <a:pt x="233" y="108"/>
                    <a:pt x="234" y="111"/>
                    <a:pt x="235" y="114"/>
                  </a:cubicBezTo>
                  <a:cubicBezTo>
                    <a:pt x="235" y="114"/>
                    <a:pt x="235" y="114"/>
                    <a:pt x="235" y="115"/>
                  </a:cubicBezTo>
                  <a:cubicBezTo>
                    <a:pt x="234" y="112"/>
                    <a:pt x="233" y="110"/>
                    <a:pt x="232" y="108"/>
                  </a:cubicBezTo>
                  <a:close/>
                  <a:moveTo>
                    <a:pt x="234" y="103"/>
                  </a:moveTo>
                  <a:cubicBezTo>
                    <a:pt x="234" y="103"/>
                    <a:pt x="234" y="103"/>
                    <a:pt x="233" y="103"/>
                  </a:cubicBezTo>
                  <a:cubicBezTo>
                    <a:pt x="232" y="97"/>
                    <a:pt x="230" y="92"/>
                    <a:pt x="229" y="87"/>
                  </a:cubicBezTo>
                  <a:cubicBezTo>
                    <a:pt x="230" y="89"/>
                    <a:pt x="231" y="90"/>
                    <a:pt x="231" y="92"/>
                  </a:cubicBezTo>
                  <a:cubicBezTo>
                    <a:pt x="233" y="97"/>
                    <a:pt x="234" y="102"/>
                    <a:pt x="235" y="107"/>
                  </a:cubicBezTo>
                  <a:cubicBezTo>
                    <a:pt x="235" y="106"/>
                    <a:pt x="234" y="105"/>
                    <a:pt x="234" y="103"/>
                  </a:cubicBezTo>
                  <a:close/>
                  <a:moveTo>
                    <a:pt x="229" y="69"/>
                  </a:moveTo>
                  <a:cubicBezTo>
                    <a:pt x="230" y="69"/>
                    <a:pt x="230" y="69"/>
                    <a:pt x="230" y="70"/>
                  </a:cubicBezTo>
                  <a:cubicBezTo>
                    <a:pt x="231" y="71"/>
                    <a:pt x="231" y="72"/>
                    <a:pt x="232" y="72"/>
                  </a:cubicBezTo>
                  <a:cubicBezTo>
                    <a:pt x="231" y="72"/>
                    <a:pt x="231" y="72"/>
                    <a:pt x="231" y="72"/>
                  </a:cubicBezTo>
                  <a:cubicBezTo>
                    <a:pt x="231" y="72"/>
                    <a:pt x="231" y="72"/>
                    <a:pt x="231" y="71"/>
                  </a:cubicBezTo>
                  <a:cubicBezTo>
                    <a:pt x="230" y="71"/>
                    <a:pt x="230" y="71"/>
                    <a:pt x="230" y="71"/>
                  </a:cubicBezTo>
                  <a:cubicBezTo>
                    <a:pt x="230" y="71"/>
                    <a:pt x="230" y="71"/>
                    <a:pt x="230" y="71"/>
                  </a:cubicBezTo>
                  <a:cubicBezTo>
                    <a:pt x="230" y="70"/>
                    <a:pt x="229" y="69"/>
                    <a:pt x="229" y="69"/>
                  </a:cubicBezTo>
                  <a:close/>
                  <a:moveTo>
                    <a:pt x="233" y="86"/>
                  </a:moveTo>
                  <a:cubicBezTo>
                    <a:pt x="233" y="86"/>
                    <a:pt x="233" y="86"/>
                    <a:pt x="233" y="86"/>
                  </a:cubicBezTo>
                  <a:cubicBezTo>
                    <a:pt x="233" y="87"/>
                    <a:pt x="234" y="88"/>
                    <a:pt x="234" y="88"/>
                  </a:cubicBezTo>
                  <a:cubicBezTo>
                    <a:pt x="234" y="88"/>
                    <a:pt x="233" y="87"/>
                    <a:pt x="233" y="86"/>
                  </a:cubicBezTo>
                  <a:close/>
                  <a:moveTo>
                    <a:pt x="232" y="69"/>
                  </a:moveTo>
                  <a:cubicBezTo>
                    <a:pt x="231" y="68"/>
                    <a:pt x="231" y="68"/>
                    <a:pt x="231" y="67"/>
                  </a:cubicBezTo>
                  <a:cubicBezTo>
                    <a:pt x="232" y="69"/>
                    <a:pt x="233" y="70"/>
                    <a:pt x="235" y="71"/>
                  </a:cubicBezTo>
                  <a:cubicBezTo>
                    <a:pt x="235" y="72"/>
                    <a:pt x="235" y="73"/>
                    <a:pt x="236" y="74"/>
                  </a:cubicBezTo>
                  <a:cubicBezTo>
                    <a:pt x="236" y="74"/>
                    <a:pt x="236" y="74"/>
                    <a:pt x="237" y="74"/>
                  </a:cubicBezTo>
                  <a:cubicBezTo>
                    <a:pt x="237" y="75"/>
                    <a:pt x="237" y="75"/>
                    <a:pt x="237" y="76"/>
                  </a:cubicBezTo>
                  <a:cubicBezTo>
                    <a:pt x="235" y="73"/>
                    <a:pt x="234" y="71"/>
                    <a:pt x="232" y="69"/>
                  </a:cubicBezTo>
                  <a:close/>
                  <a:moveTo>
                    <a:pt x="226" y="55"/>
                  </a:moveTo>
                  <a:cubicBezTo>
                    <a:pt x="225" y="54"/>
                    <a:pt x="225" y="53"/>
                    <a:pt x="224" y="52"/>
                  </a:cubicBezTo>
                  <a:cubicBezTo>
                    <a:pt x="224" y="51"/>
                    <a:pt x="223" y="50"/>
                    <a:pt x="223" y="50"/>
                  </a:cubicBezTo>
                  <a:cubicBezTo>
                    <a:pt x="224" y="51"/>
                    <a:pt x="225" y="52"/>
                    <a:pt x="226" y="53"/>
                  </a:cubicBezTo>
                  <a:cubicBezTo>
                    <a:pt x="226" y="53"/>
                    <a:pt x="226" y="54"/>
                    <a:pt x="226" y="55"/>
                  </a:cubicBezTo>
                  <a:close/>
                  <a:moveTo>
                    <a:pt x="223" y="54"/>
                  </a:moveTo>
                  <a:cubicBezTo>
                    <a:pt x="225" y="56"/>
                    <a:pt x="226" y="59"/>
                    <a:pt x="228" y="62"/>
                  </a:cubicBezTo>
                  <a:cubicBezTo>
                    <a:pt x="226" y="60"/>
                    <a:pt x="224" y="58"/>
                    <a:pt x="223" y="56"/>
                  </a:cubicBezTo>
                  <a:cubicBezTo>
                    <a:pt x="223" y="56"/>
                    <a:pt x="224" y="56"/>
                    <a:pt x="223" y="56"/>
                  </a:cubicBezTo>
                  <a:cubicBezTo>
                    <a:pt x="223" y="55"/>
                    <a:pt x="223" y="54"/>
                    <a:pt x="223" y="54"/>
                  </a:cubicBezTo>
                  <a:close/>
                  <a:moveTo>
                    <a:pt x="228" y="65"/>
                  </a:moveTo>
                  <a:cubicBezTo>
                    <a:pt x="227" y="66"/>
                    <a:pt x="227" y="66"/>
                    <a:pt x="227" y="66"/>
                  </a:cubicBezTo>
                  <a:cubicBezTo>
                    <a:pt x="227" y="68"/>
                    <a:pt x="228" y="70"/>
                    <a:pt x="228" y="71"/>
                  </a:cubicBezTo>
                  <a:cubicBezTo>
                    <a:pt x="228" y="71"/>
                    <a:pt x="228" y="72"/>
                    <a:pt x="228" y="72"/>
                  </a:cubicBezTo>
                  <a:cubicBezTo>
                    <a:pt x="227" y="70"/>
                    <a:pt x="226" y="68"/>
                    <a:pt x="225" y="66"/>
                  </a:cubicBezTo>
                  <a:cubicBezTo>
                    <a:pt x="225" y="65"/>
                    <a:pt x="224" y="65"/>
                    <a:pt x="224" y="65"/>
                  </a:cubicBezTo>
                  <a:cubicBezTo>
                    <a:pt x="223" y="64"/>
                    <a:pt x="222" y="62"/>
                    <a:pt x="222" y="61"/>
                  </a:cubicBezTo>
                  <a:cubicBezTo>
                    <a:pt x="222" y="61"/>
                    <a:pt x="223" y="60"/>
                    <a:pt x="222" y="60"/>
                  </a:cubicBezTo>
                  <a:cubicBezTo>
                    <a:pt x="221" y="58"/>
                    <a:pt x="220" y="57"/>
                    <a:pt x="218" y="55"/>
                  </a:cubicBezTo>
                  <a:cubicBezTo>
                    <a:pt x="218" y="55"/>
                    <a:pt x="218" y="54"/>
                    <a:pt x="217" y="53"/>
                  </a:cubicBezTo>
                  <a:cubicBezTo>
                    <a:pt x="221" y="57"/>
                    <a:pt x="225" y="61"/>
                    <a:pt x="228" y="65"/>
                  </a:cubicBezTo>
                  <a:close/>
                  <a:moveTo>
                    <a:pt x="214" y="48"/>
                  </a:moveTo>
                  <a:cubicBezTo>
                    <a:pt x="213" y="47"/>
                    <a:pt x="212" y="45"/>
                    <a:pt x="211" y="44"/>
                  </a:cubicBezTo>
                  <a:cubicBezTo>
                    <a:pt x="214" y="46"/>
                    <a:pt x="216" y="47"/>
                    <a:pt x="218" y="49"/>
                  </a:cubicBezTo>
                  <a:cubicBezTo>
                    <a:pt x="219" y="51"/>
                    <a:pt x="220" y="53"/>
                    <a:pt x="221" y="54"/>
                  </a:cubicBezTo>
                  <a:cubicBezTo>
                    <a:pt x="219" y="52"/>
                    <a:pt x="216" y="50"/>
                    <a:pt x="214" y="48"/>
                  </a:cubicBezTo>
                  <a:close/>
                  <a:moveTo>
                    <a:pt x="211" y="42"/>
                  </a:moveTo>
                  <a:cubicBezTo>
                    <a:pt x="211" y="41"/>
                    <a:pt x="211" y="41"/>
                    <a:pt x="210" y="41"/>
                  </a:cubicBezTo>
                  <a:cubicBezTo>
                    <a:pt x="210" y="41"/>
                    <a:pt x="210" y="41"/>
                    <a:pt x="210" y="41"/>
                  </a:cubicBezTo>
                  <a:cubicBezTo>
                    <a:pt x="212" y="42"/>
                    <a:pt x="214" y="43"/>
                    <a:pt x="215" y="45"/>
                  </a:cubicBezTo>
                  <a:cubicBezTo>
                    <a:pt x="214" y="44"/>
                    <a:pt x="212" y="43"/>
                    <a:pt x="211" y="42"/>
                  </a:cubicBezTo>
                  <a:close/>
                  <a:moveTo>
                    <a:pt x="210" y="47"/>
                  </a:moveTo>
                  <a:cubicBezTo>
                    <a:pt x="211" y="48"/>
                    <a:pt x="211" y="48"/>
                    <a:pt x="211" y="49"/>
                  </a:cubicBezTo>
                  <a:cubicBezTo>
                    <a:pt x="210" y="47"/>
                    <a:pt x="208" y="45"/>
                    <a:pt x="206" y="43"/>
                  </a:cubicBezTo>
                  <a:cubicBezTo>
                    <a:pt x="207" y="44"/>
                    <a:pt x="209" y="46"/>
                    <a:pt x="210" y="47"/>
                  </a:cubicBezTo>
                  <a:close/>
                  <a:moveTo>
                    <a:pt x="208" y="40"/>
                  </a:moveTo>
                  <a:cubicBezTo>
                    <a:pt x="207" y="39"/>
                    <a:pt x="206" y="38"/>
                    <a:pt x="206" y="37"/>
                  </a:cubicBezTo>
                  <a:cubicBezTo>
                    <a:pt x="206" y="38"/>
                    <a:pt x="207" y="38"/>
                    <a:pt x="208" y="39"/>
                  </a:cubicBezTo>
                  <a:cubicBezTo>
                    <a:pt x="208" y="39"/>
                    <a:pt x="208" y="39"/>
                    <a:pt x="208" y="40"/>
                  </a:cubicBezTo>
                  <a:cubicBezTo>
                    <a:pt x="208" y="40"/>
                    <a:pt x="208" y="40"/>
                    <a:pt x="208" y="40"/>
                  </a:cubicBezTo>
                  <a:close/>
                  <a:moveTo>
                    <a:pt x="207" y="42"/>
                  </a:moveTo>
                  <a:cubicBezTo>
                    <a:pt x="205" y="40"/>
                    <a:pt x="202" y="39"/>
                    <a:pt x="200" y="37"/>
                  </a:cubicBezTo>
                  <a:cubicBezTo>
                    <a:pt x="200" y="37"/>
                    <a:pt x="200" y="37"/>
                    <a:pt x="201" y="37"/>
                  </a:cubicBezTo>
                  <a:cubicBezTo>
                    <a:pt x="201" y="37"/>
                    <a:pt x="202" y="36"/>
                    <a:pt x="201" y="36"/>
                  </a:cubicBezTo>
                  <a:cubicBezTo>
                    <a:pt x="201" y="36"/>
                    <a:pt x="201" y="36"/>
                    <a:pt x="201" y="36"/>
                  </a:cubicBezTo>
                  <a:cubicBezTo>
                    <a:pt x="202" y="36"/>
                    <a:pt x="202" y="36"/>
                    <a:pt x="203" y="36"/>
                  </a:cubicBezTo>
                  <a:cubicBezTo>
                    <a:pt x="204" y="38"/>
                    <a:pt x="206" y="40"/>
                    <a:pt x="207" y="42"/>
                  </a:cubicBezTo>
                  <a:close/>
                  <a:moveTo>
                    <a:pt x="202" y="34"/>
                  </a:moveTo>
                  <a:cubicBezTo>
                    <a:pt x="201" y="34"/>
                    <a:pt x="201" y="34"/>
                    <a:pt x="200" y="34"/>
                  </a:cubicBezTo>
                  <a:cubicBezTo>
                    <a:pt x="198" y="32"/>
                    <a:pt x="196" y="30"/>
                    <a:pt x="194" y="28"/>
                  </a:cubicBezTo>
                  <a:cubicBezTo>
                    <a:pt x="197" y="29"/>
                    <a:pt x="200" y="31"/>
                    <a:pt x="202" y="33"/>
                  </a:cubicBezTo>
                  <a:cubicBezTo>
                    <a:pt x="202" y="33"/>
                    <a:pt x="201" y="34"/>
                    <a:pt x="202" y="34"/>
                  </a:cubicBezTo>
                  <a:close/>
                  <a:moveTo>
                    <a:pt x="194" y="32"/>
                  </a:moveTo>
                  <a:cubicBezTo>
                    <a:pt x="195" y="32"/>
                    <a:pt x="195" y="32"/>
                    <a:pt x="195" y="32"/>
                  </a:cubicBezTo>
                  <a:cubicBezTo>
                    <a:pt x="196" y="33"/>
                    <a:pt x="197" y="34"/>
                    <a:pt x="198" y="35"/>
                  </a:cubicBezTo>
                  <a:cubicBezTo>
                    <a:pt x="198" y="35"/>
                    <a:pt x="198" y="35"/>
                    <a:pt x="198" y="35"/>
                  </a:cubicBezTo>
                  <a:cubicBezTo>
                    <a:pt x="197" y="35"/>
                    <a:pt x="196" y="34"/>
                    <a:pt x="195" y="34"/>
                  </a:cubicBezTo>
                  <a:cubicBezTo>
                    <a:pt x="193" y="33"/>
                    <a:pt x="191" y="31"/>
                    <a:pt x="189" y="29"/>
                  </a:cubicBezTo>
                  <a:cubicBezTo>
                    <a:pt x="190" y="29"/>
                    <a:pt x="190" y="29"/>
                    <a:pt x="190" y="29"/>
                  </a:cubicBezTo>
                  <a:cubicBezTo>
                    <a:pt x="191" y="30"/>
                    <a:pt x="193" y="31"/>
                    <a:pt x="194" y="32"/>
                  </a:cubicBezTo>
                  <a:close/>
                  <a:moveTo>
                    <a:pt x="192" y="33"/>
                  </a:moveTo>
                  <a:cubicBezTo>
                    <a:pt x="191" y="33"/>
                    <a:pt x="191" y="33"/>
                    <a:pt x="190" y="33"/>
                  </a:cubicBezTo>
                  <a:cubicBezTo>
                    <a:pt x="190" y="32"/>
                    <a:pt x="190" y="33"/>
                    <a:pt x="190" y="33"/>
                  </a:cubicBezTo>
                  <a:cubicBezTo>
                    <a:pt x="191" y="34"/>
                    <a:pt x="193" y="35"/>
                    <a:pt x="195" y="36"/>
                  </a:cubicBezTo>
                  <a:cubicBezTo>
                    <a:pt x="195" y="36"/>
                    <a:pt x="196" y="36"/>
                    <a:pt x="196" y="37"/>
                  </a:cubicBezTo>
                  <a:cubicBezTo>
                    <a:pt x="196" y="37"/>
                    <a:pt x="196" y="37"/>
                    <a:pt x="196" y="37"/>
                  </a:cubicBezTo>
                  <a:cubicBezTo>
                    <a:pt x="198" y="38"/>
                    <a:pt x="200" y="40"/>
                    <a:pt x="201" y="41"/>
                  </a:cubicBezTo>
                  <a:cubicBezTo>
                    <a:pt x="203" y="43"/>
                    <a:pt x="204" y="44"/>
                    <a:pt x="205" y="46"/>
                  </a:cubicBezTo>
                  <a:cubicBezTo>
                    <a:pt x="202" y="42"/>
                    <a:pt x="197" y="39"/>
                    <a:pt x="193" y="36"/>
                  </a:cubicBezTo>
                  <a:cubicBezTo>
                    <a:pt x="193" y="36"/>
                    <a:pt x="193" y="35"/>
                    <a:pt x="192" y="35"/>
                  </a:cubicBezTo>
                  <a:cubicBezTo>
                    <a:pt x="191" y="35"/>
                    <a:pt x="191" y="35"/>
                    <a:pt x="191" y="35"/>
                  </a:cubicBezTo>
                  <a:cubicBezTo>
                    <a:pt x="190" y="34"/>
                    <a:pt x="188" y="34"/>
                    <a:pt x="187" y="33"/>
                  </a:cubicBezTo>
                  <a:cubicBezTo>
                    <a:pt x="187" y="33"/>
                    <a:pt x="186" y="34"/>
                    <a:pt x="187" y="34"/>
                  </a:cubicBezTo>
                  <a:cubicBezTo>
                    <a:pt x="187" y="34"/>
                    <a:pt x="187" y="34"/>
                    <a:pt x="187" y="35"/>
                  </a:cubicBezTo>
                  <a:cubicBezTo>
                    <a:pt x="184" y="35"/>
                    <a:pt x="180" y="35"/>
                    <a:pt x="177" y="36"/>
                  </a:cubicBezTo>
                  <a:cubicBezTo>
                    <a:pt x="178" y="35"/>
                    <a:pt x="180" y="35"/>
                    <a:pt x="181" y="34"/>
                  </a:cubicBezTo>
                  <a:cubicBezTo>
                    <a:pt x="182" y="34"/>
                    <a:pt x="182" y="33"/>
                    <a:pt x="181" y="33"/>
                  </a:cubicBezTo>
                  <a:cubicBezTo>
                    <a:pt x="180" y="33"/>
                    <a:pt x="179" y="32"/>
                    <a:pt x="178" y="32"/>
                  </a:cubicBezTo>
                  <a:cubicBezTo>
                    <a:pt x="179" y="32"/>
                    <a:pt x="179" y="31"/>
                    <a:pt x="178" y="31"/>
                  </a:cubicBezTo>
                  <a:cubicBezTo>
                    <a:pt x="176" y="30"/>
                    <a:pt x="173" y="29"/>
                    <a:pt x="170" y="28"/>
                  </a:cubicBezTo>
                  <a:cubicBezTo>
                    <a:pt x="170" y="27"/>
                    <a:pt x="170" y="27"/>
                    <a:pt x="170" y="27"/>
                  </a:cubicBezTo>
                  <a:cubicBezTo>
                    <a:pt x="168" y="26"/>
                    <a:pt x="166" y="26"/>
                    <a:pt x="164" y="25"/>
                  </a:cubicBezTo>
                  <a:cubicBezTo>
                    <a:pt x="164" y="25"/>
                    <a:pt x="165" y="24"/>
                    <a:pt x="166" y="23"/>
                  </a:cubicBezTo>
                  <a:cubicBezTo>
                    <a:pt x="166" y="23"/>
                    <a:pt x="166" y="23"/>
                    <a:pt x="166" y="23"/>
                  </a:cubicBezTo>
                  <a:cubicBezTo>
                    <a:pt x="173" y="26"/>
                    <a:pt x="180" y="29"/>
                    <a:pt x="186" y="32"/>
                  </a:cubicBezTo>
                  <a:cubicBezTo>
                    <a:pt x="187" y="32"/>
                    <a:pt x="188" y="31"/>
                    <a:pt x="187" y="30"/>
                  </a:cubicBezTo>
                  <a:cubicBezTo>
                    <a:pt x="186" y="30"/>
                    <a:pt x="185" y="29"/>
                    <a:pt x="184" y="28"/>
                  </a:cubicBezTo>
                  <a:cubicBezTo>
                    <a:pt x="185" y="29"/>
                    <a:pt x="186" y="29"/>
                    <a:pt x="187" y="29"/>
                  </a:cubicBezTo>
                  <a:cubicBezTo>
                    <a:pt x="189" y="30"/>
                    <a:pt x="190" y="32"/>
                    <a:pt x="192" y="33"/>
                  </a:cubicBezTo>
                  <a:close/>
                  <a:moveTo>
                    <a:pt x="167" y="17"/>
                  </a:moveTo>
                  <a:cubicBezTo>
                    <a:pt x="165" y="15"/>
                    <a:pt x="162" y="14"/>
                    <a:pt x="160" y="12"/>
                  </a:cubicBezTo>
                  <a:cubicBezTo>
                    <a:pt x="160" y="12"/>
                    <a:pt x="160" y="12"/>
                    <a:pt x="161" y="12"/>
                  </a:cubicBezTo>
                  <a:cubicBezTo>
                    <a:pt x="161" y="12"/>
                    <a:pt x="161" y="12"/>
                    <a:pt x="161" y="12"/>
                  </a:cubicBezTo>
                  <a:cubicBezTo>
                    <a:pt x="164" y="12"/>
                    <a:pt x="166" y="14"/>
                    <a:pt x="169" y="15"/>
                  </a:cubicBezTo>
                  <a:cubicBezTo>
                    <a:pt x="174" y="18"/>
                    <a:pt x="180" y="23"/>
                    <a:pt x="185" y="26"/>
                  </a:cubicBezTo>
                  <a:cubicBezTo>
                    <a:pt x="179" y="23"/>
                    <a:pt x="173" y="20"/>
                    <a:pt x="167" y="17"/>
                  </a:cubicBezTo>
                  <a:close/>
                  <a:moveTo>
                    <a:pt x="172" y="13"/>
                  </a:moveTo>
                  <a:cubicBezTo>
                    <a:pt x="171" y="13"/>
                    <a:pt x="169" y="12"/>
                    <a:pt x="168" y="11"/>
                  </a:cubicBezTo>
                  <a:cubicBezTo>
                    <a:pt x="169" y="12"/>
                    <a:pt x="171" y="12"/>
                    <a:pt x="173" y="13"/>
                  </a:cubicBezTo>
                  <a:cubicBezTo>
                    <a:pt x="172" y="13"/>
                    <a:pt x="172" y="13"/>
                    <a:pt x="172" y="13"/>
                  </a:cubicBezTo>
                  <a:close/>
                  <a:moveTo>
                    <a:pt x="133" y="12"/>
                  </a:moveTo>
                  <a:cubicBezTo>
                    <a:pt x="133" y="12"/>
                    <a:pt x="132" y="12"/>
                    <a:pt x="132" y="12"/>
                  </a:cubicBezTo>
                  <a:cubicBezTo>
                    <a:pt x="131" y="12"/>
                    <a:pt x="129" y="12"/>
                    <a:pt x="128" y="12"/>
                  </a:cubicBezTo>
                  <a:cubicBezTo>
                    <a:pt x="128" y="12"/>
                    <a:pt x="127" y="12"/>
                    <a:pt x="127" y="12"/>
                  </a:cubicBezTo>
                  <a:cubicBezTo>
                    <a:pt x="127" y="12"/>
                    <a:pt x="127" y="11"/>
                    <a:pt x="128" y="11"/>
                  </a:cubicBezTo>
                  <a:cubicBezTo>
                    <a:pt x="130" y="11"/>
                    <a:pt x="131" y="11"/>
                    <a:pt x="133" y="12"/>
                  </a:cubicBezTo>
                  <a:close/>
                  <a:moveTo>
                    <a:pt x="132" y="28"/>
                  </a:moveTo>
                  <a:cubicBezTo>
                    <a:pt x="132" y="28"/>
                    <a:pt x="131" y="29"/>
                    <a:pt x="130" y="29"/>
                  </a:cubicBezTo>
                  <a:cubicBezTo>
                    <a:pt x="129" y="29"/>
                    <a:pt x="129" y="29"/>
                    <a:pt x="128" y="29"/>
                  </a:cubicBezTo>
                  <a:cubicBezTo>
                    <a:pt x="129" y="29"/>
                    <a:pt x="129" y="28"/>
                    <a:pt x="129" y="28"/>
                  </a:cubicBezTo>
                  <a:cubicBezTo>
                    <a:pt x="129" y="28"/>
                    <a:pt x="129" y="27"/>
                    <a:pt x="128" y="27"/>
                  </a:cubicBezTo>
                  <a:cubicBezTo>
                    <a:pt x="127" y="28"/>
                    <a:pt x="126" y="28"/>
                    <a:pt x="124" y="29"/>
                  </a:cubicBezTo>
                  <a:cubicBezTo>
                    <a:pt x="123" y="29"/>
                    <a:pt x="122" y="29"/>
                    <a:pt x="121" y="29"/>
                  </a:cubicBezTo>
                  <a:cubicBezTo>
                    <a:pt x="122" y="28"/>
                    <a:pt x="124" y="27"/>
                    <a:pt x="125" y="26"/>
                  </a:cubicBezTo>
                  <a:cubicBezTo>
                    <a:pt x="128" y="27"/>
                    <a:pt x="130" y="27"/>
                    <a:pt x="132" y="28"/>
                  </a:cubicBezTo>
                  <a:close/>
                  <a:moveTo>
                    <a:pt x="124" y="22"/>
                  </a:moveTo>
                  <a:cubicBezTo>
                    <a:pt x="123" y="22"/>
                    <a:pt x="122" y="22"/>
                    <a:pt x="121" y="22"/>
                  </a:cubicBezTo>
                  <a:cubicBezTo>
                    <a:pt x="121" y="22"/>
                    <a:pt x="122" y="22"/>
                    <a:pt x="122" y="21"/>
                  </a:cubicBezTo>
                  <a:cubicBezTo>
                    <a:pt x="123" y="21"/>
                    <a:pt x="125" y="22"/>
                    <a:pt x="126" y="22"/>
                  </a:cubicBezTo>
                  <a:cubicBezTo>
                    <a:pt x="125" y="22"/>
                    <a:pt x="125" y="22"/>
                    <a:pt x="124" y="22"/>
                  </a:cubicBezTo>
                  <a:close/>
                  <a:moveTo>
                    <a:pt x="123" y="15"/>
                  </a:moveTo>
                  <a:cubicBezTo>
                    <a:pt x="122" y="16"/>
                    <a:pt x="121" y="16"/>
                    <a:pt x="120" y="17"/>
                  </a:cubicBezTo>
                  <a:cubicBezTo>
                    <a:pt x="120" y="17"/>
                    <a:pt x="119" y="17"/>
                    <a:pt x="119" y="17"/>
                  </a:cubicBezTo>
                  <a:cubicBezTo>
                    <a:pt x="121" y="16"/>
                    <a:pt x="122" y="15"/>
                    <a:pt x="124" y="14"/>
                  </a:cubicBezTo>
                  <a:cubicBezTo>
                    <a:pt x="124" y="14"/>
                    <a:pt x="124" y="14"/>
                    <a:pt x="124" y="14"/>
                  </a:cubicBezTo>
                  <a:cubicBezTo>
                    <a:pt x="124" y="14"/>
                    <a:pt x="125" y="14"/>
                    <a:pt x="126" y="15"/>
                  </a:cubicBezTo>
                  <a:cubicBezTo>
                    <a:pt x="125" y="15"/>
                    <a:pt x="124" y="15"/>
                    <a:pt x="123" y="15"/>
                  </a:cubicBezTo>
                  <a:close/>
                  <a:moveTo>
                    <a:pt x="125" y="11"/>
                  </a:moveTo>
                  <a:cubicBezTo>
                    <a:pt x="124" y="11"/>
                    <a:pt x="123" y="11"/>
                    <a:pt x="122" y="11"/>
                  </a:cubicBezTo>
                  <a:cubicBezTo>
                    <a:pt x="123" y="11"/>
                    <a:pt x="124" y="11"/>
                    <a:pt x="125" y="11"/>
                  </a:cubicBezTo>
                  <a:cubicBezTo>
                    <a:pt x="125" y="11"/>
                    <a:pt x="125" y="11"/>
                    <a:pt x="125" y="11"/>
                  </a:cubicBezTo>
                  <a:close/>
                  <a:moveTo>
                    <a:pt x="114" y="5"/>
                  </a:moveTo>
                  <a:cubicBezTo>
                    <a:pt x="114" y="5"/>
                    <a:pt x="114" y="5"/>
                    <a:pt x="113" y="5"/>
                  </a:cubicBezTo>
                  <a:cubicBezTo>
                    <a:pt x="113" y="5"/>
                    <a:pt x="113" y="5"/>
                    <a:pt x="113" y="6"/>
                  </a:cubicBezTo>
                  <a:cubicBezTo>
                    <a:pt x="111" y="6"/>
                    <a:pt x="110" y="6"/>
                    <a:pt x="108" y="6"/>
                  </a:cubicBezTo>
                  <a:cubicBezTo>
                    <a:pt x="108" y="6"/>
                    <a:pt x="108" y="6"/>
                    <a:pt x="108" y="6"/>
                  </a:cubicBezTo>
                  <a:cubicBezTo>
                    <a:pt x="109" y="6"/>
                    <a:pt x="111" y="5"/>
                    <a:pt x="113" y="5"/>
                  </a:cubicBezTo>
                  <a:cubicBezTo>
                    <a:pt x="114" y="5"/>
                    <a:pt x="114" y="5"/>
                    <a:pt x="115" y="5"/>
                  </a:cubicBezTo>
                  <a:cubicBezTo>
                    <a:pt x="115" y="5"/>
                    <a:pt x="115" y="5"/>
                    <a:pt x="114" y="5"/>
                  </a:cubicBezTo>
                  <a:close/>
                  <a:moveTo>
                    <a:pt x="99" y="5"/>
                  </a:moveTo>
                  <a:cubicBezTo>
                    <a:pt x="99" y="5"/>
                    <a:pt x="98" y="5"/>
                    <a:pt x="98" y="5"/>
                  </a:cubicBezTo>
                  <a:cubicBezTo>
                    <a:pt x="99" y="5"/>
                    <a:pt x="100" y="4"/>
                    <a:pt x="102" y="4"/>
                  </a:cubicBezTo>
                  <a:cubicBezTo>
                    <a:pt x="101" y="4"/>
                    <a:pt x="100" y="5"/>
                    <a:pt x="99" y="5"/>
                  </a:cubicBezTo>
                  <a:close/>
                  <a:moveTo>
                    <a:pt x="22" y="63"/>
                  </a:moveTo>
                  <a:cubicBezTo>
                    <a:pt x="23" y="63"/>
                    <a:pt x="23" y="63"/>
                    <a:pt x="23" y="63"/>
                  </a:cubicBezTo>
                  <a:cubicBezTo>
                    <a:pt x="23" y="63"/>
                    <a:pt x="23" y="63"/>
                    <a:pt x="23" y="63"/>
                  </a:cubicBezTo>
                  <a:cubicBezTo>
                    <a:pt x="22" y="65"/>
                    <a:pt x="21" y="66"/>
                    <a:pt x="20" y="68"/>
                  </a:cubicBezTo>
                  <a:cubicBezTo>
                    <a:pt x="19" y="68"/>
                    <a:pt x="19" y="69"/>
                    <a:pt x="18" y="70"/>
                  </a:cubicBezTo>
                  <a:cubicBezTo>
                    <a:pt x="18" y="70"/>
                    <a:pt x="17" y="70"/>
                    <a:pt x="17" y="70"/>
                  </a:cubicBezTo>
                  <a:cubicBezTo>
                    <a:pt x="19" y="68"/>
                    <a:pt x="20" y="65"/>
                    <a:pt x="22" y="63"/>
                  </a:cubicBezTo>
                  <a:close/>
                  <a:moveTo>
                    <a:pt x="21" y="78"/>
                  </a:moveTo>
                  <a:cubicBezTo>
                    <a:pt x="23" y="76"/>
                    <a:pt x="24" y="75"/>
                    <a:pt x="25" y="73"/>
                  </a:cubicBezTo>
                  <a:cubicBezTo>
                    <a:pt x="24" y="76"/>
                    <a:pt x="22" y="79"/>
                    <a:pt x="20" y="82"/>
                  </a:cubicBezTo>
                  <a:cubicBezTo>
                    <a:pt x="19" y="83"/>
                    <a:pt x="18" y="84"/>
                    <a:pt x="17" y="85"/>
                  </a:cubicBezTo>
                  <a:cubicBezTo>
                    <a:pt x="17" y="85"/>
                    <a:pt x="17" y="84"/>
                    <a:pt x="17" y="84"/>
                  </a:cubicBezTo>
                  <a:cubicBezTo>
                    <a:pt x="17" y="83"/>
                    <a:pt x="17" y="83"/>
                    <a:pt x="16" y="83"/>
                  </a:cubicBezTo>
                  <a:cubicBezTo>
                    <a:pt x="17" y="82"/>
                    <a:pt x="17" y="81"/>
                    <a:pt x="17" y="80"/>
                  </a:cubicBezTo>
                  <a:cubicBezTo>
                    <a:pt x="18" y="79"/>
                    <a:pt x="19" y="78"/>
                    <a:pt x="20" y="77"/>
                  </a:cubicBezTo>
                  <a:cubicBezTo>
                    <a:pt x="20" y="78"/>
                    <a:pt x="21" y="78"/>
                    <a:pt x="21" y="78"/>
                  </a:cubicBezTo>
                  <a:close/>
                  <a:moveTo>
                    <a:pt x="20" y="88"/>
                  </a:moveTo>
                  <a:cubicBezTo>
                    <a:pt x="20" y="87"/>
                    <a:pt x="20" y="87"/>
                    <a:pt x="20" y="86"/>
                  </a:cubicBezTo>
                  <a:cubicBezTo>
                    <a:pt x="20" y="85"/>
                    <a:pt x="21" y="85"/>
                    <a:pt x="21" y="84"/>
                  </a:cubicBezTo>
                  <a:cubicBezTo>
                    <a:pt x="21" y="84"/>
                    <a:pt x="21" y="84"/>
                    <a:pt x="21" y="84"/>
                  </a:cubicBezTo>
                  <a:cubicBezTo>
                    <a:pt x="22" y="84"/>
                    <a:pt x="22" y="85"/>
                    <a:pt x="22" y="85"/>
                  </a:cubicBezTo>
                  <a:cubicBezTo>
                    <a:pt x="21" y="86"/>
                    <a:pt x="21" y="87"/>
                    <a:pt x="20" y="88"/>
                  </a:cubicBezTo>
                  <a:close/>
                  <a:moveTo>
                    <a:pt x="21" y="120"/>
                  </a:moveTo>
                  <a:cubicBezTo>
                    <a:pt x="19" y="113"/>
                    <a:pt x="18" y="107"/>
                    <a:pt x="17" y="100"/>
                  </a:cubicBezTo>
                  <a:cubicBezTo>
                    <a:pt x="18" y="100"/>
                    <a:pt x="18" y="100"/>
                    <a:pt x="18" y="100"/>
                  </a:cubicBezTo>
                  <a:cubicBezTo>
                    <a:pt x="19" y="102"/>
                    <a:pt x="19" y="105"/>
                    <a:pt x="20" y="108"/>
                  </a:cubicBezTo>
                  <a:cubicBezTo>
                    <a:pt x="20" y="110"/>
                    <a:pt x="20" y="113"/>
                    <a:pt x="20" y="115"/>
                  </a:cubicBezTo>
                  <a:cubicBezTo>
                    <a:pt x="20" y="117"/>
                    <a:pt x="21" y="118"/>
                    <a:pt x="21" y="120"/>
                  </a:cubicBezTo>
                  <a:close/>
                  <a:moveTo>
                    <a:pt x="17" y="89"/>
                  </a:moveTo>
                  <a:cubicBezTo>
                    <a:pt x="17" y="89"/>
                    <a:pt x="17" y="89"/>
                    <a:pt x="18" y="89"/>
                  </a:cubicBezTo>
                  <a:cubicBezTo>
                    <a:pt x="18" y="91"/>
                    <a:pt x="18" y="93"/>
                    <a:pt x="18" y="95"/>
                  </a:cubicBezTo>
                  <a:cubicBezTo>
                    <a:pt x="18" y="95"/>
                    <a:pt x="18" y="95"/>
                    <a:pt x="18" y="95"/>
                  </a:cubicBezTo>
                  <a:cubicBezTo>
                    <a:pt x="18" y="93"/>
                    <a:pt x="17" y="92"/>
                    <a:pt x="17" y="90"/>
                  </a:cubicBezTo>
                  <a:cubicBezTo>
                    <a:pt x="17" y="90"/>
                    <a:pt x="17" y="90"/>
                    <a:pt x="16" y="89"/>
                  </a:cubicBezTo>
                  <a:cubicBezTo>
                    <a:pt x="17" y="89"/>
                    <a:pt x="17" y="89"/>
                    <a:pt x="17" y="89"/>
                  </a:cubicBezTo>
                  <a:close/>
                  <a:moveTo>
                    <a:pt x="18" y="114"/>
                  </a:moveTo>
                  <a:cubicBezTo>
                    <a:pt x="17" y="110"/>
                    <a:pt x="16" y="106"/>
                    <a:pt x="15" y="103"/>
                  </a:cubicBezTo>
                  <a:cubicBezTo>
                    <a:pt x="15" y="102"/>
                    <a:pt x="16" y="102"/>
                    <a:pt x="16" y="102"/>
                  </a:cubicBezTo>
                  <a:cubicBezTo>
                    <a:pt x="16" y="106"/>
                    <a:pt x="17" y="110"/>
                    <a:pt x="18" y="114"/>
                  </a:cubicBezTo>
                  <a:close/>
                  <a:moveTo>
                    <a:pt x="15" y="100"/>
                  </a:moveTo>
                  <a:cubicBezTo>
                    <a:pt x="15" y="98"/>
                    <a:pt x="15" y="96"/>
                    <a:pt x="15" y="93"/>
                  </a:cubicBezTo>
                  <a:cubicBezTo>
                    <a:pt x="15" y="95"/>
                    <a:pt x="16" y="97"/>
                    <a:pt x="16" y="98"/>
                  </a:cubicBezTo>
                  <a:cubicBezTo>
                    <a:pt x="15" y="99"/>
                    <a:pt x="15" y="99"/>
                    <a:pt x="15" y="100"/>
                  </a:cubicBezTo>
                  <a:close/>
                  <a:moveTo>
                    <a:pt x="21" y="131"/>
                  </a:moveTo>
                  <a:cubicBezTo>
                    <a:pt x="21" y="133"/>
                    <a:pt x="22" y="135"/>
                    <a:pt x="22" y="136"/>
                  </a:cubicBezTo>
                  <a:cubicBezTo>
                    <a:pt x="22" y="136"/>
                    <a:pt x="22" y="136"/>
                    <a:pt x="22" y="135"/>
                  </a:cubicBezTo>
                  <a:cubicBezTo>
                    <a:pt x="21" y="134"/>
                    <a:pt x="20" y="135"/>
                    <a:pt x="20" y="136"/>
                  </a:cubicBezTo>
                  <a:cubicBezTo>
                    <a:pt x="21" y="139"/>
                    <a:pt x="22" y="142"/>
                    <a:pt x="23" y="145"/>
                  </a:cubicBezTo>
                  <a:cubicBezTo>
                    <a:pt x="22" y="143"/>
                    <a:pt x="21" y="141"/>
                    <a:pt x="19" y="140"/>
                  </a:cubicBezTo>
                  <a:cubicBezTo>
                    <a:pt x="17" y="129"/>
                    <a:pt x="16" y="118"/>
                    <a:pt x="14" y="107"/>
                  </a:cubicBezTo>
                  <a:cubicBezTo>
                    <a:pt x="16" y="115"/>
                    <a:pt x="19" y="123"/>
                    <a:pt x="21" y="131"/>
                  </a:cubicBezTo>
                  <a:close/>
                  <a:moveTo>
                    <a:pt x="17" y="165"/>
                  </a:moveTo>
                  <a:cubicBezTo>
                    <a:pt x="17" y="165"/>
                    <a:pt x="17" y="165"/>
                    <a:pt x="17" y="165"/>
                  </a:cubicBezTo>
                  <a:cubicBezTo>
                    <a:pt x="18" y="167"/>
                    <a:pt x="18" y="168"/>
                    <a:pt x="19" y="170"/>
                  </a:cubicBezTo>
                  <a:cubicBezTo>
                    <a:pt x="19" y="169"/>
                    <a:pt x="18" y="169"/>
                    <a:pt x="18" y="168"/>
                  </a:cubicBezTo>
                  <a:cubicBezTo>
                    <a:pt x="17" y="167"/>
                    <a:pt x="17" y="166"/>
                    <a:pt x="16" y="166"/>
                  </a:cubicBezTo>
                  <a:cubicBezTo>
                    <a:pt x="17" y="165"/>
                    <a:pt x="17" y="165"/>
                    <a:pt x="17" y="165"/>
                  </a:cubicBezTo>
                  <a:cubicBezTo>
                    <a:pt x="17" y="165"/>
                    <a:pt x="17" y="165"/>
                    <a:pt x="17" y="165"/>
                  </a:cubicBezTo>
                  <a:close/>
                  <a:moveTo>
                    <a:pt x="19" y="163"/>
                  </a:moveTo>
                  <a:cubicBezTo>
                    <a:pt x="19" y="163"/>
                    <a:pt x="18" y="163"/>
                    <a:pt x="18" y="163"/>
                  </a:cubicBezTo>
                  <a:cubicBezTo>
                    <a:pt x="17" y="162"/>
                    <a:pt x="17" y="162"/>
                    <a:pt x="16" y="161"/>
                  </a:cubicBezTo>
                  <a:cubicBezTo>
                    <a:pt x="16" y="157"/>
                    <a:pt x="15" y="154"/>
                    <a:pt x="15" y="150"/>
                  </a:cubicBezTo>
                  <a:cubicBezTo>
                    <a:pt x="16" y="155"/>
                    <a:pt x="18" y="160"/>
                    <a:pt x="20" y="164"/>
                  </a:cubicBezTo>
                  <a:cubicBezTo>
                    <a:pt x="19" y="164"/>
                    <a:pt x="19" y="164"/>
                    <a:pt x="19" y="163"/>
                  </a:cubicBezTo>
                  <a:close/>
                  <a:moveTo>
                    <a:pt x="15" y="169"/>
                  </a:moveTo>
                  <a:cubicBezTo>
                    <a:pt x="15" y="169"/>
                    <a:pt x="15" y="169"/>
                    <a:pt x="15" y="169"/>
                  </a:cubicBezTo>
                  <a:cubicBezTo>
                    <a:pt x="14" y="165"/>
                    <a:pt x="13" y="162"/>
                    <a:pt x="11" y="158"/>
                  </a:cubicBezTo>
                  <a:cubicBezTo>
                    <a:pt x="12" y="160"/>
                    <a:pt x="13" y="162"/>
                    <a:pt x="14" y="164"/>
                  </a:cubicBezTo>
                  <a:cubicBezTo>
                    <a:pt x="14" y="164"/>
                    <a:pt x="14" y="164"/>
                    <a:pt x="14" y="164"/>
                  </a:cubicBezTo>
                  <a:cubicBezTo>
                    <a:pt x="15" y="165"/>
                    <a:pt x="15" y="166"/>
                    <a:pt x="16" y="167"/>
                  </a:cubicBezTo>
                  <a:cubicBezTo>
                    <a:pt x="16" y="168"/>
                    <a:pt x="16" y="168"/>
                    <a:pt x="16" y="168"/>
                  </a:cubicBezTo>
                  <a:cubicBezTo>
                    <a:pt x="16" y="168"/>
                    <a:pt x="15" y="168"/>
                    <a:pt x="15" y="169"/>
                  </a:cubicBezTo>
                  <a:close/>
                  <a:moveTo>
                    <a:pt x="8" y="128"/>
                  </a:moveTo>
                  <a:cubicBezTo>
                    <a:pt x="9" y="129"/>
                    <a:pt x="10" y="128"/>
                    <a:pt x="10" y="128"/>
                  </a:cubicBezTo>
                  <a:cubicBezTo>
                    <a:pt x="10" y="124"/>
                    <a:pt x="9" y="120"/>
                    <a:pt x="9" y="117"/>
                  </a:cubicBezTo>
                  <a:cubicBezTo>
                    <a:pt x="9" y="116"/>
                    <a:pt x="10" y="115"/>
                    <a:pt x="10" y="114"/>
                  </a:cubicBezTo>
                  <a:cubicBezTo>
                    <a:pt x="10" y="121"/>
                    <a:pt x="11" y="129"/>
                    <a:pt x="12" y="137"/>
                  </a:cubicBezTo>
                  <a:cubicBezTo>
                    <a:pt x="12" y="142"/>
                    <a:pt x="13" y="146"/>
                    <a:pt x="13" y="151"/>
                  </a:cubicBezTo>
                  <a:cubicBezTo>
                    <a:pt x="12" y="147"/>
                    <a:pt x="11" y="142"/>
                    <a:pt x="10" y="138"/>
                  </a:cubicBezTo>
                  <a:cubicBezTo>
                    <a:pt x="10" y="136"/>
                    <a:pt x="9" y="134"/>
                    <a:pt x="9" y="133"/>
                  </a:cubicBezTo>
                  <a:cubicBezTo>
                    <a:pt x="9" y="131"/>
                    <a:pt x="8" y="129"/>
                    <a:pt x="8" y="128"/>
                  </a:cubicBezTo>
                  <a:cubicBezTo>
                    <a:pt x="8" y="128"/>
                    <a:pt x="8" y="128"/>
                    <a:pt x="8" y="128"/>
                  </a:cubicBezTo>
                  <a:close/>
                  <a:moveTo>
                    <a:pt x="8" y="106"/>
                  </a:moveTo>
                  <a:cubicBezTo>
                    <a:pt x="8" y="105"/>
                    <a:pt x="9" y="104"/>
                    <a:pt x="9" y="103"/>
                  </a:cubicBezTo>
                  <a:cubicBezTo>
                    <a:pt x="9" y="105"/>
                    <a:pt x="9" y="108"/>
                    <a:pt x="9" y="111"/>
                  </a:cubicBezTo>
                  <a:cubicBezTo>
                    <a:pt x="9" y="109"/>
                    <a:pt x="8" y="108"/>
                    <a:pt x="8" y="106"/>
                  </a:cubicBezTo>
                  <a:close/>
                  <a:moveTo>
                    <a:pt x="9" y="99"/>
                  </a:moveTo>
                  <a:cubicBezTo>
                    <a:pt x="10" y="98"/>
                    <a:pt x="10" y="97"/>
                    <a:pt x="10" y="96"/>
                  </a:cubicBezTo>
                  <a:cubicBezTo>
                    <a:pt x="10" y="97"/>
                    <a:pt x="11" y="97"/>
                    <a:pt x="11" y="97"/>
                  </a:cubicBezTo>
                  <a:cubicBezTo>
                    <a:pt x="11" y="99"/>
                    <a:pt x="10" y="101"/>
                    <a:pt x="10" y="103"/>
                  </a:cubicBezTo>
                  <a:cubicBezTo>
                    <a:pt x="10" y="102"/>
                    <a:pt x="10" y="100"/>
                    <a:pt x="9" y="99"/>
                  </a:cubicBezTo>
                  <a:close/>
                  <a:moveTo>
                    <a:pt x="11" y="149"/>
                  </a:moveTo>
                  <a:cubicBezTo>
                    <a:pt x="12" y="153"/>
                    <a:pt x="13" y="157"/>
                    <a:pt x="14" y="161"/>
                  </a:cubicBezTo>
                  <a:cubicBezTo>
                    <a:pt x="13" y="159"/>
                    <a:pt x="12" y="156"/>
                    <a:pt x="11" y="154"/>
                  </a:cubicBezTo>
                  <a:cubicBezTo>
                    <a:pt x="11" y="152"/>
                    <a:pt x="11" y="150"/>
                    <a:pt x="11" y="149"/>
                  </a:cubicBezTo>
                  <a:close/>
                  <a:moveTo>
                    <a:pt x="14" y="141"/>
                  </a:moveTo>
                  <a:cubicBezTo>
                    <a:pt x="14" y="140"/>
                    <a:pt x="14" y="139"/>
                    <a:pt x="14" y="138"/>
                  </a:cubicBezTo>
                  <a:cubicBezTo>
                    <a:pt x="14" y="136"/>
                    <a:pt x="14" y="134"/>
                    <a:pt x="14" y="132"/>
                  </a:cubicBezTo>
                  <a:cubicBezTo>
                    <a:pt x="14" y="133"/>
                    <a:pt x="14" y="134"/>
                    <a:pt x="15" y="135"/>
                  </a:cubicBezTo>
                  <a:cubicBezTo>
                    <a:pt x="15" y="138"/>
                    <a:pt x="16" y="141"/>
                    <a:pt x="16" y="143"/>
                  </a:cubicBezTo>
                  <a:cubicBezTo>
                    <a:pt x="17" y="147"/>
                    <a:pt x="17" y="152"/>
                    <a:pt x="18" y="156"/>
                  </a:cubicBezTo>
                  <a:cubicBezTo>
                    <a:pt x="17" y="151"/>
                    <a:pt x="15" y="146"/>
                    <a:pt x="14" y="141"/>
                  </a:cubicBezTo>
                  <a:close/>
                  <a:moveTo>
                    <a:pt x="10" y="90"/>
                  </a:moveTo>
                  <a:cubicBezTo>
                    <a:pt x="10" y="91"/>
                    <a:pt x="9" y="92"/>
                    <a:pt x="8" y="92"/>
                  </a:cubicBezTo>
                  <a:cubicBezTo>
                    <a:pt x="9" y="91"/>
                    <a:pt x="10" y="89"/>
                    <a:pt x="12" y="88"/>
                  </a:cubicBezTo>
                  <a:cubicBezTo>
                    <a:pt x="11" y="89"/>
                    <a:pt x="11" y="89"/>
                    <a:pt x="10" y="90"/>
                  </a:cubicBezTo>
                  <a:close/>
                  <a:moveTo>
                    <a:pt x="9" y="93"/>
                  </a:moveTo>
                  <a:cubicBezTo>
                    <a:pt x="9" y="94"/>
                    <a:pt x="9" y="95"/>
                    <a:pt x="9" y="96"/>
                  </a:cubicBezTo>
                  <a:cubicBezTo>
                    <a:pt x="8" y="96"/>
                    <a:pt x="8" y="95"/>
                    <a:pt x="8" y="95"/>
                  </a:cubicBezTo>
                  <a:cubicBezTo>
                    <a:pt x="8" y="95"/>
                    <a:pt x="8" y="95"/>
                    <a:pt x="8" y="95"/>
                  </a:cubicBezTo>
                  <a:cubicBezTo>
                    <a:pt x="8" y="94"/>
                    <a:pt x="9" y="94"/>
                    <a:pt x="9" y="93"/>
                  </a:cubicBezTo>
                  <a:close/>
                  <a:moveTo>
                    <a:pt x="8" y="116"/>
                  </a:moveTo>
                  <a:cubicBezTo>
                    <a:pt x="8" y="117"/>
                    <a:pt x="7" y="117"/>
                    <a:pt x="7" y="118"/>
                  </a:cubicBezTo>
                  <a:cubicBezTo>
                    <a:pt x="7" y="117"/>
                    <a:pt x="7" y="117"/>
                    <a:pt x="7" y="116"/>
                  </a:cubicBezTo>
                  <a:cubicBezTo>
                    <a:pt x="7" y="115"/>
                    <a:pt x="7" y="113"/>
                    <a:pt x="7" y="112"/>
                  </a:cubicBezTo>
                  <a:cubicBezTo>
                    <a:pt x="7" y="113"/>
                    <a:pt x="8" y="115"/>
                    <a:pt x="8" y="116"/>
                  </a:cubicBezTo>
                  <a:close/>
                  <a:moveTo>
                    <a:pt x="8" y="144"/>
                  </a:moveTo>
                  <a:cubicBezTo>
                    <a:pt x="8" y="140"/>
                    <a:pt x="7" y="136"/>
                    <a:pt x="7" y="133"/>
                  </a:cubicBezTo>
                  <a:cubicBezTo>
                    <a:pt x="7" y="133"/>
                    <a:pt x="7" y="134"/>
                    <a:pt x="7" y="134"/>
                  </a:cubicBezTo>
                  <a:cubicBezTo>
                    <a:pt x="8" y="137"/>
                    <a:pt x="8" y="141"/>
                    <a:pt x="8" y="144"/>
                  </a:cubicBezTo>
                  <a:close/>
                  <a:moveTo>
                    <a:pt x="9" y="159"/>
                  </a:moveTo>
                  <a:cubicBezTo>
                    <a:pt x="9" y="158"/>
                    <a:pt x="8" y="157"/>
                    <a:pt x="8" y="157"/>
                  </a:cubicBezTo>
                  <a:cubicBezTo>
                    <a:pt x="8" y="156"/>
                    <a:pt x="8" y="156"/>
                    <a:pt x="8" y="155"/>
                  </a:cubicBezTo>
                  <a:cubicBezTo>
                    <a:pt x="8" y="156"/>
                    <a:pt x="9" y="157"/>
                    <a:pt x="9" y="158"/>
                  </a:cubicBezTo>
                  <a:cubicBezTo>
                    <a:pt x="9" y="158"/>
                    <a:pt x="10" y="158"/>
                    <a:pt x="10" y="158"/>
                  </a:cubicBezTo>
                  <a:cubicBezTo>
                    <a:pt x="11" y="160"/>
                    <a:pt x="12" y="163"/>
                    <a:pt x="12" y="165"/>
                  </a:cubicBezTo>
                  <a:cubicBezTo>
                    <a:pt x="12" y="165"/>
                    <a:pt x="12" y="165"/>
                    <a:pt x="12" y="166"/>
                  </a:cubicBezTo>
                  <a:cubicBezTo>
                    <a:pt x="14" y="171"/>
                    <a:pt x="16" y="176"/>
                    <a:pt x="19" y="181"/>
                  </a:cubicBezTo>
                  <a:cubicBezTo>
                    <a:pt x="20" y="182"/>
                    <a:pt x="20" y="183"/>
                    <a:pt x="20" y="184"/>
                  </a:cubicBezTo>
                  <a:cubicBezTo>
                    <a:pt x="20" y="183"/>
                    <a:pt x="20" y="182"/>
                    <a:pt x="19" y="182"/>
                  </a:cubicBezTo>
                  <a:cubicBezTo>
                    <a:pt x="15" y="174"/>
                    <a:pt x="12" y="166"/>
                    <a:pt x="9" y="159"/>
                  </a:cubicBezTo>
                  <a:close/>
                  <a:moveTo>
                    <a:pt x="18" y="144"/>
                  </a:moveTo>
                  <a:cubicBezTo>
                    <a:pt x="19" y="145"/>
                    <a:pt x="19" y="145"/>
                    <a:pt x="19" y="146"/>
                  </a:cubicBezTo>
                  <a:cubicBezTo>
                    <a:pt x="19" y="147"/>
                    <a:pt x="19" y="147"/>
                    <a:pt x="19" y="148"/>
                  </a:cubicBezTo>
                  <a:cubicBezTo>
                    <a:pt x="21" y="154"/>
                    <a:pt x="23" y="161"/>
                    <a:pt x="25" y="168"/>
                  </a:cubicBezTo>
                  <a:cubicBezTo>
                    <a:pt x="25" y="168"/>
                    <a:pt x="25" y="169"/>
                    <a:pt x="25" y="169"/>
                  </a:cubicBezTo>
                  <a:cubicBezTo>
                    <a:pt x="24" y="168"/>
                    <a:pt x="24" y="168"/>
                    <a:pt x="23" y="168"/>
                  </a:cubicBezTo>
                  <a:cubicBezTo>
                    <a:pt x="22" y="160"/>
                    <a:pt x="20" y="152"/>
                    <a:pt x="18" y="144"/>
                  </a:cubicBezTo>
                  <a:close/>
                  <a:moveTo>
                    <a:pt x="27" y="189"/>
                  </a:moveTo>
                  <a:cubicBezTo>
                    <a:pt x="28" y="191"/>
                    <a:pt x="29" y="193"/>
                    <a:pt x="30" y="195"/>
                  </a:cubicBezTo>
                  <a:cubicBezTo>
                    <a:pt x="30" y="195"/>
                    <a:pt x="30" y="195"/>
                    <a:pt x="29" y="195"/>
                  </a:cubicBezTo>
                  <a:cubicBezTo>
                    <a:pt x="28" y="191"/>
                    <a:pt x="26" y="188"/>
                    <a:pt x="25" y="185"/>
                  </a:cubicBezTo>
                  <a:cubicBezTo>
                    <a:pt x="25" y="187"/>
                    <a:pt x="26" y="188"/>
                    <a:pt x="27" y="189"/>
                  </a:cubicBezTo>
                  <a:close/>
                  <a:moveTo>
                    <a:pt x="30" y="190"/>
                  </a:moveTo>
                  <a:cubicBezTo>
                    <a:pt x="29" y="190"/>
                    <a:pt x="29" y="189"/>
                    <a:pt x="29" y="188"/>
                  </a:cubicBezTo>
                  <a:cubicBezTo>
                    <a:pt x="29" y="189"/>
                    <a:pt x="30" y="190"/>
                    <a:pt x="31" y="191"/>
                  </a:cubicBezTo>
                  <a:cubicBezTo>
                    <a:pt x="32" y="192"/>
                    <a:pt x="32" y="193"/>
                    <a:pt x="32" y="194"/>
                  </a:cubicBezTo>
                  <a:cubicBezTo>
                    <a:pt x="32" y="194"/>
                    <a:pt x="32" y="194"/>
                    <a:pt x="32" y="194"/>
                  </a:cubicBezTo>
                  <a:cubicBezTo>
                    <a:pt x="31" y="193"/>
                    <a:pt x="31" y="192"/>
                    <a:pt x="30" y="190"/>
                  </a:cubicBezTo>
                  <a:close/>
                  <a:moveTo>
                    <a:pt x="31" y="187"/>
                  </a:moveTo>
                  <a:cubicBezTo>
                    <a:pt x="30" y="185"/>
                    <a:pt x="28" y="182"/>
                    <a:pt x="27" y="180"/>
                  </a:cubicBezTo>
                  <a:cubicBezTo>
                    <a:pt x="29" y="182"/>
                    <a:pt x="30" y="184"/>
                    <a:pt x="31" y="186"/>
                  </a:cubicBezTo>
                  <a:cubicBezTo>
                    <a:pt x="31" y="186"/>
                    <a:pt x="31" y="186"/>
                    <a:pt x="32" y="187"/>
                  </a:cubicBezTo>
                  <a:cubicBezTo>
                    <a:pt x="33" y="189"/>
                    <a:pt x="35" y="192"/>
                    <a:pt x="36" y="195"/>
                  </a:cubicBezTo>
                  <a:cubicBezTo>
                    <a:pt x="36" y="195"/>
                    <a:pt x="36" y="195"/>
                    <a:pt x="36" y="195"/>
                  </a:cubicBezTo>
                  <a:cubicBezTo>
                    <a:pt x="36" y="194"/>
                    <a:pt x="35" y="194"/>
                    <a:pt x="35" y="193"/>
                  </a:cubicBezTo>
                  <a:cubicBezTo>
                    <a:pt x="34" y="192"/>
                    <a:pt x="34" y="192"/>
                    <a:pt x="33" y="191"/>
                  </a:cubicBezTo>
                  <a:cubicBezTo>
                    <a:pt x="32" y="190"/>
                    <a:pt x="32" y="188"/>
                    <a:pt x="31" y="187"/>
                  </a:cubicBezTo>
                  <a:close/>
                  <a:moveTo>
                    <a:pt x="37" y="206"/>
                  </a:moveTo>
                  <a:cubicBezTo>
                    <a:pt x="39" y="208"/>
                    <a:pt x="41" y="210"/>
                    <a:pt x="43" y="212"/>
                  </a:cubicBezTo>
                  <a:cubicBezTo>
                    <a:pt x="42" y="211"/>
                    <a:pt x="41" y="211"/>
                    <a:pt x="40" y="210"/>
                  </a:cubicBezTo>
                  <a:cubicBezTo>
                    <a:pt x="40" y="210"/>
                    <a:pt x="40" y="210"/>
                    <a:pt x="39" y="209"/>
                  </a:cubicBezTo>
                  <a:cubicBezTo>
                    <a:pt x="38" y="207"/>
                    <a:pt x="36" y="205"/>
                    <a:pt x="34" y="204"/>
                  </a:cubicBezTo>
                  <a:cubicBezTo>
                    <a:pt x="35" y="204"/>
                    <a:pt x="36" y="205"/>
                    <a:pt x="37" y="206"/>
                  </a:cubicBezTo>
                  <a:close/>
                  <a:moveTo>
                    <a:pt x="41" y="205"/>
                  </a:moveTo>
                  <a:cubicBezTo>
                    <a:pt x="41" y="204"/>
                    <a:pt x="40" y="203"/>
                    <a:pt x="40" y="203"/>
                  </a:cubicBezTo>
                  <a:cubicBezTo>
                    <a:pt x="40" y="203"/>
                    <a:pt x="40" y="203"/>
                    <a:pt x="40" y="203"/>
                  </a:cubicBezTo>
                  <a:cubicBezTo>
                    <a:pt x="42" y="205"/>
                    <a:pt x="44" y="208"/>
                    <a:pt x="46" y="211"/>
                  </a:cubicBezTo>
                  <a:cubicBezTo>
                    <a:pt x="45" y="209"/>
                    <a:pt x="43" y="207"/>
                    <a:pt x="41" y="205"/>
                  </a:cubicBezTo>
                  <a:close/>
                  <a:moveTo>
                    <a:pt x="43" y="212"/>
                  </a:moveTo>
                  <a:cubicBezTo>
                    <a:pt x="44" y="212"/>
                    <a:pt x="44" y="213"/>
                    <a:pt x="45" y="213"/>
                  </a:cubicBezTo>
                  <a:cubicBezTo>
                    <a:pt x="45" y="213"/>
                    <a:pt x="45" y="213"/>
                    <a:pt x="45" y="213"/>
                  </a:cubicBezTo>
                  <a:cubicBezTo>
                    <a:pt x="46" y="214"/>
                    <a:pt x="47" y="215"/>
                    <a:pt x="49" y="216"/>
                  </a:cubicBezTo>
                  <a:cubicBezTo>
                    <a:pt x="47" y="214"/>
                    <a:pt x="45" y="213"/>
                    <a:pt x="43" y="212"/>
                  </a:cubicBezTo>
                  <a:cubicBezTo>
                    <a:pt x="43" y="212"/>
                    <a:pt x="43" y="212"/>
                    <a:pt x="43" y="212"/>
                  </a:cubicBezTo>
                  <a:close/>
                  <a:moveTo>
                    <a:pt x="44" y="215"/>
                  </a:moveTo>
                  <a:cubicBezTo>
                    <a:pt x="45" y="215"/>
                    <a:pt x="45" y="215"/>
                    <a:pt x="45" y="216"/>
                  </a:cubicBezTo>
                  <a:cubicBezTo>
                    <a:pt x="45" y="216"/>
                    <a:pt x="45" y="216"/>
                    <a:pt x="45" y="216"/>
                  </a:cubicBezTo>
                  <a:cubicBezTo>
                    <a:pt x="45" y="217"/>
                    <a:pt x="46" y="217"/>
                    <a:pt x="46" y="217"/>
                  </a:cubicBezTo>
                  <a:cubicBezTo>
                    <a:pt x="45" y="216"/>
                    <a:pt x="44" y="216"/>
                    <a:pt x="44" y="215"/>
                  </a:cubicBezTo>
                  <a:cubicBezTo>
                    <a:pt x="44" y="215"/>
                    <a:pt x="44" y="215"/>
                    <a:pt x="44" y="215"/>
                  </a:cubicBezTo>
                  <a:close/>
                  <a:moveTo>
                    <a:pt x="50" y="222"/>
                  </a:moveTo>
                  <a:cubicBezTo>
                    <a:pt x="51" y="222"/>
                    <a:pt x="51" y="222"/>
                    <a:pt x="51" y="223"/>
                  </a:cubicBezTo>
                  <a:cubicBezTo>
                    <a:pt x="49" y="221"/>
                    <a:pt x="47" y="219"/>
                    <a:pt x="45" y="217"/>
                  </a:cubicBezTo>
                  <a:cubicBezTo>
                    <a:pt x="46" y="219"/>
                    <a:pt x="48" y="220"/>
                    <a:pt x="50" y="222"/>
                  </a:cubicBezTo>
                  <a:close/>
                  <a:moveTo>
                    <a:pt x="73" y="227"/>
                  </a:moveTo>
                  <a:cubicBezTo>
                    <a:pt x="72" y="226"/>
                    <a:pt x="70" y="226"/>
                    <a:pt x="69" y="225"/>
                  </a:cubicBezTo>
                  <a:cubicBezTo>
                    <a:pt x="68" y="223"/>
                    <a:pt x="67" y="222"/>
                    <a:pt x="66" y="221"/>
                  </a:cubicBezTo>
                  <a:cubicBezTo>
                    <a:pt x="74" y="225"/>
                    <a:pt x="81" y="229"/>
                    <a:pt x="88" y="235"/>
                  </a:cubicBezTo>
                  <a:cubicBezTo>
                    <a:pt x="87" y="235"/>
                    <a:pt x="86" y="234"/>
                    <a:pt x="86" y="234"/>
                  </a:cubicBezTo>
                  <a:cubicBezTo>
                    <a:pt x="81" y="232"/>
                    <a:pt x="77" y="229"/>
                    <a:pt x="73" y="227"/>
                  </a:cubicBezTo>
                  <a:close/>
                  <a:moveTo>
                    <a:pt x="81" y="225"/>
                  </a:moveTo>
                  <a:cubicBezTo>
                    <a:pt x="82" y="226"/>
                    <a:pt x="84" y="227"/>
                    <a:pt x="85" y="229"/>
                  </a:cubicBezTo>
                  <a:cubicBezTo>
                    <a:pt x="84" y="228"/>
                    <a:pt x="83" y="227"/>
                    <a:pt x="81" y="226"/>
                  </a:cubicBezTo>
                  <a:cubicBezTo>
                    <a:pt x="81" y="226"/>
                    <a:pt x="81" y="226"/>
                    <a:pt x="81" y="225"/>
                  </a:cubicBezTo>
                  <a:close/>
                  <a:moveTo>
                    <a:pt x="82" y="223"/>
                  </a:moveTo>
                  <a:cubicBezTo>
                    <a:pt x="81" y="223"/>
                    <a:pt x="81" y="223"/>
                    <a:pt x="81" y="224"/>
                  </a:cubicBezTo>
                  <a:cubicBezTo>
                    <a:pt x="81" y="224"/>
                    <a:pt x="81" y="223"/>
                    <a:pt x="80" y="223"/>
                  </a:cubicBezTo>
                  <a:cubicBezTo>
                    <a:pt x="79" y="221"/>
                    <a:pt x="78" y="219"/>
                    <a:pt x="77" y="216"/>
                  </a:cubicBezTo>
                  <a:cubicBezTo>
                    <a:pt x="79" y="218"/>
                    <a:pt x="81" y="220"/>
                    <a:pt x="83" y="222"/>
                  </a:cubicBezTo>
                  <a:cubicBezTo>
                    <a:pt x="83" y="222"/>
                    <a:pt x="83" y="222"/>
                    <a:pt x="83" y="223"/>
                  </a:cubicBezTo>
                  <a:cubicBezTo>
                    <a:pt x="86" y="225"/>
                    <a:pt x="89" y="228"/>
                    <a:pt x="93" y="230"/>
                  </a:cubicBezTo>
                  <a:cubicBezTo>
                    <a:pt x="93" y="230"/>
                    <a:pt x="93" y="230"/>
                    <a:pt x="93" y="231"/>
                  </a:cubicBezTo>
                  <a:cubicBezTo>
                    <a:pt x="89" y="229"/>
                    <a:pt x="86" y="226"/>
                    <a:pt x="82" y="223"/>
                  </a:cubicBezTo>
                  <a:close/>
                  <a:moveTo>
                    <a:pt x="98" y="240"/>
                  </a:moveTo>
                  <a:cubicBezTo>
                    <a:pt x="98" y="240"/>
                    <a:pt x="99" y="239"/>
                    <a:pt x="99" y="239"/>
                  </a:cubicBezTo>
                  <a:cubicBezTo>
                    <a:pt x="99" y="239"/>
                    <a:pt x="99" y="239"/>
                    <a:pt x="99" y="239"/>
                  </a:cubicBezTo>
                  <a:cubicBezTo>
                    <a:pt x="99" y="239"/>
                    <a:pt x="99" y="239"/>
                    <a:pt x="99" y="239"/>
                  </a:cubicBezTo>
                  <a:cubicBezTo>
                    <a:pt x="99" y="239"/>
                    <a:pt x="99" y="239"/>
                    <a:pt x="99" y="239"/>
                  </a:cubicBezTo>
                  <a:cubicBezTo>
                    <a:pt x="98" y="238"/>
                    <a:pt x="97" y="237"/>
                    <a:pt x="96" y="236"/>
                  </a:cubicBezTo>
                  <a:cubicBezTo>
                    <a:pt x="97" y="237"/>
                    <a:pt x="97" y="237"/>
                    <a:pt x="98" y="237"/>
                  </a:cubicBezTo>
                  <a:cubicBezTo>
                    <a:pt x="98" y="237"/>
                    <a:pt x="98" y="238"/>
                    <a:pt x="98" y="238"/>
                  </a:cubicBezTo>
                  <a:cubicBezTo>
                    <a:pt x="100" y="239"/>
                    <a:pt x="102" y="240"/>
                    <a:pt x="104" y="241"/>
                  </a:cubicBezTo>
                  <a:cubicBezTo>
                    <a:pt x="102" y="241"/>
                    <a:pt x="101" y="241"/>
                    <a:pt x="99" y="241"/>
                  </a:cubicBezTo>
                  <a:cubicBezTo>
                    <a:pt x="97" y="239"/>
                    <a:pt x="95" y="238"/>
                    <a:pt x="93" y="237"/>
                  </a:cubicBezTo>
                  <a:cubicBezTo>
                    <a:pt x="91" y="236"/>
                    <a:pt x="90" y="235"/>
                    <a:pt x="89" y="234"/>
                  </a:cubicBezTo>
                  <a:cubicBezTo>
                    <a:pt x="92" y="236"/>
                    <a:pt x="95" y="238"/>
                    <a:pt x="98" y="240"/>
                  </a:cubicBezTo>
                  <a:close/>
                  <a:moveTo>
                    <a:pt x="96" y="243"/>
                  </a:moveTo>
                  <a:cubicBezTo>
                    <a:pt x="99" y="244"/>
                    <a:pt x="102" y="244"/>
                    <a:pt x="105" y="244"/>
                  </a:cubicBezTo>
                  <a:cubicBezTo>
                    <a:pt x="107" y="245"/>
                    <a:pt x="109" y="245"/>
                    <a:pt x="112" y="246"/>
                  </a:cubicBezTo>
                  <a:cubicBezTo>
                    <a:pt x="109" y="246"/>
                    <a:pt x="107" y="246"/>
                    <a:pt x="104" y="246"/>
                  </a:cubicBezTo>
                  <a:cubicBezTo>
                    <a:pt x="101" y="245"/>
                    <a:pt x="99" y="244"/>
                    <a:pt x="96" y="244"/>
                  </a:cubicBezTo>
                  <a:cubicBezTo>
                    <a:pt x="96" y="244"/>
                    <a:pt x="96" y="243"/>
                    <a:pt x="96" y="243"/>
                  </a:cubicBezTo>
                  <a:close/>
                  <a:moveTo>
                    <a:pt x="109" y="242"/>
                  </a:moveTo>
                  <a:cubicBezTo>
                    <a:pt x="106" y="241"/>
                    <a:pt x="104" y="240"/>
                    <a:pt x="101" y="238"/>
                  </a:cubicBezTo>
                  <a:cubicBezTo>
                    <a:pt x="104" y="239"/>
                    <a:pt x="106" y="239"/>
                    <a:pt x="108" y="239"/>
                  </a:cubicBezTo>
                  <a:cubicBezTo>
                    <a:pt x="110" y="241"/>
                    <a:pt x="113" y="242"/>
                    <a:pt x="115" y="243"/>
                  </a:cubicBezTo>
                  <a:cubicBezTo>
                    <a:pt x="113" y="243"/>
                    <a:pt x="111" y="243"/>
                    <a:pt x="109" y="242"/>
                  </a:cubicBezTo>
                  <a:close/>
                  <a:moveTo>
                    <a:pt x="122" y="241"/>
                  </a:moveTo>
                  <a:cubicBezTo>
                    <a:pt x="122" y="241"/>
                    <a:pt x="122" y="240"/>
                    <a:pt x="122" y="240"/>
                  </a:cubicBezTo>
                  <a:cubicBezTo>
                    <a:pt x="122" y="240"/>
                    <a:pt x="122" y="240"/>
                    <a:pt x="122" y="240"/>
                  </a:cubicBezTo>
                  <a:cubicBezTo>
                    <a:pt x="123" y="240"/>
                    <a:pt x="124" y="241"/>
                    <a:pt x="125" y="241"/>
                  </a:cubicBezTo>
                  <a:cubicBezTo>
                    <a:pt x="126" y="241"/>
                    <a:pt x="127" y="240"/>
                    <a:pt x="126" y="240"/>
                  </a:cubicBezTo>
                  <a:cubicBezTo>
                    <a:pt x="126" y="240"/>
                    <a:pt x="126" y="240"/>
                    <a:pt x="126" y="240"/>
                  </a:cubicBezTo>
                  <a:cubicBezTo>
                    <a:pt x="129" y="240"/>
                    <a:pt x="131" y="239"/>
                    <a:pt x="134" y="239"/>
                  </a:cubicBezTo>
                  <a:cubicBezTo>
                    <a:pt x="131" y="240"/>
                    <a:pt x="127" y="241"/>
                    <a:pt x="124" y="242"/>
                  </a:cubicBezTo>
                  <a:cubicBezTo>
                    <a:pt x="123" y="242"/>
                    <a:pt x="122" y="241"/>
                    <a:pt x="122" y="241"/>
                  </a:cubicBezTo>
                  <a:close/>
                  <a:moveTo>
                    <a:pt x="127" y="244"/>
                  </a:moveTo>
                  <a:cubicBezTo>
                    <a:pt x="129" y="244"/>
                    <a:pt x="131" y="244"/>
                    <a:pt x="133" y="244"/>
                  </a:cubicBezTo>
                  <a:cubicBezTo>
                    <a:pt x="131" y="244"/>
                    <a:pt x="129" y="244"/>
                    <a:pt x="127" y="245"/>
                  </a:cubicBezTo>
                  <a:cubicBezTo>
                    <a:pt x="127" y="244"/>
                    <a:pt x="127" y="244"/>
                    <a:pt x="127" y="244"/>
                  </a:cubicBezTo>
                  <a:close/>
                  <a:moveTo>
                    <a:pt x="127" y="243"/>
                  </a:moveTo>
                  <a:cubicBezTo>
                    <a:pt x="136" y="240"/>
                    <a:pt x="146" y="238"/>
                    <a:pt x="155" y="237"/>
                  </a:cubicBezTo>
                  <a:cubicBezTo>
                    <a:pt x="155" y="237"/>
                    <a:pt x="155" y="237"/>
                    <a:pt x="155" y="237"/>
                  </a:cubicBezTo>
                  <a:cubicBezTo>
                    <a:pt x="146" y="239"/>
                    <a:pt x="137" y="242"/>
                    <a:pt x="127" y="243"/>
                  </a:cubicBezTo>
                  <a:close/>
                  <a:moveTo>
                    <a:pt x="140" y="245"/>
                  </a:moveTo>
                  <a:cubicBezTo>
                    <a:pt x="143" y="245"/>
                    <a:pt x="145" y="245"/>
                    <a:pt x="148" y="244"/>
                  </a:cubicBezTo>
                  <a:cubicBezTo>
                    <a:pt x="150" y="244"/>
                    <a:pt x="153" y="244"/>
                    <a:pt x="155" y="243"/>
                  </a:cubicBezTo>
                  <a:cubicBezTo>
                    <a:pt x="152" y="244"/>
                    <a:pt x="149" y="245"/>
                    <a:pt x="146" y="245"/>
                  </a:cubicBezTo>
                  <a:cubicBezTo>
                    <a:pt x="144" y="245"/>
                    <a:pt x="142" y="246"/>
                    <a:pt x="140" y="246"/>
                  </a:cubicBezTo>
                  <a:cubicBezTo>
                    <a:pt x="139" y="246"/>
                    <a:pt x="138" y="246"/>
                    <a:pt x="136" y="246"/>
                  </a:cubicBezTo>
                  <a:cubicBezTo>
                    <a:pt x="138" y="246"/>
                    <a:pt x="139" y="246"/>
                    <a:pt x="140" y="245"/>
                  </a:cubicBezTo>
                  <a:close/>
                  <a:moveTo>
                    <a:pt x="147" y="243"/>
                  </a:moveTo>
                  <a:cubicBezTo>
                    <a:pt x="146" y="243"/>
                    <a:pt x="144" y="243"/>
                    <a:pt x="142" y="243"/>
                  </a:cubicBezTo>
                  <a:cubicBezTo>
                    <a:pt x="150" y="242"/>
                    <a:pt x="157" y="240"/>
                    <a:pt x="164" y="237"/>
                  </a:cubicBezTo>
                  <a:cubicBezTo>
                    <a:pt x="165" y="237"/>
                    <a:pt x="165" y="236"/>
                    <a:pt x="165" y="236"/>
                  </a:cubicBezTo>
                  <a:cubicBezTo>
                    <a:pt x="165" y="236"/>
                    <a:pt x="165" y="236"/>
                    <a:pt x="165" y="236"/>
                  </a:cubicBezTo>
                  <a:cubicBezTo>
                    <a:pt x="165" y="236"/>
                    <a:pt x="166" y="236"/>
                    <a:pt x="166" y="236"/>
                  </a:cubicBezTo>
                  <a:cubicBezTo>
                    <a:pt x="169" y="236"/>
                    <a:pt x="172" y="235"/>
                    <a:pt x="175" y="234"/>
                  </a:cubicBezTo>
                  <a:cubicBezTo>
                    <a:pt x="175" y="234"/>
                    <a:pt x="174" y="234"/>
                    <a:pt x="174" y="234"/>
                  </a:cubicBezTo>
                  <a:cubicBezTo>
                    <a:pt x="174" y="235"/>
                    <a:pt x="174" y="235"/>
                    <a:pt x="174" y="235"/>
                  </a:cubicBezTo>
                  <a:cubicBezTo>
                    <a:pt x="169" y="237"/>
                    <a:pt x="164" y="239"/>
                    <a:pt x="160" y="242"/>
                  </a:cubicBezTo>
                  <a:cubicBezTo>
                    <a:pt x="160" y="242"/>
                    <a:pt x="159" y="242"/>
                    <a:pt x="159" y="242"/>
                  </a:cubicBezTo>
                  <a:cubicBezTo>
                    <a:pt x="155" y="242"/>
                    <a:pt x="151" y="242"/>
                    <a:pt x="147" y="243"/>
                  </a:cubicBezTo>
                  <a:close/>
                  <a:moveTo>
                    <a:pt x="168" y="234"/>
                  </a:moveTo>
                  <a:cubicBezTo>
                    <a:pt x="168" y="234"/>
                    <a:pt x="168" y="233"/>
                    <a:pt x="169" y="233"/>
                  </a:cubicBezTo>
                  <a:cubicBezTo>
                    <a:pt x="172" y="231"/>
                    <a:pt x="175" y="229"/>
                    <a:pt x="178" y="226"/>
                  </a:cubicBezTo>
                  <a:cubicBezTo>
                    <a:pt x="182" y="224"/>
                    <a:pt x="186" y="221"/>
                    <a:pt x="190" y="218"/>
                  </a:cubicBezTo>
                  <a:cubicBezTo>
                    <a:pt x="188" y="220"/>
                    <a:pt x="186" y="223"/>
                    <a:pt x="184" y="225"/>
                  </a:cubicBezTo>
                  <a:cubicBezTo>
                    <a:pt x="184" y="225"/>
                    <a:pt x="184" y="225"/>
                    <a:pt x="184" y="225"/>
                  </a:cubicBezTo>
                  <a:cubicBezTo>
                    <a:pt x="183" y="226"/>
                    <a:pt x="182" y="227"/>
                    <a:pt x="181" y="228"/>
                  </a:cubicBezTo>
                  <a:cubicBezTo>
                    <a:pt x="181" y="228"/>
                    <a:pt x="181" y="228"/>
                    <a:pt x="181" y="229"/>
                  </a:cubicBezTo>
                  <a:cubicBezTo>
                    <a:pt x="180" y="229"/>
                    <a:pt x="180" y="229"/>
                    <a:pt x="180" y="230"/>
                  </a:cubicBezTo>
                  <a:cubicBezTo>
                    <a:pt x="176" y="232"/>
                    <a:pt x="172" y="233"/>
                    <a:pt x="168" y="234"/>
                  </a:cubicBezTo>
                  <a:close/>
                  <a:moveTo>
                    <a:pt x="198" y="221"/>
                  </a:moveTo>
                  <a:cubicBezTo>
                    <a:pt x="198" y="221"/>
                    <a:pt x="199" y="220"/>
                    <a:pt x="199" y="220"/>
                  </a:cubicBezTo>
                  <a:cubicBezTo>
                    <a:pt x="199" y="220"/>
                    <a:pt x="199" y="220"/>
                    <a:pt x="199" y="221"/>
                  </a:cubicBezTo>
                  <a:cubicBezTo>
                    <a:pt x="198" y="221"/>
                    <a:pt x="197" y="222"/>
                    <a:pt x="196" y="223"/>
                  </a:cubicBezTo>
                  <a:cubicBezTo>
                    <a:pt x="196" y="223"/>
                    <a:pt x="196" y="223"/>
                    <a:pt x="196" y="223"/>
                  </a:cubicBezTo>
                  <a:cubicBezTo>
                    <a:pt x="196" y="222"/>
                    <a:pt x="197" y="222"/>
                    <a:pt x="198" y="221"/>
                  </a:cubicBezTo>
                  <a:close/>
                  <a:moveTo>
                    <a:pt x="192" y="219"/>
                  </a:moveTo>
                  <a:cubicBezTo>
                    <a:pt x="193" y="218"/>
                    <a:pt x="193" y="218"/>
                    <a:pt x="194" y="217"/>
                  </a:cubicBezTo>
                  <a:cubicBezTo>
                    <a:pt x="196" y="215"/>
                    <a:pt x="198" y="214"/>
                    <a:pt x="200" y="212"/>
                  </a:cubicBezTo>
                  <a:cubicBezTo>
                    <a:pt x="197" y="214"/>
                    <a:pt x="195" y="217"/>
                    <a:pt x="192" y="219"/>
                  </a:cubicBezTo>
                  <a:close/>
                  <a:moveTo>
                    <a:pt x="229" y="185"/>
                  </a:moveTo>
                  <a:cubicBezTo>
                    <a:pt x="231" y="183"/>
                    <a:pt x="232" y="181"/>
                    <a:pt x="233" y="179"/>
                  </a:cubicBezTo>
                  <a:cubicBezTo>
                    <a:pt x="234" y="177"/>
                    <a:pt x="235" y="175"/>
                    <a:pt x="237" y="172"/>
                  </a:cubicBezTo>
                  <a:cubicBezTo>
                    <a:pt x="237" y="172"/>
                    <a:pt x="237" y="172"/>
                    <a:pt x="237" y="172"/>
                  </a:cubicBezTo>
                  <a:cubicBezTo>
                    <a:pt x="236" y="174"/>
                    <a:pt x="236" y="176"/>
                    <a:pt x="235" y="177"/>
                  </a:cubicBezTo>
                  <a:cubicBezTo>
                    <a:pt x="235" y="178"/>
                    <a:pt x="234" y="179"/>
                    <a:pt x="234" y="180"/>
                  </a:cubicBezTo>
                  <a:cubicBezTo>
                    <a:pt x="232" y="183"/>
                    <a:pt x="230" y="185"/>
                    <a:pt x="228" y="188"/>
                  </a:cubicBezTo>
                  <a:cubicBezTo>
                    <a:pt x="229" y="187"/>
                    <a:pt x="229" y="186"/>
                    <a:pt x="229" y="185"/>
                  </a:cubicBezTo>
                  <a:close/>
                  <a:moveTo>
                    <a:pt x="233" y="152"/>
                  </a:moveTo>
                  <a:cubicBezTo>
                    <a:pt x="234" y="142"/>
                    <a:pt x="235" y="131"/>
                    <a:pt x="236" y="120"/>
                  </a:cubicBezTo>
                  <a:cubicBezTo>
                    <a:pt x="236" y="120"/>
                    <a:pt x="236" y="120"/>
                    <a:pt x="237" y="120"/>
                  </a:cubicBezTo>
                  <a:cubicBezTo>
                    <a:pt x="237" y="121"/>
                    <a:pt x="237" y="122"/>
                    <a:pt x="237" y="122"/>
                  </a:cubicBezTo>
                  <a:cubicBezTo>
                    <a:pt x="237" y="123"/>
                    <a:pt x="237" y="124"/>
                    <a:pt x="237" y="125"/>
                  </a:cubicBezTo>
                  <a:cubicBezTo>
                    <a:pt x="237" y="134"/>
                    <a:pt x="235" y="143"/>
                    <a:pt x="233" y="152"/>
                  </a:cubicBezTo>
                  <a:close/>
                  <a:moveTo>
                    <a:pt x="237" y="112"/>
                  </a:moveTo>
                  <a:cubicBezTo>
                    <a:pt x="237" y="112"/>
                    <a:pt x="237" y="111"/>
                    <a:pt x="237" y="110"/>
                  </a:cubicBezTo>
                  <a:cubicBezTo>
                    <a:pt x="237" y="112"/>
                    <a:pt x="238" y="113"/>
                    <a:pt x="238" y="115"/>
                  </a:cubicBezTo>
                  <a:cubicBezTo>
                    <a:pt x="238" y="115"/>
                    <a:pt x="238" y="116"/>
                    <a:pt x="238" y="117"/>
                  </a:cubicBezTo>
                  <a:cubicBezTo>
                    <a:pt x="238" y="115"/>
                    <a:pt x="237" y="114"/>
                    <a:pt x="237" y="112"/>
                  </a:cubicBezTo>
                  <a:close/>
                  <a:moveTo>
                    <a:pt x="236" y="94"/>
                  </a:moveTo>
                  <a:cubicBezTo>
                    <a:pt x="237" y="98"/>
                    <a:pt x="238" y="101"/>
                    <a:pt x="239" y="105"/>
                  </a:cubicBezTo>
                  <a:cubicBezTo>
                    <a:pt x="239" y="104"/>
                    <a:pt x="239" y="103"/>
                    <a:pt x="238" y="103"/>
                  </a:cubicBezTo>
                  <a:cubicBezTo>
                    <a:pt x="238" y="100"/>
                    <a:pt x="237" y="97"/>
                    <a:pt x="236" y="94"/>
                  </a:cubicBezTo>
                  <a:close/>
                  <a:moveTo>
                    <a:pt x="239" y="156"/>
                  </a:moveTo>
                  <a:cubicBezTo>
                    <a:pt x="239" y="156"/>
                    <a:pt x="239" y="155"/>
                    <a:pt x="240" y="155"/>
                  </a:cubicBezTo>
                  <a:cubicBezTo>
                    <a:pt x="240" y="156"/>
                    <a:pt x="239" y="157"/>
                    <a:pt x="239" y="158"/>
                  </a:cubicBezTo>
                  <a:cubicBezTo>
                    <a:pt x="239" y="158"/>
                    <a:pt x="239" y="159"/>
                    <a:pt x="238" y="160"/>
                  </a:cubicBezTo>
                  <a:cubicBezTo>
                    <a:pt x="239" y="158"/>
                    <a:pt x="239" y="157"/>
                    <a:pt x="239" y="156"/>
                  </a:cubicBezTo>
                  <a:close/>
                  <a:moveTo>
                    <a:pt x="239" y="153"/>
                  </a:moveTo>
                  <a:cubicBezTo>
                    <a:pt x="239" y="151"/>
                    <a:pt x="239" y="150"/>
                    <a:pt x="240" y="148"/>
                  </a:cubicBezTo>
                  <a:cubicBezTo>
                    <a:pt x="241" y="140"/>
                    <a:pt x="241" y="132"/>
                    <a:pt x="241" y="124"/>
                  </a:cubicBezTo>
                  <a:cubicBezTo>
                    <a:pt x="241" y="124"/>
                    <a:pt x="242" y="125"/>
                    <a:pt x="242" y="126"/>
                  </a:cubicBezTo>
                  <a:cubicBezTo>
                    <a:pt x="242" y="127"/>
                    <a:pt x="243" y="127"/>
                    <a:pt x="243" y="127"/>
                  </a:cubicBezTo>
                  <a:cubicBezTo>
                    <a:pt x="243" y="127"/>
                    <a:pt x="243" y="127"/>
                    <a:pt x="243" y="127"/>
                  </a:cubicBezTo>
                  <a:cubicBezTo>
                    <a:pt x="243" y="127"/>
                    <a:pt x="243" y="127"/>
                    <a:pt x="243" y="127"/>
                  </a:cubicBezTo>
                  <a:cubicBezTo>
                    <a:pt x="243" y="136"/>
                    <a:pt x="242" y="144"/>
                    <a:pt x="240" y="153"/>
                  </a:cubicBezTo>
                  <a:cubicBezTo>
                    <a:pt x="240" y="153"/>
                    <a:pt x="240" y="153"/>
                    <a:pt x="240" y="153"/>
                  </a:cubicBezTo>
                  <a:cubicBezTo>
                    <a:pt x="240" y="153"/>
                    <a:pt x="239" y="153"/>
                    <a:pt x="239" y="153"/>
                  </a:cubicBezTo>
                  <a:close/>
                  <a:moveTo>
                    <a:pt x="244" y="139"/>
                  </a:moveTo>
                  <a:cubicBezTo>
                    <a:pt x="245" y="141"/>
                    <a:pt x="245" y="143"/>
                    <a:pt x="245" y="145"/>
                  </a:cubicBezTo>
                  <a:cubicBezTo>
                    <a:pt x="245" y="146"/>
                    <a:pt x="245" y="147"/>
                    <a:pt x="244" y="148"/>
                  </a:cubicBezTo>
                  <a:cubicBezTo>
                    <a:pt x="244" y="148"/>
                    <a:pt x="244" y="148"/>
                    <a:pt x="244" y="148"/>
                  </a:cubicBezTo>
                  <a:cubicBezTo>
                    <a:pt x="244" y="150"/>
                    <a:pt x="243" y="151"/>
                    <a:pt x="243" y="153"/>
                  </a:cubicBezTo>
                  <a:cubicBezTo>
                    <a:pt x="243" y="155"/>
                    <a:pt x="242" y="156"/>
                    <a:pt x="242" y="158"/>
                  </a:cubicBezTo>
                  <a:cubicBezTo>
                    <a:pt x="243" y="152"/>
                    <a:pt x="244" y="145"/>
                    <a:pt x="244" y="139"/>
                  </a:cubicBezTo>
                  <a:close/>
                  <a:moveTo>
                    <a:pt x="245" y="135"/>
                  </a:moveTo>
                  <a:cubicBezTo>
                    <a:pt x="245" y="132"/>
                    <a:pt x="245" y="129"/>
                    <a:pt x="245" y="126"/>
                  </a:cubicBezTo>
                  <a:cubicBezTo>
                    <a:pt x="245" y="126"/>
                    <a:pt x="245" y="126"/>
                    <a:pt x="245" y="127"/>
                  </a:cubicBezTo>
                  <a:cubicBezTo>
                    <a:pt x="245" y="127"/>
                    <a:pt x="245" y="127"/>
                    <a:pt x="246" y="127"/>
                  </a:cubicBezTo>
                  <a:cubicBezTo>
                    <a:pt x="246" y="131"/>
                    <a:pt x="246" y="135"/>
                    <a:pt x="246" y="140"/>
                  </a:cubicBezTo>
                  <a:cubicBezTo>
                    <a:pt x="246" y="138"/>
                    <a:pt x="245" y="137"/>
                    <a:pt x="245" y="136"/>
                  </a:cubicBezTo>
                  <a:cubicBezTo>
                    <a:pt x="245" y="135"/>
                    <a:pt x="245" y="135"/>
                    <a:pt x="245" y="135"/>
                  </a:cubicBezTo>
                  <a:close/>
                  <a:moveTo>
                    <a:pt x="245" y="95"/>
                  </a:moveTo>
                  <a:cubicBezTo>
                    <a:pt x="247" y="99"/>
                    <a:pt x="248" y="103"/>
                    <a:pt x="248" y="107"/>
                  </a:cubicBezTo>
                  <a:cubicBezTo>
                    <a:pt x="248" y="103"/>
                    <a:pt x="246" y="99"/>
                    <a:pt x="245" y="95"/>
                  </a:cubicBezTo>
                  <a:close/>
                  <a:moveTo>
                    <a:pt x="247" y="129"/>
                  </a:moveTo>
                  <a:cubicBezTo>
                    <a:pt x="247" y="129"/>
                    <a:pt x="247" y="129"/>
                    <a:pt x="248" y="128"/>
                  </a:cubicBezTo>
                  <a:cubicBezTo>
                    <a:pt x="247" y="130"/>
                    <a:pt x="247" y="132"/>
                    <a:pt x="247" y="133"/>
                  </a:cubicBezTo>
                  <a:cubicBezTo>
                    <a:pt x="247" y="132"/>
                    <a:pt x="247" y="130"/>
                    <a:pt x="247" y="129"/>
                  </a:cubicBezTo>
                  <a:close/>
                  <a:moveTo>
                    <a:pt x="247" y="123"/>
                  </a:moveTo>
                  <a:cubicBezTo>
                    <a:pt x="247" y="120"/>
                    <a:pt x="247" y="116"/>
                    <a:pt x="247" y="112"/>
                  </a:cubicBezTo>
                  <a:cubicBezTo>
                    <a:pt x="248" y="114"/>
                    <a:pt x="248" y="117"/>
                    <a:pt x="249" y="119"/>
                  </a:cubicBezTo>
                  <a:cubicBezTo>
                    <a:pt x="248" y="122"/>
                    <a:pt x="248" y="125"/>
                    <a:pt x="248" y="127"/>
                  </a:cubicBezTo>
                  <a:cubicBezTo>
                    <a:pt x="248" y="126"/>
                    <a:pt x="247" y="125"/>
                    <a:pt x="247" y="123"/>
                  </a:cubicBezTo>
                  <a:close/>
                  <a:moveTo>
                    <a:pt x="225" y="50"/>
                  </a:moveTo>
                  <a:cubicBezTo>
                    <a:pt x="223" y="47"/>
                    <a:pt x="220" y="45"/>
                    <a:pt x="218" y="42"/>
                  </a:cubicBezTo>
                  <a:cubicBezTo>
                    <a:pt x="218" y="42"/>
                    <a:pt x="217" y="42"/>
                    <a:pt x="217" y="43"/>
                  </a:cubicBezTo>
                  <a:cubicBezTo>
                    <a:pt x="216" y="41"/>
                    <a:pt x="215" y="40"/>
                    <a:pt x="213" y="39"/>
                  </a:cubicBezTo>
                  <a:cubicBezTo>
                    <a:pt x="213" y="38"/>
                    <a:pt x="212" y="39"/>
                    <a:pt x="212" y="39"/>
                  </a:cubicBezTo>
                  <a:cubicBezTo>
                    <a:pt x="211" y="39"/>
                    <a:pt x="211" y="38"/>
                    <a:pt x="211" y="38"/>
                  </a:cubicBezTo>
                  <a:cubicBezTo>
                    <a:pt x="211" y="38"/>
                    <a:pt x="211" y="37"/>
                    <a:pt x="211" y="37"/>
                  </a:cubicBezTo>
                  <a:cubicBezTo>
                    <a:pt x="210" y="36"/>
                    <a:pt x="208" y="34"/>
                    <a:pt x="207" y="33"/>
                  </a:cubicBezTo>
                  <a:cubicBezTo>
                    <a:pt x="204" y="29"/>
                    <a:pt x="200" y="26"/>
                    <a:pt x="195" y="24"/>
                  </a:cubicBezTo>
                  <a:cubicBezTo>
                    <a:pt x="190" y="20"/>
                    <a:pt x="184" y="17"/>
                    <a:pt x="179" y="13"/>
                  </a:cubicBezTo>
                  <a:cubicBezTo>
                    <a:pt x="192" y="19"/>
                    <a:pt x="204" y="28"/>
                    <a:pt x="215" y="38"/>
                  </a:cubicBezTo>
                  <a:cubicBezTo>
                    <a:pt x="219" y="42"/>
                    <a:pt x="222" y="46"/>
                    <a:pt x="225" y="50"/>
                  </a:cubicBezTo>
                  <a:close/>
                  <a:moveTo>
                    <a:pt x="178" y="13"/>
                  </a:moveTo>
                  <a:cubicBezTo>
                    <a:pt x="178" y="13"/>
                    <a:pt x="177" y="13"/>
                    <a:pt x="177" y="13"/>
                  </a:cubicBezTo>
                  <a:cubicBezTo>
                    <a:pt x="177" y="13"/>
                    <a:pt x="177" y="13"/>
                    <a:pt x="177" y="13"/>
                  </a:cubicBezTo>
                  <a:cubicBezTo>
                    <a:pt x="177" y="13"/>
                    <a:pt x="177" y="13"/>
                    <a:pt x="177" y="13"/>
                  </a:cubicBezTo>
                  <a:cubicBezTo>
                    <a:pt x="177" y="13"/>
                    <a:pt x="177" y="13"/>
                    <a:pt x="176" y="13"/>
                  </a:cubicBezTo>
                  <a:cubicBezTo>
                    <a:pt x="176" y="12"/>
                    <a:pt x="175" y="12"/>
                    <a:pt x="175" y="12"/>
                  </a:cubicBezTo>
                  <a:cubicBezTo>
                    <a:pt x="174" y="12"/>
                    <a:pt x="174" y="11"/>
                    <a:pt x="173" y="11"/>
                  </a:cubicBezTo>
                  <a:cubicBezTo>
                    <a:pt x="175" y="11"/>
                    <a:pt x="176" y="12"/>
                    <a:pt x="178" y="13"/>
                  </a:cubicBezTo>
                  <a:close/>
                  <a:moveTo>
                    <a:pt x="128" y="2"/>
                  </a:moveTo>
                  <a:cubicBezTo>
                    <a:pt x="124" y="2"/>
                    <a:pt x="120" y="2"/>
                    <a:pt x="116" y="3"/>
                  </a:cubicBezTo>
                  <a:cubicBezTo>
                    <a:pt x="114" y="3"/>
                    <a:pt x="112" y="3"/>
                    <a:pt x="110" y="3"/>
                  </a:cubicBezTo>
                  <a:cubicBezTo>
                    <a:pt x="116" y="2"/>
                    <a:pt x="121" y="2"/>
                    <a:pt x="126" y="2"/>
                  </a:cubicBezTo>
                  <a:cubicBezTo>
                    <a:pt x="127" y="2"/>
                    <a:pt x="127" y="2"/>
                    <a:pt x="128" y="2"/>
                  </a:cubicBezTo>
                  <a:close/>
                  <a:moveTo>
                    <a:pt x="8" y="87"/>
                  </a:moveTo>
                  <a:cubicBezTo>
                    <a:pt x="9" y="86"/>
                    <a:pt x="10" y="84"/>
                    <a:pt x="11" y="83"/>
                  </a:cubicBezTo>
                  <a:cubicBezTo>
                    <a:pt x="13" y="82"/>
                    <a:pt x="14" y="81"/>
                    <a:pt x="15" y="79"/>
                  </a:cubicBezTo>
                  <a:cubicBezTo>
                    <a:pt x="16" y="79"/>
                    <a:pt x="15" y="79"/>
                    <a:pt x="15" y="79"/>
                  </a:cubicBezTo>
                  <a:cubicBezTo>
                    <a:pt x="14" y="79"/>
                    <a:pt x="14" y="80"/>
                    <a:pt x="13" y="81"/>
                  </a:cubicBezTo>
                  <a:cubicBezTo>
                    <a:pt x="12" y="81"/>
                    <a:pt x="12" y="82"/>
                    <a:pt x="12" y="82"/>
                  </a:cubicBezTo>
                  <a:cubicBezTo>
                    <a:pt x="14" y="78"/>
                    <a:pt x="17" y="75"/>
                    <a:pt x="19" y="71"/>
                  </a:cubicBezTo>
                  <a:cubicBezTo>
                    <a:pt x="20" y="71"/>
                    <a:pt x="20" y="71"/>
                    <a:pt x="20" y="71"/>
                  </a:cubicBezTo>
                  <a:cubicBezTo>
                    <a:pt x="19" y="73"/>
                    <a:pt x="19" y="74"/>
                    <a:pt x="18" y="75"/>
                  </a:cubicBezTo>
                  <a:cubicBezTo>
                    <a:pt x="17" y="77"/>
                    <a:pt x="17" y="78"/>
                    <a:pt x="16" y="79"/>
                  </a:cubicBezTo>
                  <a:cubicBezTo>
                    <a:pt x="13" y="83"/>
                    <a:pt x="10" y="87"/>
                    <a:pt x="7" y="92"/>
                  </a:cubicBezTo>
                  <a:cubicBezTo>
                    <a:pt x="7" y="90"/>
                    <a:pt x="8" y="89"/>
                    <a:pt x="8" y="87"/>
                  </a:cubicBezTo>
                  <a:close/>
                  <a:moveTo>
                    <a:pt x="8" y="166"/>
                  </a:moveTo>
                  <a:cubicBezTo>
                    <a:pt x="9" y="168"/>
                    <a:pt x="10" y="170"/>
                    <a:pt x="11" y="173"/>
                  </a:cubicBezTo>
                  <a:cubicBezTo>
                    <a:pt x="11" y="173"/>
                    <a:pt x="11" y="173"/>
                    <a:pt x="11" y="173"/>
                  </a:cubicBezTo>
                  <a:cubicBezTo>
                    <a:pt x="12" y="173"/>
                    <a:pt x="12" y="173"/>
                    <a:pt x="12" y="173"/>
                  </a:cubicBezTo>
                  <a:cubicBezTo>
                    <a:pt x="13" y="177"/>
                    <a:pt x="15" y="181"/>
                    <a:pt x="17" y="184"/>
                  </a:cubicBezTo>
                  <a:cubicBezTo>
                    <a:pt x="16" y="183"/>
                    <a:pt x="15" y="182"/>
                    <a:pt x="14" y="180"/>
                  </a:cubicBezTo>
                  <a:cubicBezTo>
                    <a:pt x="11" y="176"/>
                    <a:pt x="9" y="171"/>
                    <a:pt x="8" y="166"/>
                  </a:cubicBezTo>
                  <a:close/>
                  <a:moveTo>
                    <a:pt x="17" y="188"/>
                  </a:moveTo>
                  <a:cubicBezTo>
                    <a:pt x="19" y="189"/>
                    <a:pt x="20" y="191"/>
                    <a:pt x="21" y="192"/>
                  </a:cubicBezTo>
                  <a:cubicBezTo>
                    <a:pt x="21" y="192"/>
                    <a:pt x="21" y="192"/>
                    <a:pt x="21" y="192"/>
                  </a:cubicBezTo>
                  <a:cubicBezTo>
                    <a:pt x="22" y="193"/>
                    <a:pt x="23" y="194"/>
                    <a:pt x="23" y="195"/>
                  </a:cubicBezTo>
                  <a:cubicBezTo>
                    <a:pt x="24" y="195"/>
                    <a:pt x="24" y="195"/>
                    <a:pt x="24" y="195"/>
                  </a:cubicBezTo>
                  <a:cubicBezTo>
                    <a:pt x="24" y="195"/>
                    <a:pt x="24" y="195"/>
                    <a:pt x="24" y="196"/>
                  </a:cubicBezTo>
                  <a:cubicBezTo>
                    <a:pt x="24" y="196"/>
                    <a:pt x="25" y="197"/>
                    <a:pt x="25" y="197"/>
                  </a:cubicBezTo>
                  <a:cubicBezTo>
                    <a:pt x="28" y="200"/>
                    <a:pt x="30" y="203"/>
                    <a:pt x="33" y="206"/>
                  </a:cubicBezTo>
                  <a:cubicBezTo>
                    <a:pt x="32" y="206"/>
                    <a:pt x="32" y="207"/>
                    <a:pt x="32" y="207"/>
                  </a:cubicBezTo>
                  <a:cubicBezTo>
                    <a:pt x="33" y="209"/>
                    <a:pt x="35" y="210"/>
                    <a:pt x="36" y="211"/>
                  </a:cubicBezTo>
                  <a:cubicBezTo>
                    <a:pt x="36" y="211"/>
                    <a:pt x="36" y="211"/>
                    <a:pt x="36" y="212"/>
                  </a:cubicBezTo>
                  <a:cubicBezTo>
                    <a:pt x="40" y="216"/>
                    <a:pt x="43" y="220"/>
                    <a:pt x="47" y="223"/>
                  </a:cubicBezTo>
                  <a:cubicBezTo>
                    <a:pt x="44" y="221"/>
                    <a:pt x="41" y="218"/>
                    <a:pt x="38" y="215"/>
                  </a:cubicBezTo>
                  <a:cubicBezTo>
                    <a:pt x="30" y="207"/>
                    <a:pt x="23" y="198"/>
                    <a:pt x="17" y="188"/>
                  </a:cubicBezTo>
                  <a:close/>
                  <a:moveTo>
                    <a:pt x="94" y="245"/>
                  </a:moveTo>
                  <a:cubicBezTo>
                    <a:pt x="95" y="246"/>
                    <a:pt x="96" y="246"/>
                    <a:pt x="97" y="246"/>
                  </a:cubicBezTo>
                  <a:cubicBezTo>
                    <a:pt x="97" y="246"/>
                    <a:pt x="97" y="247"/>
                    <a:pt x="97" y="247"/>
                  </a:cubicBezTo>
                  <a:cubicBezTo>
                    <a:pt x="100" y="248"/>
                    <a:pt x="102" y="248"/>
                    <a:pt x="105" y="249"/>
                  </a:cubicBezTo>
                  <a:cubicBezTo>
                    <a:pt x="105" y="249"/>
                    <a:pt x="105" y="249"/>
                    <a:pt x="105" y="248"/>
                  </a:cubicBezTo>
                  <a:cubicBezTo>
                    <a:pt x="109" y="249"/>
                    <a:pt x="112" y="249"/>
                    <a:pt x="116" y="249"/>
                  </a:cubicBezTo>
                  <a:cubicBezTo>
                    <a:pt x="115" y="250"/>
                    <a:pt x="116" y="250"/>
                    <a:pt x="116" y="250"/>
                  </a:cubicBezTo>
                  <a:cubicBezTo>
                    <a:pt x="119" y="251"/>
                    <a:pt x="121" y="251"/>
                    <a:pt x="123" y="251"/>
                  </a:cubicBezTo>
                  <a:cubicBezTo>
                    <a:pt x="111" y="251"/>
                    <a:pt x="99" y="249"/>
                    <a:pt x="88" y="245"/>
                  </a:cubicBezTo>
                  <a:cubicBezTo>
                    <a:pt x="90" y="245"/>
                    <a:pt x="92" y="245"/>
                    <a:pt x="94" y="245"/>
                  </a:cubicBezTo>
                  <a:close/>
                  <a:moveTo>
                    <a:pt x="135" y="251"/>
                  </a:moveTo>
                  <a:cubicBezTo>
                    <a:pt x="140" y="250"/>
                    <a:pt x="145" y="249"/>
                    <a:pt x="150" y="248"/>
                  </a:cubicBezTo>
                  <a:cubicBezTo>
                    <a:pt x="151" y="248"/>
                    <a:pt x="150" y="247"/>
                    <a:pt x="150" y="247"/>
                  </a:cubicBezTo>
                  <a:cubicBezTo>
                    <a:pt x="142" y="249"/>
                    <a:pt x="134" y="250"/>
                    <a:pt x="127" y="250"/>
                  </a:cubicBezTo>
                  <a:cubicBezTo>
                    <a:pt x="127" y="250"/>
                    <a:pt x="126" y="249"/>
                    <a:pt x="126" y="249"/>
                  </a:cubicBezTo>
                  <a:cubicBezTo>
                    <a:pt x="120" y="248"/>
                    <a:pt x="114" y="248"/>
                    <a:pt x="108" y="248"/>
                  </a:cubicBezTo>
                  <a:cubicBezTo>
                    <a:pt x="108" y="247"/>
                    <a:pt x="108" y="247"/>
                    <a:pt x="108" y="247"/>
                  </a:cubicBezTo>
                  <a:cubicBezTo>
                    <a:pt x="110" y="247"/>
                    <a:pt x="113" y="247"/>
                    <a:pt x="115" y="247"/>
                  </a:cubicBezTo>
                  <a:cubicBezTo>
                    <a:pt x="115" y="247"/>
                    <a:pt x="115" y="247"/>
                    <a:pt x="115" y="246"/>
                  </a:cubicBezTo>
                  <a:cubicBezTo>
                    <a:pt x="117" y="246"/>
                    <a:pt x="118" y="247"/>
                    <a:pt x="119" y="247"/>
                  </a:cubicBezTo>
                  <a:cubicBezTo>
                    <a:pt x="120" y="247"/>
                    <a:pt x="120" y="247"/>
                    <a:pt x="120" y="247"/>
                  </a:cubicBezTo>
                  <a:cubicBezTo>
                    <a:pt x="120" y="247"/>
                    <a:pt x="120" y="247"/>
                    <a:pt x="120" y="247"/>
                  </a:cubicBezTo>
                  <a:cubicBezTo>
                    <a:pt x="121" y="247"/>
                    <a:pt x="121" y="247"/>
                    <a:pt x="121" y="247"/>
                  </a:cubicBezTo>
                  <a:cubicBezTo>
                    <a:pt x="121" y="247"/>
                    <a:pt x="121" y="247"/>
                    <a:pt x="121" y="247"/>
                  </a:cubicBezTo>
                  <a:cubicBezTo>
                    <a:pt x="122" y="247"/>
                    <a:pt x="122" y="247"/>
                    <a:pt x="122" y="247"/>
                  </a:cubicBezTo>
                  <a:cubicBezTo>
                    <a:pt x="123" y="247"/>
                    <a:pt x="125" y="247"/>
                    <a:pt x="126" y="248"/>
                  </a:cubicBezTo>
                  <a:cubicBezTo>
                    <a:pt x="126" y="248"/>
                    <a:pt x="126" y="248"/>
                    <a:pt x="127" y="248"/>
                  </a:cubicBezTo>
                  <a:cubicBezTo>
                    <a:pt x="136" y="248"/>
                    <a:pt x="144" y="247"/>
                    <a:pt x="153" y="246"/>
                  </a:cubicBezTo>
                  <a:cubicBezTo>
                    <a:pt x="153" y="246"/>
                    <a:pt x="153" y="246"/>
                    <a:pt x="154" y="246"/>
                  </a:cubicBezTo>
                  <a:cubicBezTo>
                    <a:pt x="154" y="246"/>
                    <a:pt x="154" y="246"/>
                    <a:pt x="154" y="246"/>
                  </a:cubicBezTo>
                  <a:cubicBezTo>
                    <a:pt x="154" y="246"/>
                    <a:pt x="154" y="246"/>
                    <a:pt x="154" y="246"/>
                  </a:cubicBezTo>
                  <a:cubicBezTo>
                    <a:pt x="155" y="246"/>
                    <a:pt x="156" y="246"/>
                    <a:pt x="157" y="245"/>
                  </a:cubicBezTo>
                  <a:cubicBezTo>
                    <a:pt x="157" y="246"/>
                    <a:pt x="158" y="246"/>
                    <a:pt x="159" y="246"/>
                  </a:cubicBezTo>
                  <a:cubicBezTo>
                    <a:pt x="160" y="246"/>
                    <a:pt x="161" y="245"/>
                    <a:pt x="162" y="244"/>
                  </a:cubicBezTo>
                  <a:cubicBezTo>
                    <a:pt x="164" y="244"/>
                    <a:pt x="165" y="243"/>
                    <a:pt x="166" y="243"/>
                  </a:cubicBezTo>
                  <a:cubicBezTo>
                    <a:pt x="168" y="242"/>
                    <a:pt x="170" y="242"/>
                    <a:pt x="171" y="241"/>
                  </a:cubicBezTo>
                  <a:cubicBezTo>
                    <a:pt x="172" y="241"/>
                    <a:pt x="174" y="240"/>
                    <a:pt x="175" y="240"/>
                  </a:cubicBezTo>
                  <a:cubicBezTo>
                    <a:pt x="177" y="239"/>
                    <a:pt x="178" y="238"/>
                    <a:pt x="180" y="238"/>
                  </a:cubicBezTo>
                  <a:cubicBezTo>
                    <a:pt x="180" y="238"/>
                    <a:pt x="180" y="238"/>
                    <a:pt x="181" y="238"/>
                  </a:cubicBezTo>
                  <a:cubicBezTo>
                    <a:pt x="184" y="236"/>
                    <a:pt x="188" y="234"/>
                    <a:pt x="191" y="232"/>
                  </a:cubicBezTo>
                  <a:cubicBezTo>
                    <a:pt x="192" y="231"/>
                    <a:pt x="191" y="230"/>
                    <a:pt x="190" y="231"/>
                  </a:cubicBezTo>
                  <a:cubicBezTo>
                    <a:pt x="193" y="229"/>
                    <a:pt x="195" y="228"/>
                    <a:pt x="197" y="226"/>
                  </a:cubicBezTo>
                  <a:cubicBezTo>
                    <a:pt x="197" y="226"/>
                    <a:pt x="197" y="226"/>
                    <a:pt x="197" y="226"/>
                  </a:cubicBezTo>
                  <a:cubicBezTo>
                    <a:pt x="198" y="225"/>
                    <a:pt x="199" y="225"/>
                    <a:pt x="200" y="224"/>
                  </a:cubicBezTo>
                  <a:cubicBezTo>
                    <a:pt x="200" y="223"/>
                    <a:pt x="201" y="223"/>
                    <a:pt x="201" y="223"/>
                  </a:cubicBezTo>
                  <a:cubicBezTo>
                    <a:pt x="203" y="221"/>
                    <a:pt x="205" y="220"/>
                    <a:pt x="207" y="218"/>
                  </a:cubicBezTo>
                  <a:cubicBezTo>
                    <a:pt x="207" y="218"/>
                    <a:pt x="207" y="218"/>
                    <a:pt x="208" y="218"/>
                  </a:cubicBezTo>
                  <a:cubicBezTo>
                    <a:pt x="207" y="218"/>
                    <a:pt x="207" y="219"/>
                    <a:pt x="206" y="220"/>
                  </a:cubicBezTo>
                  <a:cubicBezTo>
                    <a:pt x="206" y="220"/>
                    <a:pt x="207" y="221"/>
                    <a:pt x="207" y="221"/>
                  </a:cubicBezTo>
                  <a:cubicBezTo>
                    <a:pt x="208" y="220"/>
                    <a:pt x="209" y="219"/>
                    <a:pt x="210" y="218"/>
                  </a:cubicBezTo>
                  <a:cubicBezTo>
                    <a:pt x="210" y="218"/>
                    <a:pt x="211" y="219"/>
                    <a:pt x="211" y="219"/>
                  </a:cubicBezTo>
                  <a:cubicBezTo>
                    <a:pt x="190" y="237"/>
                    <a:pt x="163" y="249"/>
                    <a:pt x="135" y="251"/>
                  </a:cubicBezTo>
                  <a:close/>
                  <a:moveTo>
                    <a:pt x="215" y="215"/>
                  </a:moveTo>
                  <a:cubicBezTo>
                    <a:pt x="214" y="215"/>
                    <a:pt x="214" y="215"/>
                    <a:pt x="214" y="216"/>
                  </a:cubicBezTo>
                  <a:cubicBezTo>
                    <a:pt x="214" y="215"/>
                    <a:pt x="215" y="214"/>
                    <a:pt x="216" y="213"/>
                  </a:cubicBezTo>
                  <a:cubicBezTo>
                    <a:pt x="220" y="209"/>
                    <a:pt x="224" y="203"/>
                    <a:pt x="227" y="197"/>
                  </a:cubicBezTo>
                  <a:cubicBezTo>
                    <a:pt x="229" y="196"/>
                    <a:pt x="230" y="195"/>
                    <a:pt x="231" y="194"/>
                  </a:cubicBezTo>
                  <a:cubicBezTo>
                    <a:pt x="231" y="193"/>
                    <a:pt x="231" y="193"/>
                    <a:pt x="231" y="193"/>
                  </a:cubicBezTo>
                  <a:cubicBezTo>
                    <a:pt x="229" y="193"/>
                    <a:pt x="228" y="193"/>
                    <a:pt x="227" y="194"/>
                  </a:cubicBezTo>
                  <a:cubicBezTo>
                    <a:pt x="227" y="193"/>
                    <a:pt x="227" y="193"/>
                    <a:pt x="227" y="193"/>
                  </a:cubicBezTo>
                  <a:cubicBezTo>
                    <a:pt x="227" y="193"/>
                    <a:pt x="228" y="193"/>
                    <a:pt x="228" y="193"/>
                  </a:cubicBezTo>
                  <a:cubicBezTo>
                    <a:pt x="230" y="192"/>
                    <a:pt x="231" y="190"/>
                    <a:pt x="232" y="188"/>
                  </a:cubicBezTo>
                  <a:cubicBezTo>
                    <a:pt x="232" y="188"/>
                    <a:pt x="232" y="188"/>
                    <a:pt x="233" y="188"/>
                  </a:cubicBezTo>
                  <a:cubicBezTo>
                    <a:pt x="233" y="188"/>
                    <a:pt x="233" y="188"/>
                    <a:pt x="233" y="188"/>
                  </a:cubicBezTo>
                  <a:cubicBezTo>
                    <a:pt x="234" y="187"/>
                    <a:pt x="234" y="185"/>
                    <a:pt x="235" y="184"/>
                  </a:cubicBezTo>
                  <a:cubicBezTo>
                    <a:pt x="242" y="175"/>
                    <a:pt x="246" y="164"/>
                    <a:pt x="246" y="153"/>
                  </a:cubicBezTo>
                  <a:cubicBezTo>
                    <a:pt x="246" y="152"/>
                    <a:pt x="246" y="151"/>
                    <a:pt x="246" y="150"/>
                  </a:cubicBezTo>
                  <a:cubicBezTo>
                    <a:pt x="248" y="145"/>
                    <a:pt x="248" y="140"/>
                    <a:pt x="248" y="134"/>
                  </a:cubicBezTo>
                  <a:cubicBezTo>
                    <a:pt x="249" y="132"/>
                    <a:pt x="249" y="129"/>
                    <a:pt x="250" y="126"/>
                  </a:cubicBezTo>
                  <a:cubicBezTo>
                    <a:pt x="250" y="128"/>
                    <a:pt x="250" y="131"/>
                    <a:pt x="250" y="133"/>
                  </a:cubicBezTo>
                  <a:cubicBezTo>
                    <a:pt x="250" y="134"/>
                    <a:pt x="251" y="134"/>
                    <a:pt x="252" y="133"/>
                  </a:cubicBezTo>
                  <a:cubicBezTo>
                    <a:pt x="250" y="164"/>
                    <a:pt x="237" y="193"/>
                    <a:pt x="215" y="215"/>
                  </a:cubicBezTo>
                  <a:close/>
                </a:path>
              </a:pathLst>
            </a:custGeom>
            <a:solidFill>
              <a:srgbClr val="88CBD5"/>
            </a:solidFill>
            <a:ln>
              <a:noFill/>
            </a:ln>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endParaRPr lang="zh-CN" altLang="en-US" b="1"/>
            </a:p>
          </p:txBody>
        </p:sp>
        <p:sp>
          <p:nvSpPr>
            <p:cNvPr id="303108" name="MH_SubTitle_1"/>
            <p:cNvSpPr>
              <a:spLocks noEditPoints="1"/>
            </p:cNvSpPr>
            <p:nvPr>
              <p:custDataLst>
                <p:tags r:id="rId4"/>
              </p:custDataLst>
            </p:nvPr>
          </p:nvSpPr>
          <p:spPr bwMode="auto">
            <a:xfrm>
              <a:off x="5621339" y="2073275"/>
              <a:ext cx="955675" cy="960438"/>
            </a:xfrm>
            <a:custGeom>
              <a:gdLst>
                <a:gd name="T0" fmla="*/ 792603 w 252"/>
                <a:gd name="T1" fmla="*/ 808590 h 253"/>
                <a:gd name="T2" fmla="*/ 53093 w 252"/>
                <a:gd name="T3" fmla="*/ 459340 h 253"/>
                <a:gd name="T4" fmla="*/ 876035 w 252"/>
                <a:gd name="T5" fmla="*/ 584614 h 253"/>
                <a:gd name="T6" fmla="*/ 94809 w 252"/>
                <a:gd name="T7" fmla="*/ 258141 h 253"/>
                <a:gd name="T8" fmla="*/ 731926 w 252"/>
                <a:gd name="T9" fmla="*/ 159440 h 253"/>
                <a:gd name="T10" fmla="*/ 451291 w 252"/>
                <a:gd name="T11" fmla="*/ 812386 h 253"/>
                <a:gd name="T12" fmla="*/ 94809 w 252"/>
                <a:gd name="T13" fmla="*/ 334065 h 253"/>
                <a:gd name="T14" fmla="*/ 451291 w 252"/>
                <a:gd name="T15" fmla="*/ 782017 h 253"/>
                <a:gd name="T16" fmla="*/ 128940 w 252"/>
                <a:gd name="T17" fmla="*/ 326473 h 253"/>
                <a:gd name="T18" fmla="*/ 424744 w 252"/>
                <a:gd name="T19" fmla="*/ 136663 h 253"/>
                <a:gd name="T20" fmla="*/ 739510 w 252"/>
                <a:gd name="T21" fmla="*/ 622576 h 253"/>
                <a:gd name="T22" fmla="*/ 436122 w 252"/>
                <a:gd name="T23" fmla="*/ 277122 h 253"/>
                <a:gd name="T24" fmla="*/ 523346 w 252"/>
                <a:gd name="T25" fmla="*/ 561837 h 253"/>
                <a:gd name="T26" fmla="*/ 659871 w 252"/>
                <a:gd name="T27" fmla="*/ 455544 h 253"/>
                <a:gd name="T28" fmla="*/ 652286 w 252"/>
                <a:gd name="T29" fmla="*/ 368231 h 253"/>
                <a:gd name="T30" fmla="*/ 697794 w 252"/>
                <a:gd name="T31" fmla="*/ 368231 h 253"/>
                <a:gd name="T32" fmla="*/ 371651 w 252"/>
                <a:gd name="T33" fmla="*/ 497302 h 253"/>
                <a:gd name="T34" fmla="*/ 568854 w 252"/>
                <a:gd name="T35" fmla="*/ 607392 h 253"/>
                <a:gd name="T36" fmla="*/ 731926 w 252"/>
                <a:gd name="T37" fmla="*/ 402397 h 253"/>
                <a:gd name="T38" fmla="*/ 618155 w 252"/>
                <a:gd name="T39" fmla="*/ 311288 h 253"/>
                <a:gd name="T40" fmla="*/ 208580 w 252"/>
                <a:gd name="T41" fmla="*/ 463136 h 253"/>
                <a:gd name="T42" fmla="*/ 208580 w 252"/>
                <a:gd name="T43" fmla="*/ 315084 h 253"/>
                <a:gd name="T44" fmla="*/ 326143 w 252"/>
                <a:gd name="T45" fmla="*/ 250549 h 253"/>
                <a:gd name="T46" fmla="*/ 250296 w 252"/>
                <a:gd name="T47" fmla="*/ 425174 h 253"/>
                <a:gd name="T48" fmla="*/ 352690 w 252"/>
                <a:gd name="T49" fmla="*/ 341658 h 253"/>
                <a:gd name="T50" fmla="*/ 170656 w 252"/>
                <a:gd name="T51" fmla="*/ 383416 h 253"/>
                <a:gd name="T52" fmla="*/ 223749 w 252"/>
                <a:gd name="T53" fmla="*/ 349250 h 253"/>
                <a:gd name="T54" fmla="*/ 292012 w 252"/>
                <a:gd name="T55" fmla="*/ 474525 h 253"/>
                <a:gd name="T56" fmla="*/ 447499 w 252"/>
                <a:gd name="T57" fmla="*/ 603595 h 253"/>
                <a:gd name="T58" fmla="*/ 602985 w 252"/>
                <a:gd name="T59" fmla="*/ 656742 h 253"/>
                <a:gd name="T60" fmla="*/ 758472 w 252"/>
                <a:gd name="T61" fmla="*/ 356843 h 253"/>
                <a:gd name="T62" fmla="*/ 538515 w 252"/>
                <a:gd name="T63" fmla="*/ 186014 h 253"/>
                <a:gd name="T64" fmla="*/ 394406 w 252"/>
                <a:gd name="T65" fmla="*/ 136663 h 253"/>
                <a:gd name="T66" fmla="*/ 140317 w 252"/>
                <a:gd name="T67" fmla="*/ 421378 h 253"/>
                <a:gd name="T68" fmla="*/ 185826 w 252"/>
                <a:gd name="T69" fmla="*/ 614984 h 253"/>
                <a:gd name="T70" fmla="*/ 303389 w 252"/>
                <a:gd name="T71" fmla="*/ 531468 h 253"/>
                <a:gd name="T72" fmla="*/ 390613 w 252"/>
                <a:gd name="T73" fmla="*/ 744055 h 253"/>
                <a:gd name="T74" fmla="*/ 599193 w 252"/>
                <a:gd name="T75" fmla="*/ 698500 h 253"/>
                <a:gd name="T76" fmla="*/ 822942 w 252"/>
                <a:gd name="T77" fmla="*/ 599799 h 253"/>
                <a:gd name="T78" fmla="*/ 769849 w 252"/>
                <a:gd name="T79" fmla="*/ 235364 h 253"/>
                <a:gd name="T80" fmla="*/ 542308 w 252"/>
                <a:gd name="T81" fmla="*/ 56943 h 253"/>
                <a:gd name="T82" fmla="*/ 390613 w 252"/>
                <a:gd name="T83" fmla="*/ 121478 h 253"/>
                <a:gd name="T84" fmla="*/ 113771 w 252"/>
                <a:gd name="T85" fmla="*/ 356843 h 253"/>
                <a:gd name="T86" fmla="*/ 254088 w 252"/>
                <a:gd name="T87" fmla="*/ 763036 h 253"/>
                <a:gd name="T88" fmla="*/ 348897 w 252"/>
                <a:gd name="T89" fmla="*/ 694704 h 253"/>
                <a:gd name="T90" fmla="*/ 474045 w 252"/>
                <a:gd name="T91" fmla="*/ 854144 h 253"/>
                <a:gd name="T92" fmla="*/ 694002 w 252"/>
                <a:gd name="T93" fmla="*/ 755443 h 253"/>
                <a:gd name="T94" fmla="*/ 826735 w 252"/>
                <a:gd name="T95" fmla="*/ 292307 h 253"/>
                <a:gd name="T96" fmla="*/ 606778 w 252"/>
                <a:gd name="T97" fmla="*/ 30370 h 253"/>
                <a:gd name="T98" fmla="*/ 155487 w 252"/>
                <a:gd name="T99" fmla="*/ 144256 h 253"/>
                <a:gd name="T100" fmla="*/ 109978 w 252"/>
                <a:gd name="T101" fmla="*/ 561837 h 253"/>
                <a:gd name="T102" fmla="*/ 265465 w 252"/>
                <a:gd name="T103" fmla="*/ 865533 h 253"/>
                <a:gd name="T104" fmla="*/ 360274 w 252"/>
                <a:gd name="T105" fmla="*/ 838960 h 253"/>
                <a:gd name="T106" fmla="*/ 557477 w 252"/>
                <a:gd name="T107" fmla="*/ 869329 h 253"/>
                <a:gd name="T108" fmla="*/ 857074 w 252"/>
                <a:gd name="T109" fmla="*/ 573226 h 253"/>
                <a:gd name="T110" fmla="*/ 853281 w 252"/>
                <a:gd name="T111" fmla="*/ 250549 h 253"/>
                <a:gd name="T112" fmla="*/ 701587 w 252"/>
                <a:gd name="T113" fmla="*/ 98701 h 253"/>
                <a:gd name="T114" fmla="*/ 68263 w 252"/>
                <a:gd name="T115" fmla="*/ 360639 h 253"/>
                <a:gd name="T116" fmla="*/ 30339 w 252"/>
                <a:gd name="T117" fmla="*/ 440359 h 253"/>
                <a:gd name="T118" fmla="*/ 307181 w 252"/>
                <a:gd name="T119" fmla="*/ 854144 h 253"/>
                <a:gd name="T120" fmla="*/ 686417 w 252"/>
                <a:gd name="T121" fmla="*/ 869329 h 253"/>
                <a:gd name="T122" fmla="*/ 807773 w 252"/>
                <a:gd name="T123" fmla="*/ 148052 h 253"/>
                <a:gd name="T124" fmla="*/ 477838 w 252"/>
                <a:gd name="T125" fmla="*/ 941457 h 25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52"/>
                <a:gd name="T190" fmla="*/ 0 h 253"/>
                <a:gd name="T191" fmla="*/ 252 w 252"/>
                <a:gd name="T192" fmla="*/ 253 h 253"/>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51" h="253">
                  <a:moveTo>
                    <a:pt x="243" y="78"/>
                  </a:moveTo>
                  <a:cubicBezTo>
                    <a:pt x="237" y="63"/>
                    <a:pt x="227" y="49"/>
                    <a:pt x="216" y="37"/>
                  </a:cubicBezTo>
                  <a:cubicBezTo>
                    <a:pt x="204" y="25"/>
                    <a:pt x="190" y="16"/>
                    <a:pt x="175" y="9"/>
                  </a:cubicBezTo>
                  <a:cubicBezTo>
                    <a:pt x="160" y="3"/>
                    <a:pt x="143" y="0"/>
                    <a:pt x="126" y="0"/>
                  </a:cubicBezTo>
                  <a:cubicBezTo>
                    <a:pt x="93" y="0"/>
                    <a:pt x="60" y="13"/>
                    <a:pt x="37" y="37"/>
                  </a:cubicBezTo>
                  <a:cubicBezTo>
                    <a:pt x="23" y="51"/>
                    <a:pt x="13" y="68"/>
                    <a:pt x="7" y="86"/>
                  </a:cubicBezTo>
                  <a:cubicBezTo>
                    <a:pt x="6" y="88"/>
                    <a:pt x="5" y="89"/>
                    <a:pt x="5" y="90"/>
                  </a:cubicBezTo>
                  <a:cubicBezTo>
                    <a:pt x="4" y="90"/>
                    <a:pt x="4" y="91"/>
                    <a:pt x="4" y="91"/>
                  </a:cubicBezTo>
                  <a:cubicBezTo>
                    <a:pt x="3" y="92"/>
                    <a:pt x="3" y="92"/>
                    <a:pt x="3" y="92"/>
                  </a:cubicBezTo>
                  <a:cubicBezTo>
                    <a:pt x="3" y="93"/>
                    <a:pt x="3" y="93"/>
                    <a:pt x="3" y="93"/>
                  </a:cubicBezTo>
                  <a:cubicBezTo>
                    <a:pt x="4" y="93"/>
                    <a:pt x="4" y="93"/>
                    <a:pt x="4" y="93"/>
                  </a:cubicBezTo>
                  <a:cubicBezTo>
                    <a:pt x="4" y="93"/>
                    <a:pt x="4" y="93"/>
                    <a:pt x="4" y="93"/>
                  </a:cubicBezTo>
                  <a:cubicBezTo>
                    <a:pt x="4" y="92"/>
                    <a:pt x="4" y="92"/>
                    <a:pt x="4" y="92"/>
                  </a:cubicBezTo>
                  <a:cubicBezTo>
                    <a:pt x="5" y="92"/>
                    <a:pt x="5" y="91"/>
                    <a:pt x="5" y="91"/>
                  </a:cubicBezTo>
                  <a:cubicBezTo>
                    <a:pt x="5" y="92"/>
                    <a:pt x="5" y="93"/>
                    <a:pt x="4" y="95"/>
                  </a:cubicBezTo>
                  <a:cubicBezTo>
                    <a:pt x="4" y="95"/>
                    <a:pt x="4" y="95"/>
                    <a:pt x="4" y="96"/>
                  </a:cubicBezTo>
                  <a:cubicBezTo>
                    <a:pt x="3" y="96"/>
                    <a:pt x="3" y="97"/>
                    <a:pt x="4" y="97"/>
                  </a:cubicBezTo>
                  <a:cubicBezTo>
                    <a:pt x="1" y="106"/>
                    <a:pt x="0" y="116"/>
                    <a:pt x="0" y="126"/>
                  </a:cubicBezTo>
                  <a:cubicBezTo>
                    <a:pt x="0" y="143"/>
                    <a:pt x="4" y="159"/>
                    <a:pt x="10" y="175"/>
                  </a:cubicBezTo>
                  <a:cubicBezTo>
                    <a:pt x="11" y="176"/>
                    <a:pt x="12" y="178"/>
                    <a:pt x="13" y="180"/>
                  </a:cubicBezTo>
                  <a:cubicBezTo>
                    <a:pt x="12" y="180"/>
                    <a:pt x="12" y="181"/>
                    <a:pt x="12" y="181"/>
                  </a:cubicBezTo>
                  <a:cubicBezTo>
                    <a:pt x="13" y="182"/>
                    <a:pt x="14" y="183"/>
                    <a:pt x="14" y="184"/>
                  </a:cubicBezTo>
                  <a:cubicBezTo>
                    <a:pt x="20" y="195"/>
                    <a:pt x="28" y="206"/>
                    <a:pt x="37" y="215"/>
                  </a:cubicBezTo>
                  <a:cubicBezTo>
                    <a:pt x="37" y="215"/>
                    <a:pt x="37" y="215"/>
                    <a:pt x="37" y="215"/>
                  </a:cubicBezTo>
                  <a:cubicBezTo>
                    <a:pt x="37" y="216"/>
                    <a:pt x="37" y="216"/>
                    <a:pt x="37" y="217"/>
                  </a:cubicBezTo>
                  <a:cubicBezTo>
                    <a:pt x="39" y="219"/>
                    <a:pt x="42" y="221"/>
                    <a:pt x="44" y="223"/>
                  </a:cubicBezTo>
                  <a:cubicBezTo>
                    <a:pt x="47" y="225"/>
                    <a:pt x="50" y="227"/>
                    <a:pt x="54" y="229"/>
                  </a:cubicBezTo>
                  <a:cubicBezTo>
                    <a:pt x="60" y="234"/>
                    <a:pt x="68" y="238"/>
                    <a:pt x="76" y="242"/>
                  </a:cubicBezTo>
                  <a:cubicBezTo>
                    <a:pt x="76" y="242"/>
                    <a:pt x="76" y="242"/>
                    <a:pt x="76" y="242"/>
                  </a:cubicBezTo>
                  <a:cubicBezTo>
                    <a:pt x="77" y="243"/>
                    <a:pt x="78" y="243"/>
                    <a:pt x="80" y="243"/>
                  </a:cubicBezTo>
                  <a:cubicBezTo>
                    <a:pt x="95" y="249"/>
                    <a:pt x="110" y="253"/>
                    <a:pt x="126" y="253"/>
                  </a:cubicBezTo>
                  <a:cubicBezTo>
                    <a:pt x="143" y="253"/>
                    <a:pt x="160" y="250"/>
                    <a:pt x="175" y="243"/>
                  </a:cubicBezTo>
                  <a:cubicBezTo>
                    <a:pt x="190" y="237"/>
                    <a:pt x="204" y="227"/>
                    <a:pt x="216" y="216"/>
                  </a:cubicBezTo>
                  <a:cubicBezTo>
                    <a:pt x="227" y="204"/>
                    <a:pt x="237" y="190"/>
                    <a:pt x="243" y="175"/>
                  </a:cubicBezTo>
                  <a:cubicBezTo>
                    <a:pt x="249" y="159"/>
                    <a:pt x="252" y="143"/>
                    <a:pt x="252" y="126"/>
                  </a:cubicBezTo>
                  <a:cubicBezTo>
                    <a:pt x="252" y="110"/>
                    <a:pt x="249" y="93"/>
                    <a:pt x="243" y="78"/>
                  </a:cubicBezTo>
                  <a:close/>
                  <a:moveTo>
                    <a:pt x="252" y="126"/>
                  </a:moveTo>
                  <a:cubicBezTo>
                    <a:pt x="252" y="128"/>
                    <a:pt x="252" y="130"/>
                    <a:pt x="252" y="132"/>
                  </a:cubicBezTo>
                  <a:cubicBezTo>
                    <a:pt x="252" y="127"/>
                    <a:pt x="251" y="122"/>
                    <a:pt x="250" y="116"/>
                  </a:cubicBezTo>
                  <a:cubicBezTo>
                    <a:pt x="251" y="107"/>
                    <a:pt x="249" y="97"/>
                    <a:pt x="243" y="90"/>
                  </a:cubicBezTo>
                  <a:cubicBezTo>
                    <a:pt x="243" y="83"/>
                    <a:pt x="241" y="77"/>
                    <a:pt x="238" y="72"/>
                  </a:cubicBezTo>
                  <a:cubicBezTo>
                    <a:pt x="238" y="72"/>
                    <a:pt x="238" y="72"/>
                    <a:pt x="237" y="72"/>
                  </a:cubicBezTo>
                  <a:cubicBezTo>
                    <a:pt x="237" y="72"/>
                    <a:pt x="237" y="71"/>
                    <a:pt x="237" y="71"/>
                  </a:cubicBezTo>
                  <a:cubicBezTo>
                    <a:pt x="237" y="69"/>
                    <a:pt x="236" y="67"/>
                    <a:pt x="235" y="65"/>
                  </a:cubicBezTo>
                  <a:cubicBezTo>
                    <a:pt x="246" y="84"/>
                    <a:pt x="252" y="105"/>
                    <a:pt x="252" y="126"/>
                  </a:cubicBezTo>
                  <a:close/>
                  <a:moveTo>
                    <a:pt x="226" y="192"/>
                  </a:moveTo>
                  <a:cubicBezTo>
                    <a:pt x="223" y="195"/>
                    <a:pt x="223" y="195"/>
                    <a:pt x="223" y="195"/>
                  </a:cubicBezTo>
                  <a:cubicBezTo>
                    <a:pt x="223" y="195"/>
                    <a:pt x="222" y="196"/>
                    <a:pt x="222" y="196"/>
                  </a:cubicBezTo>
                  <a:cubicBezTo>
                    <a:pt x="222" y="196"/>
                    <a:pt x="222" y="195"/>
                    <a:pt x="222" y="195"/>
                  </a:cubicBezTo>
                  <a:cubicBezTo>
                    <a:pt x="223" y="194"/>
                    <a:pt x="223" y="193"/>
                    <a:pt x="224" y="192"/>
                  </a:cubicBezTo>
                  <a:cubicBezTo>
                    <a:pt x="224" y="192"/>
                    <a:pt x="224" y="192"/>
                    <a:pt x="224" y="191"/>
                  </a:cubicBezTo>
                  <a:cubicBezTo>
                    <a:pt x="225" y="190"/>
                    <a:pt x="226" y="189"/>
                    <a:pt x="227" y="188"/>
                  </a:cubicBezTo>
                  <a:cubicBezTo>
                    <a:pt x="226" y="190"/>
                    <a:pt x="226" y="191"/>
                    <a:pt x="226" y="192"/>
                  </a:cubicBezTo>
                  <a:close/>
                  <a:moveTo>
                    <a:pt x="227" y="194"/>
                  </a:moveTo>
                  <a:cubicBezTo>
                    <a:pt x="227" y="195"/>
                    <a:pt x="226" y="195"/>
                    <a:pt x="226" y="196"/>
                  </a:cubicBezTo>
                  <a:cubicBezTo>
                    <a:pt x="226" y="196"/>
                    <a:pt x="226" y="196"/>
                    <a:pt x="226" y="196"/>
                  </a:cubicBezTo>
                  <a:cubicBezTo>
                    <a:pt x="226" y="195"/>
                    <a:pt x="226" y="195"/>
                    <a:pt x="226" y="195"/>
                  </a:cubicBezTo>
                  <a:cubicBezTo>
                    <a:pt x="227" y="195"/>
                    <a:pt x="227" y="194"/>
                    <a:pt x="227" y="194"/>
                  </a:cubicBezTo>
                  <a:close/>
                  <a:moveTo>
                    <a:pt x="220" y="193"/>
                  </a:moveTo>
                  <a:cubicBezTo>
                    <a:pt x="222" y="191"/>
                    <a:pt x="224" y="188"/>
                    <a:pt x="225" y="185"/>
                  </a:cubicBezTo>
                  <a:cubicBezTo>
                    <a:pt x="224" y="188"/>
                    <a:pt x="223" y="190"/>
                    <a:pt x="222" y="192"/>
                  </a:cubicBezTo>
                  <a:cubicBezTo>
                    <a:pt x="221" y="192"/>
                    <a:pt x="221" y="193"/>
                    <a:pt x="220" y="193"/>
                  </a:cubicBezTo>
                  <a:close/>
                  <a:moveTo>
                    <a:pt x="217" y="197"/>
                  </a:moveTo>
                  <a:cubicBezTo>
                    <a:pt x="217" y="197"/>
                    <a:pt x="217" y="197"/>
                    <a:pt x="217" y="197"/>
                  </a:cubicBezTo>
                  <a:cubicBezTo>
                    <a:pt x="216" y="199"/>
                    <a:pt x="216" y="200"/>
                    <a:pt x="215" y="201"/>
                  </a:cubicBezTo>
                  <a:cubicBezTo>
                    <a:pt x="214" y="202"/>
                    <a:pt x="213" y="204"/>
                    <a:pt x="212" y="205"/>
                  </a:cubicBezTo>
                  <a:cubicBezTo>
                    <a:pt x="212" y="205"/>
                    <a:pt x="211" y="205"/>
                    <a:pt x="211" y="205"/>
                  </a:cubicBezTo>
                  <a:cubicBezTo>
                    <a:pt x="208" y="207"/>
                    <a:pt x="204" y="210"/>
                    <a:pt x="201" y="213"/>
                  </a:cubicBezTo>
                  <a:cubicBezTo>
                    <a:pt x="205" y="209"/>
                    <a:pt x="209" y="205"/>
                    <a:pt x="212" y="200"/>
                  </a:cubicBezTo>
                  <a:cubicBezTo>
                    <a:pt x="212" y="200"/>
                    <a:pt x="212" y="200"/>
                    <a:pt x="212" y="200"/>
                  </a:cubicBezTo>
                  <a:cubicBezTo>
                    <a:pt x="212" y="200"/>
                    <a:pt x="212" y="200"/>
                    <a:pt x="212" y="200"/>
                  </a:cubicBezTo>
                  <a:cubicBezTo>
                    <a:pt x="212" y="199"/>
                    <a:pt x="212" y="199"/>
                    <a:pt x="211" y="199"/>
                  </a:cubicBezTo>
                  <a:cubicBezTo>
                    <a:pt x="211" y="199"/>
                    <a:pt x="211" y="198"/>
                    <a:pt x="212" y="198"/>
                  </a:cubicBezTo>
                  <a:cubicBezTo>
                    <a:pt x="217" y="192"/>
                    <a:pt x="222" y="186"/>
                    <a:pt x="225" y="179"/>
                  </a:cubicBezTo>
                  <a:cubicBezTo>
                    <a:pt x="227" y="176"/>
                    <a:pt x="229" y="173"/>
                    <a:pt x="231" y="170"/>
                  </a:cubicBezTo>
                  <a:cubicBezTo>
                    <a:pt x="230" y="172"/>
                    <a:pt x="230" y="174"/>
                    <a:pt x="229" y="177"/>
                  </a:cubicBezTo>
                  <a:cubicBezTo>
                    <a:pt x="225" y="183"/>
                    <a:pt x="221" y="190"/>
                    <a:pt x="217" y="197"/>
                  </a:cubicBezTo>
                  <a:close/>
                  <a:moveTo>
                    <a:pt x="208" y="213"/>
                  </a:moveTo>
                  <a:cubicBezTo>
                    <a:pt x="209" y="213"/>
                    <a:pt x="209" y="212"/>
                    <a:pt x="210" y="212"/>
                  </a:cubicBezTo>
                  <a:cubicBezTo>
                    <a:pt x="210" y="212"/>
                    <a:pt x="209" y="213"/>
                    <a:pt x="209" y="213"/>
                  </a:cubicBezTo>
                  <a:cubicBezTo>
                    <a:pt x="209" y="213"/>
                    <a:pt x="209" y="213"/>
                    <a:pt x="209" y="213"/>
                  </a:cubicBezTo>
                  <a:cubicBezTo>
                    <a:pt x="209" y="213"/>
                    <a:pt x="208" y="213"/>
                    <a:pt x="208" y="213"/>
                  </a:cubicBezTo>
                  <a:cubicBezTo>
                    <a:pt x="208" y="214"/>
                    <a:pt x="208" y="214"/>
                    <a:pt x="208" y="214"/>
                  </a:cubicBezTo>
                  <a:cubicBezTo>
                    <a:pt x="208" y="214"/>
                    <a:pt x="208" y="213"/>
                    <a:pt x="208" y="213"/>
                  </a:cubicBezTo>
                  <a:close/>
                  <a:moveTo>
                    <a:pt x="206" y="214"/>
                  </a:moveTo>
                  <a:cubicBezTo>
                    <a:pt x="206" y="214"/>
                    <a:pt x="205" y="215"/>
                    <a:pt x="205" y="215"/>
                  </a:cubicBezTo>
                  <a:cubicBezTo>
                    <a:pt x="206" y="213"/>
                    <a:pt x="207" y="212"/>
                    <a:pt x="209" y="210"/>
                  </a:cubicBezTo>
                  <a:cubicBezTo>
                    <a:pt x="208" y="211"/>
                    <a:pt x="207" y="213"/>
                    <a:pt x="206" y="214"/>
                  </a:cubicBezTo>
                  <a:close/>
                  <a:moveTo>
                    <a:pt x="209" y="211"/>
                  </a:moveTo>
                  <a:cubicBezTo>
                    <a:pt x="210" y="210"/>
                    <a:pt x="211" y="209"/>
                    <a:pt x="211" y="209"/>
                  </a:cubicBezTo>
                  <a:cubicBezTo>
                    <a:pt x="211" y="209"/>
                    <a:pt x="211" y="210"/>
                    <a:pt x="210" y="210"/>
                  </a:cubicBezTo>
                  <a:cubicBezTo>
                    <a:pt x="210" y="211"/>
                    <a:pt x="210" y="211"/>
                    <a:pt x="209" y="211"/>
                  </a:cubicBezTo>
                  <a:close/>
                  <a:moveTo>
                    <a:pt x="216" y="207"/>
                  </a:moveTo>
                  <a:cubicBezTo>
                    <a:pt x="217" y="207"/>
                    <a:pt x="217" y="207"/>
                    <a:pt x="217" y="206"/>
                  </a:cubicBezTo>
                  <a:cubicBezTo>
                    <a:pt x="215" y="209"/>
                    <a:pt x="213" y="212"/>
                    <a:pt x="212" y="215"/>
                  </a:cubicBezTo>
                  <a:cubicBezTo>
                    <a:pt x="211" y="216"/>
                    <a:pt x="210" y="216"/>
                    <a:pt x="210" y="217"/>
                  </a:cubicBezTo>
                  <a:cubicBezTo>
                    <a:pt x="212" y="214"/>
                    <a:pt x="214" y="211"/>
                    <a:pt x="216" y="207"/>
                  </a:cubicBezTo>
                  <a:close/>
                  <a:moveTo>
                    <a:pt x="192" y="225"/>
                  </a:moveTo>
                  <a:cubicBezTo>
                    <a:pt x="193" y="225"/>
                    <a:pt x="193" y="225"/>
                    <a:pt x="193" y="224"/>
                  </a:cubicBezTo>
                  <a:cubicBezTo>
                    <a:pt x="193" y="225"/>
                    <a:pt x="193" y="225"/>
                    <a:pt x="194" y="225"/>
                  </a:cubicBezTo>
                  <a:cubicBezTo>
                    <a:pt x="194" y="225"/>
                    <a:pt x="194" y="225"/>
                    <a:pt x="194" y="225"/>
                  </a:cubicBezTo>
                  <a:cubicBezTo>
                    <a:pt x="191" y="227"/>
                    <a:pt x="189" y="229"/>
                    <a:pt x="187" y="231"/>
                  </a:cubicBezTo>
                  <a:cubicBezTo>
                    <a:pt x="186" y="231"/>
                    <a:pt x="185" y="232"/>
                    <a:pt x="184" y="232"/>
                  </a:cubicBezTo>
                  <a:cubicBezTo>
                    <a:pt x="184" y="232"/>
                    <a:pt x="183" y="231"/>
                    <a:pt x="183" y="231"/>
                  </a:cubicBezTo>
                  <a:cubicBezTo>
                    <a:pt x="181" y="232"/>
                    <a:pt x="179" y="233"/>
                    <a:pt x="178" y="233"/>
                  </a:cubicBezTo>
                  <a:cubicBezTo>
                    <a:pt x="179" y="233"/>
                    <a:pt x="179" y="232"/>
                    <a:pt x="180" y="231"/>
                  </a:cubicBezTo>
                  <a:cubicBezTo>
                    <a:pt x="183" y="229"/>
                    <a:pt x="186" y="227"/>
                    <a:pt x="189" y="225"/>
                  </a:cubicBezTo>
                  <a:cubicBezTo>
                    <a:pt x="192" y="224"/>
                    <a:pt x="194" y="222"/>
                    <a:pt x="196" y="220"/>
                  </a:cubicBezTo>
                  <a:cubicBezTo>
                    <a:pt x="195" y="221"/>
                    <a:pt x="194" y="222"/>
                    <a:pt x="193" y="223"/>
                  </a:cubicBezTo>
                  <a:cubicBezTo>
                    <a:pt x="193" y="223"/>
                    <a:pt x="193" y="223"/>
                    <a:pt x="193" y="223"/>
                  </a:cubicBezTo>
                  <a:cubicBezTo>
                    <a:pt x="192" y="224"/>
                    <a:pt x="192" y="224"/>
                    <a:pt x="192" y="224"/>
                  </a:cubicBezTo>
                  <a:cubicBezTo>
                    <a:pt x="191" y="225"/>
                    <a:pt x="192" y="225"/>
                    <a:pt x="192" y="225"/>
                  </a:cubicBezTo>
                  <a:close/>
                  <a:moveTo>
                    <a:pt x="190" y="231"/>
                  </a:moveTo>
                  <a:cubicBezTo>
                    <a:pt x="188" y="232"/>
                    <a:pt x="187" y="233"/>
                    <a:pt x="186" y="234"/>
                  </a:cubicBezTo>
                  <a:cubicBezTo>
                    <a:pt x="186" y="233"/>
                    <a:pt x="187" y="233"/>
                    <a:pt x="187" y="232"/>
                  </a:cubicBezTo>
                  <a:cubicBezTo>
                    <a:pt x="188" y="232"/>
                    <a:pt x="189" y="231"/>
                    <a:pt x="190" y="231"/>
                  </a:cubicBezTo>
                  <a:close/>
                  <a:moveTo>
                    <a:pt x="118" y="243"/>
                  </a:moveTo>
                  <a:cubicBezTo>
                    <a:pt x="116" y="242"/>
                    <a:pt x="115" y="241"/>
                    <a:pt x="113" y="241"/>
                  </a:cubicBezTo>
                  <a:cubicBezTo>
                    <a:pt x="116" y="242"/>
                    <a:pt x="120" y="243"/>
                    <a:pt x="123" y="245"/>
                  </a:cubicBezTo>
                  <a:cubicBezTo>
                    <a:pt x="121" y="246"/>
                    <a:pt x="121" y="246"/>
                    <a:pt x="121" y="246"/>
                  </a:cubicBezTo>
                  <a:cubicBezTo>
                    <a:pt x="121" y="246"/>
                    <a:pt x="121" y="246"/>
                    <a:pt x="121" y="246"/>
                  </a:cubicBezTo>
                  <a:cubicBezTo>
                    <a:pt x="120" y="245"/>
                    <a:pt x="119" y="245"/>
                    <a:pt x="119" y="245"/>
                  </a:cubicBezTo>
                  <a:cubicBezTo>
                    <a:pt x="117" y="245"/>
                    <a:pt x="116" y="244"/>
                    <a:pt x="115" y="244"/>
                  </a:cubicBezTo>
                  <a:cubicBezTo>
                    <a:pt x="116" y="244"/>
                    <a:pt x="117" y="244"/>
                    <a:pt x="118" y="244"/>
                  </a:cubicBezTo>
                  <a:cubicBezTo>
                    <a:pt x="118" y="244"/>
                    <a:pt x="119" y="243"/>
                    <a:pt x="118" y="243"/>
                  </a:cubicBezTo>
                  <a:close/>
                  <a:moveTo>
                    <a:pt x="60" y="233"/>
                  </a:moveTo>
                  <a:cubicBezTo>
                    <a:pt x="66" y="236"/>
                    <a:pt x="72" y="238"/>
                    <a:pt x="78" y="240"/>
                  </a:cubicBezTo>
                  <a:cubicBezTo>
                    <a:pt x="78" y="240"/>
                    <a:pt x="78" y="241"/>
                    <a:pt x="78" y="241"/>
                  </a:cubicBezTo>
                  <a:cubicBezTo>
                    <a:pt x="78" y="241"/>
                    <a:pt x="77" y="241"/>
                    <a:pt x="77" y="241"/>
                  </a:cubicBezTo>
                  <a:cubicBezTo>
                    <a:pt x="71" y="239"/>
                    <a:pt x="66" y="236"/>
                    <a:pt x="60" y="233"/>
                  </a:cubicBezTo>
                  <a:close/>
                  <a:moveTo>
                    <a:pt x="5" y="106"/>
                  </a:moveTo>
                  <a:cubicBezTo>
                    <a:pt x="5" y="107"/>
                    <a:pt x="4" y="109"/>
                    <a:pt x="4" y="110"/>
                  </a:cubicBezTo>
                  <a:cubicBezTo>
                    <a:pt x="4" y="106"/>
                    <a:pt x="4" y="102"/>
                    <a:pt x="5" y="98"/>
                  </a:cubicBezTo>
                  <a:cubicBezTo>
                    <a:pt x="6" y="99"/>
                    <a:pt x="6" y="100"/>
                    <a:pt x="6" y="101"/>
                  </a:cubicBezTo>
                  <a:cubicBezTo>
                    <a:pt x="6" y="103"/>
                    <a:pt x="6" y="104"/>
                    <a:pt x="5" y="106"/>
                  </a:cubicBezTo>
                  <a:cubicBezTo>
                    <a:pt x="5" y="106"/>
                    <a:pt x="5" y="106"/>
                    <a:pt x="5" y="106"/>
                  </a:cubicBezTo>
                  <a:close/>
                  <a:moveTo>
                    <a:pt x="5" y="116"/>
                  </a:moveTo>
                  <a:cubicBezTo>
                    <a:pt x="5" y="117"/>
                    <a:pt x="5" y="118"/>
                    <a:pt x="5" y="119"/>
                  </a:cubicBezTo>
                  <a:cubicBezTo>
                    <a:pt x="5" y="120"/>
                    <a:pt x="5" y="120"/>
                    <a:pt x="5" y="121"/>
                  </a:cubicBezTo>
                  <a:cubicBezTo>
                    <a:pt x="5" y="118"/>
                    <a:pt x="5" y="116"/>
                    <a:pt x="5" y="113"/>
                  </a:cubicBezTo>
                  <a:cubicBezTo>
                    <a:pt x="5" y="114"/>
                    <a:pt x="5" y="115"/>
                    <a:pt x="5" y="116"/>
                  </a:cubicBezTo>
                  <a:close/>
                  <a:moveTo>
                    <a:pt x="5" y="153"/>
                  </a:moveTo>
                  <a:cubicBezTo>
                    <a:pt x="6" y="154"/>
                    <a:pt x="6" y="155"/>
                    <a:pt x="6" y="156"/>
                  </a:cubicBezTo>
                  <a:cubicBezTo>
                    <a:pt x="6" y="156"/>
                    <a:pt x="6" y="157"/>
                    <a:pt x="7" y="157"/>
                  </a:cubicBezTo>
                  <a:cubicBezTo>
                    <a:pt x="7" y="157"/>
                    <a:pt x="7" y="158"/>
                    <a:pt x="7" y="158"/>
                  </a:cubicBezTo>
                  <a:cubicBezTo>
                    <a:pt x="7" y="158"/>
                    <a:pt x="7" y="158"/>
                    <a:pt x="7" y="158"/>
                  </a:cubicBezTo>
                  <a:cubicBezTo>
                    <a:pt x="8" y="161"/>
                    <a:pt x="8" y="164"/>
                    <a:pt x="9" y="167"/>
                  </a:cubicBezTo>
                  <a:cubicBezTo>
                    <a:pt x="9" y="166"/>
                    <a:pt x="9" y="166"/>
                    <a:pt x="9" y="165"/>
                  </a:cubicBezTo>
                  <a:cubicBezTo>
                    <a:pt x="8" y="165"/>
                    <a:pt x="7" y="165"/>
                    <a:pt x="8" y="165"/>
                  </a:cubicBezTo>
                  <a:cubicBezTo>
                    <a:pt x="5" y="156"/>
                    <a:pt x="3" y="146"/>
                    <a:pt x="2" y="136"/>
                  </a:cubicBezTo>
                  <a:cubicBezTo>
                    <a:pt x="3" y="142"/>
                    <a:pt x="4" y="147"/>
                    <a:pt x="5" y="153"/>
                  </a:cubicBezTo>
                  <a:close/>
                  <a:moveTo>
                    <a:pt x="2" y="119"/>
                  </a:moveTo>
                  <a:cubicBezTo>
                    <a:pt x="2" y="117"/>
                    <a:pt x="2" y="116"/>
                    <a:pt x="2" y="114"/>
                  </a:cubicBezTo>
                  <a:cubicBezTo>
                    <a:pt x="2" y="115"/>
                    <a:pt x="2" y="116"/>
                    <a:pt x="2" y="116"/>
                  </a:cubicBezTo>
                  <a:cubicBezTo>
                    <a:pt x="2" y="116"/>
                    <a:pt x="2" y="116"/>
                    <a:pt x="2" y="116"/>
                  </a:cubicBezTo>
                  <a:cubicBezTo>
                    <a:pt x="2" y="117"/>
                    <a:pt x="2" y="118"/>
                    <a:pt x="2" y="119"/>
                  </a:cubicBezTo>
                  <a:close/>
                  <a:moveTo>
                    <a:pt x="13" y="106"/>
                  </a:moveTo>
                  <a:cubicBezTo>
                    <a:pt x="13" y="112"/>
                    <a:pt x="14" y="118"/>
                    <a:pt x="15" y="124"/>
                  </a:cubicBezTo>
                  <a:cubicBezTo>
                    <a:pt x="15" y="124"/>
                    <a:pt x="14" y="124"/>
                    <a:pt x="14" y="124"/>
                  </a:cubicBezTo>
                  <a:cubicBezTo>
                    <a:pt x="14" y="123"/>
                    <a:pt x="14" y="122"/>
                    <a:pt x="14" y="121"/>
                  </a:cubicBezTo>
                  <a:cubicBezTo>
                    <a:pt x="14" y="120"/>
                    <a:pt x="13" y="120"/>
                    <a:pt x="13" y="120"/>
                  </a:cubicBezTo>
                  <a:cubicBezTo>
                    <a:pt x="12" y="116"/>
                    <a:pt x="11" y="112"/>
                    <a:pt x="11" y="108"/>
                  </a:cubicBezTo>
                  <a:cubicBezTo>
                    <a:pt x="11" y="108"/>
                    <a:pt x="12" y="108"/>
                    <a:pt x="12" y="108"/>
                  </a:cubicBezTo>
                  <a:cubicBezTo>
                    <a:pt x="12" y="107"/>
                    <a:pt x="12" y="107"/>
                    <a:pt x="13" y="106"/>
                  </a:cubicBezTo>
                  <a:close/>
                  <a:moveTo>
                    <a:pt x="12" y="103"/>
                  </a:moveTo>
                  <a:cubicBezTo>
                    <a:pt x="12" y="102"/>
                    <a:pt x="12" y="101"/>
                    <a:pt x="12" y="100"/>
                  </a:cubicBezTo>
                  <a:cubicBezTo>
                    <a:pt x="12" y="101"/>
                    <a:pt x="12" y="102"/>
                    <a:pt x="12" y="103"/>
                  </a:cubicBezTo>
                  <a:cubicBezTo>
                    <a:pt x="12" y="103"/>
                    <a:pt x="12" y="103"/>
                    <a:pt x="12" y="103"/>
                  </a:cubicBezTo>
                  <a:close/>
                  <a:moveTo>
                    <a:pt x="13" y="94"/>
                  </a:moveTo>
                  <a:cubicBezTo>
                    <a:pt x="13" y="93"/>
                    <a:pt x="14" y="93"/>
                    <a:pt x="14" y="93"/>
                  </a:cubicBezTo>
                  <a:cubicBezTo>
                    <a:pt x="14" y="94"/>
                    <a:pt x="14" y="95"/>
                    <a:pt x="14" y="96"/>
                  </a:cubicBezTo>
                  <a:cubicBezTo>
                    <a:pt x="13" y="95"/>
                    <a:pt x="13" y="95"/>
                    <a:pt x="13" y="94"/>
                  </a:cubicBezTo>
                  <a:close/>
                  <a:moveTo>
                    <a:pt x="15" y="72"/>
                  </a:moveTo>
                  <a:cubicBezTo>
                    <a:pt x="16" y="72"/>
                    <a:pt x="16" y="72"/>
                    <a:pt x="17" y="72"/>
                  </a:cubicBezTo>
                  <a:cubicBezTo>
                    <a:pt x="15" y="74"/>
                    <a:pt x="13" y="77"/>
                    <a:pt x="11" y="80"/>
                  </a:cubicBezTo>
                  <a:cubicBezTo>
                    <a:pt x="11" y="79"/>
                    <a:pt x="11" y="79"/>
                    <a:pt x="11" y="79"/>
                  </a:cubicBezTo>
                  <a:cubicBezTo>
                    <a:pt x="12" y="78"/>
                    <a:pt x="12" y="78"/>
                    <a:pt x="12" y="77"/>
                  </a:cubicBezTo>
                  <a:cubicBezTo>
                    <a:pt x="13" y="75"/>
                    <a:pt x="14" y="73"/>
                    <a:pt x="14" y="71"/>
                  </a:cubicBezTo>
                  <a:cubicBezTo>
                    <a:pt x="15" y="72"/>
                    <a:pt x="15" y="72"/>
                    <a:pt x="15" y="72"/>
                  </a:cubicBezTo>
                  <a:close/>
                  <a:moveTo>
                    <a:pt x="36" y="41"/>
                  </a:moveTo>
                  <a:cubicBezTo>
                    <a:pt x="36" y="41"/>
                    <a:pt x="36" y="41"/>
                    <a:pt x="37" y="41"/>
                  </a:cubicBezTo>
                  <a:cubicBezTo>
                    <a:pt x="37" y="40"/>
                    <a:pt x="38" y="40"/>
                    <a:pt x="39" y="40"/>
                  </a:cubicBezTo>
                  <a:cubicBezTo>
                    <a:pt x="37" y="41"/>
                    <a:pt x="35" y="43"/>
                    <a:pt x="34" y="45"/>
                  </a:cubicBezTo>
                  <a:cubicBezTo>
                    <a:pt x="30" y="49"/>
                    <a:pt x="26" y="53"/>
                    <a:pt x="24" y="58"/>
                  </a:cubicBezTo>
                  <a:cubicBezTo>
                    <a:pt x="22" y="59"/>
                    <a:pt x="21" y="61"/>
                    <a:pt x="19" y="63"/>
                  </a:cubicBezTo>
                  <a:cubicBezTo>
                    <a:pt x="24" y="55"/>
                    <a:pt x="30" y="47"/>
                    <a:pt x="36" y="41"/>
                  </a:cubicBezTo>
                  <a:close/>
                  <a:moveTo>
                    <a:pt x="124" y="9"/>
                  </a:moveTo>
                  <a:cubicBezTo>
                    <a:pt x="123" y="9"/>
                    <a:pt x="123" y="9"/>
                    <a:pt x="123" y="9"/>
                  </a:cubicBezTo>
                  <a:cubicBezTo>
                    <a:pt x="120" y="9"/>
                    <a:pt x="118" y="9"/>
                    <a:pt x="115" y="9"/>
                  </a:cubicBezTo>
                  <a:cubicBezTo>
                    <a:pt x="115" y="9"/>
                    <a:pt x="115" y="9"/>
                    <a:pt x="115" y="10"/>
                  </a:cubicBezTo>
                  <a:cubicBezTo>
                    <a:pt x="114" y="10"/>
                    <a:pt x="114" y="10"/>
                    <a:pt x="113" y="10"/>
                  </a:cubicBezTo>
                  <a:cubicBezTo>
                    <a:pt x="113" y="10"/>
                    <a:pt x="113" y="9"/>
                    <a:pt x="113" y="9"/>
                  </a:cubicBezTo>
                  <a:cubicBezTo>
                    <a:pt x="114" y="9"/>
                    <a:pt x="115" y="8"/>
                    <a:pt x="116" y="8"/>
                  </a:cubicBezTo>
                  <a:cubicBezTo>
                    <a:pt x="116" y="7"/>
                    <a:pt x="116" y="7"/>
                    <a:pt x="116" y="7"/>
                  </a:cubicBezTo>
                  <a:cubicBezTo>
                    <a:pt x="119" y="8"/>
                    <a:pt x="121" y="8"/>
                    <a:pt x="124" y="9"/>
                  </a:cubicBezTo>
                  <a:close/>
                  <a:moveTo>
                    <a:pt x="118" y="4"/>
                  </a:moveTo>
                  <a:cubicBezTo>
                    <a:pt x="118" y="4"/>
                    <a:pt x="118" y="4"/>
                    <a:pt x="118" y="4"/>
                  </a:cubicBezTo>
                  <a:cubicBezTo>
                    <a:pt x="118" y="5"/>
                    <a:pt x="119" y="5"/>
                    <a:pt x="120" y="5"/>
                  </a:cubicBezTo>
                  <a:cubicBezTo>
                    <a:pt x="120" y="5"/>
                    <a:pt x="120" y="5"/>
                    <a:pt x="120" y="5"/>
                  </a:cubicBezTo>
                  <a:cubicBezTo>
                    <a:pt x="119" y="5"/>
                    <a:pt x="119" y="5"/>
                    <a:pt x="118" y="5"/>
                  </a:cubicBezTo>
                  <a:cubicBezTo>
                    <a:pt x="118" y="5"/>
                    <a:pt x="118" y="5"/>
                    <a:pt x="118" y="4"/>
                  </a:cubicBezTo>
                  <a:close/>
                  <a:moveTo>
                    <a:pt x="233" y="77"/>
                  </a:moveTo>
                  <a:cubicBezTo>
                    <a:pt x="233" y="77"/>
                    <a:pt x="234" y="77"/>
                    <a:pt x="234" y="77"/>
                  </a:cubicBezTo>
                  <a:cubicBezTo>
                    <a:pt x="236" y="79"/>
                    <a:pt x="237" y="82"/>
                    <a:pt x="239" y="85"/>
                  </a:cubicBezTo>
                  <a:cubicBezTo>
                    <a:pt x="239" y="86"/>
                    <a:pt x="239" y="87"/>
                    <a:pt x="239" y="88"/>
                  </a:cubicBezTo>
                  <a:cubicBezTo>
                    <a:pt x="240" y="90"/>
                    <a:pt x="240" y="92"/>
                    <a:pt x="240" y="93"/>
                  </a:cubicBezTo>
                  <a:cubicBezTo>
                    <a:pt x="238" y="88"/>
                    <a:pt x="235" y="82"/>
                    <a:pt x="233" y="77"/>
                  </a:cubicBezTo>
                  <a:close/>
                  <a:moveTo>
                    <a:pt x="241" y="99"/>
                  </a:moveTo>
                  <a:cubicBezTo>
                    <a:pt x="242" y="103"/>
                    <a:pt x="243" y="108"/>
                    <a:pt x="244" y="112"/>
                  </a:cubicBezTo>
                  <a:cubicBezTo>
                    <a:pt x="244" y="113"/>
                    <a:pt x="244" y="114"/>
                    <a:pt x="244" y="115"/>
                  </a:cubicBezTo>
                  <a:cubicBezTo>
                    <a:pt x="243" y="110"/>
                    <a:pt x="241" y="105"/>
                    <a:pt x="240" y="100"/>
                  </a:cubicBezTo>
                  <a:cubicBezTo>
                    <a:pt x="240" y="99"/>
                    <a:pt x="240" y="99"/>
                    <a:pt x="240" y="98"/>
                  </a:cubicBezTo>
                  <a:cubicBezTo>
                    <a:pt x="239" y="96"/>
                    <a:pt x="238" y="94"/>
                    <a:pt x="238" y="92"/>
                  </a:cubicBezTo>
                  <a:cubicBezTo>
                    <a:pt x="239" y="94"/>
                    <a:pt x="240" y="97"/>
                    <a:pt x="241" y="99"/>
                  </a:cubicBezTo>
                  <a:close/>
                  <a:moveTo>
                    <a:pt x="235" y="172"/>
                  </a:moveTo>
                  <a:cubicBezTo>
                    <a:pt x="235" y="173"/>
                    <a:pt x="234" y="175"/>
                    <a:pt x="233" y="176"/>
                  </a:cubicBezTo>
                  <a:cubicBezTo>
                    <a:pt x="232" y="178"/>
                    <a:pt x="231" y="180"/>
                    <a:pt x="230" y="182"/>
                  </a:cubicBezTo>
                  <a:cubicBezTo>
                    <a:pt x="230" y="181"/>
                    <a:pt x="230" y="180"/>
                    <a:pt x="230" y="180"/>
                  </a:cubicBezTo>
                  <a:cubicBezTo>
                    <a:pt x="232" y="177"/>
                    <a:pt x="234" y="173"/>
                    <a:pt x="235" y="170"/>
                  </a:cubicBezTo>
                  <a:cubicBezTo>
                    <a:pt x="235" y="171"/>
                    <a:pt x="235" y="171"/>
                    <a:pt x="235" y="171"/>
                  </a:cubicBezTo>
                  <a:cubicBezTo>
                    <a:pt x="235" y="172"/>
                    <a:pt x="235" y="172"/>
                    <a:pt x="235" y="172"/>
                  </a:cubicBezTo>
                  <a:close/>
                  <a:moveTo>
                    <a:pt x="235" y="161"/>
                  </a:moveTo>
                  <a:cubicBezTo>
                    <a:pt x="234" y="164"/>
                    <a:pt x="234" y="167"/>
                    <a:pt x="233" y="170"/>
                  </a:cubicBezTo>
                  <a:cubicBezTo>
                    <a:pt x="233" y="171"/>
                    <a:pt x="232" y="172"/>
                    <a:pt x="232" y="172"/>
                  </a:cubicBezTo>
                  <a:cubicBezTo>
                    <a:pt x="232" y="171"/>
                    <a:pt x="232" y="170"/>
                    <a:pt x="233" y="168"/>
                  </a:cubicBezTo>
                  <a:cubicBezTo>
                    <a:pt x="233" y="168"/>
                    <a:pt x="233" y="168"/>
                    <a:pt x="232" y="168"/>
                  </a:cubicBezTo>
                  <a:cubicBezTo>
                    <a:pt x="233" y="167"/>
                    <a:pt x="233" y="167"/>
                    <a:pt x="233" y="166"/>
                  </a:cubicBezTo>
                  <a:cubicBezTo>
                    <a:pt x="234" y="165"/>
                    <a:pt x="233" y="165"/>
                    <a:pt x="233" y="165"/>
                  </a:cubicBezTo>
                  <a:cubicBezTo>
                    <a:pt x="233" y="164"/>
                    <a:pt x="234" y="163"/>
                    <a:pt x="235" y="161"/>
                  </a:cubicBezTo>
                  <a:close/>
                  <a:moveTo>
                    <a:pt x="234" y="158"/>
                  </a:moveTo>
                  <a:cubicBezTo>
                    <a:pt x="235" y="156"/>
                    <a:pt x="236" y="154"/>
                    <a:pt x="236" y="152"/>
                  </a:cubicBezTo>
                  <a:cubicBezTo>
                    <a:pt x="236" y="153"/>
                    <a:pt x="236" y="155"/>
                    <a:pt x="236" y="156"/>
                  </a:cubicBezTo>
                  <a:cubicBezTo>
                    <a:pt x="235" y="157"/>
                    <a:pt x="234" y="157"/>
                    <a:pt x="234" y="158"/>
                  </a:cubicBezTo>
                  <a:close/>
                  <a:moveTo>
                    <a:pt x="231" y="154"/>
                  </a:moveTo>
                  <a:cubicBezTo>
                    <a:pt x="231" y="154"/>
                    <a:pt x="231" y="154"/>
                    <a:pt x="231" y="154"/>
                  </a:cubicBezTo>
                  <a:cubicBezTo>
                    <a:pt x="230" y="155"/>
                    <a:pt x="229" y="156"/>
                    <a:pt x="229" y="157"/>
                  </a:cubicBezTo>
                  <a:cubicBezTo>
                    <a:pt x="229" y="154"/>
                    <a:pt x="229" y="152"/>
                    <a:pt x="229" y="150"/>
                  </a:cubicBezTo>
                  <a:cubicBezTo>
                    <a:pt x="232" y="139"/>
                    <a:pt x="233" y="126"/>
                    <a:pt x="232" y="114"/>
                  </a:cubicBezTo>
                  <a:cubicBezTo>
                    <a:pt x="233" y="116"/>
                    <a:pt x="234" y="117"/>
                    <a:pt x="234" y="118"/>
                  </a:cubicBezTo>
                  <a:cubicBezTo>
                    <a:pt x="233" y="130"/>
                    <a:pt x="233" y="142"/>
                    <a:pt x="231" y="154"/>
                  </a:cubicBezTo>
                  <a:close/>
                  <a:moveTo>
                    <a:pt x="201" y="205"/>
                  </a:moveTo>
                  <a:cubicBezTo>
                    <a:pt x="201" y="204"/>
                    <a:pt x="202" y="203"/>
                    <a:pt x="203" y="203"/>
                  </a:cubicBezTo>
                  <a:cubicBezTo>
                    <a:pt x="203" y="202"/>
                    <a:pt x="203" y="202"/>
                    <a:pt x="203" y="202"/>
                  </a:cubicBezTo>
                  <a:cubicBezTo>
                    <a:pt x="205" y="200"/>
                    <a:pt x="206" y="199"/>
                    <a:pt x="208" y="197"/>
                  </a:cubicBezTo>
                  <a:cubicBezTo>
                    <a:pt x="208" y="198"/>
                    <a:pt x="207" y="198"/>
                    <a:pt x="207" y="198"/>
                  </a:cubicBezTo>
                  <a:cubicBezTo>
                    <a:pt x="205" y="201"/>
                    <a:pt x="203" y="203"/>
                    <a:pt x="201" y="205"/>
                  </a:cubicBezTo>
                  <a:close/>
                  <a:moveTo>
                    <a:pt x="97" y="227"/>
                  </a:moveTo>
                  <a:cubicBezTo>
                    <a:pt x="98" y="227"/>
                    <a:pt x="98" y="227"/>
                    <a:pt x="99" y="227"/>
                  </a:cubicBezTo>
                  <a:cubicBezTo>
                    <a:pt x="101" y="228"/>
                    <a:pt x="102" y="229"/>
                    <a:pt x="104" y="229"/>
                  </a:cubicBezTo>
                  <a:cubicBezTo>
                    <a:pt x="106" y="231"/>
                    <a:pt x="108" y="232"/>
                    <a:pt x="110" y="233"/>
                  </a:cubicBezTo>
                  <a:cubicBezTo>
                    <a:pt x="110" y="233"/>
                    <a:pt x="109" y="233"/>
                    <a:pt x="109" y="233"/>
                  </a:cubicBezTo>
                  <a:cubicBezTo>
                    <a:pt x="105" y="231"/>
                    <a:pt x="101" y="229"/>
                    <a:pt x="97" y="227"/>
                  </a:cubicBezTo>
                  <a:close/>
                  <a:moveTo>
                    <a:pt x="103" y="237"/>
                  </a:moveTo>
                  <a:cubicBezTo>
                    <a:pt x="102" y="237"/>
                    <a:pt x="101" y="237"/>
                    <a:pt x="100" y="237"/>
                  </a:cubicBezTo>
                  <a:cubicBezTo>
                    <a:pt x="100" y="237"/>
                    <a:pt x="100" y="237"/>
                    <a:pt x="100" y="237"/>
                  </a:cubicBezTo>
                  <a:cubicBezTo>
                    <a:pt x="100" y="237"/>
                    <a:pt x="100" y="236"/>
                    <a:pt x="100" y="236"/>
                  </a:cubicBezTo>
                  <a:cubicBezTo>
                    <a:pt x="100" y="236"/>
                    <a:pt x="100" y="236"/>
                    <a:pt x="100" y="236"/>
                  </a:cubicBezTo>
                  <a:cubicBezTo>
                    <a:pt x="101" y="237"/>
                    <a:pt x="102" y="237"/>
                    <a:pt x="103" y="237"/>
                  </a:cubicBezTo>
                  <a:close/>
                  <a:moveTo>
                    <a:pt x="75" y="232"/>
                  </a:moveTo>
                  <a:cubicBezTo>
                    <a:pt x="74" y="232"/>
                    <a:pt x="74" y="232"/>
                    <a:pt x="74" y="232"/>
                  </a:cubicBezTo>
                  <a:cubicBezTo>
                    <a:pt x="75" y="232"/>
                    <a:pt x="75" y="232"/>
                    <a:pt x="76" y="232"/>
                  </a:cubicBezTo>
                  <a:cubicBezTo>
                    <a:pt x="78" y="233"/>
                    <a:pt x="79" y="234"/>
                    <a:pt x="81" y="235"/>
                  </a:cubicBezTo>
                  <a:cubicBezTo>
                    <a:pt x="81" y="235"/>
                    <a:pt x="81" y="235"/>
                    <a:pt x="82" y="235"/>
                  </a:cubicBezTo>
                  <a:cubicBezTo>
                    <a:pt x="79" y="234"/>
                    <a:pt x="77" y="233"/>
                    <a:pt x="75" y="232"/>
                  </a:cubicBezTo>
                  <a:close/>
                  <a:moveTo>
                    <a:pt x="82" y="241"/>
                  </a:moveTo>
                  <a:cubicBezTo>
                    <a:pt x="82" y="241"/>
                    <a:pt x="83" y="241"/>
                    <a:pt x="83" y="241"/>
                  </a:cubicBezTo>
                  <a:cubicBezTo>
                    <a:pt x="83" y="241"/>
                    <a:pt x="83" y="241"/>
                    <a:pt x="83" y="241"/>
                  </a:cubicBezTo>
                  <a:cubicBezTo>
                    <a:pt x="84" y="241"/>
                    <a:pt x="84" y="241"/>
                    <a:pt x="84" y="242"/>
                  </a:cubicBezTo>
                  <a:cubicBezTo>
                    <a:pt x="83" y="241"/>
                    <a:pt x="83" y="241"/>
                    <a:pt x="82" y="241"/>
                  </a:cubicBezTo>
                  <a:cubicBezTo>
                    <a:pt x="82" y="241"/>
                    <a:pt x="81" y="241"/>
                    <a:pt x="81" y="240"/>
                  </a:cubicBezTo>
                  <a:cubicBezTo>
                    <a:pt x="81" y="241"/>
                    <a:pt x="81" y="241"/>
                    <a:pt x="82" y="241"/>
                  </a:cubicBezTo>
                  <a:close/>
                  <a:moveTo>
                    <a:pt x="72" y="229"/>
                  </a:moveTo>
                  <a:cubicBezTo>
                    <a:pt x="72" y="229"/>
                    <a:pt x="72" y="228"/>
                    <a:pt x="71" y="228"/>
                  </a:cubicBezTo>
                  <a:cubicBezTo>
                    <a:pt x="72" y="228"/>
                    <a:pt x="72" y="228"/>
                    <a:pt x="73" y="229"/>
                  </a:cubicBezTo>
                  <a:cubicBezTo>
                    <a:pt x="74" y="229"/>
                    <a:pt x="74" y="230"/>
                    <a:pt x="75" y="230"/>
                  </a:cubicBezTo>
                  <a:cubicBezTo>
                    <a:pt x="74" y="230"/>
                    <a:pt x="73" y="229"/>
                    <a:pt x="72" y="229"/>
                  </a:cubicBezTo>
                  <a:close/>
                  <a:moveTo>
                    <a:pt x="73" y="237"/>
                  </a:moveTo>
                  <a:cubicBezTo>
                    <a:pt x="73" y="237"/>
                    <a:pt x="73" y="237"/>
                    <a:pt x="73" y="237"/>
                  </a:cubicBezTo>
                  <a:cubicBezTo>
                    <a:pt x="71" y="236"/>
                    <a:pt x="68" y="235"/>
                    <a:pt x="66" y="234"/>
                  </a:cubicBezTo>
                  <a:cubicBezTo>
                    <a:pt x="68" y="235"/>
                    <a:pt x="71" y="236"/>
                    <a:pt x="73" y="237"/>
                  </a:cubicBezTo>
                  <a:close/>
                  <a:moveTo>
                    <a:pt x="35" y="201"/>
                  </a:moveTo>
                  <a:cubicBezTo>
                    <a:pt x="35" y="201"/>
                    <a:pt x="35" y="200"/>
                    <a:pt x="35" y="200"/>
                  </a:cubicBezTo>
                  <a:cubicBezTo>
                    <a:pt x="35" y="200"/>
                    <a:pt x="35" y="201"/>
                    <a:pt x="35" y="201"/>
                  </a:cubicBezTo>
                  <a:cubicBezTo>
                    <a:pt x="36" y="201"/>
                    <a:pt x="36" y="202"/>
                    <a:pt x="37" y="202"/>
                  </a:cubicBezTo>
                  <a:cubicBezTo>
                    <a:pt x="37" y="203"/>
                    <a:pt x="37" y="203"/>
                    <a:pt x="37" y="203"/>
                  </a:cubicBezTo>
                  <a:cubicBezTo>
                    <a:pt x="38" y="203"/>
                    <a:pt x="38" y="203"/>
                    <a:pt x="38" y="203"/>
                  </a:cubicBezTo>
                  <a:cubicBezTo>
                    <a:pt x="38" y="204"/>
                    <a:pt x="39" y="205"/>
                    <a:pt x="40" y="206"/>
                  </a:cubicBezTo>
                  <a:cubicBezTo>
                    <a:pt x="41" y="207"/>
                    <a:pt x="42" y="208"/>
                    <a:pt x="43" y="209"/>
                  </a:cubicBezTo>
                  <a:cubicBezTo>
                    <a:pt x="41" y="208"/>
                    <a:pt x="40" y="207"/>
                    <a:pt x="39" y="206"/>
                  </a:cubicBezTo>
                  <a:cubicBezTo>
                    <a:pt x="38" y="205"/>
                    <a:pt x="36" y="203"/>
                    <a:pt x="35" y="202"/>
                  </a:cubicBezTo>
                  <a:cubicBezTo>
                    <a:pt x="35" y="201"/>
                    <a:pt x="35" y="201"/>
                    <a:pt x="35" y="201"/>
                  </a:cubicBezTo>
                  <a:close/>
                  <a:moveTo>
                    <a:pt x="37" y="197"/>
                  </a:moveTo>
                  <a:cubicBezTo>
                    <a:pt x="37" y="197"/>
                    <a:pt x="37" y="197"/>
                    <a:pt x="38" y="197"/>
                  </a:cubicBezTo>
                  <a:cubicBezTo>
                    <a:pt x="39" y="200"/>
                    <a:pt x="41" y="202"/>
                    <a:pt x="43" y="204"/>
                  </a:cubicBezTo>
                  <a:cubicBezTo>
                    <a:pt x="42" y="203"/>
                    <a:pt x="40" y="201"/>
                    <a:pt x="39" y="200"/>
                  </a:cubicBezTo>
                  <a:cubicBezTo>
                    <a:pt x="38" y="199"/>
                    <a:pt x="38" y="198"/>
                    <a:pt x="37" y="197"/>
                  </a:cubicBezTo>
                  <a:close/>
                  <a:moveTo>
                    <a:pt x="25" y="144"/>
                  </a:moveTo>
                  <a:cubicBezTo>
                    <a:pt x="25" y="142"/>
                    <a:pt x="24" y="140"/>
                    <a:pt x="24" y="138"/>
                  </a:cubicBezTo>
                  <a:cubicBezTo>
                    <a:pt x="24" y="138"/>
                    <a:pt x="24" y="138"/>
                    <a:pt x="24" y="138"/>
                  </a:cubicBezTo>
                  <a:cubicBezTo>
                    <a:pt x="25" y="140"/>
                    <a:pt x="26" y="143"/>
                    <a:pt x="27" y="145"/>
                  </a:cubicBezTo>
                  <a:cubicBezTo>
                    <a:pt x="27" y="146"/>
                    <a:pt x="27" y="146"/>
                    <a:pt x="27" y="146"/>
                  </a:cubicBezTo>
                  <a:cubicBezTo>
                    <a:pt x="27" y="147"/>
                    <a:pt x="27" y="147"/>
                    <a:pt x="27" y="147"/>
                  </a:cubicBezTo>
                  <a:cubicBezTo>
                    <a:pt x="28" y="148"/>
                    <a:pt x="28" y="148"/>
                    <a:pt x="28" y="148"/>
                  </a:cubicBezTo>
                  <a:cubicBezTo>
                    <a:pt x="28" y="149"/>
                    <a:pt x="28" y="150"/>
                    <a:pt x="28" y="151"/>
                  </a:cubicBezTo>
                  <a:cubicBezTo>
                    <a:pt x="27" y="149"/>
                    <a:pt x="26" y="146"/>
                    <a:pt x="25" y="144"/>
                  </a:cubicBezTo>
                  <a:close/>
                  <a:moveTo>
                    <a:pt x="28" y="177"/>
                  </a:moveTo>
                  <a:cubicBezTo>
                    <a:pt x="27" y="176"/>
                    <a:pt x="26" y="174"/>
                    <a:pt x="26" y="173"/>
                  </a:cubicBezTo>
                  <a:cubicBezTo>
                    <a:pt x="26" y="173"/>
                    <a:pt x="26" y="173"/>
                    <a:pt x="26" y="173"/>
                  </a:cubicBezTo>
                  <a:cubicBezTo>
                    <a:pt x="26" y="172"/>
                    <a:pt x="26" y="172"/>
                    <a:pt x="26" y="172"/>
                  </a:cubicBezTo>
                  <a:cubicBezTo>
                    <a:pt x="27" y="173"/>
                    <a:pt x="27" y="175"/>
                    <a:pt x="28" y="177"/>
                  </a:cubicBezTo>
                  <a:close/>
                  <a:moveTo>
                    <a:pt x="25" y="61"/>
                  </a:moveTo>
                  <a:cubicBezTo>
                    <a:pt x="24" y="61"/>
                    <a:pt x="24" y="61"/>
                    <a:pt x="24" y="61"/>
                  </a:cubicBezTo>
                  <a:cubicBezTo>
                    <a:pt x="25" y="60"/>
                    <a:pt x="26" y="59"/>
                    <a:pt x="27" y="58"/>
                  </a:cubicBezTo>
                  <a:cubicBezTo>
                    <a:pt x="27" y="58"/>
                    <a:pt x="27" y="58"/>
                    <a:pt x="27" y="58"/>
                  </a:cubicBezTo>
                  <a:cubicBezTo>
                    <a:pt x="26" y="59"/>
                    <a:pt x="26" y="60"/>
                    <a:pt x="25" y="61"/>
                  </a:cubicBezTo>
                  <a:close/>
                  <a:moveTo>
                    <a:pt x="27" y="62"/>
                  </a:moveTo>
                  <a:cubicBezTo>
                    <a:pt x="26" y="63"/>
                    <a:pt x="25" y="64"/>
                    <a:pt x="25" y="66"/>
                  </a:cubicBezTo>
                  <a:cubicBezTo>
                    <a:pt x="25" y="64"/>
                    <a:pt x="26" y="63"/>
                    <a:pt x="26" y="62"/>
                  </a:cubicBezTo>
                  <a:cubicBezTo>
                    <a:pt x="27" y="62"/>
                    <a:pt x="27" y="62"/>
                    <a:pt x="27" y="62"/>
                  </a:cubicBezTo>
                  <a:close/>
                  <a:moveTo>
                    <a:pt x="25" y="68"/>
                  </a:moveTo>
                  <a:cubicBezTo>
                    <a:pt x="26" y="66"/>
                    <a:pt x="27" y="63"/>
                    <a:pt x="29" y="61"/>
                  </a:cubicBezTo>
                  <a:cubicBezTo>
                    <a:pt x="30" y="61"/>
                    <a:pt x="31" y="60"/>
                    <a:pt x="32" y="59"/>
                  </a:cubicBezTo>
                  <a:cubicBezTo>
                    <a:pt x="32" y="60"/>
                    <a:pt x="32" y="61"/>
                    <a:pt x="31" y="62"/>
                  </a:cubicBezTo>
                  <a:cubicBezTo>
                    <a:pt x="30" y="63"/>
                    <a:pt x="29" y="64"/>
                    <a:pt x="28" y="66"/>
                  </a:cubicBezTo>
                  <a:cubicBezTo>
                    <a:pt x="27" y="66"/>
                    <a:pt x="26" y="67"/>
                    <a:pt x="25" y="68"/>
                  </a:cubicBezTo>
                  <a:close/>
                  <a:moveTo>
                    <a:pt x="25" y="69"/>
                  </a:moveTo>
                  <a:cubicBezTo>
                    <a:pt x="23" y="71"/>
                    <a:pt x="22" y="73"/>
                    <a:pt x="20" y="75"/>
                  </a:cubicBezTo>
                  <a:cubicBezTo>
                    <a:pt x="21" y="73"/>
                    <a:pt x="22" y="72"/>
                    <a:pt x="23" y="70"/>
                  </a:cubicBezTo>
                  <a:cubicBezTo>
                    <a:pt x="24" y="70"/>
                    <a:pt x="24" y="69"/>
                    <a:pt x="25" y="69"/>
                  </a:cubicBezTo>
                  <a:close/>
                  <a:moveTo>
                    <a:pt x="110" y="12"/>
                  </a:moveTo>
                  <a:cubicBezTo>
                    <a:pt x="110" y="12"/>
                    <a:pt x="109" y="12"/>
                    <a:pt x="109" y="12"/>
                  </a:cubicBezTo>
                  <a:cubicBezTo>
                    <a:pt x="109" y="11"/>
                    <a:pt x="109" y="11"/>
                    <a:pt x="110" y="11"/>
                  </a:cubicBezTo>
                  <a:cubicBezTo>
                    <a:pt x="112" y="11"/>
                    <a:pt x="113" y="11"/>
                    <a:pt x="115" y="12"/>
                  </a:cubicBezTo>
                  <a:cubicBezTo>
                    <a:pt x="112" y="13"/>
                    <a:pt x="110" y="14"/>
                    <a:pt x="107" y="15"/>
                  </a:cubicBezTo>
                  <a:cubicBezTo>
                    <a:pt x="107" y="15"/>
                    <a:pt x="107" y="15"/>
                    <a:pt x="106" y="15"/>
                  </a:cubicBezTo>
                  <a:cubicBezTo>
                    <a:pt x="108" y="14"/>
                    <a:pt x="109" y="14"/>
                    <a:pt x="110" y="13"/>
                  </a:cubicBezTo>
                  <a:cubicBezTo>
                    <a:pt x="111" y="13"/>
                    <a:pt x="111" y="12"/>
                    <a:pt x="110" y="12"/>
                  </a:cubicBezTo>
                  <a:close/>
                  <a:moveTo>
                    <a:pt x="122" y="39"/>
                  </a:moveTo>
                  <a:cubicBezTo>
                    <a:pt x="126" y="38"/>
                    <a:pt x="129" y="37"/>
                    <a:pt x="133" y="36"/>
                  </a:cubicBezTo>
                  <a:cubicBezTo>
                    <a:pt x="135" y="36"/>
                    <a:pt x="137" y="36"/>
                    <a:pt x="140" y="36"/>
                  </a:cubicBezTo>
                  <a:cubicBezTo>
                    <a:pt x="137" y="37"/>
                    <a:pt x="134" y="39"/>
                    <a:pt x="132" y="40"/>
                  </a:cubicBezTo>
                  <a:cubicBezTo>
                    <a:pt x="127" y="41"/>
                    <a:pt x="122" y="41"/>
                    <a:pt x="117" y="41"/>
                  </a:cubicBezTo>
                  <a:cubicBezTo>
                    <a:pt x="119" y="39"/>
                    <a:pt x="120" y="38"/>
                    <a:pt x="121" y="36"/>
                  </a:cubicBezTo>
                  <a:cubicBezTo>
                    <a:pt x="122" y="36"/>
                    <a:pt x="123" y="36"/>
                    <a:pt x="123" y="36"/>
                  </a:cubicBezTo>
                  <a:cubicBezTo>
                    <a:pt x="123" y="36"/>
                    <a:pt x="122" y="37"/>
                    <a:pt x="122" y="37"/>
                  </a:cubicBezTo>
                  <a:cubicBezTo>
                    <a:pt x="121" y="38"/>
                    <a:pt x="121" y="39"/>
                    <a:pt x="122" y="39"/>
                  </a:cubicBezTo>
                  <a:close/>
                  <a:moveTo>
                    <a:pt x="125" y="36"/>
                  </a:moveTo>
                  <a:cubicBezTo>
                    <a:pt x="126" y="36"/>
                    <a:pt x="126" y="36"/>
                    <a:pt x="127" y="36"/>
                  </a:cubicBezTo>
                  <a:cubicBezTo>
                    <a:pt x="127" y="36"/>
                    <a:pt x="128" y="36"/>
                    <a:pt x="128" y="36"/>
                  </a:cubicBezTo>
                  <a:cubicBezTo>
                    <a:pt x="127" y="36"/>
                    <a:pt x="126" y="36"/>
                    <a:pt x="125" y="36"/>
                  </a:cubicBezTo>
                  <a:close/>
                  <a:moveTo>
                    <a:pt x="129" y="31"/>
                  </a:moveTo>
                  <a:cubicBezTo>
                    <a:pt x="129" y="31"/>
                    <a:pt x="129" y="31"/>
                    <a:pt x="130" y="31"/>
                  </a:cubicBezTo>
                  <a:cubicBezTo>
                    <a:pt x="130" y="31"/>
                    <a:pt x="131" y="31"/>
                    <a:pt x="131" y="31"/>
                  </a:cubicBezTo>
                  <a:cubicBezTo>
                    <a:pt x="131" y="31"/>
                    <a:pt x="131" y="31"/>
                    <a:pt x="130" y="31"/>
                  </a:cubicBezTo>
                  <a:cubicBezTo>
                    <a:pt x="130" y="31"/>
                    <a:pt x="130" y="31"/>
                    <a:pt x="129" y="31"/>
                  </a:cubicBezTo>
                  <a:cubicBezTo>
                    <a:pt x="129" y="31"/>
                    <a:pt x="129" y="31"/>
                    <a:pt x="129" y="31"/>
                  </a:cubicBezTo>
                  <a:close/>
                  <a:moveTo>
                    <a:pt x="128" y="18"/>
                  </a:moveTo>
                  <a:cubicBezTo>
                    <a:pt x="129" y="17"/>
                    <a:pt x="130" y="17"/>
                    <a:pt x="131" y="16"/>
                  </a:cubicBezTo>
                  <a:cubicBezTo>
                    <a:pt x="131" y="16"/>
                    <a:pt x="132" y="16"/>
                    <a:pt x="133" y="17"/>
                  </a:cubicBezTo>
                  <a:cubicBezTo>
                    <a:pt x="132" y="17"/>
                    <a:pt x="131" y="18"/>
                    <a:pt x="130" y="18"/>
                  </a:cubicBezTo>
                  <a:cubicBezTo>
                    <a:pt x="129" y="18"/>
                    <a:pt x="128" y="18"/>
                    <a:pt x="128" y="18"/>
                  </a:cubicBezTo>
                  <a:close/>
                  <a:moveTo>
                    <a:pt x="129" y="22"/>
                  </a:moveTo>
                  <a:cubicBezTo>
                    <a:pt x="129" y="22"/>
                    <a:pt x="128" y="23"/>
                    <a:pt x="128" y="23"/>
                  </a:cubicBezTo>
                  <a:cubicBezTo>
                    <a:pt x="127" y="23"/>
                    <a:pt x="127" y="23"/>
                    <a:pt x="127" y="23"/>
                  </a:cubicBezTo>
                  <a:cubicBezTo>
                    <a:pt x="127" y="23"/>
                    <a:pt x="128" y="22"/>
                    <a:pt x="129" y="22"/>
                  </a:cubicBezTo>
                  <a:cubicBezTo>
                    <a:pt x="129" y="22"/>
                    <a:pt x="129" y="22"/>
                    <a:pt x="129" y="22"/>
                  </a:cubicBezTo>
                  <a:close/>
                  <a:moveTo>
                    <a:pt x="132" y="22"/>
                  </a:moveTo>
                  <a:cubicBezTo>
                    <a:pt x="132" y="22"/>
                    <a:pt x="133" y="22"/>
                    <a:pt x="133" y="22"/>
                  </a:cubicBezTo>
                  <a:cubicBezTo>
                    <a:pt x="135" y="23"/>
                    <a:pt x="137" y="24"/>
                    <a:pt x="140" y="24"/>
                  </a:cubicBezTo>
                  <a:cubicBezTo>
                    <a:pt x="139" y="24"/>
                    <a:pt x="139" y="24"/>
                    <a:pt x="139" y="24"/>
                  </a:cubicBezTo>
                  <a:cubicBezTo>
                    <a:pt x="138" y="24"/>
                    <a:pt x="137" y="24"/>
                    <a:pt x="136" y="24"/>
                  </a:cubicBezTo>
                  <a:cubicBezTo>
                    <a:pt x="134" y="24"/>
                    <a:pt x="132" y="24"/>
                    <a:pt x="130" y="23"/>
                  </a:cubicBezTo>
                  <a:cubicBezTo>
                    <a:pt x="131" y="23"/>
                    <a:pt x="131" y="23"/>
                    <a:pt x="132" y="22"/>
                  </a:cubicBezTo>
                  <a:close/>
                  <a:moveTo>
                    <a:pt x="163" y="18"/>
                  </a:moveTo>
                  <a:cubicBezTo>
                    <a:pt x="163" y="17"/>
                    <a:pt x="162" y="17"/>
                    <a:pt x="162" y="17"/>
                  </a:cubicBezTo>
                  <a:cubicBezTo>
                    <a:pt x="164" y="17"/>
                    <a:pt x="165" y="18"/>
                    <a:pt x="167" y="19"/>
                  </a:cubicBezTo>
                  <a:cubicBezTo>
                    <a:pt x="167" y="19"/>
                    <a:pt x="168" y="20"/>
                    <a:pt x="168" y="20"/>
                  </a:cubicBezTo>
                  <a:cubicBezTo>
                    <a:pt x="167" y="19"/>
                    <a:pt x="165" y="18"/>
                    <a:pt x="163" y="18"/>
                  </a:cubicBezTo>
                  <a:close/>
                  <a:moveTo>
                    <a:pt x="178" y="27"/>
                  </a:moveTo>
                  <a:cubicBezTo>
                    <a:pt x="174" y="25"/>
                    <a:pt x="170" y="23"/>
                    <a:pt x="165" y="21"/>
                  </a:cubicBezTo>
                  <a:cubicBezTo>
                    <a:pt x="165" y="21"/>
                    <a:pt x="166" y="21"/>
                    <a:pt x="166" y="20"/>
                  </a:cubicBezTo>
                  <a:cubicBezTo>
                    <a:pt x="170" y="22"/>
                    <a:pt x="174" y="24"/>
                    <a:pt x="178" y="27"/>
                  </a:cubicBezTo>
                  <a:close/>
                  <a:moveTo>
                    <a:pt x="164" y="22"/>
                  </a:moveTo>
                  <a:cubicBezTo>
                    <a:pt x="164" y="22"/>
                    <a:pt x="164" y="22"/>
                    <a:pt x="164" y="23"/>
                  </a:cubicBezTo>
                  <a:cubicBezTo>
                    <a:pt x="164" y="23"/>
                    <a:pt x="164" y="23"/>
                    <a:pt x="164" y="23"/>
                  </a:cubicBezTo>
                  <a:cubicBezTo>
                    <a:pt x="163" y="23"/>
                    <a:pt x="161" y="24"/>
                    <a:pt x="160" y="24"/>
                  </a:cubicBezTo>
                  <a:cubicBezTo>
                    <a:pt x="160" y="24"/>
                    <a:pt x="160" y="24"/>
                    <a:pt x="160" y="24"/>
                  </a:cubicBezTo>
                  <a:cubicBezTo>
                    <a:pt x="160" y="24"/>
                    <a:pt x="160" y="23"/>
                    <a:pt x="159" y="23"/>
                  </a:cubicBezTo>
                  <a:cubicBezTo>
                    <a:pt x="158" y="23"/>
                    <a:pt x="158" y="23"/>
                    <a:pt x="157" y="24"/>
                  </a:cubicBezTo>
                  <a:cubicBezTo>
                    <a:pt x="155" y="23"/>
                    <a:pt x="154" y="23"/>
                    <a:pt x="152" y="22"/>
                  </a:cubicBezTo>
                  <a:cubicBezTo>
                    <a:pt x="152" y="22"/>
                    <a:pt x="151" y="22"/>
                    <a:pt x="150" y="21"/>
                  </a:cubicBezTo>
                  <a:cubicBezTo>
                    <a:pt x="152" y="20"/>
                    <a:pt x="153" y="20"/>
                    <a:pt x="155" y="19"/>
                  </a:cubicBezTo>
                  <a:cubicBezTo>
                    <a:pt x="158" y="20"/>
                    <a:pt x="161" y="21"/>
                    <a:pt x="164" y="22"/>
                  </a:cubicBezTo>
                  <a:close/>
                  <a:moveTo>
                    <a:pt x="193" y="49"/>
                  </a:moveTo>
                  <a:cubicBezTo>
                    <a:pt x="193" y="49"/>
                    <a:pt x="194" y="49"/>
                    <a:pt x="194" y="49"/>
                  </a:cubicBezTo>
                  <a:cubicBezTo>
                    <a:pt x="195" y="51"/>
                    <a:pt x="196" y="52"/>
                    <a:pt x="198" y="54"/>
                  </a:cubicBezTo>
                  <a:cubicBezTo>
                    <a:pt x="195" y="52"/>
                    <a:pt x="193" y="51"/>
                    <a:pt x="191" y="49"/>
                  </a:cubicBezTo>
                  <a:cubicBezTo>
                    <a:pt x="192" y="49"/>
                    <a:pt x="192" y="49"/>
                    <a:pt x="193" y="49"/>
                  </a:cubicBezTo>
                  <a:close/>
                  <a:moveTo>
                    <a:pt x="192" y="43"/>
                  </a:moveTo>
                  <a:cubicBezTo>
                    <a:pt x="192" y="43"/>
                    <a:pt x="193" y="43"/>
                    <a:pt x="193" y="42"/>
                  </a:cubicBezTo>
                  <a:cubicBezTo>
                    <a:pt x="193" y="43"/>
                    <a:pt x="194" y="44"/>
                    <a:pt x="195" y="45"/>
                  </a:cubicBezTo>
                  <a:cubicBezTo>
                    <a:pt x="194" y="44"/>
                    <a:pt x="193" y="43"/>
                    <a:pt x="192" y="43"/>
                  </a:cubicBezTo>
                  <a:close/>
                  <a:moveTo>
                    <a:pt x="229" y="141"/>
                  </a:moveTo>
                  <a:cubicBezTo>
                    <a:pt x="230" y="132"/>
                    <a:pt x="230" y="122"/>
                    <a:pt x="230" y="113"/>
                  </a:cubicBezTo>
                  <a:cubicBezTo>
                    <a:pt x="231" y="113"/>
                    <a:pt x="231" y="113"/>
                    <a:pt x="231" y="113"/>
                  </a:cubicBezTo>
                  <a:cubicBezTo>
                    <a:pt x="231" y="122"/>
                    <a:pt x="231" y="132"/>
                    <a:pt x="229" y="141"/>
                  </a:cubicBezTo>
                  <a:close/>
                  <a:moveTo>
                    <a:pt x="231" y="101"/>
                  </a:moveTo>
                  <a:cubicBezTo>
                    <a:pt x="231" y="102"/>
                    <a:pt x="231" y="103"/>
                    <a:pt x="232" y="103"/>
                  </a:cubicBezTo>
                  <a:cubicBezTo>
                    <a:pt x="232" y="103"/>
                    <a:pt x="231" y="104"/>
                    <a:pt x="231" y="104"/>
                  </a:cubicBezTo>
                  <a:cubicBezTo>
                    <a:pt x="231" y="103"/>
                    <a:pt x="231" y="102"/>
                    <a:pt x="231" y="101"/>
                  </a:cubicBezTo>
                  <a:close/>
                  <a:moveTo>
                    <a:pt x="229" y="97"/>
                  </a:moveTo>
                  <a:cubicBezTo>
                    <a:pt x="229" y="98"/>
                    <a:pt x="229" y="99"/>
                    <a:pt x="230" y="99"/>
                  </a:cubicBezTo>
                  <a:cubicBezTo>
                    <a:pt x="230" y="99"/>
                    <a:pt x="229" y="99"/>
                    <a:pt x="229" y="99"/>
                  </a:cubicBezTo>
                  <a:cubicBezTo>
                    <a:pt x="229" y="99"/>
                    <a:pt x="229" y="100"/>
                    <a:pt x="228" y="100"/>
                  </a:cubicBezTo>
                  <a:cubicBezTo>
                    <a:pt x="228" y="99"/>
                    <a:pt x="228" y="99"/>
                    <a:pt x="228" y="98"/>
                  </a:cubicBezTo>
                  <a:cubicBezTo>
                    <a:pt x="228" y="98"/>
                    <a:pt x="228" y="98"/>
                    <a:pt x="229" y="97"/>
                  </a:cubicBezTo>
                  <a:close/>
                  <a:moveTo>
                    <a:pt x="227" y="96"/>
                  </a:moveTo>
                  <a:cubicBezTo>
                    <a:pt x="227" y="95"/>
                    <a:pt x="226" y="94"/>
                    <a:pt x="226" y="92"/>
                  </a:cubicBezTo>
                  <a:cubicBezTo>
                    <a:pt x="226" y="92"/>
                    <a:pt x="226" y="92"/>
                    <a:pt x="226" y="92"/>
                  </a:cubicBezTo>
                  <a:cubicBezTo>
                    <a:pt x="226" y="94"/>
                    <a:pt x="227" y="95"/>
                    <a:pt x="228" y="96"/>
                  </a:cubicBezTo>
                  <a:cubicBezTo>
                    <a:pt x="228" y="96"/>
                    <a:pt x="227" y="96"/>
                    <a:pt x="227" y="96"/>
                  </a:cubicBezTo>
                  <a:close/>
                  <a:moveTo>
                    <a:pt x="227" y="92"/>
                  </a:moveTo>
                  <a:cubicBezTo>
                    <a:pt x="228" y="91"/>
                    <a:pt x="228" y="91"/>
                    <a:pt x="228" y="91"/>
                  </a:cubicBezTo>
                  <a:cubicBezTo>
                    <a:pt x="229" y="93"/>
                    <a:pt x="229" y="94"/>
                    <a:pt x="230" y="96"/>
                  </a:cubicBezTo>
                  <a:cubicBezTo>
                    <a:pt x="229" y="95"/>
                    <a:pt x="228" y="93"/>
                    <a:pt x="227" y="92"/>
                  </a:cubicBezTo>
                  <a:close/>
                  <a:moveTo>
                    <a:pt x="228" y="89"/>
                  </a:moveTo>
                  <a:cubicBezTo>
                    <a:pt x="227" y="89"/>
                    <a:pt x="227" y="90"/>
                    <a:pt x="226" y="90"/>
                  </a:cubicBezTo>
                  <a:cubicBezTo>
                    <a:pt x="225" y="89"/>
                    <a:pt x="225" y="87"/>
                    <a:pt x="224" y="86"/>
                  </a:cubicBezTo>
                  <a:cubicBezTo>
                    <a:pt x="224" y="86"/>
                    <a:pt x="224" y="86"/>
                    <a:pt x="224" y="86"/>
                  </a:cubicBezTo>
                  <a:cubicBezTo>
                    <a:pt x="225" y="85"/>
                    <a:pt x="226" y="85"/>
                    <a:pt x="227" y="84"/>
                  </a:cubicBezTo>
                  <a:cubicBezTo>
                    <a:pt x="227" y="86"/>
                    <a:pt x="228" y="87"/>
                    <a:pt x="228" y="89"/>
                  </a:cubicBezTo>
                  <a:cubicBezTo>
                    <a:pt x="228" y="89"/>
                    <a:pt x="228" y="89"/>
                    <a:pt x="228" y="89"/>
                  </a:cubicBezTo>
                  <a:close/>
                  <a:moveTo>
                    <a:pt x="225" y="97"/>
                  </a:moveTo>
                  <a:cubicBezTo>
                    <a:pt x="225" y="97"/>
                    <a:pt x="225" y="97"/>
                    <a:pt x="225" y="97"/>
                  </a:cubicBezTo>
                  <a:cubicBezTo>
                    <a:pt x="225" y="96"/>
                    <a:pt x="224" y="95"/>
                    <a:pt x="224" y="94"/>
                  </a:cubicBezTo>
                  <a:cubicBezTo>
                    <a:pt x="224" y="93"/>
                    <a:pt x="224" y="93"/>
                    <a:pt x="224" y="93"/>
                  </a:cubicBezTo>
                  <a:cubicBezTo>
                    <a:pt x="225" y="95"/>
                    <a:pt x="225" y="96"/>
                    <a:pt x="225" y="97"/>
                  </a:cubicBezTo>
                  <a:close/>
                  <a:moveTo>
                    <a:pt x="142" y="227"/>
                  </a:moveTo>
                  <a:cubicBezTo>
                    <a:pt x="143" y="226"/>
                    <a:pt x="144" y="225"/>
                    <a:pt x="145" y="225"/>
                  </a:cubicBezTo>
                  <a:cubicBezTo>
                    <a:pt x="144" y="225"/>
                    <a:pt x="144" y="226"/>
                    <a:pt x="143" y="227"/>
                  </a:cubicBezTo>
                  <a:cubicBezTo>
                    <a:pt x="143" y="227"/>
                    <a:pt x="142" y="227"/>
                    <a:pt x="142" y="227"/>
                  </a:cubicBezTo>
                  <a:close/>
                  <a:moveTo>
                    <a:pt x="143" y="227"/>
                  </a:moveTo>
                  <a:cubicBezTo>
                    <a:pt x="142" y="227"/>
                    <a:pt x="142" y="227"/>
                    <a:pt x="142" y="227"/>
                  </a:cubicBezTo>
                  <a:cubicBezTo>
                    <a:pt x="142" y="227"/>
                    <a:pt x="142" y="228"/>
                    <a:pt x="142" y="228"/>
                  </a:cubicBezTo>
                  <a:cubicBezTo>
                    <a:pt x="142" y="228"/>
                    <a:pt x="141" y="228"/>
                    <a:pt x="141" y="228"/>
                  </a:cubicBezTo>
                  <a:cubicBezTo>
                    <a:pt x="141" y="228"/>
                    <a:pt x="141" y="228"/>
                    <a:pt x="141" y="227"/>
                  </a:cubicBezTo>
                  <a:cubicBezTo>
                    <a:pt x="141" y="227"/>
                    <a:pt x="141" y="227"/>
                    <a:pt x="141" y="227"/>
                  </a:cubicBezTo>
                  <a:cubicBezTo>
                    <a:pt x="142" y="227"/>
                    <a:pt x="142" y="227"/>
                    <a:pt x="143" y="227"/>
                  </a:cubicBezTo>
                  <a:close/>
                  <a:moveTo>
                    <a:pt x="130" y="228"/>
                  </a:moveTo>
                  <a:cubicBezTo>
                    <a:pt x="130" y="227"/>
                    <a:pt x="130" y="227"/>
                    <a:pt x="130" y="226"/>
                  </a:cubicBezTo>
                  <a:cubicBezTo>
                    <a:pt x="130" y="226"/>
                    <a:pt x="130" y="225"/>
                    <a:pt x="131" y="225"/>
                  </a:cubicBezTo>
                  <a:cubicBezTo>
                    <a:pt x="139" y="218"/>
                    <a:pt x="146" y="211"/>
                    <a:pt x="154" y="203"/>
                  </a:cubicBezTo>
                  <a:cubicBezTo>
                    <a:pt x="159" y="200"/>
                    <a:pt x="163" y="196"/>
                    <a:pt x="168" y="192"/>
                  </a:cubicBezTo>
                  <a:cubicBezTo>
                    <a:pt x="168" y="192"/>
                    <a:pt x="169" y="192"/>
                    <a:pt x="169" y="192"/>
                  </a:cubicBezTo>
                  <a:cubicBezTo>
                    <a:pt x="169" y="191"/>
                    <a:pt x="169" y="191"/>
                    <a:pt x="170" y="191"/>
                  </a:cubicBezTo>
                  <a:cubicBezTo>
                    <a:pt x="171" y="190"/>
                    <a:pt x="172" y="189"/>
                    <a:pt x="173" y="188"/>
                  </a:cubicBezTo>
                  <a:cubicBezTo>
                    <a:pt x="167" y="194"/>
                    <a:pt x="161" y="200"/>
                    <a:pt x="155" y="206"/>
                  </a:cubicBezTo>
                  <a:cubicBezTo>
                    <a:pt x="151" y="209"/>
                    <a:pt x="146" y="213"/>
                    <a:pt x="143" y="217"/>
                  </a:cubicBezTo>
                  <a:cubicBezTo>
                    <a:pt x="142" y="218"/>
                    <a:pt x="142" y="218"/>
                    <a:pt x="143" y="219"/>
                  </a:cubicBezTo>
                  <a:cubicBezTo>
                    <a:pt x="140" y="221"/>
                    <a:pt x="138" y="223"/>
                    <a:pt x="136" y="225"/>
                  </a:cubicBezTo>
                  <a:cubicBezTo>
                    <a:pt x="134" y="226"/>
                    <a:pt x="132" y="227"/>
                    <a:pt x="130" y="228"/>
                  </a:cubicBezTo>
                  <a:close/>
                  <a:moveTo>
                    <a:pt x="138" y="227"/>
                  </a:moveTo>
                  <a:cubicBezTo>
                    <a:pt x="138" y="227"/>
                    <a:pt x="138" y="228"/>
                    <a:pt x="137" y="228"/>
                  </a:cubicBezTo>
                  <a:cubicBezTo>
                    <a:pt x="137" y="228"/>
                    <a:pt x="136" y="228"/>
                    <a:pt x="135" y="228"/>
                  </a:cubicBezTo>
                  <a:cubicBezTo>
                    <a:pt x="135" y="228"/>
                    <a:pt x="136" y="228"/>
                    <a:pt x="136" y="228"/>
                  </a:cubicBezTo>
                  <a:cubicBezTo>
                    <a:pt x="137" y="227"/>
                    <a:pt x="137" y="227"/>
                    <a:pt x="138" y="227"/>
                  </a:cubicBezTo>
                  <a:close/>
                  <a:moveTo>
                    <a:pt x="121" y="226"/>
                  </a:moveTo>
                  <a:cubicBezTo>
                    <a:pt x="121" y="226"/>
                    <a:pt x="121" y="226"/>
                    <a:pt x="121" y="226"/>
                  </a:cubicBezTo>
                  <a:cubicBezTo>
                    <a:pt x="121" y="225"/>
                    <a:pt x="122" y="224"/>
                    <a:pt x="123" y="223"/>
                  </a:cubicBezTo>
                  <a:cubicBezTo>
                    <a:pt x="123" y="224"/>
                    <a:pt x="123" y="224"/>
                    <a:pt x="124" y="224"/>
                  </a:cubicBezTo>
                  <a:cubicBezTo>
                    <a:pt x="123" y="225"/>
                    <a:pt x="122" y="225"/>
                    <a:pt x="121" y="226"/>
                  </a:cubicBezTo>
                  <a:close/>
                  <a:moveTo>
                    <a:pt x="124" y="228"/>
                  </a:moveTo>
                  <a:cubicBezTo>
                    <a:pt x="123" y="228"/>
                    <a:pt x="123" y="228"/>
                    <a:pt x="123" y="228"/>
                  </a:cubicBezTo>
                  <a:cubicBezTo>
                    <a:pt x="123" y="228"/>
                    <a:pt x="123" y="228"/>
                    <a:pt x="122" y="228"/>
                  </a:cubicBezTo>
                  <a:cubicBezTo>
                    <a:pt x="123" y="228"/>
                    <a:pt x="123" y="228"/>
                    <a:pt x="123" y="228"/>
                  </a:cubicBezTo>
                  <a:cubicBezTo>
                    <a:pt x="123" y="228"/>
                    <a:pt x="123" y="228"/>
                    <a:pt x="124" y="228"/>
                  </a:cubicBezTo>
                  <a:close/>
                  <a:moveTo>
                    <a:pt x="115" y="215"/>
                  </a:moveTo>
                  <a:cubicBezTo>
                    <a:pt x="115" y="215"/>
                    <a:pt x="114" y="215"/>
                    <a:pt x="114" y="215"/>
                  </a:cubicBezTo>
                  <a:cubicBezTo>
                    <a:pt x="115" y="214"/>
                    <a:pt x="116" y="213"/>
                    <a:pt x="117" y="212"/>
                  </a:cubicBezTo>
                  <a:cubicBezTo>
                    <a:pt x="118" y="213"/>
                    <a:pt x="118" y="213"/>
                    <a:pt x="119" y="214"/>
                  </a:cubicBezTo>
                  <a:cubicBezTo>
                    <a:pt x="119" y="214"/>
                    <a:pt x="119" y="214"/>
                    <a:pt x="119" y="214"/>
                  </a:cubicBezTo>
                  <a:cubicBezTo>
                    <a:pt x="119" y="214"/>
                    <a:pt x="119" y="214"/>
                    <a:pt x="119" y="214"/>
                  </a:cubicBezTo>
                  <a:cubicBezTo>
                    <a:pt x="118" y="215"/>
                    <a:pt x="116" y="215"/>
                    <a:pt x="115" y="215"/>
                  </a:cubicBezTo>
                  <a:close/>
                  <a:moveTo>
                    <a:pt x="118" y="223"/>
                  </a:moveTo>
                  <a:cubicBezTo>
                    <a:pt x="117" y="223"/>
                    <a:pt x="117" y="223"/>
                    <a:pt x="116" y="224"/>
                  </a:cubicBezTo>
                  <a:cubicBezTo>
                    <a:pt x="116" y="223"/>
                    <a:pt x="116" y="223"/>
                    <a:pt x="115" y="223"/>
                  </a:cubicBezTo>
                  <a:cubicBezTo>
                    <a:pt x="116" y="223"/>
                    <a:pt x="117" y="222"/>
                    <a:pt x="117" y="222"/>
                  </a:cubicBezTo>
                  <a:cubicBezTo>
                    <a:pt x="117" y="222"/>
                    <a:pt x="118" y="222"/>
                    <a:pt x="118" y="223"/>
                  </a:cubicBezTo>
                  <a:close/>
                  <a:moveTo>
                    <a:pt x="110" y="219"/>
                  </a:moveTo>
                  <a:cubicBezTo>
                    <a:pt x="110" y="219"/>
                    <a:pt x="111" y="219"/>
                    <a:pt x="111" y="219"/>
                  </a:cubicBezTo>
                  <a:cubicBezTo>
                    <a:pt x="111" y="219"/>
                    <a:pt x="111" y="218"/>
                    <a:pt x="112" y="218"/>
                  </a:cubicBezTo>
                  <a:cubicBezTo>
                    <a:pt x="112" y="219"/>
                    <a:pt x="113" y="219"/>
                    <a:pt x="113" y="219"/>
                  </a:cubicBezTo>
                  <a:cubicBezTo>
                    <a:pt x="113" y="220"/>
                    <a:pt x="113" y="220"/>
                    <a:pt x="112" y="221"/>
                  </a:cubicBezTo>
                  <a:cubicBezTo>
                    <a:pt x="112" y="220"/>
                    <a:pt x="111" y="220"/>
                    <a:pt x="110" y="219"/>
                  </a:cubicBezTo>
                  <a:close/>
                  <a:moveTo>
                    <a:pt x="114" y="230"/>
                  </a:moveTo>
                  <a:cubicBezTo>
                    <a:pt x="113" y="230"/>
                    <a:pt x="113" y="230"/>
                    <a:pt x="112" y="230"/>
                  </a:cubicBezTo>
                  <a:cubicBezTo>
                    <a:pt x="112" y="230"/>
                    <a:pt x="111" y="229"/>
                    <a:pt x="110" y="229"/>
                  </a:cubicBezTo>
                  <a:cubicBezTo>
                    <a:pt x="111" y="229"/>
                    <a:pt x="111" y="229"/>
                    <a:pt x="111" y="228"/>
                  </a:cubicBezTo>
                  <a:cubicBezTo>
                    <a:pt x="112" y="229"/>
                    <a:pt x="113" y="229"/>
                    <a:pt x="114" y="230"/>
                  </a:cubicBezTo>
                  <a:close/>
                  <a:moveTo>
                    <a:pt x="82" y="198"/>
                  </a:moveTo>
                  <a:cubicBezTo>
                    <a:pt x="82" y="198"/>
                    <a:pt x="82" y="197"/>
                    <a:pt x="83" y="197"/>
                  </a:cubicBezTo>
                  <a:cubicBezTo>
                    <a:pt x="83" y="197"/>
                    <a:pt x="83" y="197"/>
                    <a:pt x="83" y="197"/>
                  </a:cubicBezTo>
                  <a:cubicBezTo>
                    <a:pt x="83" y="198"/>
                    <a:pt x="82" y="198"/>
                    <a:pt x="82" y="199"/>
                  </a:cubicBezTo>
                  <a:lnTo>
                    <a:pt x="82" y="198"/>
                  </a:lnTo>
                  <a:close/>
                  <a:moveTo>
                    <a:pt x="82" y="203"/>
                  </a:moveTo>
                  <a:cubicBezTo>
                    <a:pt x="82" y="203"/>
                    <a:pt x="81" y="203"/>
                    <a:pt x="81" y="203"/>
                  </a:cubicBezTo>
                  <a:cubicBezTo>
                    <a:pt x="81" y="203"/>
                    <a:pt x="81" y="203"/>
                    <a:pt x="80" y="203"/>
                  </a:cubicBezTo>
                  <a:cubicBezTo>
                    <a:pt x="80" y="202"/>
                    <a:pt x="81" y="202"/>
                    <a:pt x="81" y="202"/>
                  </a:cubicBezTo>
                  <a:cubicBezTo>
                    <a:pt x="81" y="202"/>
                    <a:pt x="81" y="202"/>
                    <a:pt x="81" y="202"/>
                  </a:cubicBezTo>
                  <a:cubicBezTo>
                    <a:pt x="81" y="202"/>
                    <a:pt x="81" y="203"/>
                    <a:pt x="82" y="203"/>
                  </a:cubicBezTo>
                  <a:close/>
                  <a:moveTo>
                    <a:pt x="69" y="210"/>
                  </a:moveTo>
                  <a:cubicBezTo>
                    <a:pt x="68" y="209"/>
                    <a:pt x="67" y="208"/>
                    <a:pt x="66" y="207"/>
                  </a:cubicBezTo>
                  <a:cubicBezTo>
                    <a:pt x="66" y="207"/>
                    <a:pt x="66" y="207"/>
                    <a:pt x="66" y="207"/>
                  </a:cubicBezTo>
                  <a:cubicBezTo>
                    <a:pt x="68" y="209"/>
                    <a:pt x="70" y="210"/>
                    <a:pt x="71" y="212"/>
                  </a:cubicBezTo>
                  <a:cubicBezTo>
                    <a:pt x="71" y="212"/>
                    <a:pt x="71" y="212"/>
                    <a:pt x="71" y="212"/>
                  </a:cubicBezTo>
                  <a:cubicBezTo>
                    <a:pt x="70" y="212"/>
                    <a:pt x="70" y="212"/>
                    <a:pt x="69" y="212"/>
                  </a:cubicBezTo>
                  <a:cubicBezTo>
                    <a:pt x="69" y="212"/>
                    <a:pt x="69" y="211"/>
                    <a:pt x="69" y="211"/>
                  </a:cubicBezTo>
                  <a:cubicBezTo>
                    <a:pt x="69" y="211"/>
                    <a:pt x="69" y="210"/>
                    <a:pt x="69" y="210"/>
                  </a:cubicBezTo>
                  <a:close/>
                  <a:moveTo>
                    <a:pt x="59" y="213"/>
                  </a:moveTo>
                  <a:cubicBezTo>
                    <a:pt x="59" y="213"/>
                    <a:pt x="58" y="212"/>
                    <a:pt x="57" y="211"/>
                  </a:cubicBezTo>
                  <a:cubicBezTo>
                    <a:pt x="60" y="213"/>
                    <a:pt x="62" y="215"/>
                    <a:pt x="65" y="216"/>
                  </a:cubicBezTo>
                  <a:cubicBezTo>
                    <a:pt x="63" y="215"/>
                    <a:pt x="61" y="214"/>
                    <a:pt x="59" y="213"/>
                  </a:cubicBezTo>
                  <a:close/>
                  <a:moveTo>
                    <a:pt x="60" y="216"/>
                  </a:moveTo>
                  <a:cubicBezTo>
                    <a:pt x="58" y="215"/>
                    <a:pt x="55" y="213"/>
                    <a:pt x="53" y="212"/>
                  </a:cubicBezTo>
                  <a:cubicBezTo>
                    <a:pt x="55" y="213"/>
                    <a:pt x="57" y="214"/>
                    <a:pt x="59" y="215"/>
                  </a:cubicBezTo>
                  <a:cubicBezTo>
                    <a:pt x="59" y="215"/>
                    <a:pt x="60" y="216"/>
                    <a:pt x="60" y="216"/>
                  </a:cubicBezTo>
                  <a:close/>
                  <a:moveTo>
                    <a:pt x="55" y="204"/>
                  </a:moveTo>
                  <a:cubicBezTo>
                    <a:pt x="55" y="204"/>
                    <a:pt x="56" y="205"/>
                    <a:pt x="56" y="205"/>
                  </a:cubicBezTo>
                  <a:cubicBezTo>
                    <a:pt x="57" y="206"/>
                    <a:pt x="57" y="206"/>
                    <a:pt x="57" y="206"/>
                  </a:cubicBezTo>
                  <a:cubicBezTo>
                    <a:pt x="58" y="207"/>
                    <a:pt x="59" y="208"/>
                    <a:pt x="60" y="209"/>
                  </a:cubicBezTo>
                  <a:cubicBezTo>
                    <a:pt x="59" y="209"/>
                    <a:pt x="59" y="208"/>
                    <a:pt x="59" y="208"/>
                  </a:cubicBezTo>
                  <a:cubicBezTo>
                    <a:pt x="58" y="208"/>
                    <a:pt x="58" y="209"/>
                    <a:pt x="58" y="209"/>
                  </a:cubicBezTo>
                  <a:cubicBezTo>
                    <a:pt x="57" y="208"/>
                    <a:pt x="56" y="208"/>
                    <a:pt x="55" y="207"/>
                  </a:cubicBezTo>
                  <a:cubicBezTo>
                    <a:pt x="55" y="207"/>
                    <a:pt x="55" y="206"/>
                    <a:pt x="55" y="206"/>
                  </a:cubicBezTo>
                  <a:cubicBezTo>
                    <a:pt x="55" y="205"/>
                    <a:pt x="55" y="204"/>
                    <a:pt x="55" y="204"/>
                  </a:cubicBezTo>
                  <a:close/>
                  <a:moveTo>
                    <a:pt x="29" y="138"/>
                  </a:moveTo>
                  <a:cubicBezTo>
                    <a:pt x="29" y="137"/>
                    <a:pt x="30" y="137"/>
                    <a:pt x="30" y="136"/>
                  </a:cubicBezTo>
                  <a:cubicBezTo>
                    <a:pt x="30" y="136"/>
                    <a:pt x="30" y="137"/>
                    <a:pt x="30" y="137"/>
                  </a:cubicBezTo>
                  <a:cubicBezTo>
                    <a:pt x="30" y="138"/>
                    <a:pt x="29" y="140"/>
                    <a:pt x="29" y="141"/>
                  </a:cubicBezTo>
                  <a:cubicBezTo>
                    <a:pt x="29" y="140"/>
                    <a:pt x="29" y="139"/>
                    <a:pt x="29" y="138"/>
                  </a:cubicBezTo>
                  <a:close/>
                  <a:moveTo>
                    <a:pt x="28" y="136"/>
                  </a:moveTo>
                  <a:cubicBezTo>
                    <a:pt x="28" y="136"/>
                    <a:pt x="28" y="136"/>
                    <a:pt x="28" y="136"/>
                  </a:cubicBezTo>
                  <a:cubicBezTo>
                    <a:pt x="27" y="129"/>
                    <a:pt x="25" y="122"/>
                    <a:pt x="24" y="115"/>
                  </a:cubicBezTo>
                  <a:cubicBezTo>
                    <a:pt x="25" y="121"/>
                    <a:pt x="27" y="126"/>
                    <a:pt x="29" y="131"/>
                  </a:cubicBezTo>
                  <a:cubicBezTo>
                    <a:pt x="29" y="133"/>
                    <a:pt x="28" y="134"/>
                    <a:pt x="28" y="136"/>
                  </a:cubicBezTo>
                  <a:close/>
                  <a:moveTo>
                    <a:pt x="28" y="108"/>
                  </a:moveTo>
                  <a:cubicBezTo>
                    <a:pt x="27" y="106"/>
                    <a:pt x="27" y="104"/>
                    <a:pt x="26" y="102"/>
                  </a:cubicBezTo>
                  <a:cubicBezTo>
                    <a:pt x="27" y="102"/>
                    <a:pt x="28" y="101"/>
                    <a:pt x="28" y="101"/>
                  </a:cubicBezTo>
                  <a:cubicBezTo>
                    <a:pt x="30" y="104"/>
                    <a:pt x="31" y="108"/>
                    <a:pt x="32" y="111"/>
                  </a:cubicBezTo>
                  <a:cubicBezTo>
                    <a:pt x="32" y="113"/>
                    <a:pt x="31" y="115"/>
                    <a:pt x="31" y="117"/>
                  </a:cubicBezTo>
                  <a:cubicBezTo>
                    <a:pt x="30" y="114"/>
                    <a:pt x="29" y="111"/>
                    <a:pt x="28" y="108"/>
                  </a:cubicBezTo>
                  <a:close/>
                  <a:moveTo>
                    <a:pt x="25" y="87"/>
                  </a:moveTo>
                  <a:cubicBezTo>
                    <a:pt x="25" y="87"/>
                    <a:pt x="25" y="87"/>
                    <a:pt x="24" y="87"/>
                  </a:cubicBezTo>
                  <a:cubicBezTo>
                    <a:pt x="24" y="86"/>
                    <a:pt x="24" y="86"/>
                    <a:pt x="24" y="86"/>
                  </a:cubicBezTo>
                  <a:cubicBezTo>
                    <a:pt x="25" y="85"/>
                    <a:pt x="25" y="85"/>
                    <a:pt x="26" y="84"/>
                  </a:cubicBezTo>
                  <a:cubicBezTo>
                    <a:pt x="26" y="84"/>
                    <a:pt x="26" y="84"/>
                    <a:pt x="27" y="84"/>
                  </a:cubicBezTo>
                  <a:cubicBezTo>
                    <a:pt x="26" y="85"/>
                    <a:pt x="25" y="86"/>
                    <a:pt x="25" y="87"/>
                  </a:cubicBezTo>
                  <a:close/>
                  <a:moveTo>
                    <a:pt x="28" y="86"/>
                  </a:moveTo>
                  <a:cubicBezTo>
                    <a:pt x="27" y="87"/>
                    <a:pt x="26" y="88"/>
                    <a:pt x="26" y="89"/>
                  </a:cubicBezTo>
                  <a:cubicBezTo>
                    <a:pt x="25" y="89"/>
                    <a:pt x="25" y="89"/>
                    <a:pt x="25" y="88"/>
                  </a:cubicBezTo>
                  <a:cubicBezTo>
                    <a:pt x="25" y="88"/>
                    <a:pt x="26" y="88"/>
                    <a:pt x="26" y="88"/>
                  </a:cubicBezTo>
                  <a:cubicBezTo>
                    <a:pt x="27" y="87"/>
                    <a:pt x="27" y="87"/>
                    <a:pt x="28" y="86"/>
                  </a:cubicBezTo>
                  <a:close/>
                  <a:moveTo>
                    <a:pt x="26" y="94"/>
                  </a:moveTo>
                  <a:cubicBezTo>
                    <a:pt x="26" y="95"/>
                    <a:pt x="26" y="95"/>
                    <a:pt x="26" y="95"/>
                  </a:cubicBezTo>
                  <a:cubicBezTo>
                    <a:pt x="26" y="95"/>
                    <a:pt x="26" y="95"/>
                    <a:pt x="26" y="95"/>
                  </a:cubicBezTo>
                  <a:cubicBezTo>
                    <a:pt x="26" y="96"/>
                    <a:pt x="26" y="97"/>
                    <a:pt x="25" y="98"/>
                  </a:cubicBezTo>
                  <a:cubicBezTo>
                    <a:pt x="25" y="97"/>
                    <a:pt x="25" y="96"/>
                    <a:pt x="25" y="95"/>
                  </a:cubicBezTo>
                  <a:cubicBezTo>
                    <a:pt x="25" y="95"/>
                    <a:pt x="26" y="95"/>
                    <a:pt x="26" y="94"/>
                  </a:cubicBezTo>
                  <a:close/>
                  <a:moveTo>
                    <a:pt x="27" y="97"/>
                  </a:moveTo>
                  <a:cubicBezTo>
                    <a:pt x="27" y="98"/>
                    <a:pt x="28" y="99"/>
                    <a:pt x="28" y="99"/>
                  </a:cubicBezTo>
                  <a:cubicBezTo>
                    <a:pt x="27" y="100"/>
                    <a:pt x="27" y="100"/>
                    <a:pt x="26" y="100"/>
                  </a:cubicBezTo>
                  <a:cubicBezTo>
                    <a:pt x="26" y="100"/>
                    <a:pt x="26" y="100"/>
                    <a:pt x="26" y="100"/>
                  </a:cubicBezTo>
                  <a:cubicBezTo>
                    <a:pt x="26" y="99"/>
                    <a:pt x="27" y="98"/>
                    <a:pt x="27" y="97"/>
                  </a:cubicBezTo>
                  <a:close/>
                  <a:moveTo>
                    <a:pt x="113" y="25"/>
                  </a:moveTo>
                  <a:cubicBezTo>
                    <a:pt x="113" y="25"/>
                    <a:pt x="113" y="25"/>
                    <a:pt x="112" y="25"/>
                  </a:cubicBezTo>
                  <a:cubicBezTo>
                    <a:pt x="112" y="25"/>
                    <a:pt x="111" y="25"/>
                    <a:pt x="111" y="25"/>
                  </a:cubicBezTo>
                  <a:cubicBezTo>
                    <a:pt x="111" y="25"/>
                    <a:pt x="112" y="25"/>
                    <a:pt x="112" y="24"/>
                  </a:cubicBezTo>
                  <a:cubicBezTo>
                    <a:pt x="113" y="24"/>
                    <a:pt x="113" y="24"/>
                    <a:pt x="113" y="25"/>
                  </a:cubicBezTo>
                  <a:close/>
                  <a:moveTo>
                    <a:pt x="113" y="21"/>
                  </a:moveTo>
                  <a:cubicBezTo>
                    <a:pt x="113" y="21"/>
                    <a:pt x="114" y="21"/>
                    <a:pt x="114" y="21"/>
                  </a:cubicBezTo>
                  <a:cubicBezTo>
                    <a:pt x="114" y="21"/>
                    <a:pt x="115" y="21"/>
                    <a:pt x="116" y="21"/>
                  </a:cubicBezTo>
                  <a:cubicBezTo>
                    <a:pt x="116" y="21"/>
                    <a:pt x="115" y="21"/>
                    <a:pt x="115" y="21"/>
                  </a:cubicBezTo>
                  <a:cubicBezTo>
                    <a:pt x="114" y="21"/>
                    <a:pt x="114" y="21"/>
                    <a:pt x="113" y="21"/>
                  </a:cubicBezTo>
                  <a:close/>
                  <a:moveTo>
                    <a:pt x="112" y="19"/>
                  </a:moveTo>
                  <a:cubicBezTo>
                    <a:pt x="111" y="19"/>
                    <a:pt x="110" y="19"/>
                    <a:pt x="110" y="19"/>
                  </a:cubicBezTo>
                  <a:cubicBezTo>
                    <a:pt x="110" y="19"/>
                    <a:pt x="110" y="19"/>
                    <a:pt x="110" y="19"/>
                  </a:cubicBezTo>
                  <a:cubicBezTo>
                    <a:pt x="111" y="19"/>
                    <a:pt x="112" y="19"/>
                    <a:pt x="112" y="19"/>
                  </a:cubicBezTo>
                  <a:cubicBezTo>
                    <a:pt x="112" y="19"/>
                    <a:pt x="112" y="19"/>
                    <a:pt x="112" y="19"/>
                  </a:cubicBezTo>
                  <a:close/>
                  <a:moveTo>
                    <a:pt x="112" y="27"/>
                  </a:moveTo>
                  <a:cubicBezTo>
                    <a:pt x="114" y="27"/>
                    <a:pt x="115" y="27"/>
                    <a:pt x="117" y="27"/>
                  </a:cubicBezTo>
                  <a:cubicBezTo>
                    <a:pt x="115" y="27"/>
                    <a:pt x="114" y="28"/>
                    <a:pt x="113" y="29"/>
                  </a:cubicBezTo>
                  <a:cubicBezTo>
                    <a:pt x="111" y="29"/>
                    <a:pt x="110" y="29"/>
                    <a:pt x="108" y="29"/>
                  </a:cubicBezTo>
                  <a:cubicBezTo>
                    <a:pt x="110" y="28"/>
                    <a:pt x="111" y="28"/>
                    <a:pt x="112" y="27"/>
                  </a:cubicBezTo>
                  <a:close/>
                  <a:moveTo>
                    <a:pt x="156" y="17"/>
                  </a:moveTo>
                  <a:cubicBezTo>
                    <a:pt x="157" y="18"/>
                    <a:pt x="158" y="18"/>
                    <a:pt x="160" y="19"/>
                  </a:cubicBezTo>
                  <a:cubicBezTo>
                    <a:pt x="158" y="18"/>
                    <a:pt x="157" y="18"/>
                    <a:pt x="155" y="17"/>
                  </a:cubicBezTo>
                  <a:cubicBezTo>
                    <a:pt x="155" y="17"/>
                    <a:pt x="155" y="17"/>
                    <a:pt x="154" y="17"/>
                  </a:cubicBezTo>
                  <a:cubicBezTo>
                    <a:pt x="154" y="17"/>
                    <a:pt x="154" y="17"/>
                    <a:pt x="154" y="17"/>
                  </a:cubicBezTo>
                  <a:cubicBezTo>
                    <a:pt x="151" y="16"/>
                    <a:pt x="148" y="15"/>
                    <a:pt x="145" y="14"/>
                  </a:cubicBezTo>
                  <a:cubicBezTo>
                    <a:pt x="146" y="14"/>
                    <a:pt x="146" y="14"/>
                    <a:pt x="146" y="14"/>
                  </a:cubicBezTo>
                  <a:cubicBezTo>
                    <a:pt x="146" y="14"/>
                    <a:pt x="146" y="14"/>
                    <a:pt x="147" y="14"/>
                  </a:cubicBezTo>
                  <a:cubicBezTo>
                    <a:pt x="147" y="14"/>
                    <a:pt x="147" y="14"/>
                    <a:pt x="147" y="14"/>
                  </a:cubicBezTo>
                  <a:cubicBezTo>
                    <a:pt x="150" y="15"/>
                    <a:pt x="153" y="16"/>
                    <a:pt x="156" y="17"/>
                  </a:cubicBezTo>
                  <a:close/>
                  <a:moveTo>
                    <a:pt x="149" y="12"/>
                  </a:moveTo>
                  <a:cubicBezTo>
                    <a:pt x="149" y="12"/>
                    <a:pt x="149" y="12"/>
                    <a:pt x="149" y="12"/>
                  </a:cubicBezTo>
                  <a:cubicBezTo>
                    <a:pt x="151" y="13"/>
                    <a:pt x="153" y="13"/>
                    <a:pt x="155" y="14"/>
                  </a:cubicBezTo>
                  <a:cubicBezTo>
                    <a:pt x="157" y="15"/>
                    <a:pt x="158" y="15"/>
                    <a:pt x="160" y="16"/>
                  </a:cubicBezTo>
                  <a:cubicBezTo>
                    <a:pt x="158" y="16"/>
                    <a:pt x="156" y="15"/>
                    <a:pt x="155" y="15"/>
                  </a:cubicBezTo>
                  <a:cubicBezTo>
                    <a:pt x="153" y="14"/>
                    <a:pt x="151" y="13"/>
                    <a:pt x="149" y="12"/>
                  </a:cubicBezTo>
                  <a:close/>
                  <a:moveTo>
                    <a:pt x="156" y="36"/>
                  </a:moveTo>
                  <a:cubicBezTo>
                    <a:pt x="158" y="36"/>
                    <a:pt x="160" y="36"/>
                    <a:pt x="163" y="36"/>
                  </a:cubicBezTo>
                  <a:cubicBezTo>
                    <a:pt x="161" y="37"/>
                    <a:pt x="160" y="37"/>
                    <a:pt x="158" y="38"/>
                  </a:cubicBezTo>
                  <a:cubicBezTo>
                    <a:pt x="156" y="39"/>
                    <a:pt x="154" y="39"/>
                    <a:pt x="152" y="39"/>
                  </a:cubicBezTo>
                  <a:cubicBezTo>
                    <a:pt x="153" y="38"/>
                    <a:pt x="155" y="37"/>
                    <a:pt x="156" y="36"/>
                  </a:cubicBezTo>
                  <a:close/>
                  <a:moveTo>
                    <a:pt x="155" y="34"/>
                  </a:moveTo>
                  <a:cubicBezTo>
                    <a:pt x="156" y="34"/>
                    <a:pt x="156" y="33"/>
                    <a:pt x="156" y="33"/>
                  </a:cubicBezTo>
                  <a:cubicBezTo>
                    <a:pt x="156" y="33"/>
                    <a:pt x="157" y="33"/>
                    <a:pt x="157" y="33"/>
                  </a:cubicBezTo>
                  <a:cubicBezTo>
                    <a:pt x="157" y="33"/>
                    <a:pt x="157" y="34"/>
                    <a:pt x="156" y="34"/>
                  </a:cubicBezTo>
                  <a:cubicBezTo>
                    <a:pt x="156" y="34"/>
                    <a:pt x="156" y="34"/>
                    <a:pt x="155" y="34"/>
                  </a:cubicBezTo>
                  <a:close/>
                  <a:moveTo>
                    <a:pt x="134" y="213"/>
                  </a:moveTo>
                  <a:cubicBezTo>
                    <a:pt x="135" y="212"/>
                    <a:pt x="136" y="211"/>
                    <a:pt x="137" y="209"/>
                  </a:cubicBezTo>
                  <a:cubicBezTo>
                    <a:pt x="139" y="208"/>
                    <a:pt x="140" y="207"/>
                    <a:pt x="141" y="206"/>
                  </a:cubicBezTo>
                  <a:cubicBezTo>
                    <a:pt x="141" y="206"/>
                    <a:pt x="141" y="206"/>
                    <a:pt x="142" y="206"/>
                  </a:cubicBezTo>
                  <a:cubicBezTo>
                    <a:pt x="140" y="207"/>
                    <a:pt x="139" y="209"/>
                    <a:pt x="138" y="210"/>
                  </a:cubicBezTo>
                  <a:cubicBezTo>
                    <a:pt x="137" y="211"/>
                    <a:pt x="136" y="212"/>
                    <a:pt x="134" y="213"/>
                  </a:cubicBezTo>
                  <a:close/>
                  <a:moveTo>
                    <a:pt x="137" y="217"/>
                  </a:moveTo>
                  <a:cubicBezTo>
                    <a:pt x="136" y="218"/>
                    <a:pt x="135" y="219"/>
                    <a:pt x="133" y="220"/>
                  </a:cubicBezTo>
                  <a:cubicBezTo>
                    <a:pt x="134" y="220"/>
                    <a:pt x="134" y="220"/>
                    <a:pt x="134" y="219"/>
                  </a:cubicBezTo>
                  <a:cubicBezTo>
                    <a:pt x="135" y="219"/>
                    <a:pt x="136" y="218"/>
                    <a:pt x="137" y="217"/>
                  </a:cubicBezTo>
                  <a:close/>
                  <a:moveTo>
                    <a:pt x="140" y="203"/>
                  </a:moveTo>
                  <a:cubicBezTo>
                    <a:pt x="138" y="204"/>
                    <a:pt x="136" y="206"/>
                    <a:pt x="134" y="208"/>
                  </a:cubicBezTo>
                  <a:cubicBezTo>
                    <a:pt x="132" y="209"/>
                    <a:pt x="130" y="210"/>
                    <a:pt x="128" y="211"/>
                  </a:cubicBezTo>
                  <a:cubicBezTo>
                    <a:pt x="128" y="210"/>
                    <a:pt x="128" y="210"/>
                    <a:pt x="127" y="210"/>
                  </a:cubicBezTo>
                  <a:cubicBezTo>
                    <a:pt x="128" y="210"/>
                    <a:pt x="128" y="209"/>
                    <a:pt x="128" y="209"/>
                  </a:cubicBezTo>
                  <a:cubicBezTo>
                    <a:pt x="131" y="207"/>
                    <a:pt x="134" y="205"/>
                    <a:pt x="137" y="202"/>
                  </a:cubicBezTo>
                  <a:cubicBezTo>
                    <a:pt x="141" y="199"/>
                    <a:pt x="145" y="196"/>
                    <a:pt x="149" y="193"/>
                  </a:cubicBezTo>
                  <a:cubicBezTo>
                    <a:pt x="146" y="197"/>
                    <a:pt x="143" y="200"/>
                    <a:pt x="140" y="203"/>
                  </a:cubicBezTo>
                  <a:close/>
                  <a:moveTo>
                    <a:pt x="117" y="206"/>
                  </a:moveTo>
                  <a:cubicBezTo>
                    <a:pt x="117" y="206"/>
                    <a:pt x="118" y="205"/>
                    <a:pt x="118" y="205"/>
                  </a:cubicBezTo>
                  <a:cubicBezTo>
                    <a:pt x="119" y="205"/>
                    <a:pt x="119" y="206"/>
                    <a:pt x="119" y="206"/>
                  </a:cubicBezTo>
                  <a:cubicBezTo>
                    <a:pt x="119" y="206"/>
                    <a:pt x="119" y="206"/>
                    <a:pt x="118" y="207"/>
                  </a:cubicBezTo>
                  <a:cubicBezTo>
                    <a:pt x="118" y="207"/>
                    <a:pt x="117" y="206"/>
                    <a:pt x="117" y="206"/>
                  </a:cubicBezTo>
                  <a:close/>
                  <a:moveTo>
                    <a:pt x="117" y="208"/>
                  </a:moveTo>
                  <a:cubicBezTo>
                    <a:pt x="117" y="208"/>
                    <a:pt x="117" y="208"/>
                    <a:pt x="117" y="208"/>
                  </a:cubicBezTo>
                  <a:cubicBezTo>
                    <a:pt x="117" y="208"/>
                    <a:pt x="116" y="208"/>
                    <a:pt x="116" y="207"/>
                  </a:cubicBezTo>
                  <a:cubicBezTo>
                    <a:pt x="116" y="207"/>
                    <a:pt x="116" y="207"/>
                    <a:pt x="116" y="207"/>
                  </a:cubicBezTo>
                  <a:cubicBezTo>
                    <a:pt x="116" y="207"/>
                    <a:pt x="117" y="208"/>
                    <a:pt x="117" y="208"/>
                  </a:cubicBezTo>
                  <a:close/>
                  <a:moveTo>
                    <a:pt x="116" y="202"/>
                  </a:moveTo>
                  <a:cubicBezTo>
                    <a:pt x="116" y="202"/>
                    <a:pt x="115" y="201"/>
                    <a:pt x="115" y="201"/>
                  </a:cubicBezTo>
                  <a:cubicBezTo>
                    <a:pt x="116" y="199"/>
                    <a:pt x="118" y="198"/>
                    <a:pt x="120" y="196"/>
                  </a:cubicBezTo>
                  <a:cubicBezTo>
                    <a:pt x="127" y="190"/>
                    <a:pt x="134" y="185"/>
                    <a:pt x="141" y="180"/>
                  </a:cubicBezTo>
                  <a:cubicBezTo>
                    <a:pt x="133" y="188"/>
                    <a:pt x="125" y="195"/>
                    <a:pt x="116" y="202"/>
                  </a:cubicBezTo>
                  <a:close/>
                  <a:moveTo>
                    <a:pt x="88" y="181"/>
                  </a:moveTo>
                  <a:cubicBezTo>
                    <a:pt x="88" y="180"/>
                    <a:pt x="88" y="178"/>
                    <a:pt x="88" y="177"/>
                  </a:cubicBezTo>
                  <a:cubicBezTo>
                    <a:pt x="90" y="176"/>
                    <a:pt x="92" y="174"/>
                    <a:pt x="94" y="172"/>
                  </a:cubicBezTo>
                  <a:cubicBezTo>
                    <a:pt x="97" y="171"/>
                    <a:pt x="99" y="170"/>
                    <a:pt x="102" y="169"/>
                  </a:cubicBezTo>
                  <a:cubicBezTo>
                    <a:pt x="100" y="171"/>
                    <a:pt x="98" y="173"/>
                    <a:pt x="97" y="175"/>
                  </a:cubicBezTo>
                  <a:cubicBezTo>
                    <a:pt x="94" y="177"/>
                    <a:pt x="91" y="179"/>
                    <a:pt x="88" y="181"/>
                  </a:cubicBezTo>
                  <a:close/>
                  <a:moveTo>
                    <a:pt x="89" y="194"/>
                  </a:moveTo>
                  <a:cubicBezTo>
                    <a:pt x="89" y="194"/>
                    <a:pt x="88" y="195"/>
                    <a:pt x="88" y="196"/>
                  </a:cubicBezTo>
                  <a:cubicBezTo>
                    <a:pt x="87" y="196"/>
                    <a:pt x="87" y="196"/>
                    <a:pt x="87" y="196"/>
                  </a:cubicBezTo>
                  <a:cubicBezTo>
                    <a:pt x="88" y="195"/>
                    <a:pt x="89" y="194"/>
                    <a:pt x="89" y="194"/>
                  </a:cubicBezTo>
                  <a:cubicBezTo>
                    <a:pt x="89" y="194"/>
                    <a:pt x="89" y="194"/>
                    <a:pt x="89" y="194"/>
                  </a:cubicBezTo>
                  <a:close/>
                  <a:moveTo>
                    <a:pt x="83" y="166"/>
                  </a:moveTo>
                  <a:cubicBezTo>
                    <a:pt x="83" y="166"/>
                    <a:pt x="82" y="167"/>
                    <a:pt x="82" y="167"/>
                  </a:cubicBezTo>
                  <a:cubicBezTo>
                    <a:pt x="82" y="167"/>
                    <a:pt x="82" y="167"/>
                    <a:pt x="82" y="167"/>
                  </a:cubicBezTo>
                  <a:cubicBezTo>
                    <a:pt x="83" y="165"/>
                    <a:pt x="84" y="164"/>
                    <a:pt x="85" y="163"/>
                  </a:cubicBezTo>
                  <a:cubicBezTo>
                    <a:pt x="85" y="164"/>
                    <a:pt x="85" y="164"/>
                    <a:pt x="85" y="165"/>
                  </a:cubicBezTo>
                  <a:cubicBezTo>
                    <a:pt x="84" y="165"/>
                    <a:pt x="84" y="166"/>
                    <a:pt x="83" y="166"/>
                  </a:cubicBezTo>
                  <a:close/>
                  <a:moveTo>
                    <a:pt x="85" y="175"/>
                  </a:moveTo>
                  <a:cubicBezTo>
                    <a:pt x="84" y="175"/>
                    <a:pt x="84" y="175"/>
                    <a:pt x="83" y="176"/>
                  </a:cubicBezTo>
                  <a:cubicBezTo>
                    <a:pt x="83" y="175"/>
                    <a:pt x="83" y="175"/>
                    <a:pt x="83" y="175"/>
                  </a:cubicBezTo>
                  <a:cubicBezTo>
                    <a:pt x="84" y="175"/>
                    <a:pt x="84" y="175"/>
                    <a:pt x="85" y="175"/>
                  </a:cubicBezTo>
                  <a:close/>
                  <a:moveTo>
                    <a:pt x="62" y="209"/>
                  </a:moveTo>
                  <a:cubicBezTo>
                    <a:pt x="60" y="208"/>
                    <a:pt x="59" y="207"/>
                    <a:pt x="58" y="206"/>
                  </a:cubicBezTo>
                  <a:cubicBezTo>
                    <a:pt x="58" y="205"/>
                    <a:pt x="58" y="205"/>
                    <a:pt x="58" y="205"/>
                  </a:cubicBezTo>
                  <a:cubicBezTo>
                    <a:pt x="58" y="204"/>
                    <a:pt x="58" y="203"/>
                    <a:pt x="58" y="202"/>
                  </a:cubicBezTo>
                  <a:cubicBezTo>
                    <a:pt x="58" y="203"/>
                    <a:pt x="59" y="203"/>
                    <a:pt x="59" y="203"/>
                  </a:cubicBezTo>
                  <a:cubicBezTo>
                    <a:pt x="60" y="205"/>
                    <a:pt x="61" y="207"/>
                    <a:pt x="62" y="209"/>
                  </a:cubicBezTo>
                  <a:cubicBezTo>
                    <a:pt x="62" y="209"/>
                    <a:pt x="62" y="209"/>
                    <a:pt x="62" y="209"/>
                  </a:cubicBezTo>
                  <a:close/>
                  <a:moveTo>
                    <a:pt x="62" y="211"/>
                  </a:moveTo>
                  <a:cubicBezTo>
                    <a:pt x="62" y="211"/>
                    <a:pt x="62" y="211"/>
                    <a:pt x="62" y="211"/>
                  </a:cubicBezTo>
                  <a:cubicBezTo>
                    <a:pt x="63" y="211"/>
                    <a:pt x="63" y="211"/>
                    <a:pt x="63" y="211"/>
                  </a:cubicBezTo>
                  <a:cubicBezTo>
                    <a:pt x="61" y="211"/>
                    <a:pt x="60" y="210"/>
                    <a:pt x="59" y="210"/>
                  </a:cubicBezTo>
                  <a:cubicBezTo>
                    <a:pt x="60" y="210"/>
                    <a:pt x="61" y="211"/>
                    <a:pt x="62" y="211"/>
                  </a:cubicBezTo>
                  <a:close/>
                  <a:moveTo>
                    <a:pt x="60" y="200"/>
                  </a:moveTo>
                  <a:cubicBezTo>
                    <a:pt x="59" y="199"/>
                    <a:pt x="58" y="197"/>
                    <a:pt x="57" y="196"/>
                  </a:cubicBezTo>
                  <a:cubicBezTo>
                    <a:pt x="57" y="196"/>
                    <a:pt x="57" y="196"/>
                    <a:pt x="58" y="196"/>
                  </a:cubicBezTo>
                  <a:cubicBezTo>
                    <a:pt x="58" y="196"/>
                    <a:pt x="58" y="196"/>
                    <a:pt x="58" y="195"/>
                  </a:cubicBezTo>
                  <a:cubicBezTo>
                    <a:pt x="60" y="197"/>
                    <a:pt x="61" y="199"/>
                    <a:pt x="63" y="201"/>
                  </a:cubicBezTo>
                  <a:cubicBezTo>
                    <a:pt x="63" y="201"/>
                    <a:pt x="63" y="201"/>
                    <a:pt x="63" y="201"/>
                  </a:cubicBezTo>
                  <a:cubicBezTo>
                    <a:pt x="62" y="201"/>
                    <a:pt x="61" y="200"/>
                    <a:pt x="60" y="200"/>
                  </a:cubicBezTo>
                  <a:cubicBezTo>
                    <a:pt x="60" y="200"/>
                    <a:pt x="60" y="200"/>
                    <a:pt x="60" y="200"/>
                  </a:cubicBezTo>
                  <a:close/>
                  <a:moveTo>
                    <a:pt x="44" y="171"/>
                  </a:moveTo>
                  <a:cubicBezTo>
                    <a:pt x="45" y="173"/>
                    <a:pt x="47" y="175"/>
                    <a:pt x="48" y="176"/>
                  </a:cubicBezTo>
                  <a:cubicBezTo>
                    <a:pt x="48" y="177"/>
                    <a:pt x="48" y="178"/>
                    <a:pt x="48" y="180"/>
                  </a:cubicBezTo>
                  <a:cubicBezTo>
                    <a:pt x="48" y="179"/>
                    <a:pt x="47" y="179"/>
                    <a:pt x="47" y="179"/>
                  </a:cubicBezTo>
                  <a:cubicBezTo>
                    <a:pt x="47" y="178"/>
                    <a:pt x="46" y="177"/>
                    <a:pt x="46" y="176"/>
                  </a:cubicBezTo>
                  <a:cubicBezTo>
                    <a:pt x="45" y="174"/>
                    <a:pt x="44" y="171"/>
                    <a:pt x="43" y="168"/>
                  </a:cubicBezTo>
                  <a:cubicBezTo>
                    <a:pt x="43" y="169"/>
                    <a:pt x="44" y="170"/>
                    <a:pt x="44" y="170"/>
                  </a:cubicBezTo>
                  <a:cubicBezTo>
                    <a:pt x="44" y="170"/>
                    <a:pt x="44" y="171"/>
                    <a:pt x="44" y="171"/>
                  </a:cubicBezTo>
                  <a:close/>
                  <a:moveTo>
                    <a:pt x="33" y="98"/>
                  </a:moveTo>
                  <a:cubicBezTo>
                    <a:pt x="33" y="99"/>
                    <a:pt x="33" y="100"/>
                    <a:pt x="33" y="101"/>
                  </a:cubicBezTo>
                  <a:cubicBezTo>
                    <a:pt x="33" y="102"/>
                    <a:pt x="32" y="103"/>
                    <a:pt x="32" y="104"/>
                  </a:cubicBezTo>
                  <a:cubicBezTo>
                    <a:pt x="32" y="103"/>
                    <a:pt x="31" y="101"/>
                    <a:pt x="31" y="99"/>
                  </a:cubicBezTo>
                  <a:cubicBezTo>
                    <a:pt x="32" y="99"/>
                    <a:pt x="32" y="99"/>
                    <a:pt x="33" y="98"/>
                  </a:cubicBezTo>
                  <a:close/>
                  <a:moveTo>
                    <a:pt x="31" y="98"/>
                  </a:moveTo>
                  <a:cubicBezTo>
                    <a:pt x="30" y="97"/>
                    <a:pt x="30" y="97"/>
                    <a:pt x="30" y="97"/>
                  </a:cubicBezTo>
                  <a:cubicBezTo>
                    <a:pt x="31" y="97"/>
                    <a:pt x="31" y="96"/>
                    <a:pt x="32" y="96"/>
                  </a:cubicBezTo>
                  <a:cubicBezTo>
                    <a:pt x="32" y="96"/>
                    <a:pt x="32" y="96"/>
                    <a:pt x="32" y="97"/>
                  </a:cubicBezTo>
                  <a:cubicBezTo>
                    <a:pt x="32" y="97"/>
                    <a:pt x="31" y="97"/>
                    <a:pt x="31" y="98"/>
                  </a:cubicBezTo>
                  <a:close/>
                  <a:moveTo>
                    <a:pt x="32" y="85"/>
                  </a:moveTo>
                  <a:cubicBezTo>
                    <a:pt x="32" y="85"/>
                    <a:pt x="32" y="85"/>
                    <a:pt x="32" y="85"/>
                  </a:cubicBezTo>
                  <a:cubicBezTo>
                    <a:pt x="33" y="83"/>
                    <a:pt x="34" y="82"/>
                    <a:pt x="36" y="80"/>
                  </a:cubicBezTo>
                  <a:cubicBezTo>
                    <a:pt x="35" y="81"/>
                    <a:pt x="35" y="81"/>
                    <a:pt x="34" y="82"/>
                  </a:cubicBezTo>
                  <a:cubicBezTo>
                    <a:pt x="33" y="83"/>
                    <a:pt x="33" y="84"/>
                    <a:pt x="32" y="85"/>
                  </a:cubicBezTo>
                  <a:close/>
                  <a:moveTo>
                    <a:pt x="35" y="84"/>
                  </a:moveTo>
                  <a:cubicBezTo>
                    <a:pt x="35" y="84"/>
                    <a:pt x="35" y="83"/>
                    <a:pt x="36" y="83"/>
                  </a:cubicBezTo>
                  <a:cubicBezTo>
                    <a:pt x="36" y="83"/>
                    <a:pt x="36" y="82"/>
                    <a:pt x="37" y="82"/>
                  </a:cubicBezTo>
                  <a:cubicBezTo>
                    <a:pt x="36" y="83"/>
                    <a:pt x="35" y="85"/>
                    <a:pt x="34" y="86"/>
                  </a:cubicBezTo>
                  <a:cubicBezTo>
                    <a:pt x="34" y="86"/>
                    <a:pt x="34" y="86"/>
                    <a:pt x="34" y="86"/>
                  </a:cubicBezTo>
                  <a:cubicBezTo>
                    <a:pt x="34" y="86"/>
                    <a:pt x="34" y="86"/>
                    <a:pt x="34" y="86"/>
                  </a:cubicBezTo>
                  <a:cubicBezTo>
                    <a:pt x="34" y="86"/>
                    <a:pt x="34" y="86"/>
                    <a:pt x="34" y="86"/>
                  </a:cubicBezTo>
                  <a:cubicBezTo>
                    <a:pt x="34" y="85"/>
                    <a:pt x="34" y="85"/>
                    <a:pt x="35" y="84"/>
                  </a:cubicBezTo>
                  <a:close/>
                  <a:moveTo>
                    <a:pt x="37" y="73"/>
                  </a:moveTo>
                  <a:cubicBezTo>
                    <a:pt x="39" y="72"/>
                    <a:pt x="40" y="71"/>
                    <a:pt x="41" y="71"/>
                  </a:cubicBezTo>
                  <a:cubicBezTo>
                    <a:pt x="41" y="71"/>
                    <a:pt x="41" y="71"/>
                    <a:pt x="41" y="71"/>
                  </a:cubicBezTo>
                  <a:cubicBezTo>
                    <a:pt x="41" y="71"/>
                    <a:pt x="40" y="71"/>
                    <a:pt x="40" y="71"/>
                  </a:cubicBezTo>
                  <a:cubicBezTo>
                    <a:pt x="39" y="72"/>
                    <a:pt x="38" y="73"/>
                    <a:pt x="36" y="74"/>
                  </a:cubicBezTo>
                  <a:cubicBezTo>
                    <a:pt x="37" y="74"/>
                    <a:pt x="37" y="73"/>
                    <a:pt x="37" y="73"/>
                  </a:cubicBezTo>
                  <a:close/>
                  <a:moveTo>
                    <a:pt x="35" y="72"/>
                  </a:moveTo>
                  <a:cubicBezTo>
                    <a:pt x="36" y="71"/>
                    <a:pt x="37" y="70"/>
                    <a:pt x="39" y="68"/>
                  </a:cubicBezTo>
                  <a:cubicBezTo>
                    <a:pt x="38" y="69"/>
                    <a:pt x="37" y="70"/>
                    <a:pt x="36" y="71"/>
                  </a:cubicBezTo>
                  <a:cubicBezTo>
                    <a:pt x="36" y="72"/>
                    <a:pt x="35" y="72"/>
                    <a:pt x="35" y="72"/>
                  </a:cubicBezTo>
                  <a:close/>
                  <a:moveTo>
                    <a:pt x="42" y="77"/>
                  </a:moveTo>
                  <a:cubicBezTo>
                    <a:pt x="42" y="76"/>
                    <a:pt x="43" y="76"/>
                    <a:pt x="43" y="76"/>
                  </a:cubicBezTo>
                  <a:cubicBezTo>
                    <a:pt x="42" y="77"/>
                    <a:pt x="42" y="78"/>
                    <a:pt x="41" y="80"/>
                  </a:cubicBezTo>
                  <a:cubicBezTo>
                    <a:pt x="41" y="80"/>
                    <a:pt x="41" y="80"/>
                    <a:pt x="41" y="80"/>
                  </a:cubicBezTo>
                  <a:cubicBezTo>
                    <a:pt x="40" y="81"/>
                    <a:pt x="39" y="82"/>
                    <a:pt x="38" y="83"/>
                  </a:cubicBezTo>
                  <a:cubicBezTo>
                    <a:pt x="38" y="83"/>
                    <a:pt x="38" y="83"/>
                    <a:pt x="37" y="83"/>
                  </a:cubicBezTo>
                  <a:cubicBezTo>
                    <a:pt x="39" y="81"/>
                    <a:pt x="40" y="79"/>
                    <a:pt x="42" y="77"/>
                  </a:cubicBezTo>
                  <a:close/>
                  <a:moveTo>
                    <a:pt x="69" y="32"/>
                  </a:moveTo>
                  <a:cubicBezTo>
                    <a:pt x="67" y="34"/>
                    <a:pt x="64" y="36"/>
                    <a:pt x="62" y="37"/>
                  </a:cubicBezTo>
                  <a:cubicBezTo>
                    <a:pt x="62" y="37"/>
                    <a:pt x="62" y="37"/>
                    <a:pt x="62" y="37"/>
                  </a:cubicBezTo>
                  <a:cubicBezTo>
                    <a:pt x="60" y="38"/>
                    <a:pt x="59" y="40"/>
                    <a:pt x="57" y="41"/>
                  </a:cubicBezTo>
                  <a:cubicBezTo>
                    <a:pt x="58" y="39"/>
                    <a:pt x="59" y="37"/>
                    <a:pt x="60" y="36"/>
                  </a:cubicBezTo>
                  <a:cubicBezTo>
                    <a:pt x="63" y="35"/>
                    <a:pt x="66" y="33"/>
                    <a:pt x="69" y="32"/>
                  </a:cubicBezTo>
                  <a:close/>
                  <a:moveTo>
                    <a:pt x="55" y="33"/>
                  </a:moveTo>
                  <a:cubicBezTo>
                    <a:pt x="55" y="33"/>
                    <a:pt x="55" y="33"/>
                    <a:pt x="56" y="33"/>
                  </a:cubicBezTo>
                  <a:cubicBezTo>
                    <a:pt x="59" y="31"/>
                    <a:pt x="63" y="29"/>
                    <a:pt x="66" y="28"/>
                  </a:cubicBezTo>
                  <a:cubicBezTo>
                    <a:pt x="65" y="28"/>
                    <a:pt x="64" y="29"/>
                    <a:pt x="63" y="29"/>
                  </a:cubicBezTo>
                  <a:cubicBezTo>
                    <a:pt x="61" y="31"/>
                    <a:pt x="58" y="32"/>
                    <a:pt x="55" y="33"/>
                  </a:cubicBezTo>
                  <a:close/>
                  <a:moveTo>
                    <a:pt x="73" y="36"/>
                  </a:moveTo>
                  <a:cubicBezTo>
                    <a:pt x="74" y="36"/>
                    <a:pt x="74" y="35"/>
                    <a:pt x="74" y="35"/>
                  </a:cubicBezTo>
                  <a:cubicBezTo>
                    <a:pt x="73" y="38"/>
                    <a:pt x="71" y="40"/>
                    <a:pt x="69" y="42"/>
                  </a:cubicBezTo>
                  <a:cubicBezTo>
                    <a:pt x="67" y="43"/>
                    <a:pt x="65" y="45"/>
                    <a:pt x="64" y="46"/>
                  </a:cubicBezTo>
                  <a:cubicBezTo>
                    <a:pt x="67" y="43"/>
                    <a:pt x="70" y="39"/>
                    <a:pt x="73" y="36"/>
                  </a:cubicBezTo>
                  <a:close/>
                  <a:moveTo>
                    <a:pt x="70" y="36"/>
                  </a:moveTo>
                  <a:cubicBezTo>
                    <a:pt x="71" y="35"/>
                    <a:pt x="72" y="34"/>
                    <a:pt x="74" y="32"/>
                  </a:cubicBezTo>
                  <a:cubicBezTo>
                    <a:pt x="73" y="33"/>
                    <a:pt x="73" y="33"/>
                    <a:pt x="73" y="34"/>
                  </a:cubicBezTo>
                  <a:cubicBezTo>
                    <a:pt x="72" y="34"/>
                    <a:pt x="71" y="35"/>
                    <a:pt x="70" y="36"/>
                  </a:cubicBezTo>
                  <a:close/>
                  <a:moveTo>
                    <a:pt x="77" y="34"/>
                  </a:moveTo>
                  <a:cubicBezTo>
                    <a:pt x="78" y="33"/>
                    <a:pt x="79" y="33"/>
                    <a:pt x="80" y="32"/>
                  </a:cubicBezTo>
                  <a:cubicBezTo>
                    <a:pt x="78" y="34"/>
                    <a:pt x="77" y="36"/>
                    <a:pt x="75" y="37"/>
                  </a:cubicBezTo>
                  <a:cubicBezTo>
                    <a:pt x="74" y="38"/>
                    <a:pt x="74" y="39"/>
                    <a:pt x="73" y="39"/>
                  </a:cubicBezTo>
                  <a:cubicBezTo>
                    <a:pt x="74" y="37"/>
                    <a:pt x="76" y="36"/>
                    <a:pt x="77" y="34"/>
                  </a:cubicBezTo>
                  <a:close/>
                  <a:moveTo>
                    <a:pt x="77" y="31"/>
                  </a:moveTo>
                  <a:cubicBezTo>
                    <a:pt x="77" y="31"/>
                    <a:pt x="77" y="30"/>
                    <a:pt x="78" y="30"/>
                  </a:cubicBezTo>
                  <a:cubicBezTo>
                    <a:pt x="78" y="30"/>
                    <a:pt x="78" y="30"/>
                    <a:pt x="78" y="29"/>
                  </a:cubicBezTo>
                  <a:cubicBezTo>
                    <a:pt x="78" y="29"/>
                    <a:pt x="78" y="29"/>
                    <a:pt x="79" y="29"/>
                  </a:cubicBezTo>
                  <a:cubicBezTo>
                    <a:pt x="78" y="29"/>
                    <a:pt x="78" y="30"/>
                    <a:pt x="78" y="30"/>
                  </a:cubicBezTo>
                  <a:cubicBezTo>
                    <a:pt x="77" y="30"/>
                    <a:pt x="77" y="31"/>
                    <a:pt x="77" y="31"/>
                  </a:cubicBezTo>
                  <a:close/>
                  <a:moveTo>
                    <a:pt x="96" y="32"/>
                  </a:moveTo>
                  <a:cubicBezTo>
                    <a:pt x="96" y="32"/>
                    <a:pt x="96" y="32"/>
                    <a:pt x="96" y="32"/>
                  </a:cubicBezTo>
                  <a:cubicBezTo>
                    <a:pt x="95" y="34"/>
                    <a:pt x="93" y="36"/>
                    <a:pt x="91" y="38"/>
                  </a:cubicBezTo>
                  <a:cubicBezTo>
                    <a:pt x="91" y="38"/>
                    <a:pt x="90" y="38"/>
                    <a:pt x="90" y="39"/>
                  </a:cubicBezTo>
                  <a:cubicBezTo>
                    <a:pt x="90" y="39"/>
                    <a:pt x="90" y="39"/>
                    <a:pt x="90" y="39"/>
                  </a:cubicBezTo>
                  <a:cubicBezTo>
                    <a:pt x="88" y="41"/>
                    <a:pt x="87" y="43"/>
                    <a:pt x="85" y="44"/>
                  </a:cubicBezTo>
                  <a:cubicBezTo>
                    <a:pt x="82" y="46"/>
                    <a:pt x="80" y="48"/>
                    <a:pt x="77" y="50"/>
                  </a:cubicBezTo>
                  <a:cubicBezTo>
                    <a:pt x="77" y="50"/>
                    <a:pt x="77" y="50"/>
                    <a:pt x="76" y="50"/>
                  </a:cubicBezTo>
                  <a:cubicBezTo>
                    <a:pt x="76" y="51"/>
                    <a:pt x="75" y="51"/>
                    <a:pt x="74" y="52"/>
                  </a:cubicBezTo>
                  <a:cubicBezTo>
                    <a:pt x="73" y="53"/>
                    <a:pt x="73" y="53"/>
                    <a:pt x="73" y="53"/>
                  </a:cubicBezTo>
                  <a:cubicBezTo>
                    <a:pt x="76" y="49"/>
                    <a:pt x="80" y="45"/>
                    <a:pt x="83" y="42"/>
                  </a:cubicBezTo>
                  <a:cubicBezTo>
                    <a:pt x="87" y="38"/>
                    <a:pt x="91" y="35"/>
                    <a:pt x="96" y="32"/>
                  </a:cubicBezTo>
                  <a:close/>
                  <a:moveTo>
                    <a:pt x="87" y="36"/>
                  </a:moveTo>
                  <a:cubicBezTo>
                    <a:pt x="87" y="36"/>
                    <a:pt x="88" y="35"/>
                    <a:pt x="88" y="35"/>
                  </a:cubicBezTo>
                  <a:cubicBezTo>
                    <a:pt x="89" y="35"/>
                    <a:pt x="89" y="35"/>
                    <a:pt x="90" y="34"/>
                  </a:cubicBezTo>
                  <a:cubicBezTo>
                    <a:pt x="89" y="35"/>
                    <a:pt x="88" y="36"/>
                    <a:pt x="87" y="36"/>
                  </a:cubicBezTo>
                  <a:close/>
                  <a:moveTo>
                    <a:pt x="111" y="34"/>
                  </a:moveTo>
                  <a:cubicBezTo>
                    <a:pt x="110" y="34"/>
                    <a:pt x="110" y="34"/>
                    <a:pt x="109" y="34"/>
                  </a:cubicBezTo>
                  <a:cubicBezTo>
                    <a:pt x="109" y="34"/>
                    <a:pt x="108" y="34"/>
                    <a:pt x="108" y="34"/>
                  </a:cubicBezTo>
                  <a:cubicBezTo>
                    <a:pt x="108" y="34"/>
                    <a:pt x="108" y="33"/>
                    <a:pt x="109" y="33"/>
                  </a:cubicBezTo>
                  <a:cubicBezTo>
                    <a:pt x="109" y="33"/>
                    <a:pt x="109" y="32"/>
                    <a:pt x="110" y="32"/>
                  </a:cubicBezTo>
                  <a:cubicBezTo>
                    <a:pt x="111" y="32"/>
                    <a:pt x="112" y="32"/>
                    <a:pt x="113" y="32"/>
                  </a:cubicBezTo>
                  <a:cubicBezTo>
                    <a:pt x="112" y="33"/>
                    <a:pt x="112" y="33"/>
                    <a:pt x="111" y="34"/>
                  </a:cubicBezTo>
                  <a:close/>
                  <a:moveTo>
                    <a:pt x="112" y="36"/>
                  </a:moveTo>
                  <a:cubicBezTo>
                    <a:pt x="111" y="36"/>
                    <a:pt x="111" y="37"/>
                    <a:pt x="110" y="37"/>
                  </a:cubicBezTo>
                  <a:cubicBezTo>
                    <a:pt x="110" y="37"/>
                    <a:pt x="109" y="37"/>
                    <a:pt x="109" y="37"/>
                  </a:cubicBezTo>
                  <a:cubicBezTo>
                    <a:pt x="110" y="37"/>
                    <a:pt x="110" y="36"/>
                    <a:pt x="111" y="36"/>
                  </a:cubicBezTo>
                  <a:cubicBezTo>
                    <a:pt x="111" y="36"/>
                    <a:pt x="111" y="36"/>
                    <a:pt x="112" y="36"/>
                  </a:cubicBezTo>
                  <a:close/>
                  <a:moveTo>
                    <a:pt x="108" y="36"/>
                  </a:moveTo>
                  <a:cubicBezTo>
                    <a:pt x="107" y="37"/>
                    <a:pt x="106" y="37"/>
                    <a:pt x="105" y="38"/>
                  </a:cubicBezTo>
                  <a:cubicBezTo>
                    <a:pt x="105" y="38"/>
                    <a:pt x="105" y="39"/>
                    <a:pt x="105" y="39"/>
                  </a:cubicBezTo>
                  <a:cubicBezTo>
                    <a:pt x="104" y="39"/>
                    <a:pt x="104" y="39"/>
                    <a:pt x="103" y="39"/>
                  </a:cubicBezTo>
                  <a:cubicBezTo>
                    <a:pt x="104" y="38"/>
                    <a:pt x="105" y="37"/>
                    <a:pt x="106" y="36"/>
                  </a:cubicBezTo>
                  <a:cubicBezTo>
                    <a:pt x="107" y="36"/>
                    <a:pt x="107" y="36"/>
                    <a:pt x="108" y="36"/>
                  </a:cubicBezTo>
                  <a:close/>
                  <a:moveTo>
                    <a:pt x="122" y="49"/>
                  </a:moveTo>
                  <a:cubicBezTo>
                    <a:pt x="125" y="49"/>
                    <a:pt x="128" y="48"/>
                    <a:pt x="132" y="47"/>
                  </a:cubicBezTo>
                  <a:cubicBezTo>
                    <a:pt x="131" y="48"/>
                    <a:pt x="130" y="49"/>
                    <a:pt x="129" y="50"/>
                  </a:cubicBezTo>
                  <a:cubicBezTo>
                    <a:pt x="128" y="50"/>
                    <a:pt x="127" y="51"/>
                    <a:pt x="126" y="51"/>
                  </a:cubicBezTo>
                  <a:cubicBezTo>
                    <a:pt x="126" y="51"/>
                    <a:pt x="126" y="51"/>
                    <a:pt x="126" y="51"/>
                  </a:cubicBezTo>
                  <a:cubicBezTo>
                    <a:pt x="125" y="52"/>
                    <a:pt x="125" y="52"/>
                    <a:pt x="125" y="52"/>
                  </a:cubicBezTo>
                  <a:cubicBezTo>
                    <a:pt x="125" y="52"/>
                    <a:pt x="126" y="51"/>
                    <a:pt x="127" y="50"/>
                  </a:cubicBezTo>
                  <a:cubicBezTo>
                    <a:pt x="127" y="50"/>
                    <a:pt x="126" y="48"/>
                    <a:pt x="126" y="49"/>
                  </a:cubicBezTo>
                  <a:cubicBezTo>
                    <a:pt x="125" y="50"/>
                    <a:pt x="124" y="51"/>
                    <a:pt x="123" y="52"/>
                  </a:cubicBezTo>
                  <a:cubicBezTo>
                    <a:pt x="123" y="51"/>
                    <a:pt x="122" y="51"/>
                    <a:pt x="121" y="51"/>
                  </a:cubicBezTo>
                  <a:cubicBezTo>
                    <a:pt x="121" y="51"/>
                    <a:pt x="121" y="51"/>
                    <a:pt x="121" y="51"/>
                  </a:cubicBezTo>
                  <a:cubicBezTo>
                    <a:pt x="121" y="51"/>
                    <a:pt x="121" y="51"/>
                    <a:pt x="122" y="50"/>
                  </a:cubicBezTo>
                  <a:cubicBezTo>
                    <a:pt x="122" y="50"/>
                    <a:pt x="122" y="50"/>
                    <a:pt x="122" y="49"/>
                  </a:cubicBezTo>
                  <a:close/>
                  <a:moveTo>
                    <a:pt x="148" y="57"/>
                  </a:moveTo>
                  <a:cubicBezTo>
                    <a:pt x="146" y="57"/>
                    <a:pt x="143" y="58"/>
                    <a:pt x="141" y="59"/>
                  </a:cubicBezTo>
                  <a:cubicBezTo>
                    <a:pt x="142" y="58"/>
                    <a:pt x="143" y="57"/>
                    <a:pt x="144" y="56"/>
                  </a:cubicBezTo>
                  <a:cubicBezTo>
                    <a:pt x="149" y="54"/>
                    <a:pt x="153" y="52"/>
                    <a:pt x="158" y="50"/>
                  </a:cubicBezTo>
                  <a:cubicBezTo>
                    <a:pt x="155" y="52"/>
                    <a:pt x="151" y="54"/>
                    <a:pt x="148" y="57"/>
                  </a:cubicBezTo>
                  <a:close/>
                  <a:moveTo>
                    <a:pt x="160" y="51"/>
                  </a:moveTo>
                  <a:cubicBezTo>
                    <a:pt x="159" y="52"/>
                    <a:pt x="159" y="52"/>
                    <a:pt x="159" y="52"/>
                  </a:cubicBezTo>
                  <a:cubicBezTo>
                    <a:pt x="158" y="53"/>
                    <a:pt x="157" y="53"/>
                    <a:pt x="156" y="54"/>
                  </a:cubicBezTo>
                  <a:cubicBezTo>
                    <a:pt x="157" y="53"/>
                    <a:pt x="158" y="52"/>
                    <a:pt x="160" y="51"/>
                  </a:cubicBezTo>
                  <a:close/>
                  <a:moveTo>
                    <a:pt x="163" y="63"/>
                  </a:moveTo>
                  <a:cubicBezTo>
                    <a:pt x="167" y="61"/>
                    <a:pt x="171" y="59"/>
                    <a:pt x="175" y="57"/>
                  </a:cubicBezTo>
                  <a:cubicBezTo>
                    <a:pt x="174" y="58"/>
                    <a:pt x="173" y="60"/>
                    <a:pt x="172" y="61"/>
                  </a:cubicBezTo>
                  <a:cubicBezTo>
                    <a:pt x="167" y="63"/>
                    <a:pt x="161" y="66"/>
                    <a:pt x="156" y="69"/>
                  </a:cubicBezTo>
                  <a:cubicBezTo>
                    <a:pt x="155" y="69"/>
                    <a:pt x="154" y="70"/>
                    <a:pt x="153" y="70"/>
                  </a:cubicBezTo>
                  <a:cubicBezTo>
                    <a:pt x="156" y="68"/>
                    <a:pt x="159" y="65"/>
                    <a:pt x="163" y="63"/>
                  </a:cubicBezTo>
                  <a:close/>
                  <a:moveTo>
                    <a:pt x="162" y="61"/>
                  </a:moveTo>
                  <a:cubicBezTo>
                    <a:pt x="163" y="60"/>
                    <a:pt x="165" y="59"/>
                    <a:pt x="166" y="57"/>
                  </a:cubicBezTo>
                  <a:cubicBezTo>
                    <a:pt x="168" y="57"/>
                    <a:pt x="169" y="56"/>
                    <a:pt x="171" y="56"/>
                  </a:cubicBezTo>
                  <a:cubicBezTo>
                    <a:pt x="168" y="57"/>
                    <a:pt x="165" y="59"/>
                    <a:pt x="162" y="61"/>
                  </a:cubicBezTo>
                  <a:cubicBezTo>
                    <a:pt x="162" y="61"/>
                    <a:pt x="162" y="61"/>
                    <a:pt x="162" y="61"/>
                  </a:cubicBezTo>
                  <a:close/>
                  <a:moveTo>
                    <a:pt x="172" y="57"/>
                  </a:moveTo>
                  <a:cubicBezTo>
                    <a:pt x="174" y="56"/>
                    <a:pt x="176" y="54"/>
                    <a:pt x="179" y="53"/>
                  </a:cubicBezTo>
                  <a:cubicBezTo>
                    <a:pt x="178" y="53"/>
                    <a:pt x="178" y="54"/>
                    <a:pt x="178" y="54"/>
                  </a:cubicBezTo>
                  <a:cubicBezTo>
                    <a:pt x="176" y="55"/>
                    <a:pt x="174" y="56"/>
                    <a:pt x="172" y="57"/>
                  </a:cubicBezTo>
                  <a:close/>
                  <a:moveTo>
                    <a:pt x="189" y="60"/>
                  </a:moveTo>
                  <a:cubicBezTo>
                    <a:pt x="185" y="62"/>
                    <a:pt x="181" y="64"/>
                    <a:pt x="176" y="66"/>
                  </a:cubicBezTo>
                  <a:cubicBezTo>
                    <a:pt x="178" y="64"/>
                    <a:pt x="180" y="62"/>
                    <a:pt x="182" y="60"/>
                  </a:cubicBezTo>
                  <a:cubicBezTo>
                    <a:pt x="184" y="60"/>
                    <a:pt x="186" y="59"/>
                    <a:pt x="187" y="59"/>
                  </a:cubicBezTo>
                  <a:cubicBezTo>
                    <a:pt x="188" y="59"/>
                    <a:pt x="188" y="59"/>
                    <a:pt x="189" y="60"/>
                  </a:cubicBezTo>
                  <a:close/>
                  <a:moveTo>
                    <a:pt x="189" y="58"/>
                  </a:moveTo>
                  <a:cubicBezTo>
                    <a:pt x="190" y="58"/>
                    <a:pt x="192" y="57"/>
                    <a:pt x="194" y="57"/>
                  </a:cubicBezTo>
                  <a:cubicBezTo>
                    <a:pt x="193" y="58"/>
                    <a:pt x="191" y="59"/>
                    <a:pt x="190" y="59"/>
                  </a:cubicBezTo>
                  <a:cubicBezTo>
                    <a:pt x="189" y="59"/>
                    <a:pt x="189" y="59"/>
                    <a:pt x="189" y="58"/>
                  </a:cubicBezTo>
                  <a:close/>
                  <a:moveTo>
                    <a:pt x="193" y="65"/>
                  </a:moveTo>
                  <a:cubicBezTo>
                    <a:pt x="194" y="65"/>
                    <a:pt x="195" y="65"/>
                    <a:pt x="196" y="64"/>
                  </a:cubicBezTo>
                  <a:cubicBezTo>
                    <a:pt x="194" y="65"/>
                    <a:pt x="193" y="66"/>
                    <a:pt x="191" y="67"/>
                  </a:cubicBezTo>
                  <a:cubicBezTo>
                    <a:pt x="188" y="69"/>
                    <a:pt x="184" y="70"/>
                    <a:pt x="181" y="72"/>
                  </a:cubicBezTo>
                  <a:cubicBezTo>
                    <a:pt x="182" y="71"/>
                    <a:pt x="183" y="71"/>
                    <a:pt x="184" y="70"/>
                  </a:cubicBezTo>
                  <a:cubicBezTo>
                    <a:pt x="187" y="68"/>
                    <a:pt x="190" y="67"/>
                    <a:pt x="193" y="65"/>
                  </a:cubicBezTo>
                  <a:close/>
                  <a:moveTo>
                    <a:pt x="188" y="65"/>
                  </a:moveTo>
                  <a:cubicBezTo>
                    <a:pt x="190" y="64"/>
                    <a:pt x="192" y="63"/>
                    <a:pt x="195" y="62"/>
                  </a:cubicBezTo>
                  <a:cubicBezTo>
                    <a:pt x="194" y="63"/>
                    <a:pt x="193" y="63"/>
                    <a:pt x="192" y="64"/>
                  </a:cubicBezTo>
                  <a:cubicBezTo>
                    <a:pt x="191" y="64"/>
                    <a:pt x="189" y="65"/>
                    <a:pt x="188" y="65"/>
                  </a:cubicBezTo>
                  <a:cubicBezTo>
                    <a:pt x="188" y="65"/>
                    <a:pt x="188" y="65"/>
                    <a:pt x="188" y="65"/>
                  </a:cubicBezTo>
                  <a:close/>
                  <a:moveTo>
                    <a:pt x="207" y="95"/>
                  </a:moveTo>
                  <a:cubicBezTo>
                    <a:pt x="210" y="94"/>
                    <a:pt x="213" y="92"/>
                    <a:pt x="215" y="91"/>
                  </a:cubicBezTo>
                  <a:cubicBezTo>
                    <a:pt x="216" y="92"/>
                    <a:pt x="216" y="93"/>
                    <a:pt x="217" y="95"/>
                  </a:cubicBezTo>
                  <a:cubicBezTo>
                    <a:pt x="212" y="97"/>
                    <a:pt x="208" y="99"/>
                    <a:pt x="204" y="101"/>
                  </a:cubicBezTo>
                  <a:cubicBezTo>
                    <a:pt x="204" y="101"/>
                    <a:pt x="203" y="101"/>
                    <a:pt x="203" y="101"/>
                  </a:cubicBezTo>
                  <a:cubicBezTo>
                    <a:pt x="202" y="102"/>
                    <a:pt x="201" y="103"/>
                    <a:pt x="199" y="104"/>
                  </a:cubicBezTo>
                  <a:cubicBezTo>
                    <a:pt x="199" y="104"/>
                    <a:pt x="199" y="105"/>
                    <a:pt x="198" y="105"/>
                  </a:cubicBezTo>
                  <a:cubicBezTo>
                    <a:pt x="198" y="105"/>
                    <a:pt x="198" y="105"/>
                    <a:pt x="198" y="105"/>
                  </a:cubicBezTo>
                  <a:cubicBezTo>
                    <a:pt x="199" y="104"/>
                    <a:pt x="200" y="103"/>
                    <a:pt x="200" y="102"/>
                  </a:cubicBezTo>
                  <a:cubicBezTo>
                    <a:pt x="203" y="100"/>
                    <a:pt x="205" y="98"/>
                    <a:pt x="208" y="96"/>
                  </a:cubicBezTo>
                  <a:cubicBezTo>
                    <a:pt x="208" y="96"/>
                    <a:pt x="208" y="95"/>
                    <a:pt x="207" y="95"/>
                  </a:cubicBezTo>
                  <a:close/>
                  <a:moveTo>
                    <a:pt x="196" y="173"/>
                  </a:moveTo>
                  <a:cubicBezTo>
                    <a:pt x="197" y="172"/>
                    <a:pt x="198" y="171"/>
                    <a:pt x="198" y="171"/>
                  </a:cubicBezTo>
                  <a:cubicBezTo>
                    <a:pt x="198" y="171"/>
                    <a:pt x="198" y="171"/>
                    <a:pt x="198" y="171"/>
                  </a:cubicBezTo>
                  <a:cubicBezTo>
                    <a:pt x="197" y="172"/>
                    <a:pt x="196" y="173"/>
                    <a:pt x="195" y="174"/>
                  </a:cubicBezTo>
                  <a:cubicBezTo>
                    <a:pt x="196" y="174"/>
                    <a:pt x="196" y="173"/>
                    <a:pt x="196" y="173"/>
                  </a:cubicBezTo>
                  <a:close/>
                  <a:moveTo>
                    <a:pt x="195" y="164"/>
                  </a:moveTo>
                  <a:cubicBezTo>
                    <a:pt x="195" y="165"/>
                    <a:pt x="195" y="165"/>
                    <a:pt x="194" y="165"/>
                  </a:cubicBezTo>
                  <a:cubicBezTo>
                    <a:pt x="195" y="164"/>
                    <a:pt x="196" y="162"/>
                    <a:pt x="197" y="161"/>
                  </a:cubicBezTo>
                  <a:cubicBezTo>
                    <a:pt x="196" y="162"/>
                    <a:pt x="196" y="163"/>
                    <a:pt x="195" y="164"/>
                  </a:cubicBezTo>
                  <a:close/>
                  <a:moveTo>
                    <a:pt x="194" y="155"/>
                  </a:moveTo>
                  <a:cubicBezTo>
                    <a:pt x="193" y="157"/>
                    <a:pt x="191" y="158"/>
                    <a:pt x="190" y="159"/>
                  </a:cubicBezTo>
                  <a:cubicBezTo>
                    <a:pt x="193" y="156"/>
                    <a:pt x="196" y="153"/>
                    <a:pt x="198" y="150"/>
                  </a:cubicBezTo>
                  <a:cubicBezTo>
                    <a:pt x="197" y="152"/>
                    <a:pt x="196" y="154"/>
                    <a:pt x="194" y="155"/>
                  </a:cubicBezTo>
                  <a:close/>
                  <a:moveTo>
                    <a:pt x="105" y="198"/>
                  </a:moveTo>
                  <a:cubicBezTo>
                    <a:pt x="105" y="198"/>
                    <a:pt x="106" y="198"/>
                    <a:pt x="106" y="197"/>
                  </a:cubicBezTo>
                  <a:cubicBezTo>
                    <a:pt x="106" y="197"/>
                    <a:pt x="107" y="197"/>
                    <a:pt x="107" y="197"/>
                  </a:cubicBezTo>
                  <a:cubicBezTo>
                    <a:pt x="106" y="198"/>
                    <a:pt x="106" y="198"/>
                    <a:pt x="105" y="199"/>
                  </a:cubicBezTo>
                  <a:cubicBezTo>
                    <a:pt x="105" y="199"/>
                    <a:pt x="105" y="198"/>
                    <a:pt x="105" y="198"/>
                  </a:cubicBezTo>
                  <a:close/>
                  <a:moveTo>
                    <a:pt x="108" y="204"/>
                  </a:moveTo>
                  <a:cubicBezTo>
                    <a:pt x="108" y="204"/>
                    <a:pt x="108" y="204"/>
                    <a:pt x="108" y="204"/>
                  </a:cubicBezTo>
                  <a:cubicBezTo>
                    <a:pt x="107" y="203"/>
                    <a:pt x="105" y="202"/>
                    <a:pt x="104" y="202"/>
                  </a:cubicBezTo>
                  <a:cubicBezTo>
                    <a:pt x="104" y="202"/>
                    <a:pt x="104" y="201"/>
                    <a:pt x="104" y="201"/>
                  </a:cubicBezTo>
                  <a:cubicBezTo>
                    <a:pt x="106" y="202"/>
                    <a:pt x="107" y="203"/>
                    <a:pt x="108" y="204"/>
                  </a:cubicBezTo>
                  <a:close/>
                  <a:moveTo>
                    <a:pt x="104" y="194"/>
                  </a:moveTo>
                  <a:cubicBezTo>
                    <a:pt x="104" y="194"/>
                    <a:pt x="103" y="194"/>
                    <a:pt x="103" y="193"/>
                  </a:cubicBezTo>
                  <a:cubicBezTo>
                    <a:pt x="104" y="192"/>
                    <a:pt x="105" y="191"/>
                    <a:pt x="106" y="190"/>
                  </a:cubicBezTo>
                  <a:cubicBezTo>
                    <a:pt x="107" y="189"/>
                    <a:pt x="109" y="188"/>
                    <a:pt x="110" y="186"/>
                  </a:cubicBezTo>
                  <a:cubicBezTo>
                    <a:pt x="115" y="183"/>
                    <a:pt x="119" y="179"/>
                    <a:pt x="123" y="176"/>
                  </a:cubicBezTo>
                  <a:cubicBezTo>
                    <a:pt x="125" y="175"/>
                    <a:pt x="127" y="174"/>
                    <a:pt x="129" y="173"/>
                  </a:cubicBezTo>
                  <a:cubicBezTo>
                    <a:pt x="124" y="177"/>
                    <a:pt x="118" y="182"/>
                    <a:pt x="112" y="187"/>
                  </a:cubicBezTo>
                  <a:cubicBezTo>
                    <a:pt x="110" y="189"/>
                    <a:pt x="107" y="192"/>
                    <a:pt x="104" y="194"/>
                  </a:cubicBezTo>
                  <a:close/>
                  <a:moveTo>
                    <a:pt x="73" y="126"/>
                  </a:moveTo>
                  <a:cubicBezTo>
                    <a:pt x="73" y="126"/>
                    <a:pt x="72" y="127"/>
                    <a:pt x="72" y="128"/>
                  </a:cubicBezTo>
                  <a:cubicBezTo>
                    <a:pt x="71" y="127"/>
                    <a:pt x="71" y="126"/>
                    <a:pt x="71" y="125"/>
                  </a:cubicBezTo>
                  <a:cubicBezTo>
                    <a:pt x="71" y="125"/>
                    <a:pt x="71" y="124"/>
                    <a:pt x="71" y="124"/>
                  </a:cubicBezTo>
                  <a:cubicBezTo>
                    <a:pt x="72" y="124"/>
                    <a:pt x="72" y="124"/>
                    <a:pt x="72" y="124"/>
                  </a:cubicBezTo>
                  <a:cubicBezTo>
                    <a:pt x="72" y="124"/>
                    <a:pt x="72" y="124"/>
                    <a:pt x="72" y="124"/>
                  </a:cubicBezTo>
                  <a:cubicBezTo>
                    <a:pt x="73" y="125"/>
                    <a:pt x="73" y="125"/>
                    <a:pt x="73" y="126"/>
                  </a:cubicBezTo>
                  <a:close/>
                  <a:moveTo>
                    <a:pt x="71" y="168"/>
                  </a:moveTo>
                  <a:cubicBezTo>
                    <a:pt x="71" y="167"/>
                    <a:pt x="71" y="167"/>
                    <a:pt x="71" y="167"/>
                  </a:cubicBezTo>
                  <a:cubicBezTo>
                    <a:pt x="71" y="166"/>
                    <a:pt x="71" y="166"/>
                    <a:pt x="72" y="166"/>
                  </a:cubicBezTo>
                  <a:cubicBezTo>
                    <a:pt x="72" y="167"/>
                    <a:pt x="72" y="167"/>
                    <a:pt x="72" y="167"/>
                  </a:cubicBezTo>
                  <a:cubicBezTo>
                    <a:pt x="72" y="167"/>
                    <a:pt x="71" y="168"/>
                    <a:pt x="71" y="168"/>
                  </a:cubicBezTo>
                  <a:close/>
                  <a:moveTo>
                    <a:pt x="73" y="170"/>
                  </a:moveTo>
                  <a:cubicBezTo>
                    <a:pt x="73" y="170"/>
                    <a:pt x="73" y="170"/>
                    <a:pt x="73" y="170"/>
                  </a:cubicBezTo>
                  <a:cubicBezTo>
                    <a:pt x="73" y="171"/>
                    <a:pt x="73" y="171"/>
                    <a:pt x="73" y="171"/>
                  </a:cubicBezTo>
                  <a:cubicBezTo>
                    <a:pt x="72" y="171"/>
                    <a:pt x="72" y="171"/>
                    <a:pt x="72" y="171"/>
                  </a:cubicBezTo>
                  <a:cubicBezTo>
                    <a:pt x="72" y="171"/>
                    <a:pt x="72" y="171"/>
                    <a:pt x="72" y="171"/>
                  </a:cubicBezTo>
                  <a:cubicBezTo>
                    <a:pt x="72" y="170"/>
                    <a:pt x="72" y="170"/>
                    <a:pt x="73" y="170"/>
                  </a:cubicBezTo>
                  <a:close/>
                  <a:moveTo>
                    <a:pt x="71" y="165"/>
                  </a:moveTo>
                  <a:cubicBezTo>
                    <a:pt x="71" y="164"/>
                    <a:pt x="71" y="163"/>
                    <a:pt x="70" y="162"/>
                  </a:cubicBezTo>
                  <a:cubicBezTo>
                    <a:pt x="71" y="162"/>
                    <a:pt x="71" y="162"/>
                    <a:pt x="71" y="162"/>
                  </a:cubicBezTo>
                  <a:cubicBezTo>
                    <a:pt x="71" y="163"/>
                    <a:pt x="71" y="164"/>
                    <a:pt x="71" y="164"/>
                  </a:cubicBezTo>
                  <a:cubicBezTo>
                    <a:pt x="71" y="165"/>
                    <a:pt x="71" y="165"/>
                    <a:pt x="71" y="165"/>
                  </a:cubicBezTo>
                  <a:close/>
                  <a:moveTo>
                    <a:pt x="61" y="51"/>
                  </a:moveTo>
                  <a:cubicBezTo>
                    <a:pt x="61" y="51"/>
                    <a:pt x="61" y="52"/>
                    <a:pt x="61" y="52"/>
                  </a:cubicBezTo>
                  <a:cubicBezTo>
                    <a:pt x="59" y="54"/>
                    <a:pt x="57" y="55"/>
                    <a:pt x="55" y="57"/>
                  </a:cubicBezTo>
                  <a:cubicBezTo>
                    <a:pt x="55" y="58"/>
                    <a:pt x="54" y="59"/>
                    <a:pt x="53" y="59"/>
                  </a:cubicBezTo>
                  <a:cubicBezTo>
                    <a:pt x="52" y="61"/>
                    <a:pt x="50" y="62"/>
                    <a:pt x="49" y="63"/>
                  </a:cubicBezTo>
                  <a:cubicBezTo>
                    <a:pt x="49" y="63"/>
                    <a:pt x="49" y="63"/>
                    <a:pt x="49" y="63"/>
                  </a:cubicBezTo>
                  <a:cubicBezTo>
                    <a:pt x="49" y="62"/>
                    <a:pt x="50" y="61"/>
                    <a:pt x="51" y="60"/>
                  </a:cubicBezTo>
                  <a:cubicBezTo>
                    <a:pt x="54" y="57"/>
                    <a:pt x="58" y="54"/>
                    <a:pt x="61" y="51"/>
                  </a:cubicBezTo>
                  <a:close/>
                  <a:moveTo>
                    <a:pt x="54" y="54"/>
                  </a:moveTo>
                  <a:cubicBezTo>
                    <a:pt x="55" y="54"/>
                    <a:pt x="55" y="54"/>
                    <a:pt x="55" y="54"/>
                  </a:cubicBezTo>
                  <a:cubicBezTo>
                    <a:pt x="55" y="54"/>
                    <a:pt x="55" y="53"/>
                    <a:pt x="56" y="53"/>
                  </a:cubicBezTo>
                  <a:cubicBezTo>
                    <a:pt x="57" y="52"/>
                    <a:pt x="58" y="52"/>
                    <a:pt x="58" y="51"/>
                  </a:cubicBezTo>
                  <a:cubicBezTo>
                    <a:pt x="57" y="52"/>
                    <a:pt x="56" y="53"/>
                    <a:pt x="54" y="54"/>
                  </a:cubicBezTo>
                  <a:close/>
                  <a:moveTo>
                    <a:pt x="92" y="45"/>
                  </a:moveTo>
                  <a:cubicBezTo>
                    <a:pt x="92" y="47"/>
                    <a:pt x="92" y="48"/>
                    <a:pt x="91" y="50"/>
                  </a:cubicBezTo>
                  <a:cubicBezTo>
                    <a:pt x="86" y="54"/>
                    <a:pt x="80" y="58"/>
                    <a:pt x="75" y="63"/>
                  </a:cubicBezTo>
                  <a:cubicBezTo>
                    <a:pt x="75" y="62"/>
                    <a:pt x="75" y="61"/>
                    <a:pt x="76" y="60"/>
                  </a:cubicBezTo>
                  <a:cubicBezTo>
                    <a:pt x="81" y="55"/>
                    <a:pt x="87" y="50"/>
                    <a:pt x="92" y="45"/>
                  </a:cubicBezTo>
                  <a:close/>
                  <a:moveTo>
                    <a:pt x="82" y="53"/>
                  </a:moveTo>
                  <a:cubicBezTo>
                    <a:pt x="84" y="50"/>
                    <a:pt x="86" y="48"/>
                    <a:pt x="89" y="46"/>
                  </a:cubicBezTo>
                  <a:cubicBezTo>
                    <a:pt x="89" y="46"/>
                    <a:pt x="90" y="45"/>
                    <a:pt x="90" y="45"/>
                  </a:cubicBezTo>
                  <a:cubicBezTo>
                    <a:pt x="87" y="48"/>
                    <a:pt x="84" y="50"/>
                    <a:pt x="82" y="53"/>
                  </a:cubicBezTo>
                  <a:close/>
                  <a:moveTo>
                    <a:pt x="110" y="51"/>
                  </a:moveTo>
                  <a:cubicBezTo>
                    <a:pt x="110" y="51"/>
                    <a:pt x="110" y="51"/>
                    <a:pt x="110" y="51"/>
                  </a:cubicBezTo>
                  <a:cubicBezTo>
                    <a:pt x="110" y="52"/>
                    <a:pt x="109" y="52"/>
                    <a:pt x="108" y="53"/>
                  </a:cubicBezTo>
                  <a:cubicBezTo>
                    <a:pt x="106" y="54"/>
                    <a:pt x="104" y="54"/>
                    <a:pt x="102" y="55"/>
                  </a:cubicBezTo>
                  <a:cubicBezTo>
                    <a:pt x="103" y="54"/>
                    <a:pt x="105" y="53"/>
                    <a:pt x="106" y="51"/>
                  </a:cubicBezTo>
                  <a:cubicBezTo>
                    <a:pt x="107" y="51"/>
                    <a:pt x="108" y="50"/>
                    <a:pt x="109" y="50"/>
                  </a:cubicBezTo>
                  <a:cubicBezTo>
                    <a:pt x="108" y="50"/>
                    <a:pt x="109" y="51"/>
                    <a:pt x="110" y="51"/>
                  </a:cubicBezTo>
                  <a:close/>
                  <a:moveTo>
                    <a:pt x="112" y="77"/>
                  </a:moveTo>
                  <a:cubicBezTo>
                    <a:pt x="110" y="79"/>
                    <a:pt x="108" y="82"/>
                    <a:pt x="107" y="84"/>
                  </a:cubicBezTo>
                  <a:cubicBezTo>
                    <a:pt x="109" y="80"/>
                    <a:pt x="112" y="76"/>
                    <a:pt x="115" y="73"/>
                  </a:cubicBezTo>
                  <a:cubicBezTo>
                    <a:pt x="115" y="73"/>
                    <a:pt x="115" y="73"/>
                    <a:pt x="115" y="72"/>
                  </a:cubicBezTo>
                  <a:cubicBezTo>
                    <a:pt x="114" y="74"/>
                    <a:pt x="113" y="76"/>
                    <a:pt x="112" y="77"/>
                  </a:cubicBezTo>
                  <a:close/>
                  <a:moveTo>
                    <a:pt x="116" y="78"/>
                  </a:moveTo>
                  <a:cubicBezTo>
                    <a:pt x="115" y="79"/>
                    <a:pt x="114" y="80"/>
                    <a:pt x="114" y="80"/>
                  </a:cubicBezTo>
                  <a:cubicBezTo>
                    <a:pt x="112" y="82"/>
                    <a:pt x="110" y="83"/>
                    <a:pt x="109" y="85"/>
                  </a:cubicBezTo>
                  <a:cubicBezTo>
                    <a:pt x="111" y="83"/>
                    <a:pt x="113" y="80"/>
                    <a:pt x="116" y="78"/>
                  </a:cubicBezTo>
                  <a:close/>
                  <a:moveTo>
                    <a:pt x="98" y="92"/>
                  </a:moveTo>
                  <a:cubicBezTo>
                    <a:pt x="95" y="96"/>
                    <a:pt x="91" y="99"/>
                    <a:pt x="88" y="102"/>
                  </a:cubicBezTo>
                  <a:cubicBezTo>
                    <a:pt x="89" y="101"/>
                    <a:pt x="89" y="100"/>
                    <a:pt x="90" y="98"/>
                  </a:cubicBezTo>
                  <a:cubicBezTo>
                    <a:pt x="96" y="92"/>
                    <a:pt x="103" y="85"/>
                    <a:pt x="109" y="78"/>
                  </a:cubicBezTo>
                  <a:cubicBezTo>
                    <a:pt x="105" y="82"/>
                    <a:pt x="102" y="87"/>
                    <a:pt x="98" y="92"/>
                  </a:cubicBezTo>
                  <a:close/>
                  <a:moveTo>
                    <a:pt x="99" y="97"/>
                  </a:moveTo>
                  <a:cubicBezTo>
                    <a:pt x="97" y="100"/>
                    <a:pt x="94" y="103"/>
                    <a:pt x="92" y="105"/>
                  </a:cubicBezTo>
                  <a:cubicBezTo>
                    <a:pt x="93" y="104"/>
                    <a:pt x="94" y="102"/>
                    <a:pt x="95" y="100"/>
                  </a:cubicBezTo>
                  <a:cubicBezTo>
                    <a:pt x="97" y="99"/>
                    <a:pt x="98" y="98"/>
                    <a:pt x="99" y="97"/>
                  </a:cubicBezTo>
                  <a:close/>
                  <a:moveTo>
                    <a:pt x="128" y="67"/>
                  </a:moveTo>
                  <a:cubicBezTo>
                    <a:pt x="129" y="66"/>
                    <a:pt x="130" y="65"/>
                    <a:pt x="130" y="64"/>
                  </a:cubicBezTo>
                  <a:cubicBezTo>
                    <a:pt x="131" y="64"/>
                    <a:pt x="131" y="64"/>
                    <a:pt x="132" y="63"/>
                  </a:cubicBezTo>
                  <a:cubicBezTo>
                    <a:pt x="132" y="63"/>
                    <a:pt x="133" y="63"/>
                    <a:pt x="133" y="63"/>
                  </a:cubicBezTo>
                  <a:cubicBezTo>
                    <a:pt x="132" y="64"/>
                    <a:pt x="130" y="66"/>
                    <a:pt x="128" y="67"/>
                  </a:cubicBezTo>
                  <a:close/>
                  <a:moveTo>
                    <a:pt x="137" y="62"/>
                  </a:moveTo>
                  <a:cubicBezTo>
                    <a:pt x="138" y="62"/>
                    <a:pt x="140" y="61"/>
                    <a:pt x="141" y="61"/>
                  </a:cubicBezTo>
                  <a:cubicBezTo>
                    <a:pt x="138" y="63"/>
                    <a:pt x="135" y="65"/>
                    <a:pt x="132" y="67"/>
                  </a:cubicBezTo>
                  <a:cubicBezTo>
                    <a:pt x="133" y="65"/>
                    <a:pt x="135" y="64"/>
                    <a:pt x="137" y="62"/>
                  </a:cubicBezTo>
                  <a:close/>
                  <a:moveTo>
                    <a:pt x="132" y="76"/>
                  </a:moveTo>
                  <a:cubicBezTo>
                    <a:pt x="132" y="77"/>
                    <a:pt x="132" y="77"/>
                    <a:pt x="132" y="77"/>
                  </a:cubicBezTo>
                  <a:cubicBezTo>
                    <a:pt x="133" y="77"/>
                    <a:pt x="134" y="76"/>
                    <a:pt x="136" y="76"/>
                  </a:cubicBezTo>
                  <a:cubicBezTo>
                    <a:pt x="132" y="79"/>
                    <a:pt x="128" y="82"/>
                    <a:pt x="124" y="85"/>
                  </a:cubicBezTo>
                  <a:cubicBezTo>
                    <a:pt x="125" y="85"/>
                    <a:pt x="125" y="84"/>
                    <a:pt x="125" y="84"/>
                  </a:cubicBezTo>
                  <a:cubicBezTo>
                    <a:pt x="128" y="82"/>
                    <a:pt x="130" y="80"/>
                    <a:pt x="132" y="77"/>
                  </a:cubicBezTo>
                  <a:cubicBezTo>
                    <a:pt x="132" y="77"/>
                    <a:pt x="132" y="77"/>
                    <a:pt x="132" y="76"/>
                  </a:cubicBezTo>
                  <a:close/>
                  <a:moveTo>
                    <a:pt x="199" y="77"/>
                  </a:moveTo>
                  <a:cubicBezTo>
                    <a:pt x="199" y="78"/>
                    <a:pt x="198" y="78"/>
                    <a:pt x="198" y="78"/>
                  </a:cubicBezTo>
                  <a:cubicBezTo>
                    <a:pt x="196" y="79"/>
                    <a:pt x="194" y="80"/>
                    <a:pt x="192" y="81"/>
                  </a:cubicBezTo>
                  <a:cubicBezTo>
                    <a:pt x="192" y="80"/>
                    <a:pt x="192" y="80"/>
                    <a:pt x="192" y="80"/>
                  </a:cubicBezTo>
                  <a:cubicBezTo>
                    <a:pt x="195" y="79"/>
                    <a:pt x="197" y="78"/>
                    <a:pt x="199" y="77"/>
                  </a:cubicBezTo>
                  <a:close/>
                  <a:moveTo>
                    <a:pt x="196" y="75"/>
                  </a:moveTo>
                  <a:cubicBezTo>
                    <a:pt x="197" y="74"/>
                    <a:pt x="198" y="73"/>
                    <a:pt x="199" y="73"/>
                  </a:cubicBezTo>
                  <a:cubicBezTo>
                    <a:pt x="198" y="73"/>
                    <a:pt x="197" y="74"/>
                    <a:pt x="196" y="75"/>
                  </a:cubicBezTo>
                  <a:cubicBezTo>
                    <a:pt x="196" y="75"/>
                    <a:pt x="196" y="75"/>
                    <a:pt x="196" y="75"/>
                  </a:cubicBezTo>
                  <a:close/>
                  <a:moveTo>
                    <a:pt x="191" y="138"/>
                  </a:moveTo>
                  <a:cubicBezTo>
                    <a:pt x="191" y="138"/>
                    <a:pt x="191" y="138"/>
                    <a:pt x="190" y="137"/>
                  </a:cubicBezTo>
                  <a:cubicBezTo>
                    <a:pt x="191" y="137"/>
                    <a:pt x="191" y="136"/>
                    <a:pt x="191" y="136"/>
                  </a:cubicBezTo>
                  <a:cubicBezTo>
                    <a:pt x="197" y="131"/>
                    <a:pt x="203" y="126"/>
                    <a:pt x="209" y="121"/>
                  </a:cubicBezTo>
                  <a:cubicBezTo>
                    <a:pt x="209" y="121"/>
                    <a:pt x="209" y="121"/>
                    <a:pt x="209" y="121"/>
                  </a:cubicBezTo>
                  <a:cubicBezTo>
                    <a:pt x="203" y="127"/>
                    <a:pt x="197" y="133"/>
                    <a:pt x="191" y="138"/>
                  </a:cubicBezTo>
                  <a:close/>
                  <a:moveTo>
                    <a:pt x="205" y="126"/>
                  </a:moveTo>
                  <a:cubicBezTo>
                    <a:pt x="205" y="127"/>
                    <a:pt x="204" y="128"/>
                    <a:pt x="204" y="129"/>
                  </a:cubicBezTo>
                  <a:cubicBezTo>
                    <a:pt x="199" y="134"/>
                    <a:pt x="196" y="138"/>
                    <a:pt x="192" y="143"/>
                  </a:cubicBezTo>
                  <a:cubicBezTo>
                    <a:pt x="192" y="143"/>
                    <a:pt x="191" y="143"/>
                    <a:pt x="191" y="143"/>
                  </a:cubicBezTo>
                  <a:cubicBezTo>
                    <a:pt x="191" y="142"/>
                    <a:pt x="191" y="141"/>
                    <a:pt x="191" y="140"/>
                  </a:cubicBezTo>
                  <a:cubicBezTo>
                    <a:pt x="196" y="136"/>
                    <a:pt x="201" y="131"/>
                    <a:pt x="205" y="126"/>
                  </a:cubicBezTo>
                  <a:close/>
                  <a:moveTo>
                    <a:pt x="189" y="139"/>
                  </a:moveTo>
                  <a:cubicBezTo>
                    <a:pt x="189" y="139"/>
                    <a:pt x="189" y="139"/>
                    <a:pt x="189" y="139"/>
                  </a:cubicBezTo>
                  <a:cubicBezTo>
                    <a:pt x="189" y="140"/>
                    <a:pt x="189" y="140"/>
                    <a:pt x="189" y="140"/>
                  </a:cubicBezTo>
                  <a:cubicBezTo>
                    <a:pt x="188" y="141"/>
                    <a:pt x="187" y="142"/>
                    <a:pt x="186" y="143"/>
                  </a:cubicBezTo>
                  <a:cubicBezTo>
                    <a:pt x="186" y="143"/>
                    <a:pt x="186" y="143"/>
                    <a:pt x="186" y="143"/>
                  </a:cubicBezTo>
                  <a:cubicBezTo>
                    <a:pt x="187" y="142"/>
                    <a:pt x="188" y="140"/>
                    <a:pt x="189" y="139"/>
                  </a:cubicBezTo>
                  <a:close/>
                  <a:moveTo>
                    <a:pt x="183" y="144"/>
                  </a:moveTo>
                  <a:cubicBezTo>
                    <a:pt x="182" y="144"/>
                    <a:pt x="182" y="144"/>
                    <a:pt x="181" y="145"/>
                  </a:cubicBezTo>
                  <a:cubicBezTo>
                    <a:pt x="183" y="143"/>
                    <a:pt x="184" y="142"/>
                    <a:pt x="186" y="140"/>
                  </a:cubicBezTo>
                  <a:cubicBezTo>
                    <a:pt x="186" y="140"/>
                    <a:pt x="186" y="140"/>
                    <a:pt x="186" y="140"/>
                  </a:cubicBezTo>
                  <a:cubicBezTo>
                    <a:pt x="185" y="142"/>
                    <a:pt x="184" y="143"/>
                    <a:pt x="183" y="144"/>
                  </a:cubicBezTo>
                  <a:close/>
                  <a:moveTo>
                    <a:pt x="180" y="142"/>
                  </a:moveTo>
                  <a:cubicBezTo>
                    <a:pt x="178" y="143"/>
                    <a:pt x="177" y="145"/>
                    <a:pt x="175" y="146"/>
                  </a:cubicBezTo>
                  <a:cubicBezTo>
                    <a:pt x="175" y="147"/>
                    <a:pt x="174" y="147"/>
                    <a:pt x="174" y="147"/>
                  </a:cubicBezTo>
                  <a:cubicBezTo>
                    <a:pt x="175" y="146"/>
                    <a:pt x="176" y="144"/>
                    <a:pt x="178" y="142"/>
                  </a:cubicBezTo>
                  <a:cubicBezTo>
                    <a:pt x="180" y="139"/>
                    <a:pt x="183" y="137"/>
                    <a:pt x="185" y="134"/>
                  </a:cubicBezTo>
                  <a:cubicBezTo>
                    <a:pt x="186" y="134"/>
                    <a:pt x="186" y="133"/>
                    <a:pt x="187" y="133"/>
                  </a:cubicBezTo>
                  <a:cubicBezTo>
                    <a:pt x="187" y="133"/>
                    <a:pt x="187" y="134"/>
                    <a:pt x="187" y="134"/>
                  </a:cubicBezTo>
                  <a:cubicBezTo>
                    <a:pt x="185" y="137"/>
                    <a:pt x="183" y="139"/>
                    <a:pt x="180" y="142"/>
                  </a:cubicBezTo>
                  <a:close/>
                  <a:moveTo>
                    <a:pt x="129" y="154"/>
                  </a:moveTo>
                  <a:cubicBezTo>
                    <a:pt x="128" y="155"/>
                    <a:pt x="127" y="155"/>
                    <a:pt x="126" y="156"/>
                  </a:cubicBezTo>
                  <a:cubicBezTo>
                    <a:pt x="126" y="155"/>
                    <a:pt x="126" y="155"/>
                    <a:pt x="126" y="155"/>
                  </a:cubicBezTo>
                  <a:cubicBezTo>
                    <a:pt x="126" y="155"/>
                    <a:pt x="126" y="155"/>
                    <a:pt x="126" y="155"/>
                  </a:cubicBezTo>
                  <a:cubicBezTo>
                    <a:pt x="126" y="155"/>
                    <a:pt x="126" y="155"/>
                    <a:pt x="126" y="155"/>
                  </a:cubicBezTo>
                  <a:cubicBezTo>
                    <a:pt x="127" y="155"/>
                    <a:pt x="127" y="155"/>
                    <a:pt x="127" y="155"/>
                  </a:cubicBezTo>
                  <a:cubicBezTo>
                    <a:pt x="128" y="153"/>
                    <a:pt x="130" y="151"/>
                    <a:pt x="132" y="149"/>
                  </a:cubicBezTo>
                  <a:cubicBezTo>
                    <a:pt x="133" y="148"/>
                    <a:pt x="134" y="148"/>
                    <a:pt x="134" y="147"/>
                  </a:cubicBezTo>
                  <a:cubicBezTo>
                    <a:pt x="136" y="148"/>
                    <a:pt x="137" y="148"/>
                    <a:pt x="138" y="148"/>
                  </a:cubicBezTo>
                  <a:cubicBezTo>
                    <a:pt x="136" y="150"/>
                    <a:pt x="135" y="151"/>
                    <a:pt x="133" y="153"/>
                  </a:cubicBezTo>
                  <a:cubicBezTo>
                    <a:pt x="131" y="153"/>
                    <a:pt x="130" y="154"/>
                    <a:pt x="129" y="154"/>
                  </a:cubicBezTo>
                  <a:close/>
                  <a:moveTo>
                    <a:pt x="130" y="160"/>
                  </a:moveTo>
                  <a:cubicBezTo>
                    <a:pt x="130" y="161"/>
                    <a:pt x="130" y="161"/>
                    <a:pt x="129" y="161"/>
                  </a:cubicBezTo>
                  <a:cubicBezTo>
                    <a:pt x="129" y="161"/>
                    <a:pt x="129" y="162"/>
                    <a:pt x="128" y="162"/>
                  </a:cubicBezTo>
                  <a:cubicBezTo>
                    <a:pt x="129" y="161"/>
                    <a:pt x="129" y="161"/>
                    <a:pt x="130" y="161"/>
                  </a:cubicBezTo>
                  <a:cubicBezTo>
                    <a:pt x="130" y="161"/>
                    <a:pt x="130" y="161"/>
                    <a:pt x="130" y="160"/>
                  </a:cubicBezTo>
                  <a:close/>
                  <a:moveTo>
                    <a:pt x="89" y="124"/>
                  </a:moveTo>
                  <a:cubicBezTo>
                    <a:pt x="91" y="122"/>
                    <a:pt x="92" y="120"/>
                    <a:pt x="94" y="118"/>
                  </a:cubicBezTo>
                  <a:cubicBezTo>
                    <a:pt x="95" y="118"/>
                    <a:pt x="95" y="118"/>
                    <a:pt x="96" y="118"/>
                  </a:cubicBezTo>
                  <a:cubicBezTo>
                    <a:pt x="94" y="120"/>
                    <a:pt x="92" y="122"/>
                    <a:pt x="89" y="124"/>
                  </a:cubicBezTo>
                  <a:close/>
                  <a:moveTo>
                    <a:pt x="91" y="127"/>
                  </a:moveTo>
                  <a:cubicBezTo>
                    <a:pt x="89" y="129"/>
                    <a:pt x="88" y="130"/>
                    <a:pt x="87" y="132"/>
                  </a:cubicBezTo>
                  <a:cubicBezTo>
                    <a:pt x="86" y="132"/>
                    <a:pt x="86" y="132"/>
                    <a:pt x="85" y="131"/>
                  </a:cubicBezTo>
                  <a:cubicBezTo>
                    <a:pt x="87" y="130"/>
                    <a:pt x="89" y="128"/>
                    <a:pt x="91" y="127"/>
                  </a:cubicBezTo>
                  <a:close/>
                  <a:moveTo>
                    <a:pt x="95" y="123"/>
                  </a:moveTo>
                  <a:cubicBezTo>
                    <a:pt x="97" y="122"/>
                    <a:pt x="99" y="121"/>
                    <a:pt x="101" y="120"/>
                  </a:cubicBezTo>
                  <a:cubicBezTo>
                    <a:pt x="99" y="122"/>
                    <a:pt x="97" y="123"/>
                    <a:pt x="95" y="125"/>
                  </a:cubicBezTo>
                  <a:cubicBezTo>
                    <a:pt x="94" y="127"/>
                    <a:pt x="92" y="128"/>
                    <a:pt x="91" y="130"/>
                  </a:cubicBezTo>
                  <a:cubicBezTo>
                    <a:pt x="92" y="128"/>
                    <a:pt x="94" y="125"/>
                    <a:pt x="95" y="123"/>
                  </a:cubicBezTo>
                  <a:close/>
                  <a:moveTo>
                    <a:pt x="94" y="130"/>
                  </a:moveTo>
                  <a:cubicBezTo>
                    <a:pt x="98" y="127"/>
                    <a:pt x="101" y="123"/>
                    <a:pt x="105" y="120"/>
                  </a:cubicBezTo>
                  <a:cubicBezTo>
                    <a:pt x="105" y="120"/>
                    <a:pt x="105" y="120"/>
                    <a:pt x="106" y="120"/>
                  </a:cubicBezTo>
                  <a:cubicBezTo>
                    <a:pt x="106" y="120"/>
                    <a:pt x="106" y="120"/>
                    <a:pt x="106" y="120"/>
                  </a:cubicBezTo>
                  <a:cubicBezTo>
                    <a:pt x="103" y="122"/>
                    <a:pt x="101" y="124"/>
                    <a:pt x="99" y="127"/>
                  </a:cubicBezTo>
                  <a:cubicBezTo>
                    <a:pt x="96" y="129"/>
                    <a:pt x="94" y="131"/>
                    <a:pt x="91" y="134"/>
                  </a:cubicBezTo>
                  <a:cubicBezTo>
                    <a:pt x="91" y="134"/>
                    <a:pt x="91" y="134"/>
                    <a:pt x="91" y="133"/>
                  </a:cubicBezTo>
                  <a:cubicBezTo>
                    <a:pt x="92" y="132"/>
                    <a:pt x="93" y="131"/>
                    <a:pt x="94" y="130"/>
                  </a:cubicBezTo>
                  <a:close/>
                  <a:moveTo>
                    <a:pt x="119" y="101"/>
                  </a:moveTo>
                  <a:cubicBezTo>
                    <a:pt x="125" y="95"/>
                    <a:pt x="131" y="89"/>
                    <a:pt x="138" y="83"/>
                  </a:cubicBezTo>
                  <a:cubicBezTo>
                    <a:pt x="139" y="83"/>
                    <a:pt x="141" y="83"/>
                    <a:pt x="142" y="83"/>
                  </a:cubicBezTo>
                  <a:cubicBezTo>
                    <a:pt x="140" y="86"/>
                    <a:pt x="138" y="88"/>
                    <a:pt x="136" y="91"/>
                  </a:cubicBezTo>
                  <a:cubicBezTo>
                    <a:pt x="134" y="92"/>
                    <a:pt x="132" y="94"/>
                    <a:pt x="130" y="96"/>
                  </a:cubicBezTo>
                  <a:cubicBezTo>
                    <a:pt x="122" y="102"/>
                    <a:pt x="115" y="108"/>
                    <a:pt x="107" y="115"/>
                  </a:cubicBezTo>
                  <a:cubicBezTo>
                    <a:pt x="107" y="115"/>
                    <a:pt x="107" y="115"/>
                    <a:pt x="107" y="115"/>
                  </a:cubicBezTo>
                  <a:cubicBezTo>
                    <a:pt x="111" y="110"/>
                    <a:pt x="115" y="106"/>
                    <a:pt x="119" y="102"/>
                  </a:cubicBezTo>
                  <a:cubicBezTo>
                    <a:pt x="120" y="101"/>
                    <a:pt x="119" y="101"/>
                    <a:pt x="119" y="101"/>
                  </a:cubicBezTo>
                  <a:close/>
                  <a:moveTo>
                    <a:pt x="127" y="102"/>
                  </a:moveTo>
                  <a:cubicBezTo>
                    <a:pt x="125" y="104"/>
                    <a:pt x="123" y="106"/>
                    <a:pt x="121" y="108"/>
                  </a:cubicBezTo>
                  <a:cubicBezTo>
                    <a:pt x="120" y="109"/>
                    <a:pt x="120" y="109"/>
                    <a:pt x="119" y="110"/>
                  </a:cubicBezTo>
                  <a:cubicBezTo>
                    <a:pt x="119" y="109"/>
                    <a:pt x="119" y="109"/>
                    <a:pt x="119" y="109"/>
                  </a:cubicBezTo>
                  <a:cubicBezTo>
                    <a:pt x="122" y="107"/>
                    <a:pt x="125" y="104"/>
                    <a:pt x="127" y="102"/>
                  </a:cubicBezTo>
                  <a:close/>
                  <a:moveTo>
                    <a:pt x="189" y="111"/>
                  </a:moveTo>
                  <a:cubicBezTo>
                    <a:pt x="189" y="111"/>
                    <a:pt x="190" y="110"/>
                    <a:pt x="190" y="109"/>
                  </a:cubicBezTo>
                  <a:cubicBezTo>
                    <a:pt x="191" y="109"/>
                    <a:pt x="192" y="109"/>
                    <a:pt x="192" y="109"/>
                  </a:cubicBezTo>
                  <a:cubicBezTo>
                    <a:pt x="191" y="109"/>
                    <a:pt x="190" y="110"/>
                    <a:pt x="189" y="111"/>
                  </a:cubicBezTo>
                  <a:close/>
                  <a:moveTo>
                    <a:pt x="193" y="117"/>
                  </a:moveTo>
                  <a:cubicBezTo>
                    <a:pt x="193" y="117"/>
                    <a:pt x="194" y="117"/>
                    <a:pt x="194" y="117"/>
                  </a:cubicBezTo>
                  <a:cubicBezTo>
                    <a:pt x="194" y="118"/>
                    <a:pt x="193" y="118"/>
                    <a:pt x="192" y="119"/>
                  </a:cubicBezTo>
                  <a:cubicBezTo>
                    <a:pt x="192" y="118"/>
                    <a:pt x="193" y="118"/>
                    <a:pt x="193" y="117"/>
                  </a:cubicBezTo>
                  <a:close/>
                  <a:moveTo>
                    <a:pt x="189" y="107"/>
                  </a:moveTo>
                  <a:cubicBezTo>
                    <a:pt x="189" y="107"/>
                    <a:pt x="189" y="107"/>
                    <a:pt x="189" y="108"/>
                  </a:cubicBezTo>
                  <a:cubicBezTo>
                    <a:pt x="188" y="108"/>
                    <a:pt x="188" y="108"/>
                    <a:pt x="187" y="108"/>
                  </a:cubicBezTo>
                  <a:cubicBezTo>
                    <a:pt x="188" y="107"/>
                    <a:pt x="188" y="107"/>
                    <a:pt x="189" y="106"/>
                  </a:cubicBezTo>
                  <a:cubicBezTo>
                    <a:pt x="189" y="106"/>
                    <a:pt x="190" y="106"/>
                    <a:pt x="190" y="106"/>
                  </a:cubicBezTo>
                  <a:cubicBezTo>
                    <a:pt x="190" y="106"/>
                    <a:pt x="189" y="107"/>
                    <a:pt x="189" y="107"/>
                  </a:cubicBezTo>
                  <a:close/>
                  <a:moveTo>
                    <a:pt x="189" y="115"/>
                  </a:moveTo>
                  <a:cubicBezTo>
                    <a:pt x="189" y="115"/>
                    <a:pt x="189" y="115"/>
                    <a:pt x="189" y="115"/>
                  </a:cubicBezTo>
                  <a:cubicBezTo>
                    <a:pt x="189" y="116"/>
                    <a:pt x="188" y="116"/>
                    <a:pt x="187" y="117"/>
                  </a:cubicBezTo>
                  <a:cubicBezTo>
                    <a:pt x="187" y="117"/>
                    <a:pt x="187" y="117"/>
                    <a:pt x="186" y="118"/>
                  </a:cubicBezTo>
                  <a:cubicBezTo>
                    <a:pt x="186" y="118"/>
                    <a:pt x="185" y="118"/>
                    <a:pt x="184" y="119"/>
                  </a:cubicBezTo>
                  <a:cubicBezTo>
                    <a:pt x="186" y="118"/>
                    <a:pt x="187" y="116"/>
                    <a:pt x="189" y="115"/>
                  </a:cubicBezTo>
                  <a:close/>
                  <a:moveTo>
                    <a:pt x="191" y="117"/>
                  </a:moveTo>
                  <a:cubicBezTo>
                    <a:pt x="190" y="118"/>
                    <a:pt x="189" y="120"/>
                    <a:pt x="188" y="121"/>
                  </a:cubicBezTo>
                  <a:cubicBezTo>
                    <a:pt x="187" y="121"/>
                    <a:pt x="186" y="122"/>
                    <a:pt x="185" y="123"/>
                  </a:cubicBezTo>
                  <a:cubicBezTo>
                    <a:pt x="186" y="121"/>
                    <a:pt x="187" y="120"/>
                    <a:pt x="188" y="119"/>
                  </a:cubicBezTo>
                  <a:cubicBezTo>
                    <a:pt x="189" y="118"/>
                    <a:pt x="190" y="117"/>
                    <a:pt x="191" y="117"/>
                  </a:cubicBezTo>
                  <a:close/>
                  <a:moveTo>
                    <a:pt x="182" y="131"/>
                  </a:moveTo>
                  <a:cubicBezTo>
                    <a:pt x="183" y="131"/>
                    <a:pt x="183" y="130"/>
                    <a:pt x="184" y="130"/>
                  </a:cubicBezTo>
                  <a:cubicBezTo>
                    <a:pt x="184" y="130"/>
                    <a:pt x="184" y="130"/>
                    <a:pt x="184" y="130"/>
                  </a:cubicBezTo>
                  <a:cubicBezTo>
                    <a:pt x="183" y="131"/>
                    <a:pt x="182" y="132"/>
                    <a:pt x="181" y="133"/>
                  </a:cubicBezTo>
                  <a:cubicBezTo>
                    <a:pt x="181" y="133"/>
                    <a:pt x="180" y="133"/>
                    <a:pt x="180" y="134"/>
                  </a:cubicBezTo>
                  <a:cubicBezTo>
                    <a:pt x="181" y="133"/>
                    <a:pt x="182" y="132"/>
                    <a:pt x="182" y="131"/>
                  </a:cubicBezTo>
                  <a:close/>
                  <a:moveTo>
                    <a:pt x="180" y="124"/>
                  </a:moveTo>
                  <a:cubicBezTo>
                    <a:pt x="181" y="123"/>
                    <a:pt x="183" y="122"/>
                    <a:pt x="184" y="121"/>
                  </a:cubicBezTo>
                  <a:cubicBezTo>
                    <a:pt x="183" y="122"/>
                    <a:pt x="182" y="124"/>
                    <a:pt x="181" y="125"/>
                  </a:cubicBezTo>
                  <a:cubicBezTo>
                    <a:pt x="181" y="124"/>
                    <a:pt x="180" y="124"/>
                    <a:pt x="180" y="124"/>
                  </a:cubicBezTo>
                  <a:close/>
                  <a:moveTo>
                    <a:pt x="178" y="122"/>
                  </a:moveTo>
                  <a:cubicBezTo>
                    <a:pt x="178" y="122"/>
                    <a:pt x="178" y="122"/>
                    <a:pt x="178" y="122"/>
                  </a:cubicBezTo>
                  <a:cubicBezTo>
                    <a:pt x="176" y="121"/>
                    <a:pt x="175" y="121"/>
                    <a:pt x="174" y="120"/>
                  </a:cubicBezTo>
                  <a:cubicBezTo>
                    <a:pt x="178" y="117"/>
                    <a:pt x="182" y="115"/>
                    <a:pt x="186" y="112"/>
                  </a:cubicBezTo>
                  <a:cubicBezTo>
                    <a:pt x="183" y="115"/>
                    <a:pt x="181" y="119"/>
                    <a:pt x="178" y="122"/>
                  </a:cubicBezTo>
                  <a:close/>
                  <a:moveTo>
                    <a:pt x="178" y="128"/>
                  </a:moveTo>
                  <a:cubicBezTo>
                    <a:pt x="176" y="129"/>
                    <a:pt x="175" y="129"/>
                    <a:pt x="173" y="130"/>
                  </a:cubicBezTo>
                  <a:cubicBezTo>
                    <a:pt x="175" y="129"/>
                    <a:pt x="176" y="127"/>
                    <a:pt x="177" y="125"/>
                  </a:cubicBezTo>
                  <a:cubicBezTo>
                    <a:pt x="178" y="125"/>
                    <a:pt x="178" y="125"/>
                    <a:pt x="178" y="125"/>
                  </a:cubicBezTo>
                  <a:cubicBezTo>
                    <a:pt x="178" y="125"/>
                    <a:pt x="179" y="126"/>
                    <a:pt x="179" y="126"/>
                  </a:cubicBezTo>
                  <a:cubicBezTo>
                    <a:pt x="179" y="126"/>
                    <a:pt x="179" y="126"/>
                    <a:pt x="179" y="126"/>
                  </a:cubicBezTo>
                  <a:cubicBezTo>
                    <a:pt x="179" y="126"/>
                    <a:pt x="178" y="127"/>
                    <a:pt x="178" y="127"/>
                  </a:cubicBezTo>
                  <a:cubicBezTo>
                    <a:pt x="177" y="127"/>
                    <a:pt x="177" y="128"/>
                    <a:pt x="178" y="128"/>
                  </a:cubicBezTo>
                  <a:close/>
                  <a:moveTo>
                    <a:pt x="127" y="123"/>
                  </a:moveTo>
                  <a:cubicBezTo>
                    <a:pt x="127" y="123"/>
                    <a:pt x="126" y="124"/>
                    <a:pt x="126" y="124"/>
                  </a:cubicBezTo>
                  <a:cubicBezTo>
                    <a:pt x="126" y="123"/>
                    <a:pt x="126" y="123"/>
                    <a:pt x="127" y="123"/>
                  </a:cubicBezTo>
                  <a:cubicBezTo>
                    <a:pt x="127" y="123"/>
                    <a:pt x="127" y="123"/>
                    <a:pt x="127" y="122"/>
                  </a:cubicBezTo>
                  <a:cubicBezTo>
                    <a:pt x="128" y="122"/>
                    <a:pt x="128" y="122"/>
                    <a:pt x="128" y="122"/>
                  </a:cubicBezTo>
                  <a:cubicBezTo>
                    <a:pt x="128" y="122"/>
                    <a:pt x="128" y="123"/>
                    <a:pt x="127" y="123"/>
                  </a:cubicBezTo>
                  <a:close/>
                  <a:moveTo>
                    <a:pt x="136" y="122"/>
                  </a:moveTo>
                  <a:cubicBezTo>
                    <a:pt x="135" y="122"/>
                    <a:pt x="135" y="123"/>
                    <a:pt x="134" y="123"/>
                  </a:cubicBezTo>
                  <a:cubicBezTo>
                    <a:pt x="133" y="125"/>
                    <a:pt x="131" y="126"/>
                    <a:pt x="130" y="127"/>
                  </a:cubicBezTo>
                  <a:cubicBezTo>
                    <a:pt x="129" y="127"/>
                    <a:pt x="128" y="126"/>
                    <a:pt x="127" y="126"/>
                  </a:cubicBezTo>
                  <a:cubicBezTo>
                    <a:pt x="127" y="125"/>
                    <a:pt x="128" y="125"/>
                    <a:pt x="128" y="124"/>
                  </a:cubicBezTo>
                  <a:cubicBezTo>
                    <a:pt x="131" y="123"/>
                    <a:pt x="133" y="122"/>
                    <a:pt x="136" y="122"/>
                  </a:cubicBezTo>
                  <a:close/>
                  <a:moveTo>
                    <a:pt x="126" y="127"/>
                  </a:moveTo>
                  <a:cubicBezTo>
                    <a:pt x="127" y="127"/>
                    <a:pt x="127" y="128"/>
                    <a:pt x="128" y="128"/>
                  </a:cubicBezTo>
                  <a:cubicBezTo>
                    <a:pt x="128" y="128"/>
                    <a:pt x="128" y="128"/>
                    <a:pt x="128" y="128"/>
                  </a:cubicBezTo>
                  <a:cubicBezTo>
                    <a:pt x="127" y="129"/>
                    <a:pt x="126" y="130"/>
                    <a:pt x="125" y="131"/>
                  </a:cubicBezTo>
                  <a:cubicBezTo>
                    <a:pt x="123" y="132"/>
                    <a:pt x="121" y="133"/>
                    <a:pt x="120" y="134"/>
                  </a:cubicBezTo>
                  <a:cubicBezTo>
                    <a:pt x="122" y="132"/>
                    <a:pt x="124" y="130"/>
                    <a:pt x="126" y="127"/>
                  </a:cubicBezTo>
                  <a:close/>
                  <a:moveTo>
                    <a:pt x="131" y="129"/>
                  </a:moveTo>
                  <a:cubicBezTo>
                    <a:pt x="132" y="129"/>
                    <a:pt x="132" y="129"/>
                    <a:pt x="133" y="130"/>
                  </a:cubicBezTo>
                  <a:cubicBezTo>
                    <a:pt x="133" y="130"/>
                    <a:pt x="133" y="130"/>
                    <a:pt x="132" y="130"/>
                  </a:cubicBezTo>
                  <a:cubicBezTo>
                    <a:pt x="132" y="130"/>
                    <a:pt x="132" y="130"/>
                    <a:pt x="132" y="130"/>
                  </a:cubicBezTo>
                  <a:cubicBezTo>
                    <a:pt x="130" y="131"/>
                    <a:pt x="129" y="132"/>
                    <a:pt x="127" y="133"/>
                  </a:cubicBezTo>
                  <a:cubicBezTo>
                    <a:pt x="128" y="132"/>
                    <a:pt x="130" y="130"/>
                    <a:pt x="131" y="129"/>
                  </a:cubicBezTo>
                  <a:close/>
                  <a:moveTo>
                    <a:pt x="132" y="128"/>
                  </a:moveTo>
                  <a:cubicBezTo>
                    <a:pt x="135" y="126"/>
                    <a:pt x="138" y="124"/>
                    <a:pt x="140" y="123"/>
                  </a:cubicBezTo>
                  <a:cubicBezTo>
                    <a:pt x="138" y="125"/>
                    <a:pt x="136" y="127"/>
                    <a:pt x="134" y="129"/>
                  </a:cubicBezTo>
                  <a:cubicBezTo>
                    <a:pt x="134" y="128"/>
                    <a:pt x="133" y="128"/>
                    <a:pt x="132" y="128"/>
                  </a:cubicBezTo>
                  <a:close/>
                  <a:moveTo>
                    <a:pt x="139" y="130"/>
                  </a:moveTo>
                  <a:cubicBezTo>
                    <a:pt x="139" y="130"/>
                    <a:pt x="139" y="130"/>
                    <a:pt x="139" y="130"/>
                  </a:cubicBezTo>
                  <a:cubicBezTo>
                    <a:pt x="139" y="130"/>
                    <a:pt x="138" y="130"/>
                    <a:pt x="138" y="130"/>
                  </a:cubicBezTo>
                  <a:cubicBezTo>
                    <a:pt x="138" y="130"/>
                    <a:pt x="139" y="129"/>
                    <a:pt x="139" y="129"/>
                  </a:cubicBezTo>
                  <a:cubicBezTo>
                    <a:pt x="140" y="129"/>
                    <a:pt x="141" y="128"/>
                    <a:pt x="142" y="128"/>
                  </a:cubicBezTo>
                  <a:cubicBezTo>
                    <a:pt x="141" y="129"/>
                    <a:pt x="140" y="129"/>
                    <a:pt x="139" y="130"/>
                  </a:cubicBezTo>
                  <a:close/>
                  <a:moveTo>
                    <a:pt x="148" y="136"/>
                  </a:moveTo>
                  <a:cubicBezTo>
                    <a:pt x="144" y="138"/>
                    <a:pt x="141" y="141"/>
                    <a:pt x="138" y="143"/>
                  </a:cubicBezTo>
                  <a:cubicBezTo>
                    <a:pt x="138" y="142"/>
                    <a:pt x="139" y="142"/>
                    <a:pt x="139" y="141"/>
                  </a:cubicBezTo>
                  <a:cubicBezTo>
                    <a:pt x="140" y="140"/>
                    <a:pt x="141" y="140"/>
                    <a:pt x="141" y="139"/>
                  </a:cubicBezTo>
                  <a:cubicBezTo>
                    <a:pt x="142" y="139"/>
                    <a:pt x="142" y="139"/>
                    <a:pt x="142" y="139"/>
                  </a:cubicBezTo>
                  <a:cubicBezTo>
                    <a:pt x="144" y="138"/>
                    <a:pt x="146" y="137"/>
                    <a:pt x="148" y="136"/>
                  </a:cubicBezTo>
                  <a:close/>
                  <a:moveTo>
                    <a:pt x="139" y="134"/>
                  </a:moveTo>
                  <a:cubicBezTo>
                    <a:pt x="140" y="133"/>
                    <a:pt x="141" y="133"/>
                    <a:pt x="141" y="133"/>
                  </a:cubicBezTo>
                  <a:cubicBezTo>
                    <a:pt x="141" y="133"/>
                    <a:pt x="141" y="133"/>
                    <a:pt x="141" y="133"/>
                  </a:cubicBezTo>
                  <a:cubicBezTo>
                    <a:pt x="140" y="134"/>
                    <a:pt x="139" y="136"/>
                    <a:pt x="137" y="137"/>
                  </a:cubicBezTo>
                  <a:cubicBezTo>
                    <a:pt x="137" y="137"/>
                    <a:pt x="136" y="138"/>
                    <a:pt x="135" y="138"/>
                  </a:cubicBezTo>
                  <a:cubicBezTo>
                    <a:pt x="137" y="137"/>
                    <a:pt x="138" y="135"/>
                    <a:pt x="139" y="134"/>
                  </a:cubicBezTo>
                  <a:close/>
                  <a:moveTo>
                    <a:pt x="144" y="144"/>
                  </a:moveTo>
                  <a:cubicBezTo>
                    <a:pt x="143" y="144"/>
                    <a:pt x="143" y="144"/>
                    <a:pt x="143" y="144"/>
                  </a:cubicBezTo>
                  <a:cubicBezTo>
                    <a:pt x="142" y="145"/>
                    <a:pt x="141" y="146"/>
                    <a:pt x="140" y="147"/>
                  </a:cubicBezTo>
                  <a:cubicBezTo>
                    <a:pt x="139" y="147"/>
                    <a:pt x="138" y="146"/>
                    <a:pt x="137" y="146"/>
                  </a:cubicBezTo>
                  <a:cubicBezTo>
                    <a:pt x="139" y="145"/>
                    <a:pt x="141" y="145"/>
                    <a:pt x="144" y="144"/>
                  </a:cubicBezTo>
                  <a:close/>
                  <a:moveTo>
                    <a:pt x="146" y="152"/>
                  </a:moveTo>
                  <a:cubicBezTo>
                    <a:pt x="147" y="151"/>
                    <a:pt x="148" y="151"/>
                    <a:pt x="149" y="150"/>
                  </a:cubicBezTo>
                  <a:cubicBezTo>
                    <a:pt x="148" y="151"/>
                    <a:pt x="147" y="152"/>
                    <a:pt x="146" y="153"/>
                  </a:cubicBezTo>
                  <a:cubicBezTo>
                    <a:pt x="145" y="154"/>
                    <a:pt x="144" y="154"/>
                    <a:pt x="142" y="155"/>
                  </a:cubicBezTo>
                  <a:cubicBezTo>
                    <a:pt x="143" y="154"/>
                    <a:pt x="145" y="153"/>
                    <a:pt x="146" y="152"/>
                  </a:cubicBezTo>
                  <a:close/>
                  <a:moveTo>
                    <a:pt x="146" y="147"/>
                  </a:moveTo>
                  <a:cubicBezTo>
                    <a:pt x="147" y="145"/>
                    <a:pt x="149" y="144"/>
                    <a:pt x="150" y="142"/>
                  </a:cubicBezTo>
                  <a:cubicBezTo>
                    <a:pt x="151" y="141"/>
                    <a:pt x="153" y="140"/>
                    <a:pt x="154" y="139"/>
                  </a:cubicBezTo>
                  <a:cubicBezTo>
                    <a:pt x="155" y="139"/>
                    <a:pt x="155" y="139"/>
                    <a:pt x="156" y="139"/>
                  </a:cubicBezTo>
                  <a:cubicBezTo>
                    <a:pt x="156" y="140"/>
                    <a:pt x="156" y="140"/>
                    <a:pt x="156" y="140"/>
                  </a:cubicBezTo>
                  <a:cubicBezTo>
                    <a:pt x="154" y="142"/>
                    <a:pt x="151" y="144"/>
                    <a:pt x="149" y="146"/>
                  </a:cubicBezTo>
                  <a:cubicBezTo>
                    <a:pt x="149" y="146"/>
                    <a:pt x="149" y="146"/>
                    <a:pt x="149" y="146"/>
                  </a:cubicBezTo>
                  <a:cubicBezTo>
                    <a:pt x="148" y="146"/>
                    <a:pt x="147" y="147"/>
                    <a:pt x="146" y="147"/>
                  </a:cubicBezTo>
                  <a:close/>
                  <a:moveTo>
                    <a:pt x="173" y="99"/>
                  </a:moveTo>
                  <a:cubicBezTo>
                    <a:pt x="172" y="99"/>
                    <a:pt x="172" y="99"/>
                    <a:pt x="172" y="99"/>
                  </a:cubicBezTo>
                  <a:cubicBezTo>
                    <a:pt x="172" y="99"/>
                    <a:pt x="172" y="99"/>
                    <a:pt x="171" y="99"/>
                  </a:cubicBezTo>
                  <a:cubicBezTo>
                    <a:pt x="170" y="100"/>
                    <a:pt x="168" y="101"/>
                    <a:pt x="167" y="101"/>
                  </a:cubicBezTo>
                  <a:cubicBezTo>
                    <a:pt x="168" y="100"/>
                    <a:pt x="170" y="98"/>
                    <a:pt x="172" y="97"/>
                  </a:cubicBezTo>
                  <a:cubicBezTo>
                    <a:pt x="172" y="97"/>
                    <a:pt x="172" y="97"/>
                    <a:pt x="172" y="97"/>
                  </a:cubicBezTo>
                  <a:cubicBezTo>
                    <a:pt x="172" y="98"/>
                    <a:pt x="172" y="98"/>
                    <a:pt x="173" y="99"/>
                  </a:cubicBezTo>
                  <a:close/>
                  <a:moveTo>
                    <a:pt x="168" y="111"/>
                  </a:moveTo>
                  <a:cubicBezTo>
                    <a:pt x="170" y="109"/>
                    <a:pt x="172" y="108"/>
                    <a:pt x="174" y="107"/>
                  </a:cubicBezTo>
                  <a:cubicBezTo>
                    <a:pt x="174" y="107"/>
                    <a:pt x="175" y="108"/>
                    <a:pt x="175" y="107"/>
                  </a:cubicBezTo>
                  <a:cubicBezTo>
                    <a:pt x="176" y="107"/>
                    <a:pt x="176" y="107"/>
                    <a:pt x="176" y="107"/>
                  </a:cubicBezTo>
                  <a:cubicBezTo>
                    <a:pt x="176" y="107"/>
                    <a:pt x="176" y="107"/>
                    <a:pt x="175" y="108"/>
                  </a:cubicBezTo>
                  <a:cubicBezTo>
                    <a:pt x="171" y="110"/>
                    <a:pt x="167" y="113"/>
                    <a:pt x="163" y="115"/>
                  </a:cubicBezTo>
                  <a:cubicBezTo>
                    <a:pt x="164" y="114"/>
                    <a:pt x="164" y="113"/>
                    <a:pt x="165" y="113"/>
                  </a:cubicBezTo>
                  <a:cubicBezTo>
                    <a:pt x="166" y="112"/>
                    <a:pt x="167" y="111"/>
                    <a:pt x="168" y="111"/>
                  </a:cubicBezTo>
                  <a:close/>
                  <a:moveTo>
                    <a:pt x="165" y="124"/>
                  </a:moveTo>
                  <a:cubicBezTo>
                    <a:pt x="166" y="123"/>
                    <a:pt x="167" y="122"/>
                    <a:pt x="168" y="121"/>
                  </a:cubicBezTo>
                  <a:cubicBezTo>
                    <a:pt x="168" y="122"/>
                    <a:pt x="168" y="122"/>
                    <a:pt x="167" y="122"/>
                  </a:cubicBezTo>
                  <a:cubicBezTo>
                    <a:pt x="166" y="123"/>
                    <a:pt x="165" y="124"/>
                    <a:pt x="164" y="125"/>
                  </a:cubicBezTo>
                  <a:cubicBezTo>
                    <a:pt x="164" y="124"/>
                    <a:pt x="164" y="124"/>
                    <a:pt x="165" y="124"/>
                  </a:cubicBezTo>
                  <a:close/>
                  <a:moveTo>
                    <a:pt x="156" y="126"/>
                  </a:moveTo>
                  <a:cubicBezTo>
                    <a:pt x="157" y="125"/>
                    <a:pt x="158" y="125"/>
                    <a:pt x="159" y="124"/>
                  </a:cubicBezTo>
                  <a:cubicBezTo>
                    <a:pt x="160" y="123"/>
                    <a:pt x="161" y="123"/>
                    <a:pt x="161" y="122"/>
                  </a:cubicBezTo>
                  <a:cubicBezTo>
                    <a:pt x="162" y="122"/>
                    <a:pt x="163" y="122"/>
                    <a:pt x="164" y="121"/>
                  </a:cubicBezTo>
                  <a:cubicBezTo>
                    <a:pt x="161" y="123"/>
                    <a:pt x="159" y="125"/>
                    <a:pt x="156" y="126"/>
                  </a:cubicBezTo>
                  <a:close/>
                  <a:moveTo>
                    <a:pt x="165" y="127"/>
                  </a:moveTo>
                  <a:cubicBezTo>
                    <a:pt x="166" y="127"/>
                    <a:pt x="166" y="127"/>
                    <a:pt x="166" y="127"/>
                  </a:cubicBezTo>
                  <a:cubicBezTo>
                    <a:pt x="167" y="126"/>
                    <a:pt x="167" y="126"/>
                    <a:pt x="166" y="125"/>
                  </a:cubicBezTo>
                  <a:cubicBezTo>
                    <a:pt x="167" y="125"/>
                    <a:pt x="167" y="125"/>
                    <a:pt x="168" y="124"/>
                  </a:cubicBezTo>
                  <a:cubicBezTo>
                    <a:pt x="169" y="123"/>
                    <a:pt x="170" y="122"/>
                    <a:pt x="172" y="121"/>
                  </a:cubicBezTo>
                  <a:cubicBezTo>
                    <a:pt x="173" y="122"/>
                    <a:pt x="175" y="123"/>
                    <a:pt x="176" y="124"/>
                  </a:cubicBezTo>
                  <a:cubicBezTo>
                    <a:pt x="170" y="127"/>
                    <a:pt x="163" y="131"/>
                    <a:pt x="157" y="135"/>
                  </a:cubicBezTo>
                  <a:cubicBezTo>
                    <a:pt x="157" y="135"/>
                    <a:pt x="157" y="135"/>
                    <a:pt x="157" y="135"/>
                  </a:cubicBezTo>
                  <a:cubicBezTo>
                    <a:pt x="160" y="133"/>
                    <a:pt x="162" y="130"/>
                    <a:pt x="165" y="127"/>
                  </a:cubicBezTo>
                  <a:close/>
                  <a:moveTo>
                    <a:pt x="158" y="115"/>
                  </a:moveTo>
                  <a:cubicBezTo>
                    <a:pt x="157" y="115"/>
                    <a:pt x="156" y="116"/>
                    <a:pt x="155" y="116"/>
                  </a:cubicBezTo>
                  <a:cubicBezTo>
                    <a:pt x="157" y="115"/>
                    <a:pt x="158" y="114"/>
                    <a:pt x="159" y="112"/>
                  </a:cubicBezTo>
                  <a:cubicBezTo>
                    <a:pt x="161" y="111"/>
                    <a:pt x="162" y="110"/>
                    <a:pt x="164" y="109"/>
                  </a:cubicBezTo>
                  <a:cubicBezTo>
                    <a:pt x="162" y="111"/>
                    <a:pt x="160" y="113"/>
                    <a:pt x="158" y="115"/>
                  </a:cubicBezTo>
                  <a:close/>
                  <a:moveTo>
                    <a:pt x="159" y="127"/>
                  </a:moveTo>
                  <a:cubicBezTo>
                    <a:pt x="159" y="127"/>
                    <a:pt x="158" y="128"/>
                    <a:pt x="158" y="128"/>
                  </a:cubicBezTo>
                  <a:cubicBezTo>
                    <a:pt x="156" y="129"/>
                    <a:pt x="154" y="130"/>
                    <a:pt x="152" y="132"/>
                  </a:cubicBezTo>
                  <a:cubicBezTo>
                    <a:pt x="154" y="130"/>
                    <a:pt x="156" y="129"/>
                    <a:pt x="159" y="127"/>
                  </a:cubicBezTo>
                  <a:close/>
                  <a:moveTo>
                    <a:pt x="151" y="117"/>
                  </a:moveTo>
                  <a:cubicBezTo>
                    <a:pt x="151" y="117"/>
                    <a:pt x="150" y="117"/>
                    <a:pt x="149" y="117"/>
                  </a:cubicBezTo>
                  <a:cubicBezTo>
                    <a:pt x="150" y="117"/>
                    <a:pt x="150" y="117"/>
                    <a:pt x="150" y="117"/>
                  </a:cubicBezTo>
                  <a:cubicBezTo>
                    <a:pt x="150" y="116"/>
                    <a:pt x="151" y="115"/>
                    <a:pt x="152" y="115"/>
                  </a:cubicBezTo>
                  <a:cubicBezTo>
                    <a:pt x="152" y="114"/>
                    <a:pt x="153" y="114"/>
                    <a:pt x="154" y="113"/>
                  </a:cubicBezTo>
                  <a:cubicBezTo>
                    <a:pt x="153" y="114"/>
                    <a:pt x="152" y="116"/>
                    <a:pt x="151" y="117"/>
                  </a:cubicBezTo>
                  <a:close/>
                  <a:moveTo>
                    <a:pt x="157" y="147"/>
                  </a:moveTo>
                  <a:cubicBezTo>
                    <a:pt x="158" y="147"/>
                    <a:pt x="159" y="146"/>
                    <a:pt x="161" y="146"/>
                  </a:cubicBezTo>
                  <a:cubicBezTo>
                    <a:pt x="159" y="147"/>
                    <a:pt x="157" y="147"/>
                    <a:pt x="156" y="148"/>
                  </a:cubicBezTo>
                  <a:cubicBezTo>
                    <a:pt x="156" y="148"/>
                    <a:pt x="157" y="147"/>
                    <a:pt x="157" y="147"/>
                  </a:cubicBezTo>
                  <a:close/>
                  <a:moveTo>
                    <a:pt x="159" y="137"/>
                  </a:moveTo>
                  <a:cubicBezTo>
                    <a:pt x="159" y="138"/>
                    <a:pt x="159" y="138"/>
                    <a:pt x="158" y="138"/>
                  </a:cubicBezTo>
                  <a:cubicBezTo>
                    <a:pt x="158" y="138"/>
                    <a:pt x="158" y="138"/>
                    <a:pt x="158" y="138"/>
                  </a:cubicBezTo>
                  <a:cubicBezTo>
                    <a:pt x="157" y="138"/>
                    <a:pt x="157" y="138"/>
                    <a:pt x="157" y="138"/>
                  </a:cubicBezTo>
                  <a:cubicBezTo>
                    <a:pt x="157" y="137"/>
                    <a:pt x="158" y="137"/>
                    <a:pt x="158" y="137"/>
                  </a:cubicBezTo>
                  <a:cubicBezTo>
                    <a:pt x="159" y="137"/>
                    <a:pt x="160" y="137"/>
                    <a:pt x="161" y="137"/>
                  </a:cubicBezTo>
                  <a:cubicBezTo>
                    <a:pt x="161" y="137"/>
                    <a:pt x="161" y="138"/>
                    <a:pt x="161" y="138"/>
                  </a:cubicBezTo>
                  <a:cubicBezTo>
                    <a:pt x="160" y="137"/>
                    <a:pt x="160" y="137"/>
                    <a:pt x="159" y="137"/>
                  </a:cubicBezTo>
                  <a:close/>
                  <a:moveTo>
                    <a:pt x="160" y="136"/>
                  </a:moveTo>
                  <a:cubicBezTo>
                    <a:pt x="162" y="135"/>
                    <a:pt x="163" y="135"/>
                    <a:pt x="165" y="134"/>
                  </a:cubicBezTo>
                  <a:cubicBezTo>
                    <a:pt x="164" y="135"/>
                    <a:pt x="163" y="135"/>
                    <a:pt x="163" y="136"/>
                  </a:cubicBezTo>
                  <a:cubicBezTo>
                    <a:pt x="162" y="136"/>
                    <a:pt x="161" y="136"/>
                    <a:pt x="160" y="136"/>
                  </a:cubicBezTo>
                  <a:close/>
                  <a:moveTo>
                    <a:pt x="167" y="141"/>
                  </a:moveTo>
                  <a:cubicBezTo>
                    <a:pt x="166" y="141"/>
                    <a:pt x="166" y="141"/>
                    <a:pt x="166" y="142"/>
                  </a:cubicBezTo>
                  <a:cubicBezTo>
                    <a:pt x="165" y="142"/>
                    <a:pt x="164" y="142"/>
                    <a:pt x="163" y="143"/>
                  </a:cubicBezTo>
                  <a:cubicBezTo>
                    <a:pt x="164" y="142"/>
                    <a:pt x="166" y="141"/>
                    <a:pt x="167" y="141"/>
                  </a:cubicBezTo>
                  <a:close/>
                  <a:moveTo>
                    <a:pt x="165" y="146"/>
                  </a:moveTo>
                  <a:cubicBezTo>
                    <a:pt x="167" y="144"/>
                    <a:pt x="169" y="143"/>
                    <a:pt x="171" y="142"/>
                  </a:cubicBezTo>
                  <a:cubicBezTo>
                    <a:pt x="172" y="141"/>
                    <a:pt x="171" y="140"/>
                    <a:pt x="170" y="140"/>
                  </a:cubicBezTo>
                  <a:cubicBezTo>
                    <a:pt x="171" y="139"/>
                    <a:pt x="172" y="138"/>
                    <a:pt x="173" y="137"/>
                  </a:cubicBezTo>
                  <a:cubicBezTo>
                    <a:pt x="174" y="137"/>
                    <a:pt x="175" y="137"/>
                    <a:pt x="176" y="136"/>
                  </a:cubicBezTo>
                  <a:cubicBezTo>
                    <a:pt x="174" y="138"/>
                    <a:pt x="173" y="140"/>
                    <a:pt x="171" y="142"/>
                  </a:cubicBezTo>
                  <a:cubicBezTo>
                    <a:pt x="169" y="143"/>
                    <a:pt x="166" y="145"/>
                    <a:pt x="164" y="147"/>
                  </a:cubicBezTo>
                  <a:cubicBezTo>
                    <a:pt x="164" y="146"/>
                    <a:pt x="165" y="146"/>
                    <a:pt x="165" y="146"/>
                  </a:cubicBezTo>
                  <a:close/>
                  <a:moveTo>
                    <a:pt x="178" y="115"/>
                  </a:moveTo>
                  <a:cubicBezTo>
                    <a:pt x="180" y="113"/>
                    <a:pt x="182" y="112"/>
                    <a:pt x="184" y="110"/>
                  </a:cubicBezTo>
                  <a:cubicBezTo>
                    <a:pt x="185" y="110"/>
                    <a:pt x="185" y="110"/>
                    <a:pt x="186" y="110"/>
                  </a:cubicBezTo>
                  <a:cubicBezTo>
                    <a:pt x="183" y="112"/>
                    <a:pt x="180" y="113"/>
                    <a:pt x="178" y="115"/>
                  </a:cubicBezTo>
                  <a:close/>
                  <a:moveTo>
                    <a:pt x="180" y="108"/>
                  </a:moveTo>
                  <a:cubicBezTo>
                    <a:pt x="181" y="107"/>
                    <a:pt x="181" y="107"/>
                    <a:pt x="182" y="106"/>
                  </a:cubicBezTo>
                  <a:cubicBezTo>
                    <a:pt x="183" y="106"/>
                    <a:pt x="184" y="105"/>
                    <a:pt x="186" y="104"/>
                  </a:cubicBezTo>
                  <a:cubicBezTo>
                    <a:pt x="184" y="106"/>
                    <a:pt x="182" y="107"/>
                    <a:pt x="180" y="108"/>
                  </a:cubicBezTo>
                  <a:close/>
                  <a:moveTo>
                    <a:pt x="184" y="97"/>
                  </a:moveTo>
                  <a:cubicBezTo>
                    <a:pt x="183" y="98"/>
                    <a:pt x="181" y="100"/>
                    <a:pt x="180" y="101"/>
                  </a:cubicBezTo>
                  <a:cubicBezTo>
                    <a:pt x="176" y="103"/>
                    <a:pt x="173" y="105"/>
                    <a:pt x="169" y="107"/>
                  </a:cubicBezTo>
                  <a:cubicBezTo>
                    <a:pt x="172" y="105"/>
                    <a:pt x="174" y="103"/>
                    <a:pt x="176" y="100"/>
                  </a:cubicBezTo>
                  <a:cubicBezTo>
                    <a:pt x="177" y="99"/>
                    <a:pt x="178" y="98"/>
                    <a:pt x="180" y="98"/>
                  </a:cubicBezTo>
                  <a:cubicBezTo>
                    <a:pt x="181" y="97"/>
                    <a:pt x="183" y="97"/>
                    <a:pt x="185" y="96"/>
                  </a:cubicBezTo>
                  <a:cubicBezTo>
                    <a:pt x="185" y="96"/>
                    <a:pt x="184" y="97"/>
                    <a:pt x="184" y="97"/>
                  </a:cubicBezTo>
                  <a:close/>
                  <a:moveTo>
                    <a:pt x="181" y="91"/>
                  </a:moveTo>
                  <a:cubicBezTo>
                    <a:pt x="179" y="92"/>
                    <a:pt x="177" y="93"/>
                    <a:pt x="175" y="95"/>
                  </a:cubicBezTo>
                  <a:cubicBezTo>
                    <a:pt x="175" y="95"/>
                    <a:pt x="175" y="95"/>
                    <a:pt x="175" y="95"/>
                  </a:cubicBezTo>
                  <a:cubicBezTo>
                    <a:pt x="178" y="92"/>
                    <a:pt x="180" y="90"/>
                    <a:pt x="183" y="89"/>
                  </a:cubicBezTo>
                  <a:cubicBezTo>
                    <a:pt x="182" y="89"/>
                    <a:pt x="182" y="90"/>
                    <a:pt x="181" y="91"/>
                  </a:cubicBezTo>
                  <a:close/>
                  <a:moveTo>
                    <a:pt x="172" y="93"/>
                  </a:moveTo>
                  <a:cubicBezTo>
                    <a:pt x="172" y="92"/>
                    <a:pt x="173" y="91"/>
                    <a:pt x="173" y="91"/>
                  </a:cubicBezTo>
                  <a:cubicBezTo>
                    <a:pt x="174" y="90"/>
                    <a:pt x="175" y="90"/>
                    <a:pt x="176" y="90"/>
                  </a:cubicBezTo>
                  <a:cubicBezTo>
                    <a:pt x="174" y="91"/>
                    <a:pt x="173" y="92"/>
                    <a:pt x="172" y="93"/>
                  </a:cubicBezTo>
                  <a:close/>
                  <a:moveTo>
                    <a:pt x="172" y="89"/>
                  </a:moveTo>
                  <a:cubicBezTo>
                    <a:pt x="172" y="89"/>
                    <a:pt x="172" y="89"/>
                    <a:pt x="172" y="89"/>
                  </a:cubicBezTo>
                  <a:cubicBezTo>
                    <a:pt x="170" y="93"/>
                    <a:pt x="167" y="96"/>
                    <a:pt x="165" y="99"/>
                  </a:cubicBezTo>
                  <a:cubicBezTo>
                    <a:pt x="163" y="101"/>
                    <a:pt x="161" y="103"/>
                    <a:pt x="159" y="105"/>
                  </a:cubicBezTo>
                  <a:cubicBezTo>
                    <a:pt x="156" y="106"/>
                    <a:pt x="154" y="107"/>
                    <a:pt x="152" y="108"/>
                  </a:cubicBezTo>
                  <a:cubicBezTo>
                    <a:pt x="159" y="101"/>
                    <a:pt x="166" y="94"/>
                    <a:pt x="173" y="88"/>
                  </a:cubicBezTo>
                  <a:cubicBezTo>
                    <a:pt x="173" y="88"/>
                    <a:pt x="173" y="89"/>
                    <a:pt x="172" y="89"/>
                  </a:cubicBezTo>
                  <a:close/>
                  <a:moveTo>
                    <a:pt x="152" y="111"/>
                  </a:moveTo>
                  <a:cubicBezTo>
                    <a:pt x="153" y="111"/>
                    <a:pt x="153" y="110"/>
                    <a:pt x="153" y="110"/>
                  </a:cubicBezTo>
                  <a:cubicBezTo>
                    <a:pt x="153" y="109"/>
                    <a:pt x="154" y="109"/>
                    <a:pt x="155" y="109"/>
                  </a:cubicBezTo>
                  <a:cubicBezTo>
                    <a:pt x="154" y="109"/>
                    <a:pt x="154" y="110"/>
                    <a:pt x="154" y="110"/>
                  </a:cubicBezTo>
                  <a:cubicBezTo>
                    <a:pt x="152" y="112"/>
                    <a:pt x="150" y="114"/>
                    <a:pt x="148" y="115"/>
                  </a:cubicBezTo>
                  <a:cubicBezTo>
                    <a:pt x="147" y="116"/>
                    <a:pt x="145" y="117"/>
                    <a:pt x="144" y="118"/>
                  </a:cubicBezTo>
                  <a:cubicBezTo>
                    <a:pt x="144" y="118"/>
                    <a:pt x="144" y="118"/>
                    <a:pt x="144" y="118"/>
                  </a:cubicBezTo>
                  <a:cubicBezTo>
                    <a:pt x="147" y="116"/>
                    <a:pt x="150" y="113"/>
                    <a:pt x="152" y="111"/>
                  </a:cubicBezTo>
                  <a:close/>
                  <a:moveTo>
                    <a:pt x="148" y="119"/>
                  </a:moveTo>
                  <a:cubicBezTo>
                    <a:pt x="148" y="119"/>
                    <a:pt x="149" y="119"/>
                    <a:pt x="149" y="118"/>
                  </a:cubicBezTo>
                  <a:cubicBezTo>
                    <a:pt x="148" y="120"/>
                    <a:pt x="146" y="122"/>
                    <a:pt x="145" y="123"/>
                  </a:cubicBezTo>
                  <a:cubicBezTo>
                    <a:pt x="144" y="124"/>
                    <a:pt x="143" y="124"/>
                    <a:pt x="142" y="125"/>
                  </a:cubicBezTo>
                  <a:cubicBezTo>
                    <a:pt x="144" y="123"/>
                    <a:pt x="146" y="121"/>
                    <a:pt x="148" y="119"/>
                  </a:cubicBezTo>
                  <a:close/>
                  <a:moveTo>
                    <a:pt x="138" y="119"/>
                  </a:moveTo>
                  <a:cubicBezTo>
                    <a:pt x="136" y="120"/>
                    <a:pt x="133" y="121"/>
                    <a:pt x="130" y="122"/>
                  </a:cubicBezTo>
                  <a:cubicBezTo>
                    <a:pt x="131" y="121"/>
                    <a:pt x="132" y="121"/>
                    <a:pt x="132" y="120"/>
                  </a:cubicBezTo>
                  <a:cubicBezTo>
                    <a:pt x="134" y="119"/>
                    <a:pt x="135" y="118"/>
                    <a:pt x="136" y="118"/>
                  </a:cubicBezTo>
                  <a:cubicBezTo>
                    <a:pt x="139" y="116"/>
                    <a:pt x="141" y="115"/>
                    <a:pt x="144" y="114"/>
                  </a:cubicBezTo>
                  <a:cubicBezTo>
                    <a:pt x="142" y="116"/>
                    <a:pt x="140" y="118"/>
                    <a:pt x="138" y="119"/>
                  </a:cubicBezTo>
                  <a:close/>
                  <a:moveTo>
                    <a:pt x="126" y="116"/>
                  </a:moveTo>
                  <a:cubicBezTo>
                    <a:pt x="130" y="112"/>
                    <a:pt x="133" y="109"/>
                    <a:pt x="136" y="106"/>
                  </a:cubicBezTo>
                  <a:cubicBezTo>
                    <a:pt x="139" y="104"/>
                    <a:pt x="142" y="102"/>
                    <a:pt x="145" y="101"/>
                  </a:cubicBezTo>
                  <a:cubicBezTo>
                    <a:pt x="141" y="104"/>
                    <a:pt x="138" y="107"/>
                    <a:pt x="134" y="110"/>
                  </a:cubicBezTo>
                  <a:cubicBezTo>
                    <a:pt x="132" y="112"/>
                    <a:pt x="129" y="114"/>
                    <a:pt x="126" y="116"/>
                  </a:cubicBezTo>
                  <a:close/>
                  <a:moveTo>
                    <a:pt x="131" y="116"/>
                  </a:moveTo>
                  <a:cubicBezTo>
                    <a:pt x="129" y="117"/>
                    <a:pt x="128" y="118"/>
                    <a:pt x="127" y="120"/>
                  </a:cubicBezTo>
                  <a:cubicBezTo>
                    <a:pt x="127" y="120"/>
                    <a:pt x="127" y="120"/>
                    <a:pt x="126" y="120"/>
                  </a:cubicBezTo>
                  <a:cubicBezTo>
                    <a:pt x="125" y="121"/>
                    <a:pt x="124" y="122"/>
                    <a:pt x="122" y="123"/>
                  </a:cubicBezTo>
                  <a:cubicBezTo>
                    <a:pt x="125" y="121"/>
                    <a:pt x="128" y="118"/>
                    <a:pt x="131" y="116"/>
                  </a:cubicBezTo>
                  <a:close/>
                  <a:moveTo>
                    <a:pt x="124" y="126"/>
                  </a:moveTo>
                  <a:cubicBezTo>
                    <a:pt x="124" y="126"/>
                    <a:pt x="124" y="126"/>
                    <a:pt x="124" y="126"/>
                  </a:cubicBezTo>
                  <a:cubicBezTo>
                    <a:pt x="122" y="129"/>
                    <a:pt x="120" y="132"/>
                    <a:pt x="117" y="135"/>
                  </a:cubicBezTo>
                  <a:cubicBezTo>
                    <a:pt x="119" y="132"/>
                    <a:pt x="122" y="129"/>
                    <a:pt x="124" y="126"/>
                  </a:cubicBezTo>
                  <a:close/>
                  <a:moveTo>
                    <a:pt x="113" y="117"/>
                  </a:moveTo>
                  <a:cubicBezTo>
                    <a:pt x="113" y="117"/>
                    <a:pt x="112" y="117"/>
                    <a:pt x="112" y="117"/>
                  </a:cubicBezTo>
                  <a:cubicBezTo>
                    <a:pt x="112" y="118"/>
                    <a:pt x="111" y="119"/>
                    <a:pt x="110" y="120"/>
                  </a:cubicBezTo>
                  <a:cubicBezTo>
                    <a:pt x="110" y="120"/>
                    <a:pt x="109" y="120"/>
                    <a:pt x="109" y="120"/>
                  </a:cubicBezTo>
                  <a:cubicBezTo>
                    <a:pt x="110" y="119"/>
                    <a:pt x="111" y="118"/>
                    <a:pt x="113" y="117"/>
                  </a:cubicBezTo>
                  <a:close/>
                  <a:moveTo>
                    <a:pt x="107" y="119"/>
                  </a:moveTo>
                  <a:cubicBezTo>
                    <a:pt x="107" y="119"/>
                    <a:pt x="106" y="119"/>
                    <a:pt x="106" y="119"/>
                  </a:cubicBezTo>
                  <a:cubicBezTo>
                    <a:pt x="107" y="118"/>
                    <a:pt x="107" y="117"/>
                    <a:pt x="108" y="117"/>
                  </a:cubicBezTo>
                  <a:cubicBezTo>
                    <a:pt x="109" y="116"/>
                    <a:pt x="110" y="115"/>
                    <a:pt x="111" y="115"/>
                  </a:cubicBezTo>
                  <a:cubicBezTo>
                    <a:pt x="110" y="116"/>
                    <a:pt x="108" y="118"/>
                    <a:pt x="107" y="119"/>
                  </a:cubicBezTo>
                  <a:close/>
                  <a:moveTo>
                    <a:pt x="112" y="125"/>
                  </a:moveTo>
                  <a:cubicBezTo>
                    <a:pt x="113" y="125"/>
                    <a:pt x="114" y="124"/>
                    <a:pt x="115" y="123"/>
                  </a:cubicBezTo>
                  <a:cubicBezTo>
                    <a:pt x="115" y="123"/>
                    <a:pt x="115" y="123"/>
                    <a:pt x="115" y="123"/>
                  </a:cubicBezTo>
                  <a:cubicBezTo>
                    <a:pt x="114" y="124"/>
                    <a:pt x="114" y="125"/>
                    <a:pt x="113" y="126"/>
                  </a:cubicBezTo>
                  <a:cubicBezTo>
                    <a:pt x="111" y="127"/>
                    <a:pt x="110" y="128"/>
                    <a:pt x="109" y="129"/>
                  </a:cubicBezTo>
                  <a:cubicBezTo>
                    <a:pt x="110" y="128"/>
                    <a:pt x="111" y="127"/>
                    <a:pt x="112" y="125"/>
                  </a:cubicBezTo>
                  <a:close/>
                  <a:moveTo>
                    <a:pt x="104" y="117"/>
                  </a:moveTo>
                  <a:cubicBezTo>
                    <a:pt x="103" y="117"/>
                    <a:pt x="102" y="117"/>
                    <a:pt x="102" y="118"/>
                  </a:cubicBezTo>
                  <a:cubicBezTo>
                    <a:pt x="101" y="118"/>
                    <a:pt x="101" y="118"/>
                    <a:pt x="101" y="118"/>
                  </a:cubicBezTo>
                  <a:cubicBezTo>
                    <a:pt x="105" y="114"/>
                    <a:pt x="109" y="110"/>
                    <a:pt x="113" y="106"/>
                  </a:cubicBezTo>
                  <a:cubicBezTo>
                    <a:pt x="113" y="106"/>
                    <a:pt x="114" y="106"/>
                    <a:pt x="114" y="105"/>
                  </a:cubicBezTo>
                  <a:cubicBezTo>
                    <a:pt x="111" y="109"/>
                    <a:pt x="107" y="113"/>
                    <a:pt x="104" y="117"/>
                  </a:cubicBezTo>
                  <a:close/>
                  <a:moveTo>
                    <a:pt x="99" y="129"/>
                  </a:moveTo>
                  <a:cubicBezTo>
                    <a:pt x="99" y="128"/>
                    <a:pt x="100" y="128"/>
                    <a:pt x="100" y="127"/>
                  </a:cubicBezTo>
                  <a:cubicBezTo>
                    <a:pt x="100" y="129"/>
                    <a:pt x="99" y="130"/>
                    <a:pt x="98" y="131"/>
                  </a:cubicBezTo>
                  <a:cubicBezTo>
                    <a:pt x="97" y="132"/>
                    <a:pt x="96" y="133"/>
                    <a:pt x="95" y="135"/>
                  </a:cubicBezTo>
                  <a:cubicBezTo>
                    <a:pt x="94" y="135"/>
                    <a:pt x="94" y="134"/>
                    <a:pt x="93" y="134"/>
                  </a:cubicBezTo>
                  <a:cubicBezTo>
                    <a:pt x="95" y="132"/>
                    <a:pt x="97" y="130"/>
                    <a:pt x="99" y="129"/>
                  </a:cubicBezTo>
                  <a:close/>
                  <a:moveTo>
                    <a:pt x="103" y="132"/>
                  </a:moveTo>
                  <a:cubicBezTo>
                    <a:pt x="103" y="132"/>
                    <a:pt x="104" y="131"/>
                    <a:pt x="104" y="131"/>
                  </a:cubicBezTo>
                  <a:cubicBezTo>
                    <a:pt x="103" y="132"/>
                    <a:pt x="102" y="133"/>
                    <a:pt x="101" y="135"/>
                  </a:cubicBezTo>
                  <a:cubicBezTo>
                    <a:pt x="100" y="135"/>
                    <a:pt x="100" y="135"/>
                    <a:pt x="100" y="135"/>
                  </a:cubicBezTo>
                  <a:cubicBezTo>
                    <a:pt x="101" y="134"/>
                    <a:pt x="102" y="133"/>
                    <a:pt x="103" y="132"/>
                  </a:cubicBezTo>
                  <a:close/>
                  <a:moveTo>
                    <a:pt x="103" y="126"/>
                  </a:moveTo>
                  <a:cubicBezTo>
                    <a:pt x="104" y="125"/>
                    <a:pt x="105" y="124"/>
                    <a:pt x="106" y="123"/>
                  </a:cubicBezTo>
                  <a:cubicBezTo>
                    <a:pt x="106" y="122"/>
                    <a:pt x="107" y="121"/>
                    <a:pt x="108" y="121"/>
                  </a:cubicBezTo>
                  <a:cubicBezTo>
                    <a:pt x="108" y="121"/>
                    <a:pt x="109" y="121"/>
                    <a:pt x="109" y="121"/>
                  </a:cubicBezTo>
                  <a:cubicBezTo>
                    <a:pt x="107" y="123"/>
                    <a:pt x="105" y="124"/>
                    <a:pt x="103" y="126"/>
                  </a:cubicBezTo>
                  <a:close/>
                  <a:moveTo>
                    <a:pt x="110" y="141"/>
                  </a:moveTo>
                  <a:cubicBezTo>
                    <a:pt x="107" y="143"/>
                    <a:pt x="104" y="145"/>
                    <a:pt x="102" y="146"/>
                  </a:cubicBezTo>
                  <a:cubicBezTo>
                    <a:pt x="104" y="144"/>
                    <a:pt x="106" y="143"/>
                    <a:pt x="108" y="141"/>
                  </a:cubicBezTo>
                  <a:cubicBezTo>
                    <a:pt x="108" y="141"/>
                    <a:pt x="109" y="141"/>
                    <a:pt x="110" y="141"/>
                  </a:cubicBezTo>
                  <a:close/>
                  <a:moveTo>
                    <a:pt x="109" y="139"/>
                  </a:moveTo>
                  <a:cubicBezTo>
                    <a:pt x="112" y="137"/>
                    <a:pt x="114" y="134"/>
                    <a:pt x="117" y="132"/>
                  </a:cubicBezTo>
                  <a:cubicBezTo>
                    <a:pt x="117" y="132"/>
                    <a:pt x="117" y="131"/>
                    <a:pt x="118" y="131"/>
                  </a:cubicBezTo>
                  <a:cubicBezTo>
                    <a:pt x="115" y="134"/>
                    <a:pt x="113" y="137"/>
                    <a:pt x="111" y="140"/>
                  </a:cubicBezTo>
                  <a:cubicBezTo>
                    <a:pt x="111" y="140"/>
                    <a:pt x="111" y="140"/>
                    <a:pt x="111" y="140"/>
                  </a:cubicBezTo>
                  <a:cubicBezTo>
                    <a:pt x="111" y="140"/>
                    <a:pt x="110" y="139"/>
                    <a:pt x="109" y="139"/>
                  </a:cubicBezTo>
                  <a:close/>
                  <a:moveTo>
                    <a:pt x="116" y="122"/>
                  </a:moveTo>
                  <a:cubicBezTo>
                    <a:pt x="117" y="121"/>
                    <a:pt x="119" y="120"/>
                    <a:pt x="120" y="119"/>
                  </a:cubicBezTo>
                  <a:cubicBezTo>
                    <a:pt x="119" y="120"/>
                    <a:pt x="118" y="121"/>
                    <a:pt x="116" y="122"/>
                  </a:cubicBezTo>
                  <a:close/>
                  <a:moveTo>
                    <a:pt x="116" y="145"/>
                  </a:moveTo>
                  <a:cubicBezTo>
                    <a:pt x="116" y="144"/>
                    <a:pt x="117" y="144"/>
                    <a:pt x="118" y="143"/>
                  </a:cubicBezTo>
                  <a:cubicBezTo>
                    <a:pt x="118" y="144"/>
                    <a:pt x="118" y="144"/>
                    <a:pt x="118" y="144"/>
                  </a:cubicBezTo>
                  <a:cubicBezTo>
                    <a:pt x="118" y="144"/>
                    <a:pt x="118" y="144"/>
                    <a:pt x="118" y="144"/>
                  </a:cubicBezTo>
                  <a:cubicBezTo>
                    <a:pt x="118" y="144"/>
                    <a:pt x="118" y="144"/>
                    <a:pt x="117" y="145"/>
                  </a:cubicBezTo>
                  <a:cubicBezTo>
                    <a:pt x="116" y="145"/>
                    <a:pt x="115" y="146"/>
                    <a:pt x="114" y="146"/>
                  </a:cubicBezTo>
                  <a:cubicBezTo>
                    <a:pt x="115" y="146"/>
                    <a:pt x="115" y="145"/>
                    <a:pt x="116" y="145"/>
                  </a:cubicBezTo>
                  <a:close/>
                  <a:moveTo>
                    <a:pt x="122" y="144"/>
                  </a:moveTo>
                  <a:cubicBezTo>
                    <a:pt x="122" y="145"/>
                    <a:pt x="122" y="145"/>
                    <a:pt x="122" y="145"/>
                  </a:cubicBezTo>
                  <a:cubicBezTo>
                    <a:pt x="121" y="146"/>
                    <a:pt x="120" y="147"/>
                    <a:pt x="119" y="148"/>
                  </a:cubicBezTo>
                  <a:cubicBezTo>
                    <a:pt x="119" y="148"/>
                    <a:pt x="119" y="148"/>
                    <a:pt x="118" y="148"/>
                  </a:cubicBezTo>
                  <a:cubicBezTo>
                    <a:pt x="119" y="147"/>
                    <a:pt x="120" y="146"/>
                    <a:pt x="122" y="144"/>
                  </a:cubicBezTo>
                  <a:close/>
                  <a:moveTo>
                    <a:pt x="120" y="140"/>
                  </a:moveTo>
                  <a:cubicBezTo>
                    <a:pt x="120" y="139"/>
                    <a:pt x="121" y="139"/>
                    <a:pt x="122" y="138"/>
                  </a:cubicBezTo>
                  <a:cubicBezTo>
                    <a:pt x="125" y="137"/>
                    <a:pt x="128" y="135"/>
                    <a:pt x="131" y="133"/>
                  </a:cubicBezTo>
                  <a:cubicBezTo>
                    <a:pt x="130" y="134"/>
                    <a:pt x="128" y="135"/>
                    <a:pt x="127" y="136"/>
                  </a:cubicBezTo>
                  <a:cubicBezTo>
                    <a:pt x="125" y="137"/>
                    <a:pt x="122" y="139"/>
                    <a:pt x="120" y="140"/>
                  </a:cubicBezTo>
                  <a:close/>
                  <a:moveTo>
                    <a:pt x="129" y="143"/>
                  </a:moveTo>
                  <a:cubicBezTo>
                    <a:pt x="129" y="143"/>
                    <a:pt x="128" y="143"/>
                    <a:pt x="128" y="143"/>
                  </a:cubicBezTo>
                  <a:cubicBezTo>
                    <a:pt x="128" y="144"/>
                    <a:pt x="127" y="144"/>
                    <a:pt x="127" y="144"/>
                  </a:cubicBezTo>
                  <a:cubicBezTo>
                    <a:pt x="127" y="144"/>
                    <a:pt x="127" y="144"/>
                    <a:pt x="127" y="144"/>
                  </a:cubicBezTo>
                  <a:cubicBezTo>
                    <a:pt x="127" y="143"/>
                    <a:pt x="128" y="143"/>
                    <a:pt x="128" y="142"/>
                  </a:cubicBezTo>
                  <a:cubicBezTo>
                    <a:pt x="129" y="141"/>
                    <a:pt x="130" y="140"/>
                    <a:pt x="131" y="140"/>
                  </a:cubicBezTo>
                  <a:cubicBezTo>
                    <a:pt x="130" y="140"/>
                    <a:pt x="129" y="141"/>
                    <a:pt x="129" y="142"/>
                  </a:cubicBezTo>
                  <a:cubicBezTo>
                    <a:pt x="129" y="142"/>
                    <a:pt x="129" y="142"/>
                    <a:pt x="129" y="143"/>
                  </a:cubicBezTo>
                  <a:close/>
                  <a:moveTo>
                    <a:pt x="129" y="146"/>
                  </a:moveTo>
                  <a:cubicBezTo>
                    <a:pt x="129" y="146"/>
                    <a:pt x="129" y="146"/>
                    <a:pt x="130" y="146"/>
                  </a:cubicBezTo>
                  <a:cubicBezTo>
                    <a:pt x="129" y="147"/>
                    <a:pt x="129" y="148"/>
                    <a:pt x="128" y="148"/>
                  </a:cubicBezTo>
                  <a:cubicBezTo>
                    <a:pt x="127" y="149"/>
                    <a:pt x="126" y="149"/>
                    <a:pt x="125" y="150"/>
                  </a:cubicBezTo>
                  <a:cubicBezTo>
                    <a:pt x="126" y="149"/>
                    <a:pt x="128" y="148"/>
                    <a:pt x="129" y="146"/>
                  </a:cubicBezTo>
                  <a:close/>
                  <a:moveTo>
                    <a:pt x="134" y="157"/>
                  </a:moveTo>
                  <a:cubicBezTo>
                    <a:pt x="135" y="156"/>
                    <a:pt x="136" y="156"/>
                    <a:pt x="136" y="156"/>
                  </a:cubicBezTo>
                  <a:cubicBezTo>
                    <a:pt x="134" y="157"/>
                    <a:pt x="133" y="159"/>
                    <a:pt x="131" y="160"/>
                  </a:cubicBezTo>
                  <a:cubicBezTo>
                    <a:pt x="132" y="159"/>
                    <a:pt x="133" y="158"/>
                    <a:pt x="134" y="157"/>
                  </a:cubicBezTo>
                  <a:close/>
                  <a:moveTo>
                    <a:pt x="133" y="167"/>
                  </a:moveTo>
                  <a:cubicBezTo>
                    <a:pt x="135" y="165"/>
                    <a:pt x="138" y="163"/>
                    <a:pt x="140" y="162"/>
                  </a:cubicBezTo>
                  <a:cubicBezTo>
                    <a:pt x="139" y="163"/>
                    <a:pt x="138" y="164"/>
                    <a:pt x="137" y="165"/>
                  </a:cubicBezTo>
                  <a:cubicBezTo>
                    <a:pt x="136" y="165"/>
                    <a:pt x="135" y="166"/>
                    <a:pt x="134" y="166"/>
                  </a:cubicBezTo>
                  <a:cubicBezTo>
                    <a:pt x="134" y="167"/>
                    <a:pt x="133" y="167"/>
                    <a:pt x="133" y="167"/>
                  </a:cubicBezTo>
                  <a:cubicBezTo>
                    <a:pt x="133" y="167"/>
                    <a:pt x="133" y="167"/>
                    <a:pt x="133" y="167"/>
                  </a:cubicBezTo>
                  <a:close/>
                  <a:moveTo>
                    <a:pt x="138" y="160"/>
                  </a:moveTo>
                  <a:cubicBezTo>
                    <a:pt x="137" y="160"/>
                    <a:pt x="137" y="161"/>
                    <a:pt x="137" y="161"/>
                  </a:cubicBezTo>
                  <a:cubicBezTo>
                    <a:pt x="137" y="160"/>
                    <a:pt x="137" y="160"/>
                    <a:pt x="137" y="160"/>
                  </a:cubicBezTo>
                  <a:cubicBezTo>
                    <a:pt x="137" y="160"/>
                    <a:pt x="137" y="160"/>
                    <a:pt x="137" y="160"/>
                  </a:cubicBezTo>
                  <a:cubicBezTo>
                    <a:pt x="139" y="159"/>
                    <a:pt x="140" y="158"/>
                    <a:pt x="142" y="157"/>
                  </a:cubicBezTo>
                  <a:cubicBezTo>
                    <a:pt x="142" y="157"/>
                    <a:pt x="142" y="158"/>
                    <a:pt x="142" y="158"/>
                  </a:cubicBezTo>
                  <a:cubicBezTo>
                    <a:pt x="140" y="159"/>
                    <a:pt x="139" y="160"/>
                    <a:pt x="138" y="160"/>
                  </a:cubicBezTo>
                  <a:close/>
                  <a:moveTo>
                    <a:pt x="143" y="160"/>
                  </a:moveTo>
                  <a:cubicBezTo>
                    <a:pt x="145" y="159"/>
                    <a:pt x="148" y="158"/>
                    <a:pt x="150" y="157"/>
                  </a:cubicBezTo>
                  <a:cubicBezTo>
                    <a:pt x="149" y="158"/>
                    <a:pt x="148" y="159"/>
                    <a:pt x="147" y="160"/>
                  </a:cubicBezTo>
                  <a:cubicBezTo>
                    <a:pt x="145" y="161"/>
                    <a:pt x="143" y="162"/>
                    <a:pt x="141" y="163"/>
                  </a:cubicBezTo>
                  <a:cubicBezTo>
                    <a:pt x="142" y="162"/>
                    <a:pt x="142" y="161"/>
                    <a:pt x="143" y="160"/>
                  </a:cubicBezTo>
                  <a:close/>
                  <a:moveTo>
                    <a:pt x="147" y="162"/>
                  </a:moveTo>
                  <a:cubicBezTo>
                    <a:pt x="148" y="161"/>
                    <a:pt x="149" y="161"/>
                    <a:pt x="150" y="160"/>
                  </a:cubicBezTo>
                  <a:cubicBezTo>
                    <a:pt x="150" y="161"/>
                    <a:pt x="149" y="161"/>
                    <a:pt x="149" y="162"/>
                  </a:cubicBezTo>
                  <a:cubicBezTo>
                    <a:pt x="148" y="162"/>
                    <a:pt x="147" y="162"/>
                    <a:pt x="146" y="163"/>
                  </a:cubicBezTo>
                  <a:cubicBezTo>
                    <a:pt x="146" y="162"/>
                    <a:pt x="147" y="162"/>
                    <a:pt x="147" y="162"/>
                  </a:cubicBezTo>
                  <a:close/>
                  <a:moveTo>
                    <a:pt x="150" y="163"/>
                  </a:moveTo>
                  <a:cubicBezTo>
                    <a:pt x="150" y="163"/>
                    <a:pt x="151" y="163"/>
                    <a:pt x="152" y="162"/>
                  </a:cubicBezTo>
                  <a:cubicBezTo>
                    <a:pt x="150" y="164"/>
                    <a:pt x="148" y="166"/>
                    <a:pt x="146" y="168"/>
                  </a:cubicBezTo>
                  <a:cubicBezTo>
                    <a:pt x="147" y="166"/>
                    <a:pt x="148" y="165"/>
                    <a:pt x="150" y="163"/>
                  </a:cubicBezTo>
                  <a:close/>
                  <a:moveTo>
                    <a:pt x="146" y="157"/>
                  </a:moveTo>
                  <a:cubicBezTo>
                    <a:pt x="146" y="157"/>
                    <a:pt x="146" y="157"/>
                    <a:pt x="146" y="157"/>
                  </a:cubicBezTo>
                  <a:cubicBezTo>
                    <a:pt x="147" y="156"/>
                    <a:pt x="149" y="155"/>
                    <a:pt x="150" y="153"/>
                  </a:cubicBezTo>
                  <a:cubicBezTo>
                    <a:pt x="152" y="153"/>
                    <a:pt x="153" y="152"/>
                    <a:pt x="155" y="151"/>
                  </a:cubicBezTo>
                  <a:cubicBezTo>
                    <a:pt x="155" y="151"/>
                    <a:pt x="155" y="151"/>
                    <a:pt x="156" y="151"/>
                  </a:cubicBezTo>
                  <a:cubicBezTo>
                    <a:pt x="156" y="152"/>
                    <a:pt x="155" y="152"/>
                    <a:pt x="155" y="152"/>
                  </a:cubicBezTo>
                  <a:cubicBezTo>
                    <a:pt x="152" y="154"/>
                    <a:pt x="149" y="156"/>
                    <a:pt x="146" y="157"/>
                  </a:cubicBezTo>
                  <a:close/>
                  <a:moveTo>
                    <a:pt x="154" y="158"/>
                  </a:moveTo>
                  <a:cubicBezTo>
                    <a:pt x="155" y="158"/>
                    <a:pt x="156" y="157"/>
                    <a:pt x="157" y="157"/>
                  </a:cubicBezTo>
                  <a:cubicBezTo>
                    <a:pt x="157" y="157"/>
                    <a:pt x="156" y="158"/>
                    <a:pt x="155" y="159"/>
                  </a:cubicBezTo>
                  <a:cubicBezTo>
                    <a:pt x="154" y="159"/>
                    <a:pt x="153" y="160"/>
                    <a:pt x="152" y="160"/>
                  </a:cubicBezTo>
                  <a:cubicBezTo>
                    <a:pt x="153" y="160"/>
                    <a:pt x="153" y="159"/>
                    <a:pt x="154" y="158"/>
                  </a:cubicBezTo>
                  <a:close/>
                  <a:moveTo>
                    <a:pt x="157" y="155"/>
                  </a:moveTo>
                  <a:cubicBezTo>
                    <a:pt x="158" y="154"/>
                    <a:pt x="159" y="153"/>
                    <a:pt x="160" y="151"/>
                  </a:cubicBezTo>
                  <a:cubicBezTo>
                    <a:pt x="162" y="150"/>
                    <a:pt x="164" y="149"/>
                    <a:pt x="166" y="147"/>
                  </a:cubicBezTo>
                  <a:cubicBezTo>
                    <a:pt x="165" y="149"/>
                    <a:pt x="163" y="151"/>
                    <a:pt x="161" y="153"/>
                  </a:cubicBezTo>
                  <a:cubicBezTo>
                    <a:pt x="160" y="153"/>
                    <a:pt x="158" y="154"/>
                    <a:pt x="157" y="155"/>
                  </a:cubicBezTo>
                  <a:close/>
                  <a:moveTo>
                    <a:pt x="162" y="154"/>
                  </a:moveTo>
                  <a:cubicBezTo>
                    <a:pt x="164" y="154"/>
                    <a:pt x="165" y="153"/>
                    <a:pt x="167" y="152"/>
                  </a:cubicBezTo>
                  <a:cubicBezTo>
                    <a:pt x="167" y="153"/>
                    <a:pt x="167" y="153"/>
                    <a:pt x="167" y="153"/>
                  </a:cubicBezTo>
                  <a:cubicBezTo>
                    <a:pt x="165" y="154"/>
                    <a:pt x="164" y="155"/>
                    <a:pt x="163" y="156"/>
                  </a:cubicBezTo>
                  <a:cubicBezTo>
                    <a:pt x="162" y="156"/>
                    <a:pt x="161" y="157"/>
                    <a:pt x="160" y="157"/>
                  </a:cubicBezTo>
                  <a:cubicBezTo>
                    <a:pt x="161" y="156"/>
                    <a:pt x="162" y="155"/>
                    <a:pt x="162" y="154"/>
                  </a:cubicBezTo>
                  <a:close/>
                  <a:moveTo>
                    <a:pt x="164" y="159"/>
                  </a:moveTo>
                  <a:cubicBezTo>
                    <a:pt x="165" y="158"/>
                    <a:pt x="166" y="157"/>
                    <a:pt x="167" y="156"/>
                  </a:cubicBezTo>
                  <a:cubicBezTo>
                    <a:pt x="167" y="156"/>
                    <a:pt x="167" y="156"/>
                    <a:pt x="168" y="156"/>
                  </a:cubicBezTo>
                  <a:cubicBezTo>
                    <a:pt x="166" y="157"/>
                    <a:pt x="164" y="159"/>
                    <a:pt x="162" y="161"/>
                  </a:cubicBezTo>
                  <a:cubicBezTo>
                    <a:pt x="163" y="160"/>
                    <a:pt x="163" y="160"/>
                    <a:pt x="164" y="159"/>
                  </a:cubicBezTo>
                  <a:close/>
                  <a:moveTo>
                    <a:pt x="169" y="156"/>
                  </a:moveTo>
                  <a:cubicBezTo>
                    <a:pt x="168" y="158"/>
                    <a:pt x="166" y="160"/>
                    <a:pt x="165" y="162"/>
                  </a:cubicBezTo>
                  <a:cubicBezTo>
                    <a:pt x="164" y="162"/>
                    <a:pt x="163" y="162"/>
                    <a:pt x="163" y="163"/>
                  </a:cubicBezTo>
                  <a:cubicBezTo>
                    <a:pt x="165" y="161"/>
                    <a:pt x="167" y="159"/>
                    <a:pt x="169" y="156"/>
                  </a:cubicBezTo>
                  <a:close/>
                  <a:moveTo>
                    <a:pt x="166" y="151"/>
                  </a:moveTo>
                  <a:cubicBezTo>
                    <a:pt x="169" y="147"/>
                    <a:pt x="173" y="144"/>
                    <a:pt x="176" y="140"/>
                  </a:cubicBezTo>
                  <a:cubicBezTo>
                    <a:pt x="177" y="140"/>
                    <a:pt x="177" y="140"/>
                    <a:pt x="178" y="139"/>
                  </a:cubicBezTo>
                  <a:cubicBezTo>
                    <a:pt x="177" y="140"/>
                    <a:pt x="177" y="140"/>
                    <a:pt x="177" y="141"/>
                  </a:cubicBezTo>
                  <a:cubicBezTo>
                    <a:pt x="174" y="144"/>
                    <a:pt x="172" y="146"/>
                    <a:pt x="170" y="149"/>
                  </a:cubicBezTo>
                  <a:cubicBezTo>
                    <a:pt x="168" y="150"/>
                    <a:pt x="167" y="150"/>
                    <a:pt x="166" y="151"/>
                  </a:cubicBezTo>
                  <a:close/>
                  <a:moveTo>
                    <a:pt x="177" y="151"/>
                  </a:moveTo>
                  <a:cubicBezTo>
                    <a:pt x="175" y="153"/>
                    <a:pt x="174" y="155"/>
                    <a:pt x="172" y="157"/>
                  </a:cubicBezTo>
                  <a:cubicBezTo>
                    <a:pt x="172" y="157"/>
                    <a:pt x="171" y="157"/>
                    <a:pt x="171" y="158"/>
                  </a:cubicBezTo>
                  <a:cubicBezTo>
                    <a:pt x="173" y="156"/>
                    <a:pt x="174" y="154"/>
                    <a:pt x="175" y="152"/>
                  </a:cubicBezTo>
                  <a:cubicBezTo>
                    <a:pt x="176" y="152"/>
                    <a:pt x="177" y="151"/>
                    <a:pt x="177" y="151"/>
                  </a:cubicBezTo>
                  <a:close/>
                  <a:moveTo>
                    <a:pt x="186" y="127"/>
                  </a:moveTo>
                  <a:cubicBezTo>
                    <a:pt x="186" y="126"/>
                    <a:pt x="187" y="126"/>
                    <a:pt x="187" y="125"/>
                  </a:cubicBezTo>
                  <a:cubicBezTo>
                    <a:pt x="189" y="124"/>
                    <a:pt x="191" y="123"/>
                    <a:pt x="193" y="122"/>
                  </a:cubicBezTo>
                  <a:cubicBezTo>
                    <a:pt x="193" y="122"/>
                    <a:pt x="193" y="122"/>
                    <a:pt x="193" y="122"/>
                  </a:cubicBezTo>
                  <a:cubicBezTo>
                    <a:pt x="191" y="124"/>
                    <a:pt x="188" y="125"/>
                    <a:pt x="186" y="127"/>
                  </a:cubicBezTo>
                  <a:close/>
                  <a:moveTo>
                    <a:pt x="198" y="122"/>
                  </a:moveTo>
                  <a:cubicBezTo>
                    <a:pt x="198" y="123"/>
                    <a:pt x="197" y="124"/>
                    <a:pt x="196" y="124"/>
                  </a:cubicBezTo>
                  <a:cubicBezTo>
                    <a:pt x="195" y="125"/>
                    <a:pt x="194" y="126"/>
                    <a:pt x="192" y="127"/>
                  </a:cubicBezTo>
                  <a:cubicBezTo>
                    <a:pt x="194" y="125"/>
                    <a:pt x="196" y="123"/>
                    <a:pt x="198" y="122"/>
                  </a:cubicBezTo>
                  <a:close/>
                  <a:moveTo>
                    <a:pt x="203" y="120"/>
                  </a:moveTo>
                  <a:cubicBezTo>
                    <a:pt x="204" y="119"/>
                    <a:pt x="204" y="119"/>
                    <a:pt x="204" y="118"/>
                  </a:cubicBezTo>
                  <a:cubicBezTo>
                    <a:pt x="205" y="118"/>
                    <a:pt x="205" y="118"/>
                    <a:pt x="206" y="117"/>
                  </a:cubicBezTo>
                  <a:cubicBezTo>
                    <a:pt x="205" y="118"/>
                    <a:pt x="204" y="119"/>
                    <a:pt x="203" y="120"/>
                  </a:cubicBezTo>
                  <a:close/>
                  <a:moveTo>
                    <a:pt x="207" y="110"/>
                  </a:moveTo>
                  <a:cubicBezTo>
                    <a:pt x="207" y="110"/>
                    <a:pt x="206" y="110"/>
                    <a:pt x="206" y="110"/>
                  </a:cubicBezTo>
                  <a:cubicBezTo>
                    <a:pt x="204" y="112"/>
                    <a:pt x="201" y="113"/>
                    <a:pt x="199" y="114"/>
                  </a:cubicBezTo>
                  <a:cubicBezTo>
                    <a:pt x="198" y="115"/>
                    <a:pt x="197" y="115"/>
                    <a:pt x="197" y="115"/>
                  </a:cubicBezTo>
                  <a:cubicBezTo>
                    <a:pt x="199" y="114"/>
                    <a:pt x="200" y="113"/>
                    <a:pt x="202" y="112"/>
                  </a:cubicBezTo>
                  <a:cubicBezTo>
                    <a:pt x="204" y="111"/>
                    <a:pt x="206" y="110"/>
                    <a:pt x="208" y="109"/>
                  </a:cubicBezTo>
                  <a:cubicBezTo>
                    <a:pt x="208" y="109"/>
                    <a:pt x="207" y="110"/>
                    <a:pt x="207" y="110"/>
                  </a:cubicBezTo>
                  <a:close/>
                  <a:moveTo>
                    <a:pt x="195" y="112"/>
                  </a:moveTo>
                  <a:cubicBezTo>
                    <a:pt x="194" y="112"/>
                    <a:pt x="194" y="112"/>
                    <a:pt x="193" y="112"/>
                  </a:cubicBezTo>
                  <a:cubicBezTo>
                    <a:pt x="194" y="112"/>
                    <a:pt x="194" y="111"/>
                    <a:pt x="195" y="110"/>
                  </a:cubicBezTo>
                  <a:cubicBezTo>
                    <a:pt x="196" y="109"/>
                    <a:pt x="198" y="108"/>
                    <a:pt x="199" y="106"/>
                  </a:cubicBezTo>
                  <a:cubicBezTo>
                    <a:pt x="199" y="106"/>
                    <a:pt x="199" y="106"/>
                    <a:pt x="199" y="106"/>
                  </a:cubicBezTo>
                  <a:cubicBezTo>
                    <a:pt x="198" y="108"/>
                    <a:pt x="197" y="110"/>
                    <a:pt x="195" y="112"/>
                  </a:cubicBezTo>
                  <a:close/>
                  <a:moveTo>
                    <a:pt x="193" y="106"/>
                  </a:moveTo>
                  <a:cubicBezTo>
                    <a:pt x="194" y="106"/>
                    <a:pt x="195" y="105"/>
                    <a:pt x="196" y="104"/>
                  </a:cubicBezTo>
                  <a:cubicBezTo>
                    <a:pt x="196" y="105"/>
                    <a:pt x="196" y="105"/>
                    <a:pt x="195" y="106"/>
                  </a:cubicBezTo>
                  <a:cubicBezTo>
                    <a:pt x="195" y="106"/>
                    <a:pt x="194" y="106"/>
                    <a:pt x="193" y="106"/>
                  </a:cubicBezTo>
                  <a:close/>
                  <a:moveTo>
                    <a:pt x="196" y="97"/>
                  </a:moveTo>
                  <a:cubicBezTo>
                    <a:pt x="196" y="97"/>
                    <a:pt x="195" y="97"/>
                    <a:pt x="195" y="98"/>
                  </a:cubicBezTo>
                  <a:cubicBezTo>
                    <a:pt x="193" y="98"/>
                    <a:pt x="191" y="99"/>
                    <a:pt x="189" y="100"/>
                  </a:cubicBezTo>
                  <a:cubicBezTo>
                    <a:pt x="190" y="100"/>
                    <a:pt x="190" y="99"/>
                    <a:pt x="191" y="98"/>
                  </a:cubicBezTo>
                  <a:cubicBezTo>
                    <a:pt x="193" y="97"/>
                    <a:pt x="195" y="96"/>
                    <a:pt x="197" y="95"/>
                  </a:cubicBezTo>
                  <a:cubicBezTo>
                    <a:pt x="196" y="96"/>
                    <a:pt x="196" y="97"/>
                    <a:pt x="196" y="97"/>
                  </a:cubicBezTo>
                  <a:close/>
                  <a:moveTo>
                    <a:pt x="195" y="92"/>
                  </a:moveTo>
                  <a:cubicBezTo>
                    <a:pt x="192" y="94"/>
                    <a:pt x="189" y="95"/>
                    <a:pt x="187" y="97"/>
                  </a:cubicBezTo>
                  <a:cubicBezTo>
                    <a:pt x="187" y="96"/>
                    <a:pt x="188" y="96"/>
                    <a:pt x="189" y="95"/>
                  </a:cubicBezTo>
                  <a:cubicBezTo>
                    <a:pt x="191" y="94"/>
                    <a:pt x="193" y="93"/>
                    <a:pt x="196" y="92"/>
                  </a:cubicBezTo>
                  <a:cubicBezTo>
                    <a:pt x="196" y="92"/>
                    <a:pt x="195" y="92"/>
                    <a:pt x="195" y="92"/>
                  </a:cubicBezTo>
                  <a:close/>
                  <a:moveTo>
                    <a:pt x="190" y="89"/>
                  </a:moveTo>
                  <a:cubicBezTo>
                    <a:pt x="189" y="90"/>
                    <a:pt x="188" y="90"/>
                    <a:pt x="187" y="91"/>
                  </a:cubicBezTo>
                  <a:cubicBezTo>
                    <a:pt x="189" y="90"/>
                    <a:pt x="190" y="89"/>
                    <a:pt x="191" y="88"/>
                  </a:cubicBezTo>
                  <a:lnTo>
                    <a:pt x="190" y="89"/>
                  </a:lnTo>
                  <a:close/>
                  <a:moveTo>
                    <a:pt x="190" y="86"/>
                  </a:moveTo>
                  <a:cubicBezTo>
                    <a:pt x="189" y="87"/>
                    <a:pt x="187" y="87"/>
                    <a:pt x="186" y="88"/>
                  </a:cubicBezTo>
                  <a:cubicBezTo>
                    <a:pt x="187" y="87"/>
                    <a:pt x="187" y="86"/>
                    <a:pt x="188" y="86"/>
                  </a:cubicBezTo>
                  <a:cubicBezTo>
                    <a:pt x="190" y="84"/>
                    <a:pt x="193" y="83"/>
                    <a:pt x="195" y="82"/>
                  </a:cubicBezTo>
                  <a:cubicBezTo>
                    <a:pt x="195" y="82"/>
                    <a:pt x="195" y="82"/>
                    <a:pt x="195" y="82"/>
                  </a:cubicBezTo>
                  <a:cubicBezTo>
                    <a:pt x="193" y="84"/>
                    <a:pt x="192" y="85"/>
                    <a:pt x="190" y="86"/>
                  </a:cubicBezTo>
                  <a:close/>
                  <a:moveTo>
                    <a:pt x="195" y="86"/>
                  </a:moveTo>
                  <a:cubicBezTo>
                    <a:pt x="196" y="85"/>
                    <a:pt x="197" y="85"/>
                    <a:pt x="199" y="84"/>
                  </a:cubicBezTo>
                  <a:cubicBezTo>
                    <a:pt x="198" y="85"/>
                    <a:pt x="197" y="86"/>
                    <a:pt x="196" y="87"/>
                  </a:cubicBezTo>
                  <a:cubicBezTo>
                    <a:pt x="195" y="87"/>
                    <a:pt x="195" y="87"/>
                    <a:pt x="194" y="87"/>
                  </a:cubicBezTo>
                  <a:cubicBezTo>
                    <a:pt x="195" y="87"/>
                    <a:pt x="195" y="87"/>
                    <a:pt x="195" y="86"/>
                  </a:cubicBezTo>
                  <a:close/>
                  <a:moveTo>
                    <a:pt x="187" y="80"/>
                  </a:moveTo>
                  <a:cubicBezTo>
                    <a:pt x="185" y="81"/>
                    <a:pt x="182" y="82"/>
                    <a:pt x="179" y="83"/>
                  </a:cubicBezTo>
                  <a:cubicBezTo>
                    <a:pt x="179" y="82"/>
                    <a:pt x="179" y="82"/>
                    <a:pt x="179" y="82"/>
                  </a:cubicBezTo>
                  <a:cubicBezTo>
                    <a:pt x="182" y="81"/>
                    <a:pt x="184" y="80"/>
                    <a:pt x="187" y="79"/>
                  </a:cubicBezTo>
                  <a:cubicBezTo>
                    <a:pt x="189" y="78"/>
                    <a:pt x="191" y="77"/>
                    <a:pt x="192" y="76"/>
                  </a:cubicBezTo>
                  <a:cubicBezTo>
                    <a:pt x="191" y="78"/>
                    <a:pt x="189" y="79"/>
                    <a:pt x="187" y="80"/>
                  </a:cubicBezTo>
                  <a:close/>
                  <a:moveTo>
                    <a:pt x="179" y="85"/>
                  </a:moveTo>
                  <a:cubicBezTo>
                    <a:pt x="178" y="85"/>
                    <a:pt x="177" y="86"/>
                    <a:pt x="177" y="86"/>
                  </a:cubicBezTo>
                  <a:cubicBezTo>
                    <a:pt x="177" y="86"/>
                    <a:pt x="177" y="85"/>
                    <a:pt x="177" y="85"/>
                  </a:cubicBezTo>
                  <a:cubicBezTo>
                    <a:pt x="178" y="85"/>
                    <a:pt x="179" y="85"/>
                    <a:pt x="179" y="85"/>
                  </a:cubicBezTo>
                  <a:close/>
                  <a:moveTo>
                    <a:pt x="175" y="84"/>
                  </a:moveTo>
                  <a:cubicBezTo>
                    <a:pt x="174" y="84"/>
                    <a:pt x="172" y="84"/>
                    <a:pt x="171" y="85"/>
                  </a:cubicBezTo>
                  <a:cubicBezTo>
                    <a:pt x="171" y="84"/>
                    <a:pt x="172" y="84"/>
                    <a:pt x="173" y="83"/>
                  </a:cubicBezTo>
                  <a:cubicBezTo>
                    <a:pt x="174" y="83"/>
                    <a:pt x="175" y="83"/>
                    <a:pt x="177" y="82"/>
                  </a:cubicBezTo>
                  <a:cubicBezTo>
                    <a:pt x="176" y="83"/>
                    <a:pt x="176" y="83"/>
                    <a:pt x="175" y="84"/>
                  </a:cubicBezTo>
                  <a:close/>
                  <a:moveTo>
                    <a:pt x="172" y="81"/>
                  </a:moveTo>
                  <a:cubicBezTo>
                    <a:pt x="172" y="81"/>
                    <a:pt x="172" y="81"/>
                    <a:pt x="171" y="82"/>
                  </a:cubicBezTo>
                  <a:cubicBezTo>
                    <a:pt x="172" y="81"/>
                    <a:pt x="173" y="80"/>
                    <a:pt x="174" y="79"/>
                  </a:cubicBezTo>
                  <a:cubicBezTo>
                    <a:pt x="174" y="79"/>
                    <a:pt x="174" y="79"/>
                    <a:pt x="174" y="79"/>
                  </a:cubicBezTo>
                  <a:cubicBezTo>
                    <a:pt x="176" y="78"/>
                    <a:pt x="178" y="78"/>
                    <a:pt x="179" y="77"/>
                  </a:cubicBezTo>
                  <a:cubicBezTo>
                    <a:pt x="177" y="78"/>
                    <a:pt x="174" y="80"/>
                    <a:pt x="172" y="81"/>
                  </a:cubicBezTo>
                  <a:close/>
                  <a:moveTo>
                    <a:pt x="177" y="74"/>
                  </a:moveTo>
                  <a:cubicBezTo>
                    <a:pt x="175" y="75"/>
                    <a:pt x="173" y="76"/>
                    <a:pt x="171" y="77"/>
                  </a:cubicBezTo>
                  <a:cubicBezTo>
                    <a:pt x="171" y="76"/>
                    <a:pt x="170" y="76"/>
                    <a:pt x="170" y="76"/>
                  </a:cubicBezTo>
                  <a:cubicBezTo>
                    <a:pt x="171" y="75"/>
                    <a:pt x="172" y="75"/>
                    <a:pt x="173" y="74"/>
                  </a:cubicBezTo>
                  <a:cubicBezTo>
                    <a:pt x="176" y="73"/>
                    <a:pt x="178" y="72"/>
                    <a:pt x="180" y="72"/>
                  </a:cubicBezTo>
                  <a:cubicBezTo>
                    <a:pt x="179" y="73"/>
                    <a:pt x="178" y="73"/>
                    <a:pt x="177" y="74"/>
                  </a:cubicBezTo>
                  <a:close/>
                  <a:moveTo>
                    <a:pt x="172" y="86"/>
                  </a:moveTo>
                  <a:cubicBezTo>
                    <a:pt x="164" y="94"/>
                    <a:pt x="155" y="102"/>
                    <a:pt x="147" y="110"/>
                  </a:cubicBezTo>
                  <a:cubicBezTo>
                    <a:pt x="143" y="112"/>
                    <a:pt x="139" y="114"/>
                    <a:pt x="135" y="116"/>
                  </a:cubicBezTo>
                  <a:cubicBezTo>
                    <a:pt x="137" y="114"/>
                    <a:pt x="139" y="112"/>
                    <a:pt x="141" y="110"/>
                  </a:cubicBezTo>
                  <a:cubicBezTo>
                    <a:pt x="147" y="104"/>
                    <a:pt x="154" y="99"/>
                    <a:pt x="160" y="93"/>
                  </a:cubicBezTo>
                  <a:cubicBezTo>
                    <a:pt x="162" y="91"/>
                    <a:pt x="164" y="88"/>
                    <a:pt x="167" y="86"/>
                  </a:cubicBezTo>
                  <a:cubicBezTo>
                    <a:pt x="167" y="87"/>
                    <a:pt x="167" y="87"/>
                    <a:pt x="167" y="87"/>
                  </a:cubicBezTo>
                  <a:cubicBezTo>
                    <a:pt x="169" y="87"/>
                    <a:pt x="171" y="86"/>
                    <a:pt x="172" y="86"/>
                  </a:cubicBezTo>
                  <a:close/>
                  <a:moveTo>
                    <a:pt x="168" y="82"/>
                  </a:moveTo>
                  <a:cubicBezTo>
                    <a:pt x="167" y="82"/>
                    <a:pt x="167" y="83"/>
                    <a:pt x="167" y="83"/>
                  </a:cubicBezTo>
                  <a:cubicBezTo>
                    <a:pt x="160" y="90"/>
                    <a:pt x="152" y="97"/>
                    <a:pt x="145" y="104"/>
                  </a:cubicBezTo>
                  <a:cubicBezTo>
                    <a:pt x="152" y="97"/>
                    <a:pt x="160" y="89"/>
                    <a:pt x="167" y="81"/>
                  </a:cubicBezTo>
                  <a:cubicBezTo>
                    <a:pt x="168" y="81"/>
                    <a:pt x="168" y="81"/>
                    <a:pt x="169" y="81"/>
                  </a:cubicBezTo>
                  <a:cubicBezTo>
                    <a:pt x="168" y="81"/>
                    <a:pt x="168" y="81"/>
                    <a:pt x="168" y="82"/>
                  </a:cubicBezTo>
                  <a:close/>
                  <a:moveTo>
                    <a:pt x="167" y="72"/>
                  </a:moveTo>
                  <a:cubicBezTo>
                    <a:pt x="166" y="73"/>
                    <a:pt x="166" y="73"/>
                    <a:pt x="165" y="74"/>
                  </a:cubicBezTo>
                  <a:cubicBezTo>
                    <a:pt x="165" y="74"/>
                    <a:pt x="164" y="74"/>
                    <a:pt x="164" y="74"/>
                  </a:cubicBezTo>
                  <a:cubicBezTo>
                    <a:pt x="164" y="74"/>
                    <a:pt x="164" y="75"/>
                    <a:pt x="163" y="75"/>
                  </a:cubicBezTo>
                  <a:cubicBezTo>
                    <a:pt x="164" y="74"/>
                    <a:pt x="164" y="73"/>
                    <a:pt x="165" y="73"/>
                  </a:cubicBezTo>
                  <a:cubicBezTo>
                    <a:pt x="166" y="72"/>
                    <a:pt x="167" y="72"/>
                    <a:pt x="167" y="72"/>
                  </a:cubicBezTo>
                  <a:cubicBezTo>
                    <a:pt x="167" y="72"/>
                    <a:pt x="167" y="72"/>
                    <a:pt x="167" y="72"/>
                  </a:cubicBezTo>
                  <a:close/>
                  <a:moveTo>
                    <a:pt x="164" y="82"/>
                  </a:moveTo>
                  <a:cubicBezTo>
                    <a:pt x="159" y="87"/>
                    <a:pt x="155" y="91"/>
                    <a:pt x="150" y="96"/>
                  </a:cubicBezTo>
                  <a:cubicBezTo>
                    <a:pt x="150" y="96"/>
                    <a:pt x="150" y="96"/>
                    <a:pt x="150" y="96"/>
                  </a:cubicBezTo>
                  <a:cubicBezTo>
                    <a:pt x="147" y="97"/>
                    <a:pt x="145" y="99"/>
                    <a:pt x="142" y="100"/>
                  </a:cubicBezTo>
                  <a:cubicBezTo>
                    <a:pt x="146" y="97"/>
                    <a:pt x="149" y="93"/>
                    <a:pt x="152" y="90"/>
                  </a:cubicBezTo>
                  <a:cubicBezTo>
                    <a:pt x="155" y="87"/>
                    <a:pt x="159" y="85"/>
                    <a:pt x="163" y="82"/>
                  </a:cubicBezTo>
                  <a:cubicBezTo>
                    <a:pt x="163" y="82"/>
                    <a:pt x="163" y="82"/>
                    <a:pt x="164" y="82"/>
                  </a:cubicBezTo>
                  <a:close/>
                  <a:moveTo>
                    <a:pt x="159" y="78"/>
                  </a:moveTo>
                  <a:cubicBezTo>
                    <a:pt x="158" y="78"/>
                    <a:pt x="158" y="79"/>
                    <a:pt x="158" y="79"/>
                  </a:cubicBezTo>
                  <a:cubicBezTo>
                    <a:pt x="157" y="79"/>
                    <a:pt x="157" y="80"/>
                    <a:pt x="157" y="80"/>
                  </a:cubicBezTo>
                  <a:cubicBezTo>
                    <a:pt x="157" y="80"/>
                    <a:pt x="157" y="80"/>
                    <a:pt x="157" y="81"/>
                  </a:cubicBezTo>
                  <a:cubicBezTo>
                    <a:pt x="151" y="86"/>
                    <a:pt x="146" y="91"/>
                    <a:pt x="140" y="96"/>
                  </a:cubicBezTo>
                  <a:cubicBezTo>
                    <a:pt x="136" y="99"/>
                    <a:pt x="133" y="102"/>
                    <a:pt x="129" y="105"/>
                  </a:cubicBezTo>
                  <a:cubicBezTo>
                    <a:pt x="126" y="108"/>
                    <a:pt x="122" y="111"/>
                    <a:pt x="118" y="113"/>
                  </a:cubicBezTo>
                  <a:cubicBezTo>
                    <a:pt x="120" y="112"/>
                    <a:pt x="121" y="110"/>
                    <a:pt x="123" y="109"/>
                  </a:cubicBezTo>
                  <a:cubicBezTo>
                    <a:pt x="130" y="103"/>
                    <a:pt x="136" y="97"/>
                    <a:pt x="142" y="90"/>
                  </a:cubicBezTo>
                  <a:cubicBezTo>
                    <a:pt x="143" y="90"/>
                    <a:pt x="143" y="90"/>
                    <a:pt x="143" y="90"/>
                  </a:cubicBezTo>
                  <a:cubicBezTo>
                    <a:pt x="147" y="85"/>
                    <a:pt x="152" y="81"/>
                    <a:pt x="158" y="77"/>
                  </a:cubicBezTo>
                  <a:cubicBezTo>
                    <a:pt x="158" y="77"/>
                    <a:pt x="159" y="77"/>
                    <a:pt x="159" y="77"/>
                  </a:cubicBezTo>
                  <a:cubicBezTo>
                    <a:pt x="159" y="78"/>
                    <a:pt x="159" y="78"/>
                    <a:pt x="159" y="78"/>
                  </a:cubicBezTo>
                  <a:close/>
                  <a:moveTo>
                    <a:pt x="153" y="77"/>
                  </a:moveTo>
                  <a:cubicBezTo>
                    <a:pt x="153" y="77"/>
                    <a:pt x="153" y="77"/>
                    <a:pt x="153" y="77"/>
                  </a:cubicBezTo>
                  <a:cubicBezTo>
                    <a:pt x="149" y="81"/>
                    <a:pt x="145" y="84"/>
                    <a:pt x="141" y="87"/>
                  </a:cubicBezTo>
                  <a:cubicBezTo>
                    <a:pt x="142" y="85"/>
                    <a:pt x="143" y="84"/>
                    <a:pt x="144" y="83"/>
                  </a:cubicBezTo>
                  <a:cubicBezTo>
                    <a:pt x="144" y="82"/>
                    <a:pt x="144" y="82"/>
                    <a:pt x="143" y="82"/>
                  </a:cubicBezTo>
                  <a:cubicBezTo>
                    <a:pt x="142" y="82"/>
                    <a:pt x="141" y="82"/>
                    <a:pt x="140" y="82"/>
                  </a:cubicBezTo>
                  <a:cubicBezTo>
                    <a:pt x="142" y="79"/>
                    <a:pt x="145" y="77"/>
                    <a:pt x="148" y="74"/>
                  </a:cubicBezTo>
                  <a:cubicBezTo>
                    <a:pt x="148" y="75"/>
                    <a:pt x="149" y="75"/>
                    <a:pt x="149" y="75"/>
                  </a:cubicBezTo>
                  <a:cubicBezTo>
                    <a:pt x="151" y="75"/>
                    <a:pt x="152" y="75"/>
                    <a:pt x="154" y="75"/>
                  </a:cubicBezTo>
                  <a:cubicBezTo>
                    <a:pt x="154" y="75"/>
                    <a:pt x="153" y="75"/>
                    <a:pt x="153" y="76"/>
                  </a:cubicBezTo>
                  <a:cubicBezTo>
                    <a:pt x="152" y="76"/>
                    <a:pt x="152" y="77"/>
                    <a:pt x="153" y="77"/>
                  </a:cubicBezTo>
                  <a:close/>
                  <a:moveTo>
                    <a:pt x="138" y="78"/>
                  </a:moveTo>
                  <a:cubicBezTo>
                    <a:pt x="139" y="77"/>
                    <a:pt x="140" y="76"/>
                    <a:pt x="141" y="75"/>
                  </a:cubicBezTo>
                  <a:cubicBezTo>
                    <a:pt x="142" y="75"/>
                    <a:pt x="142" y="75"/>
                    <a:pt x="143" y="75"/>
                  </a:cubicBezTo>
                  <a:cubicBezTo>
                    <a:pt x="141" y="76"/>
                    <a:pt x="140" y="77"/>
                    <a:pt x="138" y="78"/>
                  </a:cubicBezTo>
                  <a:close/>
                  <a:moveTo>
                    <a:pt x="138" y="74"/>
                  </a:moveTo>
                  <a:cubicBezTo>
                    <a:pt x="137" y="74"/>
                    <a:pt x="137" y="74"/>
                    <a:pt x="136" y="74"/>
                  </a:cubicBezTo>
                  <a:cubicBezTo>
                    <a:pt x="138" y="73"/>
                    <a:pt x="140" y="72"/>
                    <a:pt x="142" y="70"/>
                  </a:cubicBezTo>
                  <a:cubicBezTo>
                    <a:pt x="141" y="72"/>
                    <a:pt x="139" y="73"/>
                    <a:pt x="138" y="74"/>
                  </a:cubicBezTo>
                  <a:close/>
                  <a:moveTo>
                    <a:pt x="139" y="76"/>
                  </a:moveTo>
                  <a:cubicBezTo>
                    <a:pt x="138" y="77"/>
                    <a:pt x="136" y="78"/>
                    <a:pt x="135" y="80"/>
                  </a:cubicBezTo>
                  <a:cubicBezTo>
                    <a:pt x="134" y="81"/>
                    <a:pt x="133" y="82"/>
                    <a:pt x="131" y="83"/>
                  </a:cubicBezTo>
                  <a:cubicBezTo>
                    <a:pt x="130" y="84"/>
                    <a:pt x="129" y="84"/>
                    <a:pt x="129" y="84"/>
                  </a:cubicBezTo>
                  <a:cubicBezTo>
                    <a:pt x="129" y="84"/>
                    <a:pt x="130" y="83"/>
                    <a:pt x="131" y="82"/>
                  </a:cubicBezTo>
                  <a:cubicBezTo>
                    <a:pt x="133" y="80"/>
                    <a:pt x="136" y="78"/>
                    <a:pt x="139" y="76"/>
                  </a:cubicBezTo>
                  <a:close/>
                  <a:moveTo>
                    <a:pt x="127" y="87"/>
                  </a:moveTo>
                  <a:cubicBezTo>
                    <a:pt x="125" y="89"/>
                    <a:pt x="122" y="91"/>
                    <a:pt x="120" y="92"/>
                  </a:cubicBezTo>
                  <a:cubicBezTo>
                    <a:pt x="121" y="91"/>
                    <a:pt x="123" y="90"/>
                    <a:pt x="124" y="88"/>
                  </a:cubicBezTo>
                  <a:cubicBezTo>
                    <a:pt x="125" y="88"/>
                    <a:pt x="126" y="87"/>
                    <a:pt x="127" y="87"/>
                  </a:cubicBezTo>
                  <a:close/>
                  <a:moveTo>
                    <a:pt x="127" y="78"/>
                  </a:moveTo>
                  <a:cubicBezTo>
                    <a:pt x="124" y="81"/>
                    <a:pt x="121" y="84"/>
                    <a:pt x="118" y="87"/>
                  </a:cubicBezTo>
                  <a:cubicBezTo>
                    <a:pt x="117" y="87"/>
                    <a:pt x="117" y="87"/>
                    <a:pt x="117" y="87"/>
                  </a:cubicBezTo>
                  <a:cubicBezTo>
                    <a:pt x="121" y="82"/>
                    <a:pt x="126" y="77"/>
                    <a:pt x="130" y="72"/>
                  </a:cubicBezTo>
                  <a:cubicBezTo>
                    <a:pt x="129" y="74"/>
                    <a:pt x="128" y="76"/>
                    <a:pt x="127" y="78"/>
                  </a:cubicBezTo>
                  <a:close/>
                  <a:moveTo>
                    <a:pt x="120" y="87"/>
                  </a:moveTo>
                  <a:cubicBezTo>
                    <a:pt x="118" y="88"/>
                    <a:pt x="117" y="90"/>
                    <a:pt x="115" y="92"/>
                  </a:cubicBezTo>
                  <a:cubicBezTo>
                    <a:pt x="114" y="92"/>
                    <a:pt x="114" y="93"/>
                    <a:pt x="113" y="93"/>
                  </a:cubicBezTo>
                  <a:cubicBezTo>
                    <a:pt x="114" y="92"/>
                    <a:pt x="115" y="91"/>
                    <a:pt x="116" y="90"/>
                  </a:cubicBezTo>
                  <a:cubicBezTo>
                    <a:pt x="117" y="89"/>
                    <a:pt x="119" y="88"/>
                    <a:pt x="120" y="87"/>
                  </a:cubicBezTo>
                  <a:close/>
                  <a:moveTo>
                    <a:pt x="128" y="89"/>
                  </a:moveTo>
                  <a:cubicBezTo>
                    <a:pt x="130" y="87"/>
                    <a:pt x="132" y="86"/>
                    <a:pt x="133" y="84"/>
                  </a:cubicBezTo>
                  <a:cubicBezTo>
                    <a:pt x="134" y="84"/>
                    <a:pt x="134" y="84"/>
                    <a:pt x="134" y="84"/>
                  </a:cubicBezTo>
                  <a:cubicBezTo>
                    <a:pt x="125" y="92"/>
                    <a:pt x="117" y="100"/>
                    <a:pt x="108" y="108"/>
                  </a:cubicBezTo>
                  <a:cubicBezTo>
                    <a:pt x="107" y="109"/>
                    <a:pt x="106" y="110"/>
                    <a:pt x="105" y="110"/>
                  </a:cubicBezTo>
                  <a:cubicBezTo>
                    <a:pt x="108" y="108"/>
                    <a:pt x="110" y="105"/>
                    <a:pt x="112" y="102"/>
                  </a:cubicBezTo>
                  <a:cubicBezTo>
                    <a:pt x="117" y="98"/>
                    <a:pt x="123" y="93"/>
                    <a:pt x="128" y="89"/>
                  </a:cubicBezTo>
                  <a:close/>
                  <a:moveTo>
                    <a:pt x="99" y="116"/>
                  </a:moveTo>
                  <a:cubicBezTo>
                    <a:pt x="98" y="116"/>
                    <a:pt x="98" y="116"/>
                    <a:pt x="97" y="117"/>
                  </a:cubicBezTo>
                  <a:cubicBezTo>
                    <a:pt x="97" y="117"/>
                    <a:pt x="96" y="117"/>
                    <a:pt x="95" y="116"/>
                  </a:cubicBezTo>
                  <a:cubicBezTo>
                    <a:pt x="96" y="115"/>
                    <a:pt x="97" y="113"/>
                    <a:pt x="98" y="112"/>
                  </a:cubicBezTo>
                  <a:cubicBezTo>
                    <a:pt x="101" y="110"/>
                    <a:pt x="104" y="108"/>
                    <a:pt x="107" y="106"/>
                  </a:cubicBezTo>
                  <a:cubicBezTo>
                    <a:pt x="104" y="109"/>
                    <a:pt x="102" y="112"/>
                    <a:pt x="99" y="116"/>
                  </a:cubicBezTo>
                  <a:close/>
                  <a:moveTo>
                    <a:pt x="99" y="107"/>
                  </a:moveTo>
                  <a:cubicBezTo>
                    <a:pt x="96" y="110"/>
                    <a:pt x="93" y="113"/>
                    <a:pt x="89" y="116"/>
                  </a:cubicBezTo>
                  <a:cubicBezTo>
                    <a:pt x="89" y="116"/>
                    <a:pt x="89" y="116"/>
                    <a:pt x="88" y="116"/>
                  </a:cubicBezTo>
                  <a:cubicBezTo>
                    <a:pt x="89" y="115"/>
                    <a:pt x="90" y="114"/>
                    <a:pt x="91" y="114"/>
                  </a:cubicBezTo>
                  <a:cubicBezTo>
                    <a:pt x="93" y="111"/>
                    <a:pt x="95" y="109"/>
                    <a:pt x="98" y="107"/>
                  </a:cubicBezTo>
                  <a:cubicBezTo>
                    <a:pt x="99" y="105"/>
                    <a:pt x="101" y="104"/>
                    <a:pt x="103" y="103"/>
                  </a:cubicBezTo>
                  <a:cubicBezTo>
                    <a:pt x="102" y="104"/>
                    <a:pt x="100" y="106"/>
                    <a:pt x="99" y="107"/>
                  </a:cubicBezTo>
                  <a:close/>
                  <a:moveTo>
                    <a:pt x="84" y="115"/>
                  </a:moveTo>
                  <a:cubicBezTo>
                    <a:pt x="83" y="116"/>
                    <a:pt x="83" y="116"/>
                    <a:pt x="82" y="116"/>
                  </a:cubicBezTo>
                  <a:cubicBezTo>
                    <a:pt x="84" y="113"/>
                    <a:pt x="87" y="110"/>
                    <a:pt x="89" y="107"/>
                  </a:cubicBezTo>
                  <a:cubicBezTo>
                    <a:pt x="87" y="110"/>
                    <a:pt x="85" y="112"/>
                    <a:pt x="84" y="115"/>
                  </a:cubicBezTo>
                  <a:close/>
                  <a:moveTo>
                    <a:pt x="56" y="130"/>
                  </a:moveTo>
                  <a:cubicBezTo>
                    <a:pt x="55" y="127"/>
                    <a:pt x="55" y="125"/>
                    <a:pt x="54" y="123"/>
                  </a:cubicBezTo>
                  <a:cubicBezTo>
                    <a:pt x="54" y="122"/>
                    <a:pt x="55" y="122"/>
                    <a:pt x="55" y="122"/>
                  </a:cubicBezTo>
                  <a:cubicBezTo>
                    <a:pt x="55" y="122"/>
                    <a:pt x="55" y="122"/>
                    <a:pt x="55" y="121"/>
                  </a:cubicBezTo>
                  <a:cubicBezTo>
                    <a:pt x="56" y="123"/>
                    <a:pt x="57" y="125"/>
                    <a:pt x="58" y="127"/>
                  </a:cubicBezTo>
                  <a:cubicBezTo>
                    <a:pt x="57" y="128"/>
                    <a:pt x="57" y="129"/>
                    <a:pt x="56" y="130"/>
                  </a:cubicBezTo>
                  <a:close/>
                  <a:moveTo>
                    <a:pt x="58" y="146"/>
                  </a:moveTo>
                  <a:cubicBezTo>
                    <a:pt x="58" y="145"/>
                    <a:pt x="58" y="145"/>
                    <a:pt x="59" y="145"/>
                  </a:cubicBezTo>
                  <a:cubicBezTo>
                    <a:pt x="59" y="145"/>
                    <a:pt x="59" y="145"/>
                    <a:pt x="59" y="146"/>
                  </a:cubicBezTo>
                  <a:cubicBezTo>
                    <a:pt x="58" y="146"/>
                    <a:pt x="58" y="147"/>
                    <a:pt x="58" y="148"/>
                  </a:cubicBezTo>
                  <a:cubicBezTo>
                    <a:pt x="57" y="148"/>
                    <a:pt x="57" y="147"/>
                    <a:pt x="57" y="147"/>
                  </a:cubicBezTo>
                  <a:cubicBezTo>
                    <a:pt x="57" y="146"/>
                    <a:pt x="58" y="146"/>
                    <a:pt x="58" y="146"/>
                  </a:cubicBezTo>
                  <a:close/>
                  <a:moveTo>
                    <a:pt x="56" y="142"/>
                  </a:moveTo>
                  <a:cubicBezTo>
                    <a:pt x="56" y="141"/>
                    <a:pt x="55" y="140"/>
                    <a:pt x="55" y="139"/>
                  </a:cubicBezTo>
                  <a:cubicBezTo>
                    <a:pt x="55" y="139"/>
                    <a:pt x="56" y="138"/>
                    <a:pt x="56" y="138"/>
                  </a:cubicBezTo>
                  <a:cubicBezTo>
                    <a:pt x="56" y="139"/>
                    <a:pt x="57" y="140"/>
                    <a:pt x="57" y="140"/>
                  </a:cubicBezTo>
                  <a:cubicBezTo>
                    <a:pt x="57" y="141"/>
                    <a:pt x="56" y="142"/>
                    <a:pt x="56" y="142"/>
                  </a:cubicBezTo>
                  <a:close/>
                  <a:moveTo>
                    <a:pt x="56" y="160"/>
                  </a:moveTo>
                  <a:cubicBezTo>
                    <a:pt x="56" y="161"/>
                    <a:pt x="56" y="161"/>
                    <a:pt x="56" y="161"/>
                  </a:cubicBezTo>
                  <a:cubicBezTo>
                    <a:pt x="56" y="162"/>
                    <a:pt x="55" y="162"/>
                    <a:pt x="55" y="162"/>
                  </a:cubicBezTo>
                  <a:cubicBezTo>
                    <a:pt x="55" y="162"/>
                    <a:pt x="55" y="161"/>
                    <a:pt x="55" y="161"/>
                  </a:cubicBezTo>
                  <a:cubicBezTo>
                    <a:pt x="55" y="161"/>
                    <a:pt x="56" y="161"/>
                    <a:pt x="56" y="160"/>
                  </a:cubicBezTo>
                  <a:close/>
                  <a:moveTo>
                    <a:pt x="55" y="103"/>
                  </a:moveTo>
                  <a:cubicBezTo>
                    <a:pt x="55" y="103"/>
                    <a:pt x="55" y="103"/>
                    <a:pt x="54" y="103"/>
                  </a:cubicBezTo>
                  <a:cubicBezTo>
                    <a:pt x="54" y="102"/>
                    <a:pt x="54" y="101"/>
                    <a:pt x="54" y="101"/>
                  </a:cubicBezTo>
                  <a:cubicBezTo>
                    <a:pt x="55" y="100"/>
                    <a:pt x="55" y="99"/>
                    <a:pt x="56" y="99"/>
                  </a:cubicBezTo>
                  <a:cubicBezTo>
                    <a:pt x="56" y="99"/>
                    <a:pt x="56" y="99"/>
                    <a:pt x="56" y="99"/>
                  </a:cubicBezTo>
                  <a:cubicBezTo>
                    <a:pt x="56" y="99"/>
                    <a:pt x="55" y="100"/>
                    <a:pt x="55" y="100"/>
                  </a:cubicBezTo>
                  <a:cubicBezTo>
                    <a:pt x="55" y="101"/>
                    <a:pt x="55" y="102"/>
                    <a:pt x="56" y="101"/>
                  </a:cubicBezTo>
                  <a:cubicBezTo>
                    <a:pt x="56" y="101"/>
                    <a:pt x="56" y="101"/>
                    <a:pt x="57" y="101"/>
                  </a:cubicBezTo>
                  <a:cubicBezTo>
                    <a:pt x="57" y="101"/>
                    <a:pt x="57" y="101"/>
                    <a:pt x="57" y="101"/>
                  </a:cubicBezTo>
                  <a:cubicBezTo>
                    <a:pt x="56" y="102"/>
                    <a:pt x="55" y="103"/>
                    <a:pt x="55" y="103"/>
                  </a:cubicBezTo>
                  <a:close/>
                  <a:moveTo>
                    <a:pt x="53" y="134"/>
                  </a:moveTo>
                  <a:cubicBezTo>
                    <a:pt x="53" y="131"/>
                    <a:pt x="52" y="129"/>
                    <a:pt x="51" y="127"/>
                  </a:cubicBezTo>
                  <a:cubicBezTo>
                    <a:pt x="51" y="127"/>
                    <a:pt x="51" y="126"/>
                    <a:pt x="52" y="126"/>
                  </a:cubicBezTo>
                  <a:cubicBezTo>
                    <a:pt x="52" y="128"/>
                    <a:pt x="53" y="130"/>
                    <a:pt x="54" y="132"/>
                  </a:cubicBezTo>
                  <a:cubicBezTo>
                    <a:pt x="54" y="133"/>
                    <a:pt x="54" y="133"/>
                    <a:pt x="53" y="134"/>
                  </a:cubicBezTo>
                  <a:close/>
                  <a:moveTo>
                    <a:pt x="53" y="146"/>
                  </a:moveTo>
                  <a:cubicBezTo>
                    <a:pt x="53" y="146"/>
                    <a:pt x="53" y="147"/>
                    <a:pt x="53" y="147"/>
                  </a:cubicBezTo>
                  <a:cubicBezTo>
                    <a:pt x="53" y="146"/>
                    <a:pt x="52" y="145"/>
                    <a:pt x="52" y="144"/>
                  </a:cubicBezTo>
                  <a:cubicBezTo>
                    <a:pt x="52" y="144"/>
                    <a:pt x="52" y="144"/>
                    <a:pt x="52" y="143"/>
                  </a:cubicBezTo>
                  <a:cubicBezTo>
                    <a:pt x="53" y="144"/>
                    <a:pt x="53" y="145"/>
                    <a:pt x="53" y="146"/>
                  </a:cubicBezTo>
                  <a:close/>
                  <a:moveTo>
                    <a:pt x="51" y="90"/>
                  </a:moveTo>
                  <a:cubicBezTo>
                    <a:pt x="51" y="90"/>
                    <a:pt x="51" y="91"/>
                    <a:pt x="50" y="91"/>
                  </a:cubicBezTo>
                  <a:cubicBezTo>
                    <a:pt x="50" y="92"/>
                    <a:pt x="49" y="92"/>
                    <a:pt x="49" y="92"/>
                  </a:cubicBezTo>
                  <a:cubicBezTo>
                    <a:pt x="50" y="92"/>
                    <a:pt x="50" y="91"/>
                    <a:pt x="51" y="90"/>
                  </a:cubicBezTo>
                  <a:close/>
                  <a:moveTo>
                    <a:pt x="50" y="88"/>
                  </a:moveTo>
                  <a:cubicBezTo>
                    <a:pt x="51" y="87"/>
                    <a:pt x="51" y="86"/>
                    <a:pt x="52" y="85"/>
                  </a:cubicBezTo>
                  <a:cubicBezTo>
                    <a:pt x="52" y="85"/>
                    <a:pt x="53" y="84"/>
                    <a:pt x="53" y="84"/>
                  </a:cubicBezTo>
                  <a:cubicBezTo>
                    <a:pt x="53" y="85"/>
                    <a:pt x="53" y="85"/>
                    <a:pt x="52" y="86"/>
                  </a:cubicBezTo>
                  <a:cubicBezTo>
                    <a:pt x="52" y="87"/>
                    <a:pt x="51" y="88"/>
                    <a:pt x="50" y="88"/>
                  </a:cubicBezTo>
                  <a:close/>
                  <a:moveTo>
                    <a:pt x="51" y="107"/>
                  </a:moveTo>
                  <a:cubicBezTo>
                    <a:pt x="50" y="108"/>
                    <a:pt x="48" y="109"/>
                    <a:pt x="47" y="109"/>
                  </a:cubicBezTo>
                  <a:cubicBezTo>
                    <a:pt x="47" y="109"/>
                    <a:pt x="47" y="109"/>
                    <a:pt x="47" y="109"/>
                  </a:cubicBezTo>
                  <a:cubicBezTo>
                    <a:pt x="48" y="108"/>
                    <a:pt x="49" y="106"/>
                    <a:pt x="50" y="105"/>
                  </a:cubicBezTo>
                  <a:cubicBezTo>
                    <a:pt x="50" y="106"/>
                    <a:pt x="51" y="106"/>
                    <a:pt x="51" y="107"/>
                  </a:cubicBezTo>
                  <a:close/>
                  <a:moveTo>
                    <a:pt x="50" y="110"/>
                  </a:moveTo>
                  <a:cubicBezTo>
                    <a:pt x="49" y="111"/>
                    <a:pt x="49" y="111"/>
                    <a:pt x="48" y="112"/>
                  </a:cubicBezTo>
                  <a:cubicBezTo>
                    <a:pt x="48" y="112"/>
                    <a:pt x="48" y="111"/>
                    <a:pt x="48" y="111"/>
                  </a:cubicBezTo>
                  <a:cubicBezTo>
                    <a:pt x="48" y="111"/>
                    <a:pt x="49" y="110"/>
                    <a:pt x="50" y="110"/>
                  </a:cubicBezTo>
                  <a:close/>
                  <a:moveTo>
                    <a:pt x="51" y="110"/>
                  </a:moveTo>
                  <a:cubicBezTo>
                    <a:pt x="51" y="111"/>
                    <a:pt x="51" y="112"/>
                    <a:pt x="51" y="112"/>
                  </a:cubicBezTo>
                  <a:cubicBezTo>
                    <a:pt x="51" y="113"/>
                    <a:pt x="50" y="113"/>
                    <a:pt x="49" y="114"/>
                  </a:cubicBezTo>
                  <a:cubicBezTo>
                    <a:pt x="50" y="113"/>
                    <a:pt x="51" y="112"/>
                    <a:pt x="51" y="110"/>
                  </a:cubicBezTo>
                  <a:close/>
                  <a:moveTo>
                    <a:pt x="54" y="110"/>
                  </a:moveTo>
                  <a:cubicBezTo>
                    <a:pt x="54" y="110"/>
                    <a:pt x="54" y="110"/>
                    <a:pt x="54" y="110"/>
                  </a:cubicBezTo>
                  <a:cubicBezTo>
                    <a:pt x="53" y="110"/>
                    <a:pt x="53" y="110"/>
                    <a:pt x="53" y="109"/>
                  </a:cubicBezTo>
                  <a:cubicBezTo>
                    <a:pt x="53" y="109"/>
                    <a:pt x="53" y="108"/>
                    <a:pt x="53" y="108"/>
                  </a:cubicBezTo>
                  <a:cubicBezTo>
                    <a:pt x="53" y="108"/>
                    <a:pt x="53" y="108"/>
                    <a:pt x="53" y="108"/>
                  </a:cubicBezTo>
                  <a:cubicBezTo>
                    <a:pt x="53" y="108"/>
                    <a:pt x="53" y="108"/>
                    <a:pt x="53" y="108"/>
                  </a:cubicBezTo>
                  <a:cubicBezTo>
                    <a:pt x="54" y="108"/>
                    <a:pt x="54" y="109"/>
                    <a:pt x="54" y="110"/>
                  </a:cubicBezTo>
                  <a:close/>
                  <a:moveTo>
                    <a:pt x="54" y="87"/>
                  </a:moveTo>
                  <a:cubicBezTo>
                    <a:pt x="54" y="87"/>
                    <a:pt x="54" y="87"/>
                    <a:pt x="54" y="87"/>
                  </a:cubicBezTo>
                  <a:cubicBezTo>
                    <a:pt x="55" y="86"/>
                    <a:pt x="55" y="86"/>
                    <a:pt x="56" y="85"/>
                  </a:cubicBezTo>
                  <a:cubicBezTo>
                    <a:pt x="55" y="86"/>
                    <a:pt x="55" y="87"/>
                    <a:pt x="54" y="88"/>
                  </a:cubicBezTo>
                  <a:cubicBezTo>
                    <a:pt x="54" y="88"/>
                    <a:pt x="54" y="88"/>
                    <a:pt x="54" y="87"/>
                  </a:cubicBezTo>
                  <a:close/>
                  <a:moveTo>
                    <a:pt x="54" y="96"/>
                  </a:moveTo>
                  <a:cubicBezTo>
                    <a:pt x="54" y="96"/>
                    <a:pt x="54" y="96"/>
                    <a:pt x="54" y="96"/>
                  </a:cubicBezTo>
                  <a:cubicBezTo>
                    <a:pt x="54" y="96"/>
                    <a:pt x="55" y="96"/>
                    <a:pt x="55" y="95"/>
                  </a:cubicBezTo>
                  <a:cubicBezTo>
                    <a:pt x="55" y="96"/>
                    <a:pt x="55" y="96"/>
                    <a:pt x="55" y="97"/>
                  </a:cubicBezTo>
                  <a:cubicBezTo>
                    <a:pt x="55" y="97"/>
                    <a:pt x="55" y="98"/>
                    <a:pt x="54" y="98"/>
                  </a:cubicBezTo>
                  <a:cubicBezTo>
                    <a:pt x="54" y="98"/>
                    <a:pt x="54" y="97"/>
                    <a:pt x="54" y="96"/>
                  </a:cubicBezTo>
                  <a:close/>
                  <a:moveTo>
                    <a:pt x="55" y="83"/>
                  </a:moveTo>
                  <a:cubicBezTo>
                    <a:pt x="56" y="82"/>
                    <a:pt x="56" y="82"/>
                    <a:pt x="56" y="81"/>
                  </a:cubicBezTo>
                  <a:cubicBezTo>
                    <a:pt x="58" y="80"/>
                    <a:pt x="60" y="78"/>
                    <a:pt x="61" y="76"/>
                  </a:cubicBezTo>
                  <a:cubicBezTo>
                    <a:pt x="61" y="77"/>
                    <a:pt x="61" y="77"/>
                    <a:pt x="60" y="78"/>
                  </a:cubicBezTo>
                  <a:cubicBezTo>
                    <a:pt x="59" y="80"/>
                    <a:pt x="57" y="81"/>
                    <a:pt x="55" y="83"/>
                  </a:cubicBezTo>
                  <a:close/>
                  <a:moveTo>
                    <a:pt x="88" y="57"/>
                  </a:moveTo>
                  <a:cubicBezTo>
                    <a:pt x="86" y="59"/>
                    <a:pt x="84" y="61"/>
                    <a:pt x="82" y="63"/>
                  </a:cubicBezTo>
                  <a:cubicBezTo>
                    <a:pt x="78" y="67"/>
                    <a:pt x="75" y="70"/>
                    <a:pt x="71" y="73"/>
                  </a:cubicBezTo>
                  <a:cubicBezTo>
                    <a:pt x="71" y="73"/>
                    <a:pt x="71" y="74"/>
                    <a:pt x="70" y="74"/>
                  </a:cubicBezTo>
                  <a:cubicBezTo>
                    <a:pt x="69" y="76"/>
                    <a:pt x="67" y="77"/>
                    <a:pt x="65" y="79"/>
                  </a:cubicBezTo>
                  <a:cubicBezTo>
                    <a:pt x="67" y="77"/>
                    <a:pt x="68" y="75"/>
                    <a:pt x="69" y="73"/>
                  </a:cubicBezTo>
                  <a:cubicBezTo>
                    <a:pt x="71" y="71"/>
                    <a:pt x="73" y="69"/>
                    <a:pt x="75" y="67"/>
                  </a:cubicBezTo>
                  <a:cubicBezTo>
                    <a:pt x="79" y="64"/>
                    <a:pt x="84" y="60"/>
                    <a:pt x="88" y="57"/>
                  </a:cubicBezTo>
                  <a:close/>
                  <a:moveTo>
                    <a:pt x="86" y="57"/>
                  </a:moveTo>
                  <a:cubicBezTo>
                    <a:pt x="87" y="55"/>
                    <a:pt x="89" y="54"/>
                    <a:pt x="90" y="53"/>
                  </a:cubicBezTo>
                  <a:cubicBezTo>
                    <a:pt x="90" y="53"/>
                    <a:pt x="90" y="53"/>
                    <a:pt x="90" y="54"/>
                  </a:cubicBezTo>
                  <a:cubicBezTo>
                    <a:pt x="88" y="55"/>
                    <a:pt x="87" y="56"/>
                    <a:pt x="86" y="57"/>
                  </a:cubicBezTo>
                  <a:close/>
                  <a:moveTo>
                    <a:pt x="105" y="58"/>
                  </a:moveTo>
                  <a:cubicBezTo>
                    <a:pt x="105" y="58"/>
                    <a:pt x="105" y="58"/>
                    <a:pt x="105" y="58"/>
                  </a:cubicBezTo>
                  <a:cubicBezTo>
                    <a:pt x="105" y="58"/>
                    <a:pt x="105" y="58"/>
                    <a:pt x="105" y="59"/>
                  </a:cubicBezTo>
                  <a:cubicBezTo>
                    <a:pt x="102" y="61"/>
                    <a:pt x="100" y="62"/>
                    <a:pt x="97" y="64"/>
                  </a:cubicBezTo>
                  <a:cubicBezTo>
                    <a:pt x="97" y="64"/>
                    <a:pt x="98" y="64"/>
                    <a:pt x="98" y="64"/>
                  </a:cubicBezTo>
                  <a:cubicBezTo>
                    <a:pt x="100" y="62"/>
                    <a:pt x="102" y="60"/>
                    <a:pt x="105" y="58"/>
                  </a:cubicBezTo>
                  <a:close/>
                  <a:moveTo>
                    <a:pt x="100" y="59"/>
                  </a:moveTo>
                  <a:cubicBezTo>
                    <a:pt x="100" y="59"/>
                    <a:pt x="100" y="58"/>
                    <a:pt x="101" y="58"/>
                  </a:cubicBezTo>
                  <a:cubicBezTo>
                    <a:pt x="102" y="57"/>
                    <a:pt x="103" y="57"/>
                    <a:pt x="104" y="56"/>
                  </a:cubicBezTo>
                  <a:cubicBezTo>
                    <a:pt x="103" y="57"/>
                    <a:pt x="101" y="58"/>
                    <a:pt x="100" y="59"/>
                  </a:cubicBezTo>
                  <a:close/>
                  <a:moveTo>
                    <a:pt x="86" y="81"/>
                  </a:moveTo>
                  <a:cubicBezTo>
                    <a:pt x="87" y="81"/>
                    <a:pt x="88" y="80"/>
                    <a:pt x="88" y="79"/>
                  </a:cubicBezTo>
                  <a:cubicBezTo>
                    <a:pt x="92" y="75"/>
                    <a:pt x="96" y="71"/>
                    <a:pt x="100" y="67"/>
                  </a:cubicBezTo>
                  <a:cubicBezTo>
                    <a:pt x="100" y="69"/>
                    <a:pt x="99" y="70"/>
                    <a:pt x="98" y="72"/>
                  </a:cubicBezTo>
                  <a:cubicBezTo>
                    <a:pt x="97" y="72"/>
                    <a:pt x="96" y="73"/>
                    <a:pt x="96" y="74"/>
                  </a:cubicBezTo>
                  <a:cubicBezTo>
                    <a:pt x="92" y="76"/>
                    <a:pt x="89" y="79"/>
                    <a:pt x="86" y="81"/>
                  </a:cubicBezTo>
                  <a:close/>
                  <a:moveTo>
                    <a:pt x="93" y="78"/>
                  </a:moveTo>
                  <a:cubicBezTo>
                    <a:pt x="90" y="81"/>
                    <a:pt x="87" y="84"/>
                    <a:pt x="85" y="86"/>
                  </a:cubicBezTo>
                  <a:cubicBezTo>
                    <a:pt x="85" y="86"/>
                    <a:pt x="85" y="85"/>
                    <a:pt x="85" y="85"/>
                  </a:cubicBezTo>
                  <a:cubicBezTo>
                    <a:pt x="86" y="84"/>
                    <a:pt x="88" y="83"/>
                    <a:pt x="89" y="82"/>
                  </a:cubicBezTo>
                  <a:cubicBezTo>
                    <a:pt x="90" y="80"/>
                    <a:pt x="92" y="79"/>
                    <a:pt x="93" y="78"/>
                  </a:cubicBezTo>
                  <a:close/>
                  <a:moveTo>
                    <a:pt x="92" y="73"/>
                  </a:moveTo>
                  <a:cubicBezTo>
                    <a:pt x="93" y="71"/>
                    <a:pt x="94" y="69"/>
                    <a:pt x="95" y="68"/>
                  </a:cubicBezTo>
                  <a:cubicBezTo>
                    <a:pt x="98" y="66"/>
                    <a:pt x="101" y="64"/>
                    <a:pt x="103" y="62"/>
                  </a:cubicBezTo>
                  <a:cubicBezTo>
                    <a:pt x="103" y="62"/>
                    <a:pt x="103" y="63"/>
                    <a:pt x="102" y="63"/>
                  </a:cubicBezTo>
                  <a:cubicBezTo>
                    <a:pt x="99" y="66"/>
                    <a:pt x="96" y="69"/>
                    <a:pt x="92" y="73"/>
                  </a:cubicBezTo>
                  <a:close/>
                  <a:moveTo>
                    <a:pt x="85" y="64"/>
                  </a:moveTo>
                  <a:cubicBezTo>
                    <a:pt x="84" y="65"/>
                    <a:pt x="83" y="66"/>
                    <a:pt x="82" y="66"/>
                  </a:cubicBezTo>
                  <a:cubicBezTo>
                    <a:pt x="82" y="66"/>
                    <a:pt x="82" y="66"/>
                    <a:pt x="82" y="66"/>
                  </a:cubicBezTo>
                  <a:cubicBezTo>
                    <a:pt x="83" y="65"/>
                    <a:pt x="84" y="64"/>
                    <a:pt x="85" y="64"/>
                  </a:cubicBezTo>
                  <a:cubicBezTo>
                    <a:pt x="85" y="64"/>
                    <a:pt x="85" y="64"/>
                    <a:pt x="85" y="64"/>
                  </a:cubicBezTo>
                  <a:close/>
                  <a:moveTo>
                    <a:pt x="89" y="65"/>
                  </a:moveTo>
                  <a:cubicBezTo>
                    <a:pt x="86" y="68"/>
                    <a:pt x="84" y="70"/>
                    <a:pt x="81" y="73"/>
                  </a:cubicBezTo>
                  <a:cubicBezTo>
                    <a:pt x="82" y="72"/>
                    <a:pt x="82" y="71"/>
                    <a:pt x="83" y="70"/>
                  </a:cubicBezTo>
                  <a:cubicBezTo>
                    <a:pt x="85" y="69"/>
                    <a:pt x="87" y="67"/>
                    <a:pt x="89" y="65"/>
                  </a:cubicBezTo>
                  <a:close/>
                  <a:moveTo>
                    <a:pt x="83" y="68"/>
                  </a:moveTo>
                  <a:cubicBezTo>
                    <a:pt x="82" y="68"/>
                    <a:pt x="82" y="68"/>
                    <a:pt x="82" y="69"/>
                  </a:cubicBezTo>
                  <a:cubicBezTo>
                    <a:pt x="81" y="70"/>
                    <a:pt x="79" y="71"/>
                    <a:pt x="78" y="72"/>
                  </a:cubicBezTo>
                  <a:cubicBezTo>
                    <a:pt x="78" y="71"/>
                    <a:pt x="79" y="71"/>
                    <a:pt x="79" y="70"/>
                  </a:cubicBezTo>
                  <a:cubicBezTo>
                    <a:pt x="80" y="69"/>
                    <a:pt x="81" y="69"/>
                    <a:pt x="83" y="68"/>
                  </a:cubicBezTo>
                  <a:close/>
                  <a:moveTo>
                    <a:pt x="78" y="74"/>
                  </a:moveTo>
                  <a:cubicBezTo>
                    <a:pt x="77" y="76"/>
                    <a:pt x="76" y="77"/>
                    <a:pt x="75" y="79"/>
                  </a:cubicBezTo>
                  <a:cubicBezTo>
                    <a:pt x="74" y="80"/>
                    <a:pt x="73" y="81"/>
                    <a:pt x="72" y="82"/>
                  </a:cubicBezTo>
                  <a:cubicBezTo>
                    <a:pt x="73" y="81"/>
                    <a:pt x="73" y="79"/>
                    <a:pt x="74" y="77"/>
                  </a:cubicBezTo>
                  <a:cubicBezTo>
                    <a:pt x="75" y="77"/>
                    <a:pt x="75" y="77"/>
                    <a:pt x="75" y="77"/>
                  </a:cubicBezTo>
                  <a:cubicBezTo>
                    <a:pt x="76" y="76"/>
                    <a:pt x="77" y="75"/>
                    <a:pt x="78" y="74"/>
                  </a:cubicBezTo>
                  <a:close/>
                  <a:moveTo>
                    <a:pt x="74" y="83"/>
                  </a:moveTo>
                  <a:cubicBezTo>
                    <a:pt x="76" y="81"/>
                    <a:pt x="79" y="78"/>
                    <a:pt x="82" y="76"/>
                  </a:cubicBezTo>
                  <a:cubicBezTo>
                    <a:pt x="82" y="76"/>
                    <a:pt x="82" y="77"/>
                    <a:pt x="82" y="77"/>
                  </a:cubicBezTo>
                  <a:cubicBezTo>
                    <a:pt x="78" y="80"/>
                    <a:pt x="75" y="82"/>
                    <a:pt x="72" y="85"/>
                  </a:cubicBezTo>
                  <a:cubicBezTo>
                    <a:pt x="72" y="84"/>
                    <a:pt x="73" y="84"/>
                    <a:pt x="74" y="83"/>
                  </a:cubicBezTo>
                  <a:close/>
                  <a:moveTo>
                    <a:pt x="81" y="75"/>
                  </a:moveTo>
                  <a:cubicBezTo>
                    <a:pt x="86" y="70"/>
                    <a:pt x="92" y="65"/>
                    <a:pt x="97" y="60"/>
                  </a:cubicBezTo>
                  <a:cubicBezTo>
                    <a:pt x="97" y="60"/>
                    <a:pt x="98" y="60"/>
                    <a:pt x="98" y="59"/>
                  </a:cubicBezTo>
                  <a:cubicBezTo>
                    <a:pt x="98" y="60"/>
                    <a:pt x="98" y="60"/>
                    <a:pt x="97" y="61"/>
                  </a:cubicBezTo>
                  <a:cubicBezTo>
                    <a:pt x="94" y="64"/>
                    <a:pt x="91" y="66"/>
                    <a:pt x="88" y="69"/>
                  </a:cubicBezTo>
                  <a:cubicBezTo>
                    <a:pt x="86" y="71"/>
                    <a:pt x="83" y="73"/>
                    <a:pt x="81" y="75"/>
                  </a:cubicBezTo>
                  <a:close/>
                  <a:moveTo>
                    <a:pt x="90" y="70"/>
                  </a:moveTo>
                  <a:cubicBezTo>
                    <a:pt x="92" y="69"/>
                    <a:pt x="93" y="67"/>
                    <a:pt x="94" y="66"/>
                  </a:cubicBezTo>
                  <a:cubicBezTo>
                    <a:pt x="94" y="67"/>
                    <a:pt x="94" y="67"/>
                    <a:pt x="94" y="67"/>
                  </a:cubicBezTo>
                  <a:cubicBezTo>
                    <a:pt x="93" y="68"/>
                    <a:pt x="91" y="69"/>
                    <a:pt x="90" y="70"/>
                  </a:cubicBezTo>
                  <a:cubicBezTo>
                    <a:pt x="90" y="70"/>
                    <a:pt x="90" y="70"/>
                    <a:pt x="90" y="70"/>
                  </a:cubicBezTo>
                  <a:close/>
                  <a:moveTo>
                    <a:pt x="97" y="58"/>
                  </a:moveTo>
                  <a:cubicBezTo>
                    <a:pt x="93" y="60"/>
                    <a:pt x="89" y="63"/>
                    <a:pt x="86" y="66"/>
                  </a:cubicBezTo>
                  <a:cubicBezTo>
                    <a:pt x="86" y="66"/>
                    <a:pt x="86" y="65"/>
                    <a:pt x="86" y="65"/>
                  </a:cubicBezTo>
                  <a:cubicBezTo>
                    <a:pt x="90" y="62"/>
                    <a:pt x="95" y="59"/>
                    <a:pt x="99" y="56"/>
                  </a:cubicBezTo>
                  <a:cubicBezTo>
                    <a:pt x="98" y="57"/>
                    <a:pt x="98" y="57"/>
                    <a:pt x="97" y="58"/>
                  </a:cubicBezTo>
                  <a:close/>
                  <a:moveTo>
                    <a:pt x="70" y="69"/>
                  </a:moveTo>
                  <a:cubicBezTo>
                    <a:pt x="69" y="69"/>
                    <a:pt x="69" y="70"/>
                    <a:pt x="69" y="70"/>
                  </a:cubicBezTo>
                  <a:cubicBezTo>
                    <a:pt x="68" y="71"/>
                    <a:pt x="67" y="72"/>
                    <a:pt x="65" y="73"/>
                  </a:cubicBezTo>
                  <a:cubicBezTo>
                    <a:pt x="66" y="73"/>
                    <a:pt x="66" y="72"/>
                    <a:pt x="66" y="72"/>
                  </a:cubicBezTo>
                  <a:cubicBezTo>
                    <a:pt x="67" y="71"/>
                    <a:pt x="68" y="70"/>
                    <a:pt x="70" y="69"/>
                  </a:cubicBezTo>
                  <a:close/>
                  <a:moveTo>
                    <a:pt x="69" y="67"/>
                  </a:moveTo>
                  <a:cubicBezTo>
                    <a:pt x="70" y="66"/>
                    <a:pt x="71" y="64"/>
                    <a:pt x="73" y="62"/>
                  </a:cubicBezTo>
                  <a:cubicBezTo>
                    <a:pt x="73" y="62"/>
                    <a:pt x="73" y="62"/>
                    <a:pt x="73" y="62"/>
                  </a:cubicBezTo>
                  <a:cubicBezTo>
                    <a:pt x="73" y="63"/>
                    <a:pt x="72" y="64"/>
                    <a:pt x="72" y="65"/>
                  </a:cubicBezTo>
                  <a:cubicBezTo>
                    <a:pt x="71" y="66"/>
                    <a:pt x="70" y="67"/>
                    <a:pt x="69" y="67"/>
                  </a:cubicBezTo>
                  <a:close/>
                  <a:moveTo>
                    <a:pt x="73" y="67"/>
                  </a:moveTo>
                  <a:cubicBezTo>
                    <a:pt x="73" y="66"/>
                    <a:pt x="73" y="66"/>
                    <a:pt x="73" y="66"/>
                  </a:cubicBezTo>
                  <a:cubicBezTo>
                    <a:pt x="75" y="65"/>
                    <a:pt x="77" y="63"/>
                    <a:pt x="78" y="62"/>
                  </a:cubicBezTo>
                  <a:cubicBezTo>
                    <a:pt x="76" y="63"/>
                    <a:pt x="75" y="65"/>
                    <a:pt x="73" y="67"/>
                  </a:cubicBezTo>
                  <a:close/>
                  <a:moveTo>
                    <a:pt x="72" y="60"/>
                  </a:moveTo>
                  <a:cubicBezTo>
                    <a:pt x="71" y="61"/>
                    <a:pt x="69" y="63"/>
                    <a:pt x="68" y="65"/>
                  </a:cubicBezTo>
                  <a:cubicBezTo>
                    <a:pt x="65" y="67"/>
                    <a:pt x="62" y="70"/>
                    <a:pt x="59" y="73"/>
                  </a:cubicBezTo>
                  <a:cubicBezTo>
                    <a:pt x="60" y="72"/>
                    <a:pt x="61" y="70"/>
                    <a:pt x="62" y="69"/>
                  </a:cubicBezTo>
                  <a:cubicBezTo>
                    <a:pt x="66" y="65"/>
                    <a:pt x="70" y="61"/>
                    <a:pt x="75" y="57"/>
                  </a:cubicBezTo>
                  <a:cubicBezTo>
                    <a:pt x="74" y="58"/>
                    <a:pt x="73" y="59"/>
                    <a:pt x="72" y="60"/>
                  </a:cubicBezTo>
                  <a:close/>
                  <a:moveTo>
                    <a:pt x="60" y="68"/>
                  </a:moveTo>
                  <a:cubicBezTo>
                    <a:pt x="60" y="69"/>
                    <a:pt x="59" y="69"/>
                    <a:pt x="58" y="70"/>
                  </a:cubicBezTo>
                  <a:cubicBezTo>
                    <a:pt x="58" y="69"/>
                    <a:pt x="58" y="68"/>
                    <a:pt x="58" y="67"/>
                  </a:cubicBezTo>
                  <a:cubicBezTo>
                    <a:pt x="60" y="66"/>
                    <a:pt x="61" y="65"/>
                    <a:pt x="62" y="64"/>
                  </a:cubicBezTo>
                  <a:cubicBezTo>
                    <a:pt x="63" y="63"/>
                    <a:pt x="63" y="63"/>
                    <a:pt x="64" y="62"/>
                  </a:cubicBezTo>
                  <a:cubicBezTo>
                    <a:pt x="65" y="62"/>
                    <a:pt x="65" y="61"/>
                    <a:pt x="66" y="60"/>
                  </a:cubicBezTo>
                  <a:cubicBezTo>
                    <a:pt x="64" y="63"/>
                    <a:pt x="62" y="65"/>
                    <a:pt x="60" y="68"/>
                  </a:cubicBezTo>
                  <a:close/>
                  <a:moveTo>
                    <a:pt x="67" y="68"/>
                  </a:moveTo>
                  <a:cubicBezTo>
                    <a:pt x="66" y="69"/>
                    <a:pt x="65" y="70"/>
                    <a:pt x="64" y="72"/>
                  </a:cubicBezTo>
                  <a:cubicBezTo>
                    <a:pt x="62" y="74"/>
                    <a:pt x="59" y="76"/>
                    <a:pt x="57" y="79"/>
                  </a:cubicBezTo>
                  <a:cubicBezTo>
                    <a:pt x="57" y="79"/>
                    <a:pt x="57" y="79"/>
                    <a:pt x="57" y="78"/>
                  </a:cubicBezTo>
                  <a:cubicBezTo>
                    <a:pt x="60" y="75"/>
                    <a:pt x="63" y="72"/>
                    <a:pt x="67" y="68"/>
                  </a:cubicBezTo>
                  <a:close/>
                  <a:moveTo>
                    <a:pt x="64" y="77"/>
                  </a:moveTo>
                  <a:cubicBezTo>
                    <a:pt x="63" y="79"/>
                    <a:pt x="62" y="81"/>
                    <a:pt x="60" y="83"/>
                  </a:cubicBezTo>
                  <a:cubicBezTo>
                    <a:pt x="59" y="84"/>
                    <a:pt x="58" y="85"/>
                    <a:pt x="58" y="85"/>
                  </a:cubicBezTo>
                  <a:cubicBezTo>
                    <a:pt x="59" y="84"/>
                    <a:pt x="60" y="82"/>
                    <a:pt x="61" y="80"/>
                  </a:cubicBezTo>
                  <a:cubicBezTo>
                    <a:pt x="62" y="79"/>
                    <a:pt x="63" y="78"/>
                    <a:pt x="64" y="77"/>
                  </a:cubicBezTo>
                  <a:close/>
                  <a:moveTo>
                    <a:pt x="58" y="90"/>
                  </a:moveTo>
                  <a:cubicBezTo>
                    <a:pt x="58" y="90"/>
                    <a:pt x="58" y="89"/>
                    <a:pt x="59" y="88"/>
                  </a:cubicBezTo>
                  <a:cubicBezTo>
                    <a:pt x="59" y="88"/>
                    <a:pt x="59" y="88"/>
                    <a:pt x="59" y="88"/>
                  </a:cubicBezTo>
                  <a:cubicBezTo>
                    <a:pt x="59" y="88"/>
                    <a:pt x="60" y="88"/>
                    <a:pt x="60" y="87"/>
                  </a:cubicBezTo>
                  <a:cubicBezTo>
                    <a:pt x="60" y="87"/>
                    <a:pt x="60" y="87"/>
                    <a:pt x="60" y="87"/>
                  </a:cubicBezTo>
                  <a:cubicBezTo>
                    <a:pt x="62" y="85"/>
                    <a:pt x="64" y="82"/>
                    <a:pt x="67" y="80"/>
                  </a:cubicBezTo>
                  <a:cubicBezTo>
                    <a:pt x="70" y="78"/>
                    <a:pt x="72" y="75"/>
                    <a:pt x="75" y="73"/>
                  </a:cubicBezTo>
                  <a:cubicBezTo>
                    <a:pt x="75" y="74"/>
                    <a:pt x="74" y="75"/>
                    <a:pt x="74" y="76"/>
                  </a:cubicBezTo>
                  <a:cubicBezTo>
                    <a:pt x="68" y="81"/>
                    <a:pt x="63" y="86"/>
                    <a:pt x="57" y="91"/>
                  </a:cubicBezTo>
                  <a:cubicBezTo>
                    <a:pt x="57" y="91"/>
                    <a:pt x="58" y="90"/>
                    <a:pt x="58" y="90"/>
                  </a:cubicBezTo>
                  <a:close/>
                  <a:moveTo>
                    <a:pt x="67" y="115"/>
                  </a:moveTo>
                  <a:cubicBezTo>
                    <a:pt x="67" y="115"/>
                    <a:pt x="67" y="114"/>
                    <a:pt x="66" y="113"/>
                  </a:cubicBezTo>
                  <a:cubicBezTo>
                    <a:pt x="67" y="113"/>
                    <a:pt x="67" y="113"/>
                    <a:pt x="67" y="113"/>
                  </a:cubicBezTo>
                  <a:cubicBezTo>
                    <a:pt x="68" y="113"/>
                    <a:pt x="68" y="114"/>
                    <a:pt x="68" y="114"/>
                  </a:cubicBezTo>
                  <a:cubicBezTo>
                    <a:pt x="67" y="114"/>
                    <a:pt x="67" y="115"/>
                    <a:pt x="67" y="115"/>
                  </a:cubicBezTo>
                  <a:close/>
                  <a:moveTo>
                    <a:pt x="68" y="133"/>
                  </a:moveTo>
                  <a:cubicBezTo>
                    <a:pt x="67" y="134"/>
                    <a:pt x="67" y="135"/>
                    <a:pt x="66" y="135"/>
                  </a:cubicBezTo>
                  <a:cubicBezTo>
                    <a:pt x="66" y="135"/>
                    <a:pt x="66" y="135"/>
                    <a:pt x="66" y="135"/>
                  </a:cubicBezTo>
                  <a:cubicBezTo>
                    <a:pt x="66" y="134"/>
                    <a:pt x="67" y="134"/>
                    <a:pt x="67" y="133"/>
                  </a:cubicBezTo>
                  <a:cubicBezTo>
                    <a:pt x="67" y="133"/>
                    <a:pt x="67" y="133"/>
                    <a:pt x="67" y="133"/>
                  </a:cubicBezTo>
                  <a:cubicBezTo>
                    <a:pt x="67" y="133"/>
                    <a:pt x="67" y="133"/>
                    <a:pt x="68" y="133"/>
                  </a:cubicBezTo>
                  <a:close/>
                  <a:moveTo>
                    <a:pt x="64" y="150"/>
                  </a:moveTo>
                  <a:cubicBezTo>
                    <a:pt x="64" y="150"/>
                    <a:pt x="64" y="149"/>
                    <a:pt x="63" y="149"/>
                  </a:cubicBezTo>
                  <a:cubicBezTo>
                    <a:pt x="64" y="148"/>
                    <a:pt x="64" y="147"/>
                    <a:pt x="65" y="146"/>
                  </a:cubicBezTo>
                  <a:cubicBezTo>
                    <a:pt x="65" y="147"/>
                    <a:pt x="65" y="147"/>
                    <a:pt x="65" y="148"/>
                  </a:cubicBezTo>
                  <a:cubicBezTo>
                    <a:pt x="65" y="148"/>
                    <a:pt x="64" y="149"/>
                    <a:pt x="64" y="150"/>
                  </a:cubicBezTo>
                  <a:close/>
                  <a:moveTo>
                    <a:pt x="64" y="163"/>
                  </a:moveTo>
                  <a:cubicBezTo>
                    <a:pt x="64" y="163"/>
                    <a:pt x="64" y="163"/>
                    <a:pt x="63" y="163"/>
                  </a:cubicBezTo>
                  <a:cubicBezTo>
                    <a:pt x="63" y="163"/>
                    <a:pt x="63" y="163"/>
                    <a:pt x="63" y="163"/>
                  </a:cubicBezTo>
                  <a:cubicBezTo>
                    <a:pt x="63" y="162"/>
                    <a:pt x="64" y="162"/>
                    <a:pt x="64" y="162"/>
                  </a:cubicBezTo>
                  <a:cubicBezTo>
                    <a:pt x="64" y="162"/>
                    <a:pt x="64" y="162"/>
                    <a:pt x="64" y="163"/>
                  </a:cubicBezTo>
                  <a:close/>
                  <a:moveTo>
                    <a:pt x="65" y="122"/>
                  </a:moveTo>
                  <a:cubicBezTo>
                    <a:pt x="65" y="121"/>
                    <a:pt x="65" y="121"/>
                    <a:pt x="65" y="121"/>
                  </a:cubicBezTo>
                  <a:cubicBezTo>
                    <a:pt x="65" y="121"/>
                    <a:pt x="65" y="120"/>
                    <a:pt x="65" y="120"/>
                  </a:cubicBezTo>
                  <a:cubicBezTo>
                    <a:pt x="65" y="120"/>
                    <a:pt x="65" y="120"/>
                    <a:pt x="65" y="121"/>
                  </a:cubicBezTo>
                  <a:cubicBezTo>
                    <a:pt x="65" y="121"/>
                    <a:pt x="65" y="121"/>
                    <a:pt x="65" y="122"/>
                  </a:cubicBezTo>
                  <a:close/>
                  <a:moveTo>
                    <a:pt x="65" y="110"/>
                  </a:moveTo>
                  <a:cubicBezTo>
                    <a:pt x="66" y="109"/>
                    <a:pt x="66" y="109"/>
                    <a:pt x="67" y="108"/>
                  </a:cubicBezTo>
                  <a:cubicBezTo>
                    <a:pt x="67" y="109"/>
                    <a:pt x="67" y="110"/>
                    <a:pt x="67" y="111"/>
                  </a:cubicBezTo>
                  <a:cubicBezTo>
                    <a:pt x="67" y="111"/>
                    <a:pt x="66" y="111"/>
                    <a:pt x="66" y="112"/>
                  </a:cubicBezTo>
                  <a:cubicBezTo>
                    <a:pt x="66" y="111"/>
                    <a:pt x="66" y="110"/>
                    <a:pt x="65" y="110"/>
                  </a:cubicBezTo>
                  <a:close/>
                  <a:moveTo>
                    <a:pt x="67" y="86"/>
                  </a:moveTo>
                  <a:cubicBezTo>
                    <a:pt x="67" y="86"/>
                    <a:pt x="67" y="86"/>
                    <a:pt x="67" y="86"/>
                  </a:cubicBezTo>
                  <a:cubicBezTo>
                    <a:pt x="67" y="86"/>
                    <a:pt x="67" y="86"/>
                    <a:pt x="67" y="86"/>
                  </a:cubicBezTo>
                  <a:cubicBezTo>
                    <a:pt x="67" y="85"/>
                    <a:pt x="66" y="85"/>
                    <a:pt x="66" y="85"/>
                  </a:cubicBezTo>
                  <a:cubicBezTo>
                    <a:pt x="67" y="84"/>
                    <a:pt x="69" y="82"/>
                    <a:pt x="70" y="81"/>
                  </a:cubicBezTo>
                  <a:cubicBezTo>
                    <a:pt x="70" y="82"/>
                    <a:pt x="69" y="83"/>
                    <a:pt x="69" y="83"/>
                  </a:cubicBezTo>
                  <a:cubicBezTo>
                    <a:pt x="68" y="84"/>
                    <a:pt x="68" y="85"/>
                    <a:pt x="67" y="86"/>
                  </a:cubicBezTo>
                  <a:close/>
                  <a:moveTo>
                    <a:pt x="65" y="93"/>
                  </a:moveTo>
                  <a:cubicBezTo>
                    <a:pt x="66" y="94"/>
                    <a:pt x="66" y="96"/>
                    <a:pt x="66" y="97"/>
                  </a:cubicBezTo>
                  <a:cubicBezTo>
                    <a:pt x="65" y="98"/>
                    <a:pt x="64" y="98"/>
                    <a:pt x="63" y="99"/>
                  </a:cubicBezTo>
                  <a:cubicBezTo>
                    <a:pt x="63" y="97"/>
                    <a:pt x="63" y="97"/>
                    <a:pt x="63" y="97"/>
                  </a:cubicBezTo>
                  <a:cubicBezTo>
                    <a:pt x="64" y="96"/>
                    <a:pt x="65" y="94"/>
                    <a:pt x="65" y="93"/>
                  </a:cubicBezTo>
                  <a:cubicBezTo>
                    <a:pt x="65" y="93"/>
                    <a:pt x="65" y="93"/>
                    <a:pt x="65" y="93"/>
                  </a:cubicBezTo>
                  <a:close/>
                  <a:moveTo>
                    <a:pt x="63" y="131"/>
                  </a:moveTo>
                  <a:cubicBezTo>
                    <a:pt x="63" y="132"/>
                    <a:pt x="63" y="132"/>
                    <a:pt x="62" y="132"/>
                  </a:cubicBezTo>
                  <a:cubicBezTo>
                    <a:pt x="62" y="132"/>
                    <a:pt x="62" y="131"/>
                    <a:pt x="62" y="130"/>
                  </a:cubicBezTo>
                  <a:cubicBezTo>
                    <a:pt x="62" y="130"/>
                    <a:pt x="62" y="129"/>
                    <a:pt x="62" y="129"/>
                  </a:cubicBezTo>
                  <a:cubicBezTo>
                    <a:pt x="63" y="129"/>
                    <a:pt x="63" y="130"/>
                    <a:pt x="63" y="131"/>
                  </a:cubicBezTo>
                  <a:close/>
                  <a:moveTo>
                    <a:pt x="63" y="159"/>
                  </a:moveTo>
                  <a:cubicBezTo>
                    <a:pt x="63" y="159"/>
                    <a:pt x="63" y="159"/>
                    <a:pt x="63" y="159"/>
                  </a:cubicBezTo>
                  <a:cubicBezTo>
                    <a:pt x="63" y="160"/>
                    <a:pt x="62" y="160"/>
                    <a:pt x="62" y="161"/>
                  </a:cubicBezTo>
                  <a:cubicBezTo>
                    <a:pt x="62" y="160"/>
                    <a:pt x="62" y="160"/>
                    <a:pt x="62" y="160"/>
                  </a:cubicBezTo>
                  <a:cubicBezTo>
                    <a:pt x="62" y="159"/>
                    <a:pt x="63" y="159"/>
                    <a:pt x="63" y="159"/>
                  </a:cubicBezTo>
                  <a:close/>
                  <a:moveTo>
                    <a:pt x="64" y="168"/>
                  </a:moveTo>
                  <a:cubicBezTo>
                    <a:pt x="64" y="169"/>
                    <a:pt x="65" y="170"/>
                    <a:pt x="66" y="171"/>
                  </a:cubicBezTo>
                  <a:cubicBezTo>
                    <a:pt x="66" y="171"/>
                    <a:pt x="66" y="171"/>
                    <a:pt x="66" y="171"/>
                  </a:cubicBezTo>
                  <a:cubicBezTo>
                    <a:pt x="65" y="172"/>
                    <a:pt x="65" y="172"/>
                    <a:pt x="65" y="172"/>
                  </a:cubicBezTo>
                  <a:cubicBezTo>
                    <a:pt x="64" y="171"/>
                    <a:pt x="64" y="170"/>
                    <a:pt x="63" y="169"/>
                  </a:cubicBezTo>
                  <a:cubicBezTo>
                    <a:pt x="63" y="168"/>
                    <a:pt x="63" y="168"/>
                    <a:pt x="64" y="168"/>
                  </a:cubicBezTo>
                  <a:close/>
                  <a:moveTo>
                    <a:pt x="65" y="153"/>
                  </a:moveTo>
                  <a:cubicBezTo>
                    <a:pt x="65" y="153"/>
                    <a:pt x="65" y="152"/>
                    <a:pt x="64" y="152"/>
                  </a:cubicBezTo>
                  <a:cubicBezTo>
                    <a:pt x="65" y="151"/>
                    <a:pt x="65" y="151"/>
                    <a:pt x="66" y="150"/>
                  </a:cubicBezTo>
                  <a:cubicBezTo>
                    <a:pt x="66" y="151"/>
                    <a:pt x="66" y="152"/>
                    <a:pt x="66" y="153"/>
                  </a:cubicBezTo>
                  <a:cubicBezTo>
                    <a:pt x="66" y="153"/>
                    <a:pt x="65" y="153"/>
                    <a:pt x="65" y="153"/>
                  </a:cubicBezTo>
                  <a:close/>
                  <a:moveTo>
                    <a:pt x="66" y="124"/>
                  </a:moveTo>
                  <a:cubicBezTo>
                    <a:pt x="66" y="124"/>
                    <a:pt x="66" y="124"/>
                    <a:pt x="66" y="123"/>
                  </a:cubicBezTo>
                  <a:cubicBezTo>
                    <a:pt x="67" y="124"/>
                    <a:pt x="67" y="124"/>
                    <a:pt x="67" y="125"/>
                  </a:cubicBezTo>
                  <a:cubicBezTo>
                    <a:pt x="67" y="125"/>
                    <a:pt x="67" y="125"/>
                    <a:pt x="66" y="126"/>
                  </a:cubicBezTo>
                  <a:cubicBezTo>
                    <a:pt x="66" y="125"/>
                    <a:pt x="66" y="125"/>
                    <a:pt x="66" y="124"/>
                  </a:cubicBezTo>
                  <a:close/>
                  <a:moveTo>
                    <a:pt x="67" y="179"/>
                  </a:moveTo>
                  <a:cubicBezTo>
                    <a:pt x="67" y="179"/>
                    <a:pt x="67" y="179"/>
                    <a:pt x="67" y="179"/>
                  </a:cubicBezTo>
                  <a:cubicBezTo>
                    <a:pt x="67" y="180"/>
                    <a:pt x="68" y="180"/>
                    <a:pt x="68" y="179"/>
                  </a:cubicBezTo>
                  <a:cubicBezTo>
                    <a:pt x="68" y="179"/>
                    <a:pt x="68" y="179"/>
                    <a:pt x="68" y="179"/>
                  </a:cubicBezTo>
                  <a:cubicBezTo>
                    <a:pt x="68" y="180"/>
                    <a:pt x="67" y="180"/>
                    <a:pt x="67" y="180"/>
                  </a:cubicBezTo>
                  <a:cubicBezTo>
                    <a:pt x="67" y="180"/>
                    <a:pt x="66" y="179"/>
                    <a:pt x="66" y="178"/>
                  </a:cubicBezTo>
                  <a:cubicBezTo>
                    <a:pt x="66" y="179"/>
                    <a:pt x="66" y="179"/>
                    <a:pt x="67" y="179"/>
                  </a:cubicBezTo>
                  <a:close/>
                  <a:moveTo>
                    <a:pt x="67" y="170"/>
                  </a:moveTo>
                  <a:cubicBezTo>
                    <a:pt x="67" y="169"/>
                    <a:pt x="67" y="169"/>
                    <a:pt x="67" y="168"/>
                  </a:cubicBezTo>
                  <a:cubicBezTo>
                    <a:pt x="67" y="167"/>
                    <a:pt x="67" y="167"/>
                    <a:pt x="67" y="167"/>
                  </a:cubicBezTo>
                  <a:cubicBezTo>
                    <a:pt x="68" y="167"/>
                    <a:pt x="68" y="167"/>
                    <a:pt x="69" y="167"/>
                  </a:cubicBezTo>
                  <a:cubicBezTo>
                    <a:pt x="69" y="168"/>
                    <a:pt x="69" y="168"/>
                    <a:pt x="69" y="169"/>
                  </a:cubicBezTo>
                  <a:cubicBezTo>
                    <a:pt x="69" y="169"/>
                    <a:pt x="68" y="170"/>
                    <a:pt x="68" y="170"/>
                  </a:cubicBezTo>
                  <a:cubicBezTo>
                    <a:pt x="68" y="170"/>
                    <a:pt x="68" y="170"/>
                    <a:pt x="67" y="170"/>
                  </a:cubicBezTo>
                  <a:close/>
                  <a:moveTo>
                    <a:pt x="68" y="145"/>
                  </a:moveTo>
                  <a:cubicBezTo>
                    <a:pt x="68" y="144"/>
                    <a:pt x="68" y="144"/>
                    <a:pt x="68" y="143"/>
                  </a:cubicBezTo>
                  <a:cubicBezTo>
                    <a:pt x="69" y="143"/>
                    <a:pt x="70" y="142"/>
                    <a:pt x="71" y="142"/>
                  </a:cubicBezTo>
                  <a:cubicBezTo>
                    <a:pt x="71" y="142"/>
                    <a:pt x="71" y="142"/>
                    <a:pt x="71" y="142"/>
                  </a:cubicBezTo>
                  <a:cubicBezTo>
                    <a:pt x="70" y="143"/>
                    <a:pt x="69" y="144"/>
                    <a:pt x="68" y="145"/>
                  </a:cubicBezTo>
                  <a:close/>
                  <a:moveTo>
                    <a:pt x="68" y="90"/>
                  </a:moveTo>
                  <a:cubicBezTo>
                    <a:pt x="71" y="88"/>
                    <a:pt x="74" y="85"/>
                    <a:pt x="77" y="83"/>
                  </a:cubicBezTo>
                  <a:cubicBezTo>
                    <a:pt x="74" y="86"/>
                    <a:pt x="72" y="90"/>
                    <a:pt x="69" y="94"/>
                  </a:cubicBezTo>
                  <a:cubicBezTo>
                    <a:pt x="69" y="93"/>
                    <a:pt x="68" y="92"/>
                    <a:pt x="68" y="90"/>
                  </a:cubicBezTo>
                  <a:close/>
                  <a:moveTo>
                    <a:pt x="83" y="77"/>
                  </a:moveTo>
                  <a:cubicBezTo>
                    <a:pt x="86" y="75"/>
                    <a:pt x="89" y="73"/>
                    <a:pt x="92" y="71"/>
                  </a:cubicBezTo>
                  <a:cubicBezTo>
                    <a:pt x="90" y="73"/>
                    <a:pt x="89" y="75"/>
                    <a:pt x="87" y="78"/>
                  </a:cubicBezTo>
                  <a:cubicBezTo>
                    <a:pt x="83" y="82"/>
                    <a:pt x="78" y="86"/>
                    <a:pt x="74" y="90"/>
                  </a:cubicBezTo>
                  <a:cubicBezTo>
                    <a:pt x="77" y="86"/>
                    <a:pt x="80" y="82"/>
                    <a:pt x="83" y="77"/>
                  </a:cubicBezTo>
                  <a:close/>
                  <a:moveTo>
                    <a:pt x="78" y="104"/>
                  </a:moveTo>
                  <a:cubicBezTo>
                    <a:pt x="81" y="101"/>
                    <a:pt x="84" y="98"/>
                    <a:pt x="87" y="95"/>
                  </a:cubicBezTo>
                  <a:cubicBezTo>
                    <a:pt x="85" y="100"/>
                    <a:pt x="82" y="104"/>
                    <a:pt x="79" y="108"/>
                  </a:cubicBezTo>
                  <a:cubicBezTo>
                    <a:pt x="78" y="109"/>
                    <a:pt x="76" y="110"/>
                    <a:pt x="75" y="111"/>
                  </a:cubicBezTo>
                  <a:cubicBezTo>
                    <a:pt x="76" y="109"/>
                    <a:pt x="77" y="107"/>
                    <a:pt x="78" y="105"/>
                  </a:cubicBezTo>
                  <a:cubicBezTo>
                    <a:pt x="78" y="104"/>
                    <a:pt x="78" y="104"/>
                    <a:pt x="78" y="104"/>
                  </a:cubicBezTo>
                  <a:close/>
                  <a:moveTo>
                    <a:pt x="93" y="90"/>
                  </a:moveTo>
                  <a:cubicBezTo>
                    <a:pt x="97" y="87"/>
                    <a:pt x="100" y="84"/>
                    <a:pt x="103" y="80"/>
                  </a:cubicBezTo>
                  <a:cubicBezTo>
                    <a:pt x="104" y="80"/>
                    <a:pt x="104" y="80"/>
                    <a:pt x="104" y="80"/>
                  </a:cubicBezTo>
                  <a:cubicBezTo>
                    <a:pt x="99" y="86"/>
                    <a:pt x="93" y="93"/>
                    <a:pt x="87" y="99"/>
                  </a:cubicBezTo>
                  <a:cubicBezTo>
                    <a:pt x="87" y="100"/>
                    <a:pt x="86" y="101"/>
                    <a:pt x="85" y="102"/>
                  </a:cubicBezTo>
                  <a:cubicBezTo>
                    <a:pt x="88" y="98"/>
                    <a:pt x="90" y="94"/>
                    <a:pt x="93" y="90"/>
                  </a:cubicBezTo>
                  <a:close/>
                  <a:moveTo>
                    <a:pt x="101" y="79"/>
                  </a:moveTo>
                  <a:cubicBezTo>
                    <a:pt x="102" y="78"/>
                    <a:pt x="102" y="77"/>
                    <a:pt x="103" y="77"/>
                  </a:cubicBezTo>
                  <a:cubicBezTo>
                    <a:pt x="103" y="77"/>
                    <a:pt x="103" y="77"/>
                    <a:pt x="103" y="77"/>
                  </a:cubicBezTo>
                  <a:cubicBezTo>
                    <a:pt x="103" y="77"/>
                    <a:pt x="103" y="77"/>
                    <a:pt x="104" y="77"/>
                  </a:cubicBezTo>
                  <a:cubicBezTo>
                    <a:pt x="103" y="78"/>
                    <a:pt x="102" y="78"/>
                    <a:pt x="101" y="79"/>
                  </a:cubicBezTo>
                  <a:close/>
                  <a:moveTo>
                    <a:pt x="102" y="68"/>
                  </a:moveTo>
                  <a:cubicBezTo>
                    <a:pt x="103" y="67"/>
                    <a:pt x="103" y="65"/>
                    <a:pt x="104" y="64"/>
                  </a:cubicBezTo>
                  <a:cubicBezTo>
                    <a:pt x="108" y="61"/>
                    <a:pt x="112" y="57"/>
                    <a:pt x="116" y="54"/>
                  </a:cubicBezTo>
                  <a:cubicBezTo>
                    <a:pt x="116" y="54"/>
                    <a:pt x="116" y="55"/>
                    <a:pt x="116" y="55"/>
                  </a:cubicBezTo>
                  <a:cubicBezTo>
                    <a:pt x="116" y="55"/>
                    <a:pt x="115" y="55"/>
                    <a:pt x="115" y="55"/>
                  </a:cubicBezTo>
                  <a:cubicBezTo>
                    <a:pt x="111" y="59"/>
                    <a:pt x="106" y="63"/>
                    <a:pt x="102" y="68"/>
                  </a:cubicBezTo>
                  <a:close/>
                  <a:moveTo>
                    <a:pt x="106" y="60"/>
                  </a:moveTo>
                  <a:cubicBezTo>
                    <a:pt x="106" y="60"/>
                    <a:pt x="106" y="60"/>
                    <a:pt x="106" y="60"/>
                  </a:cubicBezTo>
                  <a:cubicBezTo>
                    <a:pt x="107" y="59"/>
                    <a:pt x="108" y="58"/>
                    <a:pt x="110" y="57"/>
                  </a:cubicBezTo>
                  <a:cubicBezTo>
                    <a:pt x="108" y="58"/>
                    <a:pt x="107" y="59"/>
                    <a:pt x="106" y="60"/>
                  </a:cubicBezTo>
                  <a:close/>
                  <a:moveTo>
                    <a:pt x="107" y="57"/>
                  </a:moveTo>
                  <a:cubicBezTo>
                    <a:pt x="107" y="57"/>
                    <a:pt x="107" y="56"/>
                    <a:pt x="108" y="56"/>
                  </a:cubicBezTo>
                  <a:cubicBezTo>
                    <a:pt x="108" y="56"/>
                    <a:pt x="108" y="56"/>
                    <a:pt x="108" y="55"/>
                  </a:cubicBezTo>
                  <a:cubicBezTo>
                    <a:pt x="108" y="55"/>
                    <a:pt x="108" y="55"/>
                    <a:pt x="108" y="55"/>
                  </a:cubicBezTo>
                  <a:cubicBezTo>
                    <a:pt x="109" y="54"/>
                    <a:pt x="110" y="54"/>
                    <a:pt x="112" y="54"/>
                  </a:cubicBezTo>
                  <a:cubicBezTo>
                    <a:pt x="110" y="55"/>
                    <a:pt x="109" y="56"/>
                    <a:pt x="107" y="57"/>
                  </a:cubicBezTo>
                  <a:close/>
                  <a:moveTo>
                    <a:pt x="101" y="53"/>
                  </a:moveTo>
                  <a:cubicBezTo>
                    <a:pt x="97" y="56"/>
                    <a:pt x="92" y="59"/>
                    <a:pt x="88" y="62"/>
                  </a:cubicBezTo>
                  <a:cubicBezTo>
                    <a:pt x="88" y="62"/>
                    <a:pt x="88" y="61"/>
                    <a:pt x="88" y="61"/>
                  </a:cubicBezTo>
                  <a:cubicBezTo>
                    <a:pt x="93" y="57"/>
                    <a:pt x="98" y="53"/>
                    <a:pt x="103" y="49"/>
                  </a:cubicBezTo>
                  <a:cubicBezTo>
                    <a:pt x="102" y="50"/>
                    <a:pt x="102" y="52"/>
                    <a:pt x="101" y="53"/>
                  </a:cubicBezTo>
                  <a:close/>
                  <a:moveTo>
                    <a:pt x="90" y="57"/>
                  </a:moveTo>
                  <a:cubicBezTo>
                    <a:pt x="90" y="57"/>
                    <a:pt x="90" y="56"/>
                    <a:pt x="90" y="56"/>
                  </a:cubicBezTo>
                  <a:cubicBezTo>
                    <a:pt x="94" y="52"/>
                    <a:pt x="99" y="49"/>
                    <a:pt x="104" y="46"/>
                  </a:cubicBezTo>
                  <a:cubicBezTo>
                    <a:pt x="104" y="46"/>
                    <a:pt x="104" y="46"/>
                    <a:pt x="104" y="46"/>
                  </a:cubicBezTo>
                  <a:cubicBezTo>
                    <a:pt x="99" y="50"/>
                    <a:pt x="95" y="53"/>
                    <a:pt x="90" y="57"/>
                  </a:cubicBezTo>
                  <a:close/>
                  <a:moveTo>
                    <a:pt x="76" y="54"/>
                  </a:moveTo>
                  <a:cubicBezTo>
                    <a:pt x="73" y="56"/>
                    <a:pt x="70" y="59"/>
                    <a:pt x="67" y="62"/>
                  </a:cubicBezTo>
                  <a:cubicBezTo>
                    <a:pt x="70" y="59"/>
                    <a:pt x="72" y="56"/>
                    <a:pt x="75" y="53"/>
                  </a:cubicBezTo>
                  <a:cubicBezTo>
                    <a:pt x="75" y="53"/>
                    <a:pt x="76" y="53"/>
                    <a:pt x="76" y="53"/>
                  </a:cubicBezTo>
                  <a:cubicBezTo>
                    <a:pt x="76" y="53"/>
                    <a:pt x="76" y="53"/>
                    <a:pt x="76" y="54"/>
                  </a:cubicBezTo>
                  <a:close/>
                  <a:moveTo>
                    <a:pt x="61" y="63"/>
                  </a:moveTo>
                  <a:cubicBezTo>
                    <a:pt x="60" y="63"/>
                    <a:pt x="59" y="64"/>
                    <a:pt x="58" y="65"/>
                  </a:cubicBezTo>
                  <a:cubicBezTo>
                    <a:pt x="58" y="65"/>
                    <a:pt x="58" y="65"/>
                    <a:pt x="58" y="64"/>
                  </a:cubicBezTo>
                  <a:cubicBezTo>
                    <a:pt x="62" y="60"/>
                    <a:pt x="66" y="56"/>
                    <a:pt x="69" y="52"/>
                  </a:cubicBezTo>
                  <a:cubicBezTo>
                    <a:pt x="72" y="50"/>
                    <a:pt x="74" y="48"/>
                    <a:pt x="77" y="46"/>
                  </a:cubicBezTo>
                  <a:cubicBezTo>
                    <a:pt x="72" y="52"/>
                    <a:pt x="66" y="58"/>
                    <a:pt x="61" y="63"/>
                  </a:cubicBezTo>
                  <a:close/>
                  <a:moveTo>
                    <a:pt x="61" y="57"/>
                  </a:moveTo>
                  <a:cubicBezTo>
                    <a:pt x="60" y="58"/>
                    <a:pt x="59" y="59"/>
                    <a:pt x="58" y="60"/>
                  </a:cubicBezTo>
                  <a:cubicBezTo>
                    <a:pt x="58" y="60"/>
                    <a:pt x="58" y="60"/>
                    <a:pt x="58" y="59"/>
                  </a:cubicBezTo>
                  <a:cubicBezTo>
                    <a:pt x="58" y="59"/>
                    <a:pt x="58" y="59"/>
                    <a:pt x="58" y="59"/>
                  </a:cubicBezTo>
                  <a:cubicBezTo>
                    <a:pt x="59" y="58"/>
                    <a:pt x="61" y="57"/>
                    <a:pt x="62" y="57"/>
                  </a:cubicBezTo>
                  <a:lnTo>
                    <a:pt x="61" y="57"/>
                  </a:lnTo>
                  <a:close/>
                  <a:moveTo>
                    <a:pt x="57" y="61"/>
                  </a:moveTo>
                  <a:cubicBezTo>
                    <a:pt x="55" y="63"/>
                    <a:pt x="53" y="64"/>
                    <a:pt x="51" y="66"/>
                  </a:cubicBezTo>
                  <a:cubicBezTo>
                    <a:pt x="53" y="64"/>
                    <a:pt x="55" y="62"/>
                    <a:pt x="56" y="61"/>
                  </a:cubicBezTo>
                  <a:cubicBezTo>
                    <a:pt x="56" y="61"/>
                    <a:pt x="56" y="61"/>
                    <a:pt x="57" y="61"/>
                  </a:cubicBezTo>
                  <a:close/>
                  <a:moveTo>
                    <a:pt x="53" y="66"/>
                  </a:moveTo>
                  <a:cubicBezTo>
                    <a:pt x="50" y="70"/>
                    <a:pt x="47" y="73"/>
                    <a:pt x="44" y="76"/>
                  </a:cubicBezTo>
                  <a:cubicBezTo>
                    <a:pt x="45" y="75"/>
                    <a:pt x="45" y="74"/>
                    <a:pt x="46" y="73"/>
                  </a:cubicBezTo>
                  <a:cubicBezTo>
                    <a:pt x="48" y="71"/>
                    <a:pt x="51" y="68"/>
                    <a:pt x="53" y="66"/>
                  </a:cubicBezTo>
                  <a:close/>
                  <a:moveTo>
                    <a:pt x="50" y="74"/>
                  </a:moveTo>
                  <a:cubicBezTo>
                    <a:pt x="53" y="73"/>
                    <a:pt x="55" y="71"/>
                    <a:pt x="57" y="69"/>
                  </a:cubicBezTo>
                  <a:cubicBezTo>
                    <a:pt x="57" y="70"/>
                    <a:pt x="56" y="71"/>
                    <a:pt x="56" y="72"/>
                  </a:cubicBezTo>
                  <a:cubicBezTo>
                    <a:pt x="51" y="76"/>
                    <a:pt x="46" y="81"/>
                    <a:pt x="41" y="85"/>
                  </a:cubicBezTo>
                  <a:cubicBezTo>
                    <a:pt x="41" y="85"/>
                    <a:pt x="41" y="84"/>
                    <a:pt x="41" y="84"/>
                  </a:cubicBezTo>
                  <a:cubicBezTo>
                    <a:pt x="44" y="80"/>
                    <a:pt x="47" y="77"/>
                    <a:pt x="50" y="74"/>
                  </a:cubicBezTo>
                  <a:close/>
                  <a:moveTo>
                    <a:pt x="56" y="74"/>
                  </a:moveTo>
                  <a:cubicBezTo>
                    <a:pt x="56" y="75"/>
                    <a:pt x="56" y="75"/>
                    <a:pt x="56" y="76"/>
                  </a:cubicBezTo>
                  <a:cubicBezTo>
                    <a:pt x="55" y="76"/>
                    <a:pt x="55" y="77"/>
                    <a:pt x="54" y="78"/>
                  </a:cubicBezTo>
                  <a:cubicBezTo>
                    <a:pt x="52" y="80"/>
                    <a:pt x="50" y="83"/>
                    <a:pt x="48" y="85"/>
                  </a:cubicBezTo>
                  <a:cubicBezTo>
                    <a:pt x="45" y="88"/>
                    <a:pt x="42" y="90"/>
                    <a:pt x="39" y="92"/>
                  </a:cubicBezTo>
                  <a:cubicBezTo>
                    <a:pt x="40" y="91"/>
                    <a:pt x="40" y="89"/>
                    <a:pt x="40" y="88"/>
                  </a:cubicBezTo>
                  <a:cubicBezTo>
                    <a:pt x="45" y="84"/>
                    <a:pt x="51" y="79"/>
                    <a:pt x="56" y="74"/>
                  </a:cubicBezTo>
                  <a:close/>
                  <a:moveTo>
                    <a:pt x="49" y="100"/>
                  </a:moveTo>
                  <a:cubicBezTo>
                    <a:pt x="49" y="101"/>
                    <a:pt x="49" y="101"/>
                    <a:pt x="49" y="101"/>
                  </a:cubicBezTo>
                  <a:cubicBezTo>
                    <a:pt x="48" y="103"/>
                    <a:pt x="47" y="105"/>
                    <a:pt x="46" y="107"/>
                  </a:cubicBezTo>
                  <a:cubicBezTo>
                    <a:pt x="46" y="107"/>
                    <a:pt x="46" y="106"/>
                    <a:pt x="46" y="106"/>
                  </a:cubicBezTo>
                  <a:cubicBezTo>
                    <a:pt x="47" y="104"/>
                    <a:pt x="48" y="103"/>
                    <a:pt x="49" y="101"/>
                  </a:cubicBezTo>
                  <a:cubicBezTo>
                    <a:pt x="49" y="101"/>
                    <a:pt x="49" y="101"/>
                    <a:pt x="49" y="100"/>
                  </a:cubicBezTo>
                  <a:close/>
                  <a:moveTo>
                    <a:pt x="45" y="101"/>
                  </a:moveTo>
                  <a:cubicBezTo>
                    <a:pt x="45" y="102"/>
                    <a:pt x="45" y="102"/>
                    <a:pt x="44" y="102"/>
                  </a:cubicBezTo>
                  <a:cubicBezTo>
                    <a:pt x="44" y="102"/>
                    <a:pt x="44" y="102"/>
                    <a:pt x="44" y="102"/>
                  </a:cubicBezTo>
                  <a:cubicBezTo>
                    <a:pt x="45" y="101"/>
                    <a:pt x="46" y="100"/>
                    <a:pt x="47" y="99"/>
                  </a:cubicBezTo>
                  <a:cubicBezTo>
                    <a:pt x="46" y="100"/>
                    <a:pt x="46" y="101"/>
                    <a:pt x="45" y="101"/>
                  </a:cubicBezTo>
                  <a:close/>
                  <a:moveTo>
                    <a:pt x="46" y="112"/>
                  </a:moveTo>
                  <a:cubicBezTo>
                    <a:pt x="46" y="113"/>
                    <a:pt x="46" y="113"/>
                    <a:pt x="47" y="114"/>
                  </a:cubicBezTo>
                  <a:cubicBezTo>
                    <a:pt x="47" y="114"/>
                    <a:pt x="46" y="115"/>
                    <a:pt x="46" y="115"/>
                  </a:cubicBezTo>
                  <a:cubicBezTo>
                    <a:pt x="46" y="114"/>
                    <a:pt x="45" y="113"/>
                    <a:pt x="45" y="112"/>
                  </a:cubicBezTo>
                  <a:cubicBezTo>
                    <a:pt x="45" y="112"/>
                    <a:pt x="46" y="112"/>
                    <a:pt x="46" y="112"/>
                  </a:cubicBezTo>
                  <a:close/>
                  <a:moveTo>
                    <a:pt x="46" y="135"/>
                  </a:moveTo>
                  <a:cubicBezTo>
                    <a:pt x="46" y="136"/>
                    <a:pt x="46" y="137"/>
                    <a:pt x="47" y="138"/>
                  </a:cubicBezTo>
                  <a:cubicBezTo>
                    <a:pt x="47" y="139"/>
                    <a:pt x="48" y="140"/>
                    <a:pt x="48" y="141"/>
                  </a:cubicBezTo>
                  <a:cubicBezTo>
                    <a:pt x="47" y="143"/>
                    <a:pt x="47" y="144"/>
                    <a:pt x="46" y="145"/>
                  </a:cubicBezTo>
                  <a:cubicBezTo>
                    <a:pt x="45" y="143"/>
                    <a:pt x="45" y="140"/>
                    <a:pt x="44" y="138"/>
                  </a:cubicBezTo>
                  <a:cubicBezTo>
                    <a:pt x="45" y="137"/>
                    <a:pt x="45" y="136"/>
                    <a:pt x="46" y="135"/>
                  </a:cubicBezTo>
                  <a:close/>
                  <a:moveTo>
                    <a:pt x="50" y="146"/>
                  </a:moveTo>
                  <a:cubicBezTo>
                    <a:pt x="50" y="147"/>
                    <a:pt x="50" y="148"/>
                    <a:pt x="50" y="148"/>
                  </a:cubicBezTo>
                  <a:cubicBezTo>
                    <a:pt x="49" y="149"/>
                    <a:pt x="48" y="150"/>
                    <a:pt x="47" y="150"/>
                  </a:cubicBezTo>
                  <a:cubicBezTo>
                    <a:pt x="47" y="150"/>
                    <a:pt x="47" y="150"/>
                    <a:pt x="47" y="150"/>
                  </a:cubicBezTo>
                  <a:cubicBezTo>
                    <a:pt x="48" y="149"/>
                    <a:pt x="49" y="148"/>
                    <a:pt x="50" y="146"/>
                  </a:cubicBezTo>
                  <a:close/>
                  <a:moveTo>
                    <a:pt x="51" y="150"/>
                  </a:moveTo>
                  <a:cubicBezTo>
                    <a:pt x="51" y="150"/>
                    <a:pt x="51" y="151"/>
                    <a:pt x="51" y="151"/>
                  </a:cubicBezTo>
                  <a:cubicBezTo>
                    <a:pt x="50" y="152"/>
                    <a:pt x="49" y="154"/>
                    <a:pt x="49" y="155"/>
                  </a:cubicBezTo>
                  <a:cubicBezTo>
                    <a:pt x="48" y="154"/>
                    <a:pt x="48" y="153"/>
                    <a:pt x="48" y="152"/>
                  </a:cubicBezTo>
                  <a:cubicBezTo>
                    <a:pt x="49" y="151"/>
                    <a:pt x="50" y="151"/>
                    <a:pt x="51" y="150"/>
                  </a:cubicBezTo>
                  <a:close/>
                  <a:moveTo>
                    <a:pt x="50" y="157"/>
                  </a:moveTo>
                  <a:cubicBezTo>
                    <a:pt x="50" y="156"/>
                    <a:pt x="51" y="155"/>
                    <a:pt x="52" y="154"/>
                  </a:cubicBezTo>
                  <a:cubicBezTo>
                    <a:pt x="52" y="155"/>
                    <a:pt x="52" y="156"/>
                    <a:pt x="52" y="156"/>
                  </a:cubicBezTo>
                  <a:cubicBezTo>
                    <a:pt x="51" y="157"/>
                    <a:pt x="51" y="159"/>
                    <a:pt x="50" y="160"/>
                  </a:cubicBezTo>
                  <a:cubicBezTo>
                    <a:pt x="50" y="159"/>
                    <a:pt x="49" y="158"/>
                    <a:pt x="49" y="158"/>
                  </a:cubicBezTo>
                  <a:cubicBezTo>
                    <a:pt x="49" y="158"/>
                    <a:pt x="50" y="157"/>
                    <a:pt x="50" y="157"/>
                  </a:cubicBezTo>
                  <a:close/>
                  <a:moveTo>
                    <a:pt x="51" y="161"/>
                  </a:moveTo>
                  <a:cubicBezTo>
                    <a:pt x="52" y="161"/>
                    <a:pt x="52" y="160"/>
                    <a:pt x="53" y="159"/>
                  </a:cubicBezTo>
                  <a:cubicBezTo>
                    <a:pt x="53" y="160"/>
                    <a:pt x="53" y="160"/>
                    <a:pt x="53" y="160"/>
                  </a:cubicBezTo>
                  <a:cubicBezTo>
                    <a:pt x="53" y="161"/>
                    <a:pt x="52" y="162"/>
                    <a:pt x="52" y="163"/>
                  </a:cubicBezTo>
                  <a:cubicBezTo>
                    <a:pt x="52" y="163"/>
                    <a:pt x="52" y="163"/>
                    <a:pt x="51" y="163"/>
                  </a:cubicBezTo>
                  <a:cubicBezTo>
                    <a:pt x="51" y="163"/>
                    <a:pt x="51" y="162"/>
                    <a:pt x="50" y="161"/>
                  </a:cubicBezTo>
                  <a:cubicBezTo>
                    <a:pt x="51" y="162"/>
                    <a:pt x="51" y="161"/>
                    <a:pt x="51" y="161"/>
                  </a:cubicBezTo>
                  <a:close/>
                  <a:moveTo>
                    <a:pt x="53" y="165"/>
                  </a:moveTo>
                  <a:cubicBezTo>
                    <a:pt x="54" y="165"/>
                    <a:pt x="54" y="165"/>
                    <a:pt x="54" y="165"/>
                  </a:cubicBezTo>
                  <a:cubicBezTo>
                    <a:pt x="54" y="166"/>
                    <a:pt x="55" y="167"/>
                    <a:pt x="55" y="168"/>
                  </a:cubicBezTo>
                  <a:cubicBezTo>
                    <a:pt x="55" y="169"/>
                    <a:pt x="55" y="169"/>
                    <a:pt x="55" y="170"/>
                  </a:cubicBezTo>
                  <a:cubicBezTo>
                    <a:pt x="54" y="168"/>
                    <a:pt x="53" y="167"/>
                    <a:pt x="52" y="166"/>
                  </a:cubicBezTo>
                  <a:cubicBezTo>
                    <a:pt x="53" y="165"/>
                    <a:pt x="53" y="165"/>
                    <a:pt x="53" y="165"/>
                  </a:cubicBezTo>
                  <a:close/>
                  <a:moveTo>
                    <a:pt x="55" y="173"/>
                  </a:moveTo>
                  <a:cubicBezTo>
                    <a:pt x="55" y="173"/>
                    <a:pt x="54" y="174"/>
                    <a:pt x="54" y="174"/>
                  </a:cubicBezTo>
                  <a:cubicBezTo>
                    <a:pt x="54" y="172"/>
                    <a:pt x="53" y="171"/>
                    <a:pt x="53" y="169"/>
                  </a:cubicBezTo>
                  <a:cubicBezTo>
                    <a:pt x="53" y="170"/>
                    <a:pt x="54" y="172"/>
                    <a:pt x="55" y="173"/>
                  </a:cubicBezTo>
                  <a:close/>
                  <a:moveTo>
                    <a:pt x="56" y="175"/>
                  </a:moveTo>
                  <a:cubicBezTo>
                    <a:pt x="56" y="175"/>
                    <a:pt x="56" y="175"/>
                    <a:pt x="56" y="175"/>
                  </a:cubicBezTo>
                  <a:cubicBezTo>
                    <a:pt x="56" y="175"/>
                    <a:pt x="56" y="176"/>
                    <a:pt x="55" y="177"/>
                  </a:cubicBezTo>
                  <a:cubicBezTo>
                    <a:pt x="55" y="177"/>
                    <a:pt x="55" y="177"/>
                    <a:pt x="55" y="177"/>
                  </a:cubicBezTo>
                  <a:cubicBezTo>
                    <a:pt x="55" y="176"/>
                    <a:pt x="55" y="176"/>
                    <a:pt x="55" y="176"/>
                  </a:cubicBezTo>
                  <a:cubicBezTo>
                    <a:pt x="55" y="176"/>
                    <a:pt x="56" y="175"/>
                    <a:pt x="56" y="175"/>
                  </a:cubicBezTo>
                  <a:close/>
                  <a:moveTo>
                    <a:pt x="58" y="179"/>
                  </a:moveTo>
                  <a:cubicBezTo>
                    <a:pt x="58" y="180"/>
                    <a:pt x="58" y="181"/>
                    <a:pt x="58" y="182"/>
                  </a:cubicBezTo>
                  <a:cubicBezTo>
                    <a:pt x="58" y="181"/>
                    <a:pt x="57" y="181"/>
                    <a:pt x="57" y="180"/>
                  </a:cubicBezTo>
                  <a:cubicBezTo>
                    <a:pt x="56" y="180"/>
                    <a:pt x="56" y="180"/>
                    <a:pt x="56" y="179"/>
                  </a:cubicBezTo>
                  <a:cubicBezTo>
                    <a:pt x="57" y="179"/>
                    <a:pt x="57" y="179"/>
                    <a:pt x="58" y="179"/>
                  </a:cubicBezTo>
                  <a:close/>
                  <a:moveTo>
                    <a:pt x="59" y="184"/>
                  </a:moveTo>
                  <a:cubicBezTo>
                    <a:pt x="59" y="185"/>
                    <a:pt x="59" y="185"/>
                    <a:pt x="59" y="186"/>
                  </a:cubicBezTo>
                  <a:cubicBezTo>
                    <a:pt x="59" y="186"/>
                    <a:pt x="59" y="186"/>
                    <a:pt x="59" y="186"/>
                  </a:cubicBezTo>
                  <a:cubicBezTo>
                    <a:pt x="59" y="185"/>
                    <a:pt x="58" y="184"/>
                    <a:pt x="58" y="183"/>
                  </a:cubicBezTo>
                  <a:cubicBezTo>
                    <a:pt x="58" y="183"/>
                    <a:pt x="58" y="183"/>
                    <a:pt x="59" y="184"/>
                  </a:cubicBezTo>
                  <a:close/>
                  <a:moveTo>
                    <a:pt x="59" y="138"/>
                  </a:moveTo>
                  <a:cubicBezTo>
                    <a:pt x="58" y="137"/>
                    <a:pt x="58" y="136"/>
                    <a:pt x="58" y="135"/>
                  </a:cubicBezTo>
                  <a:cubicBezTo>
                    <a:pt x="58" y="135"/>
                    <a:pt x="59" y="134"/>
                    <a:pt x="59" y="133"/>
                  </a:cubicBezTo>
                  <a:cubicBezTo>
                    <a:pt x="59" y="134"/>
                    <a:pt x="59" y="136"/>
                    <a:pt x="59" y="137"/>
                  </a:cubicBezTo>
                  <a:cubicBezTo>
                    <a:pt x="59" y="137"/>
                    <a:pt x="59" y="137"/>
                    <a:pt x="59" y="138"/>
                  </a:cubicBezTo>
                  <a:close/>
                  <a:moveTo>
                    <a:pt x="58" y="120"/>
                  </a:moveTo>
                  <a:cubicBezTo>
                    <a:pt x="58" y="119"/>
                    <a:pt x="59" y="119"/>
                    <a:pt x="59" y="119"/>
                  </a:cubicBezTo>
                  <a:cubicBezTo>
                    <a:pt x="59" y="120"/>
                    <a:pt x="59" y="121"/>
                    <a:pt x="59" y="123"/>
                  </a:cubicBezTo>
                  <a:cubicBezTo>
                    <a:pt x="59" y="122"/>
                    <a:pt x="58" y="121"/>
                    <a:pt x="58" y="120"/>
                  </a:cubicBezTo>
                  <a:close/>
                  <a:moveTo>
                    <a:pt x="59" y="92"/>
                  </a:moveTo>
                  <a:cubicBezTo>
                    <a:pt x="59" y="93"/>
                    <a:pt x="59" y="93"/>
                    <a:pt x="59" y="93"/>
                  </a:cubicBezTo>
                  <a:cubicBezTo>
                    <a:pt x="58" y="94"/>
                    <a:pt x="58" y="95"/>
                    <a:pt x="57" y="96"/>
                  </a:cubicBezTo>
                  <a:cubicBezTo>
                    <a:pt x="57" y="95"/>
                    <a:pt x="57" y="95"/>
                    <a:pt x="56" y="94"/>
                  </a:cubicBezTo>
                  <a:cubicBezTo>
                    <a:pt x="59" y="91"/>
                    <a:pt x="62" y="89"/>
                    <a:pt x="65" y="86"/>
                  </a:cubicBezTo>
                  <a:cubicBezTo>
                    <a:pt x="65" y="86"/>
                    <a:pt x="65" y="86"/>
                    <a:pt x="65" y="86"/>
                  </a:cubicBezTo>
                  <a:cubicBezTo>
                    <a:pt x="65" y="87"/>
                    <a:pt x="65" y="87"/>
                    <a:pt x="65" y="88"/>
                  </a:cubicBezTo>
                  <a:cubicBezTo>
                    <a:pt x="64" y="89"/>
                    <a:pt x="63" y="90"/>
                    <a:pt x="62" y="90"/>
                  </a:cubicBezTo>
                  <a:cubicBezTo>
                    <a:pt x="62" y="90"/>
                    <a:pt x="61" y="90"/>
                    <a:pt x="61" y="91"/>
                  </a:cubicBezTo>
                  <a:cubicBezTo>
                    <a:pt x="61" y="91"/>
                    <a:pt x="61" y="91"/>
                    <a:pt x="61" y="92"/>
                  </a:cubicBezTo>
                  <a:cubicBezTo>
                    <a:pt x="60" y="91"/>
                    <a:pt x="59" y="91"/>
                    <a:pt x="59" y="92"/>
                  </a:cubicBezTo>
                  <a:close/>
                  <a:moveTo>
                    <a:pt x="61" y="125"/>
                  </a:moveTo>
                  <a:cubicBezTo>
                    <a:pt x="62" y="125"/>
                    <a:pt x="62" y="126"/>
                    <a:pt x="62" y="126"/>
                  </a:cubicBezTo>
                  <a:cubicBezTo>
                    <a:pt x="61" y="126"/>
                    <a:pt x="61" y="126"/>
                    <a:pt x="61" y="127"/>
                  </a:cubicBezTo>
                  <a:cubicBezTo>
                    <a:pt x="61" y="126"/>
                    <a:pt x="61" y="126"/>
                    <a:pt x="61" y="126"/>
                  </a:cubicBezTo>
                  <a:cubicBezTo>
                    <a:pt x="61" y="126"/>
                    <a:pt x="61" y="125"/>
                    <a:pt x="61" y="125"/>
                  </a:cubicBezTo>
                  <a:close/>
                  <a:moveTo>
                    <a:pt x="62" y="173"/>
                  </a:moveTo>
                  <a:cubicBezTo>
                    <a:pt x="62" y="174"/>
                    <a:pt x="61" y="174"/>
                    <a:pt x="61" y="174"/>
                  </a:cubicBezTo>
                  <a:cubicBezTo>
                    <a:pt x="61" y="173"/>
                    <a:pt x="61" y="172"/>
                    <a:pt x="61" y="171"/>
                  </a:cubicBezTo>
                  <a:cubicBezTo>
                    <a:pt x="61" y="172"/>
                    <a:pt x="62" y="173"/>
                    <a:pt x="62" y="173"/>
                  </a:cubicBezTo>
                  <a:close/>
                  <a:moveTo>
                    <a:pt x="61" y="179"/>
                  </a:moveTo>
                  <a:cubicBezTo>
                    <a:pt x="61" y="178"/>
                    <a:pt x="61" y="178"/>
                    <a:pt x="61" y="177"/>
                  </a:cubicBezTo>
                  <a:cubicBezTo>
                    <a:pt x="62" y="177"/>
                    <a:pt x="62" y="177"/>
                    <a:pt x="63" y="176"/>
                  </a:cubicBezTo>
                  <a:cubicBezTo>
                    <a:pt x="63" y="177"/>
                    <a:pt x="63" y="177"/>
                    <a:pt x="63" y="177"/>
                  </a:cubicBezTo>
                  <a:cubicBezTo>
                    <a:pt x="63" y="177"/>
                    <a:pt x="64" y="178"/>
                    <a:pt x="64" y="178"/>
                  </a:cubicBezTo>
                  <a:cubicBezTo>
                    <a:pt x="64" y="179"/>
                    <a:pt x="64" y="180"/>
                    <a:pt x="65" y="181"/>
                  </a:cubicBezTo>
                  <a:cubicBezTo>
                    <a:pt x="65" y="181"/>
                    <a:pt x="66" y="181"/>
                    <a:pt x="66" y="181"/>
                  </a:cubicBezTo>
                  <a:cubicBezTo>
                    <a:pt x="66" y="181"/>
                    <a:pt x="66" y="181"/>
                    <a:pt x="66" y="181"/>
                  </a:cubicBezTo>
                  <a:cubicBezTo>
                    <a:pt x="66" y="182"/>
                    <a:pt x="66" y="182"/>
                    <a:pt x="65" y="183"/>
                  </a:cubicBezTo>
                  <a:cubicBezTo>
                    <a:pt x="65" y="183"/>
                    <a:pt x="65" y="183"/>
                    <a:pt x="65" y="183"/>
                  </a:cubicBezTo>
                  <a:cubicBezTo>
                    <a:pt x="64" y="184"/>
                    <a:pt x="63" y="185"/>
                    <a:pt x="63" y="186"/>
                  </a:cubicBezTo>
                  <a:cubicBezTo>
                    <a:pt x="62" y="186"/>
                    <a:pt x="62" y="185"/>
                    <a:pt x="61" y="185"/>
                  </a:cubicBezTo>
                  <a:cubicBezTo>
                    <a:pt x="61" y="183"/>
                    <a:pt x="61" y="181"/>
                    <a:pt x="61" y="179"/>
                  </a:cubicBezTo>
                  <a:cubicBezTo>
                    <a:pt x="61" y="179"/>
                    <a:pt x="61" y="179"/>
                    <a:pt x="61" y="179"/>
                  </a:cubicBezTo>
                  <a:close/>
                  <a:moveTo>
                    <a:pt x="62" y="189"/>
                  </a:moveTo>
                  <a:cubicBezTo>
                    <a:pt x="63" y="190"/>
                    <a:pt x="63" y="190"/>
                    <a:pt x="64" y="191"/>
                  </a:cubicBezTo>
                  <a:cubicBezTo>
                    <a:pt x="63" y="191"/>
                    <a:pt x="63" y="191"/>
                    <a:pt x="62" y="191"/>
                  </a:cubicBezTo>
                  <a:cubicBezTo>
                    <a:pt x="62" y="191"/>
                    <a:pt x="62" y="191"/>
                    <a:pt x="61" y="190"/>
                  </a:cubicBezTo>
                  <a:cubicBezTo>
                    <a:pt x="62" y="190"/>
                    <a:pt x="62" y="190"/>
                    <a:pt x="62" y="189"/>
                  </a:cubicBezTo>
                  <a:close/>
                  <a:moveTo>
                    <a:pt x="64" y="187"/>
                  </a:moveTo>
                  <a:cubicBezTo>
                    <a:pt x="65" y="186"/>
                    <a:pt x="65" y="185"/>
                    <a:pt x="66" y="184"/>
                  </a:cubicBezTo>
                  <a:cubicBezTo>
                    <a:pt x="67" y="185"/>
                    <a:pt x="68" y="186"/>
                    <a:pt x="70" y="187"/>
                  </a:cubicBezTo>
                  <a:cubicBezTo>
                    <a:pt x="68" y="188"/>
                    <a:pt x="67" y="189"/>
                    <a:pt x="66" y="189"/>
                  </a:cubicBezTo>
                  <a:cubicBezTo>
                    <a:pt x="65" y="189"/>
                    <a:pt x="64" y="188"/>
                    <a:pt x="64" y="187"/>
                  </a:cubicBezTo>
                  <a:close/>
                  <a:moveTo>
                    <a:pt x="67" y="183"/>
                  </a:moveTo>
                  <a:cubicBezTo>
                    <a:pt x="67" y="183"/>
                    <a:pt x="67" y="183"/>
                    <a:pt x="68" y="182"/>
                  </a:cubicBezTo>
                  <a:cubicBezTo>
                    <a:pt x="68" y="183"/>
                    <a:pt x="69" y="184"/>
                    <a:pt x="69" y="184"/>
                  </a:cubicBezTo>
                  <a:cubicBezTo>
                    <a:pt x="68" y="184"/>
                    <a:pt x="68" y="183"/>
                    <a:pt x="67" y="183"/>
                  </a:cubicBezTo>
                  <a:close/>
                  <a:moveTo>
                    <a:pt x="70" y="178"/>
                  </a:moveTo>
                  <a:cubicBezTo>
                    <a:pt x="69" y="178"/>
                    <a:pt x="69" y="178"/>
                    <a:pt x="69" y="178"/>
                  </a:cubicBezTo>
                  <a:cubicBezTo>
                    <a:pt x="69" y="178"/>
                    <a:pt x="68" y="178"/>
                    <a:pt x="68" y="178"/>
                  </a:cubicBezTo>
                  <a:cubicBezTo>
                    <a:pt x="68" y="177"/>
                    <a:pt x="68" y="176"/>
                    <a:pt x="68" y="175"/>
                  </a:cubicBezTo>
                  <a:cubicBezTo>
                    <a:pt x="69" y="176"/>
                    <a:pt x="69" y="177"/>
                    <a:pt x="70" y="178"/>
                  </a:cubicBezTo>
                  <a:close/>
                  <a:moveTo>
                    <a:pt x="69" y="174"/>
                  </a:moveTo>
                  <a:cubicBezTo>
                    <a:pt x="70" y="174"/>
                    <a:pt x="70" y="174"/>
                    <a:pt x="71" y="173"/>
                  </a:cubicBezTo>
                  <a:cubicBezTo>
                    <a:pt x="71" y="174"/>
                    <a:pt x="71" y="174"/>
                    <a:pt x="71" y="174"/>
                  </a:cubicBezTo>
                  <a:cubicBezTo>
                    <a:pt x="71" y="174"/>
                    <a:pt x="70" y="175"/>
                    <a:pt x="70" y="175"/>
                  </a:cubicBezTo>
                  <a:cubicBezTo>
                    <a:pt x="70" y="175"/>
                    <a:pt x="70" y="174"/>
                    <a:pt x="69" y="174"/>
                  </a:cubicBezTo>
                  <a:close/>
                  <a:moveTo>
                    <a:pt x="70" y="149"/>
                  </a:moveTo>
                  <a:cubicBezTo>
                    <a:pt x="69" y="149"/>
                    <a:pt x="69" y="148"/>
                    <a:pt x="69" y="148"/>
                  </a:cubicBezTo>
                  <a:cubicBezTo>
                    <a:pt x="69" y="148"/>
                    <a:pt x="69" y="147"/>
                    <a:pt x="69" y="147"/>
                  </a:cubicBezTo>
                  <a:cubicBezTo>
                    <a:pt x="70" y="146"/>
                    <a:pt x="71" y="145"/>
                    <a:pt x="71" y="144"/>
                  </a:cubicBezTo>
                  <a:cubicBezTo>
                    <a:pt x="72" y="145"/>
                    <a:pt x="72" y="145"/>
                    <a:pt x="72" y="146"/>
                  </a:cubicBezTo>
                  <a:cubicBezTo>
                    <a:pt x="71" y="147"/>
                    <a:pt x="70" y="148"/>
                    <a:pt x="70" y="149"/>
                  </a:cubicBezTo>
                  <a:close/>
                  <a:moveTo>
                    <a:pt x="69" y="109"/>
                  </a:moveTo>
                  <a:cubicBezTo>
                    <a:pt x="69" y="109"/>
                    <a:pt x="69" y="108"/>
                    <a:pt x="69" y="107"/>
                  </a:cubicBezTo>
                  <a:cubicBezTo>
                    <a:pt x="69" y="106"/>
                    <a:pt x="70" y="106"/>
                    <a:pt x="71" y="105"/>
                  </a:cubicBezTo>
                  <a:cubicBezTo>
                    <a:pt x="71" y="106"/>
                    <a:pt x="71" y="106"/>
                    <a:pt x="71" y="107"/>
                  </a:cubicBezTo>
                  <a:cubicBezTo>
                    <a:pt x="71" y="108"/>
                    <a:pt x="70" y="109"/>
                    <a:pt x="69" y="109"/>
                  </a:cubicBezTo>
                  <a:close/>
                  <a:moveTo>
                    <a:pt x="71" y="98"/>
                  </a:moveTo>
                  <a:cubicBezTo>
                    <a:pt x="72" y="97"/>
                    <a:pt x="73" y="96"/>
                    <a:pt x="74" y="95"/>
                  </a:cubicBezTo>
                  <a:cubicBezTo>
                    <a:pt x="74" y="95"/>
                    <a:pt x="73" y="96"/>
                    <a:pt x="73" y="97"/>
                  </a:cubicBezTo>
                  <a:cubicBezTo>
                    <a:pt x="73" y="97"/>
                    <a:pt x="73" y="97"/>
                    <a:pt x="72" y="97"/>
                  </a:cubicBezTo>
                  <a:cubicBezTo>
                    <a:pt x="72" y="97"/>
                    <a:pt x="71" y="98"/>
                    <a:pt x="71" y="98"/>
                  </a:cubicBezTo>
                  <a:close/>
                  <a:moveTo>
                    <a:pt x="75" y="101"/>
                  </a:moveTo>
                  <a:cubicBezTo>
                    <a:pt x="75" y="102"/>
                    <a:pt x="74" y="104"/>
                    <a:pt x="74" y="105"/>
                  </a:cubicBezTo>
                  <a:cubicBezTo>
                    <a:pt x="73" y="106"/>
                    <a:pt x="73" y="106"/>
                    <a:pt x="73" y="106"/>
                  </a:cubicBezTo>
                  <a:cubicBezTo>
                    <a:pt x="73" y="105"/>
                    <a:pt x="72" y="104"/>
                    <a:pt x="72" y="104"/>
                  </a:cubicBezTo>
                  <a:cubicBezTo>
                    <a:pt x="73" y="103"/>
                    <a:pt x="74" y="102"/>
                    <a:pt x="75" y="101"/>
                  </a:cubicBezTo>
                  <a:close/>
                  <a:moveTo>
                    <a:pt x="75" y="119"/>
                  </a:moveTo>
                  <a:cubicBezTo>
                    <a:pt x="75" y="119"/>
                    <a:pt x="75" y="119"/>
                    <a:pt x="75" y="119"/>
                  </a:cubicBezTo>
                  <a:cubicBezTo>
                    <a:pt x="74" y="120"/>
                    <a:pt x="74" y="120"/>
                    <a:pt x="73" y="121"/>
                  </a:cubicBezTo>
                  <a:cubicBezTo>
                    <a:pt x="74" y="120"/>
                    <a:pt x="74" y="120"/>
                    <a:pt x="75" y="119"/>
                  </a:cubicBezTo>
                  <a:cubicBezTo>
                    <a:pt x="75" y="119"/>
                    <a:pt x="75" y="119"/>
                    <a:pt x="75" y="119"/>
                  </a:cubicBezTo>
                  <a:close/>
                  <a:moveTo>
                    <a:pt x="76" y="122"/>
                  </a:moveTo>
                  <a:cubicBezTo>
                    <a:pt x="75" y="123"/>
                    <a:pt x="75" y="123"/>
                    <a:pt x="74" y="124"/>
                  </a:cubicBezTo>
                  <a:cubicBezTo>
                    <a:pt x="74" y="124"/>
                    <a:pt x="74" y="124"/>
                    <a:pt x="74" y="124"/>
                  </a:cubicBezTo>
                  <a:cubicBezTo>
                    <a:pt x="74" y="124"/>
                    <a:pt x="74" y="123"/>
                    <a:pt x="74" y="123"/>
                  </a:cubicBezTo>
                  <a:cubicBezTo>
                    <a:pt x="74" y="123"/>
                    <a:pt x="75" y="122"/>
                    <a:pt x="76" y="122"/>
                  </a:cubicBezTo>
                  <a:close/>
                  <a:moveTo>
                    <a:pt x="76" y="124"/>
                  </a:moveTo>
                  <a:cubicBezTo>
                    <a:pt x="76" y="124"/>
                    <a:pt x="76" y="125"/>
                    <a:pt x="77" y="125"/>
                  </a:cubicBezTo>
                  <a:cubicBezTo>
                    <a:pt x="76" y="125"/>
                    <a:pt x="76" y="126"/>
                    <a:pt x="75" y="126"/>
                  </a:cubicBezTo>
                  <a:cubicBezTo>
                    <a:pt x="75" y="126"/>
                    <a:pt x="75" y="126"/>
                    <a:pt x="75" y="126"/>
                  </a:cubicBezTo>
                  <a:cubicBezTo>
                    <a:pt x="75" y="126"/>
                    <a:pt x="75" y="126"/>
                    <a:pt x="75" y="126"/>
                  </a:cubicBezTo>
                  <a:cubicBezTo>
                    <a:pt x="76" y="125"/>
                    <a:pt x="76" y="125"/>
                    <a:pt x="76" y="124"/>
                  </a:cubicBezTo>
                  <a:close/>
                  <a:moveTo>
                    <a:pt x="76" y="117"/>
                  </a:moveTo>
                  <a:cubicBezTo>
                    <a:pt x="76" y="117"/>
                    <a:pt x="76" y="117"/>
                    <a:pt x="76" y="117"/>
                  </a:cubicBezTo>
                  <a:cubicBezTo>
                    <a:pt x="79" y="114"/>
                    <a:pt x="82" y="111"/>
                    <a:pt x="86" y="109"/>
                  </a:cubicBezTo>
                  <a:cubicBezTo>
                    <a:pt x="83" y="112"/>
                    <a:pt x="81" y="115"/>
                    <a:pt x="79" y="118"/>
                  </a:cubicBezTo>
                  <a:cubicBezTo>
                    <a:pt x="78" y="118"/>
                    <a:pt x="77" y="118"/>
                    <a:pt x="77" y="119"/>
                  </a:cubicBezTo>
                  <a:cubicBezTo>
                    <a:pt x="76" y="118"/>
                    <a:pt x="76" y="118"/>
                    <a:pt x="76" y="117"/>
                  </a:cubicBezTo>
                  <a:close/>
                  <a:moveTo>
                    <a:pt x="79" y="120"/>
                  </a:moveTo>
                  <a:cubicBezTo>
                    <a:pt x="80" y="119"/>
                    <a:pt x="81" y="119"/>
                    <a:pt x="81" y="119"/>
                  </a:cubicBezTo>
                  <a:cubicBezTo>
                    <a:pt x="80" y="120"/>
                    <a:pt x="79" y="122"/>
                    <a:pt x="78" y="123"/>
                  </a:cubicBezTo>
                  <a:cubicBezTo>
                    <a:pt x="78" y="123"/>
                    <a:pt x="78" y="123"/>
                    <a:pt x="78" y="122"/>
                  </a:cubicBezTo>
                  <a:cubicBezTo>
                    <a:pt x="78" y="122"/>
                    <a:pt x="79" y="121"/>
                    <a:pt x="79" y="120"/>
                  </a:cubicBezTo>
                  <a:close/>
                  <a:moveTo>
                    <a:pt x="92" y="118"/>
                  </a:moveTo>
                  <a:cubicBezTo>
                    <a:pt x="91" y="119"/>
                    <a:pt x="90" y="120"/>
                    <a:pt x="90" y="120"/>
                  </a:cubicBezTo>
                  <a:cubicBezTo>
                    <a:pt x="87" y="124"/>
                    <a:pt x="85" y="127"/>
                    <a:pt x="83" y="130"/>
                  </a:cubicBezTo>
                  <a:cubicBezTo>
                    <a:pt x="83" y="130"/>
                    <a:pt x="83" y="130"/>
                    <a:pt x="83" y="130"/>
                  </a:cubicBezTo>
                  <a:cubicBezTo>
                    <a:pt x="82" y="130"/>
                    <a:pt x="81" y="129"/>
                    <a:pt x="80" y="129"/>
                  </a:cubicBezTo>
                  <a:cubicBezTo>
                    <a:pt x="84" y="125"/>
                    <a:pt x="88" y="122"/>
                    <a:pt x="92" y="118"/>
                  </a:cubicBezTo>
                  <a:close/>
                  <a:moveTo>
                    <a:pt x="81" y="131"/>
                  </a:moveTo>
                  <a:cubicBezTo>
                    <a:pt x="81" y="132"/>
                    <a:pt x="81" y="132"/>
                    <a:pt x="80" y="132"/>
                  </a:cubicBezTo>
                  <a:cubicBezTo>
                    <a:pt x="80" y="132"/>
                    <a:pt x="80" y="131"/>
                    <a:pt x="80" y="131"/>
                  </a:cubicBezTo>
                  <a:cubicBezTo>
                    <a:pt x="81" y="131"/>
                    <a:pt x="81" y="131"/>
                    <a:pt x="81" y="131"/>
                  </a:cubicBezTo>
                  <a:close/>
                  <a:moveTo>
                    <a:pt x="83" y="133"/>
                  </a:moveTo>
                  <a:cubicBezTo>
                    <a:pt x="84" y="133"/>
                    <a:pt x="84" y="133"/>
                    <a:pt x="84" y="133"/>
                  </a:cubicBezTo>
                  <a:cubicBezTo>
                    <a:pt x="85" y="133"/>
                    <a:pt x="85" y="133"/>
                    <a:pt x="86" y="133"/>
                  </a:cubicBezTo>
                  <a:cubicBezTo>
                    <a:pt x="85" y="135"/>
                    <a:pt x="84" y="136"/>
                    <a:pt x="84" y="137"/>
                  </a:cubicBezTo>
                  <a:cubicBezTo>
                    <a:pt x="83" y="138"/>
                    <a:pt x="82" y="138"/>
                    <a:pt x="82" y="139"/>
                  </a:cubicBezTo>
                  <a:cubicBezTo>
                    <a:pt x="82" y="138"/>
                    <a:pt x="82" y="137"/>
                    <a:pt x="81" y="136"/>
                  </a:cubicBezTo>
                  <a:cubicBezTo>
                    <a:pt x="82" y="135"/>
                    <a:pt x="83" y="134"/>
                    <a:pt x="83" y="133"/>
                  </a:cubicBezTo>
                  <a:close/>
                  <a:moveTo>
                    <a:pt x="90" y="135"/>
                  </a:moveTo>
                  <a:cubicBezTo>
                    <a:pt x="90" y="135"/>
                    <a:pt x="90" y="135"/>
                    <a:pt x="90" y="135"/>
                  </a:cubicBezTo>
                  <a:cubicBezTo>
                    <a:pt x="88" y="136"/>
                    <a:pt x="87" y="138"/>
                    <a:pt x="85" y="140"/>
                  </a:cubicBezTo>
                  <a:cubicBezTo>
                    <a:pt x="86" y="138"/>
                    <a:pt x="88" y="136"/>
                    <a:pt x="90" y="135"/>
                  </a:cubicBezTo>
                  <a:close/>
                  <a:moveTo>
                    <a:pt x="92" y="135"/>
                  </a:moveTo>
                  <a:cubicBezTo>
                    <a:pt x="92" y="136"/>
                    <a:pt x="93" y="136"/>
                    <a:pt x="93" y="136"/>
                  </a:cubicBezTo>
                  <a:cubicBezTo>
                    <a:pt x="93" y="136"/>
                    <a:pt x="93" y="137"/>
                    <a:pt x="93" y="137"/>
                  </a:cubicBezTo>
                  <a:cubicBezTo>
                    <a:pt x="91" y="138"/>
                    <a:pt x="88" y="140"/>
                    <a:pt x="86" y="141"/>
                  </a:cubicBezTo>
                  <a:cubicBezTo>
                    <a:pt x="88" y="139"/>
                    <a:pt x="90" y="137"/>
                    <a:pt x="92" y="135"/>
                  </a:cubicBezTo>
                  <a:close/>
                  <a:moveTo>
                    <a:pt x="89" y="145"/>
                  </a:moveTo>
                  <a:cubicBezTo>
                    <a:pt x="92" y="143"/>
                    <a:pt x="94" y="141"/>
                    <a:pt x="96" y="139"/>
                  </a:cubicBezTo>
                  <a:cubicBezTo>
                    <a:pt x="96" y="139"/>
                    <a:pt x="96" y="139"/>
                    <a:pt x="97" y="139"/>
                  </a:cubicBezTo>
                  <a:cubicBezTo>
                    <a:pt x="94" y="142"/>
                    <a:pt x="91" y="145"/>
                    <a:pt x="89" y="148"/>
                  </a:cubicBezTo>
                  <a:cubicBezTo>
                    <a:pt x="88" y="148"/>
                    <a:pt x="88" y="148"/>
                    <a:pt x="88" y="148"/>
                  </a:cubicBezTo>
                  <a:cubicBezTo>
                    <a:pt x="88" y="147"/>
                    <a:pt x="89" y="146"/>
                    <a:pt x="89" y="145"/>
                  </a:cubicBezTo>
                  <a:close/>
                  <a:moveTo>
                    <a:pt x="99" y="141"/>
                  </a:moveTo>
                  <a:cubicBezTo>
                    <a:pt x="98" y="142"/>
                    <a:pt x="97" y="144"/>
                    <a:pt x="95" y="145"/>
                  </a:cubicBezTo>
                  <a:cubicBezTo>
                    <a:pt x="95" y="145"/>
                    <a:pt x="95" y="145"/>
                    <a:pt x="95" y="145"/>
                  </a:cubicBezTo>
                  <a:cubicBezTo>
                    <a:pt x="96" y="144"/>
                    <a:pt x="98" y="142"/>
                    <a:pt x="99" y="141"/>
                  </a:cubicBezTo>
                  <a:close/>
                  <a:moveTo>
                    <a:pt x="102" y="143"/>
                  </a:moveTo>
                  <a:cubicBezTo>
                    <a:pt x="103" y="142"/>
                    <a:pt x="104" y="142"/>
                    <a:pt x="106" y="141"/>
                  </a:cubicBezTo>
                  <a:cubicBezTo>
                    <a:pt x="101" y="145"/>
                    <a:pt x="97" y="149"/>
                    <a:pt x="92" y="154"/>
                  </a:cubicBezTo>
                  <a:cubicBezTo>
                    <a:pt x="91" y="155"/>
                    <a:pt x="90" y="155"/>
                    <a:pt x="88" y="156"/>
                  </a:cubicBezTo>
                  <a:cubicBezTo>
                    <a:pt x="89" y="156"/>
                    <a:pt x="89" y="155"/>
                    <a:pt x="89" y="155"/>
                  </a:cubicBezTo>
                  <a:cubicBezTo>
                    <a:pt x="90" y="155"/>
                    <a:pt x="90" y="154"/>
                    <a:pt x="90" y="154"/>
                  </a:cubicBezTo>
                  <a:cubicBezTo>
                    <a:pt x="94" y="151"/>
                    <a:pt x="98" y="147"/>
                    <a:pt x="102" y="143"/>
                  </a:cubicBezTo>
                  <a:close/>
                  <a:moveTo>
                    <a:pt x="105" y="148"/>
                  </a:moveTo>
                  <a:cubicBezTo>
                    <a:pt x="105" y="148"/>
                    <a:pt x="105" y="148"/>
                    <a:pt x="105" y="149"/>
                  </a:cubicBezTo>
                  <a:cubicBezTo>
                    <a:pt x="104" y="149"/>
                    <a:pt x="104" y="149"/>
                    <a:pt x="104" y="149"/>
                  </a:cubicBezTo>
                  <a:cubicBezTo>
                    <a:pt x="102" y="150"/>
                    <a:pt x="100" y="151"/>
                    <a:pt x="98" y="152"/>
                  </a:cubicBezTo>
                  <a:cubicBezTo>
                    <a:pt x="101" y="151"/>
                    <a:pt x="103" y="149"/>
                    <a:pt x="105" y="148"/>
                  </a:cubicBezTo>
                  <a:close/>
                  <a:moveTo>
                    <a:pt x="105" y="151"/>
                  </a:moveTo>
                  <a:cubicBezTo>
                    <a:pt x="105" y="150"/>
                    <a:pt x="106" y="150"/>
                    <a:pt x="107" y="149"/>
                  </a:cubicBezTo>
                  <a:cubicBezTo>
                    <a:pt x="108" y="149"/>
                    <a:pt x="108" y="149"/>
                    <a:pt x="108" y="149"/>
                  </a:cubicBezTo>
                  <a:cubicBezTo>
                    <a:pt x="109" y="149"/>
                    <a:pt x="109" y="148"/>
                    <a:pt x="110" y="148"/>
                  </a:cubicBezTo>
                  <a:cubicBezTo>
                    <a:pt x="110" y="148"/>
                    <a:pt x="110" y="148"/>
                    <a:pt x="111" y="147"/>
                  </a:cubicBezTo>
                  <a:cubicBezTo>
                    <a:pt x="110" y="148"/>
                    <a:pt x="110" y="148"/>
                    <a:pt x="109" y="149"/>
                  </a:cubicBezTo>
                  <a:cubicBezTo>
                    <a:pt x="107" y="150"/>
                    <a:pt x="105" y="151"/>
                    <a:pt x="103" y="153"/>
                  </a:cubicBezTo>
                  <a:cubicBezTo>
                    <a:pt x="103" y="152"/>
                    <a:pt x="104" y="151"/>
                    <a:pt x="105" y="151"/>
                  </a:cubicBezTo>
                  <a:close/>
                  <a:moveTo>
                    <a:pt x="117" y="152"/>
                  </a:moveTo>
                  <a:cubicBezTo>
                    <a:pt x="118" y="151"/>
                    <a:pt x="119" y="151"/>
                    <a:pt x="120" y="150"/>
                  </a:cubicBezTo>
                  <a:cubicBezTo>
                    <a:pt x="119" y="151"/>
                    <a:pt x="118" y="153"/>
                    <a:pt x="117" y="154"/>
                  </a:cubicBezTo>
                  <a:cubicBezTo>
                    <a:pt x="117" y="154"/>
                    <a:pt x="117" y="154"/>
                    <a:pt x="117" y="155"/>
                  </a:cubicBezTo>
                  <a:cubicBezTo>
                    <a:pt x="113" y="157"/>
                    <a:pt x="110" y="159"/>
                    <a:pt x="106" y="161"/>
                  </a:cubicBezTo>
                  <a:cubicBezTo>
                    <a:pt x="110" y="158"/>
                    <a:pt x="114" y="155"/>
                    <a:pt x="117" y="152"/>
                  </a:cubicBezTo>
                  <a:close/>
                  <a:moveTo>
                    <a:pt x="113" y="161"/>
                  </a:moveTo>
                  <a:cubicBezTo>
                    <a:pt x="115" y="159"/>
                    <a:pt x="118" y="158"/>
                    <a:pt x="120" y="156"/>
                  </a:cubicBezTo>
                  <a:cubicBezTo>
                    <a:pt x="120" y="157"/>
                    <a:pt x="119" y="158"/>
                    <a:pt x="118" y="159"/>
                  </a:cubicBezTo>
                  <a:cubicBezTo>
                    <a:pt x="118" y="159"/>
                    <a:pt x="117" y="159"/>
                    <a:pt x="117" y="160"/>
                  </a:cubicBezTo>
                  <a:cubicBezTo>
                    <a:pt x="115" y="160"/>
                    <a:pt x="113" y="161"/>
                    <a:pt x="111" y="162"/>
                  </a:cubicBezTo>
                  <a:cubicBezTo>
                    <a:pt x="112" y="162"/>
                    <a:pt x="112" y="161"/>
                    <a:pt x="113" y="161"/>
                  </a:cubicBezTo>
                  <a:close/>
                  <a:moveTo>
                    <a:pt x="122" y="160"/>
                  </a:moveTo>
                  <a:cubicBezTo>
                    <a:pt x="124" y="159"/>
                    <a:pt x="126" y="158"/>
                    <a:pt x="127" y="157"/>
                  </a:cubicBezTo>
                  <a:cubicBezTo>
                    <a:pt x="127" y="158"/>
                    <a:pt x="126" y="158"/>
                    <a:pt x="125" y="159"/>
                  </a:cubicBezTo>
                  <a:cubicBezTo>
                    <a:pt x="124" y="160"/>
                    <a:pt x="122" y="160"/>
                    <a:pt x="120" y="161"/>
                  </a:cubicBezTo>
                  <a:cubicBezTo>
                    <a:pt x="120" y="161"/>
                    <a:pt x="119" y="162"/>
                    <a:pt x="119" y="162"/>
                  </a:cubicBezTo>
                  <a:cubicBezTo>
                    <a:pt x="120" y="161"/>
                    <a:pt x="121" y="160"/>
                    <a:pt x="122" y="160"/>
                  </a:cubicBezTo>
                  <a:close/>
                  <a:moveTo>
                    <a:pt x="128" y="160"/>
                  </a:moveTo>
                  <a:cubicBezTo>
                    <a:pt x="127" y="160"/>
                    <a:pt x="127" y="161"/>
                    <a:pt x="126" y="161"/>
                  </a:cubicBezTo>
                  <a:cubicBezTo>
                    <a:pt x="126" y="161"/>
                    <a:pt x="126" y="161"/>
                    <a:pt x="126" y="161"/>
                  </a:cubicBezTo>
                  <a:cubicBezTo>
                    <a:pt x="127" y="160"/>
                    <a:pt x="127" y="160"/>
                    <a:pt x="128" y="160"/>
                  </a:cubicBezTo>
                  <a:close/>
                  <a:moveTo>
                    <a:pt x="122" y="164"/>
                  </a:moveTo>
                  <a:cubicBezTo>
                    <a:pt x="121" y="165"/>
                    <a:pt x="120" y="166"/>
                    <a:pt x="119" y="167"/>
                  </a:cubicBezTo>
                  <a:cubicBezTo>
                    <a:pt x="118" y="167"/>
                    <a:pt x="118" y="167"/>
                    <a:pt x="118" y="168"/>
                  </a:cubicBezTo>
                  <a:cubicBezTo>
                    <a:pt x="119" y="166"/>
                    <a:pt x="120" y="165"/>
                    <a:pt x="122" y="164"/>
                  </a:cubicBezTo>
                  <a:close/>
                  <a:moveTo>
                    <a:pt x="129" y="164"/>
                  </a:moveTo>
                  <a:cubicBezTo>
                    <a:pt x="129" y="164"/>
                    <a:pt x="129" y="164"/>
                    <a:pt x="130" y="165"/>
                  </a:cubicBezTo>
                  <a:cubicBezTo>
                    <a:pt x="125" y="168"/>
                    <a:pt x="121" y="172"/>
                    <a:pt x="117" y="176"/>
                  </a:cubicBezTo>
                  <a:cubicBezTo>
                    <a:pt x="115" y="177"/>
                    <a:pt x="113" y="178"/>
                    <a:pt x="111" y="179"/>
                  </a:cubicBezTo>
                  <a:cubicBezTo>
                    <a:pt x="117" y="174"/>
                    <a:pt x="123" y="169"/>
                    <a:pt x="129" y="164"/>
                  </a:cubicBezTo>
                  <a:close/>
                  <a:moveTo>
                    <a:pt x="108" y="177"/>
                  </a:moveTo>
                  <a:cubicBezTo>
                    <a:pt x="108" y="176"/>
                    <a:pt x="109" y="175"/>
                    <a:pt x="110" y="174"/>
                  </a:cubicBezTo>
                  <a:cubicBezTo>
                    <a:pt x="111" y="174"/>
                    <a:pt x="111" y="174"/>
                    <a:pt x="111" y="173"/>
                  </a:cubicBezTo>
                  <a:cubicBezTo>
                    <a:pt x="110" y="175"/>
                    <a:pt x="109" y="176"/>
                    <a:pt x="108" y="177"/>
                  </a:cubicBezTo>
                  <a:close/>
                  <a:moveTo>
                    <a:pt x="108" y="193"/>
                  </a:moveTo>
                  <a:cubicBezTo>
                    <a:pt x="110" y="191"/>
                    <a:pt x="113" y="189"/>
                    <a:pt x="115" y="187"/>
                  </a:cubicBezTo>
                  <a:cubicBezTo>
                    <a:pt x="120" y="182"/>
                    <a:pt x="125" y="178"/>
                    <a:pt x="131" y="173"/>
                  </a:cubicBezTo>
                  <a:cubicBezTo>
                    <a:pt x="130" y="174"/>
                    <a:pt x="130" y="174"/>
                    <a:pt x="130" y="175"/>
                  </a:cubicBezTo>
                  <a:cubicBezTo>
                    <a:pt x="130" y="175"/>
                    <a:pt x="130" y="175"/>
                    <a:pt x="130" y="176"/>
                  </a:cubicBezTo>
                  <a:cubicBezTo>
                    <a:pt x="126" y="179"/>
                    <a:pt x="123" y="182"/>
                    <a:pt x="120" y="186"/>
                  </a:cubicBezTo>
                  <a:cubicBezTo>
                    <a:pt x="116" y="188"/>
                    <a:pt x="112" y="191"/>
                    <a:pt x="108" y="193"/>
                  </a:cubicBezTo>
                  <a:close/>
                  <a:moveTo>
                    <a:pt x="110" y="195"/>
                  </a:moveTo>
                  <a:cubicBezTo>
                    <a:pt x="109" y="196"/>
                    <a:pt x="108" y="196"/>
                    <a:pt x="108" y="197"/>
                  </a:cubicBezTo>
                  <a:cubicBezTo>
                    <a:pt x="108" y="196"/>
                    <a:pt x="108" y="196"/>
                    <a:pt x="107" y="196"/>
                  </a:cubicBezTo>
                  <a:cubicBezTo>
                    <a:pt x="108" y="196"/>
                    <a:pt x="108" y="196"/>
                    <a:pt x="108" y="196"/>
                  </a:cubicBezTo>
                  <a:cubicBezTo>
                    <a:pt x="109" y="195"/>
                    <a:pt x="109" y="195"/>
                    <a:pt x="110" y="195"/>
                  </a:cubicBezTo>
                  <a:close/>
                  <a:moveTo>
                    <a:pt x="125" y="183"/>
                  </a:moveTo>
                  <a:cubicBezTo>
                    <a:pt x="128" y="180"/>
                    <a:pt x="130" y="177"/>
                    <a:pt x="133" y="174"/>
                  </a:cubicBezTo>
                  <a:cubicBezTo>
                    <a:pt x="136" y="172"/>
                    <a:pt x="139" y="169"/>
                    <a:pt x="142" y="167"/>
                  </a:cubicBezTo>
                  <a:cubicBezTo>
                    <a:pt x="143" y="166"/>
                    <a:pt x="145" y="165"/>
                    <a:pt x="146" y="165"/>
                  </a:cubicBezTo>
                  <a:cubicBezTo>
                    <a:pt x="144" y="168"/>
                    <a:pt x="141" y="171"/>
                    <a:pt x="139" y="174"/>
                  </a:cubicBezTo>
                  <a:cubicBezTo>
                    <a:pt x="139" y="174"/>
                    <a:pt x="139" y="174"/>
                    <a:pt x="139" y="174"/>
                  </a:cubicBezTo>
                  <a:cubicBezTo>
                    <a:pt x="138" y="175"/>
                    <a:pt x="137" y="176"/>
                    <a:pt x="136" y="177"/>
                  </a:cubicBezTo>
                  <a:cubicBezTo>
                    <a:pt x="134" y="178"/>
                    <a:pt x="133" y="178"/>
                    <a:pt x="131" y="179"/>
                  </a:cubicBezTo>
                  <a:cubicBezTo>
                    <a:pt x="129" y="180"/>
                    <a:pt x="127" y="182"/>
                    <a:pt x="125" y="183"/>
                  </a:cubicBezTo>
                  <a:close/>
                  <a:moveTo>
                    <a:pt x="130" y="182"/>
                  </a:moveTo>
                  <a:cubicBezTo>
                    <a:pt x="130" y="182"/>
                    <a:pt x="129" y="182"/>
                    <a:pt x="129" y="182"/>
                  </a:cubicBezTo>
                  <a:cubicBezTo>
                    <a:pt x="127" y="184"/>
                    <a:pt x="124" y="185"/>
                    <a:pt x="121" y="187"/>
                  </a:cubicBezTo>
                  <a:cubicBezTo>
                    <a:pt x="124" y="185"/>
                    <a:pt x="127" y="184"/>
                    <a:pt x="130" y="182"/>
                  </a:cubicBezTo>
                  <a:close/>
                  <a:moveTo>
                    <a:pt x="137" y="194"/>
                  </a:moveTo>
                  <a:cubicBezTo>
                    <a:pt x="140" y="192"/>
                    <a:pt x="143" y="191"/>
                    <a:pt x="146" y="189"/>
                  </a:cubicBezTo>
                  <a:cubicBezTo>
                    <a:pt x="143" y="192"/>
                    <a:pt x="140" y="195"/>
                    <a:pt x="137" y="197"/>
                  </a:cubicBezTo>
                  <a:cubicBezTo>
                    <a:pt x="135" y="199"/>
                    <a:pt x="133" y="200"/>
                    <a:pt x="130" y="202"/>
                  </a:cubicBezTo>
                  <a:cubicBezTo>
                    <a:pt x="132" y="199"/>
                    <a:pt x="134" y="196"/>
                    <a:pt x="137" y="194"/>
                  </a:cubicBezTo>
                  <a:close/>
                  <a:moveTo>
                    <a:pt x="127" y="197"/>
                  </a:moveTo>
                  <a:cubicBezTo>
                    <a:pt x="133" y="192"/>
                    <a:pt x="138" y="187"/>
                    <a:pt x="144" y="182"/>
                  </a:cubicBezTo>
                  <a:cubicBezTo>
                    <a:pt x="143" y="184"/>
                    <a:pt x="141" y="185"/>
                    <a:pt x="140" y="187"/>
                  </a:cubicBezTo>
                  <a:cubicBezTo>
                    <a:pt x="138" y="189"/>
                    <a:pt x="136" y="191"/>
                    <a:pt x="134" y="193"/>
                  </a:cubicBezTo>
                  <a:cubicBezTo>
                    <a:pt x="133" y="193"/>
                    <a:pt x="132" y="194"/>
                    <a:pt x="131" y="194"/>
                  </a:cubicBezTo>
                  <a:cubicBezTo>
                    <a:pt x="130" y="195"/>
                    <a:pt x="128" y="196"/>
                    <a:pt x="127" y="197"/>
                  </a:cubicBezTo>
                  <a:close/>
                  <a:moveTo>
                    <a:pt x="144" y="188"/>
                  </a:moveTo>
                  <a:cubicBezTo>
                    <a:pt x="147" y="184"/>
                    <a:pt x="151" y="181"/>
                    <a:pt x="155" y="178"/>
                  </a:cubicBezTo>
                  <a:cubicBezTo>
                    <a:pt x="154" y="179"/>
                    <a:pt x="154" y="180"/>
                    <a:pt x="153" y="181"/>
                  </a:cubicBezTo>
                  <a:cubicBezTo>
                    <a:pt x="152" y="182"/>
                    <a:pt x="151" y="183"/>
                    <a:pt x="151" y="184"/>
                  </a:cubicBezTo>
                  <a:cubicBezTo>
                    <a:pt x="148" y="185"/>
                    <a:pt x="146" y="186"/>
                    <a:pt x="144" y="188"/>
                  </a:cubicBezTo>
                  <a:close/>
                  <a:moveTo>
                    <a:pt x="147" y="183"/>
                  </a:moveTo>
                  <a:cubicBezTo>
                    <a:pt x="149" y="181"/>
                    <a:pt x="151" y="178"/>
                    <a:pt x="154" y="176"/>
                  </a:cubicBezTo>
                  <a:cubicBezTo>
                    <a:pt x="155" y="175"/>
                    <a:pt x="155" y="175"/>
                    <a:pt x="156" y="174"/>
                  </a:cubicBezTo>
                  <a:cubicBezTo>
                    <a:pt x="153" y="177"/>
                    <a:pt x="150" y="180"/>
                    <a:pt x="147" y="183"/>
                  </a:cubicBezTo>
                  <a:close/>
                  <a:moveTo>
                    <a:pt x="151" y="169"/>
                  </a:moveTo>
                  <a:cubicBezTo>
                    <a:pt x="151" y="169"/>
                    <a:pt x="150" y="169"/>
                    <a:pt x="150" y="170"/>
                  </a:cubicBezTo>
                  <a:cubicBezTo>
                    <a:pt x="148" y="171"/>
                    <a:pt x="146" y="171"/>
                    <a:pt x="145" y="172"/>
                  </a:cubicBezTo>
                  <a:cubicBezTo>
                    <a:pt x="145" y="171"/>
                    <a:pt x="146" y="171"/>
                    <a:pt x="147" y="170"/>
                  </a:cubicBezTo>
                  <a:cubicBezTo>
                    <a:pt x="147" y="170"/>
                    <a:pt x="148" y="169"/>
                    <a:pt x="148" y="169"/>
                  </a:cubicBezTo>
                  <a:cubicBezTo>
                    <a:pt x="149" y="169"/>
                    <a:pt x="149" y="169"/>
                    <a:pt x="149" y="169"/>
                  </a:cubicBezTo>
                  <a:cubicBezTo>
                    <a:pt x="152" y="167"/>
                    <a:pt x="154" y="165"/>
                    <a:pt x="157" y="163"/>
                  </a:cubicBezTo>
                  <a:cubicBezTo>
                    <a:pt x="155" y="165"/>
                    <a:pt x="153" y="167"/>
                    <a:pt x="151" y="169"/>
                  </a:cubicBezTo>
                  <a:close/>
                  <a:moveTo>
                    <a:pt x="159" y="173"/>
                  </a:moveTo>
                  <a:cubicBezTo>
                    <a:pt x="160" y="173"/>
                    <a:pt x="160" y="172"/>
                    <a:pt x="160" y="172"/>
                  </a:cubicBezTo>
                  <a:cubicBezTo>
                    <a:pt x="160" y="173"/>
                    <a:pt x="159" y="174"/>
                    <a:pt x="159" y="176"/>
                  </a:cubicBezTo>
                  <a:cubicBezTo>
                    <a:pt x="158" y="176"/>
                    <a:pt x="157" y="177"/>
                    <a:pt x="157" y="177"/>
                  </a:cubicBezTo>
                  <a:cubicBezTo>
                    <a:pt x="158" y="176"/>
                    <a:pt x="158" y="175"/>
                    <a:pt x="159" y="173"/>
                  </a:cubicBezTo>
                  <a:close/>
                  <a:moveTo>
                    <a:pt x="160" y="177"/>
                  </a:moveTo>
                  <a:cubicBezTo>
                    <a:pt x="166" y="171"/>
                    <a:pt x="172" y="165"/>
                    <a:pt x="179" y="160"/>
                  </a:cubicBezTo>
                  <a:cubicBezTo>
                    <a:pt x="178" y="161"/>
                    <a:pt x="177" y="161"/>
                    <a:pt x="177" y="162"/>
                  </a:cubicBezTo>
                  <a:cubicBezTo>
                    <a:pt x="172" y="167"/>
                    <a:pt x="168" y="171"/>
                    <a:pt x="163" y="175"/>
                  </a:cubicBezTo>
                  <a:cubicBezTo>
                    <a:pt x="162" y="176"/>
                    <a:pt x="161" y="176"/>
                    <a:pt x="160" y="177"/>
                  </a:cubicBezTo>
                  <a:cubicBezTo>
                    <a:pt x="160" y="177"/>
                    <a:pt x="160" y="177"/>
                    <a:pt x="160" y="177"/>
                  </a:cubicBezTo>
                  <a:close/>
                  <a:moveTo>
                    <a:pt x="162" y="172"/>
                  </a:moveTo>
                  <a:cubicBezTo>
                    <a:pt x="163" y="170"/>
                    <a:pt x="165" y="167"/>
                    <a:pt x="166" y="165"/>
                  </a:cubicBezTo>
                  <a:cubicBezTo>
                    <a:pt x="167" y="164"/>
                    <a:pt x="168" y="163"/>
                    <a:pt x="169" y="162"/>
                  </a:cubicBezTo>
                  <a:cubicBezTo>
                    <a:pt x="173" y="160"/>
                    <a:pt x="177" y="158"/>
                    <a:pt x="180" y="156"/>
                  </a:cubicBezTo>
                  <a:cubicBezTo>
                    <a:pt x="174" y="161"/>
                    <a:pt x="168" y="166"/>
                    <a:pt x="162" y="172"/>
                  </a:cubicBezTo>
                  <a:close/>
                  <a:moveTo>
                    <a:pt x="183" y="158"/>
                  </a:moveTo>
                  <a:cubicBezTo>
                    <a:pt x="183" y="158"/>
                    <a:pt x="184" y="157"/>
                    <a:pt x="184" y="157"/>
                  </a:cubicBezTo>
                  <a:cubicBezTo>
                    <a:pt x="183" y="159"/>
                    <a:pt x="181" y="160"/>
                    <a:pt x="180" y="162"/>
                  </a:cubicBezTo>
                  <a:cubicBezTo>
                    <a:pt x="180" y="162"/>
                    <a:pt x="180" y="162"/>
                    <a:pt x="179" y="163"/>
                  </a:cubicBezTo>
                  <a:cubicBezTo>
                    <a:pt x="181" y="161"/>
                    <a:pt x="182" y="159"/>
                    <a:pt x="183" y="158"/>
                  </a:cubicBezTo>
                  <a:close/>
                  <a:moveTo>
                    <a:pt x="182" y="154"/>
                  </a:moveTo>
                  <a:cubicBezTo>
                    <a:pt x="182" y="154"/>
                    <a:pt x="182" y="154"/>
                    <a:pt x="182" y="154"/>
                  </a:cubicBezTo>
                  <a:cubicBezTo>
                    <a:pt x="182" y="154"/>
                    <a:pt x="182" y="153"/>
                    <a:pt x="181" y="153"/>
                  </a:cubicBezTo>
                  <a:cubicBezTo>
                    <a:pt x="179" y="154"/>
                    <a:pt x="177" y="155"/>
                    <a:pt x="174" y="157"/>
                  </a:cubicBezTo>
                  <a:cubicBezTo>
                    <a:pt x="178" y="154"/>
                    <a:pt x="181" y="150"/>
                    <a:pt x="184" y="147"/>
                  </a:cubicBezTo>
                  <a:cubicBezTo>
                    <a:pt x="186" y="146"/>
                    <a:pt x="187" y="145"/>
                    <a:pt x="189" y="144"/>
                  </a:cubicBezTo>
                  <a:cubicBezTo>
                    <a:pt x="189" y="144"/>
                    <a:pt x="189" y="144"/>
                    <a:pt x="189" y="144"/>
                  </a:cubicBezTo>
                  <a:cubicBezTo>
                    <a:pt x="189" y="145"/>
                    <a:pt x="189" y="145"/>
                    <a:pt x="189" y="146"/>
                  </a:cubicBezTo>
                  <a:cubicBezTo>
                    <a:pt x="187" y="149"/>
                    <a:pt x="185" y="152"/>
                    <a:pt x="182" y="154"/>
                  </a:cubicBezTo>
                  <a:close/>
                  <a:moveTo>
                    <a:pt x="189" y="133"/>
                  </a:moveTo>
                  <a:cubicBezTo>
                    <a:pt x="188" y="133"/>
                    <a:pt x="188" y="132"/>
                    <a:pt x="188" y="132"/>
                  </a:cubicBezTo>
                  <a:cubicBezTo>
                    <a:pt x="189" y="131"/>
                    <a:pt x="191" y="130"/>
                    <a:pt x="192" y="129"/>
                  </a:cubicBezTo>
                  <a:cubicBezTo>
                    <a:pt x="191" y="130"/>
                    <a:pt x="190" y="132"/>
                    <a:pt x="189" y="133"/>
                  </a:cubicBezTo>
                  <a:close/>
                  <a:moveTo>
                    <a:pt x="193" y="152"/>
                  </a:moveTo>
                  <a:cubicBezTo>
                    <a:pt x="193" y="152"/>
                    <a:pt x="193" y="152"/>
                    <a:pt x="194" y="151"/>
                  </a:cubicBezTo>
                  <a:cubicBezTo>
                    <a:pt x="196" y="149"/>
                    <a:pt x="197" y="147"/>
                    <a:pt x="199" y="145"/>
                  </a:cubicBezTo>
                  <a:cubicBezTo>
                    <a:pt x="199" y="145"/>
                    <a:pt x="199" y="145"/>
                    <a:pt x="199" y="145"/>
                  </a:cubicBezTo>
                  <a:cubicBezTo>
                    <a:pt x="197" y="148"/>
                    <a:pt x="195" y="150"/>
                    <a:pt x="193" y="152"/>
                  </a:cubicBezTo>
                  <a:close/>
                  <a:moveTo>
                    <a:pt x="197" y="143"/>
                  </a:moveTo>
                  <a:cubicBezTo>
                    <a:pt x="200" y="139"/>
                    <a:pt x="203" y="134"/>
                    <a:pt x="206" y="130"/>
                  </a:cubicBezTo>
                  <a:cubicBezTo>
                    <a:pt x="205" y="132"/>
                    <a:pt x="203" y="135"/>
                    <a:pt x="201" y="138"/>
                  </a:cubicBezTo>
                  <a:cubicBezTo>
                    <a:pt x="201" y="138"/>
                    <a:pt x="200" y="139"/>
                    <a:pt x="200" y="139"/>
                  </a:cubicBezTo>
                  <a:cubicBezTo>
                    <a:pt x="199" y="141"/>
                    <a:pt x="198" y="142"/>
                    <a:pt x="197" y="143"/>
                  </a:cubicBezTo>
                  <a:close/>
                  <a:moveTo>
                    <a:pt x="200" y="142"/>
                  </a:moveTo>
                  <a:cubicBezTo>
                    <a:pt x="201" y="140"/>
                    <a:pt x="203" y="138"/>
                    <a:pt x="204" y="136"/>
                  </a:cubicBezTo>
                  <a:cubicBezTo>
                    <a:pt x="207" y="132"/>
                    <a:pt x="211" y="128"/>
                    <a:pt x="214" y="124"/>
                  </a:cubicBezTo>
                  <a:cubicBezTo>
                    <a:pt x="214" y="124"/>
                    <a:pt x="214" y="124"/>
                    <a:pt x="214" y="124"/>
                  </a:cubicBezTo>
                  <a:cubicBezTo>
                    <a:pt x="214" y="124"/>
                    <a:pt x="214" y="123"/>
                    <a:pt x="215" y="123"/>
                  </a:cubicBezTo>
                  <a:cubicBezTo>
                    <a:pt x="215" y="122"/>
                    <a:pt x="216" y="122"/>
                    <a:pt x="217" y="121"/>
                  </a:cubicBezTo>
                  <a:cubicBezTo>
                    <a:pt x="217" y="121"/>
                    <a:pt x="217" y="121"/>
                    <a:pt x="217" y="121"/>
                  </a:cubicBezTo>
                  <a:cubicBezTo>
                    <a:pt x="217" y="121"/>
                    <a:pt x="217" y="121"/>
                    <a:pt x="217" y="122"/>
                  </a:cubicBezTo>
                  <a:cubicBezTo>
                    <a:pt x="217" y="122"/>
                    <a:pt x="217" y="122"/>
                    <a:pt x="217" y="122"/>
                  </a:cubicBezTo>
                  <a:cubicBezTo>
                    <a:pt x="212" y="129"/>
                    <a:pt x="206" y="136"/>
                    <a:pt x="200" y="143"/>
                  </a:cubicBezTo>
                  <a:cubicBezTo>
                    <a:pt x="200" y="143"/>
                    <a:pt x="200" y="142"/>
                    <a:pt x="200" y="142"/>
                  </a:cubicBezTo>
                  <a:close/>
                  <a:moveTo>
                    <a:pt x="215" y="120"/>
                  </a:moveTo>
                  <a:cubicBezTo>
                    <a:pt x="213" y="122"/>
                    <a:pt x="212" y="124"/>
                    <a:pt x="210" y="126"/>
                  </a:cubicBezTo>
                  <a:cubicBezTo>
                    <a:pt x="211" y="125"/>
                    <a:pt x="211" y="124"/>
                    <a:pt x="211" y="124"/>
                  </a:cubicBezTo>
                  <a:cubicBezTo>
                    <a:pt x="213" y="122"/>
                    <a:pt x="214" y="121"/>
                    <a:pt x="215" y="120"/>
                  </a:cubicBezTo>
                  <a:cubicBezTo>
                    <a:pt x="215" y="120"/>
                    <a:pt x="215" y="120"/>
                    <a:pt x="215" y="120"/>
                  </a:cubicBezTo>
                  <a:close/>
                  <a:moveTo>
                    <a:pt x="214" y="115"/>
                  </a:moveTo>
                  <a:cubicBezTo>
                    <a:pt x="214" y="116"/>
                    <a:pt x="214" y="116"/>
                    <a:pt x="213" y="116"/>
                  </a:cubicBezTo>
                  <a:cubicBezTo>
                    <a:pt x="213" y="116"/>
                    <a:pt x="213" y="116"/>
                    <a:pt x="213" y="116"/>
                  </a:cubicBezTo>
                  <a:cubicBezTo>
                    <a:pt x="214" y="115"/>
                    <a:pt x="214" y="114"/>
                    <a:pt x="215" y="113"/>
                  </a:cubicBezTo>
                  <a:cubicBezTo>
                    <a:pt x="215" y="113"/>
                    <a:pt x="216" y="113"/>
                    <a:pt x="216" y="112"/>
                  </a:cubicBezTo>
                  <a:cubicBezTo>
                    <a:pt x="216" y="113"/>
                    <a:pt x="215" y="114"/>
                    <a:pt x="214" y="115"/>
                  </a:cubicBezTo>
                  <a:close/>
                  <a:moveTo>
                    <a:pt x="210" y="109"/>
                  </a:moveTo>
                  <a:cubicBezTo>
                    <a:pt x="210" y="109"/>
                    <a:pt x="210" y="108"/>
                    <a:pt x="210" y="108"/>
                  </a:cubicBezTo>
                  <a:cubicBezTo>
                    <a:pt x="213" y="107"/>
                    <a:pt x="216" y="105"/>
                    <a:pt x="219" y="103"/>
                  </a:cubicBezTo>
                  <a:cubicBezTo>
                    <a:pt x="219" y="104"/>
                    <a:pt x="219" y="104"/>
                    <a:pt x="219" y="104"/>
                  </a:cubicBezTo>
                  <a:cubicBezTo>
                    <a:pt x="216" y="106"/>
                    <a:pt x="213" y="107"/>
                    <a:pt x="210" y="109"/>
                  </a:cubicBezTo>
                  <a:close/>
                  <a:moveTo>
                    <a:pt x="218" y="101"/>
                  </a:moveTo>
                  <a:cubicBezTo>
                    <a:pt x="218" y="100"/>
                    <a:pt x="217" y="100"/>
                    <a:pt x="217" y="100"/>
                  </a:cubicBezTo>
                  <a:cubicBezTo>
                    <a:pt x="211" y="103"/>
                    <a:pt x="205" y="106"/>
                    <a:pt x="199" y="110"/>
                  </a:cubicBezTo>
                  <a:cubicBezTo>
                    <a:pt x="200" y="108"/>
                    <a:pt x="201" y="107"/>
                    <a:pt x="202" y="105"/>
                  </a:cubicBezTo>
                  <a:cubicBezTo>
                    <a:pt x="207" y="103"/>
                    <a:pt x="213" y="100"/>
                    <a:pt x="217" y="97"/>
                  </a:cubicBezTo>
                  <a:cubicBezTo>
                    <a:pt x="218" y="98"/>
                    <a:pt x="218" y="98"/>
                    <a:pt x="218" y="98"/>
                  </a:cubicBezTo>
                  <a:cubicBezTo>
                    <a:pt x="218" y="99"/>
                    <a:pt x="218" y="100"/>
                    <a:pt x="218" y="100"/>
                  </a:cubicBezTo>
                  <a:cubicBezTo>
                    <a:pt x="218" y="101"/>
                    <a:pt x="218" y="101"/>
                    <a:pt x="218" y="101"/>
                  </a:cubicBezTo>
                  <a:close/>
                  <a:moveTo>
                    <a:pt x="199" y="95"/>
                  </a:moveTo>
                  <a:cubicBezTo>
                    <a:pt x="199" y="94"/>
                    <a:pt x="200" y="94"/>
                    <a:pt x="200" y="94"/>
                  </a:cubicBezTo>
                  <a:cubicBezTo>
                    <a:pt x="200" y="93"/>
                    <a:pt x="201" y="93"/>
                    <a:pt x="202" y="93"/>
                  </a:cubicBezTo>
                  <a:cubicBezTo>
                    <a:pt x="201" y="93"/>
                    <a:pt x="200" y="94"/>
                    <a:pt x="199" y="95"/>
                  </a:cubicBezTo>
                  <a:close/>
                  <a:moveTo>
                    <a:pt x="201" y="88"/>
                  </a:moveTo>
                  <a:cubicBezTo>
                    <a:pt x="198" y="89"/>
                    <a:pt x="195" y="90"/>
                    <a:pt x="193" y="91"/>
                  </a:cubicBezTo>
                  <a:cubicBezTo>
                    <a:pt x="194" y="90"/>
                    <a:pt x="195" y="89"/>
                    <a:pt x="196" y="88"/>
                  </a:cubicBezTo>
                  <a:cubicBezTo>
                    <a:pt x="199" y="87"/>
                    <a:pt x="201" y="86"/>
                    <a:pt x="203" y="85"/>
                  </a:cubicBezTo>
                  <a:cubicBezTo>
                    <a:pt x="202" y="86"/>
                    <a:pt x="201" y="87"/>
                    <a:pt x="201" y="88"/>
                  </a:cubicBezTo>
                  <a:close/>
                  <a:moveTo>
                    <a:pt x="199" y="82"/>
                  </a:moveTo>
                  <a:cubicBezTo>
                    <a:pt x="199" y="82"/>
                    <a:pt x="199" y="81"/>
                    <a:pt x="199" y="81"/>
                  </a:cubicBezTo>
                  <a:cubicBezTo>
                    <a:pt x="200" y="81"/>
                    <a:pt x="200" y="80"/>
                    <a:pt x="199" y="80"/>
                  </a:cubicBezTo>
                  <a:cubicBezTo>
                    <a:pt x="202" y="78"/>
                    <a:pt x="206" y="77"/>
                    <a:pt x="209" y="75"/>
                  </a:cubicBezTo>
                  <a:cubicBezTo>
                    <a:pt x="210" y="75"/>
                    <a:pt x="209" y="73"/>
                    <a:pt x="208" y="74"/>
                  </a:cubicBezTo>
                  <a:cubicBezTo>
                    <a:pt x="206" y="75"/>
                    <a:pt x="204" y="76"/>
                    <a:pt x="202" y="76"/>
                  </a:cubicBezTo>
                  <a:cubicBezTo>
                    <a:pt x="202" y="76"/>
                    <a:pt x="202" y="76"/>
                    <a:pt x="202" y="76"/>
                  </a:cubicBezTo>
                  <a:cubicBezTo>
                    <a:pt x="203" y="75"/>
                    <a:pt x="204" y="75"/>
                    <a:pt x="205" y="75"/>
                  </a:cubicBezTo>
                  <a:cubicBezTo>
                    <a:pt x="207" y="74"/>
                    <a:pt x="209" y="73"/>
                    <a:pt x="210" y="72"/>
                  </a:cubicBezTo>
                  <a:cubicBezTo>
                    <a:pt x="211" y="74"/>
                    <a:pt x="211" y="76"/>
                    <a:pt x="212" y="77"/>
                  </a:cubicBezTo>
                  <a:cubicBezTo>
                    <a:pt x="207" y="79"/>
                    <a:pt x="203" y="80"/>
                    <a:pt x="199" y="82"/>
                  </a:cubicBezTo>
                  <a:close/>
                  <a:moveTo>
                    <a:pt x="201" y="74"/>
                  </a:moveTo>
                  <a:cubicBezTo>
                    <a:pt x="200" y="75"/>
                    <a:pt x="199" y="75"/>
                    <a:pt x="198" y="76"/>
                  </a:cubicBezTo>
                  <a:cubicBezTo>
                    <a:pt x="200" y="74"/>
                    <a:pt x="202" y="73"/>
                    <a:pt x="203" y="72"/>
                  </a:cubicBezTo>
                  <a:cubicBezTo>
                    <a:pt x="203" y="73"/>
                    <a:pt x="202" y="73"/>
                    <a:pt x="201" y="74"/>
                  </a:cubicBezTo>
                  <a:close/>
                  <a:moveTo>
                    <a:pt x="187" y="77"/>
                  </a:moveTo>
                  <a:cubicBezTo>
                    <a:pt x="184" y="78"/>
                    <a:pt x="180" y="80"/>
                    <a:pt x="176" y="81"/>
                  </a:cubicBezTo>
                  <a:cubicBezTo>
                    <a:pt x="184" y="76"/>
                    <a:pt x="192" y="72"/>
                    <a:pt x="200" y="70"/>
                  </a:cubicBezTo>
                  <a:cubicBezTo>
                    <a:pt x="196" y="72"/>
                    <a:pt x="192" y="75"/>
                    <a:pt x="187" y="77"/>
                  </a:cubicBezTo>
                  <a:close/>
                  <a:moveTo>
                    <a:pt x="186" y="66"/>
                  </a:moveTo>
                  <a:cubicBezTo>
                    <a:pt x="181" y="68"/>
                    <a:pt x="177" y="70"/>
                    <a:pt x="172" y="72"/>
                  </a:cubicBezTo>
                  <a:cubicBezTo>
                    <a:pt x="171" y="73"/>
                    <a:pt x="170" y="73"/>
                    <a:pt x="169" y="73"/>
                  </a:cubicBezTo>
                  <a:cubicBezTo>
                    <a:pt x="175" y="70"/>
                    <a:pt x="181" y="67"/>
                    <a:pt x="187" y="65"/>
                  </a:cubicBezTo>
                  <a:cubicBezTo>
                    <a:pt x="186" y="65"/>
                    <a:pt x="186" y="66"/>
                    <a:pt x="186" y="66"/>
                  </a:cubicBezTo>
                  <a:close/>
                  <a:moveTo>
                    <a:pt x="171" y="69"/>
                  </a:moveTo>
                  <a:cubicBezTo>
                    <a:pt x="169" y="69"/>
                    <a:pt x="167" y="70"/>
                    <a:pt x="165" y="71"/>
                  </a:cubicBezTo>
                  <a:cubicBezTo>
                    <a:pt x="165" y="71"/>
                    <a:pt x="165" y="71"/>
                    <a:pt x="165" y="71"/>
                  </a:cubicBezTo>
                  <a:cubicBezTo>
                    <a:pt x="166" y="70"/>
                    <a:pt x="167" y="69"/>
                    <a:pt x="168" y="68"/>
                  </a:cubicBezTo>
                  <a:cubicBezTo>
                    <a:pt x="171" y="66"/>
                    <a:pt x="174" y="64"/>
                    <a:pt x="177" y="63"/>
                  </a:cubicBezTo>
                  <a:cubicBezTo>
                    <a:pt x="175" y="65"/>
                    <a:pt x="173" y="67"/>
                    <a:pt x="171" y="69"/>
                  </a:cubicBezTo>
                  <a:close/>
                  <a:moveTo>
                    <a:pt x="157" y="63"/>
                  </a:moveTo>
                  <a:cubicBezTo>
                    <a:pt x="156" y="64"/>
                    <a:pt x="155" y="64"/>
                    <a:pt x="153" y="65"/>
                  </a:cubicBezTo>
                  <a:cubicBezTo>
                    <a:pt x="154" y="64"/>
                    <a:pt x="156" y="63"/>
                    <a:pt x="157" y="62"/>
                  </a:cubicBezTo>
                  <a:cubicBezTo>
                    <a:pt x="158" y="61"/>
                    <a:pt x="159" y="61"/>
                    <a:pt x="161" y="60"/>
                  </a:cubicBezTo>
                  <a:cubicBezTo>
                    <a:pt x="159" y="61"/>
                    <a:pt x="158" y="62"/>
                    <a:pt x="157" y="63"/>
                  </a:cubicBezTo>
                  <a:close/>
                  <a:moveTo>
                    <a:pt x="157" y="71"/>
                  </a:moveTo>
                  <a:cubicBezTo>
                    <a:pt x="159" y="70"/>
                    <a:pt x="162" y="69"/>
                    <a:pt x="164" y="68"/>
                  </a:cubicBezTo>
                  <a:cubicBezTo>
                    <a:pt x="162" y="69"/>
                    <a:pt x="159" y="71"/>
                    <a:pt x="157" y="73"/>
                  </a:cubicBezTo>
                  <a:cubicBezTo>
                    <a:pt x="156" y="73"/>
                    <a:pt x="154" y="73"/>
                    <a:pt x="153" y="73"/>
                  </a:cubicBezTo>
                  <a:cubicBezTo>
                    <a:pt x="154" y="72"/>
                    <a:pt x="155" y="72"/>
                    <a:pt x="157" y="71"/>
                  </a:cubicBezTo>
                  <a:close/>
                  <a:moveTo>
                    <a:pt x="146" y="72"/>
                  </a:moveTo>
                  <a:cubicBezTo>
                    <a:pt x="145" y="72"/>
                    <a:pt x="144" y="73"/>
                    <a:pt x="144" y="73"/>
                  </a:cubicBezTo>
                  <a:cubicBezTo>
                    <a:pt x="145" y="72"/>
                    <a:pt x="145" y="71"/>
                    <a:pt x="146" y="70"/>
                  </a:cubicBezTo>
                  <a:cubicBezTo>
                    <a:pt x="147" y="69"/>
                    <a:pt x="148" y="68"/>
                    <a:pt x="149" y="67"/>
                  </a:cubicBezTo>
                  <a:cubicBezTo>
                    <a:pt x="151" y="67"/>
                    <a:pt x="152" y="67"/>
                    <a:pt x="153" y="66"/>
                  </a:cubicBezTo>
                  <a:cubicBezTo>
                    <a:pt x="151" y="68"/>
                    <a:pt x="149" y="70"/>
                    <a:pt x="146" y="72"/>
                  </a:cubicBezTo>
                  <a:close/>
                  <a:moveTo>
                    <a:pt x="145" y="67"/>
                  </a:moveTo>
                  <a:cubicBezTo>
                    <a:pt x="147" y="65"/>
                    <a:pt x="150" y="63"/>
                    <a:pt x="152" y="61"/>
                  </a:cubicBezTo>
                  <a:cubicBezTo>
                    <a:pt x="151" y="62"/>
                    <a:pt x="149" y="63"/>
                    <a:pt x="148" y="65"/>
                  </a:cubicBezTo>
                  <a:cubicBezTo>
                    <a:pt x="147" y="65"/>
                    <a:pt x="146" y="66"/>
                    <a:pt x="145" y="67"/>
                  </a:cubicBezTo>
                  <a:cubicBezTo>
                    <a:pt x="145" y="67"/>
                    <a:pt x="145" y="67"/>
                    <a:pt x="145" y="67"/>
                  </a:cubicBezTo>
                  <a:close/>
                  <a:moveTo>
                    <a:pt x="138" y="68"/>
                  </a:moveTo>
                  <a:cubicBezTo>
                    <a:pt x="137" y="68"/>
                    <a:pt x="137" y="69"/>
                    <a:pt x="138" y="69"/>
                  </a:cubicBezTo>
                  <a:cubicBezTo>
                    <a:pt x="136" y="71"/>
                    <a:pt x="133" y="73"/>
                    <a:pt x="131" y="75"/>
                  </a:cubicBezTo>
                  <a:cubicBezTo>
                    <a:pt x="132" y="73"/>
                    <a:pt x="133" y="71"/>
                    <a:pt x="134" y="68"/>
                  </a:cubicBezTo>
                  <a:cubicBezTo>
                    <a:pt x="134" y="68"/>
                    <a:pt x="134" y="68"/>
                    <a:pt x="134" y="67"/>
                  </a:cubicBezTo>
                  <a:cubicBezTo>
                    <a:pt x="138" y="65"/>
                    <a:pt x="143" y="62"/>
                    <a:pt x="147" y="60"/>
                  </a:cubicBezTo>
                  <a:cubicBezTo>
                    <a:pt x="149" y="59"/>
                    <a:pt x="151" y="58"/>
                    <a:pt x="154" y="57"/>
                  </a:cubicBezTo>
                  <a:cubicBezTo>
                    <a:pt x="154" y="57"/>
                    <a:pt x="154" y="57"/>
                    <a:pt x="153" y="58"/>
                  </a:cubicBezTo>
                  <a:cubicBezTo>
                    <a:pt x="148" y="61"/>
                    <a:pt x="143" y="64"/>
                    <a:pt x="138" y="68"/>
                  </a:cubicBezTo>
                  <a:close/>
                  <a:moveTo>
                    <a:pt x="144" y="53"/>
                  </a:moveTo>
                  <a:cubicBezTo>
                    <a:pt x="140" y="55"/>
                    <a:pt x="136" y="57"/>
                    <a:pt x="132" y="60"/>
                  </a:cubicBezTo>
                  <a:cubicBezTo>
                    <a:pt x="133" y="59"/>
                    <a:pt x="135" y="57"/>
                    <a:pt x="136" y="56"/>
                  </a:cubicBezTo>
                  <a:cubicBezTo>
                    <a:pt x="140" y="54"/>
                    <a:pt x="143" y="52"/>
                    <a:pt x="147" y="50"/>
                  </a:cubicBezTo>
                  <a:cubicBezTo>
                    <a:pt x="147" y="50"/>
                    <a:pt x="148" y="50"/>
                    <a:pt x="149" y="50"/>
                  </a:cubicBezTo>
                  <a:cubicBezTo>
                    <a:pt x="147" y="51"/>
                    <a:pt x="146" y="52"/>
                    <a:pt x="144" y="53"/>
                  </a:cubicBezTo>
                  <a:close/>
                  <a:moveTo>
                    <a:pt x="132" y="55"/>
                  </a:moveTo>
                  <a:cubicBezTo>
                    <a:pt x="133" y="55"/>
                    <a:pt x="135" y="54"/>
                    <a:pt x="136" y="54"/>
                  </a:cubicBezTo>
                  <a:cubicBezTo>
                    <a:pt x="135" y="55"/>
                    <a:pt x="134" y="55"/>
                    <a:pt x="134" y="56"/>
                  </a:cubicBezTo>
                  <a:cubicBezTo>
                    <a:pt x="133" y="56"/>
                    <a:pt x="132" y="57"/>
                    <a:pt x="132" y="57"/>
                  </a:cubicBezTo>
                  <a:cubicBezTo>
                    <a:pt x="132" y="57"/>
                    <a:pt x="132" y="57"/>
                    <a:pt x="132" y="56"/>
                  </a:cubicBezTo>
                  <a:cubicBezTo>
                    <a:pt x="133" y="56"/>
                    <a:pt x="132" y="56"/>
                    <a:pt x="132" y="55"/>
                  </a:cubicBezTo>
                  <a:close/>
                  <a:moveTo>
                    <a:pt x="142" y="49"/>
                  </a:moveTo>
                  <a:cubicBezTo>
                    <a:pt x="140" y="50"/>
                    <a:pt x="137" y="51"/>
                    <a:pt x="135" y="52"/>
                  </a:cubicBezTo>
                  <a:cubicBezTo>
                    <a:pt x="138" y="49"/>
                    <a:pt x="141" y="47"/>
                    <a:pt x="145" y="45"/>
                  </a:cubicBezTo>
                  <a:cubicBezTo>
                    <a:pt x="147" y="44"/>
                    <a:pt x="149" y="44"/>
                    <a:pt x="151" y="43"/>
                  </a:cubicBezTo>
                  <a:cubicBezTo>
                    <a:pt x="148" y="45"/>
                    <a:pt x="146" y="47"/>
                    <a:pt x="143" y="49"/>
                  </a:cubicBezTo>
                  <a:cubicBezTo>
                    <a:pt x="143" y="49"/>
                    <a:pt x="142" y="49"/>
                    <a:pt x="142" y="49"/>
                  </a:cubicBezTo>
                  <a:close/>
                  <a:moveTo>
                    <a:pt x="131" y="53"/>
                  </a:moveTo>
                  <a:cubicBezTo>
                    <a:pt x="131" y="53"/>
                    <a:pt x="131" y="53"/>
                    <a:pt x="131" y="53"/>
                  </a:cubicBezTo>
                  <a:cubicBezTo>
                    <a:pt x="131" y="53"/>
                    <a:pt x="130" y="53"/>
                    <a:pt x="130" y="53"/>
                  </a:cubicBezTo>
                  <a:cubicBezTo>
                    <a:pt x="130" y="53"/>
                    <a:pt x="130" y="53"/>
                    <a:pt x="130" y="53"/>
                  </a:cubicBezTo>
                  <a:cubicBezTo>
                    <a:pt x="134" y="51"/>
                    <a:pt x="137" y="48"/>
                    <a:pt x="141" y="46"/>
                  </a:cubicBezTo>
                  <a:cubicBezTo>
                    <a:pt x="138" y="48"/>
                    <a:pt x="134" y="50"/>
                    <a:pt x="131" y="53"/>
                  </a:cubicBezTo>
                  <a:close/>
                  <a:moveTo>
                    <a:pt x="127" y="54"/>
                  </a:moveTo>
                  <a:cubicBezTo>
                    <a:pt x="127" y="54"/>
                    <a:pt x="127" y="53"/>
                    <a:pt x="127" y="53"/>
                  </a:cubicBezTo>
                  <a:cubicBezTo>
                    <a:pt x="128" y="52"/>
                    <a:pt x="129" y="52"/>
                    <a:pt x="130" y="51"/>
                  </a:cubicBezTo>
                  <a:cubicBezTo>
                    <a:pt x="132" y="49"/>
                    <a:pt x="135" y="48"/>
                    <a:pt x="137" y="46"/>
                  </a:cubicBezTo>
                  <a:cubicBezTo>
                    <a:pt x="137" y="46"/>
                    <a:pt x="137" y="46"/>
                    <a:pt x="137" y="46"/>
                  </a:cubicBezTo>
                  <a:cubicBezTo>
                    <a:pt x="134" y="49"/>
                    <a:pt x="130" y="51"/>
                    <a:pt x="127" y="54"/>
                  </a:cubicBezTo>
                  <a:close/>
                  <a:moveTo>
                    <a:pt x="127" y="66"/>
                  </a:moveTo>
                  <a:cubicBezTo>
                    <a:pt x="126" y="68"/>
                    <a:pt x="125" y="69"/>
                    <a:pt x="124" y="71"/>
                  </a:cubicBezTo>
                  <a:cubicBezTo>
                    <a:pt x="123" y="71"/>
                    <a:pt x="123" y="72"/>
                    <a:pt x="122" y="72"/>
                  </a:cubicBezTo>
                  <a:cubicBezTo>
                    <a:pt x="123" y="71"/>
                    <a:pt x="124" y="69"/>
                    <a:pt x="124" y="68"/>
                  </a:cubicBezTo>
                  <a:cubicBezTo>
                    <a:pt x="125" y="67"/>
                    <a:pt x="126" y="67"/>
                    <a:pt x="127" y="66"/>
                  </a:cubicBezTo>
                  <a:close/>
                  <a:moveTo>
                    <a:pt x="121" y="67"/>
                  </a:moveTo>
                  <a:cubicBezTo>
                    <a:pt x="122" y="66"/>
                    <a:pt x="122" y="66"/>
                    <a:pt x="123" y="66"/>
                  </a:cubicBezTo>
                  <a:cubicBezTo>
                    <a:pt x="122" y="67"/>
                    <a:pt x="122" y="67"/>
                    <a:pt x="121" y="68"/>
                  </a:cubicBezTo>
                  <a:cubicBezTo>
                    <a:pt x="121" y="68"/>
                    <a:pt x="121" y="68"/>
                    <a:pt x="121" y="68"/>
                  </a:cubicBezTo>
                  <a:cubicBezTo>
                    <a:pt x="121" y="68"/>
                    <a:pt x="121" y="67"/>
                    <a:pt x="121" y="67"/>
                  </a:cubicBezTo>
                  <a:close/>
                  <a:moveTo>
                    <a:pt x="122" y="76"/>
                  </a:moveTo>
                  <a:cubicBezTo>
                    <a:pt x="123" y="74"/>
                    <a:pt x="125" y="73"/>
                    <a:pt x="126" y="72"/>
                  </a:cubicBezTo>
                  <a:cubicBezTo>
                    <a:pt x="128" y="71"/>
                    <a:pt x="129" y="71"/>
                    <a:pt x="130" y="70"/>
                  </a:cubicBezTo>
                  <a:cubicBezTo>
                    <a:pt x="123" y="77"/>
                    <a:pt x="116" y="85"/>
                    <a:pt x="110" y="93"/>
                  </a:cubicBezTo>
                  <a:cubicBezTo>
                    <a:pt x="105" y="98"/>
                    <a:pt x="100" y="102"/>
                    <a:pt x="95" y="107"/>
                  </a:cubicBezTo>
                  <a:cubicBezTo>
                    <a:pt x="94" y="108"/>
                    <a:pt x="92" y="109"/>
                    <a:pt x="90" y="110"/>
                  </a:cubicBezTo>
                  <a:cubicBezTo>
                    <a:pt x="91" y="109"/>
                    <a:pt x="92" y="108"/>
                    <a:pt x="93" y="107"/>
                  </a:cubicBezTo>
                  <a:cubicBezTo>
                    <a:pt x="98" y="101"/>
                    <a:pt x="103" y="95"/>
                    <a:pt x="109" y="89"/>
                  </a:cubicBezTo>
                  <a:cubicBezTo>
                    <a:pt x="113" y="85"/>
                    <a:pt x="118" y="81"/>
                    <a:pt x="122" y="76"/>
                  </a:cubicBezTo>
                  <a:close/>
                  <a:moveTo>
                    <a:pt x="117" y="61"/>
                  </a:moveTo>
                  <a:cubicBezTo>
                    <a:pt x="116" y="62"/>
                    <a:pt x="115" y="63"/>
                    <a:pt x="115" y="64"/>
                  </a:cubicBezTo>
                  <a:cubicBezTo>
                    <a:pt x="116" y="63"/>
                    <a:pt x="117" y="62"/>
                    <a:pt x="118" y="61"/>
                  </a:cubicBezTo>
                  <a:cubicBezTo>
                    <a:pt x="117" y="61"/>
                    <a:pt x="117" y="61"/>
                    <a:pt x="117" y="61"/>
                  </a:cubicBezTo>
                  <a:close/>
                  <a:moveTo>
                    <a:pt x="115" y="51"/>
                  </a:moveTo>
                  <a:cubicBezTo>
                    <a:pt x="114" y="51"/>
                    <a:pt x="113" y="52"/>
                    <a:pt x="111" y="52"/>
                  </a:cubicBezTo>
                  <a:cubicBezTo>
                    <a:pt x="112" y="52"/>
                    <a:pt x="112" y="51"/>
                    <a:pt x="113" y="51"/>
                  </a:cubicBezTo>
                  <a:cubicBezTo>
                    <a:pt x="114" y="50"/>
                    <a:pt x="115" y="50"/>
                    <a:pt x="117" y="50"/>
                  </a:cubicBezTo>
                  <a:cubicBezTo>
                    <a:pt x="116" y="50"/>
                    <a:pt x="116" y="51"/>
                    <a:pt x="115" y="51"/>
                  </a:cubicBezTo>
                  <a:close/>
                  <a:moveTo>
                    <a:pt x="114" y="48"/>
                  </a:moveTo>
                  <a:cubicBezTo>
                    <a:pt x="112" y="48"/>
                    <a:pt x="111" y="49"/>
                    <a:pt x="110" y="49"/>
                  </a:cubicBezTo>
                  <a:cubicBezTo>
                    <a:pt x="112" y="48"/>
                    <a:pt x="114" y="46"/>
                    <a:pt x="116" y="45"/>
                  </a:cubicBezTo>
                  <a:cubicBezTo>
                    <a:pt x="116" y="46"/>
                    <a:pt x="115" y="47"/>
                    <a:pt x="114" y="48"/>
                  </a:cubicBezTo>
                  <a:close/>
                  <a:moveTo>
                    <a:pt x="106" y="50"/>
                  </a:moveTo>
                  <a:cubicBezTo>
                    <a:pt x="105" y="50"/>
                    <a:pt x="104" y="51"/>
                    <a:pt x="104" y="51"/>
                  </a:cubicBezTo>
                  <a:cubicBezTo>
                    <a:pt x="104" y="50"/>
                    <a:pt x="105" y="49"/>
                    <a:pt x="105" y="48"/>
                  </a:cubicBezTo>
                  <a:cubicBezTo>
                    <a:pt x="107" y="46"/>
                    <a:pt x="109" y="44"/>
                    <a:pt x="111" y="43"/>
                  </a:cubicBezTo>
                  <a:cubicBezTo>
                    <a:pt x="111" y="43"/>
                    <a:pt x="112" y="43"/>
                    <a:pt x="112" y="42"/>
                  </a:cubicBezTo>
                  <a:cubicBezTo>
                    <a:pt x="112" y="42"/>
                    <a:pt x="113" y="42"/>
                    <a:pt x="113" y="42"/>
                  </a:cubicBezTo>
                  <a:cubicBezTo>
                    <a:pt x="111" y="45"/>
                    <a:pt x="108" y="47"/>
                    <a:pt x="106" y="50"/>
                  </a:cubicBezTo>
                  <a:close/>
                  <a:moveTo>
                    <a:pt x="106" y="45"/>
                  </a:moveTo>
                  <a:cubicBezTo>
                    <a:pt x="106" y="44"/>
                    <a:pt x="106" y="44"/>
                    <a:pt x="106" y="44"/>
                  </a:cubicBezTo>
                  <a:cubicBezTo>
                    <a:pt x="107" y="43"/>
                    <a:pt x="108" y="43"/>
                    <a:pt x="109" y="42"/>
                  </a:cubicBezTo>
                  <a:cubicBezTo>
                    <a:pt x="109" y="42"/>
                    <a:pt x="109" y="42"/>
                    <a:pt x="109" y="42"/>
                  </a:cubicBezTo>
                  <a:cubicBezTo>
                    <a:pt x="108" y="43"/>
                    <a:pt x="107" y="44"/>
                    <a:pt x="106" y="45"/>
                  </a:cubicBezTo>
                  <a:close/>
                  <a:moveTo>
                    <a:pt x="102" y="45"/>
                  </a:moveTo>
                  <a:cubicBezTo>
                    <a:pt x="99" y="47"/>
                    <a:pt x="95" y="50"/>
                    <a:pt x="92" y="52"/>
                  </a:cubicBezTo>
                  <a:cubicBezTo>
                    <a:pt x="92" y="51"/>
                    <a:pt x="93" y="51"/>
                    <a:pt x="93" y="50"/>
                  </a:cubicBezTo>
                  <a:cubicBezTo>
                    <a:pt x="93" y="50"/>
                    <a:pt x="93" y="50"/>
                    <a:pt x="93" y="50"/>
                  </a:cubicBezTo>
                  <a:cubicBezTo>
                    <a:pt x="97" y="47"/>
                    <a:pt x="100" y="45"/>
                    <a:pt x="104" y="42"/>
                  </a:cubicBezTo>
                  <a:cubicBezTo>
                    <a:pt x="105" y="42"/>
                    <a:pt x="106" y="42"/>
                    <a:pt x="107" y="42"/>
                  </a:cubicBezTo>
                  <a:cubicBezTo>
                    <a:pt x="105" y="43"/>
                    <a:pt x="103" y="45"/>
                    <a:pt x="102" y="45"/>
                  </a:cubicBezTo>
                  <a:close/>
                  <a:moveTo>
                    <a:pt x="99" y="44"/>
                  </a:moveTo>
                  <a:cubicBezTo>
                    <a:pt x="100" y="43"/>
                    <a:pt x="100" y="43"/>
                    <a:pt x="101" y="42"/>
                  </a:cubicBezTo>
                  <a:cubicBezTo>
                    <a:pt x="101" y="42"/>
                    <a:pt x="101" y="42"/>
                    <a:pt x="101" y="42"/>
                  </a:cubicBezTo>
                  <a:cubicBezTo>
                    <a:pt x="101" y="43"/>
                    <a:pt x="100" y="43"/>
                    <a:pt x="99" y="44"/>
                  </a:cubicBezTo>
                  <a:close/>
                  <a:moveTo>
                    <a:pt x="101" y="40"/>
                  </a:moveTo>
                  <a:cubicBezTo>
                    <a:pt x="100" y="40"/>
                    <a:pt x="100" y="41"/>
                    <a:pt x="99" y="41"/>
                  </a:cubicBezTo>
                  <a:cubicBezTo>
                    <a:pt x="99" y="41"/>
                    <a:pt x="99" y="42"/>
                    <a:pt x="99" y="42"/>
                  </a:cubicBezTo>
                  <a:cubicBezTo>
                    <a:pt x="97" y="44"/>
                    <a:pt x="95" y="46"/>
                    <a:pt x="94" y="48"/>
                  </a:cubicBezTo>
                  <a:cubicBezTo>
                    <a:pt x="94" y="46"/>
                    <a:pt x="94" y="45"/>
                    <a:pt x="95" y="44"/>
                  </a:cubicBezTo>
                  <a:cubicBezTo>
                    <a:pt x="95" y="44"/>
                    <a:pt x="95" y="44"/>
                    <a:pt x="95" y="44"/>
                  </a:cubicBezTo>
                  <a:cubicBezTo>
                    <a:pt x="98" y="41"/>
                    <a:pt x="100" y="39"/>
                    <a:pt x="103" y="36"/>
                  </a:cubicBezTo>
                  <a:cubicBezTo>
                    <a:pt x="104" y="36"/>
                    <a:pt x="104" y="36"/>
                    <a:pt x="104" y="36"/>
                  </a:cubicBezTo>
                  <a:cubicBezTo>
                    <a:pt x="103" y="38"/>
                    <a:pt x="102" y="39"/>
                    <a:pt x="101" y="40"/>
                  </a:cubicBezTo>
                  <a:close/>
                  <a:moveTo>
                    <a:pt x="93" y="43"/>
                  </a:moveTo>
                  <a:cubicBezTo>
                    <a:pt x="93" y="43"/>
                    <a:pt x="92" y="43"/>
                    <a:pt x="92" y="43"/>
                  </a:cubicBezTo>
                  <a:cubicBezTo>
                    <a:pt x="94" y="41"/>
                    <a:pt x="96" y="40"/>
                    <a:pt x="98" y="38"/>
                  </a:cubicBezTo>
                  <a:cubicBezTo>
                    <a:pt x="98" y="38"/>
                    <a:pt x="99" y="38"/>
                    <a:pt x="99" y="38"/>
                  </a:cubicBezTo>
                  <a:cubicBezTo>
                    <a:pt x="97" y="39"/>
                    <a:pt x="95" y="41"/>
                    <a:pt x="93" y="43"/>
                  </a:cubicBezTo>
                  <a:close/>
                  <a:moveTo>
                    <a:pt x="90" y="41"/>
                  </a:moveTo>
                  <a:cubicBezTo>
                    <a:pt x="91" y="40"/>
                    <a:pt x="91" y="40"/>
                    <a:pt x="92" y="40"/>
                  </a:cubicBezTo>
                  <a:cubicBezTo>
                    <a:pt x="92" y="40"/>
                    <a:pt x="93" y="39"/>
                    <a:pt x="93" y="39"/>
                  </a:cubicBezTo>
                  <a:cubicBezTo>
                    <a:pt x="92" y="40"/>
                    <a:pt x="91" y="40"/>
                    <a:pt x="90" y="41"/>
                  </a:cubicBezTo>
                  <a:close/>
                  <a:moveTo>
                    <a:pt x="82" y="40"/>
                  </a:moveTo>
                  <a:cubicBezTo>
                    <a:pt x="80" y="41"/>
                    <a:pt x="78" y="43"/>
                    <a:pt x="76" y="44"/>
                  </a:cubicBezTo>
                  <a:cubicBezTo>
                    <a:pt x="78" y="42"/>
                    <a:pt x="80" y="40"/>
                    <a:pt x="81" y="38"/>
                  </a:cubicBezTo>
                  <a:cubicBezTo>
                    <a:pt x="83" y="37"/>
                    <a:pt x="85" y="36"/>
                    <a:pt x="86" y="35"/>
                  </a:cubicBezTo>
                  <a:cubicBezTo>
                    <a:pt x="85" y="36"/>
                    <a:pt x="84" y="38"/>
                    <a:pt x="82" y="40"/>
                  </a:cubicBezTo>
                  <a:close/>
                  <a:moveTo>
                    <a:pt x="79" y="37"/>
                  </a:moveTo>
                  <a:cubicBezTo>
                    <a:pt x="78" y="38"/>
                    <a:pt x="76" y="40"/>
                    <a:pt x="74" y="41"/>
                  </a:cubicBezTo>
                  <a:cubicBezTo>
                    <a:pt x="78" y="38"/>
                    <a:pt x="81" y="35"/>
                    <a:pt x="84" y="31"/>
                  </a:cubicBezTo>
                  <a:cubicBezTo>
                    <a:pt x="85" y="30"/>
                    <a:pt x="86" y="30"/>
                    <a:pt x="87" y="29"/>
                  </a:cubicBezTo>
                  <a:cubicBezTo>
                    <a:pt x="85" y="31"/>
                    <a:pt x="84" y="32"/>
                    <a:pt x="82" y="34"/>
                  </a:cubicBezTo>
                  <a:cubicBezTo>
                    <a:pt x="81" y="35"/>
                    <a:pt x="80" y="36"/>
                    <a:pt x="79" y="37"/>
                  </a:cubicBezTo>
                  <a:close/>
                  <a:moveTo>
                    <a:pt x="85" y="24"/>
                  </a:moveTo>
                  <a:cubicBezTo>
                    <a:pt x="84" y="25"/>
                    <a:pt x="83" y="25"/>
                    <a:pt x="83" y="25"/>
                  </a:cubicBezTo>
                  <a:cubicBezTo>
                    <a:pt x="83" y="25"/>
                    <a:pt x="83" y="25"/>
                    <a:pt x="83" y="25"/>
                  </a:cubicBezTo>
                  <a:cubicBezTo>
                    <a:pt x="83" y="25"/>
                    <a:pt x="83" y="24"/>
                    <a:pt x="83" y="24"/>
                  </a:cubicBezTo>
                  <a:cubicBezTo>
                    <a:pt x="83" y="24"/>
                    <a:pt x="83" y="24"/>
                    <a:pt x="83" y="24"/>
                  </a:cubicBezTo>
                  <a:cubicBezTo>
                    <a:pt x="84" y="24"/>
                    <a:pt x="86" y="23"/>
                    <a:pt x="87" y="23"/>
                  </a:cubicBezTo>
                  <a:cubicBezTo>
                    <a:pt x="87" y="23"/>
                    <a:pt x="86" y="24"/>
                    <a:pt x="85" y="24"/>
                  </a:cubicBezTo>
                  <a:close/>
                  <a:moveTo>
                    <a:pt x="83" y="28"/>
                  </a:moveTo>
                  <a:cubicBezTo>
                    <a:pt x="83" y="29"/>
                    <a:pt x="82" y="29"/>
                    <a:pt x="82" y="29"/>
                  </a:cubicBezTo>
                  <a:cubicBezTo>
                    <a:pt x="81" y="30"/>
                    <a:pt x="80" y="30"/>
                    <a:pt x="79" y="31"/>
                  </a:cubicBezTo>
                  <a:cubicBezTo>
                    <a:pt x="80" y="30"/>
                    <a:pt x="81" y="30"/>
                    <a:pt x="82" y="29"/>
                  </a:cubicBezTo>
                  <a:cubicBezTo>
                    <a:pt x="82" y="29"/>
                    <a:pt x="82" y="29"/>
                    <a:pt x="82" y="29"/>
                  </a:cubicBezTo>
                  <a:cubicBezTo>
                    <a:pt x="82" y="29"/>
                    <a:pt x="83" y="29"/>
                    <a:pt x="83" y="28"/>
                  </a:cubicBezTo>
                  <a:close/>
                  <a:moveTo>
                    <a:pt x="59" y="48"/>
                  </a:moveTo>
                  <a:cubicBezTo>
                    <a:pt x="61" y="46"/>
                    <a:pt x="63" y="44"/>
                    <a:pt x="64" y="41"/>
                  </a:cubicBezTo>
                  <a:cubicBezTo>
                    <a:pt x="66" y="40"/>
                    <a:pt x="67" y="39"/>
                    <a:pt x="69" y="38"/>
                  </a:cubicBezTo>
                  <a:cubicBezTo>
                    <a:pt x="69" y="38"/>
                    <a:pt x="69" y="38"/>
                    <a:pt x="69" y="38"/>
                  </a:cubicBezTo>
                  <a:cubicBezTo>
                    <a:pt x="66" y="42"/>
                    <a:pt x="63" y="45"/>
                    <a:pt x="59" y="48"/>
                  </a:cubicBezTo>
                  <a:close/>
                  <a:moveTo>
                    <a:pt x="61" y="41"/>
                  </a:moveTo>
                  <a:cubicBezTo>
                    <a:pt x="61" y="41"/>
                    <a:pt x="61" y="41"/>
                    <a:pt x="62" y="41"/>
                  </a:cubicBezTo>
                  <a:cubicBezTo>
                    <a:pt x="63" y="40"/>
                    <a:pt x="64" y="39"/>
                    <a:pt x="65" y="38"/>
                  </a:cubicBezTo>
                  <a:cubicBezTo>
                    <a:pt x="65" y="39"/>
                    <a:pt x="64" y="39"/>
                    <a:pt x="64" y="40"/>
                  </a:cubicBezTo>
                  <a:cubicBezTo>
                    <a:pt x="63" y="40"/>
                    <a:pt x="62" y="41"/>
                    <a:pt x="61" y="41"/>
                  </a:cubicBezTo>
                  <a:close/>
                  <a:moveTo>
                    <a:pt x="58" y="46"/>
                  </a:moveTo>
                  <a:cubicBezTo>
                    <a:pt x="58" y="46"/>
                    <a:pt x="59" y="45"/>
                    <a:pt x="59" y="45"/>
                  </a:cubicBezTo>
                  <a:cubicBezTo>
                    <a:pt x="57" y="47"/>
                    <a:pt x="55" y="50"/>
                    <a:pt x="54" y="53"/>
                  </a:cubicBezTo>
                  <a:cubicBezTo>
                    <a:pt x="53" y="53"/>
                    <a:pt x="52" y="54"/>
                    <a:pt x="52" y="54"/>
                  </a:cubicBezTo>
                  <a:cubicBezTo>
                    <a:pt x="54" y="51"/>
                    <a:pt x="56" y="49"/>
                    <a:pt x="58" y="46"/>
                  </a:cubicBezTo>
                  <a:close/>
                  <a:moveTo>
                    <a:pt x="48" y="57"/>
                  </a:moveTo>
                  <a:cubicBezTo>
                    <a:pt x="45" y="58"/>
                    <a:pt x="43" y="60"/>
                    <a:pt x="41" y="61"/>
                  </a:cubicBezTo>
                  <a:cubicBezTo>
                    <a:pt x="42" y="59"/>
                    <a:pt x="44" y="58"/>
                    <a:pt x="45" y="56"/>
                  </a:cubicBezTo>
                  <a:cubicBezTo>
                    <a:pt x="48" y="54"/>
                    <a:pt x="50" y="52"/>
                    <a:pt x="53" y="50"/>
                  </a:cubicBezTo>
                  <a:cubicBezTo>
                    <a:pt x="51" y="52"/>
                    <a:pt x="49" y="54"/>
                    <a:pt x="48" y="57"/>
                  </a:cubicBezTo>
                  <a:close/>
                  <a:moveTo>
                    <a:pt x="50" y="58"/>
                  </a:moveTo>
                  <a:cubicBezTo>
                    <a:pt x="50" y="58"/>
                    <a:pt x="50" y="59"/>
                    <a:pt x="50" y="59"/>
                  </a:cubicBezTo>
                  <a:cubicBezTo>
                    <a:pt x="50" y="59"/>
                    <a:pt x="49" y="59"/>
                    <a:pt x="49" y="59"/>
                  </a:cubicBezTo>
                  <a:cubicBezTo>
                    <a:pt x="47" y="61"/>
                    <a:pt x="44" y="64"/>
                    <a:pt x="42" y="67"/>
                  </a:cubicBezTo>
                  <a:cubicBezTo>
                    <a:pt x="43" y="65"/>
                    <a:pt x="45" y="63"/>
                    <a:pt x="46" y="62"/>
                  </a:cubicBezTo>
                  <a:cubicBezTo>
                    <a:pt x="47" y="60"/>
                    <a:pt x="49" y="59"/>
                    <a:pt x="50" y="58"/>
                  </a:cubicBezTo>
                  <a:close/>
                  <a:moveTo>
                    <a:pt x="39" y="86"/>
                  </a:moveTo>
                  <a:cubicBezTo>
                    <a:pt x="39" y="86"/>
                    <a:pt x="39" y="87"/>
                    <a:pt x="39" y="87"/>
                  </a:cubicBezTo>
                  <a:cubicBezTo>
                    <a:pt x="38" y="88"/>
                    <a:pt x="37" y="89"/>
                    <a:pt x="35" y="90"/>
                  </a:cubicBezTo>
                  <a:cubicBezTo>
                    <a:pt x="35" y="90"/>
                    <a:pt x="35" y="90"/>
                    <a:pt x="35" y="90"/>
                  </a:cubicBezTo>
                  <a:cubicBezTo>
                    <a:pt x="37" y="89"/>
                    <a:pt x="38" y="87"/>
                    <a:pt x="39" y="86"/>
                  </a:cubicBezTo>
                  <a:close/>
                  <a:moveTo>
                    <a:pt x="34" y="102"/>
                  </a:moveTo>
                  <a:cubicBezTo>
                    <a:pt x="35" y="103"/>
                    <a:pt x="35" y="105"/>
                    <a:pt x="36" y="107"/>
                  </a:cubicBezTo>
                  <a:cubicBezTo>
                    <a:pt x="35" y="109"/>
                    <a:pt x="35" y="110"/>
                    <a:pt x="35" y="112"/>
                  </a:cubicBezTo>
                  <a:cubicBezTo>
                    <a:pt x="34" y="111"/>
                    <a:pt x="34" y="110"/>
                    <a:pt x="34" y="109"/>
                  </a:cubicBezTo>
                  <a:cubicBezTo>
                    <a:pt x="34" y="106"/>
                    <a:pt x="34" y="104"/>
                    <a:pt x="34" y="102"/>
                  </a:cubicBezTo>
                  <a:close/>
                  <a:moveTo>
                    <a:pt x="36" y="126"/>
                  </a:moveTo>
                  <a:cubicBezTo>
                    <a:pt x="36" y="127"/>
                    <a:pt x="37" y="128"/>
                    <a:pt x="37" y="129"/>
                  </a:cubicBezTo>
                  <a:cubicBezTo>
                    <a:pt x="37" y="129"/>
                    <a:pt x="37" y="130"/>
                    <a:pt x="37" y="130"/>
                  </a:cubicBezTo>
                  <a:cubicBezTo>
                    <a:pt x="37" y="130"/>
                    <a:pt x="37" y="131"/>
                    <a:pt x="37" y="131"/>
                  </a:cubicBezTo>
                  <a:cubicBezTo>
                    <a:pt x="35" y="128"/>
                    <a:pt x="35" y="128"/>
                    <a:pt x="35" y="128"/>
                  </a:cubicBezTo>
                  <a:cubicBezTo>
                    <a:pt x="36" y="127"/>
                    <a:pt x="36" y="127"/>
                    <a:pt x="36" y="126"/>
                  </a:cubicBezTo>
                  <a:close/>
                  <a:moveTo>
                    <a:pt x="36" y="115"/>
                  </a:moveTo>
                  <a:cubicBezTo>
                    <a:pt x="36" y="115"/>
                    <a:pt x="36" y="115"/>
                    <a:pt x="36" y="115"/>
                  </a:cubicBezTo>
                  <a:cubicBezTo>
                    <a:pt x="36" y="114"/>
                    <a:pt x="36" y="112"/>
                    <a:pt x="36" y="111"/>
                  </a:cubicBezTo>
                  <a:cubicBezTo>
                    <a:pt x="36" y="111"/>
                    <a:pt x="37" y="111"/>
                    <a:pt x="37" y="111"/>
                  </a:cubicBezTo>
                  <a:cubicBezTo>
                    <a:pt x="37" y="111"/>
                    <a:pt x="37" y="112"/>
                    <a:pt x="37" y="113"/>
                  </a:cubicBezTo>
                  <a:cubicBezTo>
                    <a:pt x="37" y="114"/>
                    <a:pt x="36" y="114"/>
                    <a:pt x="36" y="115"/>
                  </a:cubicBezTo>
                  <a:close/>
                  <a:moveTo>
                    <a:pt x="36" y="97"/>
                  </a:moveTo>
                  <a:cubicBezTo>
                    <a:pt x="36" y="97"/>
                    <a:pt x="36" y="98"/>
                    <a:pt x="37" y="99"/>
                  </a:cubicBezTo>
                  <a:cubicBezTo>
                    <a:pt x="37" y="99"/>
                    <a:pt x="37" y="100"/>
                    <a:pt x="36" y="100"/>
                  </a:cubicBezTo>
                  <a:cubicBezTo>
                    <a:pt x="36" y="99"/>
                    <a:pt x="36" y="98"/>
                    <a:pt x="36" y="97"/>
                  </a:cubicBezTo>
                  <a:close/>
                  <a:moveTo>
                    <a:pt x="37" y="94"/>
                  </a:moveTo>
                  <a:cubicBezTo>
                    <a:pt x="37" y="93"/>
                    <a:pt x="36" y="92"/>
                    <a:pt x="36" y="92"/>
                  </a:cubicBezTo>
                  <a:cubicBezTo>
                    <a:pt x="37" y="91"/>
                    <a:pt x="38" y="90"/>
                    <a:pt x="38" y="90"/>
                  </a:cubicBezTo>
                  <a:cubicBezTo>
                    <a:pt x="38" y="91"/>
                    <a:pt x="38" y="92"/>
                    <a:pt x="38" y="93"/>
                  </a:cubicBezTo>
                  <a:cubicBezTo>
                    <a:pt x="37" y="93"/>
                    <a:pt x="37" y="93"/>
                    <a:pt x="37" y="94"/>
                  </a:cubicBezTo>
                  <a:close/>
                  <a:moveTo>
                    <a:pt x="39" y="103"/>
                  </a:moveTo>
                  <a:cubicBezTo>
                    <a:pt x="39" y="103"/>
                    <a:pt x="39" y="103"/>
                    <a:pt x="39" y="103"/>
                  </a:cubicBezTo>
                  <a:cubicBezTo>
                    <a:pt x="39" y="104"/>
                    <a:pt x="38" y="104"/>
                    <a:pt x="38" y="104"/>
                  </a:cubicBezTo>
                  <a:cubicBezTo>
                    <a:pt x="38" y="104"/>
                    <a:pt x="38" y="104"/>
                    <a:pt x="38" y="103"/>
                  </a:cubicBezTo>
                  <a:cubicBezTo>
                    <a:pt x="38" y="103"/>
                    <a:pt x="38" y="103"/>
                    <a:pt x="39" y="103"/>
                  </a:cubicBezTo>
                  <a:close/>
                  <a:moveTo>
                    <a:pt x="38" y="97"/>
                  </a:moveTo>
                  <a:cubicBezTo>
                    <a:pt x="38" y="96"/>
                    <a:pt x="39" y="95"/>
                    <a:pt x="39" y="94"/>
                  </a:cubicBezTo>
                  <a:cubicBezTo>
                    <a:pt x="40" y="93"/>
                    <a:pt x="41" y="93"/>
                    <a:pt x="42" y="92"/>
                  </a:cubicBezTo>
                  <a:cubicBezTo>
                    <a:pt x="41" y="93"/>
                    <a:pt x="40" y="94"/>
                    <a:pt x="39" y="95"/>
                  </a:cubicBezTo>
                  <a:cubicBezTo>
                    <a:pt x="39" y="96"/>
                    <a:pt x="40" y="97"/>
                    <a:pt x="41" y="96"/>
                  </a:cubicBezTo>
                  <a:cubicBezTo>
                    <a:pt x="41" y="96"/>
                    <a:pt x="41" y="96"/>
                    <a:pt x="41" y="96"/>
                  </a:cubicBezTo>
                  <a:cubicBezTo>
                    <a:pt x="41" y="96"/>
                    <a:pt x="41" y="96"/>
                    <a:pt x="41" y="96"/>
                  </a:cubicBezTo>
                  <a:cubicBezTo>
                    <a:pt x="41" y="97"/>
                    <a:pt x="41" y="97"/>
                    <a:pt x="41" y="98"/>
                  </a:cubicBezTo>
                  <a:cubicBezTo>
                    <a:pt x="40" y="98"/>
                    <a:pt x="40" y="99"/>
                    <a:pt x="39" y="99"/>
                  </a:cubicBezTo>
                  <a:cubicBezTo>
                    <a:pt x="39" y="99"/>
                    <a:pt x="39" y="98"/>
                    <a:pt x="38" y="97"/>
                  </a:cubicBezTo>
                  <a:close/>
                  <a:moveTo>
                    <a:pt x="40" y="121"/>
                  </a:moveTo>
                  <a:cubicBezTo>
                    <a:pt x="40" y="121"/>
                    <a:pt x="40" y="121"/>
                    <a:pt x="40" y="121"/>
                  </a:cubicBezTo>
                  <a:cubicBezTo>
                    <a:pt x="40" y="122"/>
                    <a:pt x="41" y="123"/>
                    <a:pt x="41" y="124"/>
                  </a:cubicBezTo>
                  <a:cubicBezTo>
                    <a:pt x="41" y="124"/>
                    <a:pt x="41" y="124"/>
                    <a:pt x="40" y="125"/>
                  </a:cubicBezTo>
                  <a:cubicBezTo>
                    <a:pt x="40" y="123"/>
                    <a:pt x="40" y="122"/>
                    <a:pt x="39" y="121"/>
                  </a:cubicBezTo>
                  <a:cubicBezTo>
                    <a:pt x="39" y="121"/>
                    <a:pt x="40" y="121"/>
                    <a:pt x="40" y="121"/>
                  </a:cubicBezTo>
                  <a:close/>
                  <a:moveTo>
                    <a:pt x="40" y="133"/>
                  </a:moveTo>
                  <a:cubicBezTo>
                    <a:pt x="41" y="134"/>
                    <a:pt x="41" y="136"/>
                    <a:pt x="42" y="138"/>
                  </a:cubicBezTo>
                  <a:cubicBezTo>
                    <a:pt x="42" y="138"/>
                    <a:pt x="41" y="138"/>
                    <a:pt x="41" y="138"/>
                  </a:cubicBezTo>
                  <a:cubicBezTo>
                    <a:pt x="41" y="137"/>
                    <a:pt x="40" y="135"/>
                    <a:pt x="40" y="133"/>
                  </a:cubicBezTo>
                  <a:cubicBezTo>
                    <a:pt x="40" y="133"/>
                    <a:pt x="40" y="133"/>
                    <a:pt x="40" y="133"/>
                  </a:cubicBezTo>
                  <a:close/>
                  <a:moveTo>
                    <a:pt x="41" y="96"/>
                  </a:moveTo>
                  <a:cubicBezTo>
                    <a:pt x="43" y="93"/>
                    <a:pt x="46" y="91"/>
                    <a:pt x="48" y="88"/>
                  </a:cubicBezTo>
                  <a:cubicBezTo>
                    <a:pt x="48" y="89"/>
                    <a:pt x="48" y="90"/>
                    <a:pt x="47" y="90"/>
                  </a:cubicBezTo>
                  <a:cubicBezTo>
                    <a:pt x="47" y="91"/>
                    <a:pt x="47" y="92"/>
                    <a:pt x="46" y="92"/>
                  </a:cubicBezTo>
                  <a:cubicBezTo>
                    <a:pt x="45" y="94"/>
                    <a:pt x="44" y="95"/>
                    <a:pt x="43" y="96"/>
                  </a:cubicBezTo>
                  <a:cubicBezTo>
                    <a:pt x="42" y="96"/>
                    <a:pt x="42" y="96"/>
                    <a:pt x="42" y="96"/>
                  </a:cubicBezTo>
                  <a:cubicBezTo>
                    <a:pt x="42" y="95"/>
                    <a:pt x="41" y="95"/>
                    <a:pt x="41" y="96"/>
                  </a:cubicBezTo>
                  <a:close/>
                  <a:moveTo>
                    <a:pt x="43" y="129"/>
                  </a:moveTo>
                  <a:cubicBezTo>
                    <a:pt x="44" y="130"/>
                    <a:pt x="44" y="132"/>
                    <a:pt x="45" y="133"/>
                  </a:cubicBezTo>
                  <a:cubicBezTo>
                    <a:pt x="44" y="134"/>
                    <a:pt x="44" y="134"/>
                    <a:pt x="43" y="135"/>
                  </a:cubicBezTo>
                  <a:cubicBezTo>
                    <a:pt x="43" y="133"/>
                    <a:pt x="43" y="132"/>
                    <a:pt x="42" y="130"/>
                  </a:cubicBezTo>
                  <a:cubicBezTo>
                    <a:pt x="42" y="130"/>
                    <a:pt x="43" y="129"/>
                    <a:pt x="43" y="129"/>
                  </a:cubicBezTo>
                  <a:close/>
                  <a:moveTo>
                    <a:pt x="42" y="140"/>
                  </a:moveTo>
                  <a:cubicBezTo>
                    <a:pt x="43" y="143"/>
                    <a:pt x="44" y="145"/>
                    <a:pt x="44" y="147"/>
                  </a:cubicBezTo>
                  <a:cubicBezTo>
                    <a:pt x="44" y="145"/>
                    <a:pt x="43" y="143"/>
                    <a:pt x="42" y="141"/>
                  </a:cubicBezTo>
                  <a:cubicBezTo>
                    <a:pt x="42" y="141"/>
                    <a:pt x="42" y="141"/>
                    <a:pt x="42" y="140"/>
                  </a:cubicBezTo>
                  <a:close/>
                  <a:moveTo>
                    <a:pt x="44" y="154"/>
                  </a:moveTo>
                  <a:cubicBezTo>
                    <a:pt x="44" y="154"/>
                    <a:pt x="44" y="154"/>
                    <a:pt x="44" y="154"/>
                  </a:cubicBezTo>
                  <a:cubicBezTo>
                    <a:pt x="45" y="157"/>
                    <a:pt x="45" y="160"/>
                    <a:pt x="46" y="164"/>
                  </a:cubicBezTo>
                  <a:cubicBezTo>
                    <a:pt x="45" y="160"/>
                    <a:pt x="44" y="157"/>
                    <a:pt x="44" y="154"/>
                  </a:cubicBezTo>
                  <a:cubicBezTo>
                    <a:pt x="44" y="154"/>
                    <a:pt x="44" y="154"/>
                    <a:pt x="44" y="154"/>
                  </a:cubicBezTo>
                  <a:close/>
                  <a:moveTo>
                    <a:pt x="43" y="174"/>
                  </a:moveTo>
                  <a:cubicBezTo>
                    <a:pt x="43" y="175"/>
                    <a:pt x="44" y="176"/>
                    <a:pt x="44" y="178"/>
                  </a:cubicBezTo>
                  <a:cubicBezTo>
                    <a:pt x="44" y="178"/>
                    <a:pt x="44" y="178"/>
                    <a:pt x="44" y="178"/>
                  </a:cubicBezTo>
                  <a:cubicBezTo>
                    <a:pt x="43" y="176"/>
                    <a:pt x="42" y="175"/>
                    <a:pt x="41" y="174"/>
                  </a:cubicBezTo>
                  <a:cubicBezTo>
                    <a:pt x="41" y="173"/>
                    <a:pt x="41" y="172"/>
                    <a:pt x="41" y="171"/>
                  </a:cubicBezTo>
                  <a:cubicBezTo>
                    <a:pt x="42" y="172"/>
                    <a:pt x="42" y="173"/>
                    <a:pt x="43" y="174"/>
                  </a:cubicBezTo>
                  <a:close/>
                  <a:moveTo>
                    <a:pt x="42" y="176"/>
                  </a:moveTo>
                  <a:cubicBezTo>
                    <a:pt x="43" y="178"/>
                    <a:pt x="44" y="180"/>
                    <a:pt x="45" y="181"/>
                  </a:cubicBezTo>
                  <a:cubicBezTo>
                    <a:pt x="46" y="183"/>
                    <a:pt x="46" y="184"/>
                    <a:pt x="47" y="186"/>
                  </a:cubicBezTo>
                  <a:cubicBezTo>
                    <a:pt x="47" y="187"/>
                    <a:pt x="46" y="188"/>
                    <a:pt x="45" y="190"/>
                  </a:cubicBezTo>
                  <a:cubicBezTo>
                    <a:pt x="44" y="187"/>
                    <a:pt x="43" y="185"/>
                    <a:pt x="42" y="182"/>
                  </a:cubicBezTo>
                  <a:cubicBezTo>
                    <a:pt x="42" y="180"/>
                    <a:pt x="42" y="178"/>
                    <a:pt x="42" y="176"/>
                  </a:cubicBezTo>
                  <a:close/>
                  <a:moveTo>
                    <a:pt x="46" y="192"/>
                  </a:moveTo>
                  <a:cubicBezTo>
                    <a:pt x="47" y="191"/>
                    <a:pt x="47" y="190"/>
                    <a:pt x="48" y="188"/>
                  </a:cubicBezTo>
                  <a:cubicBezTo>
                    <a:pt x="49" y="192"/>
                    <a:pt x="50" y="196"/>
                    <a:pt x="52" y="200"/>
                  </a:cubicBezTo>
                  <a:cubicBezTo>
                    <a:pt x="51" y="200"/>
                    <a:pt x="51" y="199"/>
                    <a:pt x="51" y="199"/>
                  </a:cubicBezTo>
                  <a:cubicBezTo>
                    <a:pt x="49" y="197"/>
                    <a:pt x="47" y="194"/>
                    <a:pt x="46" y="192"/>
                  </a:cubicBezTo>
                  <a:cubicBezTo>
                    <a:pt x="46" y="192"/>
                    <a:pt x="46" y="192"/>
                    <a:pt x="46" y="192"/>
                  </a:cubicBezTo>
                  <a:close/>
                  <a:moveTo>
                    <a:pt x="50" y="174"/>
                  </a:moveTo>
                  <a:cubicBezTo>
                    <a:pt x="50" y="171"/>
                    <a:pt x="49" y="168"/>
                    <a:pt x="48" y="165"/>
                  </a:cubicBezTo>
                  <a:cubicBezTo>
                    <a:pt x="48" y="163"/>
                    <a:pt x="48" y="162"/>
                    <a:pt x="48" y="161"/>
                  </a:cubicBezTo>
                  <a:cubicBezTo>
                    <a:pt x="48" y="161"/>
                    <a:pt x="48" y="162"/>
                    <a:pt x="49" y="162"/>
                  </a:cubicBezTo>
                  <a:cubicBezTo>
                    <a:pt x="49" y="163"/>
                    <a:pt x="49" y="163"/>
                    <a:pt x="49" y="164"/>
                  </a:cubicBezTo>
                  <a:cubicBezTo>
                    <a:pt x="49" y="165"/>
                    <a:pt x="50" y="165"/>
                    <a:pt x="50" y="165"/>
                  </a:cubicBezTo>
                  <a:cubicBezTo>
                    <a:pt x="50" y="166"/>
                    <a:pt x="49" y="166"/>
                    <a:pt x="49" y="166"/>
                  </a:cubicBezTo>
                  <a:cubicBezTo>
                    <a:pt x="49" y="167"/>
                    <a:pt x="49" y="167"/>
                    <a:pt x="50" y="167"/>
                  </a:cubicBezTo>
                  <a:cubicBezTo>
                    <a:pt x="51" y="170"/>
                    <a:pt x="52" y="173"/>
                    <a:pt x="53" y="175"/>
                  </a:cubicBezTo>
                  <a:cubicBezTo>
                    <a:pt x="53" y="176"/>
                    <a:pt x="52" y="176"/>
                    <a:pt x="52" y="176"/>
                  </a:cubicBezTo>
                  <a:cubicBezTo>
                    <a:pt x="51" y="176"/>
                    <a:pt x="51" y="175"/>
                    <a:pt x="50" y="174"/>
                  </a:cubicBezTo>
                  <a:close/>
                  <a:moveTo>
                    <a:pt x="51" y="186"/>
                  </a:moveTo>
                  <a:cubicBezTo>
                    <a:pt x="50" y="185"/>
                    <a:pt x="50" y="184"/>
                    <a:pt x="49" y="183"/>
                  </a:cubicBezTo>
                  <a:cubicBezTo>
                    <a:pt x="49" y="182"/>
                    <a:pt x="50" y="182"/>
                    <a:pt x="50" y="181"/>
                  </a:cubicBezTo>
                  <a:cubicBezTo>
                    <a:pt x="50" y="181"/>
                    <a:pt x="50" y="181"/>
                    <a:pt x="50" y="181"/>
                  </a:cubicBezTo>
                  <a:cubicBezTo>
                    <a:pt x="50" y="183"/>
                    <a:pt x="51" y="184"/>
                    <a:pt x="51" y="186"/>
                  </a:cubicBezTo>
                  <a:close/>
                  <a:moveTo>
                    <a:pt x="52" y="179"/>
                  </a:moveTo>
                  <a:cubicBezTo>
                    <a:pt x="53" y="179"/>
                    <a:pt x="53" y="179"/>
                    <a:pt x="54" y="179"/>
                  </a:cubicBezTo>
                  <a:cubicBezTo>
                    <a:pt x="54" y="179"/>
                    <a:pt x="54" y="179"/>
                    <a:pt x="55" y="180"/>
                  </a:cubicBezTo>
                  <a:cubicBezTo>
                    <a:pt x="55" y="181"/>
                    <a:pt x="56" y="183"/>
                    <a:pt x="56" y="184"/>
                  </a:cubicBezTo>
                  <a:cubicBezTo>
                    <a:pt x="56" y="184"/>
                    <a:pt x="55" y="183"/>
                    <a:pt x="55" y="183"/>
                  </a:cubicBezTo>
                  <a:cubicBezTo>
                    <a:pt x="54" y="182"/>
                    <a:pt x="53" y="181"/>
                    <a:pt x="52" y="181"/>
                  </a:cubicBezTo>
                  <a:cubicBezTo>
                    <a:pt x="52" y="180"/>
                    <a:pt x="52" y="180"/>
                    <a:pt x="52" y="179"/>
                  </a:cubicBezTo>
                  <a:cubicBezTo>
                    <a:pt x="52" y="179"/>
                    <a:pt x="52" y="179"/>
                    <a:pt x="52" y="179"/>
                  </a:cubicBezTo>
                  <a:close/>
                  <a:moveTo>
                    <a:pt x="54" y="184"/>
                  </a:moveTo>
                  <a:cubicBezTo>
                    <a:pt x="56" y="186"/>
                    <a:pt x="57" y="188"/>
                    <a:pt x="59" y="190"/>
                  </a:cubicBezTo>
                  <a:cubicBezTo>
                    <a:pt x="59" y="190"/>
                    <a:pt x="59" y="190"/>
                    <a:pt x="59" y="190"/>
                  </a:cubicBezTo>
                  <a:cubicBezTo>
                    <a:pt x="59" y="191"/>
                    <a:pt x="58" y="193"/>
                    <a:pt x="57" y="194"/>
                  </a:cubicBezTo>
                  <a:cubicBezTo>
                    <a:pt x="57" y="194"/>
                    <a:pt x="57" y="194"/>
                    <a:pt x="57" y="194"/>
                  </a:cubicBezTo>
                  <a:cubicBezTo>
                    <a:pt x="56" y="190"/>
                    <a:pt x="55" y="187"/>
                    <a:pt x="54" y="184"/>
                  </a:cubicBezTo>
                  <a:cubicBezTo>
                    <a:pt x="54" y="184"/>
                    <a:pt x="54" y="184"/>
                    <a:pt x="54" y="184"/>
                  </a:cubicBezTo>
                  <a:close/>
                  <a:moveTo>
                    <a:pt x="58" y="195"/>
                  </a:moveTo>
                  <a:cubicBezTo>
                    <a:pt x="59" y="195"/>
                    <a:pt x="60" y="194"/>
                    <a:pt x="61" y="194"/>
                  </a:cubicBezTo>
                  <a:cubicBezTo>
                    <a:pt x="63" y="195"/>
                    <a:pt x="64" y="197"/>
                    <a:pt x="65" y="198"/>
                  </a:cubicBezTo>
                  <a:cubicBezTo>
                    <a:pt x="64" y="199"/>
                    <a:pt x="64" y="200"/>
                    <a:pt x="64" y="200"/>
                  </a:cubicBezTo>
                  <a:cubicBezTo>
                    <a:pt x="62" y="199"/>
                    <a:pt x="60" y="197"/>
                    <a:pt x="58" y="195"/>
                  </a:cubicBezTo>
                  <a:close/>
                  <a:moveTo>
                    <a:pt x="63" y="193"/>
                  </a:moveTo>
                  <a:cubicBezTo>
                    <a:pt x="64" y="192"/>
                    <a:pt x="65" y="192"/>
                    <a:pt x="65" y="192"/>
                  </a:cubicBezTo>
                  <a:cubicBezTo>
                    <a:pt x="66" y="192"/>
                    <a:pt x="67" y="193"/>
                    <a:pt x="68" y="194"/>
                  </a:cubicBezTo>
                  <a:cubicBezTo>
                    <a:pt x="68" y="194"/>
                    <a:pt x="67" y="195"/>
                    <a:pt x="67" y="196"/>
                  </a:cubicBezTo>
                  <a:cubicBezTo>
                    <a:pt x="65" y="195"/>
                    <a:pt x="64" y="194"/>
                    <a:pt x="63" y="193"/>
                  </a:cubicBezTo>
                  <a:close/>
                  <a:moveTo>
                    <a:pt x="70" y="195"/>
                  </a:moveTo>
                  <a:cubicBezTo>
                    <a:pt x="70" y="196"/>
                    <a:pt x="71" y="196"/>
                    <a:pt x="72" y="197"/>
                  </a:cubicBezTo>
                  <a:cubicBezTo>
                    <a:pt x="72" y="198"/>
                    <a:pt x="72" y="198"/>
                    <a:pt x="72" y="198"/>
                  </a:cubicBezTo>
                  <a:cubicBezTo>
                    <a:pt x="72" y="199"/>
                    <a:pt x="72" y="199"/>
                    <a:pt x="72" y="199"/>
                  </a:cubicBezTo>
                  <a:cubicBezTo>
                    <a:pt x="72" y="199"/>
                    <a:pt x="72" y="199"/>
                    <a:pt x="71" y="199"/>
                  </a:cubicBezTo>
                  <a:cubicBezTo>
                    <a:pt x="71" y="199"/>
                    <a:pt x="70" y="198"/>
                    <a:pt x="69" y="198"/>
                  </a:cubicBezTo>
                  <a:cubicBezTo>
                    <a:pt x="68" y="198"/>
                    <a:pt x="68" y="198"/>
                    <a:pt x="68" y="198"/>
                  </a:cubicBezTo>
                  <a:cubicBezTo>
                    <a:pt x="68" y="197"/>
                    <a:pt x="68" y="197"/>
                    <a:pt x="68" y="197"/>
                  </a:cubicBezTo>
                  <a:cubicBezTo>
                    <a:pt x="68" y="196"/>
                    <a:pt x="69" y="195"/>
                    <a:pt x="70" y="195"/>
                  </a:cubicBezTo>
                  <a:close/>
                  <a:moveTo>
                    <a:pt x="67" y="190"/>
                  </a:moveTo>
                  <a:cubicBezTo>
                    <a:pt x="69" y="190"/>
                    <a:pt x="70" y="189"/>
                    <a:pt x="71" y="188"/>
                  </a:cubicBezTo>
                  <a:cubicBezTo>
                    <a:pt x="71" y="188"/>
                    <a:pt x="72" y="189"/>
                    <a:pt x="72" y="189"/>
                  </a:cubicBezTo>
                  <a:cubicBezTo>
                    <a:pt x="71" y="190"/>
                    <a:pt x="71" y="191"/>
                    <a:pt x="70" y="192"/>
                  </a:cubicBezTo>
                  <a:cubicBezTo>
                    <a:pt x="69" y="191"/>
                    <a:pt x="68" y="191"/>
                    <a:pt x="67" y="190"/>
                  </a:cubicBezTo>
                  <a:close/>
                  <a:moveTo>
                    <a:pt x="72" y="185"/>
                  </a:moveTo>
                  <a:cubicBezTo>
                    <a:pt x="71" y="184"/>
                    <a:pt x="70" y="183"/>
                    <a:pt x="68" y="181"/>
                  </a:cubicBezTo>
                  <a:cubicBezTo>
                    <a:pt x="69" y="181"/>
                    <a:pt x="69" y="181"/>
                    <a:pt x="69" y="180"/>
                  </a:cubicBezTo>
                  <a:cubicBezTo>
                    <a:pt x="70" y="181"/>
                    <a:pt x="71" y="181"/>
                    <a:pt x="72" y="182"/>
                  </a:cubicBezTo>
                  <a:cubicBezTo>
                    <a:pt x="72" y="182"/>
                    <a:pt x="73" y="182"/>
                    <a:pt x="73" y="182"/>
                  </a:cubicBezTo>
                  <a:cubicBezTo>
                    <a:pt x="73" y="183"/>
                    <a:pt x="73" y="184"/>
                    <a:pt x="73" y="184"/>
                  </a:cubicBezTo>
                  <a:cubicBezTo>
                    <a:pt x="73" y="185"/>
                    <a:pt x="72" y="185"/>
                    <a:pt x="72" y="185"/>
                  </a:cubicBezTo>
                  <a:close/>
                  <a:moveTo>
                    <a:pt x="71" y="151"/>
                  </a:moveTo>
                  <a:cubicBezTo>
                    <a:pt x="72" y="150"/>
                    <a:pt x="72" y="150"/>
                    <a:pt x="73" y="149"/>
                  </a:cubicBezTo>
                  <a:cubicBezTo>
                    <a:pt x="73" y="149"/>
                    <a:pt x="73" y="150"/>
                    <a:pt x="73" y="150"/>
                  </a:cubicBezTo>
                  <a:cubicBezTo>
                    <a:pt x="72" y="150"/>
                    <a:pt x="72" y="151"/>
                    <a:pt x="71" y="151"/>
                  </a:cubicBezTo>
                  <a:close/>
                  <a:moveTo>
                    <a:pt x="72" y="119"/>
                  </a:moveTo>
                  <a:cubicBezTo>
                    <a:pt x="72" y="119"/>
                    <a:pt x="71" y="120"/>
                    <a:pt x="71" y="120"/>
                  </a:cubicBezTo>
                  <a:cubicBezTo>
                    <a:pt x="72" y="119"/>
                    <a:pt x="72" y="118"/>
                    <a:pt x="72" y="118"/>
                  </a:cubicBezTo>
                  <a:cubicBezTo>
                    <a:pt x="73" y="117"/>
                    <a:pt x="73" y="117"/>
                    <a:pt x="74" y="116"/>
                  </a:cubicBezTo>
                  <a:cubicBezTo>
                    <a:pt x="74" y="116"/>
                    <a:pt x="74" y="116"/>
                    <a:pt x="74" y="116"/>
                  </a:cubicBezTo>
                  <a:cubicBezTo>
                    <a:pt x="73" y="117"/>
                    <a:pt x="72" y="118"/>
                    <a:pt x="72" y="119"/>
                  </a:cubicBezTo>
                  <a:close/>
                  <a:moveTo>
                    <a:pt x="78" y="130"/>
                  </a:moveTo>
                  <a:cubicBezTo>
                    <a:pt x="78" y="131"/>
                    <a:pt x="79" y="132"/>
                    <a:pt x="79" y="134"/>
                  </a:cubicBezTo>
                  <a:cubicBezTo>
                    <a:pt x="77" y="135"/>
                    <a:pt x="75" y="136"/>
                    <a:pt x="74" y="137"/>
                  </a:cubicBezTo>
                  <a:cubicBezTo>
                    <a:pt x="73" y="137"/>
                    <a:pt x="73" y="136"/>
                    <a:pt x="73" y="135"/>
                  </a:cubicBezTo>
                  <a:cubicBezTo>
                    <a:pt x="75" y="134"/>
                    <a:pt x="76" y="132"/>
                    <a:pt x="78" y="130"/>
                  </a:cubicBezTo>
                  <a:close/>
                  <a:moveTo>
                    <a:pt x="75" y="140"/>
                  </a:moveTo>
                  <a:cubicBezTo>
                    <a:pt x="76" y="140"/>
                    <a:pt x="77" y="139"/>
                    <a:pt x="78" y="138"/>
                  </a:cubicBezTo>
                  <a:cubicBezTo>
                    <a:pt x="77" y="139"/>
                    <a:pt x="76" y="141"/>
                    <a:pt x="75" y="142"/>
                  </a:cubicBezTo>
                  <a:cubicBezTo>
                    <a:pt x="75" y="142"/>
                    <a:pt x="74" y="142"/>
                    <a:pt x="74" y="141"/>
                  </a:cubicBezTo>
                  <a:cubicBezTo>
                    <a:pt x="75" y="141"/>
                    <a:pt x="75" y="141"/>
                    <a:pt x="75" y="140"/>
                  </a:cubicBezTo>
                  <a:close/>
                  <a:moveTo>
                    <a:pt x="80" y="138"/>
                  </a:moveTo>
                  <a:cubicBezTo>
                    <a:pt x="80" y="139"/>
                    <a:pt x="80" y="139"/>
                    <a:pt x="80" y="140"/>
                  </a:cubicBezTo>
                  <a:cubicBezTo>
                    <a:pt x="79" y="142"/>
                    <a:pt x="77" y="143"/>
                    <a:pt x="76" y="145"/>
                  </a:cubicBezTo>
                  <a:cubicBezTo>
                    <a:pt x="77" y="142"/>
                    <a:pt x="79" y="140"/>
                    <a:pt x="80" y="138"/>
                  </a:cubicBezTo>
                  <a:close/>
                  <a:moveTo>
                    <a:pt x="78" y="145"/>
                  </a:moveTo>
                  <a:cubicBezTo>
                    <a:pt x="78" y="145"/>
                    <a:pt x="78" y="145"/>
                    <a:pt x="78" y="145"/>
                  </a:cubicBezTo>
                  <a:cubicBezTo>
                    <a:pt x="77" y="146"/>
                    <a:pt x="77" y="146"/>
                    <a:pt x="76" y="147"/>
                  </a:cubicBezTo>
                  <a:cubicBezTo>
                    <a:pt x="76" y="147"/>
                    <a:pt x="76" y="147"/>
                    <a:pt x="76" y="147"/>
                  </a:cubicBezTo>
                  <a:cubicBezTo>
                    <a:pt x="77" y="146"/>
                    <a:pt x="77" y="145"/>
                    <a:pt x="78" y="145"/>
                  </a:cubicBezTo>
                  <a:close/>
                  <a:moveTo>
                    <a:pt x="78" y="166"/>
                  </a:moveTo>
                  <a:cubicBezTo>
                    <a:pt x="78" y="166"/>
                    <a:pt x="78" y="167"/>
                    <a:pt x="79" y="167"/>
                  </a:cubicBezTo>
                  <a:cubicBezTo>
                    <a:pt x="78" y="168"/>
                    <a:pt x="78" y="168"/>
                    <a:pt x="78" y="168"/>
                  </a:cubicBezTo>
                  <a:cubicBezTo>
                    <a:pt x="78" y="168"/>
                    <a:pt x="78" y="168"/>
                    <a:pt x="78" y="168"/>
                  </a:cubicBezTo>
                  <a:cubicBezTo>
                    <a:pt x="78" y="167"/>
                    <a:pt x="78" y="167"/>
                    <a:pt x="78" y="166"/>
                  </a:cubicBezTo>
                  <a:cubicBezTo>
                    <a:pt x="78" y="166"/>
                    <a:pt x="78" y="166"/>
                    <a:pt x="78" y="166"/>
                  </a:cubicBezTo>
                  <a:close/>
                  <a:moveTo>
                    <a:pt x="78" y="155"/>
                  </a:moveTo>
                  <a:cubicBezTo>
                    <a:pt x="80" y="153"/>
                    <a:pt x="81" y="152"/>
                    <a:pt x="83" y="151"/>
                  </a:cubicBezTo>
                  <a:cubicBezTo>
                    <a:pt x="83" y="152"/>
                    <a:pt x="83" y="153"/>
                    <a:pt x="83" y="154"/>
                  </a:cubicBezTo>
                  <a:cubicBezTo>
                    <a:pt x="82" y="156"/>
                    <a:pt x="81" y="157"/>
                    <a:pt x="80" y="159"/>
                  </a:cubicBezTo>
                  <a:cubicBezTo>
                    <a:pt x="79" y="158"/>
                    <a:pt x="79" y="156"/>
                    <a:pt x="78" y="155"/>
                  </a:cubicBezTo>
                  <a:close/>
                  <a:moveTo>
                    <a:pt x="85" y="152"/>
                  </a:moveTo>
                  <a:cubicBezTo>
                    <a:pt x="85" y="151"/>
                    <a:pt x="84" y="150"/>
                    <a:pt x="84" y="149"/>
                  </a:cubicBezTo>
                  <a:cubicBezTo>
                    <a:pt x="85" y="149"/>
                    <a:pt x="85" y="149"/>
                    <a:pt x="85" y="148"/>
                  </a:cubicBezTo>
                  <a:cubicBezTo>
                    <a:pt x="85" y="149"/>
                    <a:pt x="85" y="149"/>
                    <a:pt x="85" y="149"/>
                  </a:cubicBezTo>
                  <a:cubicBezTo>
                    <a:pt x="85" y="149"/>
                    <a:pt x="85" y="150"/>
                    <a:pt x="86" y="150"/>
                  </a:cubicBezTo>
                  <a:cubicBezTo>
                    <a:pt x="86" y="150"/>
                    <a:pt x="86" y="150"/>
                    <a:pt x="87" y="150"/>
                  </a:cubicBezTo>
                  <a:cubicBezTo>
                    <a:pt x="86" y="151"/>
                    <a:pt x="85" y="151"/>
                    <a:pt x="85" y="152"/>
                  </a:cubicBezTo>
                  <a:close/>
                  <a:moveTo>
                    <a:pt x="85" y="156"/>
                  </a:moveTo>
                  <a:cubicBezTo>
                    <a:pt x="85" y="155"/>
                    <a:pt x="85" y="155"/>
                    <a:pt x="85" y="155"/>
                  </a:cubicBezTo>
                  <a:cubicBezTo>
                    <a:pt x="86" y="154"/>
                    <a:pt x="86" y="153"/>
                    <a:pt x="87" y="153"/>
                  </a:cubicBezTo>
                  <a:cubicBezTo>
                    <a:pt x="87" y="153"/>
                    <a:pt x="88" y="153"/>
                    <a:pt x="88" y="152"/>
                  </a:cubicBezTo>
                  <a:cubicBezTo>
                    <a:pt x="89" y="151"/>
                    <a:pt x="90" y="150"/>
                    <a:pt x="92" y="148"/>
                  </a:cubicBezTo>
                  <a:cubicBezTo>
                    <a:pt x="92" y="148"/>
                    <a:pt x="92" y="148"/>
                    <a:pt x="93" y="148"/>
                  </a:cubicBezTo>
                  <a:cubicBezTo>
                    <a:pt x="92" y="148"/>
                    <a:pt x="92" y="149"/>
                    <a:pt x="92" y="149"/>
                  </a:cubicBezTo>
                  <a:cubicBezTo>
                    <a:pt x="90" y="151"/>
                    <a:pt x="88" y="153"/>
                    <a:pt x="85" y="156"/>
                  </a:cubicBezTo>
                  <a:close/>
                  <a:moveTo>
                    <a:pt x="86" y="182"/>
                  </a:moveTo>
                  <a:cubicBezTo>
                    <a:pt x="86" y="182"/>
                    <a:pt x="86" y="182"/>
                    <a:pt x="86" y="182"/>
                  </a:cubicBezTo>
                  <a:cubicBezTo>
                    <a:pt x="86" y="182"/>
                    <a:pt x="85" y="181"/>
                    <a:pt x="85" y="181"/>
                  </a:cubicBezTo>
                  <a:cubicBezTo>
                    <a:pt x="85" y="180"/>
                    <a:pt x="86" y="180"/>
                    <a:pt x="86" y="179"/>
                  </a:cubicBezTo>
                  <a:cubicBezTo>
                    <a:pt x="86" y="180"/>
                    <a:pt x="86" y="181"/>
                    <a:pt x="86" y="182"/>
                  </a:cubicBezTo>
                  <a:close/>
                  <a:moveTo>
                    <a:pt x="88" y="160"/>
                  </a:moveTo>
                  <a:cubicBezTo>
                    <a:pt x="92" y="158"/>
                    <a:pt x="95" y="156"/>
                    <a:pt x="99" y="154"/>
                  </a:cubicBezTo>
                  <a:cubicBezTo>
                    <a:pt x="98" y="155"/>
                    <a:pt x="97" y="156"/>
                    <a:pt x="96" y="157"/>
                  </a:cubicBezTo>
                  <a:cubicBezTo>
                    <a:pt x="93" y="159"/>
                    <a:pt x="90" y="161"/>
                    <a:pt x="87" y="163"/>
                  </a:cubicBezTo>
                  <a:cubicBezTo>
                    <a:pt x="87" y="163"/>
                    <a:pt x="86" y="162"/>
                    <a:pt x="86" y="162"/>
                  </a:cubicBezTo>
                  <a:cubicBezTo>
                    <a:pt x="87" y="161"/>
                    <a:pt x="88" y="160"/>
                    <a:pt x="88" y="160"/>
                  </a:cubicBezTo>
                  <a:close/>
                  <a:moveTo>
                    <a:pt x="88" y="168"/>
                  </a:moveTo>
                  <a:cubicBezTo>
                    <a:pt x="90" y="166"/>
                    <a:pt x="92" y="165"/>
                    <a:pt x="94" y="163"/>
                  </a:cubicBezTo>
                  <a:cubicBezTo>
                    <a:pt x="92" y="165"/>
                    <a:pt x="90" y="167"/>
                    <a:pt x="87" y="169"/>
                  </a:cubicBezTo>
                  <a:cubicBezTo>
                    <a:pt x="87" y="169"/>
                    <a:pt x="87" y="169"/>
                    <a:pt x="87" y="169"/>
                  </a:cubicBezTo>
                  <a:cubicBezTo>
                    <a:pt x="88" y="169"/>
                    <a:pt x="88" y="168"/>
                    <a:pt x="88" y="168"/>
                  </a:cubicBezTo>
                  <a:close/>
                  <a:moveTo>
                    <a:pt x="97" y="177"/>
                  </a:moveTo>
                  <a:cubicBezTo>
                    <a:pt x="99" y="175"/>
                    <a:pt x="101" y="174"/>
                    <a:pt x="103" y="173"/>
                  </a:cubicBezTo>
                  <a:cubicBezTo>
                    <a:pt x="101" y="175"/>
                    <a:pt x="99" y="177"/>
                    <a:pt x="97" y="179"/>
                  </a:cubicBezTo>
                  <a:cubicBezTo>
                    <a:pt x="96" y="179"/>
                    <a:pt x="95" y="180"/>
                    <a:pt x="94" y="180"/>
                  </a:cubicBezTo>
                  <a:cubicBezTo>
                    <a:pt x="95" y="179"/>
                    <a:pt x="96" y="178"/>
                    <a:pt x="97" y="177"/>
                  </a:cubicBezTo>
                  <a:close/>
                  <a:moveTo>
                    <a:pt x="102" y="157"/>
                  </a:moveTo>
                  <a:cubicBezTo>
                    <a:pt x="99" y="158"/>
                    <a:pt x="97" y="160"/>
                    <a:pt x="95" y="161"/>
                  </a:cubicBezTo>
                  <a:cubicBezTo>
                    <a:pt x="95" y="161"/>
                    <a:pt x="95" y="161"/>
                    <a:pt x="94" y="161"/>
                  </a:cubicBezTo>
                  <a:cubicBezTo>
                    <a:pt x="95" y="160"/>
                    <a:pt x="96" y="159"/>
                    <a:pt x="97" y="158"/>
                  </a:cubicBezTo>
                  <a:cubicBezTo>
                    <a:pt x="99" y="157"/>
                    <a:pt x="102" y="155"/>
                    <a:pt x="105" y="154"/>
                  </a:cubicBezTo>
                  <a:cubicBezTo>
                    <a:pt x="104" y="155"/>
                    <a:pt x="103" y="156"/>
                    <a:pt x="102" y="157"/>
                  </a:cubicBezTo>
                  <a:close/>
                  <a:moveTo>
                    <a:pt x="106" y="167"/>
                  </a:moveTo>
                  <a:cubicBezTo>
                    <a:pt x="108" y="166"/>
                    <a:pt x="110" y="165"/>
                    <a:pt x="112" y="164"/>
                  </a:cubicBezTo>
                  <a:cubicBezTo>
                    <a:pt x="111" y="165"/>
                    <a:pt x="110" y="166"/>
                    <a:pt x="109" y="167"/>
                  </a:cubicBezTo>
                  <a:cubicBezTo>
                    <a:pt x="107" y="168"/>
                    <a:pt x="105" y="170"/>
                    <a:pt x="103" y="171"/>
                  </a:cubicBezTo>
                  <a:cubicBezTo>
                    <a:pt x="104" y="170"/>
                    <a:pt x="105" y="168"/>
                    <a:pt x="106" y="167"/>
                  </a:cubicBezTo>
                  <a:close/>
                  <a:moveTo>
                    <a:pt x="109" y="171"/>
                  </a:moveTo>
                  <a:cubicBezTo>
                    <a:pt x="110" y="170"/>
                    <a:pt x="111" y="169"/>
                    <a:pt x="112" y="168"/>
                  </a:cubicBezTo>
                  <a:cubicBezTo>
                    <a:pt x="114" y="167"/>
                    <a:pt x="117" y="165"/>
                    <a:pt x="119" y="164"/>
                  </a:cubicBezTo>
                  <a:cubicBezTo>
                    <a:pt x="116" y="167"/>
                    <a:pt x="113" y="169"/>
                    <a:pt x="110" y="172"/>
                  </a:cubicBezTo>
                  <a:cubicBezTo>
                    <a:pt x="108" y="173"/>
                    <a:pt x="107" y="174"/>
                    <a:pt x="105" y="175"/>
                  </a:cubicBezTo>
                  <a:cubicBezTo>
                    <a:pt x="106" y="174"/>
                    <a:pt x="107" y="172"/>
                    <a:pt x="109" y="171"/>
                  </a:cubicBezTo>
                  <a:close/>
                  <a:moveTo>
                    <a:pt x="105" y="184"/>
                  </a:moveTo>
                  <a:cubicBezTo>
                    <a:pt x="106" y="183"/>
                    <a:pt x="107" y="183"/>
                    <a:pt x="108" y="183"/>
                  </a:cubicBezTo>
                  <a:cubicBezTo>
                    <a:pt x="106" y="184"/>
                    <a:pt x="104" y="186"/>
                    <a:pt x="102" y="187"/>
                  </a:cubicBezTo>
                  <a:cubicBezTo>
                    <a:pt x="103" y="186"/>
                    <a:pt x="104" y="185"/>
                    <a:pt x="105" y="184"/>
                  </a:cubicBezTo>
                  <a:close/>
                  <a:moveTo>
                    <a:pt x="103" y="196"/>
                  </a:moveTo>
                  <a:cubicBezTo>
                    <a:pt x="103" y="196"/>
                    <a:pt x="102" y="196"/>
                    <a:pt x="101" y="196"/>
                  </a:cubicBezTo>
                  <a:cubicBezTo>
                    <a:pt x="101" y="196"/>
                    <a:pt x="100" y="196"/>
                    <a:pt x="100" y="196"/>
                  </a:cubicBezTo>
                  <a:cubicBezTo>
                    <a:pt x="101" y="195"/>
                    <a:pt x="101" y="195"/>
                    <a:pt x="101" y="194"/>
                  </a:cubicBezTo>
                  <a:cubicBezTo>
                    <a:pt x="102" y="195"/>
                    <a:pt x="103" y="195"/>
                    <a:pt x="103" y="196"/>
                  </a:cubicBezTo>
                  <a:close/>
                  <a:moveTo>
                    <a:pt x="102" y="202"/>
                  </a:moveTo>
                  <a:cubicBezTo>
                    <a:pt x="101" y="202"/>
                    <a:pt x="100" y="203"/>
                    <a:pt x="99" y="204"/>
                  </a:cubicBezTo>
                  <a:cubicBezTo>
                    <a:pt x="99" y="204"/>
                    <a:pt x="99" y="204"/>
                    <a:pt x="99" y="203"/>
                  </a:cubicBezTo>
                  <a:cubicBezTo>
                    <a:pt x="99" y="203"/>
                    <a:pt x="99" y="203"/>
                    <a:pt x="99" y="203"/>
                  </a:cubicBezTo>
                  <a:cubicBezTo>
                    <a:pt x="100" y="203"/>
                    <a:pt x="100" y="202"/>
                    <a:pt x="101" y="201"/>
                  </a:cubicBezTo>
                  <a:cubicBezTo>
                    <a:pt x="101" y="201"/>
                    <a:pt x="101" y="202"/>
                    <a:pt x="102" y="202"/>
                  </a:cubicBezTo>
                  <a:close/>
                  <a:moveTo>
                    <a:pt x="99" y="188"/>
                  </a:moveTo>
                  <a:cubicBezTo>
                    <a:pt x="98" y="188"/>
                    <a:pt x="97" y="189"/>
                    <a:pt x="97" y="190"/>
                  </a:cubicBezTo>
                  <a:cubicBezTo>
                    <a:pt x="95" y="189"/>
                    <a:pt x="95" y="189"/>
                    <a:pt x="95" y="189"/>
                  </a:cubicBezTo>
                  <a:cubicBezTo>
                    <a:pt x="96" y="189"/>
                    <a:pt x="97" y="188"/>
                    <a:pt x="97" y="187"/>
                  </a:cubicBezTo>
                  <a:cubicBezTo>
                    <a:pt x="97" y="187"/>
                    <a:pt x="98" y="187"/>
                    <a:pt x="98" y="187"/>
                  </a:cubicBezTo>
                  <a:cubicBezTo>
                    <a:pt x="99" y="187"/>
                    <a:pt x="100" y="186"/>
                    <a:pt x="100" y="186"/>
                  </a:cubicBezTo>
                  <a:cubicBezTo>
                    <a:pt x="100" y="187"/>
                    <a:pt x="99" y="187"/>
                    <a:pt x="99" y="188"/>
                  </a:cubicBezTo>
                  <a:close/>
                  <a:moveTo>
                    <a:pt x="98" y="200"/>
                  </a:moveTo>
                  <a:cubicBezTo>
                    <a:pt x="99" y="200"/>
                    <a:pt x="99" y="200"/>
                    <a:pt x="99" y="200"/>
                  </a:cubicBezTo>
                  <a:cubicBezTo>
                    <a:pt x="98" y="201"/>
                    <a:pt x="98" y="202"/>
                    <a:pt x="97" y="202"/>
                  </a:cubicBezTo>
                  <a:cubicBezTo>
                    <a:pt x="96" y="202"/>
                    <a:pt x="96" y="201"/>
                    <a:pt x="95" y="201"/>
                  </a:cubicBezTo>
                  <a:cubicBezTo>
                    <a:pt x="95" y="201"/>
                    <a:pt x="95" y="201"/>
                    <a:pt x="95" y="201"/>
                  </a:cubicBezTo>
                  <a:cubicBezTo>
                    <a:pt x="96" y="200"/>
                    <a:pt x="97" y="200"/>
                    <a:pt x="98" y="200"/>
                  </a:cubicBezTo>
                  <a:close/>
                  <a:moveTo>
                    <a:pt x="98" y="206"/>
                  </a:moveTo>
                  <a:cubicBezTo>
                    <a:pt x="99" y="207"/>
                    <a:pt x="100" y="208"/>
                    <a:pt x="102" y="209"/>
                  </a:cubicBezTo>
                  <a:cubicBezTo>
                    <a:pt x="102" y="209"/>
                    <a:pt x="102" y="209"/>
                    <a:pt x="101" y="209"/>
                  </a:cubicBezTo>
                  <a:cubicBezTo>
                    <a:pt x="100" y="208"/>
                    <a:pt x="99" y="207"/>
                    <a:pt x="98" y="206"/>
                  </a:cubicBezTo>
                  <a:cubicBezTo>
                    <a:pt x="98" y="206"/>
                    <a:pt x="98" y="206"/>
                    <a:pt x="98" y="206"/>
                  </a:cubicBezTo>
                  <a:close/>
                  <a:moveTo>
                    <a:pt x="100" y="205"/>
                  </a:moveTo>
                  <a:cubicBezTo>
                    <a:pt x="101" y="204"/>
                    <a:pt x="102" y="203"/>
                    <a:pt x="103" y="203"/>
                  </a:cubicBezTo>
                  <a:cubicBezTo>
                    <a:pt x="104" y="203"/>
                    <a:pt x="106" y="204"/>
                    <a:pt x="107" y="205"/>
                  </a:cubicBezTo>
                  <a:cubicBezTo>
                    <a:pt x="107" y="205"/>
                    <a:pt x="106" y="205"/>
                    <a:pt x="106" y="206"/>
                  </a:cubicBezTo>
                  <a:cubicBezTo>
                    <a:pt x="106" y="206"/>
                    <a:pt x="105" y="207"/>
                    <a:pt x="104" y="207"/>
                  </a:cubicBezTo>
                  <a:cubicBezTo>
                    <a:pt x="103" y="206"/>
                    <a:pt x="102" y="205"/>
                    <a:pt x="100" y="205"/>
                  </a:cubicBezTo>
                  <a:close/>
                  <a:moveTo>
                    <a:pt x="104" y="213"/>
                  </a:moveTo>
                  <a:cubicBezTo>
                    <a:pt x="105" y="214"/>
                    <a:pt x="106" y="214"/>
                    <a:pt x="107" y="215"/>
                  </a:cubicBezTo>
                  <a:cubicBezTo>
                    <a:pt x="106" y="215"/>
                    <a:pt x="106" y="216"/>
                    <a:pt x="105" y="216"/>
                  </a:cubicBezTo>
                  <a:cubicBezTo>
                    <a:pt x="104" y="215"/>
                    <a:pt x="103" y="215"/>
                    <a:pt x="103" y="214"/>
                  </a:cubicBezTo>
                  <a:cubicBezTo>
                    <a:pt x="103" y="214"/>
                    <a:pt x="104" y="214"/>
                    <a:pt x="104" y="213"/>
                  </a:cubicBezTo>
                  <a:close/>
                  <a:moveTo>
                    <a:pt x="106" y="212"/>
                  </a:moveTo>
                  <a:cubicBezTo>
                    <a:pt x="106" y="212"/>
                    <a:pt x="106" y="212"/>
                    <a:pt x="106" y="212"/>
                  </a:cubicBezTo>
                  <a:cubicBezTo>
                    <a:pt x="107" y="212"/>
                    <a:pt x="108" y="213"/>
                    <a:pt x="108" y="213"/>
                  </a:cubicBezTo>
                  <a:cubicBezTo>
                    <a:pt x="108" y="213"/>
                    <a:pt x="108" y="213"/>
                    <a:pt x="108" y="213"/>
                  </a:cubicBezTo>
                  <a:cubicBezTo>
                    <a:pt x="107" y="213"/>
                    <a:pt x="106" y="213"/>
                    <a:pt x="106" y="212"/>
                  </a:cubicBezTo>
                  <a:close/>
                  <a:moveTo>
                    <a:pt x="107" y="200"/>
                  </a:moveTo>
                  <a:cubicBezTo>
                    <a:pt x="107" y="199"/>
                    <a:pt x="108" y="199"/>
                    <a:pt x="108" y="198"/>
                  </a:cubicBezTo>
                  <a:cubicBezTo>
                    <a:pt x="109" y="199"/>
                    <a:pt x="110" y="200"/>
                    <a:pt x="112" y="201"/>
                  </a:cubicBezTo>
                  <a:cubicBezTo>
                    <a:pt x="111" y="201"/>
                    <a:pt x="111" y="201"/>
                    <a:pt x="110" y="202"/>
                  </a:cubicBezTo>
                  <a:cubicBezTo>
                    <a:pt x="109" y="201"/>
                    <a:pt x="108" y="200"/>
                    <a:pt x="107" y="200"/>
                  </a:cubicBezTo>
                  <a:close/>
                  <a:moveTo>
                    <a:pt x="109" y="197"/>
                  </a:moveTo>
                  <a:cubicBezTo>
                    <a:pt x="111" y="196"/>
                    <a:pt x="113" y="194"/>
                    <a:pt x="114" y="193"/>
                  </a:cubicBezTo>
                  <a:cubicBezTo>
                    <a:pt x="117" y="191"/>
                    <a:pt x="120" y="190"/>
                    <a:pt x="123" y="188"/>
                  </a:cubicBezTo>
                  <a:cubicBezTo>
                    <a:pt x="121" y="191"/>
                    <a:pt x="118" y="194"/>
                    <a:pt x="115" y="197"/>
                  </a:cubicBezTo>
                  <a:cubicBezTo>
                    <a:pt x="115" y="197"/>
                    <a:pt x="115" y="197"/>
                    <a:pt x="115" y="197"/>
                  </a:cubicBezTo>
                  <a:cubicBezTo>
                    <a:pt x="114" y="198"/>
                    <a:pt x="113" y="199"/>
                    <a:pt x="113" y="200"/>
                  </a:cubicBezTo>
                  <a:cubicBezTo>
                    <a:pt x="111" y="199"/>
                    <a:pt x="110" y="198"/>
                    <a:pt x="109" y="197"/>
                  </a:cubicBezTo>
                  <a:close/>
                  <a:moveTo>
                    <a:pt x="113" y="202"/>
                  </a:moveTo>
                  <a:cubicBezTo>
                    <a:pt x="113" y="202"/>
                    <a:pt x="113" y="202"/>
                    <a:pt x="113" y="202"/>
                  </a:cubicBezTo>
                  <a:cubicBezTo>
                    <a:pt x="114" y="202"/>
                    <a:pt x="115" y="203"/>
                    <a:pt x="115" y="203"/>
                  </a:cubicBezTo>
                  <a:cubicBezTo>
                    <a:pt x="115" y="203"/>
                    <a:pt x="114" y="204"/>
                    <a:pt x="114" y="204"/>
                  </a:cubicBezTo>
                  <a:cubicBezTo>
                    <a:pt x="114" y="204"/>
                    <a:pt x="114" y="204"/>
                    <a:pt x="114" y="204"/>
                  </a:cubicBezTo>
                  <a:cubicBezTo>
                    <a:pt x="113" y="204"/>
                    <a:pt x="113" y="203"/>
                    <a:pt x="112" y="203"/>
                  </a:cubicBezTo>
                  <a:cubicBezTo>
                    <a:pt x="112" y="203"/>
                    <a:pt x="113" y="203"/>
                    <a:pt x="113" y="202"/>
                  </a:cubicBezTo>
                  <a:close/>
                  <a:moveTo>
                    <a:pt x="120" y="203"/>
                  </a:moveTo>
                  <a:cubicBezTo>
                    <a:pt x="122" y="202"/>
                    <a:pt x="124" y="201"/>
                    <a:pt x="126" y="200"/>
                  </a:cubicBezTo>
                  <a:cubicBezTo>
                    <a:pt x="124" y="201"/>
                    <a:pt x="122" y="203"/>
                    <a:pt x="120" y="205"/>
                  </a:cubicBezTo>
                  <a:cubicBezTo>
                    <a:pt x="120" y="205"/>
                    <a:pt x="120" y="204"/>
                    <a:pt x="119" y="204"/>
                  </a:cubicBezTo>
                  <a:cubicBezTo>
                    <a:pt x="120" y="204"/>
                    <a:pt x="120" y="203"/>
                    <a:pt x="120" y="203"/>
                  </a:cubicBezTo>
                  <a:close/>
                  <a:moveTo>
                    <a:pt x="125" y="204"/>
                  </a:moveTo>
                  <a:cubicBezTo>
                    <a:pt x="127" y="202"/>
                    <a:pt x="128" y="201"/>
                    <a:pt x="129" y="200"/>
                  </a:cubicBezTo>
                  <a:cubicBezTo>
                    <a:pt x="128" y="201"/>
                    <a:pt x="127" y="203"/>
                    <a:pt x="126" y="204"/>
                  </a:cubicBezTo>
                  <a:cubicBezTo>
                    <a:pt x="125" y="205"/>
                    <a:pt x="124" y="206"/>
                    <a:pt x="123" y="206"/>
                  </a:cubicBezTo>
                  <a:cubicBezTo>
                    <a:pt x="123" y="206"/>
                    <a:pt x="122" y="206"/>
                    <a:pt x="122" y="206"/>
                  </a:cubicBezTo>
                  <a:cubicBezTo>
                    <a:pt x="123" y="205"/>
                    <a:pt x="124" y="205"/>
                    <a:pt x="125" y="204"/>
                  </a:cubicBezTo>
                  <a:close/>
                  <a:moveTo>
                    <a:pt x="127" y="206"/>
                  </a:moveTo>
                  <a:cubicBezTo>
                    <a:pt x="129" y="205"/>
                    <a:pt x="131" y="204"/>
                    <a:pt x="132" y="203"/>
                  </a:cubicBezTo>
                  <a:cubicBezTo>
                    <a:pt x="131" y="204"/>
                    <a:pt x="130" y="205"/>
                    <a:pt x="129" y="206"/>
                  </a:cubicBezTo>
                  <a:cubicBezTo>
                    <a:pt x="128" y="207"/>
                    <a:pt x="127" y="208"/>
                    <a:pt x="125" y="209"/>
                  </a:cubicBezTo>
                  <a:cubicBezTo>
                    <a:pt x="125" y="209"/>
                    <a:pt x="125" y="208"/>
                    <a:pt x="125" y="208"/>
                  </a:cubicBezTo>
                  <a:cubicBezTo>
                    <a:pt x="126" y="208"/>
                    <a:pt x="126" y="207"/>
                    <a:pt x="127" y="206"/>
                  </a:cubicBezTo>
                  <a:close/>
                  <a:moveTo>
                    <a:pt x="147" y="192"/>
                  </a:moveTo>
                  <a:cubicBezTo>
                    <a:pt x="151" y="189"/>
                    <a:pt x="154" y="185"/>
                    <a:pt x="158" y="182"/>
                  </a:cubicBezTo>
                  <a:cubicBezTo>
                    <a:pt x="159" y="182"/>
                    <a:pt x="160" y="181"/>
                    <a:pt x="161" y="181"/>
                  </a:cubicBezTo>
                  <a:cubicBezTo>
                    <a:pt x="160" y="182"/>
                    <a:pt x="159" y="183"/>
                    <a:pt x="158" y="184"/>
                  </a:cubicBezTo>
                  <a:cubicBezTo>
                    <a:pt x="156" y="186"/>
                    <a:pt x="154" y="187"/>
                    <a:pt x="152" y="189"/>
                  </a:cubicBezTo>
                  <a:cubicBezTo>
                    <a:pt x="150" y="190"/>
                    <a:pt x="149" y="191"/>
                    <a:pt x="147" y="192"/>
                  </a:cubicBezTo>
                  <a:close/>
                  <a:moveTo>
                    <a:pt x="153" y="199"/>
                  </a:moveTo>
                  <a:cubicBezTo>
                    <a:pt x="155" y="198"/>
                    <a:pt x="156" y="197"/>
                    <a:pt x="157" y="197"/>
                  </a:cubicBezTo>
                  <a:cubicBezTo>
                    <a:pt x="155" y="198"/>
                    <a:pt x="153" y="199"/>
                    <a:pt x="151" y="201"/>
                  </a:cubicBezTo>
                  <a:cubicBezTo>
                    <a:pt x="152" y="200"/>
                    <a:pt x="153" y="199"/>
                    <a:pt x="153" y="199"/>
                  </a:cubicBezTo>
                  <a:close/>
                  <a:moveTo>
                    <a:pt x="155" y="195"/>
                  </a:moveTo>
                  <a:cubicBezTo>
                    <a:pt x="154" y="195"/>
                    <a:pt x="153" y="196"/>
                    <a:pt x="153" y="196"/>
                  </a:cubicBezTo>
                  <a:cubicBezTo>
                    <a:pt x="157" y="192"/>
                    <a:pt x="161" y="187"/>
                    <a:pt x="166" y="183"/>
                  </a:cubicBezTo>
                  <a:cubicBezTo>
                    <a:pt x="165" y="183"/>
                    <a:pt x="165" y="184"/>
                    <a:pt x="164" y="185"/>
                  </a:cubicBezTo>
                  <a:cubicBezTo>
                    <a:pt x="161" y="188"/>
                    <a:pt x="158" y="191"/>
                    <a:pt x="155" y="195"/>
                  </a:cubicBezTo>
                  <a:close/>
                  <a:moveTo>
                    <a:pt x="178" y="173"/>
                  </a:moveTo>
                  <a:cubicBezTo>
                    <a:pt x="178" y="173"/>
                    <a:pt x="178" y="173"/>
                    <a:pt x="178" y="173"/>
                  </a:cubicBezTo>
                  <a:cubicBezTo>
                    <a:pt x="176" y="176"/>
                    <a:pt x="174" y="180"/>
                    <a:pt x="172" y="184"/>
                  </a:cubicBezTo>
                  <a:cubicBezTo>
                    <a:pt x="169" y="186"/>
                    <a:pt x="165" y="188"/>
                    <a:pt x="162" y="190"/>
                  </a:cubicBezTo>
                  <a:cubicBezTo>
                    <a:pt x="167" y="184"/>
                    <a:pt x="173" y="179"/>
                    <a:pt x="178" y="173"/>
                  </a:cubicBezTo>
                  <a:close/>
                  <a:moveTo>
                    <a:pt x="183" y="168"/>
                  </a:moveTo>
                  <a:cubicBezTo>
                    <a:pt x="185" y="166"/>
                    <a:pt x="187" y="164"/>
                    <a:pt x="189" y="163"/>
                  </a:cubicBezTo>
                  <a:cubicBezTo>
                    <a:pt x="189" y="163"/>
                    <a:pt x="189" y="162"/>
                    <a:pt x="189" y="162"/>
                  </a:cubicBezTo>
                  <a:cubicBezTo>
                    <a:pt x="185" y="168"/>
                    <a:pt x="180" y="174"/>
                    <a:pt x="176" y="180"/>
                  </a:cubicBezTo>
                  <a:cubicBezTo>
                    <a:pt x="178" y="176"/>
                    <a:pt x="181" y="172"/>
                    <a:pt x="183" y="168"/>
                  </a:cubicBezTo>
                  <a:close/>
                  <a:moveTo>
                    <a:pt x="178" y="198"/>
                  </a:moveTo>
                  <a:cubicBezTo>
                    <a:pt x="178" y="197"/>
                    <a:pt x="179" y="197"/>
                    <a:pt x="180" y="196"/>
                  </a:cubicBezTo>
                  <a:cubicBezTo>
                    <a:pt x="178" y="198"/>
                    <a:pt x="176" y="199"/>
                    <a:pt x="175" y="201"/>
                  </a:cubicBezTo>
                  <a:cubicBezTo>
                    <a:pt x="174" y="201"/>
                    <a:pt x="174" y="201"/>
                    <a:pt x="174" y="201"/>
                  </a:cubicBezTo>
                  <a:cubicBezTo>
                    <a:pt x="175" y="200"/>
                    <a:pt x="176" y="199"/>
                    <a:pt x="178" y="198"/>
                  </a:cubicBezTo>
                  <a:close/>
                  <a:moveTo>
                    <a:pt x="172" y="191"/>
                  </a:moveTo>
                  <a:cubicBezTo>
                    <a:pt x="175" y="189"/>
                    <a:pt x="177" y="187"/>
                    <a:pt x="180" y="184"/>
                  </a:cubicBezTo>
                  <a:cubicBezTo>
                    <a:pt x="179" y="185"/>
                    <a:pt x="179" y="185"/>
                    <a:pt x="179" y="186"/>
                  </a:cubicBezTo>
                  <a:cubicBezTo>
                    <a:pt x="177" y="188"/>
                    <a:pt x="174" y="189"/>
                    <a:pt x="172" y="191"/>
                  </a:cubicBezTo>
                  <a:close/>
                  <a:moveTo>
                    <a:pt x="179" y="179"/>
                  </a:moveTo>
                  <a:cubicBezTo>
                    <a:pt x="184" y="172"/>
                    <a:pt x="189" y="166"/>
                    <a:pt x="194" y="159"/>
                  </a:cubicBezTo>
                  <a:cubicBezTo>
                    <a:pt x="194" y="159"/>
                    <a:pt x="195" y="159"/>
                    <a:pt x="195" y="158"/>
                  </a:cubicBezTo>
                  <a:cubicBezTo>
                    <a:pt x="192" y="163"/>
                    <a:pt x="189" y="169"/>
                    <a:pt x="185" y="174"/>
                  </a:cubicBezTo>
                  <a:cubicBezTo>
                    <a:pt x="185" y="174"/>
                    <a:pt x="185" y="174"/>
                    <a:pt x="185" y="174"/>
                  </a:cubicBezTo>
                  <a:cubicBezTo>
                    <a:pt x="183" y="175"/>
                    <a:pt x="181" y="177"/>
                    <a:pt x="179" y="179"/>
                  </a:cubicBezTo>
                  <a:close/>
                  <a:moveTo>
                    <a:pt x="196" y="176"/>
                  </a:moveTo>
                  <a:cubicBezTo>
                    <a:pt x="196" y="177"/>
                    <a:pt x="195" y="179"/>
                    <a:pt x="195" y="180"/>
                  </a:cubicBezTo>
                  <a:cubicBezTo>
                    <a:pt x="195" y="180"/>
                    <a:pt x="194" y="180"/>
                    <a:pt x="194" y="180"/>
                  </a:cubicBezTo>
                  <a:cubicBezTo>
                    <a:pt x="193" y="181"/>
                    <a:pt x="191" y="183"/>
                    <a:pt x="189" y="184"/>
                  </a:cubicBezTo>
                  <a:cubicBezTo>
                    <a:pt x="191" y="181"/>
                    <a:pt x="194" y="179"/>
                    <a:pt x="196" y="176"/>
                  </a:cubicBezTo>
                  <a:close/>
                  <a:moveTo>
                    <a:pt x="198" y="182"/>
                  </a:moveTo>
                  <a:cubicBezTo>
                    <a:pt x="199" y="182"/>
                    <a:pt x="199" y="182"/>
                    <a:pt x="199" y="182"/>
                  </a:cubicBezTo>
                  <a:cubicBezTo>
                    <a:pt x="198" y="183"/>
                    <a:pt x="197" y="184"/>
                    <a:pt x="195" y="185"/>
                  </a:cubicBezTo>
                  <a:cubicBezTo>
                    <a:pt x="196" y="184"/>
                    <a:pt x="197" y="183"/>
                    <a:pt x="198" y="182"/>
                  </a:cubicBezTo>
                  <a:close/>
                  <a:moveTo>
                    <a:pt x="199" y="176"/>
                  </a:moveTo>
                  <a:cubicBezTo>
                    <a:pt x="200" y="175"/>
                    <a:pt x="200" y="173"/>
                    <a:pt x="201" y="172"/>
                  </a:cubicBezTo>
                  <a:cubicBezTo>
                    <a:pt x="201" y="172"/>
                    <a:pt x="201" y="172"/>
                    <a:pt x="201" y="172"/>
                  </a:cubicBezTo>
                  <a:cubicBezTo>
                    <a:pt x="201" y="173"/>
                    <a:pt x="200" y="174"/>
                    <a:pt x="200" y="175"/>
                  </a:cubicBezTo>
                  <a:cubicBezTo>
                    <a:pt x="200" y="176"/>
                    <a:pt x="199" y="176"/>
                    <a:pt x="199" y="176"/>
                  </a:cubicBezTo>
                  <a:close/>
                  <a:moveTo>
                    <a:pt x="200" y="164"/>
                  </a:moveTo>
                  <a:cubicBezTo>
                    <a:pt x="200" y="164"/>
                    <a:pt x="199" y="165"/>
                    <a:pt x="199" y="165"/>
                  </a:cubicBezTo>
                  <a:cubicBezTo>
                    <a:pt x="200" y="163"/>
                    <a:pt x="202" y="161"/>
                    <a:pt x="203" y="158"/>
                  </a:cubicBezTo>
                  <a:cubicBezTo>
                    <a:pt x="202" y="160"/>
                    <a:pt x="202" y="161"/>
                    <a:pt x="201" y="162"/>
                  </a:cubicBezTo>
                  <a:cubicBezTo>
                    <a:pt x="201" y="163"/>
                    <a:pt x="201" y="163"/>
                    <a:pt x="200" y="164"/>
                  </a:cubicBezTo>
                  <a:close/>
                  <a:moveTo>
                    <a:pt x="203" y="141"/>
                  </a:moveTo>
                  <a:cubicBezTo>
                    <a:pt x="206" y="138"/>
                    <a:pt x="209" y="134"/>
                    <a:pt x="212" y="131"/>
                  </a:cubicBezTo>
                  <a:cubicBezTo>
                    <a:pt x="210" y="134"/>
                    <a:pt x="208" y="137"/>
                    <a:pt x="206" y="139"/>
                  </a:cubicBezTo>
                  <a:cubicBezTo>
                    <a:pt x="205" y="140"/>
                    <a:pt x="205" y="141"/>
                    <a:pt x="204" y="142"/>
                  </a:cubicBezTo>
                  <a:cubicBezTo>
                    <a:pt x="204" y="141"/>
                    <a:pt x="203" y="141"/>
                    <a:pt x="203" y="141"/>
                  </a:cubicBezTo>
                  <a:close/>
                  <a:moveTo>
                    <a:pt x="206" y="167"/>
                  </a:moveTo>
                  <a:cubicBezTo>
                    <a:pt x="208" y="165"/>
                    <a:pt x="209" y="164"/>
                    <a:pt x="210" y="163"/>
                  </a:cubicBezTo>
                  <a:cubicBezTo>
                    <a:pt x="208" y="165"/>
                    <a:pt x="207" y="168"/>
                    <a:pt x="205" y="170"/>
                  </a:cubicBezTo>
                  <a:cubicBezTo>
                    <a:pt x="206" y="169"/>
                    <a:pt x="206" y="168"/>
                    <a:pt x="206" y="167"/>
                  </a:cubicBezTo>
                  <a:close/>
                  <a:moveTo>
                    <a:pt x="208" y="157"/>
                  </a:moveTo>
                  <a:cubicBezTo>
                    <a:pt x="208" y="157"/>
                    <a:pt x="208" y="158"/>
                    <a:pt x="208" y="158"/>
                  </a:cubicBezTo>
                  <a:cubicBezTo>
                    <a:pt x="209" y="154"/>
                    <a:pt x="210" y="151"/>
                    <a:pt x="212" y="147"/>
                  </a:cubicBezTo>
                  <a:cubicBezTo>
                    <a:pt x="210" y="151"/>
                    <a:pt x="209" y="154"/>
                    <a:pt x="208" y="157"/>
                  </a:cubicBezTo>
                  <a:close/>
                  <a:moveTo>
                    <a:pt x="214" y="164"/>
                  </a:moveTo>
                  <a:cubicBezTo>
                    <a:pt x="216" y="162"/>
                    <a:pt x="219" y="160"/>
                    <a:pt x="221" y="158"/>
                  </a:cubicBezTo>
                  <a:cubicBezTo>
                    <a:pt x="220" y="161"/>
                    <a:pt x="218" y="164"/>
                    <a:pt x="216" y="166"/>
                  </a:cubicBezTo>
                  <a:cubicBezTo>
                    <a:pt x="215" y="169"/>
                    <a:pt x="213" y="171"/>
                    <a:pt x="211" y="173"/>
                  </a:cubicBezTo>
                  <a:cubicBezTo>
                    <a:pt x="211" y="173"/>
                    <a:pt x="211" y="173"/>
                    <a:pt x="211" y="173"/>
                  </a:cubicBezTo>
                  <a:cubicBezTo>
                    <a:pt x="212" y="170"/>
                    <a:pt x="213" y="167"/>
                    <a:pt x="214" y="164"/>
                  </a:cubicBezTo>
                  <a:close/>
                  <a:moveTo>
                    <a:pt x="210" y="165"/>
                  </a:moveTo>
                  <a:cubicBezTo>
                    <a:pt x="211" y="164"/>
                    <a:pt x="212" y="163"/>
                    <a:pt x="212" y="162"/>
                  </a:cubicBezTo>
                  <a:cubicBezTo>
                    <a:pt x="212" y="163"/>
                    <a:pt x="212" y="163"/>
                    <a:pt x="212" y="164"/>
                  </a:cubicBezTo>
                  <a:cubicBezTo>
                    <a:pt x="211" y="165"/>
                    <a:pt x="211" y="165"/>
                    <a:pt x="210" y="165"/>
                  </a:cubicBezTo>
                  <a:close/>
                  <a:moveTo>
                    <a:pt x="217" y="159"/>
                  </a:moveTo>
                  <a:cubicBezTo>
                    <a:pt x="217" y="158"/>
                    <a:pt x="217" y="158"/>
                    <a:pt x="217" y="158"/>
                  </a:cubicBezTo>
                  <a:cubicBezTo>
                    <a:pt x="217" y="158"/>
                    <a:pt x="217" y="157"/>
                    <a:pt x="217" y="157"/>
                  </a:cubicBezTo>
                  <a:cubicBezTo>
                    <a:pt x="218" y="156"/>
                    <a:pt x="220" y="156"/>
                    <a:pt x="221" y="156"/>
                  </a:cubicBezTo>
                  <a:cubicBezTo>
                    <a:pt x="220" y="157"/>
                    <a:pt x="218" y="158"/>
                    <a:pt x="217" y="159"/>
                  </a:cubicBezTo>
                  <a:close/>
                  <a:moveTo>
                    <a:pt x="217" y="138"/>
                  </a:moveTo>
                  <a:cubicBezTo>
                    <a:pt x="216" y="143"/>
                    <a:pt x="216" y="147"/>
                    <a:pt x="215" y="151"/>
                  </a:cubicBezTo>
                  <a:cubicBezTo>
                    <a:pt x="214" y="152"/>
                    <a:pt x="212" y="154"/>
                    <a:pt x="211" y="155"/>
                  </a:cubicBezTo>
                  <a:cubicBezTo>
                    <a:pt x="213" y="149"/>
                    <a:pt x="215" y="144"/>
                    <a:pt x="217" y="138"/>
                  </a:cubicBezTo>
                  <a:cubicBezTo>
                    <a:pt x="217" y="138"/>
                    <a:pt x="217" y="138"/>
                    <a:pt x="217" y="138"/>
                  </a:cubicBezTo>
                  <a:close/>
                  <a:moveTo>
                    <a:pt x="215" y="138"/>
                  </a:moveTo>
                  <a:cubicBezTo>
                    <a:pt x="216" y="136"/>
                    <a:pt x="217" y="134"/>
                    <a:pt x="217" y="132"/>
                  </a:cubicBezTo>
                  <a:cubicBezTo>
                    <a:pt x="217" y="132"/>
                    <a:pt x="217" y="132"/>
                    <a:pt x="217" y="132"/>
                  </a:cubicBezTo>
                  <a:cubicBezTo>
                    <a:pt x="217" y="132"/>
                    <a:pt x="217" y="133"/>
                    <a:pt x="217" y="133"/>
                  </a:cubicBezTo>
                  <a:cubicBezTo>
                    <a:pt x="217" y="135"/>
                    <a:pt x="216" y="137"/>
                    <a:pt x="215" y="138"/>
                  </a:cubicBezTo>
                  <a:close/>
                  <a:moveTo>
                    <a:pt x="216" y="117"/>
                  </a:moveTo>
                  <a:cubicBezTo>
                    <a:pt x="218" y="115"/>
                    <a:pt x="219" y="113"/>
                    <a:pt x="221" y="111"/>
                  </a:cubicBezTo>
                  <a:cubicBezTo>
                    <a:pt x="221" y="112"/>
                    <a:pt x="221" y="112"/>
                    <a:pt x="221" y="113"/>
                  </a:cubicBezTo>
                  <a:cubicBezTo>
                    <a:pt x="219" y="114"/>
                    <a:pt x="218" y="116"/>
                    <a:pt x="216" y="117"/>
                  </a:cubicBezTo>
                  <a:close/>
                  <a:moveTo>
                    <a:pt x="221" y="99"/>
                  </a:moveTo>
                  <a:cubicBezTo>
                    <a:pt x="220" y="98"/>
                    <a:pt x="220" y="97"/>
                    <a:pt x="220" y="96"/>
                  </a:cubicBezTo>
                  <a:cubicBezTo>
                    <a:pt x="220" y="96"/>
                    <a:pt x="220" y="96"/>
                    <a:pt x="220" y="96"/>
                  </a:cubicBezTo>
                  <a:cubicBezTo>
                    <a:pt x="221" y="97"/>
                    <a:pt x="221" y="98"/>
                    <a:pt x="221" y="99"/>
                  </a:cubicBezTo>
                  <a:cubicBezTo>
                    <a:pt x="221" y="99"/>
                    <a:pt x="221" y="99"/>
                    <a:pt x="221" y="99"/>
                  </a:cubicBezTo>
                  <a:close/>
                  <a:moveTo>
                    <a:pt x="220" y="108"/>
                  </a:moveTo>
                  <a:cubicBezTo>
                    <a:pt x="220" y="108"/>
                    <a:pt x="220" y="108"/>
                    <a:pt x="220" y="109"/>
                  </a:cubicBezTo>
                  <a:cubicBezTo>
                    <a:pt x="220" y="109"/>
                    <a:pt x="220" y="109"/>
                    <a:pt x="219" y="109"/>
                  </a:cubicBezTo>
                  <a:cubicBezTo>
                    <a:pt x="219" y="109"/>
                    <a:pt x="219" y="109"/>
                    <a:pt x="219" y="109"/>
                  </a:cubicBezTo>
                  <a:cubicBezTo>
                    <a:pt x="219" y="109"/>
                    <a:pt x="219" y="109"/>
                    <a:pt x="219" y="109"/>
                  </a:cubicBezTo>
                  <a:cubicBezTo>
                    <a:pt x="217" y="110"/>
                    <a:pt x="216" y="111"/>
                    <a:pt x="215" y="111"/>
                  </a:cubicBezTo>
                  <a:cubicBezTo>
                    <a:pt x="215" y="111"/>
                    <a:pt x="215" y="111"/>
                    <a:pt x="215" y="111"/>
                  </a:cubicBezTo>
                  <a:cubicBezTo>
                    <a:pt x="215" y="111"/>
                    <a:pt x="215" y="111"/>
                    <a:pt x="215" y="110"/>
                  </a:cubicBezTo>
                  <a:cubicBezTo>
                    <a:pt x="217" y="110"/>
                    <a:pt x="219" y="109"/>
                    <a:pt x="220" y="108"/>
                  </a:cubicBezTo>
                  <a:close/>
                  <a:moveTo>
                    <a:pt x="219" y="93"/>
                  </a:moveTo>
                  <a:cubicBezTo>
                    <a:pt x="219" y="92"/>
                    <a:pt x="218" y="90"/>
                    <a:pt x="218" y="89"/>
                  </a:cubicBezTo>
                  <a:cubicBezTo>
                    <a:pt x="218" y="89"/>
                    <a:pt x="219" y="89"/>
                    <a:pt x="219" y="89"/>
                  </a:cubicBezTo>
                  <a:cubicBezTo>
                    <a:pt x="219" y="90"/>
                    <a:pt x="219" y="92"/>
                    <a:pt x="220" y="93"/>
                  </a:cubicBezTo>
                  <a:cubicBezTo>
                    <a:pt x="220" y="93"/>
                    <a:pt x="219" y="93"/>
                    <a:pt x="219" y="93"/>
                  </a:cubicBezTo>
                  <a:close/>
                  <a:moveTo>
                    <a:pt x="217" y="87"/>
                  </a:moveTo>
                  <a:cubicBezTo>
                    <a:pt x="217" y="86"/>
                    <a:pt x="217" y="85"/>
                    <a:pt x="217" y="84"/>
                  </a:cubicBezTo>
                  <a:cubicBezTo>
                    <a:pt x="217" y="84"/>
                    <a:pt x="217" y="84"/>
                    <a:pt x="217" y="84"/>
                  </a:cubicBezTo>
                  <a:cubicBezTo>
                    <a:pt x="218" y="85"/>
                    <a:pt x="218" y="86"/>
                    <a:pt x="218" y="87"/>
                  </a:cubicBezTo>
                  <a:cubicBezTo>
                    <a:pt x="218" y="87"/>
                    <a:pt x="218" y="87"/>
                    <a:pt x="217" y="87"/>
                  </a:cubicBezTo>
                  <a:close/>
                  <a:moveTo>
                    <a:pt x="216" y="82"/>
                  </a:moveTo>
                  <a:cubicBezTo>
                    <a:pt x="215" y="79"/>
                    <a:pt x="215" y="77"/>
                    <a:pt x="214" y="74"/>
                  </a:cubicBezTo>
                  <a:cubicBezTo>
                    <a:pt x="215" y="75"/>
                    <a:pt x="215" y="76"/>
                    <a:pt x="216" y="77"/>
                  </a:cubicBezTo>
                  <a:cubicBezTo>
                    <a:pt x="216" y="78"/>
                    <a:pt x="216" y="80"/>
                    <a:pt x="217" y="82"/>
                  </a:cubicBezTo>
                  <a:cubicBezTo>
                    <a:pt x="217" y="82"/>
                    <a:pt x="216" y="82"/>
                    <a:pt x="216" y="82"/>
                  </a:cubicBezTo>
                  <a:close/>
                  <a:moveTo>
                    <a:pt x="215" y="88"/>
                  </a:moveTo>
                  <a:cubicBezTo>
                    <a:pt x="211" y="90"/>
                    <a:pt x="208" y="92"/>
                    <a:pt x="205" y="93"/>
                  </a:cubicBezTo>
                  <a:cubicBezTo>
                    <a:pt x="204" y="93"/>
                    <a:pt x="204" y="93"/>
                    <a:pt x="204" y="93"/>
                  </a:cubicBezTo>
                  <a:cubicBezTo>
                    <a:pt x="206" y="91"/>
                    <a:pt x="208" y="90"/>
                    <a:pt x="210" y="88"/>
                  </a:cubicBezTo>
                  <a:cubicBezTo>
                    <a:pt x="211" y="87"/>
                    <a:pt x="213" y="87"/>
                    <a:pt x="214" y="86"/>
                  </a:cubicBezTo>
                  <a:cubicBezTo>
                    <a:pt x="214" y="87"/>
                    <a:pt x="214" y="88"/>
                    <a:pt x="215" y="88"/>
                  </a:cubicBezTo>
                  <a:close/>
                  <a:moveTo>
                    <a:pt x="206" y="85"/>
                  </a:moveTo>
                  <a:cubicBezTo>
                    <a:pt x="208" y="84"/>
                    <a:pt x="208" y="84"/>
                    <a:pt x="208" y="84"/>
                  </a:cubicBezTo>
                  <a:cubicBezTo>
                    <a:pt x="209" y="83"/>
                    <a:pt x="208" y="82"/>
                    <a:pt x="207" y="82"/>
                  </a:cubicBezTo>
                  <a:cubicBezTo>
                    <a:pt x="209" y="81"/>
                    <a:pt x="210" y="80"/>
                    <a:pt x="212" y="79"/>
                  </a:cubicBezTo>
                  <a:cubicBezTo>
                    <a:pt x="212" y="81"/>
                    <a:pt x="213" y="82"/>
                    <a:pt x="213" y="83"/>
                  </a:cubicBezTo>
                  <a:cubicBezTo>
                    <a:pt x="211" y="84"/>
                    <a:pt x="208" y="84"/>
                    <a:pt x="206" y="85"/>
                  </a:cubicBezTo>
                  <a:close/>
                  <a:moveTo>
                    <a:pt x="206" y="58"/>
                  </a:moveTo>
                  <a:cubicBezTo>
                    <a:pt x="206" y="58"/>
                    <a:pt x="206" y="58"/>
                    <a:pt x="206" y="57"/>
                  </a:cubicBezTo>
                  <a:cubicBezTo>
                    <a:pt x="207" y="58"/>
                    <a:pt x="208" y="59"/>
                    <a:pt x="209" y="60"/>
                  </a:cubicBezTo>
                  <a:cubicBezTo>
                    <a:pt x="209" y="61"/>
                    <a:pt x="210" y="61"/>
                    <a:pt x="210" y="61"/>
                  </a:cubicBezTo>
                  <a:cubicBezTo>
                    <a:pt x="211" y="62"/>
                    <a:pt x="211" y="63"/>
                    <a:pt x="212" y="63"/>
                  </a:cubicBezTo>
                  <a:cubicBezTo>
                    <a:pt x="210" y="61"/>
                    <a:pt x="208" y="60"/>
                    <a:pt x="206" y="58"/>
                  </a:cubicBezTo>
                  <a:close/>
                  <a:moveTo>
                    <a:pt x="206" y="60"/>
                  </a:moveTo>
                  <a:cubicBezTo>
                    <a:pt x="206" y="60"/>
                    <a:pt x="205" y="60"/>
                    <a:pt x="205" y="60"/>
                  </a:cubicBezTo>
                  <a:cubicBezTo>
                    <a:pt x="204" y="59"/>
                    <a:pt x="204" y="58"/>
                    <a:pt x="203" y="57"/>
                  </a:cubicBezTo>
                  <a:cubicBezTo>
                    <a:pt x="204" y="58"/>
                    <a:pt x="204" y="58"/>
                    <a:pt x="205" y="59"/>
                  </a:cubicBezTo>
                  <a:cubicBezTo>
                    <a:pt x="205" y="60"/>
                    <a:pt x="206" y="60"/>
                    <a:pt x="206" y="60"/>
                  </a:cubicBezTo>
                  <a:close/>
                  <a:moveTo>
                    <a:pt x="211" y="67"/>
                  </a:moveTo>
                  <a:cubicBezTo>
                    <a:pt x="210" y="67"/>
                    <a:pt x="210" y="67"/>
                    <a:pt x="211" y="67"/>
                  </a:cubicBezTo>
                  <a:cubicBezTo>
                    <a:pt x="211" y="68"/>
                    <a:pt x="211" y="69"/>
                    <a:pt x="211" y="70"/>
                  </a:cubicBezTo>
                  <a:cubicBezTo>
                    <a:pt x="209" y="71"/>
                    <a:pt x="207" y="72"/>
                    <a:pt x="205" y="73"/>
                  </a:cubicBezTo>
                  <a:cubicBezTo>
                    <a:pt x="206" y="71"/>
                    <a:pt x="207" y="70"/>
                    <a:pt x="208" y="68"/>
                  </a:cubicBezTo>
                  <a:cubicBezTo>
                    <a:pt x="209" y="67"/>
                    <a:pt x="208" y="66"/>
                    <a:pt x="207" y="67"/>
                  </a:cubicBezTo>
                  <a:cubicBezTo>
                    <a:pt x="207" y="67"/>
                    <a:pt x="207" y="67"/>
                    <a:pt x="206" y="68"/>
                  </a:cubicBezTo>
                  <a:cubicBezTo>
                    <a:pt x="206" y="67"/>
                    <a:pt x="206" y="67"/>
                    <a:pt x="205" y="67"/>
                  </a:cubicBezTo>
                  <a:cubicBezTo>
                    <a:pt x="201" y="68"/>
                    <a:pt x="196" y="69"/>
                    <a:pt x="191" y="71"/>
                  </a:cubicBezTo>
                  <a:cubicBezTo>
                    <a:pt x="196" y="69"/>
                    <a:pt x="200" y="66"/>
                    <a:pt x="204" y="64"/>
                  </a:cubicBezTo>
                  <a:cubicBezTo>
                    <a:pt x="205" y="63"/>
                    <a:pt x="204" y="62"/>
                    <a:pt x="203" y="62"/>
                  </a:cubicBezTo>
                  <a:cubicBezTo>
                    <a:pt x="202" y="62"/>
                    <a:pt x="202" y="63"/>
                    <a:pt x="202" y="63"/>
                  </a:cubicBezTo>
                  <a:cubicBezTo>
                    <a:pt x="202" y="63"/>
                    <a:pt x="202" y="62"/>
                    <a:pt x="202" y="62"/>
                  </a:cubicBezTo>
                  <a:cubicBezTo>
                    <a:pt x="203" y="62"/>
                    <a:pt x="203" y="60"/>
                    <a:pt x="202" y="61"/>
                  </a:cubicBezTo>
                  <a:cubicBezTo>
                    <a:pt x="201" y="61"/>
                    <a:pt x="201" y="61"/>
                    <a:pt x="201" y="61"/>
                  </a:cubicBezTo>
                  <a:cubicBezTo>
                    <a:pt x="202" y="61"/>
                    <a:pt x="202" y="60"/>
                    <a:pt x="203" y="60"/>
                  </a:cubicBezTo>
                  <a:cubicBezTo>
                    <a:pt x="203" y="60"/>
                    <a:pt x="203" y="60"/>
                    <a:pt x="203" y="60"/>
                  </a:cubicBezTo>
                  <a:cubicBezTo>
                    <a:pt x="203" y="60"/>
                    <a:pt x="203" y="60"/>
                    <a:pt x="203" y="60"/>
                  </a:cubicBezTo>
                  <a:cubicBezTo>
                    <a:pt x="205" y="63"/>
                    <a:pt x="208" y="65"/>
                    <a:pt x="211" y="67"/>
                  </a:cubicBezTo>
                  <a:close/>
                  <a:moveTo>
                    <a:pt x="187" y="63"/>
                  </a:moveTo>
                  <a:cubicBezTo>
                    <a:pt x="191" y="61"/>
                    <a:pt x="195" y="59"/>
                    <a:pt x="198" y="56"/>
                  </a:cubicBezTo>
                  <a:cubicBezTo>
                    <a:pt x="199" y="57"/>
                    <a:pt x="200" y="58"/>
                    <a:pt x="201" y="59"/>
                  </a:cubicBezTo>
                  <a:cubicBezTo>
                    <a:pt x="196" y="60"/>
                    <a:pt x="192" y="61"/>
                    <a:pt x="187" y="63"/>
                  </a:cubicBezTo>
                  <a:close/>
                  <a:moveTo>
                    <a:pt x="191" y="56"/>
                  </a:moveTo>
                  <a:cubicBezTo>
                    <a:pt x="192" y="55"/>
                    <a:pt x="193" y="55"/>
                    <a:pt x="194" y="54"/>
                  </a:cubicBezTo>
                  <a:cubicBezTo>
                    <a:pt x="195" y="54"/>
                    <a:pt x="195" y="54"/>
                    <a:pt x="195" y="54"/>
                  </a:cubicBezTo>
                  <a:cubicBezTo>
                    <a:pt x="195" y="54"/>
                    <a:pt x="196" y="54"/>
                    <a:pt x="196" y="55"/>
                  </a:cubicBezTo>
                  <a:cubicBezTo>
                    <a:pt x="194" y="55"/>
                    <a:pt x="193" y="55"/>
                    <a:pt x="191" y="56"/>
                  </a:cubicBezTo>
                  <a:close/>
                  <a:moveTo>
                    <a:pt x="189" y="54"/>
                  </a:moveTo>
                  <a:cubicBezTo>
                    <a:pt x="189" y="54"/>
                    <a:pt x="189" y="54"/>
                    <a:pt x="190" y="53"/>
                  </a:cubicBezTo>
                  <a:cubicBezTo>
                    <a:pt x="190" y="53"/>
                    <a:pt x="189" y="52"/>
                    <a:pt x="188" y="52"/>
                  </a:cubicBezTo>
                  <a:cubicBezTo>
                    <a:pt x="187" y="53"/>
                    <a:pt x="186" y="54"/>
                    <a:pt x="186" y="55"/>
                  </a:cubicBezTo>
                  <a:cubicBezTo>
                    <a:pt x="185" y="54"/>
                    <a:pt x="185" y="54"/>
                    <a:pt x="184" y="53"/>
                  </a:cubicBezTo>
                  <a:cubicBezTo>
                    <a:pt x="186" y="52"/>
                    <a:pt x="188" y="51"/>
                    <a:pt x="189" y="50"/>
                  </a:cubicBezTo>
                  <a:cubicBezTo>
                    <a:pt x="191" y="51"/>
                    <a:pt x="192" y="52"/>
                    <a:pt x="193" y="53"/>
                  </a:cubicBezTo>
                  <a:cubicBezTo>
                    <a:pt x="192" y="53"/>
                    <a:pt x="190" y="54"/>
                    <a:pt x="189" y="54"/>
                  </a:cubicBezTo>
                  <a:close/>
                  <a:moveTo>
                    <a:pt x="184" y="56"/>
                  </a:moveTo>
                  <a:cubicBezTo>
                    <a:pt x="182" y="57"/>
                    <a:pt x="179" y="58"/>
                    <a:pt x="176" y="59"/>
                  </a:cubicBezTo>
                  <a:cubicBezTo>
                    <a:pt x="177" y="58"/>
                    <a:pt x="178" y="57"/>
                    <a:pt x="179" y="55"/>
                  </a:cubicBezTo>
                  <a:cubicBezTo>
                    <a:pt x="180" y="55"/>
                    <a:pt x="181" y="54"/>
                    <a:pt x="183" y="54"/>
                  </a:cubicBezTo>
                  <a:cubicBezTo>
                    <a:pt x="183" y="54"/>
                    <a:pt x="184" y="55"/>
                    <a:pt x="184" y="56"/>
                  </a:cubicBezTo>
                  <a:close/>
                  <a:moveTo>
                    <a:pt x="180" y="50"/>
                  </a:moveTo>
                  <a:cubicBezTo>
                    <a:pt x="177" y="51"/>
                    <a:pt x="173" y="53"/>
                    <a:pt x="170" y="54"/>
                  </a:cubicBezTo>
                  <a:cubicBezTo>
                    <a:pt x="171" y="53"/>
                    <a:pt x="173" y="51"/>
                    <a:pt x="174" y="50"/>
                  </a:cubicBezTo>
                  <a:cubicBezTo>
                    <a:pt x="176" y="49"/>
                    <a:pt x="178" y="48"/>
                    <a:pt x="179" y="48"/>
                  </a:cubicBezTo>
                  <a:cubicBezTo>
                    <a:pt x="180" y="48"/>
                    <a:pt x="180" y="49"/>
                    <a:pt x="180" y="50"/>
                  </a:cubicBezTo>
                  <a:cubicBezTo>
                    <a:pt x="180" y="50"/>
                    <a:pt x="180" y="50"/>
                    <a:pt x="180" y="50"/>
                  </a:cubicBezTo>
                  <a:close/>
                  <a:moveTo>
                    <a:pt x="166" y="49"/>
                  </a:moveTo>
                  <a:cubicBezTo>
                    <a:pt x="167" y="48"/>
                    <a:pt x="168" y="47"/>
                    <a:pt x="169" y="46"/>
                  </a:cubicBezTo>
                  <a:cubicBezTo>
                    <a:pt x="172" y="45"/>
                    <a:pt x="175" y="44"/>
                    <a:pt x="178" y="44"/>
                  </a:cubicBezTo>
                  <a:cubicBezTo>
                    <a:pt x="174" y="45"/>
                    <a:pt x="170" y="47"/>
                    <a:pt x="166" y="49"/>
                  </a:cubicBezTo>
                  <a:close/>
                  <a:moveTo>
                    <a:pt x="166" y="53"/>
                  </a:moveTo>
                  <a:cubicBezTo>
                    <a:pt x="163" y="55"/>
                    <a:pt x="159" y="58"/>
                    <a:pt x="156" y="60"/>
                  </a:cubicBezTo>
                  <a:cubicBezTo>
                    <a:pt x="155" y="61"/>
                    <a:pt x="154" y="61"/>
                    <a:pt x="153" y="62"/>
                  </a:cubicBezTo>
                  <a:cubicBezTo>
                    <a:pt x="154" y="60"/>
                    <a:pt x="155" y="59"/>
                    <a:pt x="156" y="58"/>
                  </a:cubicBezTo>
                  <a:cubicBezTo>
                    <a:pt x="159" y="56"/>
                    <a:pt x="162" y="55"/>
                    <a:pt x="166" y="53"/>
                  </a:cubicBezTo>
                  <a:cubicBezTo>
                    <a:pt x="166" y="53"/>
                    <a:pt x="166" y="53"/>
                    <a:pt x="166" y="53"/>
                  </a:cubicBezTo>
                  <a:close/>
                  <a:moveTo>
                    <a:pt x="154" y="49"/>
                  </a:moveTo>
                  <a:cubicBezTo>
                    <a:pt x="154" y="48"/>
                    <a:pt x="155" y="48"/>
                    <a:pt x="155" y="48"/>
                  </a:cubicBezTo>
                  <a:cubicBezTo>
                    <a:pt x="157" y="47"/>
                    <a:pt x="159" y="46"/>
                    <a:pt x="160" y="46"/>
                  </a:cubicBezTo>
                  <a:cubicBezTo>
                    <a:pt x="158" y="47"/>
                    <a:pt x="156" y="48"/>
                    <a:pt x="154" y="49"/>
                  </a:cubicBezTo>
                  <a:close/>
                  <a:moveTo>
                    <a:pt x="155" y="45"/>
                  </a:moveTo>
                  <a:cubicBezTo>
                    <a:pt x="152" y="46"/>
                    <a:pt x="149" y="47"/>
                    <a:pt x="147" y="48"/>
                  </a:cubicBezTo>
                  <a:cubicBezTo>
                    <a:pt x="149" y="46"/>
                    <a:pt x="152" y="44"/>
                    <a:pt x="155" y="42"/>
                  </a:cubicBezTo>
                  <a:cubicBezTo>
                    <a:pt x="157" y="42"/>
                    <a:pt x="159" y="41"/>
                    <a:pt x="161" y="41"/>
                  </a:cubicBezTo>
                  <a:cubicBezTo>
                    <a:pt x="159" y="42"/>
                    <a:pt x="157" y="44"/>
                    <a:pt x="155" y="45"/>
                  </a:cubicBezTo>
                  <a:close/>
                  <a:moveTo>
                    <a:pt x="154" y="34"/>
                  </a:moveTo>
                  <a:cubicBezTo>
                    <a:pt x="153" y="34"/>
                    <a:pt x="153" y="34"/>
                    <a:pt x="152" y="34"/>
                  </a:cubicBezTo>
                  <a:cubicBezTo>
                    <a:pt x="153" y="34"/>
                    <a:pt x="153" y="33"/>
                    <a:pt x="154" y="33"/>
                  </a:cubicBezTo>
                  <a:cubicBezTo>
                    <a:pt x="154" y="33"/>
                    <a:pt x="154" y="33"/>
                    <a:pt x="154" y="33"/>
                  </a:cubicBezTo>
                  <a:cubicBezTo>
                    <a:pt x="154" y="33"/>
                    <a:pt x="154" y="33"/>
                    <a:pt x="154" y="33"/>
                  </a:cubicBezTo>
                  <a:cubicBezTo>
                    <a:pt x="154" y="33"/>
                    <a:pt x="154" y="34"/>
                    <a:pt x="154" y="34"/>
                  </a:cubicBezTo>
                  <a:close/>
                  <a:moveTo>
                    <a:pt x="152" y="36"/>
                  </a:moveTo>
                  <a:cubicBezTo>
                    <a:pt x="150" y="37"/>
                    <a:pt x="147" y="38"/>
                    <a:pt x="145" y="40"/>
                  </a:cubicBezTo>
                  <a:cubicBezTo>
                    <a:pt x="145" y="40"/>
                    <a:pt x="145" y="40"/>
                    <a:pt x="144" y="40"/>
                  </a:cubicBezTo>
                  <a:cubicBezTo>
                    <a:pt x="146" y="38"/>
                    <a:pt x="148" y="37"/>
                    <a:pt x="150" y="36"/>
                  </a:cubicBezTo>
                  <a:cubicBezTo>
                    <a:pt x="151" y="36"/>
                    <a:pt x="151" y="36"/>
                    <a:pt x="152" y="36"/>
                  </a:cubicBezTo>
                  <a:close/>
                  <a:moveTo>
                    <a:pt x="150" y="34"/>
                  </a:moveTo>
                  <a:cubicBezTo>
                    <a:pt x="148" y="34"/>
                    <a:pt x="147" y="34"/>
                    <a:pt x="146" y="34"/>
                  </a:cubicBezTo>
                  <a:cubicBezTo>
                    <a:pt x="146" y="34"/>
                    <a:pt x="147" y="33"/>
                    <a:pt x="147" y="33"/>
                  </a:cubicBezTo>
                  <a:cubicBezTo>
                    <a:pt x="149" y="33"/>
                    <a:pt x="150" y="33"/>
                    <a:pt x="151" y="33"/>
                  </a:cubicBezTo>
                  <a:cubicBezTo>
                    <a:pt x="151" y="33"/>
                    <a:pt x="150" y="34"/>
                    <a:pt x="150" y="34"/>
                  </a:cubicBezTo>
                  <a:close/>
                  <a:moveTo>
                    <a:pt x="151" y="29"/>
                  </a:moveTo>
                  <a:cubicBezTo>
                    <a:pt x="151" y="29"/>
                    <a:pt x="151" y="29"/>
                    <a:pt x="151" y="29"/>
                  </a:cubicBezTo>
                  <a:cubicBezTo>
                    <a:pt x="150" y="29"/>
                    <a:pt x="149" y="29"/>
                    <a:pt x="148" y="29"/>
                  </a:cubicBezTo>
                  <a:cubicBezTo>
                    <a:pt x="148" y="29"/>
                    <a:pt x="148" y="28"/>
                    <a:pt x="149" y="28"/>
                  </a:cubicBezTo>
                  <a:cubicBezTo>
                    <a:pt x="150" y="28"/>
                    <a:pt x="151" y="29"/>
                    <a:pt x="152" y="29"/>
                  </a:cubicBezTo>
                  <a:cubicBezTo>
                    <a:pt x="151" y="29"/>
                    <a:pt x="151" y="29"/>
                    <a:pt x="151" y="29"/>
                  </a:cubicBezTo>
                  <a:close/>
                  <a:moveTo>
                    <a:pt x="148" y="20"/>
                  </a:moveTo>
                  <a:cubicBezTo>
                    <a:pt x="146" y="18"/>
                    <a:pt x="144" y="17"/>
                    <a:pt x="142" y="16"/>
                  </a:cubicBezTo>
                  <a:cubicBezTo>
                    <a:pt x="142" y="16"/>
                    <a:pt x="143" y="16"/>
                    <a:pt x="143" y="15"/>
                  </a:cubicBezTo>
                  <a:cubicBezTo>
                    <a:pt x="146" y="16"/>
                    <a:pt x="149" y="17"/>
                    <a:pt x="152" y="18"/>
                  </a:cubicBezTo>
                  <a:cubicBezTo>
                    <a:pt x="151" y="18"/>
                    <a:pt x="149" y="19"/>
                    <a:pt x="148" y="20"/>
                  </a:cubicBezTo>
                  <a:close/>
                  <a:moveTo>
                    <a:pt x="139" y="9"/>
                  </a:moveTo>
                  <a:cubicBezTo>
                    <a:pt x="139" y="9"/>
                    <a:pt x="139" y="9"/>
                    <a:pt x="139" y="9"/>
                  </a:cubicBezTo>
                  <a:cubicBezTo>
                    <a:pt x="138" y="8"/>
                    <a:pt x="138" y="8"/>
                    <a:pt x="138" y="8"/>
                  </a:cubicBezTo>
                  <a:cubicBezTo>
                    <a:pt x="140" y="9"/>
                    <a:pt x="142" y="9"/>
                    <a:pt x="145" y="9"/>
                  </a:cubicBezTo>
                  <a:cubicBezTo>
                    <a:pt x="145" y="9"/>
                    <a:pt x="145" y="10"/>
                    <a:pt x="146" y="10"/>
                  </a:cubicBezTo>
                  <a:cubicBezTo>
                    <a:pt x="144" y="9"/>
                    <a:pt x="142" y="9"/>
                    <a:pt x="139" y="9"/>
                  </a:cubicBezTo>
                  <a:close/>
                  <a:moveTo>
                    <a:pt x="143" y="13"/>
                  </a:moveTo>
                  <a:cubicBezTo>
                    <a:pt x="142" y="13"/>
                    <a:pt x="142" y="13"/>
                    <a:pt x="142" y="13"/>
                  </a:cubicBezTo>
                  <a:cubicBezTo>
                    <a:pt x="140" y="13"/>
                    <a:pt x="138" y="13"/>
                    <a:pt x="135" y="13"/>
                  </a:cubicBezTo>
                  <a:cubicBezTo>
                    <a:pt x="136" y="12"/>
                    <a:pt x="136" y="12"/>
                    <a:pt x="136" y="12"/>
                  </a:cubicBezTo>
                  <a:cubicBezTo>
                    <a:pt x="138" y="12"/>
                    <a:pt x="141" y="13"/>
                    <a:pt x="143" y="13"/>
                  </a:cubicBezTo>
                  <a:close/>
                  <a:moveTo>
                    <a:pt x="136" y="14"/>
                  </a:moveTo>
                  <a:cubicBezTo>
                    <a:pt x="137" y="14"/>
                    <a:pt x="138" y="14"/>
                    <a:pt x="139" y="15"/>
                  </a:cubicBezTo>
                  <a:cubicBezTo>
                    <a:pt x="139" y="15"/>
                    <a:pt x="139" y="15"/>
                    <a:pt x="138" y="15"/>
                  </a:cubicBezTo>
                  <a:cubicBezTo>
                    <a:pt x="138" y="15"/>
                    <a:pt x="137" y="14"/>
                    <a:pt x="136" y="14"/>
                  </a:cubicBezTo>
                  <a:cubicBezTo>
                    <a:pt x="136" y="14"/>
                    <a:pt x="136" y="14"/>
                    <a:pt x="136" y="14"/>
                  </a:cubicBezTo>
                  <a:close/>
                  <a:moveTo>
                    <a:pt x="138" y="18"/>
                  </a:moveTo>
                  <a:cubicBezTo>
                    <a:pt x="141" y="19"/>
                    <a:pt x="143" y="20"/>
                    <a:pt x="146" y="21"/>
                  </a:cubicBezTo>
                  <a:cubicBezTo>
                    <a:pt x="146" y="21"/>
                    <a:pt x="146" y="21"/>
                    <a:pt x="146" y="21"/>
                  </a:cubicBezTo>
                  <a:cubicBezTo>
                    <a:pt x="143" y="20"/>
                    <a:pt x="140" y="20"/>
                    <a:pt x="137" y="19"/>
                  </a:cubicBezTo>
                  <a:cubicBezTo>
                    <a:pt x="137" y="19"/>
                    <a:pt x="138" y="19"/>
                    <a:pt x="138" y="18"/>
                  </a:cubicBezTo>
                  <a:close/>
                  <a:moveTo>
                    <a:pt x="141" y="27"/>
                  </a:moveTo>
                  <a:cubicBezTo>
                    <a:pt x="143" y="27"/>
                    <a:pt x="144" y="27"/>
                    <a:pt x="146" y="28"/>
                  </a:cubicBezTo>
                  <a:cubicBezTo>
                    <a:pt x="146" y="28"/>
                    <a:pt x="145" y="28"/>
                    <a:pt x="145" y="28"/>
                  </a:cubicBezTo>
                  <a:cubicBezTo>
                    <a:pt x="143" y="28"/>
                    <a:pt x="142" y="28"/>
                    <a:pt x="140" y="27"/>
                  </a:cubicBezTo>
                  <a:cubicBezTo>
                    <a:pt x="140" y="27"/>
                    <a:pt x="141" y="27"/>
                    <a:pt x="141" y="27"/>
                  </a:cubicBezTo>
                  <a:close/>
                  <a:moveTo>
                    <a:pt x="142" y="30"/>
                  </a:moveTo>
                  <a:cubicBezTo>
                    <a:pt x="142" y="30"/>
                    <a:pt x="142" y="30"/>
                    <a:pt x="142" y="30"/>
                  </a:cubicBezTo>
                  <a:cubicBezTo>
                    <a:pt x="140" y="30"/>
                    <a:pt x="138" y="29"/>
                    <a:pt x="137" y="29"/>
                  </a:cubicBezTo>
                  <a:cubicBezTo>
                    <a:pt x="137" y="29"/>
                    <a:pt x="137" y="29"/>
                    <a:pt x="138" y="29"/>
                  </a:cubicBezTo>
                  <a:cubicBezTo>
                    <a:pt x="139" y="29"/>
                    <a:pt x="141" y="29"/>
                    <a:pt x="142" y="30"/>
                  </a:cubicBezTo>
                  <a:close/>
                  <a:moveTo>
                    <a:pt x="140" y="34"/>
                  </a:moveTo>
                  <a:cubicBezTo>
                    <a:pt x="141" y="33"/>
                    <a:pt x="142" y="33"/>
                    <a:pt x="144" y="33"/>
                  </a:cubicBezTo>
                  <a:cubicBezTo>
                    <a:pt x="143" y="33"/>
                    <a:pt x="143" y="34"/>
                    <a:pt x="142" y="34"/>
                  </a:cubicBezTo>
                  <a:cubicBezTo>
                    <a:pt x="141" y="34"/>
                    <a:pt x="139" y="34"/>
                    <a:pt x="138" y="34"/>
                  </a:cubicBezTo>
                  <a:cubicBezTo>
                    <a:pt x="139" y="34"/>
                    <a:pt x="139" y="34"/>
                    <a:pt x="140" y="34"/>
                  </a:cubicBezTo>
                  <a:close/>
                  <a:moveTo>
                    <a:pt x="143" y="36"/>
                  </a:moveTo>
                  <a:cubicBezTo>
                    <a:pt x="144" y="36"/>
                    <a:pt x="146" y="36"/>
                    <a:pt x="147" y="36"/>
                  </a:cubicBezTo>
                  <a:cubicBezTo>
                    <a:pt x="145" y="37"/>
                    <a:pt x="143" y="39"/>
                    <a:pt x="141" y="40"/>
                  </a:cubicBezTo>
                  <a:cubicBezTo>
                    <a:pt x="140" y="40"/>
                    <a:pt x="139" y="40"/>
                    <a:pt x="138" y="40"/>
                  </a:cubicBezTo>
                  <a:cubicBezTo>
                    <a:pt x="137" y="40"/>
                    <a:pt x="136" y="40"/>
                    <a:pt x="135" y="40"/>
                  </a:cubicBezTo>
                  <a:cubicBezTo>
                    <a:pt x="137" y="39"/>
                    <a:pt x="140" y="37"/>
                    <a:pt x="143" y="36"/>
                  </a:cubicBezTo>
                  <a:close/>
                  <a:moveTo>
                    <a:pt x="137" y="42"/>
                  </a:moveTo>
                  <a:cubicBezTo>
                    <a:pt x="134" y="42"/>
                    <a:pt x="132" y="43"/>
                    <a:pt x="130" y="43"/>
                  </a:cubicBezTo>
                  <a:cubicBezTo>
                    <a:pt x="131" y="43"/>
                    <a:pt x="131" y="43"/>
                    <a:pt x="132" y="42"/>
                  </a:cubicBezTo>
                  <a:cubicBezTo>
                    <a:pt x="133" y="42"/>
                    <a:pt x="135" y="42"/>
                    <a:pt x="137" y="42"/>
                  </a:cubicBezTo>
                  <a:close/>
                  <a:moveTo>
                    <a:pt x="136" y="44"/>
                  </a:moveTo>
                  <a:cubicBezTo>
                    <a:pt x="136" y="44"/>
                    <a:pt x="135" y="45"/>
                    <a:pt x="135" y="45"/>
                  </a:cubicBezTo>
                  <a:cubicBezTo>
                    <a:pt x="131" y="46"/>
                    <a:pt x="128" y="46"/>
                    <a:pt x="124" y="47"/>
                  </a:cubicBezTo>
                  <a:cubicBezTo>
                    <a:pt x="125" y="47"/>
                    <a:pt x="125" y="46"/>
                    <a:pt x="126" y="46"/>
                  </a:cubicBezTo>
                  <a:cubicBezTo>
                    <a:pt x="129" y="45"/>
                    <a:pt x="133" y="45"/>
                    <a:pt x="136" y="44"/>
                  </a:cubicBezTo>
                  <a:close/>
                  <a:moveTo>
                    <a:pt x="126" y="44"/>
                  </a:moveTo>
                  <a:cubicBezTo>
                    <a:pt x="123" y="45"/>
                    <a:pt x="120" y="46"/>
                    <a:pt x="117" y="47"/>
                  </a:cubicBezTo>
                  <a:cubicBezTo>
                    <a:pt x="118" y="45"/>
                    <a:pt x="120" y="44"/>
                    <a:pt x="121" y="42"/>
                  </a:cubicBezTo>
                  <a:cubicBezTo>
                    <a:pt x="121" y="42"/>
                    <a:pt x="121" y="42"/>
                    <a:pt x="121" y="42"/>
                  </a:cubicBezTo>
                  <a:cubicBezTo>
                    <a:pt x="124" y="42"/>
                    <a:pt x="126" y="42"/>
                    <a:pt x="129" y="42"/>
                  </a:cubicBezTo>
                  <a:cubicBezTo>
                    <a:pt x="128" y="43"/>
                    <a:pt x="127" y="44"/>
                    <a:pt x="126" y="44"/>
                  </a:cubicBezTo>
                  <a:close/>
                  <a:moveTo>
                    <a:pt x="111" y="46"/>
                  </a:moveTo>
                  <a:cubicBezTo>
                    <a:pt x="113" y="45"/>
                    <a:pt x="114" y="44"/>
                    <a:pt x="115" y="42"/>
                  </a:cubicBezTo>
                  <a:cubicBezTo>
                    <a:pt x="116" y="42"/>
                    <a:pt x="117" y="42"/>
                    <a:pt x="118" y="42"/>
                  </a:cubicBezTo>
                  <a:cubicBezTo>
                    <a:pt x="116" y="44"/>
                    <a:pt x="114" y="45"/>
                    <a:pt x="111" y="46"/>
                  </a:cubicBezTo>
                  <a:close/>
                  <a:moveTo>
                    <a:pt x="115" y="41"/>
                  </a:moveTo>
                  <a:cubicBezTo>
                    <a:pt x="114" y="40"/>
                    <a:pt x="113" y="40"/>
                    <a:pt x="112" y="41"/>
                  </a:cubicBezTo>
                  <a:cubicBezTo>
                    <a:pt x="110" y="41"/>
                    <a:pt x="109" y="41"/>
                    <a:pt x="107" y="41"/>
                  </a:cubicBezTo>
                  <a:cubicBezTo>
                    <a:pt x="107" y="40"/>
                    <a:pt x="108" y="40"/>
                    <a:pt x="108" y="40"/>
                  </a:cubicBezTo>
                  <a:cubicBezTo>
                    <a:pt x="112" y="39"/>
                    <a:pt x="115" y="38"/>
                    <a:pt x="119" y="37"/>
                  </a:cubicBezTo>
                  <a:cubicBezTo>
                    <a:pt x="118" y="38"/>
                    <a:pt x="116" y="39"/>
                    <a:pt x="115" y="41"/>
                  </a:cubicBezTo>
                  <a:close/>
                  <a:moveTo>
                    <a:pt x="116" y="33"/>
                  </a:moveTo>
                  <a:cubicBezTo>
                    <a:pt x="115" y="33"/>
                    <a:pt x="115" y="33"/>
                    <a:pt x="114" y="34"/>
                  </a:cubicBezTo>
                  <a:cubicBezTo>
                    <a:pt x="115" y="33"/>
                    <a:pt x="115" y="33"/>
                    <a:pt x="116" y="33"/>
                  </a:cubicBezTo>
                  <a:cubicBezTo>
                    <a:pt x="116" y="33"/>
                    <a:pt x="117" y="33"/>
                    <a:pt x="117" y="33"/>
                  </a:cubicBezTo>
                  <a:cubicBezTo>
                    <a:pt x="117" y="33"/>
                    <a:pt x="117" y="33"/>
                    <a:pt x="116" y="33"/>
                  </a:cubicBezTo>
                  <a:close/>
                  <a:moveTo>
                    <a:pt x="105" y="29"/>
                  </a:moveTo>
                  <a:cubicBezTo>
                    <a:pt x="104" y="29"/>
                    <a:pt x="103" y="29"/>
                    <a:pt x="102" y="29"/>
                  </a:cubicBezTo>
                  <a:cubicBezTo>
                    <a:pt x="104" y="29"/>
                    <a:pt x="106" y="28"/>
                    <a:pt x="107" y="27"/>
                  </a:cubicBezTo>
                  <a:cubicBezTo>
                    <a:pt x="108" y="27"/>
                    <a:pt x="108" y="27"/>
                    <a:pt x="109" y="27"/>
                  </a:cubicBezTo>
                  <a:cubicBezTo>
                    <a:pt x="108" y="28"/>
                    <a:pt x="106" y="29"/>
                    <a:pt x="105" y="29"/>
                  </a:cubicBezTo>
                  <a:close/>
                  <a:moveTo>
                    <a:pt x="103" y="32"/>
                  </a:moveTo>
                  <a:cubicBezTo>
                    <a:pt x="104" y="32"/>
                    <a:pt x="104" y="32"/>
                    <a:pt x="105" y="32"/>
                  </a:cubicBezTo>
                  <a:cubicBezTo>
                    <a:pt x="104" y="33"/>
                    <a:pt x="102" y="34"/>
                    <a:pt x="101" y="35"/>
                  </a:cubicBezTo>
                  <a:cubicBezTo>
                    <a:pt x="100" y="35"/>
                    <a:pt x="100" y="35"/>
                    <a:pt x="99" y="35"/>
                  </a:cubicBezTo>
                  <a:cubicBezTo>
                    <a:pt x="99" y="35"/>
                    <a:pt x="98" y="35"/>
                    <a:pt x="98" y="36"/>
                  </a:cubicBezTo>
                  <a:cubicBezTo>
                    <a:pt x="98" y="36"/>
                    <a:pt x="97" y="36"/>
                    <a:pt x="96" y="37"/>
                  </a:cubicBezTo>
                  <a:cubicBezTo>
                    <a:pt x="98" y="35"/>
                    <a:pt x="101" y="33"/>
                    <a:pt x="103" y="32"/>
                  </a:cubicBezTo>
                  <a:close/>
                  <a:moveTo>
                    <a:pt x="96" y="35"/>
                  </a:moveTo>
                  <a:cubicBezTo>
                    <a:pt x="97" y="34"/>
                    <a:pt x="98" y="33"/>
                    <a:pt x="99" y="32"/>
                  </a:cubicBezTo>
                  <a:cubicBezTo>
                    <a:pt x="99" y="32"/>
                    <a:pt x="100" y="32"/>
                    <a:pt x="100" y="32"/>
                  </a:cubicBezTo>
                  <a:cubicBezTo>
                    <a:pt x="99" y="33"/>
                    <a:pt x="98" y="34"/>
                    <a:pt x="96" y="35"/>
                  </a:cubicBezTo>
                  <a:close/>
                  <a:moveTo>
                    <a:pt x="96" y="30"/>
                  </a:moveTo>
                  <a:cubicBezTo>
                    <a:pt x="96" y="30"/>
                    <a:pt x="95" y="30"/>
                    <a:pt x="95" y="30"/>
                  </a:cubicBezTo>
                  <a:cubicBezTo>
                    <a:pt x="97" y="29"/>
                    <a:pt x="98" y="28"/>
                    <a:pt x="100" y="27"/>
                  </a:cubicBezTo>
                  <a:cubicBezTo>
                    <a:pt x="100" y="27"/>
                    <a:pt x="100" y="27"/>
                    <a:pt x="100" y="27"/>
                  </a:cubicBezTo>
                  <a:cubicBezTo>
                    <a:pt x="99" y="28"/>
                    <a:pt x="97" y="29"/>
                    <a:pt x="96" y="30"/>
                  </a:cubicBezTo>
                  <a:close/>
                  <a:moveTo>
                    <a:pt x="90" y="31"/>
                  </a:moveTo>
                  <a:cubicBezTo>
                    <a:pt x="90" y="31"/>
                    <a:pt x="89" y="31"/>
                    <a:pt x="89" y="31"/>
                  </a:cubicBezTo>
                  <a:cubicBezTo>
                    <a:pt x="88" y="32"/>
                    <a:pt x="86" y="33"/>
                    <a:pt x="85" y="33"/>
                  </a:cubicBezTo>
                  <a:cubicBezTo>
                    <a:pt x="85" y="33"/>
                    <a:pt x="85" y="33"/>
                    <a:pt x="85" y="33"/>
                  </a:cubicBezTo>
                  <a:cubicBezTo>
                    <a:pt x="87" y="31"/>
                    <a:pt x="89" y="28"/>
                    <a:pt x="91" y="26"/>
                  </a:cubicBezTo>
                  <a:cubicBezTo>
                    <a:pt x="93" y="26"/>
                    <a:pt x="95" y="27"/>
                    <a:pt x="97" y="27"/>
                  </a:cubicBezTo>
                  <a:cubicBezTo>
                    <a:pt x="95" y="28"/>
                    <a:pt x="92" y="30"/>
                    <a:pt x="90" y="31"/>
                  </a:cubicBezTo>
                  <a:close/>
                  <a:moveTo>
                    <a:pt x="89" y="18"/>
                  </a:moveTo>
                  <a:cubicBezTo>
                    <a:pt x="89" y="18"/>
                    <a:pt x="89" y="18"/>
                    <a:pt x="88" y="18"/>
                  </a:cubicBezTo>
                  <a:cubicBezTo>
                    <a:pt x="88" y="18"/>
                    <a:pt x="87" y="19"/>
                    <a:pt x="87" y="19"/>
                  </a:cubicBezTo>
                  <a:cubicBezTo>
                    <a:pt x="83" y="21"/>
                    <a:pt x="79" y="23"/>
                    <a:pt x="75" y="26"/>
                  </a:cubicBezTo>
                  <a:cubicBezTo>
                    <a:pt x="73" y="27"/>
                    <a:pt x="70" y="28"/>
                    <a:pt x="68" y="29"/>
                  </a:cubicBezTo>
                  <a:cubicBezTo>
                    <a:pt x="68" y="29"/>
                    <a:pt x="68" y="28"/>
                    <a:pt x="69" y="28"/>
                  </a:cubicBezTo>
                  <a:cubicBezTo>
                    <a:pt x="73" y="25"/>
                    <a:pt x="78" y="23"/>
                    <a:pt x="83" y="20"/>
                  </a:cubicBezTo>
                  <a:cubicBezTo>
                    <a:pt x="86" y="19"/>
                    <a:pt x="90" y="17"/>
                    <a:pt x="94" y="16"/>
                  </a:cubicBezTo>
                  <a:cubicBezTo>
                    <a:pt x="93" y="16"/>
                    <a:pt x="93" y="16"/>
                    <a:pt x="92" y="17"/>
                  </a:cubicBezTo>
                  <a:cubicBezTo>
                    <a:pt x="91" y="17"/>
                    <a:pt x="90" y="18"/>
                    <a:pt x="89" y="18"/>
                  </a:cubicBezTo>
                  <a:close/>
                  <a:moveTo>
                    <a:pt x="80" y="17"/>
                  </a:moveTo>
                  <a:cubicBezTo>
                    <a:pt x="73" y="19"/>
                    <a:pt x="66" y="23"/>
                    <a:pt x="60" y="27"/>
                  </a:cubicBezTo>
                  <a:cubicBezTo>
                    <a:pt x="60" y="27"/>
                    <a:pt x="60" y="28"/>
                    <a:pt x="60" y="28"/>
                  </a:cubicBezTo>
                  <a:cubicBezTo>
                    <a:pt x="58" y="29"/>
                    <a:pt x="56" y="31"/>
                    <a:pt x="54" y="32"/>
                  </a:cubicBezTo>
                  <a:cubicBezTo>
                    <a:pt x="51" y="34"/>
                    <a:pt x="48" y="35"/>
                    <a:pt x="45" y="36"/>
                  </a:cubicBezTo>
                  <a:cubicBezTo>
                    <a:pt x="48" y="34"/>
                    <a:pt x="52" y="31"/>
                    <a:pt x="55" y="29"/>
                  </a:cubicBezTo>
                  <a:cubicBezTo>
                    <a:pt x="62" y="23"/>
                    <a:pt x="70" y="19"/>
                    <a:pt x="79" y="15"/>
                  </a:cubicBezTo>
                  <a:cubicBezTo>
                    <a:pt x="81" y="14"/>
                    <a:pt x="83" y="13"/>
                    <a:pt x="85" y="12"/>
                  </a:cubicBezTo>
                  <a:cubicBezTo>
                    <a:pt x="83" y="13"/>
                    <a:pt x="81" y="14"/>
                    <a:pt x="80" y="15"/>
                  </a:cubicBezTo>
                  <a:cubicBezTo>
                    <a:pt x="79" y="16"/>
                    <a:pt x="79" y="16"/>
                    <a:pt x="80" y="17"/>
                  </a:cubicBezTo>
                  <a:close/>
                  <a:moveTo>
                    <a:pt x="50" y="40"/>
                  </a:moveTo>
                  <a:cubicBezTo>
                    <a:pt x="51" y="39"/>
                    <a:pt x="52" y="38"/>
                    <a:pt x="53" y="38"/>
                  </a:cubicBezTo>
                  <a:cubicBezTo>
                    <a:pt x="52" y="39"/>
                    <a:pt x="51" y="40"/>
                    <a:pt x="50" y="41"/>
                  </a:cubicBezTo>
                  <a:cubicBezTo>
                    <a:pt x="50" y="40"/>
                    <a:pt x="50" y="40"/>
                    <a:pt x="50" y="40"/>
                  </a:cubicBezTo>
                  <a:close/>
                  <a:moveTo>
                    <a:pt x="56" y="38"/>
                  </a:moveTo>
                  <a:cubicBezTo>
                    <a:pt x="56" y="38"/>
                    <a:pt x="57" y="38"/>
                    <a:pt x="57" y="38"/>
                  </a:cubicBezTo>
                  <a:cubicBezTo>
                    <a:pt x="56" y="40"/>
                    <a:pt x="54" y="42"/>
                    <a:pt x="53" y="44"/>
                  </a:cubicBezTo>
                  <a:cubicBezTo>
                    <a:pt x="49" y="46"/>
                    <a:pt x="46" y="48"/>
                    <a:pt x="43" y="51"/>
                  </a:cubicBezTo>
                  <a:cubicBezTo>
                    <a:pt x="44" y="51"/>
                    <a:pt x="44" y="50"/>
                    <a:pt x="44" y="50"/>
                  </a:cubicBezTo>
                  <a:cubicBezTo>
                    <a:pt x="48" y="46"/>
                    <a:pt x="52" y="42"/>
                    <a:pt x="56" y="38"/>
                  </a:cubicBezTo>
                  <a:close/>
                  <a:moveTo>
                    <a:pt x="49" y="48"/>
                  </a:moveTo>
                  <a:cubicBezTo>
                    <a:pt x="49" y="49"/>
                    <a:pt x="48" y="50"/>
                    <a:pt x="47" y="50"/>
                  </a:cubicBezTo>
                  <a:cubicBezTo>
                    <a:pt x="46" y="51"/>
                    <a:pt x="46" y="52"/>
                    <a:pt x="45" y="53"/>
                  </a:cubicBezTo>
                  <a:cubicBezTo>
                    <a:pt x="43" y="54"/>
                    <a:pt x="41" y="56"/>
                    <a:pt x="40" y="57"/>
                  </a:cubicBezTo>
                  <a:cubicBezTo>
                    <a:pt x="40" y="56"/>
                    <a:pt x="40" y="56"/>
                    <a:pt x="40" y="56"/>
                  </a:cubicBezTo>
                  <a:cubicBezTo>
                    <a:pt x="43" y="53"/>
                    <a:pt x="46" y="51"/>
                    <a:pt x="49" y="48"/>
                  </a:cubicBezTo>
                  <a:close/>
                  <a:moveTo>
                    <a:pt x="39" y="55"/>
                  </a:moveTo>
                  <a:cubicBezTo>
                    <a:pt x="38" y="55"/>
                    <a:pt x="38" y="56"/>
                    <a:pt x="37" y="57"/>
                  </a:cubicBezTo>
                  <a:cubicBezTo>
                    <a:pt x="37" y="57"/>
                    <a:pt x="37" y="56"/>
                    <a:pt x="37" y="56"/>
                  </a:cubicBezTo>
                  <a:cubicBezTo>
                    <a:pt x="38" y="56"/>
                    <a:pt x="38" y="55"/>
                    <a:pt x="39" y="54"/>
                  </a:cubicBezTo>
                  <a:cubicBezTo>
                    <a:pt x="39" y="54"/>
                    <a:pt x="40" y="53"/>
                    <a:pt x="40" y="53"/>
                  </a:cubicBezTo>
                  <a:lnTo>
                    <a:pt x="39" y="55"/>
                  </a:lnTo>
                  <a:close/>
                  <a:moveTo>
                    <a:pt x="38" y="65"/>
                  </a:moveTo>
                  <a:cubicBezTo>
                    <a:pt x="40" y="64"/>
                    <a:pt x="42" y="62"/>
                    <a:pt x="45" y="60"/>
                  </a:cubicBezTo>
                  <a:cubicBezTo>
                    <a:pt x="40" y="65"/>
                    <a:pt x="35" y="70"/>
                    <a:pt x="30" y="75"/>
                  </a:cubicBezTo>
                  <a:cubicBezTo>
                    <a:pt x="30" y="75"/>
                    <a:pt x="30" y="77"/>
                    <a:pt x="31" y="76"/>
                  </a:cubicBezTo>
                  <a:cubicBezTo>
                    <a:pt x="32" y="76"/>
                    <a:pt x="33" y="75"/>
                    <a:pt x="34" y="75"/>
                  </a:cubicBezTo>
                  <a:cubicBezTo>
                    <a:pt x="33" y="75"/>
                    <a:pt x="33" y="76"/>
                    <a:pt x="32" y="76"/>
                  </a:cubicBezTo>
                  <a:cubicBezTo>
                    <a:pt x="31" y="77"/>
                    <a:pt x="29" y="78"/>
                    <a:pt x="27" y="78"/>
                  </a:cubicBezTo>
                  <a:cubicBezTo>
                    <a:pt x="27" y="77"/>
                    <a:pt x="28" y="76"/>
                    <a:pt x="29" y="75"/>
                  </a:cubicBezTo>
                  <a:cubicBezTo>
                    <a:pt x="32" y="72"/>
                    <a:pt x="35" y="69"/>
                    <a:pt x="38" y="65"/>
                  </a:cubicBezTo>
                  <a:close/>
                  <a:moveTo>
                    <a:pt x="34" y="77"/>
                  </a:moveTo>
                  <a:cubicBezTo>
                    <a:pt x="35" y="77"/>
                    <a:pt x="36" y="76"/>
                    <a:pt x="37" y="75"/>
                  </a:cubicBezTo>
                  <a:cubicBezTo>
                    <a:pt x="35" y="78"/>
                    <a:pt x="32" y="81"/>
                    <a:pt x="30" y="83"/>
                  </a:cubicBezTo>
                  <a:cubicBezTo>
                    <a:pt x="30" y="83"/>
                    <a:pt x="30" y="83"/>
                    <a:pt x="30" y="83"/>
                  </a:cubicBezTo>
                  <a:cubicBezTo>
                    <a:pt x="31" y="81"/>
                    <a:pt x="32" y="79"/>
                    <a:pt x="34" y="77"/>
                  </a:cubicBezTo>
                  <a:close/>
                  <a:moveTo>
                    <a:pt x="30" y="93"/>
                  </a:moveTo>
                  <a:cubicBezTo>
                    <a:pt x="30" y="93"/>
                    <a:pt x="30" y="93"/>
                    <a:pt x="30" y="94"/>
                  </a:cubicBezTo>
                  <a:cubicBezTo>
                    <a:pt x="30" y="94"/>
                    <a:pt x="30" y="94"/>
                    <a:pt x="30" y="94"/>
                  </a:cubicBezTo>
                  <a:cubicBezTo>
                    <a:pt x="30" y="94"/>
                    <a:pt x="30" y="93"/>
                    <a:pt x="29" y="93"/>
                  </a:cubicBezTo>
                  <a:cubicBezTo>
                    <a:pt x="29" y="93"/>
                    <a:pt x="30" y="93"/>
                    <a:pt x="30" y="93"/>
                  </a:cubicBezTo>
                  <a:close/>
                  <a:moveTo>
                    <a:pt x="32" y="123"/>
                  </a:moveTo>
                  <a:cubicBezTo>
                    <a:pt x="32" y="124"/>
                    <a:pt x="32" y="124"/>
                    <a:pt x="32" y="125"/>
                  </a:cubicBezTo>
                  <a:cubicBezTo>
                    <a:pt x="32" y="125"/>
                    <a:pt x="32" y="125"/>
                    <a:pt x="32" y="126"/>
                  </a:cubicBezTo>
                  <a:cubicBezTo>
                    <a:pt x="31" y="124"/>
                    <a:pt x="31" y="124"/>
                    <a:pt x="31" y="124"/>
                  </a:cubicBezTo>
                  <a:cubicBezTo>
                    <a:pt x="32" y="124"/>
                    <a:pt x="32" y="124"/>
                    <a:pt x="32" y="123"/>
                  </a:cubicBezTo>
                  <a:close/>
                  <a:moveTo>
                    <a:pt x="32" y="120"/>
                  </a:moveTo>
                  <a:cubicBezTo>
                    <a:pt x="32" y="119"/>
                    <a:pt x="33" y="117"/>
                    <a:pt x="33" y="115"/>
                  </a:cubicBezTo>
                  <a:cubicBezTo>
                    <a:pt x="33" y="116"/>
                    <a:pt x="34" y="118"/>
                    <a:pt x="34" y="119"/>
                  </a:cubicBezTo>
                  <a:cubicBezTo>
                    <a:pt x="34" y="120"/>
                    <a:pt x="34" y="120"/>
                    <a:pt x="34" y="121"/>
                  </a:cubicBezTo>
                  <a:cubicBezTo>
                    <a:pt x="33" y="122"/>
                    <a:pt x="33" y="122"/>
                    <a:pt x="33" y="123"/>
                  </a:cubicBezTo>
                  <a:cubicBezTo>
                    <a:pt x="33" y="122"/>
                    <a:pt x="32" y="121"/>
                    <a:pt x="32" y="120"/>
                  </a:cubicBezTo>
                  <a:close/>
                  <a:moveTo>
                    <a:pt x="33" y="131"/>
                  </a:moveTo>
                  <a:cubicBezTo>
                    <a:pt x="34" y="130"/>
                    <a:pt x="34" y="130"/>
                    <a:pt x="34" y="130"/>
                  </a:cubicBezTo>
                  <a:cubicBezTo>
                    <a:pt x="35" y="130"/>
                    <a:pt x="35" y="131"/>
                    <a:pt x="35" y="132"/>
                  </a:cubicBezTo>
                  <a:cubicBezTo>
                    <a:pt x="35" y="132"/>
                    <a:pt x="35" y="132"/>
                    <a:pt x="35" y="133"/>
                  </a:cubicBezTo>
                  <a:cubicBezTo>
                    <a:pt x="35" y="133"/>
                    <a:pt x="35" y="134"/>
                    <a:pt x="36" y="134"/>
                  </a:cubicBezTo>
                  <a:cubicBezTo>
                    <a:pt x="36" y="134"/>
                    <a:pt x="36" y="134"/>
                    <a:pt x="36" y="134"/>
                  </a:cubicBezTo>
                  <a:cubicBezTo>
                    <a:pt x="36" y="134"/>
                    <a:pt x="36" y="134"/>
                    <a:pt x="36" y="134"/>
                  </a:cubicBezTo>
                  <a:cubicBezTo>
                    <a:pt x="36" y="135"/>
                    <a:pt x="36" y="135"/>
                    <a:pt x="37" y="135"/>
                  </a:cubicBezTo>
                  <a:cubicBezTo>
                    <a:pt x="37" y="137"/>
                    <a:pt x="38" y="138"/>
                    <a:pt x="38" y="140"/>
                  </a:cubicBezTo>
                  <a:cubicBezTo>
                    <a:pt x="39" y="140"/>
                    <a:pt x="39" y="141"/>
                    <a:pt x="39" y="142"/>
                  </a:cubicBezTo>
                  <a:cubicBezTo>
                    <a:pt x="38" y="143"/>
                    <a:pt x="38" y="144"/>
                    <a:pt x="37" y="145"/>
                  </a:cubicBezTo>
                  <a:cubicBezTo>
                    <a:pt x="37" y="146"/>
                    <a:pt x="38" y="147"/>
                    <a:pt x="39" y="146"/>
                  </a:cubicBezTo>
                  <a:cubicBezTo>
                    <a:pt x="39" y="146"/>
                    <a:pt x="39" y="145"/>
                    <a:pt x="40" y="145"/>
                  </a:cubicBezTo>
                  <a:cubicBezTo>
                    <a:pt x="40" y="148"/>
                    <a:pt x="41" y="151"/>
                    <a:pt x="42" y="153"/>
                  </a:cubicBezTo>
                  <a:cubicBezTo>
                    <a:pt x="41" y="154"/>
                    <a:pt x="41" y="154"/>
                    <a:pt x="41" y="154"/>
                  </a:cubicBezTo>
                  <a:cubicBezTo>
                    <a:pt x="41" y="155"/>
                    <a:pt x="41" y="156"/>
                    <a:pt x="42" y="156"/>
                  </a:cubicBezTo>
                  <a:cubicBezTo>
                    <a:pt x="43" y="159"/>
                    <a:pt x="44" y="162"/>
                    <a:pt x="45" y="166"/>
                  </a:cubicBezTo>
                  <a:cubicBezTo>
                    <a:pt x="43" y="161"/>
                    <a:pt x="40" y="157"/>
                    <a:pt x="38" y="152"/>
                  </a:cubicBezTo>
                  <a:cubicBezTo>
                    <a:pt x="37" y="145"/>
                    <a:pt x="35" y="138"/>
                    <a:pt x="33" y="131"/>
                  </a:cubicBezTo>
                  <a:cubicBezTo>
                    <a:pt x="33" y="131"/>
                    <a:pt x="33" y="131"/>
                    <a:pt x="33" y="131"/>
                  </a:cubicBezTo>
                  <a:close/>
                  <a:moveTo>
                    <a:pt x="34" y="149"/>
                  </a:moveTo>
                  <a:cubicBezTo>
                    <a:pt x="35" y="152"/>
                    <a:pt x="36" y="155"/>
                    <a:pt x="37" y="157"/>
                  </a:cubicBezTo>
                  <a:cubicBezTo>
                    <a:pt x="37" y="158"/>
                    <a:pt x="37" y="158"/>
                    <a:pt x="37" y="158"/>
                  </a:cubicBezTo>
                  <a:cubicBezTo>
                    <a:pt x="37" y="159"/>
                    <a:pt x="38" y="161"/>
                    <a:pt x="38" y="163"/>
                  </a:cubicBezTo>
                  <a:cubicBezTo>
                    <a:pt x="37" y="161"/>
                    <a:pt x="36" y="160"/>
                    <a:pt x="36" y="159"/>
                  </a:cubicBezTo>
                  <a:cubicBezTo>
                    <a:pt x="35" y="156"/>
                    <a:pt x="35" y="152"/>
                    <a:pt x="34" y="149"/>
                  </a:cubicBezTo>
                  <a:cubicBezTo>
                    <a:pt x="34" y="149"/>
                    <a:pt x="34" y="149"/>
                    <a:pt x="34" y="149"/>
                  </a:cubicBezTo>
                  <a:close/>
                  <a:moveTo>
                    <a:pt x="38" y="166"/>
                  </a:moveTo>
                  <a:cubicBezTo>
                    <a:pt x="38" y="166"/>
                    <a:pt x="38" y="166"/>
                    <a:pt x="38" y="167"/>
                  </a:cubicBezTo>
                  <a:cubicBezTo>
                    <a:pt x="38" y="165"/>
                    <a:pt x="37" y="164"/>
                    <a:pt x="36" y="163"/>
                  </a:cubicBezTo>
                  <a:cubicBezTo>
                    <a:pt x="36" y="163"/>
                    <a:pt x="36" y="162"/>
                    <a:pt x="36" y="162"/>
                  </a:cubicBezTo>
                  <a:cubicBezTo>
                    <a:pt x="37" y="163"/>
                    <a:pt x="38" y="165"/>
                    <a:pt x="38" y="166"/>
                  </a:cubicBezTo>
                  <a:close/>
                  <a:moveTo>
                    <a:pt x="40" y="173"/>
                  </a:moveTo>
                  <a:cubicBezTo>
                    <a:pt x="40" y="175"/>
                    <a:pt x="40" y="176"/>
                    <a:pt x="40" y="178"/>
                  </a:cubicBezTo>
                  <a:cubicBezTo>
                    <a:pt x="39" y="175"/>
                    <a:pt x="38" y="173"/>
                    <a:pt x="38" y="170"/>
                  </a:cubicBezTo>
                  <a:cubicBezTo>
                    <a:pt x="38" y="171"/>
                    <a:pt x="39" y="172"/>
                    <a:pt x="40" y="173"/>
                  </a:cubicBezTo>
                  <a:close/>
                  <a:moveTo>
                    <a:pt x="42" y="197"/>
                  </a:moveTo>
                  <a:cubicBezTo>
                    <a:pt x="42" y="197"/>
                    <a:pt x="42" y="197"/>
                    <a:pt x="42" y="197"/>
                  </a:cubicBezTo>
                  <a:cubicBezTo>
                    <a:pt x="42" y="198"/>
                    <a:pt x="43" y="198"/>
                    <a:pt x="43" y="198"/>
                  </a:cubicBezTo>
                  <a:cubicBezTo>
                    <a:pt x="43" y="199"/>
                    <a:pt x="44" y="199"/>
                    <a:pt x="44" y="200"/>
                  </a:cubicBezTo>
                  <a:cubicBezTo>
                    <a:pt x="43" y="198"/>
                    <a:pt x="41" y="196"/>
                    <a:pt x="39" y="194"/>
                  </a:cubicBezTo>
                  <a:cubicBezTo>
                    <a:pt x="39" y="194"/>
                    <a:pt x="39" y="194"/>
                    <a:pt x="39" y="194"/>
                  </a:cubicBezTo>
                  <a:cubicBezTo>
                    <a:pt x="40" y="195"/>
                    <a:pt x="41" y="196"/>
                    <a:pt x="42" y="197"/>
                  </a:cubicBezTo>
                  <a:close/>
                  <a:moveTo>
                    <a:pt x="43" y="192"/>
                  </a:moveTo>
                  <a:cubicBezTo>
                    <a:pt x="43" y="191"/>
                    <a:pt x="42" y="190"/>
                    <a:pt x="42" y="189"/>
                  </a:cubicBezTo>
                  <a:cubicBezTo>
                    <a:pt x="43" y="191"/>
                    <a:pt x="45" y="194"/>
                    <a:pt x="47" y="196"/>
                  </a:cubicBezTo>
                  <a:cubicBezTo>
                    <a:pt x="46" y="196"/>
                    <a:pt x="45" y="195"/>
                    <a:pt x="45" y="195"/>
                  </a:cubicBezTo>
                  <a:cubicBezTo>
                    <a:pt x="44" y="194"/>
                    <a:pt x="43" y="193"/>
                    <a:pt x="43" y="192"/>
                  </a:cubicBezTo>
                  <a:close/>
                  <a:moveTo>
                    <a:pt x="48" y="198"/>
                  </a:moveTo>
                  <a:cubicBezTo>
                    <a:pt x="50" y="201"/>
                    <a:pt x="51" y="203"/>
                    <a:pt x="53" y="205"/>
                  </a:cubicBezTo>
                  <a:cubicBezTo>
                    <a:pt x="50" y="203"/>
                    <a:pt x="48" y="200"/>
                    <a:pt x="46" y="197"/>
                  </a:cubicBezTo>
                  <a:cubicBezTo>
                    <a:pt x="47" y="197"/>
                    <a:pt x="47" y="198"/>
                    <a:pt x="48" y="198"/>
                  </a:cubicBezTo>
                  <a:close/>
                  <a:moveTo>
                    <a:pt x="49" y="188"/>
                  </a:moveTo>
                  <a:cubicBezTo>
                    <a:pt x="51" y="190"/>
                    <a:pt x="52" y="192"/>
                    <a:pt x="53" y="194"/>
                  </a:cubicBezTo>
                  <a:cubicBezTo>
                    <a:pt x="54" y="197"/>
                    <a:pt x="55" y="201"/>
                    <a:pt x="56" y="204"/>
                  </a:cubicBezTo>
                  <a:cubicBezTo>
                    <a:pt x="55" y="203"/>
                    <a:pt x="55" y="203"/>
                    <a:pt x="54" y="202"/>
                  </a:cubicBezTo>
                  <a:cubicBezTo>
                    <a:pt x="52" y="197"/>
                    <a:pt x="51" y="193"/>
                    <a:pt x="49" y="188"/>
                  </a:cubicBezTo>
                  <a:close/>
                  <a:moveTo>
                    <a:pt x="61" y="205"/>
                  </a:moveTo>
                  <a:cubicBezTo>
                    <a:pt x="62" y="205"/>
                    <a:pt x="62" y="205"/>
                    <a:pt x="62" y="205"/>
                  </a:cubicBezTo>
                  <a:cubicBezTo>
                    <a:pt x="63" y="207"/>
                    <a:pt x="64" y="208"/>
                    <a:pt x="65" y="210"/>
                  </a:cubicBezTo>
                  <a:cubicBezTo>
                    <a:pt x="65" y="210"/>
                    <a:pt x="64" y="210"/>
                    <a:pt x="63" y="209"/>
                  </a:cubicBezTo>
                  <a:cubicBezTo>
                    <a:pt x="63" y="208"/>
                    <a:pt x="62" y="206"/>
                    <a:pt x="61" y="205"/>
                  </a:cubicBezTo>
                  <a:close/>
                  <a:moveTo>
                    <a:pt x="65" y="202"/>
                  </a:moveTo>
                  <a:cubicBezTo>
                    <a:pt x="65" y="202"/>
                    <a:pt x="65" y="202"/>
                    <a:pt x="65" y="201"/>
                  </a:cubicBezTo>
                  <a:cubicBezTo>
                    <a:pt x="65" y="201"/>
                    <a:pt x="66" y="200"/>
                    <a:pt x="66" y="200"/>
                  </a:cubicBezTo>
                  <a:cubicBezTo>
                    <a:pt x="66" y="200"/>
                    <a:pt x="67" y="201"/>
                    <a:pt x="67" y="201"/>
                  </a:cubicBezTo>
                  <a:cubicBezTo>
                    <a:pt x="67" y="201"/>
                    <a:pt x="66" y="202"/>
                    <a:pt x="65" y="202"/>
                  </a:cubicBezTo>
                  <a:close/>
                  <a:moveTo>
                    <a:pt x="70" y="206"/>
                  </a:moveTo>
                  <a:cubicBezTo>
                    <a:pt x="69" y="205"/>
                    <a:pt x="68" y="204"/>
                    <a:pt x="67" y="204"/>
                  </a:cubicBezTo>
                  <a:cubicBezTo>
                    <a:pt x="67" y="204"/>
                    <a:pt x="67" y="203"/>
                    <a:pt x="67" y="203"/>
                  </a:cubicBezTo>
                  <a:cubicBezTo>
                    <a:pt x="67" y="203"/>
                    <a:pt x="68" y="203"/>
                    <a:pt x="69" y="202"/>
                  </a:cubicBezTo>
                  <a:cubicBezTo>
                    <a:pt x="69" y="203"/>
                    <a:pt x="70" y="204"/>
                    <a:pt x="71" y="205"/>
                  </a:cubicBezTo>
                  <a:cubicBezTo>
                    <a:pt x="71" y="205"/>
                    <a:pt x="72" y="205"/>
                    <a:pt x="72" y="204"/>
                  </a:cubicBezTo>
                  <a:cubicBezTo>
                    <a:pt x="72" y="204"/>
                    <a:pt x="72" y="204"/>
                    <a:pt x="73" y="203"/>
                  </a:cubicBezTo>
                  <a:cubicBezTo>
                    <a:pt x="73" y="204"/>
                    <a:pt x="74" y="205"/>
                    <a:pt x="75" y="205"/>
                  </a:cubicBezTo>
                  <a:cubicBezTo>
                    <a:pt x="75" y="206"/>
                    <a:pt x="74" y="206"/>
                    <a:pt x="74" y="206"/>
                  </a:cubicBezTo>
                  <a:cubicBezTo>
                    <a:pt x="73" y="206"/>
                    <a:pt x="72" y="205"/>
                    <a:pt x="71" y="205"/>
                  </a:cubicBezTo>
                  <a:cubicBezTo>
                    <a:pt x="71" y="204"/>
                    <a:pt x="70" y="205"/>
                    <a:pt x="70" y="206"/>
                  </a:cubicBezTo>
                  <a:close/>
                  <a:moveTo>
                    <a:pt x="71" y="193"/>
                  </a:moveTo>
                  <a:cubicBezTo>
                    <a:pt x="72" y="192"/>
                    <a:pt x="73" y="191"/>
                    <a:pt x="73" y="190"/>
                  </a:cubicBezTo>
                  <a:cubicBezTo>
                    <a:pt x="73" y="191"/>
                    <a:pt x="73" y="192"/>
                    <a:pt x="73" y="194"/>
                  </a:cubicBezTo>
                  <a:cubicBezTo>
                    <a:pt x="72" y="193"/>
                    <a:pt x="72" y="193"/>
                    <a:pt x="71" y="193"/>
                  </a:cubicBezTo>
                  <a:close/>
                  <a:moveTo>
                    <a:pt x="73" y="159"/>
                  </a:moveTo>
                  <a:cubicBezTo>
                    <a:pt x="74" y="159"/>
                    <a:pt x="74" y="158"/>
                    <a:pt x="75" y="158"/>
                  </a:cubicBezTo>
                  <a:cubicBezTo>
                    <a:pt x="75" y="159"/>
                    <a:pt x="76" y="161"/>
                    <a:pt x="76" y="163"/>
                  </a:cubicBezTo>
                  <a:cubicBezTo>
                    <a:pt x="75" y="163"/>
                    <a:pt x="75" y="163"/>
                    <a:pt x="74" y="164"/>
                  </a:cubicBezTo>
                  <a:cubicBezTo>
                    <a:pt x="74" y="162"/>
                    <a:pt x="74" y="161"/>
                    <a:pt x="73" y="159"/>
                  </a:cubicBezTo>
                  <a:close/>
                  <a:moveTo>
                    <a:pt x="75" y="191"/>
                  </a:moveTo>
                  <a:cubicBezTo>
                    <a:pt x="75" y="191"/>
                    <a:pt x="75" y="191"/>
                    <a:pt x="76" y="192"/>
                  </a:cubicBezTo>
                  <a:cubicBezTo>
                    <a:pt x="75" y="192"/>
                    <a:pt x="75" y="192"/>
                    <a:pt x="75" y="193"/>
                  </a:cubicBezTo>
                  <a:cubicBezTo>
                    <a:pt x="75" y="192"/>
                    <a:pt x="75" y="192"/>
                    <a:pt x="75" y="191"/>
                  </a:cubicBezTo>
                  <a:close/>
                  <a:moveTo>
                    <a:pt x="75" y="188"/>
                  </a:moveTo>
                  <a:cubicBezTo>
                    <a:pt x="76" y="188"/>
                    <a:pt x="76" y="187"/>
                    <a:pt x="76" y="187"/>
                  </a:cubicBezTo>
                  <a:cubicBezTo>
                    <a:pt x="77" y="187"/>
                    <a:pt x="77" y="187"/>
                    <a:pt x="77" y="187"/>
                  </a:cubicBezTo>
                  <a:cubicBezTo>
                    <a:pt x="78" y="187"/>
                    <a:pt x="78" y="187"/>
                    <a:pt x="78" y="187"/>
                  </a:cubicBezTo>
                  <a:cubicBezTo>
                    <a:pt x="78" y="188"/>
                    <a:pt x="77" y="188"/>
                    <a:pt x="77" y="189"/>
                  </a:cubicBezTo>
                  <a:cubicBezTo>
                    <a:pt x="76" y="189"/>
                    <a:pt x="76" y="188"/>
                    <a:pt x="75" y="188"/>
                  </a:cubicBezTo>
                  <a:close/>
                  <a:moveTo>
                    <a:pt x="77" y="193"/>
                  </a:moveTo>
                  <a:cubicBezTo>
                    <a:pt x="78" y="193"/>
                    <a:pt x="78" y="194"/>
                    <a:pt x="79" y="194"/>
                  </a:cubicBezTo>
                  <a:cubicBezTo>
                    <a:pt x="79" y="194"/>
                    <a:pt x="78" y="195"/>
                    <a:pt x="78" y="195"/>
                  </a:cubicBezTo>
                  <a:cubicBezTo>
                    <a:pt x="78" y="195"/>
                    <a:pt x="77" y="195"/>
                    <a:pt x="77" y="196"/>
                  </a:cubicBezTo>
                  <a:cubicBezTo>
                    <a:pt x="76" y="195"/>
                    <a:pt x="76" y="195"/>
                    <a:pt x="76" y="195"/>
                  </a:cubicBezTo>
                  <a:cubicBezTo>
                    <a:pt x="76" y="194"/>
                    <a:pt x="77" y="193"/>
                    <a:pt x="77" y="193"/>
                  </a:cubicBezTo>
                  <a:close/>
                  <a:moveTo>
                    <a:pt x="79" y="180"/>
                  </a:moveTo>
                  <a:cubicBezTo>
                    <a:pt x="79" y="180"/>
                    <a:pt x="79" y="180"/>
                    <a:pt x="79" y="180"/>
                  </a:cubicBezTo>
                  <a:cubicBezTo>
                    <a:pt x="79" y="179"/>
                    <a:pt x="80" y="178"/>
                    <a:pt x="81" y="177"/>
                  </a:cubicBezTo>
                  <a:cubicBezTo>
                    <a:pt x="81" y="178"/>
                    <a:pt x="81" y="178"/>
                    <a:pt x="81" y="178"/>
                  </a:cubicBezTo>
                  <a:cubicBezTo>
                    <a:pt x="80" y="178"/>
                    <a:pt x="80" y="179"/>
                    <a:pt x="79" y="180"/>
                  </a:cubicBezTo>
                  <a:close/>
                  <a:moveTo>
                    <a:pt x="82" y="188"/>
                  </a:moveTo>
                  <a:cubicBezTo>
                    <a:pt x="82" y="189"/>
                    <a:pt x="82" y="189"/>
                    <a:pt x="83" y="189"/>
                  </a:cubicBezTo>
                  <a:cubicBezTo>
                    <a:pt x="82" y="189"/>
                    <a:pt x="81" y="190"/>
                    <a:pt x="80" y="190"/>
                  </a:cubicBezTo>
                  <a:cubicBezTo>
                    <a:pt x="81" y="189"/>
                    <a:pt x="81" y="189"/>
                    <a:pt x="82" y="188"/>
                  </a:cubicBezTo>
                  <a:close/>
                  <a:moveTo>
                    <a:pt x="83" y="191"/>
                  </a:moveTo>
                  <a:cubicBezTo>
                    <a:pt x="83" y="191"/>
                    <a:pt x="83" y="191"/>
                    <a:pt x="83" y="191"/>
                  </a:cubicBezTo>
                  <a:cubicBezTo>
                    <a:pt x="83" y="192"/>
                    <a:pt x="82" y="192"/>
                    <a:pt x="82" y="192"/>
                  </a:cubicBezTo>
                  <a:cubicBezTo>
                    <a:pt x="81" y="192"/>
                    <a:pt x="81" y="192"/>
                    <a:pt x="81" y="192"/>
                  </a:cubicBezTo>
                  <a:cubicBezTo>
                    <a:pt x="82" y="191"/>
                    <a:pt x="82" y="191"/>
                    <a:pt x="83" y="191"/>
                  </a:cubicBezTo>
                  <a:close/>
                  <a:moveTo>
                    <a:pt x="83" y="187"/>
                  </a:moveTo>
                  <a:cubicBezTo>
                    <a:pt x="83" y="187"/>
                    <a:pt x="83" y="187"/>
                    <a:pt x="83" y="187"/>
                  </a:cubicBezTo>
                  <a:cubicBezTo>
                    <a:pt x="84" y="188"/>
                    <a:pt x="84" y="188"/>
                    <a:pt x="85" y="188"/>
                  </a:cubicBezTo>
                  <a:cubicBezTo>
                    <a:pt x="85" y="188"/>
                    <a:pt x="85" y="189"/>
                    <a:pt x="85" y="189"/>
                  </a:cubicBezTo>
                  <a:cubicBezTo>
                    <a:pt x="85" y="189"/>
                    <a:pt x="85" y="189"/>
                    <a:pt x="85" y="189"/>
                  </a:cubicBezTo>
                  <a:cubicBezTo>
                    <a:pt x="84" y="188"/>
                    <a:pt x="83" y="188"/>
                    <a:pt x="83" y="187"/>
                  </a:cubicBezTo>
                  <a:close/>
                  <a:moveTo>
                    <a:pt x="84" y="198"/>
                  </a:moveTo>
                  <a:cubicBezTo>
                    <a:pt x="85" y="198"/>
                    <a:pt x="85" y="199"/>
                    <a:pt x="85" y="199"/>
                  </a:cubicBezTo>
                  <a:cubicBezTo>
                    <a:pt x="85" y="199"/>
                    <a:pt x="85" y="200"/>
                    <a:pt x="85" y="200"/>
                  </a:cubicBezTo>
                  <a:cubicBezTo>
                    <a:pt x="84" y="200"/>
                    <a:pt x="84" y="200"/>
                    <a:pt x="83" y="199"/>
                  </a:cubicBezTo>
                  <a:cubicBezTo>
                    <a:pt x="84" y="199"/>
                    <a:pt x="84" y="199"/>
                    <a:pt x="84" y="198"/>
                  </a:cubicBezTo>
                  <a:close/>
                  <a:moveTo>
                    <a:pt x="85" y="194"/>
                  </a:moveTo>
                  <a:cubicBezTo>
                    <a:pt x="86" y="194"/>
                    <a:pt x="87" y="193"/>
                    <a:pt x="88" y="193"/>
                  </a:cubicBezTo>
                  <a:cubicBezTo>
                    <a:pt x="87" y="194"/>
                    <a:pt x="86" y="194"/>
                    <a:pt x="86" y="195"/>
                  </a:cubicBezTo>
                  <a:cubicBezTo>
                    <a:pt x="85" y="195"/>
                    <a:pt x="85" y="195"/>
                    <a:pt x="85" y="194"/>
                  </a:cubicBezTo>
                  <a:close/>
                  <a:moveTo>
                    <a:pt x="86" y="205"/>
                  </a:moveTo>
                  <a:cubicBezTo>
                    <a:pt x="86" y="206"/>
                    <a:pt x="87" y="206"/>
                    <a:pt x="88" y="207"/>
                  </a:cubicBezTo>
                  <a:cubicBezTo>
                    <a:pt x="88" y="207"/>
                    <a:pt x="88" y="207"/>
                    <a:pt x="88" y="207"/>
                  </a:cubicBezTo>
                  <a:cubicBezTo>
                    <a:pt x="88" y="207"/>
                    <a:pt x="88" y="207"/>
                    <a:pt x="88" y="207"/>
                  </a:cubicBezTo>
                  <a:cubicBezTo>
                    <a:pt x="87" y="207"/>
                    <a:pt x="87" y="207"/>
                    <a:pt x="87" y="207"/>
                  </a:cubicBezTo>
                  <a:cubicBezTo>
                    <a:pt x="86" y="206"/>
                    <a:pt x="86" y="206"/>
                    <a:pt x="86" y="206"/>
                  </a:cubicBezTo>
                  <a:cubicBezTo>
                    <a:pt x="86" y="205"/>
                    <a:pt x="86" y="205"/>
                    <a:pt x="86" y="205"/>
                  </a:cubicBezTo>
                  <a:close/>
                  <a:moveTo>
                    <a:pt x="88" y="204"/>
                  </a:moveTo>
                  <a:cubicBezTo>
                    <a:pt x="88" y="204"/>
                    <a:pt x="88" y="204"/>
                    <a:pt x="88" y="204"/>
                  </a:cubicBezTo>
                  <a:cubicBezTo>
                    <a:pt x="89" y="204"/>
                    <a:pt x="89" y="204"/>
                    <a:pt x="90" y="205"/>
                  </a:cubicBezTo>
                  <a:cubicBezTo>
                    <a:pt x="90" y="205"/>
                    <a:pt x="89" y="205"/>
                    <a:pt x="89" y="205"/>
                  </a:cubicBezTo>
                  <a:cubicBezTo>
                    <a:pt x="89" y="205"/>
                    <a:pt x="88" y="205"/>
                    <a:pt x="88" y="204"/>
                  </a:cubicBezTo>
                  <a:close/>
                  <a:moveTo>
                    <a:pt x="90" y="186"/>
                  </a:moveTo>
                  <a:cubicBezTo>
                    <a:pt x="90" y="185"/>
                    <a:pt x="91" y="184"/>
                    <a:pt x="92" y="183"/>
                  </a:cubicBezTo>
                  <a:cubicBezTo>
                    <a:pt x="92" y="183"/>
                    <a:pt x="92" y="183"/>
                    <a:pt x="93" y="183"/>
                  </a:cubicBezTo>
                  <a:cubicBezTo>
                    <a:pt x="92" y="184"/>
                    <a:pt x="91" y="185"/>
                    <a:pt x="90" y="186"/>
                  </a:cubicBezTo>
                  <a:close/>
                  <a:moveTo>
                    <a:pt x="91" y="205"/>
                  </a:moveTo>
                  <a:cubicBezTo>
                    <a:pt x="92" y="206"/>
                    <a:pt x="92" y="206"/>
                    <a:pt x="93" y="206"/>
                  </a:cubicBezTo>
                  <a:cubicBezTo>
                    <a:pt x="93" y="207"/>
                    <a:pt x="92" y="207"/>
                    <a:pt x="92" y="207"/>
                  </a:cubicBezTo>
                  <a:cubicBezTo>
                    <a:pt x="91" y="207"/>
                    <a:pt x="91" y="207"/>
                    <a:pt x="90" y="206"/>
                  </a:cubicBezTo>
                  <a:cubicBezTo>
                    <a:pt x="91" y="206"/>
                    <a:pt x="91" y="206"/>
                    <a:pt x="91" y="205"/>
                  </a:cubicBezTo>
                  <a:close/>
                  <a:moveTo>
                    <a:pt x="93" y="186"/>
                  </a:moveTo>
                  <a:cubicBezTo>
                    <a:pt x="95" y="184"/>
                    <a:pt x="98" y="182"/>
                    <a:pt x="100" y="179"/>
                  </a:cubicBezTo>
                  <a:cubicBezTo>
                    <a:pt x="102" y="179"/>
                    <a:pt x="103" y="178"/>
                    <a:pt x="104" y="177"/>
                  </a:cubicBezTo>
                  <a:cubicBezTo>
                    <a:pt x="102" y="180"/>
                    <a:pt x="99" y="182"/>
                    <a:pt x="97" y="185"/>
                  </a:cubicBezTo>
                  <a:cubicBezTo>
                    <a:pt x="96" y="185"/>
                    <a:pt x="94" y="186"/>
                    <a:pt x="93" y="186"/>
                  </a:cubicBezTo>
                  <a:close/>
                  <a:moveTo>
                    <a:pt x="95" y="190"/>
                  </a:moveTo>
                  <a:cubicBezTo>
                    <a:pt x="95" y="190"/>
                    <a:pt x="95" y="191"/>
                    <a:pt x="96" y="191"/>
                  </a:cubicBezTo>
                  <a:cubicBezTo>
                    <a:pt x="95" y="191"/>
                    <a:pt x="95" y="192"/>
                    <a:pt x="94" y="192"/>
                  </a:cubicBezTo>
                  <a:cubicBezTo>
                    <a:pt x="94" y="192"/>
                    <a:pt x="94" y="192"/>
                    <a:pt x="93" y="192"/>
                  </a:cubicBezTo>
                  <a:cubicBezTo>
                    <a:pt x="94" y="191"/>
                    <a:pt x="94" y="191"/>
                    <a:pt x="95" y="190"/>
                  </a:cubicBezTo>
                  <a:close/>
                  <a:moveTo>
                    <a:pt x="96" y="208"/>
                  </a:moveTo>
                  <a:cubicBezTo>
                    <a:pt x="96" y="208"/>
                    <a:pt x="96" y="208"/>
                    <a:pt x="96" y="208"/>
                  </a:cubicBezTo>
                  <a:cubicBezTo>
                    <a:pt x="97" y="209"/>
                    <a:pt x="98" y="209"/>
                    <a:pt x="100" y="210"/>
                  </a:cubicBezTo>
                  <a:cubicBezTo>
                    <a:pt x="99" y="210"/>
                    <a:pt x="99" y="210"/>
                    <a:pt x="99" y="211"/>
                  </a:cubicBezTo>
                  <a:cubicBezTo>
                    <a:pt x="98" y="211"/>
                    <a:pt x="98" y="211"/>
                    <a:pt x="97" y="211"/>
                  </a:cubicBezTo>
                  <a:cubicBezTo>
                    <a:pt x="97" y="210"/>
                    <a:pt x="96" y="210"/>
                    <a:pt x="95" y="209"/>
                  </a:cubicBezTo>
                  <a:cubicBezTo>
                    <a:pt x="95" y="209"/>
                    <a:pt x="95" y="208"/>
                    <a:pt x="96" y="208"/>
                  </a:cubicBezTo>
                  <a:close/>
                  <a:moveTo>
                    <a:pt x="99" y="218"/>
                  </a:moveTo>
                  <a:cubicBezTo>
                    <a:pt x="99" y="218"/>
                    <a:pt x="100" y="219"/>
                    <a:pt x="101" y="219"/>
                  </a:cubicBezTo>
                  <a:cubicBezTo>
                    <a:pt x="100" y="219"/>
                    <a:pt x="100" y="219"/>
                    <a:pt x="100" y="219"/>
                  </a:cubicBezTo>
                  <a:cubicBezTo>
                    <a:pt x="99" y="219"/>
                    <a:pt x="99" y="219"/>
                    <a:pt x="99" y="219"/>
                  </a:cubicBezTo>
                  <a:cubicBezTo>
                    <a:pt x="99" y="218"/>
                    <a:pt x="99" y="218"/>
                    <a:pt x="99" y="218"/>
                  </a:cubicBezTo>
                  <a:close/>
                  <a:moveTo>
                    <a:pt x="101" y="224"/>
                  </a:moveTo>
                  <a:cubicBezTo>
                    <a:pt x="101" y="223"/>
                    <a:pt x="101" y="223"/>
                    <a:pt x="102" y="223"/>
                  </a:cubicBezTo>
                  <a:cubicBezTo>
                    <a:pt x="103" y="223"/>
                    <a:pt x="104" y="224"/>
                    <a:pt x="105" y="225"/>
                  </a:cubicBezTo>
                  <a:cubicBezTo>
                    <a:pt x="105" y="225"/>
                    <a:pt x="105" y="225"/>
                    <a:pt x="105" y="226"/>
                  </a:cubicBezTo>
                  <a:cubicBezTo>
                    <a:pt x="105" y="226"/>
                    <a:pt x="105" y="226"/>
                    <a:pt x="105" y="226"/>
                  </a:cubicBezTo>
                  <a:cubicBezTo>
                    <a:pt x="103" y="225"/>
                    <a:pt x="102" y="225"/>
                    <a:pt x="100" y="224"/>
                  </a:cubicBezTo>
                  <a:cubicBezTo>
                    <a:pt x="100" y="224"/>
                    <a:pt x="101" y="224"/>
                    <a:pt x="101" y="224"/>
                  </a:cubicBezTo>
                  <a:close/>
                  <a:moveTo>
                    <a:pt x="104" y="222"/>
                  </a:moveTo>
                  <a:cubicBezTo>
                    <a:pt x="104" y="222"/>
                    <a:pt x="104" y="222"/>
                    <a:pt x="104" y="222"/>
                  </a:cubicBezTo>
                  <a:cubicBezTo>
                    <a:pt x="104" y="222"/>
                    <a:pt x="104" y="221"/>
                    <a:pt x="104" y="221"/>
                  </a:cubicBezTo>
                  <a:cubicBezTo>
                    <a:pt x="105" y="222"/>
                    <a:pt x="106" y="222"/>
                    <a:pt x="106" y="222"/>
                  </a:cubicBezTo>
                  <a:cubicBezTo>
                    <a:pt x="106" y="222"/>
                    <a:pt x="106" y="223"/>
                    <a:pt x="106" y="223"/>
                  </a:cubicBezTo>
                  <a:cubicBezTo>
                    <a:pt x="106" y="222"/>
                    <a:pt x="105" y="222"/>
                    <a:pt x="104" y="222"/>
                  </a:cubicBezTo>
                  <a:close/>
                  <a:moveTo>
                    <a:pt x="108" y="226"/>
                  </a:moveTo>
                  <a:cubicBezTo>
                    <a:pt x="108" y="226"/>
                    <a:pt x="109" y="227"/>
                    <a:pt x="110" y="227"/>
                  </a:cubicBezTo>
                  <a:cubicBezTo>
                    <a:pt x="110" y="227"/>
                    <a:pt x="109" y="228"/>
                    <a:pt x="109" y="228"/>
                  </a:cubicBezTo>
                  <a:cubicBezTo>
                    <a:pt x="109" y="228"/>
                    <a:pt x="109" y="228"/>
                    <a:pt x="109" y="228"/>
                  </a:cubicBezTo>
                  <a:cubicBezTo>
                    <a:pt x="108" y="228"/>
                    <a:pt x="107" y="227"/>
                    <a:pt x="106" y="227"/>
                  </a:cubicBezTo>
                  <a:cubicBezTo>
                    <a:pt x="107" y="226"/>
                    <a:pt x="107" y="226"/>
                    <a:pt x="108" y="226"/>
                  </a:cubicBezTo>
                  <a:close/>
                  <a:moveTo>
                    <a:pt x="108" y="210"/>
                  </a:moveTo>
                  <a:cubicBezTo>
                    <a:pt x="109" y="210"/>
                    <a:pt x="110" y="209"/>
                    <a:pt x="111" y="208"/>
                  </a:cubicBezTo>
                  <a:cubicBezTo>
                    <a:pt x="112" y="208"/>
                    <a:pt x="112" y="209"/>
                    <a:pt x="112" y="209"/>
                  </a:cubicBezTo>
                  <a:cubicBezTo>
                    <a:pt x="111" y="210"/>
                    <a:pt x="110" y="210"/>
                    <a:pt x="110" y="211"/>
                  </a:cubicBezTo>
                  <a:cubicBezTo>
                    <a:pt x="109" y="211"/>
                    <a:pt x="109" y="211"/>
                    <a:pt x="108" y="210"/>
                  </a:cubicBezTo>
                  <a:close/>
                  <a:moveTo>
                    <a:pt x="112" y="213"/>
                  </a:moveTo>
                  <a:cubicBezTo>
                    <a:pt x="111" y="212"/>
                    <a:pt x="111" y="212"/>
                    <a:pt x="111" y="212"/>
                  </a:cubicBezTo>
                  <a:cubicBezTo>
                    <a:pt x="112" y="211"/>
                    <a:pt x="113" y="211"/>
                    <a:pt x="114" y="210"/>
                  </a:cubicBezTo>
                  <a:cubicBezTo>
                    <a:pt x="114" y="210"/>
                    <a:pt x="114" y="210"/>
                    <a:pt x="115" y="210"/>
                  </a:cubicBezTo>
                  <a:cubicBezTo>
                    <a:pt x="114" y="211"/>
                    <a:pt x="113" y="212"/>
                    <a:pt x="112" y="213"/>
                  </a:cubicBezTo>
                  <a:close/>
                  <a:moveTo>
                    <a:pt x="119" y="221"/>
                  </a:moveTo>
                  <a:cubicBezTo>
                    <a:pt x="120" y="221"/>
                    <a:pt x="120" y="221"/>
                    <a:pt x="120" y="221"/>
                  </a:cubicBezTo>
                  <a:cubicBezTo>
                    <a:pt x="120" y="221"/>
                    <a:pt x="119" y="222"/>
                    <a:pt x="119" y="222"/>
                  </a:cubicBezTo>
                  <a:cubicBezTo>
                    <a:pt x="119" y="222"/>
                    <a:pt x="119" y="222"/>
                    <a:pt x="119" y="222"/>
                  </a:cubicBezTo>
                  <a:cubicBezTo>
                    <a:pt x="119" y="222"/>
                    <a:pt x="119" y="221"/>
                    <a:pt x="119" y="221"/>
                  </a:cubicBezTo>
                  <a:cubicBezTo>
                    <a:pt x="119" y="221"/>
                    <a:pt x="119" y="221"/>
                    <a:pt x="119" y="221"/>
                  </a:cubicBezTo>
                  <a:close/>
                  <a:moveTo>
                    <a:pt x="120" y="211"/>
                  </a:moveTo>
                  <a:cubicBezTo>
                    <a:pt x="120" y="210"/>
                    <a:pt x="120" y="210"/>
                    <a:pt x="121" y="210"/>
                  </a:cubicBezTo>
                  <a:cubicBezTo>
                    <a:pt x="121" y="210"/>
                    <a:pt x="121" y="210"/>
                    <a:pt x="121" y="210"/>
                  </a:cubicBezTo>
                  <a:cubicBezTo>
                    <a:pt x="121" y="211"/>
                    <a:pt x="121" y="211"/>
                    <a:pt x="121" y="211"/>
                  </a:cubicBezTo>
                  <a:cubicBezTo>
                    <a:pt x="120" y="211"/>
                    <a:pt x="120" y="211"/>
                    <a:pt x="120" y="211"/>
                  </a:cubicBezTo>
                  <a:close/>
                  <a:moveTo>
                    <a:pt x="123" y="218"/>
                  </a:moveTo>
                  <a:cubicBezTo>
                    <a:pt x="123" y="218"/>
                    <a:pt x="123" y="219"/>
                    <a:pt x="124" y="219"/>
                  </a:cubicBezTo>
                  <a:cubicBezTo>
                    <a:pt x="123" y="219"/>
                    <a:pt x="122" y="220"/>
                    <a:pt x="121" y="220"/>
                  </a:cubicBezTo>
                  <a:cubicBezTo>
                    <a:pt x="121" y="220"/>
                    <a:pt x="121" y="220"/>
                    <a:pt x="121" y="220"/>
                  </a:cubicBezTo>
                  <a:cubicBezTo>
                    <a:pt x="122" y="219"/>
                    <a:pt x="122" y="219"/>
                    <a:pt x="123" y="218"/>
                  </a:cubicBezTo>
                  <a:close/>
                  <a:moveTo>
                    <a:pt x="123" y="222"/>
                  </a:moveTo>
                  <a:cubicBezTo>
                    <a:pt x="124" y="222"/>
                    <a:pt x="124" y="221"/>
                    <a:pt x="125" y="221"/>
                  </a:cubicBezTo>
                  <a:cubicBezTo>
                    <a:pt x="125" y="221"/>
                    <a:pt x="126" y="222"/>
                    <a:pt x="126" y="222"/>
                  </a:cubicBezTo>
                  <a:cubicBezTo>
                    <a:pt x="126" y="223"/>
                    <a:pt x="125" y="223"/>
                    <a:pt x="125" y="223"/>
                  </a:cubicBezTo>
                  <a:cubicBezTo>
                    <a:pt x="124" y="223"/>
                    <a:pt x="124" y="223"/>
                    <a:pt x="123" y="222"/>
                  </a:cubicBezTo>
                  <a:close/>
                  <a:moveTo>
                    <a:pt x="125" y="225"/>
                  </a:moveTo>
                  <a:cubicBezTo>
                    <a:pt x="126" y="225"/>
                    <a:pt x="126" y="225"/>
                    <a:pt x="127" y="224"/>
                  </a:cubicBezTo>
                  <a:cubicBezTo>
                    <a:pt x="127" y="224"/>
                    <a:pt x="127" y="225"/>
                    <a:pt x="128" y="225"/>
                  </a:cubicBezTo>
                  <a:cubicBezTo>
                    <a:pt x="127" y="226"/>
                    <a:pt x="126" y="226"/>
                    <a:pt x="125" y="227"/>
                  </a:cubicBezTo>
                  <a:cubicBezTo>
                    <a:pt x="125" y="227"/>
                    <a:pt x="125" y="227"/>
                    <a:pt x="124" y="226"/>
                  </a:cubicBezTo>
                  <a:cubicBezTo>
                    <a:pt x="124" y="226"/>
                    <a:pt x="125" y="226"/>
                    <a:pt x="125" y="225"/>
                  </a:cubicBezTo>
                  <a:close/>
                  <a:moveTo>
                    <a:pt x="127" y="221"/>
                  </a:moveTo>
                  <a:cubicBezTo>
                    <a:pt x="127" y="221"/>
                    <a:pt x="126" y="220"/>
                    <a:pt x="126" y="219"/>
                  </a:cubicBezTo>
                  <a:cubicBezTo>
                    <a:pt x="126" y="219"/>
                    <a:pt x="126" y="219"/>
                    <a:pt x="126" y="219"/>
                  </a:cubicBezTo>
                  <a:cubicBezTo>
                    <a:pt x="127" y="220"/>
                    <a:pt x="127" y="220"/>
                    <a:pt x="128" y="220"/>
                  </a:cubicBezTo>
                  <a:cubicBezTo>
                    <a:pt x="128" y="221"/>
                    <a:pt x="127" y="221"/>
                    <a:pt x="127" y="221"/>
                  </a:cubicBezTo>
                  <a:close/>
                  <a:moveTo>
                    <a:pt x="128" y="218"/>
                  </a:moveTo>
                  <a:cubicBezTo>
                    <a:pt x="128" y="217"/>
                    <a:pt x="129" y="216"/>
                    <a:pt x="130" y="216"/>
                  </a:cubicBezTo>
                  <a:cubicBezTo>
                    <a:pt x="130" y="216"/>
                    <a:pt x="130" y="216"/>
                    <a:pt x="130" y="216"/>
                  </a:cubicBezTo>
                  <a:cubicBezTo>
                    <a:pt x="130" y="216"/>
                    <a:pt x="130" y="217"/>
                    <a:pt x="129" y="217"/>
                  </a:cubicBezTo>
                  <a:cubicBezTo>
                    <a:pt x="129" y="218"/>
                    <a:pt x="129" y="219"/>
                    <a:pt x="130" y="219"/>
                  </a:cubicBezTo>
                  <a:cubicBezTo>
                    <a:pt x="130" y="219"/>
                    <a:pt x="129" y="219"/>
                    <a:pt x="129" y="219"/>
                  </a:cubicBezTo>
                  <a:cubicBezTo>
                    <a:pt x="129" y="219"/>
                    <a:pt x="128" y="218"/>
                    <a:pt x="128" y="218"/>
                  </a:cubicBezTo>
                  <a:close/>
                  <a:moveTo>
                    <a:pt x="130" y="222"/>
                  </a:moveTo>
                  <a:cubicBezTo>
                    <a:pt x="130" y="222"/>
                    <a:pt x="130" y="222"/>
                    <a:pt x="130" y="222"/>
                  </a:cubicBezTo>
                  <a:cubicBezTo>
                    <a:pt x="130" y="223"/>
                    <a:pt x="130" y="223"/>
                    <a:pt x="129" y="224"/>
                  </a:cubicBezTo>
                  <a:cubicBezTo>
                    <a:pt x="129" y="224"/>
                    <a:pt x="129" y="224"/>
                    <a:pt x="129" y="224"/>
                  </a:cubicBezTo>
                  <a:cubicBezTo>
                    <a:pt x="129" y="224"/>
                    <a:pt x="128" y="224"/>
                    <a:pt x="128" y="223"/>
                  </a:cubicBezTo>
                  <a:cubicBezTo>
                    <a:pt x="129" y="223"/>
                    <a:pt x="129" y="223"/>
                    <a:pt x="130" y="222"/>
                  </a:cubicBezTo>
                  <a:close/>
                  <a:moveTo>
                    <a:pt x="162" y="206"/>
                  </a:moveTo>
                  <a:cubicBezTo>
                    <a:pt x="163" y="205"/>
                    <a:pt x="164" y="204"/>
                    <a:pt x="165" y="203"/>
                  </a:cubicBezTo>
                  <a:cubicBezTo>
                    <a:pt x="167" y="201"/>
                    <a:pt x="169" y="200"/>
                    <a:pt x="172" y="198"/>
                  </a:cubicBezTo>
                  <a:cubicBezTo>
                    <a:pt x="172" y="198"/>
                    <a:pt x="171" y="198"/>
                    <a:pt x="171" y="198"/>
                  </a:cubicBezTo>
                  <a:cubicBezTo>
                    <a:pt x="170" y="199"/>
                    <a:pt x="169" y="200"/>
                    <a:pt x="168" y="202"/>
                  </a:cubicBezTo>
                  <a:cubicBezTo>
                    <a:pt x="166" y="203"/>
                    <a:pt x="164" y="205"/>
                    <a:pt x="162" y="206"/>
                  </a:cubicBezTo>
                  <a:close/>
                  <a:moveTo>
                    <a:pt x="167" y="210"/>
                  </a:moveTo>
                  <a:cubicBezTo>
                    <a:pt x="160" y="216"/>
                    <a:pt x="153" y="221"/>
                    <a:pt x="146" y="225"/>
                  </a:cubicBezTo>
                  <a:cubicBezTo>
                    <a:pt x="149" y="222"/>
                    <a:pt x="152" y="219"/>
                    <a:pt x="156" y="216"/>
                  </a:cubicBezTo>
                  <a:cubicBezTo>
                    <a:pt x="158" y="214"/>
                    <a:pt x="160" y="213"/>
                    <a:pt x="163" y="212"/>
                  </a:cubicBezTo>
                  <a:cubicBezTo>
                    <a:pt x="163" y="212"/>
                    <a:pt x="163" y="212"/>
                    <a:pt x="164" y="212"/>
                  </a:cubicBezTo>
                  <a:cubicBezTo>
                    <a:pt x="165" y="211"/>
                    <a:pt x="166" y="211"/>
                    <a:pt x="167" y="210"/>
                  </a:cubicBezTo>
                  <a:close/>
                  <a:moveTo>
                    <a:pt x="154" y="209"/>
                  </a:moveTo>
                  <a:cubicBezTo>
                    <a:pt x="155" y="208"/>
                    <a:pt x="156" y="208"/>
                    <a:pt x="157" y="207"/>
                  </a:cubicBezTo>
                  <a:cubicBezTo>
                    <a:pt x="161" y="203"/>
                    <a:pt x="166" y="199"/>
                    <a:pt x="171" y="195"/>
                  </a:cubicBezTo>
                  <a:cubicBezTo>
                    <a:pt x="168" y="197"/>
                    <a:pt x="166" y="200"/>
                    <a:pt x="163" y="202"/>
                  </a:cubicBezTo>
                  <a:cubicBezTo>
                    <a:pt x="160" y="204"/>
                    <a:pt x="157" y="207"/>
                    <a:pt x="154" y="209"/>
                  </a:cubicBezTo>
                  <a:close/>
                  <a:moveTo>
                    <a:pt x="158" y="208"/>
                  </a:moveTo>
                  <a:cubicBezTo>
                    <a:pt x="157" y="210"/>
                    <a:pt x="156" y="211"/>
                    <a:pt x="155" y="212"/>
                  </a:cubicBezTo>
                  <a:cubicBezTo>
                    <a:pt x="153" y="214"/>
                    <a:pt x="150" y="216"/>
                    <a:pt x="148" y="218"/>
                  </a:cubicBezTo>
                  <a:cubicBezTo>
                    <a:pt x="146" y="220"/>
                    <a:pt x="143" y="221"/>
                    <a:pt x="141" y="222"/>
                  </a:cubicBezTo>
                  <a:cubicBezTo>
                    <a:pt x="146" y="217"/>
                    <a:pt x="152" y="213"/>
                    <a:pt x="158" y="208"/>
                  </a:cubicBezTo>
                  <a:close/>
                  <a:moveTo>
                    <a:pt x="146" y="227"/>
                  </a:moveTo>
                  <a:cubicBezTo>
                    <a:pt x="146" y="227"/>
                    <a:pt x="146" y="227"/>
                    <a:pt x="146" y="227"/>
                  </a:cubicBezTo>
                  <a:cubicBezTo>
                    <a:pt x="147" y="227"/>
                    <a:pt x="148" y="227"/>
                    <a:pt x="148" y="228"/>
                  </a:cubicBezTo>
                  <a:cubicBezTo>
                    <a:pt x="148" y="228"/>
                    <a:pt x="150" y="228"/>
                    <a:pt x="150" y="228"/>
                  </a:cubicBezTo>
                  <a:cubicBezTo>
                    <a:pt x="150" y="228"/>
                    <a:pt x="150" y="228"/>
                    <a:pt x="150" y="228"/>
                  </a:cubicBezTo>
                  <a:cubicBezTo>
                    <a:pt x="149" y="228"/>
                    <a:pt x="147" y="228"/>
                    <a:pt x="146" y="228"/>
                  </a:cubicBezTo>
                  <a:cubicBezTo>
                    <a:pt x="146" y="227"/>
                    <a:pt x="146" y="227"/>
                    <a:pt x="146" y="227"/>
                  </a:cubicBezTo>
                  <a:close/>
                  <a:moveTo>
                    <a:pt x="151" y="231"/>
                  </a:moveTo>
                  <a:cubicBezTo>
                    <a:pt x="151" y="231"/>
                    <a:pt x="151" y="231"/>
                    <a:pt x="151" y="231"/>
                  </a:cubicBezTo>
                  <a:cubicBezTo>
                    <a:pt x="151" y="231"/>
                    <a:pt x="150" y="232"/>
                    <a:pt x="150" y="232"/>
                  </a:cubicBezTo>
                  <a:cubicBezTo>
                    <a:pt x="150" y="232"/>
                    <a:pt x="149" y="232"/>
                    <a:pt x="149" y="232"/>
                  </a:cubicBezTo>
                  <a:cubicBezTo>
                    <a:pt x="150" y="231"/>
                    <a:pt x="151" y="231"/>
                    <a:pt x="151" y="231"/>
                  </a:cubicBezTo>
                  <a:close/>
                  <a:moveTo>
                    <a:pt x="150" y="228"/>
                  </a:moveTo>
                  <a:cubicBezTo>
                    <a:pt x="149" y="227"/>
                    <a:pt x="148" y="227"/>
                    <a:pt x="147" y="227"/>
                  </a:cubicBezTo>
                  <a:cubicBezTo>
                    <a:pt x="157" y="222"/>
                    <a:pt x="165" y="214"/>
                    <a:pt x="174" y="206"/>
                  </a:cubicBezTo>
                  <a:cubicBezTo>
                    <a:pt x="174" y="207"/>
                    <a:pt x="174" y="207"/>
                    <a:pt x="175" y="207"/>
                  </a:cubicBezTo>
                  <a:cubicBezTo>
                    <a:pt x="174" y="208"/>
                    <a:pt x="173" y="208"/>
                    <a:pt x="173" y="209"/>
                  </a:cubicBezTo>
                  <a:cubicBezTo>
                    <a:pt x="165" y="215"/>
                    <a:pt x="158" y="221"/>
                    <a:pt x="150" y="228"/>
                  </a:cubicBezTo>
                  <a:close/>
                  <a:moveTo>
                    <a:pt x="169" y="216"/>
                  </a:moveTo>
                  <a:cubicBezTo>
                    <a:pt x="169" y="216"/>
                    <a:pt x="169" y="216"/>
                    <a:pt x="169" y="216"/>
                  </a:cubicBezTo>
                  <a:cubicBezTo>
                    <a:pt x="168" y="216"/>
                    <a:pt x="169" y="217"/>
                    <a:pt x="170" y="217"/>
                  </a:cubicBezTo>
                  <a:cubicBezTo>
                    <a:pt x="171" y="216"/>
                    <a:pt x="172" y="216"/>
                    <a:pt x="174" y="215"/>
                  </a:cubicBezTo>
                  <a:cubicBezTo>
                    <a:pt x="168" y="220"/>
                    <a:pt x="162" y="225"/>
                    <a:pt x="155" y="229"/>
                  </a:cubicBezTo>
                  <a:cubicBezTo>
                    <a:pt x="160" y="224"/>
                    <a:pt x="164" y="220"/>
                    <a:pt x="169" y="216"/>
                  </a:cubicBezTo>
                  <a:close/>
                  <a:moveTo>
                    <a:pt x="183" y="211"/>
                  </a:moveTo>
                  <a:cubicBezTo>
                    <a:pt x="185" y="210"/>
                    <a:pt x="186" y="209"/>
                    <a:pt x="187" y="209"/>
                  </a:cubicBezTo>
                  <a:cubicBezTo>
                    <a:pt x="182" y="213"/>
                    <a:pt x="176" y="218"/>
                    <a:pt x="170" y="222"/>
                  </a:cubicBezTo>
                  <a:cubicBezTo>
                    <a:pt x="174" y="218"/>
                    <a:pt x="179" y="214"/>
                    <a:pt x="183" y="211"/>
                  </a:cubicBezTo>
                  <a:close/>
                  <a:moveTo>
                    <a:pt x="180" y="210"/>
                  </a:moveTo>
                  <a:cubicBezTo>
                    <a:pt x="179" y="210"/>
                    <a:pt x="179" y="211"/>
                    <a:pt x="178" y="212"/>
                  </a:cubicBezTo>
                  <a:cubicBezTo>
                    <a:pt x="176" y="213"/>
                    <a:pt x="173" y="214"/>
                    <a:pt x="171" y="215"/>
                  </a:cubicBezTo>
                  <a:cubicBezTo>
                    <a:pt x="172" y="214"/>
                    <a:pt x="172" y="213"/>
                    <a:pt x="173" y="212"/>
                  </a:cubicBezTo>
                  <a:cubicBezTo>
                    <a:pt x="178" y="208"/>
                    <a:pt x="183" y="204"/>
                    <a:pt x="188" y="200"/>
                  </a:cubicBezTo>
                  <a:cubicBezTo>
                    <a:pt x="186" y="203"/>
                    <a:pt x="183" y="206"/>
                    <a:pt x="180" y="210"/>
                  </a:cubicBezTo>
                  <a:close/>
                  <a:moveTo>
                    <a:pt x="183" y="199"/>
                  </a:moveTo>
                  <a:cubicBezTo>
                    <a:pt x="184" y="198"/>
                    <a:pt x="185" y="197"/>
                    <a:pt x="186" y="196"/>
                  </a:cubicBezTo>
                  <a:cubicBezTo>
                    <a:pt x="186" y="195"/>
                    <a:pt x="187" y="195"/>
                    <a:pt x="187" y="195"/>
                  </a:cubicBezTo>
                  <a:cubicBezTo>
                    <a:pt x="188" y="194"/>
                    <a:pt x="189" y="193"/>
                    <a:pt x="190" y="193"/>
                  </a:cubicBezTo>
                  <a:cubicBezTo>
                    <a:pt x="188" y="195"/>
                    <a:pt x="185" y="197"/>
                    <a:pt x="183" y="199"/>
                  </a:cubicBezTo>
                  <a:close/>
                  <a:moveTo>
                    <a:pt x="195" y="193"/>
                  </a:moveTo>
                  <a:cubicBezTo>
                    <a:pt x="194" y="194"/>
                    <a:pt x="193" y="195"/>
                    <a:pt x="192" y="195"/>
                  </a:cubicBezTo>
                  <a:cubicBezTo>
                    <a:pt x="191" y="196"/>
                    <a:pt x="190" y="197"/>
                    <a:pt x="189" y="197"/>
                  </a:cubicBezTo>
                  <a:cubicBezTo>
                    <a:pt x="191" y="196"/>
                    <a:pt x="193" y="194"/>
                    <a:pt x="195" y="193"/>
                  </a:cubicBezTo>
                  <a:close/>
                  <a:moveTo>
                    <a:pt x="197" y="198"/>
                  </a:moveTo>
                  <a:cubicBezTo>
                    <a:pt x="196" y="199"/>
                    <a:pt x="196" y="199"/>
                    <a:pt x="195" y="200"/>
                  </a:cubicBezTo>
                  <a:cubicBezTo>
                    <a:pt x="195" y="200"/>
                    <a:pt x="194" y="201"/>
                    <a:pt x="194" y="201"/>
                  </a:cubicBezTo>
                  <a:cubicBezTo>
                    <a:pt x="195" y="200"/>
                    <a:pt x="196" y="199"/>
                    <a:pt x="197" y="198"/>
                  </a:cubicBezTo>
                  <a:close/>
                  <a:moveTo>
                    <a:pt x="196" y="192"/>
                  </a:moveTo>
                  <a:cubicBezTo>
                    <a:pt x="196" y="191"/>
                    <a:pt x="195" y="191"/>
                    <a:pt x="194" y="191"/>
                  </a:cubicBezTo>
                  <a:cubicBezTo>
                    <a:pt x="194" y="191"/>
                    <a:pt x="194" y="192"/>
                    <a:pt x="193" y="192"/>
                  </a:cubicBezTo>
                  <a:cubicBezTo>
                    <a:pt x="196" y="189"/>
                    <a:pt x="199" y="187"/>
                    <a:pt x="202" y="184"/>
                  </a:cubicBezTo>
                  <a:cubicBezTo>
                    <a:pt x="200" y="187"/>
                    <a:pt x="198" y="189"/>
                    <a:pt x="196" y="192"/>
                  </a:cubicBezTo>
                  <a:close/>
                  <a:moveTo>
                    <a:pt x="204" y="185"/>
                  </a:moveTo>
                  <a:cubicBezTo>
                    <a:pt x="204" y="185"/>
                    <a:pt x="204" y="185"/>
                    <a:pt x="205" y="185"/>
                  </a:cubicBezTo>
                  <a:cubicBezTo>
                    <a:pt x="203" y="187"/>
                    <a:pt x="201" y="189"/>
                    <a:pt x="199" y="190"/>
                  </a:cubicBezTo>
                  <a:cubicBezTo>
                    <a:pt x="201" y="188"/>
                    <a:pt x="202" y="187"/>
                    <a:pt x="204" y="185"/>
                  </a:cubicBezTo>
                  <a:close/>
                  <a:moveTo>
                    <a:pt x="200" y="181"/>
                  </a:moveTo>
                  <a:cubicBezTo>
                    <a:pt x="201" y="180"/>
                    <a:pt x="202" y="178"/>
                    <a:pt x="202" y="177"/>
                  </a:cubicBezTo>
                  <a:cubicBezTo>
                    <a:pt x="203" y="175"/>
                    <a:pt x="204" y="174"/>
                    <a:pt x="206" y="172"/>
                  </a:cubicBezTo>
                  <a:cubicBezTo>
                    <a:pt x="207" y="171"/>
                    <a:pt x="209" y="169"/>
                    <a:pt x="210" y="168"/>
                  </a:cubicBezTo>
                  <a:cubicBezTo>
                    <a:pt x="209" y="170"/>
                    <a:pt x="208" y="173"/>
                    <a:pt x="207" y="175"/>
                  </a:cubicBezTo>
                  <a:cubicBezTo>
                    <a:pt x="205" y="177"/>
                    <a:pt x="203" y="179"/>
                    <a:pt x="200" y="181"/>
                  </a:cubicBezTo>
                  <a:close/>
                  <a:moveTo>
                    <a:pt x="207" y="181"/>
                  </a:moveTo>
                  <a:cubicBezTo>
                    <a:pt x="212" y="175"/>
                    <a:pt x="217" y="169"/>
                    <a:pt x="221" y="163"/>
                  </a:cubicBezTo>
                  <a:cubicBezTo>
                    <a:pt x="221" y="164"/>
                    <a:pt x="221" y="164"/>
                    <a:pt x="221" y="165"/>
                  </a:cubicBezTo>
                  <a:cubicBezTo>
                    <a:pt x="217" y="170"/>
                    <a:pt x="213" y="174"/>
                    <a:pt x="210" y="179"/>
                  </a:cubicBezTo>
                  <a:cubicBezTo>
                    <a:pt x="209" y="180"/>
                    <a:pt x="208" y="181"/>
                    <a:pt x="207" y="183"/>
                  </a:cubicBezTo>
                  <a:cubicBezTo>
                    <a:pt x="206" y="183"/>
                    <a:pt x="206" y="183"/>
                    <a:pt x="206" y="184"/>
                  </a:cubicBezTo>
                  <a:cubicBezTo>
                    <a:pt x="206" y="183"/>
                    <a:pt x="207" y="182"/>
                    <a:pt x="207" y="181"/>
                  </a:cubicBezTo>
                  <a:close/>
                  <a:moveTo>
                    <a:pt x="218" y="155"/>
                  </a:moveTo>
                  <a:cubicBezTo>
                    <a:pt x="219" y="153"/>
                    <a:pt x="219" y="151"/>
                    <a:pt x="220" y="149"/>
                  </a:cubicBezTo>
                  <a:cubicBezTo>
                    <a:pt x="221" y="147"/>
                    <a:pt x="222" y="144"/>
                    <a:pt x="222" y="141"/>
                  </a:cubicBezTo>
                  <a:cubicBezTo>
                    <a:pt x="222" y="141"/>
                    <a:pt x="223" y="141"/>
                    <a:pt x="223" y="141"/>
                  </a:cubicBezTo>
                  <a:cubicBezTo>
                    <a:pt x="222" y="145"/>
                    <a:pt x="222" y="149"/>
                    <a:pt x="222" y="154"/>
                  </a:cubicBezTo>
                  <a:cubicBezTo>
                    <a:pt x="220" y="154"/>
                    <a:pt x="219" y="154"/>
                    <a:pt x="218" y="155"/>
                  </a:cubicBezTo>
                  <a:close/>
                  <a:moveTo>
                    <a:pt x="217" y="149"/>
                  </a:moveTo>
                  <a:cubicBezTo>
                    <a:pt x="217" y="144"/>
                    <a:pt x="218" y="139"/>
                    <a:pt x="218" y="135"/>
                  </a:cubicBezTo>
                  <a:cubicBezTo>
                    <a:pt x="220" y="132"/>
                    <a:pt x="221" y="129"/>
                    <a:pt x="223" y="126"/>
                  </a:cubicBezTo>
                  <a:cubicBezTo>
                    <a:pt x="222" y="134"/>
                    <a:pt x="219" y="142"/>
                    <a:pt x="217" y="149"/>
                  </a:cubicBezTo>
                  <a:close/>
                  <a:moveTo>
                    <a:pt x="223" y="98"/>
                  </a:moveTo>
                  <a:cubicBezTo>
                    <a:pt x="222" y="97"/>
                    <a:pt x="222" y="96"/>
                    <a:pt x="222" y="95"/>
                  </a:cubicBezTo>
                  <a:cubicBezTo>
                    <a:pt x="222" y="95"/>
                    <a:pt x="222" y="95"/>
                    <a:pt x="222" y="94"/>
                  </a:cubicBezTo>
                  <a:cubicBezTo>
                    <a:pt x="223" y="96"/>
                    <a:pt x="223" y="97"/>
                    <a:pt x="224" y="98"/>
                  </a:cubicBezTo>
                  <a:cubicBezTo>
                    <a:pt x="223" y="98"/>
                    <a:pt x="223" y="98"/>
                    <a:pt x="223" y="98"/>
                  </a:cubicBezTo>
                  <a:close/>
                  <a:moveTo>
                    <a:pt x="221" y="87"/>
                  </a:moveTo>
                  <a:cubicBezTo>
                    <a:pt x="222" y="87"/>
                    <a:pt x="222" y="87"/>
                    <a:pt x="222" y="87"/>
                  </a:cubicBezTo>
                  <a:cubicBezTo>
                    <a:pt x="223" y="88"/>
                    <a:pt x="223" y="90"/>
                    <a:pt x="223" y="91"/>
                  </a:cubicBezTo>
                  <a:cubicBezTo>
                    <a:pt x="223" y="91"/>
                    <a:pt x="223" y="91"/>
                    <a:pt x="223" y="91"/>
                  </a:cubicBezTo>
                  <a:cubicBezTo>
                    <a:pt x="222" y="90"/>
                    <a:pt x="222" y="89"/>
                    <a:pt x="221" y="87"/>
                  </a:cubicBezTo>
                  <a:close/>
                  <a:moveTo>
                    <a:pt x="226" y="83"/>
                  </a:moveTo>
                  <a:cubicBezTo>
                    <a:pt x="225" y="83"/>
                    <a:pt x="224" y="84"/>
                    <a:pt x="223" y="84"/>
                  </a:cubicBezTo>
                  <a:cubicBezTo>
                    <a:pt x="222" y="82"/>
                    <a:pt x="222" y="80"/>
                    <a:pt x="221" y="77"/>
                  </a:cubicBezTo>
                  <a:cubicBezTo>
                    <a:pt x="222" y="78"/>
                    <a:pt x="222" y="78"/>
                    <a:pt x="223" y="79"/>
                  </a:cubicBezTo>
                  <a:cubicBezTo>
                    <a:pt x="223" y="79"/>
                    <a:pt x="224" y="79"/>
                    <a:pt x="224" y="78"/>
                  </a:cubicBezTo>
                  <a:cubicBezTo>
                    <a:pt x="225" y="79"/>
                    <a:pt x="225" y="80"/>
                    <a:pt x="226" y="81"/>
                  </a:cubicBezTo>
                  <a:cubicBezTo>
                    <a:pt x="226" y="82"/>
                    <a:pt x="226" y="82"/>
                    <a:pt x="226" y="83"/>
                  </a:cubicBezTo>
                  <a:cubicBezTo>
                    <a:pt x="226" y="83"/>
                    <a:pt x="226" y="83"/>
                    <a:pt x="226" y="83"/>
                  </a:cubicBezTo>
                  <a:close/>
                  <a:moveTo>
                    <a:pt x="224" y="75"/>
                  </a:moveTo>
                  <a:cubicBezTo>
                    <a:pt x="223" y="74"/>
                    <a:pt x="223" y="74"/>
                    <a:pt x="223" y="73"/>
                  </a:cubicBezTo>
                  <a:cubicBezTo>
                    <a:pt x="223" y="73"/>
                    <a:pt x="223" y="73"/>
                    <a:pt x="223" y="73"/>
                  </a:cubicBezTo>
                  <a:cubicBezTo>
                    <a:pt x="224" y="74"/>
                    <a:pt x="224" y="75"/>
                    <a:pt x="224" y="76"/>
                  </a:cubicBezTo>
                  <a:cubicBezTo>
                    <a:pt x="224" y="75"/>
                    <a:pt x="224" y="75"/>
                    <a:pt x="224" y="75"/>
                  </a:cubicBezTo>
                  <a:close/>
                  <a:moveTo>
                    <a:pt x="224" y="70"/>
                  </a:moveTo>
                  <a:cubicBezTo>
                    <a:pt x="223" y="69"/>
                    <a:pt x="222" y="67"/>
                    <a:pt x="221" y="65"/>
                  </a:cubicBezTo>
                  <a:cubicBezTo>
                    <a:pt x="222" y="67"/>
                    <a:pt x="223" y="68"/>
                    <a:pt x="224" y="69"/>
                  </a:cubicBezTo>
                  <a:cubicBezTo>
                    <a:pt x="224" y="69"/>
                    <a:pt x="223" y="69"/>
                    <a:pt x="224" y="70"/>
                  </a:cubicBezTo>
                  <a:cubicBezTo>
                    <a:pt x="224" y="70"/>
                    <a:pt x="224" y="70"/>
                    <a:pt x="224" y="70"/>
                  </a:cubicBezTo>
                  <a:close/>
                  <a:moveTo>
                    <a:pt x="222" y="76"/>
                  </a:moveTo>
                  <a:cubicBezTo>
                    <a:pt x="222" y="76"/>
                    <a:pt x="222" y="76"/>
                    <a:pt x="222" y="76"/>
                  </a:cubicBezTo>
                  <a:cubicBezTo>
                    <a:pt x="221" y="75"/>
                    <a:pt x="221" y="75"/>
                    <a:pt x="220" y="74"/>
                  </a:cubicBezTo>
                  <a:cubicBezTo>
                    <a:pt x="220" y="74"/>
                    <a:pt x="220" y="74"/>
                    <a:pt x="220" y="73"/>
                  </a:cubicBezTo>
                  <a:cubicBezTo>
                    <a:pt x="220" y="74"/>
                    <a:pt x="221" y="74"/>
                    <a:pt x="221" y="75"/>
                  </a:cubicBezTo>
                  <a:cubicBezTo>
                    <a:pt x="221" y="75"/>
                    <a:pt x="222" y="75"/>
                    <a:pt x="222" y="76"/>
                  </a:cubicBezTo>
                  <a:close/>
                  <a:moveTo>
                    <a:pt x="220" y="81"/>
                  </a:moveTo>
                  <a:cubicBezTo>
                    <a:pt x="219" y="80"/>
                    <a:pt x="219" y="78"/>
                    <a:pt x="218" y="77"/>
                  </a:cubicBezTo>
                  <a:cubicBezTo>
                    <a:pt x="217" y="75"/>
                    <a:pt x="217" y="74"/>
                    <a:pt x="216" y="73"/>
                  </a:cubicBezTo>
                  <a:cubicBezTo>
                    <a:pt x="217" y="73"/>
                    <a:pt x="218" y="74"/>
                    <a:pt x="219" y="75"/>
                  </a:cubicBezTo>
                  <a:cubicBezTo>
                    <a:pt x="219" y="77"/>
                    <a:pt x="220" y="79"/>
                    <a:pt x="220" y="81"/>
                  </a:cubicBezTo>
                  <a:close/>
                  <a:moveTo>
                    <a:pt x="218" y="67"/>
                  </a:moveTo>
                  <a:cubicBezTo>
                    <a:pt x="217" y="65"/>
                    <a:pt x="216" y="63"/>
                    <a:pt x="215" y="61"/>
                  </a:cubicBezTo>
                  <a:cubicBezTo>
                    <a:pt x="217" y="63"/>
                    <a:pt x="218" y="65"/>
                    <a:pt x="219" y="68"/>
                  </a:cubicBezTo>
                  <a:cubicBezTo>
                    <a:pt x="219" y="67"/>
                    <a:pt x="219" y="67"/>
                    <a:pt x="218" y="67"/>
                  </a:cubicBezTo>
                  <a:close/>
                  <a:moveTo>
                    <a:pt x="216" y="64"/>
                  </a:moveTo>
                  <a:cubicBezTo>
                    <a:pt x="214" y="62"/>
                    <a:pt x="212" y="59"/>
                    <a:pt x="210" y="56"/>
                  </a:cubicBezTo>
                  <a:cubicBezTo>
                    <a:pt x="209" y="54"/>
                    <a:pt x="207" y="53"/>
                    <a:pt x="206" y="51"/>
                  </a:cubicBezTo>
                  <a:cubicBezTo>
                    <a:pt x="208" y="53"/>
                    <a:pt x="211" y="55"/>
                    <a:pt x="213" y="58"/>
                  </a:cubicBezTo>
                  <a:cubicBezTo>
                    <a:pt x="213" y="58"/>
                    <a:pt x="213" y="58"/>
                    <a:pt x="213" y="58"/>
                  </a:cubicBezTo>
                  <a:cubicBezTo>
                    <a:pt x="214" y="60"/>
                    <a:pt x="215" y="62"/>
                    <a:pt x="216" y="64"/>
                  </a:cubicBezTo>
                  <a:close/>
                  <a:moveTo>
                    <a:pt x="201" y="44"/>
                  </a:moveTo>
                  <a:cubicBezTo>
                    <a:pt x="200" y="44"/>
                    <a:pt x="200" y="43"/>
                    <a:pt x="199" y="43"/>
                  </a:cubicBezTo>
                  <a:cubicBezTo>
                    <a:pt x="202" y="45"/>
                    <a:pt x="205" y="47"/>
                    <a:pt x="208" y="50"/>
                  </a:cubicBezTo>
                  <a:cubicBezTo>
                    <a:pt x="205" y="48"/>
                    <a:pt x="203" y="46"/>
                    <a:pt x="201" y="44"/>
                  </a:cubicBezTo>
                  <a:close/>
                  <a:moveTo>
                    <a:pt x="201" y="46"/>
                  </a:moveTo>
                  <a:cubicBezTo>
                    <a:pt x="204" y="50"/>
                    <a:pt x="207" y="55"/>
                    <a:pt x="209" y="58"/>
                  </a:cubicBezTo>
                  <a:cubicBezTo>
                    <a:pt x="209" y="58"/>
                    <a:pt x="209" y="58"/>
                    <a:pt x="209" y="58"/>
                  </a:cubicBezTo>
                  <a:cubicBezTo>
                    <a:pt x="205" y="53"/>
                    <a:pt x="201" y="48"/>
                    <a:pt x="197" y="44"/>
                  </a:cubicBezTo>
                  <a:cubicBezTo>
                    <a:pt x="198" y="45"/>
                    <a:pt x="200" y="45"/>
                    <a:pt x="201" y="46"/>
                  </a:cubicBezTo>
                  <a:close/>
                  <a:moveTo>
                    <a:pt x="189" y="41"/>
                  </a:moveTo>
                  <a:cubicBezTo>
                    <a:pt x="189" y="41"/>
                    <a:pt x="189" y="41"/>
                    <a:pt x="188" y="41"/>
                  </a:cubicBezTo>
                  <a:cubicBezTo>
                    <a:pt x="188" y="40"/>
                    <a:pt x="188" y="40"/>
                    <a:pt x="187" y="40"/>
                  </a:cubicBezTo>
                  <a:cubicBezTo>
                    <a:pt x="187" y="40"/>
                    <a:pt x="187" y="40"/>
                    <a:pt x="186" y="40"/>
                  </a:cubicBezTo>
                  <a:cubicBezTo>
                    <a:pt x="186" y="40"/>
                    <a:pt x="186" y="40"/>
                    <a:pt x="186" y="40"/>
                  </a:cubicBezTo>
                  <a:cubicBezTo>
                    <a:pt x="186" y="40"/>
                    <a:pt x="185" y="39"/>
                    <a:pt x="185" y="39"/>
                  </a:cubicBezTo>
                  <a:cubicBezTo>
                    <a:pt x="186" y="39"/>
                    <a:pt x="188" y="38"/>
                    <a:pt x="189" y="38"/>
                  </a:cubicBezTo>
                  <a:cubicBezTo>
                    <a:pt x="190" y="39"/>
                    <a:pt x="191" y="40"/>
                    <a:pt x="192" y="41"/>
                  </a:cubicBezTo>
                  <a:cubicBezTo>
                    <a:pt x="191" y="41"/>
                    <a:pt x="190" y="41"/>
                    <a:pt x="189" y="41"/>
                  </a:cubicBezTo>
                  <a:close/>
                  <a:moveTo>
                    <a:pt x="188" y="44"/>
                  </a:moveTo>
                  <a:cubicBezTo>
                    <a:pt x="189" y="45"/>
                    <a:pt x="190" y="46"/>
                    <a:pt x="191" y="47"/>
                  </a:cubicBezTo>
                  <a:cubicBezTo>
                    <a:pt x="190" y="47"/>
                    <a:pt x="189" y="47"/>
                    <a:pt x="188" y="48"/>
                  </a:cubicBezTo>
                  <a:cubicBezTo>
                    <a:pt x="187" y="47"/>
                    <a:pt x="186" y="46"/>
                    <a:pt x="185" y="46"/>
                  </a:cubicBezTo>
                  <a:cubicBezTo>
                    <a:pt x="186" y="45"/>
                    <a:pt x="187" y="45"/>
                    <a:pt x="188" y="44"/>
                  </a:cubicBezTo>
                  <a:close/>
                  <a:moveTo>
                    <a:pt x="186" y="48"/>
                  </a:moveTo>
                  <a:cubicBezTo>
                    <a:pt x="185" y="49"/>
                    <a:pt x="183" y="49"/>
                    <a:pt x="182" y="49"/>
                  </a:cubicBezTo>
                  <a:cubicBezTo>
                    <a:pt x="182" y="49"/>
                    <a:pt x="181" y="48"/>
                    <a:pt x="181" y="47"/>
                  </a:cubicBezTo>
                  <a:cubicBezTo>
                    <a:pt x="181" y="47"/>
                    <a:pt x="182" y="47"/>
                    <a:pt x="183" y="46"/>
                  </a:cubicBezTo>
                  <a:cubicBezTo>
                    <a:pt x="184" y="47"/>
                    <a:pt x="185" y="48"/>
                    <a:pt x="186" y="48"/>
                  </a:cubicBezTo>
                  <a:close/>
                  <a:moveTo>
                    <a:pt x="172" y="43"/>
                  </a:moveTo>
                  <a:cubicBezTo>
                    <a:pt x="176" y="42"/>
                    <a:pt x="180" y="41"/>
                    <a:pt x="183" y="40"/>
                  </a:cubicBezTo>
                  <a:cubicBezTo>
                    <a:pt x="183" y="40"/>
                    <a:pt x="184" y="40"/>
                    <a:pt x="184" y="40"/>
                  </a:cubicBezTo>
                  <a:cubicBezTo>
                    <a:pt x="184" y="40"/>
                    <a:pt x="184" y="40"/>
                    <a:pt x="184" y="40"/>
                  </a:cubicBezTo>
                  <a:cubicBezTo>
                    <a:pt x="180" y="41"/>
                    <a:pt x="176" y="42"/>
                    <a:pt x="172" y="43"/>
                  </a:cubicBezTo>
                  <a:close/>
                  <a:moveTo>
                    <a:pt x="159" y="44"/>
                  </a:moveTo>
                  <a:cubicBezTo>
                    <a:pt x="161" y="43"/>
                    <a:pt x="163" y="41"/>
                    <a:pt x="164" y="40"/>
                  </a:cubicBezTo>
                  <a:cubicBezTo>
                    <a:pt x="170" y="39"/>
                    <a:pt x="175" y="38"/>
                    <a:pt x="180" y="37"/>
                  </a:cubicBezTo>
                  <a:cubicBezTo>
                    <a:pt x="173" y="40"/>
                    <a:pt x="166" y="42"/>
                    <a:pt x="159" y="44"/>
                  </a:cubicBezTo>
                  <a:close/>
                  <a:moveTo>
                    <a:pt x="172" y="31"/>
                  </a:moveTo>
                  <a:cubicBezTo>
                    <a:pt x="171" y="31"/>
                    <a:pt x="171" y="31"/>
                    <a:pt x="170" y="31"/>
                  </a:cubicBezTo>
                  <a:cubicBezTo>
                    <a:pt x="169" y="31"/>
                    <a:pt x="168" y="31"/>
                    <a:pt x="167" y="30"/>
                  </a:cubicBezTo>
                  <a:cubicBezTo>
                    <a:pt x="167" y="30"/>
                    <a:pt x="167" y="30"/>
                    <a:pt x="166" y="29"/>
                  </a:cubicBezTo>
                  <a:cubicBezTo>
                    <a:pt x="166" y="29"/>
                    <a:pt x="165" y="29"/>
                    <a:pt x="164" y="28"/>
                  </a:cubicBezTo>
                  <a:cubicBezTo>
                    <a:pt x="164" y="28"/>
                    <a:pt x="164" y="28"/>
                    <a:pt x="164" y="28"/>
                  </a:cubicBezTo>
                  <a:cubicBezTo>
                    <a:pt x="167" y="29"/>
                    <a:pt x="170" y="30"/>
                    <a:pt x="173" y="31"/>
                  </a:cubicBezTo>
                  <a:cubicBezTo>
                    <a:pt x="173" y="31"/>
                    <a:pt x="173" y="31"/>
                    <a:pt x="172" y="31"/>
                  </a:cubicBezTo>
                  <a:close/>
                  <a:moveTo>
                    <a:pt x="166" y="36"/>
                  </a:moveTo>
                  <a:cubicBezTo>
                    <a:pt x="166" y="36"/>
                    <a:pt x="167" y="36"/>
                    <a:pt x="167" y="36"/>
                  </a:cubicBezTo>
                  <a:cubicBezTo>
                    <a:pt x="167" y="36"/>
                    <a:pt x="167" y="36"/>
                    <a:pt x="167" y="36"/>
                  </a:cubicBezTo>
                  <a:cubicBezTo>
                    <a:pt x="166" y="37"/>
                    <a:pt x="164" y="37"/>
                    <a:pt x="163" y="37"/>
                  </a:cubicBezTo>
                  <a:cubicBezTo>
                    <a:pt x="164" y="37"/>
                    <a:pt x="165" y="36"/>
                    <a:pt x="166" y="36"/>
                  </a:cubicBezTo>
                  <a:close/>
                  <a:moveTo>
                    <a:pt x="154" y="12"/>
                  </a:moveTo>
                  <a:cubicBezTo>
                    <a:pt x="154" y="12"/>
                    <a:pt x="154" y="12"/>
                    <a:pt x="154" y="12"/>
                  </a:cubicBezTo>
                  <a:cubicBezTo>
                    <a:pt x="153" y="11"/>
                    <a:pt x="153" y="11"/>
                    <a:pt x="152" y="11"/>
                  </a:cubicBezTo>
                  <a:cubicBezTo>
                    <a:pt x="153" y="11"/>
                    <a:pt x="155" y="11"/>
                    <a:pt x="156" y="12"/>
                  </a:cubicBezTo>
                  <a:cubicBezTo>
                    <a:pt x="157" y="12"/>
                    <a:pt x="159" y="13"/>
                    <a:pt x="160" y="14"/>
                  </a:cubicBezTo>
                  <a:cubicBezTo>
                    <a:pt x="158" y="13"/>
                    <a:pt x="156" y="13"/>
                    <a:pt x="154" y="12"/>
                  </a:cubicBezTo>
                  <a:close/>
                  <a:moveTo>
                    <a:pt x="154" y="6"/>
                  </a:moveTo>
                  <a:cubicBezTo>
                    <a:pt x="153" y="6"/>
                    <a:pt x="153" y="6"/>
                    <a:pt x="153" y="7"/>
                  </a:cubicBezTo>
                  <a:cubicBezTo>
                    <a:pt x="150" y="6"/>
                    <a:pt x="147" y="6"/>
                    <a:pt x="144" y="6"/>
                  </a:cubicBezTo>
                  <a:cubicBezTo>
                    <a:pt x="144" y="5"/>
                    <a:pt x="143" y="5"/>
                    <a:pt x="142" y="5"/>
                  </a:cubicBezTo>
                  <a:cubicBezTo>
                    <a:pt x="139" y="5"/>
                    <a:pt x="136" y="4"/>
                    <a:pt x="133" y="3"/>
                  </a:cubicBezTo>
                  <a:cubicBezTo>
                    <a:pt x="136" y="3"/>
                    <a:pt x="138" y="3"/>
                    <a:pt x="140" y="3"/>
                  </a:cubicBezTo>
                  <a:cubicBezTo>
                    <a:pt x="147" y="4"/>
                    <a:pt x="154" y="5"/>
                    <a:pt x="161" y="7"/>
                  </a:cubicBezTo>
                  <a:cubicBezTo>
                    <a:pt x="163" y="8"/>
                    <a:pt x="165" y="9"/>
                    <a:pt x="167" y="10"/>
                  </a:cubicBezTo>
                  <a:cubicBezTo>
                    <a:pt x="167" y="10"/>
                    <a:pt x="166" y="10"/>
                    <a:pt x="166" y="10"/>
                  </a:cubicBezTo>
                  <a:cubicBezTo>
                    <a:pt x="165" y="9"/>
                    <a:pt x="165" y="10"/>
                    <a:pt x="165" y="10"/>
                  </a:cubicBezTo>
                  <a:cubicBezTo>
                    <a:pt x="164" y="9"/>
                    <a:pt x="162" y="9"/>
                    <a:pt x="160" y="8"/>
                  </a:cubicBezTo>
                  <a:cubicBezTo>
                    <a:pt x="158" y="7"/>
                    <a:pt x="156" y="7"/>
                    <a:pt x="154" y="6"/>
                  </a:cubicBezTo>
                  <a:close/>
                  <a:moveTo>
                    <a:pt x="136" y="26"/>
                  </a:moveTo>
                  <a:cubicBezTo>
                    <a:pt x="135" y="26"/>
                    <a:pt x="135" y="26"/>
                    <a:pt x="135" y="27"/>
                  </a:cubicBezTo>
                  <a:cubicBezTo>
                    <a:pt x="134" y="26"/>
                    <a:pt x="133" y="26"/>
                    <a:pt x="132" y="26"/>
                  </a:cubicBezTo>
                  <a:cubicBezTo>
                    <a:pt x="133" y="26"/>
                    <a:pt x="135" y="26"/>
                    <a:pt x="136" y="26"/>
                  </a:cubicBezTo>
                  <a:close/>
                  <a:moveTo>
                    <a:pt x="135" y="28"/>
                  </a:moveTo>
                  <a:cubicBezTo>
                    <a:pt x="135" y="29"/>
                    <a:pt x="134" y="29"/>
                    <a:pt x="134" y="29"/>
                  </a:cubicBezTo>
                  <a:cubicBezTo>
                    <a:pt x="134" y="29"/>
                    <a:pt x="133" y="29"/>
                    <a:pt x="133" y="29"/>
                  </a:cubicBezTo>
                  <a:cubicBezTo>
                    <a:pt x="134" y="29"/>
                    <a:pt x="134" y="29"/>
                    <a:pt x="135" y="28"/>
                  </a:cubicBezTo>
                  <a:cubicBezTo>
                    <a:pt x="135" y="28"/>
                    <a:pt x="135" y="28"/>
                    <a:pt x="135" y="28"/>
                  </a:cubicBezTo>
                  <a:close/>
                  <a:moveTo>
                    <a:pt x="120" y="31"/>
                  </a:moveTo>
                  <a:cubicBezTo>
                    <a:pt x="120" y="31"/>
                    <a:pt x="119" y="31"/>
                    <a:pt x="118" y="31"/>
                  </a:cubicBezTo>
                  <a:cubicBezTo>
                    <a:pt x="118" y="31"/>
                    <a:pt x="118" y="31"/>
                    <a:pt x="118" y="31"/>
                  </a:cubicBezTo>
                  <a:cubicBezTo>
                    <a:pt x="119" y="31"/>
                    <a:pt x="120" y="31"/>
                    <a:pt x="121" y="31"/>
                  </a:cubicBezTo>
                  <a:cubicBezTo>
                    <a:pt x="121" y="31"/>
                    <a:pt x="121" y="31"/>
                    <a:pt x="120" y="31"/>
                  </a:cubicBezTo>
                  <a:close/>
                  <a:moveTo>
                    <a:pt x="118" y="29"/>
                  </a:moveTo>
                  <a:cubicBezTo>
                    <a:pt x="117" y="29"/>
                    <a:pt x="117" y="29"/>
                    <a:pt x="116" y="29"/>
                  </a:cubicBezTo>
                  <a:cubicBezTo>
                    <a:pt x="117" y="28"/>
                    <a:pt x="119" y="27"/>
                    <a:pt x="120" y="27"/>
                  </a:cubicBezTo>
                  <a:cubicBezTo>
                    <a:pt x="121" y="27"/>
                    <a:pt x="121" y="26"/>
                    <a:pt x="122" y="26"/>
                  </a:cubicBezTo>
                  <a:cubicBezTo>
                    <a:pt x="121" y="27"/>
                    <a:pt x="120" y="28"/>
                    <a:pt x="118" y="29"/>
                  </a:cubicBezTo>
                  <a:close/>
                  <a:moveTo>
                    <a:pt x="122" y="24"/>
                  </a:moveTo>
                  <a:cubicBezTo>
                    <a:pt x="120" y="24"/>
                    <a:pt x="119" y="24"/>
                    <a:pt x="118" y="24"/>
                  </a:cubicBezTo>
                  <a:cubicBezTo>
                    <a:pt x="118" y="24"/>
                    <a:pt x="118" y="23"/>
                    <a:pt x="119" y="23"/>
                  </a:cubicBezTo>
                  <a:cubicBezTo>
                    <a:pt x="120" y="24"/>
                    <a:pt x="121" y="24"/>
                    <a:pt x="122" y="24"/>
                  </a:cubicBezTo>
                  <a:cubicBezTo>
                    <a:pt x="122" y="24"/>
                    <a:pt x="122" y="24"/>
                    <a:pt x="122" y="24"/>
                  </a:cubicBezTo>
                  <a:close/>
                  <a:moveTo>
                    <a:pt x="117" y="16"/>
                  </a:moveTo>
                  <a:cubicBezTo>
                    <a:pt x="116" y="16"/>
                    <a:pt x="116" y="16"/>
                    <a:pt x="116" y="16"/>
                  </a:cubicBezTo>
                  <a:cubicBezTo>
                    <a:pt x="117" y="16"/>
                    <a:pt x="117" y="15"/>
                    <a:pt x="116" y="15"/>
                  </a:cubicBezTo>
                  <a:cubicBezTo>
                    <a:pt x="115" y="15"/>
                    <a:pt x="113" y="15"/>
                    <a:pt x="112" y="16"/>
                  </a:cubicBezTo>
                  <a:cubicBezTo>
                    <a:pt x="111" y="16"/>
                    <a:pt x="111" y="16"/>
                    <a:pt x="111" y="16"/>
                  </a:cubicBezTo>
                  <a:cubicBezTo>
                    <a:pt x="111" y="15"/>
                    <a:pt x="110" y="15"/>
                    <a:pt x="110" y="15"/>
                  </a:cubicBezTo>
                  <a:cubicBezTo>
                    <a:pt x="113" y="14"/>
                    <a:pt x="115" y="13"/>
                    <a:pt x="118" y="12"/>
                  </a:cubicBezTo>
                  <a:cubicBezTo>
                    <a:pt x="119" y="12"/>
                    <a:pt x="119" y="12"/>
                    <a:pt x="119" y="12"/>
                  </a:cubicBezTo>
                  <a:cubicBezTo>
                    <a:pt x="121" y="12"/>
                    <a:pt x="122" y="12"/>
                    <a:pt x="123" y="13"/>
                  </a:cubicBezTo>
                  <a:cubicBezTo>
                    <a:pt x="121" y="14"/>
                    <a:pt x="119" y="15"/>
                    <a:pt x="117" y="16"/>
                  </a:cubicBezTo>
                  <a:close/>
                  <a:moveTo>
                    <a:pt x="107" y="24"/>
                  </a:moveTo>
                  <a:cubicBezTo>
                    <a:pt x="108" y="24"/>
                    <a:pt x="109" y="24"/>
                    <a:pt x="110" y="24"/>
                  </a:cubicBezTo>
                  <a:cubicBezTo>
                    <a:pt x="109" y="25"/>
                    <a:pt x="108" y="25"/>
                    <a:pt x="107" y="25"/>
                  </a:cubicBezTo>
                  <a:cubicBezTo>
                    <a:pt x="107" y="25"/>
                    <a:pt x="106" y="25"/>
                    <a:pt x="105" y="25"/>
                  </a:cubicBezTo>
                  <a:cubicBezTo>
                    <a:pt x="106" y="25"/>
                    <a:pt x="107" y="24"/>
                    <a:pt x="107" y="24"/>
                  </a:cubicBezTo>
                  <a:close/>
                  <a:moveTo>
                    <a:pt x="100" y="22"/>
                  </a:moveTo>
                  <a:cubicBezTo>
                    <a:pt x="101" y="22"/>
                    <a:pt x="102" y="22"/>
                    <a:pt x="102" y="21"/>
                  </a:cubicBezTo>
                  <a:cubicBezTo>
                    <a:pt x="104" y="22"/>
                    <a:pt x="105" y="22"/>
                    <a:pt x="106" y="22"/>
                  </a:cubicBezTo>
                  <a:cubicBezTo>
                    <a:pt x="106" y="22"/>
                    <a:pt x="106" y="22"/>
                    <a:pt x="105" y="22"/>
                  </a:cubicBezTo>
                  <a:cubicBezTo>
                    <a:pt x="104" y="22"/>
                    <a:pt x="102" y="22"/>
                    <a:pt x="100" y="22"/>
                  </a:cubicBezTo>
                  <a:close/>
                  <a:moveTo>
                    <a:pt x="103" y="8"/>
                  </a:moveTo>
                  <a:cubicBezTo>
                    <a:pt x="104" y="7"/>
                    <a:pt x="104" y="7"/>
                    <a:pt x="105" y="7"/>
                  </a:cubicBezTo>
                  <a:cubicBezTo>
                    <a:pt x="106" y="7"/>
                    <a:pt x="106" y="7"/>
                    <a:pt x="106" y="7"/>
                  </a:cubicBezTo>
                  <a:cubicBezTo>
                    <a:pt x="105" y="7"/>
                    <a:pt x="104" y="7"/>
                    <a:pt x="103" y="8"/>
                  </a:cubicBezTo>
                  <a:close/>
                  <a:moveTo>
                    <a:pt x="104" y="17"/>
                  </a:moveTo>
                  <a:cubicBezTo>
                    <a:pt x="103" y="17"/>
                    <a:pt x="103" y="17"/>
                    <a:pt x="102" y="17"/>
                  </a:cubicBezTo>
                  <a:cubicBezTo>
                    <a:pt x="101" y="18"/>
                    <a:pt x="99" y="18"/>
                    <a:pt x="97" y="18"/>
                  </a:cubicBezTo>
                  <a:cubicBezTo>
                    <a:pt x="97" y="18"/>
                    <a:pt x="97" y="18"/>
                    <a:pt x="97" y="18"/>
                  </a:cubicBezTo>
                  <a:cubicBezTo>
                    <a:pt x="97" y="18"/>
                    <a:pt x="97" y="18"/>
                    <a:pt x="97" y="18"/>
                  </a:cubicBezTo>
                  <a:cubicBezTo>
                    <a:pt x="99" y="18"/>
                    <a:pt x="101" y="17"/>
                    <a:pt x="102" y="16"/>
                  </a:cubicBezTo>
                  <a:cubicBezTo>
                    <a:pt x="103" y="16"/>
                    <a:pt x="103" y="17"/>
                    <a:pt x="104" y="17"/>
                  </a:cubicBezTo>
                  <a:close/>
                  <a:moveTo>
                    <a:pt x="100" y="11"/>
                  </a:moveTo>
                  <a:cubicBezTo>
                    <a:pt x="99" y="12"/>
                    <a:pt x="98" y="12"/>
                    <a:pt x="97" y="12"/>
                  </a:cubicBezTo>
                  <a:cubicBezTo>
                    <a:pt x="97" y="12"/>
                    <a:pt x="97" y="12"/>
                    <a:pt x="97" y="12"/>
                  </a:cubicBezTo>
                  <a:cubicBezTo>
                    <a:pt x="97" y="12"/>
                    <a:pt x="98" y="11"/>
                    <a:pt x="98" y="11"/>
                  </a:cubicBezTo>
                  <a:cubicBezTo>
                    <a:pt x="99" y="11"/>
                    <a:pt x="100" y="11"/>
                    <a:pt x="102" y="11"/>
                  </a:cubicBezTo>
                  <a:cubicBezTo>
                    <a:pt x="101" y="11"/>
                    <a:pt x="101" y="11"/>
                    <a:pt x="100" y="11"/>
                  </a:cubicBezTo>
                  <a:close/>
                  <a:moveTo>
                    <a:pt x="102" y="24"/>
                  </a:moveTo>
                  <a:cubicBezTo>
                    <a:pt x="102" y="24"/>
                    <a:pt x="101" y="25"/>
                    <a:pt x="100" y="25"/>
                  </a:cubicBezTo>
                  <a:cubicBezTo>
                    <a:pt x="97" y="25"/>
                    <a:pt x="95" y="25"/>
                    <a:pt x="93" y="25"/>
                  </a:cubicBezTo>
                  <a:cubicBezTo>
                    <a:pt x="93" y="24"/>
                    <a:pt x="93" y="24"/>
                    <a:pt x="94" y="24"/>
                  </a:cubicBezTo>
                  <a:cubicBezTo>
                    <a:pt x="97" y="24"/>
                    <a:pt x="99" y="24"/>
                    <a:pt x="102" y="24"/>
                  </a:cubicBezTo>
                  <a:close/>
                  <a:moveTo>
                    <a:pt x="93" y="10"/>
                  </a:moveTo>
                  <a:cubicBezTo>
                    <a:pt x="93" y="10"/>
                    <a:pt x="93" y="11"/>
                    <a:pt x="92" y="11"/>
                  </a:cubicBezTo>
                  <a:cubicBezTo>
                    <a:pt x="91" y="11"/>
                    <a:pt x="89" y="12"/>
                    <a:pt x="88" y="12"/>
                  </a:cubicBezTo>
                  <a:cubicBezTo>
                    <a:pt x="87" y="13"/>
                    <a:pt x="87" y="13"/>
                    <a:pt x="87" y="13"/>
                  </a:cubicBezTo>
                  <a:cubicBezTo>
                    <a:pt x="86" y="13"/>
                    <a:pt x="86" y="14"/>
                    <a:pt x="85" y="14"/>
                  </a:cubicBezTo>
                  <a:cubicBezTo>
                    <a:pt x="87" y="12"/>
                    <a:pt x="90" y="11"/>
                    <a:pt x="93" y="10"/>
                  </a:cubicBezTo>
                  <a:cubicBezTo>
                    <a:pt x="94" y="9"/>
                    <a:pt x="95" y="9"/>
                    <a:pt x="96" y="9"/>
                  </a:cubicBezTo>
                  <a:cubicBezTo>
                    <a:pt x="95" y="9"/>
                    <a:pt x="94" y="10"/>
                    <a:pt x="93" y="10"/>
                  </a:cubicBezTo>
                  <a:close/>
                  <a:moveTo>
                    <a:pt x="92" y="8"/>
                  </a:moveTo>
                  <a:cubicBezTo>
                    <a:pt x="78" y="11"/>
                    <a:pt x="65" y="20"/>
                    <a:pt x="55" y="27"/>
                  </a:cubicBezTo>
                  <a:cubicBezTo>
                    <a:pt x="50" y="30"/>
                    <a:pt x="46" y="34"/>
                    <a:pt x="42" y="37"/>
                  </a:cubicBezTo>
                  <a:cubicBezTo>
                    <a:pt x="41" y="37"/>
                    <a:pt x="41" y="37"/>
                    <a:pt x="41" y="38"/>
                  </a:cubicBezTo>
                  <a:cubicBezTo>
                    <a:pt x="41" y="38"/>
                    <a:pt x="41" y="38"/>
                    <a:pt x="41" y="38"/>
                  </a:cubicBezTo>
                  <a:cubicBezTo>
                    <a:pt x="40" y="38"/>
                    <a:pt x="39" y="38"/>
                    <a:pt x="39" y="39"/>
                  </a:cubicBezTo>
                  <a:cubicBezTo>
                    <a:pt x="42" y="35"/>
                    <a:pt x="46" y="32"/>
                    <a:pt x="51" y="29"/>
                  </a:cubicBezTo>
                  <a:cubicBezTo>
                    <a:pt x="57" y="24"/>
                    <a:pt x="65" y="19"/>
                    <a:pt x="72" y="15"/>
                  </a:cubicBezTo>
                  <a:cubicBezTo>
                    <a:pt x="79" y="12"/>
                    <a:pt x="87" y="9"/>
                    <a:pt x="94" y="7"/>
                  </a:cubicBezTo>
                  <a:cubicBezTo>
                    <a:pt x="94" y="7"/>
                    <a:pt x="94" y="7"/>
                    <a:pt x="95" y="7"/>
                  </a:cubicBezTo>
                  <a:cubicBezTo>
                    <a:pt x="94" y="8"/>
                    <a:pt x="93" y="8"/>
                    <a:pt x="92" y="8"/>
                  </a:cubicBezTo>
                  <a:close/>
                  <a:moveTo>
                    <a:pt x="42" y="39"/>
                  </a:moveTo>
                  <a:cubicBezTo>
                    <a:pt x="42" y="39"/>
                    <a:pt x="42" y="39"/>
                    <a:pt x="42" y="39"/>
                  </a:cubicBezTo>
                  <a:cubicBezTo>
                    <a:pt x="44" y="38"/>
                    <a:pt x="47" y="37"/>
                    <a:pt x="49" y="36"/>
                  </a:cubicBezTo>
                  <a:cubicBezTo>
                    <a:pt x="49" y="37"/>
                    <a:pt x="49" y="37"/>
                    <a:pt x="49" y="37"/>
                  </a:cubicBezTo>
                  <a:cubicBezTo>
                    <a:pt x="49" y="38"/>
                    <a:pt x="48" y="38"/>
                    <a:pt x="48" y="39"/>
                  </a:cubicBezTo>
                  <a:cubicBezTo>
                    <a:pt x="47" y="40"/>
                    <a:pt x="46" y="40"/>
                    <a:pt x="45" y="41"/>
                  </a:cubicBezTo>
                  <a:cubicBezTo>
                    <a:pt x="46" y="40"/>
                    <a:pt x="47" y="39"/>
                    <a:pt x="49" y="38"/>
                  </a:cubicBezTo>
                  <a:cubicBezTo>
                    <a:pt x="49" y="37"/>
                    <a:pt x="48" y="36"/>
                    <a:pt x="48" y="37"/>
                  </a:cubicBezTo>
                  <a:cubicBezTo>
                    <a:pt x="46" y="39"/>
                    <a:pt x="44" y="40"/>
                    <a:pt x="42" y="42"/>
                  </a:cubicBezTo>
                  <a:cubicBezTo>
                    <a:pt x="42" y="42"/>
                    <a:pt x="41" y="42"/>
                    <a:pt x="41" y="42"/>
                  </a:cubicBezTo>
                  <a:cubicBezTo>
                    <a:pt x="41" y="43"/>
                    <a:pt x="40" y="43"/>
                    <a:pt x="40" y="44"/>
                  </a:cubicBezTo>
                  <a:cubicBezTo>
                    <a:pt x="40" y="44"/>
                    <a:pt x="40" y="44"/>
                    <a:pt x="39" y="44"/>
                  </a:cubicBezTo>
                  <a:cubicBezTo>
                    <a:pt x="40" y="43"/>
                    <a:pt x="41" y="41"/>
                    <a:pt x="42" y="39"/>
                  </a:cubicBezTo>
                  <a:close/>
                  <a:moveTo>
                    <a:pt x="41" y="46"/>
                  </a:moveTo>
                  <a:cubicBezTo>
                    <a:pt x="42" y="46"/>
                    <a:pt x="43" y="45"/>
                    <a:pt x="44" y="44"/>
                  </a:cubicBezTo>
                  <a:cubicBezTo>
                    <a:pt x="42" y="47"/>
                    <a:pt x="40" y="50"/>
                    <a:pt x="38" y="53"/>
                  </a:cubicBezTo>
                  <a:cubicBezTo>
                    <a:pt x="38" y="53"/>
                    <a:pt x="37" y="54"/>
                    <a:pt x="37" y="54"/>
                  </a:cubicBezTo>
                  <a:cubicBezTo>
                    <a:pt x="37" y="54"/>
                    <a:pt x="37" y="54"/>
                    <a:pt x="37" y="54"/>
                  </a:cubicBezTo>
                  <a:cubicBezTo>
                    <a:pt x="38" y="52"/>
                    <a:pt x="39" y="49"/>
                    <a:pt x="41" y="46"/>
                  </a:cubicBezTo>
                  <a:close/>
                  <a:moveTo>
                    <a:pt x="36" y="50"/>
                  </a:moveTo>
                  <a:cubicBezTo>
                    <a:pt x="36" y="50"/>
                    <a:pt x="36" y="50"/>
                    <a:pt x="37" y="49"/>
                  </a:cubicBezTo>
                  <a:cubicBezTo>
                    <a:pt x="37" y="50"/>
                    <a:pt x="37" y="50"/>
                    <a:pt x="37" y="50"/>
                  </a:cubicBezTo>
                  <a:cubicBezTo>
                    <a:pt x="36" y="52"/>
                    <a:pt x="35" y="54"/>
                    <a:pt x="34" y="57"/>
                  </a:cubicBezTo>
                  <a:cubicBezTo>
                    <a:pt x="33" y="57"/>
                    <a:pt x="32" y="58"/>
                    <a:pt x="31" y="59"/>
                  </a:cubicBezTo>
                  <a:cubicBezTo>
                    <a:pt x="33" y="56"/>
                    <a:pt x="34" y="53"/>
                    <a:pt x="36" y="50"/>
                  </a:cubicBezTo>
                  <a:close/>
                  <a:moveTo>
                    <a:pt x="35" y="46"/>
                  </a:moveTo>
                  <a:cubicBezTo>
                    <a:pt x="36" y="45"/>
                    <a:pt x="37" y="44"/>
                    <a:pt x="38" y="43"/>
                  </a:cubicBezTo>
                  <a:cubicBezTo>
                    <a:pt x="37" y="44"/>
                    <a:pt x="36" y="45"/>
                    <a:pt x="36" y="46"/>
                  </a:cubicBezTo>
                  <a:cubicBezTo>
                    <a:pt x="35" y="46"/>
                    <a:pt x="35" y="46"/>
                    <a:pt x="35" y="46"/>
                  </a:cubicBezTo>
                  <a:cubicBezTo>
                    <a:pt x="35" y="46"/>
                    <a:pt x="35" y="46"/>
                    <a:pt x="35" y="46"/>
                  </a:cubicBezTo>
                  <a:close/>
                  <a:moveTo>
                    <a:pt x="32" y="55"/>
                  </a:moveTo>
                  <a:cubicBezTo>
                    <a:pt x="31" y="57"/>
                    <a:pt x="30" y="58"/>
                    <a:pt x="29" y="60"/>
                  </a:cubicBezTo>
                  <a:cubicBezTo>
                    <a:pt x="28" y="60"/>
                    <a:pt x="28" y="60"/>
                    <a:pt x="28" y="60"/>
                  </a:cubicBezTo>
                  <a:lnTo>
                    <a:pt x="32" y="55"/>
                  </a:lnTo>
                  <a:close/>
                  <a:moveTo>
                    <a:pt x="28" y="54"/>
                  </a:moveTo>
                  <a:cubicBezTo>
                    <a:pt x="30" y="51"/>
                    <a:pt x="32" y="49"/>
                    <a:pt x="34" y="47"/>
                  </a:cubicBezTo>
                  <a:cubicBezTo>
                    <a:pt x="33" y="48"/>
                    <a:pt x="32" y="50"/>
                    <a:pt x="31" y="51"/>
                  </a:cubicBezTo>
                  <a:cubicBezTo>
                    <a:pt x="30" y="52"/>
                    <a:pt x="29" y="53"/>
                    <a:pt x="28" y="54"/>
                  </a:cubicBezTo>
                  <a:close/>
                  <a:moveTo>
                    <a:pt x="31" y="79"/>
                  </a:moveTo>
                  <a:cubicBezTo>
                    <a:pt x="30" y="80"/>
                    <a:pt x="29" y="81"/>
                    <a:pt x="28" y="82"/>
                  </a:cubicBezTo>
                  <a:cubicBezTo>
                    <a:pt x="27" y="82"/>
                    <a:pt x="25" y="83"/>
                    <a:pt x="24" y="84"/>
                  </a:cubicBezTo>
                  <a:cubicBezTo>
                    <a:pt x="25" y="83"/>
                    <a:pt x="25" y="81"/>
                    <a:pt x="26" y="80"/>
                  </a:cubicBezTo>
                  <a:cubicBezTo>
                    <a:pt x="28" y="80"/>
                    <a:pt x="29" y="79"/>
                    <a:pt x="31" y="79"/>
                  </a:cubicBezTo>
                  <a:close/>
                  <a:moveTo>
                    <a:pt x="23" y="83"/>
                  </a:moveTo>
                  <a:cubicBezTo>
                    <a:pt x="22" y="83"/>
                    <a:pt x="22" y="83"/>
                    <a:pt x="22" y="83"/>
                  </a:cubicBezTo>
                  <a:cubicBezTo>
                    <a:pt x="22" y="82"/>
                    <a:pt x="23" y="81"/>
                    <a:pt x="24" y="80"/>
                  </a:cubicBezTo>
                  <a:cubicBezTo>
                    <a:pt x="24" y="80"/>
                    <a:pt x="24" y="80"/>
                    <a:pt x="24" y="80"/>
                  </a:cubicBezTo>
                  <a:cubicBezTo>
                    <a:pt x="24" y="80"/>
                    <a:pt x="24" y="80"/>
                    <a:pt x="24" y="80"/>
                  </a:cubicBezTo>
                  <a:cubicBezTo>
                    <a:pt x="24" y="81"/>
                    <a:pt x="23" y="82"/>
                    <a:pt x="23" y="83"/>
                  </a:cubicBezTo>
                  <a:close/>
                  <a:moveTo>
                    <a:pt x="22" y="98"/>
                  </a:moveTo>
                  <a:cubicBezTo>
                    <a:pt x="24" y="103"/>
                    <a:pt x="25" y="109"/>
                    <a:pt x="26" y="115"/>
                  </a:cubicBezTo>
                  <a:cubicBezTo>
                    <a:pt x="26" y="117"/>
                    <a:pt x="26" y="118"/>
                    <a:pt x="27" y="120"/>
                  </a:cubicBezTo>
                  <a:cubicBezTo>
                    <a:pt x="25" y="114"/>
                    <a:pt x="23" y="108"/>
                    <a:pt x="22" y="102"/>
                  </a:cubicBezTo>
                  <a:cubicBezTo>
                    <a:pt x="22" y="101"/>
                    <a:pt x="22" y="99"/>
                    <a:pt x="22" y="98"/>
                  </a:cubicBezTo>
                  <a:close/>
                  <a:moveTo>
                    <a:pt x="27" y="139"/>
                  </a:moveTo>
                  <a:cubicBezTo>
                    <a:pt x="27" y="139"/>
                    <a:pt x="27" y="139"/>
                    <a:pt x="27" y="139"/>
                  </a:cubicBezTo>
                  <a:cubicBezTo>
                    <a:pt x="26" y="140"/>
                    <a:pt x="27" y="140"/>
                    <a:pt x="27" y="140"/>
                  </a:cubicBezTo>
                  <a:cubicBezTo>
                    <a:pt x="27" y="141"/>
                    <a:pt x="27" y="141"/>
                    <a:pt x="27" y="141"/>
                  </a:cubicBezTo>
                  <a:cubicBezTo>
                    <a:pt x="25" y="137"/>
                    <a:pt x="24" y="133"/>
                    <a:pt x="23" y="129"/>
                  </a:cubicBezTo>
                  <a:cubicBezTo>
                    <a:pt x="23" y="127"/>
                    <a:pt x="23" y="125"/>
                    <a:pt x="23" y="123"/>
                  </a:cubicBezTo>
                  <a:cubicBezTo>
                    <a:pt x="22" y="121"/>
                    <a:pt x="22" y="118"/>
                    <a:pt x="22" y="115"/>
                  </a:cubicBezTo>
                  <a:cubicBezTo>
                    <a:pt x="24" y="123"/>
                    <a:pt x="25" y="131"/>
                    <a:pt x="27" y="139"/>
                  </a:cubicBezTo>
                  <a:close/>
                  <a:moveTo>
                    <a:pt x="25" y="156"/>
                  </a:moveTo>
                  <a:cubicBezTo>
                    <a:pt x="23" y="153"/>
                    <a:pt x="22" y="149"/>
                    <a:pt x="21" y="146"/>
                  </a:cubicBezTo>
                  <a:cubicBezTo>
                    <a:pt x="21" y="145"/>
                    <a:pt x="20" y="145"/>
                    <a:pt x="20" y="144"/>
                  </a:cubicBezTo>
                  <a:cubicBezTo>
                    <a:pt x="20" y="144"/>
                    <a:pt x="20" y="144"/>
                    <a:pt x="20" y="144"/>
                  </a:cubicBezTo>
                  <a:cubicBezTo>
                    <a:pt x="22" y="147"/>
                    <a:pt x="23" y="150"/>
                    <a:pt x="25" y="154"/>
                  </a:cubicBezTo>
                  <a:cubicBezTo>
                    <a:pt x="25" y="154"/>
                    <a:pt x="25" y="155"/>
                    <a:pt x="25" y="156"/>
                  </a:cubicBezTo>
                  <a:cubicBezTo>
                    <a:pt x="25" y="156"/>
                    <a:pt x="25" y="156"/>
                    <a:pt x="25" y="156"/>
                  </a:cubicBezTo>
                  <a:close/>
                  <a:moveTo>
                    <a:pt x="29" y="163"/>
                  </a:moveTo>
                  <a:cubicBezTo>
                    <a:pt x="30" y="164"/>
                    <a:pt x="30" y="165"/>
                    <a:pt x="30" y="167"/>
                  </a:cubicBezTo>
                  <a:cubicBezTo>
                    <a:pt x="29" y="164"/>
                    <a:pt x="29" y="162"/>
                    <a:pt x="28" y="160"/>
                  </a:cubicBezTo>
                  <a:cubicBezTo>
                    <a:pt x="28" y="161"/>
                    <a:pt x="29" y="162"/>
                    <a:pt x="29" y="163"/>
                  </a:cubicBezTo>
                  <a:close/>
                  <a:moveTo>
                    <a:pt x="29" y="148"/>
                  </a:moveTo>
                  <a:cubicBezTo>
                    <a:pt x="29" y="147"/>
                    <a:pt x="29" y="146"/>
                    <a:pt x="29" y="145"/>
                  </a:cubicBezTo>
                  <a:cubicBezTo>
                    <a:pt x="30" y="143"/>
                    <a:pt x="30" y="142"/>
                    <a:pt x="31" y="140"/>
                  </a:cubicBezTo>
                  <a:cubicBezTo>
                    <a:pt x="31" y="141"/>
                    <a:pt x="31" y="141"/>
                    <a:pt x="31" y="141"/>
                  </a:cubicBezTo>
                  <a:cubicBezTo>
                    <a:pt x="31" y="142"/>
                    <a:pt x="31" y="143"/>
                    <a:pt x="32" y="144"/>
                  </a:cubicBezTo>
                  <a:cubicBezTo>
                    <a:pt x="32" y="147"/>
                    <a:pt x="33" y="151"/>
                    <a:pt x="33" y="155"/>
                  </a:cubicBezTo>
                  <a:cubicBezTo>
                    <a:pt x="32" y="153"/>
                    <a:pt x="31" y="151"/>
                    <a:pt x="30" y="149"/>
                  </a:cubicBezTo>
                  <a:cubicBezTo>
                    <a:pt x="30" y="149"/>
                    <a:pt x="30" y="149"/>
                    <a:pt x="30" y="149"/>
                  </a:cubicBezTo>
                  <a:cubicBezTo>
                    <a:pt x="30" y="149"/>
                    <a:pt x="30" y="148"/>
                    <a:pt x="29" y="148"/>
                  </a:cubicBezTo>
                  <a:close/>
                  <a:moveTo>
                    <a:pt x="35" y="166"/>
                  </a:moveTo>
                  <a:cubicBezTo>
                    <a:pt x="36" y="168"/>
                    <a:pt x="36" y="169"/>
                    <a:pt x="36" y="171"/>
                  </a:cubicBezTo>
                  <a:cubicBezTo>
                    <a:pt x="35" y="166"/>
                    <a:pt x="33" y="161"/>
                    <a:pt x="30" y="156"/>
                  </a:cubicBezTo>
                  <a:cubicBezTo>
                    <a:pt x="30" y="156"/>
                    <a:pt x="30" y="155"/>
                    <a:pt x="30" y="155"/>
                  </a:cubicBezTo>
                  <a:cubicBezTo>
                    <a:pt x="32" y="159"/>
                    <a:pt x="33" y="162"/>
                    <a:pt x="35" y="166"/>
                  </a:cubicBezTo>
                  <a:close/>
                  <a:moveTo>
                    <a:pt x="38" y="182"/>
                  </a:moveTo>
                  <a:cubicBezTo>
                    <a:pt x="39" y="183"/>
                    <a:pt x="39" y="185"/>
                    <a:pt x="39" y="186"/>
                  </a:cubicBezTo>
                  <a:cubicBezTo>
                    <a:pt x="39" y="186"/>
                    <a:pt x="39" y="186"/>
                    <a:pt x="39" y="186"/>
                  </a:cubicBezTo>
                  <a:cubicBezTo>
                    <a:pt x="38" y="184"/>
                    <a:pt x="37" y="182"/>
                    <a:pt x="35" y="180"/>
                  </a:cubicBezTo>
                  <a:cubicBezTo>
                    <a:pt x="34" y="178"/>
                    <a:pt x="33" y="175"/>
                    <a:pt x="32" y="173"/>
                  </a:cubicBezTo>
                  <a:cubicBezTo>
                    <a:pt x="32" y="171"/>
                    <a:pt x="32" y="170"/>
                    <a:pt x="31" y="168"/>
                  </a:cubicBezTo>
                  <a:cubicBezTo>
                    <a:pt x="34" y="173"/>
                    <a:pt x="36" y="177"/>
                    <a:pt x="38" y="182"/>
                  </a:cubicBezTo>
                  <a:close/>
                  <a:moveTo>
                    <a:pt x="32" y="177"/>
                  </a:moveTo>
                  <a:cubicBezTo>
                    <a:pt x="32" y="177"/>
                    <a:pt x="32" y="178"/>
                    <a:pt x="32" y="178"/>
                  </a:cubicBezTo>
                  <a:cubicBezTo>
                    <a:pt x="34" y="182"/>
                    <a:pt x="37" y="186"/>
                    <a:pt x="39" y="190"/>
                  </a:cubicBezTo>
                  <a:cubicBezTo>
                    <a:pt x="39" y="190"/>
                    <a:pt x="39" y="190"/>
                    <a:pt x="39" y="191"/>
                  </a:cubicBezTo>
                  <a:cubicBezTo>
                    <a:pt x="36" y="188"/>
                    <a:pt x="34" y="185"/>
                    <a:pt x="32" y="183"/>
                  </a:cubicBezTo>
                  <a:cubicBezTo>
                    <a:pt x="32" y="182"/>
                    <a:pt x="32" y="182"/>
                    <a:pt x="32" y="182"/>
                  </a:cubicBezTo>
                  <a:cubicBezTo>
                    <a:pt x="32" y="182"/>
                    <a:pt x="32" y="182"/>
                    <a:pt x="32" y="181"/>
                  </a:cubicBezTo>
                  <a:cubicBezTo>
                    <a:pt x="32" y="180"/>
                    <a:pt x="32" y="179"/>
                    <a:pt x="32" y="177"/>
                  </a:cubicBezTo>
                  <a:close/>
                  <a:moveTo>
                    <a:pt x="38" y="192"/>
                  </a:moveTo>
                  <a:cubicBezTo>
                    <a:pt x="38" y="192"/>
                    <a:pt x="38" y="193"/>
                    <a:pt x="38" y="193"/>
                  </a:cubicBezTo>
                  <a:cubicBezTo>
                    <a:pt x="38" y="192"/>
                    <a:pt x="37" y="192"/>
                    <a:pt x="37" y="192"/>
                  </a:cubicBezTo>
                  <a:cubicBezTo>
                    <a:pt x="36" y="190"/>
                    <a:pt x="36" y="189"/>
                    <a:pt x="35" y="188"/>
                  </a:cubicBezTo>
                  <a:cubicBezTo>
                    <a:pt x="36" y="189"/>
                    <a:pt x="37" y="191"/>
                    <a:pt x="38" y="192"/>
                  </a:cubicBezTo>
                  <a:close/>
                  <a:moveTo>
                    <a:pt x="39" y="197"/>
                  </a:moveTo>
                  <a:cubicBezTo>
                    <a:pt x="39" y="196"/>
                    <a:pt x="39" y="196"/>
                    <a:pt x="38" y="196"/>
                  </a:cubicBezTo>
                  <a:cubicBezTo>
                    <a:pt x="39" y="196"/>
                    <a:pt x="39" y="196"/>
                    <a:pt x="39" y="196"/>
                  </a:cubicBezTo>
                  <a:cubicBezTo>
                    <a:pt x="41" y="199"/>
                    <a:pt x="44" y="202"/>
                    <a:pt x="48" y="204"/>
                  </a:cubicBezTo>
                  <a:cubicBezTo>
                    <a:pt x="48" y="204"/>
                    <a:pt x="49" y="204"/>
                    <a:pt x="49" y="203"/>
                  </a:cubicBezTo>
                  <a:cubicBezTo>
                    <a:pt x="49" y="204"/>
                    <a:pt x="50" y="205"/>
                    <a:pt x="50" y="205"/>
                  </a:cubicBezTo>
                  <a:cubicBezTo>
                    <a:pt x="50" y="205"/>
                    <a:pt x="49" y="205"/>
                    <a:pt x="49" y="204"/>
                  </a:cubicBezTo>
                  <a:cubicBezTo>
                    <a:pt x="48" y="204"/>
                    <a:pt x="48" y="205"/>
                    <a:pt x="48" y="206"/>
                  </a:cubicBezTo>
                  <a:cubicBezTo>
                    <a:pt x="50" y="207"/>
                    <a:pt x="52" y="208"/>
                    <a:pt x="54" y="209"/>
                  </a:cubicBezTo>
                  <a:cubicBezTo>
                    <a:pt x="54" y="210"/>
                    <a:pt x="55" y="211"/>
                    <a:pt x="56" y="212"/>
                  </a:cubicBezTo>
                  <a:cubicBezTo>
                    <a:pt x="54" y="210"/>
                    <a:pt x="51" y="209"/>
                    <a:pt x="49" y="208"/>
                  </a:cubicBezTo>
                  <a:cubicBezTo>
                    <a:pt x="46" y="205"/>
                    <a:pt x="42" y="201"/>
                    <a:pt x="39" y="197"/>
                  </a:cubicBezTo>
                  <a:close/>
                  <a:moveTo>
                    <a:pt x="51" y="212"/>
                  </a:moveTo>
                  <a:cubicBezTo>
                    <a:pt x="52" y="214"/>
                    <a:pt x="54" y="216"/>
                    <a:pt x="56" y="218"/>
                  </a:cubicBezTo>
                  <a:cubicBezTo>
                    <a:pt x="56" y="217"/>
                    <a:pt x="56" y="217"/>
                    <a:pt x="56" y="217"/>
                  </a:cubicBezTo>
                  <a:cubicBezTo>
                    <a:pt x="55" y="217"/>
                    <a:pt x="54" y="216"/>
                    <a:pt x="52" y="215"/>
                  </a:cubicBezTo>
                  <a:cubicBezTo>
                    <a:pt x="51" y="214"/>
                    <a:pt x="50" y="212"/>
                    <a:pt x="49" y="210"/>
                  </a:cubicBezTo>
                  <a:cubicBezTo>
                    <a:pt x="49" y="211"/>
                    <a:pt x="50" y="211"/>
                    <a:pt x="51" y="212"/>
                  </a:cubicBezTo>
                  <a:close/>
                  <a:moveTo>
                    <a:pt x="54" y="220"/>
                  </a:moveTo>
                  <a:cubicBezTo>
                    <a:pt x="55" y="221"/>
                    <a:pt x="56" y="222"/>
                    <a:pt x="57" y="223"/>
                  </a:cubicBezTo>
                  <a:cubicBezTo>
                    <a:pt x="56" y="222"/>
                    <a:pt x="55" y="222"/>
                    <a:pt x="54" y="221"/>
                  </a:cubicBezTo>
                  <a:cubicBezTo>
                    <a:pt x="53" y="220"/>
                    <a:pt x="52" y="220"/>
                    <a:pt x="52" y="219"/>
                  </a:cubicBezTo>
                  <a:cubicBezTo>
                    <a:pt x="52" y="219"/>
                    <a:pt x="52" y="219"/>
                    <a:pt x="52" y="219"/>
                  </a:cubicBezTo>
                  <a:cubicBezTo>
                    <a:pt x="52" y="219"/>
                    <a:pt x="53" y="220"/>
                    <a:pt x="53" y="220"/>
                  </a:cubicBezTo>
                  <a:cubicBezTo>
                    <a:pt x="54" y="220"/>
                    <a:pt x="54" y="220"/>
                    <a:pt x="54" y="220"/>
                  </a:cubicBezTo>
                  <a:close/>
                  <a:moveTo>
                    <a:pt x="53" y="222"/>
                  </a:moveTo>
                  <a:cubicBezTo>
                    <a:pt x="53" y="223"/>
                    <a:pt x="54" y="223"/>
                    <a:pt x="54" y="223"/>
                  </a:cubicBezTo>
                  <a:cubicBezTo>
                    <a:pt x="53" y="223"/>
                    <a:pt x="52" y="222"/>
                    <a:pt x="51" y="221"/>
                  </a:cubicBezTo>
                  <a:cubicBezTo>
                    <a:pt x="51" y="221"/>
                    <a:pt x="51" y="221"/>
                    <a:pt x="51" y="220"/>
                  </a:cubicBezTo>
                  <a:cubicBezTo>
                    <a:pt x="51" y="221"/>
                    <a:pt x="52" y="222"/>
                    <a:pt x="53" y="222"/>
                  </a:cubicBezTo>
                  <a:close/>
                  <a:moveTo>
                    <a:pt x="56" y="228"/>
                  </a:moveTo>
                  <a:cubicBezTo>
                    <a:pt x="57" y="228"/>
                    <a:pt x="57" y="228"/>
                    <a:pt x="57" y="228"/>
                  </a:cubicBezTo>
                  <a:cubicBezTo>
                    <a:pt x="57" y="228"/>
                    <a:pt x="57" y="228"/>
                    <a:pt x="57" y="228"/>
                  </a:cubicBezTo>
                  <a:cubicBezTo>
                    <a:pt x="55" y="227"/>
                    <a:pt x="54" y="226"/>
                    <a:pt x="52" y="225"/>
                  </a:cubicBezTo>
                  <a:cubicBezTo>
                    <a:pt x="54" y="226"/>
                    <a:pt x="55" y="227"/>
                    <a:pt x="56" y="228"/>
                  </a:cubicBezTo>
                  <a:close/>
                  <a:moveTo>
                    <a:pt x="55" y="218"/>
                  </a:moveTo>
                  <a:cubicBezTo>
                    <a:pt x="55" y="218"/>
                    <a:pt x="55" y="218"/>
                    <a:pt x="55" y="218"/>
                  </a:cubicBezTo>
                  <a:cubicBezTo>
                    <a:pt x="57" y="219"/>
                    <a:pt x="58" y="220"/>
                    <a:pt x="60" y="221"/>
                  </a:cubicBezTo>
                  <a:cubicBezTo>
                    <a:pt x="63" y="224"/>
                    <a:pt x="66" y="227"/>
                    <a:pt x="69" y="230"/>
                  </a:cubicBezTo>
                  <a:cubicBezTo>
                    <a:pt x="69" y="230"/>
                    <a:pt x="68" y="230"/>
                    <a:pt x="67" y="229"/>
                  </a:cubicBezTo>
                  <a:cubicBezTo>
                    <a:pt x="65" y="228"/>
                    <a:pt x="62" y="226"/>
                    <a:pt x="60" y="225"/>
                  </a:cubicBezTo>
                  <a:cubicBezTo>
                    <a:pt x="58" y="223"/>
                    <a:pt x="56" y="220"/>
                    <a:pt x="55" y="218"/>
                  </a:cubicBezTo>
                  <a:close/>
                  <a:moveTo>
                    <a:pt x="68" y="227"/>
                  </a:moveTo>
                  <a:cubicBezTo>
                    <a:pt x="68" y="227"/>
                    <a:pt x="68" y="227"/>
                    <a:pt x="68" y="227"/>
                  </a:cubicBezTo>
                  <a:cubicBezTo>
                    <a:pt x="67" y="226"/>
                    <a:pt x="66" y="225"/>
                    <a:pt x="65" y="224"/>
                  </a:cubicBezTo>
                  <a:cubicBezTo>
                    <a:pt x="66" y="225"/>
                    <a:pt x="67" y="226"/>
                    <a:pt x="69" y="226"/>
                  </a:cubicBezTo>
                  <a:cubicBezTo>
                    <a:pt x="69" y="227"/>
                    <a:pt x="70" y="227"/>
                    <a:pt x="70" y="228"/>
                  </a:cubicBezTo>
                  <a:cubicBezTo>
                    <a:pt x="69" y="228"/>
                    <a:pt x="69" y="228"/>
                    <a:pt x="68" y="227"/>
                  </a:cubicBezTo>
                  <a:close/>
                  <a:moveTo>
                    <a:pt x="60" y="220"/>
                  </a:moveTo>
                  <a:cubicBezTo>
                    <a:pt x="59" y="218"/>
                    <a:pt x="57" y="216"/>
                    <a:pt x="55" y="215"/>
                  </a:cubicBezTo>
                  <a:cubicBezTo>
                    <a:pt x="58" y="216"/>
                    <a:pt x="60" y="218"/>
                    <a:pt x="63" y="219"/>
                  </a:cubicBezTo>
                  <a:cubicBezTo>
                    <a:pt x="64" y="221"/>
                    <a:pt x="65" y="222"/>
                    <a:pt x="66" y="223"/>
                  </a:cubicBezTo>
                  <a:cubicBezTo>
                    <a:pt x="64" y="222"/>
                    <a:pt x="62" y="221"/>
                    <a:pt x="60" y="220"/>
                  </a:cubicBezTo>
                  <a:close/>
                  <a:moveTo>
                    <a:pt x="62" y="216"/>
                  </a:moveTo>
                  <a:cubicBezTo>
                    <a:pt x="66" y="219"/>
                    <a:pt x="71" y="222"/>
                    <a:pt x="75" y="225"/>
                  </a:cubicBezTo>
                  <a:cubicBezTo>
                    <a:pt x="71" y="222"/>
                    <a:pt x="67" y="220"/>
                    <a:pt x="63" y="218"/>
                  </a:cubicBezTo>
                  <a:cubicBezTo>
                    <a:pt x="63" y="217"/>
                    <a:pt x="62" y="217"/>
                    <a:pt x="62" y="216"/>
                  </a:cubicBezTo>
                  <a:close/>
                  <a:moveTo>
                    <a:pt x="74" y="221"/>
                  </a:moveTo>
                  <a:cubicBezTo>
                    <a:pt x="73" y="220"/>
                    <a:pt x="73" y="220"/>
                    <a:pt x="72" y="219"/>
                  </a:cubicBezTo>
                  <a:cubicBezTo>
                    <a:pt x="75" y="221"/>
                    <a:pt x="77" y="223"/>
                    <a:pt x="80" y="225"/>
                  </a:cubicBezTo>
                  <a:cubicBezTo>
                    <a:pt x="80" y="225"/>
                    <a:pt x="80" y="225"/>
                    <a:pt x="80" y="225"/>
                  </a:cubicBezTo>
                  <a:cubicBezTo>
                    <a:pt x="78" y="224"/>
                    <a:pt x="76" y="222"/>
                    <a:pt x="74" y="221"/>
                  </a:cubicBezTo>
                  <a:close/>
                  <a:moveTo>
                    <a:pt x="68" y="215"/>
                  </a:moveTo>
                  <a:cubicBezTo>
                    <a:pt x="66" y="214"/>
                    <a:pt x="65" y="213"/>
                    <a:pt x="64" y="211"/>
                  </a:cubicBezTo>
                  <a:cubicBezTo>
                    <a:pt x="65" y="212"/>
                    <a:pt x="67" y="212"/>
                    <a:pt x="68" y="213"/>
                  </a:cubicBezTo>
                  <a:cubicBezTo>
                    <a:pt x="69" y="213"/>
                    <a:pt x="69" y="214"/>
                    <a:pt x="70" y="214"/>
                  </a:cubicBezTo>
                  <a:cubicBezTo>
                    <a:pt x="70" y="214"/>
                    <a:pt x="70" y="215"/>
                    <a:pt x="69" y="215"/>
                  </a:cubicBezTo>
                  <a:cubicBezTo>
                    <a:pt x="69" y="216"/>
                    <a:pt x="70" y="216"/>
                    <a:pt x="71" y="216"/>
                  </a:cubicBezTo>
                  <a:cubicBezTo>
                    <a:pt x="71" y="215"/>
                    <a:pt x="72" y="215"/>
                    <a:pt x="73" y="215"/>
                  </a:cubicBezTo>
                  <a:cubicBezTo>
                    <a:pt x="74" y="215"/>
                    <a:pt x="75" y="215"/>
                    <a:pt x="75" y="216"/>
                  </a:cubicBezTo>
                  <a:cubicBezTo>
                    <a:pt x="77" y="218"/>
                    <a:pt x="78" y="220"/>
                    <a:pt x="79" y="222"/>
                  </a:cubicBezTo>
                  <a:cubicBezTo>
                    <a:pt x="75" y="220"/>
                    <a:pt x="71" y="217"/>
                    <a:pt x="68" y="215"/>
                  </a:cubicBezTo>
                  <a:close/>
                  <a:moveTo>
                    <a:pt x="76" y="204"/>
                  </a:moveTo>
                  <a:cubicBezTo>
                    <a:pt x="75" y="203"/>
                    <a:pt x="74" y="202"/>
                    <a:pt x="73" y="202"/>
                  </a:cubicBezTo>
                  <a:cubicBezTo>
                    <a:pt x="73" y="202"/>
                    <a:pt x="73" y="202"/>
                    <a:pt x="73" y="202"/>
                  </a:cubicBezTo>
                  <a:cubicBezTo>
                    <a:pt x="74" y="202"/>
                    <a:pt x="75" y="203"/>
                    <a:pt x="76" y="203"/>
                  </a:cubicBezTo>
                  <a:cubicBezTo>
                    <a:pt x="76" y="203"/>
                    <a:pt x="76" y="204"/>
                    <a:pt x="76" y="204"/>
                  </a:cubicBezTo>
                  <a:close/>
                  <a:moveTo>
                    <a:pt x="74" y="200"/>
                  </a:moveTo>
                  <a:cubicBezTo>
                    <a:pt x="74" y="200"/>
                    <a:pt x="74" y="200"/>
                    <a:pt x="74" y="200"/>
                  </a:cubicBezTo>
                  <a:cubicBezTo>
                    <a:pt x="74" y="200"/>
                    <a:pt x="74" y="199"/>
                    <a:pt x="74" y="199"/>
                  </a:cubicBezTo>
                  <a:cubicBezTo>
                    <a:pt x="75" y="200"/>
                    <a:pt x="76" y="201"/>
                    <a:pt x="77" y="202"/>
                  </a:cubicBezTo>
                  <a:cubicBezTo>
                    <a:pt x="77" y="202"/>
                    <a:pt x="77" y="202"/>
                    <a:pt x="77" y="202"/>
                  </a:cubicBezTo>
                  <a:cubicBezTo>
                    <a:pt x="76" y="201"/>
                    <a:pt x="75" y="201"/>
                    <a:pt x="74" y="200"/>
                  </a:cubicBezTo>
                  <a:close/>
                  <a:moveTo>
                    <a:pt x="75" y="199"/>
                  </a:moveTo>
                  <a:cubicBezTo>
                    <a:pt x="75" y="199"/>
                    <a:pt x="76" y="199"/>
                    <a:pt x="76" y="199"/>
                  </a:cubicBezTo>
                  <a:cubicBezTo>
                    <a:pt x="76" y="199"/>
                    <a:pt x="77" y="200"/>
                    <a:pt x="78" y="200"/>
                  </a:cubicBezTo>
                  <a:cubicBezTo>
                    <a:pt x="78" y="200"/>
                    <a:pt x="78" y="201"/>
                    <a:pt x="78" y="201"/>
                  </a:cubicBezTo>
                  <a:cubicBezTo>
                    <a:pt x="77" y="200"/>
                    <a:pt x="76" y="199"/>
                    <a:pt x="75" y="199"/>
                  </a:cubicBezTo>
                  <a:close/>
                  <a:moveTo>
                    <a:pt x="78" y="208"/>
                  </a:moveTo>
                  <a:cubicBezTo>
                    <a:pt x="78" y="208"/>
                    <a:pt x="79" y="208"/>
                    <a:pt x="79" y="208"/>
                  </a:cubicBezTo>
                  <a:cubicBezTo>
                    <a:pt x="79" y="208"/>
                    <a:pt x="78" y="209"/>
                    <a:pt x="78" y="209"/>
                  </a:cubicBezTo>
                  <a:cubicBezTo>
                    <a:pt x="78" y="209"/>
                    <a:pt x="78" y="208"/>
                    <a:pt x="77" y="208"/>
                  </a:cubicBezTo>
                  <a:cubicBezTo>
                    <a:pt x="78" y="208"/>
                    <a:pt x="78" y="208"/>
                    <a:pt x="78" y="208"/>
                  </a:cubicBezTo>
                  <a:close/>
                  <a:moveTo>
                    <a:pt x="78" y="206"/>
                  </a:moveTo>
                  <a:cubicBezTo>
                    <a:pt x="78" y="206"/>
                    <a:pt x="78" y="206"/>
                    <a:pt x="78" y="205"/>
                  </a:cubicBezTo>
                  <a:cubicBezTo>
                    <a:pt x="78" y="205"/>
                    <a:pt x="78" y="205"/>
                    <a:pt x="79" y="204"/>
                  </a:cubicBezTo>
                  <a:cubicBezTo>
                    <a:pt x="79" y="204"/>
                    <a:pt x="79" y="204"/>
                    <a:pt x="79" y="204"/>
                  </a:cubicBezTo>
                  <a:cubicBezTo>
                    <a:pt x="79" y="205"/>
                    <a:pt x="79" y="205"/>
                    <a:pt x="79" y="205"/>
                  </a:cubicBezTo>
                  <a:cubicBezTo>
                    <a:pt x="79" y="205"/>
                    <a:pt x="78" y="205"/>
                    <a:pt x="78" y="206"/>
                  </a:cubicBezTo>
                  <a:close/>
                  <a:moveTo>
                    <a:pt x="79" y="197"/>
                  </a:moveTo>
                  <a:cubicBezTo>
                    <a:pt x="79" y="196"/>
                    <a:pt x="80" y="196"/>
                    <a:pt x="80" y="196"/>
                  </a:cubicBezTo>
                  <a:cubicBezTo>
                    <a:pt x="81" y="196"/>
                    <a:pt x="81" y="196"/>
                    <a:pt x="81" y="196"/>
                  </a:cubicBezTo>
                  <a:cubicBezTo>
                    <a:pt x="81" y="197"/>
                    <a:pt x="80" y="197"/>
                    <a:pt x="80" y="197"/>
                  </a:cubicBezTo>
                  <a:lnTo>
                    <a:pt x="79" y="197"/>
                  </a:lnTo>
                  <a:close/>
                  <a:moveTo>
                    <a:pt x="80" y="206"/>
                  </a:moveTo>
                  <a:cubicBezTo>
                    <a:pt x="81" y="206"/>
                    <a:pt x="81" y="206"/>
                    <a:pt x="81" y="206"/>
                  </a:cubicBezTo>
                  <a:cubicBezTo>
                    <a:pt x="81" y="207"/>
                    <a:pt x="81" y="207"/>
                    <a:pt x="81" y="207"/>
                  </a:cubicBezTo>
                  <a:cubicBezTo>
                    <a:pt x="81" y="207"/>
                    <a:pt x="80" y="207"/>
                    <a:pt x="80" y="207"/>
                  </a:cubicBezTo>
                  <a:cubicBezTo>
                    <a:pt x="80" y="207"/>
                    <a:pt x="80" y="207"/>
                    <a:pt x="80" y="207"/>
                  </a:cubicBezTo>
                  <a:cubicBezTo>
                    <a:pt x="80" y="207"/>
                    <a:pt x="80" y="206"/>
                    <a:pt x="80" y="206"/>
                  </a:cubicBezTo>
                  <a:close/>
                  <a:moveTo>
                    <a:pt x="80" y="209"/>
                  </a:moveTo>
                  <a:cubicBezTo>
                    <a:pt x="82" y="210"/>
                    <a:pt x="83" y="211"/>
                    <a:pt x="85" y="212"/>
                  </a:cubicBezTo>
                  <a:cubicBezTo>
                    <a:pt x="85" y="212"/>
                    <a:pt x="84" y="212"/>
                    <a:pt x="84" y="212"/>
                  </a:cubicBezTo>
                  <a:cubicBezTo>
                    <a:pt x="83" y="211"/>
                    <a:pt x="81" y="210"/>
                    <a:pt x="80" y="210"/>
                  </a:cubicBezTo>
                  <a:cubicBezTo>
                    <a:pt x="80" y="209"/>
                    <a:pt x="80" y="209"/>
                    <a:pt x="80" y="209"/>
                  </a:cubicBezTo>
                  <a:close/>
                  <a:moveTo>
                    <a:pt x="82" y="208"/>
                  </a:moveTo>
                  <a:cubicBezTo>
                    <a:pt x="82" y="208"/>
                    <a:pt x="82" y="208"/>
                    <a:pt x="83" y="208"/>
                  </a:cubicBezTo>
                  <a:cubicBezTo>
                    <a:pt x="84" y="208"/>
                    <a:pt x="85" y="209"/>
                    <a:pt x="86" y="210"/>
                  </a:cubicBezTo>
                  <a:cubicBezTo>
                    <a:pt x="86" y="210"/>
                    <a:pt x="86" y="210"/>
                    <a:pt x="85" y="211"/>
                  </a:cubicBezTo>
                  <a:cubicBezTo>
                    <a:pt x="84" y="210"/>
                    <a:pt x="83" y="209"/>
                    <a:pt x="82" y="208"/>
                  </a:cubicBezTo>
                  <a:close/>
                  <a:moveTo>
                    <a:pt x="85" y="214"/>
                  </a:moveTo>
                  <a:cubicBezTo>
                    <a:pt x="88" y="216"/>
                    <a:pt x="91" y="217"/>
                    <a:pt x="94" y="219"/>
                  </a:cubicBezTo>
                  <a:cubicBezTo>
                    <a:pt x="93" y="218"/>
                    <a:pt x="91" y="218"/>
                    <a:pt x="89" y="217"/>
                  </a:cubicBezTo>
                  <a:cubicBezTo>
                    <a:pt x="88" y="216"/>
                    <a:pt x="86" y="215"/>
                    <a:pt x="85" y="214"/>
                  </a:cubicBezTo>
                  <a:cubicBezTo>
                    <a:pt x="85" y="214"/>
                    <a:pt x="85" y="214"/>
                    <a:pt x="85" y="214"/>
                  </a:cubicBezTo>
                  <a:close/>
                  <a:moveTo>
                    <a:pt x="95" y="221"/>
                  </a:moveTo>
                  <a:cubicBezTo>
                    <a:pt x="95" y="221"/>
                    <a:pt x="95" y="221"/>
                    <a:pt x="95" y="221"/>
                  </a:cubicBezTo>
                  <a:cubicBezTo>
                    <a:pt x="95" y="221"/>
                    <a:pt x="94" y="221"/>
                    <a:pt x="94" y="221"/>
                  </a:cubicBezTo>
                  <a:cubicBezTo>
                    <a:pt x="94" y="221"/>
                    <a:pt x="93" y="220"/>
                    <a:pt x="93" y="220"/>
                  </a:cubicBezTo>
                  <a:cubicBezTo>
                    <a:pt x="94" y="220"/>
                    <a:pt x="94" y="220"/>
                    <a:pt x="95" y="221"/>
                  </a:cubicBezTo>
                  <a:close/>
                  <a:moveTo>
                    <a:pt x="93" y="216"/>
                  </a:moveTo>
                  <a:cubicBezTo>
                    <a:pt x="94" y="215"/>
                    <a:pt x="94" y="215"/>
                    <a:pt x="94" y="215"/>
                  </a:cubicBezTo>
                  <a:cubicBezTo>
                    <a:pt x="95" y="216"/>
                    <a:pt x="96" y="216"/>
                    <a:pt x="97" y="217"/>
                  </a:cubicBezTo>
                  <a:cubicBezTo>
                    <a:pt x="96" y="217"/>
                    <a:pt x="97" y="218"/>
                    <a:pt x="97" y="218"/>
                  </a:cubicBezTo>
                  <a:cubicBezTo>
                    <a:pt x="97" y="218"/>
                    <a:pt x="97" y="218"/>
                    <a:pt x="97" y="218"/>
                  </a:cubicBezTo>
                  <a:cubicBezTo>
                    <a:pt x="96" y="217"/>
                    <a:pt x="95" y="216"/>
                    <a:pt x="93" y="216"/>
                  </a:cubicBezTo>
                  <a:close/>
                  <a:moveTo>
                    <a:pt x="98" y="222"/>
                  </a:moveTo>
                  <a:cubicBezTo>
                    <a:pt x="99" y="222"/>
                    <a:pt x="99" y="222"/>
                    <a:pt x="100" y="222"/>
                  </a:cubicBezTo>
                  <a:cubicBezTo>
                    <a:pt x="100" y="222"/>
                    <a:pt x="100" y="222"/>
                    <a:pt x="99" y="223"/>
                  </a:cubicBezTo>
                  <a:cubicBezTo>
                    <a:pt x="99" y="223"/>
                    <a:pt x="99" y="223"/>
                    <a:pt x="99" y="223"/>
                  </a:cubicBezTo>
                  <a:cubicBezTo>
                    <a:pt x="99" y="223"/>
                    <a:pt x="98" y="223"/>
                    <a:pt x="97" y="222"/>
                  </a:cubicBezTo>
                  <a:cubicBezTo>
                    <a:pt x="97" y="222"/>
                    <a:pt x="98" y="222"/>
                    <a:pt x="98" y="222"/>
                  </a:cubicBezTo>
                  <a:close/>
                  <a:moveTo>
                    <a:pt x="106" y="235"/>
                  </a:moveTo>
                  <a:cubicBezTo>
                    <a:pt x="106" y="236"/>
                    <a:pt x="106" y="236"/>
                    <a:pt x="107" y="236"/>
                  </a:cubicBezTo>
                  <a:cubicBezTo>
                    <a:pt x="108" y="236"/>
                    <a:pt x="109" y="237"/>
                    <a:pt x="110" y="237"/>
                  </a:cubicBezTo>
                  <a:cubicBezTo>
                    <a:pt x="111" y="238"/>
                    <a:pt x="111" y="238"/>
                    <a:pt x="111" y="238"/>
                  </a:cubicBezTo>
                  <a:cubicBezTo>
                    <a:pt x="109" y="238"/>
                    <a:pt x="107" y="237"/>
                    <a:pt x="106" y="235"/>
                  </a:cubicBezTo>
                  <a:close/>
                  <a:moveTo>
                    <a:pt x="110" y="234"/>
                  </a:moveTo>
                  <a:cubicBezTo>
                    <a:pt x="111" y="234"/>
                    <a:pt x="111" y="234"/>
                    <a:pt x="112" y="234"/>
                  </a:cubicBezTo>
                  <a:cubicBezTo>
                    <a:pt x="113" y="235"/>
                    <a:pt x="113" y="235"/>
                    <a:pt x="114" y="235"/>
                  </a:cubicBezTo>
                  <a:cubicBezTo>
                    <a:pt x="114" y="236"/>
                    <a:pt x="114" y="236"/>
                    <a:pt x="113" y="236"/>
                  </a:cubicBezTo>
                  <a:cubicBezTo>
                    <a:pt x="112" y="235"/>
                    <a:pt x="111" y="235"/>
                    <a:pt x="110" y="234"/>
                  </a:cubicBezTo>
                  <a:close/>
                  <a:moveTo>
                    <a:pt x="114" y="231"/>
                  </a:moveTo>
                  <a:cubicBezTo>
                    <a:pt x="113" y="231"/>
                    <a:pt x="113" y="230"/>
                    <a:pt x="113" y="230"/>
                  </a:cubicBezTo>
                  <a:cubicBezTo>
                    <a:pt x="113" y="230"/>
                    <a:pt x="114" y="230"/>
                    <a:pt x="114" y="230"/>
                  </a:cubicBezTo>
                  <a:cubicBezTo>
                    <a:pt x="115" y="231"/>
                    <a:pt x="115" y="231"/>
                    <a:pt x="116" y="231"/>
                  </a:cubicBezTo>
                  <a:cubicBezTo>
                    <a:pt x="115" y="232"/>
                    <a:pt x="115" y="232"/>
                    <a:pt x="115" y="232"/>
                  </a:cubicBezTo>
                  <a:cubicBezTo>
                    <a:pt x="115" y="231"/>
                    <a:pt x="114" y="231"/>
                    <a:pt x="114" y="231"/>
                  </a:cubicBezTo>
                  <a:close/>
                  <a:moveTo>
                    <a:pt x="113" y="227"/>
                  </a:moveTo>
                  <a:cubicBezTo>
                    <a:pt x="113" y="227"/>
                    <a:pt x="113" y="227"/>
                    <a:pt x="114" y="227"/>
                  </a:cubicBezTo>
                  <a:cubicBezTo>
                    <a:pt x="115" y="228"/>
                    <a:pt x="116" y="228"/>
                    <a:pt x="117" y="228"/>
                  </a:cubicBezTo>
                  <a:cubicBezTo>
                    <a:pt x="117" y="229"/>
                    <a:pt x="117" y="230"/>
                    <a:pt x="118" y="229"/>
                  </a:cubicBezTo>
                  <a:cubicBezTo>
                    <a:pt x="118" y="229"/>
                    <a:pt x="118" y="229"/>
                    <a:pt x="118" y="229"/>
                  </a:cubicBezTo>
                  <a:cubicBezTo>
                    <a:pt x="118" y="229"/>
                    <a:pt x="119" y="229"/>
                    <a:pt x="119" y="230"/>
                  </a:cubicBezTo>
                  <a:cubicBezTo>
                    <a:pt x="119" y="230"/>
                    <a:pt x="119" y="230"/>
                    <a:pt x="119" y="230"/>
                  </a:cubicBezTo>
                  <a:cubicBezTo>
                    <a:pt x="118" y="230"/>
                    <a:pt x="117" y="230"/>
                    <a:pt x="117" y="230"/>
                  </a:cubicBezTo>
                  <a:cubicBezTo>
                    <a:pt x="115" y="229"/>
                    <a:pt x="114" y="228"/>
                    <a:pt x="113" y="227"/>
                  </a:cubicBezTo>
                  <a:close/>
                  <a:moveTo>
                    <a:pt x="118" y="224"/>
                  </a:moveTo>
                  <a:cubicBezTo>
                    <a:pt x="119" y="224"/>
                    <a:pt x="120" y="223"/>
                    <a:pt x="121" y="222"/>
                  </a:cubicBezTo>
                  <a:cubicBezTo>
                    <a:pt x="121" y="222"/>
                    <a:pt x="121" y="222"/>
                    <a:pt x="121" y="222"/>
                  </a:cubicBezTo>
                  <a:cubicBezTo>
                    <a:pt x="121" y="223"/>
                    <a:pt x="120" y="224"/>
                    <a:pt x="119" y="225"/>
                  </a:cubicBezTo>
                  <a:cubicBezTo>
                    <a:pt x="119" y="225"/>
                    <a:pt x="118" y="225"/>
                    <a:pt x="118" y="224"/>
                  </a:cubicBezTo>
                  <a:close/>
                  <a:moveTo>
                    <a:pt x="121" y="232"/>
                  </a:moveTo>
                  <a:cubicBezTo>
                    <a:pt x="121" y="232"/>
                    <a:pt x="121" y="232"/>
                    <a:pt x="122" y="232"/>
                  </a:cubicBezTo>
                  <a:cubicBezTo>
                    <a:pt x="123" y="232"/>
                    <a:pt x="124" y="233"/>
                    <a:pt x="124" y="234"/>
                  </a:cubicBezTo>
                  <a:cubicBezTo>
                    <a:pt x="125" y="234"/>
                    <a:pt x="126" y="233"/>
                    <a:pt x="125" y="232"/>
                  </a:cubicBezTo>
                  <a:cubicBezTo>
                    <a:pt x="125" y="232"/>
                    <a:pt x="124" y="232"/>
                    <a:pt x="124" y="231"/>
                  </a:cubicBezTo>
                  <a:cubicBezTo>
                    <a:pt x="126" y="231"/>
                    <a:pt x="129" y="230"/>
                    <a:pt x="131" y="230"/>
                  </a:cubicBezTo>
                  <a:cubicBezTo>
                    <a:pt x="131" y="230"/>
                    <a:pt x="131" y="230"/>
                    <a:pt x="131" y="230"/>
                  </a:cubicBezTo>
                  <a:cubicBezTo>
                    <a:pt x="130" y="231"/>
                    <a:pt x="130" y="232"/>
                    <a:pt x="129" y="233"/>
                  </a:cubicBezTo>
                  <a:cubicBezTo>
                    <a:pt x="128" y="233"/>
                    <a:pt x="128" y="233"/>
                    <a:pt x="128" y="234"/>
                  </a:cubicBezTo>
                  <a:cubicBezTo>
                    <a:pt x="126" y="234"/>
                    <a:pt x="124" y="234"/>
                    <a:pt x="122" y="234"/>
                  </a:cubicBezTo>
                  <a:cubicBezTo>
                    <a:pt x="121" y="233"/>
                    <a:pt x="121" y="233"/>
                    <a:pt x="120" y="232"/>
                  </a:cubicBezTo>
                  <a:cubicBezTo>
                    <a:pt x="120" y="232"/>
                    <a:pt x="120" y="232"/>
                    <a:pt x="121" y="232"/>
                  </a:cubicBezTo>
                  <a:close/>
                  <a:moveTo>
                    <a:pt x="132" y="235"/>
                  </a:moveTo>
                  <a:cubicBezTo>
                    <a:pt x="130" y="235"/>
                    <a:pt x="128" y="236"/>
                    <a:pt x="126" y="236"/>
                  </a:cubicBezTo>
                  <a:cubicBezTo>
                    <a:pt x="125" y="236"/>
                    <a:pt x="124" y="235"/>
                    <a:pt x="123" y="235"/>
                  </a:cubicBezTo>
                  <a:cubicBezTo>
                    <a:pt x="126" y="235"/>
                    <a:pt x="129" y="235"/>
                    <a:pt x="132" y="235"/>
                  </a:cubicBezTo>
                  <a:close/>
                  <a:moveTo>
                    <a:pt x="137" y="235"/>
                  </a:moveTo>
                  <a:cubicBezTo>
                    <a:pt x="137" y="235"/>
                    <a:pt x="136" y="235"/>
                    <a:pt x="136" y="236"/>
                  </a:cubicBezTo>
                  <a:cubicBezTo>
                    <a:pt x="135" y="236"/>
                    <a:pt x="134" y="236"/>
                    <a:pt x="133" y="236"/>
                  </a:cubicBezTo>
                  <a:cubicBezTo>
                    <a:pt x="132" y="236"/>
                    <a:pt x="131" y="236"/>
                    <a:pt x="130" y="237"/>
                  </a:cubicBezTo>
                  <a:cubicBezTo>
                    <a:pt x="132" y="236"/>
                    <a:pt x="134" y="236"/>
                    <a:pt x="137" y="235"/>
                  </a:cubicBezTo>
                  <a:close/>
                  <a:moveTo>
                    <a:pt x="130" y="234"/>
                  </a:moveTo>
                  <a:cubicBezTo>
                    <a:pt x="132" y="233"/>
                    <a:pt x="134" y="232"/>
                    <a:pt x="135" y="231"/>
                  </a:cubicBezTo>
                  <a:cubicBezTo>
                    <a:pt x="135" y="231"/>
                    <a:pt x="136" y="232"/>
                    <a:pt x="137" y="232"/>
                  </a:cubicBezTo>
                  <a:cubicBezTo>
                    <a:pt x="138" y="231"/>
                    <a:pt x="139" y="231"/>
                    <a:pt x="140" y="230"/>
                  </a:cubicBezTo>
                  <a:cubicBezTo>
                    <a:pt x="139" y="231"/>
                    <a:pt x="139" y="232"/>
                    <a:pt x="138" y="233"/>
                  </a:cubicBezTo>
                  <a:cubicBezTo>
                    <a:pt x="135" y="233"/>
                    <a:pt x="133" y="234"/>
                    <a:pt x="130" y="234"/>
                  </a:cubicBezTo>
                  <a:close/>
                  <a:moveTo>
                    <a:pt x="139" y="226"/>
                  </a:moveTo>
                  <a:cubicBezTo>
                    <a:pt x="139" y="226"/>
                    <a:pt x="139" y="227"/>
                    <a:pt x="139" y="227"/>
                  </a:cubicBezTo>
                  <a:cubicBezTo>
                    <a:pt x="138" y="227"/>
                    <a:pt x="137" y="227"/>
                    <a:pt x="136" y="227"/>
                  </a:cubicBezTo>
                  <a:cubicBezTo>
                    <a:pt x="137" y="227"/>
                    <a:pt x="137" y="227"/>
                    <a:pt x="137" y="227"/>
                  </a:cubicBezTo>
                  <a:cubicBezTo>
                    <a:pt x="139" y="226"/>
                    <a:pt x="140" y="225"/>
                    <a:pt x="142" y="224"/>
                  </a:cubicBezTo>
                  <a:cubicBezTo>
                    <a:pt x="141" y="225"/>
                    <a:pt x="140" y="225"/>
                    <a:pt x="139" y="226"/>
                  </a:cubicBezTo>
                  <a:close/>
                  <a:moveTo>
                    <a:pt x="143" y="229"/>
                  </a:moveTo>
                  <a:cubicBezTo>
                    <a:pt x="145" y="229"/>
                    <a:pt x="146" y="229"/>
                    <a:pt x="147" y="229"/>
                  </a:cubicBezTo>
                  <a:cubicBezTo>
                    <a:pt x="148" y="229"/>
                    <a:pt x="149" y="229"/>
                    <a:pt x="149" y="229"/>
                  </a:cubicBezTo>
                  <a:cubicBezTo>
                    <a:pt x="149" y="229"/>
                    <a:pt x="148" y="230"/>
                    <a:pt x="148" y="230"/>
                  </a:cubicBezTo>
                  <a:cubicBezTo>
                    <a:pt x="147" y="231"/>
                    <a:pt x="145" y="232"/>
                    <a:pt x="144" y="232"/>
                  </a:cubicBezTo>
                  <a:cubicBezTo>
                    <a:pt x="143" y="233"/>
                    <a:pt x="141" y="233"/>
                    <a:pt x="140" y="233"/>
                  </a:cubicBezTo>
                  <a:cubicBezTo>
                    <a:pt x="141" y="232"/>
                    <a:pt x="142" y="230"/>
                    <a:pt x="143" y="229"/>
                  </a:cubicBezTo>
                  <a:close/>
                  <a:moveTo>
                    <a:pt x="145" y="236"/>
                  </a:moveTo>
                  <a:cubicBezTo>
                    <a:pt x="149" y="235"/>
                    <a:pt x="153" y="234"/>
                    <a:pt x="158" y="234"/>
                  </a:cubicBezTo>
                  <a:cubicBezTo>
                    <a:pt x="157" y="234"/>
                    <a:pt x="157" y="234"/>
                    <a:pt x="157" y="235"/>
                  </a:cubicBezTo>
                  <a:cubicBezTo>
                    <a:pt x="152" y="235"/>
                    <a:pt x="148" y="236"/>
                    <a:pt x="144" y="236"/>
                  </a:cubicBezTo>
                  <a:cubicBezTo>
                    <a:pt x="144" y="236"/>
                    <a:pt x="145" y="236"/>
                    <a:pt x="145" y="236"/>
                  </a:cubicBezTo>
                  <a:close/>
                  <a:moveTo>
                    <a:pt x="157" y="231"/>
                  </a:moveTo>
                  <a:cubicBezTo>
                    <a:pt x="158" y="231"/>
                    <a:pt x="160" y="230"/>
                    <a:pt x="161" y="229"/>
                  </a:cubicBezTo>
                  <a:cubicBezTo>
                    <a:pt x="160" y="230"/>
                    <a:pt x="160" y="230"/>
                    <a:pt x="159" y="231"/>
                  </a:cubicBezTo>
                  <a:cubicBezTo>
                    <a:pt x="159" y="231"/>
                    <a:pt x="158" y="231"/>
                    <a:pt x="157" y="231"/>
                  </a:cubicBezTo>
                  <a:close/>
                  <a:moveTo>
                    <a:pt x="159" y="229"/>
                  </a:moveTo>
                  <a:cubicBezTo>
                    <a:pt x="161" y="227"/>
                    <a:pt x="164" y="225"/>
                    <a:pt x="166" y="223"/>
                  </a:cubicBezTo>
                  <a:cubicBezTo>
                    <a:pt x="166" y="224"/>
                    <a:pt x="165" y="225"/>
                    <a:pt x="164" y="226"/>
                  </a:cubicBezTo>
                  <a:cubicBezTo>
                    <a:pt x="162" y="227"/>
                    <a:pt x="161" y="228"/>
                    <a:pt x="159" y="229"/>
                  </a:cubicBezTo>
                  <a:close/>
                  <a:moveTo>
                    <a:pt x="165" y="227"/>
                  </a:moveTo>
                  <a:cubicBezTo>
                    <a:pt x="174" y="222"/>
                    <a:pt x="182" y="215"/>
                    <a:pt x="190" y="208"/>
                  </a:cubicBezTo>
                  <a:cubicBezTo>
                    <a:pt x="190" y="209"/>
                    <a:pt x="189" y="210"/>
                    <a:pt x="189" y="210"/>
                  </a:cubicBezTo>
                  <a:cubicBezTo>
                    <a:pt x="189" y="210"/>
                    <a:pt x="189" y="210"/>
                    <a:pt x="189" y="210"/>
                  </a:cubicBezTo>
                  <a:cubicBezTo>
                    <a:pt x="180" y="217"/>
                    <a:pt x="172" y="224"/>
                    <a:pt x="163" y="231"/>
                  </a:cubicBezTo>
                  <a:cubicBezTo>
                    <a:pt x="163" y="231"/>
                    <a:pt x="162" y="231"/>
                    <a:pt x="162" y="231"/>
                  </a:cubicBezTo>
                  <a:cubicBezTo>
                    <a:pt x="163" y="229"/>
                    <a:pt x="164" y="228"/>
                    <a:pt x="165" y="227"/>
                  </a:cubicBezTo>
                  <a:close/>
                  <a:moveTo>
                    <a:pt x="177" y="222"/>
                  </a:moveTo>
                  <a:cubicBezTo>
                    <a:pt x="175" y="224"/>
                    <a:pt x="172" y="226"/>
                    <a:pt x="170" y="229"/>
                  </a:cubicBezTo>
                  <a:cubicBezTo>
                    <a:pt x="169" y="229"/>
                    <a:pt x="168" y="230"/>
                    <a:pt x="168" y="230"/>
                  </a:cubicBezTo>
                  <a:cubicBezTo>
                    <a:pt x="167" y="230"/>
                    <a:pt x="167" y="230"/>
                    <a:pt x="167" y="230"/>
                  </a:cubicBezTo>
                  <a:cubicBezTo>
                    <a:pt x="170" y="227"/>
                    <a:pt x="174" y="224"/>
                    <a:pt x="177" y="222"/>
                  </a:cubicBezTo>
                  <a:close/>
                  <a:moveTo>
                    <a:pt x="185" y="218"/>
                  </a:moveTo>
                  <a:cubicBezTo>
                    <a:pt x="184" y="218"/>
                    <a:pt x="183" y="219"/>
                    <a:pt x="183" y="220"/>
                  </a:cubicBezTo>
                  <a:cubicBezTo>
                    <a:pt x="181" y="221"/>
                    <a:pt x="179" y="223"/>
                    <a:pt x="177" y="225"/>
                  </a:cubicBezTo>
                  <a:cubicBezTo>
                    <a:pt x="176" y="225"/>
                    <a:pt x="176" y="226"/>
                    <a:pt x="175" y="226"/>
                  </a:cubicBezTo>
                  <a:cubicBezTo>
                    <a:pt x="178" y="223"/>
                    <a:pt x="181" y="220"/>
                    <a:pt x="185" y="218"/>
                  </a:cubicBezTo>
                  <a:close/>
                  <a:moveTo>
                    <a:pt x="184" y="216"/>
                  </a:moveTo>
                  <a:cubicBezTo>
                    <a:pt x="186" y="215"/>
                    <a:pt x="188" y="213"/>
                    <a:pt x="190" y="212"/>
                  </a:cubicBezTo>
                  <a:cubicBezTo>
                    <a:pt x="190" y="212"/>
                    <a:pt x="190" y="212"/>
                    <a:pt x="190" y="212"/>
                  </a:cubicBezTo>
                  <a:cubicBezTo>
                    <a:pt x="191" y="211"/>
                    <a:pt x="191" y="211"/>
                    <a:pt x="192" y="210"/>
                  </a:cubicBezTo>
                  <a:cubicBezTo>
                    <a:pt x="192" y="211"/>
                    <a:pt x="192" y="211"/>
                    <a:pt x="191" y="211"/>
                  </a:cubicBezTo>
                  <a:cubicBezTo>
                    <a:pt x="189" y="213"/>
                    <a:pt x="186" y="215"/>
                    <a:pt x="184" y="216"/>
                  </a:cubicBezTo>
                  <a:close/>
                  <a:moveTo>
                    <a:pt x="192" y="212"/>
                  </a:moveTo>
                  <a:cubicBezTo>
                    <a:pt x="193" y="212"/>
                    <a:pt x="193" y="212"/>
                    <a:pt x="194" y="212"/>
                  </a:cubicBezTo>
                  <a:cubicBezTo>
                    <a:pt x="193" y="212"/>
                    <a:pt x="193" y="213"/>
                    <a:pt x="192" y="214"/>
                  </a:cubicBezTo>
                  <a:cubicBezTo>
                    <a:pt x="191" y="215"/>
                    <a:pt x="189" y="217"/>
                    <a:pt x="187" y="218"/>
                  </a:cubicBezTo>
                  <a:cubicBezTo>
                    <a:pt x="189" y="216"/>
                    <a:pt x="191" y="214"/>
                    <a:pt x="192" y="212"/>
                  </a:cubicBezTo>
                  <a:close/>
                  <a:moveTo>
                    <a:pt x="193" y="207"/>
                  </a:moveTo>
                  <a:cubicBezTo>
                    <a:pt x="194" y="206"/>
                    <a:pt x="194" y="205"/>
                    <a:pt x="195" y="204"/>
                  </a:cubicBezTo>
                  <a:cubicBezTo>
                    <a:pt x="197" y="202"/>
                    <a:pt x="199" y="201"/>
                    <a:pt x="201" y="199"/>
                  </a:cubicBezTo>
                  <a:cubicBezTo>
                    <a:pt x="202" y="198"/>
                    <a:pt x="202" y="198"/>
                    <a:pt x="203" y="197"/>
                  </a:cubicBezTo>
                  <a:cubicBezTo>
                    <a:pt x="203" y="198"/>
                    <a:pt x="202" y="199"/>
                    <a:pt x="201" y="200"/>
                  </a:cubicBezTo>
                  <a:cubicBezTo>
                    <a:pt x="198" y="203"/>
                    <a:pt x="196" y="205"/>
                    <a:pt x="193" y="207"/>
                  </a:cubicBezTo>
                  <a:close/>
                  <a:moveTo>
                    <a:pt x="206" y="192"/>
                  </a:moveTo>
                  <a:cubicBezTo>
                    <a:pt x="204" y="194"/>
                    <a:pt x="202" y="196"/>
                    <a:pt x="199" y="197"/>
                  </a:cubicBezTo>
                  <a:cubicBezTo>
                    <a:pt x="201" y="195"/>
                    <a:pt x="202" y="193"/>
                    <a:pt x="204" y="191"/>
                  </a:cubicBezTo>
                  <a:cubicBezTo>
                    <a:pt x="210" y="184"/>
                    <a:pt x="216" y="177"/>
                    <a:pt x="223" y="171"/>
                  </a:cubicBezTo>
                  <a:cubicBezTo>
                    <a:pt x="223" y="171"/>
                    <a:pt x="223" y="171"/>
                    <a:pt x="223" y="171"/>
                  </a:cubicBezTo>
                  <a:cubicBezTo>
                    <a:pt x="220" y="174"/>
                    <a:pt x="218" y="177"/>
                    <a:pt x="216" y="179"/>
                  </a:cubicBezTo>
                  <a:cubicBezTo>
                    <a:pt x="213" y="183"/>
                    <a:pt x="209" y="188"/>
                    <a:pt x="206" y="192"/>
                  </a:cubicBezTo>
                  <a:close/>
                  <a:moveTo>
                    <a:pt x="220" y="144"/>
                  </a:moveTo>
                  <a:cubicBezTo>
                    <a:pt x="220" y="146"/>
                    <a:pt x="219" y="148"/>
                    <a:pt x="219" y="150"/>
                  </a:cubicBezTo>
                  <a:cubicBezTo>
                    <a:pt x="219" y="150"/>
                    <a:pt x="219" y="150"/>
                    <a:pt x="219" y="150"/>
                  </a:cubicBezTo>
                  <a:cubicBezTo>
                    <a:pt x="221" y="144"/>
                    <a:pt x="222" y="137"/>
                    <a:pt x="224" y="131"/>
                  </a:cubicBezTo>
                  <a:cubicBezTo>
                    <a:pt x="223" y="133"/>
                    <a:pt x="223" y="134"/>
                    <a:pt x="223" y="136"/>
                  </a:cubicBezTo>
                  <a:cubicBezTo>
                    <a:pt x="222" y="139"/>
                    <a:pt x="221" y="142"/>
                    <a:pt x="220" y="144"/>
                  </a:cubicBezTo>
                  <a:close/>
                  <a:moveTo>
                    <a:pt x="223" y="102"/>
                  </a:moveTo>
                  <a:cubicBezTo>
                    <a:pt x="223" y="102"/>
                    <a:pt x="223" y="101"/>
                    <a:pt x="223" y="101"/>
                  </a:cubicBezTo>
                  <a:cubicBezTo>
                    <a:pt x="224" y="101"/>
                    <a:pt x="224" y="100"/>
                    <a:pt x="225" y="100"/>
                  </a:cubicBezTo>
                  <a:cubicBezTo>
                    <a:pt x="225" y="100"/>
                    <a:pt x="225" y="101"/>
                    <a:pt x="225" y="101"/>
                  </a:cubicBezTo>
                  <a:cubicBezTo>
                    <a:pt x="225" y="101"/>
                    <a:pt x="224" y="102"/>
                    <a:pt x="223" y="102"/>
                  </a:cubicBezTo>
                  <a:close/>
                  <a:moveTo>
                    <a:pt x="226" y="103"/>
                  </a:moveTo>
                  <a:cubicBezTo>
                    <a:pt x="226" y="103"/>
                    <a:pt x="227" y="104"/>
                    <a:pt x="227" y="104"/>
                  </a:cubicBezTo>
                  <a:cubicBezTo>
                    <a:pt x="227" y="104"/>
                    <a:pt x="227" y="104"/>
                    <a:pt x="227" y="104"/>
                  </a:cubicBezTo>
                  <a:cubicBezTo>
                    <a:pt x="226" y="105"/>
                    <a:pt x="225" y="105"/>
                    <a:pt x="224" y="105"/>
                  </a:cubicBezTo>
                  <a:cubicBezTo>
                    <a:pt x="224" y="105"/>
                    <a:pt x="224" y="105"/>
                    <a:pt x="224" y="104"/>
                  </a:cubicBezTo>
                  <a:cubicBezTo>
                    <a:pt x="224" y="104"/>
                    <a:pt x="225" y="103"/>
                    <a:pt x="226" y="103"/>
                  </a:cubicBezTo>
                  <a:close/>
                  <a:moveTo>
                    <a:pt x="226" y="151"/>
                  </a:moveTo>
                  <a:cubicBezTo>
                    <a:pt x="226" y="151"/>
                    <a:pt x="225" y="152"/>
                    <a:pt x="225" y="152"/>
                  </a:cubicBezTo>
                  <a:cubicBezTo>
                    <a:pt x="225" y="152"/>
                    <a:pt x="225" y="153"/>
                    <a:pt x="225" y="153"/>
                  </a:cubicBezTo>
                  <a:cubicBezTo>
                    <a:pt x="225" y="152"/>
                    <a:pt x="225" y="151"/>
                    <a:pt x="226" y="151"/>
                  </a:cubicBezTo>
                  <a:close/>
                  <a:moveTo>
                    <a:pt x="224" y="151"/>
                  </a:moveTo>
                  <a:cubicBezTo>
                    <a:pt x="224" y="146"/>
                    <a:pt x="225" y="140"/>
                    <a:pt x="225" y="135"/>
                  </a:cubicBezTo>
                  <a:cubicBezTo>
                    <a:pt x="225" y="135"/>
                    <a:pt x="225" y="135"/>
                    <a:pt x="226" y="135"/>
                  </a:cubicBezTo>
                  <a:cubicBezTo>
                    <a:pt x="226" y="138"/>
                    <a:pt x="226" y="142"/>
                    <a:pt x="226" y="145"/>
                  </a:cubicBezTo>
                  <a:cubicBezTo>
                    <a:pt x="225" y="147"/>
                    <a:pt x="225" y="149"/>
                    <a:pt x="224" y="151"/>
                  </a:cubicBezTo>
                  <a:close/>
                  <a:moveTo>
                    <a:pt x="226" y="158"/>
                  </a:moveTo>
                  <a:cubicBezTo>
                    <a:pt x="226" y="157"/>
                    <a:pt x="227" y="157"/>
                    <a:pt x="227" y="156"/>
                  </a:cubicBezTo>
                  <a:cubicBezTo>
                    <a:pt x="227" y="157"/>
                    <a:pt x="227" y="157"/>
                    <a:pt x="227" y="158"/>
                  </a:cubicBezTo>
                  <a:cubicBezTo>
                    <a:pt x="226" y="159"/>
                    <a:pt x="226" y="159"/>
                    <a:pt x="225" y="160"/>
                  </a:cubicBezTo>
                  <a:cubicBezTo>
                    <a:pt x="226" y="159"/>
                    <a:pt x="226" y="159"/>
                    <a:pt x="226" y="158"/>
                  </a:cubicBezTo>
                  <a:close/>
                  <a:moveTo>
                    <a:pt x="226" y="123"/>
                  </a:moveTo>
                  <a:cubicBezTo>
                    <a:pt x="226" y="122"/>
                    <a:pt x="226" y="121"/>
                    <a:pt x="226" y="119"/>
                  </a:cubicBezTo>
                  <a:cubicBezTo>
                    <a:pt x="226" y="119"/>
                    <a:pt x="226" y="119"/>
                    <a:pt x="226" y="119"/>
                  </a:cubicBezTo>
                  <a:cubicBezTo>
                    <a:pt x="227" y="124"/>
                    <a:pt x="227" y="129"/>
                    <a:pt x="227" y="135"/>
                  </a:cubicBezTo>
                  <a:cubicBezTo>
                    <a:pt x="227" y="131"/>
                    <a:pt x="226" y="127"/>
                    <a:pt x="226" y="123"/>
                  </a:cubicBezTo>
                  <a:close/>
                  <a:moveTo>
                    <a:pt x="224" y="164"/>
                  </a:moveTo>
                  <a:cubicBezTo>
                    <a:pt x="225" y="163"/>
                    <a:pt x="226" y="162"/>
                    <a:pt x="227" y="161"/>
                  </a:cubicBezTo>
                  <a:cubicBezTo>
                    <a:pt x="227" y="162"/>
                    <a:pt x="227" y="162"/>
                    <a:pt x="227" y="162"/>
                  </a:cubicBezTo>
                  <a:cubicBezTo>
                    <a:pt x="226" y="163"/>
                    <a:pt x="225" y="164"/>
                    <a:pt x="224" y="165"/>
                  </a:cubicBezTo>
                  <a:cubicBezTo>
                    <a:pt x="224" y="164"/>
                    <a:pt x="224" y="164"/>
                    <a:pt x="224" y="164"/>
                  </a:cubicBezTo>
                  <a:close/>
                  <a:moveTo>
                    <a:pt x="227" y="169"/>
                  </a:moveTo>
                  <a:cubicBezTo>
                    <a:pt x="227" y="168"/>
                    <a:pt x="228" y="167"/>
                    <a:pt x="228" y="167"/>
                  </a:cubicBezTo>
                  <a:cubicBezTo>
                    <a:pt x="227" y="168"/>
                    <a:pt x="226" y="170"/>
                    <a:pt x="225" y="171"/>
                  </a:cubicBezTo>
                  <a:cubicBezTo>
                    <a:pt x="225" y="171"/>
                    <a:pt x="225" y="171"/>
                    <a:pt x="225" y="171"/>
                  </a:cubicBezTo>
                  <a:cubicBezTo>
                    <a:pt x="226" y="171"/>
                    <a:pt x="226" y="170"/>
                    <a:pt x="227" y="169"/>
                  </a:cubicBezTo>
                  <a:close/>
                  <a:moveTo>
                    <a:pt x="228" y="123"/>
                  </a:moveTo>
                  <a:cubicBezTo>
                    <a:pt x="228" y="121"/>
                    <a:pt x="228" y="119"/>
                    <a:pt x="228" y="117"/>
                  </a:cubicBezTo>
                  <a:cubicBezTo>
                    <a:pt x="228" y="116"/>
                    <a:pt x="228" y="116"/>
                    <a:pt x="229" y="115"/>
                  </a:cubicBezTo>
                  <a:cubicBezTo>
                    <a:pt x="228" y="118"/>
                    <a:pt x="228" y="121"/>
                    <a:pt x="228" y="123"/>
                  </a:cubicBezTo>
                  <a:close/>
                  <a:moveTo>
                    <a:pt x="227" y="112"/>
                  </a:moveTo>
                  <a:cubicBezTo>
                    <a:pt x="227" y="111"/>
                    <a:pt x="227" y="111"/>
                    <a:pt x="226" y="110"/>
                  </a:cubicBezTo>
                  <a:cubicBezTo>
                    <a:pt x="227" y="110"/>
                    <a:pt x="228" y="109"/>
                    <a:pt x="229" y="108"/>
                  </a:cubicBezTo>
                  <a:cubicBezTo>
                    <a:pt x="229" y="109"/>
                    <a:pt x="229" y="109"/>
                    <a:pt x="229" y="109"/>
                  </a:cubicBezTo>
                  <a:cubicBezTo>
                    <a:pt x="228" y="110"/>
                    <a:pt x="227" y="111"/>
                    <a:pt x="227" y="112"/>
                  </a:cubicBezTo>
                  <a:close/>
                  <a:moveTo>
                    <a:pt x="232" y="108"/>
                  </a:moveTo>
                  <a:cubicBezTo>
                    <a:pt x="232" y="108"/>
                    <a:pt x="232" y="107"/>
                    <a:pt x="232" y="107"/>
                  </a:cubicBezTo>
                  <a:cubicBezTo>
                    <a:pt x="232" y="106"/>
                    <a:pt x="232" y="106"/>
                    <a:pt x="233" y="105"/>
                  </a:cubicBezTo>
                  <a:cubicBezTo>
                    <a:pt x="233" y="108"/>
                    <a:pt x="234" y="111"/>
                    <a:pt x="235" y="114"/>
                  </a:cubicBezTo>
                  <a:cubicBezTo>
                    <a:pt x="235" y="114"/>
                    <a:pt x="235" y="114"/>
                    <a:pt x="235" y="115"/>
                  </a:cubicBezTo>
                  <a:cubicBezTo>
                    <a:pt x="234" y="112"/>
                    <a:pt x="233" y="110"/>
                    <a:pt x="232" y="108"/>
                  </a:cubicBezTo>
                  <a:close/>
                  <a:moveTo>
                    <a:pt x="234" y="103"/>
                  </a:moveTo>
                  <a:cubicBezTo>
                    <a:pt x="234" y="103"/>
                    <a:pt x="234" y="103"/>
                    <a:pt x="233" y="103"/>
                  </a:cubicBezTo>
                  <a:cubicBezTo>
                    <a:pt x="232" y="97"/>
                    <a:pt x="230" y="92"/>
                    <a:pt x="229" y="87"/>
                  </a:cubicBezTo>
                  <a:cubicBezTo>
                    <a:pt x="230" y="89"/>
                    <a:pt x="231" y="90"/>
                    <a:pt x="231" y="92"/>
                  </a:cubicBezTo>
                  <a:cubicBezTo>
                    <a:pt x="233" y="97"/>
                    <a:pt x="234" y="102"/>
                    <a:pt x="235" y="107"/>
                  </a:cubicBezTo>
                  <a:cubicBezTo>
                    <a:pt x="235" y="106"/>
                    <a:pt x="234" y="105"/>
                    <a:pt x="234" y="103"/>
                  </a:cubicBezTo>
                  <a:close/>
                  <a:moveTo>
                    <a:pt x="229" y="69"/>
                  </a:moveTo>
                  <a:cubicBezTo>
                    <a:pt x="230" y="69"/>
                    <a:pt x="230" y="69"/>
                    <a:pt x="230" y="70"/>
                  </a:cubicBezTo>
                  <a:cubicBezTo>
                    <a:pt x="231" y="71"/>
                    <a:pt x="231" y="72"/>
                    <a:pt x="232" y="72"/>
                  </a:cubicBezTo>
                  <a:cubicBezTo>
                    <a:pt x="231" y="72"/>
                    <a:pt x="231" y="72"/>
                    <a:pt x="231" y="72"/>
                  </a:cubicBezTo>
                  <a:cubicBezTo>
                    <a:pt x="231" y="72"/>
                    <a:pt x="231" y="72"/>
                    <a:pt x="231" y="71"/>
                  </a:cubicBezTo>
                  <a:cubicBezTo>
                    <a:pt x="230" y="71"/>
                    <a:pt x="230" y="71"/>
                    <a:pt x="230" y="71"/>
                  </a:cubicBezTo>
                  <a:cubicBezTo>
                    <a:pt x="230" y="71"/>
                    <a:pt x="230" y="71"/>
                    <a:pt x="230" y="71"/>
                  </a:cubicBezTo>
                  <a:cubicBezTo>
                    <a:pt x="230" y="70"/>
                    <a:pt x="229" y="69"/>
                    <a:pt x="229" y="69"/>
                  </a:cubicBezTo>
                  <a:close/>
                  <a:moveTo>
                    <a:pt x="233" y="86"/>
                  </a:moveTo>
                  <a:cubicBezTo>
                    <a:pt x="233" y="86"/>
                    <a:pt x="233" y="86"/>
                    <a:pt x="233" y="86"/>
                  </a:cubicBezTo>
                  <a:cubicBezTo>
                    <a:pt x="233" y="87"/>
                    <a:pt x="234" y="88"/>
                    <a:pt x="234" y="88"/>
                  </a:cubicBezTo>
                  <a:cubicBezTo>
                    <a:pt x="234" y="88"/>
                    <a:pt x="233" y="87"/>
                    <a:pt x="233" y="86"/>
                  </a:cubicBezTo>
                  <a:close/>
                  <a:moveTo>
                    <a:pt x="232" y="69"/>
                  </a:moveTo>
                  <a:cubicBezTo>
                    <a:pt x="231" y="68"/>
                    <a:pt x="231" y="68"/>
                    <a:pt x="231" y="67"/>
                  </a:cubicBezTo>
                  <a:cubicBezTo>
                    <a:pt x="232" y="69"/>
                    <a:pt x="233" y="70"/>
                    <a:pt x="235" y="71"/>
                  </a:cubicBezTo>
                  <a:cubicBezTo>
                    <a:pt x="235" y="72"/>
                    <a:pt x="235" y="73"/>
                    <a:pt x="236" y="74"/>
                  </a:cubicBezTo>
                  <a:cubicBezTo>
                    <a:pt x="236" y="74"/>
                    <a:pt x="236" y="74"/>
                    <a:pt x="237" y="74"/>
                  </a:cubicBezTo>
                  <a:cubicBezTo>
                    <a:pt x="237" y="75"/>
                    <a:pt x="237" y="75"/>
                    <a:pt x="237" y="76"/>
                  </a:cubicBezTo>
                  <a:cubicBezTo>
                    <a:pt x="235" y="73"/>
                    <a:pt x="234" y="71"/>
                    <a:pt x="232" y="69"/>
                  </a:cubicBezTo>
                  <a:close/>
                  <a:moveTo>
                    <a:pt x="226" y="55"/>
                  </a:moveTo>
                  <a:cubicBezTo>
                    <a:pt x="225" y="54"/>
                    <a:pt x="225" y="53"/>
                    <a:pt x="224" y="52"/>
                  </a:cubicBezTo>
                  <a:cubicBezTo>
                    <a:pt x="224" y="51"/>
                    <a:pt x="223" y="50"/>
                    <a:pt x="223" y="50"/>
                  </a:cubicBezTo>
                  <a:cubicBezTo>
                    <a:pt x="224" y="51"/>
                    <a:pt x="225" y="52"/>
                    <a:pt x="226" y="53"/>
                  </a:cubicBezTo>
                  <a:cubicBezTo>
                    <a:pt x="226" y="53"/>
                    <a:pt x="226" y="54"/>
                    <a:pt x="226" y="55"/>
                  </a:cubicBezTo>
                  <a:close/>
                  <a:moveTo>
                    <a:pt x="223" y="54"/>
                  </a:moveTo>
                  <a:cubicBezTo>
                    <a:pt x="225" y="56"/>
                    <a:pt x="226" y="59"/>
                    <a:pt x="228" y="62"/>
                  </a:cubicBezTo>
                  <a:cubicBezTo>
                    <a:pt x="226" y="60"/>
                    <a:pt x="224" y="58"/>
                    <a:pt x="223" y="56"/>
                  </a:cubicBezTo>
                  <a:cubicBezTo>
                    <a:pt x="223" y="56"/>
                    <a:pt x="224" y="56"/>
                    <a:pt x="223" y="56"/>
                  </a:cubicBezTo>
                  <a:cubicBezTo>
                    <a:pt x="223" y="55"/>
                    <a:pt x="223" y="54"/>
                    <a:pt x="223" y="54"/>
                  </a:cubicBezTo>
                  <a:close/>
                  <a:moveTo>
                    <a:pt x="228" y="65"/>
                  </a:moveTo>
                  <a:cubicBezTo>
                    <a:pt x="227" y="66"/>
                    <a:pt x="227" y="66"/>
                    <a:pt x="227" y="66"/>
                  </a:cubicBezTo>
                  <a:cubicBezTo>
                    <a:pt x="227" y="68"/>
                    <a:pt x="228" y="70"/>
                    <a:pt x="228" y="71"/>
                  </a:cubicBezTo>
                  <a:cubicBezTo>
                    <a:pt x="228" y="71"/>
                    <a:pt x="228" y="72"/>
                    <a:pt x="228" y="72"/>
                  </a:cubicBezTo>
                  <a:cubicBezTo>
                    <a:pt x="227" y="70"/>
                    <a:pt x="226" y="68"/>
                    <a:pt x="225" y="66"/>
                  </a:cubicBezTo>
                  <a:cubicBezTo>
                    <a:pt x="225" y="65"/>
                    <a:pt x="224" y="65"/>
                    <a:pt x="224" y="65"/>
                  </a:cubicBezTo>
                  <a:cubicBezTo>
                    <a:pt x="223" y="64"/>
                    <a:pt x="222" y="62"/>
                    <a:pt x="222" y="61"/>
                  </a:cubicBezTo>
                  <a:cubicBezTo>
                    <a:pt x="222" y="61"/>
                    <a:pt x="223" y="60"/>
                    <a:pt x="222" y="60"/>
                  </a:cubicBezTo>
                  <a:cubicBezTo>
                    <a:pt x="221" y="58"/>
                    <a:pt x="220" y="57"/>
                    <a:pt x="218" y="55"/>
                  </a:cubicBezTo>
                  <a:cubicBezTo>
                    <a:pt x="218" y="55"/>
                    <a:pt x="218" y="54"/>
                    <a:pt x="217" y="53"/>
                  </a:cubicBezTo>
                  <a:cubicBezTo>
                    <a:pt x="221" y="57"/>
                    <a:pt x="225" y="61"/>
                    <a:pt x="228" y="65"/>
                  </a:cubicBezTo>
                  <a:close/>
                  <a:moveTo>
                    <a:pt x="214" y="48"/>
                  </a:moveTo>
                  <a:cubicBezTo>
                    <a:pt x="213" y="47"/>
                    <a:pt x="212" y="45"/>
                    <a:pt x="211" y="44"/>
                  </a:cubicBezTo>
                  <a:cubicBezTo>
                    <a:pt x="214" y="46"/>
                    <a:pt x="216" y="47"/>
                    <a:pt x="218" y="49"/>
                  </a:cubicBezTo>
                  <a:cubicBezTo>
                    <a:pt x="219" y="51"/>
                    <a:pt x="220" y="53"/>
                    <a:pt x="221" y="54"/>
                  </a:cubicBezTo>
                  <a:cubicBezTo>
                    <a:pt x="219" y="52"/>
                    <a:pt x="216" y="50"/>
                    <a:pt x="214" y="48"/>
                  </a:cubicBezTo>
                  <a:close/>
                  <a:moveTo>
                    <a:pt x="211" y="42"/>
                  </a:moveTo>
                  <a:cubicBezTo>
                    <a:pt x="211" y="41"/>
                    <a:pt x="211" y="41"/>
                    <a:pt x="210" y="41"/>
                  </a:cubicBezTo>
                  <a:cubicBezTo>
                    <a:pt x="210" y="41"/>
                    <a:pt x="210" y="41"/>
                    <a:pt x="210" y="41"/>
                  </a:cubicBezTo>
                  <a:cubicBezTo>
                    <a:pt x="212" y="42"/>
                    <a:pt x="214" y="43"/>
                    <a:pt x="215" y="45"/>
                  </a:cubicBezTo>
                  <a:cubicBezTo>
                    <a:pt x="214" y="44"/>
                    <a:pt x="212" y="43"/>
                    <a:pt x="211" y="42"/>
                  </a:cubicBezTo>
                  <a:close/>
                  <a:moveTo>
                    <a:pt x="210" y="47"/>
                  </a:moveTo>
                  <a:cubicBezTo>
                    <a:pt x="211" y="48"/>
                    <a:pt x="211" y="48"/>
                    <a:pt x="211" y="49"/>
                  </a:cubicBezTo>
                  <a:cubicBezTo>
                    <a:pt x="210" y="47"/>
                    <a:pt x="208" y="45"/>
                    <a:pt x="206" y="43"/>
                  </a:cubicBezTo>
                  <a:cubicBezTo>
                    <a:pt x="207" y="44"/>
                    <a:pt x="209" y="46"/>
                    <a:pt x="210" y="47"/>
                  </a:cubicBezTo>
                  <a:close/>
                  <a:moveTo>
                    <a:pt x="208" y="40"/>
                  </a:moveTo>
                  <a:cubicBezTo>
                    <a:pt x="207" y="39"/>
                    <a:pt x="206" y="38"/>
                    <a:pt x="206" y="37"/>
                  </a:cubicBezTo>
                  <a:cubicBezTo>
                    <a:pt x="206" y="38"/>
                    <a:pt x="207" y="38"/>
                    <a:pt x="208" y="39"/>
                  </a:cubicBezTo>
                  <a:cubicBezTo>
                    <a:pt x="208" y="39"/>
                    <a:pt x="208" y="39"/>
                    <a:pt x="208" y="40"/>
                  </a:cubicBezTo>
                  <a:cubicBezTo>
                    <a:pt x="208" y="40"/>
                    <a:pt x="208" y="40"/>
                    <a:pt x="208" y="40"/>
                  </a:cubicBezTo>
                  <a:close/>
                  <a:moveTo>
                    <a:pt x="207" y="42"/>
                  </a:moveTo>
                  <a:cubicBezTo>
                    <a:pt x="205" y="40"/>
                    <a:pt x="202" y="39"/>
                    <a:pt x="200" y="37"/>
                  </a:cubicBezTo>
                  <a:cubicBezTo>
                    <a:pt x="200" y="37"/>
                    <a:pt x="200" y="37"/>
                    <a:pt x="201" y="37"/>
                  </a:cubicBezTo>
                  <a:cubicBezTo>
                    <a:pt x="201" y="37"/>
                    <a:pt x="202" y="36"/>
                    <a:pt x="201" y="36"/>
                  </a:cubicBezTo>
                  <a:cubicBezTo>
                    <a:pt x="201" y="36"/>
                    <a:pt x="201" y="36"/>
                    <a:pt x="201" y="36"/>
                  </a:cubicBezTo>
                  <a:cubicBezTo>
                    <a:pt x="202" y="36"/>
                    <a:pt x="202" y="36"/>
                    <a:pt x="203" y="36"/>
                  </a:cubicBezTo>
                  <a:cubicBezTo>
                    <a:pt x="204" y="38"/>
                    <a:pt x="206" y="40"/>
                    <a:pt x="207" y="42"/>
                  </a:cubicBezTo>
                  <a:close/>
                  <a:moveTo>
                    <a:pt x="202" y="34"/>
                  </a:moveTo>
                  <a:cubicBezTo>
                    <a:pt x="201" y="34"/>
                    <a:pt x="201" y="34"/>
                    <a:pt x="200" y="34"/>
                  </a:cubicBezTo>
                  <a:cubicBezTo>
                    <a:pt x="198" y="32"/>
                    <a:pt x="196" y="30"/>
                    <a:pt x="194" y="28"/>
                  </a:cubicBezTo>
                  <a:cubicBezTo>
                    <a:pt x="197" y="29"/>
                    <a:pt x="200" y="31"/>
                    <a:pt x="202" y="33"/>
                  </a:cubicBezTo>
                  <a:cubicBezTo>
                    <a:pt x="202" y="33"/>
                    <a:pt x="201" y="34"/>
                    <a:pt x="202" y="34"/>
                  </a:cubicBezTo>
                  <a:close/>
                  <a:moveTo>
                    <a:pt x="194" y="32"/>
                  </a:moveTo>
                  <a:cubicBezTo>
                    <a:pt x="195" y="32"/>
                    <a:pt x="195" y="32"/>
                    <a:pt x="195" y="32"/>
                  </a:cubicBezTo>
                  <a:cubicBezTo>
                    <a:pt x="196" y="33"/>
                    <a:pt x="197" y="34"/>
                    <a:pt x="198" y="35"/>
                  </a:cubicBezTo>
                  <a:cubicBezTo>
                    <a:pt x="198" y="35"/>
                    <a:pt x="198" y="35"/>
                    <a:pt x="198" y="35"/>
                  </a:cubicBezTo>
                  <a:cubicBezTo>
                    <a:pt x="197" y="35"/>
                    <a:pt x="196" y="34"/>
                    <a:pt x="195" y="34"/>
                  </a:cubicBezTo>
                  <a:cubicBezTo>
                    <a:pt x="193" y="33"/>
                    <a:pt x="191" y="31"/>
                    <a:pt x="189" y="29"/>
                  </a:cubicBezTo>
                  <a:cubicBezTo>
                    <a:pt x="190" y="29"/>
                    <a:pt x="190" y="29"/>
                    <a:pt x="190" y="29"/>
                  </a:cubicBezTo>
                  <a:cubicBezTo>
                    <a:pt x="191" y="30"/>
                    <a:pt x="193" y="31"/>
                    <a:pt x="194" y="32"/>
                  </a:cubicBezTo>
                  <a:close/>
                  <a:moveTo>
                    <a:pt x="192" y="33"/>
                  </a:moveTo>
                  <a:cubicBezTo>
                    <a:pt x="191" y="33"/>
                    <a:pt x="191" y="33"/>
                    <a:pt x="190" y="33"/>
                  </a:cubicBezTo>
                  <a:cubicBezTo>
                    <a:pt x="190" y="32"/>
                    <a:pt x="190" y="33"/>
                    <a:pt x="190" y="33"/>
                  </a:cubicBezTo>
                  <a:cubicBezTo>
                    <a:pt x="191" y="34"/>
                    <a:pt x="193" y="35"/>
                    <a:pt x="195" y="36"/>
                  </a:cubicBezTo>
                  <a:cubicBezTo>
                    <a:pt x="195" y="36"/>
                    <a:pt x="196" y="36"/>
                    <a:pt x="196" y="37"/>
                  </a:cubicBezTo>
                  <a:cubicBezTo>
                    <a:pt x="196" y="37"/>
                    <a:pt x="196" y="37"/>
                    <a:pt x="196" y="37"/>
                  </a:cubicBezTo>
                  <a:cubicBezTo>
                    <a:pt x="198" y="38"/>
                    <a:pt x="200" y="40"/>
                    <a:pt x="201" y="41"/>
                  </a:cubicBezTo>
                  <a:cubicBezTo>
                    <a:pt x="203" y="43"/>
                    <a:pt x="204" y="44"/>
                    <a:pt x="205" y="46"/>
                  </a:cubicBezTo>
                  <a:cubicBezTo>
                    <a:pt x="202" y="42"/>
                    <a:pt x="197" y="39"/>
                    <a:pt x="193" y="36"/>
                  </a:cubicBezTo>
                  <a:cubicBezTo>
                    <a:pt x="193" y="36"/>
                    <a:pt x="193" y="35"/>
                    <a:pt x="192" y="35"/>
                  </a:cubicBezTo>
                  <a:cubicBezTo>
                    <a:pt x="191" y="35"/>
                    <a:pt x="191" y="35"/>
                    <a:pt x="191" y="35"/>
                  </a:cubicBezTo>
                  <a:cubicBezTo>
                    <a:pt x="190" y="34"/>
                    <a:pt x="188" y="34"/>
                    <a:pt x="187" y="33"/>
                  </a:cubicBezTo>
                  <a:cubicBezTo>
                    <a:pt x="187" y="33"/>
                    <a:pt x="186" y="34"/>
                    <a:pt x="187" y="34"/>
                  </a:cubicBezTo>
                  <a:cubicBezTo>
                    <a:pt x="187" y="34"/>
                    <a:pt x="187" y="34"/>
                    <a:pt x="187" y="35"/>
                  </a:cubicBezTo>
                  <a:cubicBezTo>
                    <a:pt x="184" y="35"/>
                    <a:pt x="180" y="35"/>
                    <a:pt x="177" y="36"/>
                  </a:cubicBezTo>
                  <a:cubicBezTo>
                    <a:pt x="178" y="35"/>
                    <a:pt x="180" y="35"/>
                    <a:pt x="181" y="34"/>
                  </a:cubicBezTo>
                  <a:cubicBezTo>
                    <a:pt x="182" y="34"/>
                    <a:pt x="182" y="33"/>
                    <a:pt x="181" y="33"/>
                  </a:cubicBezTo>
                  <a:cubicBezTo>
                    <a:pt x="180" y="33"/>
                    <a:pt x="179" y="32"/>
                    <a:pt x="178" y="32"/>
                  </a:cubicBezTo>
                  <a:cubicBezTo>
                    <a:pt x="179" y="32"/>
                    <a:pt x="179" y="31"/>
                    <a:pt x="178" y="31"/>
                  </a:cubicBezTo>
                  <a:cubicBezTo>
                    <a:pt x="176" y="30"/>
                    <a:pt x="173" y="29"/>
                    <a:pt x="170" y="28"/>
                  </a:cubicBezTo>
                  <a:cubicBezTo>
                    <a:pt x="170" y="27"/>
                    <a:pt x="170" y="27"/>
                    <a:pt x="170" y="27"/>
                  </a:cubicBezTo>
                  <a:cubicBezTo>
                    <a:pt x="168" y="26"/>
                    <a:pt x="166" y="26"/>
                    <a:pt x="164" y="25"/>
                  </a:cubicBezTo>
                  <a:cubicBezTo>
                    <a:pt x="164" y="25"/>
                    <a:pt x="165" y="24"/>
                    <a:pt x="166" y="23"/>
                  </a:cubicBezTo>
                  <a:cubicBezTo>
                    <a:pt x="166" y="23"/>
                    <a:pt x="166" y="23"/>
                    <a:pt x="166" y="23"/>
                  </a:cubicBezTo>
                  <a:cubicBezTo>
                    <a:pt x="173" y="26"/>
                    <a:pt x="180" y="29"/>
                    <a:pt x="186" y="32"/>
                  </a:cubicBezTo>
                  <a:cubicBezTo>
                    <a:pt x="187" y="32"/>
                    <a:pt x="188" y="31"/>
                    <a:pt x="187" y="30"/>
                  </a:cubicBezTo>
                  <a:cubicBezTo>
                    <a:pt x="186" y="30"/>
                    <a:pt x="185" y="29"/>
                    <a:pt x="184" y="28"/>
                  </a:cubicBezTo>
                  <a:cubicBezTo>
                    <a:pt x="185" y="29"/>
                    <a:pt x="186" y="29"/>
                    <a:pt x="187" y="29"/>
                  </a:cubicBezTo>
                  <a:cubicBezTo>
                    <a:pt x="189" y="30"/>
                    <a:pt x="190" y="32"/>
                    <a:pt x="192" y="33"/>
                  </a:cubicBezTo>
                  <a:close/>
                  <a:moveTo>
                    <a:pt x="167" y="17"/>
                  </a:moveTo>
                  <a:cubicBezTo>
                    <a:pt x="165" y="15"/>
                    <a:pt x="162" y="14"/>
                    <a:pt x="160" y="12"/>
                  </a:cubicBezTo>
                  <a:cubicBezTo>
                    <a:pt x="160" y="12"/>
                    <a:pt x="160" y="12"/>
                    <a:pt x="161" y="12"/>
                  </a:cubicBezTo>
                  <a:cubicBezTo>
                    <a:pt x="161" y="12"/>
                    <a:pt x="161" y="12"/>
                    <a:pt x="161" y="12"/>
                  </a:cubicBezTo>
                  <a:cubicBezTo>
                    <a:pt x="164" y="12"/>
                    <a:pt x="166" y="14"/>
                    <a:pt x="169" y="15"/>
                  </a:cubicBezTo>
                  <a:cubicBezTo>
                    <a:pt x="174" y="18"/>
                    <a:pt x="180" y="23"/>
                    <a:pt x="185" y="26"/>
                  </a:cubicBezTo>
                  <a:cubicBezTo>
                    <a:pt x="179" y="23"/>
                    <a:pt x="173" y="20"/>
                    <a:pt x="167" y="17"/>
                  </a:cubicBezTo>
                  <a:close/>
                  <a:moveTo>
                    <a:pt x="172" y="13"/>
                  </a:moveTo>
                  <a:cubicBezTo>
                    <a:pt x="171" y="13"/>
                    <a:pt x="169" y="12"/>
                    <a:pt x="168" y="11"/>
                  </a:cubicBezTo>
                  <a:cubicBezTo>
                    <a:pt x="169" y="12"/>
                    <a:pt x="171" y="12"/>
                    <a:pt x="173" y="13"/>
                  </a:cubicBezTo>
                  <a:cubicBezTo>
                    <a:pt x="172" y="13"/>
                    <a:pt x="172" y="13"/>
                    <a:pt x="172" y="13"/>
                  </a:cubicBezTo>
                  <a:close/>
                  <a:moveTo>
                    <a:pt x="133" y="12"/>
                  </a:moveTo>
                  <a:cubicBezTo>
                    <a:pt x="133" y="12"/>
                    <a:pt x="132" y="12"/>
                    <a:pt x="132" y="12"/>
                  </a:cubicBezTo>
                  <a:cubicBezTo>
                    <a:pt x="131" y="12"/>
                    <a:pt x="129" y="12"/>
                    <a:pt x="128" y="12"/>
                  </a:cubicBezTo>
                  <a:cubicBezTo>
                    <a:pt x="128" y="12"/>
                    <a:pt x="127" y="12"/>
                    <a:pt x="127" y="12"/>
                  </a:cubicBezTo>
                  <a:cubicBezTo>
                    <a:pt x="127" y="12"/>
                    <a:pt x="127" y="11"/>
                    <a:pt x="128" y="11"/>
                  </a:cubicBezTo>
                  <a:cubicBezTo>
                    <a:pt x="130" y="11"/>
                    <a:pt x="131" y="11"/>
                    <a:pt x="133" y="12"/>
                  </a:cubicBezTo>
                  <a:close/>
                  <a:moveTo>
                    <a:pt x="132" y="28"/>
                  </a:moveTo>
                  <a:cubicBezTo>
                    <a:pt x="132" y="28"/>
                    <a:pt x="131" y="29"/>
                    <a:pt x="130" y="29"/>
                  </a:cubicBezTo>
                  <a:cubicBezTo>
                    <a:pt x="129" y="29"/>
                    <a:pt x="129" y="29"/>
                    <a:pt x="128" y="29"/>
                  </a:cubicBezTo>
                  <a:cubicBezTo>
                    <a:pt x="129" y="29"/>
                    <a:pt x="129" y="28"/>
                    <a:pt x="129" y="28"/>
                  </a:cubicBezTo>
                  <a:cubicBezTo>
                    <a:pt x="129" y="28"/>
                    <a:pt x="129" y="27"/>
                    <a:pt x="128" y="27"/>
                  </a:cubicBezTo>
                  <a:cubicBezTo>
                    <a:pt x="127" y="28"/>
                    <a:pt x="126" y="28"/>
                    <a:pt x="124" y="29"/>
                  </a:cubicBezTo>
                  <a:cubicBezTo>
                    <a:pt x="123" y="29"/>
                    <a:pt x="122" y="29"/>
                    <a:pt x="121" y="29"/>
                  </a:cubicBezTo>
                  <a:cubicBezTo>
                    <a:pt x="122" y="28"/>
                    <a:pt x="124" y="27"/>
                    <a:pt x="125" y="26"/>
                  </a:cubicBezTo>
                  <a:cubicBezTo>
                    <a:pt x="128" y="27"/>
                    <a:pt x="130" y="27"/>
                    <a:pt x="132" y="28"/>
                  </a:cubicBezTo>
                  <a:close/>
                  <a:moveTo>
                    <a:pt x="124" y="22"/>
                  </a:moveTo>
                  <a:cubicBezTo>
                    <a:pt x="123" y="22"/>
                    <a:pt x="122" y="22"/>
                    <a:pt x="121" y="22"/>
                  </a:cubicBezTo>
                  <a:cubicBezTo>
                    <a:pt x="121" y="22"/>
                    <a:pt x="122" y="22"/>
                    <a:pt x="122" y="21"/>
                  </a:cubicBezTo>
                  <a:cubicBezTo>
                    <a:pt x="123" y="21"/>
                    <a:pt x="125" y="22"/>
                    <a:pt x="126" y="22"/>
                  </a:cubicBezTo>
                  <a:cubicBezTo>
                    <a:pt x="125" y="22"/>
                    <a:pt x="125" y="22"/>
                    <a:pt x="124" y="22"/>
                  </a:cubicBezTo>
                  <a:close/>
                  <a:moveTo>
                    <a:pt x="123" y="15"/>
                  </a:moveTo>
                  <a:cubicBezTo>
                    <a:pt x="122" y="16"/>
                    <a:pt x="121" y="16"/>
                    <a:pt x="120" y="17"/>
                  </a:cubicBezTo>
                  <a:cubicBezTo>
                    <a:pt x="120" y="17"/>
                    <a:pt x="119" y="17"/>
                    <a:pt x="119" y="17"/>
                  </a:cubicBezTo>
                  <a:cubicBezTo>
                    <a:pt x="121" y="16"/>
                    <a:pt x="122" y="15"/>
                    <a:pt x="124" y="14"/>
                  </a:cubicBezTo>
                  <a:cubicBezTo>
                    <a:pt x="124" y="14"/>
                    <a:pt x="124" y="14"/>
                    <a:pt x="124" y="14"/>
                  </a:cubicBezTo>
                  <a:cubicBezTo>
                    <a:pt x="124" y="14"/>
                    <a:pt x="125" y="14"/>
                    <a:pt x="126" y="15"/>
                  </a:cubicBezTo>
                  <a:cubicBezTo>
                    <a:pt x="125" y="15"/>
                    <a:pt x="124" y="15"/>
                    <a:pt x="123" y="15"/>
                  </a:cubicBezTo>
                  <a:close/>
                  <a:moveTo>
                    <a:pt x="125" y="11"/>
                  </a:moveTo>
                  <a:cubicBezTo>
                    <a:pt x="124" y="11"/>
                    <a:pt x="123" y="11"/>
                    <a:pt x="122" y="11"/>
                  </a:cubicBezTo>
                  <a:cubicBezTo>
                    <a:pt x="123" y="11"/>
                    <a:pt x="124" y="11"/>
                    <a:pt x="125" y="11"/>
                  </a:cubicBezTo>
                  <a:cubicBezTo>
                    <a:pt x="125" y="11"/>
                    <a:pt x="125" y="11"/>
                    <a:pt x="125" y="11"/>
                  </a:cubicBezTo>
                  <a:close/>
                  <a:moveTo>
                    <a:pt x="114" y="5"/>
                  </a:moveTo>
                  <a:cubicBezTo>
                    <a:pt x="114" y="5"/>
                    <a:pt x="114" y="5"/>
                    <a:pt x="113" y="5"/>
                  </a:cubicBezTo>
                  <a:cubicBezTo>
                    <a:pt x="113" y="5"/>
                    <a:pt x="113" y="5"/>
                    <a:pt x="113" y="6"/>
                  </a:cubicBezTo>
                  <a:cubicBezTo>
                    <a:pt x="111" y="6"/>
                    <a:pt x="110" y="6"/>
                    <a:pt x="108" y="6"/>
                  </a:cubicBezTo>
                  <a:cubicBezTo>
                    <a:pt x="108" y="6"/>
                    <a:pt x="108" y="6"/>
                    <a:pt x="108" y="6"/>
                  </a:cubicBezTo>
                  <a:cubicBezTo>
                    <a:pt x="109" y="6"/>
                    <a:pt x="111" y="5"/>
                    <a:pt x="113" y="5"/>
                  </a:cubicBezTo>
                  <a:cubicBezTo>
                    <a:pt x="114" y="5"/>
                    <a:pt x="114" y="5"/>
                    <a:pt x="115" y="5"/>
                  </a:cubicBezTo>
                  <a:cubicBezTo>
                    <a:pt x="115" y="5"/>
                    <a:pt x="115" y="5"/>
                    <a:pt x="114" y="5"/>
                  </a:cubicBezTo>
                  <a:close/>
                  <a:moveTo>
                    <a:pt x="99" y="5"/>
                  </a:moveTo>
                  <a:cubicBezTo>
                    <a:pt x="99" y="5"/>
                    <a:pt x="98" y="5"/>
                    <a:pt x="98" y="5"/>
                  </a:cubicBezTo>
                  <a:cubicBezTo>
                    <a:pt x="99" y="5"/>
                    <a:pt x="100" y="4"/>
                    <a:pt x="102" y="4"/>
                  </a:cubicBezTo>
                  <a:cubicBezTo>
                    <a:pt x="101" y="4"/>
                    <a:pt x="100" y="5"/>
                    <a:pt x="99" y="5"/>
                  </a:cubicBezTo>
                  <a:close/>
                  <a:moveTo>
                    <a:pt x="22" y="63"/>
                  </a:moveTo>
                  <a:cubicBezTo>
                    <a:pt x="23" y="63"/>
                    <a:pt x="23" y="63"/>
                    <a:pt x="23" y="63"/>
                  </a:cubicBezTo>
                  <a:cubicBezTo>
                    <a:pt x="23" y="63"/>
                    <a:pt x="23" y="63"/>
                    <a:pt x="23" y="63"/>
                  </a:cubicBezTo>
                  <a:cubicBezTo>
                    <a:pt x="22" y="65"/>
                    <a:pt x="21" y="66"/>
                    <a:pt x="20" y="68"/>
                  </a:cubicBezTo>
                  <a:cubicBezTo>
                    <a:pt x="19" y="68"/>
                    <a:pt x="19" y="69"/>
                    <a:pt x="18" y="70"/>
                  </a:cubicBezTo>
                  <a:cubicBezTo>
                    <a:pt x="18" y="70"/>
                    <a:pt x="17" y="70"/>
                    <a:pt x="17" y="70"/>
                  </a:cubicBezTo>
                  <a:cubicBezTo>
                    <a:pt x="19" y="68"/>
                    <a:pt x="20" y="65"/>
                    <a:pt x="22" y="63"/>
                  </a:cubicBezTo>
                  <a:close/>
                  <a:moveTo>
                    <a:pt x="21" y="78"/>
                  </a:moveTo>
                  <a:cubicBezTo>
                    <a:pt x="23" y="76"/>
                    <a:pt x="24" y="75"/>
                    <a:pt x="25" y="73"/>
                  </a:cubicBezTo>
                  <a:cubicBezTo>
                    <a:pt x="24" y="76"/>
                    <a:pt x="22" y="79"/>
                    <a:pt x="20" y="82"/>
                  </a:cubicBezTo>
                  <a:cubicBezTo>
                    <a:pt x="19" y="83"/>
                    <a:pt x="18" y="84"/>
                    <a:pt x="17" y="85"/>
                  </a:cubicBezTo>
                  <a:cubicBezTo>
                    <a:pt x="17" y="85"/>
                    <a:pt x="17" y="84"/>
                    <a:pt x="17" y="84"/>
                  </a:cubicBezTo>
                  <a:cubicBezTo>
                    <a:pt x="17" y="83"/>
                    <a:pt x="17" y="83"/>
                    <a:pt x="16" y="83"/>
                  </a:cubicBezTo>
                  <a:cubicBezTo>
                    <a:pt x="17" y="82"/>
                    <a:pt x="17" y="81"/>
                    <a:pt x="17" y="80"/>
                  </a:cubicBezTo>
                  <a:cubicBezTo>
                    <a:pt x="18" y="79"/>
                    <a:pt x="19" y="78"/>
                    <a:pt x="20" y="77"/>
                  </a:cubicBezTo>
                  <a:cubicBezTo>
                    <a:pt x="20" y="78"/>
                    <a:pt x="21" y="78"/>
                    <a:pt x="21" y="78"/>
                  </a:cubicBezTo>
                  <a:close/>
                  <a:moveTo>
                    <a:pt x="20" y="88"/>
                  </a:moveTo>
                  <a:cubicBezTo>
                    <a:pt x="20" y="87"/>
                    <a:pt x="20" y="87"/>
                    <a:pt x="20" y="86"/>
                  </a:cubicBezTo>
                  <a:cubicBezTo>
                    <a:pt x="20" y="85"/>
                    <a:pt x="21" y="85"/>
                    <a:pt x="21" y="84"/>
                  </a:cubicBezTo>
                  <a:cubicBezTo>
                    <a:pt x="21" y="84"/>
                    <a:pt x="21" y="84"/>
                    <a:pt x="21" y="84"/>
                  </a:cubicBezTo>
                  <a:cubicBezTo>
                    <a:pt x="22" y="84"/>
                    <a:pt x="22" y="85"/>
                    <a:pt x="22" y="85"/>
                  </a:cubicBezTo>
                  <a:cubicBezTo>
                    <a:pt x="21" y="86"/>
                    <a:pt x="21" y="87"/>
                    <a:pt x="20" y="88"/>
                  </a:cubicBezTo>
                  <a:close/>
                  <a:moveTo>
                    <a:pt x="21" y="120"/>
                  </a:moveTo>
                  <a:cubicBezTo>
                    <a:pt x="19" y="113"/>
                    <a:pt x="18" y="107"/>
                    <a:pt x="17" y="100"/>
                  </a:cubicBezTo>
                  <a:cubicBezTo>
                    <a:pt x="18" y="100"/>
                    <a:pt x="18" y="100"/>
                    <a:pt x="18" y="100"/>
                  </a:cubicBezTo>
                  <a:cubicBezTo>
                    <a:pt x="19" y="102"/>
                    <a:pt x="19" y="105"/>
                    <a:pt x="20" y="108"/>
                  </a:cubicBezTo>
                  <a:cubicBezTo>
                    <a:pt x="20" y="110"/>
                    <a:pt x="20" y="113"/>
                    <a:pt x="20" y="115"/>
                  </a:cubicBezTo>
                  <a:cubicBezTo>
                    <a:pt x="20" y="117"/>
                    <a:pt x="21" y="118"/>
                    <a:pt x="21" y="120"/>
                  </a:cubicBezTo>
                  <a:close/>
                  <a:moveTo>
                    <a:pt x="17" y="89"/>
                  </a:moveTo>
                  <a:cubicBezTo>
                    <a:pt x="17" y="89"/>
                    <a:pt x="17" y="89"/>
                    <a:pt x="18" y="89"/>
                  </a:cubicBezTo>
                  <a:cubicBezTo>
                    <a:pt x="18" y="91"/>
                    <a:pt x="18" y="93"/>
                    <a:pt x="18" y="95"/>
                  </a:cubicBezTo>
                  <a:cubicBezTo>
                    <a:pt x="18" y="95"/>
                    <a:pt x="18" y="95"/>
                    <a:pt x="18" y="95"/>
                  </a:cubicBezTo>
                  <a:cubicBezTo>
                    <a:pt x="18" y="93"/>
                    <a:pt x="17" y="92"/>
                    <a:pt x="17" y="90"/>
                  </a:cubicBezTo>
                  <a:cubicBezTo>
                    <a:pt x="17" y="90"/>
                    <a:pt x="17" y="90"/>
                    <a:pt x="16" y="89"/>
                  </a:cubicBezTo>
                  <a:cubicBezTo>
                    <a:pt x="17" y="89"/>
                    <a:pt x="17" y="89"/>
                    <a:pt x="17" y="89"/>
                  </a:cubicBezTo>
                  <a:close/>
                  <a:moveTo>
                    <a:pt x="18" y="114"/>
                  </a:moveTo>
                  <a:cubicBezTo>
                    <a:pt x="17" y="110"/>
                    <a:pt x="16" y="106"/>
                    <a:pt x="15" y="103"/>
                  </a:cubicBezTo>
                  <a:cubicBezTo>
                    <a:pt x="15" y="102"/>
                    <a:pt x="16" y="102"/>
                    <a:pt x="16" y="102"/>
                  </a:cubicBezTo>
                  <a:cubicBezTo>
                    <a:pt x="16" y="106"/>
                    <a:pt x="17" y="110"/>
                    <a:pt x="18" y="114"/>
                  </a:cubicBezTo>
                  <a:close/>
                  <a:moveTo>
                    <a:pt x="15" y="100"/>
                  </a:moveTo>
                  <a:cubicBezTo>
                    <a:pt x="15" y="98"/>
                    <a:pt x="15" y="96"/>
                    <a:pt x="15" y="93"/>
                  </a:cubicBezTo>
                  <a:cubicBezTo>
                    <a:pt x="15" y="95"/>
                    <a:pt x="16" y="97"/>
                    <a:pt x="16" y="98"/>
                  </a:cubicBezTo>
                  <a:cubicBezTo>
                    <a:pt x="15" y="99"/>
                    <a:pt x="15" y="99"/>
                    <a:pt x="15" y="100"/>
                  </a:cubicBezTo>
                  <a:close/>
                  <a:moveTo>
                    <a:pt x="21" y="131"/>
                  </a:moveTo>
                  <a:cubicBezTo>
                    <a:pt x="21" y="133"/>
                    <a:pt x="22" y="135"/>
                    <a:pt x="22" y="136"/>
                  </a:cubicBezTo>
                  <a:cubicBezTo>
                    <a:pt x="22" y="136"/>
                    <a:pt x="22" y="136"/>
                    <a:pt x="22" y="135"/>
                  </a:cubicBezTo>
                  <a:cubicBezTo>
                    <a:pt x="21" y="134"/>
                    <a:pt x="20" y="135"/>
                    <a:pt x="20" y="136"/>
                  </a:cubicBezTo>
                  <a:cubicBezTo>
                    <a:pt x="21" y="139"/>
                    <a:pt x="22" y="142"/>
                    <a:pt x="23" y="145"/>
                  </a:cubicBezTo>
                  <a:cubicBezTo>
                    <a:pt x="22" y="143"/>
                    <a:pt x="21" y="141"/>
                    <a:pt x="19" y="140"/>
                  </a:cubicBezTo>
                  <a:cubicBezTo>
                    <a:pt x="17" y="129"/>
                    <a:pt x="16" y="118"/>
                    <a:pt x="14" y="107"/>
                  </a:cubicBezTo>
                  <a:cubicBezTo>
                    <a:pt x="16" y="115"/>
                    <a:pt x="19" y="123"/>
                    <a:pt x="21" y="131"/>
                  </a:cubicBezTo>
                  <a:close/>
                  <a:moveTo>
                    <a:pt x="17" y="165"/>
                  </a:moveTo>
                  <a:cubicBezTo>
                    <a:pt x="17" y="165"/>
                    <a:pt x="17" y="165"/>
                    <a:pt x="17" y="165"/>
                  </a:cubicBezTo>
                  <a:cubicBezTo>
                    <a:pt x="18" y="167"/>
                    <a:pt x="18" y="168"/>
                    <a:pt x="19" y="170"/>
                  </a:cubicBezTo>
                  <a:cubicBezTo>
                    <a:pt x="19" y="169"/>
                    <a:pt x="18" y="169"/>
                    <a:pt x="18" y="168"/>
                  </a:cubicBezTo>
                  <a:cubicBezTo>
                    <a:pt x="17" y="167"/>
                    <a:pt x="17" y="166"/>
                    <a:pt x="16" y="166"/>
                  </a:cubicBezTo>
                  <a:cubicBezTo>
                    <a:pt x="17" y="165"/>
                    <a:pt x="17" y="165"/>
                    <a:pt x="17" y="165"/>
                  </a:cubicBezTo>
                  <a:cubicBezTo>
                    <a:pt x="17" y="165"/>
                    <a:pt x="17" y="165"/>
                    <a:pt x="17" y="165"/>
                  </a:cubicBezTo>
                  <a:close/>
                  <a:moveTo>
                    <a:pt x="19" y="163"/>
                  </a:moveTo>
                  <a:cubicBezTo>
                    <a:pt x="19" y="163"/>
                    <a:pt x="18" y="163"/>
                    <a:pt x="18" y="163"/>
                  </a:cubicBezTo>
                  <a:cubicBezTo>
                    <a:pt x="17" y="162"/>
                    <a:pt x="17" y="162"/>
                    <a:pt x="16" y="161"/>
                  </a:cubicBezTo>
                  <a:cubicBezTo>
                    <a:pt x="16" y="157"/>
                    <a:pt x="15" y="154"/>
                    <a:pt x="15" y="150"/>
                  </a:cubicBezTo>
                  <a:cubicBezTo>
                    <a:pt x="16" y="155"/>
                    <a:pt x="18" y="160"/>
                    <a:pt x="20" y="164"/>
                  </a:cubicBezTo>
                  <a:cubicBezTo>
                    <a:pt x="19" y="164"/>
                    <a:pt x="19" y="164"/>
                    <a:pt x="19" y="163"/>
                  </a:cubicBezTo>
                  <a:close/>
                  <a:moveTo>
                    <a:pt x="15" y="169"/>
                  </a:moveTo>
                  <a:cubicBezTo>
                    <a:pt x="15" y="169"/>
                    <a:pt x="15" y="169"/>
                    <a:pt x="15" y="169"/>
                  </a:cubicBezTo>
                  <a:cubicBezTo>
                    <a:pt x="14" y="165"/>
                    <a:pt x="13" y="162"/>
                    <a:pt x="11" y="158"/>
                  </a:cubicBezTo>
                  <a:cubicBezTo>
                    <a:pt x="12" y="160"/>
                    <a:pt x="13" y="162"/>
                    <a:pt x="14" y="164"/>
                  </a:cubicBezTo>
                  <a:cubicBezTo>
                    <a:pt x="14" y="164"/>
                    <a:pt x="14" y="164"/>
                    <a:pt x="14" y="164"/>
                  </a:cubicBezTo>
                  <a:cubicBezTo>
                    <a:pt x="15" y="165"/>
                    <a:pt x="15" y="166"/>
                    <a:pt x="16" y="167"/>
                  </a:cubicBezTo>
                  <a:cubicBezTo>
                    <a:pt x="16" y="168"/>
                    <a:pt x="16" y="168"/>
                    <a:pt x="16" y="168"/>
                  </a:cubicBezTo>
                  <a:cubicBezTo>
                    <a:pt x="16" y="168"/>
                    <a:pt x="15" y="168"/>
                    <a:pt x="15" y="169"/>
                  </a:cubicBezTo>
                  <a:close/>
                  <a:moveTo>
                    <a:pt x="8" y="128"/>
                  </a:moveTo>
                  <a:cubicBezTo>
                    <a:pt x="9" y="129"/>
                    <a:pt x="10" y="128"/>
                    <a:pt x="10" y="128"/>
                  </a:cubicBezTo>
                  <a:cubicBezTo>
                    <a:pt x="10" y="124"/>
                    <a:pt x="9" y="120"/>
                    <a:pt x="9" y="117"/>
                  </a:cubicBezTo>
                  <a:cubicBezTo>
                    <a:pt x="9" y="116"/>
                    <a:pt x="10" y="115"/>
                    <a:pt x="10" y="114"/>
                  </a:cubicBezTo>
                  <a:cubicBezTo>
                    <a:pt x="10" y="121"/>
                    <a:pt x="11" y="129"/>
                    <a:pt x="12" y="137"/>
                  </a:cubicBezTo>
                  <a:cubicBezTo>
                    <a:pt x="12" y="142"/>
                    <a:pt x="13" y="146"/>
                    <a:pt x="13" y="151"/>
                  </a:cubicBezTo>
                  <a:cubicBezTo>
                    <a:pt x="12" y="147"/>
                    <a:pt x="11" y="142"/>
                    <a:pt x="10" y="138"/>
                  </a:cubicBezTo>
                  <a:cubicBezTo>
                    <a:pt x="10" y="136"/>
                    <a:pt x="9" y="134"/>
                    <a:pt x="9" y="133"/>
                  </a:cubicBezTo>
                  <a:cubicBezTo>
                    <a:pt x="9" y="131"/>
                    <a:pt x="8" y="129"/>
                    <a:pt x="8" y="128"/>
                  </a:cubicBezTo>
                  <a:cubicBezTo>
                    <a:pt x="8" y="128"/>
                    <a:pt x="8" y="128"/>
                    <a:pt x="8" y="128"/>
                  </a:cubicBezTo>
                  <a:close/>
                  <a:moveTo>
                    <a:pt x="8" y="106"/>
                  </a:moveTo>
                  <a:cubicBezTo>
                    <a:pt x="8" y="105"/>
                    <a:pt x="9" y="104"/>
                    <a:pt x="9" y="103"/>
                  </a:cubicBezTo>
                  <a:cubicBezTo>
                    <a:pt x="9" y="105"/>
                    <a:pt x="9" y="108"/>
                    <a:pt x="9" y="111"/>
                  </a:cubicBezTo>
                  <a:cubicBezTo>
                    <a:pt x="9" y="109"/>
                    <a:pt x="8" y="108"/>
                    <a:pt x="8" y="106"/>
                  </a:cubicBezTo>
                  <a:close/>
                  <a:moveTo>
                    <a:pt x="9" y="99"/>
                  </a:moveTo>
                  <a:cubicBezTo>
                    <a:pt x="10" y="98"/>
                    <a:pt x="10" y="97"/>
                    <a:pt x="10" y="96"/>
                  </a:cubicBezTo>
                  <a:cubicBezTo>
                    <a:pt x="10" y="97"/>
                    <a:pt x="11" y="97"/>
                    <a:pt x="11" y="97"/>
                  </a:cubicBezTo>
                  <a:cubicBezTo>
                    <a:pt x="11" y="99"/>
                    <a:pt x="10" y="101"/>
                    <a:pt x="10" y="103"/>
                  </a:cubicBezTo>
                  <a:cubicBezTo>
                    <a:pt x="10" y="102"/>
                    <a:pt x="10" y="100"/>
                    <a:pt x="9" y="99"/>
                  </a:cubicBezTo>
                  <a:close/>
                  <a:moveTo>
                    <a:pt x="11" y="149"/>
                  </a:moveTo>
                  <a:cubicBezTo>
                    <a:pt x="12" y="153"/>
                    <a:pt x="13" y="157"/>
                    <a:pt x="14" y="161"/>
                  </a:cubicBezTo>
                  <a:cubicBezTo>
                    <a:pt x="13" y="159"/>
                    <a:pt x="12" y="156"/>
                    <a:pt x="11" y="154"/>
                  </a:cubicBezTo>
                  <a:cubicBezTo>
                    <a:pt x="11" y="152"/>
                    <a:pt x="11" y="150"/>
                    <a:pt x="11" y="149"/>
                  </a:cubicBezTo>
                  <a:close/>
                  <a:moveTo>
                    <a:pt x="14" y="141"/>
                  </a:moveTo>
                  <a:cubicBezTo>
                    <a:pt x="14" y="140"/>
                    <a:pt x="14" y="139"/>
                    <a:pt x="14" y="138"/>
                  </a:cubicBezTo>
                  <a:cubicBezTo>
                    <a:pt x="14" y="136"/>
                    <a:pt x="14" y="134"/>
                    <a:pt x="14" y="132"/>
                  </a:cubicBezTo>
                  <a:cubicBezTo>
                    <a:pt x="14" y="133"/>
                    <a:pt x="14" y="134"/>
                    <a:pt x="15" y="135"/>
                  </a:cubicBezTo>
                  <a:cubicBezTo>
                    <a:pt x="15" y="138"/>
                    <a:pt x="16" y="141"/>
                    <a:pt x="16" y="143"/>
                  </a:cubicBezTo>
                  <a:cubicBezTo>
                    <a:pt x="17" y="147"/>
                    <a:pt x="17" y="152"/>
                    <a:pt x="18" y="156"/>
                  </a:cubicBezTo>
                  <a:cubicBezTo>
                    <a:pt x="17" y="151"/>
                    <a:pt x="15" y="146"/>
                    <a:pt x="14" y="141"/>
                  </a:cubicBezTo>
                  <a:close/>
                  <a:moveTo>
                    <a:pt x="10" y="90"/>
                  </a:moveTo>
                  <a:cubicBezTo>
                    <a:pt x="10" y="91"/>
                    <a:pt x="9" y="92"/>
                    <a:pt x="8" y="92"/>
                  </a:cubicBezTo>
                  <a:cubicBezTo>
                    <a:pt x="9" y="91"/>
                    <a:pt x="10" y="89"/>
                    <a:pt x="12" y="88"/>
                  </a:cubicBezTo>
                  <a:cubicBezTo>
                    <a:pt x="11" y="89"/>
                    <a:pt x="11" y="89"/>
                    <a:pt x="10" y="90"/>
                  </a:cubicBezTo>
                  <a:close/>
                  <a:moveTo>
                    <a:pt x="9" y="93"/>
                  </a:moveTo>
                  <a:cubicBezTo>
                    <a:pt x="9" y="94"/>
                    <a:pt x="9" y="95"/>
                    <a:pt x="9" y="96"/>
                  </a:cubicBezTo>
                  <a:cubicBezTo>
                    <a:pt x="8" y="96"/>
                    <a:pt x="8" y="95"/>
                    <a:pt x="8" y="95"/>
                  </a:cubicBezTo>
                  <a:cubicBezTo>
                    <a:pt x="8" y="95"/>
                    <a:pt x="8" y="95"/>
                    <a:pt x="8" y="95"/>
                  </a:cubicBezTo>
                  <a:cubicBezTo>
                    <a:pt x="8" y="94"/>
                    <a:pt x="9" y="94"/>
                    <a:pt x="9" y="93"/>
                  </a:cubicBezTo>
                  <a:close/>
                  <a:moveTo>
                    <a:pt x="8" y="116"/>
                  </a:moveTo>
                  <a:cubicBezTo>
                    <a:pt x="8" y="117"/>
                    <a:pt x="7" y="117"/>
                    <a:pt x="7" y="118"/>
                  </a:cubicBezTo>
                  <a:cubicBezTo>
                    <a:pt x="7" y="117"/>
                    <a:pt x="7" y="117"/>
                    <a:pt x="7" y="116"/>
                  </a:cubicBezTo>
                  <a:cubicBezTo>
                    <a:pt x="7" y="115"/>
                    <a:pt x="7" y="113"/>
                    <a:pt x="7" y="112"/>
                  </a:cubicBezTo>
                  <a:cubicBezTo>
                    <a:pt x="7" y="113"/>
                    <a:pt x="8" y="115"/>
                    <a:pt x="8" y="116"/>
                  </a:cubicBezTo>
                  <a:close/>
                  <a:moveTo>
                    <a:pt x="8" y="144"/>
                  </a:moveTo>
                  <a:cubicBezTo>
                    <a:pt x="8" y="140"/>
                    <a:pt x="7" y="136"/>
                    <a:pt x="7" y="133"/>
                  </a:cubicBezTo>
                  <a:cubicBezTo>
                    <a:pt x="7" y="133"/>
                    <a:pt x="7" y="134"/>
                    <a:pt x="7" y="134"/>
                  </a:cubicBezTo>
                  <a:cubicBezTo>
                    <a:pt x="8" y="137"/>
                    <a:pt x="8" y="141"/>
                    <a:pt x="8" y="144"/>
                  </a:cubicBezTo>
                  <a:close/>
                  <a:moveTo>
                    <a:pt x="9" y="159"/>
                  </a:moveTo>
                  <a:cubicBezTo>
                    <a:pt x="9" y="158"/>
                    <a:pt x="8" y="157"/>
                    <a:pt x="8" y="157"/>
                  </a:cubicBezTo>
                  <a:cubicBezTo>
                    <a:pt x="8" y="156"/>
                    <a:pt x="8" y="156"/>
                    <a:pt x="8" y="155"/>
                  </a:cubicBezTo>
                  <a:cubicBezTo>
                    <a:pt x="8" y="156"/>
                    <a:pt x="9" y="157"/>
                    <a:pt x="9" y="158"/>
                  </a:cubicBezTo>
                  <a:cubicBezTo>
                    <a:pt x="9" y="158"/>
                    <a:pt x="10" y="158"/>
                    <a:pt x="10" y="158"/>
                  </a:cubicBezTo>
                  <a:cubicBezTo>
                    <a:pt x="11" y="160"/>
                    <a:pt x="12" y="163"/>
                    <a:pt x="12" y="165"/>
                  </a:cubicBezTo>
                  <a:cubicBezTo>
                    <a:pt x="12" y="165"/>
                    <a:pt x="12" y="165"/>
                    <a:pt x="12" y="166"/>
                  </a:cubicBezTo>
                  <a:cubicBezTo>
                    <a:pt x="14" y="171"/>
                    <a:pt x="16" y="176"/>
                    <a:pt x="19" y="181"/>
                  </a:cubicBezTo>
                  <a:cubicBezTo>
                    <a:pt x="20" y="182"/>
                    <a:pt x="20" y="183"/>
                    <a:pt x="20" y="184"/>
                  </a:cubicBezTo>
                  <a:cubicBezTo>
                    <a:pt x="20" y="183"/>
                    <a:pt x="20" y="182"/>
                    <a:pt x="19" y="182"/>
                  </a:cubicBezTo>
                  <a:cubicBezTo>
                    <a:pt x="15" y="174"/>
                    <a:pt x="12" y="166"/>
                    <a:pt x="9" y="159"/>
                  </a:cubicBezTo>
                  <a:close/>
                  <a:moveTo>
                    <a:pt x="18" y="144"/>
                  </a:moveTo>
                  <a:cubicBezTo>
                    <a:pt x="19" y="145"/>
                    <a:pt x="19" y="145"/>
                    <a:pt x="19" y="146"/>
                  </a:cubicBezTo>
                  <a:cubicBezTo>
                    <a:pt x="19" y="147"/>
                    <a:pt x="19" y="147"/>
                    <a:pt x="19" y="148"/>
                  </a:cubicBezTo>
                  <a:cubicBezTo>
                    <a:pt x="21" y="154"/>
                    <a:pt x="23" y="161"/>
                    <a:pt x="25" y="168"/>
                  </a:cubicBezTo>
                  <a:cubicBezTo>
                    <a:pt x="25" y="168"/>
                    <a:pt x="25" y="169"/>
                    <a:pt x="25" y="169"/>
                  </a:cubicBezTo>
                  <a:cubicBezTo>
                    <a:pt x="24" y="168"/>
                    <a:pt x="24" y="168"/>
                    <a:pt x="23" y="168"/>
                  </a:cubicBezTo>
                  <a:cubicBezTo>
                    <a:pt x="22" y="160"/>
                    <a:pt x="20" y="152"/>
                    <a:pt x="18" y="144"/>
                  </a:cubicBezTo>
                  <a:close/>
                  <a:moveTo>
                    <a:pt x="27" y="189"/>
                  </a:moveTo>
                  <a:cubicBezTo>
                    <a:pt x="28" y="191"/>
                    <a:pt x="29" y="193"/>
                    <a:pt x="30" y="195"/>
                  </a:cubicBezTo>
                  <a:cubicBezTo>
                    <a:pt x="30" y="195"/>
                    <a:pt x="30" y="195"/>
                    <a:pt x="29" y="195"/>
                  </a:cubicBezTo>
                  <a:cubicBezTo>
                    <a:pt x="28" y="191"/>
                    <a:pt x="26" y="188"/>
                    <a:pt x="25" y="185"/>
                  </a:cubicBezTo>
                  <a:cubicBezTo>
                    <a:pt x="25" y="187"/>
                    <a:pt x="26" y="188"/>
                    <a:pt x="27" y="189"/>
                  </a:cubicBezTo>
                  <a:close/>
                  <a:moveTo>
                    <a:pt x="30" y="190"/>
                  </a:moveTo>
                  <a:cubicBezTo>
                    <a:pt x="29" y="190"/>
                    <a:pt x="29" y="189"/>
                    <a:pt x="29" y="188"/>
                  </a:cubicBezTo>
                  <a:cubicBezTo>
                    <a:pt x="29" y="189"/>
                    <a:pt x="30" y="190"/>
                    <a:pt x="31" y="191"/>
                  </a:cubicBezTo>
                  <a:cubicBezTo>
                    <a:pt x="32" y="192"/>
                    <a:pt x="32" y="193"/>
                    <a:pt x="32" y="194"/>
                  </a:cubicBezTo>
                  <a:cubicBezTo>
                    <a:pt x="32" y="194"/>
                    <a:pt x="32" y="194"/>
                    <a:pt x="32" y="194"/>
                  </a:cubicBezTo>
                  <a:cubicBezTo>
                    <a:pt x="31" y="193"/>
                    <a:pt x="31" y="192"/>
                    <a:pt x="30" y="190"/>
                  </a:cubicBezTo>
                  <a:close/>
                  <a:moveTo>
                    <a:pt x="31" y="187"/>
                  </a:moveTo>
                  <a:cubicBezTo>
                    <a:pt x="30" y="185"/>
                    <a:pt x="28" y="182"/>
                    <a:pt x="27" y="180"/>
                  </a:cubicBezTo>
                  <a:cubicBezTo>
                    <a:pt x="29" y="182"/>
                    <a:pt x="30" y="184"/>
                    <a:pt x="31" y="186"/>
                  </a:cubicBezTo>
                  <a:cubicBezTo>
                    <a:pt x="31" y="186"/>
                    <a:pt x="31" y="186"/>
                    <a:pt x="32" y="187"/>
                  </a:cubicBezTo>
                  <a:cubicBezTo>
                    <a:pt x="33" y="189"/>
                    <a:pt x="35" y="192"/>
                    <a:pt x="36" y="195"/>
                  </a:cubicBezTo>
                  <a:cubicBezTo>
                    <a:pt x="36" y="195"/>
                    <a:pt x="36" y="195"/>
                    <a:pt x="36" y="195"/>
                  </a:cubicBezTo>
                  <a:cubicBezTo>
                    <a:pt x="36" y="194"/>
                    <a:pt x="35" y="194"/>
                    <a:pt x="35" y="193"/>
                  </a:cubicBezTo>
                  <a:cubicBezTo>
                    <a:pt x="34" y="192"/>
                    <a:pt x="34" y="192"/>
                    <a:pt x="33" y="191"/>
                  </a:cubicBezTo>
                  <a:cubicBezTo>
                    <a:pt x="32" y="190"/>
                    <a:pt x="32" y="188"/>
                    <a:pt x="31" y="187"/>
                  </a:cubicBezTo>
                  <a:close/>
                  <a:moveTo>
                    <a:pt x="37" y="206"/>
                  </a:moveTo>
                  <a:cubicBezTo>
                    <a:pt x="39" y="208"/>
                    <a:pt x="41" y="210"/>
                    <a:pt x="43" y="212"/>
                  </a:cubicBezTo>
                  <a:cubicBezTo>
                    <a:pt x="42" y="211"/>
                    <a:pt x="41" y="211"/>
                    <a:pt x="40" y="210"/>
                  </a:cubicBezTo>
                  <a:cubicBezTo>
                    <a:pt x="40" y="210"/>
                    <a:pt x="40" y="210"/>
                    <a:pt x="39" y="209"/>
                  </a:cubicBezTo>
                  <a:cubicBezTo>
                    <a:pt x="38" y="207"/>
                    <a:pt x="36" y="205"/>
                    <a:pt x="34" y="204"/>
                  </a:cubicBezTo>
                  <a:cubicBezTo>
                    <a:pt x="35" y="204"/>
                    <a:pt x="36" y="205"/>
                    <a:pt x="37" y="206"/>
                  </a:cubicBezTo>
                  <a:close/>
                  <a:moveTo>
                    <a:pt x="41" y="205"/>
                  </a:moveTo>
                  <a:cubicBezTo>
                    <a:pt x="41" y="204"/>
                    <a:pt x="40" y="203"/>
                    <a:pt x="40" y="203"/>
                  </a:cubicBezTo>
                  <a:cubicBezTo>
                    <a:pt x="40" y="203"/>
                    <a:pt x="40" y="203"/>
                    <a:pt x="40" y="203"/>
                  </a:cubicBezTo>
                  <a:cubicBezTo>
                    <a:pt x="42" y="205"/>
                    <a:pt x="44" y="208"/>
                    <a:pt x="46" y="211"/>
                  </a:cubicBezTo>
                  <a:cubicBezTo>
                    <a:pt x="45" y="209"/>
                    <a:pt x="43" y="207"/>
                    <a:pt x="41" y="205"/>
                  </a:cubicBezTo>
                  <a:close/>
                  <a:moveTo>
                    <a:pt x="43" y="212"/>
                  </a:moveTo>
                  <a:cubicBezTo>
                    <a:pt x="44" y="212"/>
                    <a:pt x="44" y="213"/>
                    <a:pt x="45" y="213"/>
                  </a:cubicBezTo>
                  <a:cubicBezTo>
                    <a:pt x="45" y="213"/>
                    <a:pt x="45" y="213"/>
                    <a:pt x="45" y="213"/>
                  </a:cubicBezTo>
                  <a:cubicBezTo>
                    <a:pt x="46" y="214"/>
                    <a:pt x="47" y="215"/>
                    <a:pt x="49" y="216"/>
                  </a:cubicBezTo>
                  <a:cubicBezTo>
                    <a:pt x="47" y="214"/>
                    <a:pt x="45" y="213"/>
                    <a:pt x="43" y="212"/>
                  </a:cubicBezTo>
                  <a:cubicBezTo>
                    <a:pt x="43" y="212"/>
                    <a:pt x="43" y="212"/>
                    <a:pt x="43" y="212"/>
                  </a:cubicBezTo>
                  <a:close/>
                  <a:moveTo>
                    <a:pt x="44" y="215"/>
                  </a:moveTo>
                  <a:cubicBezTo>
                    <a:pt x="45" y="215"/>
                    <a:pt x="45" y="215"/>
                    <a:pt x="45" y="216"/>
                  </a:cubicBezTo>
                  <a:cubicBezTo>
                    <a:pt x="45" y="216"/>
                    <a:pt x="45" y="216"/>
                    <a:pt x="45" y="216"/>
                  </a:cubicBezTo>
                  <a:cubicBezTo>
                    <a:pt x="45" y="217"/>
                    <a:pt x="46" y="217"/>
                    <a:pt x="46" y="217"/>
                  </a:cubicBezTo>
                  <a:cubicBezTo>
                    <a:pt x="45" y="216"/>
                    <a:pt x="44" y="216"/>
                    <a:pt x="44" y="215"/>
                  </a:cubicBezTo>
                  <a:cubicBezTo>
                    <a:pt x="44" y="215"/>
                    <a:pt x="44" y="215"/>
                    <a:pt x="44" y="215"/>
                  </a:cubicBezTo>
                  <a:close/>
                  <a:moveTo>
                    <a:pt x="50" y="222"/>
                  </a:moveTo>
                  <a:cubicBezTo>
                    <a:pt x="51" y="222"/>
                    <a:pt x="51" y="222"/>
                    <a:pt x="51" y="223"/>
                  </a:cubicBezTo>
                  <a:cubicBezTo>
                    <a:pt x="49" y="221"/>
                    <a:pt x="47" y="219"/>
                    <a:pt x="45" y="217"/>
                  </a:cubicBezTo>
                  <a:cubicBezTo>
                    <a:pt x="46" y="219"/>
                    <a:pt x="48" y="220"/>
                    <a:pt x="50" y="222"/>
                  </a:cubicBezTo>
                  <a:close/>
                  <a:moveTo>
                    <a:pt x="73" y="227"/>
                  </a:moveTo>
                  <a:cubicBezTo>
                    <a:pt x="72" y="226"/>
                    <a:pt x="70" y="226"/>
                    <a:pt x="69" y="225"/>
                  </a:cubicBezTo>
                  <a:cubicBezTo>
                    <a:pt x="68" y="223"/>
                    <a:pt x="67" y="222"/>
                    <a:pt x="66" y="221"/>
                  </a:cubicBezTo>
                  <a:cubicBezTo>
                    <a:pt x="74" y="225"/>
                    <a:pt x="81" y="229"/>
                    <a:pt x="88" y="235"/>
                  </a:cubicBezTo>
                  <a:cubicBezTo>
                    <a:pt x="87" y="235"/>
                    <a:pt x="86" y="234"/>
                    <a:pt x="86" y="234"/>
                  </a:cubicBezTo>
                  <a:cubicBezTo>
                    <a:pt x="81" y="232"/>
                    <a:pt x="77" y="229"/>
                    <a:pt x="73" y="227"/>
                  </a:cubicBezTo>
                  <a:close/>
                  <a:moveTo>
                    <a:pt x="81" y="225"/>
                  </a:moveTo>
                  <a:cubicBezTo>
                    <a:pt x="82" y="226"/>
                    <a:pt x="84" y="227"/>
                    <a:pt x="85" y="229"/>
                  </a:cubicBezTo>
                  <a:cubicBezTo>
                    <a:pt x="84" y="228"/>
                    <a:pt x="83" y="227"/>
                    <a:pt x="81" y="226"/>
                  </a:cubicBezTo>
                  <a:cubicBezTo>
                    <a:pt x="81" y="226"/>
                    <a:pt x="81" y="226"/>
                    <a:pt x="81" y="225"/>
                  </a:cubicBezTo>
                  <a:close/>
                  <a:moveTo>
                    <a:pt x="82" y="223"/>
                  </a:moveTo>
                  <a:cubicBezTo>
                    <a:pt x="81" y="223"/>
                    <a:pt x="81" y="223"/>
                    <a:pt x="81" y="224"/>
                  </a:cubicBezTo>
                  <a:cubicBezTo>
                    <a:pt x="81" y="224"/>
                    <a:pt x="81" y="223"/>
                    <a:pt x="80" y="223"/>
                  </a:cubicBezTo>
                  <a:cubicBezTo>
                    <a:pt x="79" y="221"/>
                    <a:pt x="78" y="219"/>
                    <a:pt x="77" y="216"/>
                  </a:cubicBezTo>
                  <a:cubicBezTo>
                    <a:pt x="79" y="218"/>
                    <a:pt x="81" y="220"/>
                    <a:pt x="83" y="222"/>
                  </a:cubicBezTo>
                  <a:cubicBezTo>
                    <a:pt x="83" y="222"/>
                    <a:pt x="83" y="222"/>
                    <a:pt x="83" y="223"/>
                  </a:cubicBezTo>
                  <a:cubicBezTo>
                    <a:pt x="86" y="225"/>
                    <a:pt x="89" y="228"/>
                    <a:pt x="93" y="230"/>
                  </a:cubicBezTo>
                  <a:cubicBezTo>
                    <a:pt x="93" y="230"/>
                    <a:pt x="93" y="230"/>
                    <a:pt x="93" y="231"/>
                  </a:cubicBezTo>
                  <a:cubicBezTo>
                    <a:pt x="89" y="229"/>
                    <a:pt x="86" y="226"/>
                    <a:pt x="82" y="223"/>
                  </a:cubicBezTo>
                  <a:close/>
                  <a:moveTo>
                    <a:pt x="98" y="240"/>
                  </a:moveTo>
                  <a:cubicBezTo>
                    <a:pt x="98" y="240"/>
                    <a:pt x="99" y="239"/>
                    <a:pt x="99" y="239"/>
                  </a:cubicBezTo>
                  <a:cubicBezTo>
                    <a:pt x="99" y="239"/>
                    <a:pt x="99" y="239"/>
                    <a:pt x="99" y="239"/>
                  </a:cubicBezTo>
                  <a:cubicBezTo>
                    <a:pt x="99" y="239"/>
                    <a:pt x="99" y="239"/>
                    <a:pt x="99" y="239"/>
                  </a:cubicBezTo>
                  <a:cubicBezTo>
                    <a:pt x="99" y="239"/>
                    <a:pt x="99" y="239"/>
                    <a:pt x="99" y="239"/>
                  </a:cubicBezTo>
                  <a:cubicBezTo>
                    <a:pt x="98" y="238"/>
                    <a:pt x="97" y="237"/>
                    <a:pt x="96" y="236"/>
                  </a:cubicBezTo>
                  <a:cubicBezTo>
                    <a:pt x="97" y="237"/>
                    <a:pt x="97" y="237"/>
                    <a:pt x="98" y="237"/>
                  </a:cubicBezTo>
                  <a:cubicBezTo>
                    <a:pt x="98" y="237"/>
                    <a:pt x="98" y="238"/>
                    <a:pt x="98" y="238"/>
                  </a:cubicBezTo>
                  <a:cubicBezTo>
                    <a:pt x="100" y="239"/>
                    <a:pt x="102" y="240"/>
                    <a:pt x="104" y="241"/>
                  </a:cubicBezTo>
                  <a:cubicBezTo>
                    <a:pt x="102" y="241"/>
                    <a:pt x="101" y="241"/>
                    <a:pt x="99" y="241"/>
                  </a:cubicBezTo>
                  <a:cubicBezTo>
                    <a:pt x="97" y="239"/>
                    <a:pt x="95" y="238"/>
                    <a:pt x="93" y="237"/>
                  </a:cubicBezTo>
                  <a:cubicBezTo>
                    <a:pt x="91" y="236"/>
                    <a:pt x="90" y="235"/>
                    <a:pt x="89" y="234"/>
                  </a:cubicBezTo>
                  <a:cubicBezTo>
                    <a:pt x="92" y="236"/>
                    <a:pt x="95" y="238"/>
                    <a:pt x="98" y="240"/>
                  </a:cubicBezTo>
                  <a:close/>
                  <a:moveTo>
                    <a:pt x="96" y="243"/>
                  </a:moveTo>
                  <a:cubicBezTo>
                    <a:pt x="99" y="244"/>
                    <a:pt x="102" y="244"/>
                    <a:pt x="105" y="244"/>
                  </a:cubicBezTo>
                  <a:cubicBezTo>
                    <a:pt x="107" y="245"/>
                    <a:pt x="109" y="245"/>
                    <a:pt x="112" y="246"/>
                  </a:cubicBezTo>
                  <a:cubicBezTo>
                    <a:pt x="109" y="246"/>
                    <a:pt x="107" y="246"/>
                    <a:pt x="104" y="246"/>
                  </a:cubicBezTo>
                  <a:cubicBezTo>
                    <a:pt x="101" y="245"/>
                    <a:pt x="99" y="244"/>
                    <a:pt x="96" y="244"/>
                  </a:cubicBezTo>
                  <a:cubicBezTo>
                    <a:pt x="96" y="244"/>
                    <a:pt x="96" y="243"/>
                    <a:pt x="96" y="243"/>
                  </a:cubicBezTo>
                  <a:close/>
                  <a:moveTo>
                    <a:pt x="109" y="242"/>
                  </a:moveTo>
                  <a:cubicBezTo>
                    <a:pt x="106" y="241"/>
                    <a:pt x="104" y="240"/>
                    <a:pt x="101" y="238"/>
                  </a:cubicBezTo>
                  <a:cubicBezTo>
                    <a:pt x="104" y="239"/>
                    <a:pt x="106" y="239"/>
                    <a:pt x="108" y="239"/>
                  </a:cubicBezTo>
                  <a:cubicBezTo>
                    <a:pt x="110" y="241"/>
                    <a:pt x="113" y="242"/>
                    <a:pt x="115" y="243"/>
                  </a:cubicBezTo>
                  <a:cubicBezTo>
                    <a:pt x="113" y="243"/>
                    <a:pt x="111" y="243"/>
                    <a:pt x="109" y="242"/>
                  </a:cubicBezTo>
                  <a:close/>
                  <a:moveTo>
                    <a:pt x="122" y="241"/>
                  </a:moveTo>
                  <a:cubicBezTo>
                    <a:pt x="122" y="241"/>
                    <a:pt x="122" y="240"/>
                    <a:pt x="122" y="240"/>
                  </a:cubicBezTo>
                  <a:cubicBezTo>
                    <a:pt x="122" y="240"/>
                    <a:pt x="122" y="240"/>
                    <a:pt x="122" y="240"/>
                  </a:cubicBezTo>
                  <a:cubicBezTo>
                    <a:pt x="123" y="240"/>
                    <a:pt x="124" y="241"/>
                    <a:pt x="125" y="241"/>
                  </a:cubicBezTo>
                  <a:cubicBezTo>
                    <a:pt x="126" y="241"/>
                    <a:pt x="127" y="240"/>
                    <a:pt x="126" y="240"/>
                  </a:cubicBezTo>
                  <a:cubicBezTo>
                    <a:pt x="126" y="240"/>
                    <a:pt x="126" y="240"/>
                    <a:pt x="126" y="240"/>
                  </a:cubicBezTo>
                  <a:cubicBezTo>
                    <a:pt x="129" y="240"/>
                    <a:pt x="131" y="239"/>
                    <a:pt x="134" y="239"/>
                  </a:cubicBezTo>
                  <a:cubicBezTo>
                    <a:pt x="131" y="240"/>
                    <a:pt x="127" y="241"/>
                    <a:pt x="124" y="242"/>
                  </a:cubicBezTo>
                  <a:cubicBezTo>
                    <a:pt x="123" y="242"/>
                    <a:pt x="122" y="241"/>
                    <a:pt x="122" y="241"/>
                  </a:cubicBezTo>
                  <a:close/>
                  <a:moveTo>
                    <a:pt x="127" y="244"/>
                  </a:moveTo>
                  <a:cubicBezTo>
                    <a:pt x="129" y="244"/>
                    <a:pt x="131" y="244"/>
                    <a:pt x="133" y="244"/>
                  </a:cubicBezTo>
                  <a:cubicBezTo>
                    <a:pt x="131" y="244"/>
                    <a:pt x="129" y="244"/>
                    <a:pt x="127" y="245"/>
                  </a:cubicBezTo>
                  <a:cubicBezTo>
                    <a:pt x="127" y="244"/>
                    <a:pt x="127" y="244"/>
                    <a:pt x="127" y="244"/>
                  </a:cubicBezTo>
                  <a:close/>
                  <a:moveTo>
                    <a:pt x="127" y="243"/>
                  </a:moveTo>
                  <a:cubicBezTo>
                    <a:pt x="136" y="240"/>
                    <a:pt x="146" y="238"/>
                    <a:pt x="155" y="237"/>
                  </a:cubicBezTo>
                  <a:cubicBezTo>
                    <a:pt x="155" y="237"/>
                    <a:pt x="155" y="237"/>
                    <a:pt x="155" y="237"/>
                  </a:cubicBezTo>
                  <a:cubicBezTo>
                    <a:pt x="146" y="239"/>
                    <a:pt x="137" y="242"/>
                    <a:pt x="127" y="243"/>
                  </a:cubicBezTo>
                  <a:close/>
                  <a:moveTo>
                    <a:pt x="140" y="245"/>
                  </a:moveTo>
                  <a:cubicBezTo>
                    <a:pt x="143" y="245"/>
                    <a:pt x="145" y="245"/>
                    <a:pt x="148" y="244"/>
                  </a:cubicBezTo>
                  <a:cubicBezTo>
                    <a:pt x="150" y="244"/>
                    <a:pt x="153" y="244"/>
                    <a:pt x="155" y="243"/>
                  </a:cubicBezTo>
                  <a:cubicBezTo>
                    <a:pt x="152" y="244"/>
                    <a:pt x="149" y="245"/>
                    <a:pt x="146" y="245"/>
                  </a:cubicBezTo>
                  <a:cubicBezTo>
                    <a:pt x="144" y="245"/>
                    <a:pt x="142" y="246"/>
                    <a:pt x="140" y="246"/>
                  </a:cubicBezTo>
                  <a:cubicBezTo>
                    <a:pt x="139" y="246"/>
                    <a:pt x="138" y="246"/>
                    <a:pt x="136" y="246"/>
                  </a:cubicBezTo>
                  <a:cubicBezTo>
                    <a:pt x="138" y="246"/>
                    <a:pt x="139" y="246"/>
                    <a:pt x="140" y="245"/>
                  </a:cubicBezTo>
                  <a:close/>
                  <a:moveTo>
                    <a:pt x="147" y="243"/>
                  </a:moveTo>
                  <a:cubicBezTo>
                    <a:pt x="146" y="243"/>
                    <a:pt x="144" y="243"/>
                    <a:pt x="142" y="243"/>
                  </a:cubicBezTo>
                  <a:cubicBezTo>
                    <a:pt x="150" y="242"/>
                    <a:pt x="157" y="240"/>
                    <a:pt x="164" y="237"/>
                  </a:cubicBezTo>
                  <a:cubicBezTo>
                    <a:pt x="165" y="237"/>
                    <a:pt x="165" y="236"/>
                    <a:pt x="165" y="236"/>
                  </a:cubicBezTo>
                  <a:cubicBezTo>
                    <a:pt x="165" y="236"/>
                    <a:pt x="165" y="236"/>
                    <a:pt x="165" y="236"/>
                  </a:cubicBezTo>
                  <a:cubicBezTo>
                    <a:pt x="165" y="236"/>
                    <a:pt x="166" y="236"/>
                    <a:pt x="166" y="236"/>
                  </a:cubicBezTo>
                  <a:cubicBezTo>
                    <a:pt x="169" y="236"/>
                    <a:pt x="172" y="235"/>
                    <a:pt x="175" y="234"/>
                  </a:cubicBezTo>
                  <a:cubicBezTo>
                    <a:pt x="175" y="234"/>
                    <a:pt x="174" y="234"/>
                    <a:pt x="174" y="234"/>
                  </a:cubicBezTo>
                  <a:cubicBezTo>
                    <a:pt x="174" y="235"/>
                    <a:pt x="174" y="235"/>
                    <a:pt x="174" y="235"/>
                  </a:cubicBezTo>
                  <a:cubicBezTo>
                    <a:pt x="169" y="237"/>
                    <a:pt x="164" y="239"/>
                    <a:pt x="160" y="242"/>
                  </a:cubicBezTo>
                  <a:cubicBezTo>
                    <a:pt x="160" y="242"/>
                    <a:pt x="159" y="242"/>
                    <a:pt x="159" y="242"/>
                  </a:cubicBezTo>
                  <a:cubicBezTo>
                    <a:pt x="155" y="242"/>
                    <a:pt x="151" y="242"/>
                    <a:pt x="147" y="243"/>
                  </a:cubicBezTo>
                  <a:close/>
                  <a:moveTo>
                    <a:pt x="168" y="234"/>
                  </a:moveTo>
                  <a:cubicBezTo>
                    <a:pt x="168" y="234"/>
                    <a:pt x="168" y="233"/>
                    <a:pt x="169" y="233"/>
                  </a:cubicBezTo>
                  <a:cubicBezTo>
                    <a:pt x="172" y="231"/>
                    <a:pt x="175" y="229"/>
                    <a:pt x="178" y="226"/>
                  </a:cubicBezTo>
                  <a:cubicBezTo>
                    <a:pt x="182" y="224"/>
                    <a:pt x="186" y="221"/>
                    <a:pt x="190" y="218"/>
                  </a:cubicBezTo>
                  <a:cubicBezTo>
                    <a:pt x="188" y="220"/>
                    <a:pt x="186" y="223"/>
                    <a:pt x="184" y="225"/>
                  </a:cubicBezTo>
                  <a:cubicBezTo>
                    <a:pt x="184" y="225"/>
                    <a:pt x="184" y="225"/>
                    <a:pt x="184" y="225"/>
                  </a:cubicBezTo>
                  <a:cubicBezTo>
                    <a:pt x="183" y="226"/>
                    <a:pt x="182" y="227"/>
                    <a:pt x="181" y="228"/>
                  </a:cubicBezTo>
                  <a:cubicBezTo>
                    <a:pt x="181" y="228"/>
                    <a:pt x="181" y="228"/>
                    <a:pt x="181" y="229"/>
                  </a:cubicBezTo>
                  <a:cubicBezTo>
                    <a:pt x="180" y="229"/>
                    <a:pt x="180" y="229"/>
                    <a:pt x="180" y="230"/>
                  </a:cubicBezTo>
                  <a:cubicBezTo>
                    <a:pt x="176" y="232"/>
                    <a:pt x="172" y="233"/>
                    <a:pt x="168" y="234"/>
                  </a:cubicBezTo>
                  <a:close/>
                  <a:moveTo>
                    <a:pt x="198" y="221"/>
                  </a:moveTo>
                  <a:cubicBezTo>
                    <a:pt x="198" y="221"/>
                    <a:pt x="199" y="220"/>
                    <a:pt x="199" y="220"/>
                  </a:cubicBezTo>
                  <a:cubicBezTo>
                    <a:pt x="199" y="220"/>
                    <a:pt x="199" y="220"/>
                    <a:pt x="199" y="221"/>
                  </a:cubicBezTo>
                  <a:cubicBezTo>
                    <a:pt x="198" y="221"/>
                    <a:pt x="197" y="222"/>
                    <a:pt x="196" y="223"/>
                  </a:cubicBezTo>
                  <a:cubicBezTo>
                    <a:pt x="196" y="223"/>
                    <a:pt x="196" y="223"/>
                    <a:pt x="196" y="223"/>
                  </a:cubicBezTo>
                  <a:cubicBezTo>
                    <a:pt x="196" y="222"/>
                    <a:pt x="197" y="222"/>
                    <a:pt x="198" y="221"/>
                  </a:cubicBezTo>
                  <a:close/>
                  <a:moveTo>
                    <a:pt x="192" y="219"/>
                  </a:moveTo>
                  <a:cubicBezTo>
                    <a:pt x="193" y="218"/>
                    <a:pt x="193" y="218"/>
                    <a:pt x="194" y="217"/>
                  </a:cubicBezTo>
                  <a:cubicBezTo>
                    <a:pt x="196" y="215"/>
                    <a:pt x="198" y="214"/>
                    <a:pt x="200" y="212"/>
                  </a:cubicBezTo>
                  <a:cubicBezTo>
                    <a:pt x="197" y="214"/>
                    <a:pt x="195" y="217"/>
                    <a:pt x="192" y="219"/>
                  </a:cubicBezTo>
                  <a:close/>
                  <a:moveTo>
                    <a:pt x="229" y="185"/>
                  </a:moveTo>
                  <a:cubicBezTo>
                    <a:pt x="231" y="183"/>
                    <a:pt x="232" y="181"/>
                    <a:pt x="233" y="179"/>
                  </a:cubicBezTo>
                  <a:cubicBezTo>
                    <a:pt x="234" y="177"/>
                    <a:pt x="235" y="175"/>
                    <a:pt x="237" y="172"/>
                  </a:cubicBezTo>
                  <a:cubicBezTo>
                    <a:pt x="237" y="172"/>
                    <a:pt x="237" y="172"/>
                    <a:pt x="237" y="172"/>
                  </a:cubicBezTo>
                  <a:cubicBezTo>
                    <a:pt x="236" y="174"/>
                    <a:pt x="236" y="176"/>
                    <a:pt x="235" y="177"/>
                  </a:cubicBezTo>
                  <a:cubicBezTo>
                    <a:pt x="235" y="178"/>
                    <a:pt x="234" y="179"/>
                    <a:pt x="234" y="180"/>
                  </a:cubicBezTo>
                  <a:cubicBezTo>
                    <a:pt x="232" y="183"/>
                    <a:pt x="230" y="185"/>
                    <a:pt x="228" y="188"/>
                  </a:cubicBezTo>
                  <a:cubicBezTo>
                    <a:pt x="229" y="187"/>
                    <a:pt x="229" y="186"/>
                    <a:pt x="229" y="185"/>
                  </a:cubicBezTo>
                  <a:close/>
                  <a:moveTo>
                    <a:pt x="233" y="152"/>
                  </a:moveTo>
                  <a:cubicBezTo>
                    <a:pt x="234" y="142"/>
                    <a:pt x="235" y="131"/>
                    <a:pt x="236" y="120"/>
                  </a:cubicBezTo>
                  <a:cubicBezTo>
                    <a:pt x="236" y="120"/>
                    <a:pt x="236" y="120"/>
                    <a:pt x="237" y="120"/>
                  </a:cubicBezTo>
                  <a:cubicBezTo>
                    <a:pt x="237" y="121"/>
                    <a:pt x="237" y="122"/>
                    <a:pt x="237" y="122"/>
                  </a:cubicBezTo>
                  <a:cubicBezTo>
                    <a:pt x="237" y="123"/>
                    <a:pt x="237" y="124"/>
                    <a:pt x="237" y="125"/>
                  </a:cubicBezTo>
                  <a:cubicBezTo>
                    <a:pt x="237" y="134"/>
                    <a:pt x="235" y="143"/>
                    <a:pt x="233" y="152"/>
                  </a:cubicBezTo>
                  <a:close/>
                  <a:moveTo>
                    <a:pt x="237" y="112"/>
                  </a:moveTo>
                  <a:cubicBezTo>
                    <a:pt x="237" y="112"/>
                    <a:pt x="237" y="111"/>
                    <a:pt x="237" y="110"/>
                  </a:cubicBezTo>
                  <a:cubicBezTo>
                    <a:pt x="237" y="112"/>
                    <a:pt x="238" y="113"/>
                    <a:pt x="238" y="115"/>
                  </a:cubicBezTo>
                  <a:cubicBezTo>
                    <a:pt x="238" y="115"/>
                    <a:pt x="238" y="116"/>
                    <a:pt x="238" y="117"/>
                  </a:cubicBezTo>
                  <a:cubicBezTo>
                    <a:pt x="238" y="115"/>
                    <a:pt x="237" y="114"/>
                    <a:pt x="237" y="112"/>
                  </a:cubicBezTo>
                  <a:close/>
                  <a:moveTo>
                    <a:pt x="236" y="94"/>
                  </a:moveTo>
                  <a:cubicBezTo>
                    <a:pt x="237" y="98"/>
                    <a:pt x="238" y="101"/>
                    <a:pt x="239" y="105"/>
                  </a:cubicBezTo>
                  <a:cubicBezTo>
                    <a:pt x="239" y="104"/>
                    <a:pt x="239" y="103"/>
                    <a:pt x="238" y="103"/>
                  </a:cubicBezTo>
                  <a:cubicBezTo>
                    <a:pt x="238" y="100"/>
                    <a:pt x="237" y="97"/>
                    <a:pt x="236" y="94"/>
                  </a:cubicBezTo>
                  <a:close/>
                  <a:moveTo>
                    <a:pt x="239" y="156"/>
                  </a:moveTo>
                  <a:cubicBezTo>
                    <a:pt x="239" y="156"/>
                    <a:pt x="239" y="155"/>
                    <a:pt x="240" y="155"/>
                  </a:cubicBezTo>
                  <a:cubicBezTo>
                    <a:pt x="240" y="156"/>
                    <a:pt x="239" y="157"/>
                    <a:pt x="239" y="158"/>
                  </a:cubicBezTo>
                  <a:cubicBezTo>
                    <a:pt x="239" y="158"/>
                    <a:pt x="239" y="159"/>
                    <a:pt x="238" y="160"/>
                  </a:cubicBezTo>
                  <a:cubicBezTo>
                    <a:pt x="239" y="158"/>
                    <a:pt x="239" y="157"/>
                    <a:pt x="239" y="156"/>
                  </a:cubicBezTo>
                  <a:close/>
                  <a:moveTo>
                    <a:pt x="239" y="153"/>
                  </a:moveTo>
                  <a:cubicBezTo>
                    <a:pt x="239" y="151"/>
                    <a:pt x="239" y="150"/>
                    <a:pt x="240" y="148"/>
                  </a:cubicBezTo>
                  <a:cubicBezTo>
                    <a:pt x="241" y="140"/>
                    <a:pt x="241" y="132"/>
                    <a:pt x="241" y="124"/>
                  </a:cubicBezTo>
                  <a:cubicBezTo>
                    <a:pt x="241" y="124"/>
                    <a:pt x="242" y="125"/>
                    <a:pt x="242" y="126"/>
                  </a:cubicBezTo>
                  <a:cubicBezTo>
                    <a:pt x="242" y="127"/>
                    <a:pt x="243" y="127"/>
                    <a:pt x="243" y="127"/>
                  </a:cubicBezTo>
                  <a:cubicBezTo>
                    <a:pt x="243" y="127"/>
                    <a:pt x="243" y="127"/>
                    <a:pt x="243" y="127"/>
                  </a:cubicBezTo>
                  <a:cubicBezTo>
                    <a:pt x="243" y="127"/>
                    <a:pt x="243" y="127"/>
                    <a:pt x="243" y="127"/>
                  </a:cubicBezTo>
                  <a:cubicBezTo>
                    <a:pt x="243" y="136"/>
                    <a:pt x="242" y="144"/>
                    <a:pt x="240" y="153"/>
                  </a:cubicBezTo>
                  <a:cubicBezTo>
                    <a:pt x="240" y="153"/>
                    <a:pt x="240" y="153"/>
                    <a:pt x="240" y="153"/>
                  </a:cubicBezTo>
                  <a:cubicBezTo>
                    <a:pt x="240" y="153"/>
                    <a:pt x="239" y="153"/>
                    <a:pt x="239" y="153"/>
                  </a:cubicBezTo>
                  <a:close/>
                  <a:moveTo>
                    <a:pt x="244" y="139"/>
                  </a:moveTo>
                  <a:cubicBezTo>
                    <a:pt x="245" y="141"/>
                    <a:pt x="245" y="143"/>
                    <a:pt x="245" y="145"/>
                  </a:cubicBezTo>
                  <a:cubicBezTo>
                    <a:pt x="245" y="146"/>
                    <a:pt x="245" y="147"/>
                    <a:pt x="244" y="148"/>
                  </a:cubicBezTo>
                  <a:cubicBezTo>
                    <a:pt x="244" y="148"/>
                    <a:pt x="244" y="148"/>
                    <a:pt x="244" y="148"/>
                  </a:cubicBezTo>
                  <a:cubicBezTo>
                    <a:pt x="244" y="150"/>
                    <a:pt x="243" y="151"/>
                    <a:pt x="243" y="153"/>
                  </a:cubicBezTo>
                  <a:cubicBezTo>
                    <a:pt x="243" y="155"/>
                    <a:pt x="242" y="156"/>
                    <a:pt x="242" y="158"/>
                  </a:cubicBezTo>
                  <a:cubicBezTo>
                    <a:pt x="243" y="152"/>
                    <a:pt x="244" y="145"/>
                    <a:pt x="244" y="139"/>
                  </a:cubicBezTo>
                  <a:close/>
                  <a:moveTo>
                    <a:pt x="245" y="135"/>
                  </a:moveTo>
                  <a:cubicBezTo>
                    <a:pt x="245" y="132"/>
                    <a:pt x="245" y="129"/>
                    <a:pt x="245" y="126"/>
                  </a:cubicBezTo>
                  <a:cubicBezTo>
                    <a:pt x="245" y="126"/>
                    <a:pt x="245" y="126"/>
                    <a:pt x="245" y="127"/>
                  </a:cubicBezTo>
                  <a:cubicBezTo>
                    <a:pt x="245" y="127"/>
                    <a:pt x="245" y="127"/>
                    <a:pt x="246" y="127"/>
                  </a:cubicBezTo>
                  <a:cubicBezTo>
                    <a:pt x="246" y="131"/>
                    <a:pt x="246" y="135"/>
                    <a:pt x="246" y="140"/>
                  </a:cubicBezTo>
                  <a:cubicBezTo>
                    <a:pt x="246" y="138"/>
                    <a:pt x="245" y="137"/>
                    <a:pt x="245" y="136"/>
                  </a:cubicBezTo>
                  <a:cubicBezTo>
                    <a:pt x="245" y="135"/>
                    <a:pt x="245" y="135"/>
                    <a:pt x="245" y="135"/>
                  </a:cubicBezTo>
                  <a:close/>
                  <a:moveTo>
                    <a:pt x="245" y="95"/>
                  </a:moveTo>
                  <a:cubicBezTo>
                    <a:pt x="247" y="99"/>
                    <a:pt x="248" y="103"/>
                    <a:pt x="248" y="107"/>
                  </a:cubicBezTo>
                  <a:cubicBezTo>
                    <a:pt x="248" y="103"/>
                    <a:pt x="246" y="99"/>
                    <a:pt x="245" y="95"/>
                  </a:cubicBezTo>
                  <a:close/>
                  <a:moveTo>
                    <a:pt x="247" y="129"/>
                  </a:moveTo>
                  <a:cubicBezTo>
                    <a:pt x="247" y="129"/>
                    <a:pt x="247" y="129"/>
                    <a:pt x="248" y="128"/>
                  </a:cubicBezTo>
                  <a:cubicBezTo>
                    <a:pt x="247" y="130"/>
                    <a:pt x="247" y="132"/>
                    <a:pt x="247" y="133"/>
                  </a:cubicBezTo>
                  <a:cubicBezTo>
                    <a:pt x="247" y="132"/>
                    <a:pt x="247" y="130"/>
                    <a:pt x="247" y="129"/>
                  </a:cubicBezTo>
                  <a:close/>
                  <a:moveTo>
                    <a:pt x="247" y="123"/>
                  </a:moveTo>
                  <a:cubicBezTo>
                    <a:pt x="247" y="120"/>
                    <a:pt x="247" y="116"/>
                    <a:pt x="247" y="112"/>
                  </a:cubicBezTo>
                  <a:cubicBezTo>
                    <a:pt x="248" y="114"/>
                    <a:pt x="248" y="117"/>
                    <a:pt x="249" y="119"/>
                  </a:cubicBezTo>
                  <a:cubicBezTo>
                    <a:pt x="248" y="122"/>
                    <a:pt x="248" y="125"/>
                    <a:pt x="248" y="127"/>
                  </a:cubicBezTo>
                  <a:cubicBezTo>
                    <a:pt x="248" y="126"/>
                    <a:pt x="247" y="125"/>
                    <a:pt x="247" y="123"/>
                  </a:cubicBezTo>
                  <a:close/>
                  <a:moveTo>
                    <a:pt x="225" y="50"/>
                  </a:moveTo>
                  <a:cubicBezTo>
                    <a:pt x="223" y="47"/>
                    <a:pt x="220" y="45"/>
                    <a:pt x="218" y="42"/>
                  </a:cubicBezTo>
                  <a:cubicBezTo>
                    <a:pt x="218" y="42"/>
                    <a:pt x="217" y="42"/>
                    <a:pt x="217" y="43"/>
                  </a:cubicBezTo>
                  <a:cubicBezTo>
                    <a:pt x="216" y="41"/>
                    <a:pt x="215" y="40"/>
                    <a:pt x="213" y="39"/>
                  </a:cubicBezTo>
                  <a:cubicBezTo>
                    <a:pt x="213" y="38"/>
                    <a:pt x="212" y="39"/>
                    <a:pt x="212" y="39"/>
                  </a:cubicBezTo>
                  <a:cubicBezTo>
                    <a:pt x="211" y="39"/>
                    <a:pt x="211" y="38"/>
                    <a:pt x="211" y="38"/>
                  </a:cubicBezTo>
                  <a:cubicBezTo>
                    <a:pt x="211" y="38"/>
                    <a:pt x="211" y="37"/>
                    <a:pt x="211" y="37"/>
                  </a:cubicBezTo>
                  <a:cubicBezTo>
                    <a:pt x="210" y="36"/>
                    <a:pt x="208" y="34"/>
                    <a:pt x="207" y="33"/>
                  </a:cubicBezTo>
                  <a:cubicBezTo>
                    <a:pt x="204" y="29"/>
                    <a:pt x="200" y="26"/>
                    <a:pt x="195" y="24"/>
                  </a:cubicBezTo>
                  <a:cubicBezTo>
                    <a:pt x="190" y="20"/>
                    <a:pt x="184" y="17"/>
                    <a:pt x="179" y="13"/>
                  </a:cubicBezTo>
                  <a:cubicBezTo>
                    <a:pt x="192" y="19"/>
                    <a:pt x="204" y="28"/>
                    <a:pt x="215" y="38"/>
                  </a:cubicBezTo>
                  <a:cubicBezTo>
                    <a:pt x="219" y="42"/>
                    <a:pt x="222" y="46"/>
                    <a:pt x="225" y="50"/>
                  </a:cubicBezTo>
                  <a:close/>
                  <a:moveTo>
                    <a:pt x="178" y="13"/>
                  </a:moveTo>
                  <a:cubicBezTo>
                    <a:pt x="178" y="13"/>
                    <a:pt x="177" y="13"/>
                    <a:pt x="177" y="13"/>
                  </a:cubicBezTo>
                  <a:cubicBezTo>
                    <a:pt x="177" y="13"/>
                    <a:pt x="177" y="13"/>
                    <a:pt x="177" y="13"/>
                  </a:cubicBezTo>
                  <a:cubicBezTo>
                    <a:pt x="177" y="13"/>
                    <a:pt x="177" y="13"/>
                    <a:pt x="177" y="13"/>
                  </a:cubicBezTo>
                  <a:cubicBezTo>
                    <a:pt x="177" y="13"/>
                    <a:pt x="177" y="13"/>
                    <a:pt x="176" y="13"/>
                  </a:cubicBezTo>
                  <a:cubicBezTo>
                    <a:pt x="176" y="12"/>
                    <a:pt x="175" y="12"/>
                    <a:pt x="175" y="12"/>
                  </a:cubicBezTo>
                  <a:cubicBezTo>
                    <a:pt x="174" y="12"/>
                    <a:pt x="174" y="11"/>
                    <a:pt x="173" y="11"/>
                  </a:cubicBezTo>
                  <a:cubicBezTo>
                    <a:pt x="175" y="11"/>
                    <a:pt x="176" y="12"/>
                    <a:pt x="178" y="13"/>
                  </a:cubicBezTo>
                  <a:close/>
                  <a:moveTo>
                    <a:pt x="128" y="2"/>
                  </a:moveTo>
                  <a:cubicBezTo>
                    <a:pt x="124" y="2"/>
                    <a:pt x="120" y="2"/>
                    <a:pt x="116" y="3"/>
                  </a:cubicBezTo>
                  <a:cubicBezTo>
                    <a:pt x="114" y="3"/>
                    <a:pt x="112" y="3"/>
                    <a:pt x="110" y="3"/>
                  </a:cubicBezTo>
                  <a:cubicBezTo>
                    <a:pt x="116" y="2"/>
                    <a:pt x="121" y="2"/>
                    <a:pt x="126" y="2"/>
                  </a:cubicBezTo>
                  <a:cubicBezTo>
                    <a:pt x="127" y="2"/>
                    <a:pt x="127" y="2"/>
                    <a:pt x="128" y="2"/>
                  </a:cubicBezTo>
                  <a:close/>
                  <a:moveTo>
                    <a:pt x="8" y="87"/>
                  </a:moveTo>
                  <a:cubicBezTo>
                    <a:pt x="9" y="86"/>
                    <a:pt x="10" y="84"/>
                    <a:pt x="11" y="83"/>
                  </a:cubicBezTo>
                  <a:cubicBezTo>
                    <a:pt x="13" y="82"/>
                    <a:pt x="14" y="81"/>
                    <a:pt x="15" y="79"/>
                  </a:cubicBezTo>
                  <a:cubicBezTo>
                    <a:pt x="16" y="79"/>
                    <a:pt x="15" y="79"/>
                    <a:pt x="15" y="79"/>
                  </a:cubicBezTo>
                  <a:cubicBezTo>
                    <a:pt x="14" y="79"/>
                    <a:pt x="14" y="80"/>
                    <a:pt x="13" y="81"/>
                  </a:cubicBezTo>
                  <a:cubicBezTo>
                    <a:pt x="12" y="81"/>
                    <a:pt x="12" y="82"/>
                    <a:pt x="12" y="82"/>
                  </a:cubicBezTo>
                  <a:cubicBezTo>
                    <a:pt x="14" y="78"/>
                    <a:pt x="17" y="75"/>
                    <a:pt x="19" y="71"/>
                  </a:cubicBezTo>
                  <a:cubicBezTo>
                    <a:pt x="20" y="71"/>
                    <a:pt x="20" y="71"/>
                    <a:pt x="20" y="71"/>
                  </a:cubicBezTo>
                  <a:cubicBezTo>
                    <a:pt x="19" y="73"/>
                    <a:pt x="19" y="74"/>
                    <a:pt x="18" y="75"/>
                  </a:cubicBezTo>
                  <a:cubicBezTo>
                    <a:pt x="17" y="77"/>
                    <a:pt x="17" y="78"/>
                    <a:pt x="16" y="79"/>
                  </a:cubicBezTo>
                  <a:cubicBezTo>
                    <a:pt x="13" y="83"/>
                    <a:pt x="10" y="87"/>
                    <a:pt x="7" y="92"/>
                  </a:cubicBezTo>
                  <a:cubicBezTo>
                    <a:pt x="7" y="90"/>
                    <a:pt x="8" y="89"/>
                    <a:pt x="8" y="87"/>
                  </a:cubicBezTo>
                  <a:close/>
                  <a:moveTo>
                    <a:pt x="8" y="166"/>
                  </a:moveTo>
                  <a:cubicBezTo>
                    <a:pt x="9" y="168"/>
                    <a:pt x="10" y="170"/>
                    <a:pt x="11" y="173"/>
                  </a:cubicBezTo>
                  <a:cubicBezTo>
                    <a:pt x="11" y="173"/>
                    <a:pt x="11" y="173"/>
                    <a:pt x="11" y="173"/>
                  </a:cubicBezTo>
                  <a:cubicBezTo>
                    <a:pt x="12" y="173"/>
                    <a:pt x="12" y="173"/>
                    <a:pt x="12" y="173"/>
                  </a:cubicBezTo>
                  <a:cubicBezTo>
                    <a:pt x="13" y="177"/>
                    <a:pt x="15" y="181"/>
                    <a:pt x="17" y="184"/>
                  </a:cubicBezTo>
                  <a:cubicBezTo>
                    <a:pt x="16" y="183"/>
                    <a:pt x="15" y="182"/>
                    <a:pt x="14" y="180"/>
                  </a:cubicBezTo>
                  <a:cubicBezTo>
                    <a:pt x="11" y="176"/>
                    <a:pt x="9" y="171"/>
                    <a:pt x="8" y="166"/>
                  </a:cubicBezTo>
                  <a:close/>
                  <a:moveTo>
                    <a:pt x="17" y="188"/>
                  </a:moveTo>
                  <a:cubicBezTo>
                    <a:pt x="19" y="189"/>
                    <a:pt x="20" y="191"/>
                    <a:pt x="21" y="192"/>
                  </a:cubicBezTo>
                  <a:cubicBezTo>
                    <a:pt x="21" y="192"/>
                    <a:pt x="21" y="192"/>
                    <a:pt x="21" y="192"/>
                  </a:cubicBezTo>
                  <a:cubicBezTo>
                    <a:pt x="22" y="193"/>
                    <a:pt x="23" y="194"/>
                    <a:pt x="23" y="195"/>
                  </a:cubicBezTo>
                  <a:cubicBezTo>
                    <a:pt x="24" y="195"/>
                    <a:pt x="24" y="195"/>
                    <a:pt x="24" y="195"/>
                  </a:cubicBezTo>
                  <a:cubicBezTo>
                    <a:pt x="24" y="195"/>
                    <a:pt x="24" y="195"/>
                    <a:pt x="24" y="196"/>
                  </a:cubicBezTo>
                  <a:cubicBezTo>
                    <a:pt x="24" y="196"/>
                    <a:pt x="25" y="197"/>
                    <a:pt x="25" y="197"/>
                  </a:cubicBezTo>
                  <a:cubicBezTo>
                    <a:pt x="28" y="200"/>
                    <a:pt x="30" y="203"/>
                    <a:pt x="33" y="206"/>
                  </a:cubicBezTo>
                  <a:cubicBezTo>
                    <a:pt x="32" y="206"/>
                    <a:pt x="32" y="207"/>
                    <a:pt x="32" y="207"/>
                  </a:cubicBezTo>
                  <a:cubicBezTo>
                    <a:pt x="33" y="209"/>
                    <a:pt x="35" y="210"/>
                    <a:pt x="36" y="211"/>
                  </a:cubicBezTo>
                  <a:cubicBezTo>
                    <a:pt x="36" y="211"/>
                    <a:pt x="36" y="211"/>
                    <a:pt x="36" y="212"/>
                  </a:cubicBezTo>
                  <a:cubicBezTo>
                    <a:pt x="40" y="216"/>
                    <a:pt x="43" y="220"/>
                    <a:pt x="47" y="223"/>
                  </a:cubicBezTo>
                  <a:cubicBezTo>
                    <a:pt x="44" y="221"/>
                    <a:pt x="41" y="218"/>
                    <a:pt x="38" y="215"/>
                  </a:cubicBezTo>
                  <a:cubicBezTo>
                    <a:pt x="30" y="207"/>
                    <a:pt x="23" y="198"/>
                    <a:pt x="17" y="188"/>
                  </a:cubicBezTo>
                  <a:close/>
                  <a:moveTo>
                    <a:pt x="94" y="245"/>
                  </a:moveTo>
                  <a:cubicBezTo>
                    <a:pt x="95" y="246"/>
                    <a:pt x="96" y="246"/>
                    <a:pt x="97" y="246"/>
                  </a:cubicBezTo>
                  <a:cubicBezTo>
                    <a:pt x="97" y="246"/>
                    <a:pt x="97" y="247"/>
                    <a:pt x="97" y="247"/>
                  </a:cubicBezTo>
                  <a:cubicBezTo>
                    <a:pt x="100" y="248"/>
                    <a:pt x="102" y="248"/>
                    <a:pt x="105" y="249"/>
                  </a:cubicBezTo>
                  <a:cubicBezTo>
                    <a:pt x="105" y="249"/>
                    <a:pt x="105" y="249"/>
                    <a:pt x="105" y="248"/>
                  </a:cubicBezTo>
                  <a:cubicBezTo>
                    <a:pt x="109" y="249"/>
                    <a:pt x="112" y="249"/>
                    <a:pt x="116" y="249"/>
                  </a:cubicBezTo>
                  <a:cubicBezTo>
                    <a:pt x="115" y="250"/>
                    <a:pt x="116" y="250"/>
                    <a:pt x="116" y="250"/>
                  </a:cubicBezTo>
                  <a:cubicBezTo>
                    <a:pt x="119" y="251"/>
                    <a:pt x="121" y="251"/>
                    <a:pt x="123" y="251"/>
                  </a:cubicBezTo>
                  <a:cubicBezTo>
                    <a:pt x="111" y="251"/>
                    <a:pt x="99" y="249"/>
                    <a:pt x="88" y="245"/>
                  </a:cubicBezTo>
                  <a:cubicBezTo>
                    <a:pt x="90" y="245"/>
                    <a:pt x="92" y="245"/>
                    <a:pt x="94" y="245"/>
                  </a:cubicBezTo>
                  <a:close/>
                  <a:moveTo>
                    <a:pt x="135" y="251"/>
                  </a:moveTo>
                  <a:cubicBezTo>
                    <a:pt x="140" y="250"/>
                    <a:pt x="145" y="249"/>
                    <a:pt x="150" y="248"/>
                  </a:cubicBezTo>
                  <a:cubicBezTo>
                    <a:pt x="151" y="248"/>
                    <a:pt x="150" y="247"/>
                    <a:pt x="150" y="247"/>
                  </a:cubicBezTo>
                  <a:cubicBezTo>
                    <a:pt x="142" y="249"/>
                    <a:pt x="134" y="250"/>
                    <a:pt x="127" y="250"/>
                  </a:cubicBezTo>
                  <a:cubicBezTo>
                    <a:pt x="127" y="250"/>
                    <a:pt x="126" y="249"/>
                    <a:pt x="126" y="249"/>
                  </a:cubicBezTo>
                  <a:cubicBezTo>
                    <a:pt x="120" y="248"/>
                    <a:pt x="114" y="248"/>
                    <a:pt x="108" y="248"/>
                  </a:cubicBezTo>
                  <a:cubicBezTo>
                    <a:pt x="108" y="247"/>
                    <a:pt x="108" y="247"/>
                    <a:pt x="108" y="247"/>
                  </a:cubicBezTo>
                  <a:cubicBezTo>
                    <a:pt x="110" y="247"/>
                    <a:pt x="113" y="247"/>
                    <a:pt x="115" y="247"/>
                  </a:cubicBezTo>
                  <a:cubicBezTo>
                    <a:pt x="115" y="247"/>
                    <a:pt x="115" y="247"/>
                    <a:pt x="115" y="246"/>
                  </a:cubicBezTo>
                  <a:cubicBezTo>
                    <a:pt x="117" y="246"/>
                    <a:pt x="118" y="247"/>
                    <a:pt x="119" y="247"/>
                  </a:cubicBezTo>
                  <a:cubicBezTo>
                    <a:pt x="120" y="247"/>
                    <a:pt x="120" y="247"/>
                    <a:pt x="120" y="247"/>
                  </a:cubicBezTo>
                  <a:cubicBezTo>
                    <a:pt x="120" y="247"/>
                    <a:pt x="120" y="247"/>
                    <a:pt x="120" y="247"/>
                  </a:cubicBezTo>
                  <a:cubicBezTo>
                    <a:pt x="121" y="247"/>
                    <a:pt x="121" y="247"/>
                    <a:pt x="121" y="247"/>
                  </a:cubicBezTo>
                  <a:cubicBezTo>
                    <a:pt x="121" y="247"/>
                    <a:pt x="121" y="247"/>
                    <a:pt x="121" y="247"/>
                  </a:cubicBezTo>
                  <a:cubicBezTo>
                    <a:pt x="122" y="247"/>
                    <a:pt x="122" y="247"/>
                    <a:pt x="122" y="247"/>
                  </a:cubicBezTo>
                  <a:cubicBezTo>
                    <a:pt x="123" y="247"/>
                    <a:pt x="125" y="247"/>
                    <a:pt x="126" y="248"/>
                  </a:cubicBezTo>
                  <a:cubicBezTo>
                    <a:pt x="126" y="248"/>
                    <a:pt x="126" y="248"/>
                    <a:pt x="127" y="248"/>
                  </a:cubicBezTo>
                  <a:cubicBezTo>
                    <a:pt x="136" y="248"/>
                    <a:pt x="144" y="247"/>
                    <a:pt x="153" y="246"/>
                  </a:cubicBezTo>
                  <a:cubicBezTo>
                    <a:pt x="153" y="246"/>
                    <a:pt x="153" y="246"/>
                    <a:pt x="154" y="246"/>
                  </a:cubicBezTo>
                  <a:cubicBezTo>
                    <a:pt x="154" y="246"/>
                    <a:pt x="154" y="246"/>
                    <a:pt x="154" y="246"/>
                  </a:cubicBezTo>
                  <a:cubicBezTo>
                    <a:pt x="154" y="246"/>
                    <a:pt x="154" y="246"/>
                    <a:pt x="154" y="246"/>
                  </a:cubicBezTo>
                  <a:cubicBezTo>
                    <a:pt x="155" y="246"/>
                    <a:pt x="156" y="246"/>
                    <a:pt x="157" y="245"/>
                  </a:cubicBezTo>
                  <a:cubicBezTo>
                    <a:pt x="157" y="246"/>
                    <a:pt x="158" y="246"/>
                    <a:pt x="159" y="246"/>
                  </a:cubicBezTo>
                  <a:cubicBezTo>
                    <a:pt x="160" y="246"/>
                    <a:pt x="161" y="245"/>
                    <a:pt x="162" y="244"/>
                  </a:cubicBezTo>
                  <a:cubicBezTo>
                    <a:pt x="164" y="244"/>
                    <a:pt x="165" y="243"/>
                    <a:pt x="166" y="243"/>
                  </a:cubicBezTo>
                  <a:cubicBezTo>
                    <a:pt x="168" y="242"/>
                    <a:pt x="170" y="242"/>
                    <a:pt x="171" y="241"/>
                  </a:cubicBezTo>
                  <a:cubicBezTo>
                    <a:pt x="172" y="241"/>
                    <a:pt x="174" y="240"/>
                    <a:pt x="175" y="240"/>
                  </a:cubicBezTo>
                  <a:cubicBezTo>
                    <a:pt x="177" y="239"/>
                    <a:pt x="178" y="238"/>
                    <a:pt x="180" y="238"/>
                  </a:cubicBezTo>
                  <a:cubicBezTo>
                    <a:pt x="180" y="238"/>
                    <a:pt x="180" y="238"/>
                    <a:pt x="181" y="238"/>
                  </a:cubicBezTo>
                  <a:cubicBezTo>
                    <a:pt x="184" y="236"/>
                    <a:pt x="188" y="234"/>
                    <a:pt x="191" y="232"/>
                  </a:cubicBezTo>
                  <a:cubicBezTo>
                    <a:pt x="192" y="231"/>
                    <a:pt x="191" y="230"/>
                    <a:pt x="190" y="231"/>
                  </a:cubicBezTo>
                  <a:cubicBezTo>
                    <a:pt x="193" y="229"/>
                    <a:pt x="195" y="228"/>
                    <a:pt x="197" y="226"/>
                  </a:cubicBezTo>
                  <a:cubicBezTo>
                    <a:pt x="197" y="226"/>
                    <a:pt x="197" y="226"/>
                    <a:pt x="197" y="226"/>
                  </a:cubicBezTo>
                  <a:cubicBezTo>
                    <a:pt x="198" y="225"/>
                    <a:pt x="199" y="225"/>
                    <a:pt x="200" y="224"/>
                  </a:cubicBezTo>
                  <a:cubicBezTo>
                    <a:pt x="200" y="223"/>
                    <a:pt x="201" y="223"/>
                    <a:pt x="201" y="223"/>
                  </a:cubicBezTo>
                  <a:cubicBezTo>
                    <a:pt x="203" y="221"/>
                    <a:pt x="205" y="220"/>
                    <a:pt x="207" y="218"/>
                  </a:cubicBezTo>
                  <a:cubicBezTo>
                    <a:pt x="207" y="218"/>
                    <a:pt x="207" y="218"/>
                    <a:pt x="208" y="218"/>
                  </a:cubicBezTo>
                  <a:cubicBezTo>
                    <a:pt x="207" y="218"/>
                    <a:pt x="207" y="219"/>
                    <a:pt x="206" y="220"/>
                  </a:cubicBezTo>
                  <a:cubicBezTo>
                    <a:pt x="206" y="220"/>
                    <a:pt x="207" y="221"/>
                    <a:pt x="207" y="221"/>
                  </a:cubicBezTo>
                  <a:cubicBezTo>
                    <a:pt x="208" y="220"/>
                    <a:pt x="209" y="219"/>
                    <a:pt x="210" y="218"/>
                  </a:cubicBezTo>
                  <a:cubicBezTo>
                    <a:pt x="210" y="218"/>
                    <a:pt x="211" y="219"/>
                    <a:pt x="211" y="219"/>
                  </a:cubicBezTo>
                  <a:cubicBezTo>
                    <a:pt x="190" y="237"/>
                    <a:pt x="163" y="249"/>
                    <a:pt x="135" y="251"/>
                  </a:cubicBezTo>
                  <a:close/>
                  <a:moveTo>
                    <a:pt x="215" y="215"/>
                  </a:moveTo>
                  <a:cubicBezTo>
                    <a:pt x="214" y="215"/>
                    <a:pt x="214" y="215"/>
                    <a:pt x="214" y="216"/>
                  </a:cubicBezTo>
                  <a:cubicBezTo>
                    <a:pt x="214" y="215"/>
                    <a:pt x="215" y="214"/>
                    <a:pt x="216" y="213"/>
                  </a:cubicBezTo>
                  <a:cubicBezTo>
                    <a:pt x="220" y="209"/>
                    <a:pt x="224" y="203"/>
                    <a:pt x="227" y="197"/>
                  </a:cubicBezTo>
                  <a:cubicBezTo>
                    <a:pt x="229" y="196"/>
                    <a:pt x="230" y="195"/>
                    <a:pt x="231" y="194"/>
                  </a:cubicBezTo>
                  <a:cubicBezTo>
                    <a:pt x="231" y="193"/>
                    <a:pt x="231" y="193"/>
                    <a:pt x="231" y="193"/>
                  </a:cubicBezTo>
                  <a:cubicBezTo>
                    <a:pt x="229" y="193"/>
                    <a:pt x="228" y="193"/>
                    <a:pt x="227" y="194"/>
                  </a:cubicBezTo>
                  <a:cubicBezTo>
                    <a:pt x="227" y="193"/>
                    <a:pt x="227" y="193"/>
                    <a:pt x="227" y="193"/>
                  </a:cubicBezTo>
                  <a:cubicBezTo>
                    <a:pt x="227" y="193"/>
                    <a:pt x="228" y="193"/>
                    <a:pt x="228" y="193"/>
                  </a:cubicBezTo>
                  <a:cubicBezTo>
                    <a:pt x="230" y="192"/>
                    <a:pt x="231" y="190"/>
                    <a:pt x="232" y="188"/>
                  </a:cubicBezTo>
                  <a:cubicBezTo>
                    <a:pt x="232" y="188"/>
                    <a:pt x="232" y="188"/>
                    <a:pt x="233" y="188"/>
                  </a:cubicBezTo>
                  <a:cubicBezTo>
                    <a:pt x="233" y="188"/>
                    <a:pt x="233" y="188"/>
                    <a:pt x="233" y="188"/>
                  </a:cubicBezTo>
                  <a:cubicBezTo>
                    <a:pt x="234" y="187"/>
                    <a:pt x="234" y="185"/>
                    <a:pt x="235" y="184"/>
                  </a:cubicBezTo>
                  <a:cubicBezTo>
                    <a:pt x="242" y="175"/>
                    <a:pt x="246" y="164"/>
                    <a:pt x="246" y="153"/>
                  </a:cubicBezTo>
                  <a:cubicBezTo>
                    <a:pt x="246" y="152"/>
                    <a:pt x="246" y="151"/>
                    <a:pt x="246" y="150"/>
                  </a:cubicBezTo>
                  <a:cubicBezTo>
                    <a:pt x="248" y="145"/>
                    <a:pt x="248" y="140"/>
                    <a:pt x="248" y="134"/>
                  </a:cubicBezTo>
                  <a:cubicBezTo>
                    <a:pt x="249" y="132"/>
                    <a:pt x="249" y="129"/>
                    <a:pt x="250" y="126"/>
                  </a:cubicBezTo>
                  <a:cubicBezTo>
                    <a:pt x="250" y="128"/>
                    <a:pt x="250" y="131"/>
                    <a:pt x="250" y="133"/>
                  </a:cubicBezTo>
                  <a:cubicBezTo>
                    <a:pt x="250" y="134"/>
                    <a:pt x="251" y="134"/>
                    <a:pt x="252" y="133"/>
                  </a:cubicBezTo>
                  <a:cubicBezTo>
                    <a:pt x="250" y="164"/>
                    <a:pt x="237" y="193"/>
                    <a:pt x="215" y="215"/>
                  </a:cubicBezTo>
                  <a:close/>
                </a:path>
              </a:pathLst>
            </a:custGeom>
            <a:solidFill>
              <a:srgbClr val="8EA4D8"/>
            </a:solidFill>
            <a:ln>
              <a:noFill/>
            </a:ln>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endParaRPr lang="zh-CN" altLang="en-US" b="1"/>
            </a:p>
          </p:txBody>
        </p:sp>
        <p:sp>
          <p:nvSpPr>
            <p:cNvPr id="6" name="MH_SubTitle_3"/>
            <p:cNvSpPr>
              <a:spLocks noEditPoints="1"/>
            </p:cNvSpPr>
            <p:nvPr>
              <p:custDataLst>
                <p:tags r:id="rId5"/>
              </p:custDataLst>
            </p:nvPr>
          </p:nvSpPr>
          <p:spPr bwMode="auto">
            <a:xfrm>
              <a:off x="5621339" y="4562475"/>
              <a:ext cx="955675" cy="960438"/>
            </a:xfrm>
            <a:custGeom>
              <a:gdLst>
                <a:gd name="T0" fmla="*/ 209 w 252"/>
                <a:gd name="T1" fmla="*/ 213 h 253"/>
                <a:gd name="T2" fmla="*/ 14 w 252"/>
                <a:gd name="T3" fmla="*/ 121 h 253"/>
                <a:gd name="T4" fmla="*/ 231 w 252"/>
                <a:gd name="T5" fmla="*/ 154 h 253"/>
                <a:gd name="T6" fmla="*/ 25 w 252"/>
                <a:gd name="T7" fmla="*/ 68 h 253"/>
                <a:gd name="T8" fmla="*/ 193 w 252"/>
                <a:gd name="T9" fmla="*/ 42 h 253"/>
                <a:gd name="T10" fmla="*/ 119 w 252"/>
                <a:gd name="T11" fmla="*/ 214 h 253"/>
                <a:gd name="T12" fmla="*/ 25 w 252"/>
                <a:gd name="T13" fmla="*/ 88 h 253"/>
                <a:gd name="T14" fmla="*/ 119 w 252"/>
                <a:gd name="T15" fmla="*/ 206 h 253"/>
                <a:gd name="T16" fmla="*/ 34 w 252"/>
                <a:gd name="T17" fmla="*/ 86 h 253"/>
                <a:gd name="T18" fmla="*/ 112 w 252"/>
                <a:gd name="T19" fmla="*/ 36 h 253"/>
                <a:gd name="T20" fmla="*/ 195 w 252"/>
                <a:gd name="T21" fmla="*/ 164 h 253"/>
                <a:gd name="T22" fmla="*/ 115 w 252"/>
                <a:gd name="T23" fmla="*/ 73 h 253"/>
                <a:gd name="T24" fmla="*/ 138 w 252"/>
                <a:gd name="T25" fmla="*/ 148 h 253"/>
                <a:gd name="T26" fmla="*/ 174 w 252"/>
                <a:gd name="T27" fmla="*/ 120 h 253"/>
                <a:gd name="T28" fmla="*/ 172 w 252"/>
                <a:gd name="T29" fmla="*/ 97 h 253"/>
                <a:gd name="T30" fmla="*/ 184 w 252"/>
                <a:gd name="T31" fmla="*/ 97 h 253"/>
                <a:gd name="T32" fmla="*/ 98 w 252"/>
                <a:gd name="T33" fmla="*/ 131 h 253"/>
                <a:gd name="T34" fmla="*/ 150 w 252"/>
                <a:gd name="T35" fmla="*/ 160 h 253"/>
                <a:gd name="T36" fmla="*/ 193 w 252"/>
                <a:gd name="T37" fmla="*/ 106 h 253"/>
                <a:gd name="T38" fmla="*/ 163 w 252"/>
                <a:gd name="T39" fmla="*/ 82 h 253"/>
                <a:gd name="T40" fmla="*/ 55 w 252"/>
                <a:gd name="T41" fmla="*/ 122 h 253"/>
                <a:gd name="T42" fmla="*/ 55 w 252"/>
                <a:gd name="T43" fmla="*/ 83 h 253"/>
                <a:gd name="T44" fmla="*/ 86 w 252"/>
                <a:gd name="T45" fmla="*/ 66 h 253"/>
                <a:gd name="T46" fmla="*/ 66 w 252"/>
                <a:gd name="T47" fmla="*/ 112 h 253"/>
                <a:gd name="T48" fmla="*/ 93 w 252"/>
                <a:gd name="T49" fmla="*/ 90 h 253"/>
                <a:gd name="T50" fmla="*/ 45 w 252"/>
                <a:gd name="T51" fmla="*/ 101 h 253"/>
                <a:gd name="T52" fmla="*/ 59 w 252"/>
                <a:gd name="T53" fmla="*/ 92 h 253"/>
                <a:gd name="T54" fmla="*/ 77 w 252"/>
                <a:gd name="T55" fmla="*/ 125 h 253"/>
                <a:gd name="T56" fmla="*/ 118 w 252"/>
                <a:gd name="T57" fmla="*/ 159 h 253"/>
                <a:gd name="T58" fmla="*/ 159 w 252"/>
                <a:gd name="T59" fmla="*/ 173 h 253"/>
                <a:gd name="T60" fmla="*/ 200 w 252"/>
                <a:gd name="T61" fmla="*/ 94 h 253"/>
                <a:gd name="T62" fmla="*/ 142 w 252"/>
                <a:gd name="T63" fmla="*/ 49 h 253"/>
                <a:gd name="T64" fmla="*/ 104 w 252"/>
                <a:gd name="T65" fmla="*/ 36 h 253"/>
                <a:gd name="T66" fmla="*/ 37 w 252"/>
                <a:gd name="T67" fmla="*/ 111 h 253"/>
                <a:gd name="T68" fmla="*/ 49 w 252"/>
                <a:gd name="T69" fmla="*/ 162 h 253"/>
                <a:gd name="T70" fmla="*/ 80 w 252"/>
                <a:gd name="T71" fmla="*/ 140 h 253"/>
                <a:gd name="T72" fmla="*/ 103 w 252"/>
                <a:gd name="T73" fmla="*/ 196 h 253"/>
                <a:gd name="T74" fmla="*/ 158 w 252"/>
                <a:gd name="T75" fmla="*/ 184 h 253"/>
                <a:gd name="T76" fmla="*/ 217 w 252"/>
                <a:gd name="T77" fmla="*/ 158 h 253"/>
                <a:gd name="T78" fmla="*/ 203 w 252"/>
                <a:gd name="T79" fmla="*/ 62 h 253"/>
                <a:gd name="T80" fmla="*/ 143 w 252"/>
                <a:gd name="T81" fmla="*/ 15 h 253"/>
                <a:gd name="T82" fmla="*/ 103 w 252"/>
                <a:gd name="T83" fmla="*/ 32 h 253"/>
                <a:gd name="T84" fmla="*/ 30 w 252"/>
                <a:gd name="T85" fmla="*/ 94 h 253"/>
                <a:gd name="T86" fmla="*/ 67 w 252"/>
                <a:gd name="T87" fmla="*/ 201 h 253"/>
                <a:gd name="T88" fmla="*/ 92 w 252"/>
                <a:gd name="T89" fmla="*/ 183 h 253"/>
                <a:gd name="T90" fmla="*/ 125 w 252"/>
                <a:gd name="T91" fmla="*/ 225 h 253"/>
                <a:gd name="T92" fmla="*/ 183 w 252"/>
                <a:gd name="T93" fmla="*/ 199 h 253"/>
                <a:gd name="T94" fmla="*/ 218 w 252"/>
                <a:gd name="T95" fmla="*/ 77 h 253"/>
                <a:gd name="T96" fmla="*/ 160 w 252"/>
                <a:gd name="T97" fmla="*/ 8 h 253"/>
                <a:gd name="T98" fmla="*/ 41 w 252"/>
                <a:gd name="T99" fmla="*/ 38 h 253"/>
                <a:gd name="T100" fmla="*/ 29 w 252"/>
                <a:gd name="T101" fmla="*/ 148 h 253"/>
                <a:gd name="T102" fmla="*/ 70 w 252"/>
                <a:gd name="T103" fmla="*/ 228 h 253"/>
                <a:gd name="T104" fmla="*/ 95 w 252"/>
                <a:gd name="T105" fmla="*/ 221 h 253"/>
                <a:gd name="T106" fmla="*/ 147 w 252"/>
                <a:gd name="T107" fmla="*/ 229 h 253"/>
                <a:gd name="T108" fmla="*/ 226 w 252"/>
                <a:gd name="T109" fmla="*/ 151 h 253"/>
                <a:gd name="T110" fmla="*/ 225 w 252"/>
                <a:gd name="T111" fmla="*/ 66 h 253"/>
                <a:gd name="T112" fmla="*/ 185 w 252"/>
                <a:gd name="T113" fmla="*/ 26 h 253"/>
                <a:gd name="T114" fmla="*/ 18 w 252"/>
                <a:gd name="T115" fmla="*/ 95 h 253"/>
                <a:gd name="T116" fmla="*/ 8 w 252"/>
                <a:gd name="T117" fmla="*/ 116 h 253"/>
                <a:gd name="T118" fmla="*/ 81 w 252"/>
                <a:gd name="T119" fmla="*/ 225 h 253"/>
                <a:gd name="T120" fmla="*/ 181 w 252"/>
                <a:gd name="T121" fmla="*/ 229 h 253"/>
                <a:gd name="T122" fmla="*/ 213 w 252"/>
                <a:gd name="T123" fmla="*/ 39 h 253"/>
                <a:gd name="T124" fmla="*/ 126 w 252"/>
                <a:gd name="T125" fmla="*/ 248 h 2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1" h="253">
                  <a:moveTo>
                    <a:pt x="243" y="78"/>
                  </a:moveTo>
                  <a:cubicBezTo>
                    <a:pt x="237" y="63"/>
                    <a:pt x="227" y="49"/>
                    <a:pt x="216" y="37"/>
                  </a:cubicBezTo>
                  <a:cubicBezTo>
                    <a:pt x="204" y="25"/>
                    <a:pt x="190" y="16"/>
                    <a:pt x="175" y="9"/>
                  </a:cubicBezTo>
                  <a:cubicBezTo>
                    <a:pt x="160" y="3"/>
                    <a:pt x="143" y="0"/>
                    <a:pt x="126" y="0"/>
                  </a:cubicBezTo>
                  <a:cubicBezTo>
                    <a:pt x="93" y="0"/>
                    <a:pt x="60" y="13"/>
                    <a:pt x="37" y="37"/>
                  </a:cubicBezTo>
                  <a:cubicBezTo>
                    <a:pt x="23" y="51"/>
                    <a:pt x="13" y="68"/>
                    <a:pt x="7" y="86"/>
                  </a:cubicBezTo>
                  <a:cubicBezTo>
                    <a:pt x="6" y="88"/>
                    <a:pt x="5" y="89"/>
                    <a:pt x="5" y="90"/>
                  </a:cubicBezTo>
                  <a:cubicBezTo>
                    <a:pt x="4" y="90"/>
                    <a:pt x="4" y="91"/>
                    <a:pt x="4" y="91"/>
                  </a:cubicBezTo>
                  <a:cubicBezTo>
                    <a:pt x="3" y="92"/>
                    <a:pt x="3" y="92"/>
                    <a:pt x="3" y="92"/>
                  </a:cubicBezTo>
                  <a:cubicBezTo>
                    <a:pt x="3" y="93"/>
                    <a:pt x="3" y="93"/>
                    <a:pt x="3" y="93"/>
                  </a:cubicBezTo>
                  <a:cubicBezTo>
                    <a:pt x="4" y="93"/>
                    <a:pt x="4" y="93"/>
                    <a:pt x="4" y="93"/>
                  </a:cubicBezTo>
                  <a:cubicBezTo>
                    <a:pt x="4" y="93"/>
                    <a:pt x="4" y="93"/>
                    <a:pt x="4" y="93"/>
                  </a:cubicBezTo>
                  <a:cubicBezTo>
                    <a:pt x="4" y="92"/>
                    <a:pt x="4" y="92"/>
                    <a:pt x="4" y="92"/>
                  </a:cubicBezTo>
                  <a:cubicBezTo>
                    <a:pt x="5" y="92"/>
                    <a:pt x="5" y="91"/>
                    <a:pt x="5" y="91"/>
                  </a:cubicBezTo>
                  <a:cubicBezTo>
                    <a:pt x="5" y="92"/>
                    <a:pt x="5" y="93"/>
                    <a:pt x="4" y="95"/>
                  </a:cubicBezTo>
                  <a:cubicBezTo>
                    <a:pt x="4" y="95"/>
                    <a:pt x="4" y="95"/>
                    <a:pt x="4" y="96"/>
                  </a:cubicBezTo>
                  <a:cubicBezTo>
                    <a:pt x="3" y="96"/>
                    <a:pt x="3" y="97"/>
                    <a:pt x="4" y="97"/>
                  </a:cubicBezTo>
                  <a:cubicBezTo>
                    <a:pt x="1" y="106"/>
                    <a:pt x="0" y="116"/>
                    <a:pt x="0" y="126"/>
                  </a:cubicBezTo>
                  <a:cubicBezTo>
                    <a:pt x="0" y="143"/>
                    <a:pt x="4" y="159"/>
                    <a:pt x="10" y="175"/>
                  </a:cubicBezTo>
                  <a:cubicBezTo>
                    <a:pt x="11" y="176"/>
                    <a:pt x="12" y="178"/>
                    <a:pt x="13" y="180"/>
                  </a:cubicBezTo>
                  <a:cubicBezTo>
                    <a:pt x="12" y="180"/>
                    <a:pt x="12" y="181"/>
                    <a:pt x="12" y="181"/>
                  </a:cubicBezTo>
                  <a:cubicBezTo>
                    <a:pt x="13" y="182"/>
                    <a:pt x="14" y="183"/>
                    <a:pt x="14" y="184"/>
                  </a:cubicBezTo>
                  <a:cubicBezTo>
                    <a:pt x="20" y="195"/>
                    <a:pt x="28" y="206"/>
                    <a:pt x="37" y="215"/>
                  </a:cubicBezTo>
                  <a:cubicBezTo>
                    <a:pt x="37" y="215"/>
                    <a:pt x="37" y="215"/>
                    <a:pt x="37" y="215"/>
                  </a:cubicBezTo>
                  <a:cubicBezTo>
                    <a:pt x="37" y="216"/>
                    <a:pt x="37" y="216"/>
                    <a:pt x="37" y="217"/>
                  </a:cubicBezTo>
                  <a:cubicBezTo>
                    <a:pt x="39" y="219"/>
                    <a:pt x="42" y="221"/>
                    <a:pt x="44" y="223"/>
                  </a:cubicBezTo>
                  <a:cubicBezTo>
                    <a:pt x="47" y="225"/>
                    <a:pt x="50" y="227"/>
                    <a:pt x="54" y="229"/>
                  </a:cubicBezTo>
                  <a:cubicBezTo>
                    <a:pt x="60" y="234"/>
                    <a:pt x="68" y="238"/>
                    <a:pt x="76" y="242"/>
                  </a:cubicBezTo>
                  <a:cubicBezTo>
                    <a:pt x="76" y="242"/>
                    <a:pt x="76" y="242"/>
                    <a:pt x="76" y="242"/>
                  </a:cubicBezTo>
                  <a:cubicBezTo>
                    <a:pt x="77" y="243"/>
                    <a:pt x="78" y="243"/>
                    <a:pt x="80" y="243"/>
                  </a:cubicBezTo>
                  <a:cubicBezTo>
                    <a:pt x="95" y="249"/>
                    <a:pt x="110" y="253"/>
                    <a:pt x="126" y="253"/>
                  </a:cubicBezTo>
                  <a:cubicBezTo>
                    <a:pt x="143" y="253"/>
                    <a:pt x="160" y="250"/>
                    <a:pt x="175" y="243"/>
                  </a:cubicBezTo>
                  <a:cubicBezTo>
                    <a:pt x="190" y="237"/>
                    <a:pt x="204" y="227"/>
                    <a:pt x="216" y="216"/>
                  </a:cubicBezTo>
                  <a:cubicBezTo>
                    <a:pt x="227" y="204"/>
                    <a:pt x="237" y="190"/>
                    <a:pt x="243" y="175"/>
                  </a:cubicBezTo>
                  <a:cubicBezTo>
                    <a:pt x="249" y="159"/>
                    <a:pt x="252" y="143"/>
                    <a:pt x="252" y="126"/>
                  </a:cubicBezTo>
                  <a:cubicBezTo>
                    <a:pt x="252" y="110"/>
                    <a:pt x="249" y="93"/>
                    <a:pt x="243" y="78"/>
                  </a:cubicBezTo>
                  <a:close/>
                  <a:moveTo>
                    <a:pt x="252" y="126"/>
                  </a:moveTo>
                  <a:cubicBezTo>
                    <a:pt x="252" y="128"/>
                    <a:pt x="252" y="130"/>
                    <a:pt x="252" y="132"/>
                  </a:cubicBezTo>
                  <a:cubicBezTo>
                    <a:pt x="252" y="127"/>
                    <a:pt x="251" y="122"/>
                    <a:pt x="250" y="116"/>
                  </a:cubicBezTo>
                  <a:cubicBezTo>
                    <a:pt x="251" y="107"/>
                    <a:pt x="249" y="97"/>
                    <a:pt x="243" y="90"/>
                  </a:cubicBezTo>
                  <a:cubicBezTo>
                    <a:pt x="243" y="83"/>
                    <a:pt x="241" y="77"/>
                    <a:pt x="238" y="72"/>
                  </a:cubicBezTo>
                  <a:cubicBezTo>
                    <a:pt x="238" y="72"/>
                    <a:pt x="238" y="72"/>
                    <a:pt x="237" y="72"/>
                  </a:cubicBezTo>
                  <a:cubicBezTo>
                    <a:pt x="237" y="72"/>
                    <a:pt x="237" y="71"/>
                    <a:pt x="237" y="71"/>
                  </a:cubicBezTo>
                  <a:cubicBezTo>
                    <a:pt x="237" y="69"/>
                    <a:pt x="236" y="67"/>
                    <a:pt x="235" y="65"/>
                  </a:cubicBezTo>
                  <a:cubicBezTo>
                    <a:pt x="246" y="84"/>
                    <a:pt x="252" y="105"/>
                    <a:pt x="252" y="126"/>
                  </a:cubicBezTo>
                  <a:close/>
                  <a:moveTo>
                    <a:pt x="226" y="192"/>
                  </a:moveTo>
                  <a:cubicBezTo>
                    <a:pt x="223" y="195"/>
                    <a:pt x="223" y="195"/>
                    <a:pt x="223" y="195"/>
                  </a:cubicBezTo>
                  <a:cubicBezTo>
                    <a:pt x="223" y="195"/>
                    <a:pt x="222" y="196"/>
                    <a:pt x="222" y="196"/>
                  </a:cubicBezTo>
                  <a:cubicBezTo>
                    <a:pt x="222" y="196"/>
                    <a:pt x="222" y="195"/>
                    <a:pt x="222" y="195"/>
                  </a:cubicBezTo>
                  <a:cubicBezTo>
                    <a:pt x="223" y="194"/>
                    <a:pt x="223" y="193"/>
                    <a:pt x="224" y="192"/>
                  </a:cubicBezTo>
                  <a:cubicBezTo>
                    <a:pt x="224" y="192"/>
                    <a:pt x="224" y="192"/>
                    <a:pt x="224" y="191"/>
                  </a:cubicBezTo>
                  <a:cubicBezTo>
                    <a:pt x="225" y="190"/>
                    <a:pt x="226" y="189"/>
                    <a:pt x="227" y="188"/>
                  </a:cubicBezTo>
                  <a:cubicBezTo>
                    <a:pt x="226" y="190"/>
                    <a:pt x="226" y="191"/>
                    <a:pt x="226" y="192"/>
                  </a:cubicBezTo>
                  <a:close/>
                  <a:moveTo>
                    <a:pt x="227" y="194"/>
                  </a:moveTo>
                  <a:cubicBezTo>
                    <a:pt x="227" y="195"/>
                    <a:pt x="226" y="195"/>
                    <a:pt x="226" y="196"/>
                  </a:cubicBezTo>
                  <a:cubicBezTo>
                    <a:pt x="226" y="196"/>
                    <a:pt x="226" y="196"/>
                    <a:pt x="226" y="196"/>
                  </a:cubicBezTo>
                  <a:cubicBezTo>
                    <a:pt x="226" y="195"/>
                    <a:pt x="226" y="195"/>
                    <a:pt x="226" y="195"/>
                  </a:cubicBezTo>
                  <a:cubicBezTo>
                    <a:pt x="227" y="195"/>
                    <a:pt x="227" y="194"/>
                    <a:pt x="227" y="194"/>
                  </a:cubicBezTo>
                  <a:close/>
                  <a:moveTo>
                    <a:pt x="220" y="193"/>
                  </a:moveTo>
                  <a:cubicBezTo>
                    <a:pt x="222" y="191"/>
                    <a:pt x="224" y="188"/>
                    <a:pt x="225" y="185"/>
                  </a:cubicBezTo>
                  <a:cubicBezTo>
                    <a:pt x="224" y="188"/>
                    <a:pt x="223" y="190"/>
                    <a:pt x="222" y="192"/>
                  </a:cubicBezTo>
                  <a:cubicBezTo>
                    <a:pt x="221" y="192"/>
                    <a:pt x="221" y="193"/>
                    <a:pt x="220" y="193"/>
                  </a:cubicBezTo>
                  <a:close/>
                  <a:moveTo>
                    <a:pt x="217" y="197"/>
                  </a:moveTo>
                  <a:cubicBezTo>
                    <a:pt x="217" y="197"/>
                    <a:pt x="217" y="197"/>
                    <a:pt x="217" y="197"/>
                  </a:cubicBezTo>
                  <a:cubicBezTo>
                    <a:pt x="216" y="199"/>
                    <a:pt x="216" y="200"/>
                    <a:pt x="215" y="201"/>
                  </a:cubicBezTo>
                  <a:cubicBezTo>
                    <a:pt x="214" y="202"/>
                    <a:pt x="213" y="204"/>
                    <a:pt x="212" y="205"/>
                  </a:cubicBezTo>
                  <a:cubicBezTo>
                    <a:pt x="212" y="205"/>
                    <a:pt x="211" y="205"/>
                    <a:pt x="211" y="205"/>
                  </a:cubicBezTo>
                  <a:cubicBezTo>
                    <a:pt x="208" y="207"/>
                    <a:pt x="204" y="210"/>
                    <a:pt x="201" y="213"/>
                  </a:cubicBezTo>
                  <a:cubicBezTo>
                    <a:pt x="205" y="209"/>
                    <a:pt x="209" y="205"/>
                    <a:pt x="212" y="200"/>
                  </a:cubicBezTo>
                  <a:cubicBezTo>
                    <a:pt x="212" y="200"/>
                    <a:pt x="212" y="200"/>
                    <a:pt x="212" y="200"/>
                  </a:cubicBezTo>
                  <a:cubicBezTo>
                    <a:pt x="212" y="200"/>
                    <a:pt x="212" y="200"/>
                    <a:pt x="212" y="200"/>
                  </a:cubicBezTo>
                  <a:cubicBezTo>
                    <a:pt x="212" y="199"/>
                    <a:pt x="212" y="199"/>
                    <a:pt x="211" y="199"/>
                  </a:cubicBezTo>
                  <a:cubicBezTo>
                    <a:pt x="211" y="199"/>
                    <a:pt x="211" y="198"/>
                    <a:pt x="212" y="198"/>
                  </a:cubicBezTo>
                  <a:cubicBezTo>
                    <a:pt x="217" y="192"/>
                    <a:pt x="222" y="186"/>
                    <a:pt x="225" y="179"/>
                  </a:cubicBezTo>
                  <a:cubicBezTo>
                    <a:pt x="227" y="176"/>
                    <a:pt x="229" y="173"/>
                    <a:pt x="231" y="170"/>
                  </a:cubicBezTo>
                  <a:cubicBezTo>
                    <a:pt x="230" y="172"/>
                    <a:pt x="230" y="174"/>
                    <a:pt x="229" y="177"/>
                  </a:cubicBezTo>
                  <a:cubicBezTo>
                    <a:pt x="225" y="183"/>
                    <a:pt x="221" y="190"/>
                    <a:pt x="217" y="197"/>
                  </a:cubicBezTo>
                  <a:close/>
                  <a:moveTo>
                    <a:pt x="208" y="213"/>
                  </a:moveTo>
                  <a:cubicBezTo>
                    <a:pt x="209" y="213"/>
                    <a:pt x="209" y="212"/>
                    <a:pt x="210" y="212"/>
                  </a:cubicBezTo>
                  <a:cubicBezTo>
                    <a:pt x="210" y="212"/>
                    <a:pt x="209" y="213"/>
                    <a:pt x="209" y="213"/>
                  </a:cubicBezTo>
                  <a:cubicBezTo>
                    <a:pt x="209" y="213"/>
                    <a:pt x="209" y="213"/>
                    <a:pt x="209" y="213"/>
                  </a:cubicBezTo>
                  <a:cubicBezTo>
                    <a:pt x="209" y="213"/>
                    <a:pt x="208" y="213"/>
                    <a:pt x="208" y="213"/>
                  </a:cubicBezTo>
                  <a:cubicBezTo>
                    <a:pt x="208" y="214"/>
                    <a:pt x="208" y="214"/>
                    <a:pt x="208" y="214"/>
                  </a:cubicBezTo>
                  <a:cubicBezTo>
                    <a:pt x="208" y="214"/>
                    <a:pt x="208" y="213"/>
                    <a:pt x="208" y="213"/>
                  </a:cubicBezTo>
                  <a:close/>
                  <a:moveTo>
                    <a:pt x="206" y="214"/>
                  </a:moveTo>
                  <a:cubicBezTo>
                    <a:pt x="206" y="214"/>
                    <a:pt x="205" y="215"/>
                    <a:pt x="205" y="215"/>
                  </a:cubicBezTo>
                  <a:cubicBezTo>
                    <a:pt x="206" y="213"/>
                    <a:pt x="207" y="212"/>
                    <a:pt x="209" y="210"/>
                  </a:cubicBezTo>
                  <a:cubicBezTo>
                    <a:pt x="208" y="211"/>
                    <a:pt x="207" y="213"/>
                    <a:pt x="206" y="214"/>
                  </a:cubicBezTo>
                  <a:close/>
                  <a:moveTo>
                    <a:pt x="209" y="211"/>
                  </a:moveTo>
                  <a:cubicBezTo>
                    <a:pt x="210" y="210"/>
                    <a:pt x="211" y="209"/>
                    <a:pt x="211" y="209"/>
                  </a:cubicBezTo>
                  <a:cubicBezTo>
                    <a:pt x="211" y="209"/>
                    <a:pt x="211" y="210"/>
                    <a:pt x="210" y="210"/>
                  </a:cubicBezTo>
                  <a:cubicBezTo>
                    <a:pt x="210" y="211"/>
                    <a:pt x="210" y="211"/>
                    <a:pt x="209" y="211"/>
                  </a:cubicBezTo>
                  <a:close/>
                  <a:moveTo>
                    <a:pt x="216" y="207"/>
                  </a:moveTo>
                  <a:cubicBezTo>
                    <a:pt x="217" y="207"/>
                    <a:pt x="217" y="207"/>
                    <a:pt x="217" y="206"/>
                  </a:cubicBezTo>
                  <a:cubicBezTo>
                    <a:pt x="215" y="209"/>
                    <a:pt x="213" y="212"/>
                    <a:pt x="212" y="215"/>
                  </a:cubicBezTo>
                  <a:cubicBezTo>
                    <a:pt x="211" y="216"/>
                    <a:pt x="210" y="216"/>
                    <a:pt x="210" y="217"/>
                  </a:cubicBezTo>
                  <a:cubicBezTo>
                    <a:pt x="212" y="214"/>
                    <a:pt x="214" y="211"/>
                    <a:pt x="216" y="207"/>
                  </a:cubicBezTo>
                  <a:close/>
                  <a:moveTo>
                    <a:pt x="192" y="225"/>
                  </a:moveTo>
                  <a:cubicBezTo>
                    <a:pt x="193" y="225"/>
                    <a:pt x="193" y="225"/>
                    <a:pt x="193" y="224"/>
                  </a:cubicBezTo>
                  <a:cubicBezTo>
                    <a:pt x="193" y="225"/>
                    <a:pt x="193" y="225"/>
                    <a:pt x="194" y="225"/>
                  </a:cubicBezTo>
                  <a:cubicBezTo>
                    <a:pt x="194" y="225"/>
                    <a:pt x="194" y="225"/>
                    <a:pt x="194" y="225"/>
                  </a:cubicBezTo>
                  <a:cubicBezTo>
                    <a:pt x="191" y="227"/>
                    <a:pt x="189" y="229"/>
                    <a:pt x="187" y="231"/>
                  </a:cubicBezTo>
                  <a:cubicBezTo>
                    <a:pt x="186" y="231"/>
                    <a:pt x="185" y="232"/>
                    <a:pt x="184" y="232"/>
                  </a:cubicBezTo>
                  <a:cubicBezTo>
                    <a:pt x="184" y="232"/>
                    <a:pt x="183" y="231"/>
                    <a:pt x="183" y="231"/>
                  </a:cubicBezTo>
                  <a:cubicBezTo>
                    <a:pt x="181" y="232"/>
                    <a:pt x="179" y="233"/>
                    <a:pt x="178" y="233"/>
                  </a:cubicBezTo>
                  <a:cubicBezTo>
                    <a:pt x="179" y="233"/>
                    <a:pt x="179" y="232"/>
                    <a:pt x="180" y="231"/>
                  </a:cubicBezTo>
                  <a:cubicBezTo>
                    <a:pt x="183" y="229"/>
                    <a:pt x="186" y="227"/>
                    <a:pt x="189" y="225"/>
                  </a:cubicBezTo>
                  <a:cubicBezTo>
                    <a:pt x="192" y="224"/>
                    <a:pt x="194" y="222"/>
                    <a:pt x="196" y="220"/>
                  </a:cubicBezTo>
                  <a:cubicBezTo>
                    <a:pt x="195" y="221"/>
                    <a:pt x="194" y="222"/>
                    <a:pt x="193" y="223"/>
                  </a:cubicBezTo>
                  <a:cubicBezTo>
                    <a:pt x="193" y="223"/>
                    <a:pt x="193" y="223"/>
                    <a:pt x="193" y="223"/>
                  </a:cubicBezTo>
                  <a:cubicBezTo>
                    <a:pt x="192" y="224"/>
                    <a:pt x="192" y="224"/>
                    <a:pt x="192" y="224"/>
                  </a:cubicBezTo>
                  <a:cubicBezTo>
                    <a:pt x="191" y="225"/>
                    <a:pt x="192" y="225"/>
                    <a:pt x="192" y="225"/>
                  </a:cubicBezTo>
                  <a:close/>
                  <a:moveTo>
                    <a:pt x="190" y="231"/>
                  </a:moveTo>
                  <a:cubicBezTo>
                    <a:pt x="188" y="232"/>
                    <a:pt x="187" y="233"/>
                    <a:pt x="186" y="234"/>
                  </a:cubicBezTo>
                  <a:cubicBezTo>
                    <a:pt x="186" y="233"/>
                    <a:pt x="187" y="233"/>
                    <a:pt x="187" y="232"/>
                  </a:cubicBezTo>
                  <a:cubicBezTo>
                    <a:pt x="188" y="232"/>
                    <a:pt x="189" y="231"/>
                    <a:pt x="190" y="231"/>
                  </a:cubicBezTo>
                  <a:close/>
                  <a:moveTo>
                    <a:pt x="118" y="243"/>
                  </a:moveTo>
                  <a:cubicBezTo>
                    <a:pt x="116" y="242"/>
                    <a:pt x="115" y="241"/>
                    <a:pt x="113" y="241"/>
                  </a:cubicBezTo>
                  <a:cubicBezTo>
                    <a:pt x="116" y="242"/>
                    <a:pt x="120" y="243"/>
                    <a:pt x="123" y="245"/>
                  </a:cubicBezTo>
                  <a:cubicBezTo>
                    <a:pt x="121" y="246"/>
                    <a:pt x="121" y="246"/>
                    <a:pt x="121" y="246"/>
                  </a:cubicBezTo>
                  <a:cubicBezTo>
                    <a:pt x="121" y="246"/>
                    <a:pt x="121" y="246"/>
                    <a:pt x="121" y="246"/>
                  </a:cubicBezTo>
                  <a:cubicBezTo>
                    <a:pt x="120" y="245"/>
                    <a:pt x="119" y="245"/>
                    <a:pt x="119" y="245"/>
                  </a:cubicBezTo>
                  <a:cubicBezTo>
                    <a:pt x="117" y="245"/>
                    <a:pt x="116" y="244"/>
                    <a:pt x="115" y="244"/>
                  </a:cubicBezTo>
                  <a:cubicBezTo>
                    <a:pt x="116" y="244"/>
                    <a:pt x="117" y="244"/>
                    <a:pt x="118" y="244"/>
                  </a:cubicBezTo>
                  <a:cubicBezTo>
                    <a:pt x="118" y="244"/>
                    <a:pt x="119" y="243"/>
                    <a:pt x="118" y="243"/>
                  </a:cubicBezTo>
                  <a:close/>
                  <a:moveTo>
                    <a:pt x="60" y="233"/>
                  </a:moveTo>
                  <a:cubicBezTo>
                    <a:pt x="66" y="236"/>
                    <a:pt x="72" y="238"/>
                    <a:pt x="78" y="240"/>
                  </a:cubicBezTo>
                  <a:cubicBezTo>
                    <a:pt x="78" y="240"/>
                    <a:pt x="78" y="241"/>
                    <a:pt x="78" y="241"/>
                  </a:cubicBezTo>
                  <a:cubicBezTo>
                    <a:pt x="78" y="241"/>
                    <a:pt x="77" y="241"/>
                    <a:pt x="77" y="241"/>
                  </a:cubicBezTo>
                  <a:cubicBezTo>
                    <a:pt x="71" y="239"/>
                    <a:pt x="66" y="236"/>
                    <a:pt x="60" y="233"/>
                  </a:cubicBezTo>
                  <a:close/>
                  <a:moveTo>
                    <a:pt x="5" y="106"/>
                  </a:moveTo>
                  <a:cubicBezTo>
                    <a:pt x="5" y="107"/>
                    <a:pt x="4" y="109"/>
                    <a:pt x="4" y="110"/>
                  </a:cubicBezTo>
                  <a:cubicBezTo>
                    <a:pt x="4" y="106"/>
                    <a:pt x="4" y="102"/>
                    <a:pt x="5" y="98"/>
                  </a:cubicBezTo>
                  <a:cubicBezTo>
                    <a:pt x="6" y="99"/>
                    <a:pt x="6" y="100"/>
                    <a:pt x="6" y="101"/>
                  </a:cubicBezTo>
                  <a:cubicBezTo>
                    <a:pt x="6" y="103"/>
                    <a:pt x="6" y="104"/>
                    <a:pt x="5" y="106"/>
                  </a:cubicBezTo>
                  <a:cubicBezTo>
                    <a:pt x="5" y="106"/>
                    <a:pt x="5" y="106"/>
                    <a:pt x="5" y="106"/>
                  </a:cubicBezTo>
                  <a:close/>
                  <a:moveTo>
                    <a:pt x="5" y="116"/>
                  </a:moveTo>
                  <a:cubicBezTo>
                    <a:pt x="5" y="117"/>
                    <a:pt x="5" y="118"/>
                    <a:pt x="5" y="119"/>
                  </a:cubicBezTo>
                  <a:cubicBezTo>
                    <a:pt x="5" y="120"/>
                    <a:pt x="5" y="120"/>
                    <a:pt x="5" y="121"/>
                  </a:cubicBezTo>
                  <a:cubicBezTo>
                    <a:pt x="5" y="118"/>
                    <a:pt x="5" y="116"/>
                    <a:pt x="5" y="113"/>
                  </a:cubicBezTo>
                  <a:cubicBezTo>
                    <a:pt x="5" y="114"/>
                    <a:pt x="5" y="115"/>
                    <a:pt x="5" y="116"/>
                  </a:cubicBezTo>
                  <a:close/>
                  <a:moveTo>
                    <a:pt x="5" y="153"/>
                  </a:moveTo>
                  <a:cubicBezTo>
                    <a:pt x="6" y="154"/>
                    <a:pt x="6" y="155"/>
                    <a:pt x="6" y="156"/>
                  </a:cubicBezTo>
                  <a:cubicBezTo>
                    <a:pt x="6" y="156"/>
                    <a:pt x="6" y="157"/>
                    <a:pt x="7" y="157"/>
                  </a:cubicBezTo>
                  <a:cubicBezTo>
                    <a:pt x="7" y="157"/>
                    <a:pt x="7" y="158"/>
                    <a:pt x="7" y="158"/>
                  </a:cubicBezTo>
                  <a:cubicBezTo>
                    <a:pt x="7" y="158"/>
                    <a:pt x="7" y="158"/>
                    <a:pt x="7" y="158"/>
                  </a:cubicBezTo>
                  <a:cubicBezTo>
                    <a:pt x="8" y="161"/>
                    <a:pt x="8" y="164"/>
                    <a:pt x="9" y="167"/>
                  </a:cubicBezTo>
                  <a:cubicBezTo>
                    <a:pt x="9" y="166"/>
                    <a:pt x="9" y="166"/>
                    <a:pt x="9" y="165"/>
                  </a:cubicBezTo>
                  <a:cubicBezTo>
                    <a:pt x="8" y="165"/>
                    <a:pt x="7" y="165"/>
                    <a:pt x="8" y="165"/>
                  </a:cubicBezTo>
                  <a:cubicBezTo>
                    <a:pt x="5" y="156"/>
                    <a:pt x="3" y="146"/>
                    <a:pt x="2" y="136"/>
                  </a:cubicBezTo>
                  <a:cubicBezTo>
                    <a:pt x="3" y="142"/>
                    <a:pt x="4" y="147"/>
                    <a:pt x="5" y="153"/>
                  </a:cubicBezTo>
                  <a:close/>
                  <a:moveTo>
                    <a:pt x="2" y="119"/>
                  </a:moveTo>
                  <a:cubicBezTo>
                    <a:pt x="2" y="117"/>
                    <a:pt x="2" y="116"/>
                    <a:pt x="2" y="114"/>
                  </a:cubicBezTo>
                  <a:cubicBezTo>
                    <a:pt x="2" y="115"/>
                    <a:pt x="2" y="116"/>
                    <a:pt x="2" y="116"/>
                  </a:cubicBezTo>
                  <a:cubicBezTo>
                    <a:pt x="2" y="116"/>
                    <a:pt x="2" y="116"/>
                    <a:pt x="2" y="116"/>
                  </a:cubicBezTo>
                  <a:cubicBezTo>
                    <a:pt x="2" y="117"/>
                    <a:pt x="2" y="118"/>
                    <a:pt x="2" y="119"/>
                  </a:cubicBezTo>
                  <a:close/>
                  <a:moveTo>
                    <a:pt x="13" y="106"/>
                  </a:moveTo>
                  <a:cubicBezTo>
                    <a:pt x="13" y="112"/>
                    <a:pt x="14" y="118"/>
                    <a:pt x="15" y="124"/>
                  </a:cubicBezTo>
                  <a:cubicBezTo>
                    <a:pt x="15" y="124"/>
                    <a:pt x="14" y="124"/>
                    <a:pt x="14" y="124"/>
                  </a:cubicBezTo>
                  <a:cubicBezTo>
                    <a:pt x="14" y="123"/>
                    <a:pt x="14" y="122"/>
                    <a:pt x="14" y="121"/>
                  </a:cubicBezTo>
                  <a:cubicBezTo>
                    <a:pt x="14" y="120"/>
                    <a:pt x="13" y="120"/>
                    <a:pt x="13" y="120"/>
                  </a:cubicBezTo>
                  <a:cubicBezTo>
                    <a:pt x="12" y="116"/>
                    <a:pt x="11" y="112"/>
                    <a:pt x="11" y="108"/>
                  </a:cubicBezTo>
                  <a:cubicBezTo>
                    <a:pt x="11" y="108"/>
                    <a:pt x="12" y="108"/>
                    <a:pt x="12" y="108"/>
                  </a:cubicBezTo>
                  <a:cubicBezTo>
                    <a:pt x="12" y="107"/>
                    <a:pt x="12" y="107"/>
                    <a:pt x="13" y="106"/>
                  </a:cubicBezTo>
                  <a:close/>
                  <a:moveTo>
                    <a:pt x="12" y="103"/>
                  </a:moveTo>
                  <a:cubicBezTo>
                    <a:pt x="12" y="102"/>
                    <a:pt x="12" y="101"/>
                    <a:pt x="12" y="100"/>
                  </a:cubicBezTo>
                  <a:cubicBezTo>
                    <a:pt x="12" y="101"/>
                    <a:pt x="12" y="102"/>
                    <a:pt x="12" y="103"/>
                  </a:cubicBezTo>
                  <a:cubicBezTo>
                    <a:pt x="12" y="103"/>
                    <a:pt x="12" y="103"/>
                    <a:pt x="12" y="103"/>
                  </a:cubicBezTo>
                  <a:close/>
                  <a:moveTo>
                    <a:pt x="13" y="94"/>
                  </a:moveTo>
                  <a:cubicBezTo>
                    <a:pt x="13" y="93"/>
                    <a:pt x="14" y="93"/>
                    <a:pt x="14" y="93"/>
                  </a:cubicBezTo>
                  <a:cubicBezTo>
                    <a:pt x="14" y="94"/>
                    <a:pt x="14" y="95"/>
                    <a:pt x="14" y="96"/>
                  </a:cubicBezTo>
                  <a:cubicBezTo>
                    <a:pt x="13" y="95"/>
                    <a:pt x="13" y="95"/>
                    <a:pt x="13" y="94"/>
                  </a:cubicBezTo>
                  <a:close/>
                  <a:moveTo>
                    <a:pt x="15" y="72"/>
                  </a:moveTo>
                  <a:cubicBezTo>
                    <a:pt x="16" y="72"/>
                    <a:pt x="16" y="72"/>
                    <a:pt x="17" y="72"/>
                  </a:cubicBezTo>
                  <a:cubicBezTo>
                    <a:pt x="15" y="74"/>
                    <a:pt x="13" y="77"/>
                    <a:pt x="11" y="80"/>
                  </a:cubicBezTo>
                  <a:cubicBezTo>
                    <a:pt x="11" y="79"/>
                    <a:pt x="11" y="79"/>
                    <a:pt x="11" y="79"/>
                  </a:cubicBezTo>
                  <a:cubicBezTo>
                    <a:pt x="12" y="78"/>
                    <a:pt x="12" y="78"/>
                    <a:pt x="12" y="77"/>
                  </a:cubicBezTo>
                  <a:cubicBezTo>
                    <a:pt x="13" y="75"/>
                    <a:pt x="14" y="73"/>
                    <a:pt x="14" y="71"/>
                  </a:cubicBezTo>
                  <a:cubicBezTo>
                    <a:pt x="15" y="72"/>
                    <a:pt x="15" y="72"/>
                    <a:pt x="15" y="72"/>
                  </a:cubicBezTo>
                  <a:close/>
                  <a:moveTo>
                    <a:pt x="36" y="41"/>
                  </a:moveTo>
                  <a:cubicBezTo>
                    <a:pt x="36" y="41"/>
                    <a:pt x="36" y="41"/>
                    <a:pt x="37" y="41"/>
                  </a:cubicBezTo>
                  <a:cubicBezTo>
                    <a:pt x="37" y="40"/>
                    <a:pt x="38" y="40"/>
                    <a:pt x="39" y="40"/>
                  </a:cubicBezTo>
                  <a:cubicBezTo>
                    <a:pt x="37" y="41"/>
                    <a:pt x="35" y="43"/>
                    <a:pt x="34" y="45"/>
                  </a:cubicBezTo>
                  <a:cubicBezTo>
                    <a:pt x="30" y="49"/>
                    <a:pt x="26" y="53"/>
                    <a:pt x="24" y="58"/>
                  </a:cubicBezTo>
                  <a:cubicBezTo>
                    <a:pt x="22" y="59"/>
                    <a:pt x="21" y="61"/>
                    <a:pt x="19" y="63"/>
                  </a:cubicBezTo>
                  <a:cubicBezTo>
                    <a:pt x="24" y="55"/>
                    <a:pt x="30" y="47"/>
                    <a:pt x="36" y="41"/>
                  </a:cubicBezTo>
                  <a:close/>
                  <a:moveTo>
                    <a:pt x="124" y="9"/>
                  </a:moveTo>
                  <a:cubicBezTo>
                    <a:pt x="123" y="9"/>
                    <a:pt x="123" y="9"/>
                    <a:pt x="123" y="9"/>
                  </a:cubicBezTo>
                  <a:cubicBezTo>
                    <a:pt x="120" y="9"/>
                    <a:pt x="118" y="9"/>
                    <a:pt x="115" y="9"/>
                  </a:cubicBezTo>
                  <a:cubicBezTo>
                    <a:pt x="115" y="9"/>
                    <a:pt x="115" y="9"/>
                    <a:pt x="115" y="10"/>
                  </a:cubicBezTo>
                  <a:cubicBezTo>
                    <a:pt x="114" y="10"/>
                    <a:pt x="114" y="10"/>
                    <a:pt x="113" y="10"/>
                  </a:cubicBezTo>
                  <a:cubicBezTo>
                    <a:pt x="113" y="10"/>
                    <a:pt x="113" y="9"/>
                    <a:pt x="113" y="9"/>
                  </a:cubicBezTo>
                  <a:cubicBezTo>
                    <a:pt x="114" y="9"/>
                    <a:pt x="115" y="8"/>
                    <a:pt x="116" y="8"/>
                  </a:cubicBezTo>
                  <a:cubicBezTo>
                    <a:pt x="116" y="7"/>
                    <a:pt x="116" y="7"/>
                    <a:pt x="116" y="7"/>
                  </a:cubicBezTo>
                  <a:cubicBezTo>
                    <a:pt x="119" y="8"/>
                    <a:pt x="121" y="8"/>
                    <a:pt x="124" y="9"/>
                  </a:cubicBezTo>
                  <a:close/>
                  <a:moveTo>
                    <a:pt x="118" y="4"/>
                  </a:moveTo>
                  <a:cubicBezTo>
                    <a:pt x="118" y="4"/>
                    <a:pt x="118" y="4"/>
                    <a:pt x="118" y="4"/>
                  </a:cubicBezTo>
                  <a:cubicBezTo>
                    <a:pt x="118" y="5"/>
                    <a:pt x="119" y="5"/>
                    <a:pt x="120" y="5"/>
                  </a:cubicBezTo>
                  <a:cubicBezTo>
                    <a:pt x="120" y="5"/>
                    <a:pt x="120" y="5"/>
                    <a:pt x="120" y="5"/>
                  </a:cubicBezTo>
                  <a:cubicBezTo>
                    <a:pt x="119" y="5"/>
                    <a:pt x="119" y="5"/>
                    <a:pt x="118" y="5"/>
                  </a:cubicBezTo>
                  <a:cubicBezTo>
                    <a:pt x="118" y="5"/>
                    <a:pt x="118" y="5"/>
                    <a:pt x="118" y="4"/>
                  </a:cubicBezTo>
                  <a:close/>
                  <a:moveTo>
                    <a:pt x="233" y="77"/>
                  </a:moveTo>
                  <a:cubicBezTo>
                    <a:pt x="233" y="77"/>
                    <a:pt x="234" y="77"/>
                    <a:pt x="234" y="77"/>
                  </a:cubicBezTo>
                  <a:cubicBezTo>
                    <a:pt x="236" y="79"/>
                    <a:pt x="237" y="82"/>
                    <a:pt x="239" y="85"/>
                  </a:cubicBezTo>
                  <a:cubicBezTo>
                    <a:pt x="239" y="86"/>
                    <a:pt x="239" y="87"/>
                    <a:pt x="239" y="88"/>
                  </a:cubicBezTo>
                  <a:cubicBezTo>
                    <a:pt x="240" y="90"/>
                    <a:pt x="240" y="92"/>
                    <a:pt x="240" y="93"/>
                  </a:cubicBezTo>
                  <a:cubicBezTo>
                    <a:pt x="238" y="88"/>
                    <a:pt x="235" y="82"/>
                    <a:pt x="233" y="77"/>
                  </a:cubicBezTo>
                  <a:close/>
                  <a:moveTo>
                    <a:pt x="241" y="99"/>
                  </a:moveTo>
                  <a:cubicBezTo>
                    <a:pt x="242" y="103"/>
                    <a:pt x="243" y="108"/>
                    <a:pt x="244" y="112"/>
                  </a:cubicBezTo>
                  <a:cubicBezTo>
                    <a:pt x="244" y="113"/>
                    <a:pt x="244" y="114"/>
                    <a:pt x="244" y="115"/>
                  </a:cubicBezTo>
                  <a:cubicBezTo>
                    <a:pt x="243" y="110"/>
                    <a:pt x="241" y="105"/>
                    <a:pt x="240" y="100"/>
                  </a:cubicBezTo>
                  <a:cubicBezTo>
                    <a:pt x="240" y="99"/>
                    <a:pt x="240" y="99"/>
                    <a:pt x="240" y="98"/>
                  </a:cubicBezTo>
                  <a:cubicBezTo>
                    <a:pt x="239" y="96"/>
                    <a:pt x="238" y="94"/>
                    <a:pt x="238" y="92"/>
                  </a:cubicBezTo>
                  <a:cubicBezTo>
                    <a:pt x="239" y="94"/>
                    <a:pt x="240" y="97"/>
                    <a:pt x="241" y="99"/>
                  </a:cubicBezTo>
                  <a:close/>
                  <a:moveTo>
                    <a:pt x="235" y="172"/>
                  </a:moveTo>
                  <a:cubicBezTo>
                    <a:pt x="235" y="173"/>
                    <a:pt x="234" y="175"/>
                    <a:pt x="233" y="176"/>
                  </a:cubicBezTo>
                  <a:cubicBezTo>
                    <a:pt x="232" y="178"/>
                    <a:pt x="231" y="180"/>
                    <a:pt x="230" y="182"/>
                  </a:cubicBezTo>
                  <a:cubicBezTo>
                    <a:pt x="230" y="181"/>
                    <a:pt x="230" y="180"/>
                    <a:pt x="230" y="180"/>
                  </a:cubicBezTo>
                  <a:cubicBezTo>
                    <a:pt x="232" y="177"/>
                    <a:pt x="234" y="173"/>
                    <a:pt x="235" y="170"/>
                  </a:cubicBezTo>
                  <a:cubicBezTo>
                    <a:pt x="235" y="171"/>
                    <a:pt x="235" y="171"/>
                    <a:pt x="235" y="171"/>
                  </a:cubicBezTo>
                  <a:cubicBezTo>
                    <a:pt x="235" y="172"/>
                    <a:pt x="235" y="172"/>
                    <a:pt x="235" y="172"/>
                  </a:cubicBezTo>
                  <a:close/>
                  <a:moveTo>
                    <a:pt x="235" y="161"/>
                  </a:moveTo>
                  <a:cubicBezTo>
                    <a:pt x="234" y="164"/>
                    <a:pt x="234" y="167"/>
                    <a:pt x="233" y="170"/>
                  </a:cubicBezTo>
                  <a:cubicBezTo>
                    <a:pt x="233" y="171"/>
                    <a:pt x="232" y="172"/>
                    <a:pt x="232" y="172"/>
                  </a:cubicBezTo>
                  <a:cubicBezTo>
                    <a:pt x="232" y="171"/>
                    <a:pt x="232" y="170"/>
                    <a:pt x="233" y="168"/>
                  </a:cubicBezTo>
                  <a:cubicBezTo>
                    <a:pt x="233" y="168"/>
                    <a:pt x="233" y="168"/>
                    <a:pt x="232" y="168"/>
                  </a:cubicBezTo>
                  <a:cubicBezTo>
                    <a:pt x="233" y="167"/>
                    <a:pt x="233" y="167"/>
                    <a:pt x="233" y="166"/>
                  </a:cubicBezTo>
                  <a:cubicBezTo>
                    <a:pt x="234" y="165"/>
                    <a:pt x="233" y="165"/>
                    <a:pt x="233" y="165"/>
                  </a:cubicBezTo>
                  <a:cubicBezTo>
                    <a:pt x="233" y="164"/>
                    <a:pt x="234" y="163"/>
                    <a:pt x="235" y="161"/>
                  </a:cubicBezTo>
                  <a:close/>
                  <a:moveTo>
                    <a:pt x="234" y="158"/>
                  </a:moveTo>
                  <a:cubicBezTo>
                    <a:pt x="235" y="156"/>
                    <a:pt x="236" y="154"/>
                    <a:pt x="236" y="152"/>
                  </a:cubicBezTo>
                  <a:cubicBezTo>
                    <a:pt x="236" y="153"/>
                    <a:pt x="236" y="155"/>
                    <a:pt x="236" y="156"/>
                  </a:cubicBezTo>
                  <a:cubicBezTo>
                    <a:pt x="235" y="157"/>
                    <a:pt x="234" y="157"/>
                    <a:pt x="234" y="158"/>
                  </a:cubicBezTo>
                  <a:close/>
                  <a:moveTo>
                    <a:pt x="231" y="154"/>
                  </a:moveTo>
                  <a:cubicBezTo>
                    <a:pt x="231" y="154"/>
                    <a:pt x="231" y="154"/>
                    <a:pt x="231" y="154"/>
                  </a:cubicBezTo>
                  <a:cubicBezTo>
                    <a:pt x="230" y="155"/>
                    <a:pt x="229" y="156"/>
                    <a:pt x="229" y="157"/>
                  </a:cubicBezTo>
                  <a:cubicBezTo>
                    <a:pt x="229" y="154"/>
                    <a:pt x="229" y="152"/>
                    <a:pt x="229" y="150"/>
                  </a:cubicBezTo>
                  <a:cubicBezTo>
                    <a:pt x="232" y="139"/>
                    <a:pt x="233" y="126"/>
                    <a:pt x="232" y="114"/>
                  </a:cubicBezTo>
                  <a:cubicBezTo>
                    <a:pt x="233" y="116"/>
                    <a:pt x="234" y="117"/>
                    <a:pt x="234" y="118"/>
                  </a:cubicBezTo>
                  <a:cubicBezTo>
                    <a:pt x="233" y="130"/>
                    <a:pt x="233" y="142"/>
                    <a:pt x="231" y="154"/>
                  </a:cubicBezTo>
                  <a:close/>
                  <a:moveTo>
                    <a:pt x="201" y="205"/>
                  </a:moveTo>
                  <a:cubicBezTo>
                    <a:pt x="201" y="204"/>
                    <a:pt x="202" y="203"/>
                    <a:pt x="203" y="203"/>
                  </a:cubicBezTo>
                  <a:cubicBezTo>
                    <a:pt x="203" y="202"/>
                    <a:pt x="203" y="202"/>
                    <a:pt x="203" y="202"/>
                  </a:cubicBezTo>
                  <a:cubicBezTo>
                    <a:pt x="205" y="200"/>
                    <a:pt x="206" y="199"/>
                    <a:pt x="208" y="197"/>
                  </a:cubicBezTo>
                  <a:cubicBezTo>
                    <a:pt x="208" y="198"/>
                    <a:pt x="207" y="198"/>
                    <a:pt x="207" y="198"/>
                  </a:cubicBezTo>
                  <a:cubicBezTo>
                    <a:pt x="205" y="201"/>
                    <a:pt x="203" y="203"/>
                    <a:pt x="201" y="205"/>
                  </a:cubicBezTo>
                  <a:close/>
                  <a:moveTo>
                    <a:pt x="97" y="227"/>
                  </a:moveTo>
                  <a:cubicBezTo>
                    <a:pt x="98" y="227"/>
                    <a:pt x="98" y="227"/>
                    <a:pt x="99" y="227"/>
                  </a:cubicBezTo>
                  <a:cubicBezTo>
                    <a:pt x="101" y="228"/>
                    <a:pt x="102" y="229"/>
                    <a:pt x="104" y="229"/>
                  </a:cubicBezTo>
                  <a:cubicBezTo>
                    <a:pt x="106" y="231"/>
                    <a:pt x="108" y="232"/>
                    <a:pt x="110" y="233"/>
                  </a:cubicBezTo>
                  <a:cubicBezTo>
                    <a:pt x="110" y="233"/>
                    <a:pt x="109" y="233"/>
                    <a:pt x="109" y="233"/>
                  </a:cubicBezTo>
                  <a:cubicBezTo>
                    <a:pt x="105" y="231"/>
                    <a:pt x="101" y="229"/>
                    <a:pt x="97" y="227"/>
                  </a:cubicBezTo>
                  <a:close/>
                  <a:moveTo>
                    <a:pt x="103" y="237"/>
                  </a:moveTo>
                  <a:cubicBezTo>
                    <a:pt x="102" y="237"/>
                    <a:pt x="101" y="237"/>
                    <a:pt x="100" y="237"/>
                  </a:cubicBezTo>
                  <a:cubicBezTo>
                    <a:pt x="100" y="237"/>
                    <a:pt x="100" y="237"/>
                    <a:pt x="100" y="237"/>
                  </a:cubicBezTo>
                  <a:cubicBezTo>
                    <a:pt x="100" y="237"/>
                    <a:pt x="100" y="236"/>
                    <a:pt x="100" y="236"/>
                  </a:cubicBezTo>
                  <a:cubicBezTo>
                    <a:pt x="100" y="236"/>
                    <a:pt x="100" y="236"/>
                    <a:pt x="100" y="236"/>
                  </a:cubicBezTo>
                  <a:cubicBezTo>
                    <a:pt x="101" y="237"/>
                    <a:pt x="102" y="237"/>
                    <a:pt x="103" y="237"/>
                  </a:cubicBezTo>
                  <a:close/>
                  <a:moveTo>
                    <a:pt x="75" y="232"/>
                  </a:moveTo>
                  <a:cubicBezTo>
                    <a:pt x="74" y="232"/>
                    <a:pt x="74" y="232"/>
                    <a:pt x="74" y="232"/>
                  </a:cubicBezTo>
                  <a:cubicBezTo>
                    <a:pt x="75" y="232"/>
                    <a:pt x="75" y="232"/>
                    <a:pt x="76" y="232"/>
                  </a:cubicBezTo>
                  <a:cubicBezTo>
                    <a:pt x="78" y="233"/>
                    <a:pt x="79" y="234"/>
                    <a:pt x="81" y="235"/>
                  </a:cubicBezTo>
                  <a:cubicBezTo>
                    <a:pt x="81" y="235"/>
                    <a:pt x="81" y="235"/>
                    <a:pt x="82" y="235"/>
                  </a:cubicBezTo>
                  <a:cubicBezTo>
                    <a:pt x="79" y="234"/>
                    <a:pt x="77" y="233"/>
                    <a:pt x="75" y="232"/>
                  </a:cubicBezTo>
                  <a:close/>
                  <a:moveTo>
                    <a:pt x="82" y="241"/>
                  </a:moveTo>
                  <a:cubicBezTo>
                    <a:pt x="82" y="241"/>
                    <a:pt x="83" y="241"/>
                    <a:pt x="83" y="241"/>
                  </a:cubicBezTo>
                  <a:cubicBezTo>
                    <a:pt x="83" y="241"/>
                    <a:pt x="83" y="241"/>
                    <a:pt x="83" y="241"/>
                  </a:cubicBezTo>
                  <a:cubicBezTo>
                    <a:pt x="84" y="241"/>
                    <a:pt x="84" y="241"/>
                    <a:pt x="84" y="242"/>
                  </a:cubicBezTo>
                  <a:cubicBezTo>
                    <a:pt x="83" y="241"/>
                    <a:pt x="83" y="241"/>
                    <a:pt x="82" y="241"/>
                  </a:cubicBezTo>
                  <a:cubicBezTo>
                    <a:pt x="82" y="241"/>
                    <a:pt x="81" y="241"/>
                    <a:pt x="81" y="240"/>
                  </a:cubicBezTo>
                  <a:cubicBezTo>
                    <a:pt x="81" y="241"/>
                    <a:pt x="81" y="241"/>
                    <a:pt x="82" y="241"/>
                  </a:cubicBezTo>
                  <a:close/>
                  <a:moveTo>
                    <a:pt x="72" y="229"/>
                  </a:moveTo>
                  <a:cubicBezTo>
                    <a:pt x="72" y="229"/>
                    <a:pt x="72" y="228"/>
                    <a:pt x="71" y="228"/>
                  </a:cubicBezTo>
                  <a:cubicBezTo>
                    <a:pt x="72" y="228"/>
                    <a:pt x="72" y="228"/>
                    <a:pt x="73" y="229"/>
                  </a:cubicBezTo>
                  <a:cubicBezTo>
                    <a:pt x="74" y="229"/>
                    <a:pt x="74" y="230"/>
                    <a:pt x="75" y="230"/>
                  </a:cubicBezTo>
                  <a:cubicBezTo>
                    <a:pt x="74" y="230"/>
                    <a:pt x="73" y="229"/>
                    <a:pt x="72" y="229"/>
                  </a:cubicBezTo>
                  <a:close/>
                  <a:moveTo>
                    <a:pt x="73" y="237"/>
                  </a:moveTo>
                  <a:cubicBezTo>
                    <a:pt x="73" y="237"/>
                    <a:pt x="73" y="237"/>
                    <a:pt x="73" y="237"/>
                  </a:cubicBezTo>
                  <a:cubicBezTo>
                    <a:pt x="71" y="236"/>
                    <a:pt x="68" y="235"/>
                    <a:pt x="66" y="234"/>
                  </a:cubicBezTo>
                  <a:cubicBezTo>
                    <a:pt x="68" y="235"/>
                    <a:pt x="71" y="236"/>
                    <a:pt x="73" y="237"/>
                  </a:cubicBezTo>
                  <a:close/>
                  <a:moveTo>
                    <a:pt x="35" y="201"/>
                  </a:moveTo>
                  <a:cubicBezTo>
                    <a:pt x="35" y="201"/>
                    <a:pt x="35" y="200"/>
                    <a:pt x="35" y="200"/>
                  </a:cubicBezTo>
                  <a:cubicBezTo>
                    <a:pt x="35" y="200"/>
                    <a:pt x="35" y="201"/>
                    <a:pt x="35" y="201"/>
                  </a:cubicBezTo>
                  <a:cubicBezTo>
                    <a:pt x="36" y="201"/>
                    <a:pt x="36" y="202"/>
                    <a:pt x="37" y="202"/>
                  </a:cubicBezTo>
                  <a:cubicBezTo>
                    <a:pt x="37" y="203"/>
                    <a:pt x="37" y="203"/>
                    <a:pt x="37" y="203"/>
                  </a:cubicBezTo>
                  <a:cubicBezTo>
                    <a:pt x="38" y="203"/>
                    <a:pt x="38" y="203"/>
                    <a:pt x="38" y="203"/>
                  </a:cubicBezTo>
                  <a:cubicBezTo>
                    <a:pt x="38" y="204"/>
                    <a:pt x="39" y="205"/>
                    <a:pt x="40" y="206"/>
                  </a:cubicBezTo>
                  <a:cubicBezTo>
                    <a:pt x="41" y="207"/>
                    <a:pt x="42" y="208"/>
                    <a:pt x="43" y="209"/>
                  </a:cubicBezTo>
                  <a:cubicBezTo>
                    <a:pt x="41" y="208"/>
                    <a:pt x="40" y="207"/>
                    <a:pt x="39" y="206"/>
                  </a:cubicBezTo>
                  <a:cubicBezTo>
                    <a:pt x="38" y="205"/>
                    <a:pt x="36" y="203"/>
                    <a:pt x="35" y="202"/>
                  </a:cubicBezTo>
                  <a:cubicBezTo>
                    <a:pt x="35" y="201"/>
                    <a:pt x="35" y="201"/>
                    <a:pt x="35" y="201"/>
                  </a:cubicBezTo>
                  <a:close/>
                  <a:moveTo>
                    <a:pt x="37" y="197"/>
                  </a:moveTo>
                  <a:cubicBezTo>
                    <a:pt x="37" y="197"/>
                    <a:pt x="37" y="197"/>
                    <a:pt x="38" y="197"/>
                  </a:cubicBezTo>
                  <a:cubicBezTo>
                    <a:pt x="39" y="200"/>
                    <a:pt x="41" y="202"/>
                    <a:pt x="43" y="204"/>
                  </a:cubicBezTo>
                  <a:cubicBezTo>
                    <a:pt x="42" y="203"/>
                    <a:pt x="40" y="201"/>
                    <a:pt x="39" y="200"/>
                  </a:cubicBezTo>
                  <a:cubicBezTo>
                    <a:pt x="38" y="199"/>
                    <a:pt x="38" y="198"/>
                    <a:pt x="37" y="197"/>
                  </a:cubicBezTo>
                  <a:close/>
                  <a:moveTo>
                    <a:pt x="25" y="144"/>
                  </a:moveTo>
                  <a:cubicBezTo>
                    <a:pt x="25" y="142"/>
                    <a:pt x="24" y="140"/>
                    <a:pt x="24" y="138"/>
                  </a:cubicBezTo>
                  <a:cubicBezTo>
                    <a:pt x="24" y="138"/>
                    <a:pt x="24" y="138"/>
                    <a:pt x="24" y="138"/>
                  </a:cubicBezTo>
                  <a:cubicBezTo>
                    <a:pt x="25" y="140"/>
                    <a:pt x="26" y="143"/>
                    <a:pt x="27" y="145"/>
                  </a:cubicBezTo>
                  <a:cubicBezTo>
                    <a:pt x="27" y="146"/>
                    <a:pt x="27" y="146"/>
                    <a:pt x="27" y="146"/>
                  </a:cubicBezTo>
                  <a:cubicBezTo>
                    <a:pt x="27" y="147"/>
                    <a:pt x="27" y="147"/>
                    <a:pt x="27" y="147"/>
                  </a:cubicBezTo>
                  <a:cubicBezTo>
                    <a:pt x="28" y="148"/>
                    <a:pt x="28" y="148"/>
                    <a:pt x="28" y="148"/>
                  </a:cubicBezTo>
                  <a:cubicBezTo>
                    <a:pt x="28" y="149"/>
                    <a:pt x="28" y="150"/>
                    <a:pt x="28" y="151"/>
                  </a:cubicBezTo>
                  <a:cubicBezTo>
                    <a:pt x="27" y="149"/>
                    <a:pt x="26" y="146"/>
                    <a:pt x="25" y="144"/>
                  </a:cubicBezTo>
                  <a:close/>
                  <a:moveTo>
                    <a:pt x="28" y="177"/>
                  </a:moveTo>
                  <a:cubicBezTo>
                    <a:pt x="27" y="176"/>
                    <a:pt x="26" y="174"/>
                    <a:pt x="26" y="173"/>
                  </a:cubicBezTo>
                  <a:cubicBezTo>
                    <a:pt x="26" y="173"/>
                    <a:pt x="26" y="173"/>
                    <a:pt x="26" y="173"/>
                  </a:cubicBezTo>
                  <a:cubicBezTo>
                    <a:pt x="26" y="172"/>
                    <a:pt x="26" y="172"/>
                    <a:pt x="26" y="172"/>
                  </a:cubicBezTo>
                  <a:cubicBezTo>
                    <a:pt x="27" y="173"/>
                    <a:pt x="27" y="175"/>
                    <a:pt x="28" y="177"/>
                  </a:cubicBezTo>
                  <a:close/>
                  <a:moveTo>
                    <a:pt x="25" y="61"/>
                  </a:moveTo>
                  <a:cubicBezTo>
                    <a:pt x="24" y="61"/>
                    <a:pt x="24" y="61"/>
                    <a:pt x="24" y="61"/>
                  </a:cubicBezTo>
                  <a:cubicBezTo>
                    <a:pt x="25" y="60"/>
                    <a:pt x="26" y="59"/>
                    <a:pt x="27" y="58"/>
                  </a:cubicBezTo>
                  <a:cubicBezTo>
                    <a:pt x="27" y="58"/>
                    <a:pt x="27" y="58"/>
                    <a:pt x="27" y="58"/>
                  </a:cubicBezTo>
                  <a:cubicBezTo>
                    <a:pt x="26" y="59"/>
                    <a:pt x="26" y="60"/>
                    <a:pt x="25" y="61"/>
                  </a:cubicBezTo>
                  <a:close/>
                  <a:moveTo>
                    <a:pt x="27" y="62"/>
                  </a:moveTo>
                  <a:cubicBezTo>
                    <a:pt x="26" y="63"/>
                    <a:pt x="25" y="64"/>
                    <a:pt x="25" y="66"/>
                  </a:cubicBezTo>
                  <a:cubicBezTo>
                    <a:pt x="25" y="64"/>
                    <a:pt x="26" y="63"/>
                    <a:pt x="26" y="62"/>
                  </a:cubicBezTo>
                  <a:cubicBezTo>
                    <a:pt x="27" y="62"/>
                    <a:pt x="27" y="62"/>
                    <a:pt x="27" y="62"/>
                  </a:cubicBezTo>
                  <a:close/>
                  <a:moveTo>
                    <a:pt x="25" y="68"/>
                  </a:moveTo>
                  <a:cubicBezTo>
                    <a:pt x="26" y="66"/>
                    <a:pt x="27" y="63"/>
                    <a:pt x="29" y="61"/>
                  </a:cubicBezTo>
                  <a:cubicBezTo>
                    <a:pt x="30" y="61"/>
                    <a:pt x="31" y="60"/>
                    <a:pt x="32" y="59"/>
                  </a:cubicBezTo>
                  <a:cubicBezTo>
                    <a:pt x="32" y="60"/>
                    <a:pt x="32" y="61"/>
                    <a:pt x="31" y="62"/>
                  </a:cubicBezTo>
                  <a:cubicBezTo>
                    <a:pt x="30" y="63"/>
                    <a:pt x="29" y="64"/>
                    <a:pt x="28" y="66"/>
                  </a:cubicBezTo>
                  <a:cubicBezTo>
                    <a:pt x="27" y="66"/>
                    <a:pt x="26" y="67"/>
                    <a:pt x="25" y="68"/>
                  </a:cubicBezTo>
                  <a:close/>
                  <a:moveTo>
                    <a:pt x="25" y="69"/>
                  </a:moveTo>
                  <a:cubicBezTo>
                    <a:pt x="23" y="71"/>
                    <a:pt x="22" y="73"/>
                    <a:pt x="20" y="75"/>
                  </a:cubicBezTo>
                  <a:cubicBezTo>
                    <a:pt x="21" y="73"/>
                    <a:pt x="22" y="72"/>
                    <a:pt x="23" y="70"/>
                  </a:cubicBezTo>
                  <a:cubicBezTo>
                    <a:pt x="24" y="70"/>
                    <a:pt x="24" y="69"/>
                    <a:pt x="25" y="69"/>
                  </a:cubicBezTo>
                  <a:close/>
                  <a:moveTo>
                    <a:pt x="110" y="12"/>
                  </a:moveTo>
                  <a:cubicBezTo>
                    <a:pt x="110" y="12"/>
                    <a:pt x="109" y="12"/>
                    <a:pt x="109" y="12"/>
                  </a:cubicBezTo>
                  <a:cubicBezTo>
                    <a:pt x="109" y="11"/>
                    <a:pt x="109" y="11"/>
                    <a:pt x="110" y="11"/>
                  </a:cubicBezTo>
                  <a:cubicBezTo>
                    <a:pt x="112" y="11"/>
                    <a:pt x="113" y="11"/>
                    <a:pt x="115" y="12"/>
                  </a:cubicBezTo>
                  <a:cubicBezTo>
                    <a:pt x="112" y="13"/>
                    <a:pt x="110" y="14"/>
                    <a:pt x="107" y="15"/>
                  </a:cubicBezTo>
                  <a:cubicBezTo>
                    <a:pt x="107" y="15"/>
                    <a:pt x="107" y="15"/>
                    <a:pt x="106" y="15"/>
                  </a:cubicBezTo>
                  <a:cubicBezTo>
                    <a:pt x="108" y="14"/>
                    <a:pt x="109" y="14"/>
                    <a:pt x="110" y="13"/>
                  </a:cubicBezTo>
                  <a:cubicBezTo>
                    <a:pt x="111" y="13"/>
                    <a:pt x="111" y="12"/>
                    <a:pt x="110" y="12"/>
                  </a:cubicBezTo>
                  <a:close/>
                  <a:moveTo>
                    <a:pt x="122" y="39"/>
                  </a:moveTo>
                  <a:cubicBezTo>
                    <a:pt x="126" y="38"/>
                    <a:pt x="129" y="37"/>
                    <a:pt x="133" y="36"/>
                  </a:cubicBezTo>
                  <a:cubicBezTo>
                    <a:pt x="135" y="36"/>
                    <a:pt x="137" y="36"/>
                    <a:pt x="140" y="36"/>
                  </a:cubicBezTo>
                  <a:cubicBezTo>
                    <a:pt x="137" y="37"/>
                    <a:pt x="134" y="39"/>
                    <a:pt x="132" y="40"/>
                  </a:cubicBezTo>
                  <a:cubicBezTo>
                    <a:pt x="127" y="41"/>
                    <a:pt x="122" y="41"/>
                    <a:pt x="117" y="41"/>
                  </a:cubicBezTo>
                  <a:cubicBezTo>
                    <a:pt x="119" y="39"/>
                    <a:pt x="120" y="38"/>
                    <a:pt x="121" y="36"/>
                  </a:cubicBezTo>
                  <a:cubicBezTo>
                    <a:pt x="122" y="36"/>
                    <a:pt x="123" y="36"/>
                    <a:pt x="123" y="36"/>
                  </a:cubicBezTo>
                  <a:cubicBezTo>
                    <a:pt x="123" y="36"/>
                    <a:pt x="122" y="37"/>
                    <a:pt x="122" y="37"/>
                  </a:cubicBezTo>
                  <a:cubicBezTo>
                    <a:pt x="121" y="38"/>
                    <a:pt x="121" y="39"/>
                    <a:pt x="122" y="39"/>
                  </a:cubicBezTo>
                  <a:close/>
                  <a:moveTo>
                    <a:pt x="125" y="36"/>
                  </a:moveTo>
                  <a:cubicBezTo>
                    <a:pt x="126" y="36"/>
                    <a:pt x="126" y="36"/>
                    <a:pt x="127" y="36"/>
                  </a:cubicBezTo>
                  <a:cubicBezTo>
                    <a:pt x="127" y="36"/>
                    <a:pt x="128" y="36"/>
                    <a:pt x="128" y="36"/>
                  </a:cubicBezTo>
                  <a:cubicBezTo>
                    <a:pt x="127" y="36"/>
                    <a:pt x="126" y="36"/>
                    <a:pt x="125" y="36"/>
                  </a:cubicBezTo>
                  <a:close/>
                  <a:moveTo>
                    <a:pt x="129" y="31"/>
                  </a:moveTo>
                  <a:cubicBezTo>
                    <a:pt x="129" y="31"/>
                    <a:pt x="129" y="31"/>
                    <a:pt x="130" y="31"/>
                  </a:cubicBezTo>
                  <a:cubicBezTo>
                    <a:pt x="130" y="31"/>
                    <a:pt x="131" y="31"/>
                    <a:pt x="131" y="31"/>
                  </a:cubicBezTo>
                  <a:cubicBezTo>
                    <a:pt x="131" y="31"/>
                    <a:pt x="131" y="31"/>
                    <a:pt x="130" y="31"/>
                  </a:cubicBezTo>
                  <a:cubicBezTo>
                    <a:pt x="130" y="31"/>
                    <a:pt x="130" y="31"/>
                    <a:pt x="129" y="31"/>
                  </a:cubicBezTo>
                  <a:cubicBezTo>
                    <a:pt x="129" y="31"/>
                    <a:pt x="129" y="31"/>
                    <a:pt x="129" y="31"/>
                  </a:cubicBezTo>
                  <a:close/>
                  <a:moveTo>
                    <a:pt x="128" y="18"/>
                  </a:moveTo>
                  <a:cubicBezTo>
                    <a:pt x="129" y="17"/>
                    <a:pt x="130" y="17"/>
                    <a:pt x="131" y="16"/>
                  </a:cubicBezTo>
                  <a:cubicBezTo>
                    <a:pt x="131" y="16"/>
                    <a:pt x="132" y="16"/>
                    <a:pt x="133" y="17"/>
                  </a:cubicBezTo>
                  <a:cubicBezTo>
                    <a:pt x="132" y="17"/>
                    <a:pt x="131" y="18"/>
                    <a:pt x="130" y="18"/>
                  </a:cubicBezTo>
                  <a:cubicBezTo>
                    <a:pt x="129" y="18"/>
                    <a:pt x="128" y="18"/>
                    <a:pt x="128" y="18"/>
                  </a:cubicBezTo>
                  <a:close/>
                  <a:moveTo>
                    <a:pt x="129" y="22"/>
                  </a:moveTo>
                  <a:cubicBezTo>
                    <a:pt x="129" y="22"/>
                    <a:pt x="128" y="23"/>
                    <a:pt x="128" y="23"/>
                  </a:cubicBezTo>
                  <a:cubicBezTo>
                    <a:pt x="127" y="23"/>
                    <a:pt x="127" y="23"/>
                    <a:pt x="127" y="23"/>
                  </a:cubicBezTo>
                  <a:cubicBezTo>
                    <a:pt x="127" y="23"/>
                    <a:pt x="128" y="22"/>
                    <a:pt x="129" y="22"/>
                  </a:cubicBezTo>
                  <a:cubicBezTo>
                    <a:pt x="129" y="22"/>
                    <a:pt x="129" y="22"/>
                    <a:pt x="129" y="22"/>
                  </a:cubicBezTo>
                  <a:close/>
                  <a:moveTo>
                    <a:pt x="132" y="22"/>
                  </a:moveTo>
                  <a:cubicBezTo>
                    <a:pt x="132" y="22"/>
                    <a:pt x="133" y="22"/>
                    <a:pt x="133" y="22"/>
                  </a:cubicBezTo>
                  <a:cubicBezTo>
                    <a:pt x="135" y="23"/>
                    <a:pt x="137" y="24"/>
                    <a:pt x="140" y="24"/>
                  </a:cubicBezTo>
                  <a:cubicBezTo>
                    <a:pt x="139" y="24"/>
                    <a:pt x="139" y="24"/>
                    <a:pt x="139" y="24"/>
                  </a:cubicBezTo>
                  <a:cubicBezTo>
                    <a:pt x="138" y="24"/>
                    <a:pt x="137" y="24"/>
                    <a:pt x="136" y="24"/>
                  </a:cubicBezTo>
                  <a:cubicBezTo>
                    <a:pt x="134" y="24"/>
                    <a:pt x="132" y="24"/>
                    <a:pt x="130" y="23"/>
                  </a:cubicBezTo>
                  <a:cubicBezTo>
                    <a:pt x="131" y="23"/>
                    <a:pt x="131" y="23"/>
                    <a:pt x="132" y="22"/>
                  </a:cubicBezTo>
                  <a:close/>
                  <a:moveTo>
                    <a:pt x="163" y="18"/>
                  </a:moveTo>
                  <a:cubicBezTo>
                    <a:pt x="163" y="17"/>
                    <a:pt x="162" y="17"/>
                    <a:pt x="162" y="17"/>
                  </a:cubicBezTo>
                  <a:cubicBezTo>
                    <a:pt x="164" y="17"/>
                    <a:pt x="165" y="18"/>
                    <a:pt x="167" y="19"/>
                  </a:cubicBezTo>
                  <a:cubicBezTo>
                    <a:pt x="167" y="19"/>
                    <a:pt x="168" y="20"/>
                    <a:pt x="168" y="20"/>
                  </a:cubicBezTo>
                  <a:cubicBezTo>
                    <a:pt x="167" y="19"/>
                    <a:pt x="165" y="18"/>
                    <a:pt x="163" y="18"/>
                  </a:cubicBezTo>
                  <a:close/>
                  <a:moveTo>
                    <a:pt x="178" y="27"/>
                  </a:moveTo>
                  <a:cubicBezTo>
                    <a:pt x="174" y="25"/>
                    <a:pt x="170" y="23"/>
                    <a:pt x="165" y="21"/>
                  </a:cubicBezTo>
                  <a:cubicBezTo>
                    <a:pt x="165" y="21"/>
                    <a:pt x="166" y="21"/>
                    <a:pt x="166" y="20"/>
                  </a:cubicBezTo>
                  <a:cubicBezTo>
                    <a:pt x="170" y="22"/>
                    <a:pt x="174" y="24"/>
                    <a:pt x="178" y="27"/>
                  </a:cubicBezTo>
                  <a:close/>
                  <a:moveTo>
                    <a:pt x="164" y="22"/>
                  </a:moveTo>
                  <a:cubicBezTo>
                    <a:pt x="164" y="22"/>
                    <a:pt x="164" y="22"/>
                    <a:pt x="164" y="23"/>
                  </a:cubicBezTo>
                  <a:cubicBezTo>
                    <a:pt x="164" y="23"/>
                    <a:pt x="164" y="23"/>
                    <a:pt x="164" y="23"/>
                  </a:cubicBezTo>
                  <a:cubicBezTo>
                    <a:pt x="163" y="23"/>
                    <a:pt x="161" y="24"/>
                    <a:pt x="160" y="24"/>
                  </a:cubicBezTo>
                  <a:cubicBezTo>
                    <a:pt x="160" y="24"/>
                    <a:pt x="160" y="24"/>
                    <a:pt x="160" y="24"/>
                  </a:cubicBezTo>
                  <a:cubicBezTo>
                    <a:pt x="160" y="24"/>
                    <a:pt x="160" y="23"/>
                    <a:pt x="159" y="23"/>
                  </a:cubicBezTo>
                  <a:cubicBezTo>
                    <a:pt x="158" y="23"/>
                    <a:pt x="158" y="23"/>
                    <a:pt x="157" y="24"/>
                  </a:cubicBezTo>
                  <a:cubicBezTo>
                    <a:pt x="155" y="23"/>
                    <a:pt x="154" y="23"/>
                    <a:pt x="152" y="22"/>
                  </a:cubicBezTo>
                  <a:cubicBezTo>
                    <a:pt x="152" y="22"/>
                    <a:pt x="151" y="22"/>
                    <a:pt x="150" y="21"/>
                  </a:cubicBezTo>
                  <a:cubicBezTo>
                    <a:pt x="152" y="20"/>
                    <a:pt x="153" y="20"/>
                    <a:pt x="155" y="19"/>
                  </a:cubicBezTo>
                  <a:cubicBezTo>
                    <a:pt x="158" y="20"/>
                    <a:pt x="161" y="21"/>
                    <a:pt x="164" y="22"/>
                  </a:cubicBezTo>
                  <a:close/>
                  <a:moveTo>
                    <a:pt x="193" y="49"/>
                  </a:moveTo>
                  <a:cubicBezTo>
                    <a:pt x="193" y="49"/>
                    <a:pt x="194" y="49"/>
                    <a:pt x="194" y="49"/>
                  </a:cubicBezTo>
                  <a:cubicBezTo>
                    <a:pt x="195" y="51"/>
                    <a:pt x="196" y="52"/>
                    <a:pt x="198" y="54"/>
                  </a:cubicBezTo>
                  <a:cubicBezTo>
                    <a:pt x="195" y="52"/>
                    <a:pt x="193" y="51"/>
                    <a:pt x="191" y="49"/>
                  </a:cubicBezTo>
                  <a:cubicBezTo>
                    <a:pt x="192" y="49"/>
                    <a:pt x="192" y="49"/>
                    <a:pt x="193" y="49"/>
                  </a:cubicBezTo>
                  <a:close/>
                  <a:moveTo>
                    <a:pt x="192" y="43"/>
                  </a:moveTo>
                  <a:cubicBezTo>
                    <a:pt x="192" y="43"/>
                    <a:pt x="193" y="43"/>
                    <a:pt x="193" y="42"/>
                  </a:cubicBezTo>
                  <a:cubicBezTo>
                    <a:pt x="193" y="43"/>
                    <a:pt x="194" y="44"/>
                    <a:pt x="195" y="45"/>
                  </a:cubicBezTo>
                  <a:cubicBezTo>
                    <a:pt x="194" y="44"/>
                    <a:pt x="193" y="43"/>
                    <a:pt x="192" y="43"/>
                  </a:cubicBezTo>
                  <a:close/>
                  <a:moveTo>
                    <a:pt x="229" y="141"/>
                  </a:moveTo>
                  <a:cubicBezTo>
                    <a:pt x="230" y="132"/>
                    <a:pt x="230" y="122"/>
                    <a:pt x="230" y="113"/>
                  </a:cubicBezTo>
                  <a:cubicBezTo>
                    <a:pt x="231" y="113"/>
                    <a:pt x="231" y="113"/>
                    <a:pt x="231" y="113"/>
                  </a:cubicBezTo>
                  <a:cubicBezTo>
                    <a:pt x="231" y="122"/>
                    <a:pt x="231" y="132"/>
                    <a:pt x="229" y="141"/>
                  </a:cubicBezTo>
                  <a:close/>
                  <a:moveTo>
                    <a:pt x="231" y="101"/>
                  </a:moveTo>
                  <a:cubicBezTo>
                    <a:pt x="231" y="102"/>
                    <a:pt x="231" y="103"/>
                    <a:pt x="232" y="103"/>
                  </a:cubicBezTo>
                  <a:cubicBezTo>
                    <a:pt x="232" y="103"/>
                    <a:pt x="231" y="104"/>
                    <a:pt x="231" y="104"/>
                  </a:cubicBezTo>
                  <a:cubicBezTo>
                    <a:pt x="231" y="103"/>
                    <a:pt x="231" y="102"/>
                    <a:pt x="231" y="101"/>
                  </a:cubicBezTo>
                  <a:close/>
                  <a:moveTo>
                    <a:pt x="229" y="97"/>
                  </a:moveTo>
                  <a:cubicBezTo>
                    <a:pt x="229" y="98"/>
                    <a:pt x="229" y="99"/>
                    <a:pt x="230" y="99"/>
                  </a:cubicBezTo>
                  <a:cubicBezTo>
                    <a:pt x="230" y="99"/>
                    <a:pt x="229" y="99"/>
                    <a:pt x="229" y="99"/>
                  </a:cubicBezTo>
                  <a:cubicBezTo>
                    <a:pt x="229" y="99"/>
                    <a:pt x="229" y="100"/>
                    <a:pt x="228" y="100"/>
                  </a:cubicBezTo>
                  <a:cubicBezTo>
                    <a:pt x="228" y="99"/>
                    <a:pt x="228" y="99"/>
                    <a:pt x="228" y="98"/>
                  </a:cubicBezTo>
                  <a:cubicBezTo>
                    <a:pt x="228" y="98"/>
                    <a:pt x="228" y="98"/>
                    <a:pt x="229" y="97"/>
                  </a:cubicBezTo>
                  <a:close/>
                  <a:moveTo>
                    <a:pt x="227" y="96"/>
                  </a:moveTo>
                  <a:cubicBezTo>
                    <a:pt x="227" y="95"/>
                    <a:pt x="226" y="94"/>
                    <a:pt x="226" y="92"/>
                  </a:cubicBezTo>
                  <a:cubicBezTo>
                    <a:pt x="226" y="92"/>
                    <a:pt x="226" y="92"/>
                    <a:pt x="226" y="92"/>
                  </a:cubicBezTo>
                  <a:cubicBezTo>
                    <a:pt x="226" y="94"/>
                    <a:pt x="227" y="95"/>
                    <a:pt x="228" y="96"/>
                  </a:cubicBezTo>
                  <a:cubicBezTo>
                    <a:pt x="228" y="96"/>
                    <a:pt x="227" y="96"/>
                    <a:pt x="227" y="96"/>
                  </a:cubicBezTo>
                  <a:close/>
                  <a:moveTo>
                    <a:pt x="227" y="92"/>
                  </a:moveTo>
                  <a:cubicBezTo>
                    <a:pt x="228" y="91"/>
                    <a:pt x="228" y="91"/>
                    <a:pt x="228" y="91"/>
                  </a:cubicBezTo>
                  <a:cubicBezTo>
                    <a:pt x="229" y="93"/>
                    <a:pt x="229" y="94"/>
                    <a:pt x="230" y="96"/>
                  </a:cubicBezTo>
                  <a:cubicBezTo>
                    <a:pt x="229" y="95"/>
                    <a:pt x="228" y="93"/>
                    <a:pt x="227" y="92"/>
                  </a:cubicBezTo>
                  <a:close/>
                  <a:moveTo>
                    <a:pt x="228" y="89"/>
                  </a:moveTo>
                  <a:cubicBezTo>
                    <a:pt x="227" y="89"/>
                    <a:pt x="227" y="90"/>
                    <a:pt x="226" y="90"/>
                  </a:cubicBezTo>
                  <a:cubicBezTo>
                    <a:pt x="225" y="89"/>
                    <a:pt x="225" y="87"/>
                    <a:pt x="224" y="86"/>
                  </a:cubicBezTo>
                  <a:cubicBezTo>
                    <a:pt x="224" y="86"/>
                    <a:pt x="224" y="86"/>
                    <a:pt x="224" y="86"/>
                  </a:cubicBezTo>
                  <a:cubicBezTo>
                    <a:pt x="225" y="85"/>
                    <a:pt x="226" y="85"/>
                    <a:pt x="227" y="84"/>
                  </a:cubicBezTo>
                  <a:cubicBezTo>
                    <a:pt x="227" y="86"/>
                    <a:pt x="228" y="87"/>
                    <a:pt x="228" y="89"/>
                  </a:cubicBezTo>
                  <a:cubicBezTo>
                    <a:pt x="228" y="89"/>
                    <a:pt x="228" y="89"/>
                    <a:pt x="228" y="89"/>
                  </a:cubicBezTo>
                  <a:close/>
                  <a:moveTo>
                    <a:pt x="225" y="97"/>
                  </a:moveTo>
                  <a:cubicBezTo>
                    <a:pt x="225" y="97"/>
                    <a:pt x="225" y="97"/>
                    <a:pt x="225" y="97"/>
                  </a:cubicBezTo>
                  <a:cubicBezTo>
                    <a:pt x="225" y="96"/>
                    <a:pt x="224" y="95"/>
                    <a:pt x="224" y="94"/>
                  </a:cubicBezTo>
                  <a:cubicBezTo>
                    <a:pt x="224" y="93"/>
                    <a:pt x="224" y="93"/>
                    <a:pt x="224" y="93"/>
                  </a:cubicBezTo>
                  <a:cubicBezTo>
                    <a:pt x="225" y="95"/>
                    <a:pt x="225" y="96"/>
                    <a:pt x="225" y="97"/>
                  </a:cubicBezTo>
                  <a:close/>
                  <a:moveTo>
                    <a:pt x="142" y="227"/>
                  </a:moveTo>
                  <a:cubicBezTo>
                    <a:pt x="143" y="226"/>
                    <a:pt x="144" y="225"/>
                    <a:pt x="145" y="225"/>
                  </a:cubicBezTo>
                  <a:cubicBezTo>
                    <a:pt x="144" y="225"/>
                    <a:pt x="144" y="226"/>
                    <a:pt x="143" y="227"/>
                  </a:cubicBezTo>
                  <a:cubicBezTo>
                    <a:pt x="143" y="227"/>
                    <a:pt x="142" y="227"/>
                    <a:pt x="142" y="227"/>
                  </a:cubicBezTo>
                  <a:close/>
                  <a:moveTo>
                    <a:pt x="143" y="227"/>
                  </a:moveTo>
                  <a:cubicBezTo>
                    <a:pt x="142" y="227"/>
                    <a:pt x="142" y="227"/>
                    <a:pt x="142" y="227"/>
                  </a:cubicBezTo>
                  <a:cubicBezTo>
                    <a:pt x="142" y="227"/>
                    <a:pt x="142" y="228"/>
                    <a:pt x="142" y="228"/>
                  </a:cubicBezTo>
                  <a:cubicBezTo>
                    <a:pt x="142" y="228"/>
                    <a:pt x="141" y="228"/>
                    <a:pt x="141" y="228"/>
                  </a:cubicBezTo>
                  <a:cubicBezTo>
                    <a:pt x="141" y="228"/>
                    <a:pt x="141" y="228"/>
                    <a:pt x="141" y="227"/>
                  </a:cubicBezTo>
                  <a:cubicBezTo>
                    <a:pt x="141" y="227"/>
                    <a:pt x="141" y="227"/>
                    <a:pt x="141" y="227"/>
                  </a:cubicBezTo>
                  <a:cubicBezTo>
                    <a:pt x="142" y="227"/>
                    <a:pt x="142" y="227"/>
                    <a:pt x="143" y="227"/>
                  </a:cubicBezTo>
                  <a:close/>
                  <a:moveTo>
                    <a:pt x="130" y="228"/>
                  </a:moveTo>
                  <a:cubicBezTo>
                    <a:pt x="130" y="227"/>
                    <a:pt x="130" y="227"/>
                    <a:pt x="130" y="226"/>
                  </a:cubicBezTo>
                  <a:cubicBezTo>
                    <a:pt x="130" y="226"/>
                    <a:pt x="130" y="225"/>
                    <a:pt x="131" y="225"/>
                  </a:cubicBezTo>
                  <a:cubicBezTo>
                    <a:pt x="139" y="218"/>
                    <a:pt x="146" y="211"/>
                    <a:pt x="154" y="203"/>
                  </a:cubicBezTo>
                  <a:cubicBezTo>
                    <a:pt x="159" y="200"/>
                    <a:pt x="163" y="196"/>
                    <a:pt x="168" y="192"/>
                  </a:cubicBezTo>
                  <a:cubicBezTo>
                    <a:pt x="168" y="192"/>
                    <a:pt x="169" y="192"/>
                    <a:pt x="169" y="192"/>
                  </a:cubicBezTo>
                  <a:cubicBezTo>
                    <a:pt x="169" y="191"/>
                    <a:pt x="169" y="191"/>
                    <a:pt x="170" y="191"/>
                  </a:cubicBezTo>
                  <a:cubicBezTo>
                    <a:pt x="171" y="190"/>
                    <a:pt x="172" y="189"/>
                    <a:pt x="173" y="188"/>
                  </a:cubicBezTo>
                  <a:cubicBezTo>
                    <a:pt x="167" y="194"/>
                    <a:pt x="161" y="200"/>
                    <a:pt x="155" y="206"/>
                  </a:cubicBezTo>
                  <a:cubicBezTo>
                    <a:pt x="151" y="209"/>
                    <a:pt x="146" y="213"/>
                    <a:pt x="143" y="217"/>
                  </a:cubicBezTo>
                  <a:cubicBezTo>
                    <a:pt x="142" y="218"/>
                    <a:pt x="142" y="218"/>
                    <a:pt x="143" y="219"/>
                  </a:cubicBezTo>
                  <a:cubicBezTo>
                    <a:pt x="140" y="221"/>
                    <a:pt x="138" y="223"/>
                    <a:pt x="136" y="225"/>
                  </a:cubicBezTo>
                  <a:cubicBezTo>
                    <a:pt x="134" y="226"/>
                    <a:pt x="132" y="227"/>
                    <a:pt x="130" y="228"/>
                  </a:cubicBezTo>
                  <a:close/>
                  <a:moveTo>
                    <a:pt x="138" y="227"/>
                  </a:moveTo>
                  <a:cubicBezTo>
                    <a:pt x="138" y="227"/>
                    <a:pt x="138" y="228"/>
                    <a:pt x="137" y="228"/>
                  </a:cubicBezTo>
                  <a:cubicBezTo>
                    <a:pt x="137" y="228"/>
                    <a:pt x="136" y="228"/>
                    <a:pt x="135" y="228"/>
                  </a:cubicBezTo>
                  <a:cubicBezTo>
                    <a:pt x="135" y="228"/>
                    <a:pt x="136" y="228"/>
                    <a:pt x="136" y="228"/>
                  </a:cubicBezTo>
                  <a:cubicBezTo>
                    <a:pt x="137" y="227"/>
                    <a:pt x="137" y="227"/>
                    <a:pt x="138" y="227"/>
                  </a:cubicBezTo>
                  <a:close/>
                  <a:moveTo>
                    <a:pt x="121" y="226"/>
                  </a:moveTo>
                  <a:cubicBezTo>
                    <a:pt x="121" y="226"/>
                    <a:pt x="121" y="226"/>
                    <a:pt x="121" y="226"/>
                  </a:cubicBezTo>
                  <a:cubicBezTo>
                    <a:pt x="121" y="225"/>
                    <a:pt x="122" y="224"/>
                    <a:pt x="123" y="223"/>
                  </a:cubicBezTo>
                  <a:cubicBezTo>
                    <a:pt x="123" y="224"/>
                    <a:pt x="123" y="224"/>
                    <a:pt x="124" y="224"/>
                  </a:cubicBezTo>
                  <a:cubicBezTo>
                    <a:pt x="123" y="225"/>
                    <a:pt x="122" y="225"/>
                    <a:pt x="121" y="226"/>
                  </a:cubicBezTo>
                  <a:close/>
                  <a:moveTo>
                    <a:pt x="124" y="228"/>
                  </a:moveTo>
                  <a:cubicBezTo>
                    <a:pt x="123" y="228"/>
                    <a:pt x="123" y="228"/>
                    <a:pt x="123" y="228"/>
                  </a:cubicBezTo>
                  <a:cubicBezTo>
                    <a:pt x="123" y="228"/>
                    <a:pt x="123" y="228"/>
                    <a:pt x="122" y="228"/>
                  </a:cubicBezTo>
                  <a:cubicBezTo>
                    <a:pt x="123" y="228"/>
                    <a:pt x="123" y="228"/>
                    <a:pt x="123" y="228"/>
                  </a:cubicBezTo>
                  <a:cubicBezTo>
                    <a:pt x="123" y="228"/>
                    <a:pt x="123" y="228"/>
                    <a:pt x="124" y="228"/>
                  </a:cubicBezTo>
                  <a:close/>
                  <a:moveTo>
                    <a:pt x="115" y="215"/>
                  </a:moveTo>
                  <a:cubicBezTo>
                    <a:pt x="115" y="215"/>
                    <a:pt x="114" y="215"/>
                    <a:pt x="114" y="215"/>
                  </a:cubicBezTo>
                  <a:cubicBezTo>
                    <a:pt x="115" y="214"/>
                    <a:pt x="116" y="213"/>
                    <a:pt x="117" y="212"/>
                  </a:cubicBezTo>
                  <a:cubicBezTo>
                    <a:pt x="118" y="213"/>
                    <a:pt x="118" y="213"/>
                    <a:pt x="119" y="214"/>
                  </a:cubicBezTo>
                  <a:cubicBezTo>
                    <a:pt x="119" y="214"/>
                    <a:pt x="119" y="214"/>
                    <a:pt x="119" y="214"/>
                  </a:cubicBezTo>
                  <a:cubicBezTo>
                    <a:pt x="119" y="214"/>
                    <a:pt x="119" y="214"/>
                    <a:pt x="119" y="214"/>
                  </a:cubicBezTo>
                  <a:cubicBezTo>
                    <a:pt x="118" y="215"/>
                    <a:pt x="116" y="215"/>
                    <a:pt x="115" y="215"/>
                  </a:cubicBezTo>
                  <a:close/>
                  <a:moveTo>
                    <a:pt x="118" y="223"/>
                  </a:moveTo>
                  <a:cubicBezTo>
                    <a:pt x="117" y="223"/>
                    <a:pt x="117" y="223"/>
                    <a:pt x="116" y="224"/>
                  </a:cubicBezTo>
                  <a:cubicBezTo>
                    <a:pt x="116" y="223"/>
                    <a:pt x="116" y="223"/>
                    <a:pt x="115" y="223"/>
                  </a:cubicBezTo>
                  <a:cubicBezTo>
                    <a:pt x="116" y="223"/>
                    <a:pt x="117" y="222"/>
                    <a:pt x="117" y="222"/>
                  </a:cubicBezTo>
                  <a:cubicBezTo>
                    <a:pt x="117" y="222"/>
                    <a:pt x="118" y="222"/>
                    <a:pt x="118" y="223"/>
                  </a:cubicBezTo>
                  <a:close/>
                  <a:moveTo>
                    <a:pt x="110" y="219"/>
                  </a:moveTo>
                  <a:cubicBezTo>
                    <a:pt x="110" y="219"/>
                    <a:pt x="111" y="219"/>
                    <a:pt x="111" y="219"/>
                  </a:cubicBezTo>
                  <a:cubicBezTo>
                    <a:pt x="111" y="219"/>
                    <a:pt x="111" y="218"/>
                    <a:pt x="112" y="218"/>
                  </a:cubicBezTo>
                  <a:cubicBezTo>
                    <a:pt x="112" y="219"/>
                    <a:pt x="113" y="219"/>
                    <a:pt x="113" y="219"/>
                  </a:cubicBezTo>
                  <a:cubicBezTo>
                    <a:pt x="113" y="220"/>
                    <a:pt x="113" y="220"/>
                    <a:pt x="112" y="221"/>
                  </a:cubicBezTo>
                  <a:cubicBezTo>
                    <a:pt x="112" y="220"/>
                    <a:pt x="111" y="220"/>
                    <a:pt x="110" y="219"/>
                  </a:cubicBezTo>
                  <a:close/>
                  <a:moveTo>
                    <a:pt x="114" y="230"/>
                  </a:moveTo>
                  <a:cubicBezTo>
                    <a:pt x="113" y="230"/>
                    <a:pt x="113" y="230"/>
                    <a:pt x="112" y="230"/>
                  </a:cubicBezTo>
                  <a:cubicBezTo>
                    <a:pt x="112" y="230"/>
                    <a:pt x="111" y="229"/>
                    <a:pt x="110" y="229"/>
                  </a:cubicBezTo>
                  <a:cubicBezTo>
                    <a:pt x="111" y="229"/>
                    <a:pt x="111" y="229"/>
                    <a:pt x="111" y="228"/>
                  </a:cubicBezTo>
                  <a:cubicBezTo>
                    <a:pt x="112" y="229"/>
                    <a:pt x="113" y="229"/>
                    <a:pt x="114" y="230"/>
                  </a:cubicBezTo>
                  <a:close/>
                  <a:moveTo>
                    <a:pt x="82" y="198"/>
                  </a:moveTo>
                  <a:cubicBezTo>
                    <a:pt x="82" y="198"/>
                    <a:pt x="82" y="197"/>
                    <a:pt x="83" y="197"/>
                  </a:cubicBezTo>
                  <a:cubicBezTo>
                    <a:pt x="83" y="197"/>
                    <a:pt x="83" y="197"/>
                    <a:pt x="83" y="197"/>
                  </a:cubicBezTo>
                  <a:cubicBezTo>
                    <a:pt x="83" y="198"/>
                    <a:pt x="82" y="198"/>
                    <a:pt x="82" y="199"/>
                  </a:cubicBezTo>
                  <a:lnTo>
                    <a:pt x="82" y="198"/>
                  </a:lnTo>
                  <a:close/>
                  <a:moveTo>
                    <a:pt x="82" y="203"/>
                  </a:moveTo>
                  <a:cubicBezTo>
                    <a:pt x="82" y="203"/>
                    <a:pt x="81" y="203"/>
                    <a:pt x="81" y="203"/>
                  </a:cubicBezTo>
                  <a:cubicBezTo>
                    <a:pt x="81" y="203"/>
                    <a:pt x="81" y="203"/>
                    <a:pt x="80" y="203"/>
                  </a:cubicBezTo>
                  <a:cubicBezTo>
                    <a:pt x="80" y="202"/>
                    <a:pt x="81" y="202"/>
                    <a:pt x="81" y="202"/>
                  </a:cubicBezTo>
                  <a:cubicBezTo>
                    <a:pt x="81" y="202"/>
                    <a:pt x="81" y="202"/>
                    <a:pt x="81" y="202"/>
                  </a:cubicBezTo>
                  <a:cubicBezTo>
                    <a:pt x="81" y="202"/>
                    <a:pt x="81" y="203"/>
                    <a:pt x="82" y="203"/>
                  </a:cubicBezTo>
                  <a:close/>
                  <a:moveTo>
                    <a:pt x="69" y="210"/>
                  </a:moveTo>
                  <a:cubicBezTo>
                    <a:pt x="68" y="209"/>
                    <a:pt x="67" y="208"/>
                    <a:pt x="66" y="207"/>
                  </a:cubicBezTo>
                  <a:cubicBezTo>
                    <a:pt x="66" y="207"/>
                    <a:pt x="66" y="207"/>
                    <a:pt x="66" y="207"/>
                  </a:cubicBezTo>
                  <a:cubicBezTo>
                    <a:pt x="68" y="209"/>
                    <a:pt x="70" y="210"/>
                    <a:pt x="71" y="212"/>
                  </a:cubicBezTo>
                  <a:cubicBezTo>
                    <a:pt x="71" y="212"/>
                    <a:pt x="71" y="212"/>
                    <a:pt x="71" y="212"/>
                  </a:cubicBezTo>
                  <a:cubicBezTo>
                    <a:pt x="70" y="212"/>
                    <a:pt x="70" y="212"/>
                    <a:pt x="69" y="212"/>
                  </a:cubicBezTo>
                  <a:cubicBezTo>
                    <a:pt x="69" y="212"/>
                    <a:pt x="69" y="211"/>
                    <a:pt x="69" y="211"/>
                  </a:cubicBezTo>
                  <a:cubicBezTo>
                    <a:pt x="69" y="211"/>
                    <a:pt x="69" y="210"/>
                    <a:pt x="69" y="210"/>
                  </a:cubicBezTo>
                  <a:close/>
                  <a:moveTo>
                    <a:pt x="59" y="213"/>
                  </a:moveTo>
                  <a:cubicBezTo>
                    <a:pt x="59" y="213"/>
                    <a:pt x="58" y="212"/>
                    <a:pt x="57" y="211"/>
                  </a:cubicBezTo>
                  <a:cubicBezTo>
                    <a:pt x="60" y="213"/>
                    <a:pt x="62" y="215"/>
                    <a:pt x="65" y="216"/>
                  </a:cubicBezTo>
                  <a:cubicBezTo>
                    <a:pt x="63" y="215"/>
                    <a:pt x="61" y="214"/>
                    <a:pt x="59" y="213"/>
                  </a:cubicBezTo>
                  <a:close/>
                  <a:moveTo>
                    <a:pt x="60" y="216"/>
                  </a:moveTo>
                  <a:cubicBezTo>
                    <a:pt x="58" y="215"/>
                    <a:pt x="55" y="213"/>
                    <a:pt x="53" y="212"/>
                  </a:cubicBezTo>
                  <a:cubicBezTo>
                    <a:pt x="55" y="213"/>
                    <a:pt x="57" y="214"/>
                    <a:pt x="59" y="215"/>
                  </a:cubicBezTo>
                  <a:cubicBezTo>
                    <a:pt x="59" y="215"/>
                    <a:pt x="60" y="216"/>
                    <a:pt x="60" y="216"/>
                  </a:cubicBezTo>
                  <a:close/>
                  <a:moveTo>
                    <a:pt x="55" y="204"/>
                  </a:moveTo>
                  <a:cubicBezTo>
                    <a:pt x="55" y="204"/>
                    <a:pt x="56" y="205"/>
                    <a:pt x="56" y="205"/>
                  </a:cubicBezTo>
                  <a:cubicBezTo>
                    <a:pt x="57" y="206"/>
                    <a:pt x="57" y="206"/>
                    <a:pt x="57" y="206"/>
                  </a:cubicBezTo>
                  <a:cubicBezTo>
                    <a:pt x="58" y="207"/>
                    <a:pt x="59" y="208"/>
                    <a:pt x="60" y="209"/>
                  </a:cubicBezTo>
                  <a:cubicBezTo>
                    <a:pt x="59" y="209"/>
                    <a:pt x="59" y="208"/>
                    <a:pt x="59" y="208"/>
                  </a:cubicBezTo>
                  <a:cubicBezTo>
                    <a:pt x="58" y="208"/>
                    <a:pt x="58" y="209"/>
                    <a:pt x="58" y="209"/>
                  </a:cubicBezTo>
                  <a:cubicBezTo>
                    <a:pt x="57" y="208"/>
                    <a:pt x="56" y="208"/>
                    <a:pt x="55" y="207"/>
                  </a:cubicBezTo>
                  <a:cubicBezTo>
                    <a:pt x="55" y="207"/>
                    <a:pt x="55" y="206"/>
                    <a:pt x="55" y="206"/>
                  </a:cubicBezTo>
                  <a:cubicBezTo>
                    <a:pt x="55" y="205"/>
                    <a:pt x="55" y="204"/>
                    <a:pt x="55" y="204"/>
                  </a:cubicBezTo>
                  <a:close/>
                  <a:moveTo>
                    <a:pt x="29" y="138"/>
                  </a:moveTo>
                  <a:cubicBezTo>
                    <a:pt x="29" y="137"/>
                    <a:pt x="30" y="137"/>
                    <a:pt x="30" y="136"/>
                  </a:cubicBezTo>
                  <a:cubicBezTo>
                    <a:pt x="30" y="136"/>
                    <a:pt x="30" y="137"/>
                    <a:pt x="30" y="137"/>
                  </a:cubicBezTo>
                  <a:cubicBezTo>
                    <a:pt x="30" y="138"/>
                    <a:pt x="29" y="140"/>
                    <a:pt x="29" y="141"/>
                  </a:cubicBezTo>
                  <a:cubicBezTo>
                    <a:pt x="29" y="140"/>
                    <a:pt x="29" y="139"/>
                    <a:pt x="29" y="138"/>
                  </a:cubicBezTo>
                  <a:close/>
                  <a:moveTo>
                    <a:pt x="28" y="136"/>
                  </a:moveTo>
                  <a:cubicBezTo>
                    <a:pt x="28" y="136"/>
                    <a:pt x="28" y="136"/>
                    <a:pt x="28" y="136"/>
                  </a:cubicBezTo>
                  <a:cubicBezTo>
                    <a:pt x="27" y="129"/>
                    <a:pt x="25" y="122"/>
                    <a:pt x="24" y="115"/>
                  </a:cubicBezTo>
                  <a:cubicBezTo>
                    <a:pt x="25" y="121"/>
                    <a:pt x="27" y="126"/>
                    <a:pt x="29" y="131"/>
                  </a:cubicBezTo>
                  <a:cubicBezTo>
                    <a:pt x="29" y="133"/>
                    <a:pt x="28" y="134"/>
                    <a:pt x="28" y="136"/>
                  </a:cubicBezTo>
                  <a:close/>
                  <a:moveTo>
                    <a:pt x="28" y="108"/>
                  </a:moveTo>
                  <a:cubicBezTo>
                    <a:pt x="27" y="106"/>
                    <a:pt x="27" y="104"/>
                    <a:pt x="26" y="102"/>
                  </a:cubicBezTo>
                  <a:cubicBezTo>
                    <a:pt x="27" y="102"/>
                    <a:pt x="28" y="101"/>
                    <a:pt x="28" y="101"/>
                  </a:cubicBezTo>
                  <a:cubicBezTo>
                    <a:pt x="30" y="104"/>
                    <a:pt x="31" y="108"/>
                    <a:pt x="32" y="111"/>
                  </a:cubicBezTo>
                  <a:cubicBezTo>
                    <a:pt x="32" y="113"/>
                    <a:pt x="31" y="115"/>
                    <a:pt x="31" y="117"/>
                  </a:cubicBezTo>
                  <a:cubicBezTo>
                    <a:pt x="30" y="114"/>
                    <a:pt x="29" y="111"/>
                    <a:pt x="28" y="108"/>
                  </a:cubicBezTo>
                  <a:close/>
                  <a:moveTo>
                    <a:pt x="25" y="87"/>
                  </a:moveTo>
                  <a:cubicBezTo>
                    <a:pt x="25" y="87"/>
                    <a:pt x="25" y="87"/>
                    <a:pt x="24" y="87"/>
                  </a:cubicBezTo>
                  <a:cubicBezTo>
                    <a:pt x="24" y="86"/>
                    <a:pt x="24" y="86"/>
                    <a:pt x="24" y="86"/>
                  </a:cubicBezTo>
                  <a:cubicBezTo>
                    <a:pt x="25" y="85"/>
                    <a:pt x="25" y="85"/>
                    <a:pt x="26" y="84"/>
                  </a:cubicBezTo>
                  <a:cubicBezTo>
                    <a:pt x="26" y="84"/>
                    <a:pt x="26" y="84"/>
                    <a:pt x="27" y="84"/>
                  </a:cubicBezTo>
                  <a:cubicBezTo>
                    <a:pt x="26" y="85"/>
                    <a:pt x="25" y="86"/>
                    <a:pt x="25" y="87"/>
                  </a:cubicBezTo>
                  <a:close/>
                  <a:moveTo>
                    <a:pt x="28" y="86"/>
                  </a:moveTo>
                  <a:cubicBezTo>
                    <a:pt x="27" y="87"/>
                    <a:pt x="26" y="88"/>
                    <a:pt x="26" y="89"/>
                  </a:cubicBezTo>
                  <a:cubicBezTo>
                    <a:pt x="25" y="89"/>
                    <a:pt x="25" y="89"/>
                    <a:pt x="25" y="88"/>
                  </a:cubicBezTo>
                  <a:cubicBezTo>
                    <a:pt x="25" y="88"/>
                    <a:pt x="26" y="88"/>
                    <a:pt x="26" y="88"/>
                  </a:cubicBezTo>
                  <a:cubicBezTo>
                    <a:pt x="27" y="87"/>
                    <a:pt x="27" y="87"/>
                    <a:pt x="28" y="86"/>
                  </a:cubicBezTo>
                  <a:close/>
                  <a:moveTo>
                    <a:pt x="26" y="94"/>
                  </a:moveTo>
                  <a:cubicBezTo>
                    <a:pt x="26" y="95"/>
                    <a:pt x="26" y="95"/>
                    <a:pt x="26" y="95"/>
                  </a:cubicBezTo>
                  <a:cubicBezTo>
                    <a:pt x="26" y="95"/>
                    <a:pt x="26" y="95"/>
                    <a:pt x="26" y="95"/>
                  </a:cubicBezTo>
                  <a:cubicBezTo>
                    <a:pt x="26" y="96"/>
                    <a:pt x="26" y="97"/>
                    <a:pt x="25" y="98"/>
                  </a:cubicBezTo>
                  <a:cubicBezTo>
                    <a:pt x="25" y="97"/>
                    <a:pt x="25" y="96"/>
                    <a:pt x="25" y="95"/>
                  </a:cubicBezTo>
                  <a:cubicBezTo>
                    <a:pt x="25" y="95"/>
                    <a:pt x="26" y="95"/>
                    <a:pt x="26" y="94"/>
                  </a:cubicBezTo>
                  <a:close/>
                  <a:moveTo>
                    <a:pt x="27" y="97"/>
                  </a:moveTo>
                  <a:cubicBezTo>
                    <a:pt x="27" y="98"/>
                    <a:pt x="28" y="99"/>
                    <a:pt x="28" y="99"/>
                  </a:cubicBezTo>
                  <a:cubicBezTo>
                    <a:pt x="27" y="100"/>
                    <a:pt x="27" y="100"/>
                    <a:pt x="26" y="100"/>
                  </a:cubicBezTo>
                  <a:cubicBezTo>
                    <a:pt x="26" y="100"/>
                    <a:pt x="26" y="100"/>
                    <a:pt x="26" y="100"/>
                  </a:cubicBezTo>
                  <a:cubicBezTo>
                    <a:pt x="26" y="99"/>
                    <a:pt x="27" y="98"/>
                    <a:pt x="27" y="97"/>
                  </a:cubicBezTo>
                  <a:close/>
                  <a:moveTo>
                    <a:pt x="113" y="25"/>
                  </a:moveTo>
                  <a:cubicBezTo>
                    <a:pt x="113" y="25"/>
                    <a:pt x="113" y="25"/>
                    <a:pt x="112" y="25"/>
                  </a:cubicBezTo>
                  <a:cubicBezTo>
                    <a:pt x="112" y="25"/>
                    <a:pt x="111" y="25"/>
                    <a:pt x="111" y="25"/>
                  </a:cubicBezTo>
                  <a:cubicBezTo>
                    <a:pt x="111" y="25"/>
                    <a:pt x="112" y="25"/>
                    <a:pt x="112" y="24"/>
                  </a:cubicBezTo>
                  <a:cubicBezTo>
                    <a:pt x="113" y="24"/>
                    <a:pt x="113" y="24"/>
                    <a:pt x="113" y="25"/>
                  </a:cubicBezTo>
                  <a:close/>
                  <a:moveTo>
                    <a:pt x="113" y="21"/>
                  </a:moveTo>
                  <a:cubicBezTo>
                    <a:pt x="113" y="21"/>
                    <a:pt x="114" y="21"/>
                    <a:pt x="114" y="21"/>
                  </a:cubicBezTo>
                  <a:cubicBezTo>
                    <a:pt x="114" y="21"/>
                    <a:pt x="115" y="21"/>
                    <a:pt x="116" y="21"/>
                  </a:cubicBezTo>
                  <a:cubicBezTo>
                    <a:pt x="116" y="21"/>
                    <a:pt x="115" y="21"/>
                    <a:pt x="115" y="21"/>
                  </a:cubicBezTo>
                  <a:cubicBezTo>
                    <a:pt x="114" y="21"/>
                    <a:pt x="114" y="21"/>
                    <a:pt x="113" y="21"/>
                  </a:cubicBezTo>
                  <a:close/>
                  <a:moveTo>
                    <a:pt x="112" y="19"/>
                  </a:moveTo>
                  <a:cubicBezTo>
                    <a:pt x="111" y="19"/>
                    <a:pt x="110" y="19"/>
                    <a:pt x="110" y="19"/>
                  </a:cubicBezTo>
                  <a:cubicBezTo>
                    <a:pt x="110" y="19"/>
                    <a:pt x="110" y="19"/>
                    <a:pt x="110" y="19"/>
                  </a:cubicBezTo>
                  <a:cubicBezTo>
                    <a:pt x="111" y="19"/>
                    <a:pt x="112" y="19"/>
                    <a:pt x="112" y="19"/>
                  </a:cubicBezTo>
                  <a:cubicBezTo>
                    <a:pt x="112" y="19"/>
                    <a:pt x="112" y="19"/>
                    <a:pt x="112" y="19"/>
                  </a:cubicBezTo>
                  <a:close/>
                  <a:moveTo>
                    <a:pt x="112" y="27"/>
                  </a:moveTo>
                  <a:cubicBezTo>
                    <a:pt x="114" y="27"/>
                    <a:pt x="115" y="27"/>
                    <a:pt x="117" y="27"/>
                  </a:cubicBezTo>
                  <a:cubicBezTo>
                    <a:pt x="115" y="27"/>
                    <a:pt x="114" y="28"/>
                    <a:pt x="113" y="29"/>
                  </a:cubicBezTo>
                  <a:cubicBezTo>
                    <a:pt x="111" y="29"/>
                    <a:pt x="110" y="29"/>
                    <a:pt x="108" y="29"/>
                  </a:cubicBezTo>
                  <a:cubicBezTo>
                    <a:pt x="110" y="28"/>
                    <a:pt x="111" y="28"/>
                    <a:pt x="112" y="27"/>
                  </a:cubicBezTo>
                  <a:close/>
                  <a:moveTo>
                    <a:pt x="156" y="17"/>
                  </a:moveTo>
                  <a:cubicBezTo>
                    <a:pt x="157" y="18"/>
                    <a:pt x="158" y="18"/>
                    <a:pt x="160" y="19"/>
                  </a:cubicBezTo>
                  <a:cubicBezTo>
                    <a:pt x="158" y="18"/>
                    <a:pt x="157" y="18"/>
                    <a:pt x="155" y="17"/>
                  </a:cubicBezTo>
                  <a:cubicBezTo>
                    <a:pt x="155" y="17"/>
                    <a:pt x="155" y="17"/>
                    <a:pt x="154" y="17"/>
                  </a:cubicBezTo>
                  <a:cubicBezTo>
                    <a:pt x="154" y="17"/>
                    <a:pt x="154" y="17"/>
                    <a:pt x="154" y="17"/>
                  </a:cubicBezTo>
                  <a:cubicBezTo>
                    <a:pt x="151" y="16"/>
                    <a:pt x="148" y="15"/>
                    <a:pt x="145" y="14"/>
                  </a:cubicBezTo>
                  <a:cubicBezTo>
                    <a:pt x="146" y="14"/>
                    <a:pt x="146" y="14"/>
                    <a:pt x="146" y="14"/>
                  </a:cubicBezTo>
                  <a:cubicBezTo>
                    <a:pt x="146" y="14"/>
                    <a:pt x="146" y="14"/>
                    <a:pt x="147" y="14"/>
                  </a:cubicBezTo>
                  <a:cubicBezTo>
                    <a:pt x="147" y="14"/>
                    <a:pt x="147" y="14"/>
                    <a:pt x="147" y="14"/>
                  </a:cubicBezTo>
                  <a:cubicBezTo>
                    <a:pt x="150" y="15"/>
                    <a:pt x="153" y="16"/>
                    <a:pt x="156" y="17"/>
                  </a:cubicBezTo>
                  <a:close/>
                  <a:moveTo>
                    <a:pt x="149" y="12"/>
                  </a:moveTo>
                  <a:cubicBezTo>
                    <a:pt x="149" y="12"/>
                    <a:pt x="149" y="12"/>
                    <a:pt x="149" y="12"/>
                  </a:cubicBezTo>
                  <a:cubicBezTo>
                    <a:pt x="151" y="13"/>
                    <a:pt x="153" y="13"/>
                    <a:pt x="155" y="14"/>
                  </a:cubicBezTo>
                  <a:cubicBezTo>
                    <a:pt x="157" y="15"/>
                    <a:pt x="158" y="15"/>
                    <a:pt x="160" y="16"/>
                  </a:cubicBezTo>
                  <a:cubicBezTo>
                    <a:pt x="158" y="16"/>
                    <a:pt x="156" y="15"/>
                    <a:pt x="155" y="15"/>
                  </a:cubicBezTo>
                  <a:cubicBezTo>
                    <a:pt x="153" y="14"/>
                    <a:pt x="151" y="13"/>
                    <a:pt x="149" y="12"/>
                  </a:cubicBezTo>
                  <a:close/>
                  <a:moveTo>
                    <a:pt x="156" y="36"/>
                  </a:moveTo>
                  <a:cubicBezTo>
                    <a:pt x="158" y="36"/>
                    <a:pt x="160" y="36"/>
                    <a:pt x="163" y="36"/>
                  </a:cubicBezTo>
                  <a:cubicBezTo>
                    <a:pt x="161" y="37"/>
                    <a:pt x="160" y="37"/>
                    <a:pt x="158" y="38"/>
                  </a:cubicBezTo>
                  <a:cubicBezTo>
                    <a:pt x="156" y="39"/>
                    <a:pt x="154" y="39"/>
                    <a:pt x="152" y="39"/>
                  </a:cubicBezTo>
                  <a:cubicBezTo>
                    <a:pt x="153" y="38"/>
                    <a:pt x="155" y="37"/>
                    <a:pt x="156" y="36"/>
                  </a:cubicBezTo>
                  <a:close/>
                  <a:moveTo>
                    <a:pt x="155" y="34"/>
                  </a:moveTo>
                  <a:cubicBezTo>
                    <a:pt x="156" y="34"/>
                    <a:pt x="156" y="33"/>
                    <a:pt x="156" y="33"/>
                  </a:cubicBezTo>
                  <a:cubicBezTo>
                    <a:pt x="156" y="33"/>
                    <a:pt x="157" y="33"/>
                    <a:pt x="157" y="33"/>
                  </a:cubicBezTo>
                  <a:cubicBezTo>
                    <a:pt x="157" y="33"/>
                    <a:pt x="157" y="34"/>
                    <a:pt x="156" y="34"/>
                  </a:cubicBezTo>
                  <a:cubicBezTo>
                    <a:pt x="156" y="34"/>
                    <a:pt x="156" y="34"/>
                    <a:pt x="155" y="34"/>
                  </a:cubicBezTo>
                  <a:close/>
                  <a:moveTo>
                    <a:pt x="134" y="213"/>
                  </a:moveTo>
                  <a:cubicBezTo>
                    <a:pt x="135" y="212"/>
                    <a:pt x="136" y="211"/>
                    <a:pt x="137" y="209"/>
                  </a:cubicBezTo>
                  <a:cubicBezTo>
                    <a:pt x="139" y="208"/>
                    <a:pt x="140" y="207"/>
                    <a:pt x="141" y="206"/>
                  </a:cubicBezTo>
                  <a:cubicBezTo>
                    <a:pt x="141" y="206"/>
                    <a:pt x="141" y="206"/>
                    <a:pt x="142" y="206"/>
                  </a:cubicBezTo>
                  <a:cubicBezTo>
                    <a:pt x="140" y="207"/>
                    <a:pt x="139" y="209"/>
                    <a:pt x="138" y="210"/>
                  </a:cubicBezTo>
                  <a:cubicBezTo>
                    <a:pt x="137" y="211"/>
                    <a:pt x="136" y="212"/>
                    <a:pt x="134" y="213"/>
                  </a:cubicBezTo>
                  <a:close/>
                  <a:moveTo>
                    <a:pt x="137" y="217"/>
                  </a:moveTo>
                  <a:cubicBezTo>
                    <a:pt x="136" y="218"/>
                    <a:pt x="135" y="219"/>
                    <a:pt x="133" y="220"/>
                  </a:cubicBezTo>
                  <a:cubicBezTo>
                    <a:pt x="134" y="220"/>
                    <a:pt x="134" y="220"/>
                    <a:pt x="134" y="219"/>
                  </a:cubicBezTo>
                  <a:cubicBezTo>
                    <a:pt x="135" y="219"/>
                    <a:pt x="136" y="218"/>
                    <a:pt x="137" y="217"/>
                  </a:cubicBezTo>
                  <a:close/>
                  <a:moveTo>
                    <a:pt x="140" y="203"/>
                  </a:moveTo>
                  <a:cubicBezTo>
                    <a:pt x="138" y="204"/>
                    <a:pt x="136" y="206"/>
                    <a:pt x="134" y="208"/>
                  </a:cubicBezTo>
                  <a:cubicBezTo>
                    <a:pt x="132" y="209"/>
                    <a:pt x="130" y="210"/>
                    <a:pt x="128" y="211"/>
                  </a:cubicBezTo>
                  <a:cubicBezTo>
                    <a:pt x="128" y="210"/>
                    <a:pt x="128" y="210"/>
                    <a:pt x="127" y="210"/>
                  </a:cubicBezTo>
                  <a:cubicBezTo>
                    <a:pt x="128" y="210"/>
                    <a:pt x="128" y="209"/>
                    <a:pt x="128" y="209"/>
                  </a:cubicBezTo>
                  <a:cubicBezTo>
                    <a:pt x="131" y="207"/>
                    <a:pt x="134" y="205"/>
                    <a:pt x="137" y="202"/>
                  </a:cubicBezTo>
                  <a:cubicBezTo>
                    <a:pt x="141" y="199"/>
                    <a:pt x="145" y="196"/>
                    <a:pt x="149" y="193"/>
                  </a:cubicBezTo>
                  <a:cubicBezTo>
                    <a:pt x="146" y="197"/>
                    <a:pt x="143" y="200"/>
                    <a:pt x="140" y="203"/>
                  </a:cubicBezTo>
                  <a:close/>
                  <a:moveTo>
                    <a:pt x="117" y="206"/>
                  </a:moveTo>
                  <a:cubicBezTo>
                    <a:pt x="117" y="206"/>
                    <a:pt x="118" y="205"/>
                    <a:pt x="118" y="205"/>
                  </a:cubicBezTo>
                  <a:cubicBezTo>
                    <a:pt x="119" y="205"/>
                    <a:pt x="119" y="206"/>
                    <a:pt x="119" y="206"/>
                  </a:cubicBezTo>
                  <a:cubicBezTo>
                    <a:pt x="119" y="206"/>
                    <a:pt x="119" y="206"/>
                    <a:pt x="118" y="207"/>
                  </a:cubicBezTo>
                  <a:cubicBezTo>
                    <a:pt x="118" y="207"/>
                    <a:pt x="117" y="206"/>
                    <a:pt x="117" y="206"/>
                  </a:cubicBezTo>
                  <a:close/>
                  <a:moveTo>
                    <a:pt x="117" y="208"/>
                  </a:moveTo>
                  <a:cubicBezTo>
                    <a:pt x="117" y="208"/>
                    <a:pt x="117" y="208"/>
                    <a:pt x="117" y="208"/>
                  </a:cubicBezTo>
                  <a:cubicBezTo>
                    <a:pt x="117" y="208"/>
                    <a:pt x="116" y="208"/>
                    <a:pt x="116" y="207"/>
                  </a:cubicBezTo>
                  <a:cubicBezTo>
                    <a:pt x="116" y="207"/>
                    <a:pt x="116" y="207"/>
                    <a:pt x="116" y="207"/>
                  </a:cubicBezTo>
                  <a:cubicBezTo>
                    <a:pt x="116" y="207"/>
                    <a:pt x="117" y="208"/>
                    <a:pt x="117" y="208"/>
                  </a:cubicBezTo>
                  <a:close/>
                  <a:moveTo>
                    <a:pt x="116" y="202"/>
                  </a:moveTo>
                  <a:cubicBezTo>
                    <a:pt x="116" y="202"/>
                    <a:pt x="115" y="201"/>
                    <a:pt x="115" y="201"/>
                  </a:cubicBezTo>
                  <a:cubicBezTo>
                    <a:pt x="116" y="199"/>
                    <a:pt x="118" y="198"/>
                    <a:pt x="120" y="196"/>
                  </a:cubicBezTo>
                  <a:cubicBezTo>
                    <a:pt x="127" y="190"/>
                    <a:pt x="134" y="185"/>
                    <a:pt x="141" y="180"/>
                  </a:cubicBezTo>
                  <a:cubicBezTo>
                    <a:pt x="133" y="188"/>
                    <a:pt x="125" y="195"/>
                    <a:pt x="116" y="202"/>
                  </a:cubicBezTo>
                  <a:close/>
                  <a:moveTo>
                    <a:pt x="88" y="181"/>
                  </a:moveTo>
                  <a:cubicBezTo>
                    <a:pt x="88" y="180"/>
                    <a:pt x="88" y="178"/>
                    <a:pt x="88" y="177"/>
                  </a:cubicBezTo>
                  <a:cubicBezTo>
                    <a:pt x="90" y="176"/>
                    <a:pt x="92" y="174"/>
                    <a:pt x="94" y="172"/>
                  </a:cubicBezTo>
                  <a:cubicBezTo>
                    <a:pt x="97" y="171"/>
                    <a:pt x="99" y="170"/>
                    <a:pt x="102" y="169"/>
                  </a:cubicBezTo>
                  <a:cubicBezTo>
                    <a:pt x="100" y="171"/>
                    <a:pt x="98" y="173"/>
                    <a:pt x="97" y="175"/>
                  </a:cubicBezTo>
                  <a:cubicBezTo>
                    <a:pt x="94" y="177"/>
                    <a:pt x="91" y="179"/>
                    <a:pt x="88" y="181"/>
                  </a:cubicBezTo>
                  <a:close/>
                  <a:moveTo>
                    <a:pt x="89" y="194"/>
                  </a:moveTo>
                  <a:cubicBezTo>
                    <a:pt x="89" y="194"/>
                    <a:pt x="88" y="195"/>
                    <a:pt x="88" y="196"/>
                  </a:cubicBezTo>
                  <a:cubicBezTo>
                    <a:pt x="87" y="196"/>
                    <a:pt x="87" y="196"/>
                    <a:pt x="87" y="196"/>
                  </a:cubicBezTo>
                  <a:cubicBezTo>
                    <a:pt x="88" y="195"/>
                    <a:pt x="89" y="194"/>
                    <a:pt x="89" y="194"/>
                  </a:cubicBezTo>
                  <a:cubicBezTo>
                    <a:pt x="89" y="194"/>
                    <a:pt x="89" y="194"/>
                    <a:pt x="89" y="194"/>
                  </a:cubicBezTo>
                  <a:close/>
                  <a:moveTo>
                    <a:pt x="83" y="166"/>
                  </a:moveTo>
                  <a:cubicBezTo>
                    <a:pt x="83" y="166"/>
                    <a:pt x="82" y="167"/>
                    <a:pt x="82" y="167"/>
                  </a:cubicBezTo>
                  <a:cubicBezTo>
                    <a:pt x="82" y="167"/>
                    <a:pt x="82" y="167"/>
                    <a:pt x="82" y="167"/>
                  </a:cubicBezTo>
                  <a:cubicBezTo>
                    <a:pt x="83" y="165"/>
                    <a:pt x="84" y="164"/>
                    <a:pt x="85" y="163"/>
                  </a:cubicBezTo>
                  <a:cubicBezTo>
                    <a:pt x="85" y="164"/>
                    <a:pt x="85" y="164"/>
                    <a:pt x="85" y="165"/>
                  </a:cubicBezTo>
                  <a:cubicBezTo>
                    <a:pt x="84" y="165"/>
                    <a:pt x="84" y="166"/>
                    <a:pt x="83" y="166"/>
                  </a:cubicBezTo>
                  <a:close/>
                  <a:moveTo>
                    <a:pt x="85" y="175"/>
                  </a:moveTo>
                  <a:cubicBezTo>
                    <a:pt x="84" y="175"/>
                    <a:pt x="84" y="175"/>
                    <a:pt x="83" y="176"/>
                  </a:cubicBezTo>
                  <a:cubicBezTo>
                    <a:pt x="83" y="175"/>
                    <a:pt x="83" y="175"/>
                    <a:pt x="83" y="175"/>
                  </a:cubicBezTo>
                  <a:cubicBezTo>
                    <a:pt x="84" y="175"/>
                    <a:pt x="84" y="175"/>
                    <a:pt x="85" y="175"/>
                  </a:cubicBezTo>
                  <a:close/>
                  <a:moveTo>
                    <a:pt x="62" y="209"/>
                  </a:moveTo>
                  <a:cubicBezTo>
                    <a:pt x="60" y="208"/>
                    <a:pt x="59" y="207"/>
                    <a:pt x="58" y="206"/>
                  </a:cubicBezTo>
                  <a:cubicBezTo>
                    <a:pt x="58" y="205"/>
                    <a:pt x="58" y="205"/>
                    <a:pt x="58" y="205"/>
                  </a:cubicBezTo>
                  <a:cubicBezTo>
                    <a:pt x="58" y="204"/>
                    <a:pt x="58" y="203"/>
                    <a:pt x="58" y="202"/>
                  </a:cubicBezTo>
                  <a:cubicBezTo>
                    <a:pt x="58" y="203"/>
                    <a:pt x="59" y="203"/>
                    <a:pt x="59" y="203"/>
                  </a:cubicBezTo>
                  <a:cubicBezTo>
                    <a:pt x="60" y="205"/>
                    <a:pt x="61" y="207"/>
                    <a:pt x="62" y="209"/>
                  </a:cubicBezTo>
                  <a:cubicBezTo>
                    <a:pt x="62" y="209"/>
                    <a:pt x="62" y="209"/>
                    <a:pt x="62" y="209"/>
                  </a:cubicBezTo>
                  <a:close/>
                  <a:moveTo>
                    <a:pt x="62" y="211"/>
                  </a:moveTo>
                  <a:cubicBezTo>
                    <a:pt x="62" y="211"/>
                    <a:pt x="62" y="211"/>
                    <a:pt x="62" y="211"/>
                  </a:cubicBezTo>
                  <a:cubicBezTo>
                    <a:pt x="63" y="211"/>
                    <a:pt x="63" y="211"/>
                    <a:pt x="63" y="211"/>
                  </a:cubicBezTo>
                  <a:cubicBezTo>
                    <a:pt x="61" y="211"/>
                    <a:pt x="60" y="210"/>
                    <a:pt x="59" y="210"/>
                  </a:cubicBezTo>
                  <a:cubicBezTo>
                    <a:pt x="60" y="210"/>
                    <a:pt x="61" y="211"/>
                    <a:pt x="62" y="211"/>
                  </a:cubicBezTo>
                  <a:close/>
                  <a:moveTo>
                    <a:pt x="60" y="200"/>
                  </a:moveTo>
                  <a:cubicBezTo>
                    <a:pt x="59" y="199"/>
                    <a:pt x="58" y="197"/>
                    <a:pt x="57" y="196"/>
                  </a:cubicBezTo>
                  <a:cubicBezTo>
                    <a:pt x="57" y="196"/>
                    <a:pt x="57" y="196"/>
                    <a:pt x="58" y="196"/>
                  </a:cubicBezTo>
                  <a:cubicBezTo>
                    <a:pt x="58" y="196"/>
                    <a:pt x="58" y="196"/>
                    <a:pt x="58" y="195"/>
                  </a:cubicBezTo>
                  <a:cubicBezTo>
                    <a:pt x="60" y="197"/>
                    <a:pt x="61" y="199"/>
                    <a:pt x="63" y="201"/>
                  </a:cubicBezTo>
                  <a:cubicBezTo>
                    <a:pt x="63" y="201"/>
                    <a:pt x="63" y="201"/>
                    <a:pt x="63" y="201"/>
                  </a:cubicBezTo>
                  <a:cubicBezTo>
                    <a:pt x="62" y="201"/>
                    <a:pt x="61" y="200"/>
                    <a:pt x="60" y="200"/>
                  </a:cubicBezTo>
                  <a:cubicBezTo>
                    <a:pt x="60" y="200"/>
                    <a:pt x="60" y="200"/>
                    <a:pt x="60" y="200"/>
                  </a:cubicBezTo>
                  <a:close/>
                  <a:moveTo>
                    <a:pt x="44" y="171"/>
                  </a:moveTo>
                  <a:cubicBezTo>
                    <a:pt x="45" y="173"/>
                    <a:pt x="47" y="175"/>
                    <a:pt x="48" y="176"/>
                  </a:cubicBezTo>
                  <a:cubicBezTo>
                    <a:pt x="48" y="177"/>
                    <a:pt x="48" y="178"/>
                    <a:pt x="48" y="180"/>
                  </a:cubicBezTo>
                  <a:cubicBezTo>
                    <a:pt x="48" y="179"/>
                    <a:pt x="47" y="179"/>
                    <a:pt x="47" y="179"/>
                  </a:cubicBezTo>
                  <a:cubicBezTo>
                    <a:pt x="47" y="178"/>
                    <a:pt x="46" y="177"/>
                    <a:pt x="46" y="176"/>
                  </a:cubicBezTo>
                  <a:cubicBezTo>
                    <a:pt x="45" y="174"/>
                    <a:pt x="44" y="171"/>
                    <a:pt x="43" y="168"/>
                  </a:cubicBezTo>
                  <a:cubicBezTo>
                    <a:pt x="43" y="169"/>
                    <a:pt x="44" y="170"/>
                    <a:pt x="44" y="170"/>
                  </a:cubicBezTo>
                  <a:cubicBezTo>
                    <a:pt x="44" y="170"/>
                    <a:pt x="44" y="171"/>
                    <a:pt x="44" y="171"/>
                  </a:cubicBezTo>
                  <a:close/>
                  <a:moveTo>
                    <a:pt x="33" y="98"/>
                  </a:moveTo>
                  <a:cubicBezTo>
                    <a:pt x="33" y="99"/>
                    <a:pt x="33" y="100"/>
                    <a:pt x="33" y="101"/>
                  </a:cubicBezTo>
                  <a:cubicBezTo>
                    <a:pt x="33" y="102"/>
                    <a:pt x="32" y="103"/>
                    <a:pt x="32" y="104"/>
                  </a:cubicBezTo>
                  <a:cubicBezTo>
                    <a:pt x="32" y="103"/>
                    <a:pt x="31" y="101"/>
                    <a:pt x="31" y="99"/>
                  </a:cubicBezTo>
                  <a:cubicBezTo>
                    <a:pt x="32" y="99"/>
                    <a:pt x="32" y="99"/>
                    <a:pt x="33" y="98"/>
                  </a:cubicBezTo>
                  <a:close/>
                  <a:moveTo>
                    <a:pt x="31" y="98"/>
                  </a:moveTo>
                  <a:cubicBezTo>
                    <a:pt x="30" y="97"/>
                    <a:pt x="30" y="97"/>
                    <a:pt x="30" y="97"/>
                  </a:cubicBezTo>
                  <a:cubicBezTo>
                    <a:pt x="31" y="97"/>
                    <a:pt x="31" y="96"/>
                    <a:pt x="32" y="96"/>
                  </a:cubicBezTo>
                  <a:cubicBezTo>
                    <a:pt x="32" y="96"/>
                    <a:pt x="32" y="96"/>
                    <a:pt x="32" y="97"/>
                  </a:cubicBezTo>
                  <a:cubicBezTo>
                    <a:pt x="32" y="97"/>
                    <a:pt x="31" y="97"/>
                    <a:pt x="31" y="98"/>
                  </a:cubicBezTo>
                  <a:close/>
                  <a:moveTo>
                    <a:pt x="32" y="85"/>
                  </a:moveTo>
                  <a:cubicBezTo>
                    <a:pt x="32" y="85"/>
                    <a:pt x="32" y="85"/>
                    <a:pt x="32" y="85"/>
                  </a:cubicBezTo>
                  <a:cubicBezTo>
                    <a:pt x="33" y="83"/>
                    <a:pt x="34" y="82"/>
                    <a:pt x="36" y="80"/>
                  </a:cubicBezTo>
                  <a:cubicBezTo>
                    <a:pt x="35" y="81"/>
                    <a:pt x="35" y="81"/>
                    <a:pt x="34" y="82"/>
                  </a:cubicBezTo>
                  <a:cubicBezTo>
                    <a:pt x="33" y="83"/>
                    <a:pt x="33" y="84"/>
                    <a:pt x="32" y="85"/>
                  </a:cubicBezTo>
                  <a:close/>
                  <a:moveTo>
                    <a:pt x="35" y="84"/>
                  </a:moveTo>
                  <a:cubicBezTo>
                    <a:pt x="35" y="84"/>
                    <a:pt x="35" y="83"/>
                    <a:pt x="36" y="83"/>
                  </a:cubicBezTo>
                  <a:cubicBezTo>
                    <a:pt x="36" y="83"/>
                    <a:pt x="36" y="82"/>
                    <a:pt x="37" y="82"/>
                  </a:cubicBezTo>
                  <a:cubicBezTo>
                    <a:pt x="36" y="83"/>
                    <a:pt x="35" y="85"/>
                    <a:pt x="34" y="86"/>
                  </a:cubicBezTo>
                  <a:cubicBezTo>
                    <a:pt x="34" y="86"/>
                    <a:pt x="34" y="86"/>
                    <a:pt x="34" y="86"/>
                  </a:cubicBezTo>
                  <a:cubicBezTo>
                    <a:pt x="34" y="86"/>
                    <a:pt x="34" y="86"/>
                    <a:pt x="34" y="86"/>
                  </a:cubicBezTo>
                  <a:cubicBezTo>
                    <a:pt x="34" y="86"/>
                    <a:pt x="34" y="86"/>
                    <a:pt x="34" y="86"/>
                  </a:cubicBezTo>
                  <a:cubicBezTo>
                    <a:pt x="34" y="85"/>
                    <a:pt x="34" y="85"/>
                    <a:pt x="35" y="84"/>
                  </a:cubicBezTo>
                  <a:close/>
                  <a:moveTo>
                    <a:pt x="37" y="73"/>
                  </a:moveTo>
                  <a:cubicBezTo>
                    <a:pt x="39" y="72"/>
                    <a:pt x="40" y="71"/>
                    <a:pt x="41" y="71"/>
                  </a:cubicBezTo>
                  <a:cubicBezTo>
                    <a:pt x="41" y="71"/>
                    <a:pt x="41" y="71"/>
                    <a:pt x="41" y="71"/>
                  </a:cubicBezTo>
                  <a:cubicBezTo>
                    <a:pt x="41" y="71"/>
                    <a:pt x="40" y="71"/>
                    <a:pt x="40" y="71"/>
                  </a:cubicBezTo>
                  <a:cubicBezTo>
                    <a:pt x="39" y="72"/>
                    <a:pt x="38" y="73"/>
                    <a:pt x="36" y="74"/>
                  </a:cubicBezTo>
                  <a:cubicBezTo>
                    <a:pt x="37" y="74"/>
                    <a:pt x="37" y="73"/>
                    <a:pt x="37" y="73"/>
                  </a:cubicBezTo>
                  <a:close/>
                  <a:moveTo>
                    <a:pt x="35" y="72"/>
                  </a:moveTo>
                  <a:cubicBezTo>
                    <a:pt x="36" y="71"/>
                    <a:pt x="37" y="70"/>
                    <a:pt x="39" y="68"/>
                  </a:cubicBezTo>
                  <a:cubicBezTo>
                    <a:pt x="38" y="69"/>
                    <a:pt x="37" y="70"/>
                    <a:pt x="36" y="71"/>
                  </a:cubicBezTo>
                  <a:cubicBezTo>
                    <a:pt x="36" y="72"/>
                    <a:pt x="35" y="72"/>
                    <a:pt x="35" y="72"/>
                  </a:cubicBezTo>
                  <a:close/>
                  <a:moveTo>
                    <a:pt x="42" y="77"/>
                  </a:moveTo>
                  <a:cubicBezTo>
                    <a:pt x="42" y="76"/>
                    <a:pt x="43" y="76"/>
                    <a:pt x="43" y="76"/>
                  </a:cubicBezTo>
                  <a:cubicBezTo>
                    <a:pt x="42" y="77"/>
                    <a:pt x="42" y="78"/>
                    <a:pt x="41" y="80"/>
                  </a:cubicBezTo>
                  <a:cubicBezTo>
                    <a:pt x="41" y="80"/>
                    <a:pt x="41" y="80"/>
                    <a:pt x="41" y="80"/>
                  </a:cubicBezTo>
                  <a:cubicBezTo>
                    <a:pt x="40" y="81"/>
                    <a:pt x="39" y="82"/>
                    <a:pt x="38" y="83"/>
                  </a:cubicBezTo>
                  <a:cubicBezTo>
                    <a:pt x="38" y="83"/>
                    <a:pt x="38" y="83"/>
                    <a:pt x="37" y="83"/>
                  </a:cubicBezTo>
                  <a:cubicBezTo>
                    <a:pt x="39" y="81"/>
                    <a:pt x="40" y="79"/>
                    <a:pt x="42" y="77"/>
                  </a:cubicBezTo>
                  <a:close/>
                  <a:moveTo>
                    <a:pt x="69" y="32"/>
                  </a:moveTo>
                  <a:cubicBezTo>
                    <a:pt x="67" y="34"/>
                    <a:pt x="64" y="36"/>
                    <a:pt x="62" y="37"/>
                  </a:cubicBezTo>
                  <a:cubicBezTo>
                    <a:pt x="62" y="37"/>
                    <a:pt x="62" y="37"/>
                    <a:pt x="62" y="37"/>
                  </a:cubicBezTo>
                  <a:cubicBezTo>
                    <a:pt x="60" y="38"/>
                    <a:pt x="59" y="40"/>
                    <a:pt x="57" y="41"/>
                  </a:cubicBezTo>
                  <a:cubicBezTo>
                    <a:pt x="58" y="39"/>
                    <a:pt x="59" y="37"/>
                    <a:pt x="60" y="36"/>
                  </a:cubicBezTo>
                  <a:cubicBezTo>
                    <a:pt x="63" y="35"/>
                    <a:pt x="66" y="33"/>
                    <a:pt x="69" y="32"/>
                  </a:cubicBezTo>
                  <a:close/>
                  <a:moveTo>
                    <a:pt x="55" y="33"/>
                  </a:moveTo>
                  <a:cubicBezTo>
                    <a:pt x="55" y="33"/>
                    <a:pt x="55" y="33"/>
                    <a:pt x="56" y="33"/>
                  </a:cubicBezTo>
                  <a:cubicBezTo>
                    <a:pt x="59" y="31"/>
                    <a:pt x="63" y="29"/>
                    <a:pt x="66" y="28"/>
                  </a:cubicBezTo>
                  <a:cubicBezTo>
                    <a:pt x="65" y="28"/>
                    <a:pt x="64" y="29"/>
                    <a:pt x="63" y="29"/>
                  </a:cubicBezTo>
                  <a:cubicBezTo>
                    <a:pt x="61" y="31"/>
                    <a:pt x="58" y="32"/>
                    <a:pt x="55" y="33"/>
                  </a:cubicBezTo>
                  <a:close/>
                  <a:moveTo>
                    <a:pt x="73" y="36"/>
                  </a:moveTo>
                  <a:cubicBezTo>
                    <a:pt x="74" y="36"/>
                    <a:pt x="74" y="35"/>
                    <a:pt x="74" y="35"/>
                  </a:cubicBezTo>
                  <a:cubicBezTo>
                    <a:pt x="73" y="38"/>
                    <a:pt x="71" y="40"/>
                    <a:pt x="69" y="42"/>
                  </a:cubicBezTo>
                  <a:cubicBezTo>
                    <a:pt x="67" y="43"/>
                    <a:pt x="65" y="45"/>
                    <a:pt x="64" y="46"/>
                  </a:cubicBezTo>
                  <a:cubicBezTo>
                    <a:pt x="67" y="43"/>
                    <a:pt x="70" y="39"/>
                    <a:pt x="73" y="36"/>
                  </a:cubicBezTo>
                  <a:close/>
                  <a:moveTo>
                    <a:pt x="70" y="36"/>
                  </a:moveTo>
                  <a:cubicBezTo>
                    <a:pt x="71" y="35"/>
                    <a:pt x="72" y="34"/>
                    <a:pt x="74" y="32"/>
                  </a:cubicBezTo>
                  <a:cubicBezTo>
                    <a:pt x="73" y="33"/>
                    <a:pt x="73" y="33"/>
                    <a:pt x="73" y="34"/>
                  </a:cubicBezTo>
                  <a:cubicBezTo>
                    <a:pt x="72" y="34"/>
                    <a:pt x="71" y="35"/>
                    <a:pt x="70" y="36"/>
                  </a:cubicBezTo>
                  <a:close/>
                  <a:moveTo>
                    <a:pt x="77" y="34"/>
                  </a:moveTo>
                  <a:cubicBezTo>
                    <a:pt x="78" y="33"/>
                    <a:pt x="79" y="33"/>
                    <a:pt x="80" y="32"/>
                  </a:cubicBezTo>
                  <a:cubicBezTo>
                    <a:pt x="78" y="34"/>
                    <a:pt x="77" y="36"/>
                    <a:pt x="75" y="37"/>
                  </a:cubicBezTo>
                  <a:cubicBezTo>
                    <a:pt x="74" y="38"/>
                    <a:pt x="74" y="39"/>
                    <a:pt x="73" y="39"/>
                  </a:cubicBezTo>
                  <a:cubicBezTo>
                    <a:pt x="74" y="37"/>
                    <a:pt x="76" y="36"/>
                    <a:pt x="77" y="34"/>
                  </a:cubicBezTo>
                  <a:close/>
                  <a:moveTo>
                    <a:pt x="77" y="31"/>
                  </a:moveTo>
                  <a:cubicBezTo>
                    <a:pt x="77" y="31"/>
                    <a:pt x="77" y="30"/>
                    <a:pt x="78" y="30"/>
                  </a:cubicBezTo>
                  <a:cubicBezTo>
                    <a:pt x="78" y="30"/>
                    <a:pt x="78" y="30"/>
                    <a:pt x="78" y="29"/>
                  </a:cubicBezTo>
                  <a:cubicBezTo>
                    <a:pt x="78" y="29"/>
                    <a:pt x="78" y="29"/>
                    <a:pt x="79" y="29"/>
                  </a:cubicBezTo>
                  <a:cubicBezTo>
                    <a:pt x="78" y="29"/>
                    <a:pt x="78" y="30"/>
                    <a:pt x="78" y="30"/>
                  </a:cubicBezTo>
                  <a:cubicBezTo>
                    <a:pt x="77" y="30"/>
                    <a:pt x="77" y="31"/>
                    <a:pt x="77" y="31"/>
                  </a:cubicBezTo>
                  <a:close/>
                  <a:moveTo>
                    <a:pt x="96" y="32"/>
                  </a:moveTo>
                  <a:cubicBezTo>
                    <a:pt x="96" y="32"/>
                    <a:pt x="96" y="32"/>
                    <a:pt x="96" y="32"/>
                  </a:cubicBezTo>
                  <a:cubicBezTo>
                    <a:pt x="95" y="34"/>
                    <a:pt x="93" y="36"/>
                    <a:pt x="91" y="38"/>
                  </a:cubicBezTo>
                  <a:cubicBezTo>
                    <a:pt x="91" y="38"/>
                    <a:pt x="90" y="38"/>
                    <a:pt x="90" y="39"/>
                  </a:cubicBezTo>
                  <a:cubicBezTo>
                    <a:pt x="90" y="39"/>
                    <a:pt x="90" y="39"/>
                    <a:pt x="90" y="39"/>
                  </a:cubicBezTo>
                  <a:cubicBezTo>
                    <a:pt x="88" y="41"/>
                    <a:pt x="87" y="43"/>
                    <a:pt x="85" y="44"/>
                  </a:cubicBezTo>
                  <a:cubicBezTo>
                    <a:pt x="82" y="46"/>
                    <a:pt x="80" y="48"/>
                    <a:pt x="77" y="50"/>
                  </a:cubicBezTo>
                  <a:cubicBezTo>
                    <a:pt x="77" y="50"/>
                    <a:pt x="77" y="50"/>
                    <a:pt x="76" y="50"/>
                  </a:cubicBezTo>
                  <a:cubicBezTo>
                    <a:pt x="76" y="51"/>
                    <a:pt x="75" y="51"/>
                    <a:pt x="74" y="52"/>
                  </a:cubicBezTo>
                  <a:cubicBezTo>
                    <a:pt x="73" y="53"/>
                    <a:pt x="73" y="53"/>
                    <a:pt x="73" y="53"/>
                  </a:cubicBezTo>
                  <a:cubicBezTo>
                    <a:pt x="76" y="49"/>
                    <a:pt x="80" y="45"/>
                    <a:pt x="83" y="42"/>
                  </a:cubicBezTo>
                  <a:cubicBezTo>
                    <a:pt x="87" y="38"/>
                    <a:pt x="91" y="35"/>
                    <a:pt x="96" y="32"/>
                  </a:cubicBezTo>
                  <a:close/>
                  <a:moveTo>
                    <a:pt x="87" y="36"/>
                  </a:moveTo>
                  <a:cubicBezTo>
                    <a:pt x="87" y="36"/>
                    <a:pt x="88" y="35"/>
                    <a:pt x="88" y="35"/>
                  </a:cubicBezTo>
                  <a:cubicBezTo>
                    <a:pt x="89" y="35"/>
                    <a:pt x="89" y="35"/>
                    <a:pt x="90" y="34"/>
                  </a:cubicBezTo>
                  <a:cubicBezTo>
                    <a:pt x="89" y="35"/>
                    <a:pt x="88" y="36"/>
                    <a:pt x="87" y="36"/>
                  </a:cubicBezTo>
                  <a:close/>
                  <a:moveTo>
                    <a:pt x="111" y="34"/>
                  </a:moveTo>
                  <a:cubicBezTo>
                    <a:pt x="110" y="34"/>
                    <a:pt x="110" y="34"/>
                    <a:pt x="109" y="34"/>
                  </a:cubicBezTo>
                  <a:cubicBezTo>
                    <a:pt x="109" y="34"/>
                    <a:pt x="108" y="34"/>
                    <a:pt x="108" y="34"/>
                  </a:cubicBezTo>
                  <a:cubicBezTo>
                    <a:pt x="108" y="34"/>
                    <a:pt x="108" y="33"/>
                    <a:pt x="109" y="33"/>
                  </a:cubicBezTo>
                  <a:cubicBezTo>
                    <a:pt x="109" y="33"/>
                    <a:pt x="109" y="32"/>
                    <a:pt x="110" y="32"/>
                  </a:cubicBezTo>
                  <a:cubicBezTo>
                    <a:pt x="111" y="32"/>
                    <a:pt x="112" y="32"/>
                    <a:pt x="113" y="32"/>
                  </a:cubicBezTo>
                  <a:cubicBezTo>
                    <a:pt x="112" y="33"/>
                    <a:pt x="112" y="33"/>
                    <a:pt x="111" y="34"/>
                  </a:cubicBezTo>
                  <a:close/>
                  <a:moveTo>
                    <a:pt x="112" y="36"/>
                  </a:moveTo>
                  <a:cubicBezTo>
                    <a:pt x="111" y="36"/>
                    <a:pt x="111" y="37"/>
                    <a:pt x="110" y="37"/>
                  </a:cubicBezTo>
                  <a:cubicBezTo>
                    <a:pt x="110" y="37"/>
                    <a:pt x="109" y="37"/>
                    <a:pt x="109" y="37"/>
                  </a:cubicBezTo>
                  <a:cubicBezTo>
                    <a:pt x="110" y="37"/>
                    <a:pt x="110" y="36"/>
                    <a:pt x="111" y="36"/>
                  </a:cubicBezTo>
                  <a:cubicBezTo>
                    <a:pt x="111" y="36"/>
                    <a:pt x="111" y="36"/>
                    <a:pt x="112" y="36"/>
                  </a:cubicBezTo>
                  <a:close/>
                  <a:moveTo>
                    <a:pt x="108" y="36"/>
                  </a:moveTo>
                  <a:cubicBezTo>
                    <a:pt x="107" y="37"/>
                    <a:pt x="106" y="37"/>
                    <a:pt x="105" y="38"/>
                  </a:cubicBezTo>
                  <a:cubicBezTo>
                    <a:pt x="105" y="38"/>
                    <a:pt x="105" y="39"/>
                    <a:pt x="105" y="39"/>
                  </a:cubicBezTo>
                  <a:cubicBezTo>
                    <a:pt x="104" y="39"/>
                    <a:pt x="104" y="39"/>
                    <a:pt x="103" y="39"/>
                  </a:cubicBezTo>
                  <a:cubicBezTo>
                    <a:pt x="104" y="38"/>
                    <a:pt x="105" y="37"/>
                    <a:pt x="106" y="36"/>
                  </a:cubicBezTo>
                  <a:cubicBezTo>
                    <a:pt x="107" y="36"/>
                    <a:pt x="107" y="36"/>
                    <a:pt x="108" y="36"/>
                  </a:cubicBezTo>
                  <a:close/>
                  <a:moveTo>
                    <a:pt x="122" y="49"/>
                  </a:moveTo>
                  <a:cubicBezTo>
                    <a:pt x="125" y="49"/>
                    <a:pt x="128" y="48"/>
                    <a:pt x="132" y="47"/>
                  </a:cubicBezTo>
                  <a:cubicBezTo>
                    <a:pt x="131" y="48"/>
                    <a:pt x="130" y="49"/>
                    <a:pt x="129" y="50"/>
                  </a:cubicBezTo>
                  <a:cubicBezTo>
                    <a:pt x="128" y="50"/>
                    <a:pt x="127" y="51"/>
                    <a:pt x="126" y="51"/>
                  </a:cubicBezTo>
                  <a:cubicBezTo>
                    <a:pt x="126" y="51"/>
                    <a:pt x="126" y="51"/>
                    <a:pt x="126" y="51"/>
                  </a:cubicBezTo>
                  <a:cubicBezTo>
                    <a:pt x="125" y="52"/>
                    <a:pt x="125" y="52"/>
                    <a:pt x="125" y="52"/>
                  </a:cubicBezTo>
                  <a:cubicBezTo>
                    <a:pt x="125" y="52"/>
                    <a:pt x="126" y="51"/>
                    <a:pt x="127" y="50"/>
                  </a:cubicBezTo>
                  <a:cubicBezTo>
                    <a:pt x="127" y="50"/>
                    <a:pt x="126" y="48"/>
                    <a:pt x="126" y="49"/>
                  </a:cubicBezTo>
                  <a:cubicBezTo>
                    <a:pt x="125" y="50"/>
                    <a:pt x="124" y="51"/>
                    <a:pt x="123" y="52"/>
                  </a:cubicBezTo>
                  <a:cubicBezTo>
                    <a:pt x="123" y="51"/>
                    <a:pt x="122" y="51"/>
                    <a:pt x="121" y="51"/>
                  </a:cubicBezTo>
                  <a:cubicBezTo>
                    <a:pt x="121" y="51"/>
                    <a:pt x="121" y="51"/>
                    <a:pt x="121" y="51"/>
                  </a:cubicBezTo>
                  <a:cubicBezTo>
                    <a:pt x="121" y="51"/>
                    <a:pt x="121" y="51"/>
                    <a:pt x="122" y="50"/>
                  </a:cubicBezTo>
                  <a:cubicBezTo>
                    <a:pt x="122" y="50"/>
                    <a:pt x="122" y="50"/>
                    <a:pt x="122" y="49"/>
                  </a:cubicBezTo>
                  <a:close/>
                  <a:moveTo>
                    <a:pt x="148" y="57"/>
                  </a:moveTo>
                  <a:cubicBezTo>
                    <a:pt x="146" y="57"/>
                    <a:pt x="143" y="58"/>
                    <a:pt x="141" y="59"/>
                  </a:cubicBezTo>
                  <a:cubicBezTo>
                    <a:pt x="142" y="58"/>
                    <a:pt x="143" y="57"/>
                    <a:pt x="144" y="56"/>
                  </a:cubicBezTo>
                  <a:cubicBezTo>
                    <a:pt x="149" y="54"/>
                    <a:pt x="153" y="52"/>
                    <a:pt x="158" y="50"/>
                  </a:cubicBezTo>
                  <a:cubicBezTo>
                    <a:pt x="155" y="52"/>
                    <a:pt x="151" y="54"/>
                    <a:pt x="148" y="57"/>
                  </a:cubicBezTo>
                  <a:close/>
                  <a:moveTo>
                    <a:pt x="160" y="51"/>
                  </a:moveTo>
                  <a:cubicBezTo>
                    <a:pt x="159" y="52"/>
                    <a:pt x="159" y="52"/>
                    <a:pt x="159" y="52"/>
                  </a:cubicBezTo>
                  <a:cubicBezTo>
                    <a:pt x="158" y="53"/>
                    <a:pt x="157" y="53"/>
                    <a:pt x="156" y="54"/>
                  </a:cubicBezTo>
                  <a:cubicBezTo>
                    <a:pt x="157" y="53"/>
                    <a:pt x="158" y="52"/>
                    <a:pt x="160" y="51"/>
                  </a:cubicBezTo>
                  <a:close/>
                  <a:moveTo>
                    <a:pt x="163" y="63"/>
                  </a:moveTo>
                  <a:cubicBezTo>
                    <a:pt x="167" y="61"/>
                    <a:pt x="171" y="59"/>
                    <a:pt x="175" y="57"/>
                  </a:cubicBezTo>
                  <a:cubicBezTo>
                    <a:pt x="174" y="58"/>
                    <a:pt x="173" y="60"/>
                    <a:pt x="172" y="61"/>
                  </a:cubicBezTo>
                  <a:cubicBezTo>
                    <a:pt x="167" y="63"/>
                    <a:pt x="161" y="66"/>
                    <a:pt x="156" y="69"/>
                  </a:cubicBezTo>
                  <a:cubicBezTo>
                    <a:pt x="155" y="69"/>
                    <a:pt x="154" y="70"/>
                    <a:pt x="153" y="70"/>
                  </a:cubicBezTo>
                  <a:cubicBezTo>
                    <a:pt x="156" y="68"/>
                    <a:pt x="159" y="65"/>
                    <a:pt x="163" y="63"/>
                  </a:cubicBezTo>
                  <a:close/>
                  <a:moveTo>
                    <a:pt x="162" y="61"/>
                  </a:moveTo>
                  <a:cubicBezTo>
                    <a:pt x="163" y="60"/>
                    <a:pt x="165" y="59"/>
                    <a:pt x="166" y="57"/>
                  </a:cubicBezTo>
                  <a:cubicBezTo>
                    <a:pt x="168" y="57"/>
                    <a:pt x="169" y="56"/>
                    <a:pt x="171" y="56"/>
                  </a:cubicBezTo>
                  <a:cubicBezTo>
                    <a:pt x="168" y="57"/>
                    <a:pt x="165" y="59"/>
                    <a:pt x="162" y="61"/>
                  </a:cubicBezTo>
                  <a:cubicBezTo>
                    <a:pt x="162" y="61"/>
                    <a:pt x="162" y="61"/>
                    <a:pt x="162" y="61"/>
                  </a:cubicBezTo>
                  <a:close/>
                  <a:moveTo>
                    <a:pt x="172" y="57"/>
                  </a:moveTo>
                  <a:cubicBezTo>
                    <a:pt x="174" y="56"/>
                    <a:pt x="176" y="54"/>
                    <a:pt x="179" y="53"/>
                  </a:cubicBezTo>
                  <a:cubicBezTo>
                    <a:pt x="178" y="53"/>
                    <a:pt x="178" y="54"/>
                    <a:pt x="178" y="54"/>
                  </a:cubicBezTo>
                  <a:cubicBezTo>
                    <a:pt x="176" y="55"/>
                    <a:pt x="174" y="56"/>
                    <a:pt x="172" y="57"/>
                  </a:cubicBezTo>
                  <a:close/>
                  <a:moveTo>
                    <a:pt x="189" y="60"/>
                  </a:moveTo>
                  <a:cubicBezTo>
                    <a:pt x="185" y="62"/>
                    <a:pt x="181" y="64"/>
                    <a:pt x="176" y="66"/>
                  </a:cubicBezTo>
                  <a:cubicBezTo>
                    <a:pt x="178" y="64"/>
                    <a:pt x="180" y="62"/>
                    <a:pt x="182" y="60"/>
                  </a:cubicBezTo>
                  <a:cubicBezTo>
                    <a:pt x="184" y="60"/>
                    <a:pt x="186" y="59"/>
                    <a:pt x="187" y="59"/>
                  </a:cubicBezTo>
                  <a:cubicBezTo>
                    <a:pt x="188" y="59"/>
                    <a:pt x="188" y="59"/>
                    <a:pt x="189" y="60"/>
                  </a:cubicBezTo>
                  <a:close/>
                  <a:moveTo>
                    <a:pt x="189" y="58"/>
                  </a:moveTo>
                  <a:cubicBezTo>
                    <a:pt x="190" y="58"/>
                    <a:pt x="192" y="57"/>
                    <a:pt x="194" y="57"/>
                  </a:cubicBezTo>
                  <a:cubicBezTo>
                    <a:pt x="193" y="58"/>
                    <a:pt x="191" y="59"/>
                    <a:pt x="190" y="59"/>
                  </a:cubicBezTo>
                  <a:cubicBezTo>
                    <a:pt x="189" y="59"/>
                    <a:pt x="189" y="59"/>
                    <a:pt x="189" y="58"/>
                  </a:cubicBezTo>
                  <a:close/>
                  <a:moveTo>
                    <a:pt x="193" y="65"/>
                  </a:moveTo>
                  <a:cubicBezTo>
                    <a:pt x="194" y="65"/>
                    <a:pt x="195" y="65"/>
                    <a:pt x="196" y="64"/>
                  </a:cubicBezTo>
                  <a:cubicBezTo>
                    <a:pt x="194" y="65"/>
                    <a:pt x="193" y="66"/>
                    <a:pt x="191" y="67"/>
                  </a:cubicBezTo>
                  <a:cubicBezTo>
                    <a:pt x="188" y="69"/>
                    <a:pt x="184" y="70"/>
                    <a:pt x="181" y="72"/>
                  </a:cubicBezTo>
                  <a:cubicBezTo>
                    <a:pt x="182" y="71"/>
                    <a:pt x="183" y="71"/>
                    <a:pt x="184" y="70"/>
                  </a:cubicBezTo>
                  <a:cubicBezTo>
                    <a:pt x="187" y="68"/>
                    <a:pt x="190" y="67"/>
                    <a:pt x="193" y="65"/>
                  </a:cubicBezTo>
                  <a:close/>
                  <a:moveTo>
                    <a:pt x="188" y="65"/>
                  </a:moveTo>
                  <a:cubicBezTo>
                    <a:pt x="190" y="64"/>
                    <a:pt x="192" y="63"/>
                    <a:pt x="195" y="62"/>
                  </a:cubicBezTo>
                  <a:cubicBezTo>
                    <a:pt x="194" y="63"/>
                    <a:pt x="193" y="63"/>
                    <a:pt x="192" y="64"/>
                  </a:cubicBezTo>
                  <a:cubicBezTo>
                    <a:pt x="191" y="64"/>
                    <a:pt x="189" y="65"/>
                    <a:pt x="188" y="65"/>
                  </a:cubicBezTo>
                  <a:cubicBezTo>
                    <a:pt x="188" y="65"/>
                    <a:pt x="188" y="65"/>
                    <a:pt x="188" y="65"/>
                  </a:cubicBezTo>
                  <a:close/>
                  <a:moveTo>
                    <a:pt x="207" y="95"/>
                  </a:moveTo>
                  <a:cubicBezTo>
                    <a:pt x="210" y="94"/>
                    <a:pt x="213" y="92"/>
                    <a:pt x="215" y="91"/>
                  </a:cubicBezTo>
                  <a:cubicBezTo>
                    <a:pt x="216" y="92"/>
                    <a:pt x="216" y="93"/>
                    <a:pt x="217" y="95"/>
                  </a:cubicBezTo>
                  <a:cubicBezTo>
                    <a:pt x="212" y="97"/>
                    <a:pt x="208" y="99"/>
                    <a:pt x="204" y="101"/>
                  </a:cubicBezTo>
                  <a:cubicBezTo>
                    <a:pt x="204" y="101"/>
                    <a:pt x="203" y="101"/>
                    <a:pt x="203" y="101"/>
                  </a:cubicBezTo>
                  <a:cubicBezTo>
                    <a:pt x="202" y="102"/>
                    <a:pt x="201" y="103"/>
                    <a:pt x="199" y="104"/>
                  </a:cubicBezTo>
                  <a:cubicBezTo>
                    <a:pt x="199" y="104"/>
                    <a:pt x="199" y="105"/>
                    <a:pt x="198" y="105"/>
                  </a:cubicBezTo>
                  <a:cubicBezTo>
                    <a:pt x="198" y="105"/>
                    <a:pt x="198" y="105"/>
                    <a:pt x="198" y="105"/>
                  </a:cubicBezTo>
                  <a:cubicBezTo>
                    <a:pt x="199" y="104"/>
                    <a:pt x="200" y="103"/>
                    <a:pt x="200" y="102"/>
                  </a:cubicBezTo>
                  <a:cubicBezTo>
                    <a:pt x="203" y="100"/>
                    <a:pt x="205" y="98"/>
                    <a:pt x="208" y="96"/>
                  </a:cubicBezTo>
                  <a:cubicBezTo>
                    <a:pt x="208" y="96"/>
                    <a:pt x="208" y="95"/>
                    <a:pt x="207" y="95"/>
                  </a:cubicBezTo>
                  <a:close/>
                  <a:moveTo>
                    <a:pt x="196" y="173"/>
                  </a:moveTo>
                  <a:cubicBezTo>
                    <a:pt x="197" y="172"/>
                    <a:pt x="198" y="171"/>
                    <a:pt x="198" y="171"/>
                  </a:cubicBezTo>
                  <a:cubicBezTo>
                    <a:pt x="198" y="171"/>
                    <a:pt x="198" y="171"/>
                    <a:pt x="198" y="171"/>
                  </a:cubicBezTo>
                  <a:cubicBezTo>
                    <a:pt x="197" y="172"/>
                    <a:pt x="196" y="173"/>
                    <a:pt x="195" y="174"/>
                  </a:cubicBezTo>
                  <a:cubicBezTo>
                    <a:pt x="196" y="174"/>
                    <a:pt x="196" y="173"/>
                    <a:pt x="196" y="173"/>
                  </a:cubicBezTo>
                  <a:close/>
                  <a:moveTo>
                    <a:pt x="195" y="164"/>
                  </a:moveTo>
                  <a:cubicBezTo>
                    <a:pt x="195" y="165"/>
                    <a:pt x="195" y="165"/>
                    <a:pt x="194" y="165"/>
                  </a:cubicBezTo>
                  <a:cubicBezTo>
                    <a:pt x="195" y="164"/>
                    <a:pt x="196" y="162"/>
                    <a:pt x="197" y="161"/>
                  </a:cubicBezTo>
                  <a:cubicBezTo>
                    <a:pt x="196" y="162"/>
                    <a:pt x="196" y="163"/>
                    <a:pt x="195" y="164"/>
                  </a:cubicBezTo>
                  <a:close/>
                  <a:moveTo>
                    <a:pt x="194" y="155"/>
                  </a:moveTo>
                  <a:cubicBezTo>
                    <a:pt x="193" y="157"/>
                    <a:pt x="191" y="158"/>
                    <a:pt x="190" y="159"/>
                  </a:cubicBezTo>
                  <a:cubicBezTo>
                    <a:pt x="193" y="156"/>
                    <a:pt x="196" y="153"/>
                    <a:pt x="198" y="150"/>
                  </a:cubicBezTo>
                  <a:cubicBezTo>
                    <a:pt x="197" y="152"/>
                    <a:pt x="196" y="154"/>
                    <a:pt x="194" y="155"/>
                  </a:cubicBezTo>
                  <a:close/>
                  <a:moveTo>
                    <a:pt x="105" y="198"/>
                  </a:moveTo>
                  <a:cubicBezTo>
                    <a:pt x="105" y="198"/>
                    <a:pt x="106" y="198"/>
                    <a:pt x="106" y="197"/>
                  </a:cubicBezTo>
                  <a:cubicBezTo>
                    <a:pt x="106" y="197"/>
                    <a:pt x="107" y="197"/>
                    <a:pt x="107" y="197"/>
                  </a:cubicBezTo>
                  <a:cubicBezTo>
                    <a:pt x="106" y="198"/>
                    <a:pt x="106" y="198"/>
                    <a:pt x="105" y="199"/>
                  </a:cubicBezTo>
                  <a:cubicBezTo>
                    <a:pt x="105" y="199"/>
                    <a:pt x="105" y="198"/>
                    <a:pt x="105" y="198"/>
                  </a:cubicBezTo>
                  <a:close/>
                  <a:moveTo>
                    <a:pt x="108" y="204"/>
                  </a:moveTo>
                  <a:cubicBezTo>
                    <a:pt x="108" y="204"/>
                    <a:pt x="108" y="204"/>
                    <a:pt x="108" y="204"/>
                  </a:cubicBezTo>
                  <a:cubicBezTo>
                    <a:pt x="107" y="203"/>
                    <a:pt x="105" y="202"/>
                    <a:pt x="104" y="202"/>
                  </a:cubicBezTo>
                  <a:cubicBezTo>
                    <a:pt x="104" y="202"/>
                    <a:pt x="104" y="201"/>
                    <a:pt x="104" y="201"/>
                  </a:cubicBezTo>
                  <a:cubicBezTo>
                    <a:pt x="106" y="202"/>
                    <a:pt x="107" y="203"/>
                    <a:pt x="108" y="204"/>
                  </a:cubicBezTo>
                  <a:close/>
                  <a:moveTo>
                    <a:pt x="104" y="194"/>
                  </a:moveTo>
                  <a:cubicBezTo>
                    <a:pt x="104" y="194"/>
                    <a:pt x="103" y="194"/>
                    <a:pt x="103" y="193"/>
                  </a:cubicBezTo>
                  <a:cubicBezTo>
                    <a:pt x="104" y="192"/>
                    <a:pt x="105" y="191"/>
                    <a:pt x="106" y="190"/>
                  </a:cubicBezTo>
                  <a:cubicBezTo>
                    <a:pt x="107" y="189"/>
                    <a:pt x="109" y="188"/>
                    <a:pt x="110" y="186"/>
                  </a:cubicBezTo>
                  <a:cubicBezTo>
                    <a:pt x="115" y="183"/>
                    <a:pt x="119" y="179"/>
                    <a:pt x="123" y="176"/>
                  </a:cubicBezTo>
                  <a:cubicBezTo>
                    <a:pt x="125" y="175"/>
                    <a:pt x="127" y="174"/>
                    <a:pt x="129" y="173"/>
                  </a:cubicBezTo>
                  <a:cubicBezTo>
                    <a:pt x="124" y="177"/>
                    <a:pt x="118" y="182"/>
                    <a:pt x="112" y="187"/>
                  </a:cubicBezTo>
                  <a:cubicBezTo>
                    <a:pt x="110" y="189"/>
                    <a:pt x="107" y="192"/>
                    <a:pt x="104" y="194"/>
                  </a:cubicBezTo>
                  <a:close/>
                  <a:moveTo>
                    <a:pt x="73" y="126"/>
                  </a:moveTo>
                  <a:cubicBezTo>
                    <a:pt x="73" y="126"/>
                    <a:pt x="72" y="127"/>
                    <a:pt x="72" y="128"/>
                  </a:cubicBezTo>
                  <a:cubicBezTo>
                    <a:pt x="71" y="127"/>
                    <a:pt x="71" y="126"/>
                    <a:pt x="71" y="125"/>
                  </a:cubicBezTo>
                  <a:cubicBezTo>
                    <a:pt x="71" y="125"/>
                    <a:pt x="71" y="124"/>
                    <a:pt x="71" y="124"/>
                  </a:cubicBezTo>
                  <a:cubicBezTo>
                    <a:pt x="72" y="124"/>
                    <a:pt x="72" y="124"/>
                    <a:pt x="72" y="124"/>
                  </a:cubicBezTo>
                  <a:cubicBezTo>
                    <a:pt x="72" y="124"/>
                    <a:pt x="72" y="124"/>
                    <a:pt x="72" y="124"/>
                  </a:cubicBezTo>
                  <a:cubicBezTo>
                    <a:pt x="73" y="125"/>
                    <a:pt x="73" y="125"/>
                    <a:pt x="73" y="126"/>
                  </a:cubicBezTo>
                  <a:close/>
                  <a:moveTo>
                    <a:pt x="71" y="168"/>
                  </a:moveTo>
                  <a:cubicBezTo>
                    <a:pt x="71" y="167"/>
                    <a:pt x="71" y="167"/>
                    <a:pt x="71" y="167"/>
                  </a:cubicBezTo>
                  <a:cubicBezTo>
                    <a:pt x="71" y="166"/>
                    <a:pt x="71" y="166"/>
                    <a:pt x="72" y="166"/>
                  </a:cubicBezTo>
                  <a:cubicBezTo>
                    <a:pt x="72" y="167"/>
                    <a:pt x="72" y="167"/>
                    <a:pt x="72" y="167"/>
                  </a:cubicBezTo>
                  <a:cubicBezTo>
                    <a:pt x="72" y="167"/>
                    <a:pt x="71" y="168"/>
                    <a:pt x="71" y="168"/>
                  </a:cubicBezTo>
                  <a:close/>
                  <a:moveTo>
                    <a:pt x="73" y="170"/>
                  </a:moveTo>
                  <a:cubicBezTo>
                    <a:pt x="73" y="170"/>
                    <a:pt x="73" y="170"/>
                    <a:pt x="73" y="170"/>
                  </a:cubicBezTo>
                  <a:cubicBezTo>
                    <a:pt x="73" y="171"/>
                    <a:pt x="73" y="171"/>
                    <a:pt x="73" y="171"/>
                  </a:cubicBezTo>
                  <a:cubicBezTo>
                    <a:pt x="72" y="171"/>
                    <a:pt x="72" y="171"/>
                    <a:pt x="72" y="171"/>
                  </a:cubicBezTo>
                  <a:cubicBezTo>
                    <a:pt x="72" y="171"/>
                    <a:pt x="72" y="171"/>
                    <a:pt x="72" y="171"/>
                  </a:cubicBezTo>
                  <a:cubicBezTo>
                    <a:pt x="72" y="170"/>
                    <a:pt x="72" y="170"/>
                    <a:pt x="73" y="170"/>
                  </a:cubicBezTo>
                  <a:close/>
                  <a:moveTo>
                    <a:pt x="71" y="165"/>
                  </a:moveTo>
                  <a:cubicBezTo>
                    <a:pt x="71" y="164"/>
                    <a:pt x="71" y="163"/>
                    <a:pt x="70" y="162"/>
                  </a:cubicBezTo>
                  <a:cubicBezTo>
                    <a:pt x="71" y="162"/>
                    <a:pt x="71" y="162"/>
                    <a:pt x="71" y="162"/>
                  </a:cubicBezTo>
                  <a:cubicBezTo>
                    <a:pt x="71" y="163"/>
                    <a:pt x="71" y="164"/>
                    <a:pt x="71" y="164"/>
                  </a:cubicBezTo>
                  <a:cubicBezTo>
                    <a:pt x="71" y="165"/>
                    <a:pt x="71" y="165"/>
                    <a:pt x="71" y="165"/>
                  </a:cubicBezTo>
                  <a:close/>
                  <a:moveTo>
                    <a:pt x="61" y="51"/>
                  </a:moveTo>
                  <a:cubicBezTo>
                    <a:pt x="61" y="51"/>
                    <a:pt x="61" y="52"/>
                    <a:pt x="61" y="52"/>
                  </a:cubicBezTo>
                  <a:cubicBezTo>
                    <a:pt x="59" y="54"/>
                    <a:pt x="57" y="55"/>
                    <a:pt x="55" y="57"/>
                  </a:cubicBezTo>
                  <a:cubicBezTo>
                    <a:pt x="55" y="58"/>
                    <a:pt x="54" y="59"/>
                    <a:pt x="53" y="59"/>
                  </a:cubicBezTo>
                  <a:cubicBezTo>
                    <a:pt x="52" y="61"/>
                    <a:pt x="50" y="62"/>
                    <a:pt x="49" y="63"/>
                  </a:cubicBezTo>
                  <a:cubicBezTo>
                    <a:pt x="49" y="63"/>
                    <a:pt x="49" y="63"/>
                    <a:pt x="49" y="63"/>
                  </a:cubicBezTo>
                  <a:cubicBezTo>
                    <a:pt x="49" y="62"/>
                    <a:pt x="50" y="61"/>
                    <a:pt x="51" y="60"/>
                  </a:cubicBezTo>
                  <a:cubicBezTo>
                    <a:pt x="54" y="57"/>
                    <a:pt x="58" y="54"/>
                    <a:pt x="61" y="51"/>
                  </a:cubicBezTo>
                  <a:close/>
                  <a:moveTo>
                    <a:pt x="54" y="54"/>
                  </a:moveTo>
                  <a:cubicBezTo>
                    <a:pt x="55" y="54"/>
                    <a:pt x="55" y="54"/>
                    <a:pt x="55" y="54"/>
                  </a:cubicBezTo>
                  <a:cubicBezTo>
                    <a:pt x="55" y="54"/>
                    <a:pt x="55" y="53"/>
                    <a:pt x="56" y="53"/>
                  </a:cubicBezTo>
                  <a:cubicBezTo>
                    <a:pt x="57" y="52"/>
                    <a:pt x="58" y="52"/>
                    <a:pt x="58" y="51"/>
                  </a:cubicBezTo>
                  <a:cubicBezTo>
                    <a:pt x="57" y="52"/>
                    <a:pt x="56" y="53"/>
                    <a:pt x="54" y="54"/>
                  </a:cubicBezTo>
                  <a:close/>
                  <a:moveTo>
                    <a:pt x="92" y="45"/>
                  </a:moveTo>
                  <a:cubicBezTo>
                    <a:pt x="92" y="47"/>
                    <a:pt x="92" y="48"/>
                    <a:pt x="91" y="50"/>
                  </a:cubicBezTo>
                  <a:cubicBezTo>
                    <a:pt x="86" y="54"/>
                    <a:pt x="80" y="58"/>
                    <a:pt x="75" y="63"/>
                  </a:cubicBezTo>
                  <a:cubicBezTo>
                    <a:pt x="75" y="62"/>
                    <a:pt x="75" y="61"/>
                    <a:pt x="76" y="60"/>
                  </a:cubicBezTo>
                  <a:cubicBezTo>
                    <a:pt x="81" y="55"/>
                    <a:pt x="87" y="50"/>
                    <a:pt x="92" y="45"/>
                  </a:cubicBezTo>
                  <a:close/>
                  <a:moveTo>
                    <a:pt x="82" y="53"/>
                  </a:moveTo>
                  <a:cubicBezTo>
                    <a:pt x="84" y="50"/>
                    <a:pt x="86" y="48"/>
                    <a:pt x="89" y="46"/>
                  </a:cubicBezTo>
                  <a:cubicBezTo>
                    <a:pt x="89" y="46"/>
                    <a:pt x="90" y="45"/>
                    <a:pt x="90" y="45"/>
                  </a:cubicBezTo>
                  <a:cubicBezTo>
                    <a:pt x="87" y="48"/>
                    <a:pt x="84" y="50"/>
                    <a:pt x="82" y="53"/>
                  </a:cubicBezTo>
                  <a:close/>
                  <a:moveTo>
                    <a:pt x="110" y="51"/>
                  </a:moveTo>
                  <a:cubicBezTo>
                    <a:pt x="110" y="51"/>
                    <a:pt x="110" y="51"/>
                    <a:pt x="110" y="51"/>
                  </a:cubicBezTo>
                  <a:cubicBezTo>
                    <a:pt x="110" y="52"/>
                    <a:pt x="109" y="52"/>
                    <a:pt x="108" y="53"/>
                  </a:cubicBezTo>
                  <a:cubicBezTo>
                    <a:pt x="106" y="54"/>
                    <a:pt x="104" y="54"/>
                    <a:pt x="102" y="55"/>
                  </a:cubicBezTo>
                  <a:cubicBezTo>
                    <a:pt x="103" y="54"/>
                    <a:pt x="105" y="53"/>
                    <a:pt x="106" y="51"/>
                  </a:cubicBezTo>
                  <a:cubicBezTo>
                    <a:pt x="107" y="51"/>
                    <a:pt x="108" y="50"/>
                    <a:pt x="109" y="50"/>
                  </a:cubicBezTo>
                  <a:cubicBezTo>
                    <a:pt x="108" y="50"/>
                    <a:pt x="109" y="51"/>
                    <a:pt x="110" y="51"/>
                  </a:cubicBezTo>
                  <a:close/>
                  <a:moveTo>
                    <a:pt x="112" y="77"/>
                  </a:moveTo>
                  <a:cubicBezTo>
                    <a:pt x="110" y="79"/>
                    <a:pt x="108" y="82"/>
                    <a:pt x="107" y="84"/>
                  </a:cubicBezTo>
                  <a:cubicBezTo>
                    <a:pt x="109" y="80"/>
                    <a:pt x="112" y="76"/>
                    <a:pt x="115" y="73"/>
                  </a:cubicBezTo>
                  <a:cubicBezTo>
                    <a:pt x="115" y="73"/>
                    <a:pt x="115" y="73"/>
                    <a:pt x="115" y="72"/>
                  </a:cubicBezTo>
                  <a:cubicBezTo>
                    <a:pt x="114" y="74"/>
                    <a:pt x="113" y="76"/>
                    <a:pt x="112" y="77"/>
                  </a:cubicBezTo>
                  <a:close/>
                  <a:moveTo>
                    <a:pt x="116" y="78"/>
                  </a:moveTo>
                  <a:cubicBezTo>
                    <a:pt x="115" y="79"/>
                    <a:pt x="114" y="80"/>
                    <a:pt x="114" y="80"/>
                  </a:cubicBezTo>
                  <a:cubicBezTo>
                    <a:pt x="112" y="82"/>
                    <a:pt x="110" y="83"/>
                    <a:pt x="109" y="85"/>
                  </a:cubicBezTo>
                  <a:cubicBezTo>
                    <a:pt x="111" y="83"/>
                    <a:pt x="113" y="80"/>
                    <a:pt x="116" y="78"/>
                  </a:cubicBezTo>
                  <a:close/>
                  <a:moveTo>
                    <a:pt x="98" y="92"/>
                  </a:moveTo>
                  <a:cubicBezTo>
                    <a:pt x="95" y="96"/>
                    <a:pt x="91" y="99"/>
                    <a:pt x="88" y="102"/>
                  </a:cubicBezTo>
                  <a:cubicBezTo>
                    <a:pt x="89" y="101"/>
                    <a:pt x="89" y="100"/>
                    <a:pt x="90" y="98"/>
                  </a:cubicBezTo>
                  <a:cubicBezTo>
                    <a:pt x="96" y="92"/>
                    <a:pt x="103" y="85"/>
                    <a:pt x="109" y="78"/>
                  </a:cubicBezTo>
                  <a:cubicBezTo>
                    <a:pt x="105" y="82"/>
                    <a:pt x="102" y="87"/>
                    <a:pt x="98" y="92"/>
                  </a:cubicBezTo>
                  <a:close/>
                  <a:moveTo>
                    <a:pt x="99" y="97"/>
                  </a:moveTo>
                  <a:cubicBezTo>
                    <a:pt x="97" y="100"/>
                    <a:pt x="94" y="103"/>
                    <a:pt x="92" y="105"/>
                  </a:cubicBezTo>
                  <a:cubicBezTo>
                    <a:pt x="93" y="104"/>
                    <a:pt x="94" y="102"/>
                    <a:pt x="95" y="100"/>
                  </a:cubicBezTo>
                  <a:cubicBezTo>
                    <a:pt x="97" y="99"/>
                    <a:pt x="98" y="98"/>
                    <a:pt x="99" y="97"/>
                  </a:cubicBezTo>
                  <a:close/>
                  <a:moveTo>
                    <a:pt x="128" y="67"/>
                  </a:moveTo>
                  <a:cubicBezTo>
                    <a:pt x="129" y="66"/>
                    <a:pt x="130" y="65"/>
                    <a:pt x="130" y="64"/>
                  </a:cubicBezTo>
                  <a:cubicBezTo>
                    <a:pt x="131" y="64"/>
                    <a:pt x="131" y="64"/>
                    <a:pt x="132" y="63"/>
                  </a:cubicBezTo>
                  <a:cubicBezTo>
                    <a:pt x="132" y="63"/>
                    <a:pt x="133" y="63"/>
                    <a:pt x="133" y="63"/>
                  </a:cubicBezTo>
                  <a:cubicBezTo>
                    <a:pt x="132" y="64"/>
                    <a:pt x="130" y="66"/>
                    <a:pt x="128" y="67"/>
                  </a:cubicBezTo>
                  <a:close/>
                  <a:moveTo>
                    <a:pt x="137" y="62"/>
                  </a:moveTo>
                  <a:cubicBezTo>
                    <a:pt x="138" y="62"/>
                    <a:pt x="140" y="61"/>
                    <a:pt x="141" y="61"/>
                  </a:cubicBezTo>
                  <a:cubicBezTo>
                    <a:pt x="138" y="63"/>
                    <a:pt x="135" y="65"/>
                    <a:pt x="132" y="67"/>
                  </a:cubicBezTo>
                  <a:cubicBezTo>
                    <a:pt x="133" y="65"/>
                    <a:pt x="135" y="64"/>
                    <a:pt x="137" y="62"/>
                  </a:cubicBezTo>
                  <a:close/>
                  <a:moveTo>
                    <a:pt x="132" y="76"/>
                  </a:moveTo>
                  <a:cubicBezTo>
                    <a:pt x="132" y="77"/>
                    <a:pt x="132" y="77"/>
                    <a:pt x="132" y="77"/>
                  </a:cubicBezTo>
                  <a:cubicBezTo>
                    <a:pt x="133" y="77"/>
                    <a:pt x="134" y="76"/>
                    <a:pt x="136" y="76"/>
                  </a:cubicBezTo>
                  <a:cubicBezTo>
                    <a:pt x="132" y="79"/>
                    <a:pt x="128" y="82"/>
                    <a:pt x="124" y="85"/>
                  </a:cubicBezTo>
                  <a:cubicBezTo>
                    <a:pt x="125" y="85"/>
                    <a:pt x="125" y="84"/>
                    <a:pt x="125" y="84"/>
                  </a:cubicBezTo>
                  <a:cubicBezTo>
                    <a:pt x="128" y="82"/>
                    <a:pt x="130" y="80"/>
                    <a:pt x="132" y="77"/>
                  </a:cubicBezTo>
                  <a:cubicBezTo>
                    <a:pt x="132" y="77"/>
                    <a:pt x="132" y="77"/>
                    <a:pt x="132" y="76"/>
                  </a:cubicBezTo>
                  <a:close/>
                  <a:moveTo>
                    <a:pt x="199" y="77"/>
                  </a:moveTo>
                  <a:cubicBezTo>
                    <a:pt x="199" y="78"/>
                    <a:pt x="198" y="78"/>
                    <a:pt x="198" y="78"/>
                  </a:cubicBezTo>
                  <a:cubicBezTo>
                    <a:pt x="196" y="79"/>
                    <a:pt x="194" y="80"/>
                    <a:pt x="192" y="81"/>
                  </a:cubicBezTo>
                  <a:cubicBezTo>
                    <a:pt x="192" y="80"/>
                    <a:pt x="192" y="80"/>
                    <a:pt x="192" y="80"/>
                  </a:cubicBezTo>
                  <a:cubicBezTo>
                    <a:pt x="195" y="79"/>
                    <a:pt x="197" y="78"/>
                    <a:pt x="199" y="77"/>
                  </a:cubicBezTo>
                  <a:close/>
                  <a:moveTo>
                    <a:pt x="196" y="75"/>
                  </a:moveTo>
                  <a:cubicBezTo>
                    <a:pt x="197" y="74"/>
                    <a:pt x="198" y="73"/>
                    <a:pt x="199" y="73"/>
                  </a:cubicBezTo>
                  <a:cubicBezTo>
                    <a:pt x="198" y="73"/>
                    <a:pt x="197" y="74"/>
                    <a:pt x="196" y="75"/>
                  </a:cubicBezTo>
                  <a:cubicBezTo>
                    <a:pt x="196" y="75"/>
                    <a:pt x="196" y="75"/>
                    <a:pt x="196" y="75"/>
                  </a:cubicBezTo>
                  <a:close/>
                  <a:moveTo>
                    <a:pt x="191" y="138"/>
                  </a:moveTo>
                  <a:cubicBezTo>
                    <a:pt x="191" y="138"/>
                    <a:pt x="191" y="138"/>
                    <a:pt x="190" y="137"/>
                  </a:cubicBezTo>
                  <a:cubicBezTo>
                    <a:pt x="191" y="137"/>
                    <a:pt x="191" y="136"/>
                    <a:pt x="191" y="136"/>
                  </a:cubicBezTo>
                  <a:cubicBezTo>
                    <a:pt x="197" y="131"/>
                    <a:pt x="203" y="126"/>
                    <a:pt x="209" y="121"/>
                  </a:cubicBezTo>
                  <a:cubicBezTo>
                    <a:pt x="209" y="121"/>
                    <a:pt x="209" y="121"/>
                    <a:pt x="209" y="121"/>
                  </a:cubicBezTo>
                  <a:cubicBezTo>
                    <a:pt x="203" y="127"/>
                    <a:pt x="197" y="133"/>
                    <a:pt x="191" y="138"/>
                  </a:cubicBezTo>
                  <a:close/>
                  <a:moveTo>
                    <a:pt x="205" y="126"/>
                  </a:moveTo>
                  <a:cubicBezTo>
                    <a:pt x="205" y="127"/>
                    <a:pt x="204" y="128"/>
                    <a:pt x="204" y="129"/>
                  </a:cubicBezTo>
                  <a:cubicBezTo>
                    <a:pt x="199" y="134"/>
                    <a:pt x="196" y="138"/>
                    <a:pt x="192" y="143"/>
                  </a:cubicBezTo>
                  <a:cubicBezTo>
                    <a:pt x="192" y="143"/>
                    <a:pt x="191" y="143"/>
                    <a:pt x="191" y="143"/>
                  </a:cubicBezTo>
                  <a:cubicBezTo>
                    <a:pt x="191" y="142"/>
                    <a:pt x="191" y="141"/>
                    <a:pt x="191" y="140"/>
                  </a:cubicBezTo>
                  <a:cubicBezTo>
                    <a:pt x="196" y="136"/>
                    <a:pt x="201" y="131"/>
                    <a:pt x="205" y="126"/>
                  </a:cubicBezTo>
                  <a:close/>
                  <a:moveTo>
                    <a:pt x="189" y="139"/>
                  </a:moveTo>
                  <a:cubicBezTo>
                    <a:pt x="189" y="139"/>
                    <a:pt x="189" y="139"/>
                    <a:pt x="189" y="139"/>
                  </a:cubicBezTo>
                  <a:cubicBezTo>
                    <a:pt x="189" y="140"/>
                    <a:pt x="189" y="140"/>
                    <a:pt x="189" y="140"/>
                  </a:cubicBezTo>
                  <a:cubicBezTo>
                    <a:pt x="188" y="141"/>
                    <a:pt x="187" y="142"/>
                    <a:pt x="186" y="143"/>
                  </a:cubicBezTo>
                  <a:cubicBezTo>
                    <a:pt x="186" y="143"/>
                    <a:pt x="186" y="143"/>
                    <a:pt x="186" y="143"/>
                  </a:cubicBezTo>
                  <a:cubicBezTo>
                    <a:pt x="187" y="142"/>
                    <a:pt x="188" y="140"/>
                    <a:pt x="189" y="139"/>
                  </a:cubicBezTo>
                  <a:close/>
                  <a:moveTo>
                    <a:pt x="183" y="144"/>
                  </a:moveTo>
                  <a:cubicBezTo>
                    <a:pt x="182" y="144"/>
                    <a:pt x="182" y="144"/>
                    <a:pt x="181" y="145"/>
                  </a:cubicBezTo>
                  <a:cubicBezTo>
                    <a:pt x="183" y="143"/>
                    <a:pt x="184" y="142"/>
                    <a:pt x="186" y="140"/>
                  </a:cubicBezTo>
                  <a:cubicBezTo>
                    <a:pt x="186" y="140"/>
                    <a:pt x="186" y="140"/>
                    <a:pt x="186" y="140"/>
                  </a:cubicBezTo>
                  <a:cubicBezTo>
                    <a:pt x="185" y="142"/>
                    <a:pt x="184" y="143"/>
                    <a:pt x="183" y="144"/>
                  </a:cubicBezTo>
                  <a:close/>
                  <a:moveTo>
                    <a:pt x="180" y="142"/>
                  </a:moveTo>
                  <a:cubicBezTo>
                    <a:pt x="178" y="143"/>
                    <a:pt x="177" y="145"/>
                    <a:pt x="175" y="146"/>
                  </a:cubicBezTo>
                  <a:cubicBezTo>
                    <a:pt x="175" y="147"/>
                    <a:pt x="174" y="147"/>
                    <a:pt x="174" y="147"/>
                  </a:cubicBezTo>
                  <a:cubicBezTo>
                    <a:pt x="175" y="146"/>
                    <a:pt x="176" y="144"/>
                    <a:pt x="178" y="142"/>
                  </a:cubicBezTo>
                  <a:cubicBezTo>
                    <a:pt x="180" y="139"/>
                    <a:pt x="183" y="137"/>
                    <a:pt x="185" y="134"/>
                  </a:cubicBezTo>
                  <a:cubicBezTo>
                    <a:pt x="186" y="134"/>
                    <a:pt x="186" y="133"/>
                    <a:pt x="187" y="133"/>
                  </a:cubicBezTo>
                  <a:cubicBezTo>
                    <a:pt x="187" y="133"/>
                    <a:pt x="187" y="134"/>
                    <a:pt x="187" y="134"/>
                  </a:cubicBezTo>
                  <a:cubicBezTo>
                    <a:pt x="185" y="137"/>
                    <a:pt x="183" y="139"/>
                    <a:pt x="180" y="142"/>
                  </a:cubicBezTo>
                  <a:close/>
                  <a:moveTo>
                    <a:pt x="129" y="154"/>
                  </a:moveTo>
                  <a:cubicBezTo>
                    <a:pt x="128" y="155"/>
                    <a:pt x="127" y="155"/>
                    <a:pt x="126" y="156"/>
                  </a:cubicBezTo>
                  <a:cubicBezTo>
                    <a:pt x="126" y="155"/>
                    <a:pt x="126" y="155"/>
                    <a:pt x="126" y="155"/>
                  </a:cubicBezTo>
                  <a:cubicBezTo>
                    <a:pt x="126" y="155"/>
                    <a:pt x="126" y="155"/>
                    <a:pt x="126" y="155"/>
                  </a:cubicBezTo>
                  <a:cubicBezTo>
                    <a:pt x="126" y="155"/>
                    <a:pt x="126" y="155"/>
                    <a:pt x="126" y="155"/>
                  </a:cubicBezTo>
                  <a:cubicBezTo>
                    <a:pt x="127" y="155"/>
                    <a:pt x="127" y="155"/>
                    <a:pt x="127" y="155"/>
                  </a:cubicBezTo>
                  <a:cubicBezTo>
                    <a:pt x="128" y="153"/>
                    <a:pt x="130" y="151"/>
                    <a:pt x="132" y="149"/>
                  </a:cubicBezTo>
                  <a:cubicBezTo>
                    <a:pt x="133" y="148"/>
                    <a:pt x="134" y="148"/>
                    <a:pt x="134" y="147"/>
                  </a:cubicBezTo>
                  <a:cubicBezTo>
                    <a:pt x="136" y="148"/>
                    <a:pt x="137" y="148"/>
                    <a:pt x="138" y="148"/>
                  </a:cubicBezTo>
                  <a:cubicBezTo>
                    <a:pt x="136" y="150"/>
                    <a:pt x="135" y="151"/>
                    <a:pt x="133" y="153"/>
                  </a:cubicBezTo>
                  <a:cubicBezTo>
                    <a:pt x="131" y="153"/>
                    <a:pt x="130" y="154"/>
                    <a:pt x="129" y="154"/>
                  </a:cubicBezTo>
                  <a:close/>
                  <a:moveTo>
                    <a:pt x="130" y="160"/>
                  </a:moveTo>
                  <a:cubicBezTo>
                    <a:pt x="130" y="161"/>
                    <a:pt x="130" y="161"/>
                    <a:pt x="129" y="161"/>
                  </a:cubicBezTo>
                  <a:cubicBezTo>
                    <a:pt x="129" y="161"/>
                    <a:pt x="129" y="162"/>
                    <a:pt x="128" y="162"/>
                  </a:cubicBezTo>
                  <a:cubicBezTo>
                    <a:pt x="129" y="161"/>
                    <a:pt x="129" y="161"/>
                    <a:pt x="130" y="161"/>
                  </a:cubicBezTo>
                  <a:cubicBezTo>
                    <a:pt x="130" y="161"/>
                    <a:pt x="130" y="161"/>
                    <a:pt x="130" y="160"/>
                  </a:cubicBezTo>
                  <a:close/>
                  <a:moveTo>
                    <a:pt x="89" y="124"/>
                  </a:moveTo>
                  <a:cubicBezTo>
                    <a:pt x="91" y="122"/>
                    <a:pt x="92" y="120"/>
                    <a:pt x="94" y="118"/>
                  </a:cubicBezTo>
                  <a:cubicBezTo>
                    <a:pt x="95" y="118"/>
                    <a:pt x="95" y="118"/>
                    <a:pt x="96" y="118"/>
                  </a:cubicBezTo>
                  <a:cubicBezTo>
                    <a:pt x="94" y="120"/>
                    <a:pt x="92" y="122"/>
                    <a:pt x="89" y="124"/>
                  </a:cubicBezTo>
                  <a:close/>
                  <a:moveTo>
                    <a:pt x="91" y="127"/>
                  </a:moveTo>
                  <a:cubicBezTo>
                    <a:pt x="89" y="129"/>
                    <a:pt x="88" y="130"/>
                    <a:pt x="87" y="132"/>
                  </a:cubicBezTo>
                  <a:cubicBezTo>
                    <a:pt x="86" y="132"/>
                    <a:pt x="86" y="132"/>
                    <a:pt x="85" y="131"/>
                  </a:cubicBezTo>
                  <a:cubicBezTo>
                    <a:pt x="87" y="130"/>
                    <a:pt x="89" y="128"/>
                    <a:pt x="91" y="127"/>
                  </a:cubicBezTo>
                  <a:close/>
                  <a:moveTo>
                    <a:pt x="95" y="123"/>
                  </a:moveTo>
                  <a:cubicBezTo>
                    <a:pt x="97" y="122"/>
                    <a:pt x="99" y="121"/>
                    <a:pt x="101" y="120"/>
                  </a:cubicBezTo>
                  <a:cubicBezTo>
                    <a:pt x="99" y="122"/>
                    <a:pt x="97" y="123"/>
                    <a:pt x="95" y="125"/>
                  </a:cubicBezTo>
                  <a:cubicBezTo>
                    <a:pt x="94" y="127"/>
                    <a:pt x="92" y="128"/>
                    <a:pt x="91" y="130"/>
                  </a:cubicBezTo>
                  <a:cubicBezTo>
                    <a:pt x="92" y="128"/>
                    <a:pt x="94" y="125"/>
                    <a:pt x="95" y="123"/>
                  </a:cubicBezTo>
                  <a:close/>
                  <a:moveTo>
                    <a:pt x="94" y="130"/>
                  </a:moveTo>
                  <a:cubicBezTo>
                    <a:pt x="98" y="127"/>
                    <a:pt x="101" y="123"/>
                    <a:pt x="105" y="120"/>
                  </a:cubicBezTo>
                  <a:cubicBezTo>
                    <a:pt x="105" y="120"/>
                    <a:pt x="105" y="120"/>
                    <a:pt x="106" y="120"/>
                  </a:cubicBezTo>
                  <a:cubicBezTo>
                    <a:pt x="106" y="120"/>
                    <a:pt x="106" y="120"/>
                    <a:pt x="106" y="120"/>
                  </a:cubicBezTo>
                  <a:cubicBezTo>
                    <a:pt x="103" y="122"/>
                    <a:pt x="101" y="124"/>
                    <a:pt x="99" y="127"/>
                  </a:cubicBezTo>
                  <a:cubicBezTo>
                    <a:pt x="96" y="129"/>
                    <a:pt x="94" y="131"/>
                    <a:pt x="91" y="134"/>
                  </a:cubicBezTo>
                  <a:cubicBezTo>
                    <a:pt x="91" y="134"/>
                    <a:pt x="91" y="134"/>
                    <a:pt x="91" y="133"/>
                  </a:cubicBezTo>
                  <a:cubicBezTo>
                    <a:pt x="92" y="132"/>
                    <a:pt x="93" y="131"/>
                    <a:pt x="94" y="130"/>
                  </a:cubicBezTo>
                  <a:close/>
                  <a:moveTo>
                    <a:pt x="119" y="101"/>
                  </a:moveTo>
                  <a:cubicBezTo>
                    <a:pt x="125" y="95"/>
                    <a:pt x="131" y="89"/>
                    <a:pt x="138" y="83"/>
                  </a:cubicBezTo>
                  <a:cubicBezTo>
                    <a:pt x="139" y="83"/>
                    <a:pt x="141" y="83"/>
                    <a:pt x="142" y="83"/>
                  </a:cubicBezTo>
                  <a:cubicBezTo>
                    <a:pt x="140" y="86"/>
                    <a:pt x="138" y="88"/>
                    <a:pt x="136" y="91"/>
                  </a:cubicBezTo>
                  <a:cubicBezTo>
                    <a:pt x="134" y="92"/>
                    <a:pt x="132" y="94"/>
                    <a:pt x="130" y="96"/>
                  </a:cubicBezTo>
                  <a:cubicBezTo>
                    <a:pt x="122" y="102"/>
                    <a:pt x="115" y="108"/>
                    <a:pt x="107" y="115"/>
                  </a:cubicBezTo>
                  <a:cubicBezTo>
                    <a:pt x="107" y="115"/>
                    <a:pt x="107" y="115"/>
                    <a:pt x="107" y="115"/>
                  </a:cubicBezTo>
                  <a:cubicBezTo>
                    <a:pt x="111" y="110"/>
                    <a:pt x="115" y="106"/>
                    <a:pt x="119" y="102"/>
                  </a:cubicBezTo>
                  <a:cubicBezTo>
                    <a:pt x="120" y="101"/>
                    <a:pt x="119" y="101"/>
                    <a:pt x="119" y="101"/>
                  </a:cubicBezTo>
                  <a:close/>
                  <a:moveTo>
                    <a:pt x="127" y="102"/>
                  </a:moveTo>
                  <a:cubicBezTo>
                    <a:pt x="125" y="104"/>
                    <a:pt x="123" y="106"/>
                    <a:pt x="121" y="108"/>
                  </a:cubicBezTo>
                  <a:cubicBezTo>
                    <a:pt x="120" y="109"/>
                    <a:pt x="120" y="109"/>
                    <a:pt x="119" y="110"/>
                  </a:cubicBezTo>
                  <a:cubicBezTo>
                    <a:pt x="119" y="109"/>
                    <a:pt x="119" y="109"/>
                    <a:pt x="119" y="109"/>
                  </a:cubicBezTo>
                  <a:cubicBezTo>
                    <a:pt x="122" y="107"/>
                    <a:pt x="125" y="104"/>
                    <a:pt x="127" y="102"/>
                  </a:cubicBezTo>
                  <a:close/>
                  <a:moveTo>
                    <a:pt x="189" y="111"/>
                  </a:moveTo>
                  <a:cubicBezTo>
                    <a:pt x="189" y="111"/>
                    <a:pt x="190" y="110"/>
                    <a:pt x="190" y="109"/>
                  </a:cubicBezTo>
                  <a:cubicBezTo>
                    <a:pt x="191" y="109"/>
                    <a:pt x="192" y="109"/>
                    <a:pt x="192" y="109"/>
                  </a:cubicBezTo>
                  <a:cubicBezTo>
                    <a:pt x="191" y="109"/>
                    <a:pt x="190" y="110"/>
                    <a:pt x="189" y="111"/>
                  </a:cubicBezTo>
                  <a:close/>
                  <a:moveTo>
                    <a:pt x="193" y="117"/>
                  </a:moveTo>
                  <a:cubicBezTo>
                    <a:pt x="193" y="117"/>
                    <a:pt x="194" y="117"/>
                    <a:pt x="194" y="117"/>
                  </a:cubicBezTo>
                  <a:cubicBezTo>
                    <a:pt x="194" y="118"/>
                    <a:pt x="193" y="118"/>
                    <a:pt x="192" y="119"/>
                  </a:cubicBezTo>
                  <a:cubicBezTo>
                    <a:pt x="192" y="118"/>
                    <a:pt x="193" y="118"/>
                    <a:pt x="193" y="117"/>
                  </a:cubicBezTo>
                  <a:close/>
                  <a:moveTo>
                    <a:pt x="189" y="107"/>
                  </a:moveTo>
                  <a:cubicBezTo>
                    <a:pt x="189" y="107"/>
                    <a:pt x="189" y="107"/>
                    <a:pt x="189" y="108"/>
                  </a:cubicBezTo>
                  <a:cubicBezTo>
                    <a:pt x="188" y="108"/>
                    <a:pt x="188" y="108"/>
                    <a:pt x="187" y="108"/>
                  </a:cubicBezTo>
                  <a:cubicBezTo>
                    <a:pt x="188" y="107"/>
                    <a:pt x="188" y="107"/>
                    <a:pt x="189" y="106"/>
                  </a:cubicBezTo>
                  <a:cubicBezTo>
                    <a:pt x="189" y="106"/>
                    <a:pt x="190" y="106"/>
                    <a:pt x="190" y="106"/>
                  </a:cubicBezTo>
                  <a:cubicBezTo>
                    <a:pt x="190" y="106"/>
                    <a:pt x="189" y="107"/>
                    <a:pt x="189" y="107"/>
                  </a:cubicBezTo>
                  <a:close/>
                  <a:moveTo>
                    <a:pt x="189" y="115"/>
                  </a:moveTo>
                  <a:cubicBezTo>
                    <a:pt x="189" y="115"/>
                    <a:pt x="189" y="115"/>
                    <a:pt x="189" y="115"/>
                  </a:cubicBezTo>
                  <a:cubicBezTo>
                    <a:pt x="189" y="116"/>
                    <a:pt x="188" y="116"/>
                    <a:pt x="187" y="117"/>
                  </a:cubicBezTo>
                  <a:cubicBezTo>
                    <a:pt x="187" y="117"/>
                    <a:pt x="187" y="117"/>
                    <a:pt x="186" y="118"/>
                  </a:cubicBezTo>
                  <a:cubicBezTo>
                    <a:pt x="186" y="118"/>
                    <a:pt x="185" y="118"/>
                    <a:pt x="184" y="119"/>
                  </a:cubicBezTo>
                  <a:cubicBezTo>
                    <a:pt x="186" y="118"/>
                    <a:pt x="187" y="116"/>
                    <a:pt x="189" y="115"/>
                  </a:cubicBezTo>
                  <a:close/>
                  <a:moveTo>
                    <a:pt x="191" y="117"/>
                  </a:moveTo>
                  <a:cubicBezTo>
                    <a:pt x="190" y="118"/>
                    <a:pt x="189" y="120"/>
                    <a:pt x="188" y="121"/>
                  </a:cubicBezTo>
                  <a:cubicBezTo>
                    <a:pt x="187" y="121"/>
                    <a:pt x="186" y="122"/>
                    <a:pt x="185" y="123"/>
                  </a:cubicBezTo>
                  <a:cubicBezTo>
                    <a:pt x="186" y="121"/>
                    <a:pt x="187" y="120"/>
                    <a:pt x="188" y="119"/>
                  </a:cubicBezTo>
                  <a:cubicBezTo>
                    <a:pt x="189" y="118"/>
                    <a:pt x="190" y="117"/>
                    <a:pt x="191" y="117"/>
                  </a:cubicBezTo>
                  <a:close/>
                  <a:moveTo>
                    <a:pt x="182" y="131"/>
                  </a:moveTo>
                  <a:cubicBezTo>
                    <a:pt x="183" y="131"/>
                    <a:pt x="183" y="130"/>
                    <a:pt x="184" y="130"/>
                  </a:cubicBezTo>
                  <a:cubicBezTo>
                    <a:pt x="184" y="130"/>
                    <a:pt x="184" y="130"/>
                    <a:pt x="184" y="130"/>
                  </a:cubicBezTo>
                  <a:cubicBezTo>
                    <a:pt x="183" y="131"/>
                    <a:pt x="182" y="132"/>
                    <a:pt x="181" y="133"/>
                  </a:cubicBezTo>
                  <a:cubicBezTo>
                    <a:pt x="181" y="133"/>
                    <a:pt x="180" y="133"/>
                    <a:pt x="180" y="134"/>
                  </a:cubicBezTo>
                  <a:cubicBezTo>
                    <a:pt x="181" y="133"/>
                    <a:pt x="182" y="132"/>
                    <a:pt x="182" y="131"/>
                  </a:cubicBezTo>
                  <a:close/>
                  <a:moveTo>
                    <a:pt x="180" y="124"/>
                  </a:moveTo>
                  <a:cubicBezTo>
                    <a:pt x="181" y="123"/>
                    <a:pt x="183" y="122"/>
                    <a:pt x="184" y="121"/>
                  </a:cubicBezTo>
                  <a:cubicBezTo>
                    <a:pt x="183" y="122"/>
                    <a:pt x="182" y="124"/>
                    <a:pt x="181" y="125"/>
                  </a:cubicBezTo>
                  <a:cubicBezTo>
                    <a:pt x="181" y="124"/>
                    <a:pt x="180" y="124"/>
                    <a:pt x="180" y="124"/>
                  </a:cubicBezTo>
                  <a:close/>
                  <a:moveTo>
                    <a:pt x="178" y="122"/>
                  </a:moveTo>
                  <a:cubicBezTo>
                    <a:pt x="178" y="122"/>
                    <a:pt x="178" y="122"/>
                    <a:pt x="178" y="122"/>
                  </a:cubicBezTo>
                  <a:cubicBezTo>
                    <a:pt x="176" y="121"/>
                    <a:pt x="175" y="121"/>
                    <a:pt x="174" y="120"/>
                  </a:cubicBezTo>
                  <a:cubicBezTo>
                    <a:pt x="178" y="117"/>
                    <a:pt x="182" y="115"/>
                    <a:pt x="186" y="112"/>
                  </a:cubicBezTo>
                  <a:cubicBezTo>
                    <a:pt x="183" y="115"/>
                    <a:pt x="181" y="119"/>
                    <a:pt x="178" y="122"/>
                  </a:cubicBezTo>
                  <a:close/>
                  <a:moveTo>
                    <a:pt x="178" y="128"/>
                  </a:moveTo>
                  <a:cubicBezTo>
                    <a:pt x="176" y="129"/>
                    <a:pt x="175" y="129"/>
                    <a:pt x="173" y="130"/>
                  </a:cubicBezTo>
                  <a:cubicBezTo>
                    <a:pt x="175" y="129"/>
                    <a:pt x="176" y="127"/>
                    <a:pt x="177" y="125"/>
                  </a:cubicBezTo>
                  <a:cubicBezTo>
                    <a:pt x="178" y="125"/>
                    <a:pt x="178" y="125"/>
                    <a:pt x="178" y="125"/>
                  </a:cubicBezTo>
                  <a:cubicBezTo>
                    <a:pt x="178" y="125"/>
                    <a:pt x="179" y="126"/>
                    <a:pt x="179" y="126"/>
                  </a:cubicBezTo>
                  <a:cubicBezTo>
                    <a:pt x="179" y="126"/>
                    <a:pt x="179" y="126"/>
                    <a:pt x="179" y="126"/>
                  </a:cubicBezTo>
                  <a:cubicBezTo>
                    <a:pt x="179" y="126"/>
                    <a:pt x="178" y="127"/>
                    <a:pt x="178" y="127"/>
                  </a:cubicBezTo>
                  <a:cubicBezTo>
                    <a:pt x="177" y="127"/>
                    <a:pt x="177" y="128"/>
                    <a:pt x="178" y="128"/>
                  </a:cubicBezTo>
                  <a:close/>
                  <a:moveTo>
                    <a:pt x="127" y="123"/>
                  </a:moveTo>
                  <a:cubicBezTo>
                    <a:pt x="127" y="123"/>
                    <a:pt x="126" y="124"/>
                    <a:pt x="126" y="124"/>
                  </a:cubicBezTo>
                  <a:cubicBezTo>
                    <a:pt x="126" y="123"/>
                    <a:pt x="126" y="123"/>
                    <a:pt x="127" y="123"/>
                  </a:cubicBezTo>
                  <a:cubicBezTo>
                    <a:pt x="127" y="123"/>
                    <a:pt x="127" y="123"/>
                    <a:pt x="127" y="122"/>
                  </a:cubicBezTo>
                  <a:cubicBezTo>
                    <a:pt x="128" y="122"/>
                    <a:pt x="128" y="122"/>
                    <a:pt x="128" y="122"/>
                  </a:cubicBezTo>
                  <a:cubicBezTo>
                    <a:pt x="128" y="122"/>
                    <a:pt x="128" y="123"/>
                    <a:pt x="127" y="123"/>
                  </a:cubicBezTo>
                  <a:close/>
                  <a:moveTo>
                    <a:pt x="136" y="122"/>
                  </a:moveTo>
                  <a:cubicBezTo>
                    <a:pt x="135" y="122"/>
                    <a:pt x="135" y="123"/>
                    <a:pt x="134" y="123"/>
                  </a:cubicBezTo>
                  <a:cubicBezTo>
                    <a:pt x="133" y="125"/>
                    <a:pt x="131" y="126"/>
                    <a:pt x="130" y="127"/>
                  </a:cubicBezTo>
                  <a:cubicBezTo>
                    <a:pt x="129" y="127"/>
                    <a:pt x="128" y="126"/>
                    <a:pt x="127" y="126"/>
                  </a:cubicBezTo>
                  <a:cubicBezTo>
                    <a:pt x="127" y="125"/>
                    <a:pt x="128" y="125"/>
                    <a:pt x="128" y="124"/>
                  </a:cubicBezTo>
                  <a:cubicBezTo>
                    <a:pt x="131" y="123"/>
                    <a:pt x="133" y="122"/>
                    <a:pt x="136" y="122"/>
                  </a:cubicBezTo>
                  <a:close/>
                  <a:moveTo>
                    <a:pt x="126" y="127"/>
                  </a:moveTo>
                  <a:cubicBezTo>
                    <a:pt x="127" y="127"/>
                    <a:pt x="127" y="128"/>
                    <a:pt x="128" y="128"/>
                  </a:cubicBezTo>
                  <a:cubicBezTo>
                    <a:pt x="128" y="128"/>
                    <a:pt x="128" y="128"/>
                    <a:pt x="128" y="128"/>
                  </a:cubicBezTo>
                  <a:cubicBezTo>
                    <a:pt x="127" y="129"/>
                    <a:pt x="126" y="130"/>
                    <a:pt x="125" y="131"/>
                  </a:cubicBezTo>
                  <a:cubicBezTo>
                    <a:pt x="123" y="132"/>
                    <a:pt x="121" y="133"/>
                    <a:pt x="120" y="134"/>
                  </a:cubicBezTo>
                  <a:cubicBezTo>
                    <a:pt x="122" y="132"/>
                    <a:pt x="124" y="130"/>
                    <a:pt x="126" y="127"/>
                  </a:cubicBezTo>
                  <a:close/>
                  <a:moveTo>
                    <a:pt x="131" y="129"/>
                  </a:moveTo>
                  <a:cubicBezTo>
                    <a:pt x="132" y="129"/>
                    <a:pt x="132" y="129"/>
                    <a:pt x="133" y="130"/>
                  </a:cubicBezTo>
                  <a:cubicBezTo>
                    <a:pt x="133" y="130"/>
                    <a:pt x="133" y="130"/>
                    <a:pt x="132" y="130"/>
                  </a:cubicBezTo>
                  <a:cubicBezTo>
                    <a:pt x="132" y="130"/>
                    <a:pt x="132" y="130"/>
                    <a:pt x="132" y="130"/>
                  </a:cubicBezTo>
                  <a:cubicBezTo>
                    <a:pt x="130" y="131"/>
                    <a:pt x="129" y="132"/>
                    <a:pt x="127" y="133"/>
                  </a:cubicBezTo>
                  <a:cubicBezTo>
                    <a:pt x="128" y="132"/>
                    <a:pt x="130" y="130"/>
                    <a:pt x="131" y="129"/>
                  </a:cubicBezTo>
                  <a:close/>
                  <a:moveTo>
                    <a:pt x="132" y="128"/>
                  </a:moveTo>
                  <a:cubicBezTo>
                    <a:pt x="135" y="126"/>
                    <a:pt x="138" y="124"/>
                    <a:pt x="140" y="123"/>
                  </a:cubicBezTo>
                  <a:cubicBezTo>
                    <a:pt x="138" y="125"/>
                    <a:pt x="136" y="127"/>
                    <a:pt x="134" y="129"/>
                  </a:cubicBezTo>
                  <a:cubicBezTo>
                    <a:pt x="134" y="128"/>
                    <a:pt x="133" y="128"/>
                    <a:pt x="132" y="128"/>
                  </a:cubicBezTo>
                  <a:close/>
                  <a:moveTo>
                    <a:pt x="139" y="130"/>
                  </a:moveTo>
                  <a:cubicBezTo>
                    <a:pt x="139" y="130"/>
                    <a:pt x="139" y="130"/>
                    <a:pt x="139" y="130"/>
                  </a:cubicBezTo>
                  <a:cubicBezTo>
                    <a:pt x="139" y="130"/>
                    <a:pt x="138" y="130"/>
                    <a:pt x="138" y="130"/>
                  </a:cubicBezTo>
                  <a:cubicBezTo>
                    <a:pt x="138" y="130"/>
                    <a:pt x="139" y="129"/>
                    <a:pt x="139" y="129"/>
                  </a:cubicBezTo>
                  <a:cubicBezTo>
                    <a:pt x="140" y="129"/>
                    <a:pt x="141" y="128"/>
                    <a:pt x="142" y="128"/>
                  </a:cubicBezTo>
                  <a:cubicBezTo>
                    <a:pt x="141" y="129"/>
                    <a:pt x="140" y="129"/>
                    <a:pt x="139" y="130"/>
                  </a:cubicBezTo>
                  <a:close/>
                  <a:moveTo>
                    <a:pt x="148" y="136"/>
                  </a:moveTo>
                  <a:cubicBezTo>
                    <a:pt x="144" y="138"/>
                    <a:pt x="141" y="141"/>
                    <a:pt x="138" y="143"/>
                  </a:cubicBezTo>
                  <a:cubicBezTo>
                    <a:pt x="138" y="142"/>
                    <a:pt x="139" y="142"/>
                    <a:pt x="139" y="141"/>
                  </a:cubicBezTo>
                  <a:cubicBezTo>
                    <a:pt x="140" y="140"/>
                    <a:pt x="141" y="140"/>
                    <a:pt x="141" y="139"/>
                  </a:cubicBezTo>
                  <a:cubicBezTo>
                    <a:pt x="142" y="139"/>
                    <a:pt x="142" y="139"/>
                    <a:pt x="142" y="139"/>
                  </a:cubicBezTo>
                  <a:cubicBezTo>
                    <a:pt x="144" y="138"/>
                    <a:pt x="146" y="137"/>
                    <a:pt x="148" y="136"/>
                  </a:cubicBezTo>
                  <a:close/>
                  <a:moveTo>
                    <a:pt x="139" y="134"/>
                  </a:moveTo>
                  <a:cubicBezTo>
                    <a:pt x="140" y="133"/>
                    <a:pt x="141" y="133"/>
                    <a:pt x="141" y="133"/>
                  </a:cubicBezTo>
                  <a:cubicBezTo>
                    <a:pt x="141" y="133"/>
                    <a:pt x="141" y="133"/>
                    <a:pt x="141" y="133"/>
                  </a:cubicBezTo>
                  <a:cubicBezTo>
                    <a:pt x="140" y="134"/>
                    <a:pt x="139" y="136"/>
                    <a:pt x="137" y="137"/>
                  </a:cubicBezTo>
                  <a:cubicBezTo>
                    <a:pt x="137" y="137"/>
                    <a:pt x="136" y="138"/>
                    <a:pt x="135" y="138"/>
                  </a:cubicBezTo>
                  <a:cubicBezTo>
                    <a:pt x="137" y="137"/>
                    <a:pt x="138" y="135"/>
                    <a:pt x="139" y="134"/>
                  </a:cubicBezTo>
                  <a:close/>
                  <a:moveTo>
                    <a:pt x="144" y="144"/>
                  </a:moveTo>
                  <a:cubicBezTo>
                    <a:pt x="143" y="144"/>
                    <a:pt x="143" y="144"/>
                    <a:pt x="143" y="144"/>
                  </a:cubicBezTo>
                  <a:cubicBezTo>
                    <a:pt x="142" y="145"/>
                    <a:pt x="141" y="146"/>
                    <a:pt x="140" y="147"/>
                  </a:cubicBezTo>
                  <a:cubicBezTo>
                    <a:pt x="139" y="147"/>
                    <a:pt x="138" y="146"/>
                    <a:pt x="137" y="146"/>
                  </a:cubicBezTo>
                  <a:cubicBezTo>
                    <a:pt x="139" y="145"/>
                    <a:pt x="141" y="145"/>
                    <a:pt x="144" y="144"/>
                  </a:cubicBezTo>
                  <a:close/>
                  <a:moveTo>
                    <a:pt x="146" y="152"/>
                  </a:moveTo>
                  <a:cubicBezTo>
                    <a:pt x="147" y="151"/>
                    <a:pt x="148" y="151"/>
                    <a:pt x="149" y="150"/>
                  </a:cubicBezTo>
                  <a:cubicBezTo>
                    <a:pt x="148" y="151"/>
                    <a:pt x="147" y="152"/>
                    <a:pt x="146" y="153"/>
                  </a:cubicBezTo>
                  <a:cubicBezTo>
                    <a:pt x="145" y="154"/>
                    <a:pt x="144" y="154"/>
                    <a:pt x="142" y="155"/>
                  </a:cubicBezTo>
                  <a:cubicBezTo>
                    <a:pt x="143" y="154"/>
                    <a:pt x="145" y="153"/>
                    <a:pt x="146" y="152"/>
                  </a:cubicBezTo>
                  <a:close/>
                  <a:moveTo>
                    <a:pt x="146" y="147"/>
                  </a:moveTo>
                  <a:cubicBezTo>
                    <a:pt x="147" y="145"/>
                    <a:pt x="149" y="144"/>
                    <a:pt x="150" y="142"/>
                  </a:cubicBezTo>
                  <a:cubicBezTo>
                    <a:pt x="151" y="141"/>
                    <a:pt x="153" y="140"/>
                    <a:pt x="154" y="139"/>
                  </a:cubicBezTo>
                  <a:cubicBezTo>
                    <a:pt x="155" y="139"/>
                    <a:pt x="155" y="139"/>
                    <a:pt x="156" y="139"/>
                  </a:cubicBezTo>
                  <a:cubicBezTo>
                    <a:pt x="156" y="140"/>
                    <a:pt x="156" y="140"/>
                    <a:pt x="156" y="140"/>
                  </a:cubicBezTo>
                  <a:cubicBezTo>
                    <a:pt x="154" y="142"/>
                    <a:pt x="151" y="144"/>
                    <a:pt x="149" y="146"/>
                  </a:cubicBezTo>
                  <a:cubicBezTo>
                    <a:pt x="149" y="146"/>
                    <a:pt x="149" y="146"/>
                    <a:pt x="149" y="146"/>
                  </a:cubicBezTo>
                  <a:cubicBezTo>
                    <a:pt x="148" y="146"/>
                    <a:pt x="147" y="147"/>
                    <a:pt x="146" y="147"/>
                  </a:cubicBezTo>
                  <a:close/>
                  <a:moveTo>
                    <a:pt x="173" y="99"/>
                  </a:moveTo>
                  <a:cubicBezTo>
                    <a:pt x="172" y="99"/>
                    <a:pt x="172" y="99"/>
                    <a:pt x="172" y="99"/>
                  </a:cubicBezTo>
                  <a:cubicBezTo>
                    <a:pt x="172" y="99"/>
                    <a:pt x="172" y="99"/>
                    <a:pt x="171" y="99"/>
                  </a:cubicBezTo>
                  <a:cubicBezTo>
                    <a:pt x="170" y="100"/>
                    <a:pt x="168" y="101"/>
                    <a:pt x="167" y="101"/>
                  </a:cubicBezTo>
                  <a:cubicBezTo>
                    <a:pt x="168" y="100"/>
                    <a:pt x="170" y="98"/>
                    <a:pt x="172" y="97"/>
                  </a:cubicBezTo>
                  <a:cubicBezTo>
                    <a:pt x="172" y="97"/>
                    <a:pt x="172" y="97"/>
                    <a:pt x="172" y="97"/>
                  </a:cubicBezTo>
                  <a:cubicBezTo>
                    <a:pt x="172" y="98"/>
                    <a:pt x="172" y="98"/>
                    <a:pt x="173" y="99"/>
                  </a:cubicBezTo>
                  <a:close/>
                  <a:moveTo>
                    <a:pt x="168" y="111"/>
                  </a:moveTo>
                  <a:cubicBezTo>
                    <a:pt x="170" y="109"/>
                    <a:pt x="172" y="108"/>
                    <a:pt x="174" y="107"/>
                  </a:cubicBezTo>
                  <a:cubicBezTo>
                    <a:pt x="174" y="107"/>
                    <a:pt x="175" y="108"/>
                    <a:pt x="175" y="107"/>
                  </a:cubicBezTo>
                  <a:cubicBezTo>
                    <a:pt x="176" y="107"/>
                    <a:pt x="176" y="107"/>
                    <a:pt x="176" y="107"/>
                  </a:cubicBezTo>
                  <a:cubicBezTo>
                    <a:pt x="176" y="107"/>
                    <a:pt x="176" y="107"/>
                    <a:pt x="175" y="108"/>
                  </a:cubicBezTo>
                  <a:cubicBezTo>
                    <a:pt x="171" y="110"/>
                    <a:pt x="167" y="113"/>
                    <a:pt x="163" y="115"/>
                  </a:cubicBezTo>
                  <a:cubicBezTo>
                    <a:pt x="164" y="114"/>
                    <a:pt x="164" y="113"/>
                    <a:pt x="165" y="113"/>
                  </a:cubicBezTo>
                  <a:cubicBezTo>
                    <a:pt x="166" y="112"/>
                    <a:pt x="167" y="111"/>
                    <a:pt x="168" y="111"/>
                  </a:cubicBezTo>
                  <a:close/>
                  <a:moveTo>
                    <a:pt x="165" y="124"/>
                  </a:moveTo>
                  <a:cubicBezTo>
                    <a:pt x="166" y="123"/>
                    <a:pt x="167" y="122"/>
                    <a:pt x="168" y="121"/>
                  </a:cubicBezTo>
                  <a:cubicBezTo>
                    <a:pt x="168" y="122"/>
                    <a:pt x="168" y="122"/>
                    <a:pt x="167" y="122"/>
                  </a:cubicBezTo>
                  <a:cubicBezTo>
                    <a:pt x="166" y="123"/>
                    <a:pt x="165" y="124"/>
                    <a:pt x="164" y="125"/>
                  </a:cubicBezTo>
                  <a:cubicBezTo>
                    <a:pt x="164" y="124"/>
                    <a:pt x="164" y="124"/>
                    <a:pt x="165" y="124"/>
                  </a:cubicBezTo>
                  <a:close/>
                  <a:moveTo>
                    <a:pt x="156" y="126"/>
                  </a:moveTo>
                  <a:cubicBezTo>
                    <a:pt x="157" y="125"/>
                    <a:pt x="158" y="125"/>
                    <a:pt x="159" y="124"/>
                  </a:cubicBezTo>
                  <a:cubicBezTo>
                    <a:pt x="160" y="123"/>
                    <a:pt x="161" y="123"/>
                    <a:pt x="161" y="122"/>
                  </a:cubicBezTo>
                  <a:cubicBezTo>
                    <a:pt x="162" y="122"/>
                    <a:pt x="163" y="122"/>
                    <a:pt x="164" y="121"/>
                  </a:cubicBezTo>
                  <a:cubicBezTo>
                    <a:pt x="161" y="123"/>
                    <a:pt x="159" y="125"/>
                    <a:pt x="156" y="126"/>
                  </a:cubicBezTo>
                  <a:close/>
                  <a:moveTo>
                    <a:pt x="165" y="127"/>
                  </a:moveTo>
                  <a:cubicBezTo>
                    <a:pt x="166" y="127"/>
                    <a:pt x="166" y="127"/>
                    <a:pt x="166" y="127"/>
                  </a:cubicBezTo>
                  <a:cubicBezTo>
                    <a:pt x="167" y="126"/>
                    <a:pt x="167" y="126"/>
                    <a:pt x="166" y="125"/>
                  </a:cubicBezTo>
                  <a:cubicBezTo>
                    <a:pt x="167" y="125"/>
                    <a:pt x="167" y="125"/>
                    <a:pt x="168" y="124"/>
                  </a:cubicBezTo>
                  <a:cubicBezTo>
                    <a:pt x="169" y="123"/>
                    <a:pt x="170" y="122"/>
                    <a:pt x="172" y="121"/>
                  </a:cubicBezTo>
                  <a:cubicBezTo>
                    <a:pt x="173" y="122"/>
                    <a:pt x="175" y="123"/>
                    <a:pt x="176" y="124"/>
                  </a:cubicBezTo>
                  <a:cubicBezTo>
                    <a:pt x="170" y="127"/>
                    <a:pt x="163" y="131"/>
                    <a:pt x="157" y="135"/>
                  </a:cubicBezTo>
                  <a:cubicBezTo>
                    <a:pt x="157" y="135"/>
                    <a:pt x="157" y="135"/>
                    <a:pt x="157" y="135"/>
                  </a:cubicBezTo>
                  <a:cubicBezTo>
                    <a:pt x="160" y="133"/>
                    <a:pt x="162" y="130"/>
                    <a:pt x="165" y="127"/>
                  </a:cubicBezTo>
                  <a:close/>
                  <a:moveTo>
                    <a:pt x="158" y="115"/>
                  </a:moveTo>
                  <a:cubicBezTo>
                    <a:pt x="157" y="115"/>
                    <a:pt x="156" y="116"/>
                    <a:pt x="155" y="116"/>
                  </a:cubicBezTo>
                  <a:cubicBezTo>
                    <a:pt x="157" y="115"/>
                    <a:pt x="158" y="114"/>
                    <a:pt x="159" y="112"/>
                  </a:cubicBezTo>
                  <a:cubicBezTo>
                    <a:pt x="161" y="111"/>
                    <a:pt x="162" y="110"/>
                    <a:pt x="164" y="109"/>
                  </a:cubicBezTo>
                  <a:cubicBezTo>
                    <a:pt x="162" y="111"/>
                    <a:pt x="160" y="113"/>
                    <a:pt x="158" y="115"/>
                  </a:cubicBezTo>
                  <a:close/>
                  <a:moveTo>
                    <a:pt x="159" y="127"/>
                  </a:moveTo>
                  <a:cubicBezTo>
                    <a:pt x="159" y="127"/>
                    <a:pt x="158" y="128"/>
                    <a:pt x="158" y="128"/>
                  </a:cubicBezTo>
                  <a:cubicBezTo>
                    <a:pt x="156" y="129"/>
                    <a:pt x="154" y="130"/>
                    <a:pt x="152" y="132"/>
                  </a:cubicBezTo>
                  <a:cubicBezTo>
                    <a:pt x="154" y="130"/>
                    <a:pt x="156" y="129"/>
                    <a:pt x="159" y="127"/>
                  </a:cubicBezTo>
                  <a:close/>
                  <a:moveTo>
                    <a:pt x="151" y="117"/>
                  </a:moveTo>
                  <a:cubicBezTo>
                    <a:pt x="151" y="117"/>
                    <a:pt x="150" y="117"/>
                    <a:pt x="149" y="117"/>
                  </a:cubicBezTo>
                  <a:cubicBezTo>
                    <a:pt x="150" y="117"/>
                    <a:pt x="150" y="117"/>
                    <a:pt x="150" y="117"/>
                  </a:cubicBezTo>
                  <a:cubicBezTo>
                    <a:pt x="150" y="116"/>
                    <a:pt x="151" y="115"/>
                    <a:pt x="152" y="115"/>
                  </a:cubicBezTo>
                  <a:cubicBezTo>
                    <a:pt x="152" y="114"/>
                    <a:pt x="153" y="114"/>
                    <a:pt x="154" y="113"/>
                  </a:cubicBezTo>
                  <a:cubicBezTo>
                    <a:pt x="153" y="114"/>
                    <a:pt x="152" y="116"/>
                    <a:pt x="151" y="117"/>
                  </a:cubicBezTo>
                  <a:close/>
                  <a:moveTo>
                    <a:pt x="157" y="147"/>
                  </a:moveTo>
                  <a:cubicBezTo>
                    <a:pt x="158" y="147"/>
                    <a:pt x="159" y="146"/>
                    <a:pt x="161" y="146"/>
                  </a:cubicBezTo>
                  <a:cubicBezTo>
                    <a:pt x="159" y="147"/>
                    <a:pt x="157" y="147"/>
                    <a:pt x="156" y="148"/>
                  </a:cubicBezTo>
                  <a:cubicBezTo>
                    <a:pt x="156" y="148"/>
                    <a:pt x="157" y="147"/>
                    <a:pt x="157" y="147"/>
                  </a:cubicBezTo>
                  <a:close/>
                  <a:moveTo>
                    <a:pt x="159" y="137"/>
                  </a:moveTo>
                  <a:cubicBezTo>
                    <a:pt x="159" y="138"/>
                    <a:pt x="159" y="138"/>
                    <a:pt x="158" y="138"/>
                  </a:cubicBezTo>
                  <a:cubicBezTo>
                    <a:pt x="158" y="138"/>
                    <a:pt x="158" y="138"/>
                    <a:pt x="158" y="138"/>
                  </a:cubicBezTo>
                  <a:cubicBezTo>
                    <a:pt x="157" y="138"/>
                    <a:pt x="157" y="138"/>
                    <a:pt x="157" y="138"/>
                  </a:cubicBezTo>
                  <a:cubicBezTo>
                    <a:pt x="157" y="137"/>
                    <a:pt x="158" y="137"/>
                    <a:pt x="158" y="137"/>
                  </a:cubicBezTo>
                  <a:cubicBezTo>
                    <a:pt x="159" y="137"/>
                    <a:pt x="160" y="137"/>
                    <a:pt x="161" y="137"/>
                  </a:cubicBezTo>
                  <a:cubicBezTo>
                    <a:pt x="161" y="137"/>
                    <a:pt x="161" y="138"/>
                    <a:pt x="161" y="138"/>
                  </a:cubicBezTo>
                  <a:cubicBezTo>
                    <a:pt x="160" y="137"/>
                    <a:pt x="160" y="137"/>
                    <a:pt x="159" y="137"/>
                  </a:cubicBezTo>
                  <a:close/>
                  <a:moveTo>
                    <a:pt x="160" y="136"/>
                  </a:moveTo>
                  <a:cubicBezTo>
                    <a:pt x="162" y="135"/>
                    <a:pt x="163" y="135"/>
                    <a:pt x="165" y="134"/>
                  </a:cubicBezTo>
                  <a:cubicBezTo>
                    <a:pt x="164" y="135"/>
                    <a:pt x="163" y="135"/>
                    <a:pt x="163" y="136"/>
                  </a:cubicBezTo>
                  <a:cubicBezTo>
                    <a:pt x="162" y="136"/>
                    <a:pt x="161" y="136"/>
                    <a:pt x="160" y="136"/>
                  </a:cubicBezTo>
                  <a:close/>
                  <a:moveTo>
                    <a:pt x="167" y="141"/>
                  </a:moveTo>
                  <a:cubicBezTo>
                    <a:pt x="166" y="141"/>
                    <a:pt x="166" y="141"/>
                    <a:pt x="166" y="142"/>
                  </a:cubicBezTo>
                  <a:cubicBezTo>
                    <a:pt x="165" y="142"/>
                    <a:pt x="164" y="142"/>
                    <a:pt x="163" y="143"/>
                  </a:cubicBezTo>
                  <a:cubicBezTo>
                    <a:pt x="164" y="142"/>
                    <a:pt x="166" y="141"/>
                    <a:pt x="167" y="141"/>
                  </a:cubicBezTo>
                  <a:close/>
                  <a:moveTo>
                    <a:pt x="165" y="146"/>
                  </a:moveTo>
                  <a:cubicBezTo>
                    <a:pt x="167" y="144"/>
                    <a:pt x="169" y="143"/>
                    <a:pt x="171" y="142"/>
                  </a:cubicBezTo>
                  <a:cubicBezTo>
                    <a:pt x="172" y="141"/>
                    <a:pt x="171" y="140"/>
                    <a:pt x="170" y="140"/>
                  </a:cubicBezTo>
                  <a:cubicBezTo>
                    <a:pt x="171" y="139"/>
                    <a:pt x="172" y="138"/>
                    <a:pt x="173" y="137"/>
                  </a:cubicBezTo>
                  <a:cubicBezTo>
                    <a:pt x="174" y="137"/>
                    <a:pt x="175" y="137"/>
                    <a:pt x="176" y="136"/>
                  </a:cubicBezTo>
                  <a:cubicBezTo>
                    <a:pt x="174" y="138"/>
                    <a:pt x="173" y="140"/>
                    <a:pt x="171" y="142"/>
                  </a:cubicBezTo>
                  <a:cubicBezTo>
                    <a:pt x="169" y="143"/>
                    <a:pt x="166" y="145"/>
                    <a:pt x="164" y="147"/>
                  </a:cubicBezTo>
                  <a:cubicBezTo>
                    <a:pt x="164" y="146"/>
                    <a:pt x="165" y="146"/>
                    <a:pt x="165" y="146"/>
                  </a:cubicBezTo>
                  <a:close/>
                  <a:moveTo>
                    <a:pt x="178" y="115"/>
                  </a:moveTo>
                  <a:cubicBezTo>
                    <a:pt x="180" y="113"/>
                    <a:pt x="182" y="112"/>
                    <a:pt x="184" y="110"/>
                  </a:cubicBezTo>
                  <a:cubicBezTo>
                    <a:pt x="185" y="110"/>
                    <a:pt x="185" y="110"/>
                    <a:pt x="186" y="110"/>
                  </a:cubicBezTo>
                  <a:cubicBezTo>
                    <a:pt x="183" y="112"/>
                    <a:pt x="180" y="113"/>
                    <a:pt x="178" y="115"/>
                  </a:cubicBezTo>
                  <a:close/>
                  <a:moveTo>
                    <a:pt x="180" y="108"/>
                  </a:moveTo>
                  <a:cubicBezTo>
                    <a:pt x="181" y="107"/>
                    <a:pt x="181" y="107"/>
                    <a:pt x="182" y="106"/>
                  </a:cubicBezTo>
                  <a:cubicBezTo>
                    <a:pt x="183" y="106"/>
                    <a:pt x="184" y="105"/>
                    <a:pt x="186" y="104"/>
                  </a:cubicBezTo>
                  <a:cubicBezTo>
                    <a:pt x="184" y="106"/>
                    <a:pt x="182" y="107"/>
                    <a:pt x="180" y="108"/>
                  </a:cubicBezTo>
                  <a:close/>
                  <a:moveTo>
                    <a:pt x="184" y="97"/>
                  </a:moveTo>
                  <a:cubicBezTo>
                    <a:pt x="183" y="98"/>
                    <a:pt x="181" y="100"/>
                    <a:pt x="180" y="101"/>
                  </a:cubicBezTo>
                  <a:cubicBezTo>
                    <a:pt x="176" y="103"/>
                    <a:pt x="173" y="105"/>
                    <a:pt x="169" y="107"/>
                  </a:cubicBezTo>
                  <a:cubicBezTo>
                    <a:pt x="172" y="105"/>
                    <a:pt x="174" y="103"/>
                    <a:pt x="176" y="100"/>
                  </a:cubicBezTo>
                  <a:cubicBezTo>
                    <a:pt x="177" y="99"/>
                    <a:pt x="178" y="98"/>
                    <a:pt x="180" y="98"/>
                  </a:cubicBezTo>
                  <a:cubicBezTo>
                    <a:pt x="181" y="97"/>
                    <a:pt x="183" y="97"/>
                    <a:pt x="185" y="96"/>
                  </a:cubicBezTo>
                  <a:cubicBezTo>
                    <a:pt x="185" y="96"/>
                    <a:pt x="184" y="97"/>
                    <a:pt x="184" y="97"/>
                  </a:cubicBezTo>
                  <a:close/>
                  <a:moveTo>
                    <a:pt x="181" y="91"/>
                  </a:moveTo>
                  <a:cubicBezTo>
                    <a:pt x="179" y="92"/>
                    <a:pt x="177" y="93"/>
                    <a:pt x="175" y="95"/>
                  </a:cubicBezTo>
                  <a:cubicBezTo>
                    <a:pt x="175" y="95"/>
                    <a:pt x="175" y="95"/>
                    <a:pt x="175" y="95"/>
                  </a:cubicBezTo>
                  <a:cubicBezTo>
                    <a:pt x="178" y="92"/>
                    <a:pt x="180" y="90"/>
                    <a:pt x="183" y="89"/>
                  </a:cubicBezTo>
                  <a:cubicBezTo>
                    <a:pt x="182" y="89"/>
                    <a:pt x="182" y="90"/>
                    <a:pt x="181" y="91"/>
                  </a:cubicBezTo>
                  <a:close/>
                  <a:moveTo>
                    <a:pt x="172" y="93"/>
                  </a:moveTo>
                  <a:cubicBezTo>
                    <a:pt x="172" y="92"/>
                    <a:pt x="173" y="91"/>
                    <a:pt x="173" y="91"/>
                  </a:cubicBezTo>
                  <a:cubicBezTo>
                    <a:pt x="174" y="90"/>
                    <a:pt x="175" y="90"/>
                    <a:pt x="176" y="90"/>
                  </a:cubicBezTo>
                  <a:cubicBezTo>
                    <a:pt x="174" y="91"/>
                    <a:pt x="173" y="92"/>
                    <a:pt x="172" y="93"/>
                  </a:cubicBezTo>
                  <a:close/>
                  <a:moveTo>
                    <a:pt x="172" y="89"/>
                  </a:moveTo>
                  <a:cubicBezTo>
                    <a:pt x="172" y="89"/>
                    <a:pt x="172" y="89"/>
                    <a:pt x="172" y="89"/>
                  </a:cubicBezTo>
                  <a:cubicBezTo>
                    <a:pt x="170" y="93"/>
                    <a:pt x="167" y="96"/>
                    <a:pt x="165" y="99"/>
                  </a:cubicBezTo>
                  <a:cubicBezTo>
                    <a:pt x="163" y="101"/>
                    <a:pt x="161" y="103"/>
                    <a:pt x="159" y="105"/>
                  </a:cubicBezTo>
                  <a:cubicBezTo>
                    <a:pt x="156" y="106"/>
                    <a:pt x="154" y="107"/>
                    <a:pt x="152" y="108"/>
                  </a:cubicBezTo>
                  <a:cubicBezTo>
                    <a:pt x="159" y="101"/>
                    <a:pt x="166" y="94"/>
                    <a:pt x="173" y="88"/>
                  </a:cubicBezTo>
                  <a:cubicBezTo>
                    <a:pt x="173" y="88"/>
                    <a:pt x="173" y="89"/>
                    <a:pt x="172" y="89"/>
                  </a:cubicBezTo>
                  <a:close/>
                  <a:moveTo>
                    <a:pt x="152" y="111"/>
                  </a:moveTo>
                  <a:cubicBezTo>
                    <a:pt x="153" y="111"/>
                    <a:pt x="153" y="110"/>
                    <a:pt x="153" y="110"/>
                  </a:cubicBezTo>
                  <a:cubicBezTo>
                    <a:pt x="153" y="109"/>
                    <a:pt x="154" y="109"/>
                    <a:pt x="155" y="109"/>
                  </a:cubicBezTo>
                  <a:cubicBezTo>
                    <a:pt x="154" y="109"/>
                    <a:pt x="154" y="110"/>
                    <a:pt x="154" y="110"/>
                  </a:cubicBezTo>
                  <a:cubicBezTo>
                    <a:pt x="152" y="112"/>
                    <a:pt x="150" y="114"/>
                    <a:pt x="148" y="115"/>
                  </a:cubicBezTo>
                  <a:cubicBezTo>
                    <a:pt x="147" y="116"/>
                    <a:pt x="145" y="117"/>
                    <a:pt x="144" y="118"/>
                  </a:cubicBezTo>
                  <a:cubicBezTo>
                    <a:pt x="144" y="118"/>
                    <a:pt x="144" y="118"/>
                    <a:pt x="144" y="118"/>
                  </a:cubicBezTo>
                  <a:cubicBezTo>
                    <a:pt x="147" y="116"/>
                    <a:pt x="150" y="113"/>
                    <a:pt x="152" y="111"/>
                  </a:cubicBezTo>
                  <a:close/>
                  <a:moveTo>
                    <a:pt x="148" y="119"/>
                  </a:moveTo>
                  <a:cubicBezTo>
                    <a:pt x="148" y="119"/>
                    <a:pt x="149" y="119"/>
                    <a:pt x="149" y="118"/>
                  </a:cubicBezTo>
                  <a:cubicBezTo>
                    <a:pt x="148" y="120"/>
                    <a:pt x="146" y="122"/>
                    <a:pt x="145" y="123"/>
                  </a:cubicBezTo>
                  <a:cubicBezTo>
                    <a:pt x="144" y="124"/>
                    <a:pt x="143" y="124"/>
                    <a:pt x="142" y="125"/>
                  </a:cubicBezTo>
                  <a:cubicBezTo>
                    <a:pt x="144" y="123"/>
                    <a:pt x="146" y="121"/>
                    <a:pt x="148" y="119"/>
                  </a:cubicBezTo>
                  <a:close/>
                  <a:moveTo>
                    <a:pt x="138" y="119"/>
                  </a:moveTo>
                  <a:cubicBezTo>
                    <a:pt x="136" y="120"/>
                    <a:pt x="133" y="121"/>
                    <a:pt x="130" y="122"/>
                  </a:cubicBezTo>
                  <a:cubicBezTo>
                    <a:pt x="131" y="121"/>
                    <a:pt x="132" y="121"/>
                    <a:pt x="132" y="120"/>
                  </a:cubicBezTo>
                  <a:cubicBezTo>
                    <a:pt x="134" y="119"/>
                    <a:pt x="135" y="118"/>
                    <a:pt x="136" y="118"/>
                  </a:cubicBezTo>
                  <a:cubicBezTo>
                    <a:pt x="139" y="116"/>
                    <a:pt x="141" y="115"/>
                    <a:pt x="144" y="114"/>
                  </a:cubicBezTo>
                  <a:cubicBezTo>
                    <a:pt x="142" y="116"/>
                    <a:pt x="140" y="118"/>
                    <a:pt x="138" y="119"/>
                  </a:cubicBezTo>
                  <a:close/>
                  <a:moveTo>
                    <a:pt x="126" y="116"/>
                  </a:moveTo>
                  <a:cubicBezTo>
                    <a:pt x="130" y="112"/>
                    <a:pt x="133" y="109"/>
                    <a:pt x="136" y="106"/>
                  </a:cubicBezTo>
                  <a:cubicBezTo>
                    <a:pt x="139" y="104"/>
                    <a:pt x="142" y="102"/>
                    <a:pt x="145" y="101"/>
                  </a:cubicBezTo>
                  <a:cubicBezTo>
                    <a:pt x="141" y="104"/>
                    <a:pt x="138" y="107"/>
                    <a:pt x="134" y="110"/>
                  </a:cubicBezTo>
                  <a:cubicBezTo>
                    <a:pt x="132" y="112"/>
                    <a:pt x="129" y="114"/>
                    <a:pt x="126" y="116"/>
                  </a:cubicBezTo>
                  <a:close/>
                  <a:moveTo>
                    <a:pt x="131" y="116"/>
                  </a:moveTo>
                  <a:cubicBezTo>
                    <a:pt x="129" y="117"/>
                    <a:pt x="128" y="118"/>
                    <a:pt x="127" y="120"/>
                  </a:cubicBezTo>
                  <a:cubicBezTo>
                    <a:pt x="127" y="120"/>
                    <a:pt x="127" y="120"/>
                    <a:pt x="126" y="120"/>
                  </a:cubicBezTo>
                  <a:cubicBezTo>
                    <a:pt x="125" y="121"/>
                    <a:pt x="124" y="122"/>
                    <a:pt x="122" y="123"/>
                  </a:cubicBezTo>
                  <a:cubicBezTo>
                    <a:pt x="125" y="121"/>
                    <a:pt x="128" y="118"/>
                    <a:pt x="131" y="116"/>
                  </a:cubicBezTo>
                  <a:close/>
                  <a:moveTo>
                    <a:pt x="124" y="126"/>
                  </a:moveTo>
                  <a:cubicBezTo>
                    <a:pt x="124" y="126"/>
                    <a:pt x="124" y="126"/>
                    <a:pt x="124" y="126"/>
                  </a:cubicBezTo>
                  <a:cubicBezTo>
                    <a:pt x="122" y="129"/>
                    <a:pt x="120" y="132"/>
                    <a:pt x="117" y="135"/>
                  </a:cubicBezTo>
                  <a:cubicBezTo>
                    <a:pt x="119" y="132"/>
                    <a:pt x="122" y="129"/>
                    <a:pt x="124" y="126"/>
                  </a:cubicBezTo>
                  <a:close/>
                  <a:moveTo>
                    <a:pt x="113" y="117"/>
                  </a:moveTo>
                  <a:cubicBezTo>
                    <a:pt x="113" y="117"/>
                    <a:pt x="112" y="117"/>
                    <a:pt x="112" y="117"/>
                  </a:cubicBezTo>
                  <a:cubicBezTo>
                    <a:pt x="112" y="118"/>
                    <a:pt x="111" y="119"/>
                    <a:pt x="110" y="120"/>
                  </a:cubicBezTo>
                  <a:cubicBezTo>
                    <a:pt x="110" y="120"/>
                    <a:pt x="109" y="120"/>
                    <a:pt x="109" y="120"/>
                  </a:cubicBezTo>
                  <a:cubicBezTo>
                    <a:pt x="110" y="119"/>
                    <a:pt x="111" y="118"/>
                    <a:pt x="113" y="117"/>
                  </a:cubicBezTo>
                  <a:close/>
                  <a:moveTo>
                    <a:pt x="107" y="119"/>
                  </a:moveTo>
                  <a:cubicBezTo>
                    <a:pt x="107" y="119"/>
                    <a:pt x="106" y="119"/>
                    <a:pt x="106" y="119"/>
                  </a:cubicBezTo>
                  <a:cubicBezTo>
                    <a:pt x="107" y="118"/>
                    <a:pt x="107" y="117"/>
                    <a:pt x="108" y="117"/>
                  </a:cubicBezTo>
                  <a:cubicBezTo>
                    <a:pt x="109" y="116"/>
                    <a:pt x="110" y="115"/>
                    <a:pt x="111" y="115"/>
                  </a:cubicBezTo>
                  <a:cubicBezTo>
                    <a:pt x="110" y="116"/>
                    <a:pt x="108" y="118"/>
                    <a:pt x="107" y="119"/>
                  </a:cubicBezTo>
                  <a:close/>
                  <a:moveTo>
                    <a:pt x="112" y="125"/>
                  </a:moveTo>
                  <a:cubicBezTo>
                    <a:pt x="113" y="125"/>
                    <a:pt x="114" y="124"/>
                    <a:pt x="115" y="123"/>
                  </a:cubicBezTo>
                  <a:cubicBezTo>
                    <a:pt x="115" y="123"/>
                    <a:pt x="115" y="123"/>
                    <a:pt x="115" y="123"/>
                  </a:cubicBezTo>
                  <a:cubicBezTo>
                    <a:pt x="114" y="124"/>
                    <a:pt x="114" y="125"/>
                    <a:pt x="113" y="126"/>
                  </a:cubicBezTo>
                  <a:cubicBezTo>
                    <a:pt x="111" y="127"/>
                    <a:pt x="110" y="128"/>
                    <a:pt x="109" y="129"/>
                  </a:cubicBezTo>
                  <a:cubicBezTo>
                    <a:pt x="110" y="128"/>
                    <a:pt x="111" y="127"/>
                    <a:pt x="112" y="125"/>
                  </a:cubicBezTo>
                  <a:close/>
                  <a:moveTo>
                    <a:pt x="104" y="117"/>
                  </a:moveTo>
                  <a:cubicBezTo>
                    <a:pt x="103" y="117"/>
                    <a:pt x="102" y="117"/>
                    <a:pt x="102" y="118"/>
                  </a:cubicBezTo>
                  <a:cubicBezTo>
                    <a:pt x="101" y="118"/>
                    <a:pt x="101" y="118"/>
                    <a:pt x="101" y="118"/>
                  </a:cubicBezTo>
                  <a:cubicBezTo>
                    <a:pt x="105" y="114"/>
                    <a:pt x="109" y="110"/>
                    <a:pt x="113" y="106"/>
                  </a:cubicBezTo>
                  <a:cubicBezTo>
                    <a:pt x="113" y="106"/>
                    <a:pt x="114" y="106"/>
                    <a:pt x="114" y="105"/>
                  </a:cubicBezTo>
                  <a:cubicBezTo>
                    <a:pt x="111" y="109"/>
                    <a:pt x="107" y="113"/>
                    <a:pt x="104" y="117"/>
                  </a:cubicBezTo>
                  <a:close/>
                  <a:moveTo>
                    <a:pt x="99" y="129"/>
                  </a:moveTo>
                  <a:cubicBezTo>
                    <a:pt x="99" y="128"/>
                    <a:pt x="100" y="128"/>
                    <a:pt x="100" y="127"/>
                  </a:cubicBezTo>
                  <a:cubicBezTo>
                    <a:pt x="100" y="129"/>
                    <a:pt x="99" y="130"/>
                    <a:pt x="98" y="131"/>
                  </a:cubicBezTo>
                  <a:cubicBezTo>
                    <a:pt x="97" y="132"/>
                    <a:pt x="96" y="133"/>
                    <a:pt x="95" y="135"/>
                  </a:cubicBezTo>
                  <a:cubicBezTo>
                    <a:pt x="94" y="135"/>
                    <a:pt x="94" y="134"/>
                    <a:pt x="93" y="134"/>
                  </a:cubicBezTo>
                  <a:cubicBezTo>
                    <a:pt x="95" y="132"/>
                    <a:pt x="97" y="130"/>
                    <a:pt x="99" y="129"/>
                  </a:cubicBezTo>
                  <a:close/>
                  <a:moveTo>
                    <a:pt x="103" y="132"/>
                  </a:moveTo>
                  <a:cubicBezTo>
                    <a:pt x="103" y="132"/>
                    <a:pt x="104" y="131"/>
                    <a:pt x="104" y="131"/>
                  </a:cubicBezTo>
                  <a:cubicBezTo>
                    <a:pt x="103" y="132"/>
                    <a:pt x="102" y="133"/>
                    <a:pt x="101" y="135"/>
                  </a:cubicBezTo>
                  <a:cubicBezTo>
                    <a:pt x="100" y="135"/>
                    <a:pt x="100" y="135"/>
                    <a:pt x="100" y="135"/>
                  </a:cubicBezTo>
                  <a:cubicBezTo>
                    <a:pt x="101" y="134"/>
                    <a:pt x="102" y="133"/>
                    <a:pt x="103" y="132"/>
                  </a:cubicBezTo>
                  <a:close/>
                  <a:moveTo>
                    <a:pt x="103" y="126"/>
                  </a:moveTo>
                  <a:cubicBezTo>
                    <a:pt x="104" y="125"/>
                    <a:pt x="105" y="124"/>
                    <a:pt x="106" y="123"/>
                  </a:cubicBezTo>
                  <a:cubicBezTo>
                    <a:pt x="106" y="122"/>
                    <a:pt x="107" y="121"/>
                    <a:pt x="108" y="121"/>
                  </a:cubicBezTo>
                  <a:cubicBezTo>
                    <a:pt x="108" y="121"/>
                    <a:pt x="109" y="121"/>
                    <a:pt x="109" y="121"/>
                  </a:cubicBezTo>
                  <a:cubicBezTo>
                    <a:pt x="107" y="123"/>
                    <a:pt x="105" y="124"/>
                    <a:pt x="103" y="126"/>
                  </a:cubicBezTo>
                  <a:close/>
                  <a:moveTo>
                    <a:pt x="110" y="141"/>
                  </a:moveTo>
                  <a:cubicBezTo>
                    <a:pt x="107" y="143"/>
                    <a:pt x="104" y="145"/>
                    <a:pt x="102" y="146"/>
                  </a:cubicBezTo>
                  <a:cubicBezTo>
                    <a:pt x="104" y="144"/>
                    <a:pt x="106" y="143"/>
                    <a:pt x="108" y="141"/>
                  </a:cubicBezTo>
                  <a:cubicBezTo>
                    <a:pt x="108" y="141"/>
                    <a:pt x="109" y="141"/>
                    <a:pt x="110" y="141"/>
                  </a:cubicBezTo>
                  <a:close/>
                  <a:moveTo>
                    <a:pt x="109" y="139"/>
                  </a:moveTo>
                  <a:cubicBezTo>
                    <a:pt x="112" y="137"/>
                    <a:pt x="114" y="134"/>
                    <a:pt x="117" y="132"/>
                  </a:cubicBezTo>
                  <a:cubicBezTo>
                    <a:pt x="117" y="132"/>
                    <a:pt x="117" y="131"/>
                    <a:pt x="118" y="131"/>
                  </a:cubicBezTo>
                  <a:cubicBezTo>
                    <a:pt x="115" y="134"/>
                    <a:pt x="113" y="137"/>
                    <a:pt x="111" y="140"/>
                  </a:cubicBezTo>
                  <a:cubicBezTo>
                    <a:pt x="111" y="140"/>
                    <a:pt x="111" y="140"/>
                    <a:pt x="111" y="140"/>
                  </a:cubicBezTo>
                  <a:cubicBezTo>
                    <a:pt x="111" y="140"/>
                    <a:pt x="110" y="139"/>
                    <a:pt x="109" y="139"/>
                  </a:cubicBezTo>
                  <a:close/>
                  <a:moveTo>
                    <a:pt x="116" y="122"/>
                  </a:moveTo>
                  <a:cubicBezTo>
                    <a:pt x="117" y="121"/>
                    <a:pt x="119" y="120"/>
                    <a:pt x="120" y="119"/>
                  </a:cubicBezTo>
                  <a:cubicBezTo>
                    <a:pt x="119" y="120"/>
                    <a:pt x="118" y="121"/>
                    <a:pt x="116" y="122"/>
                  </a:cubicBezTo>
                  <a:close/>
                  <a:moveTo>
                    <a:pt x="116" y="145"/>
                  </a:moveTo>
                  <a:cubicBezTo>
                    <a:pt x="116" y="144"/>
                    <a:pt x="117" y="144"/>
                    <a:pt x="118" y="143"/>
                  </a:cubicBezTo>
                  <a:cubicBezTo>
                    <a:pt x="118" y="144"/>
                    <a:pt x="118" y="144"/>
                    <a:pt x="118" y="144"/>
                  </a:cubicBezTo>
                  <a:cubicBezTo>
                    <a:pt x="118" y="144"/>
                    <a:pt x="118" y="144"/>
                    <a:pt x="118" y="144"/>
                  </a:cubicBezTo>
                  <a:cubicBezTo>
                    <a:pt x="118" y="144"/>
                    <a:pt x="118" y="144"/>
                    <a:pt x="117" y="145"/>
                  </a:cubicBezTo>
                  <a:cubicBezTo>
                    <a:pt x="116" y="145"/>
                    <a:pt x="115" y="146"/>
                    <a:pt x="114" y="146"/>
                  </a:cubicBezTo>
                  <a:cubicBezTo>
                    <a:pt x="115" y="146"/>
                    <a:pt x="115" y="145"/>
                    <a:pt x="116" y="145"/>
                  </a:cubicBezTo>
                  <a:close/>
                  <a:moveTo>
                    <a:pt x="122" y="144"/>
                  </a:moveTo>
                  <a:cubicBezTo>
                    <a:pt x="122" y="145"/>
                    <a:pt x="122" y="145"/>
                    <a:pt x="122" y="145"/>
                  </a:cubicBezTo>
                  <a:cubicBezTo>
                    <a:pt x="121" y="146"/>
                    <a:pt x="120" y="147"/>
                    <a:pt x="119" y="148"/>
                  </a:cubicBezTo>
                  <a:cubicBezTo>
                    <a:pt x="119" y="148"/>
                    <a:pt x="119" y="148"/>
                    <a:pt x="118" y="148"/>
                  </a:cubicBezTo>
                  <a:cubicBezTo>
                    <a:pt x="119" y="147"/>
                    <a:pt x="120" y="146"/>
                    <a:pt x="122" y="144"/>
                  </a:cubicBezTo>
                  <a:close/>
                  <a:moveTo>
                    <a:pt x="120" y="140"/>
                  </a:moveTo>
                  <a:cubicBezTo>
                    <a:pt x="120" y="139"/>
                    <a:pt x="121" y="139"/>
                    <a:pt x="122" y="138"/>
                  </a:cubicBezTo>
                  <a:cubicBezTo>
                    <a:pt x="125" y="137"/>
                    <a:pt x="128" y="135"/>
                    <a:pt x="131" y="133"/>
                  </a:cubicBezTo>
                  <a:cubicBezTo>
                    <a:pt x="130" y="134"/>
                    <a:pt x="128" y="135"/>
                    <a:pt x="127" y="136"/>
                  </a:cubicBezTo>
                  <a:cubicBezTo>
                    <a:pt x="125" y="137"/>
                    <a:pt x="122" y="139"/>
                    <a:pt x="120" y="140"/>
                  </a:cubicBezTo>
                  <a:close/>
                  <a:moveTo>
                    <a:pt x="129" y="143"/>
                  </a:moveTo>
                  <a:cubicBezTo>
                    <a:pt x="129" y="143"/>
                    <a:pt x="128" y="143"/>
                    <a:pt x="128" y="143"/>
                  </a:cubicBezTo>
                  <a:cubicBezTo>
                    <a:pt x="128" y="144"/>
                    <a:pt x="127" y="144"/>
                    <a:pt x="127" y="144"/>
                  </a:cubicBezTo>
                  <a:cubicBezTo>
                    <a:pt x="127" y="144"/>
                    <a:pt x="127" y="144"/>
                    <a:pt x="127" y="144"/>
                  </a:cubicBezTo>
                  <a:cubicBezTo>
                    <a:pt x="127" y="143"/>
                    <a:pt x="128" y="143"/>
                    <a:pt x="128" y="142"/>
                  </a:cubicBezTo>
                  <a:cubicBezTo>
                    <a:pt x="129" y="141"/>
                    <a:pt x="130" y="140"/>
                    <a:pt x="131" y="140"/>
                  </a:cubicBezTo>
                  <a:cubicBezTo>
                    <a:pt x="130" y="140"/>
                    <a:pt x="129" y="141"/>
                    <a:pt x="129" y="142"/>
                  </a:cubicBezTo>
                  <a:cubicBezTo>
                    <a:pt x="129" y="142"/>
                    <a:pt x="129" y="142"/>
                    <a:pt x="129" y="143"/>
                  </a:cubicBezTo>
                  <a:close/>
                  <a:moveTo>
                    <a:pt x="129" y="146"/>
                  </a:moveTo>
                  <a:cubicBezTo>
                    <a:pt x="129" y="146"/>
                    <a:pt x="129" y="146"/>
                    <a:pt x="130" y="146"/>
                  </a:cubicBezTo>
                  <a:cubicBezTo>
                    <a:pt x="129" y="147"/>
                    <a:pt x="129" y="148"/>
                    <a:pt x="128" y="148"/>
                  </a:cubicBezTo>
                  <a:cubicBezTo>
                    <a:pt x="127" y="149"/>
                    <a:pt x="126" y="149"/>
                    <a:pt x="125" y="150"/>
                  </a:cubicBezTo>
                  <a:cubicBezTo>
                    <a:pt x="126" y="149"/>
                    <a:pt x="128" y="148"/>
                    <a:pt x="129" y="146"/>
                  </a:cubicBezTo>
                  <a:close/>
                  <a:moveTo>
                    <a:pt x="134" y="157"/>
                  </a:moveTo>
                  <a:cubicBezTo>
                    <a:pt x="135" y="156"/>
                    <a:pt x="136" y="156"/>
                    <a:pt x="136" y="156"/>
                  </a:cubicBezTo>
                  <a:cubicBezTo>
                    <a:pt x="134" y="157"/>
                    <a:pt x="133" y="159"/>
                    <a:pt x="131" y="160"/>
                  </a:cubicBezTo>
                  <a:cubicBezTo>
                    <a:pt x="132" y="159"/>
                    <a:pt x="133" y="158"/>
                    <a:pt x="134" y="157"/>
                  </a:cubicBezTo>
                  <a:close/>
                  <a:moveTo>
                    <a:pt x="133" y="167"/>
                  </a:moveTo>
                  <a:cubicBezTo>
                    <a:pt x="135" y="165"/>
                    <a:pt x="138" y="163"/>
                    <a:pt x="140" y="162"/>
                  </a:cubicBezTo>
                  <a:cubicBezTo>
                    <a:pt x="139" y="163"/>
                    <a:pt x="138" y="164"/>
                    <a:pt x="137" y="165"/>
                  </a:cubicBezTo>
                  <a:cubicBezTo>
                    <a:pt x="136" y="165"/>
                    <a:pt x="135" y="166"/>
                    <a:pt x="134" y="166"/>
                  </a:cubicBezTo>
                  <a:cubicBezTo>
                    <a:pt x="134" y="167"/>
                    <a:pt x="133" y="167"/>
                    <a:pt x="133" y="167"/>
                  </a:cubicBezTo>
                  <a:cubicBezTo>
                    <a:pt x="133" y="167"/>
                    <a:pt x="133" y="167"/>
                    <a:pt x="133" y="167"/>
                  </a:cubicBezTo>
                  <a:close/>
                  <a:moveTo>
                    <a:pt x="138" y="160"/>
                  </a:moveTo>
                  <a:cubicBezTo>
                    <a:pt x="137" y="160"/>
                    <a:pt x="137" y="161"/>
                    <a:pt x="137" y="161"/>
                  </a:cubicBezTo>
                  <a:cubicBezTo>
                    <a:pt x="137" y="160"/>
                    <a:pt x="137" y="160"/>
                    <a:pt x="137" y="160"/>
                  </a:cubicBezTo>
                  <a:cubicBezTo>
                    <a:pt x="137" y="160"/>
                    <a:pt x="137" y="160"/>
                    <a:pt x="137" y="160"/>
                  </a:cubicBezTo>
                  <a:cubicBezTo>
                    <a:pt x="139" y="159"/>
                    <a:pt x="140" y="158"/>
                    <a:pt x="142" y="157"/>
                  </a:cubicBezTo>
                  <a:cubicBezTo>
                    <a:pt x="142" y="157"/>
                    <a:pt x="142" y="158"/>
                    <a:pt x="142" y="158"/>
                  </a:cubicBezTo>
                  <a:cubicBezTo>
                    <a:pt x="140" y="159"/>
                    <a:pt x="139" y="160"/>
                    <a:pt x="138" y="160"/>
                  </a:cubicBezTo>
                  <a:close/>
                  <a:moveTo>
                    <a:pt x="143" y="160"/>
                  </a:moveTo>
                  <a:cubicBezTo>
                    <a:pt x="145" y="159"/>
                    <a:pt x="148" y="158"/>
                    <a:pt x="150" y="157"/>
                  </a:cubicBezTo>
                  <a:cubicBezTo>
                    <a:pt x="149" y="158"/>
                    <a:pt x="148" y="159"/>
                    <a:pt x="147" y="160"/>
                  </a:cubicBezTo>
                  <a:cubicBezTo>
                    <a:pt x="145" y="161"/>
                    <a:pt x="143" y="162"/>
                    <a:pt x="141" y="163"/>
                  </a:cubicBezTo>
                  <a:cubicBezTo>
                    <a:pt x="142" y="162"/>
                    <a:pt x="142" y="161"/>
                    <a:pt x="143" y="160"/>
                  </a:cubicBezTo>
                  <a:close/>
                  <a:moveTo>
                    <a:pt x="147" y="162"/>
                  </a:moveTo>
                  <a:cubicBezTo>
                    <a:pt x="148" y="161"/>
                    <a:pt x="149" y="161"/>
                    <a:pt x="150" y="160"/>
                  </a:cubicBezTo>
                  <a:cubicBezTo>
                    <a:pt x="150" y="161"/>
                    <a:pt x="149" y="161"/>
                    <a:pt x="149" y="162"/>
                  </a:cubicBezTo>
                  <a:cubicBezTo>
                    <a:pt x="148" y="162"/>
                    <a:pt x="147" y="162"/>
                    <a:pt x="146" y="163"/>
                  </a:cubicBezTo>
                  <a:cubicBezTo>
                    <a:pt x="146" y="162"/>
                    <a:pt x="147" y="162"/>
                    <a:pt x="147" y="162"/>
                  </a:cubicBezTo>
                  <a:close/>
                  <a:moveTo>
                    <a:pt x="150" y="163"/>
                  </a:moveTo>
                  <a:cubicBezTo>
                    <a:pt x="150" y="163"/>
                    <a:pt x="151" y="163"/>
                    <a:pt x="152" y="162"/>
                  </a:cubicBezTo>
                  <a:cubicBezTo>
                    <a:pt x="150" y="164"/>
                    <a:pt x="148" y="166"/>
                    <a:pt x="146" y="168"/>
                  </a:cubicBezTo>
                  <a:cubicBezTo>
                    <a:pt x="147" y="166"/>
                    <a:pt x="148" y="165"/>
                    <a:pt x="150" y="163"/>
                  </a:cubicBezTo>
                  <a:close/>
                  <a:moveTo>
                    <a:pt x="146" y="157"/>
                  </a:moveTo>
                  <a:cubicBezTo>
                    <a:pt x="146" y="157"/>
                    <a:pt x="146" y="157"/>
                    <a:pt x="146" y="157"/>
                  </a:cubicBezTo>
                  <a:cubicBezTo>
                    <a:pt x="147" y="156"/>
                    <a:pt x="149" y="155"/>
                    <a:pt x="150" y="153"/>
                  </a:cubicBezTo>
                  <a:cubicBezTo>
                    <a:pt x="152" y="153"/>
                    <a:pt x="153" y="152"/>
                    <a:pt x="155" y="151"/>
                  </a:cubicBezTo>
                  <a:cubicBezTo>
                    <a:pt x="155" y="151"/>
                    <a:pt x="155" y="151"/>
                    <a:pt x="156" y="151"/>
                  </a:cubicBezTo>
                  <a:cubicBezTo>
                    <a:pt x="156" y="152"/>
                    <a:pt x="155" y="152"/>
                    <a:pt x="155" y="152"/>
                  </a:cubicBezTo>
                  <a:cubicBezTo>
                    <a:pt x="152" y="154"/>
                    <a:pt x="149" y="156"/>
                    <a:pt x="146" y="157"/>
                  </a:cubicBezTo>
                  <a:close/>
                  <a:moveTo>
                    <a:pt x="154" y="158"/>
                  </a:moveTo>
                  <a:cubicBezTo>
                    <a:pt x="155" y="158"/>
                    <a:pt x="156" y="157"/>
                    <a:pt x="157" y="157"/>
                  </a:cubicBezTo>
                  <a:cubicBezTo>
                    <a:pt x="157" y="157"/>
                    <a:pt x="156" y="158"/>
                    <a:pt x="155" y="159"/>
                  </a:cubicBezTo>
                  <a:cubicBezTo>
                    <a:pt x="154" y="159"/>
                    <a:pt x="153" y="160"/>
                    <a:pt x="152" y="160"/>
                  </a:cubicBezTo>
                  <a:cubicBezTo>
                    <a:pt x="153" y="160"/>
                    <a:pt x="153" y="159"/>
                    <a:pt x="154" y="158"/>
                  </a:cubicBezTo>
                  <a:close/>
                  <a:moveTo>
                    <a:pt x="157" y="155"/>
                  </a:moveTo>
                  <a:cubicBezTo>
                    <a:pt x="158" y="154"/>
                    <a:pt x="159" y="153"/>
                    <a:pt x="160" y="151"/>
                  </a:cubicBezTo>
                  <a:cubicBezTo>
                    <a:pt x="162" y="150"/>
                    <a:pt x="164" y="149"/>
                    <a:pt x="166" y="147"/>
                  </a:cubicBezTo>
                  <a:cubicBezTo>
                    <a:pt x="165" y="149"/>
                    <a:pt x="163" y="151"/>
                    <a:pt x="161" y="153"/>
                  </a:cubicBezTo>
                  <a:cubicBezTo>
                    <a:pt x="160" y="153"/>
                    <a:pt x="158" y="154"/>
                    <a:pt x="157" y="155"/>
                  </a:cubicBezTo>
                  <a:close/>
                  <a:moveTo>
                    <a:pt x="162" y="154"/>
                  </a:moveTo>
                  <a:cubicBezTo>
                    <a:pt x="164" y="154"/>
                    <a:pt x="165" y="153"/>
                    <a:pt x="167" y="152"/>
                  </a:cubicBezTo>
                  <a:cubicBezTo>
                    <a:pt x="167" y="153"/>
                    <a:pt x="167" y="153"/>
                    <a:pt x="167" y="153"/>
                  </a:cubicBezTo>
                  <a:cubicBezTo>
                    <a:pt x="165" y="154"/>
                    <a:pt x="164" y="155"/>
                    <a:pt x="163" y="156"/>
                  </a:cubicBezTo>
                  <a:cubicBezTo>
                    <a:pt x="162" y="156"/>
                    <a:pt x="161" y="157"/>
                    <a:pt x="160" y="157"/>
                  </a:cubicBezTo>
                  <a:cubicBezTo>
                    <a:pt x="161" y="156"/>
                    <a:pt x="162" y="155"/>
                    <a:pt x="162" y="154"/>
                  </a:cubicBezTo>
                  <a:close/>
                  <a:moveTo>
                    <a:pt x="164" y="159"/>
                  </a:moveTo>
                  <a:cubicBezTo>
                    <a:pt x="165" y="158"/>
                    <a:pt x="166" y="157"/>
                    <a:pt x="167" y="156"/>
                  </a:cubicBezTo>
                  <a:cubicBezTo>
                    <a:pt x="167" y="156"/>
                    <a:pt x="167" y="156"/>
                    <a:pt x="168" y="156"/>
                  </a:cubicBezTo>
                  <a:cubicBezTo>
                    <a:pt x="166" y="157"/>
                    <a:pt x="164" y="159"/>
                    <a:pt x="162" y="161"/>
                  </a:cubicBezTo>
                  <a:cubicBezTo>
                    <a:pt x="163" y="160"/>
                    <a:pt x="163" y="160"/>
                    <a:pt x="164" y="159"/>
                  </a:cubicBezTo>
                  <a:close/>
                  <a:moveTo>
                    <a:pt x="169" y="156"/>
                  </a:moveTo>
                  <a:cubicBezTo>
                    <a:pt x="168" y="158"/>
                    <a:pt x="166" y="160"/>
                    <a:pt x="165" y="162"/>
                  </a:cubicBezTo>
                  <a:cubicBezTo>
                    <a:pt x="164" y="162"/>
                    <a:pt x="163" y="162"/>
                    <a:pt x="163" y="163"/>
                  </a:cubicBezTo>
                  <a:cubicBezTo>
                    <a:pt x="165" y="161"/>
                    <a:pt x="167" y="159"/>
                    <a:pt x="169" y="156"/>
                  </a:cubicBezTo>
                  <a:close/>
                  <a:moveTo>
                    <a:pt x="166" y="151"/>
                  </a:moveTo>
                  <a:cubicBezTo>
                    <a:pt x="169" y="147"/>
                    <a:pt x="173" y="144"/>
                    <a:pt x="176" y="140"/>
                  </a:cubicBezTo>
                  <a:cubicBezTo>
                    <a:pt x="177" y="140"/>
                    <a:pt x="177" y="140"/>
                    <a:pt x="178" y="139"/>
                  </a:cubicBezTo>
                  <a:cubicBezTo>
                    <a:pt x="177" y="140"/>
                    <a:pt x="177" y="140"/>
                    <a:pt x="177" y="141"/>
                  </a:cubicBezTo>
                  <a:cubicBezTo>
                    <a:pt x="174" y="144"/>
                    <a:pt x="172" y="146"/>
                    <a:pt x="170" y="149"/>
                  </a:cubicBezTo>
                  <a:cubicBezTo>
                    <a:pt x="168" y="150"/>
                    <a:pt x="167" y="150"/>
                    <a:pt x="166" y="151"/>
                  </a:cubicBezTo>
                  <a:close/>
                  <a:moveTo>
                    <a:pt x="177" y="151"/>
                  </a:moveTo>
                  <a:cubicBezTo>
                    <a:pt x="175" y="153"/>
                    <a:pt x="174" y="155"/>
                    <a:pt x="172" y="157"/>
                  </a:cubicBezTo>
                  <a:cubicBezTo>
                    <a:pt x="172" y="157"/>
                    <a:pt x="171" y="157"/>
                    <a:pt x="171" y="158"/>
                  </a:cubicBezTo>
                  <a:cubicBezTo>
                    <a:pt x="173" y="156"/>
                    <a:pt x="174" y="154"/>
                    <a:pt x="175" y="152"/>
                  </a:cubicBezTo>
                  <a:cubicBezTo>
                    <a:pt x="176" y="152"/>
                    <a:pt x="177" y="151"/>
                    <a:pt x="177" y="151"/>
                  </a:cubicBezTo>
                  <a:close/>
                  <a:moveTo>
                    <a:pt x="186" y="127"/>
                  </a:moveTo>
                  <a:cubicBezTo>
                    <a:pt x="186" y="126"/>
                    <a:pt x="187" y="126"/>
                    <a:pt x="187" y="125"/>
                  </a:cubicBezTo>
                  <a:cubicBezTo>
                    <a:pt x="189" y="124"/>
                    <a:pt x="191" y="123"/>
                    <a:pt x="193" y="122"/>
                  </a:cubicBezTo>
                  <a:cubicBezTo>
                    <a:pt x="193" y="122"/>
                    <a:pt x="193" y="122"/>
                    <a:pt x="193" y="122"/>
                  </a:cubicBezTo>
                  <a:cubicBezTo>
                    <a:pt x="191" y="124"/>
                    <a:pt x="188" y="125"/>
                    <a:pt x="186" y="127"/>
                  </a:cubicBezTo>
                  <a:close/>
                  <a:moveTo>
                    <a:pt x="198" y="122"/>
                  </a:moveTo>
                  <a:cubicBezTo>
                    <a:pt x="198" y="123"/>
                    <a:pt x="197" y="124"/>
                    <a:pt x="196" y="124"/>
                  </a:cubicBezTo>
                  <a:cubicBezTo>
                    <a:pt x="195" y="125"/>
                    <a:pt x="194" y="126"/>
                    <a:pt x="192" y="127"/>
                  </a:cubicBezTo>
                  <a:cubicBezTo>
                    <a:pt x="194" y="125"/>
                    <a:pt x="196" y="123"/>
                    <a:pt x="198" y="122"/>
                  </a:cubicBezTo>
                  <a:close/>
                  <a:moveTo>
                    <a:pt x="203" y="120"/>
                  </a:moveTo>
                  <a:cubicBezTo>
                    <a:pt x="204" y="119"/>
                    <a:pt x="204" y="119"/>
                    <a:pt x="204" y="118"/>
                  </a:cubicBezTo>
                  <a:cubicBezTo>
                    <a:pt x="205" y="118"/>
                    <a:pt x="205" y="118"/>
                    <a:pt x="206" y="117"/>
                  </a:cubicBezTo>
                  <a:cubicBezTo>
                    <a:pt x="205" y="118"/>
                    <a:pt x="204" y="119"/>
                    <a:pt x="203" y="120"/>
                  </a:cubicBezTo>
                  <a:close/>
                  <a:moveTo>
                    <a:pt x="207" y="110"/>
                  </a:moveTo>
                  <a:cubicBezTo>
                    <a:pt x="207" y="110"/>
                    <a:pt x="206" y="110"/>
                    <a:pt x="206" y="110"/>
                  </a:cubicBezTo>
                  <a:cubicBezTo>
                    <a:pt x="204" y="112"/>
                    <a:pt x="201" y="113"/>
                    <a:pt x="199" y="114"/>
                  </a:cubicBezTo>
                  <a:cubicBezTo>
                    <a:pt x="198" y="115"/>
                    <a:pt x="197" y="115"/>
                    <a:pt x="197" y="115"/>
                  </a:cubicBezTo>
                  <a:cubicBezTo>
                    <a:pt x="199" y="114"/>
                    <a:pt x="200" y="113"/>
                    <a:pt x="202" y="112"/>
                  </a:cubicBezTo>
                  <a:cubicBezTo>
                    <a:pt x="204" y="111"/>
                    <a:pt x="206" y="110"/>
                    <a:pt x="208" y="109"/>
                  </a:cubicBezTo>
                  <a:cubicBezTo>
                    <a:pt x="208" y="109"/>
                    <a:pt x="207" y="110"/>
                    <a:pt x="207" y="110"/>
                  </a:cubicBezTo>
                  <a:close/>
                  <a:moveTo>
                    <a:pt x="195" y="112"/>
                  </a:moveTo>
                  <a:cubicBezTo>
                    <a:pt x="194" y="112"/>
                    <a:pt x="194" y="112"/>
                    <a:pt x="193" y="112"/>
                  </a:cubicBezTo>
                  <a:cubicBezTo>
                    <a:pt x="194" y="112"/>
                    <a:pt x="194" y="111"/>
                    <a:pt x="195" y="110"/>
                  </a:cubicBezTo>
                  <a:cubicBezTo>
                    <a:pt x="196" y="109"/>
                    <a:pt x="198" y="108"/>
                    <a:pt x="199" y="106"/>
                  </a:cubicBezTo>
                  <a:cubicBezTo>
                    <a:pt x="199" y="106"/>
                    <a:pt x="199" y="106"/>
                    <a:pt x="199" y="106"/>
                  </a:cubicBezTo>
                  <a:cubicBezTo>
                    <a:pt x="198" y="108"/>
                    <a:pt x="197" y="110"/>
                    <a:pt x="195" y="112"/>
                  </a:cubicBezTo>
                  <a:close/>
                  <a:moveTo>
                    <a:pt x="193" y="106"/>
                  </a:moveTo>
                  <a:cubicBezTo>
                    <a:pt x="194" y="106"/>
                    <a:pt x="195" y="105"/>
                    <a:pt x="196" y="104"/>
                  </a:cubicBezTo>
                  <a:cubicBezTo>
                    <a:pt x="196" y="105"/>
                    <a:pt x="196" y="105"/>
                    <a:pt x="195" y="106"/>
                  </a:cubicBezTo>
                  <a:cubicBezTo>
                    <a:pt x="195" y="106"/>
                    <a:pt x="194" y="106"/>
                    <a:pt x="193" y="106"/>
                  </a:cubicBezTo>
                  <a:close/>
                  <a:moveTo>
                    <a:pt x="196" y="97"/>
                  </a:moveTo>
                  <a:cubicBezTo>
                    <a:pt x="196" y="97"/>
                    <a:pt x="195" y="97"/>
                    <a:pt x="195" y="98"/>
                  </a:cubicBezTo>
                  <a:cubicBezTo>
                    <a:pt x="193" y="98"/>
                    <a:pt x="191" y="99"/>
                    <a:pt x="189" y="100"/>
                  </a:cubicBezTo>
                  <a:cubicBezTo>
                    <a:pt x="190" y="100"/>
                    <a:pt x="190" y="99"/>
                    <a:pt x="191" y="98"/>
                  </a:cubicBezTo>
                  <a:cubicBezTo>
                    <a:pt x="193" y="97"/>
                    <a:pt x="195" y="96"/>
                    <a:pt x="197" y="95"/>
                  </a:cubicBezTo>
                  <a:cubicBezTo>
                    <a:pt x="196" y="96"/>
                    <a:pt x="196" y="97"/>
                    <a:pt x="196" y="97"/>
                  </a:cubicBezTo>
                  <a:close/>
                  <a:moveTo>
                    <a:pt x="195" y="92"/>
                  </a:moveTo>
                  <a:cubicBezTo>
                    <a:pt x="192" y="94"/>
                    <a:pt x="189" y="95"/>
                    <a:pt x="187" y="97"/>
                  </a:cubicBezTo>
                  <a:cubicBezTo>
                    <a:pt x="187" y="96"/>
                    <a:pt x="188" y="96"/>
                    <a:pt x="189" y="95"/>
                  </a:cubicBezTo>
                  <a:cubicBezTo>
                    <a:pt x="191" y="94"/>
                    <a:pt x="193" y="93"/>
                    <a:pt x="196" y="92"/>
                  </a:cubicBezTo>
                  <a:cubicBezTo>
                    <a:pt x="196" y="92"/>
                    <a:pt x="195" y="92"/>
                    <a:pt x="195" y="92"/>
                  </a:cubicBezTo>
                  <a:close/>
                  <a:moveTo>
                    <a:pt x="190" y="89"/>
                  </a:moveTo>
                  <a:cubicBezTo>
                    <a:pt x="189" y="90"/>
                    <a:pt x="188" y="90"/>
                    <a:pt x="187" y="91"/>
                  </a:cubicBezTo>
                  <a:cubicBezTo>
                    <a:pt x="189" y="90"/>
                    <a:pt x="190" y="89"/>
                    <a:pt x="191" y="88"/>
                  </a:cubicBezTo>
                  <a:lnTo>
                    <a:pt x="190" y="89"/>
                  </a:lnTo>
                  <a:close/>
                  <a:moveTo>
                    <a:pt x="190" y="86"/>
                  </a:moveTo>
                  <a:cubicBezTo>
                    <a:pt x="189" y="87"/>
                    <a:pt x="187" y="87"/>
                    <a:pt x="186" y="88"/>
                  </a:cubicBezTo>
                  <a:cubicBezTo>
                    <a:pt x="187" y="87"/>
                    <a:pt x="187" y="86"/>
                    <a:pt x="188" y="86"/>
                  </a:cubicBezTo>
                  <a:cubicBezTo>
                    <a:pt x="190" y="84"/>
                    <a:pt x="193" y="83"/>
                    <a:pt x="195" y="82"/>
                  </a:cubicBezTo>
                  <a:cubicBezTo>
                    <a:pt x="195" y="82"/>
                    <a:pt x="195" y="82"/>
                    <a:pt x="195" y="82"/>
                  </a:cubicBezTo>
                  <a:cubicBezTo>
                    <a:pt x="193" y="84"/>
                    <a:pt x="192" y="85"/>
                    <a:pt x="190" y="86"/>
                  </a:cubicBezTo>
                  <a:close/>
                  <a:moveTo>
                    <a:pt x="195" y="86"/>
                  </a:moveTo>
                  <a:cubicBezTo>
                    <a:pt x="196" y="85"/>
                    <a:pt x="197" y="85"/>
                    <a:pt x="199" y="84"/>
                  </a:cubicBezTo>
                  <a:cubicBezTo>
                    <a:pt x="198" y="85"/>
                    <a:pt x="197" y="86"/>
                    <a:pt x="196" y="87"/>
                  </a:cubicBezTo>
                  <a:cubicBezTo>
                    <a:pt x="195" y="87"/>
                    <a:pt x="195" y="87"/>
                    <a:pt x="194" y="87"/>
                  </a:cubicBezTo>
                  <a:cubicBezTo>
                    <a:pt x="195" y="87"/>
                    <a:pt x="195" y="87"/>
                    <a:pt x="195" y="86"/>
                  </a:cubicBezTo>
                  <a:close/>
                  <a:moveTo>
                    <a:pt x="187" y="80"/>
                  </a:moveTo>
                  <a:cubicBezTo>
                    <a:pt x="185" y="81"/>
                    <a:pt x="182" y="82"/>
                    <a:pt x="179" y="83"/>
                  </a:cubicBezTo>
                  <a:cubicBezTo>
                    <a:pt x="179" y="82"/>
                    <a:pt x="179" y="82"/>
                    <a:pt x="179" y="82"/>
                  </a:cubicBezTo>
                  <a:cubicBezTo>
                    <a:pt x="182" y="81"/>
                    <a:pt x="184" y="80"/>
                    <a:pt x="187" y="79"/>
                  </a:cubicBezTo>
                  <a:cubicBezTo>
                    <a:pt x="189" y="78"/>
                    <a:pt x="191" y="77"/>
                    <a:pt x="192" y="76"/>
                  </a:cubicBezTo>
                  <a:cubicBezTo>
                    <a:pt x="191" y="78"/>
                    <a:pt x="189" y="79"/>
                    <a:pt x="187" y="80"/>
                  </a:cubicBezTo>
                  <a:close/>
                  <a:moveTo>
                    <a:pt x="179" y="85"/>
                  </a:moveTo>
                  <a:cubicBezTo>
                    <a:pt x="178" y="85"/>
                    <a:pt x="177" y="86"/>
                    <a:pt x="177" y="86"/>
                  </a:cubicBezTo>
                  <a:cubicBezTo>
                    <a:pt x="177" y="86"/>
                    <a:pt x="177" y="85"/>
                    <a:pt x="177" y="85"/>
                  </a:cubicBezTo>
                  <a:cubicBezTo>
                    <a:pt x="178" y="85"/>
                    <a:pt x="179" y="85"/>
                    <a:pt x="179" y="85"/>
                  </a:cubicBezTo>
                  <a:close/>
                  <a:moveTo>
                    <a:pt x="175" y="84"/>
                  </a:moveTo>
                  <a:cubicBezTo>
                    <a:pt x="174" y="84"/>
                    <a:pt x="172" y="84"/>
                    <a:pt x="171" y="85"/>
                  </a:cubicBezTo>
                  <a:cubicBezTo>
                    <a:pt x="171" y="84"/>
                    <a:pt x="172" y="84"/>
                    <a:pt x="173" y="83"/>
                  </a:cubicBezTo>
                  <a:cubicBezTo>
                    <a:pt x="174" y="83"/>
                    <a:pt x="175" y="83"/>
                    <a:pt x="177" y="82"/>
                  </a:cubicBezTo>
                  <a:cubicBezTo>
                    <a:pt x="176" y="83"/>
                    <a:pt x="176" y="83"/>
                    <a:pt x="175" y="84"/>
                  </a:cubicBezTo>
                  <a:close/>
                  <a:moveTo>
                    <a:pt x="172" y="81"/>
                  </a:moveTo>
                  <a:cubicBezTo>
                    <a:pt x="172" y="81"/>
                    <a:pt x="172" y="81"/>
                    <a:pt x="171" y="82"/>
                  </a:cubicBezTo>
                  <a:cubicBezTo>
                    <a:pt x="172" y="81"/>
                    <a:pt x="173" y="80"/>
                    <a:pt x="174" y="79"/>
                  </a:cubicBezTo>
                  <a:cubicBezTo>
                    <a:pt x="174" y="79"/>
                    <a:pt x="174" y="79"/>
                    <a:pt x="174" y="79"/>
                  </a:cubicBezTo>
                  <a:cubicBezTo>
                    <a:pt x="176" y="78"/>
                    <a:pt x="178" y="78"/>
                    <a:pt x="179" y="77"/>
                  </a:cubicBezTo>
                  <a:cubicBezTo>
                    <a:pt x="177" y="78"/>
                    <a:pt x="174" y="80"/>
                    <a:pt x="172" y="81"/>
                  </a:cubicBezTo>
                  <a:close/>
                  <a:moveTo>
                    <a:pt x="177" y="74"/>
                  </a:moveTo>
                  <a:cubicBezTo>
                    <a:pt x="175" y="75"/>
                    <a:pt x="173" y="76"/>
                    <a:pt x="171" y="77"/>
                  </a:cubicBezTo>
                  <a:cubicBezTo>
                    <a:pt x="171" y="76"/>
                    <a:pt x="170" y="76"/>
                    <a:pt x="170" y="76"/>
                  </a:cubicBezTo>
                  <a:cubicBezTo>
                    <a:pt x="171" y="75"/>
                    <a:pt x="172" y="75"/>
                    <a:pt x="173" y="74"/>
                  </a:cubicBezTo>
                  <a:cubicBezTo>
                    <a:pt x="176" y="73"/>
                    <a:pt x="178" y="72"/>
                    <a:pt x="180" y="72"/>
                  </a:cubicBezTo>
                  <a:cubicBezTo>
                    <a:pt x="179" y="73"/>
                    <a:pt x="178" y="73"/>
                    <a:pt x="177" y="74"/>
                  </a:cubicBezTo>
                  <a:close/>
                  <a:moveTo>
                    <a:pt x="172" y="86"/>
                  </a:moveTo>
                  <a:cubicBezTo>
                    <a:pt x="164" y="94"/>
                    <a:pt x="155" y="102"/>
                    <a:pt x="147" y="110"/>
                  </a:cubicBezTo>
                  <a:cubicBezTo>
                    <a:pt x="143" y="112"/>
                    <a:pt x="139" y="114"/>
                    <a:pt x="135" y="116"/>
                  </a:cubicBezTo>
                  <a:cubicBezTo>
                    <a:pt x="137" y="114"/>
                    <a:pt x="139" y="112"/>
                    <a:pt x="141" y="110"/>
                  </a:cubicBezTo>
                  <a:cubicBezTo>
                    <a:pt x="147" y="104"/>
                    <a:pt x="154" y="99"/>
                    <a:pt x="160" y="93"/>
                  </a:cubicBezTo>
                  <a:cubicBezTo>
                    <a:pt x="162" y="91"/>
                    <a:pt x="164" y="88"/>
                    <a:pt x="167" y="86"/>
                  </a:cubicBezTo>
                  <a:cubicBezTo>
                    <a:pt x="167" y="87"/>
                    <a:pt x="167" y="87"/>
                    <a:pt x="167" y="87"/>
                  </a:cubicBezTo>
                  <a:cubicBezTo>
                    <a:pt x="169" y="87"/>
                    <a:pt x="171" y="86"/>
                    <a:pt x="172" y="86"/>
                  </a:cubicBezTo>
                  <a:close/>
                  <a:moveTo>
                    <a:pt x="168" y="82"/>
                  </a:moveTo>
                  <a:cubicBezTo>
                    <a:pt x="167" y="82"/>
                    <a:pt x="167" y="83"/>
                    <a:pt x="167" y="83"/>
                  </a:cubicBezTo>
                  <a:cubicBezTo>
                    <a:pt x="160" y="90"/>
                    <a:pt x="152" y="97"/>
                    <a:pt x="145" y="104"/>
                  </a:cubicBezTo>
                  <a:cubicBezTo>
                    <a:pt x="152" y="97"/>
                    <a:pt x="160" y="89"/>
                    <a:pt x="167" y="81"/>
                  </a:cubicBezTo>
                  <a:cubicBezTo>
                    <a:pt x="168" y="81"/>
                    <a:pt x="168" y="81"/>
                    <a:pt x="169" y="81"/>
                  </a:cubicBezTo>
                  <a:cubicBezTo>
                    <a:pt x="168" y="81"/>
                    <a:pt x="168" y="81"/>
                    <a:pt x="168" y="82"/>
                  </a:cubicBezTo>
                  <a:close/>
                  <a:moveTo>
                    <a:pt x="167" y="72"/>
                  </a:moveTo>
                  <a:cubicBezTo>
                    <a:pt x="166" y="73"/>
                    <a:pt x="166" y="73"/>
                    <a:pt x="165" y="74"/>
                  </a:cubicBezTo>
                  <a:cubicBezTo>
                    <a:pt x="165" y="74"/>
                    <a:pt x="164" y="74"/>
                    <a:pt x="164" y="74"/>
                  </a:cubicBezTo>
                  <a:cubicBezTo>
                    <a:pt x="164" y="74"/>
                    <a:pt x="164" y="75"/>
                    <a:pt x="163" y="75"/>
                  </a:cubicBezTo>
                  <a:cubicBezTo>
                    <a:pt x="164" y="74"/>
                    <a:pt x="164" y="73"/>
                    <a:pt x="165" y="73"/>
                  </a:cubicBezTo>
                  <a:cubicBezTo>
                    <a:pt x="166" y="72"/>
                    <a:pt x="167" y="72"/>
                    <a:pt x="167" y="72"/>
                  </a:cubicBezTo>
                  <a:cubicBezTo>
                    <a:pt x="167" y="72"/>
                    <a:pt x="167" y="72"/>
                    <a:pt x="167" y="72"/>
                  </a:cubicBezTo>
                  <a:close/>
                  <a:moveTo>
                    <a:pt x="164" y="82"/>
                  </a:moveTo>
                  <a:cubicBezTo>
                    <a:pt x="159" y="87"/>
                    <a:pt x="155" y="91"/>
                    <a:pt x="150" y="96"/>
                  </a:cubicBezTo>
                  <a:cubicBezTo>
                    <a:pt x="150" y="96"/>
                    <a:pt x="150" y="96"/>
                    <a:pt x="150" y="96"/>
                  </a:cubicBezTo>
                  <a:cubicBezTo>
                    <a:pt x="147" y="97"/>
                    <a:pt x="145" y="99"/>
                    <a:pt x="142" y="100"/>
                  </a:cubicBezTo>
                  <a:cubicBezTo>
                    <a:pt x="146" y="97"/>
                    <a:pt x="149" y="93"/>
                    <a:pt x="152" y="90"/>
                  </a:cubicBezTo>
                  <a:cubicBezTo>
                    <a:pt x="155" y="87"/>
                    <a:pt x="159" y="85"/>
                    <a:pt x="163" y="82"/>
                  </a:cubicBezTo>
                  <a:cubicBezTo>
                    <a:pt x="163" y="82"/>
                    <a:pt x="163" y="82"/>
                    <a:pt x="164" y="82"/>
                  </a:cubicBezTo>
                  <a:close/>
                  <a:moveTo>
                    <a:pt x="159" y="78"/>
                  </a:moveTo>
                  <a:cubicBezTo>
                    <a:pt x="158" y="78"/>
                    <a:pt x="158" y="79"/>
                    <a:pt x="158" y="79"/>
                  </a:cubicBezTo>
                  <a:cubicBezTo>
                    <a:pt x="157" y="79"/>
                    <a:pt x="157" y="80"/>
                    <a:pt x="157" y="80"/>
                  </a:cubicBezTo>
                  <a:cubicBezTo>
                    <a:pt x="157" y="80"/>
                    <a:pt x="157" y="80"/>
                    <a:pt x="157" y="81"/>
                  </a:cubicBezTo>
                  <a:cubicBezTo>
                    <a:pt x="151" y="86"/>
                    <a:pt x="146" y="91"/>
                    <a:pt x="140" y="96"/>
                  </a:cubicBezTo>
                  <a:cubicBezTo>
                    <a:pt x="136" y="99"/>
                    <a:pt x="133" y="102"/>
                    <a:pt x="129" y="105"/>
                  </a:cubicBezTo>
                  <a:cubicBezTo>
                    <a:pt x="126" y="108"/>
                    <a:pt x="122" y="111"/>
                    <a:pt x="118" y="113"/>
                  </a:cubicBezTo>
                  <a:cubicBezTo>
                    <a:pt x="120" y="112"/>
                    <a:pt x="121" y="110"/>
                    <a:pt x="123" y="109"/>
                  </a:cubicBezTo>
                  <a:cubicBezTo>
                    <a:pt x="130" y="103"/>
                    <a:pt x="136" y="97"/>
                    <a:pt x="142" y="90"/>
                  </a:cubicBezTo>
                  <a:cubicBezTo>
                    <a:pt x="143" y="90"/>
                    <a:pt x="143" y="90"/>
                    <a:pt x="143" y="90"/>
                  </a:cubicBezTo>
                  <a:cubicBezTo>
                    <a:pt x="147" y="85"/>
                    <a:pt x="152" y="81"/>
                    <a:pt x="158" y="77"/>
                  </a:cubicBezTo>
                  <a:cubicBezTo>
                    <a:pt x="158" y="77"/>
                    <a:pt x="159" y="77"/>
                    <a:pt x="159" y="77"/>
                  </a:cubicBezTo>
                  <a:cubicBezTo>
                    <a:pt x="159" y="78"/>
                    <a:pt x="159" y="78"/>
                    <a:pt x="159" y="78"/>
                  </a:cubicBezTo>
                  <a:close/>
                  <a:moveTo>
                    <a:pt x="153" y="77"/>
                  </a:moveTo>
                  <a:cubicBezTo>
                    <a:pt x="153" y="77"/>
                    <a:pt x="153" y="77"/>
                    <a:pt x="153" y="77"/>
                  </a:cubicBezTo>
                  <a:cubicBezTo>
                    <a:pt x="149" y="81"/>
                    <a:pt x="145" y="84"/>
                    <a:pt x="141" y="87"/>
                  </a:cubicBezTo>
                  <a:cubicBezTo>
                    <a:pt x="142" y="85"/>
                    <a:pt x="143" y="84"/>
                    <a:pt x="144" y="83"/>
                  </a:cubicBezTo>
                  <a:cubicBezTo>
                    <a:pt x="144" y="82"/>
                    <a:pt x="144" y="82"/>
                    <a:pt x="143" y="82"/>
                  </a:cubicBezTo>
                  <a:cubicBezTo>
                    <a:pt x="142" y="82"/>
                    <a:pt x="141" y="82"/>
                    <a:pt x="140" y="82"/>
                  </a:cubicBezTo>
                  <a:cubicBezTo>
                    <a:pt x="142" y="79"/>
                    <a:pt x="145" y="77"/>
                    <a:pt x="148" y="74"/>
                  </a:cubicBezTo>
                  <a:cubicBezTo>
                    <a:pt x="148" y="75"/>
                    <a:pt x="149" y="75"/>
                    <a:pt x="149" y="75"/>
                  </a:cubicBezTo>
                  <a:cubicBezTo>
                    <a:pt x="151" y="75"/>
                    <a:pt x="152" y="75"/>
                    <a:pt x="154" y="75"/>
                  </a:cubicBezTo>
                  <a:cubicBezTo>
                    <a:pt x="154" y="75"/>
                    <a:pt x="153" y="75"/>
                    <a:pt x="153" y="76"/>
                  </a:cubicBezTo>
                  <a:cubicBezTo>
                    <a:pt x="152" y="76"/>
                    <a:pt x="152" y="77"/>
                    <a:pt x="153" y="77"/>
                  </a:cubicBezTo>
                  <a:close/>
                  <a:moveTo>
                    <a:pt x="138" y="78"/>
                  </a:moveTo>
                  <a:cubicBezTo>
                    <a:pt x="139" y="77"/>
                    <a:pt x="140" y="76"/>
                    <a:pt x="141" y="75"/>
                  </a:cubicBezTo>
                  <a:cubicBezTo>
                    <a:pt x="142" y="75"/>
                    <a:pt x="142" y="75"/>
                    <a:pt x="143" y="75"/>
                  </a:cubicBezTo>
                  <a:cubicBezTo>
                    <a:pt x="141" y="76"/>
                    <a:pt x="140" y="77"/>
                    <a:pt x="138" y="78"/>
                  </a:cubicBezTo>
                  <a:close/>
                  <a:moveTo>
                    <a:pt x="138" y="74"/>
                  </a:moveTo>
                  <a:cubicBezTo>
                    <a:pt x="137" y="74"/>
                    <a:pt x="137" y="74"/>
                    <a:pt x="136" y="74"/>
                  </a:cubicBezTo>
                  <a:cubicBezTo>
                    <a:pt x="138" y="73"/>
                    <a:pt x="140" y="72"/>
                    <a:pt x="142" y="70"/>
                  </a:cubicBezTo>
                  <a:cubicBezTo>
                    <a:pt x="141" y="72"/>
                    <a:pt x="139" y="73"/>
                    <a:pt x="138" y="74"/>
                  </a:cubicBezTo>
                  <a:close/>
                  <a:moveTo>
                    <a:pt x="139" y="76"/>
                  </a:moveTo>
                  <a:cubicBezTo>
                    <a:pt x="138" y="77"/>
                    <a:pt x="136" y="78"/>
                    <a:pt x="135" y="80"/>
                  </a:cubicBezTo>
                  <a:cubicBezTo>
                    <a:pt x="134" y="81"/>
                    <a:pt x="133" y="82"/>
                    <a:pt x="131" y="83"/>
                  </a:cubicBezTo>
                  <a:cubicBezTo>
                    <a:pt x="130" y="84"/>
                    <a:pt x="129" y="84"/>
                    <a:pt x="129" y="84"/>
                  </a:cubicBezTo>
                  <a:cubicBezTo>
                    <a:pt x="129" y="84"/>
                    <a:pt x="130" y="83"/>
                    <a:pt x="131" y="82"/>
                  </a:cubicBezTo>
                  <a:cubicBezTo>
                    <a:pt x="133" y="80"/>
                    <a:pt x="136" y="78"/>
                    <a:pt x="139" y="76"/>
                  </a:cubicBezTo>
                  <a:close/>
                  <a:moveTo>
                    <a:pt x="127" y="87"/>
                  </a:moveTo>
                  <a:cubicBezTo>
                    <a:pt x="125" y="89"/>
                    <a:pt x="122" y="91"/>
                    <a:pt x="120" y="92"/>
                  </a:cubicBezTo>
                  <a:cubicBezTo>
                    <a:pt x="121" y="91"/>
                    <a:pt x="123" y="90"/>
                    <a:pt x="124" y="88"/>
                  </a:cubicBezTo>
                  <a:cubicBezTo>
                    <a:pt x="125" y="88"/>
                    <a:pt x="126" y="87"/>
                    <a:pt x="127" y="87"/>
                  </a:cubicBezTo>
                  <a:close/>
                  <a:moveTo>
                    <a:pt x="127" y="78"/>
                  </a:moveTo>
                  <a:cubicBezTo>
                    <a:pt x="124" y="81"/>
                    <a:pt x="121" y="84"/>
                    <a:pt x="118" y="87"/>
                  </a:cubicBezTo>
                  <a:cubicBezTo>
                    <a:pt x="117" y="87"/>
                    <a:pt x="117" y="87"/>
                    <a:pt x="117" y="87"/>
                  </a:cubicBezTo>
                  <a:cubicBezTo>
                    <a:pt x="121" y="82"/>
                    <a:pt x="126" y="77"/>
                    <a:pt x="130" y="72"/>
                  </a:cubicBezTo>
                  <a:cubicBezTo>
                    <a:pt x="129" y="74"/>
                    <a:pt x="128" y="76"/>
                    <a:pt x="127" y="78"/>
                  </a:cubicBezTo>
                  <a:close/>
                  <a:moveTo>
                    <a:pt x="120" y="87"/>
                  </a:moveTo>
                  <a:cubicBezTo>
                    <a:pt x="118" y="88"/>
                    <a:pt x="117" y="90"/>
                    <a:pt x="115" y="92"/>
                  </a:cubicBezTo>
                  <a:cubicBezTo>
                    <a:pt x="114" y="92"/>
                    <a:pt x="114" y="93"/>
                    <a:pt x="113" y="93"/>
                  </a:cubicBezTo>
                  <a:cubicBezTo>
                    <a:pt x="114" y="92"/>
                    <a:pt x="115" y="91"/>
                    <a:pt x="116" y="90"/>
                  </a:cubicBezTo>
                  <a:cubicBezTo>
                    <a:pt x="117" y="89"/>
                    <a:pt x="119" y="88"/>
                    <a:pt x="120" y="87"/>
                  </a:cubicBezTo>
                  <a:close/>
                  <a:moveTo>
                    <a:pt x="128" y="89"/>
                  </a:moveTo>
                  <a:cubicBezTo>
                    <a:pt x="130" y="87"/>
                    <a:pt x="132" y="86"/>
                    <a:pt x="133" y="84"/>
                  </a:cubicBezTo>
                  <a:cubicBezTo>
                    <a:pt x="134" y="84"/>
                    <a:pt x="134" y="84"/>
                    <a:pt x="134" y="84"/>
                  </a:cubicBezTo>
                  <a:cubicBezTo>
                    <a:pt x="125" y="92"/>
                    <a:pt x="117" y="100"/>
                    <a:pt x="108" y="108"/>
                  </a:cubicBezTo>
                  <a:cubicBezTo>
                    <a:pt x="107" y="109"/>
                    <a:pt x="106" y="110"/>
                    <a:pt x="105" y="110"/>
                  </a:cubicBezTo>
                  <a:cubicBezTo>
                    <a:pt x="108" y="108"/>
                    <a:pt x="110" y="105"/>
                    <a:pt x="112" y="102"/>
                  </a:cubicBezTo>
                  <a:cubicBezTo>
                    <a:pt x="117" y="98"/>
                    <a:pt x="123" y="93"/>
                    <a:pt x="128" y="89"/>
                  </a:cubicBezTo>
                  <a:close/>
                  <a:moveTo>
                    <a:pt x="99" y="116"/>
                  </a:moveTo>
                  <a:cubicBezTo>
                    <a:pt x="98" y="116"/>
                    <a:pt x="98" y="116"/>
                    <a:pt x="97" y="117"/>
                  </a:cubicBezTo>
                  <a:cubicBezTo>
                    <a:pt x="97" y="117"/>
                    <a:pt x="96" y="117"/>
                    <a:pt x="95" y="116"/>
                  </a:cubicBezTo>
                  <a:cubicBezTo>
                    <a:pt x="96" y="115"/>
                    <a:pt x="97" y="113"/>
                    <a:pt x="98" y="112"/>
                  </a:cubicBezTo>
                  <a:cubicBezTo>
                    <a:pt x="101" y="110"/>
                    <a:pt x="104" y="108"/>
                    <a:pt x="107" y="106"/>
                  </a:cubicBezTo>
                  <a:cubicBezTo>
                    <a:pt x="104" y="109"/>
                    <a:pt x="102" y="112"/>
                    <a:pt x="99" y="116"/>
                  </a:cubicBezTo>
                  <a:close/>
                  <a:moveTo>
                    <a:pt x="99" y="107"/>
                  </a:moveTo>
                  <a:cubicBezTo>
                    <a:pt x="96" y="110"/>
                    <a:pt x="93" y="113"/>
                    <a:pt x="89" y="116"/>
                  </a:cubicBezTo>
                  <a:cubicBezTo>
                    <a:pt x="89" y="116"/>
                    <a:pt x="89" y="116"/>
                    <a:pt x="88" y="116"/>
                  </a:cubicBezTo>
                  <a:cubicBezTo>
                    <a:pt x="89" y="115"/>
                    <a:pt x="90" y="114"/>
                    <a:pt x="91" y="114"/>
                  </a:cubicBezTo>
                  <a:cubicBezTo>
                    <a:pt x="93" y="111"/>
                    <a:pt x="95" y="109"/>
                    <a:pt x="98" y="107"/>
                  </a:cubicBezTo>
                  <a:cubicBezTo>
                    <a:pt x="99" y="105"/>
                    <a:pt x="101" y="104"/>
                    <a:pt x="103" y="103"/>
                  </a:cubicBezTo>
                  <a:cubicBezTo>
                    <a:pt x="102" y="104"/>
                    <a:pt x="100" y="106"/>
                    <a:pt x="99" y="107"/>
                  </a:cubicBezTo>
                  <a:close/>
                  <a:moveTo>
                    <a:pt x="84" y="115"/>
                  </a:moveTo>
                  <a:cubicBezTo>
                    <a:pt x="83" y="116"/>
                    <a:pt x="83" y="116"/>
                    <a:pt x="82" y="116"/>
                  </a:cubicBezTo>
                  <a:cubicBezTo>
                    <a:pt x="84" y="113"/>
                    <a:pt x="87" y="110"/>
                    <a:pt x="89" y="107"/>
                  </a:cubicBezTo>
                  <a:cubicBezTo>
                    <a:pt x="87" y="110"/>
                    <a:pt x="85" y="112"/>
                    <a:pt x="84" y="115"/>
                  </a:cubicBezTo>
                  <a:close/>
                  <a:moveTo>
                    <a:pt x="56" y="130"/>
                  </a:moveTo>
                  <a:cubicBezTo>
                    <a:pt x="55" y="127"/>
                    <a:pt x="55" y="125"/>
                    <a:pt x="54" y="123"/>
                  </a:cubicBezTo>
                  <a:cubicBezTo>
                    <a:pt x="54" y="122"/>
                    <a:pt x="55" y="122"/>
                    <a:pt x="55" y="122"/>
                  </a:cubicBezTo>
                  <a:cubicBezTo>
                    <a:pt x="55" y="122"/>
                    <a:pt x="55" y="122"/>
                    <a:pt x="55" y="121"/>
                  </a:cubicBezTo>
                  <a:cubicBezTo>
                    <a:pt x="56" y="123"/>
                    <a:pt x="57" y="125"/>
                    <a:pt x="58" y="127"/>
                  </a:cubicBezTo>
                  <a:cubicBezTo>
                    <a:pt x="57" y="128"/>
                    <a:pt x="57" y="129"/>
                    <a:pt x="56" y="130"/>
                  </a:cubicBezTo>
                  <a:close/>
                  <a:moveTo>
                    <a:pt x="58" y="146"/>
                  </a:moveTo>
                  <a:cubicBezTo>
                    <a:pt x="58" y="145"/>
                    <a:pt x="58" y="145"/>
                    <a:pt x="59" y="145"/>
                  </a:cubicBezTo>
                  <a:cubicBezTo>
                    <a:pt x="59" y="145"/>
                    <a:pt x="59" y="145"/>
                    <a:pt x="59" y="146"/>
                  </a:cubicBezTo>
                  <a:cubicBezTo>
                    <a:pt x="58" y="146"/>
                    <a:pt x="58" y="147"/>
                    <a:pt x="58" y="148"/>
                  </a:cubicBezTo>
                  <a:cubicBezTo>
                    <a:pt x="57" y="148"/>
                    <a:pt x="57" y="147"/>
                    <a:pt x="57" y="147"/>
                  </a:cubicBezTo>
                  <a:cubicBezTo>
                    <a:pt x="57" y="146"/>
                    <a:pt x="58" y="146"/>
                    <a:pt x="58" y="146"/>
                  </a:cubicBezTo>
                  <a:close/>
                  <a:moveTo>
                    <a:pt x="56" y="142"/>
                  </a:moveTo>
                  <a:cubicBezTo>
                    <a:pt x="56" y="141"/>
                    <a:pt x="55" y="140"/>
                    <a:pt x="55" y="139"/>
                  </a:cubicBezTo>
                  <a:cubicBezTo>
                    <a:pt x="55" y="139"/>
                    <a:pt x="56" y="138"/>
                    <a:pt x="56" y="138"/>
                  </a:cubicBezTo>
                  <a:cubicBezTo>
                    <a:pt x="56" y="139"/>
                    <a:pt x="57" y="140"/>
                    <a:pt x="57" y="140"/>
                  </a:cubicBezTo>
                  <a:cubicBezTo>
                    <a:pt x="57" y="141"/>
                    <a:pt x="56" y="142"/>
                    <a:pt x="56" y="142"/>
                  </a:cubicBezTo>
                  <a:close/>
                  <a:moveTo>
                    <a:pt x="56" y="160"/>
                  </a:moveTo>
                  <a:cubicBezTo>
                    <a:pt x="56" y="161"/>
                    <a:pt x="56" y="161"/>
                    <a:pt x="56" y="161"/>
                  </a:cubicBezTo>
                  <a:cubicBezTo>
                    <a:pt x="56" y="162"/>
                    <a:pt x="55" y="162"/>
                    <a:pt x="55" y="162"/>
                  </a:cubicBezTo>
                  <a:cubicBezTo>
                    <a:pt x="55" y="162"/>
                    <a:pt x="55" y="161"/>
                    <a:pt x="55" y="161"/>
                  </a:cubicBezTo>
                  <a:cubicBezTo>
                    <a:pt x="55" y="161"/>
                    <a:pt x="56" y="161"/>
                    <a:pt x="56" y="160"/>
                  </a:cubicBezTo>
                  <a:close/>
                  <a:moveTo>
                    <a:pt x="55" y="103"/>
                  </a:moveTo>
                  <a:cubicBezTo>
                    <a:pt x="55" y="103"/>
                    <a:pt x="55" y="103"/>
                    <a:pt x="54" y="103"/>
                  </a:cubicBezTo>
                  <a:cubicBezTo>
                    <a:pt x="54" y="102"/>
                    <a:pt x="54" y="101"/>
                    <a:pt x="54" y="101"/>
                  </a:cubicBezTo>
                  <a:cubicBezTo>
                    <a:pt x="55" y="100"/>
                    <a:pt x="55" y="99"/>
                    <a:pt x="56" y="99"/>
                  </a:cubicBezTo>
                  <a:cubicBezTo>
                    <a:pt x="56" y="99"/>
                    <a:pt x="56" y="99"/>
                    <a:pt x="56" y="99"/>
                  </a:cubicBezTo>
                  <a:cubicBezTo>
                    <a:pt x="56" y="99"/>
                    <a:pt x="55" y="100"/>
                    <a:pt x="55" y="100"/>
                  </a:cubicBezTo>
                  <a:cubicBezTo>
                    <a:pt x="55" y="101"/>
                    <a:pt x="55" y="102"/>
                    <a:pt x="56" y="101"/>
                  </a:cubicBezTo>
                  <a:cubicBezTo>
                    <a:pt x="56" y="101"/>
                    <a:pt x="56" y="101"/>
                    <a:pt x="57" y="101"/>
                  </a:cubicBezTo>
                  <a:cubicBezTo>
                    <a:pt x="57" y="101"/>
                    <a:pt x="57" y="101"/>
                    <a:pt x="57" y="101"/>
                  </a:cubicBezTo>
                  <a:cubicBezTo>
                    <a:pt x="56" y="102"/>
                    <a:pt x="55" y="103"/>
                    <a:pt x="55" y="103"/>
                  </a:cubicBezTo>
                  <a:close/>
                  <a:moveTo>
                    <a:pt x="53" y="134"/>
                  </a:moveTo>
                  <a:cubicBezTo>
                    <a:pt x="53" y="131"/>
                    <a:pt x="52" y="129"/>
                    <a:pt x="51" y="127"/>
                  </a:cubicBezTo>
                  <a:cubicBezTo>
                    <a:pt x="51" y="127"/>
                    <a:pt x="51" y="126"/>
                    <a:pt x="52" y="126"/>
                  </a:cubicBezTo>
                  <a:cubicBezTo>
                    <a:pt x="52" y="128"/>
                    <a:pt x="53" y="130"/>
                    <a:pt x="54" y="132"/>
                  </a:cubicBezTo>
                  <a:cubicBezTo>
                    <a:pt x="54" y="133"/>
                    <a:pt x="54" y="133"/>
                    <a:pt x="53" y="134"/>
                  </a:cubicBezTo>
                  <a:close/>
                  <a:moveTo>
                    <a:pt x="53" y="146"/>
                  </a:moveTo>
                  <a:cubicBezTo>
                    <a:pt x="53" y="146"/>
                    <a:pt x="53" y="147"/>
                    <a:pt x="53" y="147"/>
                  </a:cubicBezTo>
                  <a:cubicBezTo>
                    <a:pt x="53" y="146"/>
                    <a:pt x="52" y="145"/>
                    <a:pt x="52" y="144"/>
                  </a:cubicBezTo>
                  <a:cubicBezTo>
                    <a:pt x="52" y="144"/>
                    <a:pt x="52" y="144"/>
                    <a:pt x="52" y="143"/>
                  </a:cubicBezTo>
                  <a:cubicBezTo>
                    <a:pt x="53" y="144"/>
                    <a:pt x="53" y="145"/>
                    <a:pt x="53" y="146"/>
                  </a:cubicBezTo>
                  <a:close/>
                  <a:moveTo>
                    <a:pt x="51" y="90"/>
                  </a:moveTo>
                  <a:cubicBezTo>
                    <a:pt x="51" y="90"/>
                    <a:pt x="51" y="91"/>
                    <a:pt x="50" y="91"/>
                  </a:cubicBezTo>
                  <a:cubicBezTo>
                    <a:pt x="50" y="92"/>
                    <a:pt x="49" y="92"/>
                    <a:pt x="49" y="92"/>
                  </a:cubicBezTo>
                  <a:cubicBezTo>
                    <a:pt x="50" y="92"/>
                    <a:pt x="50" y="91"/>
                    <a:pt x="51" y="90"/>
                  </a:cubicBezTo>
                  <a:close/>
                  <a:moveTo>
                    <a:pt x="50" y="88"/>
                  </a:moveTo>
                  <a:cubicBezTo>
                    <a:pt x="51" y="87"/>
                    <a:pt x="51" y="86"/>
                    <a:pt x="52" y="85"/>
                  </a:cubicBezTo>
                  <a:cubicBezTo>
                    <a:pt x="52" y="85"/>
                    <a:pt x="53" y="84"/>
                    <a:pt x="53" y="84"/>
                  </a:cubicBezTo>
                  <a:cubicBezTo>
                    <a:pt x="53" y="85"/>
                    <a:pt x="53" y="85"/>
                    <a:pt x="52" y="86"/>
                  </a:cubicBezTo>
                  <a:cubicBezTo>
                    <a:pt x="52" y="87"/>
                    <a:pt x="51" y="88"/>
                    <a:pt x="50" y="88"/>
                  </a:cubicBezTo>
                  <a:close/>
                  <a:moveTo>
                    <a:pt x="51" y="107"/>
                  </a:moveTo>
                  <a:cubicBezTo>
                    <a:pt x="50" y="108"/>
                    <a:pt x="48" y="109"/>
                    <a:pt x="47" y="109"/>
                  </a:cubicBezTo>
                  <a:cubicBezTo>
                    <a:pt x="47" y="109"/>
                    <a:pt x="47" y="109"/>
                    <a:pt x="47" y="109"/>
                  </a:cubicBezTo>
                  <a:cubicBezTo>
                    <a:pt x="48" y="108"/>
                    <a:pt x="49" y="106"/>
                    <a:pt x="50" y="105"/>
                  </a:cubicBezTo>
                  <a:cubicBezTo>
                    <a:pt x="50" y="106"/>
                    <a:pt x="51" y="106"/>
                    <a:pt x="51" y="107"/>
                  </a:cubicBezTo>
                  <a:close/>
                  <a:moveTo>
                    <a:pt x="50" y="110"/>
                  </a:moveTo>
                  <a:cubicBezTo>
                    <a:pt x="49" y="111"/>
                    <a:pt x="49" y="111"/>
                    <a:pt x="48" y="112"/>
                  </a:cubicBezTo>
                  <a:cubicBezTo>
                    <a:pt x="48" y="112"/>
                    <a:pt x="48" y="111"/>
                    <a:pt x="48" y="111"/>
                  </a:cubicBezTo>
                  <a:cubicBezTo>
                    <a:pt x="48" y="111"/>
                    <a:pt x="49" y="110"/>
                    <a:pt x="50" y="110"/>
                  </a:cubicBezTo>
                  <a:close/>
                  <a:moveTo>
                    <a:pt x="51" y="110"/>
                  </a:moveTo>
                  <a:cubicBezTo>
                    <a:pt x="51" y="111"/>
                    <a:pt x="51" y="112"/>
                    <a:pt x="51" y="112"/>
                  </a:cubicBezTo>
                  <a:cubicBezTo>
                    <a:pt x="51" y="113"/>
                    <a:pt x="50" y="113"/>
                    <a:pt x="49" y="114"/>
                  </a:cubicBezTo>
                  <a:cubicBezTo>
                    <a:pt x="50" y="113"/>
                    <a:pt x="51" y="112"/>
                    <a:pt x="51" y="110"/>
                  </a:cubicBezTo>
                  <a:close/>
                  <a:moveTo>
                    <a:pt x="54" y="110"/>
                  </a:moveTo>
                  <a:cubicBezTo>
                    <a:pt x="54" y="110"/>
                    <a:pt x="54" y="110"/>
                    <a:pt x="54" y="110"/>
                  </a:cubicBezTo>
                  <a:cubicBezTo>
                    <a:pt x="53" y="110"/>
                    <a:pt x="53" y="110"/>
                    <a:pt x="53" y="109"/>
                  </a:cubicBezTo>
                  <a:cubicBezTo>
                    <a:pt x="53" y="109"/>
                    <a:pt x="53" y="108"/>
                    <a:pt x="53" y="108"/>
                  </a:cubicBezTo>
                  <a:cubicBezTo>
                    <a:pt x="53" y="108"/>
                    <a:pt x="53" y="108"/>
                    <a:pt x="53" y="108"/>
                  </a:cubicBezTo>
                  <a:cubicBezTo>
                    <a:pt x="53" y="108"/>
                    <a:pt x="53" y="108"/>
                    <a:pt x="53" y="108"/>
                  </a:cubicBezTo>
                  <a:cubicBezTo>
                    <a:pt x="54" y="108"/>
                    <a:pt x="54" y="109"/>
                    <a:pt x="54" y="110"/>
                  </a:cubicBezTo>
                  <a:close/>
                  <a:moveTo>
                    <a:pt x="54" y="87"/>
                  </a:moveTo>
                  <a:cubicBezTo>
                    <a:pt x="54" y="87"/>
                    <a:pt x="54" y="87"/>
                    <a:pt x="54" y="87"/>
                  </a:cubicBezTo>
                  <a:cubicBezTo>
                    <a:pt x="55" y="86"/>
                    <a:pt x="55" y="86"/>
                    <a:pt x="56" y="85"/>
                  </a:cubicBezTo>
                  <a:cubicBezTo>
                    <a:pt x="55" y="86"/>
                    <a:pt x="55" y="87"/>
                    <a:pt x="54" y="88"/>
                  </a:cubicBezTo>
                  <a:cubicBezTo>
                    <a:pt x="54" y="88"/>
                    <a:pt x="54" y="88"/>
                    <a:pt x="54" y="87"/>
                  </a:cubicBezTo>
                  <a:close/>
                  <a:moveTo>
                    <a:pt x="54" y="96"/>
                  </a:moveTo>
                  <a:cubicBezTo>
                    <a:pt x="54" y="96"/>
                    <a:pt x="54" y="96"/>
                    <a:pt x="54" y="96"/>
                  </a:cubicBezTo>
                  <a:cubicBezTo>
                    <a:pt x="54" y="96"/>
                    <a:pt x="55" y="96"/>
                    <a:pt x="55" y="95"/>
                  </a:cubicBezTo>
                  <a:cubicBezTo>
                    <a:pt x="55" y="96"/>
                    <a:pt x="55" y="96"/>
                    <a:pt x="55" y="97"/>
                  </a:cubicBezTo>
                  <a:cubicBezTo>
                    <a:pt x="55" y="97"/>
                    <a:pt x="55" y="98"/>
                    <a:pt x="54" y="98"/>
                  </a:cubicBezTo>
                  <a:cubicBezTo>
                    <a:pt x="54" y="98"/>
                    <a:pt x="54" y="97"/>
                    <a:pt x="54" y="96"/>
                  </a:cubicBezTo>
                  <a:close/>
                  <a:moveTo>
                    <a:pt x="55" y="83"/>
                  </a:moveTo>
                  <a:cubicBezTo>
                    <a:pt x="56" y="82"/>
                    <a:pt x="56" y="82"/>
                    <a:pt x="56" y="81"/>
                  </a:cubicBezTo>
                  <a:cubicBezTo>
                    <a:pt x="58" y="80"/>
                    <a:pt x="60" y="78"/>
                    <a:pt x="61" y="76"/>
                  </a:cubicBezTo>
                  <a:cubicBezTo>
                    <a:pt x="61" y="77"/>
                    <a:pt x="61" y="77"/>
                    <a:pt x="60" y="78"/>
                  </a:cubicBezTo>
                  <a:cubicBezTo>
                    <a:pt x="59" y="80"/>
                    <a:pt x="57" y="81"/>
                    <a:pt x="55" y="83"/>
                  </a:cubicBezTo>
                  <a:close/>
                  <a:moveTo>
                    <a:pt x="88" y="57"/>
                  </a:moveTo>
                  <a:cubicBezTo>
                    <a:pt x="86" y="59"/>
                    <a:pt x="84" y="61"/>
                    <a:pt x="82" y="63"/>
                  </a:cubicBezTo>
                  <a:cubicBezTo>
                    <a:pt x="78" y="67"/>
                    <a:pt x="75" y="70"/>
                    <a:pt x="71" y="73"/>
                  </a:cubicBezTo>
                  <a:cubicBezTo>
                    <a:pt x="71" y="73"/>
                    <a:pt x="71" y="74"/>
                    <a:pt x="70" y="74"/>
                  </a:cubicBezTo>
                  <a:cubicBezTo>
                    <a:pt x="69" y="76"/>
                    <a:pt x="67" y="77"/>
                    <a:pt x="65" y="79"/>
                  </a:cubicBezTo>
                  <a:cubicBezTo>
                    <a:pt x="67" y="77"/>
                    <a:pt x="68" y="75"/>
                    <a:pt x="69" y="73"/>
                  </a:cubicBezTo>
                  <a:cubicBezTo>
                    <a:pt x="71" y="71"/>
                    <a:pt x="73" y="69"/>
                    <a:pt x="75" y="67"/>
                  </a:cubicBezTo>
                  <a:cubicBezTo>
                    <a:pt x="79" y="64"/>
                    <a:pt x="84" y="60"/>
                    <a:pt x="88" y="57"/>
                  </a:cubicBezTo>
                  <a:close/>
                  <a:moveTo>
                    <a:pt x="86" y="57"/>
                  </a:moveTo>
                  <a:cubicBezTo>
                    <a:pt x="87" y="55"/>
                    <a:pt x="89" y="54"/>
                    <a:pt x="90" y="53"/>
                  </a:cubicBezTo>
                  <a:cubicBezTo>
                    <a:pt x="90" y="53"/>
                    <a:pt x="90" y="53"/>
                    <a:pt x="90" y="54"/>
                  </a:cubicBezTo>
                  <a:cubicBezTo>
                    <a:pt x="88" y="55"/>
                    <a:pt x="87" y="56"/>
                    <a:pt x="86" y="57"/>
                  </a:cubicBezTo>
                  <a:close/>
                  <a:moveTo>
                    <a:pt x="105" y="58"/>
                  </a:moveTo>
                  <a:cubicBezTo>
                    <a:pt x="105" y="58"/>
                    <a:pt x="105" y="58"/>
                    <a:pt x="105" y="58"/>
                  </a:cubicBezTo>
                  <a:cubicBezTo>
                    <a:pt x="105" y="58"/>
                    <a:pt x="105" y="58"/>
                    <a:pt x="105" y="59"/>
                  </a:cubicBezTo>
                  <a:cubicBezTo>
                    <a:pt x="102" y="61"/>
                    <a:pt x="100" y="62"/>
                    <a:pt x="97" y="64"/>
                  </a:cubicBezTo>
                  <a:cubicBezTo>
                    <a:pt x="97" y="64"/>
                    <a:pt x="98" y="64"/>
                    <a:pt x="98" y="64"/>
                  </a:cubicBezTo>
                  <a:cubicBezTo>
                    <a:pt x="100" y="62"/>
                    <a:pt x="102" y="60"/>
                    <a:pt x="105" y="58"/>
                  </a:cubicBezTo>
                  <a:close/>
                  <a:moveTo>
                    <a:pt x="100" y="59"/>
                  </a:moveTo>
                  <a:cubicBezTo>
                    <a:pt x="100" y="59"/>
                    <a:pt x="100" y="58"/>
                    <a:pt x="101" y="58"/>
                  </a:cubicBezTo>
                  <a:cubicBezTo>
                    <a:pt x="102" y="57"/>
                    <a:pt x="103" y="57"/>
                    <a:pt x="104" y="56"/>
                  </a:cubicBezTo>
                  <a:cubicBezTo>
                    <a:pt x="103" y="57"/>
                    <a:pt x="101" y="58"/>
                    <a:pt x="100" y="59"/>
                  </a:cubicBezTo>
                  <a:close/>
                  <a:moveTo>
                    <a:pt x="86" y="81"/>
                  </a:moveTo>
                  <a:cubicBezTo>
                    <a:pt x="87" y="81"/>
                    <a:pt x="88" y="80"/>
                    <a:pt x="88" y="79"/>
                  </a:cubicBezTo>
                  <a:cubicBezTo>
                    <a:pt x="92" y="75"/>
                    <a:pt x="96" y="71"/>
                    <a:pt x="100" y="67"/>
                  </a:cubicBezTo>
                  <a:cubicBezTo>
                    <a:pt x="100" y="69"/>
                    <a:pt x="99" y="70"/>
                    <a:pt x="98" y="72"/>
                  </a:cubicBezTo>
                  <a:cubicBezTo>
                    <a:pt x="97" y="72"/>
                    <a:pt x="96" y="73"/>
                    <a:pt x="96" y="74"/>
                  </a:cubicBezTo>
                  <a:cubicBezTo>
                    <a:pt x="92" y="76"/>
                    <a:pt x="89" y="79"/>
                    <a:pt x="86" y="81"/>
                  </a:cubicBezTo>
                  <a:close/>
                  <a:moveTo>
                    <a:pt x="93" y="78"/>
                  </a:moveTo>
                  <a:cubicBezTo>
                    <a:pt x="90" y="81"/>
                    <a:pt x="87" y="84"/>
                    <a:pt x="85" y="86"/>
                  </a:cubicBezTo>
                  <a:cubicBezTo>
                    <a:pt x="85" y="86"/>
                    <a:pt x="85" y="85"/>
                    <a:pt x="85" y="85"/>
                  </a:cubicBezTo>
                  <a:cubicBezTo>
                    <a:pt x="86" y="84"/>
                    <a:pt x="88" y="83"/>
                    <a:pt x="89" y="82"/>
                  </a:cubicBezTo>
                  <a:cubicBezTo>
                    <a:pt x="90" y="80"/>
                    <a:pt x="92" y="79"/>
                    <a:pt x="93" y="78"/>
                  </a:cubicBezTo>
                  <a:close/>
                  <a:moveTo>
                    <a:pt x="92" y="73"/>
                  </a:moveTo>
                  <a:cubicBezTo>
                    <a:pt x="93" y="71"/>
                    <a:pt x="94" y="69"/>
                    <a:pt x="95" y="68"/>
                  </a:cubicBezTo>
                  <a:cubicBezTo>
                    <a:pt x="98" y="66"/>
                    <a:pt x="101" y="64"/>
                    <a:pt x="103" y="62"/>
                  </a:cubicBezTo>
                  <a:cubicBezTo>
                    <a:pt x="103" y="62"/>
                    <a:pt x="103" y="63"/>
                    <a:pt x="102" y="63"/>
                  </a:cubicBezTo>
                  <a:cubicBezTo>
                    <a:pt x="99" y="66"/>
                    <a:pt x="96" y="69"/>
                    <a:pt x="92" y="73"/>
                  </a:cubicBezTo>
                  <a:close/>
                  <a:moveTo>
                    <a:pt x="85" y="64"/>
                  </a:moveTo>
                  <a:cubicBezTo>
                    <a:pt x="84" y="65"/>
                    <a:pt x="83" y="66"/>
                    <a:pt x="82" y="66"/>
                  </a:cubicBezTo>
                  <a:cubicBezTo>
                    <a:pt x="82" y="66"/>
                    <a:pt x="82" y="66"/>
                    <a:pt x="82" y="66"/>
                  </a:cubicBezTo>
                  <a:cubicBezTo>
                    <a:pt x="83" y="65"/>
                    <a:pt x="84" y="64"/>
                    <a:pt x="85" y="64"/>
                  </a:cubicBezTo>
                  <a:cubicBezTo>
                    <a:pt x="85" y="64"/>
                    <a:pt x="85" y="64"/>
                    <a:pt x="85" y="64"/>
                  </a:cubicBezTo>
                  <a:close/>
                  <a:moveTo>
                    <a:pt x="89" y="65"/>
                  </a:moveTo>
                  <a:cubicBezTo>
                    <a:pt x="86" y="68"/>
                    <a:pt x="84" y="70"/>
                    <a:pt x="81" y="73"/>
                  </a:cubicBezTo>
                  <a:cubicBezTo>
                    <a:pt x="82" y="72"/>
                    <a:pt x="82" y="71"/>
                    <a:pt x="83" y="70"/>
                  </a:cubicBezTo>
                  <a:cubicBezTo>
                    <a:pt x="85" y="69"/>
                    <a:pt x="87" y="67"/>
                    <a:pt x="89" y="65"/>
                  </a:cubicBezTo>
                  <a:close/>
                  <a:moveTo>
                    <a:pt x="83" y="68"/>
                  </a:moveTo>
                  <a:cubicBezTo>
                    <a:pt x="82" y="68"/>
                    <a:pt x="82" y="68"/>
                    <a:pt x="82" y="69"/>
                  </a:cubicBezTo>
                  <a:cubicBezTo>
                    <a:pt x="81" y="70"/>
                    <a:pt x="79" y="71"/>
                    <a:pt x="78" y="72"/>
                  </a:cubicBezTo>
                  <a:cubicBezTo>
                    <a:pt x="78" y="71"/>
                    <a:pt x="79" y="71"/>
                    <a:pt x="79" y="70"/>
                  </a:cubicBezTo>
                  <a:cubicBezTo>
                    <a:pt x="80" y="69"/>
                    <a:pt x="81" y="69"/>
                    <a:pt x="83" y="68"/>
                  </a:cubicBezTo>
                  <a:close/>
                  <a:moveTo>
                    <a:pt x="78" y="74"/>
                  </a:moveTo>
                  <a:cubicBezTo>
                    <a:pt x="77" y="76"/>
                    <a:pt x="76" y="77"/>
                    <a:pt x="75" y="79"/>
                  </a:cubicBezTo>
                  <a:cubicBezTo>
                    <a:pt x="74" y="80"/>
                    <a:pt x="73" y="81"/>
                    <a:pt x="72" y="82"/>
                  </a:cubicBezTo>
                  <a:cubicBezTo>
                    <a:pt x="73" y="81"/>
                    <a:pt x="73" y="79"/>
                    <a:pt x="74" y="77"/>
                  </a:cubicBezTo>
                  <a:cubicBezTo>
                    <a:pt x="75" y="77"/>
                    <a:pt x="75" y="77"/>
                    <a:pt x="75" y="77"/>
                  </a:cubicBezTo>
                  <a:cubicBezTo>
                    <a:pt x="76" y="76"/>
                    <a:pt x="77" y="75"/>
                    <a:pt x="78" y="74"/>
                  </a:cubicBezTo>
                  <a:close/>
                  <a:moveTo>
                    <a:pt x="74" y="83"/>
                  </a:moveTo>
                  <a:cubicBezTo>
                    <a:pt x="76" y="81"/>
                    <a:pt x="79" y="78"/>
                    <a:pt x="82" y="76"/>
                  </a:cubicBezTo>
                  <a:cubicBezTo>
                    <a:pt x="82" y="76"/>
                    <a:pt x="82" y="77"/>
                    <a:pt x="82" y="77"/>
                  </a:cubicBezTo>
                  <a:cubicBezTo>
                    <a:pt x="78" y="80"/>
                    <a:pt x="75" y="82"/>
                    <a:pt x="72" y="85"/>
                  </a:cubicBezTo>
                  <a:cubicBezTo>
                    <a:pt x="72" y="84"/>
                    <a:pt x="73" y="84"/>
                    <a:pt x="74" y="83"/>
                  </a:cubicBezTo>
                  <a:close/>
                  <a:moveTo>
                    <a:pt x="81" y="75"/>
                  </a:moveTo>
                  <a:cubicBezTo>
                    <a:pt x="86" y="70"/>
                    <a:pt x="92" y="65"/>
                    <a:pt x="97" y="60"/>
                  </a:cubicBezTo>
                  <a:cubicBezTo>
                    <a:pt x="97" y="60"/>
                    <a:pt x="98" y="60"/>
                    <a:pt x="98" y="59"/>
                  </a:cubicBezTo>
                  <a:cubicBezTo>
                    <a:pt x="98" y="60"/>
                    <a:pt x="98" y="60"/>
                    <a:pt x="97" y="61"/>
                  </a:cubicBezTo>
                  <a:cubicBezTo>
                    <a:pt x="94" y="64"/>
                    <a:pt x="91" y="66"/>
                    <a:pt x="88" y="69"/>
                  </a:cubicBezTo>
                  <a:cubicBezTo>
                    <a:pt x="86" y="71"/>
                    <a:pt x="83" y="73"/>
                    <a:pt x="81" y="75"/>
                  </a:cubicBezTo>
                  <a:close/>
                  <a:moveTo>
                    <a:pt x="90" y="70"/>
                  </a:moveTo>
                  <a:cubicBezTo>
                    <a:pt x="92" y="69"/>
                    <a:pt x="93" y="67"/>
                    <a:pt x="94" y="66"/>
                  </a:cubicBezTo>
                  <a:cubicBezTo>
                    <a:pt x="94" y="67"/>
                    <a:pt x="94" y="67"/>
                    <a:pt x="94" y="67"/>
                  </a:cubicBezTo>
                  <a:cubicBezTo>
                    <a:pt x="93" y="68"/>
                    <a:pt x="91" y="69"/>
                    <a:pt x="90" y="70"/>
                  </a:cubicBezTo>
                  <a:cubicBezTo>
                    <a:pt x="90" y="70"/>
                    <a:pt x="90" y="70"/>
                    <a:pt x="90" y="70"/>
                  </a:cubicBezTo>
                  <a:close/>
                  <a:moveTo>
                    <a:pt x="97" y="58"/>
                  </a:moveTo>
                  <a:cubicBezTo>
                    <a:pt x="93" y="60"/>
                    <a:pt x="89" y="63"/>
                    <a:pt x="86" y="66"/>
                  </a:cubicBezTo>
                  <a:cubicBezTo>
                    <a:pt x="86" y="66"/>
                    <a:pt x="86" y="65"/>
                    <a:pt x="86" y="65"/>
                  </a:cubicBezTo>
                  <a:cubicBezTo>
                    <a:pt x="90" y="62"/>
                    <a:pt x="95" y="59"/>
                    <a:pt x="99" y="56"/>
                  </a:cubicBezTo>
                  <a:cubicBezTo>
                    <a:pt x="98" y="57"/>
                    <a:pt x="98" y="57"/>
                    <a:pt x="97" y="58"/>
                  </a:cubicBezTo>
                  <a:close/>
                  <a:moveTo>
                    <a:pt x="70" y="69"/>
                  </a:moveTo>
                  <a:cubicBezTo>
                    <a:pt x="69" y="69"/>
                    <a:pt x="69" y="70"/>
                    <a:pt x="69" y="70"/>
                  </a:cubicBezTo>
                  <a:cubicBezTo>
                    <a:pt x="68" y="71"/>
                    <a:pt x="67" y="72"/>
                    <a:pt x="65" y="73"/>
                  </a:cubicBezTo>
                  <a:cubicBezTo>
                    <a:pt x="66" y="73"/>
                    <a:pt x="66" y="72"/>
                    <a:pt x="66" y="72"/>
                  </a:cubicBezTo>
                  <a:cubicBezTo>
                    <a:pt x="67" y="71"/>
                    <a:pt x="68" y="70"/>
                    <a:pt x="70" y="69"/>
                  </a:cubicBezTo>
                  <a:close/>
                  <a:moveTo>
                    <a:pt x="69" y="67"/>
                  </a:moveTo>
                  <a:cubicBezTo>
                    <a:pt x="70" y="66"/>
                    <a:pt x="71" y="64"/>
                    <a:pt x="73" y="62"/>
                  </a:cubicBezTo>
                  <a:cubicBezTo>
                    <a:pt x="73" y="62"/>
                    <a:pt x="73" y="62"/>
                    <a:pt x="73" y="62"/>
                  </a:cubicBezTo>
                  <a:cubicBezTo>
                    <a:pt x="73" y="63"/>
                    <a:pt x="72" y="64"/>
                    <a:pt x="72" y="65"/>
                  </a:cubicBezTo>
                  <a:cubicBezTo>
                    <a:pt x="71" y="66"/>
                    <a:pt x="70" y="67"/>
                    <a:pt x="69" y="67"/>
                  </a:cubicBezTo>
                  <a:close/>
                  <a:moveTo>
                    <a:pt x="73" y="67"/>
                  </a:moveTo>
                  <a:cubicBezTo>
                    <a:pt x="73" y="66"/>
                    <a:pt x="73" y="66"/>
                    <a:pt x="73" y="66"/>
                  </a:cubicBezTo>
                  <a:cubicBezTo>
                    <a:pt x="75" y="65"/>
                    <a:pt x="77" y="63"/>
                    <a:pt x="78" y="62"/>
                  </a:cubicBezTo>
                  <a:cubicBezTo>
                    <a:pt x="76" y="63"/>
                    <a:pt x="75" y="65"/>
                    <a:pt x="73" y="67"/>
                  </a:cubicBezTo>
                  <a:close/>
                  <a:moveTo>
                    <a:pt x="72" y="60"/>
                  </a:moveTo>
                  <a:cubicBezTo>
                    <a:pt x="71" y="61"/>
                    <a:pt x="69" y="63"/>
                    <a:pt x="68" y="65"/>
                  </a:cubicBezTo>
                  <a:cubicBezTo>
                    <a:pt x="65" y="67"/>
                    <a:pt x="62" y="70"/>
                    <a:pt x="59" y="73"/>
                  </a:cubicBezTo>
                  <a:cubicBezTo>
                    <a:pt x="60" y="72"/>
                    <a:pt x="61" y="70"/>
                    <a:pt x="62" y="69"/>
                  </a:cubicBezTo>
                  <a:cubicBezTo>
                    <a:pt x="66" y="65"/>
                    <a:pt x="70" y="61"/>
                    <a:pt x="75" y="57"/>
                  </a:cubicBezTo>
                  <a:cubicBezTo>
                    <a:pt x="74" y="58"/>
                    <a:pt x="73" y="59"/>
                    <a:pt x="72" y="60"/>
                  </a:cubicBezTo>
                  <a:close/>
                  <a:moveTo>
                    <a:pt x="60" y="68"/>
                  </a:moveTo>
                  <a:cubicBezTo>
                    <a:pt x="60" y="69"/>
                    <a:pt x="59" y="69"/>
                    <a:pt x="58" y="70"/>
                  </a:cubicBezTo>
                  <a:cubicBezTo>
                    <a:pt x="58" y="69"/>
                    <a:pt x="58" y="68"/>
                    <a:pt x="58" y="67"/>
                  </a:cubicBezTo>
                  <a:cubicBezTo>
                    <a:pt x="60" y="66"/>
                    <a:pt x="61" y="65"/>
                    <a:pt x="62" y="64"/>
                  </a:cubicBezTo>
                  <a:cubicBezTo>
                    <a:pt x="63" y="63"/>
                    <a:pt x="63" y="63"/>
                    <a:pt x="64" y="62"/>
                  </a:cubicBezTo>
                  <a:cubicBezTo>
                    <a:pt x="65" y="62"/>
                    <a:pt x="65" y="61"/>
                    <a:pt x="66" y="60"/>
                  </a:cubicBezTo>
                  <a:cubicBezTo>
                    <a:pt x="64" y="63"/>
                    <a:pt x="62" y="65"/>
                    <a:pt x="60" y="68"/>
                  </a:cubicBezTo>
                  <a:close/>
                  <a:moveTo>
                    <a:pt x="67" y="68"/>
                  </a:moveTo>
                  <a:cubicBezTo>
                    <a:pt x="66" y="69"/>
                    <a:pt x="65" y="70"/>
                    <a:pt x="64" y="72"/>
                  </a:cubicBezTo>
                  <a:cubicBezTo>
                    <a:pt x="62" y="74"/>
                    <a:pt x="59" y="76"/>
                    <a:pt x="57" y="79"/>
                  </a:cubicBezTo>
                  <a:cubicBezTo>
                    <a:pt x="57" y="79"/>
                    <a:pt x="57" y="79"/>
                    <a:pt x="57" y="78"/>
                  </a:cubicBezTo>
                  <a:cubicBezTo>
                    <a:pt x="60" y="75"/>
                    <a:pt x="63" y="72"/>
                    <a:pt x="67" y="68"/>
                  </a:cubicBezTo>
                  <a:close/>
                  <a:moveTo>
                    <a:pt x="64" y="77"/>
                  </a:moveTo>
                  <a:cubicBezTo>
                    <a:pt x="63" y="79"/>
                    <a:pt x="62" y="81"/>
                    <a:pt x="60" y="83"/>
                  </a:cubicBezTo>
                  <a:cubicBezTo>
                    <a:pt x="59" y="84"/>
                    <a:pt x="58" y="85"/>
                    <a:pt x="58" y="85"/>
                  </a:cubicBezTo>
                  <a:cubicBezTo>
                    <a:pt x="59" y="84"/>
                    <a:pt x="60" y="82"/>
                    <a:pt x="61" y="80"/>
                  </a:cubicBezTo>
                  <a:cubicBezTo>
                    <a:pt x="62" y="79"/>
                    <a:pt x="63" y="78"/>
                    <a:pt x="64" y="77"/>
                  </a:cubicBezTo>
                  <a:close/>
                  <a:moveTo>
                    <a:pt x="58" y="90"/>
                  </a:moveTo>
                  <a:cubicBezTo>
                    <a:pt x="58" y="90"/>
                    <a:pt x="58" y="89"/>
                    <a:pt x="59" y="88"/>
                  </a:cubicBezTo>
                  <a:cubicBezTo>
                    <a:pt x="59" y="88"/>
                    <a:pt x="59" y="88"/>
                    <a:pt x="59" y="88"/>
                  </a:cubicBezTo>
                  <a:cubicBezTo>
                    <a:pt x="59" y="88"/>
                    <a:pt x="60" y="88"/>
                    <a:pt x="60" y="87"/>
                  </a:cubicBezTo>
                  <a:cubicBezTo>
                    <a:pt x="60" y="87"/>
                    <a:pt x="60" y="87"/>
                    <a:pt x="60" y="87"/>
                  </a:cubicBezTo>
                  <a:cubicBezTo>
                    <a:pt x="62" y="85"/>
                    <a:pt x="64" y="82"/>
                    <a:pt x="67" y="80"/>
                  </a:cubicBezTo>
                  <a:cubicBezTo>
                    <a:pt x="70" y="78"/>
                    <a:pt x="72" y="75"/>
                    <a:pt x="75" y="73"/>
                  </a:cubicBezTo>
                  <a:cubicBezTo>
                    <a:pt x="75" y="74"/>
                    <a:pt x="74" y="75"/>
                    <a:pt x="74" y="76"/>
                  </a:cubicBezTo>
                  <a:cubicBezTo>
                    <a:pt x="68" y="81"/>
                    <a:pt x="63" y="86"/>
                    <a:pt x="57" y="91"/>
                  </a:cubicBezTo>
                  <a:cubicBezTo>
                    <a:pt x="57" y="91"/>
                    <a:pt x="58" y="90"/>
                    <a:pt x="58" y="90"/>
                  </a:cubicBezTo>
                  <a:close/>
                  <a:moveTo>
                    <a:pt x="67" y="115"/>
                  </a:moveTo>
                  <a:cubicBezTo>
                    <a:pt x="67" y="115"/>
                    <a:pt x="67" y="114"/>
                    <a:pt x="66" y="113"/>
                  </a:cubicBezTo>
                  <a:cubicBezTo>
                    <a:pt x="67" y="113"/>
                    <a:pt x="67" y="113"/>
                    <a:pt x="67" y="113"/>
                  </a:cubicBezTo>
                  <a:cubicBezTo>
                    <a:pt x="68" y="113"/>
                    <a:pt x="68" y="114"/>
                    <a:pt x="68" y="114"/>
                  </a:cubicBezTo>
                  <a:cubicBezTo>
                    <a:pt x="67" y="114"/>
                    <a:pt x="67" y="115"/>
                    <a:pt x="67" y="115"/>
                  </a:cubicBezTo>
                  <a:close/>
                  <a:moveTo>
                    <a:pt x="68" y="133"/>
                  </a:moveTo>
                  <a:cubicBezTo>
                    <a:pt x="67" y="134"/>
                    <a:pt x="67" y="135"/>
                    <a:pt x="66" y="135"/>
                  </a:cubicBezTo>
                  <a:cubicBezTo>
                    <a:pt x="66" y="135"/>
                    <a:pt x="66" y="135"/>
                    <a:pt x="66" y="135"/>
                  </a:cubicBezTo>
                  <a:cubicBezTo>
                    <a:pt x="66" y="134"/>
                    <a:pt x="67" y="134"/>
                    <a:pt x="67" y="133"/>
                  </a:cubicBezTo>
                  <a:cubicBezTo>
                    <a:pt x="67" y="133"/>
                    <a:pt x="67" y="133"/>
                    <a:pt x="67" y="133"/>
                  </a:cubicBezTo>
                  <a:cubicBezTo>
                    <a:pt x="67" y="133"/>
                    <a:pt x="67" y="133"/>
                    <a:pt x="68" y="133"/>
                  </a:cubicBezTo>
                  <a:close/>
                  <a:moveTo>
                    <a:pt x="64" y="150"/>
                  </a:moveTo>
                  <a:cubicBezTo>
                    <a:pt x="64" y="150"/>
                    <a:pt x="64" y="149"/>
                    <a:pt x="63" y="149"/>
                  </a:cubicBezTo>
                  <a:cubicBezTo>
                    <a:pt x="64" y="148"/>
                    <a:pt x="64" y="147"/>
                    <a:pt x="65" y="146"/>
                  </a:cubicBezTo>
                  <a:cubicBezTo>
                    <a:pt x="65" y="147"/>
                    <a:pt x="65" y="147"/>
                    <a:pt x="65" y="148"/>
                  </a:cubicBezTo>
                  <a:cubicBezTo>
                    <a:pt x="65" y="148"/>
                    <a:pt x="64" y="149"/>
                    <a:pt x="64" y="150"/>
                  </a:cubicBezTo>
                  <a:close/>
                  <a:moveTo>
                    <a:pt x="64" y="163"/>
                  </a:moveTo>
                  <a:cubicBezTo>
                    <a:pt x="64" y="163"/>
                    <a:pt x="64" y="163"/>
                    <a:pt x="63" y="163"/>
                  </a:cubicBezTo>
                  <a:cubicBezTo>
                    <a:pt x="63" y="163"/>
                    <a:pt x="63" y="163"/>
                    <a:pt x="63" y="163"/>
                  </a:cubicBezTo>
                  <a:cubicBezTo>
                    <a:pt x="63" y="162"/>
                    <a:pt x="64" y="162"/>
                    <a:pt x="64" y="162"/>
                  </a:cubicBezTo>
                  <a:cubicBezTo>
                    <a:pt x="64" y="162"/>
                    <a:pt x="64" y="162"/>
                    <a:pt x="64" y="163"/>
                  </a:cubicBezTo>
                  <a:close/>
                  <a:moveTo>
                    <a:pt x="65" y="122"/>
                  </a:moveTo>
                  <a:cubicBezTo>
                    <a:pt x="65" y="121"/>
                    <a:pt x="65" y="121"/>
                    <a:pt x="65" y="121"/>
                  </a:cubicBezTo>
                  <a:cubicBezTo>
                    <a:pt x="65" y="121"/>
                    <a:pt x="65" y="120"/>
                    <a:pt x="65" y="120"/>
                  </a:cubicBezTo>
                  <a:cubicBezTo>
                    <a:pt x="65" y="120"/>
                    <a:pt x="65" y="120"/>
                    <a:pt x="65" y="121"/>
                  </a:cubicBezTo>
                  <a:cubicBezTo>
                    <a:pt x="65" y="121"/>
                    <a:pt x="65" y="121"/>
                    <a:pt x="65" y="122"/>
                  </a:cubicBezTo>
                  <a:close/>
                  <a:moveTo>
                    <a:pt x="65" y="110"/>
                  </a:moveTo>
                  <a:cubicBezTo>
                    <a:pt x="66" y="109"/>
                    <a:pt x="66" y="109"/>
                    <a:pt x="67" y="108"/>
                  </a:cubicBezTo>
                  <a:cubicBezTo>
                    <a:pt x="67" y="109"/>
                    <a:pt x="67" y="110"/>
                    <a:pt x="67" y="111"/>
                  </a:cubicBezTo>
                  <a:cubicBezTo>
                    <a:pt x="67" y="111"/>
                    <a:pt x="66" y="111"/>
                    <a:pt x="66" y="112"/>
                  </a:cubicBezTo>
                  <a:cubicBezTo>
                    <a:pt x="66" y="111"/>
                    <a:pt x="66" y="110"/>
                    <a:pt x="65" y="110"/>
                  </a:cubicBezTo>
                  <a:close/>
                  <a:moveTo>
                    <a:pt x="67" y="86"/>
                  </a:moveTo>
                  <a:cubicBezTo>
                    <a:pt x="67" y="86"/>
                    <a:pt x="67" y="86"/>
                    <a:pt x="67" y="86"/>
                  </a:cubicBezTo>
                  <a:cubicBezTo>
                    <a:pt x="67" y="86"/>
                    <a:pt x="67" y="86"/>
                    <a:pt x="67" y="86"/>
                  </a:cubicBezTo>
                  <a:cubicBezTo>
                    <a:pt x="67" y="85"/>
                    <a:pt x="66" y="85"/>
                    <a:pt x="66" y="85"/>
                  </a:cubicBezTo>
                  <a:cubicBezTo>
                    <a:pt x="67" y="84"/>
                    <a:pt x="69" y="82"/>
                    <a:pt x="70" y="81"/>
                  </a:cubicBezTo>
                  <a:cubicBezTo>
                    <a:pt x="70" y="82"/>
                    <a:pt x="69" y="83"/>
                    <a:pt x="69" y="83"/>
                  </a:cubicBezTo>
                  <a:cubicBezTo>
                    <a:pt x="68" y="84"/>
                    <a:pt x="68" y="85"/>
                    <a:pt x="67" y="86"/>
                  </a:cubicBezTo>
                  <a:close/>
                  <a:moveTo>
                    <a:pt x="65" y="93"/>
                  </a:moveTo>
                  <a:cubicBezTo>
                    <a:pt x="66" y="94"/>
                    <a:pt x="66" y="96"/>
                    <a:pt x="66" y="97"/>
                  </a:cubicBezTo>
                  <a:cubicBezTo>
                    <a:pt x="65" y="98"/>
                    <a:pt x="64" y="98"/>
                    <a:pt x="63" y="99"/>
                  </a:cubicBezTo>
                  <a:cubicBezTo>
                    <a:pt x="63" y="97"/>
                    <a:pt x="63" y="97"/>
                    <a:pt x="63" y="97"/>
                  </a:cubicBezTo>
                  <a:cubicBezTo>
                    <a:pt x="64" y="96"/>
                    <a:pt x="65" y="94"/>
                    <a:pt x="65" y="93"/>
                  </a:cubicBezTo>
                  <a:cubicBezTo>
                    <a:pt x="65" y="93"/>
                    <a:pt x="65" y="93"/>
                    <a:pt x="65" y="93"/>
                  </a:cubicBezTo>
                  <a:close/>
                  <a:moveTo>
                    <a:pt x="63" y="131"/>
                  </a:moveTo>
                  <a:cubicBezTo>
                    <a:pt x="63" y="132"/>
                    <a:pt x="63" y="132"/>
                    <a:pt x="62" y="132"/>
                  </a:cubicBezTo>
                  <a:cubicBezTo>
                    <a:pt x="62" y="132"/>
                    <a:pt x="62" y="131"/>
                    <a:pt x="62" y="130"/>
                  </a:cubicBezTo>
                  <a:cubicBezTo>
                    <a:pt x="62" y="130"/>
                    <a:pt x="62" y="129"/>
                    <a:pt x="62" y="129"/>
                  </a:cubicBezTo>
                  <a:cubicBezTo>
                    <a:pt x="63" y="129"/>
                    <a:pt x="63" y="130"/>
                    <a:pt x="63" y="131"/>
                  </a:cubicBezTo>
                  <a:close/>
                  <a:moveTo>
                    <a:pt x="63" y="159"/>
                  </a:moveTo>
                  <a:cubicBezTo>
                    <a:pt x="63" y="159"/>
                    <a:pt x="63" y="159"/>
                    <a:pt x="63" y="159"/>
                  </a:cubicBezTo>
                  <a:cubicBezTo>
                    <a:pt x="63" y="160"/>
                    <a:pt x="62" y="160"/>
                    <a:pt x="62" y="161"/>
                  </a:cubicBezTo>
                  <a:cubicBezTo>
                    <a:pt x="62" y="160"/>
                    <a:pt x="62" y="160"/>
                    <a:pt x="62" y="160"/>
                  </a:cubicBezTo>
                  <a:cubicBezTo>
                    <a:pt x="62" y="159"/>
                    <a:pt x="63" y="159"/>
                    <a:pt x="63" y="159"/>
                  </a:cubicBezTo>
                  <a:close/>
                  <a:moveTo>
                    <a:pt x="64" y="168"/>
                  </a:moveTo>
                  <a:cubicBezTo>
                    <a:pt x="64" y="169"/>
                    <a:pt x="65" y="170"/>
                    <a:pt x="66" y="171"/>
                  </a:cubicBezTo>
                  <a:cubicBezTo>
                    <a:pt x="66" y="171"/>
                    <a:pt x="66" y="171"/>
                    <a:pt x="66" y="171"/>
                  </a:cubicBezTo>
                  <a:cubicBezTo>
                    <a:pt x="65" y="172"/>
                    <a:pt x="65" y="172"/>
                    <a:pt x="65" y="172"/>
                  </a:cubicBezTo>
                  <a:cubicBezTo>
                    <a:pt x="64" y="171"/>
                    <a:pt x="64" y="170"/>
                    <a:pt x="63" y="169"/>
                  </a:cubicBezTo>
                  <a:cubicBezTo>
                    <a:pt x="63" y="168"/>
                    <a:pt x="63" y="168"/>
                    <a:pt x="64" y="168"/>
                  </a:cubicBezTo>
                  <a:close/>
                  <a:moveTo>
                    <a:pt x="65" y="153"/>
                  </a:moveTo>
                  <a:cubicBezTo>
                    <a:pt x="65" y="153"/>
                    <a:pt x="65" y="152"/>
                    <a:pt x="64" y="152"/>
                  </a:cubicBezTo>
                  <a:cubicBezTo>
                    <a:pt x="65" y="151"/>
                    <a:pt x="65" y="151"/>
                    <a:pt x="66" y="150"/>
                  </a:cubicBezTo>
                  <a:cubicBezTo>
                    <a:pt x="66" y="151"/>
                    <a:pt x="66" y="152"/>
                    <a:pt x="66" y="153"/>
                  </a:cubicBezTo>
                  <a:cubicBezTo>
                    <a:pt x="66" y="153"/>
                    <a:pt x="65" y="153"/>
                    <a:pt x="65" y="153"/>
                  </a:cubicBezTo>
                  <a:close/>
                  <a:moveTo>
                    <a:pt x="66" y="124"/>
                  </a:moveTo>
                  <a:cubicBezTo>
                    <a:pt x="66" y="124"/>
                    <a:pt x="66" y="124"/>
                    <a:pt x="66" y="123"/>
                  </a:cubicBezTo>
                  <a:cubicBezTo>
                    <a:pt x="67" y="124"/>
                    <a:pt x="67" y="124"/>
                    <a:pt x="67" y="125"/>
                  </a:cubicBezTo>
                  <a:cubicBezTo>
                    <a:pt x="67" y="125"/>
                    <a:pt x="67" y="125"/>
                    <a:pt x="66" y="126"/>
                  </a:cubicBezTo>
                  <a:cubicBezTo>
                    <a:pt x="66" y="125"/>
                    <a:pt x="66" y="125"/>
                    <a:pt x="66" y="124"/>
                  </a:cubicBezTo>
                  <a:close/>
                  <a:moveTo>
                    <a:pt x="67" y="179"/>
                  </a:moveTo>
                  <a:cubicBezTo>
                    <a:pt x="67" y="179"/>
                    <a:pt x="67" y="179"/>
                    <a:pt x="67" y="179"/>
                  </a:cubicBezTo>
                  <a:cubicBezTo>
                    <a:pt x="67" y="180"/>
                    <a:pt x="68" y="180"/>
                    <a:pt x="68" y="179"/>
                  </a:cubicBezTo>
                  <a:cubicBezTo>
                    <a:pt x="68" y="179"/>
                    <a:pt x="68" y="179"/>
                    <a:pt x="68" y="179"/>
                  </a:cubicBezTo>
                  <a:cubicBezTo>
                    <a:pt x="68" y="180"/>
                    <a:pt x="67" y="180"/>
                    <a:pt x="67" y="180"/>
                  </a:cubicBezTo>
                  <a:cubicBezTo>
                    <a:pt x="67" y="180"/>
                    <a:pt x="66" y="179"/>
                    <a:pt x="66" y="178"/>
                  </a:cubicBezTo>
                  <a:cubicBezTo>
                    <a:pt x="66" y="179"/>
                    <a:pt x="66" y="179"/>
                    <a:pt x="67" y="179"/>
                  </a:cubicBezTo>
                  <a:close/>
                  <a:moveTo>
                    <a:pt x="67" y="170"/>
                  </a:moveTo>
                  <a:cubicBezTo>
                    <a:pt x="67" y="169"/>
                    <a:pt x="67" y="169"/>
                    <a:pt x="67" y="168"/>
                  </a:cubicBezTo>
                  <a:cubicBezTo>
                    <a:pt x="67" y="167"/>
                    <a:pt x="67" y="167"/>
                    <a:pt x="67" y="167"/>
                  </a:cubicBezTo>
                  <a:cubicBezTo>
                    <a:pt x="68" y="167"/>
                    <a:pt x="68" y="167"/>
                    <a:pt x="69" y="167"/>
                  </a:cubicBezTo>
                  <a:cubicBezTo>
                    <a:pt x="69" y="168"/>
                    <a:pt x="69" y="168"/>
                    <a:pt x="69" y="169"/>
                  </a:cubicBezTo>
                  <a:cubicBezTo>
                    <a:pt x="69" y="169"/>
                    <a:pt x="68" y="170"/>
                    <a:pt x="68" y="170"/>
                  </a:cubicBezTo>
                  <a:cubicBezTo>
                    <a:pt x="68" y="170"/>
                    <a:pt x="68" y="170"/>
                    <a:pt x="67" y="170"/>
                  </a:cubicBezTo>
                  <a:close/>
                  <a:moveTo>
                    <a:pt x="68" y="145"/>
                  </a:moveTo>
                  <a:cubicBezTo>
                    <a:pt x="68" y="144"/>
                    <a:pt x="68" y="144"/>
                    <a:pt x="68" y="143"/>
                  </a:cubicBezTo>
                  <a:cubicBezTo>
                    <a:pt x="69" y="143"/>
                    <a:pt x="70" y="142"/>
                    <a:pt x="71" y="142"/>
                  </a:cubicBezTo>
                  <a:cubicBezTo>
                    <a:pt x="71" y="142"/>
                    <a:pt x="71" y="142"/>
                    <a:pt x="71" y="142"/>
                  </a:cubicBezTo>
                  <a:cubicBezTo>
                    <a:pt x="70" y="143"/>
                    <a:pt x="69" y="144"/>
                    <a:pt x="68" y="145"/>
                  </a:cubicBezTo>
                  <a:close/>
                  <a:moveTo>
                    <a:pt x="68" y="90"/>
                  </a:moveTo>
                  <a:cubicBezTo>
                    <a:pt x="71" y="88"/>
                    <a:pt x="74" y="85"/>
                    <a:pt x="77" y="83"/>
                  </a:cubicBezTo>
                  <a:cubicBezTo>
                    <a:pt x="74" y="86"/>
                    <a:pt x="72" y="90"/>
                    <a:pt x="69" y="94"/>
                  </a:cubicBezTo>
                  <a:cubicBezTo>
                    <a:pt x="69" y="93"/>
                    <a:pt x="68" y="92"/>
                    <a:pt x="68" y="90"/>
                  </a:cubicBezTo>
                  <a:close/>
                  <a:moveTo>
                    <a:pt x="83" y="77"/>
                  </a:moveTo>
                  <a:cubicBezTo>
                    <a:pt x="86" y="75"/>
                    <a:pt x="89" y="73"/>
                    <a:pt x="92" y="71"/>
                  </a:cubicBezTo>
                  <a:cubicBezTo>
                    <a:pt x="90" y="73"/>
                    <a:pt x="89" y="75"/>
                    <a:pt x="87" y="78"/>
                  </a:cubicBezTo>
                  <a:cubicBezTo>
                    <a:pt x="83" y="82"/>
                    <a:pt x="78" y="86"/>
                    <a:pt x="74" y="90"/>
                  </a:cubicBezTo>
                  <a:cubicBezTo>
                    <a:pt x="77" y="86"/>
                    <a:pt x="80" y="82"/>
                    <a:pt x="83" y="77"/>
                  </a:cubicBezTo>
                  <a:close/>
                  <a:moveTo>
                    <a:pt x="78" y="104"/>
                  </a:moveTo>
                  <a:cubicBezTo>
                    <a:pt x="81" y="101"/>
                    <a:pt x="84" y="98"/>
                    <a:pt x="87" y="95"/>
                  </a:cubicBezTo>
                  <a:cubicBezTo>
                    <a:pt x="85" y="100"/>
                    <a:pt x="82" y="104"/>
                    <a:pt x="79" y="108"/>
                  </a:cubicBezTo>
                  <a:cubicBezTo>
                    <a:pt x="78" y="109"/>
                    <a:pt x="76" y="110"/>
                    <a:pt x="75" y="111"/>
                  </a:cubicBezTo>
                  <a:cubicBezTo>
                    <a:pt x="76" y="109"/>
                    <a:pt x="77" y="107"/>
                    <a:pt x="78" y="105"/>
                  </a:cubicBezTo>
                  <a:cubicBezTo>
                    <a:pt x="78" y="104"/>
                    <a:pt x="78" y="104"/>
                    <a:pt x="78" y="104"/>
                  </a:cubicBezTo>
                  <a:close/>
                  <a:moveTo>
                    <a:pt x="93" y="90"/>
                  </a:moveTo>
                  <a:cubicBezTo>
                    <a:pt x="97" y="87"/>
                    <a:pt x="100" y="84"/>
                    <a:pt x="103" y="80"/>
                  </a:cubicBezTo>
                  <a:cubicBezTo>
                    <a:pt x="104" y="80"/>
                    <a:pt x="104" y="80"/>
                    <a:pt x="104" y="80"/>
                  </a:cubicBezTo>
                  <a:cubicBezTo>
                    <a:pt x="99" y="86"/>
                    <a:pt x="93" y="93"/>
                    <a:pt x="87" y="99"/>
                  </a:cubicBezTo>
                  <a:cubicBezTo>
                    <a:pt x="87" y="100"/>
                    <a:pt x="86" y="101"/>
                    <a:pt x="85" y="102"/>
                  </a:cubicBezTo>
                  <a:cubicBezTo>
                    <a:pt x="88" y="98"/>
                    <a:pt x="90" y="94"/>
                    <a:pt x="93" y="90"/>
                  </a:cubicBezTo>
                  <a:close/>
                  <a:moveTo>
                    <a:pt x="101" y="79"/>
                  </a:moveTo>
                  <a:cubicBezTo>
                    <a:pt x="102" y="78"/>
                    <a:pt x="102" y="77"/>
                    <a:pt x="103" y="77"/>
                  </a:cubicBezTo>
                  <a:cubicBezTo>
                    <a:pt x="103" y="77"/>
                    <a:pt x="103" y="77"/>
                    <a:pt x="103" y="77"/>
                  </a:cubicBezTo>
                  <a:cubicBezTo>
                    <a:pt x="103" y="77"/>
                    <a:pt x="103" y="77"/>
                    <a:pt x="104" y="77"/>
                  </a:cubicBezTo>
                  <a:cubicBezTo>
                    <a:pt x="103" y="78"/>
                    <a:pt x="102" y="78"/>
                    <a:pt x="101" y="79"/>
                  </a:cubicBezTo>
                  <a:close/>
                  <a:moveTo>
                    <a:pt x="102" y="68"/>
                  </a:moveTo>
                  <a:cubicBezTo>
                    <a:pt x="103" y="67"/>
                    <a:pt x="103" y="65"/>
                    <a:pt x="104" y="64"/>
                  </a:cubicBezTo>
                  <a:cubicBezTo>
                    <a:pt x="108" y="61"/>
                    <a:pt x="112" y="57"/>
                    <a:pt x="116" y="54"/>
                  </a:cubicBezTo>
                  <a:cubicBezTo>
                    <a:pt x="116" y="54"/>
                    <a:pt x="116" y="55"/>
                    <a:pt x="116" y="55"/>
                  </a:cubicBezTo>
                  <a:cubicBezTo>
                    <a:pt x="116" y="55"/>
                    <a:pt x="115" y="55"/>
                    <a:pt x="115" y="55"/>
                  </a:cubicBezTo>
                  <a:cubicBezTo>
                    <a:pt x="111" y="59"/>
                    <a:pt x="106" y="63"/>
                    <a:pt x="102" y="68"/>
                  </a:cubicBezTo>
                  <a:close/>
                  <a:moveTo>
                    <a:pt x="106" y="60"/>
                  </a:moveTo>
                  <a:cubicBezTo>
                    <a:pt x="106" y="60"/>
                    <a:pt x="106" y="60"/>
                    <a:pt x="106" y="60"/>
                  </a:cubicBezTo>
                  <a:cubicBezTo>
                    <a:pt x="107" y="59"/>
                    <a:pt x="108" y="58"/>
                    <a:pt x="110" y="57"/>
                  </a:cubicBezTo>
                  <a:cubicBezTo>
                    <a:pt x="108" y="58"/>
                    <a:pt x="107" y="59"/>
                    <a:pt x="106" y="60"/>
                  </a:cubicBezTo>
                  <a:close/>
                  <a:moveTo>
                    <a:pt x="107" y="57"/>
                  </a:moveTo>
                  <a:cubicBezTo>
                    <a:pt x="107" y="57"/>
                    <a:pt x="107" y="56"/>
                    <a:pt x="108" y="56"/>
                  </a:cubicBezTo>
                  <a:cubicBezTo>
                    <a:pt x="108" y="56"/>
                    <a:pt x="108" y="56"/>
                    <a:pt x="108" y="55"/>
                  </a:cubicBezTo>
                  <a:cubicBezTo>
                    <a:pt x="108" y="55"/>
                    <a:pt x="108" y="55"/>
                    <a:pt x="108" y="55"/>
                  </a:cubicBezTo>
                  <a:cubicBezTo>
                    <a:pt x="109" y="54"/>
                    <a:pt x="110" y="54"/>
                    <a:pt x="112" y="54"/>
                  </a:cubicBezTo>
                  <a:cubicBezTo>
                    <a:pt x="110" y="55"/>
                    <a:pt x="109" y="56"/>
                    <a:pt x="107" y="57"/>
                  </a:cubicBezTo>
                  <a:close/>
                  <a:moveTo>
                    <a:pt x="101" y="53"/>
                  </a:moveTo>
                  <a:cubicBezTo>
                    <a:pt x="97" y="56"/>
                    <a:pt x="92" y="59"/>
                    <a:pt x="88" y="62"/>
                  </a:cubicBezTo>
                  <a:cubicBezTo>
                    <a:pt x="88" y="62"/>
                    <a:pt x="88" y="61"/>
                    <a:pt x="88" y="61"/>
                  </a:cubicBezTo>
                  <a:cubicBezTo>
                    <a:pt x="93" y="57"/>
                    <a:pt x="98" y="53"/>
                    <a:pt x="103" y="49"/>
                  </a:cubicBezTo>
                  <a:cubicBezTo>
                    <a:pt x="102" y="50"/>
                    <a:pt x="102" y="52"/>
                    <a:pt x="101" y="53"/>
                  </a:cubicBezTo>
                  <a:close/>
                  <a:moveTo>
                    <a:pt x="90" y="57"/>
                  </a:moveTo>
                  <a:cubicBezTo>
                    <a:pt x="90" y="57"/>
                    <a:pt x="90" y="56"/>
                    <a:pt x="90" y="56"/>
                  </a:cubicBezTo>
                  <a:cubicBezTo>
                    <a:pt x="94" y="52"/>
                    <a:pt x="99" y="49"/>
                    <a:pt x="104" y="46"/>
                  </a:cubicBezTo>
                  <a:cubicBezTo>
                    <a:pt x="104" y="46"/>
                    <a:pt x="104" y="46"/>
                    <a:pt x="104" y="46"/>
                  </a:cubicBezTo>
                  <a:cubicBezTo>
                    <a:pt x="99" y="50"/>
                    <a:pt x="95" y="53"/>
                    <a:pt x="90" y="57"/>
                  </a:cubicBezTo>
                  <a:close/>
                  <a:moveTo>
                    <a:pt x="76" y="54"/>
                  </a:moveTo>
                  <a:cubicBezTo>
                    <a:pt x="73" y="56"/>
                    <a:pt x="70" y="59"/>
                    <a:pt x="67" y="62"/>
                  </a:cubicBezTo>
                  <a:cubicBezTo>
                    <a:pt x="70" y="59"/>
                    <a:pt x="72" y="56"/>
                    <a:pt x="75" y="53"/>
                  </a:cubicBezTo>
                  <a:cubicBezTo>
                    <a:pt x="75" y="53"/>
                    <a:pt x="76" y="53"/>
                    <a:pt x="76" y="53"/>
                  </a:cubicBezTo>
                  <a:cubicBezTo>
                    <a:pt x="76" y="53"/>
                    <a:pt x="76" y="53"/>
                    <a:pt x="76" y="54"/>
                  </a:cubicBezTo>
                  <a:close/>
                  <a:moveTo>
                    <a:pt x="61" y="63"/>
                  </a:moveTo>
                  <a:cubicBezTo>
                    <a:pt x="60" y="63"/>
                    <a:pt x="59" y="64"/>
                    <a:pt x="58" y="65"/>
                  </a:cubicBezTo>
                  <a:cubicBezTo>
                    <a:pt x="58" y="65"/>
                    <a:pt x="58" y="65"/>
                    <a:pt x="58" y="64"/>
                  </a:cubicBezTo>
                  <a:cubicBezTo>
                    <a:pt x="62" y="60"/>
                    <a:pt x="66" y="56"/>
                    <a:pt x="69" y="52"/>
                  </a:cubicBezTo>
                  <a:cubicBezTo>
                    <a:pt x="72" y="50"/>
                    <a:pt x="74" y="48"/>
                    <a:pt x="77" y="46"/>
                  </a:cubicBezTo>
                  <a:cubicBezTo>
                    <a:pt x="72" y="52"/>
                    <a:pt x="66" y="58"/>
                    <a:pt x="61" y="63"/>
                  </a:cubicBezTo>
                  <a:close/>
                  <a:moveTo>
                    <a:pt x="61" y="57"/>
                  </a:moveTo>
                  <a:cubicBezTo>
                    <a:pt x="60" y="58"/>
                    <a:pt x="59" y="59"/>
                    <a:pt x="58" y="60"/>
                  </a:cubicBezTo>
                  <a:cubicBezTo>
                    <a:pt x="58" y="60"/>
                    <a:pt x="58" y="60"/>
                    <a:pt x="58" y="59"/>
                  </a:cubicBezTo>
                  <a:cubicBezTo>
                    <a:pt x="58" y="59"/>
                    <a:pt x="58" y="59"/>
                    <a:pt x="58" y="59"/>
                  </a:cubicBezTo>
                  <a:cubicBezTo>
                    <a:pt x="59" y="58"/>
                    <a:pt x="61" y="57"/>
                    <a:pt x="62" y="57"/>
                  </a:cubicBezTo>
                  <a:lnTo>
                    <a:pt x="61" y="57"/>
                  </a:lnTo>
                  <a:close/>
                  <a:moveTo>
                    <a:pt x="57" y="61"/>
                  </a:moveTo>
                  <a:cubicBezTo>
                    <a:pt x="55" y="63"/>
                    <a:pt x="53" y="64"/>
                    <a:pt x="51" y="66"/>
                  </a:cubicBezTo>
                  <a:cubicBezTo>
                    <a:pt x="53" y="64"/>
                    <a:pt x="55" y="62"/>
                    <a:pt x="56" y="61"/>
                  </a:cubicBezTo>
                  <a:cubicBezTo>
                    <a:pt x="56" y="61"/>
                    <a:pt x="56" y="61"/>
                    <a:pt x="57" y="61"/>
                  </a:cubicBezTo>
                  <a:close/>
                  <a:moveTo>
                    <a:pt x="53" y="66"/>
                  </a:moveTo>
                  <a:cubicBezTo>
                    <a:pt x="50" y="70"/>
                    <a:pt x="47" y="73"/>
                    <a:pt x="44" y="76"/>
                  </a:cubicBezTo>
                  <a:cubicBezTo>
                    <a:pt x="45" y="75"/>
                    <a:pt x="45" y="74"/>
                    <a:pt x="46" y="73"/>
                  </a:cubicBezTo>
                  <a:cubicBezTo>
                    <a:pt x="48" y="71"/>
                    <a:pt x="51" y="68"/>
                    <a:pt x="53" y="66"/>
                  </a:cubicBezTo>
                  <a:close/>
                  <a:moveTo>
                    <a:pt x="50" y="74"/>
                  </a:moveTo>
                  <a:cubicBezTo>
                    <a:pt x="53" y="73"/>
                    <a:pt x="55" y="71"/>
                    <a:pt x="57" y="69"/>
                  </a:cubicBezTo>
                  <a:cubicBezTo>
                    <a:pt x="57" y="70"/>
                    <a:pt x="56" y="71"/>
                    <a:pt x="56" y="72"/>
                  </a:cubicBezTo>
                  <a:cubicBezTo>
                    <a:pt x="51" y="76"/>
                    <a:pt x="46" y="81"/>
                    <a:pt x="41" y="85"/>
                  </a:cubicBezTo>
                  <a:cubicBezTo>
                    <a:pt x="41" y="85"/>
                    <a:pt x="41" y="84"/>
                    <a:pt x="41" y="84"/>
                  </a:cubicBezTo>
                  <a:cubicBezTo>
                    <a:pt x="44" y="80"/>
                    <a:pt x="47" y="77"/>
                    <a:pt x="50" y="74"/>
                  </a:cubicBezTo>
                  <a:close/>
                  <a:moveTo>
                    <a:pt x="56" y="74"/>
                  </a:moveTo>
                  <a:cubicBezTo>
                    <a:pt x="56" y="75"/>
                    <a:pt x="56" y="75"/>
                    <a:pt x="56" y="76"/>
                  </a:cubicBezTo>
                  <a:cubicBezTo>
                    <a:pt x="55" y="76"/>
                    <a:pt x="55" y="77"/>
                    <a:pt x="54" y="78"/>
                  </a:cubicBezTo>
                  <a:cubicBezTo>
                    <a:pt x="52" y="80"/>
                    <a:pt x="50" y="83"/>
                    <a:pt x="48" y="85"/>
                  </a:cubicBezTo>
                  <a:cubicBezTo>
                    <a:pt x="45" y="88"/>
                    <a:pt x="42" y="90"/>
                    <a:pt x="39" y="92"/>
                  </a:cubicBezTo>
                  <a:cubicBezTo>
                    <a:pt x="40" y="91"/>
                    <a:pt x="40" y="89"/>
                    <a:pt x="40" y="88"/>
                  </a:cubicBezTo>
                  <a:cubicBezTo>
                    <a:pt x="45" y="84"/>
                    <a:pt x="51" y="79"/>
                    <a:pt x="56" y="74"/>
                  </a:cubicBezTo>
                  <a:close/>
                  <a:moveTo>
                    <a:pt x="49" y="100"/>
                  </a:moveTo>
                  <a:cubicBezTo>
                    <a:pt x="49" y="101"/>
                    <a:pt x="49" y="101"/>
                    <a:pt x="49" y="101"/>
                  </a:cubicBezTo>
                  <a:cubicBezTo>
                    <a:pt x="48" y="103"/>
                    <a:pt x="47" y="105"/>
                    <a:pt x="46" y="107"/>
                  </a:cubicBezTo>
                  <a:cubicBezTo>
                    <a:pt x="46" y="107"/>
                    <a:pt x="46" y="106"/>
                    <a:pt x="46" y="106"/>
                  </a:cubicBezTo>
                  <a:cubicBezTo>
                    <a:pt x="47" y="104"/>
                    <a:pt x="48" y="103"/>
                    <a:pt x="49" y="101"/>
                  </a:cubicBezTo>
                  <a:cubicBezTo>
                    <a:pt x="49" y="101"/>
                    <a:pt x="49" y="101"/>
                    <a:pt x="49" y="100"/>
                  </a:cubicBezTo>
                  <a:close/>
                  <a:moveTo>
                    <a:pt x="45" y="101"/>
                  </a:moveTo>
                  <a:cubicBezTo>
                    <a:pt x="45" y="102"/>
                    <a:pt x="45" y="102"/>
                    <a:pt x="44" y="102"/>
                  </a:cubicBezTo>
                  <a:cubicBezTo>
                    <a:pt x="44" y="102"/>
                    <a:pt x="44" y="102"/>
                    <a:pt x="44" y="102"/>
                  </a:cubicBezTo>
                  <a:cubicBezTo>
                    <a:pt x="45" y="101"/>
                    <a:pt x="46" y="100"/>
                    <a:pt x="47" y="99"/>
                  </a:cubicBezTo>
                  <a:cubicBezTo>
                    <a:pt x="46" y="100"/>
                    <a:pt x="46" y="101"/>
                    <a:pt x="45" y="101"/>
                  </a:cubicBezTo>
                  <a:close/>
                  <a:moveTo>
                    <a:pt x="46" y="112"/>
                  </a:moveTo>
                  <a:cubicBezTo>
                    <a:pt x="46" y="113"/>
                    <a:pt x="46" y="113"/>
                    <a:pt x="47" y="114"/>
                  </a:cubicBezTo>
                  <a:cubicBezTo>
                    <a:pt x="47" y="114"/>
                    <a:pt x="46" y="115"/>
                    <a:pt x="46" y="115"/>
                  </a:cubicBezTo>
                  <a:cubicBezTo>
                    <a:pt x="46" y="114"/>
                    <a:pt x="45" y="113"/>
                    <a:pt x="45" y="112"/>
                  </a:cubicBezTo>
                  <a:cubicBezTo>
                    <a:pt x="45" y="112"/>
                    <a:pt x="46" y="112"/>
                    <a:pt x="46" y="112"/>
                  </a:cubicBezTo>
                  <a:close/>
                  <a:moveTo>
                    <a:pt x="46" y="135"/>
                  </a:moveTo>
                  <a:cubicBezTo>
                    <a:pt x="46" y="136"/>
                    <a:pt x="46" y="137"/>
                    <a:pt x="47" y="138"/>
                  </a:cubicBezTo>
                  <a:cubicBezTo>
                    <a:pt x="47" y="139"/>
                    <a:pt x="48" y="140"/>
                    <a:pt x="48" y="141"/>
                  </a:cubicBezTo>
                  <a:cubicBezTo>
                    <a:pt x="47" y="143"/>
                    <a:pt x="47" y="144"/>
                    <a:pt x="46" y="145"/>
                  </a:cubicBezTo>
                  <a:cubicBezTo>
                    <a:pt x="45" y="143"/>
                    <a:pt x="45" y="140"/>
                    <a:pt x="44" y="138"/>
                  </a:cubicBezTo>
                  <a:cubicBezTo>
                    <a:pt x="45" y="137"/>
                    <a:pt x="45" y="136"/>
                    <a:pt x="46" y="135"/>
                  </a:cubicBezTo>
                  <a:close/>
                  <a:moveTo>
                    <a:pt x="50" y="146"/>
                  </a:moveTo>
                  <a:cubicBezTo>
                    <a:pt x="50" y="147"/>
                    <a:pt x="50" y="148"/>
                    <a:pt x="50" y="148"/>
                  </a:cubicBezTo>
                  <a:cubicBezTo>
                    <a:pt x="49" y="149"/>
                    <a:pt x="48" y="150"/>
                    <a:pt x="47" y="150"/>
                  </a:cubicBezTo>
                  <a:cubicBezTo>
                    <a:pt x="47" y="150"/>
                    <a:pt x="47" y="150"/>
                    <a:pt x="47" y="150"/>
                  </a:cubicBezTo>
                  <a:cubicBezTo>
                    <a:pt x="48" y="149"/>
                    <a:pt x="49" y="148"/>
                    <a:pt x="50" y="146"/>
                  </a:cubicBezTo>
                  <a:close/>
                  <a:moveTo>
                    <a:pt x="51" y="150"/>
                  </a:moveTo>
                  <a:cubicBezTo>
                    <a:pt x="51" y="150"/>
                    <a:pt x="51" y="151"/>
                    <a:pt x="51" y="151"/>
                  </a:cubicBezTo>
                  <a:cubicBezTo>
                    <a:pt x="50" y="152"/>
                    <a:pt x="49" y="154"/>
                    <a:pt x="49" y="155"/>
                  </a:cubicBezTo>
                  <a:cubicBezTo>
                    <a:pt x="48" y="154"/>
                    <a:pt x="48" y="153"/>
                    <a:pt x="48" y="152"/>
                  </a:cubicBezTo>
                  <a:cubicBezTo>
                    <a:pt x="49" y="151"/>
                    <a:pt x="50" y="151"/>
                    <a:pt x="51" y="150"/>
                  </a:cubicBezTo>
                  <a:close/>
                  <a:moveTo>
                    <a:pt x="50" y="157"/>
                  </a:moveTo>
                  <a:cubicBezTo>
                    <a:pt x="50" y="156"/>
                    <a:pt x="51" y="155"/>
                    <a:pt x="52" y="154"/>
                  </a:cubicBezTo>
                  <a:cubicBezTo>
                    <a:pt x="52" y="155"/>
                    <a:pt x="52" y="156"/>
                    <a:pt x="52" y="156"/>
                  </a:cubicBezTo>
                  <a:cubicBezTo>
                    <a:pt x="51" y="157"/>
                    <a:pt x="51" y="159"/>
                    <a:pt x="50" y="160"/>
                  </a:cubicBezTo>
                  <a:cubicBezTo>
                    <a:pt x="50" y="159"/>
                    <a:pt x="49" y="158"/>
                    <a:pt x="49" y="158"/>
                  </a:cubicBezTo>
                  <a:cubicBezTo>
                    <a:pt x="49" y="158"/>
                    <a:pt x="50" y="157"/>
                    <a:pt x="50" y="157"/>
                  </a:cubicBezTo>
                  <a:close/>
                  <a:moveTo>
                    <a:pt x="51" y="161"/>
                  </a:moveTo>
                  <a:cubicBezTo>
                    <a:pt x="52" y="161"/>
                    <a:pt x="52" y="160"/>
                    <a:pt x="53" y="159"/>
                  </a:cubicBezTo>
                  <a:cubicBezTo>
                    <a:pt x="53" y="160"/>
                    <a:pt x="53" y="160"/>
                    <a:pt x="53" y="160"/>
                  </a:cubicBezTo>
                  <a:cubicBezTo>
                    <a:pt x="53" y="161"/>
                    <a:pt x="52" y="162"/>
                    <a:pt x="52" y="163"/>
                  </a:cubicBezTo>
                  <a:cubicBezTo>
                    <a:pt x="52" y="163"/>
                    <a:pt x="52" y="163"/>
                    <a:pt x="51" y="163"/>
                  </a:cubicBezTo>
                  <a:cubicBezTo>
                    <a:pt x="51" y="163"/>
                    <a:pt x="51" y="162"/>
                    <a:pt x="50" y="161"/>
                  </a:cubicBezTo>
                  <a:cubicBezTo>
                    <a:pt x="51" y="162"/>
                    <a:pt x="51" y="161"/>
                    <a:pt x="51" y="161"/>
                  </a:cubicBezTo>
                  <a:close/>
                  <a:moveTo>
                    <a:pt x="53" y="165"/>
                  </a:moveTo>
                  <a:cubicBezTo>
                    <a:pt x="54" y="165"/>
                    <a:pt x="54" y="165"/>
                    <a:pt x="54" y="165"/>
                  </a:cubicBezTo>
                  <a:cubicBezTo>
                    <a:pt x="54" y="166"/>
                    <a:pt x="55" y="167"/>
                    <a:pt x="55" y="168"/>
                  </a:cubicBezTo>
                  <a:cubicBezTo>
                    <a:pt x="55" y="169"/>
                    <a:pt x="55" y="169"/>
                    <a:pt x="55" y="170"/>
                  </a:cubicBezTo>
                  <a:cubicBezTo>
                    <a:pt x="54" y="168"/>
                    <a:pt x="53" y="167"/>
                    <a:pt x="52" y="166"/>
                  </a:cubicBezTo>
                  <a:cubicBezTo>
                    <a:pt x="53" y="165"/>
                    <a:pt x="53" y="165"/>
                    <a:pt x="53" y="165"/>
                  </a:cubicBezTo>
                  <a:close/>
                  <a:moveTo>
                    <a:pt x="55" y="173"/>
                  </a:moveTo>
                  <a:cubicBezTo>
                    <a:pt x="55" y="173"/>
                    <a:pt x="54" y="174"/>
                    <a:pt x="54" y="174"/>
                  </a:cubicBezTo>
                  <a:cubicBezTo>
                    <a:pt x="54" y="172"/>
                    <a:pt x="53" y="171"/>
                    <a:pt x="53" y="169"/>
                  </a:cubicBezTo>
                  <a:cubicBezTo>
                    <a:pt x="53" y="170"/>
                    <a:pt x="54" y="172"/>
                    <a:pt x="55" y="173"/>
                  </a:cubicBezTo>
                  <a:close/>
                  <a:moveTo>
                    <a:pt x="56" y="175"/>
                  </a:moveTo>
                  <a:cubicBezTo>
                    <a:pt x="56" y="175"/>
                    <a:pt x="56" y="175"/>
                    <a:pt x="56" y="175"/>
                  </a:cubicBezTo>
                  <a:cubicBezTo>
                    <a:pt x="56" y="175"/>
                    <a:pt x="56" y="176"/>
                    <a:pt x="55" y="177"/>
                  </a:cubicBezTo>
                  <a:cubicBezTo>
                    <a:pt x="55" y="177"/>
                    <a:pt x="55" y="177"/>
                    <a:pt x="55" y="177"/>
                  </a:cubicBezTo>
                  <a:cubicBezTo>
                    <a:pt x="55" y="176"/>
                    <a:pt x="55" y="176"/>
                    <a:pt x="55" y="176"/>
                  </a:cubicBezTo>
                  <a:cubicBezTo>
                    <a:pt x="55" y="176"/>
                    <a:pt x="56" y="175"/>
                    <a:pt x="56" y="175"/>
                  </a:cubicBezTo>
                  <a:close/>
                  <a:moveTo>
                    <a:pt x="58" y="179"/>
                  </a:moveTo>
                  <a:cubicBezTo>
                    <a:pt x="58" y="180"/>
                    <a:pt x="58" y="181"/>
                    <a:pt x="58" y="182"/>
                  </a:cubicBezTo>
                  <a:cubicBezTo>
                    <a:pt x="58" y="181"/>
                    <a:pt x="57" y="181"/>
                    <a:pt x="57" y="180"/>
                  </a:cubicBezTo>
                  <a:cubicBezTo>
                    <a:pt x="56" y="180"/>
                    <a:pt x="56" y="180"/>
                    <a:pt x="56" y="179"/>
                  </a:cubicBezTo>
                  <a:cubicBezTo>
                    <a:pt x="57" y="179"/>
                    <a:pt x="57" y="179"/>
                    <a:pt x="58" y="179"/>
                  </a:cubicBezTo>
                  <a:close/>
                  <a:moveTo>
                    <a:pt x="59" y="184"/>
                  </a:moveTo>
                  <a:cubicBezTo>
                    <a:pt x="59" y="185"/>
                    <a:pt x="59" y="185"/>
                    <a:pt x="59" y="186"/>
                  </a:cubicBezTo>
                  <a:cubicBezTo>
                    <a:pt x="59" y="186"/>
                    <a:pt x="59" y="186"/>
                    <a:pt x="59" y="186"/>
                  </a:cubicBezTo>
                  <a:cubicBezTo>
                    <a:pt x="59" y="185"/>
                    <a:pt x="58" y="184"/>
                    <a:pt x="58" y="183"/>
                  </a:cubicBezTo>
                  <a:cubicBezTo>
                    <a:pt x="58" y="183"/>
                    <a:pt x="58" y="183"/>
                    <a:pt x="59" y="184"/>
                  </a:cubicBezTo>
                  <a:close/>
                  <a:moveTo>
                    <a:pt x="59" y="138"/>
                  </a:moveTo>
                  <a:cubicBezTo>
                    <a:pt x="58" y="137"/>
                    <a:pt x="58" y="136"/>
                    <a:pt x="58" y="135"/>
                  </a:cubicBezTo>
                  <a:cubicBezTo>
                    <a:pt x="58" y="135"/>
                    <a:pt x="59" y="134"/>
                    <a:pt x="59" y="133"/>
                  </a:cubicBezTo>
                  <a:cubicBezTo>
                    <a:pt x="59" y="134"/>
                    <a:pt x="59" y="136"/>
                    <a:pt x="59" y="137"/>
                  </a:cubicBezTo>
                  <a:cubicBezTo>
                    <a:pt x="59" y="137"/>
                    <a:pt x="59" y="137"/>
                    <a:pt x="59" y="138"/>
                  </a:cubicBezTo>
                  <a:close/>
                  <a:moveTo>
                    <a:pt x="58" y="120"/>
                  </a:moveTo>
                  <a:cubicBezTo>
                    <a:pt x="58" y="119"/>
                    <a:pt x="59" y="119"/>
                    <a:pt x="59" y="119"/>
                  </a:cubicBezTo>
                  <a:cubicBezTo>
                    <a:pt x="59" y="120"/>
                    <a:pt x="59" y="121"/>
                    <a:pt x="59" y="123"/>
                  </a:cubicBezTo>
                  <a:cubicBezTo>
                    <a:pt x="59" y="122"/>
                    <a:pt x="58" y="121"/>
                    <a:pt x="58" y="120"/>
                  </a:cubicBezTo>
                  <a:close/>
                  <a:moveTo>
                    <a:pt x="59" y="92"/>
                  </a:moveTo>
                  <a:cubicBezTo>
                    <a:pt x="59" y="93"/>
                    <a:pt x="59" y="93"/>
                    <a:pt x="59" y="93"/>
                  </a:cubicBezTo>
                  <a:cubicBezTo>
                    <a:pt x="58" y="94"/>
                    <a:pt x="58" y="95"/>
                    <a:pt x="57" y="96"/>
                  </a:cubicBezTo>
                  <a:cubicBezTo>
                    <a:pt x="57" y="95"/>
                    <a:pt x="57" y="95"/>
                    <a:pt x="56" y="94"/>
                  </a:cubicBezTo>
                  <a:cubicBezTo>
                    <a:pt x="59" y="91"/>
                    <a:pt x="62" y="89"/>
                    <a:pt x="65" y="86"/>
                  </a:cubicBezTo>
                  <a:cubicBezTo>
                    <a:pt x="65" y="86"/>
                    <a:pt x="65" y="86"/>
                    <a:pt x="65" y="86"/>
                  </a:cubicBezTo>
                  <a:cubicBezTo>
                    <a:pt x="65" y="87"/>
                    <a:pt x="65" y="87"/>
                    <a:pt x="65" y="88"/>
                  </a:cubicBezTo>
                  <a:cubicBezTo>
                    <a:pt x="64" y="89"/>
                    <a:pt x="63" y="90"/>
                    <a:pt x="62" y="90"/>
                  </a:cubicBezTo>
                  <a:cubicBezTo>
                    <a:pt x="62" y="90"/>
                    <a:pt x="61" y="90"/>
                    <a:pt x="61" y="91"/>
                  </a:cubicBezTo>
                  <a:cubicBezTo>
                    <a:pt x="61" y="91"/>
                    <a:pt x="61" y="91"/>
                    <a:pt x="61" y="92"/>
                  </a:cubicBezTo>
                  <a:cubicBezTo>
                    <a:pt x="60" y="91"/>
                    <a:pt x="59" y="91"/>
                    <a:pt x="59" y="92"/>
                  </a:cubicBezTo>
                  <a:close/>
                  <a:moveTo>
                    <a:pt x="61" y="125"/>
                  </a:moveTo>
                  <a:cubicBezTo>
                    <a:pt x="62" y="125"/>
                    <a:pt x="62" y="126"/>
                    <a:pt x="62" y="126"/>
                  </a:cubicBezTo>
                  <a:cubicBezTo>
                    <a:pt x="61" y="126"/>
                    <a:pt x="61" y="126"/>
                    <a:pt x="61" y="127"/>
                  </a:cubicBezTo>
                  <a:cubicBezTo>
                    <a:pt x="61" y="126"/>
                    <a:pt x="61" y="126"/>
                    <a:pt x="61" y="126"/>
                  </a:cubicBezTo>
                  <a:cubicBezTo>
                    <a:pt x="61" y="126"/>
                    <a:pt x="61" y="125"/>
                    <a:pt x="61" y="125"/>
                  </a:cubicBezTo>
                  <a:close/>
                  <a:moveTo>
                    <a:pt x="62" y="173"/>
                  </a:moveTo>
                  <a:cubicBezTo>
                    <a:pt x="62" y="174"/>
                    <a:pt x="61" y="174"/>
                    <a:pt x="61" y="174"/>
                  </a:cubicBezTo>
                  <a:cubicBezTo>
                    <a:pt x="61" y="173"/>
                    <a:pt x="61" y="172"/>
                    <a:pt x="61" y="171"/>
                  </a:cubicBezTo>
                  <a:cubicBezTo>
                    <a:pt x="61" y="172"/>
                    <a:pt x="62" y="173"/>
                    <a:pt x="62" y="173"/>
                  </a:cubicBezTo>
                  <a:close/>
                  <a:moveTo>
                    <a:pt x="61" y="179"/>
                  </a:moveTo>
                  <a:cubicBezTo>
                    <a:pt x="61" y="178"/>
                    <a:pt x="61" y="178"/>
                    <a:pt x="61" y="177"/>
                  </a:cubicBezTo>
                  <a:cubicBezTo>
                    <a:pt x="62" y="177"/>
                    <a:pt x="62" y="177"/>
                    <a:pt x="63" y="176"/>
                  </a:cubicBezTo>
                  <a:cubicBezTo>
                    <a:pt x="63" y="177"/>
                    <a:pt x="63" y="177"/>
                    <a:pt x="63" y="177"/>
                  </a:cubicBezTo>
                  <a:cubicBezTo>
                    <a:pt x="63" y="177"/>
                    <a:pt x="64" y="178"/>
                    <a:pt x="64" y="178"/>
                  </a:cubicBezTo>
                  <a:cubicBezTo>
                    <a:pt x="64" y="179"/>
                    <a:pt x="64" y="180"/>
                    <a:pt x="65" y="181"/>
                  </a:cubicBezTo>
                  <a:cubicBezTo>
                    <a:pt x="65" y="181"/>
                    <a:pt x="66" y="181"/>
                    <a:pt x="66" y="181"/>
                  </a:cubicBezTo>
                  <a:cubicBezTo>
                    <a:pt x="66" y="181"/>
                    <a:pt x="66" y="181"/>
                    <a:pt x="66" y="181"/>
                  </a:cubicBezTo>
                  <a:cubicBezTo>
                    <a:pt x="66" y="182"/>
                    <a:pt x="66" y="182"/>
                    <a:pt x="65" y="183"/>
                  </a:cubicBezTo>
                  <a:cubicBezTo>
                    <a:pt x="65" y="183"/>
                    <a:pt x="65" y="183"/>
                    <a:pt x="65" y="183"/>
                  </a:cubicBezTo>
                  <a:cubicBezTo>
                    <a:pt x="64" y="184"/>
                    <a:pt x="63" y="185"/>
                    <a:pt x="63" y="186"/>
                  </a:cubicBezTo>
                  <a:cubicBezTo>
                    <a:pt x="62" y="186"/>
                    <a:pt x="62" y="185"/>
                    <a:pt x="61" y="185"/>
                  </a:cubicBezTo>
                  <a:cubicBezTo>
                    <a:pt x="61" y="183"/>
                    <a:pt x="61" y="181"/>
                    <a:pt x="61" y="179"/>
                  </a:cubicBezTo>
                  <a:cubicBezTo>
                    <a:pt x="61" y="179"/>
                    <a:pt x="61" y="179"/>
                    <a:pt x="61" y="179"/>
                  </a:cubicBezTo>
                  <a:close/>
                  <a:moveTo>
                    <a:pt x="62" y="189"/>
                  </a:moveTo>
                  <a:cubicBezTo>
                    <a:pt x="63" y="190"/>
                    <a:pt x="63" y="190"/>
                    <a:pt x="64" y="191"/>
                  </a:cubicBezTo>
                  <a:cubicBezTo>
                    <a:pt x="63" y="191"/>
                    <a:pt x="63" y="191"/>
                    <a:pt x="62" y="191"/>
                  </a:cubicBezTo>
                  <a:cubicBezTo>
                    <a:pt x="62" y="191"/>
                    <a:pt x="62" y="191"/>
                    <a:pt x="61" y="190"/>
                  </a:cubicBezTo>
                  <a:cubicBezTo>
                    <a:pt x="62" y="190"/>
                    <a:pt x="62" y="190"/>
                    <a:pt x="62" y="189"/>
                  </a:cubicBezTo>
                  <a:close/>
                  <a:moveTo>
                    <a:pt x="64" y="187"/>
                  </a:moveTo>
                  <a:cubicBezTo>
                    <a:pt x="65" y="186"/>
                    <a:pt x="65" y="185"/>
                    <a:pt x="66" y="184"/>
                  </a:cubicBezTo>
                  <a:cubicBezTo>
                    <a:pt x="67" y="185"/>
                    <a:pt x="68" y="186"/>
                    <a:pt x="70" y="187"/>
                  </a:cubicBezTo>
                  <a:cubicBezTo>
                    <a:pt x="68" y="188"/>
                    <a:pt x="67" y="189"/>
                    <a:pt x="66" y="189"/>
                  </a:cubicBezTo>
                  <a:cubicBezTo>
                    <a:pt x="65" y="189"/>
                    <a:pt x="64" y="188"/>
                    <a:pt x="64" y="187"/>
                  </a:cubicBezTo>
                  <a:close/>
                  <a:moveTo>
                    <a:pt x="67" y="183"/>
                  </a:moveTo>
                  <a:cubicBezTo>
                    <a:pt x="67" y="183"/>
                    <a:pt x="67" y="183"/>
                    <a:pt x="68" y="182"/>
                  </a:cubicBezTo>
                  <a:cubicBezTo>
                    <a:pt x="68" y="183"/>
                    <a:pt x="69" y="184"/>
                    <a:pt x="69" y="184"/>
                  </a:cubicBezTo>
                  <a:cubicBezTo>
                    <a:pt x="68" y="184"/>
                    <a:pt x="68" y="183"/>
                    <a:pt x="67" y="183"/>
                  </a:cubicBezTo>
                  <a:close/>
                  <a:moveTo>
                    <a:pt x="70" y="178"/>
                  </a:moveTo>
                  <a:cubicBezTo>
                    <a:pt x="69" y="178"/>
                    <a:pt x="69" y="178"/>
                    <a:pt x="69" y="178"/>
                  </a:cubicBezTo>
                  <a:cubicBezTo>
                    <a:pt x="69" y="178"/>
                    <a:pt x="68" y="178"/>
                    <a:pt x="68" y="178"/>
                  </a:cubicBezTo>
                  <a:cubicBezTo>
                    <a:pt x="68" y="177"/>
                    <a:pt x="68" y="176"/>
                    <a:pt x="68" y="175"/>
                  </a:cubicBezTo>
                  <a:cubicBezTo>
                    <a:pt x="69" y="176"/>
                    <a:pt x="69" y="177"/>
                    <a:pt x="70" y="178"/>
                  </a:cubicBezTo>
                  <a:close/>
                  <a:moveTo>
                    <a:pt x="69" y="174"/>
                  </a:moveTo>
                  <a:cubicBezTo>
                    <a:pt x="70" y="174"/>
                    <a:pt x="70" y="174"/>
                    <a:pt x="71" y="173"/>
                  </a:cubicBezTo>
                  <a:cubicBezTo>
                    <a:pt x="71" y="174"/>
                    <a:pt x="71" y="174"/>
                    <a:pt x="71" y="174"/>
                  </a:cubicBezTo>
                  <a:cubicBezTo>
                    <a:pt x="71" y="174"/>
                    <a:pt x="70" y="175"/>
                    <a:pt x="70" y="175"/>
                  </a:cubicBezTo>
                  <a:cubicBezTo>
                    <a:pt x="70" y="175"/>
                    <a:pt x="70" y="174"/>
                    <a:pt x="69" y="174"/>
                  </a:cubicBezTo>
                  <a:close/>
                  <a:moveTo>
                    <a:pt x="70" y="149"/>
                  </a:moveTo>
                  <a:cubicBezTo>
                    <a:pt x="69" y="149"/>
                    <a:pt x="69" y="148"/>
                    <a:pt x="69" y="148"/>
                  </a:cubicBezTo>
                  <a:cubicBezTo>
                    <a:pt x="69" y="148"/>
                    <a:pt x="69" y="147"/>
                    <a:pt x="69" y="147"/>
                  </a:cubicBezTo>
                  <a:cubicBezTo>
                    <a:pt x="70" y="146"/>
                    <a:pt x="71" y="145"/>
                    <a:pt x="71" y="144"/>
                  </a:cubicBezTo>
                  <a:cubicBezTo>
                    <a:pt x="72" y="145"/>
                    <a:pt x="72" y="145"/>
                    <a:pt x="72" y="146"/>
                  </a:cubicBezTo>
                  <a:cubicBezTo>
                    <a:pt x="71" y="147"/>
                    <a:pt x="70" y="148"/>
                    <a:pt x="70" y="149"/>
                  </a:cubicBezTo>
                  <a:close/>
                  <a:moveTo>
                    <a:pt x="69" y="109"/>
                  </a:moveTo>
                  <a:cubicBezTo>
                    <a:pt x="69" y="109"/>
                    <a:pt x="69" y="108"/>
                    <a:pt x="69" y="107"/>
                  </a:cubicBezTo>
                  <a:cubicBezTo>
                    <a:pt x="69" y="106"/>
                    <a:pt x="70" y="106"/>
                    <a:pt x="71" y="105"/>
                  </a:cubicBezTo>
                  <a:cubicBezTo>
                    <a:pt x="71" y="106"/>
                    <a:pt x="71" y="106"/>
                    <a:pt x="71" y="107"/>
                  </a:cubicBezTo>
                  <a:cubicBezTo>
                    <a:pt x="71" y="108"/>
                    <a:pt x="70" y="109"/>
                    <a:pt x="69" y="109"/>
                  </a:cubicBezTo>
                  <a:close/>
                  <a:moveTo>
                    <a:pt x="71" y="98"/>
                  </a:moveTo>
                  <a:cubicBezTo>
                    <a:pt x="72" y="97"/>
                    <a:pt x="73" y="96"/>
                    <a:pt x="74" y="95"/>
                  </a:cubicBezTo>
                  <a:cubicBezTo>
                    <a:pt x="74" y="95"/>
                    <a:pt x="73" y="96"/>
                    <a:pt x="73" y="97"/>
                  </a:cubicBezTo>
                  <a:cubicBezTo>
                    <a:pt x="73" y="97"/>
                    <a:pt x="73" y="97"/>
                    <a:pt x="72" y="97"/>
                  </a:cubicBezTo>
                  <a:cubicBezTo>
                    <a:pt x="72" y="97"/>
                    <a:pt x="71" y="98"/>
                    <a:pt x="71" y="98"/>
                  </a:cubicBezTo>
                  <a:close/>
                  <a:moveTo>
                    <a:pt x="75" y="101"/>
                  </a:moveTo>
                  <a:cubicBezTo>
                    <a:pt x="75" y="102"/>
                    <a:pt x="74" y="104"/>
                    <a:pt x="74" y="105"/>
                  </a:cubicBezTo>
                  <a:cubicBezTo>
                    <a:pt x="73" y="106"/>
                    <a:pt x="73" y="106"/>
                    <a:pt x="73" y="106"/>
                  </a:cubicBezTo>
                  <a:cubicBezTo>
                    <a:pt x="73" y="105"/>
                    <a:pt x="72" y="104"/>
                    <a:pt x="72" y="104"/>
                  </a:cubicBezTo>
                  <a:cubicBezTo>
                    <a:pt x="73" y="103"/>
                    <a:pt x="74" y="102"/>
                    <a:pt x="75" y="101"/>
                  </a:cubicBezTo>
                  <a:close/>
                  <a:moveTo>
                    <a:pt x="75" y="119"/>
                  </a:moveTo>
                  <a:cubicBezTo>
                    <a:pt x="75" y="119"/>
                    <a:pt x="75" y="119"/>
                    <a:pt x="75" y="119"/>
                  </a:cubicBezTo>
                  <a:cubicBezTo>
                    <a:pt x="74" y="120"/>
                    <a:pt x="74" y="120"/>
                    <a:pt x="73" y="121"/>
                  </a:cubicBezTo>
                  <a:cubicBezTo>
                    <a:pt x="74" y="120"/>
                    <a:pt x="74" y="120"/>
                    <a:pt x="75" y="119"/>
                  </a:cubicBezTo>
                  <a:cubicBezTo>
                    <a:pt x="75" y="119"/>
                    <a:pt x="75" y="119"/>
                    <a:pt x="75" y="119"/>
                  </a:cubicBezTo>
                  <a:close/>
                  <a:moveTo>
                    <a:pt x="76" y="122"/>
                  </a:moveTo>
                  <a:cubicBezTo>
                    <a:pt x="75" y="123"/>
                    <a:pt x="75" y="123"/>
                    <a:pt x="74" y="124"/>
                  </a:cubicBezTo>
                  <a:cubicBezTo>
                    <a:pt x="74" y="124"/>
                    <a:pt x="74" y="124"/>
                    <a:pt x="74" y="124"/>
                  </a:cubicBezTo>
                  <a:cubicBezTo>
                    <a:pt x="74" y="124"/>
                    <a:pt x="74" y="123"/>
                    <a:pt x="74" y="123"/>
                  </a:cubicBezTo>
                  <a:cubicBezTo>
                    <a:pt x="74" y="123"/>
                    <a:pt x="75" y="122"/>
                    <a:pt x="76" y="122"/>
                  </a:cubicBezTo>
                  <a:close/>
                  <a:moveTo>
                    <a:pt x="76" y="124"/>
                  </a:moveTo>
                  <a:cubicBezTo>
                    <a:pt x="76" y="124"/>
                    <a:pt x="76" y="125"/>
                    <a:pt x="77" y="125"/>
                  </a:cubicBezTo>
                  <a:cubicBezTo>
                    <a:pt x="76" y="125"/>
                    <a:pt x="76" y="126"/>
                    <a:pt x="75" y="126"/>
                  </a:cubicBezTo>
                  <a:cubicBezTo>
                    <a:pt x="75" y="126"/>
                    <a:pt x="75" y="126"/>
                    <a:pt x="75" y="126"/>
                  </a:cubicBezTo>
                  <a:cubicBezTo>
                    <a:pt x="75" y="126"/>
                    <a:pt x="75" y="126"/>
                    <a:pt x="75" y="126"/>
                  </a:cubicBezTo>
                  <a:cubicBezTo>
                    <a:pt x="76" y="125"/>
                    <a:pt x="76" y="125"/>
                    <a:pt x="76" y="124"/>
                  </a:cubicBezTo>
                  <a:close/>
                  <a:moveTo>
                    <a:pt x="76" y="117"/>
                  </a:moveTo>
                  <a:cubicBezTo>
                    <a:pt x="76" y="117"/>
                    <a:pt x="76" y="117"/>
                    <a:pt x="76" y="117"/>
                  </a:cubicBezTo>
                  <a:cubicBezTo>
                    <a:pt x="79" y="114"/>
                    <a:pt x="82" y="111"/>
                    <a:pt x="86" y="109"/>
                  </a:cubicBezTo>
                  <a:cubicBezTo>
                    <a:pt x="83" y="112"/>
                    <a:pt x="81" y="115"/>
                    <a:pt x="79" y="118"/>
                  </a:cubicBezTo>
                  <a:cubicBezTo>
                    <a:pt x="78" y="118"/>
                    <a:pt x="77" y="118"/>
                    <a:pt x="77" y="119"/>
                  </a:cubicBezTo>
                  <a:cubicBezTo>
                    <a:pt x="76" y="118"/>
                    <a:pt x="76" y="118"/>
                    <a:pt x="76" y="117"/>
                  </a:cubicBezTo>
                  <a:close/>
                  <a:moveTo>
                    <a:pt x="79" y="120"/>
                  </a:moveTo>
                  <a:cubicBezTo>
                    <a:pt x="80" y="119"/>
                    <a:pt x="81" y="119"/>
                    <a:pt x="81" y="119"/>
                  </a:cubicBezTo>
                  <a:cubicBezTo>
                    <a:pt x="80" y="120"/>
                    <a:pt x="79" y="122"/>
                    <a:pt x="78" y="123"/>
                  </a:cubicBezTo>
                  <a:cubicBezTo>
                    <a:pt x="78" y="123"/>
                    <a:pt x="78" y="123"/>
                    <a:pt x="78" y="122"/>
                  </a:cubicBezTo>
                  <a:cubicBezTo>
                    <a:pt x="78" y="122"/>
                    <a:pt x="79" y="121"/>
                    <a:pt x="79" y="120"/>
                  </a:cubicBezTo>
                  <a:close/>
                  <a:moveTo>
                    <a:pt x="92" y="118"/>
                  </a:moveTo>
                  <a:cubicBezTo>
                    <a:pt x="91" y="119"/>
                    <a:pt x="90" y="120"/>
                    <a:pt x="90" y="120"/>
                  </a:cubicBezTo>
                  <a:cubicBezTo>
                    <a:pt x="87" y="124"/>
                    <a:pt x="85" y="127"/>
                    <a:pt x="83" y="130"/>
                  </a:cubicBezTo>
                  <a:cubicBezTo>
                    <a:pt x="83" y="130"/>
                    <a:pt x="83" y="130"/>
                    <a:pt x="83" y="130"/>
                  </a:cubicBezTo>
                  <a:cubicBezTo>
                    <a:pt x="82" y="130"/>
                    <a:pt x="81" y="129"/>
                    <a:pt x="80" y="129"/>
                  </a:cubicBezTo>
                  <a:cubicBezTo>
                    <a:pt x="84" y="125"/>
                    <a:pt x="88" y="122"/>
                    <a:pt x="92" y="118"/>
                  </a:cubicBezTo>
                  <a:close/>
                  <a:moveTo>
                    <a:pt x="81" y="131"/>
                  </a:moveTo>
                  <a:cubicBezTo>
                    <a:pt x="81" y="132"/>
                    <a:pt x="81" y="132"/>
                    <a:pt x="80" y="132"/>
                  </a:cubicBezTo>
                  <a:cubicBezTo>
                    <a:pt x="80" y="132"/>
                    <a:pt x="80" y="131"/>
                    <a:pt x="80" y="131"/>
                  </a:cubicBezTo>
                  <a:cubicBezTo>
                    <a:pt x="81" y="131"/>
                    <a:pt x="81" y="131"/>
                    <a:pt x="81" y="131"/>
                  </a:cubicBezTo>
                  <a:close/>
                  <a:moveTo>
                    <a:pt x="83" y="133"/>
                  </a:moveTo>
                  <a:cubicBezTo>
                    <a:pt x="84" y="133"/>
                    <a:pt x="84" y="133"/>
                    <a:pt x="84" y="133"/>
                  </a:cubicBezTo>
                  <a:cubicBezTo>
                    <a:pt x="85" y="133"/>
                    <a:pt x="85" y="133"/>
                    <a:pt x="86" y="133"/>
                  </a:cubicBezTo>
                  <a:cubicBezTo>
                    <a:pt x="85" y="135"/>
                    <a:pt x="84" y="136"/>
                    <a:pt x="84" y="137"/>
                  </a:cubicBezTo>
                  <a:cubicBezTo>
                    <a:pt x="83" y="138"/>
                    <a:pt x="82" y="138"/>
                    <a:pt x="82" y="139"/>
                  </a:cubicBezTo>
                  <a:cubicBezTo>
                    <a:pt x="82" y="138"/>
                    <a:pt x="82" y="137"/>
                    <a:pt x="81" y="136"/>
                  </a:cubicBezTo>
                  <a:cubicBezTo>
                    <a:pt x="82" y="135"/>
                    <a:pt x="83" y="134"/>
                    <a:pt x="83" y="133"/>
                  </a:cubicBezTo>
                  <a:close/>
                  <a:moveTo>
                    <a:pt x="90" y="135"/>
                  </a:moveTo>
                  <a:cubicBezTo>
                    <a:pt x="90" y="135"/>
                    <a:pt x="90" y="135"/>
                    <a:pt x="90" y="135"/>
                  </a:cubicBezTo>
                  <a:cubicBezTo>
                    <a:pt x="88" y="136"/>
                    <a:pt x="87" y="138"/>
                    <a:pt x="85" y="140"/>
                  </a:cubicBezTo>
                  <a:cubicBezTo>
                    <a:pt x="86" y="138"/>
                    <a:pt x="88" y="136"/>
                    <a:pt x="90" y="135"/>
                  </a:cubicBezTo>
                  <a:close/>
                  <a:moveTo>
                    <a:pt x="92" y="135"/>
                  </a:moveTo>
                  <a:cubicBezTo>
                    <a:pt x="92" y="136"/>
                    <a:pt x="93" y="136"/>
                    <a:pt x="93" y="136"/>
                  </a:cubicBezTo>
                  <a:cubicBezTo>
                    <a:pt x="93" y="136"/>
                    <a:pt x="93" y="137"/>
                    <a:pt x="93" y="137"/>
                  </a:cubicBezTo>
                  <a:cubicBezTo>
                    <a:pt x="91" y="138"/>
                    <a:pt x="88" y="140"/>
                    <a:pt x="86" y="141"/>
                  </a:cubicBezTo>
                  <a:cubicBezTo>
                    <a:pt x="88" y="139"/>
                    <a:pt x="90" y="137"/>
                    <a:pt x="92" y="135"/>
                  </a:cubicBezTo>
                  <a:close/>
                  <a:moveTo>
                    <a:pt x="89" y="145"/>
                  </a:moveTo>
                  <a:cubicBezTo>
                    <a:pt x="92" y="143"/>
                    <a:pt x="94" y="141"/>
                    <a:pt x="96" y="139"/>
                  </a:cubicBezTo>
                  <a:cubicBezTo>
                    <a:pt x="96" y="139"/>
                    <a:pt x="96" y="139"/>
                    <a:pt x="97" y="139"/>
                  </a:cubicBezTo>
                  <a:cubicBezTo>
                    <a:pt x="94" y="142"/>
                    <a:pt x="91" y="145"/>
                    <a:pt x="89" y="148"/>
                  </a:cubicBezTo>
                  <a:cubicBezTo>
                    <a:pt x="88" y="148"/>
                    <a:pt x="88" y="148"/>
                    <a:pt x="88" y="148"/>
                  </a:cubicBezTo>
                  <a:cubicBezTo>
                    <a:pt x="88" y="147"/>
                    <a:pt x="89" y="146"/>
                    <a:pt x="89" y="145"/>
                  </a:cubicBezTo>
                  <a:close/>
                  <a:moveTo>
                    <a:pt x="99" y="141"/>
                  </a:moveTo>
                  <a:cubicBezTo>
                    <a:pt x="98" y="142"/>
                    <a:pt x="97" y="144"/>
                    <a:pt x="95" y="145"/>
                  </a:cubicBezTo>
                  <a:cubicBezTo>
                    <a:pt x="95" y="145"/>
                    <a:pt x="95" y="145"/>
                    <a:pt x="95" y="145"/>
                  </a:cubicBezTo>
                  <a:cubicBezTo>
                    <a:pt x="96" y="144"/>
                    <a:pt x="98" y="142"/>
                    <a:pt x="99" y="141"/>
                  </a:cubicBezTo>
                  <a:close/>
                  <a:moveTo>
                    <a:pt x="102" y="143"/>
                  </a:moveTo>
                  <a:cubicBezTo>
                    <a:pt x="103" y="142"/>
                    <a:pt x="104" y="142"/>
                    <a:pt x="106" y="141"/>
                  </a:cubicBezTo>
                  <a:cubicBezTo>
                    <a:pt x="101" y="145"/>
                    <a:pt x="97" y="149"/>
                    <a:pt x="92" y="154"/>
                  </a:cubicBezTo>
                  <a:cubicBezTo>
                    <a:pt x="91" y="155"/>
                    <a:pt x="90" y="155"/>
                    <a:pt x="88" y="156"/>
                  </a:cubicBezTo>
                  <a:cubicBezTo>
                    <a:pt x="89" y="156"/>
                    <a:pt x="89" y="155"/>
                    <a:pt x="89" y="155"/>
                  </a:cubicBezTo>
                  <a:cubicBezTo>
                    <a:pt x="90" y="155"/>
                    <a:pt x="90" y="154"/>
                    <a:pt x="90" y="154"/>
                  </a:cubicBezTo>
                  <a:cubicBezTo>
                    <a:pt x="94" y="151"/>
                    <a:pt x="98" y="147"/>
                    <a:pt x="102" y="143"/>
                  </a:cubicBezTo>
                  <a:close/>
                  <a:moveTo>
                    <a:pt x="105" y="148"/>
                  </a:moveTo>
                  <a:cubicBezTo>
                    <a:pt x="105" y="148"/>
                    <a:pt x="105" y="148"/>
                    <a:pt x="105" y="149"/>
                  </a:cubicBezTo>
                  <a:cubicBezTo>
                    <a:pt x="104" y="149"/>
                    <a:pt x="104" y="149"/>
                    <a:pt x="104" y="149"/>
                  </a:cubicBezTo>
                  <a:cubicBezTo>
                    <a:pt x="102" y="150"/>
                    <a:pt x="100" y="151"/>
                    <a:pt x="98" y="152"/>
                  </a:cubicBezTo>
                  <a:cubicBezTo>
                    <a:pt x="101" y="151"/>
                    <a:pt x="103" y="149"/>
                    <a:pt x="105" y="148"/>
                  </a:cubicBezTo>
                  <a:close/>
                  <a:moveTo>
                    <a:pt x="105" y="151"/>
                  </a:moveTo>
                  <a:cubicBezTo>
                    <a:pt x="105" y="150"/>
                    <a:pt x="106" y="150"/>
                    <a:pt x="107" y="149"/>
                  </a:cubicBezTo>
                  <a:cubicBezTo>
                    <a:pt x="108" y="149"/>
                    <a:pt x="108" y="149"/>
                    <a:pt x="108" y="149"/>
                  </a:cubicBezTo>
                  <a:cubicBezTo>
                    <a:pt x="109" y="149"/>
                    <a:pt x="109" y="148"/>
                    <a:pt x="110" y="148"/>
                  </a:cubicBezTo>
                  <a:cubicBezTo>
                    <a:pt x="110" y="148"/>
                    <a:pt x="110" y="148"/>
                    <a:pt x="111" y="147"/>
                  </a:cubicBezTo>
                  <a:cubicBezTo>
                    <a:pt x="110" y="148"/>
                    <a:pt x="110" y="148"/>
                    <a:pt x="109" y="149"/>
                  </a:cubicBezTo>
                  <a:cubicBezTo>
                    <a:pt x="107" y="150"/>
                    <a:pt x="105" y="151"/>
                    <a:pt x="103" y="153"/>
                  </a:cubicBezTo>
                  <a:cubicBezTo>
                    <a:pt x="103" y="152"/>
                    <a:pt x="104" y="151"/>
                    <a:pt x="105" y="151"/>
                  </a:cubicBezTo>
                  <a:close/>
                  <a:moveTo>
                    <a:pt x="117" y="152"/>
                  </a:moveTo>
                  <a:cubicBezTo>
                    <a:pt x="118" y="151"/>
                    <a:pt x="119" y="151"/>
                    <a:pt x="120" y="150"/>
                  </a:cubicBezTo>
                  <a:cubicBezTo>
                    <a:pt x="119" y="151"/>
                    <a:pt x="118" y="153"/>
                    <a:pt x="117" y="154"/>
                  </a:cubicBezTo>
                  <a:cubicBezTo>
                    <a:pt x="117" y="154"/>
                    <a:pt x="117" y="154"/>
                    <a:pt x="117" y="155"/>
                  </a:cubicBezTo>
                  <a:cubicBezTo>
                    <a:pt x="113" y="157"/>
                    <a:pt x="110" y="159"/>
                    <a:pt x="106" y="161"/>
                  </a:cubicBezTo>
                  <a:cubicBezTo>
                    <a:pt x="110" y="158"/>
                    <a:pt x="114" y="155"/>
                    <a:pt x="117" y="152"/>
                  </a:cubicBezTo>
                  <a:close/>
                  <a:moveTo>
                    <a:pt x="113" y="161"/>
                  </a:moveTo>
                  <a:cubicBezTo>
                    <a:pt x="115" y="159"/>
                    <a:pt x="118" y="158"/>
                    <a:pt x="120" y="156"/>
                  </a:cubicBezTo>
                  <a:cubicBezTo>
                    <a:pt x="120" y="157"/>
                    <a:pt x="119" y="158"/>
                    <a:pt x="118" y="159"/>
                  </a:cubicBezTo>
                  <a:cubicBezTo>
                    <a:pt x="118" y="159"/>
                    <a:pt x="117" y="159"/>
                    <a:pt x="117" y="160"/>
                  </a:cubicBezTo>
                  <a:cubicBezTo>
                    <a:pt x="115" y="160"/>
                    <a:pt x="113" y="161"/>
                    <a:pt x="111" y="162"/>
                  </a:cubicBezTo>
                  <a:cubicBezTo>
                    <a:pt x="112" y="162"/>
                    <a:pt x="112" y="161"/>
                    <a:pt x="113" y="161"/>
                  </a:cubicBezTo>
                  <a:close/>
                  <a:moveTo>
                    <a:pt x="122" y="160"/>
                  </a:moveTo>
                  <a:cubicBezTo>
                    <a:pt x="124" y="159"/>
                    <a:pt x="126" y="158"/>
                    <a:pt x="127" y="157"/>
                  </a:cubicBezTo>
                  <a:cubicBezTo>
                    <a:pt x="127" y="158"/>
                    <a:pt x="126" y="158"/>
                    <a:pt x="125" y="159"/>
                  </a:cubicBezTo>
                  <a:cubicBezTo>
                    <a:pt x="124" y="160"/>
                    <a:pt x="122" y="160"/>
                    <a:pt x="120" y="161"/>
                  </a:cubicBezTo>
                  <a:cubicBezTo>
                    <a:pt x="120" y="161"/>
                    <a:pt x="119" y="162"/>
                    <a:pt x="119" y="162"/>
                  </a:cubicBezTo>
                  <a:cubicBezTo>
                    <a:pt x="120" y="161"/>
                    <a:pt x="121" y="160"/>
                    <a:pt x="122" y="160"/>
                  </a:cubicBezTo>
                  <a:close/>
                  <a:moveTo>
                    <a:pt x="128" y="160"/>
                  </a:moveTo>
                  <a:cubicBezTo>
                    <a:pt x="127" y="160"/>
                    <a:pt x="127" y="161"/>
                    <a:pt x="126" y="161"/>
                  </a:cubicBezTo>
                  <a:cubicBezTo>
                    <a:pt x="126" y="161"/>
                    <a:pt x="126" y="161"/>
                    <a:pt x="126" y="161"/>
                  </a:cubicBezTo>
                  <a:cubicBezTo>
                    <a:pt x="127" y="160"/>
                    <a:pt x="127" y="160"/>
                    <a:pt x="128" y="160"/>
                  </a:cubicBezTo>
                  <a:close/>
                  <a:moveTo>
                    <a:pt x="122" y="164"/>
                  </a:moveTo>
                  <a:cubicBezTo>
                    <a:pt x="121" y="165"/>
                    <a:pt x="120" y="166"/>
                    <a:pt x="119" y="167"/>
                  </a:cubicBezTo>
                  <a:cubicBezTo>
                    <a:pt x="118" y="167"/>
                    <a:pt x="118" y="167"/>
                    <a:pt x="118" y="168"/>
                  </a:cubicBezTo>
                  <a:cubicBezTo>
                    <a:pt x="119" y="166"/>
                    <a:pt x="120" y="165"/>
                    <a:pt x="122" y="164"/>
                  </a:cubicBezTo>
                  <a:close/>
                  <a:moveTo>
                    <a:pt x="129" y="164"/>
                  </a:moveTo>
                  <a:cubicBezTo>
                    <a:pt x="129" y="164"/>
                    <a:pt x="129" y="164"/>
                    <a:pt x="130" y="165"/>
                  </a:cubicBezTo>
                  <a:cubicBezTo>
                    <a:pt x="125" y="168"/>
                    <a:pt x="121" y="172"/>
                    <a:pt x="117" y="176"/>
                  </a:cubicBezTo>
                  <a:cubicBezTo>
                    <a:pt x="115" y="177"/>
                    <a:pt x="113" y="178"/>
                    <a:pt x="111" y="179"/>
                  </a:cubicBezTo>
                  <a:cubicBezTo>
                    <a:pt x="117" y="174"/>
                    <a:pt x="123" y="169"/>
                    <a:pt x="129" y="164"/>
                  </a:cubicBezTo>
                  <a:close/>
                  <a:moveTo>
                    <a:pt x="108" y="177"/>
                  </a:moveTo>
                  <a:cubicBezTo>
                    <a:pt x="108" y="176"/>
                    <a:pt x="109" y="175"/>
                    <a:pt x="110" y="174"/>
                  </a:cubicBezTo>
                  <a:cubicBezTo>
                    <a:pt x="111" y="174"/>
                    <a:pt x="111" y="174"/>
                    <a:pt x="111" y="173"/>
                  </a:cubicBezTo>
                  <a:cubicBezTo>
                    <a:pt x="110" y="175"/>
                    <a:pt x="109" y="176"/>
                    <a:pt x="108" y="177"/>
                  </a:cubicBezTo>
                  <a:close/>
                  <a:moveTo>
                    <a:pt x="108" y="193"/>
                  </a:moveTo>
                  <a:cubicBezTo>
                    <a:pt x="110" y="191"/>
                    <a:pt x="113" y="189"/>
                    <a:pt x="115" y="187"/>
                  </a:cubicBezTo>
                  <a:cubicBezTo>
                    <a:pt x="120" y="182"/>
                    <a:pt x="125" y="178"/>
                    <a:pt x="131" y="173"/>
                  </a:cubicBezTo>
                  <a:cubicBezTo>
                    <a:pt x="130" y="174"/>
                    <a:pt x="130" y="174"/>
                    <a:pt x="130" y="175"/>
                  </a:cubicBezTo>
                  <a:cubicBezTo>
                    <a:pt x="130" y="175"/>
                    <a:pt x="130" y="175"/>
                    <a:pt x="130" y="176"/>
                  </a:cubicBezTo>
                  <a:cubicBezTo>
                    <a:pt x="126" y="179"/>
                    <a:pt x="123" y="182"/>
                    <a:pt x="120" y="186"/>
                  </a:cubicBezTo>
                  <a:cubicBezTo>
                    <a:pt x="116" y="188"/>
                    <a:pt x="112" y="191"/>
                    <a:pt x="108" y="193"/>
                  </a:cubicBezTo>
                  <a:close/>
                  <a:moveTo>
                    <a:pt x="110" y="195"/>
                  </a:moveTo>
                  <a:cubicBezTo>
                    <a:pt x="109" y="196"/>
                    <a:pt x="108" y="196"/>
                    <a:pt x="108" y="197"/>
                  </a:cubicBezTo>
                  <a:cubicBezTo>
                    <a:pt x="108" y="196"/>
                    <a:pt x="108" y="196"/>
                    <a:pt x="107" y="196"/>
                  </a:cubicBezTo>
                  <a:cubicBezTo>
                    <a:pt x="108" y="196"/>
                    <a:pt x="108" y="196"/>
                    <a:pt x="108" y="196"/>
                  </a:cubicBezTo>
                  <a:cubicBezTo>
                    <a:pt x="109" y="195"/>
                    <a:pt x="109" y="195"/>
                    <a:pt x="110" y="195"/>
                  </a:cubicBezTo>
                  <a:close/>
                  <a:moveTo>
                    <a:pt x="125" y="183"/>
                  </a:moveTo>
                  <a:cubicBezTo>
                    <a:pt x="128" y="180"/>
                    <a:pt x="130" y="177"/>
                    <a:pt x="133" y="174"/>
                  </a:cubicBezTo>
                  <a:cubicBezTo>
                    <a:pt x="136" y="172"/>
                    <a:pt x="139" y="169"/>
                    <a:pt x="142" y="167"/>
                  </a:cubicBezTo>
                  <a:cubicBezTo>
                    <a:pt x="143" y="166"/>
                    <a:pt x="145" y="165"/>
                    <a:pt x="146" y="165"/>
                  </a:cubicBezTo>
                  <a:cubicBezTo>
                    <a:pt x="144" y="168"/>
                    <a:pt x="141" y="171"/>
                    <a:pt x="139" y="174"/>
                  </a:cubicBezTo>
                  <a:cubicBezTo>
                    <a:pt x="139" y="174"/>
                    <a:pt x="139" y="174"/>
                    <a:pt x="139" y="174"/>
                  </a:cubicBezTo>
                  <a:cubicBezTo>
                    <a:pt x="138" y="175"/>
                    <a:pt x="137" y="176"/>
                    <a:pt x="136" y="177"/>
                  </a:cubicBezTo>
                  <a:cubicBezTo>
                    <a:pt x="134" y="178"/>
                    <a:pt x="133" y="178"/>
                    <a:pt x="131" y="179"/>
                  </a:cubicBezTo>
                  <a:cubicBezTo>
                    <a:pt x="129" y="180"/>
                    <a:pt x="127" y="182"/>
                    <a:pt x="125" y="183"/>
                  </a:cubicBezTo>
                  <a:close/>
                  <a:moveTo>
                    <a:pt x="130" y="182"/>
                  </a:moveTo>
                  <a:cubicBezTo>
                    <a:pt x="130" y="182"/>
                    <a:pt x="129" y="182"/>
                    <a:pt x="129" y="182"/>
                  </a:cubicBezTo>
                  <a:cubicBezTo>
                    <a:pt x="127" y="184"/>
                    <a:pt x="124" y="185"/>
                    <a:pt x="121" y="187"/>
                  </a:cubicBezTo>
                  <a:cubicBezTo>
                    <a:pt x="124" y="185"/>
                    <a:pt x="127" y="184"/>
                    <a:pt x="130" y="182"/>
                  </a:cubicBezTo>
                  <a:close/>
                  <a:moveTo>
                    <a:pt x="137" y="194"/>
                  </a:moveTo>
                  <a:cubicBezTo>
                    <a:pt x="140" y="192"/>
                    <a:pt x="143" y="191"/>
                    <a:pt x="146" y="189"/>
                  </a:cubicBezTo>
                  <a:cubicBezTo>
                    <a:pt x="143" y="192"/>
                    <a:pt x="140" y="195"/>
                    <a:pt x="137" y="197"/>
                  </a:cubicBezTo>
                  <a:cubicBezTo>
                    <a:pt x="135" y="199"/>
                    <a:pt x="133" y="200"/>
                    <a:pt x="130" y="202"/>
                  </a:cubicBezTo>
                  <a:cubicBezTo>
                    <a:pt x="132" y="199"/>
                    <a:pt x="134" y="196"/>
                    <a:pt x="137" y="194"/>
                  </a:cubicBezTo>
                  <a:close/>
                  <a:moveTo>
                    <a:pt x="127" y="197"/>
                  </a:moveTo>
                  <a:cubicBezTo>
                    <a:pt x="133" y="192"/>
                    <a:pt x="138" y="187"/>
                    <a:pt x="144" y="182"/>
                  </a:cubicBezTo>
                  <a:cubicBezTo>
                    <a:pt x="143" y="184"/>
                    <a:pt x="141" y="185"/>
                    <a:pt x="140" y="187"/>
                  </a:cubicBezTo>
                  <a:cubicBezTo>
                    <a:pt x="138" y="189"/>
                    <a:pt x="136" y="191"/>
                    <a:pt x="134" y="193"/>
                  </a:cubicBezTo>
                  <a:cubicBezTo>
                    <a:pt x="133" y="193"/>
                    <a:pt x="132" y="194"/>
                    <a:pt x="131" y="194"/>
                  </a:cubicBezTo>
                  <a:cubicBezTo>
                    <a:pt x="130" y="195"/>
                    <a:pt x="128" y="196"/>
                    <a:pt x="127" y="197"/>
                  </a:cubicBezTo>
                  <a:close/>
                  <a:moveTo>
                    <a:pt x="144" y="188"/>
                  </a:moveTo>
                  <a:cubicBezTo>
                    <a:pt x="147" y="184"/>
                    <a:pt x="151" y="181"/>
                    <a:pt x="155" y="178"/>
                  </a:cubicBezTo>
                  <a:cubicBezTo>
                    <a:pt x="154" y="179"/>
                    <a:pt x="154" y="180"/>
                    <a:pt x="153" y="181"/>
                  </a:cubicBezTo>
                  <a:cubicBezTo>
                    <a:pt x="152" y="182"/>
                    <a:pt x="151" y="183"/>
                    <a:pt x="151" y="184"/>
                  </a:cubicBezTo>
                  <a:cubicBezTo>
                    <a:pt x="148" y="185"/>
                    <a:pt x="146" y="186"/>
                    <a:pt x="144" y="188"/>
                  </a:cubicBezTo>
                  <a:close/>
                  <a:moveTo>
                    <a:pt x="147" y="183"/>
                  </a:moveTo>
                  <a:cubicBezTo>
                    <a:pt x="149" y="181"/>
                    <a:pt x="151" y="178"/>
                    <a:pt x="154" y="176"/>
                  </a:cubicBezTo>
                  <a:cubicBezTo>
                    <a:pt x="155" y="175"/>
                    <a:pt x="155" y="175"/>
                    <a:pt x="156" y="174"/>
                  </a:cubicBezTo>
                  <a:cubicBezTo>
                    <a:pt x="153" y="177"/>
                    <a:pt x="150" y="180"/>
                    <a:pt x="147" y="183"/>
                  </a:cubicBezTo>
                  <a:close/>
                  <a:moveTo>
                    <a:pt x="151" y="169"/>
                  </a:moveTo>
                  <a:cubicBezTo>
                    <a:pt x="151" y="169"/>
                    <a:pt x="150" y="169"/>
                    <a:pt x="150" y="170"/>
                  </a:cubicBezTo>
                  <a:cubicBezTo>
                    <a:pt x="148" y="171"/>
                    <a:pt x="146" y="171"/>
                    <a:pt x="145" y="172"/>
                  </a:cubicBezTo>
                  <a:cubicBezTo>
                    <a:pt x="145" y="171"/>
                    <a:pt x="146" y="171"/>
                    <a:pt x="147" y="170"/>
                  </a:cubicBezTo>
                  <a:cubicBezTo>
                    <a:pt x="147" y="170"/>
                    <a:pt x="148" y="169"/>
                    <a:pt x="148" y="169"/>
                  </a:cubicBezTo>
                  <a:cubicBezTo>
                    <a:pt x="149" y="169"/>
                    <a:pt x="149" y="169"/>
                    <a:pt x="149" y="169"/>
                  </a:cubicBezTo>
                  <a:cubicBezTo>
                    <a:pt x="152" y="167"/>
                    <a:pt x="154" y="165"/>
                    <a:pt x="157" y="163"/>
                  </a:cubicBezTo>
                  <a:cubicBezTo>
                    <a:pt x="155" y="165"/>
                    <a:pt x="153" y="167"/>
                    <a:pt x="151" y="169"/>
                  </a:cubicBezTo>
                  <a:close/>
                  <a:moveTo>
                    <a:pt x="159" y="173"/>
                  </a:moveTo>
                  <a:cubicBezTo>
                    <a:pt x="160" y="173"/>
                    <a:pt x="160" y="172"/>
                    <a:pt x="160" y="172"/>
                  </a:cubicBezTo>
                  <a:cubicBezTo>
                    <a:pt x="160" y="173"/>
                    <a:pt x="159" y="174"/>
                    <a:pt x="159" y="176"/>
                  </a:cubicBezTo>
                  <a:cubicBezTo>
                    <a:pt x="158" y="176"/>
                    <a:pt x="157" y="177"/>
                    <a:pt x="157" y="177"/>
                  </a:cubicBezTo>
                  <a:cubicBezTo>
                    <a:pt x="158" y="176"/>
                    <a:pt x="158" y="175"/>
                    <a:pt x="159" y="173"/>
                  </a:cubicBezTo>
                  <a:close/>
                  <a:moveTo>
                    <a:pt x="160" y="177"/>
                  </a:moveTo>
                  <a:cubicBezTo>
                    <a:pt x="166" y="171"/>
                    <a:pt x="172" y="165"/>
                    <a:pt x="179" y="160"/>
                  </a:cubicBezTo>
                  <a:cubicBezTo>
                    <a:pt x="178" y="161"/>
                    <a:pt x="177" y="161"/>
                    <a:pt x="177" y="162"/>
                  </a:cubicBezTo>
                  <a:cubicBezTo>
                    <a:pt x="172" y="167"/>
                    <a:pt x="168" y="171"/>
                    <a:pt x="163" y="175"/>
                  </a:cubicBezTo>
                  <a:cubicBezTo>
                    <a:pt x="162" y="176"/>
                    <a:pt x="161" y="176"/>
                    <a:pt x="160" y="177"/>
                  </a:cubicBezTo>
                  <a:cubicBezTo>
                    <a:pt x="160" y="177"/>
                    <a:pt x="160" y="177"/>
                    <a:pt x="160" y="177"/>
                  </a:cubicBezTo>
                  <a:close/>
                  <a:moveTo>
                    <a:pt x="162" y="172"/>
                  </a:moveTo>
                  <a:cubicBezTo>
                    <a:pt x="163" y="170"/>
                    <a:pt x="165" y="167"/>
                    <a:pt x="166" y="165"/>
                  </a:cubicBezTo>
                  <a:cubicBezTo>
                    <a:pt x="167" y="164"/>
                    <a:pt x="168" y="163"/>
                    <a:pt x="169" y="162"/>
                  </a:cubicBezTo>
                  <a:cubicBezTo>
                    <a:pt x="173" y="160"/>
                    <a:pt x="177" y="158"/>
                    <a:pt x="180" y="156"/>
                  </a:cubicBezTo>
                  <a:cubicBezTo>
                    <a:pt x="174" y="161"/>
                    <a:pt x="168" y="166"/>
                    <a:pt x="162" y="172"/>
                  </a:cubicBezTo>
                  <a:close/>
                  <a:moveTo>
                    <a:pt x="183" y="158"/>
                  </a:moveTo>
                  <a:cubicBezTo>
                    <a:pt x="183" y="158"/>
                    <a:pt x="184" y="157"/>
                    <a:pt x="184" y="157"/>
                  </a:cubicBezTo>
                  <a:cubicBezTo>
                    <a:pt x="183" y="159"/>
                    <a:pt x="181" y="160"/>
                    <a:pt x="180" y="162"/>
                  </a:cubicBezTo>
                  <a:cubicBezTo>
                    <a:pt x="180" y="162"/>
                    <a:pt x="180" y="162"/>
                    <a:pt x="179" y="163"/>
                  </a:cubicBezTo>
                  <a:cubicBezTo>
                    <a:pt x="181" y="161"/>
                    <a:pt x="182" y="159"/>
                    <a:pt x="183" y="158"/>
                  </a:cubicBezTo>
                  <a:close/>
                  <a:moveTo>
                    <a:pt x="182" y="154"/>
                  </a:moveTo>
                  <a:cubicBezTo>
                    <a:pt x="182" y="154"/>
                    <a:pt x="182" y="154"/>
                    <a:pt x="182" y="154"/>
                  </a:cubicBezTo>
                  <a:cubicBezTo>
                    <a:pt x="182" y="154"/>
                    <a:pt x="182" y="153"/>
                    <a:pt x="181" y="153"/>
                  </a:cubicBezTo>
                  <a:cubicBezTo>
                    <a:pt x="179" y="154"/>
                    <a:pt x="177" y="155"/>
                    <a:pt x="174" y="157"/>
                  </a:cubicBezTo>
                  <a:cubicBezTo>
                    <a:pt x="178" y="154"/>
                    <a:pt x="181" y="150"/>
                    <a:pt x="184" y="147"/>
                  </a:cubicBezTo>
                  <a:cubicBezTo>
                    <a:pt x="186" y="146"/>
                    <a:pt x="187" y="145"/>
                    <a:pt x="189" y="144"/>
                  </a:cubicBezTo>
                  <a:cubicBezTo>
                    <a:pt x="189" y="144"/>
                    <a:pt x="189" y="144"/>
                    <a:pt x="189" y="144"/>
                  </a:cubicBezTo>
                  <a:cubicBezTo>
                    <a:pt x="189" y="145"/>
                    <a:pt x="189" y="145"/>
                    <a:pt x="189" y="146"/>
                  </a:cubicBezTo>
                  <a:cubicBezTo>
                    <a:pt x="187" y="149"/>
                    <a:pt x="185" y="152"/>
                    <a:pt x="182" y="154"/>
                  </a:cubicBezTo>
                  <a:close/>
                  <a:moveTo>
                    <a:pt x="189" y="133"/>
                  </a:moveTo>
                  <a:cubicBezTo>
                    <a:pt x="188" y="133"/>
                    <a:pt x="188" y="132"/>
                    <a:pt x="188" y="132"/>
                  </a:cubicBezTo>
                  <a:cubicBezTo>
                    <a:pt x="189" y="131"/>
                    <a:pt x="191" y="130"/>
                    <a:pt x="192" y="129"/>
                  </a:cubicBezTo>
                  <a:cubicBezTo>
                    <a:pt x="191" y="130"/>
                    <a:pt x="190" y="132"/>
                    <a:pt x="189" y="133"/>
                  </a:cubicBezTo>
                  <a:close/>
                  <a:moveTo>
                    <a:pt x="193" y="152"/>
                  </a:moveTo>
                  <a:cubicBezTo>
                    <a:pt x="193" y="152"/>
                    <a:pt x="193" y="152"/>
                    <a:pt x="194" y="151"/>
                  </a:cubicBezTo>
                  <a:cubicBezTo>
                    <a:pt x="196" y="149"/>
                    <a:pt x="197" y="147"/>
                    <a:pt x="199" y="145"/>
                  </a:cubicBezTo>
                  <a:cubicBezTo>
                    <a:pt x="199" y="145"/>
                    <a:pt x="199" y="145"/>
                    <a:pt x="199" y="145"/>
                  </a:cubicBezTo>
                  <a:cubicBezTo>
                    <a:pt x="197" y="148"/>
                    <a:pt x="195" y="150"/>
                    <a:pt x="193" y="152"/>
                  </a:cubicBezTo>
                  <a:close/>
                  <a:moveTo>
                    <a:pt x="197" y="143"/>
                  </a:moveTo>
                  <a:cubicBezTo>
                    <a:pt x="200" y="139"/>
                    <a:pt x="203" y="134"/>
                    <a:pt x="206" y="130"/>
                  </a:cubicBezTo>
                  <a:cubicBezTo>
                    <a:pt x="205" y="132"/>
                    <a:pt x="203" y="135"/>
                    <a:pt x="201" y="138"/>
                  </a:cubicBezTo>
                  <a:cubicBezTo>
                    <a:pt x="201" y="138"/>
                    <a:pt x="200" y="139"/>
                    <a:pt x="200" y="139"/>
                  </a:cubicBezTo>
                  <a:cubicBezTo>
                    <a:pt x="199" y="141"/>
                    <a:pt x="198" y="142"/>
                    <a:pt x="197" y="143"/>
                  </a:cubicBezTo>
                  <a:close/>
                  <a:moveTo>
                    <a:pt x="200" y="142"/>
                  </a:moveTo>
                  <a:cubicBezTo>
                    <a:pt x="201" y="140"/>
                    <a:pt x="203" y="138"/>
                    <a:pt x="204" y="136"/>
                  </a:cubicBezTo>
                  <a:cubicBezTo>
                    <a:pt x="207" y="132"/>
                    <a:pt x="211" y="128"/>
                    <a:pt x="214" y="124"/>
                  </a:cubicBezTo>
                  <a:cubicBezTo>
                    <a:pt x="214" y="124"/>
                    <a:pt x="214" y="124"/>
                    <a:pt x="214" y="124"/>
                  </a:cubicBezTo>
                  <a:cubicBezTo>
                    <a:pt x="214" y="124"/>
                    <a:pt x="214" y="123"/>
                    <a:pt x="215" y="123"/>
                  </a:cubicBezTo>
                  <a:cubicBezTo>
                    <a:pt x="215" y="122"/>
                    <a:pt x="216" y="122"/>
                    <a:pt x="217" y="121"/>
                  </a:cubicBezTo>
                  <a:cubicBezTo>
                    <a:pt x="217" y="121"/>
                    <a:pt x="217" y="121"/>
                    <a:pt x="217" y="121"/>
                  </a:cubicBezTo>
                  <a:cubicBezTo>
                    <a:pt x="217" y="121"/>
                    <a:pt x="217" y="121"/>
                    <a:pt x="217" y="122"/>
                  </a:cubicBezTo>
                  <a:cubicBezTo>
                    <a:pt x="217" y="122"/>
                    <a:pt x="217" y="122"/>
                    <a:pt x="217" y="122"/>
                  </a:cubicBezTo>
                  <a:cubicBezTo>
                    <a:pt x="212" y="129"/>
                    <a:pt x="206" y="136"/>
                    <a:pt x="200" y="143"/>
                  </a:cubicBezTo>
                  <a:cubicBezTo>
                    <a:pt x="200" y="143"/>
                    <a:pt x="200" y="142"/>
                    <a:pt x="200" y="142"/>
                  </a:cubicBezTo>
                  <a:close/>
                  <a:moveTo>
                    <a:pt x="215" y="120"/>
                  </a:moveTo>
                  <a:cubicBezTo>
                    <a:pt x="213" y="122"/>
                    <a:pt x="212" y="124"/>
                    <a:pt x="210" y="126"/>
                  </a:cubicBezTo>
                  <a:cubicBezTo>
                    <a:pt x="211" y="125"/>
                    <a:pt x="211" y="124"/>
                    <a:pt x="211" y="124"/>
                  </a:cubicBezTo>
                  <a:cubicBezTo>
                    <a:pt x="213" y="122"/>
                    <a:pt x="214" y="121"/>
                    <a:pt x="215" y="120"/>
                  </a:cubicBezTo>
                  <a:cubicBezTo>
                    <a:pt x="215" y="120"/>
                    <a:pt x="215" y="120"/>
                    <a:pt x="215" y="120"/>
                  </a:cubicBezTo>
                  <a:close/>
                  <a:moveTo>
                    <a:pt x="214" y="115"/>
                  </a:moveTo>
                  <a:cubicBezTo>
                    <a:pt x="214" y="116"/>
                    <a:pt x="214" y="116"/>
                    <a:pt x="213" y="116"/>
                  </a:cubicBezTo>
                  <a:cubicBezTo>
                    <a:pt x="213" y="116"/>
                    <a:pt x="213" y="116"/>
                    <a:pt x="213" y="116"/>
                  </a:cubicBezTo>
                  <a:cubicBezTo>
                    <a:pt x="214" y="115"/>
                    <a:pt x="214" y="114"/>
                    <a:pt x="215" y="113"/>
                  </a:cubicBezTo>
                  <a:cubicBezTo>
                    <a:pt x="215" y="113"/>
                    <a:pt x="216" y="113"/>
                    <a:pt x="216" y="112"/>
                  </a:cubicBezTo>
                  <a:cubicBezTo>
                    <a:pt x="216" y="113"/>
                    <a:pt x="215" y="114"/>
                    <a:pt x="214" y="115"/>
                  </a:cubicBezTo>
                  <a:close/>
                  <a:moveTo>
                    <a:pt x="210" y="109"/>
                  </a:moveTo>
                  <a:cubicBezTo>
                    <a:pt x="210" y="109"/>
                    <a:pt x="210" y="108"/>
                    <a:pt x="210" y="108"/>
                  </a:cubicBezTo>
                  <a:cubicBezTo>
                    <a:pt x="213" y="107"/>
                    <a:pt x="216" y="105"/>
                    <a:pt x="219" y="103"/>
                  </a:cubicBezTo>
                  <a:cubicBezTo>
                    <a:pt x="219" y="104"/>
                    <a:pt x="219" y="104"/>
                    <a:pt x="219" y="104"/>
                  </a:cubicBezTo>
                  <a:cubicBezTo>
                    <a:pt x="216" y="106"/>
                    <a:pt x="213" y="107"/>
                    <a:pt x="210" y="109"/>
                  </a:cubicBezTo>
                  <a:close/>
                  <a:moveTo>
                    <a:pt x="218" y="101"/>
                  </a:moveTo>
                  <a:cubicBezTo>
                    <a:pt x="218" y="100"/>
                    <a:pt x="217" y="100"/>
                    <a:pt x="217" y="100"/>
                  </a:cubicBezTo>
                  <a:cubicBezTo>
                    <a:pt x="211" y="103"/>
                    <a:pt x="205" y="106"/>
                    <a:pt x="199" y="110"/>
                  </a:cubicBezTo>
                  <a:cubicBezTo>
                    <a:pt x="200" y="108"/>
                    <a:pt x="201" y="107"/>
                    <a:pt x="202" y="105"/>
                  </a:cubicBezTo>
                  <a:cubicBezTo>
                    <a:pt x="207" y="103"/>
                    <a:pt x="213" y="100"/>
                    <a:pt x="217" y="97"/>
                  </a:cubicBezTo>
                  <a:cubicBezTo>
                    <a:pt x="218" y="98"/>
                    <a:pt x="218" y="98"/>
                    <a:pt x="218" y="98"/>
                  </a:cubicBezTo>
                  <a:cubicBezTo>
                    <a:pt x="218" y="99"/>
                    <a:pt x="218" y="100"/>
                    <a:pt x="218" y="100"/>
                  </a:cubicBezTo>
                  <a:cubicBezTo>
                    <a:pt x="218" y="101"/>
                    <a:pt x="218" y="101"/>
                    <a:pt x="218" y="101"/>
                  </a:cubicBezTo>
                  <a:close/>
                  <a:moveTo>
                    <a:pt x="199" y="95"/>
                  </a:moveTo>
                  <a:cubicBezTo>
                    <a:pt x="199" y="94"/>
                    <a:pt x="200" y="94"/>
                    <a:pt x="200" y="94"/>
                  </a:cubicBezTo>
                  <a:cubicBezTo>
                    <a:pt x="200" y="93"/>
                    <a:pt x="201" y="93"/>
                    <a:pt x="202" y="93"/>
                  </a:cubicBezTo>
                  <a:cubicBezTo>
                    <a:pt x="201" y="93"/>
                    <a:pt x="200" y="94"/>
                    <a:pt x="199" y="95"/>
                  </a:cubicBezTo>
                  <a:close/>
                  <a:moveTo>
                    <a:pt x="201" y="88"/>
                  </a:moveTo>
                  <a:cubicBezTo>
                    <a:pt x="198" y="89"/>
                    <a:pt x="195" y="90"/>
                    <a:pt x="193" y="91"/>
                  </a:cubicBezTo>
                  <a:cubicBezTo>
                    <a:pt x="194" y="90"/>
                    <a:pt x="195" y="89"/>
                    <a:pt x="196" y="88"/>
                  </a:cubicBezTo>
                  <a:cubicBezTo>
                    <a:pt x="199" y="87"/>
                    <a:pt x="201" y="86"/>
                    <a:pt x="203" y="85"/>
                  </a:cubicBezTo>
                  <a:cubicBezTo>
                    <a:pt x="202" y="86"/>
                    <a:pt x="201" y="87"/>
                    <a:pt x="201" y="88"/>
                  </a:cubicBezTo>
                  <a:close/>
                  <a:moveTo>
                    <a:pt x="199" y="82"/>
                  </a:moveTo>
                  <a:cubicBezTo>
                    <a:pt x="199" y="82"/>
                    <a:pt x="199" y="81"/>
                    <a:pt x="199" y="81"/>
                  </a:cubicBezTo>
                  <a:cubicBezTo>
                    <a:pt x="200" y="81"/>
                    <a:pt x="200" y="80"/>
                    <a:pt x="199" y="80"/>
                  </a:cubicBezTo>
                  <a:cubicBezTo>
                    <a:pt x="202" y="78"/>
                    <a:pt x="206" y="77"/>
                    <a:pt x="209" y="75"/>
                  </a:cubicBezTo>
                  <a:cubicBezTo>
                    <a:pt x="210" y="75"/>
                    <a:pt x="209" y="73"/>
                    <a:pt x="208" y="74"/>
                  </a:cubicBezTo>
                  <a:cubicBezTo>
                    <a:pt x="206" y="75"/>
                    <a:pt x="204" y="76"/>
                    <a:pt x="202" y="76"/>
                  </a:cubicBezTo>
                  <a:cubicBezTo>
                    <a:pt x="202" y="76"/>
                    <a:pt x="202" y="76"/>
                    <a:pt x="202" y="76"/>
                  </a:cubicBezTo>
                  <a:cubicBezTo>
                    <a:pt x="203" y="75"/>
                    <a:pt x="204" y="75"/>
                    <a:pt x="205" y="75"/>
                  </a:cubicBezTo>
                  <a:cubicBezTo>
                    <a:pt x="207" y="74"/>
                    <a:pt x="209" y="73"/>
                    <a:pt x="210" y="72"/>
                  </a:cubicBezTo>
                  <a:cubicBezTo>
                    <a:pt x="211" y="74"/>
                    <a:pt x="211" y="76"/>
                    <a:pt x="212" y="77"/>
                  </a:cubicBezTo>
                  <a:cubicBezTo>
                    <a:pt x="207" y="79"/>
                    <a:pt x="203" y="80"/>
                    <a:pt x="199" y="82"/>
                  </a:cubicBezTo>
                  <a:close/>
                  <a:moveTo>
                    <a:pt x="201" y="74"/>
                  </a:moveTo>
                  <a:cubicBezTo>
                    <a:pt x="200" y="75"/>
                    <a:pt x="199" y="75"/>
                    <a:pt x="198" y="76"/>
                  </a:cubicBezTo>
                  <a:cubicBezTo>
                    <a:pt x="200" y="74"/>
                    <a:pt x="202" y="73"/>
                    <a:pt x="203" y="72"/>
                  </a:cubicBezTo>
                  <a:cubicBezTo>
                    <a:pt x="203" y="73"/>
                    <a:pt x="202" y="73"/>
                    <a:pt x="201" y="74"/>
                  </a:cubicBezTo>
                  <a:close/>
                  <a:moveTo>
                    <a:pt x="187" y="77"/>
                  </a:moveTo>
                  <a:cubicBezTo>
                    <a:pt x="184" y="78"/>
                    <a:pt x="180" y="80"/>
                    <a:pt x="176" y="81"/>
                  </a:cubicBezTo>
                  <a:cubicBezTo>
                    <a:pt x="184" y="76"/>
                    <a:pt x="192" y="72"/>
                    <a:pt x="200" y="70"/>
                  </a:cubicBezTo>
                  <a:cubicBezTo>
                    <a:pt x="196" y="72"/>
                    <a:pt x="192" y="75"/>
                    <a:pt x="187" y="77"/>
                  </a:cubicBezTo>
                  <a:close/>
                  <a:moveTo>
                    <a:pt x="186" y="66"/>
                  </a:moveTo>
                  <a:cubicBezTo>
                    <a:pt x="181" y="68"/>
                    <a:pt x="177" y="70"/>
                    <a:pt x="172" y="72"/>
                  </a:cubicBezTo>
                  <a:cubicBezTo>
                    <a:pt x="171" y="73"/>
                    <a:pt x="170" y="73"/>
                    <a:pt x="169" y="73"/>
                  </a:cubicBezTo>
                  <a:cubicBezTo>
                    <a:pt x="175" y="70"/>
                    <a:pt x="181" y="67"/>
                    <a:pt x="187" y="65"/>
                  </a:cubicBezTo>
                  <a:cubicBezTo>
                    <a:pt x="186" y="65"/>
                    <a:pt x="186" y="66"/>
                    <a:pt x="186" y="66"/>
                  </a:cubicBezTo>
                  <a:close/>
                  <a:moveTo>
                    <a:pt x="171" y="69"/>
                  </a:moveTo>
                  <a:cubicBezTo>
                    <a:pt x="169" y="69"/>
                    <a:pt x="167" y="70"/>
                    <a:pt x="165" y="71"/>
                  </a:cubicBezTo>
                  <a:cubicBezTo>
                    <a:pt x="165" y="71"/>
                    <a:pt x="165" y="71"/>
                    <a:pt x="165" y="71"/>
                  </a:cubicBezTo>
                  <a:cubicBezTo>
                    <a:pt x="166" y="70"/>
                    <a:pt x="167" y="69"/>
                    <a:pt x="168" y="68"/>
                  </a:cubicBezTo>
                  <a:cubicBezTo>
                    <a:pt x="171" y="66"/>
                    <a:pt x="174" y="64"/>
                    <a:pt x="177" y="63"/>
                  </a:cubicBezTo>
                  <a:cubicBezTo>
                    <a:pt x="175" y="65"/>
                    <a:pt x="173" y="67"/>
                    <a:pt x="171" y="69"/>
                  </a:cubicBezTo>
                  <a:close/>
                  <a:moveTo>
                    <a:pt x="157" y="63"/>
                  </a:moveTo>
                  <a:cubicBezTo>
                    <a:pt x="156" y="64"/>
                    <a:pt x="155" y="64"/>
                    <a:pt x="153" y="65"/>
                  </a:cubicBezTo>
                  <a:cubicBezTo>
                    <a:pt x="154" y="64"/>
                    <a:pt x="156" y="63"/>
                    <a:pt x="157" y="62"/>
                  </a:cubicBezTo>
                  <a:cubicBezTo>
                    <a:pt x="158" y="61"/>
                    <a:pt x="159" y="61"/>
                    <a:pt x="161" y="60"/>
                  </a:cubicBezTo>
                  <a:cubicBezTo>
                    <a:pt x="159" y="61"/>
                    <a:pt x="158" y="62"/>
                    <a:pt x="157" y="63"/>
                  </a:cubicBezTo>
                  <a:close/>
                  <a:moveTo>
                    <a:pt x="157" y="71"/>
                  </a:moveTo>
                  <a:cubicBezTo>
                    <a:pt x="159" y="70"/>
                    <a:pt x="162" y="69"/>
                    <a:pt x="164" y="68"/>
                  </a:cubicBezTo>
                  <a:cubicBezTo>
                    <a:pt x="162" y="69"/>
                    <a:pt x="159" y="71"/>
                    <a:pt x="157" y="73"/>
                  </a:cubicBezTo>
                  <a:cubicBezTo>
                    <a:pt x="156" y="73"/>
                    <a:pt x="154" y="73"/>
                    <a:pt x="153" y="73"/>
                  </a:cubicBezTo>
                  <a:cubicBezTo>
                    <a:pt x="154" y="72"/>
                    <a:pt x="155" y="72"/>
                    <a:pt x="157" y="71"/>
                  </a:cubicBezTo>
                  <a:close/>
                  <a:moveTo>
                    <a:pt x="146" y="72"/>
                  </a:moveTo>
                  <a:cubicBezTo>
                    <a:pt x="145" y="72"/>
                    <a:pt x="144" y="73"/>
                    <a:pt x="144" y="73"/>
                  </a:cubicBezTo>
                  <a:cubicBezTo>
                    <a:pt x="145" y="72"/>
                    <a:pt x="145" y="71"/>
                    <a:pt x="146" y="70"/>
                  </a:cubicBezTo>
                  <a:cubicBezTo>
                    <a:pt x="147" y="69"/>
                    <a:pt x="148" y="68"/>
                    <a:pt x="149" y="67"/>
                  </a:cubicBezTo>
                  <a:cubicBezTo>
                    <a:pt x="151" y="67"/>
                    <a:pt x="152" y="67"/>
                    <a:pt x="153" y="66"/>
                  </a:cubicBezTo>
                  <a:cubicBezTo>
                    <a:pt x="151" y="68"/>
                    <a:pt x="149" y="70"/>
                    <a:pt x="146" y="72"/>
                  </a:cubicBezTo>
                  <a:close/>
                  <a:moveTo>
                    <a:pt x="145" y="67"/>
                  </a:moveTo>
                  <a:cubicBezTo>
                    <a:pt x="147" y="65"/>
                    <a:pt x="150" y="63"/>
                    <a:pt x="152" y="61"/>
                  </a:cubicBezTo>
                  <a:cubicBezTo>
                    <a:pt x="151" y="62"/>
                    <a:pt x="149" y="63"/>
                    <a:pt x="148" y="65"/>
                  </a:cubicBezTo>
                  <a:cubicBezTo>
                    <a:pt x="147" y="65"/>
                    <a:pt x="146" y="66"/>
                    <a:pt x="145" y="67"/>
                  </a:cubicBezTo>
                  <a:cubicBezTo>
                    <a:pt x="145" y="67"/>
                    <a:pt x="145" y="67"/>
                    <a:pt x="145" y="67"/>
                  </a:cubicBezTo>
                  <a:close/>
                  <a:moveTo>
                    <a:pt x="138" y="68"/>
                  </a:moveTo>
                  <a:cubicBezTo>
                    <a:pt x="137" y="68"/>
                    <a:pt x="137" y="69"/>
                    <a:pt x="138" y="69"/>
                  </a:cubicBezTo>
                  <a:cubicBezTo>
                    <a:pt x="136" y="71"/>
                    <a:pt x="133" y="73"/>
                    <a:pt x="131" y="75"/>
                  </a:cubicBezTo>
                  <a:cubicBezTo>
                    <a:pt x="132" y="73"/>
                    <a:pt x="133" y="71"/>
                    <a:pt x="134" y="68"/>
                  </a:cubicBezTo>
                  <a:cubicBezTo>
                    <a:pt x="134" y="68"/>
                    <a:pt x="134" y="68"/>
                    <a:pt x="134" y="67"/>
                  </a:cubicBezTo>
                  <a:cubicBezTo>
                    <a:pt x="138" y="65"/>
                    <a:pt x="143" y="62"/>
                    <a:pt x="147" y="60"/>
                  </a:cubicBezTo>
                  <a:cubicBezTo>
                    <a:pt x="149" y="59"/>
                    <a:pt x="151" y="58"/>
                    <a:pt x="154" y="57"/>
                  </a:cubicBezTo>
                  <a:cubicBezTo>
                    <a:pt x="154" y="57"/>
                    <a:pt x="154" y="57"/>
                    <a:pt x="153" y="58"/>
                  </a:cubicBezTo>
                  <a:cubicBezTo>
                    <a:pt x="148" y="61"/>
                    <a:pt x="143" y="64"/>
                    <a:pt x="138" y="68"/>
                  </a:cubicBezTo>
                  <a:close/>
                  <a:moveTo>
                    <a:pt x="144" y="53"/>
                  </a:moveTo>
                  <a:cubicBezTo>
                    <a:pt x="140" y="55"/>
                    <a:pt x="136" y="57"/>
                    <a:pt x="132" y="60"/>
                  </a:cubicBezTo>
                  <a:cubicBezTo>
                    <a:pt x="133" y="59"/>
                    <a:pt x="135" y="57"/>
                    <a:pt x="136" y="56"/>
                  </a:cubicBezTo>
                  <a:cubicBezTo>
                    <a:pt x="140" y="54"/>
                    <a:pt x="143" y="52"/>
                    <a:pt x="147" y="50"/>
                  </a:cubicBezTo>
                  <a:cubicBezTo>
                    <a:pt x="147" y="50"/>
                    <a:pt x="148" y="50"/>
                    <a:pt x="149" y="50"/>
                  </a:cubicBezTo>
                  <a:cubicBezTo>
                    <a:pt x="147" y="51"/>
                    <a:pt x="146" y="52"/>
                    <a:pt x="144" y="53"/>
                  </a:cubicBezTo>
                  <a:close/>
                  <a:moveTo>
                    <a:pt x="132" y="55"/>
                  </a:moveTo>
                  <a:cubicBezTo>
                    <a:pt x="133" y="55"/>
                    <a:pt x="135" y="54"/>
                    <a:pt x="136" y="54"/>
                  </a:cubicBezTo>
                  <a:cubicBezTo>
                    <a:pt x="135" y="55"/>
                    <a:pt x="134" y="55"/>
                    <a:pt x="134" y="56"/>
                  </a:cubicBezTo>
                  <a:cubicBezTo>
                    <a:pt x="133" y="56"/>
                    <a:pt x="132" y="57"/>
                    <a:pt x="132" y="57"/>
                  </a:cubicBezTo>
                  <a:cubicBezTo>
                    <a:pt x="132" y="57"/>
                    <a:pt x="132" y="57"/>
                    <a:pt x="132" y="56"/>
                  </a:cubicBezTo>
                  <a:cubicBezTo>
                    <a:pt x="133" y="56"/>
                    <a:pt x="132" y="56"/>
                    <a:pt x="132" y="55"/>
                  </a:cubicBezTo>
                  <a:close/>
                  <a:moveTo>
                    <a:pt x="142" y="49"/>
                  </a:moveTo>
                  <a:cubicBezTo>
                    <a:pt x="140" y="50"/>
                    <a:pt x="137" y="51"/>
                    <a:pt x="135" y="52"/>
                  </a:cubicBezTo>
                  <a:cubicBezTo>
                    <a:pt x="138" y="49"/>
                    <a:pt x="141" y="47"/>
                    <a:pt x="145" y="45"/>
                  </a:cubicBezTo>
                  <a:cubicBezTo>
                    <a:pt x="147" y="44"/>
                    <a:pt x="149" y="44"/>
                    <a:pt x="151" y="43"/>
                  </a:cubicBezTo>
                  <a:cubicBezTo>
                    <a:pt x="148" y="45"/>
                    <a:pt x="146" y="47"/>
                    <a:pt x="143" y="49"/>
                  </a:cubicBezTo>
                  <a:cubicBezTo>
                    <a:pt x="143" y="49"/>
                    <a:pt x="142" y="49"/>
                    <a:pt x="142" y="49"/>
                  </a:cubicBezTo>
                  <a:close/>
                  <a:moveTo>
                    <a:pt x="131" y="53"/>
                  </a:moveTo>
                  <a:cubicBezTo>
                    <a:pt x="131" y="53"/>
                    <a:pt x="131" y="53"/>
                    <a:pt x="131" y="53"/>
                  </a:cubicBezTo>
                  <a:cubicBezTo>
                    <a:pt x="131" y="53"/>
                    <a:pt x="130" y="53"/>
                    <a:pt x="130" y="53"/>
                  </a:cubicBezTo>
                  <a:cubicBezTo>
                    <a:pt x="130" y="53"/>
                    <a:pt x="130" y="53"/>
                    <a:pt x="130" y="53"/>
                  </a:cubicBezTo>
                  <a:cubicBezTo>
                    <a:pt x="134" y="51"/>
                    <a:pt x="137" y="48"/>
                    <a:pt x="141" y="46"/>
                  </a:cubicBezTo>
                  <a:cubicBezTo>
                    <a:pt x="138" y="48"/>
                    <a:pt x="134" y="50"/>
                    <a:pt x="131" y="53"/>
                  </a:cubicBezTo>
                  <a:close/>
                  <a:moveTo>
                    <a:pt x="127" y="54"/>
                  </a:moveTo>
                  <a:cubicBezTo>
                    <a:pt x="127" y="54"/>
                    <a:pt x="127" y="53"/>
                    <a:pt x="127" y="53"/>
                  </a:cubicBezTo>
                  <a:cubicBezTo>
                    <a:pt x="128" y="52"/>
                    <a:pt x="129" y="52"/>
                    <a:pt x="130" y="51"/>
                  </a:cubicBezTo>
                  <a:cubicBezTo>
                    <a:pt x="132" y="49"/>
                    <a:pt x="135" y="48"/>
                    <a:pt x="137" y="46"/>
                  </a:cubicBezTo>
                  <a:cubicBezTo>
                    <a:pt x="137" y="46"/>
                    <a:pt x="137" y="46"/>
                    <a:pt x="137" y="46"/>
                  </a:cubicBezTo>
                  <a:cubicBezTo>
                    <a:pt x="134" y="49"/>
                    <a:pt x="130" y="51"/>
                    <a:pt x="127" y="54"/>
                  </a:cubicBezTo>
                  <a:close/>
                  <a:moveTo>
                    <a:pt x="127" y="66"/>
                  </a:moveTo>
                  <a:cubicBezTo>
                    <a:pt x="126" y="68"/>
                    <a:pt x="125" y="69"/>
                    <a:pt x="124" y="71"/>
                  </a:cubicBezTo>
                  <a:cubicBezTo>
                    <a:pt x="123" y="71"/>
                    <a:pt x="123" y="72"/>
                    <a:pt x="122" y="72"/>
                  </a:cubicBezTo>
                  <a:cubicBezTo>
                    <a:pt x="123" y="71"/>
                    <a:pt x="124" y="69"/>
                    <a:pt x="124" y="68"/>
                  </a:cubicBezTo>
                  <a:cubicBezTo>
                    <a:pt x="125" y="67"/>
                    <a:pt x="126" y="67"/>
                    <a:pt x="127" y="66"/>
                  </a:cubicBezTo>
                  <a:close/>
                  <a:moveTo>
                    <a:pt x="121" y="67"/>
                  </a:moveTo>
                  <a:cubicBezTo>
                    <a:pt x="122" y="66"/>
                    <a:pt x="122" y="66"/>
                    <a:pt x="123" y="66"/>
                  </a:cubicBezTo>
                  <a:cubicBezTo>
                    <a:pt x="122" y="67"/>
                    <a:pt x="122" y="67"/>
                    <a:pt x="121" y="68"/>
                  </a:cubicBezTo>
                  <a:cubicBezTo>
                    <a:pt x="121" y="68"/>
                    <a:pt x="121" y="68"/>
                    <a:pt x="121" y="68"/>
                  </a:cubicBezTo>
                  <a:cubicBezTo>
                    <a:pt x="121" y="68"/>
                    <a:pt x="121" y="67"/>
                    <a:pt x="121" y="67"/>
                  </a:cubicBezTo>
                  <a:close/>
                  <a:moveTo>
                    <a:pt x="122" y="76"/>
                  </a:moveTo>
                  <a:cubicBezTo>
                    <a:pt x="123" y="74"/>
                    <a:pt x="125" y="73"/>
                    <a:pt x="126" y="72"/>
                  </a:cubicBezTo>
                  <a:cubicBezTo>
                    <a:pt x="128" y="71"/>
                    <a:pt x="129" y="71"/>
                    <a:pt x="130" y="70"/>
                  </a:cubicBezTo>
                  <a:cubicBezTo>
                    <a:pt x="123" y="77"/>
                    <a:pt x="116" y="85"/>
                    <a:pt x="110" y="93"/>
                  </a:cubicBezTo>
                  <a:cubicBezTo>
                    <a:pt x="105" y="98"/>
                    <a:pt x="100" y="102"/>
                    <a:pt x="95" y="107"/>
                  </a:cubicBezTo>
                  <a:cubicBezTo>
                    <a:pt x="94" y="108"/>
                    <a:pt x="92" y="109"/>
                    <a:pt x="90" y="110"/>
                  </a:cubicBezTo>
                  <a:cubicBezTo>
                    <a:pt x="91" y="109"/>
                    <a:pt x="92" y="108"/>
                    <a:pt x="93" y="107"/>
                  </a:cubicBezTo>
                  <a:cubicBezTo>
                    <a:pt x="98" y="101"/>
                    <a:pt x="103" y="95"/>
                    <a:pt x="109" y="89"/>
                  </a:cubicBezTo>
                  <a:cubicBezTo>
                    <a:pt x="113" y="85"/>
                    <a:pt x="118" y="81"/>
                    <a:pt x="122" y="76"/>
                  </a:cubicBezTo>
                  <a:close/>
                  <a:moveTo>
                    <a:pt x="117" y="61"/>
                  </a:moveTo>
                  <a:cubicBezTo>
                    <a:pt x="116" y="62"/>
                    <a:pt x="115" y="63"/>
                    <a:pt x="115" y="64"/>
                  </a:cubicBezTo>
                  <a:cubicBezTo>
                    <a:pt x="116" y="63"/>
                    <a:pt x="117" y="62"/>
                    <a:pt x="118" y="61"/>
                  </a:cubicBezTo>
                  <a:cubicBezTo>
                    <a:pt x="117" y="61"/>
                    <a:pt x="117" y="61"/>
                    <a:pt x="117" y="61"/>
                  </a:cubicBezTo>
                  <a:close/>
                  <a:moveTo>
                    <a:pt x="115" y="51"/>
                  </a:moveTo>
                  <a:cubicBezTo>
                    <a:pt x="114" y="51"/>
                    <a:pt x="113" y="52"/>
                    <a:pt x="111" y="52"/>
                  </a:cubicBezTo>
                  <a:cubicBezTo>
                    <a:pt x="112" y="52"/>
                    <a:pt x="112" y="51"/>
                    <a:pt x="113" y="51"/>
                  </a:cubicBezTo>
                  <a:cubicBezTo>
                    <a:pt x="114" y="50"/>
                    <a:pt x="115" y="50"/>
                    <a:pt x="117" y="50"/>
                  </a:cubicBezTo>
                  <a:cubicBezTo>
                    <a:pt x="116" y="50"/>
                    <a:pt x="116" y="51"/>
                    <a:pt x="115" y="51"/>
                  </a:cubicBezTo>
                  <a:close/>
                  <a:moveTo>
                    <a:pt x="114" y="48"/>
                  </a:moveTo>
                  <a:cubicBezTo>
                    <a:pt x="112" y="48"/>
                    <a:pt x="111" y="49"/>
                    <a:pt x="110" y="49"/>
                  </a:cubicBezTo>
                  <a:cubicBezTo>
                    <a:pt x="112" y="48"/>
                    <a:pt x="114" y="46"/>
                    <a:pt x="116" y="45"/>
                  </a:cubicBezTo>
                  <a:cubicBezTo>
                    <a:pt x="116" y="46"/>
                    <a:pt x="115" y="47"/>
                    <a:pt x="114" y="48"/>
                  </a:cubicBezTo>
                  <a:close/>
                  <a:moveTo>
                    <a:pt x="106" y="50"/>
                  </a:moveTo>
                  <a:cubicBezTo>
                    <a:pt x="105" y="50"/>
                    <a:pt x="104" y="51"/>
                    <a:pt x="104" y="51"/>
                  </a:cubicBezTo>
                  <a:cubicBezTo>
                    <a:pt x="104" y="50"/>
                    <a:pt x="105" y="49"/>
                    <a:pt x="105" y="48"/>
                  </a:cubicBezTo>
                  <a:cubicBezTo>
                    <a:pt x="107" y="46"/>
                    <a:pt x="109" y="44"/>
                    <a:pt x="111" y="43"/>
                  </a:cubicBezTo>
                  <a:cubicBezTo>
                    <a:pt x="111" y="43"/>
                    <a:pt x="112" y="43"/>
                    <a:pt x="112" y="42"/>
                  </a:cubicBezTo>
                  <a:cubicBezTo>
                    <a:pt x="112" y="42"/>
                    <a:pt x="113" y="42"/>
                    <a:pt x="113" y="42"/>
                  </a:cubicBezTo>
                  <a:cubicBezTo>
                    <a:pt x="111" y="45"/>
                    <a:pt x="108" y="47"/>
                    <a:pt x="106" y="50"/>
                  </a:cubicBezTo>
                  <a:close/>
                  <a:moveTo>
                    <a:pt x="106" y="45"/>
                  </a:moveTo>
                  <a:cubicBezTo>
                    <a:pt x="106" y="44"/>
                    <a:pt x="106" y="44"/>
                    <a:pt x="106" y="44"/>
                  </a:cubicBezTo>
                  <a:cubicBezTo>
                    <a:pt x="107" y="43"/>
                    <a:pt x="108" y="43"/>
                    <a:pt x="109" y="42"/>
                  </a:cubicBezTo>
                  <a:cubicBezTo>
                    <a:pt x="109" y="42"/>
                    <a:pt x="109" y="42"/>
                    <a:pt x="109" y="42"/>
                  </a:cubicBezTo>
                  <a:cubicBezTo>
                    <a:pt x="108" y="43"/>
                    <a:pt x="107" y="44"/>
                    <a:pt x="106" y="45"/>
                  </a:cubicBezTo>
                  <a:close/>
                  <a:moveTo>
                    <a:pt x="102" y="45"/>
                  </a:moveTo>
                  <a:cubicBezTo>
                    <a:pt x="99" y="47"/>
                    <a:pt x="95" y="50"/>
                    <a:pt x="92" y="52"/>
                  </a:cubicBezTo>
                  <a:cubicBezTo>
                    <a:pt x="92" y="51"/>
                    <a:pt x="93" y="51"/>
                    <a:pt x="93" y="50"/>
                  </a:cubicBezTo>
                  <a:cubicBezTo>
                    <a:pt x="93" y="50"/>
                    <a:pt x="93" y="50"/>
                    <a:pt x="93" y="50"/>
                  </a:cubicBezTo>
                  <a:cubicBezTo>
                    <a:pt x="97" y="47"/>
                    <a:pt x="100" y="45"/>
                    <a:pt x="104" y="42"/>
                  </a:cubicBezTo>
                  <a:cubicBezTo>
                    <a:pt x="105" y="42"/>
                    <a:pt x="106" y="42"/>
                    <a:pt x="107" y="42"/>
                  </a:cubicBezTo>
                  <a:cubicBezTo>
                    <a:pt x="105" y="43"/>
                    <a:pt x="103" y="45"/>
                    <a:pt x="102" y="45"/>
                  </a:cubicBezTo>
                  <a:close/>
                  <a:moveTo>
                    <a:pt x="99" y="44"/>
                  </a:moveTo>
                  <a:cubicBezTo>
                    <a:pt x="100" y="43"/>
                    <a:pt x="100" y="43"/>
                    <a:pt x="101" y="42"/>
                  </a:cubicBezTo>
                  <a:cubicBezTo>
                    <a:pt x="101" y="42"/>
                    <a:pt x="101" y="42"/>
                    <a:pt x="101" y="42"/>
                  </a:cubicBezTo>
                  <a:cubicBezTo>
                    <a:pt x="101" y="43"/>
                    <a:pt x="100" y="43"/>
                    <a:pt x="99" y="44"/>
                  </a:cubicBezTo>
                  <a:close/>
                  <a:moveTo>
                    <a:pt x="101" y="40"/>
                  </a:moveTo>
                  <a:cubicBezTo>
                    <a:pt x="100" y="40"/>
                    <a:pt x="100" y="41"/>
                    <a:pt x="99" y="41"/>
                  </a:cubicBezTo>
                  <a:cubicBezTo>
                    <a:pt x="99" y="41"/>
                    <a:pt x="99" y="42"/>
                    <a:pt x="99" y="42"/>
                  </a:cubicBezTo>
                  <a:cubicBezTo>
                    <a:pt x="97" y="44"/>
                    <a:pt x="95" y="46"/>
                    <a:pt x="94" y="48"/>
                  </a:cubicBezTo>
                  <a:cubicBezTo>
                    <a:pt x="94" y="46"/>
                    <a:pt x="94" y="45"/>
                    <a:pt x="95" y="44"/>
                  </a:cubicBezTo>
                  <a:cubicBezTo>
                    <a:pt x="95" y="44"/>
                    <a:pt x="95" y="44"/>
                    <a:pt x="95" y="44"/>
                  </a:cubicBezTo>
                  <a:cubicBezTo>
                    <a:pt x="98" y="41"/>
                    <a:pt x="100" y="39"/>
                    <a:pt x="103" y="36"/>
                  </a:cubicBezTo>
                  <a:cubicBezTo>
                    <a:pt x="104" y="36"/>
                    <a:pt x="104" y="36"/>
                    <a:pt x="104" y="36"/>
                  </a:cubicBezTo>
                  <a:cubicBezTo>
                    <a:pt x="103" y="38"/>
                    <a:pt x="102" y="39"/>
                    <a:pt x="101" y="40"/>
                  </a:cubicBezTo>
                  <a:close/>
                  <a:moveTo>
                    <a:pt x="93" y="43"/>
                  </a:moveTo>
                  <a:cubicBezTo>
                    <a:pt x="93" y="43"/>
                    <a:pt x="92" y="43"/>
                    <a:pt x="92" y="43"/>
                  </a:cubicBezTo>
                  <a:cubicBezTo>
                    <a:pt x="94" y="41"/>
                    <a:pt x="96" y="40"/>
                    <a:pt x="98" y="38"/>
                  </a:cubicBezTo>
                  <a:cubicBezTo>
                    <a:pt x="98" y="38"/>
                    <a:pt x="99" y="38"/>
                    <a:pt x="99" y="38"/>
                  </a:cubicBezTo>
                  <a:cubicBezTo>
                    <a:pt x="97" y="39"/>
                    <a:pt x="95" y="41"/>
                    <a:pt x="93" y="43"/>
                  </a:cubicBezTo>
                  <a:close/>
                  <a:moveTo>
                    <a:pt x="90" y="41"/>
                  </a:moveTo>
                  <a:cubicBezTo>
                    <a:pt x="91" y="40"/>
                    <a:pt x="91" y="40"/>
                    <a:pt x="92" y="40"/>
                  </a:cubicBezTo>
                  <a:cubicBezTo>
                    <a:pt x="92" y="40"/>
                    <a:pt x="93" y="39"/>
                    <a:pt x="93" y="39"/>
                  </a:cubicBezTo>
                  <a:cubicBezTo>
                    <a:pt x="92" y="40"/>
                    <a:pt x="91" y="40"/>
                    <a:pt x="90" y="41"/>
                  </a:cubicBezTo>
                  <a:close/>
                  <a:moveTo>
                    <a:pt x="82" y="40"/>
                  </a:moveTo>
                  <a:cubicBezTo>
                    <a:pt x="80" y="41"/>
                    <a:pt x="78" y="43"/>
                    <a:pt x="76" y="44"/>
                  </a:cubicBezTo>
                  <a:cubicBezTo>
                    <a:pt x="78" y="42"/>
                    <a:pt x="80" y="40"/>
                    <a:pt x="81" y="38"/>
                  </a:cubicBezTo>
                  <a:cubicBezTo>
                    <a:pt x="83" y="37"/>
                    <a:pt x="85" y="36"/>
                    <a:pt x="86" y="35"/>
                  </a:cubicBezTo>
                  <a:cubicBezTo>
                    <a:pt x="85" y="36"/>
                    <a:pt x="84" y="38"/>
                    <a:pt x="82" y="40"/>
                  </a:cubicBezTo>
                  <a:close/>
                  <a:moveTo>
                    <a:pt x="79" y="37"/>
                  </a:moveTo>
                  <a:cubicBezTo>
                    <a:pt x="78" y="38"/>
                    <a:pt x="76" y="40"/>
                    <a:pt x="74" y="41"/>
                  </a:cubicBezTo>
                  <a:cubicBezTo>
                    <a:pt x="78" y="38"/>
                    <a:pt x="81" y="35"/>
                    <a:pt x="84" y="31"/>
                  </a:cubicBezTo>
                  <a:cubicBezTo>
                    <a:pt x="85" y="30"/>
                    <a:pt x="86" y="30"/>
                    <a:pt x="87" y="29"/>
                  </a:cubicBezTo>
                  <a:cubicBezTo>
                    <a:pt x="85" y="31"/>
                    <a:pt x="84" y="32"/>
                    <a:pt x="82" y="34"/>
                  </a:cubicBezTo>
                  <a:cubicBezTo>
                    <a:pt x="81" y="35"/>
                    <a:pt x="80" y="36"/>
                    <a:pt x="79" y="37"/>
                  </a:cubicBezTo>
                  <a:close/>
                  <a:moveTo>
                    <a:pt x="85" y="24"/>
                  </a:moveTo>
                  <a:cubicBezTo>
                    <a:pt x="84" y="25"/>
                    <a:pt x="83" y="25"/>
                    <a:pt x="83" y="25"/>
                  </a:cubicBezTo>
                  <a:cubicBezTo>
                    <a:pt x="83" y="25"/>
                    <a:pt x="83" y="25"/>
                    <a:pt x="83" y="25"/>
                  </a:cubicBezTo>
                  <a:cubicBezTo>
                    <a:pt x="83" y="25"/>
                    <a:pt x="83" y="24"/>
                    <a:pt x="83" y="24"/>
                  </a:cubicBezTo>
                  <a:cubicBezTo>
                    <a:pt x="83" y="24"/>
                    <a:pt x="83" y="24"/>
                    <a:pt x="83" y="24"/>
                  </a:cubicBezTo>
                  <a:cubicBezTo>
                    <a:pt x="84" y="24"/>
                    <a:pt x="86" y="23"/>
                    <a:pt x="87" y="23"/>
                  </a:cubicBezTo>
                  <a:cubicBezTo>
                    <a:pt x="87" y="23"/>
                    <a:pt x="86" y="24"/>
                    <a:pt x="85" y="24"/>
                  </a:cubicBezTo>
                  <a:close/>
                  <a:moveTo>
                    <a:pt x="83" y="28"/>
                  </a:moveTo>
                  <a:cubicBezTo>
                    <a:pt x="83" y="29"/>
                    <a:pt x="82" y="29"/>
                    <a:pt x="82" y="29"/>
                  </a:cubicBezTo>
                  <a:cubicBezTo>
                    <a:pt x="81" y="30"/>
                    <a:pt x="80" y="30"/>
                    <a:pt x="79" y="31"/>
                  </a:cubicBezTo>
                  <a:cubicBezTo>
                    <a:pt x="80" y="30"/>
                    <a:pt x="81" y="30"/>
                    <a:pt x="82" y="29"/>
                  </a:cubicBezTo>
                  <a:cubicBezTo>
                    <a:pt x="82" y="29"/>
                    <a:pt x="82" y="29"/>
                    <a:pt x="82" y="29"/>
                  </a:cubicBezTo>
                  <a:cubicBezTo>
                    <a:pt x="82" y="29"/>
                    <a:pt x="83" y="29"/>
                    <a:pt x="83" y="28"/>
                  </a:cubicBezTo>
                  <a:close/>
                  <a:moveTo>
                    <a:pt x="59" y="48"/>
                  </a:moveTo>
                  <a:cubicBezTo>
                    <a:pt x="61" y="46"/>
                    <a:pt x="63" y="44"/>
                    <a:pt x="64" y="41"/>
                  </a:cubicBezTo>
                  <a:cubicBezTo>
                    <a:pt x="66" y="40"/>
                    <a:pt x="67" y="39"/>
                    <a:pt x="69" y="38"/>
                  </a:cubicBezTo>
                  <a:cubicBezTo>
                    <a:pt x="69" y="38"/>
                    <a:pt x="69" y="38"/>
                    <a:pt x="69" y="38"/>
                  </a:cubicBezTo>
                  <a:cubicBezTo>
                    <a:pt x="66" y="42"/>
                    <a:pt x="63" y="45"/>
                    <a:pt x="59" y="48"/>
                  </a:cubicBezTo>
                  <a:close/>
                  <a:moveTo>
                    <a:pt x="61" y="41"/>
                  </a:moveTo>
                  <a:cubicBezTo>
                    <a:pt x="61" y="41"/>
                    <a:pt x="61" y="41"/>
                    <a:pt x="62" y="41"/>
                  </a:cubicBezTo>
                  <a:cubicBezTo>
                    <a:pt x="63" y="40"/>
                    <a:pt x="64" y="39"/>
                    <a:pt x="65" y="38"/>
                  </a:cubicBezTo>
                  <a:cubicBezTo>
                    <a:pt x="65" y="39"/>
                    <a:pt x="64" y="39"/>
                    <a:pt x="64" y="40"/>
                  </a:cubicBezTo>
                  <a:cubicBezTo>
                    <a:pt x="63" y="40"/>
                    <a:pt x="62" y="41"/>
                    <a:pt x="61" y="41"/>
                  </a:cubicBezTo>
                  <a:close/>
                  <a:moveTo>
                    <a:pt x="58" y="46"/>
                  </a:moveTo>
                  <a:cubicBezTo>
                    <a:pt x="58" y="46"/>
                    <a:pt x="59" y="45"/>
                    <a:pt x="59" y="45"/>
                  </a:cubicBezTo>
                  <a:cubicBezTo>
                    <a:pt x="57" y="47"/>
                    <a:pt x="55" y="50"/>
                    <a:pt x="54" y="53"/>
                  </a:cubicBezTo>
                  <a:cubicBezTo>
                    <a:pt x="53" y="53"/>
                    <a:pt x="52" y="54"/>
                    <a:pt x="52" y="54"/>
                  </a:cubicBezTo>
                  <a:cubicBezTo>
                    <a:pt x="54" y="51"/>
                    <a:pt x="56" y="49"/>
                    <a:pt x="58" y="46"/>
                  </a:cubicBezTo>
                  <a:close/>
                  <a:moveTo>
                    <a:pt x="48" y="57"/>
                  </a:moveTo>
                  <a:cubicBezTo>
                    <a:pt x="45" y="58"/>
                    <a:pt x="43" y="60"/>
                    <a:pt x="41" y="61"/>
                  </a:cubicBezTo>
                  <a:cubicBezTo>
                    <a:pt x="42" y="59"/>
                    <a:pt x="44" y="58"/>
                    <a:pt x="45" y="56"/>
                  </a:cubicBezTo>
                  <a:cubicBezTo>
                    <a:pt x="48" y="54"/>
                    <a:pt x="50" y="52"/>
                    <a:pt x="53" y="50"/>
                  </a:cubicBezTo>
                  <a:cubicBezTo>
                    <a:pt x="51" y="52"/>
                    <a:pt x="49" y="54"/>
                    <a:pt x="48" y="57"/>
                  </a:cubicBezTo>
                  <a:close/>
                  <a:moveTo>
                    <a:pt x="50" y="58"/>
                  </a:moveTo>
                  <a:cubicBezTo>
                    <a:pt x="50" y="58"/>
                    <a:pt x="50" y="59"/>
                    <a:pt x="50" y="59"/>
                  </a:cubicBezTo>
                  <a:cubicBezTo>
                    <a:pt x="50" y="59"/>
                    <a:pt x="49" y="59"/>
                    <a:pt x="49" y="59"/>
                  </a:cubicBezTo>
                  <a:cubicBezTo>
                    <a:pt x="47" y="61"/>
                    <a:pt x="44" y="64"/>
                    <a:pt x="42" y="67"/>
                  </a:cubicBezTo>
                  <a:cubicBezTo>
                    <a:pt x="43" y="65"/>
                    <a:pt x="45" y="63"/>
                    <a:pt x="46" y="62"/>
                  </a:cubicBezTo>
                  <a:cubicBezTo>
                    <a:pt x="47" y="60"/>
                    <a:pt x="49" y="59"/>
                    <a:pt x="50" y="58"/>
                  </a:cubicBezTo>
                  <a:close/>
                  <a:moveTo>
                    <a:pt x="39" y="86"/>
                  </a:moveTo>
                  <a:cubicBezTo>
                    <a:pt x="39" y="86"/>
                    <a:pt x="39" y="87"/>
                    <a:pt x="39" y="87"/>
                  </a:cubicBezTo>
                  <a:cubicBezTo>
                    <a:pt x="38" y="88"/>
                    <a:pt x="37" y="89"/>
                    <a:pt x="35" y="90"/>
                  </a:cubicBezTo>
                  <a:cubicBezTo>
                    <a:pt x="35" y="90"/>
                    <a:pt x="35" y="90"/>
                    <a:pt x="35" y="90"/>
                  </a:cubicBezTo>
                  <a:cubicBezTo>
                    <a:pt x="37" y="89"/>
                    <a:pt x="38" y="87"/>
                    <a:pt x="39" y="86"/>
                  </a:cubicBezTo>
                  <a:close/>
                  <a:moveTo>
                    <a:pt x="34" y="102"/>
                  </a:moveTo>
                  <a:cubicBezTo>
                    <a:pt x="35" y="103"/>
                    <a:pt x="35" y="105"/>
                    <a:pt x="36" y="107"/>
                  </a:cubicBezTo>
                  <a:cubicBezTo>
                    <a:pt x="35" y="109"/>
                    <a:pt x="35" y="110"/>
                    <a:pt x="35" y="112"/>
                  </a:cubicBezTo>
                  <a:cubicBezTo>
                    <a:pt x="34" y="111"/>
                    <a:pt x="34" y="110"/>
                    <a:pt x="34" y="109"/>
                  </a:cubicBezTo>
                  <a:cubicBezTo>
                    <a:pt x="34" y="106"/>
                    <a:pt x="34" y="104"/>
                    <a:pt x="34" y="102"/>
                  </a:cubicBezTo>
                  <a:close/>
                  <a:moveTo>
                    <a:pt x="36" y="126"/>
                  </a:moveTo>
                  <a:cubicBezTo>
                    <a:pt x="36" y="127"/>
                    <a:pt x="37" y="128"/>
                    <a:pt x="37" y="129"/>
                  </a:cubicBezTo>
                  <a:cubicBezTo>
                    <a:pt x="37" y="129"/>
                    <a:pt x="37" y="130"/>
                    <a:pt x="37" y="130"/>
                  </a:cubicBezTo>
                  <a:cubicBezTo>
                    <a:pt x="37" y="130"/>
                    <a:pt x="37" y="131"/>
                    <a:pt x="37" y="131"/>
                  </a:cubicBezTo>
                  <a:cubicBezTo>
                    <a:pt x="35" y="128"/>
                    <a:pt x="35" y="128"/>
                    <a:pt x="35" y="128"/>
                  </a:cubicBezTo>
                  <a:cubicBezTo>
                    <a:pt x="36" y="127"/>
                    <a:pt x="36" y="127"/>
                    <a:pt x="36" y="126"/>
                  </a:cubicBezTo>
                  <a:close/>
                  <a:moveTo>
                    <a:pt x="36" y="115"/>
                  </a:moveTo>
                  <a:cubicBezTo>
                    <a:pt x="36" y="115"/>
                    <a:pt x="36" y="115"/>
                    <a:pt x="36" y="115"/>
                  </a:cubicBezTo>
                  <a:cubicBezTo>
                    <a:pt x="36" y="114"/>
                    <a:pt x="36" y="112"/>
                    <a:pt x="36" y="111"/>
                  </a:cubicBezTo>
                  <a:cubicBezTo>
                    <a:pt x="36" y="111"/>
                    <a:pt x="37" y="111"/>
                    <a:pt x="37" y="111"/>
                  </a:cubicBezTo>
                  <a:cubicBezTo>
                    <a:pt x="37" y="111"/>
                    <a:pt x="37" y="112"/>
                    <a:pt x="37" y="113"/>
                  </a:cubicBezTo>
                  <a:cubicBezTo>
                    <a:pt x="37" y="114"/>
                    <a:pt x="36" y="114"/>
                    <a:pt x="36" y="115"/>
                  </a:cubicBezTo>
                  <a:close/>
                  <a:moveTo>
                    <a:pt x="36" y="97"/>
                  </a:moveTo>
                  <a:cubicBezTo>
                    <a:pt x="36" y="97"/>
                    <a:pt x="36" y="98"/>
                    <a:pt x="37" y="99"/>
                  </a:cubicBezTo>
                  <a:cubicBezTo>
                    <a:pt x="37" y="99"/>
                    <a:pt x="37" y="100"/>
                    <a:pt x="36" y="100"/>
                  </a:cubicBezTo>
                  <a:cubicBezTo>
                    <a:pt x="36" y="99"/>
                    <a:pt x="36" y="98"/>
                    <a:pt x="36" y="97"/>
                  </a:cubicBezTo>
                  <a:close/>
                  <a:moveTo>
                    <a:pt x="37" y="94"/>
                  </a:moveTo>
                  <a:cubicBezTo>
                    <a:pt x="37" y="93"/>
                    <a:pt x="36" y="92"/>
                    <a:pt x="36" y="92"/>
                  </a:cubicBezTo>
                  <a:cubicBezTo>
                    <a:pt x="37" y="91"/>
                    <a:pt x="38" y="90"/>
                    <a:pt x="38" y="90"/>
                  </a:cubicBezTo>
                  <a:cubicBezTo>
                    <a:pt x="38" y="91"/>
                    <a:pt x="38" y="92"/>
                    <a:pt x="38" y="93"/>
                  </a:cubicBezTo>
                  <a:cubicBezTo>
                    <a:pt x="37" y="93"/>
                    <a:pt x="37" y="93"/>
                    <a:pt x="37" y="94"/>
                  </a:cubicBezTo>
                  <a:close/>
                  <a:moveTo>
                    <a:pt x="39" y="103"/>
                  </a:moveTo>
                  <a:cubicBezTo>
                    <a:pt x="39" y="103"/>
                    <a:pt x="39" y="103"/>
                    <a:pt x="39" y="103"/>
                  </a:cubicBezTo>
                  <a:cubicBezTo>
                    <a:pt x="39" y="104"/>
                    <a:pt x="38" y="104"/>
                    <a:pt x="38" y="104"/>
                  </a:cubicBezTo>
                  <a:cubicBezTo>
                    <a:pt x="38" y="104"/>
                    <a:pt x="38" y="104"/>
                    <a:pt x="38" y="103"/>
                  </a:cubicBezTo>
                  <a:cubicBezTo>
                    <a:pt x="38" y="103"/>
                    <a:pt x="38" y="103"/>
                    <a:pt x="39" y="103"/>
                  </a:cubicBezTo>
                  <a:close/>
                  <a:moveTo>
                    <a:pt x="38" y="97"/>
                  </a:moveTo>
                  <a:cubicBezTo>
                    <a:pt x="38" y="96"/>
                    <a:pt x="39" y="95"/>
                    <a:pt x="39" y="94"/>
                  </a:cubicBezTo>
                  <a:cubicBezTo>
                    <a:pt x="40" y="93"/>
                    <a:pt x="41" y="93"/>
                    <a:pt x="42" y="92"/>
                  </a:cubicBezTo>
                  <a:cubicBezTo>
                    <a:pt x="41" y="93"/>
                    <a:pt x="40" y="94"/>
                    <a:pt x="39" y="95"/>
                  </a:cubicBezTo>
                  <a:cubicBezTo>
                    <a:pt x="39" y="96"/>
                    <a:pt x="40" y="97"/>
                    <a:pt x="41" y="96"/>
                  </a:cubicBezTo>
                  <a:cubicBezTo>
                    <a:pt x="41" y="96"/>
                    <a:pt x="41" y="96"/>
                    <a:pt x="41" y="96"/>
                  </a:cubicBezTo>
                  <a:cubicBezTo>
                    <a:pt x="41" y="96"/>
                    <a:pt x="41" y="96"/>
                    <a:pt x="41" y="96"/>
                  </a:cubicBezTo>
                  <a:cubicBezTo>
                    <a:pt x="41" y="97"/>
                    <a:pt x="41" y="97"/>
                    <a:pt x="41" y="98"/>
                  </a:cubicBezTo>
                  <a:cubicBezTo>
                    <a:pt x="40" y="98"/>
                    <a:pt x="40" y="99"/>
                    <a:pt x="39" y="99"/>
                  </a:cubicBezTo>
                  <a:cubicBezTo>
                    <a:pt x="39" y="99"/>
                    <a:pt x="39" y="98"/>
                    <a:pt x="38" y="97"/>
                  </a:cubicBezTo>
                  <a:close/>
                  <a:moveTo>
                    <a:pt x="40" y="121"/>
                  </a:moveTo>
                  <a:cubicBezTo>
                    <a:pt x="40" y="121"/>
                    <a:pt x="40" y="121"/>
                    <a:pt x="40" y="121"/>
                  </a:cubicBezTo>
                  <a:cubicBezTo>
                    <a:pt x="40" y="122"/>
                    <a:pt x="41" y="123"/>
                    <a:pt x="41" y="124"/>
                  </a:cubicBezTo>
                  <a:cubicBezTo>
                    <a:pt x="41" y="124"/>
                    <a:pt x="41" y="124"/>
                    <a:pt x="40" y="125"/>
                  </a:cubicBezTo>
                  <a:cubicBezTo>
                    <a:pt x="40" y="123"/>
                    <a:pt x="40" y="122"/>
                    <a:pt x="39" y="121"/>
                  </a:cubicBezTo>
                  <a:cubicBezTo>
                    <a:pt x="39" y="121"/>
                    <a:pt x="40" y="121"/>
                    <a:pt x="40" y="121"/>
                  </a:cubicBezTo>
                  <a:close/>
                  <a:moveTo>
                    <a:pt x="40" y="133"/>
                  </a:moveTo>
                  <a:cubicBezTo>
                    <a:pt x="41" y="134"/>
                    <a:pt x="41" y="136"/>
                    <a:pt x="42" y="138"/>
                  </a:cubicBezTo>
                  <a:cubicBezTo>
                    <a:pt x="42" y="138"/>
                    <a:pt x="41" y="138"/>
                    <a:pt x="41" y="138"/>
                  </a:cubicBezTo>
                  <a:cubicBezTo>
                    <a:pt x="41" y="137"/>
                    <a:pt x="40" y="135"/>
                    <a:pt x="40" y="133"/>
                  </a:cubicBezTo>
                  <a:cubicBezTo>
                    <a:pt x="40" y="133"/>
                    <a:pt x="40" y="133"/>
                    <a:pt x="40" y="133"/>
                  </a:cubicBezTo>
                  <a:close/>
                  <a:moveTo>
                    <a:pt x="41" y="96"/>
                  </a:moveTo>
                  <a:cubicBezTo>
                    <a:pt x="43" y="93"/>
                    <a:pt x="46" y="91"/>
                    <a:pt x="48" y="88"/>
                  </a:cubicBezTo>
                  <a:cubicBezTo>
                    <a:pt x="48" y="89"/>
                    <a:pt x="48" y="90"/>
                    <a:pt x="47" y="90"/>
                  </a:cubicBezTo>
                  <a:cubicBezTo>
                    <a:pt x="47" y="91"/>
                    <a:pt x="47" y="92"/>
                    <a:pt x="46" y="92"/>
                  </a:cubicBezTo>
                  <a:cubicBezTo>
                    <a:pt x="45" y="94"/>
                    <a:pt x="44" y="95"/>
                    <a:pt x="43" y="96"/>
                  </a:cubicBezTo>
                  <a:cubicBezTo>
                    <a:pt x="42" y="96"/>
                    <a:pt x="42" y="96"/>
                    <a:pt x="42" y="96"/>
                  </a:cubicBezTo>
                  <a:cubicBezTo>
                    <a:pt x="42" y="95"/>
                    <a:pt x="41" y="95"/>
                    <a:pt x="41" y="96"/>
                  </a:cubicBezTo>
                  <a:close/>
                  <a:moveTo>
                    <a:pt x="43" y="129"/>
                  </a:moveTo>
                  <a:cubicBezTo>
                    <a:pt x="44" y="130"/>
                    <a:pt x="44" y="132"/>
                    <a:pt x="45" y="133"/>
                  </a:cubicBezTo>
                  <a:cubicBezTo>
                    <a:pt x="44" y="134"/>
                    <a:pt x="44" y="134"/>
                    <a:pt x="43" y="135"/>
                  </a:cubicBezTo>
                  <a:cubicBezTo>
                    <a:pt x="43" y="133"/>
                    <a:pt x="43" y="132"/>
                    <a:pt x="42" y="130"/>
                  </a:cubicBezTo>
                  <a:cubicBezTo>
                    <a:pt x="42" y="130"/>
                    <a:pt x="43" y="129"/>
                    <a:pt x="43" y="129"/>
                  </a:cubicBezTo>
                  <a:close/>
                  <a:moveTo>
                    <a:pt x="42" y="140"/>
                  </a:moveTo>
                  <a:cubicBezTo>
                    <a:pt x="43" y="143"/>
                    <a:pt x="44" y="145"/>
                    <a:pt x="44" y="147"/>
                  </a:cubicBezTo>
                  <a:cubicBezTo>
                    <a:pt x="44" y="145"/>
                    <a:pt x="43" y="143"/>
                    <a:pt x="42" y="141"/>
                  </a:cubicBezTo>
                  <a:cubicBezTo>
                    <a:pt x="42" y="141"/>
                    <a:pt x="42" y="141"/>
                    <a:pt x="42" y="140"/>
                  </a:cubicBezTo>
                  <a:close/>
                  <a:moveTo>
                    <a:pt x="44" y="154"/>
                  </a:moveTo>
                  <a:cubicBezTo>
                    <a:pt x="44" y="154"/>
                    <a:pt x="44" y="154"/>
                    <a:pt x="44" y="154"/>
                  </a:cubicBezTo>
                  <a:cubicBezTo>
                    <a:pt x="45" y="157"/>
                    <a:pt x="45" y="160"/>
                    <a:pt x="46" y="164"/>
                  </a:cubicBezTo>
                  <a:cubicBezTo>
                    <a:pt x="45" y="160"/>
                    <a:pt x="44" y="157"/>
                    <a:pt x="44" y="154"/>
                  </a:cubicBezTo>
                  <a:cubicBezTo>
                    <a:pt x="44" y="154"/>
                    <a:pt x="44" y="154"/>
                    <a:pt x="44" y="154"/>
                  </a:cubicBezTo>
                  <a:close/>
                  <a:moveTo>
                    <a:pt x="43" y="174"/>
                  </a:moveTo>
                  <a:cubicBezTo>
                    <a:pt x="43" y="175"/>
                    <a:pt x="44" y="176"/>
                    <a:pt x="44" y="178"/>
                  </a:cubicBezTo>
                  <a:cubicBezTo>
                    <a:pt x="44" y="178"/>
                    <a:pt x="44" y="178"/>
                    <a:pt x="44" y="178"/>
                  </a:cubicBezTo>
                  <a:cubicBezTo>
                    <a:pt x="43" y="176"/>
                    <a:pt x="42" y="175"/>
                    <a:pt x="41" y="174"/>
                  </a:cubicBezTo>
                  <a:cubicBezTo>
                    <a:pt x="41" y="173"/>
                    <a:pt x="41" y="172"/>
                    <a:pt x="41" y="171"/>
                  </a:cubicBezTo>
                  <a:cubicBezTo>
                    <a:pt x="42" y="172"/>
                    <a:pt x="42" y="173"/>
                    <a:pt x="43" y="174"/>
                  </a:cubicBezTo>
                  <a:close/>
                  <a:moveTo>
                    <a:pt x="42" y="176"/>
                  </a:moveTo>
                  <a:cubicBezTo>
                    <a:pt x="43" y="178"/>
                    <a:pt x="44" y="180"/>
                    <a:pt x="45" y="181"/>
                  </a:cubicBezTo>
                  <a:cubicBezTo>
                    <a:pt x="46" y="183"/>
                    <a:pt x="46" y="184"/>
                    <a:pt x="47" y="186"/>
                  </a:cubicBezTo>
                  <a:cubicBezTo>
                    <a:pt x="47" y="187"/>
                    <a:pt x="46" y="188"/>
                    <a:pt x="45" y="190"/>
                  </a:cubicBezTo>
                  <a:cubicBezTo>
                    <a:pt x="44" y="187"/>
                    <a:pt x="43" y="185"/>
                    <a:pt x="42" y="182"/>
                  </a:cubicBezTo>
                  <a:cubicBezTo>
                    <a:pt x="42" y="180"/>
                    <a:pt x="42" y="178"/>
                    <a:pt x="42" y="176"/>
                  </a:cubicBezTo>
                  <a:close/>
                  <a:moveTo>
                    <a:pt x="46" y="192"/>
                  </a:moveTo>
                  <a:cubicBezTo>
                    <a:pt x="47" y="191"/>
                    <a:pt x="47" y="190"/>
                    <a:pt x="48" y="188"/>
                  </a:cubicBezTo>
                  <a:cubicBezTo>
                    <a:pt x="49" y="192"/>
                    <a:pt x="50" y="196"/>
                    <a:pt x="52" y="200"/>
                  </a:cubicBezTo>
                  <a:cubicBezTo>
                    <a:pt x="51" y="200"/>
                    <a:pt x="51" y="199"/>
                    <a:pt x="51" y="199"/>
                  </a:cubicBezTo>
                  <a:cubicBezTo>
                    <a:pt x="49" y="197"/>
                    <a:pt x="47" y="194"/>
                    <a:pt x="46" y="192"/>
                  </a:cubicBezTo>
                  <a:cubicBezTo>
                    <a:pt x="46" y="192"/>
                    <a:pt x="46" y="192"/>
                    <a:pt x="46" y="192"/>
                  </a:cubicBezTo>
                  <a:close/>
                  <a:moveTo>
                    <a:pt x="50" y="174"/>
                  </a:moveTo>
                  <a:cubicBezTo>
                    <a:pt x="50" y="171"/>
                    <a:pt x="49" y="168"/>
                    <a:pt x="48" y="165"/>
                  </a:cubicBezTo>
                  <a:cubicBezTo>
                    <a:pt x="48" y="163"/>
                    <a:pt x="48" y="162"/>
                    <a:pt x="48" y="161"/>
                  </a:cubicBezTo>
                  <a:cubicBezTo>
                    <a:pt x="48" y="161"/>
                    <a:pt x="48" y="162"/>
                    <a:pt x="49" y="162"/>
                  </a:cubicBezTo>
                  <a:cubicBezTo>
                    <a:pt x="49" y="163"/>
                    <a:pt x="49" y="163"/>
                    <a:pt x="49" y="164"/>
                  </a:cubicBezTo>
                  <a:cubicBezTo>
                    <a:pt x="49" y="165"/>
                    <a:pt x="50" y="165"/>
                    <a:pt x="50" y="165"/>
                  </a:cubicBezTo>
                  <a:cubicBezTo>
                    <a:pt x="50" y="166"/>
                    <a:pt x="49" y="166"/>
                    <a:pt x="49" y="166"/>
                  </a:cubicBezTo>
                  <a:cubicBezTo>
                    <a:pt x="49" y="167"/>
                    <a:pt x="49" y="167"/>
                    <a:pt x="50" y="167"/>
                  </a:cubicBezTo>
                  <a:cubicBezTo>
                    <a:pt x="51" y="170"/>
                    <a:pt x="52" y="173"/>
                    <a:pt x="53" y="175"/>
                  </a:cubicBezTo>
                  <a:cubicBezTo>
                    <a:pt x="53" y="176"/>
                    <a:pt x="52" y="176"/>
                    <a:pt x="52" y="176"/>
                  </a:cubicBezTo>
                  <a:cubicBezTo>
                    <a:pt x="51" y="176"/>
                    <a:pt x="51" y="175"/>
                    <a:pt x="50" y="174"/>
                  </a:cubicBezTo>
                  <a:close/>
                  <a:moveTo>
                    <a:pt x="51" y="186"/>
                  </a:moveTo>
                  <a:cubicBezTo>
                    <a:pt x="50" y="185"/>
                    <a:pt x="50" y="184"/>
                    <a:pt x="49" y="183"/>
                  </a:cubicBezTo>
                  <a:cubicBezTo>
                    <a:pt x="49" y="182"/>
                    <a:pt x="50" y="182"/>
                    <a:pt x="50" y="181"/>
                  </a:cubicBezTo>
                  <a:cubicBezTo>
                    <a:pt x="50" y="181"/>
                    <a:pt x="50" y="181"/>
                    <a:pt x="50" y="181"/>
                  </a:cubicBezTo>
                  <a:cubicBezTo>
                    <a:pt x="50" y="183"/>
                    <a:pt x="51" y="184"/>
                    <a:pt x="51" y="186"/>
                  </a:cubicBezTo>
                  <a:close/>
                  <a:moveTo>
                    <a:pt x="52" y="179"/>
                  </a:moveTo>
                  <a:cubicBezTo>
                    <a:pt x="53" y="179"/>
                    <a:pt x="53" y="179"/>
                    <a:pt x="54" y="179"/>
                  </a:cubicBezTo>
                  <a:cubicBezTo>
                    <a:pt x="54" y="179"/>
                    <a:pt x="54" y="179"/>
                    <a:pt x="55" y="180"/>
                  </a:cubicBezTo>
                  <a:cubicBezTo>
                    <a:pt x="55" y="181"/>
                    <a:pt x="56" y="183"/>
                    <a:pt x="56" y="184"/>
                  </a:cubicBezTo>
                  <a:cubicBezTo>
                    <a:pt x="56" y="184"/>
                    <a:pt x="55" y="183"/>
                    <a:pt x="55" y="183"/>
                  </a:cubicBezTo>
                  <a:cubicBezTo>
                    <a:pt x="54" y="182"/>
                    <a:pt x="53" y="181"/>
                    <a:pt x="52" y="181"/>
                  </a:cubicBezTo>
                  <a:cubicBezTo>
                    <a:pt x="52" y="180"/>
                    <a:pt x="52" y="180"/>
                    <a:pt x="52" y="179"/>
                  </a:cubicBezTo>
                  <a:cubicBezTo>
                    <a:pt x="52" y="179"/>
                    <a:pt x="52" y="179"/>
                    <a:pt x="52" y="179"/>
                  </a:cubicBezTo>
                  <a:close/>
                  <a:moveTo>
                    <a:pt x="54" y="184"/>
                  </a:moveTo>
                  <a:cubicBezTo>
                    <a:pt x="56" y="186"/>
                    <a:pt x="57" y="188"/>
                    <a:pt x="59" y="190"/>
                  </a:cubicBezTo>
                  <a:cubicBezTo>
                    <a:pt x="59" y="190"/>
                    <a:pt x="59" y="190"/>
                    <a:pt x="59" y="190"/>
                  </a:cubicBezTo>
                  <a:cubicBezTo>
                    <a:pt x="59" y="191"/>
                    <a:pt x="58" y="193"/>
                    <a:pt x="57" y="194"/>
                  </a:cubicBezTo>
                  <a:cubicBezTo>
                    <a:pt x="57" y="194"/>
                    <a:pt x="57" y="194"/>
                    <a:pt x="57" y="194"/>
                  </a:cubicBezTo>
                  <a:cubicBezTo>
                    <a:pt x="56" y="190"/>
                    <a:pt x="55" y="187"/>
                    <a:pt x="54" y="184"/>
                  </a:cubicBezTo>
                  <a:cubicBezTo>
                    <a:pt x="54" y="184"/>
                    <a:pt x="54" y="184"/>
                    <a:pt x="54" y="184"/>
                  </a:cubicBezTo>
                  <a:close/>
                  <a:moveTo>
                    <a:pt x="58" y="195"/>
                  </a:moveTo>
                  <a:cubicBezTo>
                    <a:pt x="59" y="195"/>
                    <a:pt x="60" y="194"/>
                    <a:pt x="61" y="194"/>
                  </a:cubicBezTo>
                  <a:cubicBezTo>
                    <a:pt x="63" y="195"/>
                    <a:pt x="64" y="197"/>
                    <a:pt x="65" y="198"/>
                  </a:cubicBezTo>
                  <a:cubicBezTo>
                    <a:pt x="64" y="199"/>
                    <a:pt x="64" y="200"/>
                    <a:pt x="64" y="200"/>
                  </a:cubicBezTo>
                  <a:cubicBezTo>
                    <a:pt x="62" y="199"/>
                    <a:pt x="60" y="197"/>
                    <a:pt x="58" y="195"/>
                  </a:cubicBezTo>
                  <a:close/>
                  <a:moveTo>
                    <a:pt x="63" y="193"/>
                  </a:moveTo>
                  <a:cubicBezTo>
                    <a:pt x="64" y="192"/>
                    <a:pt x="65" y="192"/>
                    <a:pt x="65" y="192"/>
                  </a:cubicBezTo>
                  <a:cubicBezTo>
                    <a:pt x="66" y="192"/>
                    <a:pt x="67" y="193"/>
                    <a:pt x="68" y="194"/>
                  </a:cubicBezTo>
                  <a:cubicBezTo>
                    <a:pt x="68" y="194"/>
                    <a:pt x="67" y="195"/>
                    <a:pt x="67" y="196"/>
                  </a:cubicBezTo>
                  <a:cubicBezTo>
                    <a:pt x="65" y="195"/>
                    <a:pt x="64" y="194"/>
                    <a:pt x="63" y="193"/>
                  </a:cubicBezTo>
                  <a:close/>
                  <a:moveTo>
                    <a:pt x="70" y="195"/>
                  </a:moveTo>
                  <a:cubicBezTo>
                    <a:pt x="70" y="196"/>
                    <a:pt x="71" y="196"/>
                    <a:pt x="72" y="197"/>
                  </a:cubicBezTo>
                  <a:cubicBezTo>
                    <a:pt x="72" y="198"/>
                    <a:pt x="72" y="198"/>
                    <a:pt x="72" y="198"/>
                  </a:cubicBezTo>
                  <a:cubicBezTo>
                    <a:pt x="72" y="199"/>
                    <a:pt x="72" y="199"/>
                    <a:pt x="72" y="199"/>
                  </a:cubicBezTo>
                  <a:cubicBezTo>
                    <a:pt x="72" y="199"/>
                    <a:pt x="72" y="199"/>
                    <a:pt x="71" y="199"/>
                  </a:cubicBezTo>
                  <a:cubicBezTo>
                    <a:pt x="71" y="199"/>
                    <a:pt x="70" y="198"/>
                    <a:pt x="69" y="198"/>
                  </a:cubicBezTo>
                  <a:cubicBezTo>
                    <a:pt x="68" y="198"/>
                    <a:pt x="68" y="198"/>
                    <a:pt x="68" y="198"/>
                  </a:cubicBezTo>
                  <a:cubicBezTo>
                    <a:pt x="68" y="197"/>
                    <a:pt x="68" y="197"/>
                    <a:pt x="68" y="197"/>
                  </a:cubicBezTo>
                  <a:cubicBezTo>
                    <a:pt x="68" y="196"/>
                    <a:pt x="69" y="195"/>
                    <a:pt x="70" y="195"/>
                  </a:cubicBezTo>
                  <a:close/>
                  <a:moveTo>
                    <a:pt x="67" y="190"/>
                  </a:moveTo>
                  <a:cubicBezTo>
                    <a:pt x="69" y="190"/>
                    <a:pt x="70" y="189"/>
                    <a:pt x="71" y="188"/>
                  </a:cubicBezTo>
                  <a:cubicBezTo>
                    <a:pt x="71" y="188"/>
                    <a:pt x="72" y="189"/>
                    <a:pt x="72" y="189"/>
                  </a:cubicBezTo>
                  <a:cubicBezTo>
                    <a:pt x="71" y="190"/>
                    <a:pt x="71" y="191"/>
                    <a:pt x="70" y="192"/>
                  </a:cubicBezTo>
                  <a:cubicBezTo>
                    <a:pt x="69" y="191"/>
                    <a:pt x="68" y="191"/>
                    <a:pt x="67" y="190"/>
                  </a:cubicBezTo>
                  <a:close/>
                  <a:moveTo>
                    <a:pt x="72" y="185"/>
                  </a:moveTo>
                  <a:cubicBezTo>
                    <a:pt x="71" y="184"/>
                    <a:pt x="70" y="183"/>
                    <a:pt x="68" y="181"/>
                  </a:cubicBezTo>
                  <a:cubicBezTo>
                    <a:pt x="69" y="181"/>
                    <a:pt x="69" y="181"/>
                    <a:pt x="69" y="180"/>
                  </a:cubicBezTo>
                  <a:cubicBezTo>
                    <a:pt x="70" y="181"/>
                    <a:pt x="71" y="181"/>
                    <a:pt x="72" y="182"/>
                  </a:cubicBezTo>
                  <a:cubicBezTo>
                    <a:pt x="72" y="182"/>
                    <a:pt x="73" y="182"/>
                    <a:pt x="73" y="182"/>
                  </a:cubicBezTo>
                  <a:cubicBezTo>
                    <a:pt x="73" y="183"/>
                    <a:pt x="73" y="184"/>
                    <a:pt x="73" y="184"/>
                  </a:cubicBezTo>
                  <a:cubicBezTo>
                    <a:pt x="73" y="185"/>
                    <a:pt x="72" y="185"/>
                    <a:pt x="72" y="185"/>
                  </a:cubicBezTo>
                  <a:close/>
                  <a:moveTo>
                    <a:pt x="71" y="151"/>
                  </a:moveTo>
                  <a:cubicBezTo>
                    <a:pt x="72" y="150"/>
                    <a:pt x="72" y="150"/>
                    <a:pt x="73" y="149"/>
                  </a:cubicBezTo>
                  <a:cubicBezTo>
                    <a:pt x="73" y="149"/>
                    <a:pt x="73" y="150"/>
                    <a:pt x="73" y="150"/>
                  </a:cubicBezTo>
                  <a:cubicBezTo>
                    <a:pt x="72" y="150"/>
                    <a:pt x="72" y="151"/>
                    <a:pt x="71" y="151"/>
                  </a:cubicBezTo>
                  <a:close/>
                  <a:moveTo>
                    <a:pt x="72" y="119"/>
                  </a:moveTo>
                  <a:cubicBezTo>
                    <a:pt x="72" y="119"/>
                    <a:pt x="71" y="120"/>
                    <a:pt x="71" y="120"/>
                  </a:cubicBezTo>
                  <a:cubicBezTo>
                    <a:pt x="72" y="119"/>
                    <a:pt x="72" y="118"/>
                    <a:pt x="72" y="118"/>
                  </a:cubicBezTo>
                  <a:cubicBezTo>
                    <a:pt x="73" y="117"/>
                    <a:pt x="73" y="117"/>
                    <a:pt x="74" y="116"/>
                  </a:cubicBezTo>
                  <a:cubicBezTo>
                    <a:pt x="74" y="116"/>
                    <a:pt x="74" y="116"/>
                    <a:pt x="74" y="116"/>
                  </a:cubicBezTo>
                  <a:cubicBezTo>
                    <a:pt x="73" y="117"/>
                    <a:pt x="72" y="118"/>
                    <a:pt x="72" y="119"/>
                  </a:cubicBezTo>
                  <a:close/>
                  <a:moveTo>
                    <a:pt x="78" y="130"/>
                  </a:moveTo>
                  <a:cubicBezTo>
                    <a:pt x="78" y="131"/>
                    <a:pt x="79" y="132"/>
                    <a:pt x="79" y="134"/>
                  </a:cubicBezTo>
                  <a:cubicBezTo>
                    <a:pt x="77" y="135"/>
                    <a:pt x="75" y="136"/>
                    <a:pt x="74" y="137"/>
                  </a:cubicBezTo>
                  <a:cubicBezTo>
                    <a:pt x="73" y="137"/>
                    <a:pt x="73" y="136"/>
                    <a:pt x="73" y="135"/>
                  </a:cubicBezTo>
                  <a:cubicBezTo>
                    <a:pt x="75" y="134"/>
                    <a:pt x="76" y="132"/>
                    <a:pt x="78" y="130"/>
                  </a:cubicBezTo>
                  <a:close/>
                  <a:moveTo>
                    <a:pt x="75" y="140"/>
                  </a:moveTo>
                  <a:cubicBezTo>
                    <a:pt x="76" y="140"/>
                    <a:pt x="77" y="139"/>
                    <a:pt x="78" y="138"/>
                  </a:cubicBezTo>
                  <a:cubicBezTo>
                    <a:pt x="77" y="139"/>
                    <a:pt x="76" y="141"/>
                    <a:pt x="75" y="142"/>
                  </a:cubicBezTo>
                  <a:cubicBezTo>
                    <a:pt x="75" y="142"/>
                    <a:pt x="74" y="142"/>
                    <a:pt x="74" y="141"/>
                  </a:cubicBezTo>
                  <a:cubicBezTo>
                    <a:pt x="75" y="141"/>
                    <a:pt x="75" y="141"/>
                    <a:pt x="75" y="140"/>
                  </a:cubicBezTo>
                  <a:close/>
                  <a:moveTo>
                    <a:pt x="80" y="138"/>
                  </a:moveTo>
                  <a:cubicBezTo>
                    <a:pt x="80" y="139"/>
                    <a:pt x="80" y="139"/>
                    <a:pt x="80" y="140"/>
                  </a:cubicBezTo>
                  <a:cubicBezTo>
                    <a:pt x="79" y="142"/>
                    <a:pt x="77" y="143"/>
                    <a:pt x="76" y="145"/>
                  </a:cubicBezTo>
                  <a:cubicBezTo>
                    <a:pt x="77" y="142"/>
                    <a:pt x="79" y="140"/>
                    <a:pt x="80" y="138"/>
                  </a:cubicBezTo>
                  <a:close/>
                  <a:moveTo>
                    <a:pt x="78" y="145"/>
                  </a:moveTo>
                  <a:cubicBezTo>
                    <a:pt x="78" y="145"/>
                    <a:pt x="78" y="145"/>
                    <a:pt x="78" y="145"/>
                  </a:cubicBezTo>
                  <a:cubicBezTo>
                    <a:pt x="77" y="146"/>
                    <a:pt x="77" y="146"/>
                    <a:pt x="76" y="147"/>
                  </a:cubicBezTo>
                  <a:cubicBezTo>
                    <a:pt x="76" y="147"/>
                    <a:pt x="76" y="147"/>
                    <a:pt x="76" y="147"/>
                  </a:cubicBezTo>
                  <a:cubicBezTo>
                    <a:pt x="77" y="146"/>
                    <a:pt x="77" y="145"/>
                    <a:pt x="78" y="145"/>
                  </a:cubicBezTo>
                  <a:close/>
                  <a:moveTo>
                    <a:pt x="78" y="166"/>
                  </a:moveTo>
                  <a:cubicBezTo>
                    <a:pt x="78" y="166"/>
                    <a:pt x="78" y="167"/>
                    <a:pt x="79" y="167"/>
                  </a:cubicBezTo>
                  <a:cubicBezTo>
                    <a:pt x="78" y="168"/>
                    <a:pt x="78" y="168"/>
                    <a:pt x="78" y="168"/>
                  </a:cubicBezTo>
                  <a:cubicBezTo>
                    <a:pt x="78" y="168"/>
                    <a:pt x="78" y="168"/>
                    <a:pt x="78" y="168"/>
                  </a:cubicBezTo>
                  <a:cubicBezTo>
                    <a:pt x="78" y="167"/>
                    <a:pt x="78" y="167"/>
                    <a:pt x="78" y="166"/>
                  </a:cubicBezTo>
                  <a:cubicBezTo>
                    <a:pt x="78" y="166"/>
                    <a:pt x="78" y="166"/>
                    <a:pt x="78" y="166"/>
                  </a:cubicBezTo>
                  <a:close/>
                  <a:moveTo>
                    <a:pt x="78" y="155"/>
                  </a:moveTo>
                  <a:cubicBezTo>
                    <a:pt x="80" y="153"/>
                    <a:pt x="81" y="152"/>
                    <a:pt x="83" y="151"/>
                  </a:cubicBezTo>
                  <a:cubicBezTo>
                    <a:pt x="83" y="152"/>
                    <a:pt x="83" y="153"/>
                    <a:pt x="83" y="154"/>
                  </a:cubicBezTo>
                  <a:cubicBezTo>
                    <a:pt x="82" y="156"/>
                    <a:pt x="81" y="157"/>
                    <a:pt x="80" y="159"/>
                  </a:cubicBezTo>
                  <a:cubicBezTo>
                    <a:pt x="79" y="158"/>
                    <a:pt x="79" y="156"/>
                    <a:pt x="78" y="155"/>
                  </a:cubicBezTo>
                  <a:close/>
                  <a:moveTo>
                    <a:pt x="85" y="152"/>
                  </a:moveTo>
                  <a:cubicBezTo>
                    <a:pt x="85" y="151"/>
                    <a:pt x="84" y="150"/>
                    <a:pt x="84" y="149"/>
                  </a:cubicBezTo>
                  <a:cubicBezTo>
                    <a:pt x="85" y="149"/>
                    <a:pt x="85" y="149"/>
                    <a:pt x="85" y="148"/>
                  </a:cubicBezTo>
                  <a:cubicBezTo>
                    <a:pt x="85" y="149"/>
                    <a:pt x="85" y="149"/>
                    <a:pt x="85" y="149"/>
                  </a:cubicBezTo>
                  <a:cubicBezTo>
                    <a:pt x="85" y="149"/>
                    <a:pt x="85" y="150"/>
                    <a:pt x="86" y="150"/>
                  </a:cubicBezTo>
                  <a:cubicBezTo>
                    <a:pt x="86" y="150"/>
                    <a:pt x="86" y="150"/>
                    <a:pt x="87" y="150"/>
                  </a:cubicBezTo>
                  <a:cubicBezTo>
                    <a:pt x="86" y="151"/>
                    <a:pt x="85" y="151"/>
                    <a:pt x="85" y="152"/>
                  </a:cubicBezTo>
                  <a:close/>
                  <a:moveTo>
                    <a:pt x="85" y="156"/>
                  </a:moveTo>
                  <a:cubicBezTo>
                    <a:pt x="85" y="155"/>
                    <a:pt x="85" y="155"/>
                    <a:pt x="85" y="155"/>
                  </a:cubicBezTo>
                  <a:cubicBezTo>
                    <a:pt x="86" y="154"/>
                    <a:pt x="86" y="153"/>
                    <a:pt x="87" y="153"/>
                  </a:cubicBezTo>
                  <a:cubicBezTo>
                    <a:pt x="87" y="153"/>
                    <a:pt x="88" y="153"/>
                    <a:pt x="88" y="152"/>
                  </a:cubicBezTo>
                  <a:cubicBezTo>
                    <a:pt x="89" y="151"/>
                    <a:pt x="90" y="150"/>
                    <a:pt x="92" y="148"/>
                  </a:cubicBezTo>
                  <a:cubicBezTo>
                    <a:pt x="92" y="148"/>
                    <a:pt x="92" y="148"/>
                    <a:pt x="93" y="148"/>
                  </a:cubicBezTo>
                  <a:cubicBezTo>
                    <a:pt x="92" y="148"/>
                    <a:pt x="92" y="149"/>
                    <a:pt x="92" y="149"/>
                  </a:cubicBezTo>
                  <a:cubicBezTo>
                    <a:pt x="90" y="151"/>
                    <a:pt x="88" y="153"/>
                    <a:pt x="85" y="156"/>
                  </a:cubicBezTo>
                  <a:close/>
                  <a:moveTo>
                    <a:pt x="86" y="182"/>
                  </a:moveTo>
                  <a:cubicBezTo>
                    <a:pt x="86" y="182"/>
                    <a:pt x="86" y="182"/>
                    <a:pt x="86" y="182"/>
                  </a:cubicBezTo>
                  <a:cubicBezTo>
                    <a:pt x="86" y="182"/>
                    <a:pt x="85" y="181"/>
                    <a:pt x="85" y="181"/>
                  </a:cubicBezTo>
                  <a:cubicBezTo>
                    <a:pt x="85" y="180"/>
                    <a:pt x="86" y="180"/>
                    <a:pt x="86" y="179"/>
                  </a:cubicBezTo>
                  <a:cubicBezTo>
                    <a:pt x="86" y="180"/>
                    <a:pt x="86" y="181"/>
                    <a:pt x="86" y="182"/>
                  </a:cubicBezTo>
                  <a:close/>
                  <a:moveTo>
                    <a:pt x="88" y="160"/>
                  </a:moveTo>
                  <a:cubicBezTo>
                    <a:pt x="92" y="158"/>
                    <a:pt x="95" y="156"/>
                    <a:pt x="99" y="154"/>
                  </a:cubicBezTo>
                  <a:cubicBezTo>
                    <a:pt x="98" y="155"/>
                    <a:pt x="97" y="156"/>
                    <a:pt x="96" y="157"/>
                  </a:cubicBezTo>
                  <a:cubicBezTo>
                    <a:pt x="93" y="159"/>
                    <a:pt x="90" y="161"/>
                    <a:pt x="87" y="163"/>
                  </a:cubicBezTo>
                  <a:cubicBezTo>
                    <a:pt x="87" y="163"/>
                    <a:pt x="86" y="162"/>
                    <a:pt x="86" y="162"/>
                  </a:cubicBezTo>
                  <a:cubicBezTo>
                    <a:pt x="87" y="161"/>
                    <a:pt x="88" y="160"/>
                    <a:pt x="88" y="160"/>
                  </a:cubicBezTo>
                  <a:close/>
                  <a:moveTo>
                    <a:pt x="88" y="168"/>
                  </a:moveTo>
                  <a:cubicBezTo>
                    <a:pt x="90" y="166"/>
                    <a:pt x="92" y="165"/>
                    <a:pt x="94" y="163"/>
                  </a:cubicBezTo>
                  <a:cubicBezTo>
                    <a:pt x="92" y="165"/>
                    <a:pt x="90" y="167"/>
                    <a:pt x="87" y="169"/>
                  </a:cubicBezTo>
                  <a:cubicBezTo>
                    <a:pt x="87" y="169"/>
                    <a:pt x="87" y="169"/>
                    <a:pt x="87" y="169"/>
                  </a:cubicBezTo>
                  <a:cubicBezTo>
                    <a:pt x="88" y="169"/>
                    <a:pt x="88" y="168"/>
                    <a:pt x="88" y="168"/>
                  </a:cubicBezTo>
                  <a:close/>
                  <a:moveTo>
                    <a:pt x="97" y="177"/>
                  </a:moveTo>
                  <a:cubicBezTo>
                    <a:pt x="99" y="175"/>
                    <a:pt x="101" y="174"/>
                    <a:pt x="103" y="173"/>
                  </a:cubicBezTo>
                  <a:cubicBezTo>
                    <a:pt x="101" y="175"/>
                    <a:pt x="99" y="177"/>
                    <a:pt x="97" y="179"/>
                  </a:cubicBezTo>
                  <a:cubicBezTo>
                    <a:pt x="96" y="179"/>
                    <a:pt x="95" y="180"/>
                    <a:pt x="94" y="180"/>
                  </a:cubicBezTo>
                  <a:cubicBezTo>
                    <a:pt x="95" y="179"/>
                    <a:pt x="96" y="178"/>
                    <a:pt x="97" y="177"/>
                  </a:cubicBezTo>
                  <a:close/>
                  <a:moveTo>
                    <a:pt x="102" y="157"/>
                  </a:moveTo>
                  <a:cubicBezTo>
                    <a:pt x="99" y="158"/>
                    <a:pt x="97" y="160"/>
                    <a:pt x="95" y="161"/>
                  </a:cubicBezTo>
                  <a:cubicBezTo>
                    <a:pt x="95" y="161"/>
                    <a:pt x="95" y="161"/>
                    <a:pt x="94" y="161"/>
                  </a:cubicBezTo>
                  <a:cubicBezTo>
                    <a:pt x="95" y="160"/>
                    <a:pt x="96" y="159"/>
                    <a:pt x="97" y="158"/>
                  </a:cubicBezTo>
                  <a:cubicBezTo>
                    <a:pt x="99" y="157"/>
                    <a:pt x="102" y="155"/>
                    <a:pt x="105" y="154"/>
                  </a:cubicBezTo>
                  <a:cubicBezTo>
                    <a:pt x="104" y="155"/>
                    <a:pt x="103" y="156"/>
                    <a:pt x="102" y="157"/>
                  </a:cubicBezTo>
                  <a:close/>
                  <a:moveTo>
                    <a:pt x="106" y="167"/>
                  </a:moveTo>
                  <a:cubicBezTo>
                    <a:pt x="108" y="166"/>
                    <a:pt x="110" y="165"/>
                    <a:pt x="112" y="164"/>
                  </a:cubicBezTo>
                  <a:cubicBezTo>
                    <a:pt x="111" y="165"/>
                    <a:pt x="110" y="166"/>
                    <a:pt x="109" y="167"/>
                  </a:cubicBezTo>
                  <a:cubicBezTo>
                    <a:pt x="107" y="168"/>
                    <a:pt x="105" y="170"/>
                    <a:pt x="103" y="171"/>
                  </a:cubicBezTo>
                  <a:cubicBezTo>
                    <a:pt x="104" y="170"/>
                    <a:pt x="105" y="168"/>
                    <a:pt x="106" y="167"/>
                  </a:cubicBezTo>
                  <a:close/>
                  <a:moveTo>
                    <a:pt x="109" y="171"/>
                  </a:moveTo>
                  <a:cubicBezTo>
                    <a:pt x="110" y="170"/>
                    <a:pt x="111" y="169"/>
                    <a:pt x="112" y="168"/>
                  </a:cubicBezTo>
                  <a:cubicBezTo>
                    <a:pt x="114" y="167"/>
                    <a:pt x="117" y="165"/>
                    <a:pt x="119" y="164"/>
                  </a:cubicBezTo>
                  <a:cubicBezTo>
                    <a:pt x="116" y="167"/>
                    <a:pt x="113" y="169"/>
                    <a:pt x="110" y="172"/>
                  </a:cubicBezTo>
                  <a:cubicBezTo>
                    <a:pt x="108" y="173"/>
                    <a:pt x="107" y="174"/>
                    <a:pt x="105" y="175"/>
                  </a:cubicBezTo>
                  <a:cubicBezTo>
                    <a:pt x="106" y="174"/>
                    <a:pt x="107" y="172"/>
                    <a:pt x="109" y="171"/>
                  </a:cubicBezTo>
                  <a:close/>
                  <a:moveTo>
                    <a:pt x="105" y="184"/>
                  </a:moveTo>
                  <a:cubicBezTo>
                    <a:pt x="106" y="183"/>
                    <a:pt x="107" y="183"/>
                    <a:pt x="108" y="183"/>
                  </a:cubicBezTo>
                  <a:cubicBezTo>
                    <a:pt x="106" y="184"/>
                    <a:pt x="104" y="186"/>
                    <a:pt x="102" y="187"/>
                  </a:cubicBezTo>
                  <a:cubicBezTo>
                    <a:pt x="103" y="186"/>
                    <a:pt x="104" y="185"/>
                    <a:pt x="105" y="184"/>
                  </a:cubicBezTo>
                  <a:close/>
                  <a:moveTo>
                    <a:pt x="103" y="196"/>
                  </a:moveTo>
                  <a:cubicBezTo>
                    <a:pt x="103" y="196"/>
                    <a:pt x="102" y="196"/>
                    <a:pt x="101" y="196"/>
                  </a:cubicBezTo>
                  <a:cubicBezTo>
                    <a:pt x="101" y="196"/>
                    <a:pt x="100" y="196"/>
                    <a:pt x="100" y="196"/>
                  </a:cubicBezTo>
                  <a:cubicBezTo>
                    <a:pt x="101" y="195"/>
                    <a:pt x="101" y="195"/>
                    <a:pt x="101" y="194"/>
                  </a:cubicBezTo>
                  <a:cubicBezTo>
                    <a:pt x="102" y="195"/>
                    <a:pt x="103" y="195"/>
                    <a:pt x="103" y="196"/>
                  </a:cubicBezTo>
                  <a:close/>
                  <a:moveTo>
                    <a:pt x="102" y="202"/>
                  </a:moveTo>
                  <a:cubicBezTo>
                    <a:pt x="101" y="202"/>
                    <a:pt x="100" y="203"/>
                    <a:pt x="99" y="204"/>
                  </a:cubicBezTo>
                  <a:cubicBezTo>
                    <a:pt x="99" y="204"/>
                    <a:pt x="99" y="204"/>
                    <a:pt x="99" y="203"/>
                  </a:cubicBezTo>
                  <a:cubicBezTo>
                    <a:pt x="99" y="203"/>
                    <a:pt x="99" y="203"/>
                    <a:pt x="99" y="203"/>
                  </a:cubicBezTo>
                  <a:cubicBezTo>
                    <a:pt x="100" y="203"/>
                    <a:pt x="100" y="202"/>
                    <a:pt x="101" y="201"/>
                  </a:cubicBezTo>
                  <a:cubicBezTo>
                    <a:pt x="101" y="201"/>
                    <a:pt x="101" y="202"/>
                    <a:pt x="102" y="202"/>
                  </a:cubicBezTo>
                  <a:close/>
                  <a:moveTo>
                    <a:pt x="99" y="188"/>
                  </a:moveTo>
                  <a:cubicBezTo>
                    <a:pt x="98" y="188"/>
                    <a:pt x="97" y="189"/>
                    <a:pt x="97" y="190"/>
                  </a:cubicBezTo>
                  <a:cubicBezTo>
                    <a:pt x="95" y="189"/>
                    <a:pt x="95" y="189"/>
                    <a:pt x="95" y="189"/>
                  </a:cubicBezTo>
                  <a:cubicBezTo>
                    <a:pt x="96" y="189"/>
                    <a:pt x="97" y="188"/>
                    <a:pt x="97" y="187"/>
                  </a:cubicBezTo>
                  <a:cubicBezTo>
                    <a:pt x="97" y="187"/>
                    <a:pt x="98" y="187"/>
                    <a:pt x="98" y="187"/>
                  </a:cubicBezTo>
                  <a:cubicBezTo>
                    <a:pt x="99" y="187"/>
                    <a:pt x="100" y="186"/>
                    <a:pt x="100" y="186"/>
                  </a:cubicBezTo>
                  <a:cubicBezTo>
                    <a:pt x="100" y="187"/>
                    <a:pt x="99" y="187"/>
                    <a:pt x="99" y="188"/>
                  </a:cubicBezTo>
                  <a:close/>
                  <a:moveTo>
                    <a:pt x="98" y="200"/>
                  </a:moveTo>
                  <a:cubicBezTo>
                    <a:pt x="99" y="200"/>
                    <a:pt x="99" y="200"/>
                    <a:pt x="99" y="200"/>
                  </a:cubicBezTo>
                  <a:cubicBezTo>
                    <a:pt x="98" y="201"/>
                    <a:pt x="98" y="202"/>
                    <a:pt x="97" y="202"/>
                  </a:cubicBezTo>
                  <a:cubicBezTo>
                    <a:pt x="96" y="202"/>
                    <a:pt x="96" y="201"/>
                    <a:pt x="95" y="201"/>
                  </a:cubicBezTo>
                  <a:cubicBezTo>
                    <a:pt x="95" y="201"/>
                    <a:pt x="95" y="201"/>
                    <a:pt x="95" y="201"/>
                  </a:cubicBezTo>
                  <a:cubicBezTo>
                    <a:pt x="96" y="200"/>
                    <a:pt x="97" y="200"/>
                    <a:pt x="98" y="200"/>
                  </a:cubicBezTo>
                  <a:close/>
                  <a:moveTo>
                    <a:pt x="98" y="206"/>
                  </a:moveTo>
                  <a:cubicBezTo>
                    <a:pt x="99" y="207"/>
                    <a:pt x="100" y="208"/>
                    <a:pt x="102" y="209"/>
                  </a:cubicBezTo>
                  <a:cubicBezTo>
                    <a:pt x="102" y="209"/>
                    <a:pt x="102" y="209"/>
                    <a:pt x="101" y="209"/>
                  </a:cubicBezTo>
                  <a:cubicBezTo>
                    <a:pt x="100" y="208"/>
                    <a:pt x="99" y="207"/>
                    <a:pt x="98" y="206"/>
                  </a:cubicBezTo>
                  <a:cubicBezTo>
                    <a:pt x="98" y="206"/>
                    <a:pt x="98" y="206"/>
                    <a:pt x="98" y="206"/>
                  </a:cubicBezTo>
                  <a:close/>
                  <a:moveTo>
                    <a:pt x="100" y="205"/>
                  </a:moveTo>
                  <a:cubicBezTo>
                    <a:pt x="101" y="204"/>
                    <a:pt x="102" y="203"/>
                    <a:pt x="103" y="203"/>
                  </a:cubicBezTo>
                  <a:cubicBezTo>
                    <a:pt x="104" y="203"/>
                    <a:pt x="106" y="204"/>
                    <a:pt x="107" y="205"/>
                  </a:cubicBezTo>
                  <a:cubicBezTo>
                    <a:pt x="107" y="205"/>
                    <a:pt x="106" y="205"/>
                    <a:pt x="106" y="206"/>
                  </a:cubicBezTo>
                  <a:cubicBezTo>
                    <a:pt x="106" y="206"/>
                    <a:pt x="105" y="207"/>
                    <a:pt x="104" y="207"/>
                  </a:cubicBezTo>
                  <a:cubicBezTo>
                    <a:pt x="103" y="206"/>
                    <a:pt x="102" y="205"/>
                    <a:pt x="100" y="205"/>
                  </a:cubicBezTo>
                  <a:close/>
                  <a:moveTo>
                    <a:pt x="104" y="213"/>
                  </a:moveTo>
                  <a:cubicBezTo>
                    <a:pt x="105" y="214"/>
                    <a:pt x="106" y="214"/>
                    <a:pt x="107" y="215"/>
                  </a:cubicBezTo>
                  <a:cubicBezTo>
                    <a:pt x="106" y="215"/>
                    <a:pt x="106" y="216"/>
                    <a:pt x="105" y="216"/>
                  </a:cubicBezTo>
                  <a:cubicBezTo>
                    <a:pt x="104" y="215"/>
                    <a:pt x="103" y="215"/>
                    <a:pt x="103" y="214"/>
                  </a:cubicBezTo>
                  <a:cubicBezTo>
                    <a:pt x="103" y="214"/>
                    <a:pt x="104" y="214"/>
                    <a:pt x="104" y="213"/>
                  </a:cubicBezTo>
                  <a:close/>
                  <a:moveTo>
                    <a:pt x="106" y="212"/>
                  </a:moveTo>
                  <a:cubicBezTo>
                    <a:pt x="106" y="212"/>
                    <a:pt x="106" y="212"/>
                    <a:pt x="106" y="212"/>
                  </a:cubicBezTo>
                  <a:cubicBezTo>
                    <a:pt x="107" y="212"/>
                    <a:pt x="108" y="213"/>
                    <a:pt x="108" y="213"/>
                  </a:cubicBezTo>
                  <a:cubicBezTo>
                    <a:pt x="108" y="213"/>
                    <a:pt x="108" y="213"/>
                    <a:pt x="108" y="213"/>
                  </a:cubicBezTo>
                  <a:cubicBezTo>
                    <a:pt x="107" y="213"/>
                    <a:pt x="106" y="213"/>
                    <a:pt x="106" y="212"/>
                  </a:cubicBezTo>
                  <a:close/>
                  <a:moveTo>
                    <a:pt x="107" y="200"/>
                  </a:moveTo>
                  <a:cubicBezTo>
                    <a:pt x="107" y="199"/>
                    <a:pt x="108" y="199"/>
                    <a:pt x="108" y="198"/>
                  </a:cubicBezTo>
                  <a:cubicBezTo>
                    <a:pt x="109" y="199"/>
                    <a:pt x="110" y="200"/>
                    <a:pt x="112" y="201"/>
                  </a:cubicBezTo>
                  <a:cubicBezTo>
                    <a:pt x="111" y="201"/>
                    <a:pt x="111" y="201"/>
                    <a:pt x="110" y="202"/>
                  </a:cubicBezTo>
                  <a:cubicBezTo>
                    <a:pt x="109" y="201"/>
                    <a:pt x="108" y="200"/>
                    <a:pt x="107" y="200"/>
                  </a:cubicBezTo>
                  <a:close/>
                  <a:moveTo>
                    <a:pt x="109" y="197"/>
                  </a:moveTo>
                  <a:cubicBezTo>
                    <a:pt x="111" y="196"/>
                    <a:pt x="113" y="194"/>
                    <a:pt x="114" y="193"/>
                  </a:cubicBezTo>
                  <a:cubicBezTo>
                    <a:pt x="117" y="191"/>
                    <a:pt x="120" y="190"/>
                    <a:pt x="123" y="188"/>
                  </a:cubicBezTo>
                  <a:cubicBezTo>
                    <a:pt x="121" y="191"/>
                    <a:pt x="118" y="194"/>
                    <a:pt x="115" y="197"/>
                  </a:cubicBezTo>
                  <a:cubicBezTo>
                    <a:pt x="115" y="197"/>
                    <a:pt x="115" y="197"/>
                    <a:pt x="115" y="197"/>
                  </a:cubicBezTo>
                  <a:cubicBezTo>
                    <a:pt x="114" y="198"/>
                    <a:pt x="113" y="199"/>
                    <a:pt x="113" y="200"/>
                  </a:cubicBezTo>
                  <a:cubicBezTo>
                    <a:pt x="111" y="199"/>
                    <a:pt x="110" y="198"/>
                    <a:pt x="109" y="197"/>
                  </a:cubicBezTo>
                  <a:close/>
                  <a:moveTo>
                    <a:pt x="113" y="202"/>
                  </a:moveTo>
                  <a:cubicBezTo>
                    <a:pt x="113" y="202"/>
                    <a:pt x="113" y="202"/>
                    <a:pt x="113" y="202"/>
                  </a:cubicBezTo>
                  <a:cubicBezTo>
                    <a:pt x="114" y="202"/>
                    <a:pt x="115" y="203"/>
                    <a:pt x="115" y="203"/>
                  </a:cubicBezTo>
                  <a:cubicBezTo>
                    <a:pt x="115" y="203"/>
                    <a:pt x="114" y="204"/>
                    <a:pt x="114" y="204"/>
                  </a:cubicBezTo>
                  <a:cubicBezTo>
                    <a:pt x="114" y="204"/>
                    <a:pt x="114" y="204"/>
                    <a:pt x="114" y="204"/>
                  </a:cubicBezTo>
                  <a:cubicBezTo>
                    <a:pt x="113" y="204"/>
                    <a:pt x="113" y="203"/>
                    <a:pt x="112" y="203"/>
                  </a:cubicBezTo>
                  <a:cubicBezTo>
                    <a:pt x="112" y="203"/>
                    <a:pt x="113" y="203"/>
                    <a:pt x="113" y="202"/>
                  </a:cubicBezTo>
                  <a:close/>
                  <a:moveTo>
                    <a:pt x="120" y="203"/>
                  </a:moveTo>
                  <a:cubicBezTo>
                    <a:pt x="122" y="202"/>
                    <a:pt x="124" y="201"/>
                    <a:pt x="126" y="200"/>
                  </a:cubicBezTo>
                  <a:cubicBezTo>
                    <a:pt x="124" y="201"/>
                    <a:pt x="122" y="203"/>
                    <a:pt x="120" y="205"/>
                  </a:cubicBezTo>
                  <a:cubicBezTo>
                    <a:pt x="120" y="205"/>
                    <a:pt x="120" y="204"/>
                    <a:pt x="119" y="204"/>
                  </a:cubicBezTo>
                  <a:cubicBezTo>
                    <a:pt x="120" y="204"/>
                    <a:pt x="120" y="203"/>
                    <a:pt x="120" y="203"/>
                  </a:cubicBezTo>
                  <a:close/>
                  <a:moveTo>
                    <a:pt x="125" y="204"/>
                  </a:moveTo>
                  <a:cubicBezTo>
                    <a:pt x="127" y="202"/>
                    <a:pt x="128" y="201"/>
                    <a:pt x="129" y="200"/>
                  </a:cubicBezTo>
                  <a:cubicBezTo>
                    <a:pt x="128" y="201"/>
                    <a:pt x="127" y="203"/>
                    <a:pt x="126" y="204"/>
                  </a:cubicBezTo>
                  <a:cubicBezTo>
                    <a:pt x="125" y="205"/>
                    <a:pt x="124" y="206"/>
                    <a:pt x="123" y="206"/>
                  </a:cubicBezTo>
                  <a:cubicBezTo>
                    <a:pt x="123" y="206"/>
                    <a:pt x="122" y="206"/>
                    <a:pt x="122" y="206"/>
                  </a:cubicBezTo>
                  <a:cubicBezTo>
                    <a:pt x="123" y="205"/>
                    <a:pt x="124" y="205"/>
                    <a:pt x="125" y="204"/>
                  </a:cubicBezTo>
                  <a:close/>
                  <a:moveTo>
                    <a:pt x="127" y="206"/>
                  </a:moveTo>
                  <a:cubicBezTo>
                    <a:pt x="129" y="205"/>
                    <a:pt x="131" y="204"/>
                    <a:pt x="132" y="203"/>
                  </a:cubicBezTo>
                  <a:cubicBezTo>
                    <a:pt x="131" y="204"/>
                    <a:pt x="130" y="205"/>
                    <a:pt x="129" y="206"/>
                  </a:cubicBezTo>
                  <a:cubicBezTo>
                    <a:pt x="128" y="207"/>
                    <a:pt x="127" y="208"/>
                    <a:pt x="125" y="209"/>
                  </a:cubicBezTo>
                  <a:cubicBezTo>
                    <a:pt x="125" y="209"/>
                    <a:pt x="125" y="208"/>
                    <a:pt x="125" y="208"/>
                  </a:cubicBezTo>
                  <a:cubicBezTo>
                    <a:pt x="126" y="208"/>
                    <a:pt x="126" y="207"/>
                    <a:pt x="127" y="206"/>
                  </a:cubicBezTo>
                  <a:close/>
                  <a:moveTo>
                    <a:pt x="147" y="192"/>
                  </a:moveTo>
                  <a:cubicBezTo>
                    <a:pt x="151" y="189"/>
                    <a:pt x="154" y="185"/>
                    <a:pt x="158" y="182"/>
                  </a:cubicBezTo>
                  <a:cubicBezTo>
                    <a:pt x="159" y="182"/>
                    <a:pt x="160" y="181"/>
                    <a:pt x="161" y="181"/>
                  </a:cubicBezTo>
                  <a:cubicBezTo>
                    <a:pt x="160" y="182"/>
                    <a:pt x="159" y="183"/>
                    <a:pt x="158" y="184"/>
                  </a:cubicBezTo>
                  <a:cubicBezTo>
                    <a:pt x="156" y="186"/>
                    <a:pt x="154" y="187"/>
                    <a:pt x="152" y="189"/>
                  </a:cubicBezTo>
                  <a:cubicBezTo>
                    <a:pt x="150" y="190"/>
                    <a:pt x="149" y="191"/>
                    <a:pt x="147" y="192"/>
                  </a:cubicBezTo>
                  <a:close/>
                  <a:moveTo>
                    <a:pt x="153" y="199"/>
                  </a:moveTo>
                  <a:cubicBezTo>
                    <a:pt x="155" y="198"/>
                    <a:pt x="156" y="197"/>
                    <a:pt x="157" y="197"/>
                  </a:cubicBezTo>
                  <a:cubicBezTo>
                    <a:pt x="155" y="198"/>
                    <a:pt x="153" y="199"/>
                    <a:pt x="151" y="201"/>
                  </a:cubicBezTo>
                  <a:cubicBezTo>
                    <a:pt x="152" y="200"/>
                    <a:pt x="153" y="199"/>
                    <a:pt x="153" y="199"/>
                  </a:cubicBezTo>
                  <a:close/>
                  <a:moveTo>
                    <a:pt x="155" y="195"/>
                  </a:moveTo>
                  <a:cubicBezTo>
                    <a:pt x="154" y="195"/>
                    <a:pt x="153" y="196"/>
                    <a:pt x="153" y="196"/>
                  </a:cubicBezTo>
                  <a:cubicBezTo>
                    <a:pt x="157" y="192"/>
                    <a:pt x="161" y="187"/>
                    <a:pt x="166" y="183"/>
                  </a:cubicBezTo>
                  <a:cubicBezTo>
                    <a:pt x="165" y="183"/>
                    <a:pt x="165" y="184"/>
                    <a:pt x="164" y="185"/>
                  </a:cubicBezTo>
                  <a:cubicBezTo>
                    <a:pt x="161" y="188"/>
                    <a:pt x="158" y="191"/>
                    <a:pt x="155" y="195"/>
                  </a:cubicBezTo>
                  <a:close/>
                  <a:moveTo>
                    <a:pt x="178" y="173"/>
                  </a:moveTo>
                  <a:cubicBezTo>
                    <a:pt x="178" y="173"/>
                    <a:pt x="178" y="173"/>
                    <a:pt x="178" y="173"/>
                  </a:cubicBezTo>
                  <a:cubicBezTo>
                    <a:pt x="176" y="176"/>
                    <a:pt x="174" y="180"/>
                    <a:pt x="172" y="184"/>
                  </a:cubicBezTo>
                  <a:cubicBezTo>
                    <a:pt x="169" y="186"/>
                    <a:pt x="165" y="188"/>
                    <a:pt x="162" y="190"/>
                  </a:cubicBezTo>
                  <a:cubicBezTo>
                    <a:pt x="167" y="184"/>
                    <a:pt x="173" y="179"/>
                    <a:pt x="178" y="173"/>
                  </a:cubicBezTo>
                  <a:close/>
                  <a:moveTo>
                    <a:pt x="183" y="168"/>
                  </a:moveTo>
                  <a:cubicBezTo>
                    <a:pt x="185" y="166"/>
                    <a:pt x="187" y="164"/>
                    <a:pt x="189" y="163"/>
                  </a:cubicBezTo>
                  <a:cubicBezTo>
                    <a:pt x="189" y="163"/>
                    <a:pt x="189" y="162"/>
                    <a:pt x="189" y="162"/>
                  </a:cubicBezTo>
                  <a:cubicBezTo>
                    <a:pt x="185" y="168"/>
                    <a:pt x="180" y="174"/>
                    <a:pt x="176" y="180"/>
                  </a:cubicBezTo>
                  <a:cubicBezTo>
                    <a:pt x="178" y="176"/>
                    <a:pt x="181" y="172"/>
                    <a:pt x="183" y="168"/>
                  </a:cubicBezTo>
                  <a:close/>
                  <a:moveTo>
                    <a:pt x="178" y="198"/>
                  </a:moveTo>
                  <a:cubicBezTo>
                    <a:pt x="178" y="197"/>
                    <a:pt x="179" y="197"/>
                    <a:pt x="180" y="196"/>
                  </a:cubicBezTo>
                  <a:cubicBezTo>
                    <a:pt x="178" y="198"/>
                    <a:pt x="176" y="199"/>
                    <a:pt x="175" y="201"/>
                  </a:cubicBezTo>
                  <a:cubicBezTo>
                    <a:pt x="174" y="201"/>
                    <a:pt x="174" y="201"/>
                    <a:pt x="174" y="201"/>
                  </a:cubicBezTo>
                  <a:cubicBezTo>
                    <a:pt x="175" y="200"/>
                    <a:pt x="176" y="199"/>
                    <a:pt x="178" y="198"/>
                  </a:cubicBezTo>
                  <a:close/>
                  <a:moveTo>
                    <a:pt x="172" y="191"/>
                  </a:moveTo>
                  <a:cubicBezTo>
                    <a:pt x="175" y="189"/>
                    <a:pt x="177" y="187"/>
                    <a:pt x="180" y="184"/>
                  </a:cubicBezTo>
                  <a:cubicBezTo>
                    <a:pt x="179" y="185"/>
                    <a:pt x="179" y="185"/>
                    <a:pt x="179" y="186"/>
                  </a:cubicBezTo>
                  <a:cubicBezTo>
                    <a:pt x="177" y="188"/>
                    <a:pt x="174" y="189"/>
                    <a:pt x="172" y="191"/>
                  </a:cubicBezTo>
                  <a:close/>
                  <a:moveTo>
                    <a:pt x="179" y="179"/>
                  </a:moveTo>
                  <a:cubicBezTo>
                    <a:pt x="184" y="172"/>
                    <a:pt x="189" y="166"/>
                    <a:pt x="194" y="159"/>
                  </a:cubicBezTo>
                  <a:cubicBezTo>
                    <a:pt x="194" y="159"/>
                    <a:pt x="195" y="159"/>
                    <a:pt x="195" y="158"/>
                  </a:cubicBezTo>
                  <a:cubicBezTo>
                    <a:pt x="192" y="163"/>
                    <a:pt x="189" y="169"/>
                    <a:pt x="185" y="174"/>
                  </a:cubicBezTo>
                  <a:cubicBezTo>
                    <a:pt x="185" y="174"/>
                    <a:pt x="185" y="174"/>
                    <a:pt x="185" y="174"/>
                  </a:cubicBezTo>
                  <a:cubicBezTo>
                    <a:pt x="183" y="175"/>
                    <a:pt x="181" y="177"/>
                    <a:pt x="179" y="179"/>
                  </a:cubicBezTo>
                  <a:close/>
                  <a:moveTo>
                    <a:pt x="196" y="176"/>
                  </a:moveTo>
                  <a:cubicBezTo>
                    <a:pt x="196" y="177"/>
                    <a:pt x="195" y="179"/>
                    <a:pt x="195" y="180"/>
                  </a:cubicBezTo>
                  <a:cubicBezTo>
                    <a:pt x="195" y="180"/>
                    <a:pt x="194" y="180"/>
                    <a:pt x="194" y="180"/>
                  </a:cubicBezTo>
                  <a:cubicBezTo>
                    <a:pt x="193" y="181"/>
                    <a:pt x="191" y="183"/>
                    <a:pt x="189" y="184"/>
                  </a:cubicBezTo>
                  <a:cubicBezTo>
                    <a:pt x="191" y="181"/>
                    <a:pt x="194" y="179"/>
                    <a:pt x="196" y="176"/>
                  </a:cubicBezTo>
                  <a:close/>
                  <a:moveTo>
                    <a:pt x="198" y="182"/>
                  </a:moveTo>
                  <a:cubicBezTo>
                    <a:pt x="199" y="182"/>
                    <a:pt x="199" y="182"/>
                    <a:pt x="199" y="182"/>
                  </a:cubicBezTo>
                  <a:cubicBezTo>
                    <a:pt x="198" y="183"/>
                    <a:pt x="197" y="184"/>
                    <a:pt x="195" y="185"/>
                  </a:cubicBezTo>
                  <a:cubicBezTo>
                    <a:pt x="196" y="184"/>
                    <a:pt x="197" y="183"/>
                    <a:pt x="198" y="182"/>
                  </a:cubicBezTo>
                  <a:close/>
                  <a:moveTo>
                    <a:pt x="199" y="176"/>
                  </a:moveTo>
                  <a:cubicBezTo>
                    <a:pt x="200" y="175"/>
                    <a:pt x="200" y="173"/>
                    <a:pt x="201" y="172"/>
                  </a:cubicBezTo>
                  <a:cubicBezTo>
                    <a:pt x="201" y="172"/>
                    <a:pt x="201" y="172"/>
                    <a:pt x="201" y="172"/>
                  </a:cubicBezTo>
                  <a:cubicBezTo>
                    <a:pt x="201" y="173"/>
                    <a:pt x="200" y="174"/>
                    <a:pt x="200" y="175"/>
                  </a:cubicBezTo>
                  <a:cubicBezTo>
                    <a:pt x="200" y="176"/>
                    <a:pt x="199" y="176"/>
                    <a:pt x="199" y="176"/>
                  </a:cubicBezTo>
                  <a:close/>
                  <a:moveTo>
                    <a:pt x="200" y="164"/>
                  </a:moveTo>
                  <a:cubicBezTo>
                    <a:pt x="200" y="164"/>
                    <a:pt x="199" y="165"/>
                    <a:pt x="199" y="165"/>
                  </a:cubicBezTo>
                  <a:cubicBezTo>
                    <a:pt x="200" y="163"/>
                    <a:pt x="202" y="161"/>
                    <a:pt x="203" y="158"/>
                  </a:cubicBezTo>
                  <a:cubicBezTo>
                    <a:pt x="202" y="160"/>
                    <a:pt x="202" y="161"/>
                    <a:pt x="201" y="162"/>
                  </a:cubicBezTo>
                  <a:cubicBezTo>
                    <a:pt x="201" y="163"/>
                    <a:pt x="201" y="163"/>
                    <a:pt x="200" y="164"/>
                  </a:cubicBezTo>
                  <a:close/>
                  <a:moveTo>
                    <a:pt x="203" y="141"/>
                  </a:moveTo>
                  <a:cubicBezTo>
                    <a:pt x="206" y="138"/>
                    <a:pt x="209" y="134"/>
                    <a:pt x="212" y="131"/>
                  </a:cubicBezTo>
                  <a:cubicBezTo>
                    <a:pt x="210" y="134"/>
                    <a:pt x="208" y="137"/>
                    <a:pt x="206" y="139"/>
                  </a:cubicBezTo>
                  <a:cubicBezTo>
                    <a:pt x="205" y="140"/>
                    <a:pt x="205" y="141"/>
                    <a:pt x="204" y="142"/>
                  </a:cubicBezTo>
                  <a:cubicBezTo>
                    <a:pt x="204" y="141"/>
                    <a:pt x="203" y="141"/>
                    <a:pt x="203" y="141"/>
                  </a:cubicBezTo>
                  <a:close/>
                  <a:moveTo>
                    <a:pt x="206" y="167"/>
                  </a:moveTo>
                  <a:cubicBezTo>
                    <a:pt x="208" y="165"/>
                    <a:pt x="209" y="164"/>
                    <a:pt x="210" y="163"/>
                  </a:cubicBezTo>
                  <a:cubicBezTo>
                    <a:pt x="208" y="165"/>
                    <a:pt x="207" y="168"/>
                    <a:pt x="205" y="170"/>
                  </a:cubicBezTo>
                  <a:cubicBezTo>
                    <a:pt x="206" y="169"/>
                    <a:pt x="206" y="168"/>
                    <a:pt x="206" y="167"/>
                  </a:cubicBezTo>
                  <a:close/>
                  <a:moveTo>
                    <a:pt x="208" y="157"/>
                  </a:moveTo>
                  <a:cubicBezTo>
                    <a:pt x="208" y="157"/>
                    <a:pt x="208" y="158"/>
                    <a:pt x="208" y="158"/>
                  </a:cubicBezTo>
                  <a:cubicBezTo>
                    <a:pt x="209" y="154"/>
                    <a:pt x="210" y="151"/>
                    <a:pt x="212" y="147"/>
                  </a:cubicBezTo>
                  <a:cubicBezTo>
                    <a:pt x="210" y="151"/>
                    <a:pt x="209" y="154"/>
                    <a:pt x="208" y="157"/>
                  </a:cubicBezTo>
                  <a:close/>
                  <a:moveTo>
                    <a:pt x="214" y="164"/>
                  </a:moveTo>
                  <a:cubicBezTo>
                    <a:pt x="216" y="162"/>
                    <a:pt x="219" y="160"/>
                    <a:pt x="221" y="158"/>
                  </a:cubicBezTo>
                  <a:cubicBezTo>
                    <a:pt x="220" y="161"/>
                    <a:pt x="218" y="164"/>
                    <a:pt x="216" y="166"/>
                  </a:cubicBezTo>
                  <a:cubicBezTo>
                    <a:pt x="215" y="169"/>
                    <a:pt x="213" y="171"/>
                    <a:pt x="211" y="173"/>
                  </a:cubicBezTo>
                  <a:cubicBezTo>
                    <a:pt x="211" y="173"/>
                    <a:pt x="211" y="173"/>
                    <a:pt x="211" y="173"/>
                  </a:cubicBezTo>
                  <a:cubicBezTo>
                    <a:pt x="212" y="170"/>
                    <a:pt x="213" y="167"/>
                    <a:pt x="214" y="164"/>
                  </a:cubicBezTo>
                  <a:close/>
                  <a:moveTo>
                    <a:pt x="210" y="165"/>
                  </a:moveTo>
                  <a:cubicBezTo>
                    <a:pt x="211" y="164"/>
                    <a:pt x="212" y="163"/>
                    <a:pt x="212" y="162"/>
                  </a:cubicBezTo>
                  <a:cubicBezTo>
                    <a:pt x="212" y="163"/>
                    <a:pt x="212" y="163"/>
                    <a:pt x="212" y="164"/>
                  </a:cubicBezTo>
                  <a:cubicBezTo>
                    <a:pt x="211" y="165"/>
                    <a:pt x="211" y="165"/>
                    <a:pt x="210" y="165"/>
                  </a:cubicBezTo>
                  <a:close/>
                  <a:moveTo>
                    <a:pt x="217" y="159"/>
                  </a:moveTo>
                  <a:cubicBezTo>
                    <a:pt x="217" y="158"/>
                    <a:pt x="217" y="158"/>
                    <a:pt x="217" y="158"/>
                  </a:cubicBezTo>
                  <a:cubicBezTo>
                    <a:pt x="217" y="158"/>
                    <a:pt x="217" y="157"/>
                    <a:pt x="217" y="157"/>
                  </a:cubicBezTo>
                  <a:cubicBezTo>
                    <a:pt x="218" y="156"/>
                    <a:pt x="220" y="156"/>
                    <a:pt x="221" y="156"/>
                  </a:cubicBezTo>
                  <a:cubicBezTo>
                    <a:pt x="220" y="157"/>
                    <a:pt x="218" y="158"/>
                    <a:pt x="217" y="159"/>
                  </a:cubicBezTo>
                  <a:close/>
                  <a:moveTo>
                    <a:pt x="217" y="138"/>
                  </a:moveTo>
                  <a:cubicBezTo>
                    <a:pt x="216" y="143"/>
                    <a:pt x="216" y="147"/>
                    <a:pt x="215" y="151"/>
                  </a:cubicBezTo>
                  <a:cubicBezTo>
                    <a:pt x="214" y="152"/>
                    <a:pt x="212" y="154"/>
                    <a:pt x="211" y="155"/>
                  </a:cubicBezTo>
                  <a:cubicBezTo>
                    <a:pt x="213" y="149"/>
                    <a:pt x="215" y="144"/>
                    <a:pt x="217" y="138"/>
                  </a:cubicBezTo>
                  <a:cubicBezTo>
                    <a:pt x="217" y="138"/>
                    <a:pt x="217" y="138"/>
                    <a:pt x="217" y="138"/>
                  </a:cubicBezTo>
                  <a:close/>
                  <a:moveTo>
                    <a:pt x="215" y="138"/>
                  </a:moveTo>
                  <a:cubicBezTo>
                    <a:pt x="216" y="136"/>
                    <a:pt x="217" y="134"/>
                    <a:pt x="217" y="132"/>
                  </a:cubicBezTo>
                  <a:cubicBezTo>
                    <a:pt x="217" y="132"/>
                    <a:pt x="217" y="132"/>
                    <a:pt x="217" y="132"/>
                  </a:cubicBezTo>
                  <a:cubicBezTo>
                    <a:pt x="217" y="132"/>
                    <a:pt x="217" y="133"/>
                    <a:pt x="217" y="133"/>
                  </a:cubicBezTo>
                  <a:cubicBezTo>
                    <a:pt x="217" y="135"/>
                    <a:pt x="216" y="137"/>
                    <a:pt x="215" y="138"/>
                  </a:cubicBezTo>
                  <a:close/>
                  <a:moveTo>
                    <a:pt x="216" y="117"/>
                  </a:moveTo>
                  <a:cubicBezTo>
                    <a:pt x="218" y="115"/>
                    <a:pt x="219" y="113"/>
                    <a:pt x="221" y="111"/>
                  </a:cubicBezTo>
                  <a:cubicBezTo>
                    <a:pt x="221" y="112"/>
                    <a:pt x="221" y="112"/>
                    <a:pt x="221" y="113"/>
                  </a:cubicBezTo>
                  <a:cubicBezTo>
                    <a:pt x="219" y="114"/>
                    <a:pt x="218" y="116"/>
                    <a:pt x="216" y="117"/>
                  </a:cubicBezTo>
                  <a:close/>
                  <a:moveTo>
                    <a:pt x="221" y="99"/>
                  </a:moveTo>
                  <a:cubicBezTo>
                    <a:pt x="220" y="98"/>
                    <a:pt x="220" y="97"/>
                    <a:pt x="220" y="96"/>
                  </a:cubicBezTo>
                  <a:cubicBezTo>
                    <a:pt x="220" y="96"/>
                    <a:pt x="220" y="96"/>
                    <a:pt x="220" y="96"/>
                  </a:cubicBezTo>
                  <a:cubicBezTo>
                    <a:pt x="221" y="97"/>
                    <a:pt x="221" y="98"/>
                    <a:pt x="221" y="99"/>
                  </a:cubicBezTo>
                  <a:cubicBezTo>
                    <a:pt x="221" y="99"/>
                    <a:pt x="221" y="99"/>
                    <a:pt x="221" y="99"/>
                  </a:cubicBezTo>
                  <a:close/>
                  <a:moveTo>
                    <a:pt x="220" y="108"/>
                  </a:moveTo>
                  <a:cubicBezTo>
                    <a:pt x="220" y="108"/>
                    <a:pt x="220" y="108"/>
                    <a:pt x="220" y="109"/>
                  </a:cubicBezTo>
                  <a:cubicBezTo>
                    <a:pt x="220" y="109"/>
                    <a:pt x="220" y="109"/>
                    <a:pt x="219" y="109"/>
                  </a:cubicBezTo>
                  <a:cubicBezTo>
                    <a:pt x="219" y="109"/>
                    <a:pt x="219" y="109"/>
                    <a:pt x="219" y="109"/>
                  </a:cubicBezTo>
                  <a:cubicBezTo>
                    <a:pt x="219" y="109"/>
                    <a:pt x="219" y="109"/>
                    <a:pt x="219" y="109"/>
                  </a:cubicBezTo>
                  <a:cubicBezTo>
                    <a:pt x="217" y="110"/>
                    <a:pt x="216" y="111"/>
                    <a:pt x="215" y="111"/>
                  </a:cubicBezTo>
                  <a:cubicBezTo>
                    <a:pt x="215" y="111"/>
                    <a:pt x="215" y="111"/>
                    <a:pt x="215" y="111"/>
                  </a:cubicBezTo>
                  <a:cubicBezTo>
                    <a:pt x="215" y="111"/>
                    <a:pt x="215" y="111"/>
                    <a:pt x="215" y="110"/>
                  </a:cubicBezTo>
                  <a:cubicBezTo>
                    <a:pt x="217" y="110"/>
                    <a:pt x="219" y="109"/>
                    <a:pt x="220" y="108"/>
                  </a:cubicBezTo>
                  <a:close/>
                  <a:moveTo>
                    <a:pt x="219" y="93"/>
                  </a:moveTo>
                  <a:cubicBezTo>
                    <a:pt x="219" y="92"/>
                    <a:pt x="218" y="90"/>
                    <a:pt x="218" y="89"/>
                  </a:cubicBezTo>
                  <a:cubicBezTo>
                    <a:pt x="218" y="89"/>
                    <a:pt x="219" y="89"/>
                    <a:pt x="219" y="89"/>
                  </a:cubicBezTo>
                  <a:cubicBezTo>
                    <a:pt x="219" y="90"/>
                    <a:pt x="219" y="92"/>
                    <a:pt x="220" y="93"/>
                  </a:cubicBezTo>
                  <a:cubicBezTo>
                    <a:pt x="220" y="93"/>
                    <a:pt x="219" y="93"/>
                    <a:pt x="219" y="93"/>
                  </a:cubicBezTo>
                  <a:close/>
                  <a:moveTo>
                    <a:pt x="217" y="87"/>
                  </a:moveTo>
                  <a:cubicBezTo>
                    <a:pt x="217" y="86"/>
                    <a:pt x="217" y="85"/>
                    <a:pt x="217" y="84"/>
                  </a:cubicBezTo>
                  <a:cubicBezTo>
                    <a:pt x="217" y="84"/>
                    <a:pt x="217" y="84"/>
                    <a:pt x="217" y="84"/>
                  </a:cubicBezTo>
                  <a:cubicBezTo>
                    <a:pt x="218" y="85"/>
                    <a:pt x="218" y="86"/>
                    <a:pt x="218" y="87"/>
                  </a:cubicBezTo>
                  <a:cubicBezTo>
                    <a:pt x="218" y="87"/>
                    <a:pt x="218" y="87"/>
                    <a:pt x="217" y="87"/>
                  </a:cubicBezTo>
                  <a:close/>
                  <a:moveTo>
                    <a:pt x="216" y="82"/>
                  </a:moveTo>
                  <a:cubicBezTo>
                    <a:pt x="215" y="79"/>
                    <a:pt x="215" y="77"/>
                    <a:pt x="214" y="74"/>
                  </a:cubicBezTo>
                  <a:cubicBezTo>
                    <a:pt x="215" y="75"/>
                    <a:pt x="215" y="76"/>
                    <a:pt x="216" y="77"/>
                  </a:cubicBezTo>
                  <a:cubicBezTo>
                    <a:pt x="216" y="78"/>
                    <a:pt x="216" y="80"/>
                    <a:pt x="217" y="82"/>
                  </a:cubicBezTo>
                  <a:cubicBezTo>
                    <a:pt x="217" y="82"/>
                    <a:pt x="216" y="82"/>
                    <a:pt x="216" y="82"/>
                  </a:cubicBezTo>
                  <a:close/>
                  <a:moveTo>
                    <a:pt x="215" y="88"/>
                  </a:moveTo>
                  <a:cubicBezTo>
                    <a:pt x="211" y="90"/>
                    <a:pt x="208" y="92"/>
                    <a:pt x="205" y="93"/>
                  </a:cubicBezTo>
                  <a:cubicBezTo>
                    <a:pt x="204" y="93"/>
                    <a:pt x="204" y="93"/>
                    <a:pt x="204" y="93"/>
                  </a:cubicBezTo>
                  <a:cubicBezTo>
                    <a:pt x="206" y="91"/>
                    <a:pt x="208" y="90"/>
                    <a:pt x="210" y="88"/>
                  </a:cubicBezTo>
                  <a:cubicBezTo>
                    <a:pt x="211" y="87"/>
                    <a:pt x="213" y="87"/>
                    <a:pt x="214" y="86"/>
                  </a:cubicBezTo>
                  <a:cubicBezTo>
                    <a:pt x="214" y="87"/>
                    <a:pt x="214" y="88"/>
                    <a:pt x="215" y="88"/>
                  </a:cubicBezTo>
                  <a:close/>
                  <a:moveTo>
                    <a:pt x="206" y="85"/>
                  </a:moveTo>
                  <a:cubicBezTo>
                    <a:pt x="208" y="84"/>
                    <a:pt x="208" y="84"/>
                    <a:pt x="208" y="84"/>
                  </a:cubicBezTo>
                  <a:cubicBezTo>
                    <a:pt x="209" y="83"/>
                    <a:pt x="208" y="82"/>
                    <a:pt x="207" y="82"/>
                  </a:cubicBezTo>
                  <a:cubicBezTo>
                    <a:pt x="209" y="81"/>
                    <a:pt x="210" y="80"/>
                    <a:pt x="212" y="79"/>
                  </a:cubicBezTo>
                  <a:cubicBezTo>
                    <a:pt x="212" y="81"/>
                    <a:pt x="213" y="82"/>
                    <a:pt x="213" y="83"/>
                  </a:cubicBezTo>
                  <a:cubicBezTo>
                    <a:pt x="211" y="84"/>
                    <a:pt x="208" y="84"/>
                    <a:pt x="206" y="85"/>
                  </a:cubicBezTo>
                  <a:close/>
                  <a:moveTo>
                    <a:pt x="206" y="58"/>
                  </a:moveTo>
                  <a:cubicBezTo>
                    <a:pt x="206" y="58"/>
                    <a:pt x="206" y="58"/>
                    <a:pt x="206" y="57"/>
                  </a:cubicBezTo>
                  <a:cubicBezTo>
                    <a:pt x="207" y="58"/>
                    <a:pt x="208" y="59"/>
                    <a:pt x="209" y="60"/>
                  </a:cubicBezTo>
                  <a:cubicBezTo>
                    <a:pt x="209" y="61"/>
                    <a:pt x="210" y="61"/>
                    <a:pt x="210" y="61"/>
                  </a:cubicBezTo>
                  <a:cubicBezTo>
                    <a:pt x="211" y="62"/>
                    <a:pt x="211" y="63"/>
                    <a:pt x="212" y="63"/>
                  </a:cubicBezTo>
                  <a:cubicBezTo>
                    <a:pt x="210" y="61"/>
                    <a:pt x="208" y="60"/>
                    <a:pt x="206" y="58"/>
                  </a:cubicBezTo>
                  <a:close/>
                  <a:moveTo>
                    <a:pt x="206" y="60"/>
                  </a:moveTo>
                  <a:cubicBezTo>
                    <a:pt x="206" y="60"/>
                    <a:pt x="205" y="60"/>
                    <a:pt x="205" y="60"/>
                  </a:cubicBezTo>
                  <a:cubicBezTo>
                    <a:pt x="204" y="59"/>
                    <a:pt x="204" y="58"/>
                    <a:pt x="203" y="57"/>
                  </a:cubicBezTo>
                  <a:cubicBezTo>
                    <a:pt x="204" y="58"/>
                    <a:pt x="204" y="58"/>
                    <a:pt x="205" y="59"/>
                  </a:cubicBezTo>
                  <a:cubicBezTo>
                    <a:pt x="205" y="60"/>
                    <a:pt x="206" y="60"/>
                    <a:pt x="206" y="60"/>
                  </a:cubicBezTo>
                  <a:close/>
                  <a:moveTo>
                    <a:pt x="211" y="67"/>
                  </a:moveTo>
                  <a:cubicBezTo>
                    <a:pt x="210" y="67"/>
                    <a:pt x="210" y="67"/>
                    <a:pt x="211" y="67"/>
                  </a:cubicBezTo>
                  <a:cubicBezTo>
                    <a:pt x="211" y="68"/>
                    <a:pt x="211" y="69"/>
                    <a:pt x="211" y="70"/>
                  </a:cubicBezTo>
                  <a:cubicBezTo>
                    <a:pt x="209" y="71"/>
                    <a:pt x="207" y="72"/>
                    <a:pt x="205" y="73"/>
                  </a:cubicBezTo>
                  <a:cubicBezTo>
                    <a:pt x="206" y="71"/>
                    <a:pt x="207" y="70"/>
                    <a:pt x="208" y="68"/>
                  </a:cubicBezTo>
                  <a:cubicBezTo>
                    <a:pt x="209" y="67"/>
                    <a:pt x="208" y="66"/>
                    <a:pt x="207" y="67"/>
                  </a:cubicBezTo>
                  <a:cubicBezTo>
                    <a:pt x="207" y="67"/>
                    <a:pt x="207" y="67"/>
                    <a:pt x="206" y="68"/>
                  </a:cubicBezTo>
                  <a:cubicBezTo>
                    <a:pt x="206" y="67"/>
                    <a:pt x="206" y="67"/>
                    <a:pt x="205" y="67"/>
                  </a:cubicBezTo>
                  <a:cubicBezTo>
                    <a:pt x="201" y="68"/>
                    <a:pt x="196" y="69"/>
                    <a:pt x="191" y="71"/>
                  </a:cubicBezTo>
                  <a:cubicBezTo>
                    <a:pt x="196" y="69"/>
                    <a:pt x="200" y="66"/>
                    <a:pt x="204" y="64"/>
                  </a:cubicBezTo>
                  <a:cubicBezTo>
                    <a:pt x="205" y="63"/>
                    <a:pt x="204" y="62"/>
                    <a:pt x="203" y="62"/>
                  </a:cubicBezTo>
                  <a:cubicBezTo>
                    <a:pt x="202" y="62"/>
                    <a:pt x="202" y="63"/>
                    <a:pt x="202" y="63"/>
                  </a:cubicBezTo>
                  <a:cubicBezTo>
                    <a:pt x="202" y="63"/>
                    <a:pt x="202" y="62"/>
                    <a:pt x="202" y="62"/>
                  </a:cubicBezTo>
                  <a:cubicBezTo>
                    <a:pt x="203" y="62"/>
                    <a:pt x="203" y="60"/>
                    <a:pt x="202" y="61"/>
                  </a:cubicBezTo>
                  <a:cubicBezTo>
                    <a:pt x="201" y="61"/>
                    <a:pt x="201" y="61"/>
                    <a:pt x="201" y="61"/>
                  </a:cubicBezTo>
                  <a:cubicBezTo>
                    <a:pt x="202" y="61"/>
                    <a:pt x="202" y="60"/>
                    <a:pt x="203" y="60"/>
                  </a:cubicBezTo>
                  <a:cubicBezTo>
                    <a:pt x="203" y="60"/>
                    <a:pt x="203" y="60"/>
                    <a:pt x="203" y="60"/>
                  </a:cubicBezTo>
                  <a:cubicBezTo>
                    <a:pt x="203" y="60"/>
                    <a:pt x="203" y="60"/>
                    <a:pt x="203" y="60"/>
                  </a:cubicBezTo>
                  <a:cubicBezTo>
                    <a:pt x="205" y="63"/>
                    <a:pt x="208" y="65"/>
                    <a:pt x="211" y="67"/>
                  </a:cubicBezTo>
                  <a:close/>
                  <a:moveTo>
                    <a:pt x="187" y="63"/>
                  </a:moveTo>
                  <a:cubicBezTo>
                    <a:pt x="191" y="61"/>
                    <a:pt x="195" y="59"/>
                    <a:pt x="198" y="56"/>
                  </a:cubicBezTo>
                  <a:cubicBezTo>
                    <a:pt x="199" y="57"/>
                    <a:pt x="200" y="58"/>
                    <a:pt x="201" y="59"/>
                  </a:cubicBezTo>
                  <a:cubicBezTo>
                    <a:pt x="196" y="60"/>
                    <a:pt x="192" y="61"/>
                    <a:pt x="187" y="63"/>
                  </a:cubicBezTo>
                  <a:close/>
                  <a:moveTo>
                    <a:pt x="191" y="56"/>
                  </a:moveTo>
                  <a:cubicBezTo>
                    <a:pt x="192" y="55"/>
                    <a:pt x="193" y="55"/>
                    <a:pt x="194" y="54"/>
                  </a:cubicBezTo>
                  <a:cubicBezTo>
                    <a:pt x="195" y="54"/>
                    <a:pt x="195" y="54"/>
                    <a:pt x="195" y="54"/>
                  </a:cubicBezTo>
                  <a:cubicBezTo>
                    <a:pt x="195" y="54"/>
                    <a:pt x="196" y="54"/>
                    <a:pt x="196" y="55"/>
                  </a:cubicBezTo>
                  <a:cubicBezTo>
                    <a:pt x="194" y="55"/>
                    <a:pt x="193" y="55"/>
                    <a:pt x="191" y="56"/>
                  </a:cubicBezTo>
                  <a:close/>
                  <a:moveTo>
                    <a:pt x="189" y="54"/>
                  </a:moveTo>
                  <a:cubicBezTo>
                    <a:pt x="189" y="54"/>
                    <a:pt x="189" y="54"/>
                    <a:pt x="190" y="53"/>
                  </a:cubicBezTo>
                  <a:cubicBezTo>
                    <a:pt x="190" y="53"/>
                    <a:pt x="189" y="52"/>
                    <a:pt x="188" y="52"/>
                  </a:cubicBezTo>
                  <a:cubicBezTo>
                    <a:pt x="187" y="53"/>
                    <a:pt x="186" y="54"/>
                    <a:pt x="186" y="55"/>
                  </a:cubicBezTo>
                  <a:cubicBezTo>
                    <a:pt x="185" y="54"/>
                    <a:pt x="185" y="54"/>
                    <a:pt x="184" y="53"/>
                  </a:cubicBezTo>
                  <a:cubicBezTo>
                    <a:pt x="186" y="52"/>
                    <a:pt x="188" y="51"/>
                    <a:pt x="189" y="50"/>
                  </a:cubicBezTo>
                  <a:cubicBezTo>
                    <a:pt x="191" y="51"/>
                    <a:pt x="192" y="52"/>
                    <a:pt x="193" y="53"/>
                  </a:cubicBezTo>
                  <a:cubicBezTo>
                    <a:pt x="192" y="53"/>
                    <a:pt x="190" y="54"/>
                    <a:pt x="189" y="54"/>
                  </a:cubicBezTo>
                  <a:close/>
                  <a:moveTo>
                    <a:pt x="184" y="56"/>
                  </a:moveTo>
                  <a:cubicBezTo>
                    <a:pt x="182" y="57"/>
                    <a:pt x="179" y="58"/>
                    <a:pt x="176" y="59"/>
                  </a:cubicBezTo>
                  <a:cubicBezTo>
                    <a:pt x="177" y="58"/>
                    <a:pt x="178" y="57"/>
                    <a:pt x="179" y="55"/>
                  </a:cubicBezTo>
                  <a:cubicBezTo>
                    <a:pt x="180" y="55"/>
                    <a:pt x="181" y="54"/>
                    <a:pt x="183" y="54"/>
                  </a:cubicBezTo>
                  <a:cubicBezTo>
                    <a:pt x="183" y="54"/>
                    <a:pt x="184" y="55"/>
                    <a:pt x="184" y="56"/>
                  </a:cubicBezTo>
                  <a:close/>
                  <a:moveTo>
                    <a:pt x="180" y="50"/>
                  </a:moveTo>
                  <a:cubicBezTo>
                    <a:pt x="177" y="51"/>
                    <a:pt x="173" y="53"/>
                    <a:pt x="170" y="54"/>
                  </a:cubicBezTo>
                  <a:cubicBezTo>
                    <a:pt x="171" y="53"/>
                    <a:pt x="173" y="51"/>
                    <a:pt x="174" y="50"/>
                  </a:cubicBezTo>
                  <a:cubicBezTo>
                    <a:pt x="176" y="49"/>
                    <a:pt x="178" y="48"/>
                    <a:pt x="179" y="48"/>
                  </a:cubicBezTo>
                  <a:cubicBezTo>
                    <a:pt x="180" y="48"/>
                    <a:pt x="180" y="49"/>
                    <a:pt x="180" y="50"/>
                  </a:cubicBezTo>
                  <a:cubicBezTo>
                    <a:pt x="180" y="50"/>
                    <a:pt x="180" y="50"/>
                    <a:pt x="180" y="50"/>
                  </a:cubicBezTo>
                  <a:close/>
                  <a:moveTo>
                    <a:pt x="166" y="49"/>
                  </a:moveTo>
                  <a:cubicBezTo>
                    <a:pt x="167" y="48"/>
                    <a:pt x="168" y="47"/>
                    <a:pt x="169" y="46"/>
                  </a:cubicBezTo>
                  <a:cubicBezTo>
                    <a:pt x="172" y="45"/>
                    <a:pt x="175" y="44"/>
                    <a:pt x="178" y="44"/>
                  </a:cubicBezTo>
                  <a:cubicBezTo>
                    <a:pt x="174" y="45"/>
                    <a:pt x="170" y="47"/>
                    <a:pt x="166" y="49"/>
                  </a:cubicBezTo>
                  <a:close/>
                  <a:moveTo>
                    <a:pt x="166" y="53"/>
                  </a:moveTo>
                  <a:cubicBezTo>
                    <a:pt x="163" y="55"/>
                    <a:pt x="159" y="58"/>
                    <a:pt x="156" y="60"/>
                  </a:cubicBezTo>
                  <a:cubicBezTo>
                    <a:pt x="155" y="61"/>
                    <a:pt x="154" y="61"/>
                    <a:pt x="153" y="62"/>
                  </a:cubicBezTo>
                  <a:cubicBezTo>
                    <a:pt x="154" y="60"/>
                    <a:pt x="155" y="59"/>
                    <a:pt x="156" y="58"/>
                  </a:cubicBezTo>
                  <a:cubicBezTo>
                    <a:pt x="159" y="56"/>
                    <a:pt x="162" y="55"/>
                    <a:pt x="166" y="53"/>
                  </a:cubicBezTo>
                  <a:cubicBezTo>
                    <a:pt x="166" y="53"/>
                    <a:pt x="166" y="53"/>
                    <a:pt x="166" y="53"/>
                  </a:cubicBezTo>
                  <a:close/>
                  <a:moveTo>
                    <a:pt x="154" y="49"/>
                  </a:moveTo>
                  <a:cubicBezTo>
                    <a:pt x="154" y="48"/>
                    <a:pt x="155" y="48"/>
                    <a:pt x="155" y="48"/>
                  </a:cubicBezTo>
                  <a:cubicBezTo>
                    <a:pt x="157" y="47"/>
                    <a:pt x="159" y="46"/>
                    <a:pt x="160" y="46"/>
                  </a:cubicBezTo>
                  <a:cubicBezTo>
                    <a:pt x="158" y="47"/>
                    <a:pt x="156" y="48"/>
                    <a:pt x="154" y="49"/>
                  </a:cubicBezTo>
                  <a:close/>
                  <a:moveTo>
                    <a:pt x="155" y="45"/>
                  </a:moveTo>
                  <a:cubicBezTo>
                    <a:pt x="152" y="46"/>
                    <a:pt x="149" y="47"/>
                    <a:pt x="147" y="48"/>
                  </a:cubicBezTo>
                  <a:cubicBezTo>
                    <a:pt x="149" y="46"/>
                    <a:pt x="152" y="44"/>
                    <a:pt x="155" y="42"/>
                  </a:cubicBezTo>
                  <a:cubicBezTo>
                    <a:pt x="157" y="42"/>
                    <a:pt x="159" y="41"/>
                    <a:pt x="161" y="41"/>
                  </a:cubicBezTo>
                  <a:cubicBezTo>
                    <a:pt x="159" y="42"/>
                    <a:pt x="157" y="44"/>
                    <a:pt x="155" y="45"/>
                  </a:cubicBezTo>
                  <a:close/>
                  <a:moveTo>
                    <a:pt x="154" y="34"/>
                  </a:moveTo>
                  <a:cubicBezTo>
                    <a:pt x="153" y="34"/>
                    <a:pt x="153" y="34"/>
                    <a:pt x="152" y="34"/>
                  </a:cubicBezTo>
                  <a:cubicBezTo>
                    <a:pt x="153" y="34"/>
                    <a:pt x="153" y="33"/>
                    <a:pt x="154" y="33"/>
                  </a:cubicBezTo>
                  <a:cubicBezTo>
                    <a:pt x="154" y="33"/>
                    <a:pt x="154" y="33"/>
                    <a:pt x="154" y="33"/>
                  </a:cubicBezTo>
                  <a:cubicBezTo>
                    <a:pt x="154" y="33"/>
                    <a:pt x="154" y="33"/>
                    <a:pt x="154" y="33"/>
                  </a:cubicBezTo>
                  <a:cubicBezTo>
                    <a:pt x="154" y="33"/>
                    <a:pt x="154" y="34"/>
                    <a:pt x="154" y="34"/>
                  </a:cubicBezTo>
                  <a:close/>
                  <a:moveTo>
                    <a:pt x="152" y="36"/>
                  </a:moveTo>
                  <a:cubicBezTo>
                    <a:pt x="150" y="37"/>
                    <a:pt x="147" y="38"/>
                    <a:pt x="145" y="40"/>
                  </a:cubicBezTo>
                  <a:cubicBezTo>
                    <a:pt x="145" y="40"/>
                    <a:pt x="145" y="40"/>
                    <a:pt x="144" y="40"/>
                  </a:cubicBezTo>
                  <a:cubicBezTo>
                    <a:pt x="146" y="38"/>
                    <a:pt x="148" y="37"/>
                    <a:pt x="150" y="36"/>
                  </a:cubicBezTo>
                  <a:cubicBezTo>
                    <a:pt x="151" y="36"/>
                    <a:pt x="151" y="36"/>
                    <a:pt x="152" y="36"/>
                  </a:cubicBezTo>
                  <a:close/>
                  <a:moveTo>
                    <a:pt x="150" y="34"/>
                  </a:moveTo>
                  <a:cubicBezTo>
                    <a:pt x="148" y="34"/>
                    <a:pt x="147" y="34"/>
                    <a:pt x="146" y="34"/>
                  </a:cubicBezTo>
                  <a:cubicBezTo>
                    <a:pt x="146" y="34"/>
                    <a:pt x="147" y="33"/>
                    <a:pt x="147" y="33"/>
                  </a:cubicBezTo>
                  <a:cubicBezTo>
                    <a:pt x="149" y="33"/>
                    <a:pt x="150" y="33"/>
                    <a:pt x="151" y="33"/>
                  </a:cubicBezTo>
                  <a:cubicBezTo>
                    <a:pt x="151" y="33"/>
                    <a:pt x="150" y="34"/>
                    <a:pt x="150" y="34"/>
                  </a:cubicBezTo>
                  <a:close/>
                  <a:moveTo>
                    <a:pt x="151" y="29"/>
                  </a:moveTo>
                  <a:cubicBezTo>
                    <a:pt x="151" y="29"/>
                    <a:pt x="151" y="29"/>
                    <a:pt x="151" y="29"/>
                  </a:cubicBezTo>
                  <a:cubicBezTo>
                    <a:pt x="150" y="29"/>
                    <a:pt x="149" y="29"/>
                    <a:pt x="148" y="29"/>
                  </a:cubicBezTo>
                  <a:cubicBezTo>
                    <a:pt x="148" y="29"/>
                    <a:pt x="148" y="28"/>
                    <a:pt x="149" y="28"/>
                  </a:cubicBezTo>
                  <a:cubicBezTo>
                    <a:pt x="150" y="28"/>
                    <a:pt x="151" y="29"/>
                    <a:pt x="152" y="29"/>
                  </a:cubicBezTo>
                  <a:cubicBezTo>
                    <a:pt x="151" y="29"/>
                    <a:pt x="151" y="29"/>
                    <a:pt x="151" y="29"/>
                  </a:cubicBezTo>
                  <a:close/>
                  <a:moveTo>
                    <a:pt x="148" y="20"/>
                  </a:moveTo>
                  <a:cubicBezTo>
                    <a:pt x="146" y="18"/>
                    <a:pt x="144" y="17"/>
                    <a:pt x="142" y="16"/>
                  </a:cubicBezTo>
                  <a:cubicBezTo>
                    <a:pt x="142" y="16"/>
                    <a:pt x="143" y="16"/>
                    <a:pt x="143" y="15"/>
                  </a:cubicBezTo>
                  <a:cubicBezTo>
                    <a:pt x="146" y="16"/>
                    <a:pt x="149" y="17"/>
                    <a:pt x="152" y="18"/>
                  </a:cubicBezTo>
                  <a:cubicBezTo>
                    <a:pt x="151" y="18"/>
                    <a:pt x="149" y="19"/>
                    <a:pt x="148" y="20"/>
                  </a:cubicBezTo>
                  <a:close/>
                  <a:moveTo>
                    <a:pt x="139" y="9"/>
                  </a:moveTo>
                  <a:cubicBezTo>
                    <a:pt x="139" y="9"/>
                    <a:pt x="139" y="9"/>
                    <a:pt x="139" y="9"/>
                  </a:cubicBezTo>
                  <a:cubicBezTo>
                    <a:pt x="138" y="8"/>
                    <a:pt x="138" y="8"/>
                    <a:pt x="138" y="8"/>
                  </a:cubicBezTo>
                  <a:cubicBezTo>
                    <a:pt x="140" y="9"/>
                    <a:pt x="142" y="9"/>
                    <a:pt x="145" y="9"/>
                  </a:cubicBezTo>
                  <a:cubicBezTo>
                    <a:pt x="145" y="9"/>
                    <a:pt x="145" y="10"/>
                    <a:pt x="146" y="10"/>
                  </a:cubicBezTo>
                  <a:cubicBezTo>
                    <a:pt x="144" y="9"/>
                    <a:pt x="142" y="9"/>
                    <a:pt x="139" y="9"/>
                  </a:cubicBezTo>
                  <a:close/>
                  <a:moveTo>
                    <a:pt x="143" y="13"/>
                  </a:moveTo>
                  <a:cubicBezTo>
                    <a:pt x="142" y="13"/>
                    <a:pt x="142" y="13"/>
                    <a:pt x="142" y="13"/>
                  </a:cubicBezTo>
                  <a:cubicBezTo>
                    <a:pt x="140" y="13"/>
                    <a:pt x="138" y="13"/>
                    <a:pt x="135" y="13"/>
                  </a:cubicBezTo>
                  <a:cubicBezTo>
                    <a:pt x="136" y="12"/>
                    <a:pt x="136" y="12"/>
                    <a:pt x="136" y="12"/>
                  </a:cubicBezTo>
                  <a:cubicBezTo>
                    <a:pt x="138" y="12"/>
                    <a:pt x="141" y="13"/>
                    <a:pt x="143" y="13"/>
                  </a:cubicBezTo>
                  <a:close/>
                  <a:moveTo>
                    <a:pt x="136" y="14"/>
                  </a:moveTo>
                  <a:cubicBezTo>
                    <a:pt x="137" y="14"/>
                    <a:pt x="138" y="14"/>
                    <a:pt x="139" y="15"/>
                  </a:cubicBezTo>
                  <a:cubicBezTo>
                    <a:pt x="139" y="15"/>
                    <a:pt x="139" y="15"/>
                    <a:pt x="138" y="15"/>
                  </a:cubicBezTo>
                  <a:cubicBezTo>
                    <a:pt x="138" y="15"/>
                    <a:pt x="137" y="14"/>
                    <a:pt x="136" y="14"/>
                  </a:cubicBezTo>
                  <a:cubicBezTo>
                    <a:pt x="136" y="14"/>
                    <a:pt x="136" y="14"/>
                    <a:pt x="136" y="14"/>
                  </a:cubicBezTo>
                  <a:close/>
                  <a:moveTo>
                    <a:pt x="138" y="18"/>
                  </a:moveTo>
                  <a:cubicBezTo>
                    <a:pt x="141" y="19"/>
                    <a:pt x="143" y="20"/>
                    <a:pt x="146" y="21"/>
                  </a:cubicBezTo>
                  <a:cubicBezTo>
                    <a:pt x="146" y="21"/>
                    <a:pt x="146" y="21"/>
                    <a:pt x="146" y="21"/>
                  </a:cubicBezTo>
                  <a:cubicBezTo>
                    <a:pt x="143" y="20"/>
                    <a:pt x="140" y="20"/>
                    <a:pt x="137" y="19"/>
                  </a:cubicBezTo>
                  <a:cubicBezTo>
                    <a:pt x="137" y="19"/>
                    <a:pt x="138" y="19"/>
                    <a:pt x="138" y="18"/>
                  </a:cubicBezTo>
                  <a:close/>
                  <a:moveTo>
                    <a:pt x="141" y="27"/>
                  </a:moveTo>
                  <a:cubicBezTo>
                    <a:pt x="143" y="27"/>
                    <a:pt x="144" y="27"/>
                    <a:pt x="146" y="28"/>
                  </a:cubicBezTo>
                  <a:cubicBezTo>
                    <a:pt x="146" y="28"/>
                    <a:pt x="145" y="28"/>
                    <a:pt x="145" y="28"/>
                  </a:cubicBezTo>
                  <a:cubicBezTo>
                    <a:pt x="143" y="28"/>
                    <a:pt x="142" y="28"/>
                    <a:pt x="140" y="27"/>
                  </a:cubicBezTo>
                  <a:cubicBezTo>
                    <a:pt x="140" y="27"/>
                    <a:pt x="141" y="27"/>
                    <a:pt x="141" y="27"/>
                  </a:cubicBezTo>
                  <a:close/>
                  <a:moveTo>
                    <a:pt x="142" y="30"/>
                  </a:moveTo>
                  <a:cubicBezTo>
                    <a:pt x="142" y="30"/>
                    <a:pt x="142" y="30"/>
                    <a:pt x="142" y="30"/>
                  </a:cubicBezTo>
                  <a:cubicBezTo>
                    <a:pt x="140" y="30"/>
                    <a:pt x="138" y="29"/>
                    <a:pt x="137" y="29"/>
                  </a:cubicBezTo>
                  <a:cubicBezTo>
                    <a:pt x="137" y="29"/>
                    <a:pt x="137" y="29"/>
                    <a:pt x="138" y="29"/>
                  </a:cubicBezTo>
                  <a:cubicBezTo>
                    <a:pt x="139" y="29"/>
                    <a:pt x="141" y="29"/>
                    <a:pt x="142" y="30"/>
                  </a:cubicBezTo>
                  <a:close/>
                  <a:moveTo>
                    <a:pt x="140" y="34"/>
                  </a:moveTo>
                  <a:cubicBezTo>
                    <a:pt x="141" y="33"/>
                    <a:pt x="142" y="33"/>
                    <a:pt x="144" y="33"/>
                  </a:cubicBezTo>
                  <a:cubicBezTo>
                    <a:pt x="143" y="33"/>
                    <a:pt x="143" y="34"/>
                    <a:pt x="142" y="34"/>
                  </a:cubicBezTo>
                  <a:cubicBezTo>
                    <a:pt x="141" y="34"/>
                    <a:pt x="139" y="34"/>
                    <a:pt x="138" y="34"/>
                  </a:cubicBezTo>
                  <a:cubicBezTo>
                    <a:pt x="139" y="34"/>
                    <a:pt x="139" y="34"/>
                    <a:pt x="140" y="34"/>
                  </a:cubicBezTo>
                  <a:close/>
                  <a:moveTo>
                    <a:pt x="143" y="36"/>
                  </a:moveTo>
                  <a:cubicBezTo>
                    <a:pt x="144" y="36"/>
                    <a:pt x="146" y="36"/>
                    <a:pt x="147" y="36"/>
                  </a:cubicBezTo>
                  <a:cubicBezTo>
                    <a:pt x="145" y="37"/>
                    <a:pt x="143" y="39"/>
                    <a:pt x="141" y="40"/>
                  </a:cubicBezTo>
                  <a:cubicBezTo>
                    <a:pt x="140" y="40"/>
                    <a:pt x="139" y="40"/>
                    <a:pt x="138" y="40"/>
                  </a:cubicBezTo>
                  <a:cubicBezTo>
                    <a:pt x="137" y="40"/>
                    <a:pt x="136" y="40"/>
                    <a:pt x="135" y="40"/>
                  </a:cubicBezTo>
                  <a:cubicBezTo>
                    <a:pt x="137" y="39"/>
                    <a:pt x="140" y="37"/>
                    <a:pt x="143" y="36"/>
                  </a:cubicBezTo>
                  <a:close/>
                  <a:moveTo>
                    <a:pt x="137" y="42"/>
                  </a:moveTo>
                  <a:cubicBezTo>
                    <a:pt x="134" y="42"/>
                    <a:pt x="132" y="43"/>
                    <a:pt x="130" y="43"/>
                  </a:cubicBezTo>
                  <a:cubicBezTo>
                    <a:pt x="131" y="43"/>
                    <a:pt x="131" y="43"/>
                    <a:pt x="132" y="42"/>
                  </a:cubicBezTo>
                  <a:cubicBezTo>
                    <a:pt x="133" y="42"/>
                    <a:pt x="135" y="42"/>
                    <a:pt x="137" y="42"/>
                  </a:cubicBezTo>
                  <a:close/>
                  <a:moveTo>
                    <a:pt x="136" y="44"/>
                  </a:moveTo>
                  <a:cubicBezTo>
                    <a:pt x="136" y="44"/>
                    <a:pt x="135" y="45"/>
                    <a:pt x="135" y="45"/>
                  </a:cubicBezTo>
                  <a:cubicBezTo>
                    <a:pt x="131" y="46"/>
                    <a:pt x="128" y="46"/>
                    <a:pt x="124" y="47"/>
                  </a:cubicBezTo>
                  <a:cubicBezTo>
                    <a:pt x="125" y="47"/>
                    <a:pt x="125" y="46"/>
                    <a:pt x="126" y="46"/>
                  </a:cubicBezTo>
                  <a:cubicBezTo>
                    <a:pt x="129" y="45"/>
                    <a:pt x="133" y="45"/>
                    <a:pt x="136" y="44"/>
                  </a:cubicBezTo>
                  <a:close/>
                  <a:moveTo>
                    <a:pt x="126" y="44"/>
                  </a:moveTo>
                  <a:cubicBezTo>
                    <a:pt x="123" y="45"/>
                    <a:pt x="120" y="46"/>
                    <a:pt x="117" y="47"/>
                  </a:cubicBezTo>
                  <a:cubicBezTo>
                    <a:pt x="118" y="45"/>
                    <a:pt x="120" y="44"/>
                    <a:pt x="121" y="42"/>
                  </a:cubicBezTo>
                  <a:cubicBezTo>
                    <a:pt x="121" y="42"/>
                    <a:pt x="121" y="42"/>
                    <a:pt x="121" y="42"/>
                  </a:cubicBezTo>
                  <a:cubicBezTo>
                    <a:pt x="124" y="42"/>
                    <a:pt x="126" y="42"/>
                    <a:pt x="129" y="42"/>
                  </a:cubicBezTo>
                  <a:cubicBezTo>
                    <a:pt x="128" y="43"/>
                    <a:pt x="127" y="44"/>
                    <a:pt x="126" y="44"/>
                  </a:cubicBezTo>
                  <a:close/>
                  <a:moveTo>
                    <a:pt x="111" y="46"/>
                  </a:moveTo>
                  <a:cubicBezTo>
                    <a:pt x="113" y="45"/>
                    <a:pt x="114" y="44"/>
                    <a:pt x="115" y="42"/>
                  </a:cubicBezTo>
                  <a:cubicBezTo>
                    <a:pt x="116" y="42"/>
                    <a:pt x="117" y="42"/>
                    <a:pt x="118" y="42"/>
                  </a:cubicBezTo>
                  <a:cubicBezTo>
                    <a:pt x="116" y="44"/>
                    <a:pt x="114" y="45"/>
                    <a:pt x="111" y="46"/>
                  </a:cubicBezTo>
                  <a:close/>
                  <a:moveTo>
                    <a:pt x="115" y="41"/>
                  </a:moveTo>
                  <a:cubicBezTo>
                    <a:pt x="114" y="40"/>
                    <a:pt x="113" y="40"/>
                    <a:pt x="112" y="41"/>
                  </a:cubicBezTo>
                  <a:cubicBezTo>
                    <a:pt x="110" y="41"/>
                    <a:pt x="109" y="41"/>
                    <a:pt x="107" y="41"/>
                  </a:cubicBezTo>
                  <a:cubicBezTo>
                    <a:pt x="107" y="40"/>
                    <a:pt x="108" y="40"/>
                    <a:pt x="108" y="40"/>
                  </a:cubicBezTo>
                  <a:cubicBezTo>
                    <a:pt x="112" y="39"/>
                    <a:pt x="115" y="38"/>
                    <a:pt x="119" y="37"/>
                  </a:cubicBezTo>
                  <a:cubicBezTo>
                    <a:pt x="118" y="38"/>
                    <a:pt x="116" y="39"/>
                    <a:pt x="115" y="41"/>
                  </a:cubicBezTo>
                  <a:close/>
                  <a:moveTo>
                    <a:pt x="116" y="33"/>
                  </a:moveTo>
                  <a:cubicBezTo>
                    <a:pt x="115" y="33"/>
                    <a:pt x="115" y="33"/>
                    <a:pt x="114" y="34"/>
                  </a:cubicBezTo>
                  <a:cubicBezTo>
                    <a:pt x="115" y="33"/>
                    <a:pt x="115" y="33"/>
                    <a:pt x="116" y="33"/>
                  </a:cubicBezTo>
                  <a:cubicBezTo>
                    <a:pt x="116" y="33"/>
                    <a:pt x="117" y="33"/>
                    <a:pt x="117" y="33"/>
                  </a:cubicBezTo>
                  <a:cubicBezTo>
                    <a:pt x="117" y="33"/>
                    <a:pt x="117" y="33"/>
                    <a:pt x="116" y="33"/>
                  </a:cubicBezTo>
                  <a:close/>
                  <a:moveTo>
                    <a:pt x="105" y="29"/>
                  </a:moveTo>
                  <a:cubicBezTo>
                    <a:pt x="104" y="29"/>
                    <a:pt x="103" y="29"/>
                    <a:pt x="102" y="29"/>
                  </a:cubicBezTo>
                  <a:cubicBezTo>
                    <a:pt x="104" y="29"/>
                    <a:pt x="106" y="28"/>
                    <a:pt x="107" y="27"/>
                  </a:cubicBezTo>
                  <a:cubicBezTo>
                    <a:pt x="108" y="27"/>
                    <a:pt x="108" y="27"/>
                    <a:pt x="109" y="27"/>
                  </a:cubicBezTo>
                  <a:cubicBezTo>
                    <a:pt x="108" y="28"/>
                    <a:pt x="106" y="29"/>
                    <a:pt x="105" y="29"/>
                  </a:cubicBezTo>
                  <a:close/>
                  <a:moveTo>
                    <a:pt x="103" y="32"/>
                  </a:moveTo>
                  <a:cubicBezTo>
                    <a:pt x="104" y="32"/>
                    <a:pt x="104" y="32"/>
                    <a:pt x="105" y="32"/>
                  </a:cubicBezTo>
                  <a:cubicBezTo>
                    <a:pt x="104" y="33"/>
                    <a:pt x="102" y="34"/>
                    <a:pt x="101" y="35"/>
                  </a:cubicBezTo>
                  <a:cubicBezTo>
                    <a:pt x="100" y="35"/>
                    <a:pt x="100" y="35"/>
                    <a:pt x="99" y="35"/>
                  </a:cubicBezTo>
                  <a:cubicBezTo>
                    <a:pt x="99" y="35"/>
                    <a:pt x="98" y="35"/>
                    <a:pt x="98" y="36"/>
                  </a:cubicBezTo>
                  <a:cubicBezTo>
                    <a:pt x="98" y="36"/>
                    <a:pt x="97" y="36"/>
                    <a:pt x="96" y="37"/>
                  </a:cubicBezTo>
                  <a:cubicBezTo>
                    <a:pt x="98" y="35"/>
                    <a:pt x="101" y="33"/>
                    <a:pt x="103" y="32"/>
                  </a:cubicBezTo>
                  <a:close/>
                  <a:moveTo>
                    <a:pt x="96" y="35"/>
                  </a:moveTo>
                  <a:cubicBezTo>
                    <a:pt x="97" y="34"/>
                    <a:pt x="98" y="33"/>
                    <a:pt x="99" y="32"/>
                  </a:cubicBezTo>
                  <a:cubicBezTo>
                    <a:pt x="99" y="32"/>
                    <a:pt x="100" y="32"/>
                    <a:pt x="100" y="32"/>
                  </a:cubicBezTo>
                  <a:cubicBezTo>
                    <a:pt x="99" y="33"/>
                    <a:pt x="98" y="34"/>
                    <a:pt x="96" y="35"/>
                  </a:cubicBezTo>
                  <a:close/>
                  <a:moveTo>
                    <a:pt x="96" y="30"/>
                  </a:moveTo>
                  <a:cubicBezTo>
                    <a:pt x="96" y="30"/>
                    <a:pt x="95" y="30"/>
                    <a:pt x="95" y="30"/>
                  </a:cubicBezTo>
                  <a:cubicBezTo>
                    <a:pt x="97" y="29"/>
                    <a:pt x="98" y="28"/>
                    <a:pt x="100" y="27"/>
                  </a:cubicBezTo>
                  <a:cubicBezTo>
                    <a:pt x="100" y="27"/>
                    <a:pt x="100" y="27"/>
                    <a:pt x="100" y="27"/>
                  </a:cubicBezTo>
                  <a:cubicBezTo>
                    <a:pt x="99" y="28"/>
                    <a:pt x="97" y="29"/>
                    <a:pt x="96" y="30"/>
                  </a:cubicBezTo>
                  <a:close/>
                  <a:moveTo>
                    <a:pt x="90" y="31"/>
                  </a:moveTo>
                  <a:cubicBezTo>
                    <a:pt x="90" y="31"/>
                    <a:pt x="89" y="31"/>
                    <a:pt x="89" y="31"/>
                  </a:cubicBezTo>
                  <a:cubicBezTo>
                    <a:pt x="88" y="32"/>
                    <a:pt x="86" y="33"/>
                    <a:pt x="85" y="33"/>
                  </a:cubicBezTo>
                  <a:cubicBezTo>
                    <a:pt x="85" y="33"/>
                    <a:pt x="85" y="33"/>
                    <a:pt x="85" y="33"/>
                  </a:cubicBezTo>
                  <a:cubicBezTo>
                    <a:pt x="87" y="31"/>
                    <a:pt x="89" y="28"/>
                    <a:pt x="91" y="26"/>
                  </a:cubicBezTo>
                  <a:cubicBezTo>
                    <a:pt x="93" y="26"/>
                    <a:pt x="95" y="27"/>
                    <a:pt x="97" y="27"/>
                  </a:cubicBezTo>
                  <a:cubicBezTo>
                    <a:pt x="95" y="28"/>
                    <a:pt x="92" y="30"/>
                    <a:pt x="90" y="31"/>
                  </a:cubicBezTo>
                  <a:close/>
                  <a:moveTo>
                    <a:pt x="89" y="18"/>
                  </a:moveTo>
                  <a:cubicBezTo>
                    <a:pt x="89" y="18"/>
                    <a:pt x="89" y="18"/>
                    <a:pt x="88" y="18"/>
                  </a:cubicBezTo>
                  <a:cubicBezTo>
                    <a:pt x="88" y="18"/>
                    <a:pt x="87" y="19"/>
                    <a:pt x="87" y="19"/>
                  </a:cubicBezTo>
                  <a:cubicBezTo>
                    <a:pt x="83" y="21"/>
                    <a:pt x="79" y="23"/>
                    <a:pt x="75" y="26"/>
                  </a:cubicBezTo>
                  <a:cubicBezTo>
                    <a:pt x="73" y="27"/>
                    <a:pt x="70" y="28"/>
                    <a:pt x="68" y="29"/>
                  </a:cubicBezTo>
                  <a:cubicBezTo>
                    <a:pt x="68" y="29"/>
                    <a:pt x="68" y="28"/>
                    <a:pt x="69" y="28"/>
                  </a:cubicBezTo>
                  <a:cubicBezTo>
                    <a:pt x="73" y="25"/>
                    <a:pt x="78" y="23"/>
                    <a:pt x="83" y="20"/>
                  </a:cubicBezTo>
                  <a:cubicBezTo>
                    <a:pt x="86" y="19"/>
                    <a:pt x="90" y="17"/>
                    <a:pt x="94" y="16"/>
                  </a:cubicBezTo>
                  <a:cubicBezTo>
                    <a:pt x="93" y="16"/>
                    <a:pt x="93" y="16"/>
                    <a:pt x="92" y="17"/>
                  </a:cubicBezTo>
                  <a:cubicBezTo>
                    <a:pt x="91" y="17"/>
                    <a:pt x="90" y="18"/>
                    <a:pt x="89" y="18"/>
                  </a:cubicBezTo>
                  <a:close/>
                  <a:moveTo>
                    <a:pt x="80" y="17"/>
                  </a:moveTo>
                  <a:cubicBezTo>
                    <a:pt x="73" y="19"/>
                    <a:pt x="66" y="23"/>
                    <a:pt x="60" y="27"/>
                  </a:cubicBezTo>
                  <a:cubicBezTo>
                    <a:pt x="60" y="27"/>
                    <a:pt x="60" y="28"/>
                    <a:pt x="60" y="28"/>
                  </a:cubicBezTo>
                  <a:cubicBezTo>
                    <a:pt x="58" y="29"/>
                    <a:pt x="56" y="31"/>
                    <a:pt x="54" y="32"/>
                  </a:cubicBezTo>
                  <a:cubicBezTo>
                    <a:pt x="51" y="34"/>
                    <a:pt x="48" y="35"/>
                    <a:pt x="45" y="36"/>
                  </a:cubicBezTo>
                  <a:cubicBezTo>
                    <a:pt x="48" y="34"/>
                    <a:pt x="52" y="31"/>
                    <a:pt x="55" y="29"/>
                  </a:cubicBezTo>
                  <a:cubicBezTo>
                    <a:pt x="62" y="23"/>
                    <a:pt x="70" y="19"/>
                    <a:pt x="79" y="15"/>
                  </a:cubicBezTo>
                  <a:cubicBezTo>
                    <a:pt x="81" y="14"/>
                    <a:pt x="83" y="13"/>
                    <a:pt x="85" y="12"/>
                  </a:cubicBezTo>
                  <a:cubicBezTo>
                    <a:pt x="83" y="13"/>
                    <a:pt x="81" y="14"/>
                    <a:pt x="80" y="15"/>
                  </a:cubicBezTo>
                  <a:cubicBezTo>
                    <a:pt x="79" y="16"/>
                    <a:pt x="79" y="16"/>
                    <a:pt x="80" y="17"/>
                  </a:cubicBezTo>
                  <a:close/>
                  <a:moveTo>
                    <a:pt x="50" y="40"/>
                  </a:moveTo>
                  <a:cubicBezTo>
                    <a:pt x="51" y="39"/>
                    <a:pt x="52" y="38"/>
                    <a:pt x="53" y="38"/>
                  </a:cubicBezTo>
                  <a:cubicBezTo>
                    <a:pt x="52" y="39"/>
                    <a:pt x="51" y="40"/>
                    <a:pt x="50" y="41"/>
                  </a:cubicBezTo>
                  <a:cubicBezTo>
                    <a:pt x="50" y="40"/>
                    <a:pt x="50" y="40"/>
                    <a:pt x="50" y="40"/>
                  </a:cubicBezTo>
                  <a:close/>
                  <a:moveTo>
                    <a:pt x="56" y="38"/>
                  </a:moveTo>
                  <a:cubicBezTo>
                    <a:pt x="56" y="38"/>
                    <a:pt x="57" y="38"/>
                    <a:pt x="57" y="38"/>
                  </a:cubicBezTo>
                  <a:cubicBezTo>
                    <a:pt x="56" y="40"/>
                    <a:pt x="54" y="42"/>
                    <a:pt x="53" y="44"/>
                  </a:cubicBezTo>
                  <a:cubicBezTo>
                    <a:pt x="49" y="46"/>
                    <a:pt x="46" y="48"/>
                    <a:pt x="43" y="51"/>
                  </a:cubicBezTo>
                  <a:cubicBezTo>
                    <a:pt x="44" y="51"/>
                    <a:pt x="44" y="50"/>
                    <a:pt x="44" y="50"/>
                  </a:cubicBezTo>
                  <a:cubicBezTo>
                    <a:pt x="48" y="46"/>
                    <a:pt x="52" y="42"/>
                    <a:pt x="56" y="38"/>
                  </a:cubicBezTo>
                  <a:close/>
                  <a:moveTo>
                    <a:pt x="49" y="48"/>
                  </a:moveTo>
                  <a:cubicBezTo>
                    <a:pt x="49" y="49"/>
                    <a:pt x="48" y="50"/>
                    <a:pt x="47" y="50"/>
                  </a:cubicBezTo>
                  <a:cubicBezTo>
                    <a:pt x="46" y="51"/>
                    <a:pt x="46" y="52"/>
                    <a:pt x="45" y="53"/>
                  </a:cubicBezTo>
                  <a:cubicBezTo>
                    <a:pt x="43" y="54"/>
                    <a:pt x="41" y="56"/>
                    <a:pt x="40" y="57"/>
                  </a:cubicBezTo>
                  <a:cubicBezTo>
                    <a:pt x="40" y="56"/>
                    <a:pt x="40" y="56"/>
                    <a:pt x="40" y="56"/>
                  </a:cubicBezTo>
                  <a:cubicBezTo>
                    <a:pt x="43" y="53"/>
                    <a:pt x="46" y="51"/>
                    <a:pt x="49" y="48"/>
                  </a:cubicBezTo>
                  <a:close/>
                  <a:moveTo>
                    <a:pt x="39" y="55"/>
                  </a:moveTo>
                  <a:cubicBezTo>
                    <a:pt x="38" y="55"/>
                    <a:pt x="38" y="56"/>
                    <a:pt x="37" y="57"/>
                  </a:cubicBezTo>
                  <a:cubicBezTo>
                    <a:pt x="37" y="57"/>
                    <a:pt x="37" y="56"/>
                    <a:pt x="37" y="56"/>
                  </a:cubicBezTo>
                  <a:cubicBezTo>
                    <a:pt x="38" y="56"/>
                    <a:pt x="38" y="55"/>
                    <a:pt x="39" y="54"/>
                  </a:cubicBezTo>
                  <a:cubicBezTo>
                    <a:pt x="39" y="54"/>
                    <a:pt x="40" y="53"/>
                    <a:pt x="40" y="53"/>
                  </a:cubicBezTo>
                  <a:lnTo>
                    <a:pt x="39" y="55"/>
                  </a:lnTo>
                  <a:close/>
                  <a:moveTo>
                    <a:pt x="38" y="65"/>
                  </a:moveTo>
                  <a:cubicBezTo>
                    <a:pt x="40" y="64"/>
                    <a:pt x="42" y="62"/>
                    <a:pt x="45" y="60"/>
                  </a:cubicBezTo>
                  <a:cubicBezTo>
                    <a:pt x="40" y="65"/>
                    <a:pt x="35" y="70"/>
                    <a:pt x="30" y="75"/>
                  </a:cubicBezTo>
                  <a:cubicBezTo>
                    <a:pt x="30" y="75"/>
                    <a:pt x="30" y="77"/>
                    <a:pt x="31" y="76"/>
                  </a:cubicBezTo>
                  <a:cubicBezTo>
                    <a:pt x="32" y="76"/>
                    <a:pt x="33" y="75"/>
                    <a:pt x="34" y="75"/>
                  </a:cubicBezTo>
                  <a:cubicBezTo>
                    <a:pt x="33" y="75"/>
                    <a:pt x="33" y="76"/>
                    <a:pt x="32" y="76"/>
                  </a:cubicBezTo>
                  <a:cubicBezTo>
                    <a:pt x="31" y="77"/>
                    <a:pt x="29" y="78"/>
                    <a:pt x="27" y="78"/>
                  </a:cubicBezTo>
                  <a:cubicBezTo>
                    <a:pt x="27" y="77"/>
                    <a:pt x="28" y="76"/>
                    <a:pt x="29" y="75"/>
                  </a:cubicBezTo>
                  <a:cubicBezTo>
                    <a:pt x="32" y="72"/>
                    <a:pt x="35" y="69"/>
                    <a:pt x="38" y="65"/>
                  </a:cubicBezTo>
                  <a:close/>
                  <a:moveTo>
                    <a:pt x="34" y="77"/>
                  </a:moveTo>
                  <a:cubicBezTo>
                    <a:pt x="35" y="77"/>
                    <a:pt x="36" y="76"/>
                    <a:pt x="37" y="75"/>
                  </a:cubicBezTo>
                  <a:cubicBezTo>
                    <a:pt x="35" y="78"/>
                    <a:pt x="32" y="81"/>
                    <a:pt x="30" y="83"/>
                  </a:cubicBezTo>
                  <a:cubicBezTo>
                    <a:pt x="30" y="83"/>
                    <a:pt x="30" y="83"/>
                    <a:pt x="30" y="83"/>
                  </a:cubicBezTo>
                  <a:cubicBezTo>
                    <a:pt x="31" y="81"/>
                    <a:pt x="32" y="79"/>
                    <a:pt x="34" y="77"/>
                  </a:cubicBezTo>
                  <a:close/>
                  <a:moveTo>
                    <a:pt x="30" y="93"/>
                  </a:moveTo>
                  <a:cubicBezTo>
                    <a:pt x="30" y="93"/>
                    <a:pt x="30" y="93"/>
                    <a:pt x="30" y="94"/>
                  </a:cubicBezTo>
                  <a:cubicBezTo>
                    <a:pt x="30" y="94"/>
                    <a:pt x="30" y="94"/>
                    <a:pt x="30" y="94"/>
                  </a:cubicBezTo>
                  <a:cubicBezTo>
                    <a:pt x="30" y="94"/>
                    <a:pt x="30" y="93"/>
                    <a:pt x="29" y="93"/>
                  </a:cubicBezTo>
                  <a:cubicBezTo>
                    <a:pt x="29" y="93"/>
                    <a:pt x="30" y="93"/>
                    <a:pt x="30" y="93"/>
                  </a:cubicBezTo>
                  <a:close/>
                  <a:moveTo>
                    <a:pt x="32" y="123"/>
                  </a:moveTo>
                  <a:cubicBezTo>
                    <a:pt x="32" y="124"/>
                    <a:pt x="32" y="124"/>
                    <a:pt x="32" y="125"/>
                  </a:cubicBezTo>
                  <a:cubicBezTo>
                    <a:pt x="32" y="125"/>
                    <a:pt x="32" y="125"/>
                    <a:pt x="32" y="126"/>
                  </a:cubicBezTo>
                  <a:cubicBezTo>
                    <a:pt x="31" y="124"/>
                    <a:pt x="31" y="124"/>
                    <a:pt x="31" y="124"/>
                  </a:cubicBezTo>
                  <a:cubicBezTo>
                    <a:pt x="32" y="124"/>
                    <a:pt x="32" y="124"/>
                    <a:pt x="32" y="123"/>
                  </a:cubicBezTo>
                  <a:close/>
                  <a:moveTo>
                    <a:pt x="32" y="120"/>
                  </a:moveTo>
                  <a:cubicBezTo>
                    <a:pt x="32" y="119"/>
                    <a:pt x="33" y="117"/>
                    <a:pt x="33" y="115"/>
                  </a:cubicBezTo>
                  <a:cubicBezTo>
                    <a:pt x="33" y="116"/>
                    <a:pt x="34" y="118"/>
                    <a:pt x="34" y="119"/>
                  </a:cubicBezTo>
                  <a:cubicBezTo>
                    <a:pt x="34" y="120"/>
                    <a:pt x="34" y="120"/>
                    <a:pt x="34" y="121"/>
                  </a:cubicBezTo>
                  <a:cubicBezTo>
                    <a:pt x="33" y="122"/>
                    <a:pt x="33" y="122"/>
                    <a:pt x="33" y="123"/>
                  </a:cubicBezTo>
                  <a:cubicBezTo>
                    <a:pt x="33" y="122"/>
                    <a:pt x="32" y="121"/>
                    <a:pt x="32" y="120"/>
                  </a:cubicBezTo>
                  <a:close/>
                  <a:moveTo>
                    <a:pt x="33" y="131"/>
                  </a:moveTo>
                  <a:cubicBezTo>
                    <a:pt x="34" y="130"/>
                    <a:pt x="34" y="130"/>
                    <a:pt x="34" y="130"/>
                  </a:cubicBezTo>
                  <a:cubicBezTo>
                    <a:pt x="35" y="130"/>
                    <a:pt x="35" y="131"/>
                    <a:pt x="35" y="132"/>
                  </a:cubicBezTo>
                  <a:cubicBezTo>
                    <a:pt x="35" y="132"/>
                    <a:pt x="35" y="132"/>
                    <a:pt x="35" y="133"/>
                  </a:cubicBezTo>
                  <a:cubicBezTo>
                    <a:pt x="35" y="133"/>
                    <a:pt x="35" y="134"/>
                    <a:pt x="36" y="134"/>
                  </a:cubicBezTo>
                  <a:cubicBezTo>
                    <a:pt x="36" y="134"/>
                    <a:pt x="36" y="134"/>
                    <a:pt x="36" y="134"/>
                  </a:cubicBezTo>
                  <a:cubicBezTo>
                    <a:pt x="36" y="134"/>
                    <a:pt x="36" y="134"/>
                    <a:pt x="36" y="134"/>
                  </a:cubicBezTo>
                  <a:cubicBezTo>
                    <a:pt x="36" y="135"/>
                    <a:pt x="36" y="135"/>
                    <a:pt x="37" y="135"/>
                  </a:cubicBezTo>
                  <a:cubicBezTo>
                    <a:pt x="37" y="137"/>
                    <a:pt x="38" y="138"/>
                    <a:pt x="38" y="140"/>
                  </a:cubicBezTo>
                  <a:cubicBezTo>
                    <a:pt x="39" y="140"/>
                    <a:pt x="39" y="141"/>
                    <a:pt x="39" y="142"/>
                  </a:cubicBezTo>
                  <a:cubicBezTo>
                    <a:pt x="38" y="143"/>
                    <a:pt x="38" y="144"/>
                    <a:pt x="37" y="145"/>
                  </a:cubicBezTo>
                  <a:cubicBezTo>
                    <a:pt x="37" y="146"/>
                    <a:pt x="38" y="147"/>
                    <a:pt x="39" y="146"/>
                  </a:cubicBezTo>
                  <a:cubicBezTo>
                    <a:pt x="39" y="146"/>
                    <a:pt x="39" y="145"/>
                    <a:pt x="40" y="145"/>
                  </a:cubicBezTo>
                  <a:cubicBezTo>
                    <a:pt x="40" y="148"/>
                    <a:pt x="41" y="151"/>
                    <a:pt x="42" y="153"/>
                  </a:cubicBezTo>
                  <a:cubicBezTo>
                    <a:pt x="41" y="154"/>
                    <a:pt x="41" y="154"/>
                    <a:pt x="41" y="154"/>
                  </a:cubicBezTo>
                  <a:cubicBezTo>
                    <a:pt x="41" y="155"/>
                    <a:pt x="41" y="156"/>
                    <a:pt x="42" y="156"/>
                  </a:cubicBezTo>
                  <a:cubicBezTo>
                    <a:pt x="43" y="159"/>
                    <a:pt x="44" y="162"/>
                    <a:pt x="45" y="166"/>
                  </a:cubicBezTo>
                  <a:cubicBezTo>
                    <a:pt x="43" y="161"/>
                    <a:pt x="40" y="157"/>
                    <a:pt x="38" y="152"/>
                  </a:cubicBezTo>
                  <a:cubicBezTo>
                    <a:pt x="37" y="145"/>
                    <a:pt x="35" y="138"/>
                    <a:pt x="33" y="131"/>
                  </a:cubicBezTo>
                  <a:cubicBezTo>
                    <a:pt x="33" y="131"/>
                    <a:pt x="33" y="131"/>
                    <a:pt x="33" y="131"/>
                  </a:cubicBezTo>
                  <a:close/>
                  <a:moveTo>
                    <a:pt x="34" y="149"/>
                  </a:moveTo>
                  <a:cubicBezTo>
                    <a:pt x="35" y="152"/>
                    <a:pt x="36" y="155"/>
                    <a:pt x="37" y="157"/>
                  </a:cubicBezTo>
                  <a:cubicBezTo>
                    <a:pt x="37" y="158"/>
                    <a:pt x="37" y="158"/>
                    <a:pt x="37" y="158"/>
                  </a:cubicBezTo>
                  <a:cubicBezTo>
                    <a:pt x="37" y="159"/>
                    <a:pt x="38" y="161"/>
                    <a:pt x="38" y="163"/>
                  </a:cubicBezTo>
                  <a:cubicBezTo>
                    <a:pt x="37" y="161"/>
                    <a:pt x="36" y="160"/>
                    <a:pt x="36" y="159"/>
                  </a:cubicBezTo>
                  <a:cubicBezTo>
                    <a:pt x="35" y="156"/>
                    <a:pt x="35" y="152"/>
                    <a:pt x="34" y="149"/>
                  </a:cubicBezTo>
                  <a:cubicBezTo>
                    <a:pt x="34" y="149"/>
                    <a:pt x="34" y="149"/>
                    <a:pt x="34" y="149"/>
                  </a:cubicBezTo>
                  <a:close/>
                  <a:moveTo>
                    <a:pt x="38" y="166"/>
                  </a:moveTo>
                  <a:cubicBezTo>
                    <a:pt x="38" y="166"/>
                    <a:pt x="38" y="166"/>
                    <a:pt x="38" y="167"/>
                  </a:cubicBezTo>
                  <a:cubicBezTo>
                    <a:pt x="38" y="165"/>
                    <a:pt x="37" y="164"/>
                    <a:pt x="36" y="163"/>
                  </a:cubicBezTo>
                  <a:cubicBezTo>
                    <a:pt x="36" y="163"/>
                    <a:pt x="36" y="162"/>
                    <a:pt x="36" y="162"/>
                  </a:cubicBezTo>
                  <a:cubicBezTo>
                    <a:pt x="37" y="163"/>
                    <a:pt x="38" y="165"/>
                    <a:pt x="38" y="166"/>
                  </a:cubicBezTo>
                  <a:close/>
                  <a:moveTo>
                    <a:pt x="40" y="173"/>
                  </a:moveTo>
                  <a:cubicBezTo>
                    <a:pt x="40" y="175"/>
                    <a:pt x="40" y="176"/>
                    <a:pt x="40" y="178"/>
                  </a:cubicBezTo>
                  <a:cubicBezTo>
                    <a:pt x="39" y="175"/>
                    <a:pt x="38" y="173"/>
                    <a:pt x="38" y="170"/>
                  </a:cubicBezTo>
                  <a:cubicBezTo>
                    <a:pt x="38" y="171"/>
                    <a:pt x="39" y="172"/>
                    <a:pt x="40" y="173"/>
                  </a:cubicBezTo>
                  <a:close/>
                  <a:moveTo>
                    <a:pt x="42" y="197"/>
                  </a:moveTo>
                  <a:cubicBezTo>
                    <a:pt x="42" y="197"/>
                    <a:pt x="42" y="197"/>
                    <a:pt x="42" y="197"/>
                  </a:cubicBezTo>
                  <a:cubicBezTo>
                    <a:pt x="42" y="198"/>
                    <a:pt x="43" y="198"/>
                    <a:pt x="43" y="198"/>
                  </a:cubicBezTo>
                  <a:cubicBezTo>
                    <a:pt x="43" y="199"/>
                    <a:pt x="44" y="199"/>
                    <a:pt x="44" y="200"/>
                  </a:cubicBezTo>
                  <a:cubicBezTo>
                    <a:pt x="43" y="198"/>
                    <a:pt x="41" y="196"/>
                    <a:pt x="39" y="194"/>
                  </a:cubicBezTo>
                  <a:cubicBezTo>
                    <a:pt x="39" y="194"/>
                    <a:pt x="39" y="194"/>
                    <a:pt x="39" y="194"/>
                  </a:cubicBezTo>
                  <a:cubicBezTo>
                    <a:pt x="40" y="195"/>
                    <a:pt x="41" y="196"/>
                    <a:pt x="42" y="197"/>
                  </a:cubicBezTo>
                  <a:close/>
                  <a:moveTo>
                    <a:pt x="43" y="192"/>
                  </a:moveTo>
                  <a:cubicBezTo>
                    <a:pt x="43" y="191"/>
                    <a:pt x="42" y="190"/>
                    <a:pt x="42" y="189"/>
                  </a:cubicBezTo>
                  <a:cubicBezTo>
                    <a:pt x="43" y="191"/>
                    <a:pt x="45" y="194"/>
                    <a:pt x="47" y="196"/>
                  </a:cubicBezTo>
                  <a:cubicBezTo>
                    <a:pt x="46" y="196"/>
                    <a:pt x="45" y="195"/>
                    <a:pt x="45" y="195"/>
                  </a:cubicBezTo>
                  <a:cubicBezTo>
                    <a:pt x="44" y="194"/>
                    <a:pt x="43" y="193"/>
                    <a:pt x="43" y="192"/>
                  </a:cubicBezTo>
                  <a:close/>
                  <a:moveTo>
                    <a:pt x="48" y="198"/>
                  </a:moveTo>
                  <a:cubicBezTo>
                    <a:pt x="50" y="201"/>
                    <a:pt x="51" y="203"/>
                    <a:pt x="53" y="205"/>
                  </a:cubicBezTo>
                  <a:cubicBezTo>
                    <a:pt x="50" y="203"/>
                    <a:pt x="48" y="200"/>
                    <a:pt x="46" y="197"/>
                  </a:cubicBezTo>
                  <a:cubicBezTo>
                    <a:pt x="47" y="197"/>
                    <a:pt x="47" y="198"/>
                    <a:pt x="48" y="198"/>
                  </a:cubicBezTo>
                  <a:close/>
                  <a:moveTo>
                    <a:pt x="49" y="188"/>
                  </a:moveTo>
                  <a:cubicBezTo>
                    <a:pt x="51" y="190"/>
                    <a:pt x="52" y="192"/>
                    <a:pt x="53" y="194"/>
                  </a:cubicBezTo>
                  <a:cubicBezTo>
                    <a:pt x="54" y="197"/>
                    <a:pt x="55" y="201"/>
                    <a:pt x="56" y="204"/>
                  </a:cubicBezTo>
                  <a:cubicBezTo>
                    <a:pt x="55" y="203"/>
                    <a:pt x="55" y="203"/>
                    <a:pt x="54" y="202"/>
                  </a:cubicBezTo>
                  <a:cubicBezTo>
                    <a:pt x="52" y="197"/>
                    <a:pt x="51" y="193"/>
                    <a:pt x="49" y="188"/>
                  </a:cubicBezTo>
                  <a:close/>
                  <a:moveTo>
                    <a:pt x="61" y="205"/>
                  </a:moveTo>
                  <a:cubicBezTo>
                    <a:pt x="62" y="205"/>
                    <a:pt x="62" y="205"/>
                    <a:pt x="62" y="205"/>
                  </a:cubicBezTo>
                  <a:cubicBezTo>
                    <a:pt x="63" y="207"/>
                    <a:pt x="64" y="208"/>
                    <a:pt x="65" y="210"/>
                  </a:cubicBezTo>
                  <a:cubicBezTo>
                    <a:pt x="65" y="210"/>
                    <a:pt x="64" y="210"/>
                    <a:pt x="63" y="209"/>
                  </a:cubicBezTo>
                  <a:cubicBezTo>
                    <a:pt x="63" y="208"/>
                    <a:pt x="62" y="206"/>
                    <a:pt x="61" y="205"/>
                  </a:cubicBezTo>
                  <a:close/>
                  <a:moveTo>
                    <a:pt x="65" y="202"/>
                  </a:moveTo>
                  <a:cubicBezTo>
                    <a:pt x="65" y="202"/>
                    <a:pt x="65" y="202"/>
                    <a:pt x="65" y="201"/>
                  </a:cubicBezTo>
                  <a:cubicBezTo>
                    <a:pt x="65" y="201"/>
                    <a:pt x="66" y="200"/>
                    <a:pt x="66" y="200"/>
                  </a:cubicBezTo>
                  <a:cubicBezTo>
                    <a:pt x="66" y="200"/>
                    <a:pt x="67" y="201"/>
                    <a:pt x="67" y="201"/>
                  </a:cubicBezTo>
                  <a:cubicBezTo>
                    <a:pt x="67" y="201"/>
                    <a:pt x="66" y="202"/>
                    <a:pt x="65" y="202"/>
                  </a:cubicBezTo>
                  <a:close/>
                  <a:moveTo>
                    <a:pt x="70" y="206"/>
                  </a:moveTo>
                  <a:cubicBezTo>
                    <a:pt x="69" y="205"/>
                    <a:pt x="68" y="204"/>
                    <a:pt x="67" y="204"/>
                  </a:cubicBezTo>
                  <a:cubicBezTo>
                    <a:pt x="67" y="204"/>
                    <a:pt x="67" y="203"/>
                    <a:pt x="67" y="203"/>
                  </a:cubicBezTo>
                  <a:cubicBezTo>
                    <a:pt x="67" y="203"/>
                    <a:pt x="68" y="203"/>
                    <a:pt x="69" y="202"/>
                  </a:cubicBezTo>
                  <a:cubicBezTo>
                    <a:pt x="69" y="203"/>
                    <a:pt x="70" y="204"/>
                    <a:pt x="71" y="205"/>
                  </a:cubicBezTo>
                  <a:cubicBezTo>
                    <a:pt x="71" y="205"/>
                    <a:pt x="72" y="205"/>
                    <a:pt x="72" y="204"/>
                  </a:cubicBezTo>
                  <a:cubicBezTo>
                    <a:pt x="72" y="204"/>
                    <a:pt x="72" y="204"/>
                    <a:pt x="73" y="203"/>
                  </a:cubicBezTo>
                  <a:cubicBezTo>
                    <a:pt x="73" y="204"/>
                    <a:pt x="74" y="205"/>
                    <a:pt x="75" y="205"/>
                  </a:cubicBezTo>
                  <a:cubicBezTo>
                    <a:pt x="75" y="206"/>
                    <a:pt x="74" y="206"/>
                    <a:pt x="74" y="206"/>
                  </a:cubicBezTo>
                  <a:cubicBezTo>
                    <a:pt x="73" y="206"/>
                    <a:pt x="72" y="205"/>
                    <a:pt x="71" y="205"/>
                  </a:cubicBezTo>
                  <a:cubicBezTo>
                    <a:pt x="71" y="204"/>
                    <a:pt x="70" y="205"/>
                    <a:pt x="70" y="206"/>
                  </a:cubicBezTo>
                  <a:close/>
                  <a:moveTo>
                    <a:pt x="71" y="193"/>
                  </a:moveTo>
                  <a:cubicBezTo>
                    <a:pt x="72" y="192"/>
                    <a:pt x="73" y="191"/>
                    <a:pt x="73" y="190"/>
                  </a:cubicBezTo>
                  <a:cubicBezTo>
                    <a:pt x="73" y="191"/>
                    <a:pt x="73" y="192"/>
                    <a:pt x="73" y="194"/>
                  </a:cubicBezTo>
                  <a:cubicBezTo>
                    <a:pt x="72" y="193"/>
                    <a:pt x="72" y="193"/>
                    <a:pt x="71" y="193"/>
                  </a:cubicBezTo>
                  <a:close/>
                  <a:moveTo>
                    <a:pt x="73" y="159"/>
                  </a:moveTo>
                  <a:cubicBezTo>
                    <a:pt x="74" y="159"/>
                    <a:pt x="74" y="158"/>
                    <a:pt x="75" y="158"/>
                  </a:cubicBezTo>
                  <a:cubicBezTo>
                    <a:pt x="75" y="159"/>
                    <a:pt x="76" y="161"/>
                    <a:pt x="76" y="163"/>
                  </a:cubicBezTo>
                  <a:cubicBezTo>
                    <a:pt x="75" y="163"/>
                    <a:pt x="75" y="163"/>
                    <a:pt x="74" y="164"/>
                  </a:cubicBezTo>
                  <a:cubicBezTo>
                    <a:pt x="74" y="162"/>
                    <a:pt x="74" y="161"/>
                    <a:pt x="73" y="159"/>
                  </a:cubicBezTo>
                  <a:close/>
                  <a:moveTo>
                    <a:pt x="75" y="191"/>
                  </a:moveTo>
                  <a:cubicBezTo>
                    <a:pt x="75" y="191"/>
                    <a:pt x="75" y="191"/>
                    <a:pt x="76" y="192"/>
                  </a:cubicBezTo>
                  <a:cubicBezTo>
                    <a:pt x="75" y="192"/>
                    <a:pt x="75" y="192"/>
                    <a:pt x="75" y="193"/>
                  </a:cubicBezTo>
                  <a:cubicBezTo>
                    <a:pt x="75" y="192"/>
                    <a:pt x="75" y="192"/>
                    <a:pt x="75" y="191"/>
                  </a:cubicBezTo>
                  <a:close/>
                  <a:moveTo>
                    <a:pt x="75" y="188"/>
                  </a:moveTo>
                  <a:cubicBezTo>
                    <a:pt x="76" y="188"/>
                    <a:pt x="76" y="187"/>
                    <a:pt x="76" y="187"/>
                  </a:cubicBezTo>
                  <a:cubicBezTo>
                    <a:pt x="77" y="187"/>
                    <a:pt x="77" y="187"/>
                    <a:pt x="77" y="187"/>
                  </a:cubicBezTo>
                  <a:cubicBezTo>
                    <a:pt x="78" y="187"/>
                    <a:pt x="78" y="187"/>
                    <a:pt x="78" y="187"/>
                  </a:cubicBezTo>
                  <a:cubicBezTo>
                    <a:pt x="78" y="188"/>
                    <a:pt x="77" y="188"/>
                    <a:pt x="77" y="189"/>
                  </a:cubicBezTo>
                  <a:cubicBezTo>
                    <a:pt x="76" y="189"/>
                    <a:pt x="76" y="188"/>
                    <a:pt x="75" y="188"/>
                  </a:cubicBezTo>
                  <a:close/>
                  <a:moveTo>
                    <a:pt x="77" y="193"/>
                  </a:moveTo>
                  <a:cubicBezTo>
                    <a:pt x="78" y="193"/>
                    <a:pt x="78" y="194"/>
                    <a:pt x="79" y="194"/>
                  </a:cubicBezTo>
                  <a:cubicBezTo>
                    <a:pt x="79" y="194"/>
                    <a:pt x="78" y="195"/>
                    <a:pt x="78" y="195"/>
                  </a:cubicBezTo>
                  <a:cubicBezTo>
                    <a:pt x="78" y="195"/>
                    <a:pt x="77" y="195"/>
                    <a:pt x="77" y="196"/>
                  </a:cubicBezTo>
                  <a:cubicBezTo>
                    <a:pt x="76" y="195"/>
                    <a:pt x="76" y="195"/>
                    <a:pt x="76" y="195"/>
                  </a:cubicBezTo>
                  <a:cubicBezTo>
                    <a:pt x="76" y="194"/>
                    <a:pt x="77" y="193"/>
                    <a:pt x="77" y="193"/>
                  </a:cubicBezTo>
                  <a:close/>
                  <a:moveTo>
                    <a:pt x="79" y="180"/>
                  </a:moveTo>
                  <a:cubicBezTo>
                    <a:pt x="79" y="180"/>
                    <a:pt x="79" y="180"/>
                    <a:pt x="79" y="180"/>
                  </a:cubicBezTo>
                  <a:cubicBezTo>
                    <a:pt x="79" y="179"/>
                    <a:pt x="80" y="178"/>
                    <a:pt x="81" y="177"/>
                  </a:cubicBezTo>
                  <a:cubicBezTo>
                    <a:pt x="81" y="178"/>
                    <a:pt x="81" y="178"/>
                    <a:pt x="81" y="178"/>
                  </a:cubicBezTo>
                  <a:cubicBezTo>
                    <a:pt x="80" y="178"/>
                    <a:pt x="80" y="179"/>
                    <a:pt x="79" y="180"/>
                  </a:cubicBezTo>
                  <a:close/>
                  <a:moveTo>
                    <a:pt x="82" y="188"/>
                  </a:moveTo>
                  <a:cubicBezTo>
                    <a:pt x="82" y="189"/>
                    <a:pt x="82" y="189"/>
                    <a:pt x="83" y="189"/>
                  </a:cubicBezTo>
                  <a:cubicBezTo>
                    <a:pt x="82" y="189"/>
                    <a:pt x="81" y="190"/>
                    <a:pt x="80" y="190"/>
                  </a:cubicBezTo>
                  <a:cubicBezTo>
                    <a:pt x="81" y="189"/>
                    <a:pt x="81" y="189"/>
                    <a:pt x="82" y="188"/>
                  </a:cubicBezTo>
                  <a:close/>
                  <a:moveTo>
                    <a:pt x="83" y="191"/>
                  </a:moveTo>
                  <a:cubicBezTo>
                    <a:pt x="83" y="191"/>
                    <a:pt x="83" y="191"/>
                    <a:pt x="83" y="191"/>
                  </a:cubicBezTo>
                  <a:cubicBezTo>
                    <a:pt x="83" y="192"/>
                    <a:pt x="82" y="192"/>
                    <a:pt x="82" y="192"/>
                  </a:cubicBezTo>
                  <a:cubicBezTo>
                    <a:pt x="81" y="192"/>
                    <a:pt x="81" y="192"/>
                    <a:pt x="81" y="192"/>
                  </a:cubicBezTo>
                  <a:cubicBezTo>
                    <a:pt x="82" y="191"/>
                    <a:pt x="82" y="191"/>
                    <a:pt x="83" y="191"/>
                  </a:cubicBezTo>
                  <a:close/>
                  <a:moveTo>
                    <a:pt x="83" y="187"/>
                  </a:moveTo>
                  <a:cubicBezTo>
                    <a:pt x="83" y="187"/>
                    <a:pt x="83" y="187"/>
                    <a:pt x="83" y="187"/>
                  </a:cubicBezTo>
                  <a:cubicBezTo>
                    <a:pt x="84" y="188"/>
                    <a:pt x="84" y="188"/>
                    <a:pt x="85" y="188"/>
                  </a:cubicBezTo>
                  <a:cubicBezTo>
                    <a:pt x="85" y="188"/>
                    <a:pt x="85" y="189"/>
                    <a:pt x="85" y="189"/>
                  </a:cubicBezTo>
                  <a:cubicBezTo>
                    <a:pt x="85" y="189"/>
                    <a:pt x="85" y="189"/>
                    <a:pt x="85" y="189"/>
                  </a:cubicBezTo>
                  <a:cubicBezTo>
                    <a:pt x="84" y="188"/>
                    <a:pt x="83" y="188"/>
                    <a:pt x="83" y="187"/>
                  </a:cubicBezTo>
                  <a:close/>
                  <a:moveTo>
                    <a:pt x="84" y="198"/>
                  </a:moveTo>
                  <a:cubicBezTo>
                    <a:pt x="85" y="198"/>
                    <a:pt x="85" y="199"/>
                    <a:pt x="85" y="199"/>
                  </a:cubicBezTo>
                  <a:cubicBezTo>
                    <a:pt x="85" y="199"/>
                    <a:pt x="85" y="200"/>
                    <a:pt x="85" y="200"/>
                  </a:cubicBezTo>
                  <a:cubicBezTo>
                    <a:pt x="84" y="200"/>
                    <a:pt x="84" y="200"/>
                    <a:pt x="83" y="199"/>
                  </a:cubicBezTo>
                  <a:cubicBezTo>
                    <a:pt x="84" y="199"/>
                    <a:pt x="84" y="199"/>
                    <a:pt x="84" y="198"/>
                  </a:cubicBezTo>
                  <a:close/>
                  <a:moveTo>
                    <a:pt x="85" y="194"/>
                  </a:moveTo>
                  <a:cubicBezTo>
                    <a:pt x="86" y="194"/>
                    <a:pt x="87" y="193"/>
                    <a:pt x="88" y="193"/>
                  </a:cubicBezTo>
                  <a:cubicBezTo>
                    <a:pt x="87" y="194"/>
                    <a:pt x="86" y="194"/>
                    <a:pt x="86" y="195"/>
                  </a:cubicBezTo>
                  <a:cubicBezTo>
                    <a:pt x="85" y="195"/>
                    <a:pt x="85" y="195"/>
                    <a:pt x="85" y="194"/>
                  </a:cubicBezTo>
                  <a:close/>
                  <a:moveTo>
                    <a:pt x="86" y="205"/>
                  </a:moveTo>
                  <a:cubicBezTo>
                    <a:pt x="86" y="206"/>
                    <a:pt x="87" y="206"/>
                    <a:pt x="88" y="207"/>
                  </a:cubicBezTo>
                  <a:cubicBezTo>
                    <a:pt x="88" y="207"/>
                    <a:pt x="88" y="207"/>
                    <a:pt x="88" y="207"/>
                  </a:cubicBezTo>
                  <a:cubicBezTo>
                    <a:pt x="88" y="207"/>
                    <a:pt x="88" y="207"/>
                    <a:pt x="88" y="207"/>
                  </a:cubicBezTo>
                  <a:cubicBezTo>
                    <a:pt x="87" y="207"/>
                    <a:pt x="87" y="207"/>
                    <a:pt x="87" y="207"/>
                  </a:cubicBezTo>
                  <a:cubicBezTo>
                    <a:pt x="86" y="206"/>
                    <a:pt x="86" y="206"/>
                    <a:pt x="86" y="206"/>
                  </a:cubicBezTo>
                  <a:cubicBezTo>
                    <a:pt x="86" y="205"/>
                    <a:pt x="86" y="205"/>
                    <a:pt x="86" y="205"/>
                  </a:cubicBezTo>
                  <a:close/>
                  <a:moveTo>
                    <a:pt x="88" y="204"/>
                  </a:moveTo>
                  <a:cubicBezTo>
                    <a:pt x="88" y="204"/>
                    <a:pt x="88" y="204"/>
                    <a:pt x="88" y="204"/>
                  </a:cubicBezTo>
                  <a:cubicBezTo>
                    <a:pt x="89" y="204"/>
                    <a:pt x="89" y="204"/>
                    <a:pt x="90" y="205"/>
                  </a:cubicBezTo>
                  <a:cubicBezTo>
                    <a:pt x="90" y="205"/>
                    <a:pt x="89" y="205"/>
                    <a:pt x="89" y="205"/>
                  </a:cubicBezTo>
                  <a:cubicBezTo>
                    <a:pt x="89" y="205"/>
                    <a:pt x="88" y="205"/>
                    <a:pt x="88" y="204"/>
                  </a:cubicBezTo>
                  <a:close/>
                  <a:moveTo>
                    <a:pt x="90" y="186"/>
                  </a:moveTo>
                  <a:cubicBezTo>
                    <a:pt x="90" y="185"/>
                    <a:pt x="91" y="184"/>
                    <a:pt x="92" y="183"/>
                  </a:cubicBezTo>
                  <a:cubicBezTo>
                    <a:pt x="92" y="183"/>
                    <a:pt x="92" y="183"/>
                    <a:pt x="93" y="183"/>
                  </a:cubicBezTo>
                  <a:cubicBezTo>
                    <a:pt x="92" y="184"/>
                    <a:pt x="91" y="185"/>
                    <a:pt x="90" y="186"/>
                  </a:cubicBezTo>
                  <a:close/>
                  <a:moveTo>
                    <a:pt x="91" y="205"/>
                  </a:moveTo>
                  <a:cubicBezTo>
                    <a:pt x="92" y="206"/>
                    <a:pt x="92" y="206"/>
                    <a:pt x="93" y="206"/>
                  </a:cubicBezTo>
                  <a:cubicBezTo>
                    <a:pt x="93" y="207"/>
                    <a:pt x="92" y="207"/>
                    <a:pt x="92" y="207"/>
                  </a:cubicBezTo>
                  <a:cubicBezTo>
                    <a:pt x="91" y="207"/>
                    <a:pt x="91" y="207"/>
                    <a:pt x="90" y="206"/>
                  </a:cubicBezTo>
                  <a:cubicBezTo>
                    <a:pt x="91" y="206"/>
                    <a:pt x="91" y="206"/>
                    <a:pt x="91" y="205"/>
                  </a:cubicBezTo>
                  <a:close/>
                  <a:moveTo>
                    <a:pt x="93" y="186"/>
                  </a:moveTo>
                  <a:cubicBezTo>
                    <a:pt x="95" y="184"/>
                    <a:pt x="98" y="182"/>
                    <a:pt x="100" y="179"/>
                  </a:cubicBezTo>
                  <a:cubicBezTo>
                    <a:pt x="102" y="179"/>
                    <a:pt x="103" y="178"/>
                    <a:pt x="104" y="177"/>
                  </a:cubicBezTo>
                  <a:cubicBezTo>
                    <a:pt x="102" y="180"/>
                    <a:pt x="99" y="182"/>
                    <a:pt x="97" y="185"/>
                  </a:cubicBezTo>
                  <a:cubicBezTo>
                    <a:pt x="96" y="185"/>
                    <a:pt x="94" y="186"/>
                    <a:pt x="93" y="186"/>
                  </a:cubicBezTo>
                  <a:close/>
                  <a:moveTo>
                    <a:pt x="95" y="190"/>
                  </a:moveTo>
                  <a:cubicBezTo>
                    <a:pt x="95" y="190"/>
                    <a:pt x="95" y="191"/>
                    <a:pt x="96" y="191"/>
                  </a:cubicBezTo>
                  <a:cubicBezTo>
                    <a:pt x="95" y="191"/>
                    <a:pt x="95" y="192"/>
                    <a:pt x="94" y="192"/>
                  </a:cubicBezTo>
                  <a:cubicBezTo>
                    <a:pt x="94" y="192"/>
                    <a:pt x="94" y="192"/>
                    <a:pt x="93" y="192"/>
                  </a:cubicBezTo>
                  <a:cubicBezTo>
                    <a:pt x="94" y="191"/>
                    <a:pt x="94" y="191"/>
                    <a:pt x="95" y="190"/>
                  </a:cubicBezTo>
                  <a:close/>
                  <a:moveTo>
                    <a:pt x="96" y="208"/>
                  </a:moveTo>
                  <a:cubicBezTo>
                    <a:pt x="96" y="208"/>
                    <a:pt x="96" y="208"/>
                    <a:pt x="96" y="208"/>
                  </a:cubicBezTo>
                  <a:cubicBezTo>
                    <a:pt x="97" y="209"/>
                    <a:pt x="98" y="209"/>
                    <a:pt x="100" y="210"/>
                  </a:cubicBezTo>
                  <a:cubicBezTo>
                    <a:pt x="99" y="210"/>
                    <a:pt x="99" y="210"/>
                    <a:pt x="99" y="211"/>
                  </a:cubicBezTo>
                  <a:cubicBezTo>
                    <a:pt x="98" y="211"/>
                    <a:pt x="98" y="211"/>
                    <a:pt x="97" y="211"/>
                  </a:cubicBezTo>
                  <a:cubicBezTo>
                    <a:pt x="97" y="210"/>
                    <a:pt x="96" y="210"/>
                    <a:pt x="95" y="209"/>
                  </a:cubicBezTo>
                  <a:cubicBezTo>
                    <a:pt x="95" y="209"/>
                    <a:pt x="95" y="208"/>
                    <a:pt x="96" y="208"/>
                  </a:cubicBezTo>
                  <a:close/>
                  <a:moveTo>
                    <a:pt x="99" y="218"/>
                  </a:moveTo>
                  <a:cubicBezTo>
                    <a:pt x="99" y="218"/>
                    <a:pt x="100" y="219"/>
                    <a:pt x="101" y="219"/>
                  </a:cubicBezTo>
                  <a:cubicBezTo>
                    <a:pt x="100" y="219"/>
                    <a:pt x="100" y="219"/>
                    <a:pt x="100" y="219"/>
                  </a:cubicBezTo>
                  <a:cubicBezTo>
                    <a:pt x="99" y="219"/>
                    <a:pt x="99" y="219"/>
                    <a:pt x="99" y="219"/>
                  </a:cubicBezTo>
                  <a:cubicBezTo>
                    <a:pt x="99" y="218"/>
                    <a:pt x="99" y="218"/>
                    <a:pt x="99" y="218"/>
                  </a:cubicBezTo>
                  <a:close/>
                  <a:moveTo>
                    <a:pt x="101" y="224"/>
                  </a:moveTo>
                  <a:cubicBezTo>
                    <a:pt x="101" y="223"/>
                    <a:pt x="101" y="223"/>
                    <a:pt x="102" y="223"/>
                  </a:cubicBezTo>
                  <a:cubicBezTo>
                    <a:pt x="103" y="223"/>
                    <a:pt x="104" y="224"/>
                    <a:pt x="105" y="225"/>
                  </a:cubicBezTo>
                  <a:cubicBezTo>
                    <a:pt x="105" y="225"/>
                    <a:pt x="105" y="225"/>
                    <a:pt x="105" y="226"/>
                  </a:cubicBezTo>
                  <a:cubicBezTo>
                    <a:pt x="105" y="226"/>
                    <a:pt x="105" y="226"/>
                    <a:pt x="105" y="226"/>
                  </a:cubicBezTo>
                  <a:cubicBezTo>
                    <a:pt x="103" y="225"/>
                    <a:pt x="102" y="225"/>
                    <a:pt x="100" y="224"/>
                  </a:cubicBezTo>
                  <a:cubicBezTo>
                    <a:pt x="100" y="224"/>
                    <a:pt x="101" y="224"/>
                    <a:pt x="101" y="224"/>
                  </a:cubicBezTo>
                  <a:close/>
                  <a:moveTo>
                    <a:pt x="104" y="222"/>
                  </a:moveTo>
                  <a:cubicBezTo>
                    <a:pt x="104" y="222"/>
                    <a:pt x="104" y="222"/>
                    <a:pt x="104" y="222"/>
                  </a:cubicBezTo>
                  <a:cubicBezTo>
                    <a:pt x="104" y="222"/>
                    <a:pt x="104" y="221"/>
                    <a:pt x="104" y="221"/>
                  </a:cubicBezTo>
                  <a:cubicBezTo>
                    <a:pt x="105" y="222"/>
                    <a:pt x="106" y="222"/>
                    <a:pt x="106" y="222"/>
                  </a:cubicBezTo>
                  <a:cubicBezTo>
                    <a:pt x="106" y="222"/>
                    <a:pt x="106" y="223"/>
                    <a:pt x="106" y="223"/>
                  </a:cubicBezTo>
                  <a:cubicBezTo>
                    <a:pt x="106" y="222"/>
                    <a:pt x="105" y="222"/>
                    <a:pt x="104" y="222"/>
                  </a:cubicBezTo>
                  <a:close/>
                  <a:moveTo>
                    <a:pt x="108" y="226"/>
                  </a:moveTo>
                  <a:cubicBezTo>
                    <a:pt x="108" y="226"/>
                    <a:pt x="109" y="227"/>
                    <a:pt x="110" y="227"/>
                  </a:cubicBezTo>
                  <a:cubicBezTo>
                    <a:pt x="110" y="227"/>
                    <a:pt x="109" y="228"/>
                    <a:pt x="109" y="228"/>
                  </a:cubicBezTo>
                  <a:cubicBezTo>
                    <a:pt x="109" y="228"/>
                    <a:pt x="109" y="228"/>
                    <a:pt x="109" y="228"/>
                  </a:cubicBezTo>
                  <a:cubicBezTo>
                    <a:pt x="108" y="228"/>
                    <a:pt x="107" y="227"/>
                    <a:pt x="106" y="227"/>
                  </a:cubicBezTo>
                  <a:cubicBezTo>
                    <a:pt x="107" y="226"/>
                    <a:pt x="107" y="226"/>
                    <a:pt x="108" y="226"/>
                  </a:cubicBezTo>
                  <a:close/>
                  <a:moveTo>
                    <a:pt x="108" y="210"/>
                  </a:moveTo>
                  <a:cubicBezTo>
                    <a:pt x="109" y="210"/>
                    <a:pt x="110" y="209"/>
                    <a:pt x="111" y="208"/>
                  </a:cubicBezTo>
                  <a:cubicBezTo>
                    <a:pt x="112" y="208"/>
                    <a:pt x="112" y="209"/>
                    <a:pt x="112" y="209"/>
                  </a:cubicBezTo>
                  <a:cubicBezTo>
                    <a:pt x="111" y="210"/>
                    <a:pt x="110" y="210"/>
                    <a:pt x="110" y="211"/>
                  </a:cubicBezTo>
                  <a:cubicBezTo>
                    <a:pt x="109" y="211"/>
                    <a:pt x="109" y="211"/>
                    <a:pt x="108" y="210"/>
                  </a:cubicBezTo>
                  <a:close/>
                  <a:moveTo>
                    <a:pt x="112" y="213"/>
                  </a:moveTo>
                  <a:cubicBezTo>
                    <a:pt x="111" y="212"/>
                    <a:pt x="111" y="212"/>
                    <a:pt x="111" y="212"/>
                  </a:cubicBezTo>
                  <a:cubicBezTo>
                    <a:pt x="112" y="211"/>
                    <a:pt x="113" y="211"/>
                    <a:pt x="114" y="210"/>
                  </a:cubicBezTo>
                  <a:cubicBezTo>
                    <a:pt x="114" y="210"/>
                    <a:pt x="114" y="210"/>
                    <a:pt x="115" y="210"/>
                  </a:cubicBezTo>
                  <a:cubicBezTo>
                    <a:pt x="114" y="211"/>
                    <a:pt x="113" y="212"/>
                    <a:pt x="112" y="213"/>
                  </a:cubicBezTo>
                  <a:close/>
                  <a:moveTo>
                    <a:pt x="119" y="221"/>
                  </a:moveTo>
                  <a:cubicBezTo>
                    <a:pt x="120" y="221"/>
                    <a:pt x="120" y="221"/>
                    <a:pt x="120" y="221"/>
                  </a:cubicBezTo>
                  <a:cubicBezTo>
                    <a:pt x="120" y="221"/>
                    <a:pt x="119" y="222"/>
                    <a:pt x="119" y="222"/>
                  </a:cubicBezTo>
                  <a:cubicBezTo>
                    <a:pt x="119" y="222"/>
                    <a:pt x="119" y="222"/>
                    <a:pt x="119" y="222"/>
                  </a:cubicBezTo>
                  <a:cubicBezTo>
                    <a:pt x="119" y="222"/>
                    <a:pt x="119" y="221"/>
                    <a:pt x="119" y="221"/>
                  </a:cubicBezTo>
                  <a:cubicBezTo>
                    <a:pt x="119" y="221"/>
                    <a:pt x="119" y="221"/>
                    <a:pt x="119" y="221"/>
                  </a:cubicBezTo>
                  <a:close/>
                  <a:moveTo>
                    <a:pt x="120" y="211"/>
                  </a:moveTo>
                  <a:cubicBezTo>
                    <a:pt x="120" y="210"/>
                    <a:pt x="120" y="210"/>
                    <a:pt x="121" y="210"/>
                  </a:cubicBezTo>
                  <a:cubicBezTo>
                    <a:pt x="121" y="210"/>
                    <a:pt x="121" y="210"/>
                    <a:pt x="121" y="210"/>
                  </a:cubicBezTo>
                  <a:cubicBezTo>
                    <a:pt x="121" y="211"/>
                    <a:pt x="121" y="211"/>
                    <a:pt x="121" y="211"/>
                  </a:cubicBezTo>
                  <a:cubicBezTo>
                    <a:pt x="120" y="211"/>
                    <a:pt x="120" y="211"/>
                    <a:pt x="120" y="211"/>
                  </a:cubicBezTo>
                  <a:close/>
                  <a:moveTo>
                    <a:pt x="123" y="218"/>
                  </a:moveTo>
                  <a:cubicBezTo>
                    <a:pt x="123" y="218"/>
                    <a:pt x="123" y="219"/>
                    <a:pt x="124" y="219"/>
                  </a:cubicBezTo>
                  <a:cubicBezTo>
                    <a:pt x="123" y="219"/>
                    <a:pt x="122" y="220"/>
                    <a:pt x="121" y="220"/>
                  </a:cubicBezTo>
                  <a:cubicBezTo>
                    <a:pt x="121" y="220"/>
                    <a:pt x="121" y="220"/>
                    <a:pt x="121" y="220"/>
                  </a:cubicBezTo>
                  <a:cubicBezTo>
                    <a:pt x="122" y="219"/>
                    <a:pt x="122" y="219"/>
                    <a:pt x="123" y="218"/>
                  </a:cubicBezTo>
                  <a:close/>
                  <a:moveTo>
                    <a:pt x="123" y="222"/>
                  </a:moveTo>
                  <a:cubicBezTo>
                    <a:pt x="124" y="222"/>
                    <a:pt x="124" y="221"/>
                    <a:pt x="125" y="221"/>
                  </a:cubicBezTo>
                  <a:cubicBezTo>
                    <a:pt x="125" y="221"/>
                    <a:pt x="126" y="222"/>
                    <a:pt x="126" y="222"/>
                  </a:cubicBezTo>
                  <a:cubicBezTo>
                    <a:pt x="126" y="223"/>
                    <a:pt x="125" y="223"/>
                    <a:pt x="125" y="223"/>
                  </a:cubicBezTo>
                  <a:cubicBezTo>
                    <a:pt x="124" y="223"/>
                    <a:pt x="124" y="223"/>
                    <a:pt x="123" y="222"/>
                  </a:cubicBezTo>
                  <a:close/>
                  <a:moveTo>
                    <a:pt x="125" y="225"/>
                  </a:moveTo>
                  <a:cubicBezTo>
                    <a:pt x="126" y="225"/>
                    <a:pt x="126" y="225"/>
                    <a:pt x="127" y="224"/>
                  </a:cubicBezTo>
                  <a:cubicBezTo>
                    <a:pt x="127" y="224"/>
                    <a:pt x="127" y="225"/>
                    <a:pt x="128" y="225"/>
                  </a:cubicBezTo>
                  <a:cubicBezTo>
                    <a:pt x="127" y="226"/>
                    <a:pt x="126" y="226"/>
                    <a:pt x="125" y="227"/>
                  </a:cubicBezTo>
                  <a:cubicBezTo>
                    <a:pt x="125" y="227"/>
                    <a:pt x="125" y="227"/>
                    <a:pt x="124" y="226"/>
                  </a:cubicBezTo>
                  <a:cubicBezTo>
                    <a:pt x="124" y="226"/>
                    <a:pt x="125" y="226"/>
                    <a:pt x="125" y="225"/>
                  </a:cubicBezTo>
                  <a:close/>
                  <a:moveTo>
                    <a:pt x="127" y="221"/>
                  </a:moveTo>
                  <a:cubicBezTo>
                    <a:pt x="127" y="221"/>
                    <a:pt x="126" y="220"/>
                    <a:pt x="126" y="219"/>
                  </a:cubicBezTo>
                  <a:cubicBezTo>
                    <a:pt x="126" y="219"/>
                    <a:pt x="126" y="219"/>
                    <a:pt x="126" y="219"/>
                  </a:cubicBezTo>
                  <a:cubicBezTo>
                    <a:pt x="127" y="220"/>
                    <a:pt x="127" y="220"/>
                    <a:pt x="128" y="220"/>
                  </a:cubicBezTo>
                  <a:cubicBezTo>
                    <a:pt x="128" y="221"/>
                    <a:pt x="127" y="221"/>
                    <a:pt x="127" y="221"/>
                  </a:cubicBezTo>
                  <a:close/>
                  <a:moveTo>
                    <a:pt x="128" y="218"/>
                  </a:moveTo>
                  <a:cubicBezTo>
                    <a:pt x="128" y="217"/>
                    <a:pt x="129" y="216"/>
                    <a:pt x="130" y="216"/>
                  </a:cubicBezTo>
                  <a:cubicBezTo>
                    <a:pt x="130" y="216"/>
                    <a:pt x="130" y="216"/>
                    <a:pt x="130" y="216"/>
                  </a:cubicBezTo>
                  <a:cubicBezTo>
                    <a:pt x="130" y="216"/>
                    <a:pt x="130" y="217"/>
                    <a:pt x="129" y="217"/>
                  </a:cubicBezTo>
                  <a:cubicBezTo>
                    <a:pt x="129" y="218"/>
                    <a:pt x="129" y="219"/>
                    <a:pt x="130" y="219"/>
                  </a:cubicBezTo>
                  <a:cubicBezTo>
                    <a:pt x="130" y="219"/>
                    <a:pt x="129" y="219"/>
                    <a:pt x="129" y="219"/>
                  </a:cubicBezTo>
                  <a:cubicBezTo>
                    <a:pt x="129" y="219"/>
                    <a:pt x="128" y="218"/>
                    <a:pt x="128" y="218"/>
                  </a:cubicBezTo>
                  <a:close/>
                  <a:moveTo>
                    <a:pt x="130" y="222"/>
                  </a:moveTo>
                  <a:cubicBezTo>
                    <a:pt x="130" y="222"/>
                    <a:pt x="130" y="222"/>
                    <a:pt x="130" y="222"/>
                  </a:cubicBezTo>
                  <a:cubicBezTo>
                    <a:pt x="130" y="223"/>
                    <a:pt x="130" y="223"/>
                    <a:pt x="129" y="224"/>
                  </a:cubicBezTo>
                  <a:cubicBezTo>
                    <a:pt x="129" y="224"/>
                    <a:pt x="129" y="224"/>
                    <a:pt x="129" y="224"/>
                  </a:cubicBezTo>
                  <a:cubicBezTo>
                    <a:pt x="129" y="224"/>
                    <a:pt x="128" y="224"/>
                    <a:pt x="128" y="223"/>
                  </a:cubicBezTo>
                  <a:cubicBezTo>
                    <a:pt x="129" y="223"/>
                    <a:pt x="129" y="223"/>
                    <a:pt x="130" y="222"/>
                  </a:cubicBezTo>
                  <a:close/>
                  <a:moveTo>
                    <a:pt x="162" y="206"/>
                  </a:moveTo>
                  <a:cubicBezTo>
                    <a:pt x="163" y="205"/>
                    <a:pt x="164" y="204"/>
                    <a:pt x="165" y="203"/>
                  </a:cubicBezTo>
                  <a:cubicBezTo>
                    <a:pt x="167" y="201"/>
                    <a:pt x="169" y="200"/>
                    <a:pt x="172" y="198"/>
                  </a:cubicBezTo>
                  <a:cubicBezTo>
                    <a:pt x="172" y="198"/>
                    <a:pt x="171" y="198"/>
                    <a:pt x="171" y="198"/>
                  </a:cubicBezTo>
                  <a:cubicBezTo>
                    <a:pt x="170" y="199"/>
                    <a:pt x="169" y="200"/>
                    <a:pt x="168" y="202"/>
                  </a:cubicBezTo>
                  <a:cubicBezTo>
                    <a:pt x="166" y="203"/>
                    <a:pt x="164" y="205"/>
                    <a:pt x="162" y="206"/>
                  </a:cubicBezTo>
                  <a:close/>
                  <a:moveTo>
                    <a:pt x="167" y="210"/>
                  </a:moveTo>
                  <a:cubicBezTo>
                    <a:pt x="160" y="216"/>
                    <a:pt x="153" y="221"/>
                    <a:pt x="146" y="225"/>
                  </a:cubicBezTo>
                  <a:cubicBezTo>
                    <a:pt x="149" y="222"/>
                    <a:pt x="152" y="219"/>
                    <a:pt x="156" y="216"/>
                  </a:cubicBezTo>
                  <a:cubicBezTo>
                    <a:pt x="158" y="214"/>
                    <a:pt x="160" y="213"/>
                    <a:pt x="163" y="212"/>
                  </a:cubicBezTo>
                  <a:cubicBezTo>
                    <a:pt x="163" y="212"/>
                    <a:pt x="163" y="212"/>
                    <a:pt x="164" y="212"/>
                  </a:cubicBezTo>
                  <a:cubicBezTo>
                    <a:pt x="165" y="211"/>
                    <a:pt x="166" y="211"/>
                    <a:pt x="167" y="210"/>
                  </a:cubicBezTo>
                  <a:close/>
                  <a:moveTo>
                    <a:pt x="154" y="209"/>
                  </a:moveTo>
                  <a:cubicBezTo>
                    <a:pt x="155" y="208"/>
                    <a:pt x="156" y="208"/>
                    <a:pt x="157" y="207"/>
                  </a:cubicBezTo>
                  <a:cubicBezTo>
                    <a:pt x="161" y="203"/>
                    <a:pt x="166" y="199"/>
                    <a:pt x="171" y="195"/>
                  </a:cubicBezTo>
                  <a:cubicBezTo>
                    <a:pt x="168" y="197"/>
                    <a:pt x="166" y="200"/>
                    <a:pt x="163" y="202"/>
                  </a:cubicBezTo>
                  <a:cubicBezTo>
                    <a:pt x="160" y="204"/>
                    <a:pt x="157" y="207"/>
                    <a:pt x="154" y="209"/>
                  </a:cubicBezTo>
                  <a:close/>
                  <a:moveTo>
                    <a:pt x="158" y="208"/>
                  </a:moveTo>
                  <a:cubicBezTo>
                    <a:pt x="157" y="210"/>
                    <a:pt x="156" y="211"/>
                    <a:pt x="155" y="212"/>
                  </a:cubicBezTo>
                  <a:cubicBezTo>
                    <a:pt x="153" y="214"/>
                    <a:pt x="150" y="216"/>
                    <a:pt x="148" y="218"/>
                  </a:cubicBezTo>
                  <a:cubicBezTo>
                    <a:pt x="146" y="220"/>
                    <a:pt x="143" y="221"/>
                    <a:pt x="141" y="222"/>
                  </a:cubicBezTo>
                  <a:cubicBezTo>
                    <a:pt x="146" y="217"/>
                    <a:pt x="152" y="213"/>
                    <a:pt x="158" y="208"/>
                  </a:cubicBezTo>
                  <a:close/>
                  <a:moveTo>
                    <a:pt x="146" y="227"/>
                  </a:moveTo>
                  <a:cubicBezTo>
                    <a:pt x="146" y="227"/>
                    <a:pt x="146" y="227"/>
                    <a:pt x="146" y="227"/>
                  </a:cubicBezTo>
                  <a:cubicBezTo>
                    <a:pt x="147" y="227"/>
                    <a:pt x="148" y="227"/>
                    <a:pt x="148" y="228"/>
                  </a:cubicBezTo>
                  <a:cubicBezTo>
                    <a:pt x="148" y="228"/>
                    <a:pt x="150" y="228"/>
                    <a:pt x="150" y="228"/>
                  </a:cubicBezTo>
                  <a:cubicBezTo>
                    <a:pt x="150" y="228"/>
                    <a:pt x="150" y="228"/>
                    <a:pt x="150" y="228"/>
                  </a:cubicBezTo>
                  <a:cubicBezTo>
                    <a:pt x="149" y="228"/>
                    <a:pt x="147" y="228"/>
                    <a:pt x="146" y="228"/>
                  </a:cubicBezTo>
                  <a:cubicBezTo>
                    <a:pt x="146" y="227"/>
                    <a:pt x="146" y="227"/>
                    <a:pt x="146" y="227"/>
                  </a:cubicBezTo>
                  <a:close/>
                  <a:moveTo>
                    <a:pt x="151" y="231"/>
                  </a:moveTo>
                  <a:cubicBezTo>
                    <a:pt x="151" y="231"/>
                    <a:pt x="151" y="231"/>
                    <a:pt x="151" y="231"/>
                  </a:cubicBezTo>
                  <a:cubicBezTo>
                    <a:pt x="151" y="231"/>
                    <a:pt x="150" y="232"/>
                    <a:pt x="150" y="232"/>
                  </a:cubicBezTo>
                  <a:cubicBezTo>
                    <a:pt x="150" y="232"/>
                    <a:pt x="149" y="232"/>
                    <a:pt x="149" y="232"/>
                  </a:cubicBezTo>
                  <a:cubicBezTo>
                    <a:pt x="150" y="231"/>
                    <a:pt x="151" y="231"/>
                    <a:pt x="151" y="231"/>
                  </a:cubicBezTo>
                  <a:close/>
                  <a:moveTo>
                    <a:pt x="150" y="228"/>
                  </a:moveTo>
                  <a:cubicBezTo>
                    <a:pt x="149" y="227"/>
                    <a:pt x="148" y="227"/>
                    <a:pt x="147" y="227"/>
                  </a:cubicBezTo>
                  <a:cubicBezTo>
                    <a:pt x="157" y="222"/>
                    <a:pt x="165" y="214"/>
                    <a:pt x="174" y="206"/>
                  </a:cubicBezTo>
                  <a:cubicBezTo>
                    <a:pt x="174" y="207"/>
                    <a:pt x="174" y="207"/>
                    <a:pt x="175" y="207"/>
                  </a:cubicBezTo>
                  <a:cubicBezTo>
                    <a:pt x="174" y="208"/>
                    <a:pt x="173" y="208"/>
                    <a:pt x="173" y="209"/>
                  </a:cubicBezTo>
                  <a:cubicBezTo>
                    <a:pt x="165" y="215"/>
                    <a:pt x="158" y="221"/>
                    <a:pt x="150" y="228"/>
                  </a:cubicBezTo>
                  <a:close/>
                  <a:moveTo>
                    <a:pt x="169" y="216"/>
                  </a:moveTo>
                  <a:cubicBezTo>
                    <a:pt x="169" y="216"/>
                    <a:pt x="169" y="216"/>
                    <a:pt x="169" y="216"/>
                  </a:cubicBezTo>
                  <a:cubicBezTo>
                    <a:pt x="168" y="216"/>
                    <a:pt x="169" y="217"/>
                    <a:pt x="170" y="217"/>
                  </a:cubicBezTo>
                  <a:cubicBezTo>
                    <a:pt x="171" y="216"/>
                    <a:pt x="172" y="216"/>
                    <a:pt x="174" y="215"/>
                  </a:cubicBezTo>
                  <a:cubicBezTo>
                    <a:pt x="168" y="220"/>
                    <a:pt x="162" y="225"/>
                    <a:pt x="155" y="229"/>
                  </a:cubicBezTo>
                  <a:cubicBezTo>
                    <a:pt x="160" y="224"/>
                    <a:pt x="164" y="220"/>
                    <a:pt x="169" y="216"/>
                  </a:cubicBezTo>
                  <a:close/>
                  <a:moveTo>
                    <a:pt x="183" y="211"/>
                  </a:moveTo>
                  <a:cubicBezTo>
                    <a:pt x="185" y="210"/>
                    <a:pt x="186" y="209"/>
                    <a:pt x="187" y="209"/>
                  </a:cubicBezTo>
                  <a:cubicBezTo>
                    <a:pt x="182" y="213"/>
                    <a:pt x="176" y="218"/>
                    <a:pt x="170" y="222"/>
                  </a:cubicBezTo>
                  <a:cubicBezTo>
                    <a:pt x="174" y="218"/>
                    <a:pt x="179" y="214"/>
                    <a:pt x="183" y="211"/>
                  </a:cubicBezTo>
                  <a:close/>
                  <a:moveTo>
                    <a:pt x="180" y="210"/>
                  </a:moveTo>
                  <a:cubicBezTo>
                    <a:pt x="179" y="210"/>
                    <a:pt x="179" y="211"/>
                    <a:pt x="178" y="212"/>
                  </a:cubicBezTo>
                  <a:cubicBezTo>
                    <a:pt x="176" y="213"/>
                    <a:pt x="173" y="214"/>
                    <a:pt x="171" y="215"/>
                  </a:cubicBezTo>
                  <a:cubicBezTo>
                    <a:pt x="172" y="214"/>
                    <a:pt x="172" y="213"/>
                    <a:pt x="173" y="212"/>
                  </a:cubicBezTo>
                  <a:cubicBezTo>
                    <a:pt x="178" y="208"/>
                    <a:pt x="183" y="204"/>
                    <a:pt x="188" y="200"/>
                  </a:cubicBezTo>
                  <a:cubicBezTo>
                    <a:pt x="186" y="203"/>
                    <a:pt x="183" y="206"/>
                    <a:pt x="180" y="210"/>
                  </a:cubicBezTo>
                  <a:close/>
                  <a:moveTo>
                    <a:pt x="183" y="199"/>
                  </a:moveTo>
                  <a:cubicBezTo>
                    <a:pt x="184" y="198"/>
                    <a:pt x="185" y="197"/>
                    <a:pt x="186" y="196"/>
                  </a:cubicBezTo>
                  <a:cubicBezTo>
                    <a:pt x="186" y="195"/>
                    <a:pt x="187" y="195"/>
                    <a:pt x="187" y="195"/>
                  </a:cubicBezTo>
                  <a:cubicBezTo>
                    <a:pt x="188" y="194"/>
                    <a:pt x="189" y="193"/>
                    <a:pt x="190" y="193"/>
                  </a:cubicBezTo>
                  <a:cubicBezTo>
                    <a:pt x="188" y="195"/>
                    <a:pt x="185" y="197"/>
                    <a:pt x="183" y="199"/>
                  </a:cubicBezTo>
                  <a:close/>
                  <a:moveTo>
                    <a:pt x="195" y="193"/>
                  </a:moveTo>
                  <a:cubicBezTo>
                    <a:pt x="194" y="194"/>
                    <a:pt x="193" y="195"/>
                    <a:pt x="192" y="195"/>
                  </a:cubicBezTo>
                  <a:cubicBezTo>
                    <a:pt x="191" y="196"/>
                    <a:pt x="190" y="197"/>
                    <a:pt x="189" y="197"/>
                  </a:cubicBezTo>
                  <a:cubicBezTo>
                    <a:pt x="191" y="196"/>
                    <a:pt x="193" y="194"/>
                    <a:pt x="195" y="193"/>
                  </a:cubicBezTo>
                  <a:close/>
                  <a:moveTo>
                    <a:pt x="197" y="198"/>
                  </a:moveTo>
                  <a:cubicBezTo>
                    <a:pt x="196" y="199"/>
                    <a:pt x="196" y="199"/>
                    <a:pt x="195" y="200"/>
                  </a:cubicBezTo>
                  <a:cubicBezTo>
                    <a:pt x="195" y="200"/>
                    <a:pt x="194" y="201"/>
                    <a:pt x="194" y="201"/>
                  </a:cubicBezTo>
                  <a:cubicBezTo>
                    <a:pt x="195" y="200"/>
                    <a:pt x="196" y="199"/>
                    <a:pt x="197" y="198"/>
                  </a:cubicBezTo>
                  <a:close/>
                  <a:moveTo>
                    <a:pt x="196" y="192"/>
                  </a:moveTo>
                  <a:cubicBezTo>
                    <a:pt x="196" y="191"/>
                    <a:pt x="195" y="191"/>
                    <a:pt x="194" y="191"/>
                  </a:cubicBezTo>
                  <a:cubicBezTo>
                    <a:pt x="194" y="191"/>
                    <a:pt x="194" y="192"/>
                    <a:pt x="193" y="192"/>
                  </a:cubicBezTo>
                  <a:cubicBezTo>
                    <a:pt x="196" y="189"/>
                    <a:pt x="199" y="187"/>
                    <a:pt x="202" y="184"/>
                  </a:cubicBezTo>
                  <a:cubicBezTo>
                    <a:pt x="200" y="187"/>
                    <a:pt x="198" y="189"/>
                    <a:pt x="196" y="192"/>
                  </a:cubicBezTo>
                  <a:close/>
                  <a:moveTo>
                    <a:pt x="204" y="185"/>
                  </a:moveTo>
                  <a:cubicBezTo>
                    <a:pt x="204" y="185"/>
                    <a:pt x="204" y="185"/>
                    <a:pt x="205" y="185"/>
                  </a:cubicBezTo>
                  <a:cubicBezTo>
                    <a:pt x="203" y="187"/>
                    <a:pt x="201" y="189"/>
                    <a:pt x="199" y="190"/>
                  </a:cubicBezTo>
                  <a:cubicBezTo>
                    <a:pt x="201" y="188"/>
                    <a:pt x="202" y="187"/>
                    <a:pt x="204" y="185"/>
                  </a:cubicBezTo>
                  <a:close/>
                  <a:moveTo>
                    <a:pt x="200" y="181"/>
                  </a:moveTo>
                  <a:cubicBezTo>
                    <a:pt x="201" y="180"/>
                    <a:pt x="202" y="178"/>
                    <a:pt x="202" y="177"/>
                  </a:cubicBezTo>
                  <a:cubicBezTo>
                    <a:pt x="203" y="175"/>
                    <a:pt x="204" y="174"/>
                    <a:pt x="206" y="172"/>
                  </a:cubicBezTo>
                  <a:cubicBezTo>
                    <a:pt x="207" y="171"/>
                    <a:pt x="209" y="169"/>
                    <a:pt x="210" y="168"/>
                  </a:cubicBezTo>
                  <a:cubicBezTo>
                    <a:pt x="209" y="170"/>
                    <a:pt x="208" y="173"/>
                    <a:pt x="207" y="175"/>
                  </a:cubicBezTo>
                  <a:cubicBezTo>
                    <a:pt x="205" y="177"/>
                    <a:pt x="203" y="179"/>
                    <a:pt x="200" y="181"/>
                  </a:cubicBezTo>
                  <a:close/>
                  <a:moveTo>
                    <a:pt x="207" y="181"/>
                  </a:moveTo>
                  <a:cubicBezTo>
                    <a:pt x="212" y="175"/>
                    <a:pt x="217" y="169"/>
                    <a:pt x="221" y="163"/>
                  </a:cubicBezTo>
                  <a:cubicBezTo>
                    <a:pt x="221" y="164"/>
                    <a:pt x="221" y="164"/>
                    <a:pt x="221" y="165"/>
                  </a:cubicBezTo>
                  <a:cubicBezTo>
                    <a:pt x="217" y="170"/>
                    <a:pt x="213" y="174"/>
                    <a:pt x="210" y="179"/>
                  </a:cubicBezTo>
                  <a:cubicBezTo>
                    <a:pt x="209" y="180"/>
                    <a:pt x="208" y="181"/>
                    <a:pt x="207" y="183"/>
                  </a:cubicBezTo>
                  <a:cubicBezTo>
                    <a:pt x="206" y="183"/>
                    <a:pt x="206" y="183"/>
                    <a:pt x="206" y="184"/>
                  </a:cubicBezTo>
                  <a:cubicBezTo>
                    <a:pt x="206" y="183"/>
                    <a:pt x="207" y="182"/>
                    <a:pt x="207" y="181"/>
                  </a:cubicBezTo>
                  <a:close/>
                  <a:moveTo>
                    <a:pt x="218" y="155"/>
                  </a:moveTo>
                  <a:cubicBezTo>
                    <a:pt x="219" y="153"/>
                    <a:pt x="219" y="151"/>
                    <a:pt x="220" y="149"/>
                  </a:cubicBezTo>
                  <a:cubicBezTo>
                    <a:pt x="221" y="147"/>
                    <a:pt x="222" y="144"/>
                    <a:pt x="222" y="141"/>
                  </a:cubicBezTo>
                  <a:cubicBezTo>
                    <a:pt x="222" y="141"/>
                    <a:pt x="223" y="141"/>
                    <a:pt x="223" y="141"/>
                  </a:cubicBezTo>
                  <a:cubicBezTo>
                    <a:pt x="222" y="145"/>
                    <a:pt x="222" y="149"/>
                    <a:pt x="222" y="154"/>
                  </a:cubicBezTo>
                  <a:cubicBezTo>
                    <a:pt x="220" y="154"/>
                    <a:pt x="219" y="154"/>
                    <a:pt x="218" y="155"/>
                  </a:cubicBezTo>
                  <a:close/>
                  <a:moveTo>
                    <a:pt x="217" y="149"/>
                  </a:moveTo>
                  <a:cubicBezTo>
                    <a:pt x="217" y="144"/>
                    <a:pt x="218" y="139"/>
                    <a:pt x="218" y="135"/>
                  </a:cubicBezTo>
                  <a:cubicBezTo>
                    <a:pt x="220" y="132"/>
                    <a:pt x="221" y="129"/>
                    <a:pt x="223" y="126"/>
                  </a:cubicBezTo>
                  <a:cubicBezTo>
                    <a:pt x="222" y="134"/>
                    <a:pt x="219" y="142"/>
                    <a:pt x="217" y="149"/>
                  </a:cubicBezTo>
                  <a:close/>
                  <a:moveTo>
                    <a:pt x="223" y="98"/>
                  </a:moveTo>
                  <a:cubicBezTo>
                    <a:pt x="222" y="97"/>
                    <a:pt x="222" y="96"/>
                    <a:pt x="222" y="95"/>
                  </a:cubicBezTo>
                  <a:cubicBezTo>
                    <a:pt x="222" y="95"/>
                    <a:pt x="222" y="95"/>
                    <a:pt x="222" y="94"/>
                  </a:cubicBezTo>
                  <a:cubicBezTo>
                    <a:pt x="223" y="96"/>
                    <a:pt x="223" y="97"/>
                    <a:pt x="224" y="98"/>
                  </a:cubicBezTo>
                  <a:cubicBezTo>
                    <a:pt x="223" y="98"/>
                    <a:pt x="223" y="98"/>
                    <a:pt x="223" y="98"/>
                  </a:cubicBezTo>
                  <a:close/>
                  <a:moveTo>
                    <a:pt x="221" y="87"/>
                  </a:moveTo>
                  <a:cubicBezTo>
                    <a:pt x="222" y="87"/>
                    <a:pt x="222" y="87"/>
                    <a:pt x="222" y="87"/>
                  </a:cubicBezTo>
                  <a:cubicBezTo>
                    <a:pt x="223" y="88"/>
                    <a:pt x="223" y="90"/>
                    <a:pt x="223" y="91"/>
                  </a:cubicBezTo>
                  <a:cubicBezTo>
                    <a:pt x="223" y="91"/>
                    <a:pt x="223" y="91"/>
                    <a:pt x="223" y="91"/>
                  </a:cubicBezTo>
                  <a:cubicBezTo>
                    <a:pt x="222" y="90"/>
                    <a:pt x="222" y="89"/>
                    <a:pt x="221" y="87"/>
                  </a:cubicBezTo>
                  <a:close/>
                  <a:moveTo>
                    <a:pt x="226" y="83"/>
                  </a:moveTo>
                  <a:cubicBezTo>
                    <a:pt x="225" y="83"/>
                    <a:pt x="224" y="84"/>
                    <a:pt x="223" y="84"/>
                  </a:cubicBezTo>
                  <a:cubicBezTo>
                    <a:pt x="222" y="82"/>
                    <a:pt x="222" y="80"/>
                    <a:pt x="221" y="77"/>
                  </a:cubicBezTo>
                  <a:cubicBezTo>
                    <a:pt x="222" y="78"/>
                    <a:pt x="222" y="78"/>
                    <a:pt x="223" y="79"/>
                  </a:cubicBezTo>
                  <a:cubicBezTo>
                    <a:pt x="223" y="79"/>
                    <a:pt x="224" y="79"/>
                    <a:pt x="224" y="78"/>
                  </a:cubicBezTo>
                  <a:cubicBezTo>
                    <a:pt x="225" y="79"/>
                    <a:pt x="225" y="80"/>
                    <a:pt x="226" y="81"/>
                  </a:cubicBezTo>
                  <a:cubicBezTo>
                    <a:pt x="226" y="82"/>
                    <a:pt x="226" y="82"/>
                    <a:pt x="226" y="83"/>
                  </a:cubicBezTo>
                  <a:cubicBezTo>
                    <a:pt x="226" y="83"/>
                    <a:pt x="226" y="83"/>
                    <a:pt x="226" y="83"/>
                  </a:cubicBezTo>
                  <a:close/>
                  <a:moveTo>
                    <a:pt x="224" y="75"/>
                  </a:moveTo>
                  <a:cubicBezTo>
                    <a:pt x="223" y="74"/>
                    <a:pt x="223" y="74"/>
                    <a:pt x="223" y="73"/>
                  </a:cubicBezTo>
                  <a:cubicBezTo>
                    <a:pt x="223" y="73"/>
                    <a:pt x="223" y="73"/>
                    <a:pt x="223" y="73"/>
                  </a:cubicBezTo>
                  <a:cubicBezTo>
                    <a:pt x="224" y="74"/>
                    <a:pt x="224" y="75"/>
                    <a:pt x="224" y="76"/>
                  </a:cubicBezTo>
                  <a:cubicBezTo>
                    <a:pt x="224" y="75"/>
                    <a:pt x="224" y="75"/>
                    <a:pt x="224" y="75"/>
                  </a:cubicBezTo>
                  <a:close/>
                  <a:moveTo>
                    <a:pt x="224" y="70"/>
                  </a:moveTo>
                  <a:cubicBezTo>
                    <a:pt x="223" y="69"/>
                    <a:pt x="222" y="67"/>
                    <a:pt x="221" y="65"/>
                  </a:cubicBezTo>
                  <a:cubicBezTo>
                    <a:pt x="222" y="67"/>
                    <a:pt x="223" y="68"/>
                    <a:pt x="224" y="69"/>
                  </a:cubicBezTo>
                  <a:cubicBezTo>
                    <a:pt x="224" y="69"/>
                    <a:pt x="223" y="69"/>
                    <a:pt x="224" y="70"/>
                  </a:cubicBezTo>
                  <a:cubicBezTo>
                    <a:pt x="224" y="70"/>
                    <a:pt x="224" y="70"/>
                    <a:pt x="224" y="70"/>
                  </a:cubicBezTo>
                  <a:close/>
                  <a:moveTo>
                    <a:pt x="222" y="76"/>
                  </a:moveTo>
                  <a:cubicBezTo>
                    <a:pt x="222" y="76"/>
                    <a:pt x="222" y="76"/>
                    <a:pt x="222" y="76"/>
                  </a:cubicBezTo>
                  <a:cubicBezTo>
                    <a:pt x="221" y="75"/>
                    <a:pt x="221" y="75"/>
                    <a:pt x="220" y="74"/>
                  </a:cubicBezTo>
                  <a:cubicBezTo>
                    <a:pt x="220" y="74"/>
                    <a:pt x="220" y="74"/>
                    <a:pt x="220" y="73"/>
                  </a:cubicBezTo>
                  <a:cubicBezTo>
                    <a:pt x="220" y="74"/>
                    <a:pt x="221" y="74"/>
                    <a:pt x="221" y="75"/>
                  </a:cubicBezTo>
                  <a:cubicBezTo>
                    <a:pt x="221" y="75"/>
                    <a:pt x="222" y="75"/>
                    <a:pt x="222" y="76"/>
                  </a:cubicBezTo>
                  <a:close/>
                  <a:moveTo>
                    <a:pt x="220" y="81"/>
                  </a:moveTo>
                  <a:cubicBezTo>
                    <a:pt x="219" y="80"/>
                    <a:pt x="219" y="78"/>
                    <a:pt x="218" y="77"/>
                  </a:cubicBezTo>
                  <a:cubicBezTo>
                    <a:pt x="217" y="75"/>
                    <a:pt x="217" y="74"/>
                    <a:pt x="216" y="73"/>
                  </a:cubicBezTo>
                  <a:cubicBezTo>
                    <a:pt x="217" y="73"/>
                    <a:pt x="218" y="74"/>
                    <a:pt x="219" y="75"/>
                  </a:cubicBezTo>
                  <a:cubicBezTo>
                    <a:pt x="219" y="77"/>
                    <a:pt x="220" y="79"/>
                    <a:pt x="220" y="81"/>
                  </a:cubicBezTo>
                  <a:close/>
                  <a:moveTo>
                    <a:pt x="218" y="67"/>
                  </a:moveTo>
                  <a:cubicBezTo>
                    <a:pt x="217" y="65"/>
                    <a:pt x="216" y="63"/>
                    <a:pt x="215" y="61"/>
                  </a:cubicBezTo>
                  <a:cubicBezTo>
                    <a:pt x="217" y="63"/>
                    <a:pt x="218" y="65"/>
                    <a:pt x="219" y="68"/>
                  </a:cubicBezTo>
                  <a:cubicBezTo>
                    <a:pt x="219" y="67"/>
                    <a:pt x="219" y="67"/>
                    <a:pt x="218" y="67"/>
                  </a:cubicBezTo>
                  <a:close/>
                  <a:moveTo>
                    <a:pt x="216" y="64"/>
                  </a:moveTo>
                  <a:cubicBezTo>
                    <a:pt x="214" y="62"/>
                    <a:pt x="212" y="59"/>
                    <a:pt x="210" y="56"/>
                  </a:cubicBezTo>
                  <a:cubicBezTo>
                    <a:pt x="209" y="54"/>
                    <a:pt x="207" y="53"/>
                    <a:pt x="206" y="51"/>
                  </a:cubicBezTo>
                  <a:cubicBezTo>
                    <a:pt x="208" y="53"/>
                    <a:pt x="211" y="55"/>
                    <a:pt x="213" y="58"/>
                  </a:cubicBezTo>
                  <a:cubicBezTo>
                    <a:pt x="213" y="58"/>
                    <a:pt x="213" y="58"/>
                    <a:pt x="213" y="58"/>
                  </a:cubicBezTo>
                  <a:cubicBezTo>
                    <a:pt x="214" y="60"/>
                    <a:pt x="215" y="62"/>
                    <a:pt x="216" y="64"/>
                  </a:cubicBezTo>
                  <a:close/>
                  <a:moveTo>
                    <a:pt x="201" y="44"/>
                  </a:moveTo>
                  <a:cubicBezTo>
                    <a:pt x="200" y="44"/>
                    <a:pt x="200" y="43"/>
                    <a:pt x="199" y="43"/>
                  </a:cubicBezTo>
                  <a:cubicBezTo>
                    <a:pt x="202" y="45"/>
                    <a:pt x="205" y="47"/>
                    <a:pt x="208" y="50"/>
                  </a:cubicBezTo>
                  <a:cubicBezTo>
                    <a:pt x="205" y="48"/>
                    <a:pt x="203" y="46"/>
                    <a:pt x="201" y="44"/>
                  </a:cubicBezTo>
                  <a:close/>
                  <a:moveTo>
                    <a:pt x="201" y="46"/>
                  </a:moveTo>
                  <a:cubicBezTo>
                    <a:pt x="204" y="50"/>
                    <a:pt x="207" y="55"/>
                    <a:pt x="209" y="58"/>
                  </a:cubicBezTo>
                  <a:cubicBezTo>
                    <a:pt x="209" y="58"/>
                    <a:pt x="209" y="58"/>
                    <a:pt x="209" y="58"/>
                  </a:cubicBezTo>
                  <a:cubicBezTo>
                    <a:pt x="205" y="53"/>
                    <a:pt x="201" y="48"/>
                    <a:pt x="197" y="44"/>
                  </a:cubicBezTo>
                  <a:cubicBezTo>
                    <a:pt x="198" y="45"/>
                    <a:pt x="200" y="45"/>
                    <a:pt x="201" y="46"/>
                  </a:cubicBezTo>
                  <a:close/>
                  <a:moveTo>
                    <a:pt x="189" y="41"/>
                  </a:moveTo>
                  <a:cubicBezTo>
                    <a:pt x="189" y="41"/>
                    <a:pt x="189" y="41"/>
                    <a:pt x="188" y="41"/>
                  </a:cubicBezTo>
                  <a:cubicBezTo>
                    <a:pt x="188" y="40"/>
                    <a:pt x="188" y="40"/>
                    <a:pt x="187" y="40"/>
                  </a:cubicBezTo>
                  <a:cubicBezTo>
                    <a:pt x="187" y="40"/>
                    <a:pt x="187" y="40"/>
                    <a:pt x="186" y="40"/>
                  </a:cubicBezTo>
                  <a:cubicBezTo>
                    <a:pt x="186" y="40"/>
                    <a:pt x="186" y="40"/>
                    <a:pt x="186" y="40"/>
                  </a:cubicBezTo>
                  <a:cubicBezTo>
                    <a:pt x="186" y="40"/>
                    <a:pt x="185" y="39"/>
                    <a:pt x="185" y="39"/>
                  </a:cubicBezTo>
                  <a:cubicBezTo>
                    <a:pt x="186" y="39"/>
                    <a:pt x="188" y="38"/>
                    <a:pt x="189" y="38"/>
                  </a:cubicBezTo>
                  <a:cubicBezTo>
                    <a:pt x="190" y="39"/>
                    <a:pt x="191" y="40"/>
                    <a:pt x="192" y="41"/>
                  </a:cubicBezTo>
                  <a:cubicBezTo>
                    <a:pt x="191" y="41"/>
                    <a:pt x="190" y="41"/>
                    <a:pt x="189" y="41"/>
                  </a:cubicBezTo>
                  <a:close/>
                  <a:moveTo>
                    <a:pt x="188" y="44"/>
                  </a:moveTo>
                  <a:cubicBezTo>
                    <a:pt x="189" y="45"/>
                    <a:pt x="190" y="46"/>
                    <a:pt x="191" y="47"/>
                  </a:cubicBezTo>
                  <a:cubicBezTo>
                    <a:pt x="190" y="47"/>
                    <a:pt x="189" y="47"/>
                    <a:pt x="188" y="48"/>
                  </a:cubicBezTo>
                  <a:cubicBezTo>
                    <a:pt x="187" y="47"/>
                    <a:pt x="186" y="46"/>
                    <a:pt x="185" y="46"/>
                  </a:cubicBezTo>
                  <a:cubicBezTo>
                    <a:pt x="186" y="45"/>
                    <a:pt x="187" y="45"/>
                    <a:pt x="188" y="44"/>
                  </a:cubicBezTo>
                  <a:close/>
                  <a:moveTo>
                    <a:pt x="186" y="48"/>
                  </a:moveTo>
                  <a:cubicBezTo>
                    <a:pt x="185" y="49"/>
                    <a:pt x="183" y="49"/>
                    <a:pt x="182" y="49"/>
                  </a:cubicBezTo>
                  <a:cubicBezTo>
                    <a:pt x="182" y="49"/>
                    <a:pt x="181" y="48"/>
                    <a:pt x="181" y="47"/>
                  </a:cubicBezTo>
                  <a:cubicBezTo>
                    <a:pt x="181" y="47"/>
                    <a:pt x="182" y="47"/>
                    <a:pt x="183" y="46"/>
                  </a:cubicBezTo>
                  <a:cubicBezTo>
                    <a:pt x="184" y="47"/>
                    <a:pt x="185" y="48"/>
                    <a:pt x="186" y="48"/>
                  </a:cubicBezTo>
                  <a:close/>
                  <a:moveTo>
                    <a:pt x="172" y="43"/>
                  </a:moveTo>
                  <a:cubicBezTo>
                    <a:pt x="176" y="42"/>
                    <a:pt x="180" y="41"/>
                    <a:pt x="183" y="40"/>
                  </a:cubicBezTo>
                  <a:cubicBezTo>
                    <a:pt x="183" y="40"/>
                    <a:pt x="184" y="40"/>
                    <a:pt x="184" y="40"/>
                  </a:cubicBezTo>
                  <a:cubicBezTo>
                    <a:pt x="184" y="40"/>
                    <a:pt x="184" y="40"/>
                    <a:pt x="184" y="40"/>
                  </a:cubicBezTo>
                  <a:cubicBezTo>
                    <a:pt x="180" y="41"/>
                    <a:pt x="176" y="42"/>
                    <a:pt x="172" y="43"/>
                  </a:cubicBezTo>
                  <a:close/>
                  <a:moveTo>
                    <a:pt x="159" y="44"/>
                  </a:moveTo>
                  <a:cubicBezTo>
                    <a:pt x="161" y="43"/>
                    <a:pt x="163" y="41"/>
                    <a:pt x="164" y="40"/>
                  </a:cubicBezTo>
                  <a:cubicBezTo>
                    <a:pt x="170" y="39"/>
                    <a:pt x="175" y="38"/>
                    <a:pt x="180" y="37"/>
                  </a:cubicBezTo>
                  <a:cubicBezTo>
                    <a:pt x="173" y="40"/>
                    <a:pt x="166" y="42"/>
                    <a:pt x="159" y="44"/>
                  </a:cubicBezTo>
                  <a:close/>
                  <a:moveTo>
                    <a:pt x="172" y="31"/>
                  </a:moveTo>
                  <a:cubicBezTo>
                    <a:pt x="171" y="31"/>
                    <a:pt x="171" y="31"/>
                    <a:pt x="170" y="31"/>
                  </a:cubicBezTo>
                  <a:cubicBezTo>
                    <a:pt x="169" y="31"/>
                    <a:pt x="168" y="31"/>
                    <a:pt x="167" y="30"/>
                  </a:cubicBezTo>
                  <a:cubicBezTo>
                    <a:pt x="167" y="30"/>
                    <a:pt x="167" y="30"/>
                    <a:pt x="166" y="29"/>
                  </a:cubicBezTo>
                  <a:cubicBezTo>
                    <a:pt x="166" y="29"/>
                    <a:pt x="165" y="29"/>
                    <a:pt x="164" y="28"/>
                  </a:cubicBezTo>
                  <a:cubicBezTo>
                    <a:pt x="164" y="28"/>
                    <a:pt x="164" y="28"/>
                    <a:pt x="164" y="28"/>
                  </a:cubicBezTo>
                  <a:cubicBezTo>
                    <a:pt x="167" y="29"/>
                    <a:pt x="170" y="30"/>
                    <a:pt x="173" y="31"/>
                  </a:cubicBezTo>
                  <a:cubicBezTo>
                    <a:pt x="173" y="31"/>
                    <a:pt x="173" y="31"/>
                    <a:pt x="172" y="31"/>
                  </a:cubicBezTo>
                  <a:close/>
                  <a:moveTo>
                    <a:pt x="166" y="36"/>
                  </a:moveTo>
                  <a:cubicBezTo>
                    <a:pt x="166" y="36"/>
                    <a:pt x="167" y="36"/>
                    <a:pt x="167" y="36"/>
                  </a:cubicBezTo>
                  <a:cubicBezTo>
                    <a:pt x="167" y="36"/>
                    <a:pt x="167" y="36"/>
                    <a:pt x="167" y="36"/>
                  </a:cubicBezTo>
                  <a:cubicBezTo>
                    <a:pt x="166" y="37"/>
                    <a:pt x="164" y="37"/>
                    <a:pt x="163" y="37"/>
                  </a:cubicBezTo>
                  <a:cubicBezTo>
                    <a:pt x="164" y="37"/>
                    <a:pt x="165" y="36"/>
                    <a:pt x="166" y="36"/>
                  </a:cubicBezTo>
                  <a:close/>
                  <a:moveTo>
                    <a:pt x="154" y="12"/>
                  </a:moveTo>
                  <a:cubicBezTo>
                    <a:pt x="154" y="12"/>
                    <a:pt x="154" y="12"/>
                    <a:pt x="154" y="12"/>
                  </a:cubicBezTo>
                  <a:cubicBezTo>
                    <a:pt x="153" y="11"/>
                    <a:pt x="153" y="11"/>
                    <a:pt x="152" y="11"/>
                  </a:cubicBezTo>
                  <a:cubicBezTo>
                    <a:pt x="153" y="11"/>
                    <a:pt x="155" y="11"/>
                    <a:pt x="156" y="12"/>
                  </a:cubicBezTo>
                  <a:cubicBezTo>
                    <a:pt x="157" y="12"/>
                    <a:pt x="159" y="13"/>
                    <a:pt x="160" y="14"/>
                  </a:cubicBezTo>
                  <a:cubicBezTo>
                    <a:pt x="158" y="13"/>
                    <a:pt x="156" y="13"/>
                    <a:pt x="154" y="12"/>
                  </a:cubicBezTo>
                  <a:close/>
                  <a:moveTo>
                    <a:pt x="154" y="6"/>
                  </a:moveTo>
                  <a:cubicBezTo>
                    <a:pt x="153" y="6"/>
                    <a:pt x="153" y="6"/>
                    <a:pt x="153" y="7"/>
                  </a:cubicBezTo>
                  <a:cubicBezTo>
                    <a:pt x="150" y="6"/>
                    <a:pt x="147" y="6"/>
                    <a:pt x="144" y="6"/>
                  </a:cubicBezTo>
                  <a:cubicBezTo>
                    <a:pt x="144" y="5"/>
                    <a:pt x="143" y="5"/>
                    <a:pt x="142" y="5"/>
                  </a:cubicBezTo>
                  <a:cubicBezTo>
                    <a:pt x="139" y="5"/>
                    <a:pt x="136" y="4"/>
                    <a:pt x="133" y="3"/>
                  </a:cubicBezTo>
                  <a:cubicBezTo>
                    <a:pt x="136" y="3"/>
                    <a:pt x="138" y="3"/>
                    <a:pt x="140" y="3"/>
                  </a:cubicBezTo>
                  <a:cubicBezTo>
                    <a:pt x="147" y="4"/>
                    <a:pt x="154" y="5"/>
                    <a:pt x="161" y="7"/>
                  </a:cubicBezTo>
                  <a:cubicBezTo>
                    <a:pt x="163" y="8"/>
                    <a:pt x="165" y="9"/>
                    <a:pt x="167" y="10"/>
                  </a:cubicBezTo>
                  <a:cubicBezTo>
                    <a:pt x="167" y="10"/>
                    <a:pt x="166" y="10"/>
                    <a:pt x="166" y="10"/>
                  </a:cubicBezTo>
                  <a:cubicBezTo>
                    <a:pt x="165" y="9"/>
                    <a:pt x="165" y="10"/>
                    <a:pt x="165" y="10"/>
                  </a:cubicBezTo>
                  <a:cubicBezTo>
                    <a:pt x="164" y="9"/>
                    <a:pt x="162" y="9"/>
                    <a:pt x="160" y="8"/>
                  </a:cubicBezTo>
                  <a:cubicBezTo>
                    <a:pt x="158" y="7"/>
                    <a:pt x="156" y="7"/>
                    <a:pt x="154" y="6"/>
                  </a:cubicBezTo>
                  <a:close/>
                  <a:moveTo>
                    <a:pt x="136" y="26"/>
                  </a:moveTo>
                  <a:cubicBezTo>
                    <a:pt x="135" y="26"/>
                    <a:pt x="135" y="26"/>
                    <a:pt x="135" y="27"/>
                  </a:cubicBezTo>
                  <a:cubicBezTo>
                    <a:pt x="134" y="26"/>
                    <a:pt x="133" y="26"/>
                    <a:pt x="132" y="26"/>
                  </a:cubicBezTo>
                  <a:cubicBezTo>
                    <a:pt x="133" y="26"/>
                    <a:pt x="135" y="26"/>
                    <a:pt x="136" y="26"/>
                  </a:cubicBezTo>
                  <a:close/>
                  <a:moveTo>
                    <a:pt x="135" y="28"/>
                  </a:moveTo>
                  <a:cubicBezTo>
                    <a:pt x="135" y="29"/>
                    <a:pt x="134" y="29"/>
                    <a:pt x="134" y="29"/>
                  </a:cubicBezTo>
                  <a:cubicBezTo>
                    <a:pt x="134" y="29"/>
                    <a:pt x="133" y="29"/>
                    <a:pt x="133" y="29"/>
                  </a:cubicBezTo>
                  <a:cubicBezTo>
                    <a:pt x="134" y="29"/>
                    <a:pt x="134" y="29"/>
                    <a:pt x="135" y="28"/>
                  </a:cubicBezTo>
                  <a:cubicBezTo>
                    <a:pt x="135" y="28"/>
                    <a:pt x="135" y="28"/>
                    <a:pt x="135" y="28"/>
                  </a:cubicBezTo>
                  <a:close/>
                  <a:moveTo>
                    <a:pt x="120" y="31"/>
                  </a:moveTo>
                  <a:cubicBezTo>
                    <a:pt x="120" y="31"/>
                    <a:pt x="119" y="31"/>
                    <a:pt x="118" y="31"/>
                  </a:cubicBezTo>
                  <a:cubicBezTo>
                    <a:pt x="118" y="31"/>
                    <a:pt x="118" y="31"/>
                    <a:pt x="118" y="31"/>
                  </a:cubicBezTo>
                  <a:cubicBezTo>
                    <a:pt x="119" y="31"/>
                    <a:pt x="120" y="31"/>
                    <a:pt x="121" y="31"/>
                  </a:cubicBezTo>
                  <a:cubicBezTo>
                    <a:pt x="121" y="31"/>
                    <a:pt x="121" y="31"/>
                    <a:pt x="120" y="31"/>
                  </a:cubicBezTo>
                  <a:close/>
                  <a:moveTo>
                    <a:pt x="118" y="29"/>
                  </a:moveTo>
                  <a:cubicBezTo>
                    <a:pt x="117" y="29"/>
                    <a:pt x="117" y="29"/>
                    <a:pt x="116" y="29"/>
                  </a:cubicBezTo>
                  <a:cubicBezTo>
                    <a:pt x="117" y="28"/>
                    <a:pt x="119" y="27"/>
                    <a:pt x="120" y="27"/>
                  </a:cubicBezTo>
                  <a:cubicBezTo>
                    <a:pt x="121" y="27"/>
                    <a:pt x="121" y="26"/>
                    <a:pt x="122" y="26"/>
                  </a:cubicBezTo>
                  <a:cubicBezTo>
                    <a:pt x="121" y="27"/>
                    <a:pt x="120" y="28"/>
                    <a:pt x="118" y="29"/>
                  </a:cubicBezTo>
                  <a:close/>
                  <a:moveTo>
                    <a:pt x="122" y="24"/>
                  </a:moveTo>
                  <a:cubicBezTo>
                    <a:pt x="120" y="24"/>
                    <a:pt x="119" y="24"/>
                    <a:pt x="118" y="24"/>
                  </a:cubicBezTo>
                  <a:cubicBezTo>
                    <a:pt x="118" y="24"/>
                    <a:pt x="118" y="23"/>
                    <a:pt x="119" y="23"/>
                  </a:cubicBezTo>
                  <a:cubicBezTo>
                    <a:pt x="120" y="24"/>
                    <a:pt x="121" y="24"/>
                    <a:pt x="122" y="24"/>
                  </a:cubicBezTo>
                  <a:cubicBezTo>
                    <a:pt x="122" y="24"/>
                    <a:pt x="122" y="24"/>
                    <a:pt x="122" y="24"/>
                  </a:cubicBezTo>
                  <a:close/>
                  <a:moveTo>
                    <a:pt x="117" y="16"/>
                  </a:moveTo>
                  <a:cubicBezTo>
                    <a:pt x="116" y="16"/>
                    <a:pt x="116" y="16"/>
                    <a:pt x="116" y="16"/>
                  </a:cubicBezTo>
                  <a:cubicBezTo>
                    <a:pt x="117" y="16"/>
                    <a:pt x="117" y="15"/>
                    <a:pt x="116" y="15"/>
                  </a:cubicBezTo>
                  <a:cubicBezTo>
                    <a:pt x="115" y="15"/>
                    <a:pt x="113" y="15"/>
                    <a:pt x="112" y="16"/>
                  </a:cubicBezTo>
                  <a:cubicBezTo>
                    <a:pt x="111" y="16"/>
                    <a:pt x="111" y="16"/>
                    <a:pt x="111" y="16"/>
                  </a:cubicBezTo>
                  <a:cubicBezTo>
                    <a:pt x="111" y="15"/>
                    <a:pt x="110" y="15"/>
                    <a:pt x="110" y="15"/>
                  </a:cubicBezTo>
                  <a:cubicBezTo>
                    <a:pt x="113" y="14"/>
                    <a:pt x="115" y="13"/>
                    <a:pt x="118" y="12"/>
                  </a:cubicBezTo>
                  <a:cubicBezTo>
                    <a:pt x="119" y="12"/>
                    <a:pt x="119" y="12"/>
                    <a:pt x="119" y="12"/>
                  </a:cubicBezTo>
                  <a:cubicBezTo>
                    <a:pt x="121" y="12"/>
                    <a:pt x="122" y="12"/>
                    <a:pt x="123" y="13"/>
                  </a:cubicBezTo>
                  <a:cubicBezTo>
                    <a:pt x="121" y="14"/>
                    <a:pt x="119" y="15"/>
                    <a:pt x="117" y="16"/>
                  </a:cubicBezTo>
                  <a:close/>
                  <a:moveTo>
                    <a:pt x="107" y="24"/>
                  </a:moveTo>
                  <a:cubicBezTo>
                    <a:pt x="108" y="24"/>
                    <a:pt x="109" y="24"/>
                    <a:pt x="110" y="24"/>
                  </a:cubicBezTo>
                  <a:cubicBezTo>
                    <a:pt x="109" y="25"/>
                    <a:pt x="108" y="25"/>
                    <a:pt x="107" y="25"/>
                  </a:cubicBezTo>
                  <a:cubicBezTo>
                    <a:pt x="107" y="25"/>
                    <a:pt x="106" y="25"/>
                    <a:pt x="105" y="25"/>
                  </a:cubicBezTo>
                  <a:cubicBezTo>
                    <a:pt x="106" y="25"/>
                    <a:pt x="107" y="24"/>
                    <a:pt x="107" y="24"/>
                  </a:cubicBezTo>
                  <a:close/>
                  <a:moveTo>
                    <a:pt x="100" y="22"/>
                  </a:moveTo>
                  <a:cubicBezTo>
                    <a:pt x="101" y="22"/>
                    <a:pt x="102" y="22"/>
                    <a:pt x="102" y="21"/>
                  </a:cubicBezTo>
                  <a:cubicBezTo>
                    <a:pt x="104" y="22"/>
                    <a:pt x="105" y="22"/>
                    <a:pt x="106" y="22"/>
                  </a:cubicBezTo>
                  <a:cubicBezTo>
                    <a:pt x="106" y="22"/>
                    <a:pt x="106" y="22"/>
                    <a:pt x="105" y="22"/>
                  </a:cubicBezTo>
                  <a:cubicBezTo>
                    <a:pt x="104" y="22"/>
                    <a:pt x="102" y="22"/>
                    <a:pt x="100" y="22"/>
                  </a:cubicBezTo>
                  <a:close/>
                  <a:moveTo>
                    <a:pt x="103" y="8"/>
                  </a:moveTo>
                  <a:cubicBezTo>
                    <a:pt x="104" y="7"/>
                    <a:pt x="104" y="7"/>
                    <a:pt x="105" y="7"/>
                  </a:cubicBezTo>
                  <a:cubicBezTo>
                    <a:pt x="106" y="7"/>
                    <a:pt x="106" y="7"/>
                    <a:pt x="106" y="7"/>
                  </a:cubicBezTo>
                  <a:cubicBezTo>
                    <a:pt x="105" y="7"/>
                    <a:pt x="104" y="7"/>
                    <a:pt x="103" y="8"/>
                  </a:cubicBezTo>
                  <a:close/>
                  <a:moveTo>
                    <a:pt x="104" y="17"/>
                  </a:moveTo>
                  <a:cubicBezTo>
                    <a:pt x="103" y="17"/>
                    <a:pt x="103" y="17"/>
                    <a:pt x="102" y="17"/>
                  </a:cubicBezTo>
                  <a:cubicBezTo>
                    <a:pt x="101" y="18"/>
                    <a:pt x="99" y="18"/>
                    <a:pt x="97" y="18"/>
                  </a:cubicBezTo>
                  <a:cubicBezTo>
                    <a:pt x="97" y="18"/>
                    <a:pt x="97" y="18"/>
                    <a:pt x="97" y="18"/>
                  </a:cubicBezTo>
                  <a:cubicBezTo>
                    <a:pt x="97" y="18"/>
                    <a:pt x="97" y="18"/>
                    <a:pt x="97" y="18"/>
                  </a:cubicBezTo>
                  <a:cubicBezTo>
                    <a:pt x="99" y="18"/>
                    <a:pt x="101" y="17"/>
                    <a:pt x="102" y="16"/>
                  </a:cubicBezTo>
                  <a:cubicBezTo>
                    <a:pt x="103" y="16"/>
                    <a:pt x="103" y="17"/>
                    <a:pt x="104" y="17"/>
                  </a:cubicBezTo>
                  <a:close/>
                  <a:moveTo>
                    <a:pt x="100" y="11"/>
                  </a:moveTo>
                  <a:cubicBezTo>
                    <a:pt x="99" y="12"/>
                    <a:pt x="98" y="12"/>
                    <a:pt x="97" y="12"/>
                  </a:cubicBezTo>
                  <a:cubicBezTo>
                    <a:pt x="97" y="12"/>
                    <a:pt x="97" y="12"/>
                    <a:pt x="97" y="12"/>
                  </a:cubicBezTo>
                  <a:cubicBezTo>
                    <a:pt x="97" y="12"/>
                    <a:pt x="98" y="11"/>
                    <a:pt x="98" y="11"/>
                  </a:cubicBezTo>
                  <a:cubicBezTo>
                    <a:pt x="99" y="11"/>
                    <a:pt x="100" y="11"/>
                    <a:pt x="102" y="11"/>
                  </a:cubicBezTo>
                  <a:cubicBezTo>
                    <a:pt x="101" y="11"/>
                    <a:pt x="101" y="11"/>
                    <a:pt x="100" y="11"/>
                  </a:cubicBezTo>
                  <a:close/>
                  <a:moveTo>
                    <a:pt x="102" y="24"/>
                  </a:moveTo>
                  <a:cubicBezTo>
                    <a:pt x="102" y="24"/>
                    <a:pt x="101" y="25"/>
                    <a:pt x="100" y="25"/>
                  </a:cubicBezTo>
                  <a:cubicBezTo>
                    <a:pt x="97" y="25"/>
                    <a:pt x="95" y="25"/>
                    <a:pt x="93" y="25"/>
                  </a:cubicBezTo>
                  <a:cubicBezTo>
                    <a:pt x="93" y="24"/>
                    <a:pt x="93" y="24"/>
                    <a:pt x="94" y="24"/>
                  </a:cubicBezTo>
                  <a:cubicBezTo>
                    <a:pt x="97" y="24"/>
                    <a:pt x="99" y="24"/>
                    <a:pt x="102" y="24"/>
                  </a:cubicBezTo>
                  <a:close/>
                  <a:moveTo>
                    <a:pt x="93" y="10"/>
                  </a:moveTo>
                  <a:cubicBezTo>
                    <a:pt x="93" y="10"/>
                    <a:pt x="93" y="11"/>
                    <a:pt x="92" y="11"/>
                  </a:cubicBezTo>
                  <a:cubicBezTo>
                    <a:pt x="91" y="11"/>
                    <a:pt x="89" y="12"/>
                    <a:pt x="88" y="12"/>
                  </a:cubicBezTo>
                  <a:cubicBezTo>
                    <a:pt x="87" y="13"/>
                    <a:pt x="87" y="13"/>
                    <a:pt x="87" y="13"/>
                  </a:cubicBezTo>
                  <a:cubicBezTo>
                    <a:pt x="86" y="13"/>
                    <a:pt x="86" y="14"/>
                    <a:pt x="85" y="14"/>
                  </a:cubicBezTo>
                  <a:cubicBezTo>
                    <a:pt x="87" y="12"/>
                    <a:pt x="90" y="11"/>
                    <a:pt x="93" y="10"/>
                  </a:cubicBezTo>
                  <a:cubicBezTo>
                    <a:pt x="94" y="9"/>
                    <a:pt x="95" y="9"/>
                    <a:pt x="96" y="9"/>
                  </a:cubicBezTo>
                  <a:cubicBezTo>
                    <a:pt x="95" y="9"/>
                    <a:pt x="94" y="10"/>
                    <a:pt x="93" y="10"/>
                  </a:cubicBezTo>
                  <a:close/>
                  <a:moveTo>
                    <a:pt x="92" y="8"/>
                  </a:moveTo>
                  <a:cubicBezTo>
                    <a:pt x="78" y="11"/>
                    <a:pt x="65" y="20"/>
                    <a:pt x="55" y="27"/>
                  </a:cubicBezTo>
                  <a:cubicBezTo>
                    <a:pt x="50" y="30"/>
                    <a:pt x="46" y="34"/>
                    <a:pt x="42" y="37"/>
                  </a:cubicBezTo>
                  <a:cubicBezTo>
                    <a:pt x="41" y="37"/>
                    <a:pt x="41" y="37"/>
                    <a:pt x="41" y="38"/>
                  </a:cubicBezTo>
                  <a:cubicBezTo>
                    <a:pt x="41" y="38"/>
                    <a:pt x="41" y="38"/>
                    <a:pt x="41" y="38"/>
                  </a:cubicBezTo>
                  <a:cubicBezTo>
                    <a:pt x="40" y="38"/>
                    <a:pt x="39" y="38"/>
                    <a:pt x="39" y="39"/>
                  </a:cubicBezTo>
                  <a:cubicBezTo>
                    <a:pt x="42" y="35"/>
                    <a:pt x="46" y="32"/>
                    <a:pt x="51" y="29"/>
                  </a:cubicBezTo>
                  <a:cubicBezTo>
                    <a:pt x="57" y="24"/>
                    <a:pt x="65" y="19"/>
                    <a:pt x="72" y="15"/>
                  </a:cubicBezTo>
                  <a:cubicBezTo>
                    <a:pt x="79" y="12"/>
                    <a:pt x="87" y="9"/>
                    <a:pt x="94" y="7"/>
                  </a:cubicBezTo>
                  <a:cubicBezTo>
                    <a:pt x="94" y="7"/>
                    <a:pt x="94" y="7"/>
                    <a:pt x="95" y="7"/>
                  </a:cubicBezTo>
                  <a:cubicBezTo>
                    <a:pt x="94" y="8"/>
                    <a:pt x="93" y="8"/>
                    <a:pt x="92" y="8"/>
                  </a:cubicBezTo>
                  <a:close/>
                  <a:moveTo>
                    <a:pt x="42" y="39"/>
                  </a:moveTo>
                  <a:cubicBezTo>
                    <a:pt x="42" y="39"/>
                    <a:pt x="42" y="39"/>
                    <a:pt x="42" y="39"/>
                  </a:cubicBezTo>
                  <a:cubicBezTo>
                    <a:pt x="44" y="38"/>
                    <a:pt x="47" y="37"/>
                    <a:pt x="49" y="36"/>
                  </a:cubicBezTo>
                  <a:cubicBezTo>
                    <a:pt x="49" y="37"/>
                    <a:pt x="49" y="37"/>
                    <a:pt x="49" y="37"/>
                  </a:cubicBezTo>
                  <a:cubicBezTo>
                    <a:pt x="49" y="38"/>
                    <a:pt x="48" y="38"/>
                    <a:pt x="48" y="39"/>
                  </a:cubicBezTo>
                  <a:cubicBezTo>
                    <a:pt x="47" y="40"/>
                    <a:pt x="46" y="40"/>
                    <a:pt x="45" y="41"/>
                  </a:cubicBezTo>
                  <a:cubicBezTo>
                    <a:pt x="46" y="40"/>
                    <a:pt x="47" y="39"/>
                    <a:pt x="49" y="38"/>
                  </a:cubicBezTo>
                  <a:cubicBezTo>
                    <a:pt x="49" y="37"/>
                    <a:pt x="48" y="36"/>
                    <a:pt x="48" y="37"/>
                  </a:cubicBezTo>
                  <a:cubicBezTo>
                    <a:pt x="46" y="39"/>
                    <a:pt x="44" y="40"/>
                    <a:pt x="42" y="42"/>
                  </a:cubicBezTo>
                  <a:cubicBezTo>
                    <a:pt x="42" y="42"/>
                    <a:pt x="41" y="42"/>
                    <a:pt x="41" y="42"/>
                  </a:cubicBezTo>
                  <a:cubicBezTo>
                    <a:pt x="41" y="43"/>
                    <a:pt x="40" y="43"/>
                    <a:pt x="40" y="44"/>
                  </a:cubicBezTo>
                  <a:cubicBezTo>
                    <a:pt x="40" y="44"/>
                    <a:pt x="40" y="44"/>
                    <a:pt x="39" y="44"/>
                  </a:cubicBezTo>
                  <a:cubicBezTo>
                    <a:pt x="40" y="43"/>
                    <a:pt x="41" y="41"/>
                    <a:pt x="42" y="39"/>
                  </a:cubicBezTo>
                  <a:close/>
                  <a:moveTo>
                    <a:pt x="41" y="46"/>
                  </a:moveTo>
                  <a:cubicBezTo>
                    <a:pt x="42" y="46"/>
                    <a:pt x="43" y="45"/>
                    <a:pt x="44" y="44"/>
                  </a:cubicBezTo>
                  <a:cubicBezTo>
                    <a:pt x="42" y="47"/>
                    <a:pt x="40" y="50"/>
                    <a:pt x="38" y="53"/>
                  </a:cubicBezTo>
                  <a:cubicBezTo>
                    <a:pt x="38" y="53"/>
                    <a:pt x="37" y="54"/>
                    <a:pt x="37" y="54"/>
                  </a:cubicBezTo>
                  <a:cubicBezTo>
                    <a:pt x="37" y="54"/>
                    <a:pt x="37" y="54"/>
                    <a:pt x="37" y="54"/>
                  </a:cubicBezTo>
                  <a:cubicBezTo>
                    <a:pt x="38" y="52"/>
                    <a:pt x="39" y="49"/>
                    <a:pt x="41" y="46"/>
                  </a:cubicBezTo>
                  <a:close/>
                  <a:moveTo>
                    <a:pt x="36" y="50"/>
                  </a:moveTo>
                  <a:cubicBezTo>
                    <a:pt x="36" y="50"/>
                    <a:pt x="36" y="50"/>
                    <a:pt x="37" y="49"/>
                  </a:cubicBezTo>
                  <a:cubicBezTo>
                    <a:pt x="37" y="50"/>
                    <a:pt x="37" y="50"/>
                    <a:pt x="37" y="50"/>
                  </a:cubicBezTo>
                  <a:cubicBezTo>
                    <a:pt x="36" y="52"/>
                    <a:pt x="35" y="54"/>
                    <a:pt x="34" y="57"/>
                  </a:cubicBezTo>
                  <a:cubicBezTo>
                    <a:pt x="33" y="57"/>
                    <a:pt x="32" y="58"/>
                    <a:pt x="31" y="59"/>
                  </a:cubicBezTo>
                  <a:cubicBezTo>
                    <a:pt x="33" y="56"/>
                    <a:pt x="34" y="53"/>
                    <a:pt x="36" y="50"/>
                  </a:cubicBezTo>
                  <a:close/>
                  <a:moveTo>
                    <a:pt x="35" y="46"/>
                  </a:moveTo>
                  <a:cubicBezTo>
                    <a:pt x="36" y="45"/>
                    <a:pt x="37" y="44"/>
                    <a:pt x="38" y="43"/>
                  </a:cubicBezTo>
                  <a:cubicBezTo>
                    <a:pt x="37" y="44"/>
                    <a:pt x="36" y="45"/>
                    <a:pt x="36" y="46"/>
                  </a:cubicBezTo>
                  <a:cubicBezTo>
                    <a:pt x="35" y="46"/>
                    <a:pt x="35" y="46"/>
                    <a:pt x="35" y="46"/>
                  </a:cubicBezTo>
                  <a:cubicBezTo>
                    <a:pt x="35" y="46"/>
                    <a:pt x="35" y="46"/>
                    <a:pt x="35" y="46"/>
                  </a:cubicBezTo>
                  <a:close/>
                  <a:moveTo>
                    <a:pt x="32" y="55"/>
                  </a:moveTo>
                  <a:cubicBezTo>
                    <a:pt x="31" y="57"/>
                    <a:pt x="30" y="58"/>
                    <a:pt x="29" y="60"/>
                  </a:cubicBezTo>
                  <a:cubicBezTo>
                    <a:pt x="28" y="60"/>
                    <a:pt x="28" y="60"/>
                    <a:pt x="28" y="60"/>
                  </a:cubicBezTo>
                  <a:lnTo>
                    <a:pt x="32" y="55"/>
                  </a:lnTo>
                  <a:close/>
                  <a:moveTo>
                    <a:pt x="28" y="54"/>
                  </a:moveTo>
                  <a:cubicBezTo>
                    <a:pt x="30" y="51"/>
                    <a:pt x="32" y="49"/>
                    <a:pt x="34" y="47"/>
                  </a:cubicBezTo>
                  <a:cubicBezTo>
                    <a:pt x="33" y="48"/>
                    <a:pt x="32" y="50"/>
                    <a:pt x="31" y="51"/>
                  </a:cubicBezTo>
                  <a:cubicBezTo>
                    <a:pt x="30" y="52"/>
                    <a:pt x="29" y="53"/>
                    <a:pt x="28" y="54"/>
                  </a:cubicBezTo>
                  <a:close/>
                  <a:moveTo>
                    <a:pt x="31" y="79"/>
                  </a:moveTo>
                  <a:cubicBezTo>
                    <a:pt x="30" y="80"/>
                    <a:pt x="29" y="81"/>
                    <a:pt x="28" y="82"/>
                  </a:cubicBezTo>
                  <a:cubicBezTo>
                    <a:pt x="27" y="82"/>
                    <a:pt x="25" y="83"/>
                    <a:pt x="24" y="84"/>
                  </a:cubicBezTo>
                  <a:cubicBezTo>
                    <a:pt x="25" y="83"/>
                    <a:pt x="25" y="81"/>
                    <a:pt x="26" y="80"/>
                  </a:cubicBezTo>
                  <a:cubicBezTo>
                    <a:pt x="28" y="80"/>
                    <a:pt x="29" y="79"/>
                    <a:pt x="31" y="79"/>
                  </a:cubicBezTo>
                  <a:close/>
                  <a:moveTo>
                    <a:pt x="23" y="83"/>
                  </a:moveTo>
                  <a:cubicBezTo>
                    <a:pt x="22" y="83"/>
                    <a:pt x="22" y="83"/>
                    <a:pt x="22" y="83"/>
                  </a:cubicBezTo>
                  <a:cubicBezTo>
                    <a:pt x="22" y="82"/>
                    <a:pt x="23" y="81"/>
                    <a:pt x="24" y="80"/>
                  </a:cubicBezTo>
                  <a:cubicBezTo>
                    <a:pt x="24" y="80"/>
                    <a:pt x="24" y="80"/>
                    <a:pt x="24" y="80"/>
                  </a:cubicBezTo>
                  <a:cubicBezTo>
                    <a:pt x="24" y="80"/>
                    <a:pt x="24" y="80"/>
                    <a:pt x="24" y="80"/>
                  </a:cubicBezTo>
                  <a:cubicBezTo>
                    <a:pt x="24" y="81"/>
                    <a:pt x="23" y="82"/>
                    <a:pt x="23" y="83"/>
                  </a:cubicBezTo>
                  <a:close/>
                  <a:moveTo>
                    <a:pt x="22" y="98"/>
                  </a:moveTo>
                  <a:cubicBezTo>
                    <a:pt x="24" y="103"/>
                    <a:pt x="25" y="109"/>
                    <a:pt x="26" y="115"/>
                  </a:cubicBezTo>
                  <a:cubicBezTo>
                    <a:pt x="26" y="117"/>
                    <a:pt x="26" y="118"/>
                    <a:pt x="27" y="120"/>
                  </a:cubicBezTo>
                  <a:cubicBezTo>
                    <a:pt x="25" y="114"/>
                    <a:pt x="23" y="108"/>
                    <a:pt x="22" y="102"/>
                  </a:cubicBezTo>
                  <a:cubicBezTo>
                    <a:pt x="22" y="101"/>
                    <a:pt x="22" y="99"/>
                    <a:pt x="22" y="98"/>
                  </a:cubicBezTo>
                  <a:close/>
                  <a:moveTo>
                    <a:pt x="27" y="139"/>
                  </a:moveTo>
                  <a:cubicBezTo>
                    <a:pt x="27" y="139"/>
                    <a:pt x="27" y="139"/>
                    <a:pt x="27" y="139"/>
                  </a:cubicBezTo>
                  <a:cubicBezTo>
                    <a:pt x="26" y="140"/>
                    <a:pt x="27" y="140"/>
                    <a:pt x="27" y="140"/>
                  </a:cubicBezTo>
                  <a:cubicBezTo>
                    <a:pt x="27" y="141"/>
                    <a:pt x="27" y="141"/>
                    <a:pt x="27" y="141"/>
                  </a:cubicBezTo>
                  <a:cubicBezTo>
                    <a:pt x="25" y="137"/>
                    <a:pt x="24" y="133"/>
                    <a:pt x="23" y="129"/>
                  </a:cubicBezTo>
                  <a:cubicBezTo>
                    <a:pt x="23" y="127"/>
                    <a:pt x="23" y="125"/>
                    <a:pt x="23" y="123"/>
                  </a:cubicBezTo>
                  <a:cubicBezTo>
                    <a:pt x="22" y="121"/>
                    <a:pt x="22" y="118"/>
                    <a:pt x="22" y="115"/>
                  </a:cubicBezTo>
                  <a:cubicBezTo>
                    <a:pt x="24" y="123"/>
                    <a:pt x="25" y="131"/>
                    <a:pt x="27" y="139"/>
                  </a:cubicBezTo>
                  <a:close/>
                  <a:moveTo>
                    <a:pt x="25" y="156"/>
                  </a:moveTo>
                  <a:cubicBezTo>
                    <a:pt x="23" y="153"/>
                    <a:pt x="22" y="149"/>
                    <a:pt x="21" y="146"/>
                  </a:cubicBezTo>
                  <a:cubicBezTo>
                    <a:pt x="21" y="145"/>
                    <a:pt x="20" y="145"/>
                    <a:pt x="20" y="144"/>
                  </a:cubicBezTo>
                  <a:cubicBezTo>
                    <a:pt x="20" y="144"/>
                    <a:pt x="20" y="144"/>
                    <a:pt x="20" y="144"/>
                  </a:cubicBezTo>
                  <a:cubicBezTo>
                    <a:pt x="22" y="147"/>
                    <a:pt x="23" y="150"/>
                    <a:pt x="25" y="154"/>
                  </a:cubicBezTo>
                  <a:cubicBezTo>
                    <a:pt x="25" y="154"/>
                    <a:pt x="25" y="155"/>
                    <a:pt x="25" y="156"/>
                  </a:cubicBezTo>
                  <a:cubicBezTo>
                    <a:pt x="25" y="156"/>
                    <a:pt x="25" y="156"/>
                    <a:pt x="25" y="156"/>
                  </a:cubicBezTo>
                  <a:close/>
                  <a:moveTo>
                    <a:pt x="29" y="163"/>
                  </a:moveTo>
                  <a:cubicBezTo>
                    <a:pt x="30" y="164"/>
                    <a:pt x="30" y="165"/>
                    <a:pt x="30" y="167"/>
                  </a:cubicBezTo>
                  <a:cubicBezTo>
                    <a:pt x="29" y="164"/>
                    <a:pt x="29" y="162"/>
                    <a:pt x="28" y="160"/>
                  </a:cubicBezTo>
                  <a:cubicBezTo>
                    <a:pt x="28" y="161"/>
                    <a:pt x="29" y="162"/>
                    <a:pt x="29" y="163"/>
                  </a:cubicBezTo>
                  <a:close/>
                  <a:moveTo>
                    <a:pt x="29" y="148"/>
                  </a:moveTo>
                  <a:cubicBezTo>
                    <a:pt x="29" y="147"/>
                    <a:pt x="29" y="146"/>
                    <a:pt x="29" y="145"/>
                  </a:cubicBezTo>
                  <a:cubicBezTo>
                    <a:pt x="30" y="143"/>
                    <a:pt x="30" y="142"/>
                    <a:pt x="31" y="140"/>
                  </a:cubicBezTo>
                  <a:cubicBezTo>
                    <a:pt x="31" y="141"/>
                    <a:pt x="31" y="141"/>
                    <a:pt x="31" y="141"/>
                  </a:cubicBezTo>
                  <a:cubicBezTo>
                    <a:pt x="31" y="142"/>
                    <a:pt x="31" y="143"/>
                    <a:pt x="32" y="144"/>
                  </a:cubicBezTo>
                  <a:cubicBezTo>
                    <a:pt x="32" y="147"/>
                    <a:pt x="33" y="151"/>
                    <a:pt x="33" y="155"/>
                  </a:cubicBezTo>
                  <a:cubicBezTo>
                    <a:pt x="32" y="153"/>
                    <a:pt x="31" y="151"/>
                    <a:pt x="30" y="149"/>
                  </a:cubicBezTo>
                  <a:cubicBezTo>
                    <a:pt x="30" y="149"/>
                    <a:pt x="30" y="149"/>
                    <a:pt x="30" y="149"/>
                  </a:cubicBezTo>
                  <a:cubicBezTo>
                    <a:pt x="30" y="149"/>
                    <a:pt x="30" y="148"/>
                    <a:pt x="29" y="148"/>
                  </a:cubicBezTo>
                  <a:close/>
                  <a:moveTo>
                    <a:pt x="35" y="166"/>
                  </a:moveTo>
                  <a:cubicBezTo>
                    <a:pt x="36" y="168"/>
                    <a:pt x="36" y="169"/>
                    <a:pt x="36" y="171"/>
                  </a:cubicBezTo>
                  <a:cubicBezTo>
                    <a:pt x="35" y="166"/>
                    <a:pt x="33" y="161"/>
                    <a:pt x="30" y="156"/>
                  </a:cubicBezTo>
                  <a:cubicBezTo>
                    <a:pt x="30" y="156"/>
                    <a:pt x="30" y="155"/>
                    <a:pt x="30" y="155"/>
                  </a:cubicBezTo>
                  <a:cubicBezTo>
                    <a:pt x="32" y="159"/>
                    <a:pt x="33" y="162"/>
                    <a:pt x="35" y="166"/>
                  </a:cubicBezTo>
                  <a:close/>
                  <a:moveTo>
                    <a:pt x="38" y="182"/>
                  </a:moveTo>
                  <a:cubicBezTo>
                    <a:pt x="39" y="183"/>
                    <a:pt x="39" y="185"/>
                    <a:pt x="39" y="186"/>
                  </a:cubicBezTo>
                  <a:cubicBezTo>
                    <a:pt x="39" y="186"/>
                    <a:pt x="39" y="186"/>
                    <a:pt x="39" y="186"/>
                  </a:cubicBezTo>
                  <a:cubicBezTo>
                    <a:pt x="38" y="184"/>
                    <a:pt x="37" y="182"/>
                    <a:pt x="35" y="180"/>
                  </a:cubicBezTo>
                  <a:cubicBezTo>
                    <a:pt x="34" y="178"/>
                    <a:pt x="33" y="175"/>
                    <a:pt x="32" y="173"/>
                  </a:cubicBezTo>
                  <a:cubicBezTo>
                    <a:pt x="32" y="171"/>
                    <a:pt x="32" y="170"/>
                    <a:pt x="31" y="168"/>
                  </a:cubicBezTo>
                  <a:cubicBezTo>
                    <a:pt x="34" y="173"/>
                    <a:pt x="36" y="177"/>
                    <a:pt x="38" y="182"/>
                  </a:cubicBezTo>
                  <a:close/>
                  <a:moveTo>
                    <a:pt x="32" y="177"/>
                  </a:moveTo>
                  <a:cubicBezTo>
                    <a:pt x="32" y="177"/>
                    <a:pt x="32" y="178"/>
                    <a:pt x="32" y="178"/>
                  </a:cubicBezTo>
                  <a:cubicBezTo>
                    <a:pt x="34" y="182"/>
                    <a:pt x="37" y="186"/>
                    <a:pt x="39" y="190"/>
                  </a:cubicBezTo>
                  <a:cubicBezTo>
                    <a:pt x="39" y="190"/>
                    <a:pt x="39" y="190"/>
                    <a:pt x="39" y="191"/>
                  </a:cubicBezTo>
                  <a:cubicBezTo>
                    <a:pt x="36" y="188"/>
                    <a:pt x="34" y="185"/>
                    <a:pt x="32" y="183"/>
                  </a:cubicBezTo>
                  <a:cubicBezTo>
                    <a:pt x="32" y="182"/>
                    <a:pt x="32" y="182"/>
                    <a:pt x="32" y="182"/>
                  </a:cubicBezTo>
                  <a:cubicBezTo>
                    <a:pt x="32" y="182"/>
                    <a:pt x="32" y="182"/>
                    <a:pt x="32" y="181"/>
                  </a:cubicBezTo>
                  <a:cubicBezTo>
                    <a:pt x="32" y="180"/>
                    <a:pt x="32" y="179"/>
                    <a:pt x="32" y="177"/>
                  </a:cubicBezTo>
                  <a:close/>
                  <a:moveTo>
                    <a:pt x="38" y="192"/>
                  </a:moveTo>
                  <a:cubicBezTo>
                    <a:pt x="38" y="192"/>
                    <a:pt x="38" y="193"/>
                    <a:pt x="38" y="193"/>
                  </a:cubicBezTo>
                  <a:cubicBezTo>
                    <a:pt x="38" y="192"/>
                    <a:pt x="37" y="192"/>
                    <a:pt x="37" y="192"/>
                  </a:cubicBezTo>
                  <a:cubicBezTo>
                    <a:pt x="36" y="190"/>
                    <a:pt x="36" y="189"/>
                    <a:pt x="35" y="188"/>
                  </a:cubicBezTo>
                  <a:cubicBezTo>
                    <a:pt x="36" y="189"/>
                    <a:pt x="37" y="191"/>
                    <a:pt x="38" y="192"/>
                  </a:cubicBezTo>
                  <a:close/>
                  <a:moveTo>
                    <a:pt x="39" y="197"/>
                  </a:moveTo>
                  <a:cubicBezTo>
                    <a:pt x="39" y="196"/>
                    <a:pt x="39" y="196"/>
                    <a:pt x="38" y="196"/>
                  </a:cubicBezTo>
                  <a:cubicBezTo>
                    <a:pt x="39" y="196"/>
                    <a:pt x="39" y="196"/>
                    <a:pt x="39" y="196"/>
                  </a:cubicBezTo>
                  <a:cubicBezTo>
                    <a:pt x="41" y="199"/>
                    <a:pt x="44" y="202"/>
                    <a:pt x="48" y="204"/>
                  </a:cubicBezTo>
                  <a:cubicBezTo>
                    <a:pt x="48" y="204"/>
                    <a:pt x="49" y="204"/>
                    <a:pt x="49" y="203"/>
                  </a:cubicBezTo>
                  <a:cubicBezTo>
                    <a:pt x="49" y="204"/>
                    <a:pt x="50" y="205"/>
                    <a:pt x="50" y="205"/>
                  </a:cubicBezTo>
                  <a:cubicBezTo>
                    <a:pt x="50" y="205"/>
                    <a:pt x="49" y="205"/>
                    <a:pt x="49" y="204"/>
                  </a:cubicBezTo>
                  <a:cubicBezTo>
                    <a:pt x="48" y="204"/>
                    <a:pt x="48" y="205"/>
                    <a:pt x="48" y="206"/>
                  </a:cubicBezTo>
                  <a:cubicBezTo>
                    <a:pt x="50" y="207"/>
                    <a:pt x="52" y="208"/>
                    <a:pt x="54" y="209"/>
                  </a:cubicBezTo>
                  <a:cubicBezTo>
                    <a:pt x="54" y="210"/>
                    <a:pt x="55" y="211"/>
                    <a:pt x="56" y="212"/>
                  </a:cubicBezTo>
                  <a:cubicBezTo>
                    <a:pt x="54" y="210"/>
                    <a:pt x="51" y="209"/>
                    <a:pt x="49" y="208"/>
                  </a:cubicBezTo>
                  <a:cubicBezTo>
                    <a:pt x="46" y="205"/>
                    <a:pt x="42" y="201"/>
                    <a:pt x="39" y="197"/>
                  </a:cubicBezTo>
                  <a:close/>
                  <a:moveTo>
                    <a:pt x="51" y="212"/>
                  </a:moveTo>
                  <a:cubicBezTo>
                    <a:pt x="52" y="214"/>
                    <a:pt x="54" y="216"/>
                    <a:pt x="56" y="218"/>
                  </a:cubicBezTo>
                  <a:cubicBezTo>
                    <a:pt x="56" y="217"/>
                    <a:pt x="56" y="217"/>
                    <a:pt x="56" y="217"/>
                  </a:cubicBezTo>
                  <a:cubicBezTo>
                    <a:pt x="55" y="217"/>
                    <a:pt x="54" y="216"/>
                    <a:pt x="52" y="215"/>
                  </a:cubicBezTo>
                  <a:cubicBezTo>
                    <a:pt x="51" y="214"/>
                    <a:pt x="50" y="212"/>
                    <a:pt x="49" y="210"/>
                  </a:cubicBezTo>
                  <a:cubicBezTo>
                    <a:pt x="49" y="211"/>
                    <a:pt x="50" y="211"/>
                    <a:pt x="51" y="212"/>
                  </a:cubicBezTo>
                  <a:close/>
                  <a:moveTo>
                    <a:pt x="54" y="220"/>
                  </a:moveTo>
                  <a:cubicBezTo>
                    <a:pt x="55" y="221"/>
                    <a:pt x="56" y="222"/>
                    <a:pt x="57" y="223"/>
                  </a:cubicBezTo>
                  <a:cubicBezTo>
                    <a:pt x="56" y="222"/>
                    <a:pt x="55" y="222"/>
                    <a:pt x="54" y="221"/>
                  </a:cubicBezTo>
                  <a:cubicBezTo>
                    <a:pt x="53" y="220"/>
                    <a:pt x="52" y="220"/>
                    <a:pt x="52" y="219"/>
                  </a:cubicBezTo>
                  <a:cubicBezTo>
                    <a:pt x="52" y="219"/>
                    <a:pt x="52" y="219"/>
                    <a:pt x="52" y="219"/>
                  </a:cubicBezTo>
                  <a:cubicBezTo>
                    <a:pt x="52" y="219"/>
                    <a:pt x="53" y="220"/>
                    <a:pt x="53" y="220"/>
                  </a:cubicBezTo>
                  <a:cubicBezTo>
                    <a:pt x="54" y="220"/>
                    <a:pt x="54" y="220"/>
                    <a:pt x="54" y="220"/>
                  </a:cubicBezTo>
                  <a:close/>
                  <a:moveTo>
                    <a:pt x="53" y="222"/>
                  </a:moveTo>
                  <a:cubicBezTo>
                    <a:pt x="53" y="223"/>
                    <a:pt x="54" y="223"/>
                    <a:pt x="54" y="223"/>
                  </a:cubicBezTo>
                  <a:cubicBezTo>
                    <a:pt x="53" y="223"/>
                    <a:pt x="52" y="222"/>
                    <a:pt x="51" y="221"/>
                  </a:cubicBezTo>
                  <a:cubicBezTo>
                    <a:pt x="51" y="221"/>
                    <a:pt x="51" y="221"/>
                    <a:pt x="51" y="220"/>
                  </a:cubicBezTo>
                  <a:cubicBezTo>
                    <a:pt x="51" y="221"/>
                    <a:pt x="52" y="222"/>
                    <a:pt x="53" y="222"/>
                  </a:cubicBezTo>
                  <a:close/>
                  <a:moveTo>
                    <a:pt x="56" y="228"/>
                  </a:moveTo>
                  <a:cubicBezTo>
                    <a:pt x="57" y="228"/>
                    <a:pt x="57" y="228"/>
                    <a:pt x="57" y="228"/>
                  </a:cubicBezTo>
                  <a:cubicBezTo>
                    <a:pt x="57" y="228"/>
                    <a:pt x="57" y="228"/>
                    <a:pt x="57" y="228"/>
                  </a:cubicBezTo>
                  <a:cubicBezTo>
                    <a:pt x="55" y="227"/>
                    <a:pt x="54" y="226"/>
                    <a:pt x="52" y="225"/>
                  </a:cubicBezTo>
                  <a:cubicBezTo>
                    <a:pt x="54" y="226"/>
                    <a:pt x="55" y="227"/>
                    <a:pt x="56" y="228"/>
                  </a:cubicBezTo>
                  <a:close/>
                  <a:moveTo>
                    <a:pt x="55" y="218"/>
                  </a:moveTo>
                  <a:cubicBezTo>
                    <a:pt x="55" y="218"/>
                    <a:pt x="55" y="218"/>
                    <a:pt x="55" y="218"/>
                  </a:cubicBezTo>
                  <a:cubicBezTo>
                    <a:pt x="57" y="219"/>
                    <a:pt x="58" y="220"/>
                    <a:pt x="60" y="221"/>
                  </a:cubicBezTo>
                  <a:cubicBezTo>
                    <a:pt x="63" y="224"/>
                    <a:pt x="66" y="227"/>
                    <a:pt x="69" y="230"/>
                  </a:cubicBezTo>
                  <a:cubicBezTo>
                    <a:pt x="69" y="230"/>
                    <a:pt x="68" y="230"/>
                    <a:pt x="67" y="229"/>
                  </a:cubicBezTo>
                  <a:cubicBezTo>
                    <a:pt x="65" y="228"/>
                    <a:pt x="62" y="226"/>
                    <a:pt x="60" y="225"/>
                  </a:cubicBezTo>
                  <a:cubicBezTo>
                    <a:pt x="58" y="223"/>
                    <a:pt x="56" y="220"/>
                    <a:pt x="55" y="218"/>
                  </a:cubicBezTo>
                  <a:close/>
                  <a:moveTo>
                    <a:pt x="68" y="227"/>
                  </a:moveTo>
                  <a:cubicBezTo>
                    <a:pt x="68" y="227"/>
                    <a:pt x="68" y="227"/>
                    <a:pt x="68" y="227"/>
                  </a:cubicBezTo>
                  <a:cubicBezTo>
                    <a:pt x="67" y="226"/>
                    <a:pt x="66" y="225"/>
                    <a:pt x="65" y="224"/>
                  </a:cubicBezTo>
                  <a:cubicBezTo>
                    <a:pt x="66" y="225"/>
                    <a:pt x="67" y="226"/>
                    <a:pt x="69" y="226"/>
                  </a:cubicBezTo>
                  <a:cubicBezTo>
                    <a:pt x="69" y="227"/>
                    <a:pt x="70" y="227"/>
                    <a:pt x="70" y="228"/>
                  </a:cubicBezTo>
                  <a:cubicBezTo>
                    <a:pt x="69" y="228"/>
                    <a:pt x="69" y="228"/>
                    <a:pt x="68" y="227"/>
                  </a:cubicBezTo>
                  <a:close/>
                  <a:moveTo>
                    <a:pt x="60" y="220"/>
                  </a:moveTo>
                  <a:cubicBezTo>
                    <a:pt x="59" y="218"/>
                    <a:pt x="57" y="216"/>
                    <a:pt x="55" y="215"/>
                  </a:cubicBezTo>
                  <a:cubicBezTo>
                    <a:pt x="58" y="216"/>
                    <a:pt x="60" y="218"/>
                    <a:pt x="63" y="219"/>
                  </a:cubicBezTo>
                  <a:cubicBezTo>
                    <a:pt x="64" y="221"/>
                    <a:pt x="65" y="222"/>
                    <a:pt x="66" y="223"/>
                  </a:cubicBezTo>
                  <a:cubicBezTo>
                    <a:pt x="64" y="222"/>
                    <a:pt x="62" y="221"/>
                    <a:pt x="60" y="220"/>
                  </a:cubicBezTo>
                  <a:close/>
                  <a:moveTo>
                    <a:pt x="62" y="216"/>
                  </a:moveTo>
                  <a:cubicBezTo>
                    <a:pt x="66" y="219"/>
                    <a:pt x="71" y="222"/>
                    <a:pt x="75" y="225"/>
                  </a:cubicBezTo>
                  <a:cubicBezTo>
                    <a:pt x="71" y="222"/>
                    <a:pt x="67" y="220"/>
                    <a:pt x="63" y="218"/>
                  </a:cubicBezTo>
                  <a:cubicBezTo>
                    <a:pt x="63" y="217"/>
                    <a:pt x="62" y="217"/>
                    <a:pt x="62" y="216"/>
                  </a:cubicBezTo>
                  <a:close/>
                  <a:moveTo>
                    <a:pt x="74" y="221"/>
                  </a:moveTo>
                  <a:cubicBezTo>
                    <a:pt x="73" y="220"/>
                    <a:pt x="73" y="220"/>
                    <a:pt x="72" y="219"/>
                  </a:cubicBezTo>
                  <a:cubicBezTo>
                    <a:pt x="75" y="221"/>
                    <a:pt x="77" y="223"/>
                    <a:pt x="80" y="225"/>
                  </a:cubicBezTo>
                  <a:cubicBezTo>
                    <a:pt x="80" y="225"/>
                    <a:pt x="80" y="225"/>
                    <a:pt x="80" y="225"/>
                  </a:cubicBezTo>
                  <a:cubicBezTo>
                    <a:pt x="78" y="224"/>
                    <a:pt x="76" y="222"/>
                    <a:pt x="74" y="221"/>
                  </a:cubicBezTo>
                  <a:close/>
                  <a:moveTo>
                    <a:pt x="68" y="215"/>
                  </a:moveTo>
                  <a:cubicBezTo>
                    <a:pt x="66" y="214"/>
                    <a:pt x="65" y="213"/>
                    <a:pt x="64" y="211"/>
                  </a:cubicBezTo>
                  <a:cubicBezTo>
                    <a:pt x="65" y="212"/>
                    <a:pt x="67" y="212"/>
                    <a:pt x="68" y="213"/>
                  </a:cubicBezTo>
                  <a:cubicBezTo>
                    <a:pt x="69" y="213"/>
                    <a:pt x="69" y="214"/>
                    <a:pt x="70" y="214"/>
                  </a:cubicBezTo>
                  <a:cubicBezTo>
                    <a:pt x="70" y="214"/>
                    <a:pt x="70" y="215"/>
                    <a:pt x="69" y="215"/>
                  </a:cubicBezTo>
                  <a:cubicBezTo>
                    <a:pt x="69" y="216"/>
                    <a:pt x="70" y="216"/>
                    <a:pt x="71" y="216"/>
                  </a:cubicBezTo>
                  <a:cubicBezTo>
                    <a:pt x="71" y="215"/>
                    <a:pt x="72" y="215"/>
                    <a:pt x="73" y="215"/>
                  </a:cubicBezTo>
                  <a:cubicBezTo>
                    <a:pt x="74" y="215"/>
                    <a:pt x="75" y="215"/>
                    <a:pt x="75" y="216"/>
                  </a:cubicBezTo>
                  <a:cubicBezTo>
                    <a:pt x="77" y="218"/>
                    <a:pt x="78" y="220"/>
                    <a:pt x="79" y="222"/>
                  </a:cubicBezTo>
                  <a:cubicBezTo>
                    <a:pt x="75" y="220"/>
                    <a:pt x="71" y="217"/>
                    <a:pt x="68" y="215"/>
                  </a:cubicBezTo>
                  <a:close/>
                  <a:moveTo>
                    <a:pt x="76" y="204"/>
                  </a:moveTo>
                  <a:cubicBezTo>
                    <a:pt x="75" y="203"/>
                    <a:pt x="74" y="202"/>
                    <a:pt x="73" y="202"/>
                  </a:cubicBezTo>
                  <a:cubicBezTo>
                    <a:pt x="73" y="202"/>
                    <a:pt x="73" y="202"/>
                    <a:pt x="73" y="202"/>
                  </a:cubicBezTo>
                  <a:cubicBezTo>
                    <a:pt x="74" y="202"/>
                    <a:pt x="75" y="203"/>
                    <a:pt x="76" y="203"/>
                  </a:cubicBezTo>
                  <a:cubicBezTo>
                    <a:pt x="76" y="203"/>
                    <a:pt x="76" y="204"/>
                    <a:pt x="76" y="204"/>
                  </a:cubicBezTo>
                  <a:close/>
                  <a:moveTo>
                    <a:pt x="74" y="200"/>
                  </a:moveTo>
                  <a:cubicBezTo>
                    <a:pt x="74" y="200"/>
                    <a:pt x="74" y="200"/>
                    <a:pt x="74" y="200"/>
                  </a:cubicBezTo>
                  <a:cubicBezTo>
                    <a:pt x="74" y="200"/>
                    <a:pt x="74" y="199"/>
                    <a:pt x="74" y="199"/>
                  </a:cubicBezTo>
                  <a:cubicBezTo>
                    <a:pt x="75" y="200"/>
                    <a:pt x="76" y="201"/>
                    <a:pt x="77" y="202"/>
                  </a:cubicBezTo>
                  <a:cubicBezTo>
                    <a:pt x="77" y="202"/>
                    <a:pt x="77" y="202"/>
                    <a:pt x="77" y="202"/>
                  </a:cubicBezTo>
                  <a:cubicBezTo>
                    <a:pt x="76" y="201"/>
                    <a:pt x="75" y="201"/>
                    <a:pt x="74" y="200"/>
                  </a:cubicBezTo>
                  <a:close/>
                  <a:moveTo>
                    <a:pt x="75" y="199"/>
                  </a:moveTo>
                  <a:cubicBezTo>
                    <a:pt x="75" y="199"/>
                    <a:pt x="76" y="199"/>
                    <a:pt x="76" y="199"/>
                  </a:cubicBezTo>
                  <a:cubicBezTo>
                    <a:pt x="76" y="199"/>
                    <a:pt x="77" y="200"/>
                    <a:pt x="78" y="200"/>
                  </a:cubicBezTo>
                  <a:cubicBezTo>
                    <a:pt x="78" y="200"/>
                    <a:pt x="78" y="201"/>
                    <a:pt x="78" y="201"/>
                  </a:cubicBezTo>
                  <a:cubicBezTo>
                    <a:pt x="77" y="200"/>
                    <a:pt x="76" y="199"/>
                    <a:pt x="75" y="199"/>
                  </a:cubicBezTo>
                  <a:close/>
                  <a:moveTo>
                    <a:pt x="78" y="208"/>
                  </a:moveTo>
                  <a:cubicBezTo>
                    <a:pt x="78" y="208"/>
                    <a:pt x="79" y="208"/>
                    <a:pt x="79" y="208"/>
                  </a:cubicBezTo>
                  <a:cubicBezTo>
                    <a:pt x="79" y="208"/>
                    <a:pt x="78" y="209"/>
                    <a:pt x="78" y="209"/>
                  </a:cubicBezTo>
                  <a:cubicBezTo>
                    <a:pt x="78" y="209"/>
                    <a:pt x="78" y="208"/>
                    <a:pt x="77" y="208"/>
                  </a:cubicBezTo>
                  <a:cubicBezTo>
                    <a:pt x="78" y="208"/>
                    <a:pt x="78" y="208"/>
                    <a:pt x="78" y="208"/>
                  </a:cubicBezTo>
                  <a:close/>
                  <a:moveTo>
                    <a:pt x="78" y="206"/>
                  </a:moveTo>
                  <a:cubicBezTo>
                    <a:pt x="78" y="206"/>
                    <a:pt x="78" y="206"/>
                    <a:pt x="78" y="205"/>
                  </a:cubicBezTo>
                  <a:cubicBezTo>
                    <a:pt x="78" y="205"/>
                    <a:pt x="78" y="205"/>
                    <a:pt x="79" y="204"/>
                  </a:cubicBezTo>
                  <a:cubicBezTo>
                    <a:pt x="79" y="204"/>
                    <a:pt x="79" y="204"/>
                    <a:pt x="79" y="204"/>
                  </a:cubicBezTo>
                  <a:cubicBezTo>
                    <a:pt x="79" y="205"/>
                    <a:pt x="79" y="205"/>
                    <a:pt x="79" y="205"/>
                  </a:cubicBezTo>
                  <a:cubicBezTo>
                    <a:pt x="79" y="205"/>
                    <a:pt x="78" y="205"/>
                    <a:pt x="78" y="206"/>
                  </a:cubicBezTo>
                  <a:close/>
                  <a:moveTo>
                    <a:pt x="79" y="197"/>
                  </a:moveTo>
                  <a:cubicBezTo>
                    <a:pt x="79" y="196"/>
                    <a:pt x="80" y="196"/>
                    <a:pt x="80" y="196"/>
                  </a:cubicBezTo>
                  <a:cubicBezTo>
                    <a:pt x="81" y="196"/>
                    <a:pt x="81" y="196"/>
                    <a:pt x="81" y="196"/>
                  </a:cubicBezTo>
                  <a:cubicBezTo>
                    <a:pt x="81" y="197"/>
                    <a:pt x="80" y="197"/>
                    <a:pt x="80" y="197"/>
                  </a:cubicBezTo>
                  <a:lnTo>
                    <a:pt x="79" y="197"/>
                  </a:lnTo>
                  <a:close/>
                  <a:moveTo>
                    <a:pt x="80" y="206"/>
                  </a:moveTo>
                  <a:cubicBezTo>
                    <a:pt x="81" y="206"/>
                    <a:pt x="81" y="206"/>
                    <a:pt x="81" y="206"/>
                  </a:cubicBezTo>
                  <a:cubicBezTo>
                    <a:pt x="81" y="207"/>
                    <a:pt x="81" y="207"/>
                    <a:pt x="81" y="207"/>
                  </a:cubicBezTo>
                  <a:cubicBezTo>
                    <a:pt x="81" y="207"/>
                    <a:pt x="80" y="207"/>
                    <a:pt x="80" y="207"/>
                  </a:cubicBezTo>
                  <a:cubicBezTo>
                    <a:pt x="80" y="207"/>
                    <a:pt x="80" y="207"/>
                    <a:pt x="80" y="207"/>
                  </a:cubicBezTo>
                  <a:cubicBezTo>
                    <a:pt x="80" y="207"/>
                    <a:pt x="80" y="206"/>
                    <a:pt x="80" y="206"/>
                  </a:cubicBezTo>
                  <a:close/>
                  <a:moveTo>
                    <a:pt x="80" y="209"/>
                  </a:moveTo>
                  <a:cubicBezTo>
                    <a:pt x="82" y="210"/>
                    <a:pt x="83" y="211"/>
                    <a:pt x="85" y="212"/>
                  </a:cubicBezTo>
                  <a:cubicBezTo>
                    <a:pt x="85" y="212"/>
                    <a:pt x="84" y="212"/>
                    <a:pt x="84" y="212"/>
                  </a:cubicBezTo>
                  <a:cubicBezTo>
                    <a:pt x="83" y="211"/>
                    <a:pt x="81" y="210"/>
                    <a:pt x="80" y="210"/>
                  </a:cubicBezTo>
                  <a:cubicBezTo>
                    <a:pt x="80" y="209"/>
                    <a:pt x="80" y="209"/>
                    <a:pt x="80" y="209"/>
                  </a:cubicBezTo>
                  <a:close/>
                  <a:moveTo>
                    <a:pt x="82" y="208"/>
                  </a:moveTo>
                  <a:cubicBezTo>
                    <a:pt x="82" y="208"/>
                    <a:pt x="82" y="208"/>
                    <a:pt x="83" y="208"/>
                  </a:cubicBezTo>
                  <a:cubicBezTo>
                    <a:pt x="84" y="208"/>
                    <a:pt x="85" y="209"/>
                    <a:pt x="86" y="210"/>
                  </a:cubicBezTo>
                  <a:cubicBezTo>
                    <a:pt x="86" y="210"/>
                    <a:pt x="86" y="210"/>
                    <a:pt x="85" y="211"/>
                  </a:cubicBezTo>
                  <a:cubicBezTo>
                    <a:pt x="84" y="210"/>
                    <a:pt x="83" y="209"/>
                    <a:pt x="82" y="208"/>
                  </a:cubicBezTo>
                  <a:close/>
                  <a:moveTo>
                    <a:pt x="85" y="214"/>
                  </a:moveTo>
                  <a:cubicBezTo>
                    <a:pt x="88" y="216"/>
                    <a:pt x="91" y="217"/>
                    <a:pt x="94" y="219"/>
                  </a:cubicBezTo>
                  <a:cubicBezTo>
                    <a:pt x="93" y="218"/>
                    <a:pt x="91" y="218"/>
                    <a:pt x="89" y="217"/>
                  </a:cubicBezTo>
                  <a:cubicBezTo>
                    <a:pt x="88" y="216"/>
                    <a:pt x="86" y="215"/>
                    <a:pt x="85" y="214"/>
                  </a:cubicBezTo>
                  <a:cubicBezTo>
                    <a:pt x="85" y="214"/>
                    <a:pt x="85" y="214"/>
                    <a:pt x="85" y="214"/>
                  </a:cubicBezTo>
                  <a:close/>
                  <a:moveTo>
                    <a:pt x="95" y="221"/>
                  </a:moveTo>
                  <a:cubicBezTo>
                    <a:pt x="95" y="221"/>
                    <a:pt x="95" y="221"/>
                    <a:pt x="95" y="221"/>
                  </a:cubicBezTo>
                  <a:cubicBezTo>
                    <a:pt x="95" y="221"/>
                    <a:pt x="94" y="221"/>
                    <a:pt x="94" y="221"/>
                  </a:cubicBezTo>
                  <a:cubicBezTo>
                    <a:pt x="94" y="221"/>
                    <a:pt x="93" y="220"/>
                    <a:pt x="93" y="220"/>
                  </a:cubicBezTo>
                  <a:cubicBezTo>
                    <a:pt x="94" y="220"/>
                    <a:pt x="94" y="220"/>
                    <a:pt x="95" y="221"/>
                  </a:cubicBezTo>
                  <a:close/>
                  <a:moveTo>
                    <a:pt x="93" y="216"/>
                  </a:moveTo>
                  <a:cubicBezTo>
                    <a:pt x="94" y="215"/>
                    <a:pt x="94" y="215"/>
                    <a:pt x="94" y="215"/>
                  </a:cubicBezTo>
                  <a:cubicBezTo>
                    <a:pt x="95" y="216"/>
                    <a:pt x="96" y="216"/>
                    <a:pt x="97" y="217"/>
                  </a:cubicBezTo>
                  <a:cubicBezTo>
                    <a:pt x="96" y="217"/>
                    <a:pt x="97" y="218"/>
                    <a:pt x="97" y="218"/>
                  </a:cubicBezTo>
                  <a:cubicBezTo>
                    <a:pt x="97" y="218"/>
                    <a:pt x="97" y="218"/>
                    <a:pt x="97" y="218"/>
                  </a:cubicBezTo>
                  <a:cubicBezTo>
                    <a:pt x="96" y="217"/>
                    <a:pt x="95" y="216"/>
                    <a:pt x="93" y="216"/>
                  </a:cubicBezTo>
                  <a:close/>
                  <a:moveTo>
                    <a:pt x="98" y="222"/>
                  </a:moveTo>
                  <a:cubicBezTo>
                    <a:pt x="99" y="222"/>
                    <a:pt x="99" y="222"/>
                    <a:pt x="100" y="222"/>
                  </a:cubicBezTo>
                  <a:cubicBezTo>
                    <a:pt x="100" y="222"/>
                    <a:pt x="100" y="222"/>
                    <a:pt x="99" y="223"/>
                  </a:cubicBezTo>
                  <a:cubicBezTo>
                    <a:pt x="99" y="223"/>
                    <a:pt x="99" y="223"/>
                    <a:pt x="99" y="223"/>
                  </a:cubicBezTo>
                  <a:cubicBezTo>
                    <a:pt x="99" y="223"/>
                    <a:pt x="98" y="223"/>
                    <a:pt x="97" y="222"/>
                  </a:cubicBezTo>
                  <a:cubicBezTo>
                    <a:pt x="97" y="222"/>
                    <a:pt x="98" y="222"/>
                    <a:pt x="98" y="222"/>
                  </a:cubicBezTo>
                  <a:close/>
                  <a:moveTo>
                    <a:pt x="106" y="235"/>
                  </a:moveTo>
                  <a:cubicBezTo>
                    <a:pt x="106" y="236"/>
                    <a:pt x="106" y="236"/>
                    <a:pt x="107" y="236"/>
                  </a:cubicBezTo>
                  <a:cubicBezTo>
                    <a:pt x="108" y="236"/>
                    <a:pt x="109" y="237"/>
                    <a:pt x="110" y="237"/>
                  </a:cubicBezTo>
                  <a:cubicBezTo>
                    <a:pt x="111" y="238"/>
                    <a:pt x="111" y="238"/>
                    <a:pt x="111" y="238"/>
                  </a:cubicBezTo>
                  <a:cubicBezTo>
                    <a:pt x="109" y="238"/>
                    <a:pt x="107" y="237"/>
                    <a:pt x="106" y="235"/>
                  </a:cubicBezTo>
                  <a:close/>
                  <a:moveTo>
                    <a:pt x="110" y="234"/>
                  </a:moveTo>
                  <a:cubicBezTo>
                    <a:pt x="111" y="234"/>
                    <a:pt x="111" y="234"/>
                    <a:pt x="112" y="234"/>
                  </a:cubicBezTo>
                  <a:cubicBezTo>
                    <a:pt x="113" y="235"/>
                    <a:pt x="113" y="235"/>
                    <a:pt x="114" y="235"/>
                  </a:cubicBezTo>
                  <a:cubicBezTo>
                    <a:pt x="114" y="236"/>
                    <a:pt x="114" y="236"/>
                    <a:pt x="113" y="236"/>
                  </a:cubicBezTo>
                  <a:cubicBezTo>
                    <a:pt x="112" y="235"/>
                    <a:pt x="111" y="235"/>
                    <a:pt x="110" y="234"/>
                  </a:cubicBezTo>
                  <a:close/>
                  <a:moveTo>
                    <a:pt x="114" y="231"/>
                  </a:moveTo>
                  <a:cubicBezTo>
                    <a:pt x="113" y="231"/>
                    <a:pt x="113" y="230"/>
                    <a:pt x="113" y="230"/>
                  </a:cubicBezTo>
                  <a:cubicBezTo>
                    <a:pt x="113" y="230"/>
                    <a:pt x="114" y="230"/>
                    <a:pt x="114" y="230"/>
                  </a:cubicBezTo>
                  <a:cubicBezTo>
                    <a:pt x="115" y="231"/>
                    <a:pt x="115" y="231"/>
                    <a:pt x="116" y="231"/>
                  </a:cubicBezTo>
                  <a:cubicBezTo>
                    <a:pt x="115" y="232"/>
                    <a:pt x="115" y="232"/>
                    <a:pt x="115" y="232"/>
                  </a:cubicBezTo>
                  <a:cubicBezTo>
                    <a:pt x="115" y="231"/>
                    <a:pt x="114" y="231"/>
                    <a:pt x="114" y="231"/>
                  </a:cubicBezTo>
                  <a:close/>
                  <a:moveTo>
                    <a:pt x="113" y="227"/>
                  </a:moveTo>
                  <a:cubicBezTo>
                    <a:pt x="113" y="227"/>
                    <a:pt x="113" y="227"/>
                    <a:pt x="114" y="227"/>
                  </a:cubicBezTo>
                  <a:cubicBezTo>
                    <a:pt x="115" y="228"/>
                    <a:pt x="116" y="228"/>
                    <a:pt x="117" y="228"/>
                  </a:cubicBezTo>
                  <a:cubicBezTo>
                    <a:pt x="117" y="229"/>
                    <a:pt x="117" y="230"/>
                    <a:pt x="118" y="229"/>
                  </a:cubicBezTo>
                  <a:cubicBezTo>
                    <a:pt x="118" y="229"/>
                    <a:pt x="118" y="229"/>
                    <a:pt x="118" y="229"/>
                  </a:cubicBezTo>
                  <a:cubicBezTo>
                    <a:pt x="118" y="229"/>
                    <a:pt x="119" y="229"/>
                    <a:pt x="119" y="230"/>
                  </a:cubicBezTo>
                  <a:cubicBezTo>
                    <a:pt x="119" y="230"/>
                    <a:pt x="119" y="230"/>
                    <a:pt x="119" y="230"/>
                  </a:cubicBezTo>
                  <a:cubicBezTo>
                    <a:pt x="118" y="230"/>
                    <a:pt x="117" y="230"/>
                    <a:pt x="117" y="230"/>
                  </a:cubicBezTo>
                  <a:cubicBezTo>
                    <a:pt x="115" y="229"/>
                    <a:pt x="114" y="228"/>
                    <a:pt x="113" y="227"/>
                  </a:cubicBezTo>
                  <a:close/>
                  <a:moveTo>
                    <a:pt x="118" y="224"/>
                  </a:moveTo>
                  <a:cubicBezTo>
                    <a:pt x="119" y="224"/>
                    <a:pt x="120" y="223"/>
                    <a:pt x="121" y="222"/>
                  </a:cubicBezTo>
                  <a:cubicBezTo>
                    <a:pt x="121" y="222"/>
                    <a:pt x="121" y="222"/>
                    <a:pt x="121" y="222"/>
                  </a:cubicBezTo>
                  <a:cubicBezTo>
                    <a:pt x="121" y="223"/>
                    <a:pt x="120" y="224"/>
                    <a:pt x="119" y="225"/>
                  </a:cubicBezTo>
                  <a:cubicBezTo>
                    <a:pt x="119" y="225"/>
                    <a:pt x="118" y="225"/>
                    <a:pt x="118" y="224"/>
                  </a:cubicBezTo>
                  <a:close/>
                  <a:moveTo>
                    <a:pt x="121" y="232"/>
                  </a:moveTo>
                  <a:cubicBezTo>
                    <a:pt x="121" y="232"/>
                    <a:pt x="121" y="232"/>
                    <a:pt x="122" y="232"/>
                  </a:cubicBezTo>
                  <a:cubicBezTo>
                    <a:pt x="123" y="232"/>
                    <a:pt x="124" y="233"/>
                    <a:pt x="124" y="234"/>
                  </a:cubicBezTo>
                  <a:cubicBezTo>
                    <a:pt x="125" y="234"/>
                    <a:pt x="126" y="233"/>
                    <a:pt x="125" y="232"/>
                  </a:cubicBezTo>
                  <a:cubicBezTo>
                    <a:pt x="125" y="232"/>
                    <a:pt x="124" y="232"/>
                    <a:pt x="124" y="231"/>
                  </a:cubicBezTo>
                  <a:cubicBezTo>
                    <a:pt x="126" y="231"/>
                    <a:pt x="129" y="230"/>
                    <a:pt x="131" y="230"/>
                  </a:cubicBezTo>
                  <a:cubicBezTo>
                    <a:pt x="131" y="230"/>
                    <a:pt x="131" y="230"/>
                    <a:pt x="131" y="230"/>
                  </a:cubicBezTo>
                  <a:cubicBezTo>
                    <a:pt x="130" y="231"/>
                    <a:pt x="130" y="232"/>
                    <a:pt x="129" y="233"/>
                  </a:cubicBezTo>
                  <a:cubicBezTo>
                    <a:pt x="128" y="233"/>
                    <a:pt x="128" y="233"/>
                    <a:pt x="128" y="234"/>
                  </a:cubicBezTo>
                  <a:cubicBezTo>
                    <a:pt x="126" y="234"/>
                    <a:pt x="124" y="234"/>
                    <a:pt x="122" y="234"/>
                  </a:cubicBezTo>
                  <a:cubicBezTo>
                    <a:pt x="121" y="233"/>
                    <a:pt x="121" y="233"/>
                    <a:pt x="120" y="232"/>
                  </a:cubicBezTo>
                  <a:cubicBezTo>
                    <a:pt x="120" y="232"/>
                    <a:pt x="120" y="232"/>
                    <a:pt x="121" y="232"/>
                  </a:cubicBezTo>
                  <a:close/>
                  <a:moveTo>
                    <a:pt x="132" y="235"/>
                  </a:moveTo>
                  <a:cubicBezTo>
                    <a:pt x="130" y="235"/>
                    <a:pt x="128" y="236"/>
                    <a:pt x="126" y="236"/>
                  </a:cubicBezTo>
                  <a:cubicBezTo>
                    <a:pt x="125" y="236"/>
                    <a:pt x="124" y="235"/>
                    <a:pt x="123" y="235"/>
                  </a:cubicBezTo>
                  <a:cubicBezTo>
                    <a:pt x="126" y="235"/>
                    <a:pt x="129" y="235"/>
                    <a:pt x="132" y="235"/>
                  </a:cubicBezTo>
                  <a:close/>
                  <a:moveTo>
                    <a:pt x="137" y="235"/>
                  </a:moveTo>
                  <a:cubicBezTo>
                    <a:pt x="137" y="235"/>
                    <a:pt x="136" y="235"/>
                    <a:pt x="136" y="236"/>
                  </a:cubicBezTo>
                  <a:cubicBezTo>
                    <a:pt x="135" y="236"/>
                    <a:pt x="134" y="236"/>
                    <a:pt x="133" y="236"/>
                  </a:cubicBezTo>
                  <a:cubicBezTo>
                    <a:pt x="132" y="236"/>
                    <a:pt x="131" y="236"/>
                    <a:pt x="130" y="237"/>
                  </a:cubicBezTo>
                  <a:cubicBezTo>
                    <a:pt x="132" y="236"/>
                    <a:pt x="134" y="236"/>
                    <a:pt x="137" y="235"/>
                  </a:cubicBezTo>
                  <a:close/>
                  <a:moveTo>
                    <a:pt x="130" y="234"/>
                  </a:moveTo>
                  <a:cubicBezTo>
                    <a:pt x="132" y="233"/>
                    <a:pt x="134" y="232"/>
                    <a:pt x="135" y="231"/>
                  </a:cubicBezTo>
                  <a:cubicBezTo>
                    <a:pt x="135" y="231"/>
                    <a:pt x="136" y="232"/>
                    <a:pt x="137" y="232"/>
                  </a:cubicBezTo>
                  <a:cubicBezTo>
                    <a:pt x="138" y="231"/>
                    <a:pt x="139" y="231"/>
                    <a:pt x="140" y="230"/>
                  </a:cubicBezTo>
                  <a:cubicBezTo>
                    <a:pt x="139" y="231"/>
                    <a:pt x="139" y="232"/>
                    <a:pt x="138" y="233"/>
                  </a:cubicBezTo>
                  <a:cubicBezTo>
                    <a:pt x="135" y="233"/>
                    <a:pt x="133" y="234"/>
                    <a:pt x="130" y="234"/>
                  </a:cubicBezTo>
                  <a:close/>
                  <a:moveTo>
                    <a:pt x="139" y="226"/>
                  </a:moveTo>
                  <a:cubicBezTo>
                    <a:pt x="139" y="226"/>
                    <a:pt x="139" y="227"/>
                    <a:pt x="139" y="227"/>
                  </a:cubicBezTo>
                  <a:cubicBezTo>
                    <a:pt x="138" y="227"/>
                    <a:pt x="137" y="227"/>
                    <a:pt x="136" y="227"/>
                  </a:cubicBezTo>
                  <a:cubicBezTo>
                    <a:pt x="137" y="227"/>
                    <a:pt x="137" y="227"/>
                    <a:pt x="137" y="227"/>
                  </a:cubicBezTo>
                  <a:cubicBezTo>
                    <a:pt x="139" y="226"/>
                    <a:pt x="140" y="225"/>
                    <a:pt x="142" y="224"/>
                  </a:cubicBezTo>
                  <a:cubicBezTo>
                    <a:pt x="141" y="225"/>
                    <a:pt x="140" y="225"/>
                    <a:pt x="139" y="226"/>
                  </a:cubicBezTo>
                  <a:close/>
                  <a:moveTo>
                    <a:pt x="143" y="229"/>
                  </a:moveTo>
                  <a:cubicBezTo>
                    <a:pt x="145" y="229"/>
                    <a:pt x="146" y="229"/>
                    <a:pt x="147" y="229"/>
                  </a:cubicBezTo>
                  <a:cubicBezTo>
                    <a:pt x="148" y="229"/>
                    <a:pt x="149" y="229"/>
                    <a:pt x="149" y="229"/>
                  </a:cubicBezTo>
                  <a:cubicBezTo>
                    <a:pt x="149" y="229"/>
                    <a:pt x="148" y="230"/>
                    <a:pt x="148" y="230"/>
                  </a:cubicBezTo>
                  <a:cubicBezTo>
                    <a:pt x="147" y="231"/>
                    <a:pt x="145" y="232"/>
                    <a:pt x="144" y="232"/>
                  </a:cubicBezTo>
                  <a:cubicBezTo>
                    <a:pt x="143" y="233"/>
                    <a:pt x="141" y="233"/>
                    <a:pt x="140" y="233"/>
                  </a:cubicBezTo>
                  <a:cubicBezTo>
                    <a:pt x="141" y="232"/>
                    <a:pt x="142" y="230"/>
                    <a:pt x="143" y="229"/>
                  </a:cubicBezTo>
                  <a:close/>
                  <a:moveTo>
                    <a:pt x="145" y="236"/>
                  </a:moveTo>
                  <a:cubicBezTo>
                    <a:pt x="149" y="235"/>
                    <a:pt x="153" y="234"/>
                    <a:pt x="158" y="234"/>
                  </a:cubicBezTo>
                  <a:cubicBezTo>
                    <a:pt x="157" y="234"/>
                    <a:pt x="157" y="234"/>
                    <a:pt x="157" y="235"/>
                  </a:cubicBezTo>
                  <a:cubicBezTo>
                    <a:pt x="152" y="235"/>
                    <a:pt x="148" y="236"/>
                    <a:pt x="144" y="236"/>
                  </a:cubicBezTo>
                  <a:cubicBezTo>
                    <a:pt x="144" y="236"/>
                    <a:pt x="145" y="236"/>
                    <a:pt x="145" y="236"/>
                  </a:cubicBezTo>
                  <a:close/>
                  <a:moveTo>
                    <a:pt x="157" y="231"/>
                  </a:moveTo>
                  <a:cubicBezTo>
                    <a:pt x="158" y="231"/>
                    <a:pt x="160" y="230"/>
                    <a:pt x="161" y="229"/>
                  </a:cubicBezTo>
                  <a:cubicBezTo>
                    <a:pt x="160" y="230"/>
                    <a:pt x="160" y="230"/>
                    <a:pt x="159" y="231"/>
                  </a:cubicBezTo>
                  <a:cubicBezTo>
                    <a:pt x="159" y="231"/>
                    <a:pt x="158" y="231"/>
                    <a:pt x="157" y="231"/>
                  </a:cubicBezTo>
                  <a:close/>
                  <a:moveTo>
                    <a:pt x="159" y="229"/>
                  </a:moveTo>
                  <a:cubicBezTo>
                    <a:pt x="161" y="227"/>
                    <a:pt x="164" y="225"/>
                    <a:pt x="166" y="223"/>
                  </a:cubicBezTo>
                  <a:cubicBezTo>
                    <a:pt x="166" y="224"/>
                    <a:pt x="165" y="225"/>
                    <a:pt x="164" y="226"/>
                  </a:cubicBezTo>
                  <a:cubicBezTo>
                    <a:pt x="162" y="227"/>
                    <a:pt x="161" y="228"/>
                    <a:pt x="159" y="229"/>
                  </a:cubicBezTo>
                  <a:close/>
                  <a:moveTo>
                    <a:pt x="165" y="227"/>
                  </a:moveTo>
                  <a:cubicBezTo>
                    <a:pt x="174" y="222"/>
                    <a:pt x="182" y="215"/>
                    <a:pt x="190" y="208"/>
                  </a:cubicBezTo>
                  <a:cubicBezTo>
                    <a:pt x="190" y="209"/>
                    <a:pt x="189" y="210"/>
                    <a:pt x="189" y="210"/>
                  </a:cubicBezTo>
                  <a:cubicBezTo>
                    <a:pt x="189" y="210"/>
                    <a:pt x="189" y="210"/>
                    <a:pt x="189" y="210"/>
                  </a:cubicBezTo>
                  <a:cubicBezTo>
                    <a:pt x="180" y="217"/>
                    <a:pt x="172" y="224"/>
                    <a:pt x="163" y="231"/>
                  </a:cubicBezTo>
                  <a:cubicBezTo>
                    <a:pt x="163" y="231"/>
                    <a:pt x="162" y="231"/>
                    <a:pt x="162" y="231"/>
                  </a:cubicBezTo>
                  <a:cubicBezTo>
                    <a:pt x="163" y="229"/>
                    <a:pt x="164" y="228"/>
                    <a:pt x="165" y="227"/>
                  </a:cubicBezTo>
                  <a:close/>
                  <a:moveTo>
                    <a:pt x="177" y="222"/>
                  </a:moveTo>
                  <a:cubicBezTo>
                    <a:pt x="175" y="224"/>
                    <a:pt x="172" y="226"/>
                    <a:pt x="170" y="229"/>
                  </a:cubicBezTo>
                  <a:cubicBezTo>
                    <a:pt x="169" y="229"/>
                    <a:pt x="168" y="230"/>
                    <a:pt x="168" y="230"/>
                  </a:cubicBezTo>
                  <a:cubicBezTo>
                    <a:pt x="167" y="230"/>
                    <a:pt x="167" y="230"/>
                    <a:pt x="167" y="230"/>
                  </a:cubicBezTo>
                  <a:cubicBezTo>
                    <a:pt x="170" y="227"/>
                    <a:pt x="174" y="224"/>
                    <a:pt x="177" y="222"/>
                  </a:cubicBezTo>
                  <a:close/>
                  <a:moveTo>
                    <a:pt x="185" y="218"/>
                  </a:moveTo>
                  <a:cubicBezTo>
                    <a:pt x="184" y="218"/>
                    <a:pt x="183" y="219"/>
                    <a:pt x="183" y="220"/>
                  </a:cubicBezTo>
                  <a:cubicBezTo>
                    <a:pt x="181" y="221"/>
                    <a:pt x="179" y="223"/>
                    <a:pt x="177" y="225"/>
                  </a:cubicBezTo>
                  <a:cubicBezTo>
                    <a:pt x="176" y="225"/>
                    <a:pt x="176" y="226"/>
                    <a:pt x="175" y="226"/>
                  </a:cubicBezTo>
                  <a:cubicBezTo>
                    <a:pt x="178" y="223"/>
                    <a:pt x="181" y="220"/>
                    <a:pt x="185" y="218"/>
                  </a:cubicBezTo>
                  <a:close/>
                  <a:moveTo>
                    <a:pt x="184" y="216"/>
                  </a:moveTo>
                  <a:cubicBezTo>
                    <a:pt x="186" y="215"/>
                    <a:pt x="188" y="213"/>
                    <a:pt x="190" y="212"/>
                  </a:cubicBezTo>
                  <a:cubicBezTo>
                    <a:pt x="190" y="212"/>
                    <a:pt x="190" y="212"/>
                    <a:pt x="190" y="212"/>
                  </a:cubicBezTo>
                  <a:cubicBezTo>
                    <a:pt x="191" y="211"/>
                    <a:pt x="191" y="211"/>
                    <a:pt x="192" y="210"/>
                  </a:cubicBezTo>
                  <a:cubicBezTo>
                    <a:pt x="192" y="211"/>
                    <a:pt x="192" y="211"/>
                    <a:pt x="191" y="211"/>
                  </a:cubicBezTo>
                  <a:cubicBezTo>
                    <a:pt x="189" y="213"/>
                    <a:pt x="186" y="215"/>
                    <a:pt x="184" y="216"/>
                  </a:cubicBezTo>
                  <a:close/>
                  <a:moveTo>
                    <a:pt x="192" y="212"/>
                  </a:moveTo>
                  <a:cubicBezTo>
                    <a:pt x="193" y="212"/>
                    <a:pt x="193" y="212"/>
                    <a:pt x="194" y="212"/>
                  </a:cubicBezTo>
                  <a:cubicBezTo>
                    <a:pt x="193" y="212"/>
                    <a:pt x="193" y="213"/>
                    <a:pt x="192" y="214"/>
                  </a:cubicBezTo>
                  <a:cubicBezTo>
                    <a:pt x="191" y="215"/>
                    <a:pt x="189" y="217"/>
                    <a:pt x="187" y="218"/>
                  </a:cubicBezTo>
                  <a:cubicBezTo>
                    <a:pt x="189" y="216"/>
                    <a:pt x="191" y="214"/>
                    <a:pt x="192" y="212"/>
                  </a:cubicBezTo>
                  <a:close/>
                  <a:moveTo>
                    <a:pt x="193" y="207"/>
                  </a:moveTo>
                  <a:cubicBezTo>
                    <a:pt x="194" y="206"/>
                    <a:pt x="194" y="205"/>
                    <a:pt x="195" y="204"/>
                  </a:cubicBezTo>
                  <a:cubicBezTo>
                    <a:pt x="197" y="202"/>
                    <a:pt x="199" y="201"/>
                    <a:pt x="201" y="199"/>
                  </a:cubicBezTo>
                  <a:cubicBezTo>
                    <a:pt x="202" y="198"/>
                    <a:pt x="202" y="198"/>
                    <a:pt x="203" y="197"/>
                  </a:cubicBezTo>
                  <a:cubicBezTo>
                    <a:pt x="203" y="198"/>
                    <a:pt x="202" y="199"/>
                    <a:pt x="201" y="200"/>
                  </a:cubicBezTo>
                  <a:cubicBezTo>
                    <a:pt x="198" y="203"/>
                    <a:pt x="196" y="205"/>
                    <a:pt x="193" y="207"/>
                  </a:cubicBezTo>
                  <a:close/>
                  <a:moveTo>
                    <a:pt x="206" y="192"/>
                  </a:moveTo>
                  <a:cubicBezTo>
                    <a:pt x="204" y="194"/>
                    <a:pt x="202" y="196"/>
                    <a:pt x="199" y="197"/>
                  </a:cubicBezTo>
                  <a:cubicBezTo>
                    <a:pt x="201" y="195"/>
                    <a:pt x="202" y="193"/>
                    <a:pt x="204" y="191"/>
                  </a:cubicBezTo>
                  <a:cubicBezTo>
                    <a:pt x="210" y="184"/>
                    <a:pt x="216" y="177"/>
                    <a:pt x="223" y="171"/>
                  </a:cubicBezTo>
                  <a:cubicBezTo>
                    <a:pt x="223" y="171"/>
                    <a:pt x="223" y="171"/>
                    <a:pt x="223" y="171"/>
                  </a:cubicBezTo>
                  <a:cubicBezTo>
                    <a:pt x="220" y="174"/>
                    <a:pt x="218" y="177"/>
                    <a:pt x="216" y="179"/>
                  </a:cubicBezTo>
                  <a:cubicBezTo>
                    <a:pt x="213" y="183"/>
                    <a:pt x="209" y="188"/>
                    <a:pt x="206" y="192"/>
                  </a:cubicBezTo>
                  <a:close/>
                  <a:moveTo>
                    <a:pt x="220" y="144"/>
                  </a:moveTo>
                  <a:cubicBezTo>
                    <a:pt x="220" y="146"/>
                    <a:pt x="219" y="148"/>
                    <a:pt x="219" y="150"/>
                  </a:cubicBezTo>
                  <a:cubicBezTo>
                    <a:pt x="219" y="150"/>
                    <a:pt x="219" y="150"/>
                    <a:pt x="219" y="150"/>
                  </a:cubicBezTo>
                  <a:cubicBezTo>
                    <a:pt x="221" y="144"/>
                    <a:pt x="222" y="137"/>
                    <a:pt x="224" y="131"/>
                  </a:cubicBezTo>
                  <a:cubicBezTo>
                    <a:pt x="223" y="133"/>
                    <a:pt x="223" y="134"/>
                    <a:pt x="223" y="136"/>
                  </a:cubicBezTo>
                  <a:cubicBezTo>
                    <a:pt x="222" y="139"/>
                    <a:pt x="221" y="142"/>
                    <a:pt x="220" y="144"/>
                  </a:cubicBezTo>
                  <a:close/>
                  <a:moveTo>
                    <a:pt x="223" y="102"/>
                  </a:moveTo>
                  <a:cubicBezTo>
                    <a:pt x="223" y="102"/>
                    <a:pt x="223" y="101"/>
                    <a:pt x="223" y="101"/>
                  </a:cubicBezTo>
                  <a:cubicBezTo>
                    <a:pt x="224" y="101"/>
                    <a:pt x="224" y="100"/>
                    <a:pt x="225" y="100"/>
                  </a:cubicBezTo>
                  <a:cubicBezTo>
                    <a:pt x="225" y="100"/>
                    <a:pt x="225" y="101"/>
                    <a:pt x="225" y="101"/>
                  </a:cubicBezTo>
                  <a:cubicBezTo>
                    <a:pt x="225" y="101"/>
                    <a:pt x="224" y="102"/>
                    <a:pt x="223" y="102"/>
                  </a:cubicBezTo>
                  <a:close/>
                  <a:moveTo>
                    <a:pt x="226" y="103"/>
                  </a:moveTo>
                  <a:cubicBezTo>
                    <a:pt x="226" y="103"/>
                    <a:pt x="227" y="104"/>
                    <a:pt x="227" y="104"/>
                  </a:cubicBezTo>
                  <a:cubicBezTo>
                    <a:pt x="227" y="104"/>
                    <a:pt x="227" y="104"/>
                    <a:pt x="227" y="104"/>
                  </a:cubicBezTo>
                  <a:cubicBezTo>
                    <a:pt x="226" y="105"/>
                    <a:pt x="225" y="105"/>
                    <a:pt x="224" y="105"/>
                  </a:cubicBezTo>
                  <a:cubicBezTo>
                    <a:pt x="224" y="105"/>
                    <a:pt x="224" y="105"/>
                    <a:pt x="224" y="104"/>
                  </a:cubicBezTo>
                  <a:cubicBezTo>
                    <a:pt x="224" y="104"/>
                    <a:pt x="225" y="103"/>
                    <a:pt x="226" y="103"/>
                  </a:cubicBezTo>
                  <a:close/>
                  <a:moveTo>
                    <a:pt x="226" y="151"/>
                  </a:moveTo>
                  <a:cubicBezTo>
                    <a:pt x="226" y="151"/>
                    <a:pt x="225" y="152"/>
                    <a:pt x="225" y="152"/>
                  </a:cubicBezTo>
                  <a:cubicBezTo>
                    <a:pt x="225" y="152"/>
                    <a:pt x="225" y="153"/>
                    <a:pt x="225" y="153"/>
                  </a:cubicBezTo>
                  <a:cubicBezTo>
                    <a:pt x="225" y="152"/>
                    <a:pt x="225" y="151"/>
                    <a:pt x="226" y="151"/>
                  </a:cubicBezTo>
                  <a:close/>
                  <a:moveTo>
                    <a:pt x="224" y="151"/>
                  </a:moveTo>
                  <a:cubicBezTo>
                    <a:pt x="224" y="146"/>
                    <a:pt x="225" y="140"/>
                    <a:pt x="225" y="135"/>
                  </a:cubicBezTo>
                  <a:cubicBezTo>
                    <a:pt x="225" y="135"/>
                    <a:pt x="225" y="135"/>
                    <a:pt x="226" y="135"/>
                  </a:cubicBezTo>
                  <a:cubicBezTo>
                    <a:pt x="226" y="138"/>
                    <a:pt x="226" y="142"/>
                    <a:pt x="226" y="145"/>
                  </a:cubicBezTo>
                  <a:cubicBezTo>
                    <a:pt x="225" y="147"/>
                    <a:pt x="225" y="149"/>
                    <a:pt x="224" y="151"/>
                  </a:cubicBezTo>
                  <a:close/>
                  <a:moveTo>
                    <a:pt x="226" y="158"/>
                  </a:moveTo>
                  <a:cubicBezTo>
                    <a:pt x="226" y="157"/>
                    <a:pt x="227" y="157"/>
                    <a:pt x="227" y="156"/>
                  </a:cubicBezTo>
                  <a:cubicBezTo>
                    <a:pt x="227" y="157"/>
                    <a:pt x="227" y="157"/>
                    <a:pt x="227" y="158"/>
                  </a:cubicBezTo>
                  <a:cubicBezTo>
                    <a:pt x="226" y="159"/>
                    <a:pt x="226" y="159"/>
                    <a:pt x="225" y="160"/>
                  </a:cubicBezTo>
                  <a:cubicBezTo>
                    <a:pt x="226" y="159"/>
                    <a:pt x="226" y="159"/>
                    <a:pt x="226" y="158"/>
                  </a:cubicBezTo>
                  <a:close/>
                  <a:moveTo>
                    <a:pt x="226" y="123"/>
                  </a:moveTo>
                  <a:cubicBezTo>
                    <a:pt x="226" y="122"/>
                    <a:pt x="226" y="121"/>
                    <a:pt x="226" y="119"/>
                  </a:cubicBezTo>
                  <a:cubicBezTo>
                    <a:pt x="226" y="119"/>
                    <a:pt x="226" y="119"/>
                    <a:pt x="226" y="119"/>
                  </a:cubicBezTo>
                  <a:cubicBezTo>
                    <a:pt x="227" y="124"/>
                    <a:pt x="227" y="129"/>
                    <a:pt x="227" y="135"/>
                  </a:cubicBezTo>
                  <a:cubicBezTo>
                    <a:pt x="227" y="131"/>
                    <a:pt x="226" y="127"/>
                    <a:pt x="226" y="123"/>
                  </a:cubicBezTo>
                  <a:close/>
                  <a:moveTo>
                    <a:pt x="224" y="164"/>
                  </a:moveTo>
                  <a:cubicBezTo>
                    <a:pt x="225" y="163"/>
                    <a:pt x="226" y="162"/>
                    <a:pt x="227" y="161"/>
                  </a:cubicBezTo>
                  <a:cubicBezTo>
                    <a:pt x="227" y="162"/>
                    <a:pt x="227" y="162"/>
                    <a:pt x="227" y="162"/>
                  </a:cubicBezTo>
                  <a:cubicBezTo>
                    <a:pt x="226" y="163"/>
                    <a:pt x="225" y="164"/>
                    <a:pt x="224" y="165"/>
                  </a:cubicBezTo>
                  <a:cubicBezTo>
                    <a:pt x="224" y="164"/>
                    <a:pt x="224" y="164"/>
                    <a:pt x="224" y="164"/>
                  </a:cubicBezTo>
                  <a:close/>
                  <a:moveTo>
                    <a:pt x="227" y="169"/>
                  </a:moveTo>
                  <a:cubicBezTo>
                    <a:pt x="227" y="168"/>
                    <a:pt x="228" y="167"/>
                    <a:pt x="228" y="167"/>
                  </a:cubicBezTo>
                  <a:cubicBezTo>
                    <a:pt x="227" y="168"/>
                    <a:pt x="226" y="170"/>
                    <a:pt x="225" y="171"/>
                  </a:cubicBezTo>
                  <a:cubicBezTo>
                    <a:pt x="225" y="171"/>
                    <a:pt x="225" y="171"/>
                    <a:pt x="225" y="171"/>
                  </a:cubicBezTo>
                  <a:cubicBezTo>
                    <a:pt x="226" y="171"/>
                    <a:pt x="226" y="170"/>
                    <a:pt x="227" y="169"/>
                  </a:cubicBezTo>
                  <a:close/>
                  <a:moveTo>
                    <a:pt x="228" y="123"/>
                  </a:moveTo>
                  <a:cubicBezTo>
                    <a:pt x="228" y="121"/>
                    <a:pt x="228" y="119"/>
                    <a:pt x="228" y="117"/>
                  </a:cubicBezTo>
                  <a:cubicBezTo>
                    <a:pt x="228" y="116"/>
                    <a:pt x="228" y="116"/>
                    <a:pt x="229" y="115"/>
                  </a:cubicBezTo>
                  <a:cubicBezTo>
                    <a:pt x="228" y="118"/>
                    <a:pt x="228" y="121"/>
                    <a:pt x="228" y="123"/>
                  </a:cubicBezTo>
                  <a:close/>
                  <a:moveTo>
                    <a:pt x="227" y="112"/>
                  </a:moveTo>
                  <a:cubicBezTo>
                    <a:pt x="227" y="111"/>
                    <a:pt x="227" y="111"/>
                    <a:pt x="226" y="110"/>
                  </a:cubicBezTo>
                  <a:cubicBezTo>
                    <a:pt x="227" y="110"/>
                    <a:pt x="228" y="109"/>
                    <a:pt x="229" y="108"/>
                  </a:cubicBezTo>
                  <a:cubicBezTo>
                    <a:pt x="229" y="109"/>
                    <a:pt x="229" y="109"/>
                    <a:pt x="229" y="109"/>
                  </a:cubicBezTo>
                  <a:cubicBezTo>
                    <a:pt x="228" y="110"/>
                    <a:pt x="227" y="111"/>
                    <a:pt x="227" y="112"/>
                  </a:cubicBezTo>
                  <a:close/>
                  <a:moveTo>
                    <a:pt x="232" y="108"/>
                  </a:moveTo>
                  <a:cubicBezTo>
                    <a:pt x="232" y="108"/>
                    <a:pt x="232" y="107"/>
                    <a:pt x="232" y="107"/>
                  </a:cubicBezTo>
                  <a:cubicBezTo>
                    <a:pt x="232" y="106"/>
                    <a:pt x="232" y="106"/>
                    <a:pt x="233" y="105"/>
                  </a:cubicBezTo>
                  <a:cubicBezTo>
                    <a:pt x="233" y="108"/>
                    <a:pt x="234" y="111"/>
                    <a:pt x="235" y="114"/>
                  </a:cubicBezTo>
                  <a:cubicBezTo>
                    <a:pt x="235" y="114"/>
                    <a:pt x="235" y="114"/>
                    <a:pt x="235" y="115"/>
                  </a:cubicBezTo>
                  <a:cubicBezTo>
                    <a:pt x="234" y="112"/>
                    <a:pt x="233" y="110"/>
                    <a:pt x="232" y="108"/>
                  </a:cubicBezTo>
                  <a:close/>
                  <a:moveTo>
                    <a:pt x="234" y="103"/>
                  </a:moveTo>
                  <a:cubicBezTo>
                    <a:pt x="234" y="103"/>
                    <a:pt x="234" y="103"/>
                    <a:pt x="233" y="103"/>
                  </a:cubicBezTo>
                  <a:cubicBezTo>
                    <a:pt x="232" y="97"/>
                    <a:pt x="230" y="92"/>
                    <a:pt x="229" y="87"/>
                  </a:cubicBezTo>
                  <a:cubicBezTo>
                    <a:pt x="230" y="89"/>
                    <a:pt x="231" y="90"/>
                    <a:pt x="231" y="92"/>
                  </a:cubicBezTo>
                  <a:cubicBezTo>
                    <a:pt x="233" y="97"/>
                    <a:pt x="234" y="102"/>
                    <a:pt x="235" y="107"/>
                  </a:cubicBezTo>
                  <a:cubicBezTo>
                    <a:pt x="235" y="106"/>
                    <a:pt x="234" y="105"/>
                    <a:pt x="234" y="103"/>
                  </a:cubicBezTo>
                  <a:close/>
                  <a:moveTo>
                    <a:pt x="229" y="69"/>
                  </a:moveTo>
                  <a:cubicBezTo>
                    <a:pt x="230" y="69"/>
                    <a:pt x="230" y="69"/>
                    <a:pt x="230" y="70"/>
                  </a:cubicBezTo>
                  <a:cubicBezTo>
                    <a:pt x="231" y="71"/>
                    <a:pt x="231" y="72"/>
                    <a:pt x="232" y="72"/>
                  </a:cubicBezTo>
                  <a:cubicBezTo>
                    <a:pt x="231" y="72"/>
                    <a:pt x="231" y="72"/>
                    <a:pt x="231" y="72"/>
                  </a:cubicBezTo>
                  <a:cubicBezTo>
                    <a:pt x="231" y="72"/>
                    <a:pt x="231" y="72"/>
                    <a:pt x="231" y="71"/>
                  </a:cubicBezTo>
                  <a:cubicBezTo>
                    <a:pt x="230" y="71"/>
                    <a:pt x="230" y="71"/>
                    <a:pt x="230" y="71"/>
                  </a:cubicBezTo>
                  <a:cubicBezTo>
                    <a:pt x="230" y="71"/>
                    <a:pt x="230" y="71"/>
                    <a:pt x="230" y="71"/>
                  </a:cubicBezTo>
                  <a:cubicBezTo>
                    <a:pt x="230" y="70"/>
                    <a:pt x="229" y="69"/>
                    <a:pt x="229" y="69"/>
                  </a:cubicBezTo>
                  <a:close/>
                  <a:moveTo>
                    <a:pt x="233" y="86"/>
                  </a:moveTo>
                  <a:cubicBezTo>
                    <a:pt x="233" y="86"/>
                    <a:pt x="233" y="86"/>
                    <a:pt x="233" y="86"/>
                  </a:cubicBezTo>
                  <a:cubicBezTo>
                    <a:pt x="233" y="87"/>
                    <a:pt x="234" y="88"/>
                    <a:pt x="234" y="88"/>
                  </a:cubicBezTo>
                  <a:cubicBezTo>
                    <a:pt x="234" y="88"/>
                    <a:pt x="233" y="87"/>
                    <a:pt x="233" y="86"/>
                  </a:cubicBezTo>
                  <a:close/>
                  <a:moveTo>
                    <a:pt x="232" y="69"/>
                  </a:moveTo>
                  <a:cubicBezTo>
                    <a:pt x="231" y="68"/>
                    <a:pt x="231" y="68"/>
                    <a:pt x="231" y="67"/>
                  </a:cubicBezTo>
                  <a:cubicBezTo>
                    <a:pt x="232" y="69"/>
                    <a:pt x="233" y="70"/>
                    <a:pt x="235" y="71"/>
                  </a:cubicBezTo>
                  <a:cubicBezTo>
                    <a:pt x="235" y="72"/>
                    <a:pt x="235" y="73"/>
                    <a:pt x="236" y="74"/>
                  </a:cubicBezTo>
                  <a:cubicBezTo>
                    <a:pt x="236" y="74"/>
                    <a:pt x="236" y="74"/>
                    <a:pt x="237" y="74"/>
                  </a:cubicBezTo>
                  <a:cubicBezTo>
                    <a:pt x="237" y="75"/>
                    <a:pt x="237" y="75"/>
                    <a:pt x="237" y="76"/>
                  </a:cubicBezTo>
                  <a:cubicBezTo>
                    <a:pt x="235" y="73"/>
                    <a:pt x="234" y="71"/>
                    <a:pt x="232" y="69"/>
                  </a:cubicBezTo>
                  <a:close/>
                  <a:moveTo>
                    <a:pt x="226" y="55"/>
                  </a:moveTo>
                  <a:cubicBezTo>
                    <a:pt x="225" y="54"/>
                    <a:pt x="225" y="53"/>
                    <a:pt x="224" y="52"/>
                  </a:cubicBezTo>
                  <a:cubicBezTo>
                    <a:pt x="224" y="51"/>
                    <a:pt x="223" y="50"/>
                    <a:pt x="223" y="50"/>
                  </a:cubicBezTo>
                  <a:cubicBezTo>
                    <a:pt x="224" y="51"/>
                    <a:pt x="225" y="52"/>
                    <a:pt x="226" y="53"/>
                  </a:cubicBezTo>
                  <a:cubicBezTo>
                    <a:pt x="226" y="53"/>
                    <a:pt x="226" y="54"/>
                    <a:pt x="226" y="55"/>
                  </a:cubicBezTo>
                  <a:close/>
                  <a:moveTo>
                    <a:pt x="223" y="54"/>
                  </a:moveTo>
                  <a:cubicBezTo>
                    <a:pt x="225" y="56"/>
                    <a:pt x="226" y="59"/>
                    <a:pt x="228" y="62"/>
                  </a:cubicBezTo>
                  <a:cubicBezTo>
                    <a:pt x="226" y="60"/>
                    <a:pt x="224" y="58"/>
                    <a:pt x="223" y="56"/>
                  </a:cubicBezTo>
                  <a:cubicBezTo>
                    <a:pt x="223" y="56"/>
                    <a:pt x="224" y="56"/>
                    <a:pt x="223" y="56"/>
                  </a:cubicBezTo>
                  <a:cubicBezTo>
                    <a:pt x="223" y="55"/>
                    <a:pt x="223" y="54"/>
                    <a:pt x="223" y="54"/>
                  </a:cubicBezTo>
                  <a:close/>
                  <a:moveTo>
                    <a:pt x="228" y="65"/>
                  </a:moveTo>
                  <a:cubicBezTo>
                    <a:pt x="227" y="66"/>
                    <a:pt x="227" y="66"/>
                    <a:pt x="227" y="66"/>
                  </a:cubicBezTo>
                  <a:cubicBezTo>
                    <a:pt x="227" y="68"/>
                    <a:pt x="228" y="70"/>
                    <a:pt x="228" y="71"/>
                  </a:cubicBezTo>
                  <a:cubicBezTo>
                    <a:pt x="228" y="71"/>
                    <a:pt x="228" y="72"/>
                    <a:pt x="228" y="72"/>
                  </a:cubicBezTo>
                  <a:cubicBezTo>
                    <a:pt x="227" y="70"/>
                    <a:pt x="226" y="68"/>
                    <a:pt x="225" y="66"/>
                  </a:cubicBezTo>
                  <a:cubicBezTo>
                    <a:pt x="225" y="65"/>
                    <a:pt x="224" y="65"/>
                    <a:pt x="224" y="65"/>
                  </a:cubicBezTo>
                  <a:cubicBezTo>
                    <a:pt x="223" y="64"/>
                    <a:pt x="222" y="62"/>
                    <a:pt x="222" y="61"/>
                  </a:cubicBezTo>
                  <a:cubicBezTo>
                    <a:pt x="222" y="61"/>
                    <a:pt x="223" y="60"/>
                    <a:pt x="222" y="60"/>
                  </a:cubicBezTo>
                  <a:cubicBezTo>
                    <a:pt x="221" y="58"/>
                    <a:pt x="220" y="57"/>
                    <a:pt x="218" y="55"/>
                  </a:cubicBezTo>
                  <a:cubicBezTo>
                    <a:pt x="218" y="55"/>
                    <a:pt x="218" y="54"/>
                    <a:pt x="217" y="53"/>
                  </a:cubicBezTo>
                  <a:cubicBezTo>
                    <a:pt x="221" y="57"/>
                    <a:pt x="225" y="61"/>
                    <a:pt x="228" y="65"/>
                  </a:cubicBezTo>
                  <a:close/>
                  <a:moveTo>
                    <a:pt x="214" y="48"/>
                  </a:moveTo>
                  <a:cubicBezTo>
                    <a:pt x="213" y="47"/>
                    <a:pt x="212" y="45"/>
                    <a:pt x="211" y="44"/>
                  </a:cubicBezTo>
                  <a:cubicBezTo>
                    <a:pt x="214" y="46"/>
                    <a:pt x="216" y="47"/>
                    <a:pt x="218" y="49"/>
                  </a:cubicBezTo>
                  <a:cubicBezTo>
                    <a:pt x="219" y="51"/>
                    <a:pt x="220" y="53"/>
                    <a:pt x="221" y="54"/>
                  </a:cubicBezTo>
                  <a:cubicBezTo>
                    <a:pt x="219" y="52"/>
                    <a:pt x="216" y="50"/>
                    <a:pt x="214" y="48"/>
                  </a:cubicBezTo>
                  <a:close/>
                  <a:moveTo>
                    <a:pt x="211" y="42"/>
                  </a:moveTo>
                  <a:cubicBezTo>
                    <a:pt x="211" y="41"/>
                    <a:pt x="211" y="41"/>
                    <a:pt x="210" y="41"/>
                  </a:cubicBezTo>
                  <a:cubicBezTo>
                    <a:pt x="210" y="41"/>
                    <a:pt x="210" y="41"/>
                    <a:pt x="210" y="41"/>
                  </a:cubicBezTo>
                  <a:cubicBezTo>
                    <a:pt x="212" y="42"/>
                    <a:pt x="214" y="43"/>
                    <a:pt x="215" y="45"/>
                  </a:cubicBezTo>
                  <a:cubicBezTo>
                    <a:pt x="214" y="44"/>
                    <a:pt x="212" y="43"/>
                    <a:pt x="211" y="42"/>
                  </a:cubicBezTo>
                  <a:close/>
                  <a:moveTo>
                    <a:pt x="210" y="47"/>
                  </a:moveTo>
                  <a:cubicBezTo>
                    <a:pt x="211" y="48"/>
                    <a:pt x="211" y="48"/>
                    <a:pt x="211" y="49"/>
                  </a:cubicBezTo>
                  <a:cubicBezTo>
                    <a:pt x="210" y="47"/>
                    <a:pt x="208" y="45"/>
                    <a:pt x="206" y="43"/>
                  </a:cubicBezTo>
                  <a:cubicBezTo>
                    <a:pt x="207" y="44"/>
                    <a:pt x="209" y="46"/>
                    <a:pt x="210" y="47"/>
                  </a:cubicBezTo>
                  <a:close/>
                  <a:moveTo>
                    <a:pt x="208" y="40"/>
                  </a:moveTo>
                  <a:cubicBezTo>
                    <a:pt x="207" y="39"/>
                    <a:pt x="206" y="38"/>
                    <a:pt x="206" y="37"/>
                  </a:cubicBezTo>
                  <a:cubicBezTo>
                    <a:pt x="206" y="38"/>
                    <a:pt x="207" y="38"/>
                    <a:pt x="208" y="39"/>
                  </a:cubicBezTo>
                  <a:cubicBezTo>
                    <a:pt x="208" y="39"/>
                    <a:pt x="208" y="39"/>
                    <a:pt x="208" y="40"/>
                  </a:cubicBezTo>
                  <a:cubicBezTo>
                    <a:pt x="208" y="40"/>
                    <a:pt x="208" y="40"/>
                    <a:pt x="208" y="40"/>
                  </a:cubicBezTo>
                  <a:close/>
                  <a:moveTo>
                    <a:pt x="207" y="42"/>
                  </a:moveTo>
                  <a:cubicBezTo>
                    <a:pt x="205" y="40"/>
                    <a:pt x="202" y="39"/>
                    <a:pt x="200" y="37"/>
                  </a:cubicBezTo>
                  <a:cubicBezTo>
                    <a:pt x="200" y="37"/>
                    <a:pt x="200" y="37"/>
                    <a:pt x="201" y="37"/>
                  </a:cubicBezTo>
                  <a:cubicBezTo>
                    <a:pt x="201" y="37"/>
                    <a:pt x="202" y="36"/>
                    <a:pt x="201" y="36"/>
                  </a:cubicBezTo>
                  <a:cubicBezTo>
                    <a:pt x="201" y="36"/>
                    <a:pt x="201" y="36"/>
                    <a:pt x="201" y="36"/>
                  </a:cubicBezTo>
                  <a:cubicBezTo>
                    <a:pt x="202" y="36"/>
                    <a:pt x="202" y="36"/>
                    <a:pt x="203" y="36"/>
                  </a:cubicBezTo>
                  <a:cubicBezTo>
                    <a:pt x="204" y="38"/>
                    <a:pt x="206" y="40"/>
                    <a:pt x="207" y="42"/>
                  </a:cubicBezTo>
                  <a:close/>
                  <a:moveTo>
                    <a:pt x="202" y="34"/>
                  </a:moveTo>
                  <a:cubicBezTo>
                    <a:pt x="201" y="34"/>
                    <a:pt x="201" y="34"/>
                    <a:pt x="200" y="34"/>
                  </a:cubicBezTo>
                  <a:cubicBezTo>
                    <a:pt x="198" y="32"/>
                    <a:pt x="196" y="30"/>
                    <a:pt x="194" y="28"/>
                  </a:cubicBezTo>
                  <a:cubicBezTo>
                    <a:pt x="197" y="29"/>
                    <a:pt x="200" y="31"/>
                    <a:pt x="202" y="33"/>
                  </a:cubicBezTo>
                  <a:cubicBezTo>
                    <a:pt x="202" y="33"/>
                    <a:pt x="201" y="34"/>
                    <a:pt x="202" y="34"/>
                  </a:cubicBezTo>
                  <a:close/>
                  <a:moveTo>
                    <a:pt x="194" y="32"/>
                  </a:moveTo>
                  <a:cubicBezTo>
                    <a:pt x="195" y="32"/>
                    <a:pt x="195" y="32"/>
                    <a:pt x="195" y="32"/>
                  </a:cubicBezTo>
                  <a:cubicBezTo>
                    <a:pt x="196" y="33"/>
                    <a:pt x="197" y="34"/>
                    <a:pt x="198" y="35"/>
                  </a:cubicBezTo>
                  <a:cubicBezTo>
                    <a:pt x="198" y="35"/>
                    <a:pt x="198" y="35"/>
                    <a:pt x="198" y="35"/>
                  </a:cubicBezTo>
                  <a:cubicBezTo>
                    <a:pt x="197" y="35"/>
                    <a:pt x="196" y="34"/>
                    <a:pt x="195" y="34"/>
                  </a:cubicBezTo>
                  <a:cubicBezTo>
                    <a:pt x="193" y="33"/>
                    <a:pt x="191" y="31"/>
                    <a:pt x="189" y="29"/>
                  </a:cubicBezTo>
                  <a:cubicBezTo>
                    <a:pt x="190" y="29"/>
                    <a:pt x="190" y="29"/>
                    <a:pt x="190" y="29"/>
                  </a:cubicBezTo>
                  <a:cubicBezTo>
                    <a:pt x="191" y="30"/>
                    <a:pt x="193" y="31"/>
                    <a:pt x="194" y="32"/>
                  </a:cubicBezTo>
                  <a:close/>
                  <a:moveTo>
                    <a:pt x="192" y="33"/>
                  </a:moveTo>
                  <a:cubicBezTo>
                    <a:pt x="191" y="33"/>
                    <a:pt x="191" y="33"/>
                    <a:pt x="190" y="33"/>
                  </a:cubicBezTo>
                  <a:cubicBezTo>
                    <a:pt x="190" y="32"/>
                    <a:pt x="190" y="33"/>
                    <a:pt x="190" y="33"/>
                  </a:cubicBezTo>
                  <a:cubicBezTo>
                    <a:pt x="191" y="34"/>
                    <a:pt x="193" y="35"/>
                    <a:pt x="195" y="36"/>
                  </a:cubicBezTo>
                  <a:cubicBezTo>
                    <a:pt x="195" y="36"/>
                    <a:pt x="196" y="36"/>
                    <a:pt x="196" y="37"/>
                  </a:cubicBezTo>
                  <a:cubicBezTo>
                    <a:pt x="196" y="37"/>
                    <a:pt x="196" y="37"/>
                    <a:pt x="196" y="37"/>
                  </a:cubicBezTo>
                  <a:cubicBezTo>
                    <a:pt x="198" y="38"/>
                    <a:pt x="200" y="40"/>
                    <a:pt x="201" y="41"/>
                  </a:cubicBezTo>
                  <a:cubicBezTo>
                    <a:pt x="203" y="43"/>
                    <a:pt x="204" y="44"/>
                    <a:pt x="205" y="46"/>
                  </a:cubicBezTo>
                  <a:cubicBezTo>
                    <a:pt x="202" y="42"/>
                    <a:pt x="197" y="39"/>
                    <a:pt x="193" y="36"/>
                  </a:cubicBezTo>
                  <a:cubicBezTo>
                    <a:pt x="193" y="36"/>
                    <a:pt x="193" y="35"/>
                    <a:pt x="192" y="35"/>
                  </a:cubicBezTo>
                  <a:cubicBezTo>
                    <a:pt x="191" y="35"/>
                    <a:pt x="191" y="35"/>
                    <a:pt x="191" y="35"/>
                  </a:cubicBezTo>
                  <a:cubicBezTo>
                    <a:pt x="190" y="34"/>
                    <a:pt x="188" y="34"/>
                    <a:pt x="187" y="33"/>
                  </a:cubicBezTo>
                  <a:cubicBezTo>
                    <a:pt x="187" y="33"/>
                    <a:pt x="186" y="34"/>
                    <a:pt x="187" y="34"/>
                  </a:cubicBezTo>
                  <a:cubicBezTo>
                    <a:pt x="187" y="34"/>
                    <a:pt x="187" y="34"/>
                    <a:pt x="187" y="35"/>
                  </a:cubicBezTo>
                  <a:cubicBezTo>
                    <a:pt x="184" y="35"/>
                    <a:pt x="180" y="35"/>
                    <a:pt x="177" y="36"/>
                  </a:cubicBezTo>
                  <a:cubicBezTo>
                    <a:pt x="178" y="35"/>
                    <a:pt x="180" y="35"/>
                    <a:pt x="181" y="34"/>
                  </a:cubicBezTo>
                  <a:cubicBezTo>
                    <a:pt x="182" y="34"/>
                    <a:pt x="182" y="33"/>
                    <a:pt x="181" y="33"/>
                  </a:cubicBezTo>
                  <a:cubicBezTo>
                    <a:pt x="180" y="33"/>
                    <a:pt x="179" y="32"/>
                    <a:pt x="178" y="32"/>
                  </a:cubicBezTo>
                  <a:cubicBezTo>
                    <a:pt x="179" y="32"/>
                    <a:pt x="179" y="31"/>
                    <a:pt x="178" y="31"/>
                  </a:cubicBezTo>
                  <a:cubicBezTo>
                    <a:pt x="176" y="30"/>
                    <a:pt x="173" y="29"/>
                    <a:pt x="170" y="28"/>
                  </a:cubicBezTo>
                  <a:cubicBezTo>
                    <a:pt x="170" y="27"/>
                    <a:pt x="170" y="27"/>
                    <a:pt x="170" y="27"/>
                  </a:cubicBezTo>
                  <a:cubicBezTo>
                    <a:pt x="168" y="26"/>
                    <a:pt x="166" y="26"/>
                    <a:pt x="164" y="25"/>
                  </a:cubicBezTo>
                  <a:cubicBezTo>
                    <a:pt x="164" y="25"/>
                    <a:pt x="165" y="24"/>
                    <a:pt x="166" y="23"/>
                  </a:cubicBezTo>
                  <a:cubicBezTo>
                    <a:pt x="166" y="23"/>
                    <a:pt x="166" y="23"/>
                    <a:pt x="166" y="23"/>
                  </a:cubicBezTo>
                  <a:cubicBezTo>
                    <a:pt x="173" y="26"/>
                    <a:pt x="180" y="29"/>
                    <a:pt x="186" y="32"/>
                  </a:cubicBezTo>
                  <a:cubicBezTo>
                    <a:pt x="187" y="32"/>
                    <a:pt x="188" y="31"/>
                    <a:pt x="187" y="30"/>
                  </a:cubicBezTo>
                  <a:cubicBezTo>
                    <a:pt x="186" y="30"/>
                    <a:pt x="185" y="29"/>
                    <a:pt x="184" y="28"/>
                  </a:cubicBezTo>
                  <a:cubicBezTo>
                    <a:pt x="185" y="29"/>
                    <a:pt x="186" y="29"/>
                    <a:pt x="187" y="29"/>
                  </a:cubicBezTo>
                  <a:cubicBezTo>
                    <a:pt x="189" y="30"/>
                    <a:pt x="190" y="32"/>
                    <a:pt x="192" y="33"/>
                  </a:cubicBezTo>
                  <a:close/>
                  <a:moveTo>
                    <a:pt x="167" y="17"/>
                  </a:moveTo>
                  <a:cubicBezTo>
                    <a:pt x="165" y="15"/>
                    <a:pt x="162" y="14"/>
                    <a:pt x="160" y="12"/>
                  </a:cubicBezTo>
                  <a:cubicBezTo>
                    <a:pt x="160" y="12"/>
                    <a:pt x="160" y="12"/>
                    <a:pt x="161" y="12"/>
                  </a:cubicBezTo>
                  <a:cubicBezTo>
                    <a:pt x="161" y="12"/>
                    <a:pt x="161" y="12"/>
                    <a:pt x="161" y="12"/>
                  </a:cubicBezTo>
                  <a:cubicBezTo>
                    <a:pt x="164" y="12"/>
                    <a:pt x="166" y="14"/>
                    <a:pt x="169" y="15"/>
                  </a:cubicBezTo>
                  <a:cubicBezTo>
                    <a:pt x="174" y="18"/>
                    <a:pt x="180" y="23"/>
                    <a:pt x="185" y="26"/>
                  </a:cubicBezTo>
                  <a:cubicBezTo>
                    <a:pt x="179" y="23"/>
                    <a:pt x="173" y="20"/>
                    <a:pt x="167" y="17"/>
                  </a:cubicBezTo>
                  <a:close/>
                  <a:moveTo>
                    <a:pt x="172" y="13"/>
                  </a:moveTo>
                  <a:cubicBezTo>
                    <a:pt x="171" y="13"/>
                    <a:pt x="169" y="12"/>
                    <a:pt x="168" y="11"/>
                  </a:cubicBezTo>
                  <a:cubicBezTo>
                    <a:pt x="169" y="12"/>
                    <a:pt x="171" y="12"/>
                    <a:pt x="173" y="13"/>
                  </a:cubicBezTo>
                  <a:cubicBezTo>
                    <a:pt x="172" y="13"/>
                    <a:pt x="172" y="13"/>
                    <a:pt x="172" y="13"/>
                  </a:cubicBezTo>
                  <a:close/>
                  <a:moveTo>
                    <a:pt x="133" y="12"/>
                  </a:moveTo>
                  <a:cubicBezTo>
                    <a:pt x="133" y="12"/>
                    <a:pt x="132" y="12"/>
                    <a:pt x="132" y="12"/>
                  </a:cubicBezTo>
                  <a:cubicBezTo>
                    <a:pt x="131" y="12"/>
                    <a:pt x="129" y="12"/>
                    <a:pt x="128" y="12"/>
                  </a:cubicBezTo>
                  <a:cubicBezTo>
                    <a:pt x="128" y="12"/>
                    <a:pt x="127" y="12"/>
                    <a:pt x="127" y="12"/>
                  </a:cubicBezTo>
                  <a:cubicBezTo>
                    <a:pt x="127" y="12"/>
                    <a:pt x="127" y="11"/>
                    <a:pt x="128" y="11"/>
                  </a:cubicBezTo>
                  <a:cubicBezTo>
                    <a:pt x="130" y="11"/>
                    <a:pt x="131" y="11"/>
                    <a:pt x="133" y="12"/>
                  </a:cubicBezTo>
                  <a:close/>
                  <a:moveTo>
                    <a:pt x="132" y="28"/>
                  </a:moveTo>
                  <a:cubicBezTo>
                    <a:pt x="132" y="28"/>
                    <a:pt x="131" y="29"/>
                    <a:pt x="130" y="29"/>
                  </a:cubicBezTo>
                  <a:cubicBezTo>
                    <a:pt x="129" y="29"/>
                    <a:pt x="129" y="29"/>
                    <a:pt x="128" y="29"/>
                  </a:cubicBezTo>
                  <a:cubicBezTo>
                    <a:pt x="129" y="29"/>
                    <a:pt x="129" y="28"/>
                    <a:pt x="129" y="28"/>
                  </a:cubicBezTo>
                  <a:cubicBezTo>
                    <a:pt x="129" y="28"/>
                    <a:pt x="129" y="27"/>
                    <a:pt x="128" y="27"/>
                  </a:cubicBezTo>
                  <a:cubicBezTo>
                    <a:pt x="127" y="28"/>
                    <a:pt x="126" y="28"/>
                    <a:pt x="124" y="29"/>
                  </a:cubicBezTo>
                  <a:cubicBezTo>
                    <a:pt x="123" y="29"/>
                    <a:pt x="122" y="29"/>
                    <a:pt x="121" y="29"/>
                  </a:cubicBezTo>
                  <a:cubicBezTo>
                    <a:pt x="122" y="28"/>
                    <a:pt x="124" y="27"/>
                    <a:pt x="125" y="26"/>
                  </a:cubicBezTo>
                  <a:cubicBezTo>
                    <a:pt x="128" y="27"/>
                    <a:pt x="130" y="27"/>
                    <a:pt x="132" y="28"/>
                  </a:cubicBezTo>
                  <a:close/>
                  <a:moveTo>
                    <a:pt x="124" y="22"/>
                  </a:moveTo>
                  <a:cubicBezTo>
                    <a:pt x="123" y="22"/>
                    <a:pt x="122" y="22"/>
                    <a:pt x="121" y="22"/>
                  </a:cubicBezTo>
                  <a:cubicBezTo>
                    <a:pt x="121" y="22"/>
                    <a:pt x="122" y="22"/>
                    <a:pt x="122" y="21"/>
                  </a:cubicBezTo>
                  <a:cubicBezTo>
                    <a:pt x="123" y="21"/>
                    <a:pt x="125" y="22"/>
                    <a:pt x="126" y="22"/>
                  </a:cubicBezTo>
                  <a:cubicBezTo>
                    <a:pt x="125" y="22"/>
                    <a:pt x="125" y="22"/>
                    <a:pt x="124" y="22"/>
                  </a:cubicBezTo>
                  <a:close/>
                  <a:moveTo>
                    <a:pt x="123" y="15"/>
                  </a:moveTo>
                  <a:cubicBezTo>
                    <a:pt x="122" y="16"/>
                    <a:pt x="121" y="16"/>
                    <a:pt x="120" y="17"/>
                  </a:cubicBezTo>
                  <a:cubicBezTo>
                    <a:pt x="120" y="17"/>
                    <a:pt x="119" y="17"/>
                    <a:pt x="119" y="17"/>
                  </a:cubicBezTo>
                  <a:cubicBezTo>
                    <a:pt x="121" y="16"/>
                    <a:pt x="122" y="15"/>
                    <a:pt x="124" y="14"/>
                  </a:cubicBezTo>
                  <a:cubicBezTo>
                    <a:pt x="124" y="14"/>
                    <a:pt x="124" y="14"/>
                    <a:pt x="124" y="14"/>
                  </a:cubicBezTo>
                  <a:cubicBezTo>
                    <a:pt x="124" y="14"/>
                    <a:pt x="125" y="14"/>
                    <a:pt x="126" y="15"/>
                  </a:cubicBezTo>
                  <a:cubicBezTo>
                    <a:pt x="125" y="15"/>
                    <a:pt x="124" y="15"/>
                    <a:pt x="123" y="15"/>
                  </a:cubicBezTo>
                  <a:close/>
                  <a:moveTo>
                    <a:pt x="125" y="11"/>
                  </a:moveTo>
                  <a:cubicBezTo>
                    <a:pt x="124" y="11"/>
                    <a:pt x="123" y="11"/>
                    <a:pt x="122" y="11"/>
                  </a:cubicBezTo>
                  <a:cubicBezTo>
                    <a:pt x="123" y="11"/>
                    <a:pt x="124" y="11"/>
                    <a:pt x="125" y="11"/>
                  </a:cubicBezTo>
                  <a:cubicBezTo>
                    <a:pt x="125" y="11"/>
                    <a:pt x="125" y="11"/>
                    <a:pt x="125" y="11"/>
                  </a:cubicBezTo>
                  <a:close/>
                  <a:moveTo>
                    <a:pt x="114" y="5"/>
                  </a:moveTo>
                  <a:cubicBezTo>
                    <a:pt x="114" y="5"/>
                    <a:pt x="114" y="5"/>
                    <a:pt x="113" y="5"/>
                  </a:cubicBezTo>
                  <a:cubicBezTo>
                    <a:pt x="113" y="5"/>
                    <a:pt x="113" y="5"/>
                    <a:pt x="113" y="6"/>
                  </a:cubicBezTo>
                  <a:cubicBezTo>
                    <a:pt x="111" y="6"/>
                    <a:pt x="110" y="6"/>
                    <a:pt x="108" y="6"/>
                  </a:cubicBezTo>
                  <a:cubicBezTo>
                    <a:pt x="108" y="6"/>
                    <a:pt x="108" y="6"/>
                    <a:pt x="108" y="6"/>
                  </a:cubicBezTo>
                  <a:cubicBezTo>
                    <a:pt x="109" y="6"/>
                    <a:pt x="111" y="5"/>
                    <a:pt x="113" y="5"/>
                  </a:cubicBezTo>
                  <a:cubicBezTo>
                    <a:pt x="114" y="5"/>
                    <a:pt x="114" y="5"/>
                    <a:pt x="115" y="5"/>
                  </a:cubicBezTo>
                  <a:cubicBezTo>
                    <a:pt x="115" y="5"/>
                    <a:pt x="115" y="5"/>
                    <a:pt x="114" y="5"/>
                  </a:cubicBezTo>
                  <a:close/>
                  <a:moveTo>
                    <a:pt x="99" y="5"/>
                  </a:moveTo>
                  <a:cubicBezTo>
                    <a:pt x="99" y="5"/>
                    <a:pt x="98" y="5"/>
                    <a:pt x="98" y="5"/>
                  </a:cubicBezTo>
                  <a:cubicBezTo>
                    <a:pt x="99" y="5"/>
                    <a:pt x="100" y="4"/>
                    <a:pt x="102" y="4"/>
                  </a:cubicBezTo>
                  <a:cubicBezTo>
                    <a:pt x="101" y="4"/>
                    <a:pt x="100" y="5"/>
                    <a:pt x="99" y="5"/>
                  </a:cubicBezTo>
                  <a:close/>
                  <a:moveTo>
                    <a:pt x="22" y="63"/>
                  </a:moveTo>
                  <a:cubicBezTo>
                    <a:pt x="23" y="63"/>
                    <a:pt x="23" y="63"/>
                    <a:pt x="23" y="63"/>
                  </a:cubicBezTo>
                  <a:cubicBezTo>
                    <a:pt x="23" y="63"/>
                    <a:pt x="23" y="63"/>
                    <a:pt x="23" y="63"/>
                  </a:cubicBezTo>
                  <a:cubicBezTo>
                    <a:pt x="22" y="65"/>
                    <a:pt x="21" y="66"/>
                    <a:pt x="20" y="68"/>
                  </a:cubicBezTo>
                  <a:cubicBezTo>
                    <a:pt x="19" y="68"/>
                    <a:pt x="19" y="69"/>
                    <a:pt x="18" y="70"/>
                  </a:cubicBezTo>
                  <a:cubicBezTo>
                    <a:pt x="18" y="70"/>
                    <a:pt x="17" y="70"/>
                    <a:pt x="17" y="70"/>
                  </a:cubicBezTo>
                  <a:cubicBezTo>
                    <a:pt x="19" y="68"/>
                    <a:pt x="20" y="65"/>
                    <a:pt x="22" y="63"/>
                  </a:cubicBezTo>
                  <a:close/>
                  <a:moveTo>
                    <a:pt x="21" y="78"/>
                  </a:moveTo>
                  <a:cubicBezTo>
                    <a:pt x="23" y="76"/>
                    <a:pt x="24" y="75"/>
                    <a:pt x="25" y="73"/>
                  </a:cubicBezTo>
                  <a:cubicBezTo>
                    <a:pt x="24" y="76"/>
                    <a:pt x="22" y="79"/>
                    <a:pt x="20" y="82"/>
                  </a:cubicBezTo>
                  <a:cubicBezTo>
                    <a:pt x="19" y="83"/>
                    <a:pt x="18" y="84"/>
                    <a:pt x="17" y="85"/>
                  </a:cubicBezTo>
                  <a:cubicBezTo>
                    <a:pt x="17" y="85"/>
                    <a:pt x="17" y="84"/>
                    <a:pt x="17" y="84"/>
                  </a:cubicBezTo>
                  <a:cubicBezTo>
                    <a:pt x="17" y="83"/>
                    <a:pt x="17" y="83"/>
                    <a:pt x="16" y="83"/>
                  </a:cubicBezTo>
                  <a:cubicBezTo>
                    <a:pt x="17" y="82"/>
                    <a:pt x="17" y="81"/>
                    <a:pt x="17" y="80"/>
                  </a:cubicBezTo>
                  <a:cubicBezTo>
                    <a:pt x="18" y="79"/>
                    <a:pt x="19" y="78"/>
                    <a:pt x="20" y="77"/>
                  </a:cubicBezTo>
                  <a:cubicBezTo>
                    <a:pt x="20" y="78"/>
                    <a:pt x="21" y="78"/>
                    <a:pt x="21" y="78"/>
                  </a:cubicBezTo>
                  <a:close/>
                  <a:moveTo>
                    <a:pt x="20" y="88"/>
                  </a:moveTo>
                  <a:cubicBezTo>
                    <a:pt x="20" y="87"/>
                    <a:pt x="20" y="87"/>
                    <a:pt x="20" y="86"/>
                  </a:cubicBezTo>
                  <a:cubicBezTo>
                    <a:pt x="20" y="85"/>
                    <a:pt x="21" y="85"/>
                    <a:pt x="21" y="84"/>
                  </a:cubicBezTo>
                  <a:cubicBezTo>
                    <a:pt x="21" y="84"/>
                    <a:pt x="21" y="84"/>
                    <a:pt x="21" y="84"/>
                  </a:cubicBezTo>
                  <a:cubicBezTo>
                    <a:pt x="22" y="84"/>
                    <a:pt x="22" y="85"/>
                    <a:pt x="22" y="85"/>
                  </a:cubicBezTo>
                  <a:cubicBezTo>
                    <a:pt x="21" y="86"/>
                    <a:pt x="21" y="87"/>
                    <a:pt x="20" y="88"/>
                  </a:cubicBezTo>
                  <a:close/>
                  <a:moveTo>
                    <a:pt x="21" y="120"/>
                  </a:moveTo>
                  <a:cubicBezTo>
                    <a:pt x="19" y="113"/>
                    <a:pt x="18" y="107"/>
                    <a:pt x="17" y="100"/>
                  </a:cubicBezTo>
                  <a:cubicBezTo>
                    <a:pt x="18" y="100"/>
                    <a:pt x="18" y="100"/>
                    <a:pt x="18" y="100"/>
                  </a:cubicBezTo>
                  <a:cubicBezTo>
                    <a:pt x="19" y="102"/>
                    <a:pt x="19" y="105"/>
                    <a:pt x="20" y="108"/>
                  </a:cubicBezTo>
                  <a:cubicBezTo>
                    <a:pt x="20" y="110"/>
                    <a:pt x="20" y="113"/>
                    <a:pt x="20" y="115"/>
                  </a:cubicBezTo>
                  <a:cubicBezTo>
                    <a:pt x="20" y="117"/>
                    <a:pt x="21" y="118"/>
                    <a:pt x="21" y="120"/>
                  </a:cubicBezTo>
                  <a:close/>
                  <a:moveTo>
                    <a:pt x="17" y="89"/>
                  </a:moveTo>
                  <a:cubicBezTo>
                    <a:pt x="17" y="89"/>
                    <a:pt x="17" y="89"/>
                    <a:pt x="18" y="89"/>
                  </a:cubicBezTo>
                  <a:cubicBezTo>
                    <a:pt x="18" y="91"/>
                    <a:pt x="18" y="93"/>
                    <a:pt x="18" y="95"/>
                  </a:cubicBezTo>
                  <a:cubicBezTo>
                    <a:pt x="18" y="95"/>
                    <a:pt x="18" y="95"/>
                    <a:pt x="18" y="95"/>
                  </a:cubicBezTo>
                  <a:cubicBezTo>
                    <a:pt x="18" y="93"/>
                    <a:pt x="17" y="92"/>
                    <a:pt x="17" y="90"/>
                  </a:cubicBezTo>
                  <a:cubicBezTo>
                    <a:pt x="17" y="90"/>
                    <a:pt x="17" y="90"/>
                    <a:pt x="16" y="89"/>
                  </a:cubicBezTo>
                  <a:cubicBezTo>
                    <a:pt x="17" y="89"/>
                    <a:pt x="17" y="89"/>
                    <a:pt x="17" y="89"/>
                  </a:cubicBezTo>
                  <a:close/>
                  <a:moveTo>
                    <a:pt x="18" y="114"/>
                  </a:moveTo>
                  <a:cubicBezTo>
                    <a:pt x="17" y="110"/>
                    <a:pt x="16" y="106"/>
                    <a:pt x="15" y="103"/>
                  </a:cubicBezTo>
                  <a:cubicBezTo>
                    <a:pt x="15" y="102"/>
                    <a:pt x="16" y="102"/>
                    <a:pt x="16" y="102"/>
                  </a:cubicBezTo>
                  <a:cubicBezTo>
                    <a:pt x="16" y="106"/>
                    <a:pt x="17" y="110"/>
                    <a:pt x="18" y="114"/>
                  </a:cubicBezTo>
                  <a:close/>
                  <a:moveTo>
                    <a:pt x="15" y="100"/>
                  </a:moveTo>
                  <a:cubicBezTo>
                    <a:pt x="15" y="98"/>
                    <a:pt x="15" y="96"/>
                    <a:pt x="15" y="93"/>
                  </a:cubicBezTo>
                  <a:cubicBezTo>
                    <a:pt x="15" y="95"/>
                    <a:pt x="16" y="97"/>
                    <a:pt x="16" y="98"/>
                  </a:cubicBezTo>
                  <a:cubicBezTo>
                    <a:pt x="15" y="99"/>
                    <a:pt x="15" y="99"/>
                    <a:pt x="15" y="100"/>
                  </a:cubicBezTo>
                  <a:close/>
                  <a:moveTo>
                    <a:pt x="21" y="131"/>
                  </a:moveTo>
                  <a:cubicBezTo>
                    <a:pt x="21" y="133"/>
                    <a:pt x="22" y="135"/>
                    <a:pt x="22" y="136"/>
                  </a:cubicBezTo>
                  <a:cubicBezTo>
                    <a:pt x="22" y="136"/>
                    <a:pt x="22" y="136"/>
                    <a:pt x="22" y="135"/>
                  </a:cubicBezTo>
                  <a:cubicBezTo>
                    <a:pt x="21" y="134"/>
                    <a:pt x="20" y="135"/>
                    <a:pt x="20" y="136"/>
                  </a:cubicBezTo>
                  <a:cubicBezTo>
                    <a:pt x="21" y="139"/>
                    <a:pt x="22" y="142"/>
                    <a:pt x="23" y="145"/>
                  </a:cubicBezTo>
                  <a:cubicBezTo>
                    <a:pt x="22" y="143"/>
                    <a:pt x="21" y="141"/>
                    <a:pt x="19" y="140"/>
                  </a:cubicBezTo>
                  <a:cubicBezTo>
                    <a:pt x="17" y="129"/>
                    <a:pt x="16" y="118"/>
                    <a:pt x="14" y="107"/>
                  </a:cubicBezTo>
                  <a:cubicBezTo>
                    <a:pt x="16" y="115"/>
                    <a:pt x="19" y="123"/>
                    <a:pt x="21" y="131"/>
                  </a:cubicBezTo>
                  <a:close/>
                  <a:moveTo>
                    <a:pt x="17" y="165"/>
                  </a:moveTo>
                  <a:cubicBezTo>
                    <a:pt x="17" y="165"/>
                    <a:pt x="17" y="165"/>
                    <a:pt x="17" y="165"/>
                  </a:cubicBezTo>
                  <a:cubicBezTo>
                    <a:pt x="18" y="167"/>
                    <a:pt x="18" y="168"/>
                    <a:pt x="19" y="170"/>
                  </a:cubicBezTo>
                  <a:cubicBezTo>
                    <a:pt x="19" y="169"/>
                    <a:pt x="18" y="169"/>
                    <a:pt x="18" y="168"/>
                  </a:cubicBezTo>
                  <a:cubicBezTo>
                    <a:pt x="17" y="167"/>
                    <a:pt x="17" y="166"/>
                    <a:pt x="16" y="166"/>
                  </a:cubicBezTo>
                  <a:cubicBezTo>
                    <a:pt x="17" y="165"/>
                    <a:pt x="17" y="165"/>
                    <a:pt x="17" y="165"/>
                  </a:cubicBezTo>
                  <a:cubicBezTo>
                    <a:pt x="17" y="165"/>
                    <a:pt x="17" y="165"/>
                    <a:pt x="17" y="165"/>
                  </a:cubicBezTo>
                  <a:close/>
                  <a:moveTo>
                    <a:pt x="19" y="163"/>
                  </a:moveTo>
                  <a:cubicBezTo>
                    <a:pt x="19" y="163"/>
                    <a:pt x="18" y="163"/>
                    <a:pt x="18" y="163"/>
                  </a:cubicBezTo>
                  <a:cubicBezTo>
                    <a:pt x="17" y="162"/>
                    <a:pt x="17" y="162"/>
                    <a:pt x="16" y="161"/>
                  </a:cubicBezTo>
                  <a:cubicBezTo>
                    <a:pt x="16" y="157"/>
                    <a:pt x="15" y="154"/>
                    <a:pt x="15" y="150"/>
                  </a:cubicBezTo>
                  <a:cubicBezTo>
                    <a:pt x="16" y="155"/>
                    <a:pt x="18" y="160"/>
                    <a:pt x="20" y="164"/>
                  </a:cubicBezTo>
                  <a:cubicBezTo>
                    <a:pt x="19" y="164"/>
                    <a:pt x="19" y="164"/>
                    <a:pt x="19" y="163"/>
                  </a:cubicBezTo>
                  <a:close/>
                  <a:moveTo>
                    <a:pt x="15" y="169"/>
                  </a:moveTo>
                  <a:cubicBezTo>
                    <a:pt x="15" y="169"/>
                    <a:pt x="15" y="169"/>
                    <a:pt x="15" y="169"/>
                  </a:cubicBezTo>
                  <a:cubicBezTo>
                    <a:pt x="14" y="165"/>
                    <a:pt x="13" y="162"/>
                    <a:pt x="11" y="158"/>
                  </a:cubicBezTo>
                  <a:cubicBezTo>
                    <a:pt x="12" y="160"/>
                    <a:pt x="13" y="162"/>
                    <a:pt x="14" y="164"/>
                  </a:cubicBezTo>
                  <a:cubicBezTo>
                    <a:pt x="14" y="164"/>
                    <a:pt x="14" y="164"/>
                    <a:pt x="14" y="164"/>
                  </a:cubicBezTo>
                  <a:cubicBezTo>
                    <a:pt x="15" y="165"/>
                    <a:pt x="15" y="166"/>
                    <a:pt x="16" y="167"/>
                  </a:cubicBezTo>
                  <a:cubicBezTo>
                    <a:pt x="16" y="168"/>
                    <a:pt x="16" y="168"/>
                    <a:pt x="16" y="168"/>
                  </a:cubicBezTo>
                  <a:cubicBezTo>
                    <a:pt x="16" y="168"/>
                    <a:pt x="15" y="168"/>
                    <a:pt x="15" y="169"/>
                  </a:cubicBezTo>
                  <a:close/>
                  <a:moveTo>
                    <a:pt x="8" y="128"/>
                  </a:moveTo>
                  <a:cubicBezTo>
                    <a:pt x="9" y="129"/>
                    <a:pt x="10" y="128"/>
                    <a:pt x="10" y="128"/>
                  </a:cubicBezTo>
                  <a:cubicBezTo>
                    <a:pt x="10" y="124"/>
                    <a:pt x="9" y="120"/>
                    <a:pt x="9" y="117"/>
                  </a:cubicBezTo>
                  <a:cubicBezTo>
                    <a:pt x="9" y="116"/>
                    <a:pt x="10" y="115"/>
                    <a:pt x="10" y="114"/>
                  </a:cubicBezTo>
                  <a:cubicBezTo>
                    <a:pt x="10" y="121"/>
                    <a:pt x="11" y="129"/>
                    <a:pt x="12" y="137"/>
                  </a:cubicBezTo>
                  <a:cubicBezTo>
                    <a:pt x="12" y="142"/>
                    <a:pt x="13" y="146"/>
                    <a:pt x="13" y="151"/>
                  </a:cubicBezTo>
                  <a:cubicBezTo>
                    <a:pt x="12" y="147"/>
                    <a:pt x="11" y="142"/>
                    <a:pt x="10" y="138"/>
                  </a:cubicBezTo>
                  <a:cubicBezTo>
                    <a:pt x="10" y="136"/>
                    <a:pt x="9" y="134"/>
                    <a:pt x="9" y="133"/>
                  </a:cubicBezTo>
                  <a:cubicBezTo>
                    <a:pt x="9" y="131"/>
                    <a:pt x="8" y="129"/>
                    <a:pt x="8" y="128"/>
                  </a:cubicBezTo>
                  <a:cubicBezTo>
                    <a:pt x="8" y="128"/>
                    <a:pt x="8" y="128"/>
                    <a:pt x="8" y="128"/>
                  </a:cubicBezTo>
                  <a:close/>
                  <a:moveTo>
                    <a:pt x="8" y="106"/>
                  </a:moveTo>
                  <a:cubicBezTo>
                    <a:pt x="8" y="105"/>
                    <a:pt x="9" y="104"/>
                    <a:pt x="9" y="103"/>
                  </a:cubicBezTo>
                  <a:cubicBezTo>
                    <a:pt x="9" y="105"/>
                    <a:pt x="9" y="108"/>
                    <a:pt x="9" y="111"/>
                  </a:cubicBezTo>
                  <a:cubicBezTo>
                    <a:pt x="9" y="109"/>
                    <a:pt x="8" y="108"/>
                    <a:pt x="8" y="106"/>
                  </a:cubicBezTo>
                  <a:close/>
                  <a:moveTo>
                    <a:pt x="9" y="99"/>
                  </a:moveTo>
                  <a:cubicBezTo>
                    <a:pt x="10" y="98"/>
                    <a:pt x="10" y="97"/>
                    <a:pt x="10" y="96"/>
                  </a:cubicBezTo>
                  <a:cubicBezTo>
                    <a:pt x="10" y="97"/>
                    <a:pt x="11" y="97"/>
                    <a:pt x="11" y="97"/>
                  </a:cubicBezTo>
                  <a:cubicBezTo>
                    <a:pt x="11" y="99"/>
                    <a:pt x="10" y="101"/>
                    <a:pt x="10" y="103"/>
                  </a:cubicBezTo>
                  <a:cubicBezTo>
                    <a:pt x="10" y="102"/>
                    <a:pt x="10" y="100"/>
                    <a:pt x="9" y="99"/>
                  </a:cubicBezTo>
                  <a:close/>
                  <a:moveTo>
                    <a:pt x="11" y="149"/>
                  </a:moveTo>
                  <a:cubicBezTo>
                    <a:pt x="12" y="153"/>
                    <a:pt x="13" y="157"/>
                    <a:pt x="14" y="161"/>
                  </a:cubicBezTo>
                  <a:cubicBezTo>
                    <a:pt x="13" y="159"/>
                    <a:pt x="12" y="156"/>
                    <a:pt x="11" y="154"/>
                  </a:cubicBezTo>
                  <a:cubicBezTo>
                    <a:pt x="11" y="152"/>
                    <a:pt x="11" y="150"/>
                    <a:pt x="11" y="149"/>
                  </a:cubicBezTo>
                  <a:close/>
                  <a:moveTo>
                    <a:pt x="14" y="141"/>
                  </a:moveTo>
                  <a:cubicBezTo>
                    <a:pt x="14" y="140"/>
                    <a:pt x="14" y="139"/>
                    <a:pt x="14" y="138"/>
                  </a:cubicBezTo>
                  <a:cubicBezTo>
                    <a:pt x="14" y="136"/>
                    <a:pt x="14" y="134"/>
                    <a:pt x="14" y="132"/>
                  </a:cubicBezTo>
                  <a:cubicBezTo>
                    <a:pt x="14" y="133"/>
                    <a:pt x="14" y="134"/>
                    <a:pt x="15" y="135"/>
                  </a:cubicBezTo>
                  <a:cubicBezTo>
                    <a:pt x="15" y="138"/>
                    <a:pt x="16" y="141"/>
                    <a:pt x="16" y="143"/>
                  </a:cubicBezTo>
                  <a:cubicBezTo>
                    <a:pt x="17" y="147"/>
                    <a:pt x="17" y="152"/>
                    <a:pt x="18" y="156"/>
                  </a:cubicBezTo>
                  <a:cubicBezTo>
                    <a:pt x="17" y="151"/>
                    <a:pt x="15" y="146"/>
                    <a:pt x="14" y="141"/>
                  </a:cubicBezTo>
                  <a:close/>
                  <a:moveTo>
                    <a:pt x="10" y="90"/>
                  </a:moveTo>
                  <a:cubicBezTo>
                    <a:pt x="10" y="91"/>
                    <a:pt x="9" y="92"/>
                    <a:pt x="8" y="92"/>
                  </a:cubicBezTo>
                  <a:cubicBezTo>
                    <a:pt x="9" y="91"/>
                    <a:pt x="10" y="89"/>
                    <a:pt x="12" y="88"/>
                  </a:cubicBezTo>
                  <a:cubicBezTo>
                    <a:pt x="11" y="89"/>
                    <a:pt x="11" y="89"/>
                    <a:pt x="10" y="90"/>
                  </a:cubicBezTo>
                  <a:close/>
                  <a:moveTo>
                    <a:pt x="9" y="93"/>
                  </a:moveTo>
                  <a:cubicBezTo>
                    <a:pt x="9" y="94"/>
                    <a:pt x="9" y="95"/>
                    <a:pt x="9" y="96"/>
                  </a:cubicBezTo>
                  <a:cubicBezTo>
                    <a:pt x="8" y="96"/>
                    <a:pt x="8" y="95"/>
                    <a:pt x="8" y="95"/>
                  </a:cubicBezTo>
                  <a:cubicBezTo>
                    <a:pt x="8" y="95"/>
                    <a:pt x="8" y="95"/>
                    <a:pt x="8" y="95"/>
                  </a:cubicBezTo>
                  <a:cubicBezTo>
                    <a:pt x="8" y="94"/>
                    <a:pt x="9" y="94"/>
                    <a:pt x="9" y="93"/>
                  </a:cubicBezTo>
                  <a:close/>
                  <a:moveTo>
                    <a:pt x="8" y="116"/>
                  </a:moveTo>
                  <a:cubicBezTo>
                    <a:pt x="8" y="117"/>
                    <a:pt x="7" y="117"/>
                    <a:pt x="7" y="118"/>
                  </a:cubicBezTo>
                  <a:cubicBezTo>
                    <a:pt x="7" y="117"/>
                    <a:pt x="7" y="117"/>
                    <a:pt x="7" y="116"/>
                  </a:cubicBezTo>
                  <a:cubicBezTo>
                    <a:pt x="7" y="115"/>
                    <a:pt x="7" y="113"/>
                    <a:pt x="7" y="112"/>
                  </a:cubicBezTo>
                  <a:cubicBezTo>
                    <a:pt x="7" y="113"/>
                    <a:pt x="8" y="115"/>
                    <a:pt x="8" y="116"/>
                  </a:cubicBezTo>
                  <a:close/>
                  <a:moveTo>
                    <a:pt x="8" y="144"/>
                  </a:moveTo>
                  <a:cubicBezTo>
                    <a:pt x="8" y="140"/>
                    <a:pt x="7" y="136"/>
                    <a:pt x="7" y="133"/>
                  </a:cubicBezTo>
                  <a:cubicBezTo>
                    <a:pt x="7" y="133"/>
                    <a:pt x="7" y="134"/>
                    <a:pt x="7" y="134"/>
                  </a:cubicBezTo>
                  <a:cubicBezTo>
                    <a:pt x="8" y="137"/>
                    <a:pt x="8" y="141"/>
                    <a:pt x="8" y="144"/>
                  </a:cubicBezTo>
                  <a:close/>
                  <a:moveTo>
                    <a:pt x="9" y="159"/>
                  </a:moveTo>
                  <a:cubicBezTo>
                    <a:pt x="9" y="158"/>
                    <a:pt x="8" y="157"/>
                    <a:pt x="8" y="157"/>
                  </a:cubicBezTo>
                  <a:cubicBezTo>
                    <a:pt x="8" y="156"/>
                    <a:pt x="8" y="156"/>
                    <a:pt x="8" y="155"/>
                  </a:cubicBezTo>
                  <a:cubicBezTo>
                    <a:pt x="8" y="156"/>
                    <a:pt x="9" y="157"/>
                    <a:pt x="9" y="158"/>
                  </a:cubicBezTo>
                  <a:cubicBezTo>
                    <a:pt x="9" y="158"/>
                    <a:pt x="10" y="158"/>
                    <a:pt x="10" y="158"/>
                  </a:cubicBezTo>
                  <a:cubicBezTo>
                    <a:pt x="11" y="160"/>
                    <a:pt x="12" y="163"/>
                    <a:pt x="12" y="165"/>
                  </a:cubicBezTo>
                  <a:cubicBezTo>
                    <a:pt x="12" y="165"/>
                    <a:pt x="12" y="165"/>
                    <a:pt x="12" y="166"/>
                  </a:cubicBezTo>
                  <a:cubicBezTo>
                    <a:pt x="14" y="171"/>
                    <a:pt x="16" y="176"/>
                    <a:pt x="19" y="181"/>
                  </a:cubicBezTo>
                  <a:cubicBezTo>
                    <a:pt x="20" y="182"/>
                    <a:pt x="20" y="183"/>
                    <a:pt x="20" y="184"/>
                  </a:cubicBezTo>
                  <a:cubicBezTo>
                    <a:pt x="20" y="183"/>
                    <a:pt x="20" y="182"/>
                    <a:pt x="19" y="182"/>
                  </a:cubicBezTo>
                  <a:cubicBezTo>
                    <a:pt x="15" y="174"/>
                    <a:pt x="12" y="166"/>
                    <a:pt x="9" y="159"/>
                  </a:cubicBezTo>
                  <a:close/>
                  <a:moveTo>
                    <a:pt x="18" y="144"/>
                  </a:moveTo>
                  <a:cubicBezTo>
                    <a:pt x="19" y="145"/>
                    <a:pt x="19" y="145"/>
                    <a:pt x="19" y="146"/>
                  </a:cubicBezTo>
                  <a:cubicBezTo>
                    <a:pt x="19" y="147"/>
                    <a:pt x="19" y="147"/>
                    <a:pt x="19" y="148"/>
                  </a:cubicBezTo>
                  <a:cubicBezTo>
                    <a:pt x="21" y="154"/>
                    <a:pt x="23" y="161"/>
                    <a:pt x="25" y="168"/>
                  </a:cubicBezTo>
                  <a:cubicBezTo>
                    <a:pt x="25" y="168"/>
                    <a:pt x="25" y="169"/>
                    <a:pt x="25" y="169"/>
                  </a:cubicBezTo>
                  <a:cubicBezTo>
                    <a:pt x="24" y="168"/>
                    <a:pt x="24" y="168"/>
                    <a:pt x="23" y="168"/>
                  </a:cubicBezTo>
                  <a:cubicBezTo>
                    <a:pt x="22" y="160"/>
                    <a:pt x="20" y="152"/>
                    <a:pt x="18" y="144"/>
                  </a:cubicBezTo>
                  <a:close/>
                  <a:moveTo>
                    <a:pt x="27" y="189"/>
                  </a:moveTo>
                  <a:cubicBezTo>
                    <a:pt x="28" y="191"/>
                    <a:pt x="29" y="193"/>
                    <a:pt x="30" y="195"/>
                  </a:cubicBezTo>
                  <a:cubicBezTo>
                    <a:pt x="30" y="195"/>
                    <a:pt x="30" y="195"/>
                    <a:pt x="29" y="195"/>
                  </a:cubicBezTo>
                  <a:cubicBezTo>
                    <a:pt x="28" y="191"/>
                    <a:pt x="26" y="188"/>
                    <a:pt x="25" y="185"/>
                  </a:cubicBezTo>
                  <a:cubicBezTo>
                    <a:pt x="25" y="187"/>
                    <a:pt x="26" y="188"/>
                    <a:pt x="27" y="189"/>
                  </a:cubicBezTo>
                  <a:close/>
                  <a:moveTo>
                    <a:pt x="30" y="190"/>
                  </a:moveTo>
                  <a:cubicBezTo>
                    <a:pt x="29" y="190"/>
                    <a:pt x="29" y="189"/>
                    <a:pt x="29" y="188"/>
                  </a:cubicBezTo>
                  <a:cubicBezTo>
                    <a:pt x="29" y="189"/>
                    <a:pt x="30" y="190"/>
                    <a:pt x="31" y="191"/>
                  </a:cubicBezTo>
                  <a:cubicBezTo>
                    <a:pt x="32" y="192"/>
                    <a:pt x="32" y="193"/>
                    <a:pt x="32" y="194"/>
                  </a:cubicBezTo>
                  <a:cubicBezTo>
                    <a:pt x="32" y="194"/>
                    <a:pt x="32" y="194"/>
                    <a:pt x="32" y="194"/>
                  </a:cubicBezTo>
                  <a:cubicBezTo>
                    <a:pt x="31" y="193"/>
                    <a:pt x="31" y="192"/>
                    <a:pt x="30" y="190"/>
                  </a:cubicBezTo>
                  <a:close/>
                  <a:moveTo>
                    <a:pt x="31" y="187"/>
                  </a:moveTo>
                  <a:cubicBezTo>
                    <a:pt x="30" y="185"/>
                    <a:pt x="28" y="182"/>
                    <a:pt x="27" y="180"/>
                  </a:cubicBezTo>
                  <a:cubicBezTo>
                    <a:pt x="29" y="182"/>
                    <a:pt x="30" y="184"/>
                    <a:pt x="31" y="186"/>
                  </a:cubicBezTo>
                  <a:cubicBezTo>
                    <a:pt x="31" y="186"/>
                    <a:pt x="31" y="186"/>
                    <a:pt x="32" y="187"/>
                  </a:cubicBezTo>
                  <a:cubicBezTo>
                    <a:pt x="33" y="189"/>
                    <a:pt x="35" y="192"/>
                    <a:pt x="36" y="195"/>
                  </a:cubicBezTo>
                  <a:cubicBezTo>
                    <a:pt x="36" y="195"/>
                    <a:pt x="36" y="195"/>
                    <a:pt x="36" y="195"/>
                  </a:cubicBezTo>
                  <a:cubicBezTo>
                    <a:pt x="36" y="194"/>
                    <a:pt x="35" y="194"/>
                    <a:pt x="35" y="193"/>
                  </a:cubicBezTo>
                  <a:cubicBezTo>
                    <a:pt x="34" y="192"/>
                    <a:pt x="34" y="192"/>
                    <a:pt x="33" y="191"/>
                  </a:cubicBezTo>
                  <a:cubicBezTo>
                    <a:pt x="32" y="190"/>
                    <a:pt x="32" y="188"/>
                    <a:pt x="31" y="187"/>
                  </a:cubicBezTo>
                  <a:close/>
                  <a:moveTo>
                    <a:pt x="37" y="206"/>
                  </a:moveTo>
                  <a:cubicBezTo>
                    <a:pt x="39" y="208"/>
                    <a:pt x="41" y="210"/>
                    <a:pt x="43" y="212"/>
                  </a:cubicBezTo>
                  <a:cubicBezTo>
                    <a:pt x="42" y="211"/>
                    <a:pt x="41" y="211"/>
                    <a:pt x="40" y="210"/>
                  </a:cubicBezTo>
                  <a:cubicBezTo>
                    <a:pt x="40" y="210"/>
                    <a:pt x="40" y="210"/>
                    <a:pt x="39" y="209"/>
                  </a:cubicBezTo>
                  <a:cubicBezTo>
                    <a:pt x="38" y="207"/>
                    <a:pt x="36" y="205"/>
                    <a:pt x="34" y="204"/>
                  </a:cubicBezTo>
                  <a:cubicBezTo>
                    <a:pt x="35" y="204"/>
                    <a:pt x="36" y="205"/>
                    <a:pt x="37" y="206"/>
                  </a:cubicBezTo>
                  <a:close/>
                  <a:moveTo>
                    <a:pt x="41" y="205"/>
                  </a:moveTo>
                  <a:cubicBezTo>
                    <a:pt x="41" y="204"/>
                    <a:pt x="40" y="203"/>
                    <a:pt x="40" y="203"/>
                  </a:cubicBezTo>
                  <a:cubicBezTo>
                    <a:pt x="40" y="203"/>
                    <a:pt x="40" y="203"/>
                    <a:pt x="40" y="203"/>
                  </a:cubicBezTo>
                  <a:cubicBezTo>
                    <a:pt x="42" y="205"/>
                    <a:pt x="44" y="208"/>
                    <a:pt x="46" y="211"/>
                  </a:cubicBezTo>
                  <a:cubicBezTo>
                    <a:pt x="45" y="209"/>
                    <a:pt x="43" y="207"/>
                    <a:pt x="41" y="205"/>
                  </a:cubicBezTo>
                  <a:close/>
                  <a:moveTo>
                    <a:pt x="43" y="212"/>
                  </a:moveTo>
                  <a:cubicBezTo>
                    <a:pt x="44" y="212"/>
                    <a:pt x="44" y="213"/>
                    <a:pt x="45" y="213"/>
                  </a:cubicBezTo>
                  <a:cubicBezTo>
                    <a:pt x="45" y="213"/>
                    <a:pt x="45" y="213"/>
                    <a:pt x="45" y="213"/>
                  </a:cubicBezTo>
                  <a:cubicBezTo>
                    <a:pt x="46" y="214"/>
                    <a:pt x="47" y="215"/>
                    <a:pt x="49" y="216"/>
                  </a:cubicBezTo>
                  <a:cubicBezTo>
                    <a:pt x="47" y="214"/>
                    <a:pt x="45" y="213"/>
                    <a:pt x="43" y="212"/>
                  </a:cubicBezTo>
                  <a:cubicBezTo>
                    <a:pt x="43" y="212"/>
                    <a:pt x="43" y="212"/>
                    <a:pt x="43" y="212"/>
                  </a:cubicBezTo>
                  <a:close/>
                  <a:moveTo>
                    <a:pt x="44" y="215"/>
                  </a:moveTo>
                  <a:cubicBezTo>
                    <a:pt x="45" y="215"/>
                    <a:pt x="45" y="215"/>
                    <a:pt x="45" y="216"/>
                  </a:cubicBezTo>
                  <a:cubicBezTo>
                    <a:pt x="45" y="216"/>
                    <a:pt x="45" y="216"/>
                    <a:pt x="45" y="216"/>
                  </a:cubicBezTo>
                  <a:cubicBezTo>
                    <a:pt x="45" y="217"/>
                    <a:pt x="46" y="217"/>
                    <a:pt x="46" y="217"/>
                  </a:cubicBezTo>
                  <a:cubicBezTo>
                    <a:pt x="45" y="216"/>
                    <a:pt x="44" y="216"/>
                    <a:pt x="44" y="215"/>
                  </a:cubicBezTo>
                  <a:cubicBezTo>
                    <a:pt x="44" y="215"/>
                    <a:pt x="44" y="215"/>
                    <a:pt x="44" y="215"/>
                  </a:cubicBezTo>
                  <a:close/>
                  <a:moveTo>
                    <a:pt x="50" y="222"/>
                  </a:moveTo>
                  <a:cubicBezTo>
                    <a:pt x="51" y="222"/>
                    <a:pt x="51" y="222"/>
                    <a:pt x="51" y="223"/>
                  </a:cubicBezTo>
                  <a:cubicBezTo>
                    <a:pt x="49" y="221"/>
                    <a:pt x="47" y="219"/>
                    <a:pt x="45" y="217"/>
                  </a:cubicBezTo>
                  <a:cubicBezTo>
                    <a:pt x="46" y="219"/>
                    <a:pt x="48" y="220"/>
                    <a:pt x="50" y="222"/>
                  </a:cubicBezTo>
                  <a:close/>
                  <a:moveTo>
                    <a:pt x="73" y="227"/>
                  </a:moveTo>
                  <a:cubicBezTo>
                    <a:pt x="72" y="226"/>
                    <a:pt x="70" y="226"/>
                    <a:pt x="69" y="225"/>
                  </a:cubicBezTo>
                  <a:cubicBezTo>
                    <a:pt x="68" y="223"/>
                    <a:pt x="67" y="222"/>
                    <a:pt x="66" y="221"/>
                  </a:cubicBezTo>
                  <a:cubicBezTo>
                    <a:pt x="74" y="225"/>
                    <a:pt x="81" y="229"/>
                    <a:pt x="88" y="235"/>
                  </a:cubicBezTo>
                  <a:cubicBezTo>
                    <a:pt x="87" y="235"/>
                    <a:pt x="86" y="234"/>
                    <a:pt x="86" y="234"/>
                  </a:cubicBezTo>
                  <a:cubicBezTo>
                    <a:pt x="81" y="232"/>
                    <a:pt x="77" y="229"/>
                    <a:pt x="73" y="227"/>
                  </a:cubicBezTo>
                  <a:close/>
                  <a:moveTo>
                    <a:pt x="81" y="225"/>
                  </a:moveTo>
                  <a:cubicBezTo>
                    <a:pt x="82" y="226"/>
                    <a:pt x="84" y="227"/>
                    <a:pt x="85" y="229"/>
                  </a:cubicBezTo>
                  <a:cubicBezTo>
                    <a:pt x="84" y="228"/>
                    <a:pt x="83" y="227"/>
                    <a:pt x="81" y="226"/>
                  </a:cubicBezTo>
                  <a:cubicBezTo>
                    <a:pt x="81" y="226"/>
                    <a:pt x="81" y="226"/>
                    <a:pt x="81" y="225"/>
                  </a:cubicBezTo>
                  <a:close/>
                  <a:moveTo>
                    <a:pt x="82" y="223"/>
                  </a:moveTo>
                  <a:cubicBezTo>
                    <a:pt x="81" y="223"/>
                    <a:pt x="81" y="223"/>
                    <a:pt x="81" y="224"/>
                  </a:cubicBezTo>
                  <a:cubicBezTo>
                    <a:pt x="81" y="224"/>
                    <a:pt x="81" y="223"/>
                    <a:pt x="80" y="223"/>
                  </a:cubicBezTo>
                  <a:cubicBezTo>
                    <a:pt x="79" y="221"/>
                    <a:pt x="78" y="219"/>
                    <a:pt x="77" y="216"/>
                  </a:cubicBezTo>
                  <a:cubicBezTo>
                    <a:pt x="79" y="218"/>
                    <a:pt x="81" y="220"/>
                    <a:pt x="83" y="222"/>
                  </a:cubicBezTo>
                  <a:cubicBezTo>
                    <a:pt x="83" y="222"/>
                    <a:pt x="83" y="222"/>
                    <a:pt x="83" y="223"/>
                  </a:cubicBezTo>
                  <a:cubicBezTo>
                    <a:pt x="86" y="225"/>
                    <a:pt x="89" y="228"/>
                    <a:pt x="93" y="230"/>
                  </a:cubicBezTo>
                  <a:cubicBezTo>
                    <a:pt x="93" y="230"/>
                    <a:pt x="93" y="230"/>
                    <a:pt x="93" y="231"/>
                  </a:cubicBezTo>
                  <a:cubicBezTo>
                    <a:pt x="89" y="229"/>
                    <a:pt x="86" y="226"/>
                    <a:pt x="82" y="223"/>
                  </a:cubicBezTo>
                  <a:close/>
                  <a:moveTo>
                    <a:pt x="98" y="240"/>
                  </a:moveTo>
                  <a:cubicBezTo>
                    <a:pt x="98" y="240"/>
                    <a:pt x="99" y="239"/>
                    <a:pt x="99" y="239"/>
                  </a:cubicBezTo>
                  <a:cubicBezTo>
                    <a:pt x="99" y="239"/>
                    <a:pt x="99" y="239"/>
                    <a:pt x="99" y="239"/>
                  </a:cubicBezTo>
                  <a:cubicBezTo>
                    <a:pt x="99" y="239"/>
                    <a:pt x="99" y="239"/>
                    <a:pt x="99" y="239"/>
                  </a:cubicBezTo>
                  <a:cubicBezTo>
                    <a:pt x="99" y="239"/>
                    <a:pt x="99" y="239"/>
                    <a:pt x="99" y="239"/>
                  </a:cubicBezTo>
                  <a:cubicBezTo>
                    <a:pt x="98" y="238"/>
                    <a:pt x="97" y="237"/>
                    <a:pt x="96" y="236"/>
                  </a:cubicBezTo>
                  <a:cubicBezTo>
                    <a:pt x="97" y="237"/>
                    <a:pt x="97" y="237"/>
                    <a:pt x="98" y="237"/>
                  </a:cubicBezTo>
                  <a:cubicBezTo>
                    <a:pt x="98" y="237"/>
                    <a:pt x="98" y="238"/>
                    <a:pt x="98" y="238"/>
                  </a:cubicBezTo>
                  <a:cubicBezTo>
                    <a:pt x="100" y="239"/>
                    <a:pt x="102" y="240"/>
                    <a:pt x="104" y="241"/>
                  </a:cubicBezTo>
                  <a:cubicBezTo>
                    <a:pt x="102" y="241"/>
                    <a:pt x="101" y="241"/>
                    <a:pt x="99" y="241"/>
                  </a:cubicBezTo>
                  <a:cubicBezTo>
                    <a:pt x="97" y="239"/>
                    <a:pt x="95" y="238"/>
                    <a:pt x="93" y="237"/>
                  </a:cubicBezTo>
                  <a:cubicBezTo>
                    <a:pt x="91" y="236"/>
                    <a:pt x="90" y="235"/>
                    <a:pt x="89" y="234"/>
                  </a:cubicBezTo>
                  <a:cubicBezTo>
                    <a:pt x="92" y="236"/>
                    <a:pt x="95" y="238"/>
                    <a:pt x="98" y="240"/>
                  </a:cubicBezTo>
                  <a:close/>
                  <a:moveTo>
                    <a:pt x="96" y="243"/>
                  </a:moveTo>
                  <a:cubicBezTo>
                    <a:pt x="99" y="244"/>
                    <a:pt x="102" y="244"/>
                    <a:pt x="105" y="244"/>
                  </a:cubicBezTo>
                  <a:cubicBezTo>
                    <a:pt x="107" y="245"/>
                    <a:pt x="109" y="245"/>
                    <a:pt x="112" y="246"/>
                  </a:cubicBezTo>
                  <a:cubicBezTo>
                    <a:pt x="109" y="246"/>
                    <a:pt x="107" y="246"/>
                    <a:pt x="104" y="246"/>
                  </a:cubicBezTo>
                  <a:cubicBezTo>
                    <a:pt x="101" y="245"/>
                    <a:pt x="99" y="244"/>
                    <a:pt x="96" y="244"/>
                  </a:cubicBezTo>
                  <a:cubicBezTo>
                    <a:pt x="96" y="244"/>
                    <a:pt x="96" y="243"/>
                    <a:pt x="96" y="243"/>
                  </a:cubicBezTo>
                  <a:close/>
                  <a:moveTo>
                    <a:pt x="109" y="242"/>
                  </a:moveTo>
                  <a:cubicBezTo>
                    <a:pt x="106" y="241"/>
                    <a:pt x="104" y="240"/>
                    <a:pt x="101" y="238"/>
                  </a:cubicBezTo>
                  <a:cubicBezTo>
                    <a:pt x="104" y="239"/>
                    <a:pt x="106" y="239"/>
                    <a:pt x="108" y="239"/>
                  </a:cubicBezTo>
                  <a:cubicBezTo>
                    <a:pt x="110" y="241"/>
                    <a:pt x="113" y="242"/>
                    <a:pt x="115" y="243"/>
                  </a:cubicBezTo>
                  <a:cubicBezTo>
                    <a:pt x="113" y="243"/>
                    <a:pt x="111" y="243"/>
                    <a:pt x="109" y="242"/>
                  </a:cubicBezTo>
                  <a:close/>
                  <a:moveTo>
                    <a:pt x="122" y="241"/>
                  </a:moveTo>
                  <a:cubicBezTo>
                    <a:pt x="122" y="241"/>
                    <a:pt x="122" y="240"/>
                    <a:pt x="122" y="240"/>
                  </a:cubicBezTo>
                  <a:cubicBezTo>
                    <a:pt x="122" y="240"/>
                    <a:pt x="122" y="240"/>
                    <a:pt x="122" y="240"/>
                  </a:cubicBezTo>
                  <a:cubicBezTo>
                    <a:pt x="123" y="240"/>
                    <a:pt x="124" y="241"/>
                    <a:pt x="125" y="241"/>
                  </a:cubicBezTo>
                  <a:cubicBezTo>
                    <a:pt x="126" y="241"/>
                    <a:pt x="127" y="240"/>
                    <a:pt x="126" y="240"/>
                  </a:cubicBezTo>
                  <a:cubicBezTo>
                    <a:pt x="126" y="240"/>
                    <a:pt x="126" y="240"/>
                    <a:pt x="126" y="240"/>
                  </a:cubicBezTo>
                  <a:cubicBezTo>
                    <a:pt x="129" y="240"/>
                    <a:pt x="131" y="239"/>
                    <a:pt x="134" y="239"/>
                  </a:cubicBezTo>
                  <a:cubicBezTo>
                    <a:pt x="131" y="240"/>
                    <a:pt x="127" y="241"/>
                    <a:pt x="124" y="242"/>
                  </a:cubicBezTo>
                  <a:cubicBezTo>
                    <a:pt x="123" y="242"/>
                    <a:pt x="122" y="241"/>
                    <a:pt x="122" y="241"/>
                  </a:cubicBezTo>
                  <a:close/>
                  <a:moveTo>
                    <a:pt x="127" y="244"/>
                  </a:moveTo>
                  <a:cubicBezTo>
                    <a:pt x="129" y="244"/>
                    <a:pt x="131" y="244"/>
                    <a:pt x="133" y="244"/>
                  </a:cubicBezTo>
                  <a:cubicBezTo>
                    <a:pt x="131" y="244"/>
                    <a:pt x="129" y="244"/>
                    <a:pt x="127" y="245"/>
                  </a:cubicBezTo>
                  <a:cubicBezTo>
                    <a:pt x="127" y="244"/>
                    <a:pt x="127" y="244"/>
                    <a:pt x="127" y="244"/>
                  </a:cubicBezTo>
                  <a:close/>
                  <a:moveTo>
                    <a:pt x="127" y="243"/>
                  </a:moveTo>
                  <a:cubicBezTo>
                    <a:pt x="136" y="240"/>
                    <a:pt x="146" y="238"/>
                    <a:pt x="155" y="237"/>
                  </a:cubicBezTo>
                  <a:cubicBezTo>
                    <a:pt x="155" y="237"/>
                    <a:pt x="155" y="237"/>
                    <a:pt x="155" y="237"/>
                  </a:cubicBezTo>
                  <a:cubicBezTo>
                    <a:pt x="146" y="239"/>
                    <a:pt x="137" y="242"/>
                    <a:pt x="127" y="243"/>
                  </a:cubicBezTo>
                  <a:close/>
                  <a:moveTo>
                    <a:pt x="140" y="245"/>
                  </a:moveTo>
                  <a:cubicBezTo>
                    <a:pt x="143" y="245"/>
                    <a:pt x="145" y="245"/>
                    <a:pt x="148" y="244"/>
                  </a:cubicBezTo>
                  <a:cubicBezTo>
                    <a:pt x="150" y="244"/>
                    <a:pt x="153" y="244"/>
                    <a:pt x="155" y="243"/>
                  </a:cubicBezTo>
                  <a:cubicBezTo>
                    <a:pt x="152" y="244"/>
                    <a:pt x="149" y="245"/>
                    <a:pt x="146" y="245"/>
                  </a:cubicBezTo>
                  <a:cubicBezTo>
                    <a:pt x="144" y="245"/>
                    <a:pt x="142" y="246"/>
                    <a:pt x="140" y="246"/>
                  </a:cubicBezTo>
                  <a:cubicBezTo>
                    <a:pt x="139" y="246"/>
                    <a:pt x="138" y="246"/>
                    <a:pt x="136" y="246"/>
                  </a:cubicBezTo>
                  <a:cubicBezTo>
                    <a:pt x="138" y="246"/>
                    <a:pt x="139" y="246"/>
                    <a:pt x="140" y="245"/>
                  </a:cubicBezTo>
                  <a:close/>
                  <a:moveTo>
                    <a:pt x="147" y="243"/>
                  </a:moveTo>
                  <a:cubicBezTo>
                    <a:pt x="146" y="243"/>
                    <a:pt x="144" y="243"/>
                    <a:pt x="142" y="243"/>
                  </a:cubicBezTo>
                  <a:cubicBezTo>
                    <a:pt x="150" y="242"/>
                    <a:pt x="157" y="240"/>
                    <a:pt x="164" y="237"/>
                  </a:cubicBezTo>
                  <a:cubicBezTo>
                    <a:pt x="165" y="237"/>
                    <a:pt x="165" y="236"/>
                    <a:pt x="165" y="236"/>
                  </a:cubicBezTo>
                  <a:cubicBezTo>
                    <a:pt x="165" y="236"/>
                    <a:pt x="165" y="236"/>
                    <a:pt x="165" y="236"/>
                  </a:cubicBezTo>
                  <a:cubicBezTo>
                    <a:pt x="165" y="236"/>
                    <a:pt x="166" y="236"/>
                    <a:pt x="166" y="236"/>
                  </a:cubicBezTo>
                  <a:cubicBezTo>
                    <a:pt x="169" y="236"/>
                    <a:pt x="172" y="235"/>
                    <a:pt x="175" y="234"/>
                  </a:cubicBezTo>
                  <a:cubicBezTo>
                    <a:pt x="175" y="234"/>
                    <a:pt x="174" y="234"/>
                    <a:pt x="174" y="234"/>
                  </a:cubicBezTo>
                  <a:cubicBezTo>
                    <a:pt x="174" y="235"/>
                    <a:pt x="174" y="235"/>
                    <a:pt x="174" y="235"/>
                  </a:cubicBezTo>
                  <a:cubicBezTo>
                    <a:pt x="169" y="237"/>
                    <a:pt x="164" y="239"/>
                    <a:pt x="160" y="242"/>
                  </a:cubicBezTo>
                  <a:cubicBezTo>
                    <a:pt x="160" y="242"/>
                    <a:pt x="159" y="242"/>
                    <a:pt x="159" y="242"/>
                  </a:cubicBezTo>
                  <a:cubicBezTo>
                    <a:pt x="155" y="242"/>
                    <a:pt x="151" y="242"/>
                    <a:pt x="147" y="243"/>
                  </a:cubicBezTo>
                  <a:close/>
                  <a:moveTo>
                    <a:pt x="168" y="234"/>
                  </a:moveTo>
                  <a:cubicBezTo>
                    <a:pt x="168" y="234"/>
                    <a:pt x="168" y="233"/>
                    <a:pt x="169" y="233"/>
                  </a:cubicBezTo>
                  <a:cubicBezTo>
                    <a:pt x="172" y="231"/>
                    <a:pt x="175" y="229"/>
                    <a:pt x="178" y="226"/>
                  </a:cubicBezTo>
                  <a:cubicBezTo>
                    <a:pt x="182" y="224"/>
                    <a:pt x="186" y="221"/>
                    <a:pt x="190" y="218"/>
                  </a:cubicBezTo>
                  <a:cubicBezTo>
                    <a:pt x="188" y="220"/>
                    <a:pt x="186" y="223"/>
                    <a:pt x="184" y="225"/>
                  </a:cubicBezTo>
                  <a:cubicBezTo>
                    <a:pt x="184" y="225"/>
                    <a:pt x="184" y="225"/>
                    <a:pt x="184" y="225"/>
                  </a:cubicBezTo>
                  <a:cubicBezTo>
                    <a:pt x="183" y="226"/>
                    <a:pt x="182" y="227"/>
                    <a:pt x="181" y="228"/>
                  </a:cubicBezTo>
                  <a:cubicBezTo>
                    <a:pt x="181" y="228"/>
                    <a:pt x="181" y="228"/>
                    <a:pt x="181" y="229"/>
                  </a:cubicBezTo>
                  <a:cubicBezTo>
                    <a:pt x="180" y="229"/>
                    <a:pt x="180" y="229"/>
                    <a:pt x="180" y="230"/>
                  </a:cubicBezTo>
                  <a:cubicBezTo>
                    <a:pt x="176" y="232"/>
                    <a:pt x="172" y="233"/>
                    <a:pt x="168" y="234"/>
                  </a:cubicBezTo>
                  <a:close/>
                  <a:moveTo>
                    <a:pt x="198" y="221"/>
                  </a:moveTo>
                  <a:cubicBezTo>
                    <a:pt x="198" y="221"/>
                    <a:pt x="199" y="220"/>
                    <a:pt x="199" y="220"/>
                  </a:cubicBezTo>
                  <a:cubicBezTo>
                    <a:pt x="199" y="220"/>
                    <a:pt x="199" y="220"/>
                    <a:pt x="199" y="221"/>
                  </a:cubicBezTo>
                  <a:cubicBezTo>
                    <a:pt x="198" y="221"/>
                    <a:pt x="197" y="222"/>
                    <a:pt x="196" y="223"/>
                  </a:cubicBezTo>
                  <a:cubicBezTo>
                    <a:pt x="196" y="223"/>
                    <a:pt x="196" y="223"/>
                    <a:pt x="196" y="223"/>
                  </a:cubicBezTo>
                  <a:cubicBezTo>
                    <a:pt x="196" y="222"/>
                    <a:pt x="197" y="222"/>
                    <a:pt x="198" y="221"/>
                  </a:cubicBezTo>
                  <a:close/>
                  <a:moveTo>
                    <a:pt x="192" y="219"/>
                  </a:moveTo>
                  <a:cubicBezTo>
                    <a:pt x="193" y="218"/>
                    <a:pt x="193" y="218"/>
                    <a:pt x="194" y="217"/>
                  </a:cubicBezTo>
                  <a:cubicBezTo>
                    <a:pt x="196" y="215"/>
                    <a:pt x="198" y="214"/>
                    <a:pt x="200" y="212"/>
                  </a:cubicBezTo>
                  <a:cubicBezTo>
                    <a:pt x="197" y="214"/>
                    <a:pt x="195" y="217"/>
                    <a:pt x="192" y="219"/>
                  </a:cubicBezTo>
                  <a:close/>
                  <a:moveTo>
                    <a:pt x="229" y="185"/>
                  </a:moveTo>
                  <a:cubicBezTo>
                    <a:pt x="231" y="183"/>
                    <a:pt x="232" y="181"/>
                    <a:pt x="233" y="179"/>
                  </a:cubicBezTo>
                  <a:cubicBezTo>
                    <a:pt x="234" y="177"/>
                    <a:pt x="235" y="175"/>
                    <a:pt x="237" y="172"/>
                  </a:cubicBezTo>
                  <a:cubicBezTo>
                    <a:pt x="237" y="172"/>
                    <a:pt x="237" y="172"/>
                    <a:pt x="237" y="172"/>
                  </a:cubicBezTo>
                  <a:cubicBezTo>
                    <a:pt x="236" y="174"/>
                    <a:pt x="236" y="176"/>
                    <a:pt x="235" y="177"/>
                  </a:cubicBezTo>
                  <a:cubicBezTo>
                    <a:pt x="235" y="178"/>
                    <a:pt x="234" y="179"/>
                    <a:pt x="234" y="180"/>
                  </a:cubicBezTo>
                  <a:cubicBezTo>
                    <a:pt x="232" y="183"/>
                    <a:pt x="230" y="185"/>
                    <a:pt x="228" y="188"/>
                  </a:cubicBezTo>
                  <a:cubicBezTo>
                    <a:pt x="229" y="187"/>
                    <a:pt x="229" y="186"/>
                    <a:pt x="229" y="185"/>
                  </a:cubicBezTo>
                  <a:close/>
                  <a:moveTo>
                    <a:pt x="233" y="152"/>
                  </a:moveTo>
                  <a:cubicBezTo>
                    <a:pt x="234" y="142"/>
                    <a:pt x="235" y="131"/>
                    <a:pt x="236" y="120"/>
                  </a:cubicBezTo>
                  <a:cubicBezTo>
                    <a:pt x="236" y="120"/>
                    <a:pt x="236" y="120"/>
                    <a:pt x="237" y="120"/>
                  </a:cubicBezTo>
                  <a:cubicBezTo>
                    <a:pt x="237" y="121"/>
                    <a:pt x="237" y="122"/>
                    <a:pt x="237" y="122"/>
                  </a:cubicBezTo>
                  <a:cubicBezTo>
                    <a:pt x="237" y="123"/>
                    <a:pt x="237" y="124"/>
                    <a:pt x="237" y="125"/>
                  </a:cubicBezTo>
                  <a:cubicBezTo>
                    <a:pt x="237" y="134"/>
                    <a:pt x="235" y="143"/>
                    <a:pt x="233" y="152"/>
                  </a:cubicBezTo>
                  <a:close/>
                  <a:moveTo>
                    <a:pt x="237" y="112"/>
                  </a:moveTo>
                  <a:cubicBezTo>
                    <a:pt x="237" y="112"/>
                    <a:pt x="237" y="111"/>
                    <a:pt x="237" y="110"/>
                  </a:cubicBezTo>
                  <a:cubicBezTo>
                    <a:pt x="237" y="112"/>
                    <a:pt x="238" y="113"/>
                    <a:pt x="238" y="115"/>
                  </a:cubicBezTo>
                  <a:cubicBezTo>
                    <a:pt x="238" y="115"/>
                    <a:pt x="238" y="116"/>
                    <a:pt x="238" y="117"/>
                  </a:cubicBezTo>
                  <a:cubicBezTo>
                    <a:pt x="238" y="115"/>
                    <a:pt x="237" y="114"/>
                    <a:pt x="237" y="112"/>
                  </a:cubicBezTo>
                  <a:close/>
                  <a:moveTo>
                    <a:pt x="236" y="94"/>
                  </a:moveTo>
                  <a:cubicBezTo>
                    <a:pt x="237" y="98"/>
                    <a:pt x="238" y="101"/>
                    <a:pt x="239" y="105"/>
                  </a:cubicBezTo>
                  <a:cubicBezTo>
                    <a:pt x="239" y="104"/>
                    <a:pt x="239" y="103"/>
                    <a:pt x="238" y="103"/>
                  </a:cubicBezTo>
                  <a:cubicBezTo>
                    <a:pt x="238" y="100"/>
                    <a:pt x="237" y="97"/>
                    <a:pt x="236" y="94"/>
                  </a:cubicBezTo>
                  <a:close/>
                  <a:moveTo>
                    <a:pt x="239" y="156"/>
                  </a:moveTo>
                  <a:cubicBezTo>
                    <a:pt x="239" y="156"/>
                    <a:pt x="239" y="155"/>
                    <a:pt x="240" y="155"/>
                  </a:cubicBezTo>
                  <a:cubicBezTo>
                    <a:pt x="240" y="156"/>
                    <a:pt x="239" y="157"/>
                    <a:pt x="239" y="158"/>
                  </a:cubicBezTo>
                  <a:cubicBezTo>
                    <a:pt x="239" y="158"/>
                    <a:pt x="239" y="159"/>
                    <a:pt x="238" y="160"/>
                  </a:cubicBezTo>
                  <a:cubicBezTo>
                    <a:pt x="239" y="158"/>
                    <a:pt x="239" y="157"/>
                    <a:pt x="239" y="156"/>
                  </a:cubicBezTo>
                  <a:close/>
                  <a:moveTo>
                    <a:pt x="239" y="153"/>
                  </a:moveTo>
                  <a:cubicBezTo>
                    <a:pt x="239" y="151"/>
                    <a:pt x="239" y="150"/>
                    <a:pt x="240" y="148"/>
                  </a:cubicBezTo>
                  <a:cubicBezTo>
                    <a:pt x="241" y="140"/>
                    <a:pt x="241" y="132"/>
                    <a:pt x="241" y="124"/>
                  </a:cubicBezTo>
                  <a:cubicBezTo>
                    <a:pt x="241" y="124"/>
                    <a:pt x="242" y="125"/>
                    <a:pt x="242" y="126"/>
                  </a:cubicBezTo>
                  <a:cubicBezTo>
                    <a:pt x="242" y="127"/>
                    <a:pt x="243" y="127"/>
                    <a:pt x="243" y="127"/>
                  </a:cubicBezTo>
                  <a:cubicBezTo>
                    <a:pt x="243" y="127"/>
                    <a:pt x="243" y="127"/>
                    <a:pt x="243" y="127"/>
                  </a:cubicBezTo>
                  <a:cubicBezTo>
                    <a:pt x="243" y="127"/>
                    <a:pt x="243" y="127"/>
                    <a:pt x="243" y="127"/>
                  </a:cubicBezTo>
                  <a:cubicBezTo>
                    <a:pt x="243" y="136"/>
                    <a:pt x="242" y="144"/>
                    <a:pt x="240" y="153"/>
                  </a:cubicBezTo>
                  <a:cubicBezTo>
                    <a:pt x="240" y="153"/>
                    <a:pt x="240" y="153"/>
                    <a:pt x="240" y="153"/>
                  </a:cubicBezTo>
                  <a:cubicBezTo>
                    <a:pt x="240" y="153"/>
                    <a:pt x="239" y="153"/>
                    <a:pt x="239" y="153"/>
                  </a:cubicBezTo>
                  <a:close/>
                  <a:moveTo>
                    <a:pt x="244" y="139"/>
                  </a:moveTo>
                  <a:cubicBezTo>
                    <a:pt x="245" y="141"/>
                    <a:pt x="245" y="143"/>
                    <a:pt x="245" y="145"/>
                  </a:cubicBezTo>
                  <a:cubicBezTo>
                    <a:pt x="245" y="146"/>
                    <a:pt x="245" y="147"/>
                    <a:pt x="244" y="148"/>
                  </a:cubicBezTo>
                  <a:cubicBezTo>
                    <a:pt x="244" y="148"/>
                    <a:pt x="244" y="148"/>
                    <a:pt x="244" y="148"/>
                  </a:cubicBezTo>
                  <a:cubicBezTo>
                    <a:pt x="244" y="150"/>
                    <a:pt x="243" y="151"/>
                    <a:pt x="243" y="153"/>
                  </a:cubicBezTo>
                  <a:cubicBezTo>
                    <a:pt x="243" y="155"/>
                    <a:pt x="242" y="156"/>
                    <a:pt x="242" y="158"/>
                  </a:cubicBezTo>
                  <a:cubicBezTo>
                    <a:pt x="243" y="152"/>
                    <a:pt x="244" y="145"/>
                    <a:pt x="244" y="139"/>
                  </a:cubicBezTo>
                  <a:close/>
                  <a:moveTo>
                    <a:pt x="245" y="135"/>
                  </a:moveTo>
                  <a:cubicBezTo>
                    <a:pt x="245" y="132"/>
                    <a:pt x="245" y="129"/>
                    <a:pt x="245" y="126"/>
                  </a:cubicBezTo>
                  <a:cubicBezTo>
                    <a:pt x="245" y="126"/>
                    <a:pt x="245" y="126"/>
                    <a:pt x="245" y="127"/>
                  </a:cubicBezTo>
                  <a:cubicBezTo>
                    <a:pt x="245" y="127"/>
                    <a:pt x="245" y="127"/>
                    <a:pt x="246" y="127"/>
                  </a:cubicBezTo>
                  <a:cubicBezTo>
                    <a:pt x="246" y="131"/>
                    <a:pt x="246" y="135"/>
                    <a:pt x="246" y="140"/>
                  </a:cubicBezTo>
                  <a:cubicBezTo>
                    <a:pt x="246" y="138"/>
                    <a:pt x="245" y="137"/>
                    <a:pt x="245" y="136"/>
                  </a:cubicBezTo>
                  <a:cubicBezTo>
                    <a:pt x="245" y="135"/>
                    <a:pt x="245" y="135"/>
                    <a:pt x="245" y="135"/>
                  </a:cubicBezTo>
                  <a:close/>
                  <a:moveTo>
                    <a:pt x="245" y="95"/>
                  </a:moveTo>
                  <a:cubicBezTo>
                    <a:pt x="247" y="99"/>
                    <a:pt x="248" y="103"/>
                    <a:pt x="248" y="107"/>
                  </a:cubicBezTo>
                  <a:cubicBezTo>
                    <a:pt x="248" y="103"/>
                    <a:pt x="246" y="99"/>
                    <a:pt x="245" y="95"/>
                  </a:cubicBezTo>
                  <a:close/>
                  <a:moveTo>
                    <a:pt x="247" y="129"/>
                  </a:moveTo>
                  <a:cubicBezTo>
                    <a:pt x="247" y="129"/>
                    <a:pt x="247" y="129"/>
                    <a:pt x="248" y="128"/>
                  </a:cubicBezTo>
                  <a:cubicBezTo>
                    <a:pt x="247" y="130"/>
                    <a:pt x="247" y="132"/>
                    <a:pt x="247" y="133"/>
                  </a:cubicBezTo>
                  <a:cubicBezTo>
                    <a:pt x="247" y="132"/>
                    <a:pt x="247" y="130"/>
                    <a:pt x="247" y="129"/>
                  </a:cubicBezTo>
                  <a:close/>
                  <a:moveTo>
                    <a:pt x="247" y="123"/>
                  </a:moveTo>
                  <a:cubicBezTo>
                    <a:pt x="247" y="120"/>
                    <a:pt x="247" y="116"/>
                    <a:pt x="247" y="112"/>
                  </a:cubicBezTo>
                  <a:cubicBezTo>
                    <a:pt x="248" y="114"/>
                    <a:pt x="248" y="117"/>
                    <a:pt x="249" y="119"/>
                  </a:cubicBezTo>
                  <a:cubicBezTo>
                    <a:pt x="248" y="122"/>
                    <a:pt x="248" y="125"/>
                    <a:pt x="248" y="127"/>
                  </a:cubicBezTo>
                  <a:cubicBezTo>
                    <a:pt x="248" y="126"/>
                    <a:pt x="247" y="125"/>
                    <a:pt x="247" y="123"/>
                  </a:cubicBezTo>
                  <a:close/>
                  <a:moveTo>
                    <a:pt x="225" y="50"/>
                  </a:moveTo>
                  <a:cubicBezTo>
                    <a:pt x="223" y="47"/>
                    <a:pt x="220" y="45"/>
                    <a:pt x="218" y="42"/>
                  </a:cubicBezTo>
                  <a:cubicBezTo>
                    <a:pt x="218" y="42"/>
                    <a:pt x="217" y="42"/>
                    <a:pt x="217" y="43"/>
                  </a:cubicBezTo>
                  <a:cubicBezTo>
                    <a:pt x="216" y="41"/>
                    <a:pt x="215" y="40"/>
                    <a:pt x="213" y="39"/>
                  </a:cubicBezTo>
                  <a:cubicBezTo>
                    <a:pt x="213" y="38"/>
                    <a:pt x="212" y="39"/>
                    <a:pt x="212" y="39"/>
                  </a:cubicBezTo>
                  <a:cubicBezTo>
                    <a:pt x="211" y="39"/>
                    <a:pt x="211" y="38"/>
                    <a:pt x="211" y="38"/>
                  </a:cubicBezTo>
                  <a:cubicBezTo>
                    <a:pt x="211" y="38"/>
                    <a:pt x="211" y="37"/>
                    <a:pt x="211" y="37"/>
                  </a:cubicBezTo>
                  <a:cubicBezTo>
                    <a:pt x="210" y="36"/>
                    <a:pt x="208" y="34"/>
                    <a:pt x="207" y="33"/>
                  </a:cubicBezTo>
                  <a:cubicBezTo>
                    <a:pt x="204" y="29"/>
                    <a:pt x="200" y="26"/>
                    <a:pt x="195" y="24"/>
                  </a:cubicBezTo>
                  <a:cubicBezTo>
                    <a:pt x="190" y="20"/>
                    <a:pt x="184" y="17"/>
                    <a:pt x="179" y="13"/>
                  </a:cubicBezTo>
                  <a:cubicBezTo>
                    <a:pt x="192" y="19"/>
                    <a:pt x="204" y="28"/>
                    <a:pt x="215" y="38"/>
                  </a:cubicBezTo>
                  <a:cubicBezTo>
                    <a:pt x="219" y="42"/>
                    <a:pt x="222" y="46"/>
                    <a:pt x="225" y="50"/>
                  </a:cubicBezTo>
                  <a:close/>
                  <a:moveTo>
                    <a:pt x="178" y="13"/>
                  </a:moveTo>
                  <a:cubicBezTo>
                    <a:pt x="178" y="13"/>
                    <a:pt x="177" y="13"/>
                    <a:pt x="177" y="13"/>
                  </a:cubicBezTo>
                  <a:cubicBezTo>
                    <a:pt x="177" y="13"/>
                    <a:pt x="177" y="13"/>
                    <a:pt x="177" y="13"/>
                  </a:cubicBezTo>
                  <a:cubicBezTo>
                    <a:pt x="177" y="13"/>
                    <a:pt x="177" y="13"/>
                    <a:pt x="177" y="13"/>
                  </a:cubicBezTo>
                  <a:cubicBezTo>
                    <a:pt x="177" y="13"/>
                    <a:pt x="177" y="13"/>
                    <a:pt x="176" y="13"/>
                  </a:cubicBezTo>
                  <a:cubicBezTo>
                    <a:pt x="176" y="12"/>
                    <a:pt x="175" y="12"/>
                    <a:pt x="175" y="12"/>
                  </a:cubicBezTo>
                  <a:cubicBezTo>
                    <a:pt x="174" y="12"/>
                    <a:pt x="174" y="11"/>
                    <a:pt x="173" y="11"/>
                  </a:cubicBezTo>
                  <a:cubicBezTo>
                    <a:pt x="175" y="11"/>
                    <a:pt x="176" y="12"/>
                    <a:pt x="178" y="13"/>
                  </a:cubicBezTo>
                  <a:close/>
                  <a:moveTo>
                    <a:pt x="128" y="2"/>
                  </a:moveTo>
                  <a:cubicBezTo>
                    <a:pt x="124" y="2"/>
                    <a:pt x="120" y="2"/>
                    <a:pt x="116" y="3"/>
                  </a:cubicBezTo>
                  <a:cubicBezTo>
                    <a:pt x="114" y="3"/>
                    <a:pt x="112" y="3"/>
                    <a:pt x="110" y="3"/>
                  </a:cubicBezTo>
                  <a:cubicBezTo>
                    <a:pt x="116" y="2"/>
                    <a:pt x="121" y="2"/>
                    <a:pt x="126" y="2"/>
                  </a:cubicBezTo>
                  <a:cubicBezTo>
                    <a:pt x="127" y="2"/>
                    <a:pt x="127" y="2"/>
                    <a:pt x="128" y="2"/>
                  </a:cubicBezTo>
                  <a:close/>
                  <a:moveTo>
                    <a:pt x="8" y="87"/>
                  </a:moveTo>
                  <a:cubicBezTo>
                    <a:pt x="9" y="86"/>
                    <a:pt x="10" y="84"/>
                    <a:pt x="11" y="83"/>
                  </a:cubicBezTo>
                  <a:cubicBezTo>
                    <a:pt x="13" y="82"/>
                    <a:pt x="14" y="81"/>
                    <a:pt x="15" y="79"/>
                  </a:cubicBezTo>
                  <a:cubicBezTo>
                    <a:pt x="16" y="79"/>
                    <a:pt x="15" y="79"/>
                    <a:pt x="15" y="79"/>
                  </a:cubicBezTo>
                  <a:cubicBezTo>
                    <a:pt x="14" y="79"/>
                    <a:pt x="14" y="80"/>
                    <a:pt x="13" y="81"/>
                  </a:cubicBezTo>
                  <a:cubicBezTo>
                    <a:pt x="12" y="81"/>
                    <a:pt x="12" y="82"/>
                    <a:pt x="12" y="82"/>
                  </a:cubicBezTo>
                  <a:cubicBezTo>
                    <a:pt x="14" y="78"/>
                    <a:pt x="17" y="75"/>
                    <a:pt x="19" y="71"/>
                  </a:cubicBezTo>
                  <a:cubicBezTo>
                    <a:pt x="20" y="71"/>
                    <a:pt x="20" y="71"/>
                    <a:pt x="20" y="71"/>
                  </a:cubicBezTo>
                  <a:cubicBezTo>
                    <a:pt x="19" y="73"/>
                    <a:pt x="19" y="74"/>
                    <a:pt x="18" y="75"/>
                  </a:cubicBezTo>
                  <a:cubicBezTo>
                    <a:pt x="17" y="77"/>
                    <a:pt x="17" y="78"/>
                    <a:pt x="16" y="79"/>
                  </a:cubicBezTo>
                  <a:cubicBezTo>
                    <a:pt x="13" y="83"/>
                    <a:pt x="10" y="87"/>
                    <a:pt x="7" y="92"/>
                  </a:cubicBezTo>
                  <a:cubicBezTo>
                    <a:pt x="7" y="90"/>
                    <a:pt x="8" y="89"/>
                    <a:pt x="8" y="87"/>
                  </a:cubicBezTo>
                  <a:close/>
                  <a:moveTo>
                    <a:pt x="8" y="166"/>
                  </a:moveTo>
                  <a:cubicBezTo>
                    <a:pt x="9" y="168"/>
                    <a:pt x="10" y="170"/>
                    <a:pt x="11" y="173"/>
                  </a:cubicBezTo>
                  <a:cubicBezTo>
                    <a:pt x="11" y="173"/>
                    <a:pt x="11" y="173"/>
                    <a:pt x="11" y="173"/>
                  </a:cubicBezTo>
                  <a:cubicBezTo>
                    <a:pt x="12" y="173"/>
                    <a:pt x="12" y="173"/>
                    <a:pt x="12" y="173"/>
                  </a:cubicBezTo>
                  <a:cubicBezTo>
                    <a:pt x="13" y="177"/>
                    <a:pt x="15" y="181"/>
                    <a:pt x="17" y="184"/>
                  </a:cubicBezTo>
                  <a:cubicBezTo>
                    <a:pt x="16" y="183"/>
                    <a:pt x="15" y="182"/>
                    <a:pt x="14" y="180"/>
                  </a:cubicBezTo>
                  <a:cubicBezTo>
                    <a:pt x="11" y="176"/>
                    <a:pt x="9" y="171"/>
                    <a:pt x="8" y="166"/>
                  </a:cubicBezTo>
                  <a:close/>
                  <a:moveTo>
                    <a:pt x="17" y="188"/>
                  </a:moveTo>
                  <a:cubicBezTo>
                    <a:pt x="19" y="189"/>
                    <a:pt x="20" y="191"/>
                    <a:pt x="21" y="192"/>
                  </a:cubicBezTo>
                  <a:cubicBezTo>
                    <a:pt x="21" y="192"/>
                    <a:pt x="21" y="192"/>
                    <a:pt x="21" y="192"/>
                  </a:cubicBezTo>
                  <a:cubicBezTo>
                    <a:pt x="22" y="193"/>
                    <a:pt x="23" y="194"/>
                    <a:pt x="23" y="195"/>
                  </a:cubicBezTo>
                  <a:cubicBezTo>
                    <a:pt x="24" y="195"/>
                    <a:pt x="24" y="195"/>
                    <a:pt x="24" y="195"/>
                  </a:cubicBezTo>
                  <a:cubicBezTo>
                    <a:pt x="24" y="195"/>
                    <a:pt x="24" y="195"/>
                    <a:pt x="24" y="196"/>
                  </a:cubicBezTo>
                  <a:cubicBezTo>
                    <a:pt x="24" y="196"/>
                    <a:pt x="25" y="197"/>
                    <a:pt x="25" y="197"/>
                  </a:cubicBezTo>
                  <a:cubicBezTo>
                    <a:pt x="28" y="200"/>
                    <a:pt x="30" y="203"/>
                    <a:pt x="33" y="206"/>
                  </a:cubicBezTo>
                  <a:cubicBezTo>
                    <a:pt x="32" y="206"/>
                    <a:pt x="32" y="207"/>
                    <a:pt x="32" y="207"/>
                  </a:cubicBezTo>
                  <a:cubicBezTo>
                    <a:pt x="33" y="209"/>
                    <a:pt x="35" y="210"/>
                    <a:pt x="36" y="211"/>
                  </a:cubicBezTo>
                  <a:cubicBezTo>
                    <a:pt x="36" y="211"/>
                    <a:pt x="36" y="211"/>
                    <a:pt x="36" y="212"/>
                  </a:cubicBezTo>
                  <a:cubicBezTo>
                    <a:pt x="40" y="216"/>
                    <a:pt x="43" y="220"/>
                    <a:pt x="47" y="223"/>
                  </a:cubicBezTo>
                  <a:cubicBezTo>
                    <a:pt x="44" y="221"/>
                    <a:pt x="41" y="218"/>
                    <a:pt x="38" y="215"/>
                  </a:cubicBezTo>
                  <a:cubicBezTo>
                    <a:pt x="30" y="207"/>
                    <a:pt x="23" y="198"/>
                    <a:pt x="17" y="188"/>
                  </a:cubicBezTo>
                  <a:close/>
                  <a:moveTo>
                    <a:pt x="94" y="245"/>
                  </a:moveTo>
                  <a:cubicBezTo>
                    <a:pt x="95" y="246"/>
                    <a:pt x="96" y="246"/>
                    <a:pt x="97" y="246"/>
                  </a:cubicBezTo>
                  <a:cubicBezTo>
                    <a:pt x="97" y="246"/>
                    <a:pt x="97" y="247"/>
                    <a:pt x="97" y="247"/>
                  </a:cubicBezTo>
                  <a:cubicBezTo>
                    <a:pt x="100" y="248"/>
                    <a:pt x="102" y="248"/>
                    <a:pt x="105" y="249"/>
                  </a:cubicBezTo>
                  <a:cubicBezTo>
                    <a:pt x="105" y="249"/>
                    <a:pt x="105" y="249"/>
                    <a:pt x="105" y="248"/>
                  </a:cubicBezTo>
                  <a:cubicBezTo>
                    <a:pt x="109" y="249"/>
                    <a:pt x="112" y="249"/>
                    <a:pt x="116" y="249"/>
                  </a:cubicBezTo>
                  <a:cubicBezTo>
                    <a:pt x="115" y="250"/>
                    <a:pt x="116" y="250"/>
                    <a:pt x="116" y="250"/>
                  </a:cubicBezTo>
                  <a:cubicBezTo>
                    <a:pt x="119" y="251"/>
                    <a:pt x="121" y="251"/>
                    <a:pt x="123" y="251"/>
                  </a:cubicBezTo>
                  <a:cubicBezTo>
                    <a:pt x="111" y="251"/>
                    <a:pt x="99" y="249"/>
                    <a:pt x="88" y="245"/>
                  </a:cubicBezTo>
                  <a:cubicBezTo>
                    <a:pt x="90" y="245"/>
                    <a:pt x="92" y="245"/>
                    <a:pt x="94" y="245"/>
                  </a:cubicBezTo>
                  <a:close/>
                  <a:moveTo>
                    <a:pt x="135" y="251"/>
                  </a:moveTo>
                  <a:cubicBezTo>
                    <a:pt x="140" y="250"/>
                    <a:pt x="145" y="249"/>
                    <a:pt x="150" y="248"/>
                  </a:cubicBezTo>
                  <a:cubicBezTo>
                    <a:pt x="151" y="248"/>
                    <a:pt x="150" y="247"/>
                    <a:pt x="150" y="247"/>
                  </a:cubicBezTo>
                  <a:cubicBezTo>
                    <a:pt x="142" y="249"/>
                    <a:pt x="134" y="250"/>
                    <a:pt x="127" y="250"/>
                  </a:cubicBezTo>
                  <a:cubicBezTo>
                    <a:pt x="127" y="250"/>
                    <a:pt x="126" y="249"/>
                    <a:pt x="126" y="249"/>
                  </a:cubicBezTo>
                  <a:cubicBezTo>
                    <a:pt x="120" y="248"/>
                    <a:pt x="114" y="248"/>
                    <a:pt x="108" y="248"/>
                  </a:cubicBezTo>
                  <a:cubicBezTo>
                    <a:pt x="108" y="247"/>
                    <a:pt x="108" y="247"/>
                    <a:pt x="108" y="247"/>
                  </a:cubicBezTo>
                  <a:cubicBezTo>
                    <a:pt x="110" y="247"/>
                    <a:pt x="113" y="247"/>
                    <a:pt x="115" y="247"/>
                  </a:cubicBezTo>
                  <a:cubicBezTo>
                    <a:pt x="115" y="247"/>
                    <a:pt x="115" y="247"/>
                    <a:pt x="115" y="246"/>
                  </a:cubicBezTo>
                  <a:cubicBezTo>
                    <a:pt x="117" y="246"/>
                    <a:pt x="118" y="247"/>
                    <a:pt x="119" y="247"/>
                  </a:cubicBezTo>
                  <a:cubicBezTo>
                    <a:pt x="120" y="247"/>
                    <a:pt x="120" y="247"/>
                    <a:pt x="120" y="247"/>
                  </a:cubicBezTo>
                  <a:cubicBezTo>
                    <a:pt x="120" y="247"/>
                    <a:pt x="120" y="247"/>
                    <a:pt x="120" y="247"/>
                  </a:cubicBezTo>
                  <a:cubicBezTo>
                    <a:pt x="121" y="247"/>
                    <a:pt x="121" y="247"/>
                    <a:pt x="121" y="247"/>
                  </a:cubicBezTo>
                  <a:cubicBezTo>
                    <a:pt x="121" y="247"/>
                    <a:pt x="121" y="247"/>
                    <a:pt x="121" y="247"/>
                  </a:cubicBezTo>
                  <a:cubicBezTo>
                    <a:pt x="122" y="247"/>
                    <a:pt x="122" y="247"/>
                    <a:pt x="122" y="247"/>
                  </a:cubicBezTo>
                  <a:cubicBezTo>
                    <a:pt x="123" y="247"/>
                    <a:pt x="125" y="247"/>
                    <a:pt x="126" y="248"/>
                  </a:cubicBezTo>
                  <a:cubicBezTo>
                    <a:pt x="126" y="248"/>
                    <a:pt x="126" y="248"/>
                    <a:pt x="127" y="248"/>
                  </a:cubicBezTo>
                  <a:cubicBezTo>
                    <a:pt x="136" y="248"/>
                    <a:pt x="144" y="247"/>
                    <a:pt x="153" y="246"/>
                  </a:cubicBezTo>
                  <a:cubicBezTo>
                    <a:pt x="153" y="246"/>
                    <a:pt x="153" y="246"/>
                    <a:pt x="154" y="246"/>
                  </a:cubicBezTo>
                  <a:cubicBezTo>
                    <a:pt x="154" y="246"/>
                    <a:pt x="154" y="246"/>
                    <a:pt x="154" y="246"/>
                  </a:cubicBezTo>
                  <a:cubicBezTo>
                    <a:pt x="154" y="246"/>
                    <a:pt x="154" y="246"/>
                    <a:pt x="154" y="246"/>
                  </a:cubicBezTo>
                  <a:cubicBezTo>
                    <a:pt x="155" y="246"/>
                    <a:pt x="156" y="246"/>
                    <a:pt x="157" y="245"/>
                  </a:cubicBezTo>
                  <a:cubicBezTo>
                    <a:pt x="157" y="246"/>
                    <a:pt x="158" y="246"/>
                    <a:pt x="159" y="246"/>
                  </a:cubicBezTo>
                  <a:cubicBezTo>
                    <a:pt x="160" y="246"/>
                    <a:pt x="161" y="245"/>
                    <a:pt x="162" y="244"/>
                  </a:cubicBezTo>
                  <a:cubicBezTo>
                    <a:pt x="164" y="244"/>
                    <a:pt x="165" y="243"/>
                    <a:pt x="166" y="243"/>
                  </a:cubicBezTo>
                  <a:cubicBezTo>
                    <a:pt x="168" y="242"/>
                    <a:pt x="170" y="242"/>
                    <a:pt x="171" y="241"/>
                  </a:cubicBezTo>
                  <a:cubicBezTo>
                    <a:pt x="172" y="241"/>
                    <a:pt x="174" y="240"/>
                    <a:pt x="175" y="240"/>
                  </a:cubicBezTo>
                  <a:cubicBezTo>
                    <a:pt x="177" y="239"/>
                    <a:pt x="178" y="238"/>
                    <a:pt x="180" y="238"/>
                  </a:cubicBezTo>
                  <a:cubicBezTo>
                    <a:pt x="180" y="238"/>
                    <a:pt x="180" y="238"/>
                    <a:pt x="181" y="238"/>
                  </a:cubicBezTo>
                  <a:cubicBezTo>
                    <a:pt x="184" y="236"/>
                    <a:pt x="188" y="234"/>
                    <a:pt x="191" y="232"/>
                  </a:cubicBezTo>
                  <a:cubicBezTo>
                    <a:pt x="192" y="231"/>
                    <a:pt x="191" y="230"/>
                    <a:pt x="190" y="231"/>
                  </a:cubicBezTo>
                  <a:cubicBezTo>
                    <a:pt x="193" y="229"/>
                    <a:pt x="195" y="228"/>
                    <a:pt x="197" y="226"/>
                  </a:cubicBezTo>
                  <a:cubicBezTo>
                    <a:pt x="197" y="226"/>
                    <a:pt x="197" y="226"/>
                    <a:pt x="197" y="226"/>
                  </a:cubicBezTo>
                  <a:cubicBezTo>
                    <a:pt x="198" y="225"/>
                    <a:pt x="199" y="225"/>
                    <a:pt x="200" y="224"/>
                  </a:cubicBezTo>
                  <a:cubicBezTo>
                    <a:pt x="200" y="223"/>
                    <a:pt x="201" y="223"/>
                    <a:pt x="201" y="223"/>
                  </a:cubicBezTo>
                  <a:cubicBezTo>
                    <a:pt x="203" y="221"/>
                    <a:pt x="205" y="220"/>
                    <a:pt x="207" y="218"/>
                  </a:cubicBezTo>
                  <a:cubicBezTo>
                    <a:pt x="207" y="218"/>
                    <a:pt x="207" y="218"/>
                    <a:pt x="208" y="218"/>
                  </a:cubicBezTo>
                  <a:cubicBezTo>
                    <a:pt x="207" y="218"/>
                    <a:pt x="207" y="219"/>
                    <a:pt x="206" y="220"/>
                  </a:cubicBezTo>
                  <a:cubicBezTo>
                    <a:pt x="206" y="220"/>
                    <a:pt x="207" y="221"/>
                    <a:pt x="207" y="221"/>
                  </a:cubicBezTo>
                  <a:cubicBezTo>
                    <a:pt x="208" y="220"/>
                    <a:pt x="209" y="219"/>
                    <a:pt x="210" y="218"/>
                  </a:cubicBezTo>
                  <a:cubicBezTo>
                    <a:pt x="210" y="218"/>
                    <a:pt x="211" y="219"/>
                    <a:pt x="211" y="219"/>
                  </a:cubicBezTo>
                  <a:cubicBezTo>
                    <a:pt x="190" y="237"/>
                    <a:pt x="163" y="249"/>
                    <a:pt x="135" y="251"/>
                  </a:cubicBezTo>
                  <a:close/>
                  <a:moveTo>
                    <a:pt x="215" y="215"/>
                  </a:moveTo>
                  <a:cubicBezTo>
                    <a:pt x="214" y="215"/>
                    <a:pt x="214" y="215"/>
                    <a:pt x="214" y="216"/>
                  </a:cubicBezTo>
                  <a:cubicBezTo>
                    <a:pt x="214" y="215"/>
                    <a:pt x="215" y="214"/>
                    <a:pt x="216" y="213"/>
                  </a:cubicBezTo>
                  <a:cubicBezTo>
                    <a:pt x="220" y="209"/>
                    <a:pt x="224" y="203"/>
                    <a:pt x="227" y="197"/>
                  </a:cubicBezTo>
                  <a:cubicBezTo>
                    <a:pt x="229" y="196"/>
                    <a:pt x="230" y="195"/>
                    <a:pt x="231" y="194"/>
                  </a:cubicBezTo>
                  <a:cubicBezTo>
                    <a:pt x="231" y="193"/>
                    <a:pt x="231" y="193"/>
                    <a:pt x="231" y="193"/>
                  </a:cubicBezTo>
                  <a:cubicBezTo>
                    <a:pt x="229" y="193"/>
                    <a:pt x="228" y="193"/>
                    <a:pt x="227" y="194"/>
                  </a:cubicBezTo>
                  <a:cubicBezTo>
                    <a:pt x="227" y="193"/>
                    <a:pt x="227" y="193"/>
                    <a:pt x="227" y="193"/>
                  </a:cubicBezTo>
                  <a:cubicBezTo>
                    <a:pt x="227" y="193"/>
                    <a:pt x="228" y="193"/>
                    <a:pt x="228" y="193"/>
                  </a:cubicBezTo>
                  <a:cubicBezTo>
                    <a:pt x="230" y="192"/>
                    <a:pt x="231" y="190"/>
                    <a:pt x="232" y="188"/>
                  </a:cubicBezTo>
                  <a:cubicBezTo>
                    <a:pt x="232" y="188"/>
                    <a:pt x="232" y="188"/>
                    <a:pt x="233" y="188"/>
                  </a:cubicBezTo>
                  <a:cubicBezTo>
                    <a:pt x="233" y="188"/>
                    <a:pt x="233" y="188"/>
                    <a:pt x="233" y="188"/>
                  </a:cubicBezTo>
                  <a:cubicBezTo>
                    <a:pt x="234" y="187"/>
                    <a:pt x="234" y="185"/>
                    <a:pt x="235" y="184"/>
                  </a:cubicBezTo>
                  <a:cubicBezTo>
                    <a:pt x="242" y="175"/>
                    <a:pt x="246" y="164"/>
                    <a:pt x="246" y="153"/>
                  </a:cubicBezTo>
                  <a:cubicBezTo>
                    <a:pt x="246" y="152"/>
                    <a:pt x="246" y="151"/>
                    <a:pt x="246" y="150"/>
                  </a:cubicBezTo>
                  <a:cubicBezTo>
                    <a:pt x="248" y="145"/>
                    <a:pt x="248" y="140"/>
                    <a:pt x="248" y="134"/>
                  </a:cubicBezTo>
                  <a:cubicBezTo>
                    <a:pt x="249" y="132"/>
                    <a:pt x="249" y="129"/>
                    <a:pt x="250" y="126"/>
                  </a:cubicBezTo>
                  <a:cubicBezTo>
                    <a:pt x="250" y="128"/>
                    <a:pt x="250" y="131"/>
                    <a:pt x="250" y="133"/>
                  </a:cubicBezTo>
                  <a:cubicBezTo>
                    <a:pt x="250" y="134"/>
                    <a:pt x="251" y="134"/>
                    <a:pt x="252" y="133"/>
                  </a:cubicBezTo>
                  <a:cubicBezTo>
                    <a:pt x="250" y="164"/>
                    <a:pt x="237" y="193"/>
                    <a:pt x="215" y="215"/>
                  </a:cubicBezTo>
                  <a:close/>
                </a:path>
              </a:pathLst>
            </a:custGeom>
            <a:solidFill>
              <a:srgbClr val="8EA4D8"/>
            </a:solidFill>
            <a:ln>
              <a:noFill/>
            </a:ln>
          </p:spPr>
          <p:txBody>
            <a:bodyPr lIns="0" tIns="0" rIns="0" bIns="0" anchor="ctr">
              <a:normAutofit/>
            </a:bodyPr>
            <a:lstStyle/>
            <a:p>
              <a:pPr algn="ctr">
                <a:defRPr/>
              </a:pPr>
              <a:endParaRPr lang="zh-CN" altLang="en-US" b="1"/>
            </a:p>
          </p:txBody>
        </p:sp>
        <p:sp>
          <p:nvSpPr>
            <p:cNvPr id="7" name="MH_SubTitle_4"/>
            <p:cNvSpPr>
              <a:spLocks noEditPoints="1"/>
            </p:cNvSpPr>
            <p:nvPr>
              <p:custDataLst>
                <p:tags r:id="rId6"/>
              </p:custDataLst>
            </p:nvPr>
          </p:nvSpPr>
          <p:spPr bwMode="auto">
            <a:xfrm>
              <a:off x="4376739" y="3317875"/>
              <a:ext cx="955675" cy="960438"/>
            </a:xfrm>
            <a:custGeom>
              <a:gdLst>
                <a:gd name="T0" fmla="*/ 209 w 252"/>
                <a:gd name="T1" fmla="*/ 213 h 253"/>
                <a:gd name="T2" fmla="*/ 14 w 252"/>
                <a:gd name="T3" fmla="*/ 121 h 253"/>
                <a:gd name="T4" fmla="*/ 231 w 252"/>
                <a:gd name="T5" fmla="*/ 154 h 253"/>
                <a:gd name="T6" fmla="*/ 25 w 252"/>
                <a:gd name="T7" fmla="*/ 68 h 253"/>
                <a:gd name="T8" fmla="*/ 193 w 252"/>
                <a:gd name="T9" fmla="*/ 42 h 253"/>
                <a:gd name="T10" fmla="*/ 119 w 252"/>
                <a:gd name="T11" fmla="*/ 214 h 253"/>
                <a:gd name="T12" fmla="*/ 25 w 252"/>
                <a:gd name="T13" fmla="*/ 88 h 253"/>
                <a:gd name="T14" fmla="*/ 119 w 252"/>
                <a:gd name="T15" fmla="*/ 206 h 253"/>
                <a:gd name="T16" fmla="*/ 34 w 252"/>
                <a:gd name="T17" fmla="*/ 86 h 253"/>
                <a:gd name="T18" fmla="*/ 112 w 252"/>
                <a:gd name="T19" fmla="*/ 36 h 253"/>
                <a:gd name="T20" fmla="*/ 195 w 252"/>
                <a:gd name="T21" fmla="*/ 164 h 253"/>
                <a:gd name="T22" fmla="*/ 115 w 252"/>
                <a:gd name="T23" fmla="*/ 73 h 253"/>
                <a:gd name="T24" fmla="*/ 138 w 252"/>
                <a:gd name="T25" fmla="*/ 148 h 253"/>
                <a:gd name="T26" fmla="*/ 174 w 252"/>
                <a:gd name="T27" fmla="*/ 120 h 253"/>
                <a:gd name="T28" fmla="*/ 172 w 252"/>
                <a:gd name="T29" fmla="*/ 97 h 253"/>
                <a:gd name="T30" fmla="*/ 184 w 252"/>
                <a:gd name="T31" fmla="*/ 97 h 253"/>
                <a:gd name="T32" fmla="*/ 98 w 252"/>
                <a:gd name="T33" fmla="*/ 131 h 253"/>
                <a:gd name="T34" fmla="*/ 150 w 252"/>
                <a:gd name="T35" fmla="*/ 160 h 253"/>
                <a:gd name="T36" fmla="*/ 193 w 252"/>
                <a:gd name="T37" fmla="*/ 106 h 253"/>
                <a:gd name="T38" fmla="*/ 163 w 252"/>
                <a:gd name="T39" fmla="*/ 82 h 253"/>
                <a:gd name="T40" fmla="*/ 55 w 252"/>
                <a:gd name="T41" fmla="*/ 122 h 253"/>
                <a:gd name="T42" fmla="*/ 55 w 252"/>
                <a:gd name="T43" fmla="*/ 83 h 253"/>
                <a:gd name="T44" fmla="*/ 86 w 252"/>
                <a:gd name="T45" fmla="*/ 66 h 253"/>
                <a:gd name="T46" fmla="*/ 66 w 252"/>
                <a:gd name="T47" fmla="*/ 112 h 253"/>
                <a:gd name="T48" fmla="*/ 93 w 252"/>
                <a:gd name="T49" fmla="*/ 90 h 253"/>
                <a:gd name="T50" fmla="*/ 45 w 252"/>
                <a:gd name="T51" fmla="*/ 101 h 253"/>
                <a:gd name="T52" fmla="*/ 59 w 252"/>
                <a:gd name="T53" fmla="*/ 92 h 253"/>
                <a:gd name="T54" fmla="*/ 77 w 252"/>
                <a:gd name="T55" fmla="*/ 125 h 253"/>
                <a:gd name="T56" fmla="*/ 118 w 252"/>
                <a:gd name="T57" fmla="*/ 159 h 253"/>
                <a:gd name="T58" fmla="*/ 159 w 252"/>
                <a:gd name="T59" fmla="*/ 173 h 253"/>
                <a:gd name="T60" fmla="*/ 200 w 252"/>
                <a:gd name="T61" fmla="*/ 94 h 253"/>
                <a:gd name="T62" fmla="*/ 142 w 252"/>
                <a:gd name="T63" fmla="*/ 49 h 253"/>
                <a:gd name="T64" fmla="*/ 104 w 252"/>
                <a:gd name="T65" fmla="*/ 36 h 253"/>
                <a:gd name="T66" fmla="*/ 37 w 252"/>
                <a:gd name="T67" fmla="*/ 111 h 253"/>
                <a:gd name="T68" fmla="*/ 49 w 252"/>
                <a:gd name="T69" fmla="*/ 162 h 253"/>
                <a:gd name="T70" fmla="*/ 80 w 252"/>
                <a:gd name="T71" fmla="*/ 140 h 253"/>
                <a:gd name="T72" fmla="*/ 103 w 252"/>
                <a:gd name="T73" fmla="*/ 196 h 253"/>
                <a:gd name="T74" fmla="*/ 158 w 252"/>
                <a:gd name="T75" fmla="*/ 184 h 253"/>
                <a:gd name="T76" fmla="*/ 217 w 252"/>
                <a:gd name="T77" fmla="*/ 158 h 253"/>
                <a:gd name="T78" fmla="*/ 203 w 252"/>
                <a:gd name="T79" fmla="*/ 62 h 253"/>
                <a:gd name="T80" fmla="*/ 143 w 252"/>
                <a:gd name="T81" fmla="*/ 15 h 253"/>
                <a:gd name="T82" fmla="*/ 103 w 252"/>
                <a:gd name="T83" fmla="*/ 32 h 253"/>
                <a:gd name="T84" fmla="*/ 30 w 252"/>
                <a:gd name="T85" fmla="*/ 94 h 253"/>
                <a:gd name="T86" fmla="*/ 67 w 252"/>
                <a:gd name="T87" fmla="*/ 201 h 253"/>
                <a:gd name="T88" fmla="*/ 92 w 252"/>
                <a:gd name="T89" fmla="*/ 183 h 253"/>
                <a:gd name="T90" fmla="*/ 125 w 252"/>
                <a:gd name="T91" fmla="*/ 225 h 253"/>
                <a:gd name="T92" fmla="*/ 183 w 252"/>
                <a:gd name="T93" fmla="*/ 199 h 253"/>
                <a:gd name="T94" fmla="*/ 218 w 252"/>
                <a:gd name="T95" fmla="*/ 77 h 253"/>
                <a:gd name="T96" fmla="*/ 160 w 252"/>
                <a:gd name="T97" fmla="*/ 8 h 253"/>
                <a:gd name="T98" fmla="*/ 41 w 252"/>
                <a:gd name="T99" fmla="*/ 38 h 253"/>
                <a:gd name="T100" fmla="*/ 29 w 252"/>
                <a:gd name="T101" fmla="*/ 148 h 253"/>
                <a:gd name="T102" fmla="*/ 70 w 252"/>
                <a:gd name="T103" fmla="*/ 228 h 253"/>
                <a:gd name="T104" fmla="*/ 95 w 252"/>
                <a:gd name="T105" fmla="*/ 221 h 253"/>
                <a:gd name="T106" fmla="*/ 147 w 252"/>
                <a:gd name="T107" fmla="*/ 229 h 253"/>
                <a:gd name="T108" fmla="*/ 226 w 252"/>
                <a:gd name="T109" fmla="*/ 151 h 253"/>
                <a:gd name="T110" fmla="*/ 225 w 252"/>
                <a:gd name="T111" fmla="*/ 66 h 253"/>
                <a:gd name="T112" fmla="*/ 185 w 252"/>
                <a:gd name="T113" fmla="*/ 26 h 253"/>
                <a:gd name="T114" fmla="*/ 18 w 252"/>
                <a:gd name="T115" fmla="*/ 95 h 253"/>
                <a:gd name="T116" fmla="*/ 8 w 252"/>
                <a:gd name="T117" fmla="*/ 116 h 253"/>
                <a:gd name="T118" fmla="*/ 81 w 252"/>
                <a:gd name="T119" fmla="*/ 225 h 253"/>
                <a:gd name="T120" fmla="*/ 181 w 252"/>
                <a:gd name="T121" fmla="*/ 229 h 253"/>
                <a:gd name="T122" fmla="*/ 213 w 252"/>
                <a:gd name="T123" fmla="*/ 39 h 253"/>
                <a:gd name="T124" fmla="*/ 126 w 252"/>
                <a:gd name="T125" fmla="*/ 248 h 2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1" h="253">
                  <a:moveTo>
                    <a:pt x="243" y="78"/>
                  </a:moveTo>
                  <a:cubicBezTo>
                    <a:pt x="237" y="63"/>
                    <a:pt x="227" y="49"/>
                    <a:pt x="216" y="37"/>
                  </a:cubicBezTo>
                  <a:cubicBezTo>
                    <a:pt x="204" y="25"/>
                    <a:pt x="190" y="16"/>
                    <a:pt x="175" y="9"/>
                  </a:cubicBezTo>
                  <a:cubicBezTo>
                    <a:pt x="160" y="3"/>
                    <a:pt x="143" y="0"/>
                    <a:pt x="126" y="0"/>
                  </a:cubicBezTo>
                  <a:cubicBezTo>
                    <a:pt x="93" y="0"/>
                    <a:pt x="60" y="13"/>
                    <a:pt x="37" y="37"/>
                  </a:cubicBezTo>
                  <a:cubicBezTo>
                    <a:pt x="23" y="51"/>
                    <a:pt x="13" y="68"/>
                    <a:pt x="7" y="86"/>
                  </a:cubicBezTo>
                  <a:cubicBezTo>
                    <a:pt x="6" y="88"/>
                    <a:pt x="5" y="89"/>
                    <a:pt x="5" y="90"/>
                  </a:cubicBezTo>
                  <a:cubicBezTo>
                    <a:pt x="4" y="90"/>
                    <a:pt x="4" y="91"/>
                    <a:pt x="4" y="91"/>
                  </a:cubicBezTo>
                  <a:cubicBezTo>
                    <a:pt x="3" y="92"/>
                    <a:pt x="3" y="92"/>
                    <a:pt x="3" y="92"/>
                  </a:cubicBezTo>
                  <a:cubicBezTo>
                    <a:pt x="3" y="93"/>
                    <a:pt x="3" y="93"/>
                    <a:pt x="3" y="93"/>
                  </a:cubicBezTo>
                  <a:cubicBezTo>
                    <a:pt x="4" y="93"/>
                    <a:pt x="4" y="93"/>
                    <a:pt x="4" y="93"/>
                  </a:cubicBezTo>
                  <a:cubicBezTo>
                    <a:pt x="4" y="93"/>
                    <a:pt x="4" y="93"/>
                    <a:pt x="4" y="93"/>
                  </a:cubicBezTo>
                  <a:cubicBezTo>
                    <a:pt x="4" y="92"/>
                    <a:pt x="4" y="92"/>
                    <a:pt x="4" y="92"/>
                  </a:cubicBezTo>
                  <a:cubicBezTo>
                    <a:pt x="5" y="92"/>
                    <a:pt x="5" y="91"/>
                    <a:pt x="5" y="91"/>
                  </a:cubicBezTo>
                  <a:cubicBezTo>
                    <a:pt x="5" y="92"/>
                    <a:pt x="5" y="93"/>
                    <a:pt x="4" y="95"/>
                  </a:cubicBezTo>
                  <a:cubicBezTo>
                    <a:pt x="4" y="95"/>
                    <a:pt x="4" y="95"/>
                    <a:pt x="4" y="96"/>
                  </a:cubicBezTo>
                  <a:cubicBezTo>
                    <a:pt x="3" y="96"/>
                    <a:pt x="3" y="97"/>
                    <a:pt x="4" y="97"/>
                  </a:cubicBezTo>
                  <a:cubicBezTo>
                    <a:pt x="1" y="106"/>
                    <a:pt x="0" y="116"/>
                    <a:pt x="0" y="126"/>
                  </a:cubicBezTo>
                  <a:cubicBezTo>
                    <a:pt x="0" y="143"/>
                    <a:pt x="4" y="159"/>
                    <a:pt x="10" y="175"/>
                  </a:cubicBezTo>
                  <a:cubicBezTo>
                    <a:pt x="11" y="176"/>
                    <a:pt x="12" y="178"/>
                    <a:pt x="13" y="180"/>
                  </a:cubicBezTo>
                  <a:cubicBezTo>
                    <a:pt x="12" y="180"/>
                    <a:pt x="12" y="181"/>
                    <a:pt x="12" y="181"/>
                  </a:cubicBezTo>
                  <a:cubicBezTo>
                    <a:pt x="13" y="182"/>
                    <a:pt x="14" y="183"/>
                    <a:pt x="14" y="184"/>
                  </a:cubicBezTo>
                  <a:cubicBezTo>
                    <a:pt x="20" y="195"/>
                    <a:pt x="28" y="206"/>
                    <a:pt x="37" y="215"/>
                  </a:cubicBezTo>
                  <a:cubicBezTo>
                    <a:pt x="37" y="215"/>
                    <a:pt x="37" y="215"/>
                    <a:pt x="37" y="215"/>
                  </a:cubicBezTo>
                  <a:cubicBezTo>
                    <a:pt x="37" y="216"/>
                    <a:pt x="37" y="216"/>
                    <a:pt x="37" y="217"/>
                  </a:cubicBezTo>
                  <a:cubicBezTo>
                    <a:pt x="39" y="219"/>
                    <a:pt x="42" y="221"/>
                    <a:pt x="44" y="223"/>
                  </a:cubicBezTo>
                  <a:cubicBezTo>
                    <a:pt x="47" y="225"/>
                    <a:pt x="50" y="227"/>
                    <a:pt x="54" y="229"/>
                  </a:cubicBezTo>
                  <a:cubicBezTo>
                    <a:pt x="60" y="234"/>
                    <a:pt x="68" y="238"/>
                    <a:pt x="76" y="242"/>
                  </a:cubicBezTo>
                  <a:cubicBezTo>
                    <a:pt x="76" y="242"/>
                    <a:pt x="76" y="242"/>
                    <a:pt x="76" y="242"/>
                  </a:cubicBezTo>
                  <a:cubicBezTo>
                    <a:pt x="77" y="243"/>
                    <a:pt x="78" y="243"/>
                    <a:pt x="80" y="243"/>
                  </a:cubicBezTo>
                  <a:cubicBezTo>
                    <a:pt x="95" y="249"/>
                    <a:pt x="110" y="253"/>
                    <a:pt x="126" y="253"/>
                  </a:cubicBezTo>
                  <a:cubicBezTo>
                    <a:pt x="143" y="253"/>
                    <a:pt x="160" y="250"/>
                    <a:pt x="175" y="243"/>
                  </a:cubicBezTo>
                  <a:cubicBezTo>
                    <a:pt x="190" y="237"/>
                    <a:pt x="204" y="227"/>
                    <a:pt x="216" y="216"/>
                  </a:cubicBezTo>
                  <a:cubicBezTo>
                    <a:pt x="227" y="204"/>
                    <a:pt x="237" y="190"/>
                    <a:pt x="243" y="175"/>
                  </a:cubicBezTo>
                  <a:cubicBezTo>
                    <a:pt x="249" y="159"/>
                    <a:pt x="252" y="143"/>
                    <a:pt x="252" y="126"/>
                  </a:cubicBezTo>
                  <a:cubicBezTo>
                    <a:pt x="252" y="110"/>
                    <a:pt x="249" y="93"/>
                    <a:pt x="243" y="78"/>
                  </a:cubicBezTo>
                  <a:close/>
                  <a:moveTo>
                    <a:pt x="252" y="126"/>
                  </a:moveTo>
                  <a:cubicBezTo>
                    <a:pt x="252" y="128"/>
                    <a:pt x="252" y="130"/>
                    <a:pt x="252" y="132"/>
                  </a:cubicBezTo>
                  <a:cubicBezTo>
                    <a:pt x="252" y="127"/>
                    <a:pt x="251" y="122"/>
                    <a:pt x="250" y="116"/>
                  </a:cubicBezTo>
                  <a:cubicBezTo>
                    <a:pt x="251" y="107"/>
                    <a:pt x="249" y="97"/>
                    <a:pt x="243" y="90"/>
                  </a:cubicBezTo>
                  <a:cubicBezTo>
                    <a:pt x="243" y="83"/>
                    <a:pt x="241" y="77"/>
                    <a:pt x="238" y="72"/>
                  </a:cubicBezTo>
                  <a:cubicBezTo>
                    <a:pt x="238" y="72"/>
                    <a:pt x="238" y="72"/>
                    <a:pt x="237" y="72"/>
                  </a:cubicBezTo>
                  <a:cubicBezTo>
                    <a:pt x="237" y="72"/>
                    <a:pt x="237" y="71"/>
                    <a:pt x="237" y="71"/>
                  </a:cubicBezTo>
                  <a:cubicBezTo>
                    <a:pt x="237" y="69"/>
                    <a:pt x="236" y="67"/>
                    <a:pt x="235" y="65"/>
                  </a:cubicBezTo>
                  <a:cubicBezTo>
                    <a:pt x="246" y="84"/>
                    <a:pt x="252" y="105"/>
                    <a:pt x="252" y="126"/>
                  </a:cubicBezTo>
                  <a:close/>
                  <a:moveTo>
                    <a:pt x="226" y="192"/>
                  </a:moveTo>
                  <a:cubicBezTo>
                    <a:pt x="223" y="195"/>
                    <a:pt x="223" y="195"/>
                    <a:pt x="223" y="195"/>
                  </a:cubicBezTo>
                  <a:cubicBezTo>
                    <a:pt x="223" y="195"/>
                    <a:pt x="222" y="196"/>
                    <a:pt x="222" y="196"/>
                  </a:cubicBezTo>
                  <a:cubicBezTo>
                    <a:pt x="222" y="196"/>
                    <a:pt x="222" y="195"/>
                    <a:pt x="222" y="195"/>
                  </a:cubicBezTo>
                  <a:cubicBezTo>
                    <a:pt x="223" y="194"/>
                    <a:pt x="223" y="193"/>
                    <a:pt x="224" y="192"/>
                  </a:cubicBezTo>
                  <a:cubicBezTo>
                    <a:pt x="224" y="192"/>
                    <a:pt x="224" y="192"/>
                    <a:pt x="224" y="191"/>
                  </a:cubicBezTo>
                  <a:cubicBezTo>
                    <a:pt x="225" y="190"/>
                    <a:pt x="226" y="189"/>
                    <a:pt x="227" y="188"/>
                  </a:cubicBezTo>
                  <a:cubicBezTo>
                    <a:pt x="226" y="190"/>
                    <a:pt x="226" y="191"/>
                    <a:pt x="226" y="192"/>
                  </a:cubicBezTo>
                  <a:close/>
                  <a:moveTo>
                    <a:pt x="227" y="194"/>
                  </a:moveTo>
                  <a:cubicBezTo>
                    <a:pt x="227" y="195"/>
                    <a:pt x="226" y="195"/>
                    <a:pt x="226" y="196"/>
                  </a:cubicBezTo>
                  <a:cubicBezTo>
                    <a:pt x="226" y="196"/>
                    <a:pt x="226" y="196"/>
                    <a:pt x="226" y="196"/>
                  </a:cubicBezTo>
                  <a:cubicBezTo>
                    <a:pt x="226" y="195"/>
                    <a:pt x="226" y="195"/>
                    <a:pt x="226" y="195"/>
                  </a:cubicBezTo>
                  <a:cubicBezTo>
                    <a:pt x="227" y="195"/>
                    <a:pt x="227" y="194"/>
                    <a:pt x="227" y="194"/>
                  </a:cubicBezTo>
                  <a:close/>
                  <a:moveTo>
                    <a:pt x="220" y="193"/>
                  </a:moveTo>
                  <a:cubicBezTo>
                    <a:pt x="222" y="191"/>
                    <a:pt x="224" y="188"/>
                    <a:pt x="225" y="185"/>
                  </a:cubicBezTo>
                  <a:cubicBezTo>
                    <a:pt x="224" y="188"/>
                    <a:pt x="223" y="190"/>
                    <a:pt x="222" y="192"/>
                  </a:cubicBezTo>
                  <a:cubicBezTo>
                    <a:pt x="221" y="192"/>
                    <a:pt x="221" y="193"/>
                    <a:pt x="220" y="193"/>
                  </a:cubicBezTo>
                  <a:close/>
                  <a:moveTo>
                    <a:pt x="217" y="197"/>
                  </a:moveTo>
                  <a:cubicBezTo>
                    <a:pt x="217" y="197"/>
                    <a:pt x="217" y="197"/>
                    <a:pt x="217" y="197"/>
                  </a:cubicBezTo>
                  <a:cubicBezTo>
                    <a:pt x="216" y="199"/>
                    <a:pt x="216" y="200"/>
                    <a:pt x="215" y="201"/>
                  </a:cubicBezTo>
                  <a:cubicBezTo>
                    <a:pt x="214" y="202"/>
                    <a:pt x="213" y="204"/>
                    <a:pt x="212" y="205"/>
                  </a:cubicBezTo>
                  <a:cubicBezTo>
                    <a:pt x="212" y="205"/>
                    <a:pt x="211" y="205"/>
                    <a:pt x="211" y="205"/>
                  </a:cubicBezTo>
                  <a:cubicBezTo>
                    <a:pt x="208" y="207"/>
                    <a:pt x="204" y="210"/>
                    <a:pt x="201" y="213"/>
                  </a:cubicBezTo>
                  <a:cubicBezTo>
                    <a:pt x="205" y="209"/>
                    <a:pt x="209" y="205"/>
                    <a:pt x="212" y="200"/>
                  </a:cubicBezTo>
                  <a:cubicBezTo>
                    <a:pt x="212" y="200"/>
                    <a:pt x="212" y="200"/>
                    <a:pt x="212" y="200"/>
                  </a:cubicBezTo>
                  <a:cubicBezTo>
                    <a:pt x="212" y="200"/>
                    <a:pt x="212" y="200"/>
                    <a:pt x="212" y="200"/>
                  </a:cubicBezTo>
                  <a:cubicBezTo>
                    <a:pt x="212" y="199"/>
                    <a:pt x="212" y="199"/>
                    <a:pt x="211" y="199"/>
                  </a:cubicBezTo>
                  <a:cubicBezTo>
                    <a:pt x="211" y="199"/>
                    <a:pt x="211" y="198"/>
                    <a:pt x="212" y="198"/>
                  </a:cubicBezTo>
                  <a:cubicBezTo>
                    <a:pt x="217" y="192"/>
                    <a:pt x="222" y="186"/>
                    <a:pt x="225" y="179"/>
                  </a:cubicBezTo>
                  <a:cubicBezTo>
                    <a:pt x="227" y="176"/>
                    <a:pt x="229" y="173"/>
                    <a:pt x="231" y="170"/>
                  </a:cubicBezTo>
                  <a:cubicBezTo>
                    <a:pt x="230" y="172"/>
                    <a:pt x="230" y="174"/>
                    <a:pt x="229" y="177"/>
                  </a:cubicBezTo>
                  <a:cubicBezTo>
                    <a:pt x="225" y="183"/>
                    <a:pt x="221" y="190"/>
                    <a:pt x="217" y="197"/>
                  </a:cubicBezTo>
                  <a:close/>
                  <a:moveTo>
                    <a:pt x="208" y="213"/>
                  </a:moveTo>
                  <a:cubicBezTo>
                    <a:pt x="209" y="213"/>
                    <a:pt x="209" y="212"/>
                    <a:pt x="210" y="212"/>
                  </a:cubicBezTo>
                  <a:cubicBezTo>
                    <a:pt x="210" y="212"/>
                    <a:pt x="209" y="213"/>
                    <a:pt x="209" y="213"/>
                  </a:cubicBezTo>
                  <a:cubicBezTo>
                    <a:pt x="209" y="213"/>
                    <a:pt x="209" y="213"/>
                    <a:pt x="209" y="213"/>
                  </a:cubicBezTo>
                  <a:cubicBezTo>
                    <a:pt x="209" y="213"/>
                    <a:pt x="208" y="213"/>
                    <a:pt x="208" y="213"/>
                  </a:cubicBezTo>
                  <a:cubicBezTo>
                    <a:pt x="208" y="214"/>
                    <a:pt x="208" y="214"/>
                    <a:pt x="208" y="214"/>
                  </a:cubicBezTo>
                  <a:cubicBezTo>
                    <a:pt x="208" y="214"/>
                    <a:pt x="208" y="213"/>
                    <a:pt x="208" y="213"/>
                  </a:cubicBezTo>
                  <a:close/>
                  <a:moveTo>
                    <a:pt x="206" y="214"/>
                  </a:moveTo>
                  <a:cubicBezTo>
                    <a:pt x="206" y="214"/>
                    <a:pt x="205" y="215"/>
                    <a:pt x="205" y="215"/>
                  </a:cubicBezTo>
                  <a:cubicBezTo>
                    <a:pt x="206" y="213"/>
                    <a:pt x="207" y="212"/>
                    <a:pt x="209" y="210"/>
                  </a:cubicBezTo>
                  <a:cubicBezTo>
                    <a:pt x="208" y="211"/>
                    <a:pt x="207" y="213"/>
                    <a:pt x="206" y="214"/>
                  </a:cubicBezTo>
                  <a:close/>
                  <a:moveTo>
                    <a:pt x="209" y="211"/>
                  </a:moveTo>
                  <a:cubicBezTo>
                    <a:pt x="210" y="210"/>
                    <a:pt x="211" y="209"/>
                    <a:pt x="211" y="209"/>
                  </a:cubicBezTo>
                  <a:cubicBezTo>
                    <a:pt x="211" y="209"/>
                    <a:pt x="211" y="210"/>
                    <a:pt x="210" y="210"/>
                  </a:cubicBezTo>
                  <a:cubicBezTo>
                    <a:pt x="210" y="211"/>
                    <a:pt x="210" y="211"/>
                    <a:pt x="209" y="211"/>
                  </a:cubicBezTo>
                  <a:close/>
                  <a:moveTo>
                    <a:pt x="216" y="207"/>
                  </a:moveTo>
                  <a:cubicBezTo>
                    <a:pt x="217" y="207"/>
                    <a:pt x="217" y="207"/>
                    <a:pt x="217" y="206"/>
                  </a:cubicBezTo>
                  <a:cubicBezTo>
                    <a:pt x="215" y="209"/>
                    <a:pt x="213" y="212"/>
                    <a:pt x="212" y="215"/>
                  </a:cubicBezTo>
                  <a:cubicBezTo>
                    <a:pt x="211" y="216"/>
                    <a:pt x="210" y="216"/>
                    <a:pt x="210" y="217"/>
                  </a:cubicBezTo>
                  <a:cubicBezTo>
                    <a:pt x="212" y="214"/>
                    <a:pt x="214" y="211"/>
                    <a:pt x="216" y="207"/>
                  </a:cubicBezTo>
                  <a:close/>
                  <a:moveTo>
                    <a:pt x="192" y="225"/>
                  </a:moveTo>
                  <a:cubicBezTo>
                    <a:pt x="193" y="225"/>
                    <a:pt x="193" y="225"/>
                    <a:pt x="193" y="224"/>
                  </a:cubicBezTo>
                  <a:cubicBezTo>
                    <a:pt x="193" y="225"/>
                    <a:pt x="193" y="225"/>
                    <a:pt x="194" y="225"/>
                  </a:cubicBezTo>
                  <a:cubicBezTo>
                    <a:pt x="194" y="225"/>
                    <a:pt x="194" y="225"/>
                    <a:pt x="194" y="225"/>
                  </a:cubicBezTo>
                  <a:cubicBezTo>
                    <a:pt x="191" y="227"/>
                    <a:pt x="189" y="229"/>
                    <a:pt x="187" y="231"/>
                  </a:cubicBezTo>
                  <a:cubicBezTo>
                    <a:pt x="186" y="231"/>
                    <a:pt x="185" y="232"/>
                    <a:pt x="184" y="232"/>
                  </a:cubicBezTo>
                  <a:cubicBezTo>
                    <a:pt x="184" y="232"/>
                    <a:pt x="183" y="231"/>
                    <a:pt x="183" y="231"/>
                  </a:cubicBezTo>
                  <a:cubicBezTo>
                    <a:pt x="181" y="232"/>
                    <a:pt x="179" y="233"/>
                    <a:pt x="178" y="233"/>
                  </a:cubicBezTo>
                  <a:cubicBezTo>
                    <a:pt x="179" y="233"/>
                    <a:pt x="179" y="232"/>
                    <a:pt x="180" y="231"/>
                  </a:cubicBezTo>
                  <a:cubicBezTo>
                    <a:pt x="183" y="229"/>
                    <a:pt x="186" y="227"/>
                    <a:pt x="189" y="225"/>
                  </a:cubicBezTo>
                  <a:cubicBezTo>
                    <a:pt x="192" y="224"/>
                    <a:pt x="194" y="222"/>
                    <a:pt x="196" y="220"/>
                  </a:cubicBezTo>
                  <a:cubicBezTo>
                    <a:pt x="195" y="221"/>
                    <a:pt x="194" y="222"/>
                    <a:pt x="193" y="223"/>
                  </a:cubicBezTo>
                  <a:cubicBezTo>
                    <a:pt x="193" y="223"/>
                    <a:pt x="193" y="223"/>
                    <a:pt x="193" y="223"/>
                  </a:cubicBezTo>
                  <a:cubicBezTo>
                    <a:pt x="192" y="224"/>
                    <a:pt x="192" y="224"/>
                    <a:pt x="192" y="224"/>
                  </a:cubicBezTo>
                  <a:cubicBezTo>
                    <a:pt x="191" y="225"/>
                    <a:pt x="192" y="225"/>
                    <a:pt x="192" y="225"/>
                  </a:cubicBezTo>
                  <a:close/>
                  <a:moveTo>
                    <a:pt x="190" y="231"/>
                  </a:moveTo>
                  <a:cubicBezTo>
                    <a:pt x="188" y="232"/>
                    <a:pt x="187" y="233"/>
                    <a:pt x="186" y="234"/>
                  </a:cubicBezTo>
                  <a:cubicBezTo>
                    <a:pt x="186" y="233"/>
                    <a:pt x="187" y="233"/>
                    <a:pt x="187" y="232"/>
                  </a:cubicBezTo>
                  <a:cubicBezTo>
                    <a:pt x="188" y="232"/>
                    <a:pt x="189" y="231"/>
                    <a:pt x="190" y="231"/>
                  </a:cubicBezTo>
                  <a:close/>
                  <a:moveTo>
                    <a:pt x="118" y="243"/>
                  </a:moveTo>
                  <a:cubicBezTo>
                    <a:pt x="116" y="242"/>
                    <a:pt x="115" y="241"/>
                    <a:pt x="113" y="241"/>
                  </a:cubicBezTo>
                  <a:cubicBezTo>
                    <a:pt x="116" y="242"/>
                    <a:pt x="120" y="243"/>
                    <a:pt x="123" y="245"/>
                  </a:cubicBezTo>
                  <a:cubicBezTo>
                    <a:pt x="121" y="246"/>
                    <a:pt x="121" y="246"/>
                    <a:pt x="121" y="246"/>
                  </a:cubicBezTo>
                  <a:cubicBezTo>
                    <a:pt x="121" y="246"/>
                    <a:pt x="121" y="246"/>
                    <a:pt x="121" y="246"/>
                  </a:cubicBezTo>
                  <a:cubicBezTo>
                    <a:pt x="120" y="245"/>
                    <a:pt x="119" y="245"/>
                    <a:pt x="119" y="245"/>
                  </a:cubicBezTo>
                  <a:cubicBezTo>
                    <a:pt x="117" y="245"/>
                    <a:pt x="116" y="244"/>
                    <a:pt x="115" y="244"/>
                  </a:cubicBezTo>
                  <a:cubicBezTo>
                    <a:pt x="116" y="244"/>
                    <a:pt x="117" y="244"/>
                    <a:pt x="118" y="244"/>
                  </a:cubicBezTo>
                  <a:cubicBezTo>
                    <a:pt x="118" y="244"/>
                    <a:pt x="119" y="243"/>
                    <a:pt x="118" y="243"/>
                  </a:cubicBezTo>
                  <a:close/>
                  <a:moveTo>
                    <a:pt x="60" y="233"/>
                  </a:moveTo>
                  <a:cubicBezTo>
                    <a:pt x="66" y="236"/>
                    <a:pt x="72" y="238"/>
                    <a:pt x="78" y="240"/>
                  </a:cubicBezTo>
                  <a:cubicBezTo>
                    <a:pt x="78" y="240"/>
                    <a:pt x="78" y="241"/>
                    <a:pt x="78" y="241"/>
                  </a:cubicBezTo>
                  <a:cubicBezTo>
                    <a:pt x="78" y="241"/>
                    <a:pt x="77" y="241"/>
                    <a:pt x="77" y="241"/>
                  </a:cubicBezTo>
                  <a:cubicBezTo>
                    <a:pt x="71" y="239"/>
                    <a:pt x="66" y="236"/>
                    <a:pt x="60" y="233"/>
                  </a:cubicBezTo>
                  <a:close/>
                  <a:moveTo>
                    <a:pt x="5" y="106"/>
                  </a:moveTo>
                  <a:cubicBezTo>
                    <a:pt x="5" y="107"/>
                    <a:pt x="4" y="109"/>
                    <a:pt x="4" y="110"/>
                  </a:cubicBezTo>
                  <a:cubicBezTo>
                    <a:pt x="4" y="106"/>
                    <a:pt x="4" y="102"/>
                    <a:pt x="5" y="98"/>
                  </a:cubicBezTo>
                  <a:cubicBezTo>
                    <a:pt x="6" y="99"/>
                    <a:pt x="6" y="100"/>
                    <a:pt x="6" y="101"/>
                  </a:cubicBezTo>
                  <a:cubicBezTo>
                    <a:pt x="6" y="103"/>
                    <a:pt x="6" y="104"/>
                    <a:pt x="5" y="106"/>
                  </a:cubicBezTo>
                  <a:cubicBezTo>
                    <a:pt x="5" y="106"/>
                    <a:pt x="5" y="106"/>
                    <a:pt x="5" y="106"/>
                  </a:cubicBezTo>
                  <a:close/>
                  <a:moveTo>
                    <a:pt x="5" y="116"/>
                  </a:moveTo>
                  <a:cubicBezTo>
                    <a:pt x="5" y="117"/>
                    <a:pt x="5" y="118"/>
                    <a:pt x="5" y="119"/>
                  </a:cubicBezTo>
                  <a:cubicBezTo>
                    <a:pt x="5" y="120"/>
                    <a:pt x="5" y="120"/>
                    <a:pt x="5" y="121"/>
                  </a:cubicBezTo>
                  <a:cubicBezTo>
                    <a:pt x="5" y="118"/>
                    <a:pt x="5" y="116"/>
                    <a:pt x="5" y="113"/>
                  </a:cubicBezTo>
                  <a:cubicBezTo>
                    <a:pt x="5" y="114"/>
                    <a:pt x="5" y="115"/>
                    <a:pt x="5" y="116"/>
                  </a:cubicBezTo>
                  <a:close/>
                  <a:moveTo>
                    <a:pt x="5" y="153"/>
                  </a:moveTo>
                  <a:cubicBezTo>
                    <a:pt x="6" y="154"/>
                    <a:pt x="6" y="155"/>
                    <a:pt x="6" y="156"/>
                  </a:cubicBezTo>
                  <a:cubicBezTo>
                    <a:pt x="6" y="156"/>
                    <a:pt x="6" y="157"/>
                    <a:pt x="7" y="157"/>
                  </a:cubicBezTo>
                  <a:cubicBezTo>
                    <a:pt x="7" y="157"/>
                    <a:pt x="7" y="158"/>
                    <a:pt x="7" y="158"/>
                  </a:cubicBezTo>
                  <a:cubicBezTo>
                    <a:pt x="7" y="158"/>
                    <a:pt x="7" y="158"/>
                    <a:pt x="7" y="158"/>
                  </a:cubicBezTo>
                  <a:cubicBezTo>
                    <a:pt x="8" y="161"/>
                    <a:pt x="8" y="164"/>
                    <a:pt x="9" y="167"/>
                  </a:cubicBezTo>
                  <a:cubicBezTo>
                    <a:pt x="9" y="166"/>
                    <a:pt x="9" y="166"/>
                    <a:pt x="9" y="165"/>
                  </a:cubicBezTo>
                  <a:cubicBezTo>
                    <a:pt x="8" y="165"/>
                    <a:pt x="7" y="165"/>
                    <a:pt x="8" y="165"/>
                  </a:cubicBezTo>
                  <a:cubicBezTo>
                    <a:pt x="5" y="156"/>
                    <a:pt x="3" y="146"/>
                    <a:pt x="2" y="136"/>
                  </a:cubicBezTo>
                  <a:cubicBezTo>
                    <a:pt x="3" y="142"/>
                    <a:pt x="4" y="147"/>
                    <a:pt x="5" y="153"/>
                  </a:cubicBezTo>
                  <a:close/>
                  <a:moveTo>
                    <a:pt x="2" y="119"/>
                  </a:moveTo>
                  <a:cubicBezTo>
                    <a:pt x="2" y="117"/>
                    <a:pt x="2" y="116"/>
                    <a:pt x="2" y="114"/>
                  </a:cubicBezTo>
                  <a:cubicBezTo>
                    <a:pt x="2" y="115"/>
                    <a:pt x="2" y="116"/>
                    <a:pt x="2" y="116"/>
                  </a:cubicBezTo>
                  <a:cubicBezTo>
                    <a:pt x="2" y="116"/>
                    <a:pt x="2" y="116"/>
                    <a:pt x="2" y="116"/>
                  </a:cubicBezTo>
                  <a:cubicBezTo>
                    <a:pt x="2" y="117"/>
                    <a:pt x="2" y="118"/>
                    <a:pt x="2" y="119"/>
                  </a:cubicBezTo>
                  <a:close/>
                  <a:moveTo>
                    <a:pt x="13" y="106"/>
                  </a:moveTo>
                  <a:cubicBezTo>
                    <a:pt x="13" y="112"/>
                    <a:pt x="14" y="118"/>
                    <a:pt x="15" y="124"/>
                  </a:cubicBezTo>
                  <a:cubicBezTo>
                    <a:pt x="15" y="124"/>
                    <a:pt x="14" y="124"/>
                    <a:pt x="14" y="124"/>
                  </a:cubicBezTo>
                  <a:cubicBezTo>
                    <a:pt x="14" y="123"/>
                    <a:pt x="14" y="122"/>
                    <a:pt x="14" y="121"/>
                  </a:cubicBezTo>
                  <a:cubicBezTo>
                    <a:pt x="14" y="120"/>
                    <a:pt x="13" y="120"/>
                    <a:pt x="13" y="120"/>
                  </a:cubicBezTo>
                  <a:cubicBezTo>
                    <a:pt x="12" y="116"/>
                    <a:pt x="11" y="112"/>
                    <a:pt x="11" y="108"/>
                  </a:cubicBezTo>
                  <a:cubicBezTo>
                    <a:pt x="11" y="108"/>
                    <a:pt x="12" y="108"/>
                    <a:pt x="12" y="108"/>
                  </a:cubicBezTo>
                  <a:cubicBezTo>
                    <a:pt x="12" y="107"/>
                    <a:pt x="12" y="107"/>
                    <a:pt x="13" y="106"/>
                  </a:cubicBezTo>
                  <a:close/>
                  <a:moveTo>
                    <a:pt x="12" y="103"/>
                  </a:moveTo>
                  <a:cubicBezTo>
                    <a:pt x="12" y="102"/>
                    <a:pt x="12" y="101"/>
                    <a:pt x="12" y="100"/>
                  </a:cubicBezTo>
                  <a:cubicBezTo>
                    <a:pt x="12" y="101"/>
                    <a:pt x="12" y="102"/>
                    <a:pt x="12" y="103"/>
                  </a:cubicBezTo>
                  <a:cubicBezTo>
                    <a:pt x="12" y="103"/>
                    <a:pt x="12" y="103"/>
                    <a:pt x="12" y="103"/>
                  </a:cubicBezTo>
                  <a:close/>
                  <a:moveTo>
                    <a:pt x="13" y="94"/>
                  </a:moveTo>
                  <a:cubicBezTo>
                    <a:pt x="13" y="93"/>
                    <a:pt x="14" y="93"/>
                    <a:pt x="14" y="93"/>
                  </a:cubicBezTo>
                  <a:cubicBezTo>
                    <a:pt x="14" y="94"/>
                    <a:pt x="14" y="95"/>
                    <a:pt x="14" y="96"/>
                  </a:cubicBezTo>
                  <a:cubicBezTo>
                    <a:pt x="13" y="95"/>
                    <a:pt x="13" y="95"/>
                    <a:pt x="13" y="94"/>
                  </a:cubicBezTo>
                  <a:close/>
                  <a:moveTo>
                    <a:pt x="15" y="72"/>
                  </a:moveTo>
                  <a:cubicBezTo>
                    <a:pt x="16" y="72"/>
                    <a:pt x="16" y="72"/>
                    <a:pt x="17" y="72"/>
                  </a:cubicBezTo>
                  <a:cubicBezTo>
                    <a:pt x="15" y="74"/>
                    <a:pt x="13" y="77"/>
                    <a:pt x="11" y="80"/>
                  </a:cubicBezTo>
                  <a:cubicBezTo>
                    <a:pt x="11" y="79"/>
                    <a:pt x="11" y="79"/>
                    <a:pt x="11" y="79"/>
                  </a:cubicBezTo>
                  <a:cubicBezTo>
                    <a:pt x="12" y="78"/>
                    <a:pt x="12" y="78"/>
                    <a:pt x="12" y="77"/>
                  </a:cubicBezTo>
                  <a:cubicBezTo>
                    <a:pt x="13" y="75"/>
                    <a:pt x="14" y="73"/>
                    <a:pt x="14" y="71"/>
                  </a:cubicBezTo>
                  <a:cubicBezTo>
                    <a:pt x="15" y="72"/>
                    <a:pt x="15" y="72"/>
                    <a:pt x="15" y="72"/>
                  </a:cubicBezTo>
                  <a:close/>
                  <a:moveTo>
                    <a:pt x="36" y="41"/>
                  </a:moveTo>
                  <a:cubicBezTo>
                    <a:pt x="36" y="41"/>
                    <a:pt x="36" y="41"/>
                    <a:pt x="37" y="41"/>
                  </a:cubicBezTo>
                  <a:cubicBezTo>
                    <a:pt x="37" y="40"/>
                    <a:pt x="38" y="40"/>
                    <a:pt x="39" y="40"/>
                  </a:cubicBezTo>
                  <a:cubicBezTo>
                    <a:pt x="37" y="41"/>
                    <a:pt x="35" y="43"/>
                    <a:pt x="34" y="45"/>
                  </a:cubicBezTo>
                  <a:cubicBezTo>
                    <a:pt x="30" y="49"/>
                    <a:pt x="26" y="53"/>
                    <a:pt x="24" y="58"/>
                  </a:cubicBezTo>
                  <a:cubicBezTo>
                    <a:pt x="22" y="59"/>
                    <a:pt x="21" y="61"/>
                    <a:pt x="19" y="63"/>
                  </a:cubicBezTo>
                  <a:cubicBezTo>
                    <a:pt x="24" y="55"/>
                    <a:pt x="30" y="47"/>
                    <a:pt x="36" y="41"/>
                  </a:cubicBezTo>
                  <a:close/>
                  <a:moveTo>
                    <a:pt x="124" y="9"/>
                  </a:moveTo>
                  <a:cubicBezTo>
                    <a:pt x="123" y="9"/>
                    <a:pt x="123" y="9"/>
                    <a:pt x="123" y="9"/>
                  </a:cubicBezTo>
                  <a:cubicBezTo>
                    <a:pt x="120" y="9"/>
                    <a:pt x="118" y="9"/>
                    <a:pt x="115" y="9"/>
                  </a:cubicBezTo>
                  <a:cubicBezTo>
                    <a:pt x="115" y="9"/>
                    <a:pt x="115" y="9"/>
                    <a:pt x="115" y="10"/>
                  </a:cubicBezTo>
                  <a:cubicBezTo>
                    <a:pt x="114" y="10"/>
                    <a:pt x="114" y="10"/>
                    <a:pt x="113" y="10"/>
                  </a:cubicBezTo>
                  <a:cubicBezTo>
                    <a:pt x="113" y="10"/>
                    <a:pt x="113" y="9"/>
                    <a:pt x="113" y="9"/>
                  </a:cubicBezTo>
                  <a:cubicBezTo>
                    <a:pt x="114" y="9"/>
                    <a:pt x="115" y="8"/>
                    <a:pt x="116" y="8"/>
                  </a:cubicBezTo>
                  <a:cubicBezTo>
                    <a:pt x="116" y="7"/>
                    <a:pt x="116" y="7"/>
                    <a:pt x="116" y="7"/>
                  </a:cubicBezTo>
                  <a:cubicBezTo>
                    <a:pt x="119" y="8"/>
                    <a:pt x="121" y="8"/>
                    <a:pt x="124" y="9"/>
                  </a:cubicBezTo>
                  <a:close/>
                  <a:moveTo>
                    <a:pt x="118" y="4"/>
                  </a:moveTo>
                  <a:cubicBezTo>
                    <a:pt x="118" y="4"/>
                    <a:pt x="118" y="4"/>
                    <a:pt x="118" y="4"/>
                  </a:cubicBezTo>
                  <a:cubicBezTo>
                    <a:pt x="118" y="5"/>
                    <a:pt x="119" y="5"/>
                    <a:pt x="120" y="5"/>
                  </a:cubicBezTo>
                  <a:cubicBezTo>
                    <a:pt x="120" y="5"/>
                    <a:pt x="120" y="5"/>
                    <a:pt x="120" y="5"/>
                  </a:cubicBezTo>
                  <a:cubicBezTo>
                    <a:pt x="119" y="5"/>
                    <a:pt x="119" y="5"/>
                    <a:pt x="118" y="5"/>
                  </a:cubicBezTo>
                  <a:cubicBezTo>
                    <a:pt x="118" y="5"/>
                    <a:pt x="118" y="5"/>
                    <a:pt x="118" y="4"/>
                  </a:cubicBezTo>
                  <a:close/>
                  <a:moveTo>
                    <a:pt x="233" y="77"/>
                  </a:moveTo>
                  <a:cubicBezTo>
                    <a:pt x="233" y="77"/>
                    <a:pt x="234" y="77"/>
                    <a:pt x="234" y="77"/>
                  </a:cubicBezTo>
                  <a:cubicBezTo>
                    <a:pt x="236" y="79"/>
                    <a:pt x="237" y="82"/>
                    <a:pt x="239" y="85"/>
                  </a:cubicBezTo>
                  <a:cubicBezTo>
                    <a:pt x="239" y="86"/>
                    <a:pt x="239" y="87"/>
                    <a:pt x="239" y="88"/>
                  </a:cubicBezTo>
                  <a:cubicBezTo>
                    <a:pt x="240" y="90"/>
                    <a:pt x="240" y="92"/>
                    <a:pt x="240" y="93"/>
                  </a:cubicBezTo>
                  <a:cubicBezTo>
                    <a:pt x="238" y="88"/>
                    <a:pt x="235" y="82"/>
                    <a:pt x="233" y="77"/>
                  </a:cubicBezTo>
                  <a:close/>
                  <a:moveTo>
                    <a:pt x="241" y="99"/>
                  </a:moveTo>
                  <a:cubicBezTo>
                    <a:pt x="242" y="103"/>
                    <a:pt x="243" y="108"/>
                    <a:pt x="244" y="112"/>
                  </a:cubicBezTo>
                  <a:cubicBezTo>
                    <a:pt x="244" y="113"/>
                    <a:pt x="244" y="114"/>
                    <a:pt x="244" y="115"/>
                  </a:cubicBezTo>
                  <a:cubicBezTo>
                    <a:pt x="243" y="110"/>
                    <a:pt x="241" y="105"/>
                    <a:pt x="240" y="100"/>
                  </a:cubicBezTo>
                  <a:cubicBezTo>
                    <a:pt x="240" y="99"/>
                    <a:pt x="240" y="99"/>
                    <a:pt x="240" y="98"/>
                  </a:cubicBezTo>
                  <a:cubicBezTo>
                    <a:pt x="239" y="96"/>
                    <a:pt x="238" y="94"/>
                    <a:pt x="238" y="92"/>
                  </a:cubicBezTo>
                  <a:cubicBezTo>
                    <a:pt x="239" y="94"/>
                    <a:pt x="240" y="97"/>
                    <a:pt x="241" y="99"/>
                  </a:cubicBezTo>
                  <a:close/>
                  <a:moveTo>
                    <a:pt x="235" y="172"/>
                  </a:moveTo>
                  <a:cubicBezTo>
                    <a:pt x="235" y="173"/>
                    <a:pt x="234" y="175"/>
                    <a:pt x="233" y="176"/>
                  </a:cubicBezTo>
                  <a:cubicBezTo>
                    <a:pt x="232" y="178"/>
                    <a:pt x="231" y="180"/>
                    <a:pt x="230" y="182"/>
                  </a:cubicBezTo>
                  <a:cubicBezTo>
                    <a:pt x="230" y="181"/>
                    <a:pt x="230" y="180"/>
                    <a:pt x="230" y="180"/>
                  </a:cubicBezTo>
                  <a:cubicBezTo>
                    <a:pt x="232" y="177"/>
                    <a:pt x="234" y="173"/>
                    <a:pt x="235" y="170"/>
                  </a:cubicBezTo>
                  <a:cubicBezTo>
                    <a:pt x="235" y="171"/>
                    <a:pt x="235" y="171"/>
                    <a:pt x="235" y="171"/>
                  </a:cubicBezTo>
                  <a:cubicBezTo>
                    <a:pt x="235" y="172"/>
                    <a:pt x="235" y="172"/>
                    <a:pt x="235" y="172"/>
                  </a:cubicBezTo>
                  <a:close/>
                  <a:moveTo>
                    <a:pt x="235" y="161"/>
                  </a:moveTo>
                  <a:cubicBezTo>
                    <a:pt x="234" y="164"/>
                    <a:pt x="234" y="167"/>
                    <a:pt x="233" y="170"/>
                  </a:cubicBezTo>
                  <a:cubicBezTo>
                    <a:pt x="233" y="171"/>
                    <a:pt x="232" y="172"/>
                    <a:pt x="232" y="172"/>
                  </a:cubicBezTo>
                  <a:cubicBezTo>
                    <a:pt x="232" y="171"/>
                    <a:pt x="232" y="170"/>
                    <a:pt x="233" y="168"/>
                  </a:cubicBezTo>
                  <a:cubicBezTo>
                    <a:pt x="233" y="168"/>
                    <a:pt x="233" y="168"/>
                    <a:pt x="232" y="168"/>
                  </a:cubicBezTo>
                  <a:cubicBezTo>
                    <a:pt x="233" y="167"/>
                    <a:pt x="233" y="167"/>
                    <a:pt x="233" y="166"/>
                  </a:cubicBezTo>
                  <a:cubicBezTo>
                    <a:pt x="234" y="165"/>
                    <a:pt x="233" y="165"/>
                    <a:pt x="233" y="165"/>
                  </a:cubicBezTo>
                  <a:cubicBezTo>
                    <a:pt x="233" y="164"/>
                    <a:pt x="234" y="163"/>
                    <a:pt x="235" y="161"/>
                  </a:cubicBezTo>
                  <a:close/>
                  <a:moveTo>
                    <a:pt x="234" y="158"/>
                  </a:moveTo>
                  <a:cubicBezTo>
                    <a:pt x="235" y="156"/>
                    <a:pt x="236" y="154"/>
                    <a:pt x="236" y="152"/>
                  </a:cubicBezTo>
                  <a:cubicBezTo>
                    <a:pt x="236" y="153"/>
                    <a:pt x="236" y="155"/>
                    <a:pt x="236" y="156"/>
                  </a:cubicBezTo>
                  <a:cubicBezTo>
                    <a:pt x="235" y="157"/>
                    <a:pt x="234" y="157"/>
                    <a:pt x="234" y="158"/>
                  </a:cubicBezTo>
                  <a:close/>
                  <a:moveTo>
                    <a:pt x="231" y="154"/>
                  </a:moveTo>
                  <a:cubicBezTo>
                    <a:pt x="231" y="154"/>
                    <a:pt x="231" y="154"/>
                    <a:pt x="231" y="154"/>
                  </a:cubicBezTo>
                  <a:cubicBezTo>
                    <a:pt x="230" y="155"/>
                    <a:pt x="229" y="156"/>
                    <a:pt x="229" y="157"/>
                  </a:cubicBezTo>
                  <a:cubicBezTo>
                    <a:pt x="229" y="154"/>
                    <a:pt x="229" y="152"/>
                    <a:pt x="229" y="150"/>
                  </a:cubicBezTo>
                  <a:cubicBezTo>
                    <a:pt x="232" y="139"/>
                    <a:pt x="233" y="126"/>
                    <a:pt x="232" y="114"/>
                  </a:cubicBezTo>
                  <a:cubicBezTo>
                    <a:pt x="233" y="116"/>
                    <a:pt x="234" y="117"/>
                    <a:pt x="234" y="118"/>
                  </a:cubicBezTo>
                  <a:cubicBezTo>
                    <a:pt x="233" y="130"/>
                    <a:pt x="233" y="142"/>
                    <a:pt x="231" y="154"/>
                  </a:cubicBezTo>
                  <a:close/>
                  <a:moveTo>
                    <a:pt x="201" y="205"/>
                  </a:moveTo>
                  <a:cubicBezTo>
                    <a:pt x="201" y="204"/>
                    <a:pt x="202" y="203"/>
                    <a:pt x="203" y="203"/>
                  </a:cubicBezTo>
                  <a:cubicBezTo>
                    <a:pt x="203" y="202"/>
                    <a:pt x="203" y="202"/>
                    <a:pt x="203" y="202"/>
                  </a:cubicBezTo>
                  <a:cubicBezTo>
                    <a:pt x="205" y="200"/>
                    <a:pt x="206" y="199"/>
                    <a:pt x="208" y="197"/>
                  </a:cubicBezTo>
                  <a:cubicBezTo>
                    <a:pt x="208" y="198"/>
                    <a:pt x="207" y="198"/>
                    <a:pt x="207" y="198"/>
                  </a:cubicBezTo>
                  <a:cubicBezTo>
                    <a:pt x="205" y="201"/>
                    <a:pt x="203" y="203"/>
                    <a:pt x="201" y="205"/>
                  </a:cubicBezTo>
                  <a:close/>
                  <a:moveTo>
                    <a:pt x="97" y="227"/>
                  </a:moveTo>
                  <a:cubicBezTo>
                    <a:pt x="98" y="227"/>
                    <a:pt x="98" y="227"/>
                    <a:pt x="99" y="227"/>
                  </a:cubicBezTo>
                  <a:cubicBezTo>
                    <a:pt x="101" y="228"/>
                    <a:pt x="102" y="229"/>
                    <a:pt x="104" y="229"/>
                  </a:cubicBezTo>
                  <a:cubicBezTo>
                    <a:pt x="106" y="231"/>
                    <a:pt x="108" y="232"/>
                    <a:pt x="110" y="233"/>
                  </a:cubicBezTo>
                  <a:cubicBezTo>
                    <a:pt x="110" y="233"/>
                    <a:pt x="109" y="233"/>
                    <a:pt x="109" y="233"/>
                  </a:cubicBezTo>
                  <a:cubicBezTo>
                    <a:pt x="105" y="231"/>
                    <a:pt x="101" y="229"/>
                    <a:pt x="97" y="227"/>
                  </a:cubicBezTo>
                  <a:close/>
                  <a:moveTo>
                    <a:pt x="103" y="237"/>
                  </a:moveTo>
                  <a:cubicBezTo>
                    <a:pt x="102" y="237"/>
                    <a:pt x="101" y="237"/>
                    <a:pt x="100" y="237"/>
                  </a:cubicBezTo>
                  <a:cubicBezTo>
                    <a:pt x="100" y="237"/>
                    <a:pt x="100" y="237"/>
                    <a:pt x="100" y="237"/>
                  </a:cubicBezTo>
                  <a:cubicBezTo>
                    <a:pt x="100" y="237"/>
                    <a:pt x="100" y="236"/>
                    <a:pt x="100" y="236"/>
                  </a:cubicBezTo>
                  <a:cubicBezTo>
                    <a:pt x="100" y="236"/>
                    <a:pt x="100" y="236"/>
                    <a:pt x="100" y="236"/>
                  </a:cubicBezTo>
                  <a:cubicBezTo>
                    <a:pt x="101" y="237"/>
                    <a:pt x="102" y="237"/>
                    <a:pt x="103" y="237"/>
                  </a:cubicBezTo>
                  <a:close/>
                  <a:moveTo>
                    <a:pt x="75" y="232"/>
                  </a:moveTo>
                  <a:cubicBezTo>
                    <a:pt x="74" y="232"/>
                    <a:pt x="74" y="232"/>
                    <a:pt x="74" y="232"/>
                  </a:cubicBezTo>
                  <a:cubicBezTo>
                    <a:pt x="75" y="232"/>
                    <a:pt x="75" y="232"/>
                    <a:pt x="76" y="232"/>
                  </a:cubicBezTo>
                  <a:cubicBezTo>
                    <a:pt x="78" y="233"/>
                    <a:pt x="79" y="234"/>
                    <a:pt x="81" y="235"/>
                  </a:cubicBezTo>
                  <a:cubicBezTo>
                    <a:pt x="81" y="235"/>
                    <a:pt x="81" y="235"/>
                    <a:pt x="82" y="235"/>
                  </a:cubicBezTo>
                  <a:cubicBezTo>
                    <a:pt x="79" y="234"/>
                    <a:pt x="77" y="233"/>
                    <a:pt x="75" y="232"/>
                  </a:cubicBezTo>
                  <a:close/>
                  <a:moveTo>
                    <a:pt x="82" y="241"/>
                  </a:moveTo>
                  <a:cubicBezTo>
                    <a:pt x="82" y="241"/>
                    <a:pt x="83" y="241"/>
                    <a:pt x="83" y="241"/>
                  </a:cubicBezTo>
                  <a:cubicBezTo>
                    <a:pt x="83" y="241"/>
                    <a:pt x="83" y="241"/>
                    <a:pt x="83" y="241"/>
                  </a:cubicBezTo>
                  <a:cubicBezTo>
                    <a:pt x="84" y="241"/>
                    <a:pt x="84" y="241"/>
                    <a:pt x="84" y="242"/>
                  </a:cubicBezTo>
                  <a:cubicBezTo>
                    <a:pt x="83" y="241"/>
                    <a:pt x="83" y="241"/>
                    <a:pt x="82" y="241"/>
                  </a:cubicBezTo>
                  <a:cubicBezTo>
                    <a:pt x="82" y="241"/>
                    <a:pt x="81" y="241"/>
                    <a:pt x="81" y="240"/>
                  </a:cubicBezTo>
                  <a:cubicBezTo>
                    <a:pt x="81" y="241"/>
                    <a:pt x="81" y="241"/>
                    <a:pt x="82" y="241"/>
                  </a:cubicBezTo>
                  <a:close/>
                  <a:moveTo>
                    <a:pt x="72" y="229"/>
                  </a:moveTo>
                  <a:cubicBezTo>
                    <a:pt x="72" y="229"/>
                    <a:pt x="72" y="228"/>
                    <a:pt x="71" y="228"/>
                  </a:cubicBezTo>
                  <a:cubicBezTo>
                    <a:pt x="72" y="228"/>
                    <a:pt x="72" y="228"/>
                    <a:pt x="73" y="229"/>
                  </a:cubicBezTo>
                  <a:cubicBezTo>
                    <a:pt x="74" y="229"/>
                    <a:pt x="74" y="230"/>
                    <a:pt x="75" y="230"/>
                  </a:cubicBezTo>
                  <a:cubicBezTo>
                    <a:pt x="74" y="230"/>
                    <a:pt x="73" y="229"/>
                    <a:pt x="72" y="229"/>
                  </a:cubicBezTo>
                  <a:close/>
                  <a:moveTo>
                    <a:pt x="73" y="237"/>
                  </a:moveTo>
                  <a:cubicBezTo>
                    <a:pt x="73" y="237"/>
                    <a:pt x="73" y="237"/>
                    <a:pt x="73" y="237"/>
                  </a:cubicBezTo>
                  <a:cubicBezTo>
                    <a:pt x="71" y="236"/>
                    <a:pt x="68" y="235"/>
                    <a:pt x="66" y="234"/>
                  </a:cubicBezTo>
                  <a:cubicBezTo>
                    <a:pt x="68" y="235"/>
                    <a:pt x="71" y="236"/>
                    <a:pt x="73" y="237"/>
                  </a:cubicBezTo>
                  <a:close/>
                  <a:moveTo>
                    <a:pt x="35" y="201"/>
                  </a:moveTo>
                  <a:cubicBezTo>
                    <a:pt x="35" y="201"/>
                    <a:pt x="35" y="200"/>
                    <a:pt x="35" y="200"/>
                  </a:cubicBezTo>
                  <a:cubicBezTo>
                    <a:pt x="35" y="200"/>
                    <a:pt x="35" y="201"/>
                    <a:pt x="35" y="201"/>
                  </a:cubicBezTo>
                  <a:cubicBezTo>
                    <a:pt x="36" y="201"/>
                    <a:pt x="36" y="202"/>
                    <a:pt x="37" y="202"/>
                  </a:cubicBezTo>
                  <a:cubicBezTo>
                    <a:pt x="37" y="203"/>
                    <a:pt x="37" y="203"/>
                    <a:pt x="37" y="203"/>
                  </a:cubicBezTo>
                  <a:cubicBezTo>
                    <a:pt x="38" y="203"/>
                    <a:pt x="38" y="203"/>
                    <a:pt x="38" y="203"/>
                  </a:cubicBezTo>
                  <a:cubicBezTo>
                    <a:pt x="38" y="204"/>
                    <a:pt x="39" y="205"/>
                    <a:pt x="40" y="206"/>
                  </a:cubicBezTo>
                  <a:cubicBezTo>
                    <a:pt x="41" y="207"/>
                    <a:pt x="42" y="208"/>
                    <a:pt x="43" y="209"/>
                  </a:cubicBezTo>
                  <a:cubicBezTo>
                    <a:pt x="41" y="208"/>
                    <a:pt x="40" y="207"/>
                    <a:pt x="39" y="206"/>
                  </a:cubicBezTo>
                  <a:cubicBezTo>
                    <a:pt x="38" y="205"/>
                    <a:pt x="36" y="203"/>
                    <a:pt x="35" y="202"/>
                  </a:cubicBezTo>
                  <a:cubicBezTo>
                    <a:pt x="35" y="201"/>
                    <a:pt x="35" y="201"/>
                    <a:pt x="35" y="201"/>
                  </a:cubicBezTo>
                  <a:close/>
                  <a:moveTo>
                    <a:pt x="37" y="197"/>
                  </a:moveTo>
                  <a:cubicBezTo>
                    <a:pt x="37" y="197"/>
                    <a:pt x="37" y="197"/>
                    <a:pt x="38" y="197"/>
                  </a:cubicBezTo>
                  <a:cubicBezTo>
                    <a:pt x="39" y="200"/>
                    <a:pt x="41" y="202"/>
                    <a:pt x="43" y="204"/>
                  </a:cubicBezTo>
                  <a:cubicBezTo>
                    <a:pt x="42" y="203"/>
                    <a:pt x="40" y="201"/>
                    <a:pt x="39" y="200"/>
                  </a:cubicBezTo>
                  <a:cubicBezTo>
                    <a:pt x="38" y="199"/>
                    <a:pt x="38" y="198"/>
                    <a:pt x="37" y="197"/>
                  </a:cubicBezTo>
                  <a:close/>
                  <a:moveTo>
                    <a:pt x="25" y="144"/>
                  </a:moveTo>
                  <a:cubicBezTo>
                    <a:pt x="25" y="142"/>
                    <a:pt x="24" y="140"/>
                    <a:pt x="24" y="138"/>
                  </a:cubicBezTo>
                  <a:cubicBezTo>
                    <a:pt x="24" y="138"/>
                    <a:pt x="24" y="138"/>
                    <a:pt x="24" y="138"/>
                  </a:cubicBezTo>
                  <a:cubicBezTo>
                    <a:pt x="25" y="140"/>
                    <a:pt x="26" y="143"/>
                    <a:pt x="27" y="145"/>
                  </a:cubicBezTo>
                  <a:cubicBezTo>
                    <a:pt x="27" y="146"/>
                    <a:pt x="27" y="146"/>
                    <a:pt x="27" y="146"/>
                  </a:cubicBezTo>
                  <a:cubicBezTo>
                    <a:pt x="27" y="147"/>
                    <a:pt x="27" y="147"/>
                    <a:pt x="27" y="147"/>
                  </a:cubicBezTo>
                  <a:cubicBezTo>
                    <a:pt x="28" y="148"/>
                    <a:pt x="28" y="148"/>
                    <a:pt x="28" y="148"/>
                  </a:cubicBezTo>
                  <a:cubicBezTo>
                    <a:pt x="28" y="149"/>
                    <a:pt x="28" y="150"/>
                    <a:pt x="28" y="151"/>
                  </a:cubicBezTo>
                  <a:cubicBezTo>
                    <a:pt x="27" y="149"/>
                    <a:pt x="26" y="146"/>
                    <a:pt x="25" y="144"/>
                  </a:cubicBezTo>
                  <a:close/>
                  <a:moveTo>
                    <a:pt x="28" y="177"/>
                  </a:moveTo>
                  <a:cubicBezTo>
                    <a:pt x="27" y="176"/>
                    <a:pt x="26" y="174"/>
                    <a:pt x="26" y="173"/>
                  </a:cubicBezTo>
                  <a:cubicBezTo>
                    <a:pt x="26" y="173"/>
                    <a:pt x="26" y="173"/>
                    <a:pt x="26" y="173"/>
                  </a:cubicBezTo>
                  <a:cubicBezTo>
                    <a:pt x="26" y="172"/>
                    <a:pt x="26" y="172"/>
                    <a:pt x="26" y="172"/>
                  </a:cubicBezTo>
                  <a:cubicBezTo>
                    <a:pt x="27" y="173"/>
                    <a:pt x="27" y="175"/>
                    <a:pt x="28" y="177"/>
                  </a:cubicBezTo>
                  <a:close/>
                  <a:moveTo>
                    <a:pt x="25" y="61"/>
                  </a:moveTo>
                  <a:cubicBezTo>
                    <a:pt x="24" y="61"/>
                    <a:pt x="24" y="61"/>
                    <a:pt x="24" y="61"/>
                  </a:cubicBezTo>
                  <a:cubicBezTo>
                    <a:pt x="25" y="60"/>
                    <a:pt x="26" y="59"/>
                    <a:pt x="27" y="58"/>
                  </a:cubicBezTo>
                  <a:cubicBezTo>
                    <a:pt x="27" y="58"/>
                    <a:pt x="27" y="58"/>
                    <a:pt x="27" y="58"/>
                  </a:cubicBezTo>
                  <a:cubicBezTo>
                    <a:pt x="26" y="59"/>
                    <a:pt x="26" y="60"/>
                    <a:pt x="25" y="61"/>
                  </a:cubicBezTo>
                  <a:close/>
                  <a:moveTo>
                    <a:pt x="27" y="62"/>
                  </a:moveTo>
                  <a:cubicBezTo>
                    <a:pt x="26" y="63"/>
                    <a:pt x="25" y="64"/>
                    <a:pt x="25" y="66"/>
                  </a:cubicBezTo>
                  <a:cubicBezTo>
                    <a:pt x="25" y="64"/>
                    <a:pt x="26" y="63"/>
                    <a:pt x="26" y="62"/>
                  </a:cubicBezTo>
                  <a:cubicBezTo>
                    <a:pt x="27" y="62"/>
                    <a:pt x="27" y="62"/>
                    <a:pt x="27" y="62"/>
                  </a:cubicBezTo>
                  <a:close/>
                  <a:moveTo>
                    <a:pt x="25" y="68"/>
                  </a:moveTo>
                  <a:cubicBezTo>
                    <a:pt x="26" y="66"/>
                    <a:pt x="27" y="63"/>
                    <a:pt x="29" y="61"/>
                  </a:cubicBezTo>
                  <a:cubicBezTo>
                    <a:pt x="30" y="61"/>
                    <a:pt x="31" y="60"/>
                    <a:pt x="32" y="59"/>
                  </a:cubicBezTo>
                  <a:cubicBezTo>
                    <a:pt x="32" y="60"/>
                    <a:pt x="32" y="61"/>
                    <a:pt x="31" y="62"/>
                  </a:cubicBezTo>
                  <a:cubicBezTo>
                    <a:pt x="30" y="63"/>
                    <a:pt x="29" y="64"/>
                    <a:pt x="28" y="66"/>
                  </a:cubicBezTo>
                  <a:cubicBezTo>
                    <a:pt x="27" y="66"/>
                    <a:pt x="26" y="67"/>
                    <a:pt x="25" y="68"/>
                  </a:cubicBezTo>
                  <a:close/>
                  <a:moveTo>
                    <a:pt x="25" y="69"/>
                  </a:moveTo>
                  <a:cubicBezTo>
                    <a:pt x="23" y="71"/>
                    <a:pt x="22" y="73"/>
                    <a:pt x="20" y="75"/>
                  </a:cubicBezTo>
                  <a:cubicBezTo>
                    <a:pt x="21" y="73"/>
                    <a:pt x="22" y="72"/>
                    <a:pt x="23" y="70"/>
                  </a:cubicBezTo>
                  <a:cubicBezTo>
                    <a:pt x="24" y="70"/>
                    <a:pt x="24" y="69"/>
                    <a:pt x="25" y="69"/>
                  </a:cubicBezTo>
                  <a:close/>
                  <a:moveTo>
                    <a:pt x="110" y="12"/>
                  </a:moveTo>
                  <a:cubicBezTo>
                    <a:pt x="110" y="12"/>
                    <a:pt x="109" y="12"/>
                    <a:pt x="109" y="12"/>
                  </a:cubicBezTo>
                  <a:cubicBezTo>
                    <a:pt x="109" y="11"/>
                    <a:pt x="109" y="11"/>
                    <a:pt x="110" y="11"/>
                  </a:cubicBezTo>
                  <a:cubicBezTo>
                    <a:pt x="112" y="11"/>
                    <a:pt x="113" y="11"/>
                    <a:pt x="115" y="12"/>
                  </a:cubicBezTo>
                  <a:cubicBezTo>
                    <a:pt x="112" y="13"/>
                    <a:pt x="110" y="14"/>
                    <a:pt x="107" y="15"/>
                  </a:cubicBezTo>
                  <a:cubicBezTo>
                    <a:pt x="107" y="15"/>
                    <a:pt x="107" y="15"/>
                    <a:pt x="106" y="15"/>
                  </a:cubicBezTo>
                  <a:cubicBezTo>
                    <a:pt x="108" y="14"/>
                    <a:pt x="109" y="14"/>
                    <a:pt x="110" y="13"/>
                  </a:cubicBezTo>
                  <a:cubicBezTo>
                    <a:pt x="111" y="13"/>
                    <a:pt x="111" y="12"/>
                    <a:pt x="110" y="12"/>
                  </a:cubicBezTo>
                  <a:close/>
                  <a:moveTo>
                    <a:pt x="122" y="39"/>
                  </a:moveTo>
                  <a:cubicBezTo>
                    <a:pt x="126" y="38"/>
                    <a:pt x="129" y="37"/>
                    <a:pt x="133" y="36"/>
                  </a:cubicBezTo>
                  <a:cubicBezTo>
                    <a:pt x="135" y="36"/>
                    <a:pt x="137" y="36"/>
                    <a:pt x="140" y="36"/>
                  </a:cubicBezTo>
                  <a:cubicBezTo>
                    <a:pt x="137" y="37"/>
                    <a:pt x="134" y="39"/>
                    <a:pt x="132" y="40"/>
                  </a:cubicBezTo>
                  <a:cubicBezTo>
                    <a:pt x="127" y="41"/>
                    <a:pt x="122" y="41"/>
                    <a:pt x="117" y="41"/>
                  </a:cubicBezTo>
                  <a:cubicBezTo>
                    <a:pt x="119" y="39"/>
                    <a:pt x="120" y="38"/>
                    <a:pt x="121" y="36"/>
                  </a:cubicBezTo>
                  <a:cubicBezTo>
                    <a:pt x="122" y="36"/>
                    <a:pt x="123" y="36"/>
                    <a:pt x="123" y="36"/>
                  </a:cubicBezTo>
                  <a:cubicBezTo>
                    <a:pt x="123" y="36"/>
                    <a:pt x="122" y="37"/>
                    <a:pt x="122" y="37"/>
                  </a:cubicBezTo>
                  <a:cubicBezTo>
                    <a:pt x="121" y="38"/>
                    <a:pt x="121" y="39"/>
                    <a:pt x="122" y="39"/>
                  </a:cubicBezTo>
                  <a:close/>
                  <a:moveTo>
                    <a:pt x="125" y="36"/>
                  </a:moveTo>
                  <a:cubicBezTo>
                    <a:pt x="126" y="36"/>
                    <a:pt x="126" y="36"/>
                    <a:pt x="127" y="36"/>
                  </a:cubicBezTo>
                  <a:cubicBezTo>
                    <a:pt x="127" y="36"/>
                    <a:pt x="128" y="36"/>
                    <a:pt x="128" y="36"/>
                  </a:cubicBezTo>
                  <a:cubicBezTo>
                    <a:pt x="127" y="36"/>
                    <a:pt x="126" y="36"/>
                    <a:pt x="125" y="36"/>
                  </a:cubicBezTo>
                  <a:close/>
                  <a:moveTo>
                    <a:pt x="129" y="31"/>
                  </a:moveTo>
                  <a:cubicBezTo>
                    <a:pt x="129" y="31"/>
                    <a:pt x="129" y="31"/>
                    <a:pt x="130" y="31"/>
                  </a:cubicBezTo>
                  <a:cubicBezTo>
                    <a:pt x="130" y="31"/>
                    <a:pt x="131" y="31"/>
                    <a:pt x="131" y="31"/>
                  </a:cubicBezTo>
                  <a:cubicBezTo>
                    <a:pt x="131" y="31"/>
                    <a:pt x="131" y="31"/>
                    <a:pt x="130" y="31"/>
                  </a:cubicBezTo>
                  <a:cubicBezTo>
                    <a:pt x="130" y="31"/>
                    <a:pt x="130" y="31"/>
                    <a:pt x="129" y="31"/>
                  </a:cubicBezTo>
                  <a:cubicBezTo>
                    <a:pt x="129" y="31"/>
                    <a:pt x="129" y="31"/>
                    <a:pt x="129" y="31"/>
                  </a:cubicBezTo>
                  <a:close/>
                  <a:moveTo>
                    <a:pt x="128" y="18"/>
                  </a:moveTo>
                  <a:cubicBezTo>
                    <a:pt x="129" y="17"/>
                    <a:pt x="130" y="17"/>
                    <a:pt x="131" y="16"/>
                  </a:cubicBezTo>
                  <a:cubicBezTo>
                    <a:pt x="131" y="16"/>
                    <a:pt x="132" y="16"/>
                    <a:pt x="133" y="17"/>
                  </a:cubicBezTo>
                  <a:cubicBezTo>
                    <a:pt x="132" y="17"/>
                    <a:pt x="131" y="18"/>
                    <a:pt x="130" y="18"/>
                  </a:cubicBezTo>
                  <a:cubicBezTo>
                    <a:pt x="129" y="18"/>
                    <a:pt x="128" y="18"/>
                    <a:pt x="128" y="18"/>
                  </a:cubicBezTo>
                  <a:close/>
                  <a:moveTo>
                    <a:pt x="129" y="22"/>
                  </a:moveTo>
                  <a:cubicBezTo>
                    <a:pt x="129" y="22"/>
                    <a:pt x="128" y="23"/>
                    <a:pt x="128" y="23"/>
                  </a:cubicBezTo>
                  <a:cubicBezTo>
                    <a:pt x="127" y="23"/>
                    <a:pt x="127" y="23"/>
                    <a:pt x="127" y="23"/>
                  </a:cubicBezTo>
                  <a:cubicBezTo>
                    <a:pt x="127" y="23"/>
                    <a:pt x="128" y="22"/>
                    <a:pt x="129" y="22"/>
                  </a:cubicBezTo>
                  <a:cubicBezTo>
                    <a:pt x="129" y="22"/>
                    <a:pt x="129" y="22"/>
                    <a:pt x="129" y="22"/>
                  </a:cubicBezTo>
                  <a:close/>
                  <a:moveTo>
                    <a:pt x="132" y="22"/>
                  </a:moveTo>
                  <a:cubicBezTo>
                    <a:pt x="132" y="22"/>
                    <a:pt x="133" y="22"/>
                    <a:pt x="133" y="22"/>
                  </a:cubicBezTo>
                  <a:cubicBezTo>
                    <a:pt x="135" y="23"/>
                    <a:pt x="137" y="24"/>
                    <a:pt x="140" y="24"/>
                  </a:cubicBezTo>
                  <a:cubicBezTo>
                    <a:pt x="139" y="24"/>
                    <a:pt x="139" y="24"/>
                    <a:pt x="139" y="24"/>
                  </a:cubicBezTo>
                  <a:cubicBezTo>
                    <a:pt x="138" y="24"/>
                    <a:pt x="137" y="24"/>
                    <a:pt x="136" y="24"/>
                  </a:cubicBezTo>
                  <a:cubicBezTo>
                    <a:pt x="134" y="24"/>
                    <a:pt x="132" y="24"/>
                    <a:pt x="130" y="23"/>
                  </a:cubicBezTo>
                  <a:cubicBezTo>
                    <a:pt x="131" y="23"/>
                    <a:pt x="131" y="23"/>
                    <a:pt x="132" y="22"/>
                  </a:cubicBezTo>
                  <a:close/>
                  <a:moveTo>
                    <a:pt x="163" y="18"/>
                  </a:moveTo>
                  <a:cubicBezTo>
                    <a:pt x="163" y="17"/>
                    <a:pt x="162" y="17"/>
                    <a:pt x="162" y="17"/>
                  </a:cubicBezTo>
                  <a:cubicBezTo>
                    <a:pt x="164" y="17"/>
                    <a:pt x="165" y="18"/>
                    <a:pt x="167" y="19"/>
                  </a:cubicBezTo>
                  <a:cubicBezTo>
                    <a:pt x="167" y="19"/>
                    <a:pt x="168" y="20"/>
                    <a:pt x="168" y="20"/>
                  </a:cubicBezTo>
                  <a:cubicBezTo>
                    <a:pt x="167" y="19"/>
                    <a:pt x="165" y="18"/>
                    <a:pt x="163" y="18"/>
                  </a:cubicBezTo>
                  <a:close/>
                  <a:moveTo>
                    <a:pt x="178" y="27"/>
                  </a:moveTo>
                  <a:cubicBezTo>
                    <a:pt x="174" y="25"/>
                    <a:pt x="170" y="23"/>
                    <a:pt x="165" y="21"/>
                  </a:cubicBezTo>
                  <a:cubicBezTo>
                    <a:pt x="165" y="21"/>
                    <a:pt x="166" y="21"/>
                    <a:pt x="166" y="20"/>
                  </a:cubicBezTo>
                  <a:cubicBezTo>
                    <a:pt x="170" y="22"/>
                    <a:pt x="174" y="24"/>
                    <a:pt x="178" y="27"/>
                  </a:cubicBezTo>
                  <a:close/>
                  <a:moveTo>
                    <a:pt x="164" y="22"/>
                  </a:moveTo>
                  <a:cubicBezTo>
                    <a:pt x="164" y="22"/>
                    <a:pt x="164" y="22"/>
                    <a:pt x="164" y="23"/>
                  </a:cubicBezTo>
                  <a:cubicBezTo>
                    <a:pt x="164" y="23"/>
                    <a:pt x="164" y="23"/>
                    <a:pt x="164" y="23"/>
                  </a:cubicBezTo>
                  <a:cubicBezTo>
                    <a:pt x="163" y="23"/>
                    <a:pt x="161" y="24"/>
                    <a:pt x="160" y="24"/>
                  </a:cubicBezTo>
                  <a:cubicBezTo>
                    <a:pt x="160" y="24"/>
                    <a:pt x="160" y="24"/>
                    <a:pt x="160" y="24"/>
                  </a:cubicBezTo>
                  <a:cubicBezTo>
                    <a:pt x="160" y="24"/>
                    <a:pt x="160" y="23"/>
                    <a:pt x="159" y="23"/>
                  </a:cubicBezTo>
                  <a:cubicBezTo>
                    <a:pt x="158" y="23"/>
                    <a:pt x="158" y="23"/>
                    <a:pt x="157" y="24"/>
                  </a:cubicBezTo>
                  <a:cubicBezTo>
                    <a:pt x="155" y="23"/>
                    <a:pt x="154" y="23"/>
                    <a:pt x="152" y="22"/>
                  </a:cubicBezTo>
                  <a:cubicBezTo>
                    <a:pt x="152" y="22"/>
                    <a:pt x="151" y="22"/>
                    <a:pt x="150" y="21"/>
                  </a:cubicBezTo>
                  <a:cubicBezTo>
                    <a:pt x="152" y="20"/>
                    <a:pt x="153" y="20"/>
                    <a:pt x="155" y="19"/>
                  </a:cubicBezTo>
                  <a:cubicBezTo>
                    <a:pt x="158" y="20"/>
                    <a:pt x="161" y="21"/>
                    <a:pt x="164" y="22"/>
                  </a:cubicBezTo>
                  <a:close/>
                  <a:moveTo>
                    <a:pt x="193" y="49"/>
                  </a:moveTo>
                  <a:cubicBezTo>
                    <a:pt x="193" y="49"/>
                    <a:pt x="194" y="49"/>
                    <a:pt x="194" y="49"/>
                  </a:cubicBezTo>
                  <a:cubicBezTo>
                    <a:pt x="195" y="51"/>
                    <a:pt x="196" y="52"/>
                    <a:pt x="198" y="54"/>
                  </a:cubicBezTo>
                  <a:cubicBezTo>
                    <a:pt x="195" y="52"/>
                    <a:pt x="193" y="51"/>
                    <a:pt x="191" y="49"/>
                  </a:cubicBezTo>
                  <a:cubicBezTo>
                    <a:pt x="192" y="49"/>
                    <a:pt x="192" y="49"/>
                    <a:pt x="193" y="49"/>
                  </a:cubicBezTo>
                  <a:close/>
                  <a:moveTo>
                    <a:pt x="192" y="43"/>
                  </a:moveTo>
                  <a:cubicBezTo>
                    <a:pt x="192" y="43"/>
                    <a:pt x="193" y="43"/>
                    <a:pt x="193" y="42"/>
                  </a:cubicBezTo>
                  <a:cubicBezTo>
                    <a:pt x="193" y="43"/>
                    <a:pt x="194" y="44"/>
                    <a:pt x="195" y="45"/>
                  </a:cubicBezTo>
                  <a:cubicBezTo>
                    <a:pt x="194" y="44"/>
                    <a:pt x="193" y="43"/>
                    <a:pt x="192" y="43"/>
                  </a:cubicBezTo>
                  <a:close/>
                  <a:moveTo>
                    <a:pt x="229" y="141"/>
                  </a:moveTo>
                  <a:cubicBezTo>
                    <a:pt x="230" y="132"/>
                    <a:pt x="230" y="122"/>
                    <a:pt x="230" y="113"/>
                  </a:cubicBezTo>
                  <a:cubicBezTo>
                    <a:pt x="231" y="113"/>
                    <a:pt x="231" y="113"/>
                    <a:pt x="231" y="113"/>
                  </a:cubicBezTo>
                  <a:cubicBezTo>
                    <a:pt x="231" y="122"/>
                    <a:pt x="231" y="132"/>
                    <a:pt x="229" y="141"/>
                  </a:cubicBezTo>
                  <a:close/>
                  <a:moveTo>
                    <a:pt x="231" y="101"/>
                  </a:moveTo>
                  <a:cubicBezTo>
                    <a:pt x="231" y="102"/>
                    <a:pt x="231" y="103"/>
                    <a:pt x="232" y="103"/>
                  </a:cubicBezTo>
                  <a:cubicBezTo>
                    <a:pt x="232" y="103"/>
                    <a:pt x="231" y="104"/>
                    <a:pt x="231" y="104"/>
                  </a:cubicBezTo>
                  <a:cubicBezTo>
                    <a:pt x="231" y="103"/>
                    <a:pt x="231" y="102"/>
                    <a:pt x="231" y="101"/>
                  </a:cubicBezTo>
                  <a:close/>
                  <a:moveTo>
                    <a:pt x="229" y="97"/>
                  </a:moveTo>
                  <a:cubicBezTo>
                    <a:pt x="229" y="98"/>
                    <a:pt x="229" y="99"/>
                    <a:pt x="230" y="99"/>
                  </a:cubicBezTo>
                  <a:cubicBezTo>
                    <a:pt x="230" y="99"/>
                    <a:pt x="229" y="99"/>
                    <a:pt x="229" y="99"/>
                  </a:cubicBezTo>
                  <a:cubicBezTo>
                    <a:pt x="229" y="99"/>
                    <a:pt x="229" y="100"/>
                    <a:pt x="228" y="100"/>
                  </a:cubicBezTo>
                  <a:cubicBezTo>
                    <a:pt x="228" y="99"/>
                    <a:pt x="228" y="99"/>
                    <a:pt x="228" y="98"/>
                  </a:cubicBezTo>
                  <a:cubicBezTo>
                    <a:pt x="228" y="98"/>
                    <a:pt x="228" y="98"/>
                    <a:pt x="229" y="97"/>
                  </a:cubicBezTo>
                  <a:close/>
                  <a:moveTo>
                    <a:pt x="227" y="96"/>
                  </a:moveTo>
                  <a:cubicBezTo>
                    <a:pt x="227" y="95"/>
                    <a:pt x="226" y="94"/>
                    <a:pt x="226" y="92"/>
                  </a:cubicBezTo>
                  <a:cubicBezTo>
                    <a:pt x="226" y="92"/>
                    <a:pt x="226" y="92"/>
                    <a:pt x="226" y="92"/>
                  </a:cubicBezTo>
                  <a:cubicBezTo>
                    <a:pt x="226" y="94"/>
                    <a:pt x="227" y="95"/>
                    <a:pt x="228" y="96"/>
                  </a:cubicBezTo>
                  <a:cubicBezTo>
                    <a:pt x="228" y="96"/>
                    <a:pt x="227" y="96"/>
                    <a:pt x="227" y="96"/>
                  </a:cubicBezTo>
                  <a:close/>
                  <a:moveTo>
                    <a:pt x="227" y="92"/>
                  </a:moveTo>
                  <a:cubicBezTo>
                    <a:pt x="228" y="91"/>
                    <a:pt x="228" y="91"/>
                    <a:pt x="228" y="91"/>
                  </a:cubicBezTo>
                  <a:cubicBezTo>
                    <a:pt x="229" y="93"/>
                    <a:pt x="229" y="94"/>
                    <a:pt x="230" y="96"/>
                  </a:cubicBezTo>
                  <a:cubicBezTo>
                    <a:pt x="229" y="95"/>
                    <a:pt x="228" y="93"/>
                    <a:pt x="227" y="92"/>
                  </a:cubicBezTo>
                  <a:close/>
                  <a:moveTo>
                    <a:pt x="228" y="89"/>
                  </a:moveTo>
                  <a:cubicBezTo>
                    <a:pt x="227" y="89"/>
                    <a:pt x="227" y="90"/>
                    <a:pt x="226" y="90"/>
                  </a:cubicBezTo>
                  <a:cubicBezTo>
                    <a:pt x="225" y="89"/>
                    <a:pt x="225" y="87"/>
                    <a:pt x="224" y="86"/>
                  </a:cubicBezTo>
                  <a:cubicBezTo>
                    <a:pt x="224" y="86"/>
                    <a:pt x="224" y="86"/>
                    <a:pt x="224" y="86"/>
                  </a:cubicBezTo>
                  <a:cubicBezTo>
                    <a:pt x="225" y="85"/>
                    <a:pt x="226" y="85"/>
                    <a:pt x="227" y="84"/>
                  </a:cubicBezTo>
                  <a:cubicBezTo>
                    <a:pt x="227" y="86"/>
                    <a:pt x="228" y="87"/>
                    <a:pt x="228" y="89"/>
                  </a:cubicBezTo>
                  <a:cubicBezTo>
                    <a:pt x="228" y="89"/>
                    <a:pt x="228" y="89"/>
                    <a:pt x="228" y="89"/>
                  </a:cubicBezTo>
                  <a:close/>
                  <a:moveTo>
                    <a:pt x="225" y="97"/>
                  </a:moveTo>
                  <a:cubicBezTo>
                    <a:pt x="225" y="97"/>
                    <a:pt x="225" y="97"/>
                    <a:pt x="225" y="97"/>
                  </a:cubicBezTo>
                  <a:cubicBezTo>
                    <a:pt x="225" y="96"/>
                    <a:pt x="224" y="95"/>
                    <a:pt x="224" y="94"/>
                  </a:cubicBezTo>
                  <a:cubicBezTo>
                    <a:pt x="224" y="93"/>
                    <a:pt x="224" y="93"/>
                    <a:pt x="224" y="93"/>
                  </a:cubicBezTo>
                  <a:cubicBezTo>
                    <a:pt x="225" y="95"/>
                    <a:pt x="225" y="96"/>
                    <a:pt x="225" y="97"/>
                  </a:cubicBezTo>
                  <a:close/>
                  <a:moveTo>
                    <a:pt x="142" y="227"/>
                  </a:moveTo>
                  <a:cubicBezTo>
                    <a:pt x="143" y="226"/>
                    <a:pt x="144" y="225"/>
                    <a:pt x="145" y="225"/>
                  </a:cubicBezTo>
                  <a:cubicBezTo>
                    <a:pt x="144" y="225"/>
                    <a:pt x="144" y="226"/>
                    <a:pt x="143" y="227"/>
                  </a:cubicBezTo>
                  <a:cubicBezTo>
                    <a:pt x="143" y="227"/>
                    <a:pt x="142" y="227"/>
                    <a:pt x="142" y="227"/>
                  </a:cubicBezTo>
                  <a:close/>
                  <a:moveTo>
                    <a:pt x="143" y="227"/>
                  </a:moveTo>
                  <a:cubicBezTo>
                    <a:pt x="142" y="227"/>
                    <a:pt x="142" y="227"/>
                    <a:pt x="142" y="227"/>
                  </a:cubicBezTo>
                  <a:cubicBezTo>
                    <a:pt x="142" y="227"/>
                    <a:pt x="142" y="228"/>
                    <a:pt x="142" y="228"/>
                  </a:cubicBezTo>
                  <a:cubicBezTo>
                    <a:pt x="142" y="228"/>
                    <a:pt x="141" y="228"/>
                    <a:pt x="141" y="228"/>
                  </a:cubicBezTo>
                  <a:cubicBezTo>
                    <a:pt x="141" y="228"/>
                    <a:pt x="141" y="228"/>
                    <a:pt x="141" y="227"/>
                  </a:cubicBezTo>
                  <a:cubicBezTo>
                    <a:pt x="141" y="227"/>
                    <a:pt x="141" y="227"/>
                    <a:pt x="141" y="227"/>
                  </a:cubicBezTo>
                  <a:cubicBezTo>
                    <a:pt x="142" y="227"/>
                    <a:pt x="142" y="227"/>
                    <a:pt x="143" y="227"/>
                  </a:cubicBezTo>
                  <a:close/>
                  <a:moveTo>
                    <a:pt x="130" y="228"/>
                  </a:moveTo>
                  <a:cubicBezTo>
                    <a:pt x="130" y="227"/>
                    <a:pt x="130" y="227"/>
                    <a:pt x="130" y="226"/>
                  </a:cubicBezTo>
                  <a:cubicBezTo>
                    <a:pt x="130" y="226"/>
                    <a:pt x="130" y="225"/>
                    <a:pt x="131" y="225"/>
                  </a:cubicBezTo>
                  <a:cubicBezTo>
                    <a:pt x="139" y="218"/>
                    <a:pt x="146" y="211"/>
                    <a:pt x="154" y="203"/>
                  </a:cubicBezTo>
                  <a:cubicBezTo>
                    <a:pt x="159" y="200"/>
                    <a:pt x="163" y="196"/>
                    <a:pt x="168" y="192"/>
                  </a:cubicBezTo>
                  <a:cubicBezTo>
                    <a:pt x="168" y="192"/>
                    <a:pt x="169" y="192"/>
                    <a:pt x="169" y="192"/>
                  </a:cubicBezTo>
                  <a:cubicBezTo>
                    <a:pt x="169" y="191"/>
                    <a:pt x="169" y="191"/>
                    <a:pt x="170" y="191"/>
                  </a:cubicBezTo>
                  <a:cubicBezTo>
                    <a:pt x="171" y="190"/>
                    <a:pt x="172" y="189"/>
                    <a:pt x="173" y="188"/>
                  </a:cubicBezTo>
                  <a:cubicBezTo>
                    <a:pt x="167" y="194"/>
                    <a:pt x="161" y="200"/>
                    <a:pt x="155" y="206"/>
                  </a:cubicBezTo>
                  <a:cubicBezTo>
                    <a:pt x="151" y="209"/>
                    <a:pt x="146" y="213"/>
                    <a:pt x="143" y="217"/>
                  </a:cubicBezTo>
                  <a:cubicBezTo>
                    <a:pt x="142" y="218"/>
                    <a:pt x="142" y="218"/>
                    <a:pt x="143" y="219"/>
                  </a:cubicBezTo>
                  <a:cubicBezTo>
                    <a:pt x="140" y="221"/>
                    <a:pt x="138" y="223"/>
                    <a:pt x="136" y="225"/>
                  </a:cubicBezTo>
                  <a:cubicBezTo>
                    <a:pt x="134" y="226"/>
                    <a:pt x="132" y="227"/>
                    <a:pt x="130" y="228"/>
                  </a:cubicBezTo>
                  <a:close/>
                  <a:moveTo>
                    <a:pt x="138" y="227"/>
                  </a:moveTo>
                  <a:cubicBezTo>
                    <a:pt x="138" y="227"/>
                    <a:pt x="138" y="228"/>
                    <a:pt x="137" y="228"/>
                  </a:cubicBezTo>
                  <a:cubicBezTo>
                    <a:pt x="137" y="228"/>
                    <a:pt x="136" y="228"/>
                    <a:pt x="135" y="228"/>
                  </a:cubicBezTo>
                  <a:cubicBezTo>
                    <a:pt x="135" y="228"/>
                    <a:pt x="136" y="228"/>
                    <a:pt x="136" y="228"/>
                  </a:cubicBezTo>
                  <a:cubicBezTo>
                    <a:pt x="137" y="227"/>
                    <a:pt x="137" y="227"/>
                    <a:pt x="138" y="227"/>
                  </a:cubicBezTo>
                  <a:close/>
                  <a:moveTo>
                    <a:pt x="121" y="226"/>
                  </a:moveTo>
                  <a:cubicBezTo>
                    <a:pt x="121" y="226"/>
                    <a:pt x="121" y="226"/>
                    <a:pt x="121" y="226"/>
                  </a:cubicBezTo>
                  <a:cubicBezTo>
                    <a:pt x="121" y="225"/>
                    <a:pt x="122" y="224"/>
                    <a:pt x="123" y="223"/>
                  </a:cubicBezTo>
                  <a:cubicBezTo>
                    <a:pt x="123" y="224"/>
                    <a:pt x="123" y="224"/>
                    <a:pt x="124" y="224"/>
                  </a:cubicBezTo>
                  <a:cubicBezTo>
                    <a:pt x="123" y="225"/>
                    <a:pt x="122" y="225"/>
                    <a:pt x="121" y="226"/>
                  </a:cubicBezTo>
                  <a:close/>
                  <a:moveTo>
                    <a:pt x="124" y="228"/>
                  </a:moveTo>
                  <a:cubicBezTo>
                    <a:pt x="123" y="228"/>
                    <a:pt x="123" y="228"/>
                    <a:pt x="123" y="228"/>
                  </a:cubicBezTo>
                  <a:cubicBezTo>
                    <a:pt x="123" y="228"/>
                    <a:pt x="123" y="228"/>
                    <a:pt x="122" y="228"/>
                  </a:cubicBezTo>
                  <a:cubicBezTo>
                    <a:pt x="123" y="228"/>
                    <a:pt x="123" y="228"/>
                    <a:pt x="123" y="228"/>
                  </a:cubicBezTo>
                  <a:cubicBezTo>
                    <a:pt x="123" y="228"/>
                    <a:pt x="123" y="228"/>
                    <a:pt x="124" y="228"/>
                  </a:cubicBezTo>
                  <a:close/>
                  <a:moveTo>
                    <a:pt x="115" y="215"/>
                  </a:moveTo>
                  <a:cubicBezTo>
                    <a:pt x="115" y="215"/>
                    <a:pt x="114" y="215"/>
                    <a:pt x="114" y="215"/>
                  </a:cubicBezTo>
                  <a:cubicBezTo>
                    <a:pt x="115" y="214"/>
                    <a:pt x="116" y="213"/>
                    <a:pt x="117" y="212"/>
                  </a:cubicBezTo>
                  <a:cubicBezTo>
                    <a:pt x="118" y="213"/>
                    <a:pt x="118" y="213"/>
                    <a:pt x="119" y="214"/>
                  </a:cubicBezTo>
                  <a:cubicBezTo>
                    <a:pt x="119" y="214"/>
                    <a:pt x="119" y="214"/>
                    <a:pt x="119" y="214"/>
                  </a:cubicBezTo>
                  <a:cubicBezTo>
                    <a:pt x="119" y="214"/>
                    <a:pt x="119" y="214"/>
                    <a:pt x="119" y="214"/>
                  </a:cubicBezTo>
                  <a:cubicBezTo>
                    <a:pt x="118" y="215"/>
                    <a:pt x="116" y="215"/>
                    <a:pt x="115" y="215"/>
                  </a:cubicBezTo>
                  <a:close/>
                  <a:moveTo>
                    <a:pt x="118" y="223"/>
                  </a:moveTo>
                  <a:cubicBezTo>
                    <a:pt x="117" y="223"/>
                    <a:pt x="117" y="223"/>
                    <a:pt x="116" y="224"/>
                  </a:cubicBezTo>
                  <a:cubicBezTo>
                    <a:pt x="116" y="223"/>
                    <a:pt x="116" y="223"/>
                    <a:pt x="115" y="223"/>
                  </a:cubicBezTo>
                  <a:cubicBezTo>
                    <a:pt x="116" y="223"/>
                    <a:pt x="117" y="222"/>
                    <a:pt x="117" y="222"/>
                  </a:cubicBezTo>
                  <a:cubicBezTo>
                    <a:pt x="117" y="222"/>
                    <a:pt x="118" y="222"/>
                    <a:pt x="118" y="223"/>
                  </a:cubicBezTo>
                  <a:close/>
                  <a:moveTo>
                    <a:pt x="110" y="219"/>
                  </a:moveTo>
                  <a:cubicBezTo>
                    <a:pt x="110" y="219"/>
                    <a:pt x="111" y="219"/>
                    <a:pt x="111" y="219"/>
                  </a:cubicBezTo>
                  <a:cubicBezTo>
                    <a:pt x="111" y="219"/>
                    <a:pt x="111" y="218"/>
                    <a:pt x="112" y="218"/>
                  </a:cubicBezTo>
                  <a:cubicBezTo>
                    <a:pt x="112" y="219"/>
                    <a:pt x="113" y="219"/>
                    <a:pt x="113" y="219"/>
                  </a:cubicBezTo>
                  <a:cubicBezTo>
                    <a:pt x="113" y="220"/>
                    <a:pt x="113" y="220"/>
                    <a:pt x="112" y="221"/>
                  </a:cubicBezTo>
                  <a:cubicBezTo>
                    <a:pt x="112" y="220"/>
                    <a:pt x="111" y="220"/>
                    <a:pt x="110" y="219"/>
                  </a:cubicBezTo>
                  <a:close/>
                  <a:moveTo>
                    <a:pt x="114" y="230"/>
                  </a:moveTo>
                  <a:cubicBezTo>
                    <a:pt x="113" y="230"/>
                    <a:pt x="113" y="230"/>
                    <a:pt x="112" y="230"/>
                  </a:cubicBezTo>
                  <a:cubicBezTo>
                    <a:pt x="112" y="230"/>
                    <a:pt x="111" y="229"/>
                    <a:pt x="110" y="229"/>
                  </a:cubicBezTo>
                  <a:cubicBezTo>
                    <a:pt x="111" y="229"/>
                    <a:pt x="111" y="229"/>
                    <a:pt x="111" y="228"/>
                  </a:cubicBezTo>
                  <a:cubicBezTo>
                    <a:pt x="112" y="229"/>
                    <a:pt x="113" y="229"/>
                    <a:pt x="114" y="230"/>
                  </a:cubicBezTo>
                  <a:close/>
                  <a:moveTo>
                    <a:pt x="82" y="198"/>
                  </a:moveTo>
                  <a:cubicBezTo>
                    <a:pt x="82" y="198"/>
                    <a:pt x="82" y="197"/>
                    <a:pt x="83" y="197"/>
                  </a:cubicBezTo>
                  <a:cubicBezTo>
                    <a:pt x="83" y="197"/>
                    <a:pt x="83" y="197"/>
                    <a:pt x="83" y="197"/>
                  </a:cubicBezTo>
                  <a:cubicBezTo>
                    <a:pt x="83" y="198"/>
                    <a:pt x="82" y="198"/>
                    <a:pt x="82" y="199"/>
                  </a:cubicBezTo>
                  <a:lnTo>
                    <a:pt x="82" y="198"/>
                  </a:lnTo>
                  <a:close/>
                  <a:moveTo>
                    <a:pt x="82" y="203"/>
                  </a:moveTo>
                  <a:cubicBezTo>
                    <a:pt x="82" y="203"/>
                    <a:pt x="81" y="203"/>
                    <a:pt x="81" y="203"/>
                  </a:cubicBezTo>
                  <a:cubicBezTo>
                    <a:pt x="81" y="203"/>
                    <a:pt x="81" y="203"/>
                    <a:pt x="80" y="203"/>
                  </a:cubicBezTo>
                  <a:cubicBezTo>
                    <a:pt x="80" y="202"/>
                    <a:pt x="81" y="202"/>
                    <a:pt x="81" y="202"/>
                  </a:cubicBezTo>
                  <a:cubicBezTo>
                    <a:pt x="81" y="202"/>
                    <a:pt x="81" y="202"/>
                    <a:pt x="81" y="202"/>
                  </a:cubicBezTo>
                  <a:cubicBezTo>
                    <a:pt x="81" y="202"/>
                    <a:pt x="81" y="203"/>
                    <a:pt x="82" y="203"/>
                  </a:cubicBezTo>
                  <a:close/>
                  <a:moveTo>
                    <a:pt x="69" y="210"/>
                  </a:moveTo>
                  <a:cubicBezTo>
                    <a:pt x="68" y="209"/>
                    <a:pt x="67" y="208"/>
                    <a:pt x="66" y="207"/>
                  </a:cubicBezTo>
                  <a:cubicBezTo>
                    <a:pt x="66" y="207"/>
                    <a:pt x="66" y="207"/>
                    <a:pt x="66" y="207"/>
                  </a:cubicBezTo>
                  <a:cubicBezTo>
                    <a:pt x="68" y="209"/>
                    <a:pt x="70" y="210"/>
                    <a:pt x="71" y="212"/>
                  </a:cubicBezTo>
                  <a:cubicBezTo>
                    <a:pt x="71" y="212"/>
                    <a:pt x="71" y="212"/>
                    <a:pt x="71" y="212"/>
                  </a:cubicBezTo>
                  <a:cubicBezTo>
                    <a:pt x="70" y="212"/>
                    <a:pt x="70" y="212"/>
                    <a:pt x="69" y="212"/>
                  </a:cubicBezTo>
                  <a:cubicBezTo>
                    <a:pt x="69" y="212"/>
                    <a:pt x="69" y="211"/>
                    <a:pt x="69" y="211"/>
                  </a:cubicBezTo>
                  <a:cubicBezTo>
                    <a:pt x="69" y="211"/>
                    <a:pt x="69" y="210"/>
                    <a:pt x="69" y="210"/>
                  </a:cubicBezTo>
                  <a:close/>
                  <a:moveTo>
                    <a:pt x="59" y="213"/>
                  </a:moveTo>
                  <a:cubicBezTo>
                    <a:pt x="59" y="213"/>
                    <a:pt x="58" y="212"/>
                    <a:pt x="57" y="211"/>
                  </a:cubicBezTo>
                  <a:cubicBezTo>
                    <a:pt x="60" y="213"/>
                    <a:pt x="62" y="215"/>
                    <a:pt x="65" y="216"/>
                  </a:cubicBezTo>
                  <a:cubicBezTo>
                    <a:pt x="63" y="215"/>
                    <a:pt x="61" y="214"/>
                    <a:pt x="59" y="213"/>
                  </a:cubicBezTo>
                  <a:close/>
                  <a:moveTo>
                    <a:pt x="60" y="216"/>
                  </a:moveTo>
                  <a:cubicBezTo>
                    <a:pt x="58" y="215"/>
                    <a:pt x="55" y="213"/>
                    <a:pt x="53" y="212"/>
                  </a:cubicBezTo>
                  <a:cubicBezTo>
                    <a:pt x="55" y="213"/>
                    <a:pt x="57" y="214"/>
                    <a:pt x="59" y="215"/>
                  </a:cubicBezTo>
                  <a:cubicBezTo>
                    <a:pt x="59" y="215"/>
                    <a:pt x="60" y="216"/>
                    <a:pt x="60" y="216"/>
                  </a:cubicBezTo>
                  <a:close/>
                  <a:moveTo>
                    <a:pt x="55" y="204"/>
                  </a:moveTo>
                  <a:cubicBezTo>
                    <a:pt x="55" y="204"/>
                    <a:pt x="56" y="205"/>
                    <a:pt x="56" y="205"/>
                  </a:cubicBezTo>
                  <a:cubicBezTo>
                    <a:pt x="57" y="206"/>
                    <a:pt x="57" y="206"/>
                    <a:pt x="57" y="206"/>
                  </a:cubicBezTo>
                  <a:cubicBezTo>
                    <a:pt x="58" y="207"/>
                    <a:pt x="59" y="208"/>
                    <a:pt x="60" y="209"/>
                  </a:cubicBezTo>
                  <a:cubicBezTo>
                    <a:pt x="59" y="209"/>
                    <a:pt x="59" y="208"/>
                    <a:pt x="59" y="208"/>
                  </a:cubicBezTo>
                  <a:cubicBezTo>
                    <a:pt x="58" y="208"/>
                    <a:pt x="58" y="209"/>
                    <a:pt x="58" y="209"/>
                  </a:cubicBezTo>
                  <a:cubicBezTo>
                    <a:pt x="57" y="208"/>
                    <a:pt x="56" y="208"/>
                    <a:pt x="55" y="207"/>
                  </a:cubicBezTo>
                  <a:cubicBezTo>
                    <a:pt x="55" y="207"/>
                    <a:pt x="55" y="206"/>
                    <a:pt x="55" y="206"/>
                  </a:cubicBezTo>
                  <a:cubicBezTo>
                    <a:pt x="55" y="205"/>
                    <a:pt x="55" y="204"/>
                    <a:pt x="55" y="204"/>
                  </a:cubicBezTo>
                  <a:close/>
                  <a:moveTo>
                    <a:pt x="29" y="138"/>
                  </a:moveTo>
                  <a:cubicBezTo>
                    <a:pt x="29" y="137"/>
                    <a:pt x="30" y="137"/>
                    <a:pt x="30" y="136"/>
                  </a:cubicBezTo>
                  <a:cubicBezTo>
                    <a:pt x="30" y="136"/>
                    <a:pt x="30" y="137"/>
                    <a:pt x="30" y="137"/>
                  </a:cubicBezTo>
                  <a:cubicBezTo>
                    <a:pt x="30" y="138"/>
                    <a:pt x="29" y="140"/>
                    <a:pt x="29" y="141"/>
                  </a:cubicBezTo>
                  <a:cubicBezTo>
                    <a:pt x="29" y="140"/>
                    <a:pt x="29" y="139"/>
                    <a:pt x="29" y="138"/>
                  </a:cubicBezTo>
                  <a:close/>
                  <a:moveTo>
                    <a:pt x="28" y="136"/>
                  </a:moveTo>
                  <a:cubicBezTo>
                    <a:pt x="28" y="136"/>
                    <a:pt x="28" y="136"/>
                    <a:pt x="28" y="136"/>
                  </a:cubicBezTo>
                  <a:cubicBezTo>
                    <a:pt x="27" y="129"/>
                    <a:pt x="25" y="122"/>
                    <a:pt x="24" y="115"/>
                  </a:cubicBezTo>
                  <a:cubicBezTo>
                    <a:pt x="25" y="121"/>
                    <a:pt x="27" y="126"/>
                    <a:pt x="29" y="131"/>
                  </a:cubicBezTo>
                  <a:cubicBezTo>
                    <a:pt x="29" y="133"/>
                    <a:pt x="28" y="134"/>
                    <a:pt x="28" y="136"/>
                  </a:cubicBezTo>
                  <a:close/>
                  <a:moveTo>
                    <a:pt x="28" y="108"/>
                  </a:moveTo>
                  <a:cubicBezTo>
                    <a:pt x="27" y="106"/>
                    <a:pt x="27" y="104"/>
                    <a:pt x="26" y="102"/>
                  </a:cubicBezTo>
                  <a:cubicBezTo>
                    <a:pt x="27" y="102"/>
                    <a:pt x="28" y="101"/>
                    <a:pt x="28" y="101"/>
                  </a:cubicBezTo>
                  <a:cubicBezTo>
                    <a:pt x="30" y="104"/>
                    <a:pt x="31" y="108"/>
                    <a:pt x="32" y="111"/>
                  </a:cubicBezTo>
                  <a:cubicBezTo>
                    <a:pt x="32" y="113"/>
                    <a:pt x="31" y="115"/>
                    <a:pt x="31" y="117"/>
                  </a:cubicBezTo>
                  <a:cubicBezTo>
                    <a:pt x="30" y="114"/>
                    <a:pt x="29" y="111"/>
                    <a:pt x="28" y="108"/>
                  </a:cubicBezTo>
                  <a:close/>
                  <a:moveTo>
                    <a:pt x="25" y="87"/>
                  </a:moveTo>
                  <a:cubicBezTo>
                    <a:pt x="25" y="87"/>
                    <a:pt x="25" y="87"/>
                    <a:pt x="24" y="87"/>
                  </a:cubicBezTo>
                  <a:cubicBezTo>
                    <a:pt x="24" y="86"/>
                    <a:pt x="24" y="86"/>
                    <a:pt x="24" y="86"/>
                  </a:cubicBezTo>
                  <a:cubicBezTo>
                    <a:pt x="25" y="85"/>
                    <a:pt x="25" y="85"/>
                    <a:pt x="26" y="84"/>
                  </a:cubicBezTo>
                  <a:cubicBezTo>
                    <a:pt x="26" y="84"/>
                    <a:pt x="26" y="84"/>
                    <a:pt x="27" y="84"/>
                  </a:cubicBezTo>
                  <a:cubicBezTo>
                    <a:pt x="26" y="85"/>
                    <a:pt x="25" y="86"/>
                    <a:pt x="25" y="87"/>
                  </a:cubicBezTo>
                  <a:close/>
                  <a:moveTo>
                    <a:pt x="28" y="86"/>
                  </a:moveTo>
                  <a:cubicBezTo>
                    <a:pt x="27" y="87"/>
                    <a:pt x="26" y="88"/>
                    <a:pt x="26" y="89"/>
                  </a:cubicBezTo>
                  <a:cubicBezTo>
                    <a:pt x="25" y="89"/>
                    <a:pt x="25" y="89"/>
                    <a:pt x="25" y="88"/>
                  </a:cubicBezTo>
                  <a:cubicBezTo>
                    <a:pt x="25" y="88"/>
                    <a:pt x="26" y="88"/>
                    <a:pt x="26" y="88"/>
                  </a:cubicBezTo>
                  <a:cubicBezTo>
                    <a:pt x="27" y="87"/>
                    <a:pt x="27" y="87"/>
                    <a:pt x="28" y="86"/>
                  </a:cubicBezTo>
                  <a:close/>
                  <a:moveTo>
                    <a:pt x="26" y="94"/>
                  </a:moveTo>
                  <a:cubicBezTo>
                    <a:pt x="26" y="95"/>
                    <a:pt x="26" y="95"/>
                    <a:pt x="26" y="95"/>
                  </a:cubicBezTo>
                  <a:cubicBezTo>
                    <a:pt x="26" y="95"/>
                    <a:pt x="26" y="95"/>
                    <a:pt x="26" y="95"/>
                  </a:cubicBezTo>
                  <a:cubicBezTo>
                    <a:pt x="26" y="96"/>
                    <a:pt x="26" y="97"/>
                    <a:pt x="25" y="98"/>
                  </a:cubicBezTo>
                  <a:cubicBezTo>
                    <a:pt x="25" y="97"/>
                    <a:pt x="25" y="96"/>
                    <a:pt x="25" y="95"/>
                  </a:cubicBezTo>
                  <a:cubicBezTo>
                    <a:pt x="25" y="95"/>
                    <a:pt x="26" y="95"/>
                    <a:pt x="26" y="94"/>
                  </a:cubicBezTo>
                  <a:close/>
                  <a:moveTo>
                    <a:pt x="27" y="97"/>
                  </a:moveTo>
                  <a:cubicBezTo>
                    <a:pt x="27" y="98"/>
                    <a:pt x="28" y="99"/>
                    <a:pt x="28" y="99"/>
                  </a:cubicBezTo>
                  <a:cubicBezTo>
                    <a:pt x="27" y="100"/>
                    <a:pt x="27" y="100"/>
                    <a:pt x="26" y="100"/>
                  </a:cubicBezTo>
                  <a:cubicBezTo>
                    <a:pt x="26" y="100"/>
                    <a:pt x="26" y="100"/>
                    <a:pt x="26" y="100"/>
                  </a:cubicBezTo>
                  <a:cubicBezTo>
                    <a:pt x="26" y="99"/>
                    <a:pt x="27" y="98"/>
                    <a:pt x="27" y="97"/>
                  </a:cubicBezTo>
                  <a:close/>
                  <a:moveTo>
                    <a:pt x="113" y="25"/>
                  </a:moveTo>
                  <a:cubicBezTo>
                    <a:pt x="113" y="25"/>
                    <a:pt x="113" y="25"/>
                    <a:pt x="112" y="25"/>
                  </a:cubicBezTo>
                  <a:cubicBezTo>
                    <a:pt x="112" y="25"/>
                    <a:pt x="111" y="25"/>
                    <a:pt x="111" y="25"/>
                  </a:cubicBezTo>
                  <a:cubicBezTo>
                    <a:pt x="111" y="25"/>
                    <a:pt x="112" y="25"/>
                    <a:pt x="112" y="24"/>
                  </a:cubicBezTo>
                  <a:cubicBezTo>
                    <a:pt x="113" y="24"/>
                    <a:pt x="113" y="24"/>
                    <a:pt x="113" y="25"/>
                  </a:cubicBezTo>
                  <a:close/>
                  <a:moveTo>
                    <a:pt x="113" y="21"/>
                  </a:moveTo>
                  <a:cubicBezTo>
                    <a:pt x="113" y="21"/>
                    <a:pt x="114" y="21"/>
                    <a:pt x="114" y="21"/>
                  </a:cubicBezTo>
                  <a:cubicBezTo>
                    <a:pt x="114" y="21"/>
                    <a:pt x="115" y="21"/>
                    <a:pt x="116" y="21"/>
                  </a:cubicBezTo>
                  <a:cubicBezTo>
                    <a:pt x="116" y="21"/>
                    <a:pt x="115" y="21"/>
                    <a:pt x="115" y="21"/>
                  </a:cubicBezTo>
                  <a:cubicBezTo>
                    <a:pt x="114" y="21"/>
                    <a:pt x="114" y="21"/>
                    <a:pt x="113" y="21"/>
                  </a:cubicBezTo>
                  <a:close/>
                  <a:moveTo>
                    <a:pt x="112" y="19"/>
                  </a:moveTo>
                  <a:cubicBezTo>
                    <a:pt x="111" y="19"/>
                    <a:pt x="110" y="19"/>
                    <a:pt x="110" y="19"/>
                  </a:cubicBezTo>
                  <a:cubicBezTo>
                    <a:pt x="110" y="19"/>
                    <a:pt x="110" y="19"/>
                    <a:pt x="110" y="19"/>
                  </a:cubicBezTo>
                  <a:cubicBezTo>
                    <a:pt x="111" y="19"/>
                    <a:pt x="112" y="19"/>
                    <a:pt x="112" y="19"/>
                  </a:cubicBezTo>
                  <a:cubicBezTo>
                    <a:pt x="112" y="19"/>
                    <a:pt x="112" y="19"/>
                    <a:pt x="112" y="19"/>
                  </a:cubicBezTo>
                  <a:close/>
                  <a:moveTo>
                    <a:pt x="112" y="27"/>
                  </a:moveTo>
                  <a:cubicBezTo>
                    <a:pt x="114" y="27"/>
                    <a:pt x="115" y="27"/>
                    <a:pt x="117" y="27"/>
                  </a:cubicBezTo>
                  <a:cubicBezTo>
                    <a:pt x="115" y="27"/>
                    <a:pt x="114" y="28"/>
                    <a:pt x="113" y="29"/>
                  </a:cubicBezTo>
                  <a:cubicBezTo>
                    <a:pt x="111" y="29"/>
                    <a:pt x="110" y="29"/>
                    <a:pt x="108" y="29"/>
                  </a:cubicBezTo>
                  <a:cubicBezTo>
                    <a:pt x="110" y="28"/>
                    <a:pt x="111" y="28"/>
                    <a:pt x="112" y="27"/>
                  </a:cubicBezTo>
                  <a:close/>
                  <a:moveTo>
                    <a:pt x="156" y="17"/>
                  </a:moveTo>
                  <a:cubicBezTo>
                    <a:pt x="157" y="18"/>
                    <a:pt x="158" y="18"/>
                    <a:pt x="160" y="19"/>
                  </a:cubicBezTo>
                  <a:cubicBezTo>
                    <a:pt x="158" y="18"/>
                    <a:pt x="157" y="18"/>
                    <a:pt x="155" y="17"/>
                  </a:cubicBezTo>
                  <a:cubicBezTo>
                    <a:pt x="155" y="17"/>
                    <a:pt x="155" y="17"/>
                    <a:pt x="154" y="17"/>
                  </a:cubicBezTo>
                  <a:cubicBezTo>
                    <a:pt x="154" y="17"/>
                    <a:pt x="154" y="17"/>
                    <a:pt x="154" y="17"/>
                  </a:cubicBezTo>
                  <a:cubicBezTo>
                    <a:pt x="151" y="16"/>
                    <a:pt x="148" y="15"/>
                    <a:pt x="145" y="14"/>
                  </a:cubicBezTo>
                  <a:cubicBezTo>
                    <a:pt x="146" y="14"/>
                    <a:pt x="146" y="14"/>
                    <a:pt x="146" y="14"/>
                  </a:cubicBezTo>
                  <a:cubicBezTo>
                    <a:pt x="146" y="14"/>
                    <a:pt x="146" y="14"/>
                    <a:pt x="147" y="14"/>
                  </a:cubicBezTo>
                  <a:cubicBezTo>
                    <a:pt x="147" y="14"/>
                    <a:pt x="147" y="14"/>
                    <a:pt x="147" y="14"/>
                  </a:cubicBezTo>
                  <a:cubicBezTo>
                    <a:pt x="150" y="15"/>
                    <a:pt x="153" y="16"/>
                    <a:pt x="156" y="17"/>
                  </a:cubicBezTo>
                  <a:close/>
                  <a:moveTo>
                    <a:pt x="149" y="12"/>
                  </a:moveTo>
                  <a:cubicBezTo>
                    <a:pt x="149" y="12"/>
                    <a:pt x="149" y="12"/>
                    <a:pt x="149" y="12"/>
                  </a:cubicBezTo>
                  <a:cubicBezTo>
                    <a:pt x="151" y="13"/>
                    <a:pt x="153" y="13"/>
                    <a:pt x="155" y="14"/>
                  </a:cubicBezTo>
                  <a:cubicBezTo>
                    <a:pt x="157" y="15"/>
                    <a:pt x="158" y="15"/>
                    <a:pt x="160" y="16"/>
                  </a:cubicBezTo>
                  <a:cubicBezTo>
                    <a:pt x="158" y="16"/>
                    <a:pt x="156" y="15"/>
                    <a:pt x="155" y="15"/>
                  </a:cubicBezTo>
                  <a:cubicBezTo>
                    <a:pt x="153" y="14"/>
                    <a:pt x="151" y="13"/>
                    <a:pt x="149" y="12"/>
                  </a:cubicBezTo>
                  <a:close/>
                  <a:moveTo>
                    <a:pt x="156" y="36"/>
                  </a:moveTo>
                  <a:cubicBezTo>
                    <a:pt x="158" y="36"/>
                    <a:pt x="160" y="36"/>
                    <a:pt x="163" y="36"/>
                  </a:cubicBezTo>
                  <a:cubicBezTo>
                    <a:pt x="161" y="37"/>
                    <a:pt x="160" y="37"/>
                    <a:pt x="158" y="38"/>
                  </a:cubicBezTo>
                  <a:cubicBezTo>
                    <a:pt x="156" y="39"/>
                    <a:pt x="154" y="39"/>
                    <a:pt x="152" y="39"/>
                  </a:cubicBezTo>
                  <a:cubicBezTo>
                    <a:pt x="153" y="38"/>
                    <a:pt x="155" y="37"/>
                    <a:pt x="156" y="36"/>
                  </a:cubicBezTo>
                  <a:close/>
                  <a:moveTo>
                    <a:pt x="155" y="34"/>
                  </a:moveTo>
                  <a:cubicBezTo>
                    <a:pt x="156" y="34"/>
                    <a:pt x="156" y="33"/>
                    <a:pt x="156" y="33"/>
                  </a:cubicBezTo>
                  <a:cubicBezTo>
                    <a:pt x="156" y="33"/>
                    <a:pt x="157" y="33"/>
                    <a:pt x="157" y="33"/>
                  </a:cubicBezTo>
                  <a:cubicBezTo>
                    <a:pt x="157" y="33"/>
                    <a:pt x="157" y="34"/>
                    <a:pt x="156" y="34"/>
                  </a:cubicBezTo>
                  <a:cubicBezTo>
                    <a:pt x="156" y="34"/>
                    <a:pt x="156" y="34"/>
                    <a:pt x="155" y="34"/>
                  </a:cubicBezTo>
                  <a:close/>
                  <a:moveTo>
                    <a:pt x="134" y="213"/>
                  </a:moveTo>
                  <a:cubicBezTo>
                    <a:pt x="135" y="212"/>
                    <a:pt x="136" y="211"/>
                    <a:pt x="137" y="209"/>
                  </a:cubicBezTo>
                  <a:cubicBezTo>
                    <a:pt x="139" y="208"/>
                    <a:pt x="140" y="207"/>
                    <a:pt x="141" y="206"/>
                  </a:cubicBezTo>
                  <a:cubicBezTo>
                    <a:pt x="141" y="206"/>
                    <a:pt x="141" y="206"/>
                    <a:pt x="142" y="206"/>
                  </a:cubicBezTo>
                  <a:cubicBezTo>
                    <a:pt x="140" y="207"/>
                    <a:pt x="139" y="209"/>
                    <a:pt x="138" y="210"/>
                  </a:cubicBezTo>
                  <a:cubicBezTo>
                    <a:pt x="137" y="211"/>
                    <a:pt x="136" y="212"/>
                    <a:pt x="134" y="213"/>
                  </a:cubicBezTo>
                  <a:close/>
                  <a:moveTo>
                    <a:pt x="137" y="217"/>
                  </a:moveTo>
                  <a:cubicBezTo>
                    <a:pt x="136" y="218"/>
                    <a:pt x="135" y="219"/>
                    <a:pt x="133" y="220"/>
                  </a:cubicBezTo>
                  <a:cubicBezTo>
                    <a:pt x="134" y="220"/>
                    <a:pt x="134" y="220"/>
                    <a:pt x="134" y="219"/>
                  </a:cubicBezTo>
                  <a:cubicBezTo>
                    <a:pt x="135" y="219"/>
                    <a:pt x="136" y="218"/>
                    <a:pt x="137" y="217"/>
                  </a:cubicBezTo>
                  <a:close/>
                  <a:moveTo>
                    <a:pt x="140" y="203"/>
                  </a:moveTo>
                  <a:cubicBezTo>
                    <a:pt x="138" y="204"/>
                    <a:pt x="136" y="206"/>
                    <a:pt x="134" y="208"/>
                  </a:cubicBezTo>
                  <a:cubicBezTo>
                    <a:pt x="132" y="209"/>
                    <a:pt x="130" y="210"/>
                    <a:pt x="128" y="211"/>
                  </a:cubicBezTo>
                  <a:cubicBezTo>
                    <a:pt x="128" y="210"/>
                    <a:pt x="128" y="210"/>
                    <a:pt x="127" y="210"/>
                  </a:cubicBezTo>
                  <a:cubicBezTo>
                    <a:pt x="128" y="210"/>
                    <a:pt x="128" y="209"/>
                    <a:pt x="128" y="209"/>
                  </a:cubicBezTo>
                  <a:cubicBezTo>
                    <a:pt x="131" y="207"/>
                    <a:pt x="134" y="205"/>
                    <a:pt x="137" y="202"/>
                  </a:cubicBezTo>
                  <a:cubicBezTo>
                    <a:pt x="141" y="199"/>
                    <a:pt x="145" y="196"/>
                    <a:pt x="149" y="193"/>
                  </a:cubicBezTo>
                  <a:cubicBezTo>
                    <a:pt x="146" y="197"/>
                    <a:pt x="143" y="200"/>
                    <a:pt x="140" y="203"/>
                  </a:cubicBezTo>
                  <a:close/>
                  <a:moveTo>
                    <a:pt x="117" y="206"/>
                  </a:moveTo>
                  <a:cubicBezTo>
                    <a:pt x="117" y="206"/>
                    <a:pt x="118" y="205"/>
                    <a:pt x="118" y="205"/>
                  </a:cubicBezTo>
                  <a:cubicBezTo>
                    <a:pt x="119" y="205"/>
                    <a:pt x="119" y="206"/>
                    <a:pt x="119" y="206"/>
                  </a:cubicBezTo>
                  <a:cubicBezTo>
                    <a:pt x="119" y="206"/>
                    <a:pt x="119" y="206"/>
                    <a:pt x="118" y="207"/>
                  </a:cubicBezTo>
                  <a:cubicBezTo>
                    <a:pt x="118" y="207"/>
                    <a:pt x="117" y="206"/>
                    <a:pt x="117" y="206"/>
                  </a:cubicBezTo>
                  <a:close/>
                  <a:moveTo>
                    <a:pt x="117" y="208"/>
                  </a:moveTo>
                  <a:cubicBezTo>
                    <a:pt x="117" y="208"/>
                    <a:pt x="117" y="208"/>
                    <a:pt x="117" y="208"/>
                  </a:cubicBezTo>
                  <a:cubicBezTo>
                    <a:pt x="117" y="208"/>
                    <a:pt x="116" y="208"/>
                    <a:pt x="116" y="207"/>
                  </a:cubicBezTo>
                  <a:cubicBezTo>
                    <a:pt x="116" y="207"/>
                    <a:pt x="116" y="207"/>
                    <a:pt x="116" y="207"/>
                  </a:cubicBezTo>
                  <a:cubicBezTo>
                    <a:pt x="116" y="207"/>
                    <a:pt x="117" y="208"/>
                    <a:pt x="117" y="208"/>
                  </a:cubicBezTo>
                  <a:close/>
                  <a:moveTo>
                    <a:pt x="116" y="202"/>
                  </a:moveTo>
                  <a:cubicBezTo>
                    <a:pt x="116" y="202"/>
                    <a:pt x="115" y="201"/>
                    <a:pt x="115" y="201"/>
                  </a:cubicBezTo>
                  <a:cubicBezTo>
                    <a:pt x="116" y="199"/>
                    <a:pt x="118" y="198"/>
                    <a:pt x="120" y="196"/>
                  </a:cubicBezTo>
                  <a:cubicBezTo>
                    <a:pt x="127" y="190"/>
                    <a:pt x="134" y="185"/>
                    <a:pt x="141" y="180"/>
                  </a:cubicBezTo>
                  <a:cubicBezTo>
                    <a:pt x="133" y="188"/>
                    <a:pt x="125" y="195"/>
                    <a:pt x="116" y="202"/>
                  </a:cubicBezTo>
                  <a:close/>
                  <a:moveTo>
                    <a:pt x="88" y="181"/>
                  </a:moveTo>
                  <a:cubicBezTo>
                    <a:pt x="88" y="180"/>
                    <a:pt x="88" y="178"/>
                    <a:pt x="88" y="177"/>
                  </a:cubicBezTo>
                  <a:cubicBezTo>
                    <a:pt x="90" y="176"/>
                    <a:pt x="92" y="174"/>
                    <a:pt x="94" y="172"/>
                  </a:cubicBezTo>
                  <a:cubicBezTo>
                    <a:pt x="97" y="171"/>
                    <a:pt x="99" y="170"/>
                    <a:pt x="102" y="169"/>
                  </a:cubicBezTo>
                  <a:cubicBezTo>
                    <a:pt x="100" y="171"/>
                    <a:pt x="98" y="173"/>
                    <a:pt x="97" y="175"/>
                  </a:cubicBezTo>
                  <a:cubicBezTo>
                    <a:pt x="94" y="177"/>
                    <a:pt x="91" y="179"/>
                    <a:pt x="88" y="181"/>
                  </a:cubicBezTo>
                  <a:close/>
                  <a:moveTo>
                    <a:pt x="89" y="194"/>
                  </a:moveTo>
                  <a:cubicBezTo>
                    <a:pt x="89" y="194"/>
                    <a:pt x="88" y="195"/>
                    <a:pt x="88" y="196"/>
                  </a:cubicBezTo>
                  <a:cubicBezTo>
                    <a:pt x="87" y="196"/>
                    <a:pt x="87" y="196"/>
                    <a:pt x="87" y="196"/>
                  </a:cubicBezTo>
                  <a:cubicBezTo>
                    <a:pt x="88" y="195"/>
                    <a:pt x="89" y="194"/>
                    <a:pt x="89" y="194"/>
                  </a:cubicBezTo>
                  <a:cubicBezTo>
                    <a:pt x="89" y="194"/>
                    <a:pt x="89" y="194"/>
                    <a:pt x="89" y="194"/>
                  </a:cubicBezTo>
                  <a:close/>
                  <a:moveTo>
                    <a:pt x="83" y="166"/>
                  </a:moveTo>
                  <a:cubicBezTo>
                    <a:pt x="83" y="166"/>
                    <a:pt x="82" y="167"/>
                    <a:pt x="82" y="167"/>
                  </a:cubicBezTo>
                  <a:cubicBezTo>
                    <a:pt x="82" y="167"/>
                    <a:pt x="82" y="167"/>
                    <a:pt x="82" y="167"/>
                  </a:cubicBezTo>
                  <a:cubicBezTo>
                    <a:pt x="83" y="165"/>
                    <a:pt x="84" y="164"/>
                    <a:pt x="85" y="163"/>
                  </a:cubicBezTo>
                  <a:cubicBezTo>
                    <a:pt x="85" y="164"/>
                    <a:pt x="85" y="164"/>
                    <a:pt x="85" y="165"/>
                  </a:cubicBezTo>
                  <a:cubicBezTo>
                    <a:pt x="84" y="165"/>
                    <a:pt x="84" y="166"/>
                    <a:pt x="83" y="166"/>
                  </a:cubicBezTo>
                  <a:close/>
                  <a:moveTo>
                    <a:pt x="85" y="175"/>
                  </a:moveTo>
                  <a:cubicBezTo>
                    <a:pt x="84" y="175"/>
                    <a:pt x="84" y="175"/>
                    <a:pt x="83" y="176"/>
                  </a:cubicBezTo>
                  <a:cubicBezTo>
                    <a:pt x="83" y="175"/>
                    <a:pt x="83" y="175"/>
                    <a:pt x="83" y="175"/>
                  </a:cubicBezTo>
                  <a:cubicBezTo>
                    <a:pt x="84" y="175"/>
                    <a:pt x="84" y="175"/>
                    <a:pt x="85" y="175"/>
                  </a:cubicBezTo>
                  <a:close/>
                  <a:moveTo>
                    <a:pt x="62" y="209"/>
                  </a:moveTo>
                  <a:cubicBezTo>
                    <a:pt x="60" y="208"/>
                    <a:pt x="59" y="207"/>
                    <a:pt x="58" y="206"/>
                  </a:cubicBezTo>
                  <a:cubicBezTo>
                    <a:pt x="58" y="205"/>
                    <a:pt x="58" y="205"/>
                    <a:pt x="58" y="205"/>
                  </a:cubicBezTo>
                  <a:cubicBezTo>
                    <a:pt x="58" y="204"/>
                    <a:pt x="58" y="203"/>
                    <a:pt x="58" y="202"/>
                  </a:cubicBezTo>
                  <a:cubicBezTo>
                    <a:pt x="58" y="203"/>
                    <a:pt x="59" y="203"/>
                    <a:pt x="59" y="203"/>
                  </a:cubicBezTo>
                  <a:cubicBezTo>
                    <a:pt x="60" y="205"/>
                    <a:pt x="61" y="207"/>
                    <a:pt x="62" y="209"/>
                  </a:cubicBezTo>
                  <a:cubicBezTo>
                    <a:pt x="62" y="209"/>
                    <a:pt x="62" y="209"/>
                    <a:pt x="62" y="209"/>
                  </a:cubicBezTo>
                  <a:close/>
                  <a:moveTo>
                    <a:pt x="62" y="211"/>
                  </a:moveTo>
                  <a:cubicBezTo>
                    <a:pt x="62" y="211"/>
                    <a:pt x="62" y="211"/>
                    <a:pt x="62" y="211"/>
                  </a:cubicBezTo>
                  <a:cubicBezTo>
                    <a:pt x="63" y="211"/>
                    <a:pt x="63" y="211"/>
                    <a:pt x="63" y="211"/>
                  </a:cubicBezTo>
                  <a:cubicBezTo>
                    <a:pt x="61" y="211"/>
                    <a:pt x="60" y="210"/>
                    <a:pt x="59" y="210"/>
                  </a:cubicBezTo>
                  <a:cubicBezTo>
                    <a:pt x="60" y="210"/>
                    <a:pt x="61" y="211"/>
                    <a:pt x="62" y="211"/>
                  </a:cubicBezTo>
                  <a:close/>
                  <a:moveTo>
                    <a:pt x="60" y="200"/>
                  </a:moveTo>
                  <a:cubicBezTo>
                    <a:pt x="59" y="199"/>
                    <a:pt x="58" y="197"/>
                    <a:pt x="57" y="196"/>
                  </a:cubicBezTo>
                  <a:cubicBezTo>
                    <a:pt x="57" y="196"/>
                    <a:pt x="57" y="196"/>
                    <a:pt x="58" y="196"/>
                  </a:cubicBezTo>
                  <a:cubicBezTo>
                    <a:pt x="58" y="196"/>
                    <a:pt x="58" y="196"/>
                    <a:pt x="58" y="195"/>
                  </a:cubicBezTo>
                  <a:cubicBezTo>
                    <a:pt x="60" y="197"/>
                    <a:pt x="61" y="199"/>
                    <a:pt x="63" y="201"/>
                  </a:cubicBezTo>
                  <a:cubicBezTo>
                    <a:pt x="63" y="201"/>
                    <a:pt x="63" y="201"/>
                    <a:pt x="63" y="201"/>
                  </a:cubicBezTo>
                  <a:cubicBezTo>
                    <a:pt x="62" y="201"/>
                    <a:pt x="61" y="200"/>
                    <a:pt x="60" y="200"/>
                  </a:cubicBezTo>
                  <a:cubicBezTo>
                    <a:pt x="60" y="200"/>
                    <a:pt x="60" y="200"/>
                    <a:pt x="60" y="200"/>
                  </a:cubicBezTo>
                  <a:close/>
                  <a:moveTo>
                    <a:pt x="44" y="171"/>
                  </a:moveTo>
                  <a:cubicBezTo>
                    <a:pt x="45" y="173"/>
                    <a:pt x="47" y="175"/>
                    <a:pt x="48" y="176"/>
                  </a:cubicBezTo>
                  <a:cubicBezTo>
                    <a:pt x="48" y="177"/>
                    <a:pt x="48" y="178"/>
                    <a:pt x="48" y="180"/>
                  </a:cubicBezTo>
                  <a:cubicBezTo>
                    <a:pt x="48" y="179"/>
                    <a:pt x="47" y="179"/>
                    <a:pt x="47" y="179"/>
                  </a:cubicBezTo>
                  <a:cubicBezTo>
                    <a:pt x="47" y="178"/>
                    <a:pt x="46" y="177"/>
                    <a:pt x="46" y="176"/>
                  </a:cubicBezTo>
                  <a:cubicBezTo>
                    <a:pt x="45" y="174"/>
                    <a:pt x="44" y="171"/>
                    <a:pt x="43" y="168"/>
                  </a:cubicBezTo>
                  <a:cubicBezTo>
                    <a:pt x="43" y="169"/>
                    <a:pt x="44" y="170"/>
                    <a:pt x="44" y="170"/>
                  </a:cubicBezTo>
                  <a:cubicBezTo>
                    <a:pt x="44" y="170"/>
                    <a:pt x="44" y="171"/>
                    <a:pt x="44" y="171"/>
                  </a:cubicBezTo>
                  <a:close/>
                  <a:moveTo>
                    <a:pt x="33" y="98"/>
                  </a:moveTo>
                  <a:cubicBezTo>
                    <a:pt x="33" y="99"/>
                    <a:pt x="33" y="100"/>
                    <a:pt x="33" y="101"/>
                  </a:cubicBezTo>
                  <a:cubicBezTo>
                    <a:pt x="33" y="102"/>
                    <a:pt x="32" y="103"/>
                    <a:pt x="32" y="104"/>
                  </a:cubicBezTo>
                  <a:cubicBezTo>
                    <a:pt x="32" y="103"/>
                    <a:pt x="31" y="101"/>
                    <a:pt x="31" y="99"/>
                  </a:cubicBezTo>
                  <a:cubicBezTo>
                    <a:pt x="32" y="99"/>
                    <a:pt x="32" y="99"/>
                    <a:pt x="33" y="98"/>
                  </a:cubicBezTo>
                  <a:close/>
                  <a:moveTo>
                    <a:pt x="31" y="98"/>
                  </a:moveTo>
                  <a:cubicBezTo>
                    <a:pt x="30" y="97"/>
                    <a:pt x="30" y="97"/>
                    <a:pt x="30" y="97"/>
                  </a:cubicBezTo>
                  <a:cubicBezTo>
                    <a:pt x="31" y="97"/>
                    <a:pt x="31" y="96"/>
                    <a:pt x="32" y="96"/>
                  </a:cubicBezTo>
                  <a:cubicBezTo>
                    <a:pt x="32" y="96"/>
                    <a:pt x="32" y="96"/>
                    <a:pt x="32" y="97"/>
                  </a:cubicBezTo>
                  <a:cubicBezTo>
                    <a:pt x="32" y="97"/>
                    <a:pt x="31" y="97"/>
                    <a:pt x="31" y="98"/>
                  </a:cubicBezTo>
                  <a:close/>
                  <a:moveTo>
                    <a:pt x="32" y="85"/>
                  </a:moveTo>
                  <a:cubicBezTo>
                    <a:pt x="32" y="85"/>
                    <a:pt x="32" y="85"/>
                    <a:pt x="32" y="85"/>
                  </a:cubicBezTo>
                  <a:cubicBezTo>
                    <a:pt x="33" y="83"/>
                    <a:pt x="34" y="82"/>
                    <a:pt x="36" y="80"/>
                  </a:cubicBezTo>
                  <a:cubicBezTo>
                    <a:pt x="35" y="81"/>
                    <a:pt x="35" y="81"/>
                    <a:pt x="34" y="82"/>
                  </a:cubicBezTo>
                  <a:cubicBezTo>
                    <a:pt x="33" y="83"/>
                    <a:pt x="33" y="84"/>
                    <a:pt x="32" y="85"/>
                  </a:cubicBezTo>
                  <a:close/>
                  <a:moveTo>
                    <a:pt x="35" y="84"/>
                  </a:moveTo>
                  <a:cubicBezTo>
                    <a:pt x="35" y="84"/>
                    <a:pt x="35" y="83"/>
                    <a:pt x="36" y="83"/>
                  </a:cubicBezTo>
                  <a:cubicBezTo>
                    <a:pt x="36" y="83"/>
                    <a:pt x="36" y="82"/>
                    <a:pt x="37" y="82"/>
                  </a:cubicBezTo>
                  <a:cubicBezTo>
                    <a:pt x="36" y="83"/>
                    <a:pt x="35" y="85"/>
                    <a:pt x="34" y="86"/>
                  </a:cubicBezTo>
                  <a:cubicBezTo>
                    <a:pt x="34" y="86"/>
                    <a:pt x="34" y="86"/>
                    <a:pt x="34" y="86"/>
                  </a:cubicBezTo>
                  <a:cubicBezTo>
                    <a:pt x="34" y="86"/>
                    <a:pt x="34" y="86"/>
                    <a:pt x="34" y="86"/>
                  </a:cubicBezTo>
                  <a:cubicBezTo>
                    <a:pt x="34" y="86"/>
                    <a:pt x="34" y="86"/>
                    <a:pt x="34" y="86"/>
                  </a:cubicBezTo>
                  <a:cubicBezTo>
                    <a:pt x="34" y="85"/>
                    <a:pt x="34" y="85"/>
                    <a:pt x="35" y="84"/>
                  </a:cubicBezTo>
                  <a:close/>
                  <a:moveTo>
                    <a:pt x="37" y="73"/>
                  </a:moveTo>
                  <a:cubicBezTo>
                    <a:pt x="39" y="72"/>
                    <a:pt x="40" y="71"/>
                    <a:pt x="41" y="71"/>
                  </a:cubicBezTo>
                  <a:cubicBezTo>
                    <a:pt x="41" y="71"/>
                    <a:pt x="41" y="71"/>
                    <a:pt x="41" y="71"/>
                  </a:cubicBezTo>
                  <a:cubicBezTo>
                    <a:pt x="41" y="71"/>
                    <a:pt x="40" y="71"/>
                    <a:pt x="40" y="71"/>
                  </a:cubicBezTo>
                  <a:cubicBezTo>
                    <a:pt x="39" y="72"/>
                    <a:pt x="38" y="73"/>
                    <a:pt x="36" y="74"/>
                  </a:cubicBezTo>
                  <a:cubicBezTo>
                    <a:pt x="37" y="74"/>
                    <a:pt x="37" y="73"/>
                    <a:pt x="37" y="73"/>
                  </a:cubicBezTo>
                  <a:close/>
                  <a:moveTo>
                    <a:pt x="35" y="72"/>
                  </a:moveTo>
                  <a:cubicBezTo>
                    <a:pt x="36" y="71"/>
                    <a:pt x="37" y="70"/>
                    <a:pt x="39" y="68"/>
                  </a:cubicBezTo>
                  <a:cubicBezTo>
                    <a:pt x="38" y="69"/>
                    <a:pt x="37" y="70"/>
                    <a:pt x="36" y="71"/>
                  </a:cubicBezTo>
                  <a:cubicBezTo>
                    <a:pt x="36" y="72"/>
                    <a:pt x="35" y="72"/>
                    <a:pt x="35" y="72"/>
                  </a:cubicBezTo>
                  <a:close/>
                  <a:moveTo>
                    <a:pt x="42" y="77"/>
                  </a:moveTo>
                  <a:cubicBezTo>
                    <a:pt x="42" y="76"/>
                    <a:pt x="43" y="76"/>
                    <a:pt x="43" y="76"/>
                  </a:cubicBezTo>
                  <a:cubicBezTo>
                    <a:pt x="42" y="77"/>
                    <a:pt x="42" y="78"/>
                    <a:pt x="41" y="80"/>
                  </a:cubicBezTo>
                  <a:cubicBezTo>
                    <a:pt x="41" y="80"/>
                    <a:pt x="41" y="80"/>
                    <a:pt x="41" y="80"/>
                  </a:cubicBezTo>
                  <a:cubicBezTo>
                    <a:pt x="40" y="81"/>
                    <a:pt x="39" y="82"/>
                    <a:pt x="38" y="83"/>
                  </a:cubicBezTo>
                  <a:cubicBezTo>
                    <a:pt x="38" y="83"/>
                    <a:pt x="38" y="83"/>
                    <a:pt x="37" y="83"/>
                  </a:cubicBezTo>
                  <a:cubicBezTo>
                    <a:pt x="39" y="81"/>
                    <a:pt x="40" y="79"/>
                    <a:pt x="42" y="77"/>
                  </a:cubicBezTo>
                  <a:close/>
                  <a:moveTo>
                    <a:pt x="69" y="32"/>
                  </a:moveTo>
                  <a:cubicBezTo>
                    <a:pt x="67" y="34"/>
                    <a:pt x="64" y="36"/>
                    <a:pt x="62" y="37"/>
                  </a:cubicBezTo>
                  <a:cubicBezTo>
                    <a:pt x="62" y="37"/>
                    <a:pt x="62" y="37"/>
                    <a:pt x="62" y="37"/>
                  </a:cubicBezTo>
                  <a:cubicBezTo>
                    <a:pt x="60" y="38"/>
                    <a:pt x="59" y="40"/>
                    <a:pt x="57" y="41"/>
                  </a:cubicBezTo>
                  <a:cubicBezTo>
                    <a:pt x="58" y="39"/>
                    <a:pt x="59" y="37"/>
                    <a:pt x="60" y="36"/>
                  </a:cubicBezTo>
                  <a:cubicBezTo>
                    <a:pt x="63" y="35"/>
                    <a:pt x="66" y="33"/>
                    <a:pt x="69" y="32"/>
                  </a:cubicBezTo>
                  <a:close/>
                  <a:moveTo>
                    <a:pt x="55" y="33"/>
                  </a:moveTo>
                  <a:cubicBezTo>
                    <a:pt x="55" y="33"/>
                    <a:pt x="55" y="33"/>
                    <a:pt x="56" y="33"/>
                  </a:cubicBezTo>
                  <a:cubicBezTo>
                    <a:pt x="59" y="31"/>
                    <a:pt x="63" y="29"/>
                    <a:pt x="66" y="28"/>
                  </a:cubicBezTo>
                  <a:cubicBezTo>
                    <a:pt x="65" y="28"/>
                    <a:pt x="64" y="29"/>
                    <a:pt x="63" y="29"/>
                  </a:cubicBezTo>
                  <a:cubicBezTo>
                    <a:pt x="61" y="31"/>
                    <a:pt x="58" y="32"/>
                    <a:pt x="55" y="33"/>
                  </a:cubicBezTo>
                  <a:close/>
                  <a:moveTo>
                    <a:pt x="73" y="36"/>
                  </a:moveTo>
                  <a:cubicBezTo>
                    <a:pt x="74" y="36"/>
                    <a:pt x="74" y="35"/>
                    <a:pt x="74" y="35"/>
                  </a:cubicBezTo>
                  <a:cubicBezTo>
                    <a:pt x="73" y="38"/>
                    <a:pt x="71" y="40"/>
                    <a:pt x="69" y="42"/>
                  </a:cubicBezTo>
                  <a:cubicBezTo>
                    <a:pt x="67" y="43"/>
                    <a:pt x="65" y="45"/>
                    <a:pt x="64" y="46"/>
                  </a:cubicBezTo>
                  <a:cubicBezTo>
                    <a:pt x="67" y="43"/>
                    <a:pt x="70" y="39"/>
                    <a:pt x="73" y="36"/>
                  </a:cubicBezTo>
                  <a:close/>
                  <a:moveTo>
                    <a:pt x="70" y="36"/>
                  </a:moveTo>
                  <a:cubicBezTo>
                    <a:pt x="71" y="35"/>
                    <a:pt x="72" y="34"/>
                    <a:pt x="74" y="32"/>
                  </a:cubicBezTo>
                  <a:cubicBezTo>
                    <a:pt x="73" y="33"/>
                    <a:pt x="73" y="33"/>
                    <a:pt x="73" y="34"/>
                  </a:cubicBezTo>
                  <a:cubicBezTo>
                    <a:pt x="72" y="34"/>
                    <a:pt x="71" y="35"/>
                    <a:pt x="70" y="36"/>
                  </a:cubicBezTo>
                  <a:close/>
                  <a:moveTo>
                    <a:pt x="77" y="34"/>
                  </a:moveTo>
                  <a:cubicBezTo>
                    <a:pt x="78" y="33"/>
                    <a:pt x="79" y="33"/>
                    <a:pt x="80" y="32"/>
                  </a:cubicBezTo>
                  <a:cubicBezTo>
                    <a:pt x="78" y="34"/>
                    <a:pt x="77" y="36"/>
                    <a:pt x="75" y="37"/>
                  </a:cubicBezTo>
                  <a:cubicBezTo>
                    <a:pt x="74" y="38"/>
                    <a:pt x="74" y="39"/>
                    <a:pt x="73" y="39"/>
                  </a:cubicBezTo>
                  <a:cubicBezTo>
                    <a:pt x="74" y="37"/>
                    <a:pt x="76" y="36"/>
                    <a:pt x="77" y="34"/>
                  </a:cubicBezTo>
                  <a:close/>
                  <a:moveTo>
                    <a:pt x="77" y="31"/>
                  </a:moveTo>
                  <a:cubicBezTo>
                    <a:pt x="77" y="31"/>
                    <a:pt x="77" y="30"/>
                    <a:pt x="78" y="30"/>
                  </a:cubicBezTo>
                  <a:cubicBezTo>
                    <a:pt x="78" y="30"/>
                    <a:pt x="78" y="30"/>
                    <a:pt x="78" y="29"/>
                  </a:cubicBezTo>
                  <a:cubicBezTo>
                    <a:pt x="78" y="29"/>
                    <a:pt x="78" y="29"/>
                    <a:pt x="79" y="29"/>
                  </a:cubicBezTo>
                  <a:cubicBezTo>
                    <a:pt x="78" y="29"/>
                    <a:pt x="78" y="30"/>
                    <a:pt x="78" y="30"/>
                  </a:cubicBezTo>
                  <a:cubicBezTo>
                    <a:pt x="77" y="30"/>
                    <a:pt x="77" y="31"/>
                    <a:pt x="77" y="31"/>
                  </a:cubicBezTo>
                  <a:close/>
                  <a:moveTo>
                    <a:pt x="96" y="32"/>
                  </a:moveTo>
                  <a:cubicBezTo>
                    <a:pt x="96" y="32"/>
                    <a:pt x="96" y="32"/>
                    <a:pt x="96" y="32"/>
                  </a:cubicBezTo>
                  <a:cubicBezTo>
                    <a:pt x="95" y="34"/>
                    <a:pt x="93" y="36"/>
                    <a:pt x="91" y="38"/>
                  </a:cubicBezTo>
                  <a:cubicBezTo>
                    <a:pt x="91" y="38"/>
                    <a:pt x="90" y="38"/>
                    <a:pt x="90" y="39"/>
                  </a:cubicBezTo>
                  <a:cubicBezTo>
                    <a:pt x="90" y="39"/>
                    <a:pt x="90" y="39"/>
                    <a:pt x="90" y="39"/>
                  </a:cubicBezTo>
                  <a:cubicBezTo>
                    <a:pt x="88" y="41"/>
                    <a:pt x="87" y="43"/>
                    <a:pt x="85" y="44"/>
                  </a:cubicBezTo>
                  <a:cubicBezTo>
                    <a:pt x="82" y="46"/>
                    <a:pt x="80" y="48"/>
                    <a:pt x="77" y="50"/>
                  </a:cubicBezTo>
                  <a:cubicBezTo>
                    <a:pt x="77" y="50"/>
                    <a:pt x="77" y="50"/>
                    <a:pt x="76" y="50"/>
                  </a:cubicBezTo>
                  <a:cubicBezTo>
                    <a:pt x="76" y="51"/>
                    <a:pt x="75" y="51"/>
                    <a:pt x="74" y="52"/>
                  </a:cubicBezTo>
                  <a:cubicBezTo>
                    <a:pt x="73" y="53"/>
                    <a:pt x="73" y="53"/>
                    <a:pt x="73" y="53"/>
                  </a:cubicBezTo>
                  <a:cubicBezTo>
                    <a:pt x="76" y="49"/>
                    <a:pt x="80" y="45"/>
                    <a:pt x="83" y="42"/>
                  </a:cubicBezTo>
                  <a:cubicBezTo>
                    <a:pt x="87" y="38"/>
                    <a:pt x="91" y="35"/>
                    <a:pt x="96" y="32"/>
                  </a:cubicBezTo>
                  <a:close/>
                  <a:moveTo>
                    <a:pt x="87" y="36"/>
                  </a:moveTo>
                  <a:cubicBezTo>
                    <a:pt x="87" y="36"/>
                    <a:pt x="88" y="35"/>
                    <a:pt x="88" y="35"/>
                  </a:cubicBezTo>
                  <a:cubicBezTo>
                    <a:pt x="89" y="35"/>
                    <a:pt x="89" y="35"/>
                    <a:pt x="90" y="34"/>
                  </a:cubicBezTo>
                  <a:cubicBezTo>
                    <a:pt x="89" y="35"/>
                    <a:pt x="88" y="36"/>
                    <a:pt x="87" y="36"/>
                  </a:cubicBezTo>
                  <a:close/>
                  <a:moveTo>
                    <a:pt x="111" y="34"/>
                  </a:moveTo>
                  <a:cubicBezTo>
                    <a:pt x="110" y="34"/>
                    <a:pt x="110" y="34"/>
                    <a:pt x="109" y="34"/>
                  </a:cubicBezTo>
                  <a:cubicBezTo>
                    <a:pt x="109" y="34"/>
                    <a:pt x="108" y="34"/>
                    <a:pt x="108" y="34"/>
                  </a:cubicBezTo>
                  <a:cubicBezTo>
                    <a:pt x="108" y="34"/>
                    <a:pt x="108" y="33"/>
                    <a:pt x="109" y="33"/>
                  </a:cubicBezTo>
                  <a:cubicBezTo>
                    <a:pt x="109" y="33"/>
                    <a:pt x="109" y="32"/>
                    <a:pt x="110" y="32"/>
                  </a:cubicBezTo>
                  <a:cubicBezTo>
                    <a:pt x="111" y="32"/>
                    <a:pt x="112" y="32"/>
                    <a:pt x="113" y="32"/>
                  </a:cubicBezTo>
                  <a:cubicBezTo>
                    <a:pt x="112" y="33"/>
                    <a:pt x="112" y="33"/>
                    <a:pt x="111" y="34"/>
                  </a:cubicBezTo>
                  <a:close/>
                  <a:moveTo>
                    <a:pt x="112" y="36"/>
                  </a:moveTo>
                  <a:cubicBezTo>
                    <a:pt x="111" y="36"/>
                    <a:pt x="111" y="37"/>
                    <a:pt x="110" y="37"/>
                  </a:cubicBezTo>
                  <a:cubicBezTo>
                    <a:pt x="110" y="37"/>
                    <a:pt x="109" y="37"/>
                    <a:pt x="109" y="37"/>
                  </a:cubicBezTo>
                  <a:cubicBezTo>
                    <a:pt x="110" y="37"/>
                    <a:pt x="110" y="36"/>
                    <a:pt x="111" y="36"/>
                  </a:cubicBezTo>
                  <a:cubicBezTo>
                    <a:pt x="111" y="36"/>
                    <a:pt x="111" y="36"/>
                    <a:pt x="112" y="36"/>
                  </a:cubicBezTo>
                  <a:close/>
                  <a:moveTo>
                    <a:pt x="108" y="36"/>
                  </a:moveTo>
                  <a:cubicBezTo>
                    <a:pt x="107" y="37"/>
                    <a:pt x="106" y="37"/>
                    <a:pt x="105" y="38"/>
                  </a:cubicBezTo>
                  <a:cubicBezTo>
                    <a:pt x="105" y="38"/>
                    <a:pt x="105" y="39"/>
                    <a:pt x="105" y="39"/>
                  </a:cubicBezTo>
                  <a:cubicBezTo>
                    <a:pt x="104" y="39"/>
                    <a:pt x="104" y="39"/>
                    <a:pt x="103" y="39"/>
                  </a:cubicBezTo>
                  <a:cubicBezTo>
                    <a:pt x="104" y="38"/>
                    <a:pt x="105" y="37"/>
                    <a:pt x="106" y="36"/>
                  </a:cubicBezTo>
                  <a:cubicBezTo>
                    <a:pt x="107" y="36"/>
                    <a:pt x="107" y="36"/>
                    <a:pt x="108" y="36"/>
                  </a:cubicBezTo>
                  <a:close/>
                  <a:moveTo>
                    <a:pt x="122" y="49"/>
                  </a:moveTo>
                  <a:cubicBezTo>
                    <a:pt x="125" y="49"/>
                    <a:pt x="128" y="48"/>
                    <a:pt x="132" y="47"/>
                  </a:cubicBezTo>
                  <a:cubicBezTo>
                    <a:pt x="131" y="48"/>
                    <a:pt x="130" y="49"/>
                    <a:pt x="129" y="50"/>
                  </a:cubicBezTo>
                  <a:cubicBezTo>
                    <a:pt x="128" y="50"/>
                    <a:pt x="127" y="51"/>
                    <a:pt x="126" y="51"/>
                  </a:cubicBezTo>
                  <a:cubicBezTo>
                    <a:pt x="126" y="51"/>
                    <a:pt x="126" y="51"/>
                    <a:pt x="126" y="51"/>
                  </a:cubicBezTo>
                  <a:cubicBezTo>
                    <a:pt x="125" y="52"/>
                    <a:pt x="125" y="52"/>
                    <a:pt x="125" y="52"/>
                  </a:cubicBezTo>
                  <a:cubicBezTo>
                    <a:pt x="125" y="52"/>
                    <a:pt x="126" y="51"/>
                    <a:pt x="127" y="50"/>
                  </a:cubicBezTo>
                  <a:cubicBezTo>
                    <a:pt x="127" y="50"/>
                    <a:pt x="126" y="48"/>
                    <a:pt x="126" y="49"/>
                  </a:cubicBezTo>
                  <a:cubicBezTo>
                    <a:pt x="125" y="50"/>
                    <a:pt x="124" y="51"/>
                    <a:pt x="123" y="52"/>
                  </a:cubicBezTo>
                  <a:cubicBezTo>
                    <a:pt x="123" y="51"/>
                    <a:pt x="122" y="51"/>
                    <a:pt x="121" y="51"/>
                  </a:cubicBezTo>
                  <a:cubicBezTo>
                    <a:pt x="121" y="51"/>
                    <a:pt x="121" y="51"/>
                    <a:pt x="121" y="51"/>
                  </a:cubicBezTo>
                  <a:cubicBezTo>
                    <a:pt x="121" y="51"/>
                    <a:pt x="121" y="51"/>
                    <a:pt x="122" y="50"/>
                  </a:cubicBezTo>
                  <a:cubicBezTo>
                    <a:pt x="122" y="50"/>
                    <a:pt x="122" y="50"/>
                    <a:pt x="122" y="49"/>
                  </a:cubicBezTo>
                  <a:close/>
                  <a:moveTo>
                    <a:pt x="148" y="57"/>
                  </a:moveTo>
                  <a:cubicBezTo>
                    <a:pt x="146" y="57"/>
                    <a:pt x="143" y="58"/>
                    <a:pt x="141" y="59"/>
                  </a:cubicBezTo>
                  <a:cubicBezTo>
                    <a:pt x="142" y="58"/>
                    <a:pt x="143" y="57"/>
                    <a:pt x="144" y="56"/>
                  </a:cubicBezTo>
                  <a:cubicBezTo>
                    <a:pt x="149" y="54"/>
                    <a:pt x="153" y="52"/>
                    <a:pt x="158" y="50"/>
                  </a:cubicBezTo>
                  <a:cubicBezTo>
                    <a:pt x="155" y="52"/>
                    <a:pt x="151" y="54"/>
                    <a:pt x="148" y="57"/>
                  </a:cubicBezTo>
                  <a:close/>
                  <a:moveTo>
                    <a:pt x="160" y="51"/>
                  </a:moveTo>
                  <a:cubicBezTo>
                    <a:pt x="159" y="52"/>
                    <a:pt x="159" y="52"/>
                    <a:pt x="159" y="52"/>
                  </a:cubicBezTo>
                  <a:cubicBezTo>
                    <a:pt x="158" y="53"/>
                    <a:pt x="157" y="53"/>
                    <a:pt x="156" y="54"/>
                  </a:cubicBezTo>
                  <a:cubicBezTo>
                    <a:pt x="157" y="53"/>
                    <a:pt x="158" y="52"/>
                    <a:pt x="160" y="51"/>
                  </a:cubicBezTo>
                  <a:close/>
                  <a:moveTo>
                    <a:pt x="163" y="63"/>
                  </a:moveTo>
                  <a:cubicBezTo>
                    <a:pt x="167" y="61"/>
                    <a:pt x="171" y="59"/>
                    <a:pt x="175" y="57"/>
                  </a:cubicBezTo>
                  <a:cubicBezTo>
                    <a:pt x="174" y="58"/>
                    <a:pt x="173" y="60"/>
                    <a:pt x="172" y="61"/>
                  </a:cubicBezTo>
                  <a:cubicBezTo>
                    <a:pt x="167" y="63"/>
                    <a:pt x="161" y="66"/>
                    <a:pt x="156" y="69"/>
                  </a:cubicBezTo>
                  <a:cubicBezTo>
                    <a:pt x="155" y="69"/>
                    <a:pt x="154" y="70"/>
                    <a:pt x="153" y="70"/>
                  </a:cubicBezTo>
                  <a:cubicBezTo>
                    <a:pt x="156" y="68"/>
                    <a:pt x="159" y="65"/>
                    <a:pt x="163" y="63"/>
                  </a:cubicBezTo>
                  <a:close/>
                  <a:moveTo>
                    <a:pt x="162" y="61"/>
                  </a:moveTo>
                  <a:cubicBezTo>
                    <a:pt x="163" y="60"/>
                    <a:pt x="165" y="59"/>
                    <a:pt x="166" y="57"/>
                  </a:cubicBezTo>
                  <a:cubicBezTo>
                    <a:pt x="168" y="57"/>
                    <a:pt x="169" y="56"/>
                    <a:pt x="171" y="56"/>
                  </a:cubicBezTo>
                  <a:cubicBezTo>
                    <a:pt x="168" y="57"/>
                    <a:pt x="165" y="59"/>
                    <a:pt x="162" y="61"/>
                  </a:cubicBezTo>
                  <a:cubicBezTo>
                    <a:pt x="162" y="61"/>
                    <a:pt x="162" y="61"/>
                    <a:pt x="162" y="61"/>
                  </a:cubicBezTo>
                  <a:close/>
                  <a:moveTo>
                    <a:pt x="172" y="57"/>
                  </a:moveTo>
                  <a:cubicBezTo>
                    <a:pt x="174" y="56"/>
                    <a:pt x="176" y="54"/>
                    <a:pt x="179" y="53"/>
                  </a:cubicBezTo>
                  <a:cubicBezTo>
                    <a:pt x="178" y="53"/>
                    <a:pt x="178" y="54"/>
                    <a:pt x="178" y="54"/>
                  </a:cubicBezTo>
                  <a:cubicBezTo>
                    <a:pt x="176" y="55"/>
                    <a:pt x="174" y="56"/>
                    <a:pt x="172" y="57"/>
                  </a:cubicBezTo>
                  <a:close/>
                  <a:moveTo>
                    <a:pt x="189" y="60"/>
                  </a:moveTo>
                  <a:cubicBezTo>
                    <a:pt x="185" y="62"/>
                    <a:pt x="181" y="64"/>
                    <a:pt x="176" y="66"/>
                  </a:cubicBezTo>
                  <a:cubicBezTo>
                    <a:pt x="178" y="64"/>
                    <a:pt x="180" y="62"/>
                    <a:pt x="182" y="60"/>
                  </a:cubicBezTo>
                  <a:cubicBezTo>
                    <a:pt x="184" y="60"/>
                    <a:pt x="186" y="59"/>
                    <a:pt x="187" y="59"/>
                  </a:cubicBezTo>
                  <a:cubicBezTo>
                    <a:pt x="188" y="59"/>
                    <a:pt x="188" y="59"/>
                    <a:pt x="189" y="60"/>
                  </a:cubicBezTo>
                  <a:close/>
                  <a:moveTo>
                    <a:pt x="189" y="58"/>
                  </a:moveTo>
                  <a:cubicBezTo>
                    <a:pt x="190" y="58"/>
                    <a:pt x="192" y="57"/>
                    <a:pt x="194" y="57"/>
                  </a:cubicBezTo>
                  <a:cubicBezTo>
                    <a:pt x="193" y="58"/>
                    <a:pt x="191" y="59"/>
                    <a:pt x="190" y="59"/>
                  </a:cubicBezTo>
                  <a:cubicBezTo>
                    <a:pt x="189" y="59"/>
                    <a:pt x="189" y="59"/>
                    <a:pt x="189" y="58"/>
                  </a:cubicBezTo>
                  <a:close/>
                  <a:moveTo>
                    <a:pt x="193" y="65"/>
                  </a:moveTo>
                  <a:cubicBezTo>
                    <a:pt x="194" y="65"/>
                    <a:pt x="195" y="65"/>
                    <a:pt x="196" y="64"/>
                  </a:cubicBezTo>
                  <a:cubicBezTo>
                    <a:pt x="194" y="65"/>
                    <a:pt x="193" y="66"/>
                    <a:pt x="191" y="67"/>
                  </a:cubicBezTo>
                  <a:cubicBezTo>
                    <a:pt x="188" y="69"/>
                    <a:pt x="184" y="70"/>
                    <a:pt x="181" y="72"/>
                  </a:cubicBezTo>
                  <a:cubicBezTo>
                    <a:pt x="182" y="71"/>
                    <a:pt x="183" y="71"/>
                    <a:pt x="184" y="70"/>
                  </a:cubicBezTo>
                  <a:cubicBezTo>
                    <a:pt x="187" y="68"/>
                    <a:pt x="190" y="67"/>
                    <a:pt x="193" y="65"/>
                  </a:cubicBezTo>
                  <a:close/>
                  <a:moveTo>
                    <a:pt x="188" y="65"/>
                  </a:moveTo>
                  <a:cubicBezTo>
                    <a:pt x="190" y="64"/>
                    <a:pt x="192" y="63"/>
                    <a:pt x="195" y="62"/>
                  </a:cubicBezTo>
                  <a:cubicBezTo>
                    <a:pt x="194" y="63"/>
                    <a:pt x="193" y="63"/>
                    <a:pt x="192" y="64"/>
                  </a:cubicBezTo>
                  <a:cubicBezTo>
                    <a:pt x="191" y="64"/>
                    <a:pt x="189" y="65"/>
                    <a:pt x="188" y="65"/>
                  </a:cubicBezTo>
                  <a:cubicBezTo>
                    <a:pt x="188" y="65"/>
                    <a:pt x="188" y="65"/>
                    <a:pt x="188" y="65"/>
                  </a:cubicBezTo>
                  <a:close/>
                  <a:moveTo>
                    <a:pt x="207" y="95"/>
                  </a:moveTo>
                  <a:cubicBezTo>
                    <a:pt x="210" y="94"/>
                    <a:pt x="213" y="92"/>
                    <a:pt x="215" y="91"/>
                  </a:cubicBezTo>
                  <a:cubicBezTo>
                    <a:pt x="216" y="92"/>
                    <a:pt x="216" y="93"/>
                    <a:pt x="217" y="95"/>
                  </a:cubicBezTo>
                  <a:cubicBezTo>
                    <a:pt x="212" y="97"/>
                    <a:pt x="208" y="99"/>
                    <a:pt x="204" y="101"/>
                  </a:cubicBezTo>
                  <a:cubicBezTo>
                    <a:pt x="204" y="101"/>
                    <a:pt x="203" y="101"/>
                    <a:pt x="203" y="101"/>
                  </a:cubicBezTo>
                  <a:cubicBezTo>
                    <a:pt x="202" y="102"/>
                    <a:pt x="201" y="103"/>
                    <a:pt x="199" y="104"/>
                  </a:cubicBezTo>
                  <a:cubicBezTo>
                    <a:pt x="199" y="104"/>
                    <a:pt x="199" y="105"/>
                    <a:pt x="198" y="105"/>
                  </a:cubicBezTo>
                  <a:cubicBezTo>
                    <a:pt x="198" y="105"/>
                    <a:pt x="198" y="105"/>
                    <a:pt x="198" y="105"/>
                  </a:cubicBezTo>
                  <a:cubicBezTo>
                    <a:pt x="199" y="104"/>
                    <a:pt x="200" y="103"/>
                    <a:pt x="200" y="102"/>
                  </a:cubicBezTo>
                  <a:cubicBezTo>
                    <a:pt x="203" y="100"/>
                    <a:pt x="205" y="98"/>
                    <a:pt x="208" y="96"/>
                  </a:cubicBezTo>
                  <a:cubicBezTo>
                    <a:pt x="208" y="96"/>
                    <a:pt x="208" y="95"/>
                    <a:pt x="207" y="95"/>
                  </a:cubicBezTo>
                  <a:close/>
                  <a:moveTo>
                    <a:pt x="196" y="173"/>
                  </a:moveTo>
                  <a:cubicBezTo>
                    <a:pt x="197" y="172"/>
                    <a:pt x="198" y="171"/>
                    <a:pt x="198" y="171"/>
                  </a:cubicBezTo>
                  <a:cubicBezTo>
                    <a:pt x="198" y="171"/>
                    <a:pt x="198" y="171"/>
                    <a:pt x="198" y="171"/>
                  </a:cubicBezTo>
                  <a:cubicBezTo>
                    <a:pt x="197" y="172"/>
                    <a:pt x="196" y="173"/>
                    <a:pt x="195" y="174"/>
                  </a:cubicBezTo>
                  <a:cubicBezTo>
                    <a:pt x="196" y="174"/>
                    <a:pt x="196" y="173"/>
                    <a:pt x="196" y="173"/>
                  </a:cubicBezTo>
                  <a:close/>
                  <a:moveTo>
                    <a:pt x="195" y="164"/>
                  </a:moveTo>
                  <a:cubicBezTo>
                    <a:pt x="195" y="165"/>
                    <a:pt x="195" y="165"/>
                    <a:pt x="194" y="165"/>
                  </a:cubicBezTo>
                  <a:cubicBezTo>
                    <a:pt x="195" y="164"/>
                    <a:pt x="196" y="162"/>
                    <a:pt x="197" y="161"/>
                  </a:cubicBezTo>
                  <a:cubicBezTo>
                    <a:pt x="196" y="162"/>
                    <a:pt x="196" y="163"/>
                    <a:pt x="195" y="164"/>
                  </a:cubicBezTo>
                  <a:close/>
                  <a:moveTo>
                    <a:pt x="194" y="155"/>
                  </a:moveTo>
                  <a:cubicBezTo>
                    <a:pt x="193" y="157"/>
                    <a:pt x="191" y="158"/>
                    <a:pt x="190" y="159"/>
                  </a:cubicBezTo>
                  <a:cubicBezTo>
                    <a:pt x="193" y="156"/>
                    <a:pt x="196" y="153"/>
                    <a:pt x="198" y="150"/>
                  </a:cubicBezTo>
                  <a:cubicBezTo>
                    <a:pt x="197" y="152"/>
                    <a:pt x="196" y="154"/>
                    <a:pt x="194" y="155"/>
                  </a:cubicBezTo>
                  <a:close/>
                  <a:moveTo>
                    <a:pt x="105" y="198"/>
                  </a:moveTo>
                  <a:cubicBezTo>
                    <a:pt x="105" y="198"/>
                    <a:pt x="106" y="198"/>
                    <a:pt x="106" y="197"/>
                  </a:cubicBezTo>
                  <a:cubicBezTo>
                    <a:pt x="106" y="197"/>
                    <a:pt x="107" y="197"/>
                    <a:pt x="107" y="197"/>
                  </a:cubicBezTo>
                  <a:cubicBezTo>
                    <a:pt x="106" y="198"/>
                    <a:pt x="106" y="198"/>
                    <a:pt x="105" y="199"/>
                  </a:cubicBezTo>
                  <a:cubicBezTo>
                    <a:pt x="105" y="199"/>
                    <a:pt x="105" y="198"/>
                    <a:pt x="105" y="198"/>
                  </a:cubicBezTo>
                  <a:close/>
                  <a:moveTo>
                    <a:pt x="108" y="204"/>
                  </a:moveTo>
                  <a:cubicBezTo>
                    <a:pt x="108" y="204"/>
                    <a:pt x="108" y="204"/>
                    <a:pt x="108" y="204"/>
                  </a:cubicBezTo>
                  <a:cubicBezTo>
                    <a:pt x="107" y="203"/>
                    <a:pt x="105" y="202"/>
                    <a:pt x="104" y="202"/>
                  </a:cubicBezTo>
                  <a:cubicBezTo>
                    <a:pt x="104" y="202"/>
                    <a:pt x="104" y="201"/>
                    <a:pt x="104" y="201"/>
                  </a:cubicBezTo>
                  <a:cubicBezTo>
                    <a:pt x="106" y="202"/>
                    <a:pt x="107" y="203"/>
                    <a:pt x="108" y="204"/>
                  </a:cubicBezTo>
                  <a:close/>
                  <a:moveTo>
                    <a:pt x="104" y="194"/>
                  </a:moveTo>
                  <a:cubicBezTo>
                    <a:pt x="104" y="194"/>
                    <a:pt x="103" y="194"/>
                    <a:pt x="103" y="193"/>
                  </a:cubicBezTo>
                  <a:cubicBezTo>
                    <a:pt x="104" y="192"/>
                    <a:pt x="105" y="191"/>
                    <a:pt x="106" y="190"/>
                  </a:cubicBezTo>
                  <a:cubicBezTo>
                    <a:pt x="107" y="189"/>
                    <a:pt x="109" y="188"/>
                    <a:pt x="110" y="186"/>
                  </a:cubicBezTo>
                  <a:cubicBezTo>
                    <a:pt x="115" y="183"/>
                    <a:pt x="119" y="179"/>
                    <a:pt x="123" y="176"/>
                  </a:cubicBezTo>
                  <a:cubicBezTo>
                    <a:pt x="125" y="175"/>
                    <a:pt x="127" y="174"/>
                    <a:pt x="129" y="173"/>
                  </a:cubicBezTo>
                  <a:cubicBezTo>
                    <a:pt x="124" y="177"/>
                    <a:pt x="118" y="182"/>
                    <a:pt x="112" y="187"/>
                  </a:cubicBezTo>
                  <a:cubicBezTo>
                    <a:pt x="110" y="189"/>
                    <a:pt x="107" y="192"/>
                    <a:pt x="104" y="194"/>
                  </a:cubicBezTo>
                  <a:close/>
                  <a:moveTo>
                    <a:pt x="73" y="126"/>
                  </a:moveTo>
                  <a:cubicBezTo>
                    <a:pt x="73" y="126"/>
                    <a:pt x="72" y="127"/>
                    <a:pt x="72" y="128"/>
                  </a:cubicBezTo>
                  <a:cubicBezTo>
                    <a:pt x="71" y="127"/>
                    <a:pt x="71" y="126"/>
                    <a:pt x="71" y="125"/>
                  </a:cubicBezTo>
                  <a:cubicBezTo>
                    <a:pt x="71" y="125"/>
                    <a:pt x="71" y="124"/>
                    <a:pt x="71" y="124"/>
                  </a:cubicBezTo>
                  <a:cubicBezTo>
                    <a:pt x="72" y="124"/>
                    <a:pt x="72" y="124"/>
                    <a:pt x="72" y="124"/>
                  </a:cubicBezTo>
                  <a:cubicBezTo>
                    <a:pt x="72" y="124"/>
                    <a:pt x="72" y="124"/>
                    <a:pt x="72" y="124"/>
                  </a:cubicBezTo>
                  <a:cubicBezTo>
                    <a:pt x="73" y="125"/>
                    <a:pt x="73" y="125"/>
                    <a:pt x="73" y="126"/>
                  </a:cubicBezTo>
                  <a:close/>
                  <a:moveTo>
                    <a:pt x="71" y="168"/>
                  </a:moveTo>
                  <a:cubicBezTo>
                    <a:pt x="71" y="167"/>
                    <a:pt x="71" y="167"/>
                    <a:pt x="71" y="167"/>
                  </a:cubicBezTo>
                  <a:cubicBezTo>
                    <a:pt x="71" y="166"/>
                    <a:pt x="71" y="166"/>
                    <a:pt x="72" y="166"/>
                  </a:cubicBezTo>
                  <a:cubicBezTo>
                    <a:pt x="72" y="167"/>
                    <a:pt x="72" y="167"/>
                    <a:pt x="72" y="167"/>
                  </a:cubicBezTo>
                  <a:cubicBezTo>
                    <a:pt x="72" y="167"/>
                    <a:pt x="71" y="168"/>
                    <a:pt x="71" y="168"/>
                  </a:cubicBezTo>
                  <a:close/>
                  <a:moveTo>
                    <a:pt x="73" y="170"/>
                  </a:moveTo>
                  <a:cubicBezTo>
                    <a:pt x="73" y="170"/>
                    <a:pt x="73" y="170"/>
                    <a:pt x="73" y="170"/>
                  </a:cubicBezTo>
                  <a:cubicBezTo>
                    <a:pt x="73" y="171"/>
                    <a:pt x="73" y="171"/>
                    <a:pt x="73" y="171"/>
                  </a:cubicBezTo>
                  <a:cubicBezTo>
                    <a:pt x="72" y="171"/>
                    <a:pt x="72" y="171"/>
                    <a:pt x="72" y="171"/>
                  </a:cubicBezTo>
                  <a:cubicBezTo>
                    <a:pt x="72" y="171"/>
                    <a:pt x="72" y="171"/>
                    <a:pt x="72" y="171"/>
                  </a:cubicBezTo>
                  <a:cubicBezTo>
                    <a:pt x="72" y="170"/>
                    <a:pt x="72" y="170"/>
                    <a:pt x="73" y="170"/>
                  </a:cubicBezTo>
                  <a:close/>
                  <a:moveTo>
                    <a:pt x="71" y="165"/>
                  </a:moveTo>
                  <a:cubicBezTo>
                    <a:pt x="71" y="164"/>
                    <a:pt x="71" y="163"/>
                    <a:pt x="70" y="162"/>
                  </a:cubicBezTo>
                  <a:cubicBezTo>
                    <a:pt x="71" y="162"/>
                    <a:pt x="71" y="162"/>
                    <a:pt x="71" y="162"/>
                  </a:cubicBezTo>
                  <a:cubicBezTo>
                    <a:pt x="71" y="163"/>
                    <a:pt x="71" y="164"/>
                    <a:pt x="71" y="164"/>
                  </a:cubicBezTo>
                  <a:cubicBezTo>
                    <a:pt x="71" y="165"/>
                    <a:pt x="71" y="165"/>
                    <a:pt x="71" y="165"/>
                  </a:cubicBezTo>
                  <a:close/>
                  <a:moveTo>
                    <a:pt x="61" y="51"/>
                  </a:moveTo>
                  <a:cubicBezTo>
                    <a:pt x="61" y="51"/>
                    <a:pt x="61" y="52"/>
                    <a:pt x="61" y="52"/>
                  </a:cubicBezTo>
                  <a:cubicBezTo>
                    <a:pt x="59" y="54"/>
                    <a:pt x="57" y="55"/>
                    <a:pt x="55" y="57"/>
                  </a:cubicBezTo>
                  <a:cubicBezTo>
                    <a:pt x="55" y="58"/>
                    <a:pt x="54" y="59"/>
                    <a:pt x="53" y="59"/>
                  </a:cubicBezTo>
                  <a:cubicBezTo>
                    <a:pt x="52" y="61"/>
                    <a:pt x="50" y="62"/>
                    <a:pt x="49" y="63"/>
                  </a:cubicBezTo>
                  <a:cubicBezTo>
                    <a:pt x="49" y="63"/>
                    <a:pt x="49" y="63"/>
                    <a:pt x="49" y="63"/>
                  </a:cubicBezTo>
                  <a:cubicBezTo>
                    <a:pt x="49" y="62"/>
                    <a:pt x="50" y="61"/>
                    <a:pt x="51" y="60"/>
                  </a:cubicBezTo>
                  <a:cubicBezTo>
                    <a:pt x="54" y="57"/>
                    <a:pt x="58" y="54"/>
                    <a:pt x="61" y="51"/>
                  </a:cubicBezTo>
                  <a:close/>
                  <a:moveTo>
                    <a:pt x="54" y="54"/>
                  </a:moveTo>
                  <a:cubicBezTo>
                    <a:pt x="55" y="54"/>
                    <a:pt x="55" y="54"/>
                    <a:pt x="55" y="54"/>
                  </a:cubicBezTo>
                  <a:cubicBezTo>
                    <a:pt x="55" y="54"/>
                    <a:pt x="55" y="53"/>
                    <a:pt x="56" y="53"/>
                  </a:cubicBezTo>
                  <a:cubicBezTo>
                    <a:pt x="57" y="52"/>
                    <a:pt x="58" y="52"/>
                    <a:pt x="58" y="51"/>
                  </a:cubicBezTo>
                  <a:cubicBezTo>
                    <a:pt x="57" y="52"/>
                    <a:pt x="56" y="53"/>
                    <a:pt x="54" y="54"/>
                  </a:cubicBezTo>
                  <a:close/>
                  <a:moveTo>
                    <a:pt x="92" y="45"/>
                  </a:moveTo>
                  <a:cubicBezTo>
                    <a:pt x="92" y="47"/>
                    <a:pt x="92" y="48"/>
                    <a:pt x="91" y="50"/>
                  </a:cubicBezTo>
                  <a:cubicBezTo>
                    <a:pt x="86" y="54"/>
                    <a:pt x="80" y="58"/>
                    <a:pt x="75" y="63"/>
                  </a:cubicBezTo>
                  <a:cubicBezTo>
                    <a:pt x="75" y="62"/>
                    <a:pt x="75" y="61"/>
                    <a:pt x="76" y="60"/>
                  </a:cubicBezTo>
                  <a:cubicBezTo>
                    <a:pt x="81" y="55"/>
                    <a:pt x="87" y="50"/>
                    <a:pt x="92" y="45"/>
                  </a:cubicBezTo>
                  <a:close/>
                  <a:moveTo>
                    <a:pt x="82" y="53"/>
                  </a:moveTo>
                  <a:cubicBezTo>
                    <a:pt x="84" y="50"/>
                    <a:pt x="86" y="48"/>
                    <a:pt x="89" y="46"/>
                  </a:cubicBezTo>
                  <a:cubicBezTo>
                    <a:pt x="89" y="46"/>
                    <a:pt x="90" y="45"/>
                    <a:pt x="90" y="45"/>
                  </a:cubicBezTo>
                  <a:cubicBezTo>
                    <a:pt x="87" y="48"/>
                    <a:pt x="84" y="50"/>
                    <a:pt x="82" y="53"/>
                  </a:cubicBezTo>
                  <a:close/>
                  <a:moveTo>
                    <a:pt x="110" y="51"/>
                  </a:moveTo>
                  <a:cubicBezTo>
                    <a:pt x="110" y="51"/>
                    <a:pt x="110" y="51"/>
                    <a:pt x="110" y="51"/>
                  </a:cubicBezTo>
                  <a:cubicBezTo>
                    <a:pt x="110" y="52"/>
                    <a:pt x="109" y="52"/>
                    <a:pt x="108" y="53"/>
                  </a:cubicBezTo>
                  <a:cubicBezTo>
                    <a:pt x="106" y="54"/>
                    <a:pt x="104" y="54"/>
                    <a:pt x="102" y="55"/>
                  </a:cubicBezTo>
                  <a:cubicBezTo>
                    <a:pt x="103" y="54"/>
                    <a:pt x="105" y="53"/>
                    <a:pt x="106" y="51"/>
                  </a:cubicBezTo>
                  <a:cubicBezTo>
                    <a:pt x="107" y="51"/>
                    <a:pt x="108" y="50"/>
                    <a:pt x="109" y="50"/>
                  </a:cubicBezTo>
                  <a:cubicBezTo>
                    <a:pt x="108" y="50"/>
                    <a:pt x="109" y="51"/>
                    <a:pt x="110" y="51"/>
                  </a:cubicBezTo>
                  <a:close/>
                  <a:moveTo>
                    <a:pt x="112" y="77"/>
                  </a:moveTo>
                  <a:cubicBezTo>
                    <a:pt x="110" y="79"/>
                    <a:pt x="108" y="82"/>
                    <a:pt x="107" y="84"/>
                  </a:cubicBezTo>
                  <a:cubicBezTo>
                    <a:pt x="109" y="80"/>
                    <a:pt x="112" y="76"/>
                    <a:pt x="115" y="73"/>
                  </a:cubicBezTo>
                  <a:cubicBezTo>
                    <a:pt x="115" y="73"/>
                    <a:pt x="115" y="73"/>
                    <a:pt x="115" y="72"/>
                  </a:cubicBezTo>
                  <a:cubicBezTo>
                    <a:pt x="114" y="74"/>
                    <a:pt x="113" y="76"/>
                    <a:pt x="112" y="77"/>
                  </a:cubicBezTo>
                  <a:close/>
                  <a:moveTo>
                    <a:pt x="116" y="78"/>
                  </a:moveTo>
                  <a:cubicBezTo>
                    <a:pt x="115" y="79"/>
                    <a:pt x="114" y="80"/>
                    <a:pt x="114" y="80"/>
                  </a:cubicBezTo>
                  <a:cubicBezTo>
                    <a:pt x="112" y="82"/>
                    <a:pt x="110" y="83"/>
                    <a:pt x="109" y="85"/>
                  </a:cubicBezTo>
                  <a:cubicBezTo>
                    <a:pt x="111" y="83"/>
                    <a:pt x="113" y="80"/>
                    <a:pt x="116" y="78"/>
                  </a:cubicBezTo>
                  <a:close/>
                  <a:moveTo>
                    <a:pt x="98" y="92"/>
                  </a:moveTo>
                  <a:cubicBezTo>
                    <a:pt x="95" y="96"/>
                    <a:pt x="91" y="99"/>
                    <a:pt x="88" y="102"/>
                  </a:cubicBezTo>
                  <a:cubicBezTo>
                    <a:pt x="89" y="101"/>
                    <a:pt x="89" y="100"/>
                    <a:pt x="90" y="98"/>
                  </a:cubicBezTo>
                  <a:cubicBezTo>
                    <a:pt x="96" y="92"/>
                    <a:pt x="103" y="85"/>
                    <a:pt x="109" y="78"/>
                  </a:cubicBezTo>
                  <a:cubicBezTo>
                    <a:pt x="105" y="82"/>
                    <a:pt x="102" y="87"/>
                    <a:pt x="98" y="92"/>
                  </a:cubicBezTo>
                  <a:close/>
                  <a:moveTo>
                    <a:pt x="99" y="97"/>
                  </a:moveTo>
                  <a:cubicBezTo>
                    <a:pt x="97" y="100"/>
                    <a:pt x="94" y="103"/>
                    <a:pt x="92" y="105"/>
                  </a:cubicBezTo>
                  <a:cubicBezTo>
                    <a:pt x="93" y="104"/>
                    <a:pt x="94" y="102"/>
                    <a:pt x="95" y="100"/>
                  </a:cubicBezTo>
                  <a:cubicBezTo>
                    <a:pt x="97" y="99"/>
                    <a:pt x="98" y="98"/>
                    <a:pt x="99" y="97"/>
                  </a:cubicBezTo>
                  <a:close/>
                  <a:moveTo>
                    <a:pt x="128" y="67"/>
                  </a:moveTo>
                  <a:cubicBezTo>
                    <a:pt x="129" y="66"/>
                    <a:pt x="130" y="65"/>
                    <a:pt x="130" y="64"/>
                  </a:cubicBezTo>
                  <a:cubicBezTo>
                    <a:pt x="131" y="64"/>
                    <a:pt x="131" y="64"/>
                    <a:pt x="132" y="63"/>
                  </a:cubicBezTo>
                  <a:cubicBezTo>
                    <a:pt x="132" y="63"/>
                    <a:pt x="133" y="63"/>
                    <a:pt x="133" y="63"/>
                  </a:cubicBezTo>
                  <a:cubicBezTo>
                    <a:pt x="132" y="64"/>
                    <a:pt x="130" y="66"/>
                    <a:pt x="128" y="67"/>
                  </a:cubicBezTo>
                  <a:close/>
                  <a:moveTo>
                    <a:pt x="137" y="62"/>
                  </a:moveTo>
                  <a:cubicBezTo>
                    <a:pt x="138" y="62"/>
                    <a:pt x="140" y="61"/>
                    <a:pt x="141" y="61"/>
                  </a:cubicBezTo>
                  <a:cubicBezTo>
                    <a:pt x="138" y="63"/>
                    <a:pt x="135" y="65"/>
                    <a:pt x="132" y="67"/>
                  </a:cubicBezTo>
                  <a:cubicBezTo>
                    <a:pt x="133" y="65"/>
                    <a:pt x="135" y="64"/>
                    <a:pt x="137" y="62"/>
                  </a:cubicBezTo>
                  <a:close/>
                  <a:moveTo>
                    <a:pt x="132" y="76"/>
                  </a:moveTo>
                  <a:cubicBezTo>
                    <a:pt x="132" y="77"/>
                    <a:pt x="132" y="77"/>
                    <a:pt x="132" y="77"/>
                  </a:cubicBezTo>
                  <a:cubicBezTo>
                    <a:pt x="133" y="77"/>
                    <a:pt x="134" y="76"/>
                    <a:pt x="136" y="76"/>
                  </a:cubicBezTo>
                  <a:cubicBezTo>
                    <a:pt x="132" y="79"/>
                    <a:pt x="128" y="82"/>
                    <a:pt x="124" y="85"/>
                  </a:cubicBezTo>
                  <a:cubicBezTo>
                    <a:pt x="125" y="85"/>
                    <a:pt x="125" y="84"/>
                    <a:pt x="125" y="84"/>
                  </a:cubicBezTo>
                  <a:cubicBezTo>
                    <a:pt x="128" y="82"/>
                    <a:pt x="130" y="80"/>
                    <a:pt x="132" y="77"/>
                  </a:cubicBezTo>
                  <a:cubicBezTo>
                    <a:pt x="132" y="77"/>
                    <a:pt x="132" y="77"/>
                    <a:pt x="132" y="76"/>
                  </a:cubicBezTo>
                  <a:close/>
                  <a:moveTo>
                    <a:pt x="199" y="77"/>
                  </a:moveTo>
                  <a:cubicBezTo>
                    <a:pt x="199" y="78"/>
                    <a:pt x="198" y="78"/>
                    <a:pt x="198" y="78"/>
                  </a:cubicBezTo>
                  <a:cubicBezTo>
                    <a:pt x="196" y="79"/>
                    <a:pt x="194" y="80"/>
                    <a:pt x="192" y="81"/>
                  </a:cubicBezTo>
                  <a:cubicBezTo>
                    <a:pt x="192" y="80"/>
                    <a:pt x="192" y="80"/>
                    <a:pt x="192" y="80"/>
                  </a:cubicBezTo>
                  <a:cubicBezTo>
                    <a:pt x="195" y="79"/>
                    <a:pt x="197" y="78"/>
                    <a:pt x="199" y="77"/>
                  </a:cubicBezTo>
                  <a:close/>
                  <a:moveTo>
                    <a:pt x="196" y="75"/>
                  </a:moveTo>
                  <a:cubicBezTo>
                    <a:pt x="197" y="74"/>
                    <a:pt x="198" y="73"/>
                    <a:pt x="199" y="73"/>
                  </a:cubicBezTo>
                  <a:cubicBezTo>
                    <a:pt x="198" y="73"/>
                    <a:pt x="197" y="74"/>
                    <a:pt x="196" y="75"/>
                  </a:cubicBezTo>
                  <a:cubicBezTo>
                    <a:pt x="196" y="75"/>
                    <a:pt x="196" y="75"/>
                    <a:pt x="196" y="75"/>
                  </a:cubicBezTo>
                  <a:close/>
                  <a:moveTo>
                    <a:pt x="191" y="138"/>
                  </a:moveTo>
                  <a:cubicBezTo>
                    <a:pt x="191" y="138"/>
                    <a:pt x="191" y="138"/>
                    <a:pt x="190" y="137"/>
                  </a:cubicBezTo>
                  <a:cubicBezTo>
                    <a:pt x="191" y="137"/>
                    <a:pt x="191" y="136"/>
                    <a:pt x="191" y="136"/>
                  </a:cubicBezTo>
                  <a:cubicBezTo>
                    <a:pt x="197" y="131"/>
                    <a:pt x="203" y="126"/>
                    <a:pt x="209" y="121"/>
                  </a:cubicBezTo>
                  <a:cubicBezTo>
                    <a:pt x="209" y="121"/>
                    <a:pt x="209" y="121"/>
                    <a:pt x="209" y="121"/>
                  </a:cubicBezTo>
                  <a:cubicBezTo>
                    <a:pt x="203" y="127"/>
                    <a:pt x="197" y="133"/>
                    <a:pt x="191" y="138"/>
                  </a:cubicBezTo>
                  <a:close/>
                  <a:moveTo>
                    <a:pt x="205" y="126"/>
                  </a:moveTo>
                  <a:cubicBezTo>
                    <a:pt x="205" y="127"/>
                    <a:pt x="204" y="128"/>
                    <a:pt x="204" y="129"/>
                  </a:cubicBezTo>
                  <a:cubicBezTo>
                    <a:pt x="199" y="134"/>
                    <a:pt x="196" y="138"/>
                    <a:pt x="192" y="143"/>
                  </a:cubicBezTo>
                  <a:cubicBezTo>
                    <a:pt x="192" y="143"/>
                    <a:pt x="191" y="143"/>
                    <a:pt x="191" y="143"/>
                  </a:cubicBezTo>
                  <a:cubicBezTo>
                    <a:pt x="191" y="142"/>
                    <a:pt x="191" y="141"/>
                    <a:pt x="191" y="140"/>
                  </a:cubicBezTo>
                  <a:cubicBezTo>
                    <a:pt x="196" y="136"/>
                    <a:pt x="201" y="131"/>
                    <a:pt x="205" y="126"/>
                  </a:cubicBezTo>
                  <a:close/>
                  <a:moveTo>
                    <a:pt x="189" y="139"/>
                  </a:moveTo>
                  <a:cubicBezTo>
                    <a:pt x="189" y="139"/>
                    <a:pt x="189" y="139"/>
                    <a:pt x="189" y="139"/>
                  </a:cubicBezTo>
                  <a:cubicBezTo>
                    <a:pt x="189" y="140"/>
                    <a:pt x="189" y="140"/>
                    <a:pt x="189" y="140"/>
                  </a:cubicBezTo>
                  <a:cubicBezTo>
                    <a:pt x="188" y="141"/>
                    <a:pt x="187" y="142"/>
                    <a:pt x="186" y="143"/>
                  </a:cubicBezTo>
                  <a:cubicBezTo>
                    <a:pt x="186" y="143"/>
                    <a:pt x="186" y="143"/>
                    <a:pt x="186" y="143"/>
                  </a:cubicBezTo>
                  <a:cubicBezTo>
                    <a:pt x="187" y="142"/>
                    <a:pt x="188" y="140"/>
                    <a:pt x="189" y="139"/>
                  </a:cubicBezTo>
                  <a:close/>
                  <a:moveTo>
                    <a:pt x="183" y="144"/>
                  </a:moveTo>
                  <a:cubicBezTo>
                    <a:pt x="182" y="144"/>
                    <a:pt x="182" y="144"/>
                    <a:pt x="181" y="145"/>
                  </a:cubicBezTo>
                  <a:cubicBezTo>
                    <a:pt x="183" y="143"/>
                    <a:pt x="184" y="142"/>
                    <a:pt x="186" y="140"/>
                  </a:cubicBezTo>
                  <a:cubicBezTo>
                    <a:pt x="186" y="140"/>
                    <a:pt x="186" y="140"/>
                    <a:pt x="186" y="140"/>
                  </a:cubicBezTo>
                  <a:cubicBezTo>
                    <a:pt x="185" y="142"/>
                    <a:pt x="184" y="143"/>
                    <a:pt x="183" y="144"/>
                  </a:cubicBezTo>
                  <a:close/>
                  <a:moveTo>
                    <a:pt x="180" y="142"/>
                  </a:moveTo>
                  <a:cubicBezTo>
                    <a:pt x="178" y="143"/>
                    <a:pt x="177" y="145"/>
                    <a:pt x="175" y="146"/>
                  </a:cubicBezTo>
                  <a:cubicBezTo>
                    <a:pt x="175" y="147"/>
                    <a:pt x="174" y="147"/>
                    <a:pt x="174" y="147"/>
                  </a:cubicBezTo>
                  <a:cubicBezTo>
                    <a:pt x="175" y="146"/>
                    <a:pt x="176" y="144"/>
                    <a:pt x="178" y="142"/>
                  </a:cubicBezTo>
                  <a:cubicBezTo>
                    <a:pt x="180" y="139"/>
                    <a:pt x="183" y="137"/>
                    <a:pt x="185" y="134"/>
                  </a:cubicBezTo>
                  <a:cubicBezTo>
                    <a:pt x="186" y="134"/>
                    <a:pt x="186" y="133"/>
                    <a:pt x="187" y="133"/>
                  </a:cubicBezTo>
                  <a:cubicBezTo>
                    <a:pt x="187" y="133"/>
                    <a:pt x="187" y="134"/>
                    <a:pt x="187" y="134"/>
                  </a:cubicBezTo>
                  <a:cubicBezTo>
                    <a:pt x="185" y="137"/>
                    <a:pt x="183" y="139"/>
                    <a:pt x="180" y="142"/>
                  </a:cubicBezTo>
                  <a:close/>
                  <a:moveTo>
                    <a:pt x="129" y="154"/>
                  </a:moveTo>
                  <a:cubicBezTo>
                    <a:pt x="128" y="155"/>
                    <a:pt x="127" y="155"/>
                    <a:pt x="126" y="156"/>
                  </a:cubicBezTo>
                  <a:cubicBezTo>
                    <a:pt x="126" y="155"/>
                    <a:pt x="126" y="155"/>
                    <a:pt x="126" y="155"/>
                  </a:cubicBezTo>
                  <a:cubicBezTo>
                    <a:pt x="126" y="155"/>
                    <a:pt x="126" y="155"/>
                    <a:pt x="126" y="155"/>
                  </a:cubicBezTo>
                  <a:cubicBezTo>
                    <a:pt x="126" y="155"/>
                    <a:pt x="126" y="155"/>
                    <a:pt x="126" y="155"/>
                  </a:cubicBezTo>
                  <a:cubicBezTo>
                    <a:pt x="127" y="155"/>
                    <a:pt x="127" y="155"/>
                    <a:pt x="127" y="155"/>
                  </a:cubicBezTo>
                  <a:cubicBezTo>
                    <a:pt x="128" y="153"/>
                    <a:pt x="130" y="151"/>
                    <a:pt x="132" y="149"/>
                  </a:cubicBezTo>
                  <a:cubicBezTo>
                    <a:pt x="133" y="148"/>
                    <a:pt x="134" y="148"/>
                    <a:pt x="134" y="147"/>
                  </a:cubicBezTo>
                  <a:cubicBezTo>
                    <a:pt x="136" y="148"/>
                    <a:pt x="137" y="148"/>
                    <a:pt x="138" y="148"/>
                  </a:cubicBezTo>
                  <a:cubicBezTo>
                    <a:pt x="136" y="150"/>
                    <a:pt x="135" y="151"/>
                    <a:pt x="133" y="153"/>
                  </a:cubicBezTo>
                  <a:cubicBezTo>
                    <a:pt x="131" y="153"/>
                    <a:pt x="130" y="154"/>
                    <a:pt x="129" y="154"/>
                  </a:cubicBezTo>
                  <a:close/>
                  <a:moveTo>
                    <a:pt x="130" y="160"/>
                  </a:moveTo>
                  <a:cubicBezTo>
                    <a:pt x="130" y="161"/>
                    <a:pt x="130" y="161"/>
                    <a:pt x="129" y="161"/>
                  </a:cubicBezTo>
                  <a:cubicBezTo>
                    <a:pt x="129" y="161"/>
                    <a:pt x="129" y="162"/>
                    <a:pt x="128" y="162"/>
                  </a:cubicBezTo>
                  <a:cubicBezTo>
                    <a:pt x="129" y="161"/>
                    <a:pt x="129" y="161"/>
                    <a:pt x="130" y="161"/>
                  </a:cubicBezTo>
                  <a:cubicBezTo>
                    <a:pt x="130" y="161"/>
                    <a:pt x="130" y="161"/>
                    <a:pt x="130" y="160"/>
                  </a:cubicBezTo>
                  <a:close/>
                  <a:moveTo>
                    <a:pt x="89" y="124"/>
                  </a:moveTo>
                  <a:cubicBezTo>
                    <a:pt x="91" y="122"/>
                    <a:pt x="92" y="120"/>
                    <a:pt x="94" y="118"/>
                  </a:cubicBezTo>
                  <a:cubicBezTo>
                    <a:pt x="95" y="118"/>
                    <a:pt x="95" y="118"/>
                    <a:pt x="96" y="118"/>
                  </a:cubicBezTo>
                  <a:cubicBezTo>
                    <a:pt x="94" y="120"/>
                    <a:pt x="92" y="122"/>
                    <a:pt x="89" y="124"/>
                  </a:cubicBezTo>
                  <a:close/>
                  <a:moveTo>
                    <a:pt x="91" y="127"/>
                  </a:moveTo>
                  <a:cubicBezTo>
                    <a:pt x="89" y="129"/>
                    <a:pt x="88" y="130"/>
                    <a:pt x="87" y="132"/>
                  </a:cubicBezTo>
                  <a:cubicBezTo>
                    <a:pt x="86" y="132"/>
                    <a:pt x="86" y="132"/>
                    <a:pt x="85" y="131"/>
                  </a:cubicBezTo>
                  <a:cubicBezTo>
                    <a:pt x="87" y="130"/>
                    <a:pt x="89" y="128"/>
                    <a:pt x="91" y="127"/>
                  </a:cubicBezTo>
                  <a:close/>
                  <a:moveTo>
                    <a:pt x="95" y="123"/>
                  </a:moveTo>
                  <a:cubicBezTo>
                    <a:pt x="97" y="122"/>
                    <a:pt x="99" y="121"/>
                    <a:pt x="101" y="120"/>
                  </a:cubicBezTo>
                  <a:cubicBezTo>
                    <a:pt x="99" y="122"/>
                    <a:pt x="97" y="123"/>
                    <a:pt x="95" y="125"/>
                  </a:cubicBezTo>
                  <a:cubicBezTo>
                    <a:pt x="94" y="127"/>
                    <a:pt x="92" y="128"/>
                    <a:pt x="91" y="130"/>
                  </a:cubicBezTo>
                  <a:cubicBezTo>
                    <a:pt x="92" y="128"/>
                    <a:pt x="94" y="125"/>
                    <a:pt x="95" y="123"/>
                  </a:cubicBezTo>
                  <a:close/>
                  <a:moveTo>
                    <a:pt x="94" y="130"/>
                  </a:moveTo>
                  <a:cubicBezTo>
                    <a:pt x="98" y="127"/>
                    <a:pt x="101" y="123"/>
                    <a:pt x="105" y="120"/>
                  </a:cubicBezTo>
                  <a:cubicBezTo>
                    <a:pt x="105" y="120"/>
                    <a:pt x="105" y="120"/>
                    <a:pt x="106" y="120"/>
                  </a:cubicBezTo>
                  <a:cubicBezTo>
                    <a:pt x="106" y="120"/>
                    <a:pt x="106" y="120"/>
                    <a:pt x="106" y="120"/>
                  </a:cubicBezTo>
                  <a:cubicBezTo>
                    <a:pt x="103" y="122"/>
                    <a:pt x="101" y="124"/>
                    <a:pt x="99" y="127"/>
                  </a:cubicBezTo>
                  <a:cubicBezTo>
                    <a:pt x="96" y="129"/>
                    <a:pt x="94" y="131"/>
                    <a:pt x="91" y="134"/>
                  </a:cubicBezTo>
                  <a:cubicBezTo>
                    <a:pt x="91" y="134"/>
                    <a:pt x="91" y="134"/>
                    <a:pt x="91" y="133"/>
                  </a:cubicBezTo>
                  <a:cubicBezTo>
                    <a:pt x="92" y="132"/>
                    <a:pt x="93" y="131"/>
                    <a:pt x="94" y="130"/>
                  </a:cubicBezTo>
                  <a:close/>
                  <a:moveTo>
                    <a:pt x="119" y="101"/>
                  </a:moveTo>
                  <a:cubicBezTo>
                    <a:pt x="125" y="95"/>
                    <a:pt x="131" y="89"/>
                    <a:pt x="138" y="83"/>
                  </a:cubicBezTo>
                  <a:cubicBezTo>
                    <a:pt x="139" y="83"/>
                    <a:pt x="141" y="83"/>
                    <a:pt x="142" y="83"/>
                  </a:cubicBezTo>
                  <a:cubicBezTo>
                    <a:pt x="140" y="86"/>
                    <a:pt x="138" y="88"/>
                    <a:pt x="136" y="91"/>
                  </a:cubicBezTo>
                  <a:cubicBezTo>
                    <a:pt x="134" y="92"/>
                    <a:pt x="132" y="94"/>
                    <a:pt x="130" y="96"/>
                  </a:cubicBezTo>
                  <a:cubicBezTo>
                    <a:pt x="122" y="102"/>
                    <a:pt x="115" y="108"/>
                    <a:pt x="107" y="115"/>
                  </a:cubicBezTo>
                  <a:cubicBezTo>
                    <a:pt x="107" y="115"/>
                    <a:pt x="107" y="115"/>
                    <a:pt x="107" y="115"/>
                  </a:cubicBezTo>
                  <a:cubicBezTo>
                    <a:pt x="111" y="110"/>
                    <a:pt x="115" y="106"/>
                    <a:pt x="119" y="102"/>
                  </a:cubicBezTo>
                  <a:cubicBezTo>
                    <a:pt x="120" y="101"/>
                    <a:pt x="119" y="101"/>
                    <a:pt x="119" y="101"/>
                  </a:cubicBezTo>
                  <a:close/>
                  <a:moveTo>
                    <a:pt x="127" y="102"/>
                  </a:moveTo>
                  <a:cubicBezTo>
                    <a:pt x="125" y="104"/>
                    <a:pt x="123" y="106"/>
                    <a:pt x="121" y="108"/>
                  </a:cubicBezTo>
                  <a:cubicBezTo>
                    <a:pt x="120" y="109"/>
                    <a:pt x="120" y="109"/>
                    <a:pt x="119" y="110"/>
                  </a:cubicBezTo>
                  <a:cubicBezTo>
                    <a:pt x="119" y="109"/>
                    <a:pt x="119" y="109"/>
                    <a:pt x="119" y="109"/>
                  </a:cubicBezTo>
                  <a:cubicBezTo>
                    <a:pt x="122" y="107"/>
                    <a:pt x="125" y="104"/>
                    <a:pt x="127" y="102"/>
                  </a:cubicBezTo>
                  <a:close/>
                  <a:moveTo>
                    <a:pt x="189" y="111"/>
                  </a:moveTo>
                  <a:cubicBezTo>
                    <a:pt x="189" y="111"/>
                    <a:pt x="190" y="110"/>
                    <a:pt x="190" y="109"/>
                  </a:cubicBezTo>
                  <a:cubicBezTo>
                    <a:pt x="191" y="109"/>
                    <a:pt x="192" y="109"/>
                    <a:pt x="192" y="109"/>
                  </a:cubicBezTo>
                  <a:cubicBezTo>
                    <a:pt x="191" y="109"/>
                    <a:pt x="190" y="110"/>
                    <a:pt x="189" y="111"/>
                  </a:cubicBezTo>
                  <a:close/>
                  <a:moveTo>
                    <a:pt x="193" y="117"/>
                  </a:moveTo>
                  <a:cubicBezTo>
                    <a:pt x="193" y="117"/>
                    <a:pt x="194" y="117"/>
                    <a:pt x="194" y="117"/>
                  </a:cubicBezTo>
                  <a:cubicBezTo>
                    <a:pt x="194" y="118"/>
                    <a:pt x="193" y="118"/>
                    <a:pt x="192" y="119"/>
                  </a:cubicBezTo>
                  <a:cubicBezTo>
                    <a:pt x="192" y="118"/>
                    <a:pt x="193" y="118"/>
                    <a:pt x="193" y="117"/>
                  </a:cubicBezTo>
                  <a:close/>
                  <a:moveTo>
                    <a:pt x="189" y="107"/>
                  </a:moveTo>
                  <a:cubicBezTo>
                    <a:pt x="189" y="107"/>
                    <a:pt x="189" y="107"/>
                    <a:pt x="189" y="108"/>
                  </a:cubicBezTo>
                  <a:cubicBezTo>
                    <a:pt x="188" y="108"/>
                    <a:pt x="188" y="108"/>
                    <a:pt x="187" y="108"/>
                  </a:cubicBezTo>
                  <a:cubicBezTo>
                    <a:pt x="188" y="107"/>
                    <a:pt x="188" y="107"/>
                    <a:pt x="189" y="106"/>
                  </a:cubicBezTo>
                  <a:cubicBezTo>
                    <a:pt x="189" y="106"/>
                    <a:pt x="190" y="106"/>
                    <a:pt x="190" y="106"/>
                  </a:cubicBezTo>
                  <a:cubicBezTo>
                    <a:pt x="190" y="106"/>
                    <a:pt x="189" y="107"/>
                    <a:pt x="189" y="107"/>
                  </a:cubicBezTo>
                  <a:close/>
                  <a:moveTo>
                    <a:pt x="189" y="115"/>
                  </a:moveTo>
                  <a:cubicBezTo>
                    <a:pt x="189" y="115"/>
                    <a:pt x="189" y="115"/>
                    <a:pt x="189" y="115"/>
                  </a:cubicBezTo>
                  <a:cubicBezTo>
                    <a:pt x="189" y="116"/>
                    <a:pt x="188" y="116"/>
                    <a:pt x="187" y="117"/>
                  </a:cubicBezTo>
                  <a:cubicBezTo>
                    <a:pt x="187" y="117"/>
                    <a:pt x="187" y="117"/>
                    <a:pt x="186" y="118"/>
                  </a:cubicBezTo>
                  <a:cubicBezTo>
                    <a:pt x="186" y="118"/>
                    <a:pt x="185" y="118"/>
                    <a:pt x="184" y="119"/>
                  </a:cubicBezTo>
                  <a:cubicBezTo>
                    <a:pt x="186" y="118"/>
                    <a:pt x="187" y="116"/>
                    <a:pt x="189" y="115"/>
                  </a:cubicBezTo>
                  <a:close/>
                  <a:moveTo>
                    <a:pt x="191" y="117"/>
                  </a:moveTo>
                  <a:cubicBezTo>
                    <a:pt x="190" y="118"/>
                    <a:pt x="189" y="120"/>
                    <a:pt x="188" y="121"/>
                  </a:cubicBezTo>
                  <a:cubicBezTo>
                    <a:pt x="187" y="121"/>
                    <a:pt x="186" y="122"/>
                    <a:pt x="185" y="123"/>
                  </a:cubicBezTo>
                  <a:cubicBezTo>
                    <a:pt x="186" y="121"/>
                    <a:pt x="187" y="120"/>
                    <a:pt x="188" y="119"/>
                  </a:cubicBezTo>
                  <a:cubicBezTo>
                    <a:pt x="189" y="118"/>
                    <a:pt x="190" y="117"/>
                    <a:pt x="191" y="117"/>
                  </a:cubicBezTo>
                  <a:close/>
                  <a:moveTo>
                    <a:pt x="182" y="131"/>
                  </a:moveTo>
                  <a:cubicBezTo>
                    <a:pt x="183" y="131"/>
                    <a:pt x="183" y="130"/>
                    <a:pt x="184" y="130"/>
                  </a:cubicBezTo>
                  <a:cubicBezTo>
                    <a:pt x="184" y="130"/>
                    <a:pt x="184" y="130"/>
                    <a:pt x="184" y="130"/>
                  </a:cubicBezTo>
                  <a:cubicBezTo>
                    <a:pt x="183" y="131"/>
                    <a:pt x="182" y="132"/>
                    <a:pt x="181" y="133"/>
                  </a:cubicBezTo>
                  <a:cubicBezTo>
                    <a:pt x="181" y="133"/>
                    <a:pt x="180" y="133"/>
                    <a:pt x="180" y="134"/>
                  </a:cubicBezTo>
                  <a:cubicBezTo>
                    <a:pt x="181" y="133"/>
                    <a:pt x="182" y="132"/>
                    <a:pt x="182" y="131"/>
                  </a:cubicBezTo>
                  <a:close/>
                  <a:moveTo>
                    <a:pt x="180" y="124"/>
                  </a:moveTo>
                  <a:cubicBezTo>
                    <a:pt x="181" y="123"/>
                    <a:pt x="183" y="122"/>
                    <a:pt x="184" y="121"/>
                  </a:cubicBezTo>
                  <a:cubicBezTo>
                    <a:pt x="183" y="122"/>
                    <a:pt x="182" y="124"/>
                    <a:pt x="181" y="125"/>
                  </a:cubicBezTo>
                  <a:cubicBezTo>
                    <a:pt x="181" y="124"/>
                    <a:pt x="180" y="124"/>
                    <a:pt x="180" y="124"/>
                  </a:cubicBezTo>
                  <a:close/>
                  <a:moveTo>
                    <a:pt x="178" y="122"/>
                  </a:moveTo>
                  <a:cubicBezTo>
                    <a:pt x="178" y="122"/>
                    <a:pt x="178" y="122"/>
                    <a:pt x="178" y="122"/>
                  </a:cubicBezTo>
                  <a:cubicBezTo>
                    <a:pt x="176" y="121"/>
                    <a:pt x="175" y="121"/>
                    <a:pt x="174" y="120"/>
                  </a:cubicBezTo>
                  <a:cubicBezTo>
                    <a:pt x="178" y="117"/>
                    <a:pt x="182" y="115"/>
                    <a:pt x="186" y="112"/>
                  </a:cubicBezTo>
                  <a:cubicBezTo>
                    <a:pt x="183" y="115"/>
                    <a:pt x="181" y="119"/>
                    <a:pt x="178" y="122"/>
                  </a:cubicBezTo>
                  <a:close/>
                  <a:moveTo>
                    <a:pt x="178" y="128"/>
                  </a:moveTo>
                  <a:cubicBezTo>
                    <a:pt x="176" y="129"/>
                    <a:pt x="175" y="129"/>
                    <a:pt x="173" y="130"/>
                  </a:cubicBezTo>
                  <a:cubicBezTo>
                    <a:pt x="175" y="129"/>
                    <a:pt x="176" y="127"/>
                    <a:pt x="177" y="125"/>
                  </a:cubicBezTo>
                  <a:cubicBezTo>
                    <a:pt x="178" y="125"/>
                    <a:pt x="178" y="125"/>
                    <a:pt x="178" y="125"/>
                  </a:cubicBezTo>
                  <a:cubicBezTo>
                    <a:pt x="178" y="125"/>
                    <a:pt x="179" y="126"/>
                    <a:pt x="179" y="126"/>
                  </a:cubicBezTo>
                  <a:cubicBezTo>
                    <a:pt x="179" y="126"/>
                    <a:pt x="179" y="126"/>
                    <a:pt x="179" y="126"/>
                  </a:cubicBezTo>
                  <a:cubicBezTo>
                    <a:pt x="179" y="126"/>
                    <a:pt x="178" y="127"/>
                    <a:pt x="178" y="127"/>
                  </a:cubicBezTo>
                  <a:cubicBezTo>
                    <a:pt x="177" y="127"/>
                    <a:pt x="177" y="128"/>
                    <a:pt x="178" y="128"/>
                  </a:cubicBezTo>
                  <a:close/>
                  <a:moveTo>
                    <a:pt x="127" y="123"/>
                  </a:moveTo>
                  <a:cubicBezTo>
                    <a:pt x="127" y="123"/>
                    <a:pt x="126" y="124"/>
                    <a:pt x="126" y="124"/>
                  </a:cubicBezTo>
                  <a:cubicBezTo>
                    <a:pt x="126" y="123"/>
                    <a:pt x="126" y="123"/>
                    <a:pt x="127" y="123"/>
                  </a:cubicBezTo>
                  <a:cubicBezTo>
                    <a:pt x="127" y="123"/>
                    <a:pt x="127" y="123"/>
                    <a:pt x="127" y="122"/>
                  </a:cubicBezTo>
                  <a:cubicBezTo>
                    <a:pt x="128" y="122"/>
                    <a:pt x="128" y="122"/>
                    <a:pt x="128" y="122"/>
                  </a:cubicBezTo>
                  <a:cubicBezTo>
                    <a:pt x="128" y="122"/>
                    <a:pt x="128" y="123"/>
                    <a:pt x="127" y="123"/>
                  </a:cubicBezTo>
                  <a:close/>
                  <a:moveTo>
                    <a:pt x="136" y="122"/>
                  </a:moveTo>
                  <a:cubicBezTo>
                    <a:pt x="135" y="122"/>
                    <a:pt x="135" y="123"/>
                    <a:pt x="134" y="123"/>
                  </a:cubicBezTo>
                  <a:cubicBezTo>
                    <a:pt x="133" y="125"/>
                    <a:pt x="131" y="126"/>
                    <a:pt x="130" y="127"/>
                  </a:cubicBezTo>
                  <a:cubicBezTo>
                    <a:pt x="129" y="127"/>
                    <a:pt x="128" y="126"/>
                    <a:pt x="127" y="126"/>
                  </a:cubicBezTo>
                  <a:cubicBezTo>
                    <a:pt x="127" y="125"/>
                    <a:pt x="128" y="125"/>
                    <a:pt x="128" y="124"/>
                  </a:cubicBezTo>
                  <a:cubicBezTo>
                    <a:pt x="131" y="123"/>
                    <a:pt x="133" y="122"/>
                    <a:pt x="136" y="122"/>
                  </a:cubicBezTo>
                  <a:close/>
                  <a:moveTo>
                    <a:pt x="126" y="127"/>
                  </a:moveTo>
                  <a:cubicBezTo>
                    <a:pt x="127" y="127"/>
                    <a:pt x="127" y="128"/>
                    <a:pt x="128" y="128"/>
                  </a:cubicBezTo>
                  <a:cubicBezTo>
                    <a:pt x="128" y="128"/>
                    <a:pt x="128" y="128"/>
                    <a:pt x="128" y="128"/>
                  </a:cubicBezTo>
                  <a:cubicBezTo>
                    <a:pt x="127" y="129"/>
                    <a:pt x="126" y="130"/>
                    <a:pt x="125" y="131"/>
                  </a:cubicBezTo>
                  <a:cubicBezTo>
                    <a:pt x="123" y="132"/>
                    <a:pt x="121" y="133"/>
                    <a:pt x="120" y="134"/>
                  </a:cubicBezTo>
                  <a:cubicBezTo>
                    <a:pt x="122" y="132"/>
                    <a:pt x="124" y="130"/>
                    <a:pt x="126" y="127"/>
                  </a:cubicBezTo>
                  <a:close/>
                  <a:moveTo>
                    <a:pt x="131" y="129"/>
                  </a:moveTo>
                  <a:cubicBezTo>
                    <a:pt x="132" y="129"/>
                    <a:pt x="132" y="129"/>
                    <a:pt x="133" y="130"/>
                  </a:cubicBezTo>
                  <a:cubicBezTo>
                    <a:pt x="133" y="130"/>
                    <a:pt x="133" y="130"/>
                    <a:pt x="132" y="130"/>
                  </a:cubicBezTo>
                  <a:cubicBezTo>
                    <a:pt x="132" y="130"/>
                    <a:pt x="132" y="130"/>
                    <a:pt x="132" y="130"/>
                  </a:cubicBezTo>
                  <a:cubicBezTo>
                    <a:pt x="130" y="131"/>
                    <a:pt x="129" y="132"/>
                    <a:pt x="127" y="133"/>
                  </a:cubicBezTo>
                  <a:cubicBezTo>
                    <a:pt x="128" y="132"/>
                    <a:pt x="130" y="130"/>
                    <a:pt x="131" y="129"/>
                  </a:cubicBezTo>
                  <a:close/>
                  <a:moveTo>
                    <a:pt x="132" y="128"/>
                  </a:moveTo>
                  <a:cubicBezTo>
                    <a:pt x="135" y="126"/>
                    <a:pt x="138" y="124"/>
                    <a:pt x="140" y="123"/>
                  </a:cubicBezTo>
                  <a:cubicBezTo>
                    <a:pt x="138" y="125"/>
                    <a:pt x="136" y="127"/>
                    <a:pt x="134" y="129"/>
                  </a:cubicBezTo>
                  <a:cubicBezTo>
                    <a:pt x="134" y="128"/>
                    <a:pt x="133" y="128"/>
                    <a:pt x="132" y="128"/>
                  </a:cubicBezTo>
                  <a:close/>
                  <a:moveTo>
                    <a:pt x="139" y="130"/>
                  </a:moveTo>
                  <a:cubicBezTo>
                    <a:pt x="139" y="130"/>
                    <a:pt x="139" y="130"/>
                    <a:pt x="139" y="130"/>
                  </a:cubicBezTo>
                  <a:cubicBezTo>
                    <a:pt x="139" y="130"/>
                    <a:pt x="138" y="130"/>
                    <a:pt x="138" y="130"/>
                  </a:cubicBezTo>
                  <a:cubicBezTo>
                    <a:pt x="138" y="130"/>
                    <a:pt x="139" y="129"/>
                    <a:pt x="139" y="129"/>
                  </a:cubicBezTo>
                  <a:cubicBezTo>
                    <a:pt x="140" y="129"/>
                    <a:pt x="141" y="128"/>
                    <a:pt x="142" y="128"/>
                  </a:cubicBezTo>
                  <a:cubicBezTo>
                    <a:pt x="141" y="129"/>
                    <a:pt x="140" y="129"/>
                    <a:pt x="139" y="130"/>
                  </a:cubicBezTo>
                  <a:close/>
                  <a:moveTo>
                    <a:pt x="148" y="136"/>
                  </a:moveTo>
                  <a:cubicBezTo>
                    <a:pt x="144" y="138"/>
                    <a:pt x="141" y="141"/>
                    <a:pt x="138" y="143"/>
                  </a:cubicBezTo>
                  <a:cubicBezTo>
                    <a:pt x="138" y="142"/>
                    <a:pt x="139" y="142"/>
                    <a:pt x="139" y="141"/>
                  </a:cubicBezTo>
                  <a:cubicBezTo>
                    <a:pt x="140" y="140"/>
                    <a:pt x="141" y="140"/>
                    <a:pt x="141" y="139"/>
                  </a:cubicBezTo>
                  <a:cubicBezTo>
                    <a:pt x="142" y="139"/>
                    <a:pt x="142" y="139"/>
                    <a:pt x="142" y="139"/>
                  </a:cubicBezTo>
                  <a:cubicBezTo>
                    <a:pt x="144" y="138"/>
                    <a:pt x="146" y="137"/>
                    <a:pt x="148" y="136"/>
                  </a:cubicBezTo>
                  <a:close/>
                  <a:moveTo>
                    <a:pt x="139" y="134"/>
                  </a:moveTo>
                  <a:cubicBezTo>
                    <a:pt x="140" y="133"/>
                    <a:pt x="141" y="133"/>
                    <a:pt x="141" y="133"/>
                  </a:cubicBezTo>
                  <a:cubicBezTo>
                    <a:pt x="141" y="133"/>
                    <a:pt x="141" y="133"/>
                    <a:pt x="141" y="133"/>
                  </a:cubicBezTo>
                  <a:cubicBezTo>
                    <a:pt x="140" y="134"/>
                    <a:pt x="139" y="136"/>
                    <a:pt x="137" y="137"/>
                  </a:cubicBezTo>
                  <a:cubicBezTo>
                    <a:pt x="137" y="137"/>
                    <a:pt x="136" y="138"/>
                    <a:pt x="135" y="138"/>
                  </a:cubicBezTo>
                  <a:cubicBezTo>
                    <a:pt x="137" y="137"/>
                    <a:pt x="138" y="135"/>
                    <a:pt x="139" y="134"/>
                  </a:cubicBezTo>
                  <a:close/>
                  <a:moveTo>
                    <a:pt x="144" y="144"/>
                  </a:moveTo>
                  <a:cubicBezTo>
                    <a:pt x="143" y="144"/>
                    <a:pt x="143" y="144"/>
                    <a:pt x="143" y="144"/>
                  </a:cubicBezTo>
                  <a:cubicBezTo>
                    <a:pt x="142" y="145"/>
                    <a:pt x="141" y="146"/>
                    <a:pt x="140" y="147"/>
                  </a:cubicBezTo>
                  <a:cubicBezTo>
                    <a:pt x="139" y="147"/>
                    <a:pt x="138" y="146"/>
                    <a:pt x="137" y="146"/>
                  </a:cubicBezTo>
                  <a:cubicBezTo>
                    <a:pt x="139" y="145"/>
                    <a:pt x="141" y="145"/>
                    <a:pt x="144" y="144"/>
                  </a:cubicBezTo>
                  <a:close/>
                  <a:moveTo>
                    <a:pt x="146" y="152"/>
                  </a:moveTo>
                  <a:cubicBezTo>
                    <a:pt x="147" y="151"/>
                    <a:pt x="148" y="151"/>
                    <a:pt x="149" y="150"/>
                  </a:cubicBezTo>
                  <a:cubicBezTo>
                    <a:pt x="148" y="151"/>
                    <a:pt x="147" y="152"/>
                    <a:pt x="146" y="153"/>
                  </a:cubicBezTo>
                  <a:cubicBezTo>
                    <a:pt x="145" y="154"/>
                    <a:pt x="144" y="154"/>
                    <a:pt x="142" y="155"/>
                  </a:cubicBezTo>
                  <a:cubicBezTo>
                    <a:pt x="143" y="154"/>
                    <a:pt x="145" y="153"/>
                    <a:pt x="146" y="152"/>
                  </a:cubicBezTo>
                  <a:close/>
                  <a:moveTo>
                    <a:pt x="146" y="147"/>
                  </a:moveTo>
                  <a:cubicBezTo>
                    <a:pt x="147" y="145"/>
                    <a:pt x="149" y="144"/>
                    <a:pt x="150" y="142"/>
                  </a:cubicBezTo>
                  <a:cubicBezTo>
                    <a:pt x="151" y="141"/>
                    <a:pt x="153" y="140"/>
                    <a:pt x="154" y="139"/>
                  </a:cubicBezTo>
                  <a:cubicBezTo>
                    <a:pt x="155" y="139"/>
                    <a:pt x="155" y="139"/>
                    <a:pt x="156" y="139"/>
                  </a:cubicBezTo>
                  <a:cubicBezTo>
                    <a:pt x="156" y="140"/>
                    <a:pt x="156" y="140"/>
                    <a:pt x="156" y="140"/>
                  </a:cubicBezTo>
                  <a:cubicBezTo>
                    <a:pt x="154" y="142"/>
                    <a:pt x="151" y="144"/>
                    <a:pt x="149" y="146"/>
                  </a:cubicBezTo>
                  <a:cubicBezTo>
                    <a:pt x="149" y="146"/>
                    <a:pt x="149" y="146"/>
                    <a:pt x="149" y="146"/>
                  </a:cubicBezTo>
                  <a:cubicBezTo>
                    <a:pt x="148" y="146"/>
                    <a:pt x="147" y="147"/>
                    <a:pt x="146" y="147"/>
                  </a:cubicBezTo>
                  <a:close/>
                  <a:moveTo>
                    <a:pt x="173" y="99"/>
                  </a:moveTo>
                  <a:cubicBezTo>
                    <a:pt x="172" y="99"/>
                    <a:pt x="172" y="99"/>
                    <a:pt x="172" y="99"/>
                  </a:cubicBezTo>
                  <a:cubicBezTo>
                    <a:pt x="172" y="99"/>
                    <a:pt x="172" y="99"/>
                    <a:pt x="171" y="99"/>
                  </a:cubicBezTo>
                  <a:cubicBezTo>
                    <a:pt x="170" y="100"/>
                    <a:pt x="168" y="101"/>
                    <a:pt x="167" y="101"/>
                  </a:cubicBezTo>
                  <a:cubicBezTo>
                    <a:pt x="168" y="100"/>
                    <a:pt x="170" y="98"/>
                    <a:pt x="172" y="97"/>
                  </a:cubicBezTo>
                  <a:cubicBezTo>
                    <a:pt x="172" y="97"/>
                    <a:pt x="172" y="97"/>
                    <a:pt x="172" y="97"/>
                  </a:cubicBezTo>
                  <a:cubicBezTo>
                    <a:pt x="172" y="98"/>
                    <a:pt x="172" y="98"/>
                    <a:pt x="173" y="99"/>
                  </a:cubicBezTo>
                  <a:close/>
                  <a:moveTo>
                    <a:pt x="168" y="111"/>
                  </a:moveTo>
                  <a:cubicBezTo>
                    <a:pt x="170" y="109"/>
                    <a:pt x="172" y="108"/>
                    <a:pt x="174" y="107"/>
                  </a:cubicBezTo>
                  <a:cubicBezTo>
                    <a:pt x="174" y="107"/>
                    <a:pt x="175" y="108"/>
                    <a:pt x="175" y="107"/>
                  </a:cubicBezTo>
                  <a:cubicBezTo>
                    <a:pt x="176" y="107"/>
                    <a:pt x="176" y="107"/>
                    <a:pt x="176" y="107"/>
                  </a:cubicBezTo>
                  <a:cubicBezTo>
                    <a:pt x="176" y="107"/>
                    <a:pt x="176" y="107"/>
                    <a:pt x="175" y="108"/>
                  </a:cubicBezTo>
                  <a:cubicBezTo>
                    <a:pt x="171" y="110"/>
                    <a:pt x="167" y="113"/>
                    <a:pt x="163" y="115"/>
                  </a:cubicBezTo>
                  <a:cubicBezTo>
                    <a:pt x="164" y="114"/>
                    <a:pt x="164" y="113"/>
                    <a:pt x="165" y="113"/>
                  </a:cubicBezTo>
                  <a:cubicBezTo>
                    <a:pt x="166" y="112"/>
                    <a:pt x="167" y="111"/>
                    <a:pt x="168" y="111"/>
                  </a:cubicBezTo>
                  <a:close/>
                  <a:moveTo>
                    <a:pt x="165" y="124"/>
                  </a:moveTo>
                  <a:cubicBezTo>
                    <a:pt x="166" y="123"/>
                    <a:pt x="167" y="122"/>
                    <a:pt x="168" y="121"/>
                  </a:cubicBezTo>
                  <a:cubicBezTo>
                    <a:pt x="168" y="122"/>
                    <a:pt x="168" y="122"/>
                    <a:pt x="167" y="122"/>
                  </a:cubicBezTo>
                  <a:cubicBezTo>
                    <a:pt x="166" y="123"/>
                    <a:pt x="165" y="124"/>
                    <a:pt x="164" y="125"/>
                  </a:cubicBezTo>
                  <a:cubicBezTo>
                    <a:pt x="164" y="124"/>
                    <a:pt x="164" y="124"/>
                    <a:pt x="165" y="124"/>
                  </a:cubicBezTo>
                  <a:close/>
                  <a:moveTo>
                    <a:pt x="156" y="126"/>
                  </a:moveTo>
                  <a:cubicBezTo>
                    <a:pt x="157" y="125"/>
                    <a:pt x="158" y="125"/>
                    <a:pt x="159" y="124"/>
                  </a:cubicBezTo>
                  <a:cubicBezTo>
                    <a:pt x="160" y="123"/>
                    <a:pt x="161" y="123"/>
                    <a:pt x="161" y="122"/>
                  </a:cubicBezTo>
                  <a:cubicBezTo>
                    <a:pt x="162" y="122"/>
                    <a:pt x="163" y="122"/>
                    <a:pt x="164" y="121"/>
                  </a:cubicBezTo>
                  <a:cubicBezTo>
                    <a:pt x="161" y="123"/>
                    <a:pt x="159" y="125"/>
                    <a:pt x="156" y="126"/>
                  </a:cubicBezTo>
                  <a:close/>
                  <a:moveTo>
                    <a:pt x="165" y="127"/>
                  </a:moveTo>
                  <a:cubicBezTo>
                    <a:pt x="166" y="127"/>
                    <a:pt x="166" y="127"/>
                    <a:pt x="166" y="127"/>
                  </a:cubicBezTo>
                  <a:cubicBezTo>
                    <a:pt x="167" y="126"/>
                    <a:pt x="167" y="126"/>
                    <a:pt x="166" y="125"/>
                  </a:cubicBezTo>
                  <a:cubicBezTo>
                    <a:pt x="167" y="125"/>
                    <a:pt x="167" y="125"/>
                    <a:pt x="168" y="124"/>
                  </a:cubicBezTo>
                  <a:cubicBezTo>
                    <a:pt x="169" y="123"/>
                    <a:pt x="170" y="122"/>
                    <a:pt x="172" y="121"/>
                  </a:cubicBezTo>
                  <a:cubicBezTo>
                    <a:pt x="173" y="122"/>
                    <a:pt x="175" y="123"/>
                    <a:pt x="176" y="124"/>
                  </a:cubicBezTo>
                  <a:cubicBezTo>
                    <a:pt x="170" y="127"/>
                    <a:pt x="163" y="131"/>
                    <a:pt x="157" y="135"/>
                  </a:cubicBezTo>
                  <a:cubicBezTo>
                    <a:pt x="157" y="135"/>
                    <a:pt x="157" y="135"/>
                    <a:pt x="157" y="135"/>
                  </a:cubicBezTo>
                  <a:cubicBezTo>
                    <a:pt x="160" y="133"/>
                    <a:pt x="162" y="130"/>
                    <a:pt x="165" y="127"/>
                  </a:cubicBezTo>
                  <a:close/>
                  <a:moveTo>
                    <a:pt x="158" y="115"/>
                  </a:moveTo>
                  <a:cubicBezTo>
                    <a:pt x="157" y="115"/>
                    <a:pt x="156" y="116"/>
                    <a:pt x="155" y="116"/>
                  </a:cubicBezTo>
                  <a:cubicBezTo>
                    <a:pt x="157" y="115"/>
                    <a:pt x="158" y="114"/>
                    <a:pt x="159" y="112"/>
                  </a:cubicBezTo>
                  <a:cubicBezTo>
                    <a:pt x="161" y="111"/>
                    <a:pt x="162" y="110"/>
                    <a:pt x="164" y="109"/>
                  </a:cubicBezTo>
                  <a:cubicBezTo>
                    <a:pt x="162" y="111"/>
                    <a:pt x="160" y="113"/>
                    <a:pt x="158" y="115"/>
                  </a:cubicBezTo>
                  <a:close/>
                  <a:moveTo>
                    <a:pt x="159" y="127"/>
                  </a:moveTo>
                  <a:cubicBezTo>
                    <a:pt x="159" y="127"/>
                    <a:pt x="158" y="128"/>
                    <a:pt x="158" y="128"/>
                  </a:cubicBezTo>
                  <a:cubicBezTo>
                    <a:pt x="156" y="129"/>
                    <a:pt x="154" y="130"/>
                    <a:pt x="152" y="132"/>
                  </a:cubicBezTo>
                  <a:cubicBezTo>
                    <a:pt x="154" y="130"/>
                    <a:pt x="156" y="129"/>
                    <a:pt x="159" y="127"/>
                  </a:cubicBezTo>
                  <a:close/>
                  <a:moveTo>
                    <a:pt x="151" y="117"/>
                  </a:moveTo>
                  <a:cubicBezTo>
                    <a:pt x="151" y="117"/>
                    <a:pt x="150" y="117"/>
                    <a:pt x="149" y="117"/>
                  </a:cubicBezTo>
                  <a:cubicBezTo>
                    <a:pt x="150" y="117"/>
                    <a:pt x="150" y="117"/>
                    <a:pt x="150" y="117"/>
                  </a:cubicBezTo>
                  <a:cubicBezTo>
                    <a:pt x="150" y="116"/>
                    <a:pt x="151" y="115"/>
                    <a:pt x="152" y="115"/>
                  </a:cubicBezTo>
                  <a:cubicBezTo>
                    <a:pt x="152" y="114"/>
                    <a:pt x="153" y="114"/>
                    <a:pt x="154" y="113"/>
                  </a:cubicBezTo>
                  <a:cubicBezTo>
                    <a:pt x="153" y="114"/>
                    <a:pt x="152" y="116"/>
                    <a:pt x="151" y="117"/>
                  </a:cubicBezTo>
                  <a:close/>
                  <a:moveTo>
                    <a:pt x="157" y="147"/>
                  </a:moveTo>
                  <a:cubicBezTo>
                    <a:pt x="158" y="147"/>
                    <a:pt x="159" y="146"/>
                    <a:pt x="161" y="146"/>
                  </a:cubicBezTo>
                  <a:cubicBezTo>
                    <a:pt x="159" y="147"/>
                    <a:pt x="157" y="147"/>
                    <a:pt x="156" y="148"/>
                  </a:cubicBezTo>
                  <a:cubicBezTo>
                    <a:pt x="156" y="148"/>
                    <a:pt x="157" y="147"/>
                    <a:pt x="157" y="147"/>
                  </a:cubicBezTo>
                  <a:close/>
                  <a:moveTo>
                    <a:pt x="159" y="137"/>
                  </a:moveTo>
                  <a:cubicBezTo>
                    <a:pt x="159" y="138"/>
                    <a:pt x="159" y="138"/>
                    <a:pt x="158" y="138"/>
                  </a:cubicBezTo>
                  <a:cubicBezTo>
                    <a:pt x="158" y="138"/>
                    <a:pt x="158" y="138"/>
                    <a:pt x="158" y="138"/>
                  </a:cubicBezTo>
                  <a:cubicBezTo>
                    <a:pt x="157" y="138"/>
                    <a:pt x="157" y="138"/>
                    <a:pt x="157" y="138"/>
                  </a:cubicBezTo>
                  <a:cubicBezTo>
                    <a:pt x="157" y="137"/>
                    <a:pt x="158" y="137"/>
                    <a:pt x="158" y="137"/>
                  </a:cubicBezTo>
                  <a:cubicBezTo>
                    <a:pt x="159" y="137"/>
                    <a:pt x="160" y="137"/>
                    <a:pt x="161" y="137"/>
                  </a:cubicBezTo>
                  <a:cubicBezTo>
                    <a:pt x="161" y="137"/>
                    <a:pt x="161" y="138"/>
                    <a:pt x="161" y="138"/>
                  </a:cubicBezTo>
                  <a:cubicBezTo>
                    <a:pt x="160" y="137"/>
                    <a:pt x="160" y="137"/>
                    <a:pt x="159" y="137"/>
                  </a:cubicBezTo>
                  <a:close/>
                  <a:moveTo>
                    <a:pt x="160" y="136"/>
                  </a:moveTo>
                  <a:cubicBezTo>
                    <a:pt x="162" y="135"/>
                    <a:pt x="163" y="135"/>
                    <a:pt x="165" y="134"/>
                  </a:cubicBezTo>
                  <a:cubicBezTo>
                    <a:pt x="164" y="135"/>
                    <a:pt x="163" y="135"/>
                    <a:pt x="163" y="136"/>
                  </a:cubicBezTo>
                  <a:cubicBezTo>
                    <a:pt x="162" y="136"/>
                    <a:pt x="161" y="136"/>
                    <a:pt x="160" y="136"/>
                  </a:cubicBezTo>
                  <a:close/>
                  <a:moveTo>
                    <a:pt x="167" y="141"/>
                  </a:moveTo>
                  <a:cubicBezTo>
                    <a:pt x="166" y="141"/>
                    <a:pt x="166" y="141"/>
                    <a:pt x="166" y="142"/>
                  </a:cubicBezTo>
                  <a:cubicBezTo>
                    <a:pt x="165" y="142"/>
                    <a:pt x="164" y="142"/>
                    <a:pt x="163" y="143"/>
                  </a:cubicBezTo>
                  <a:cubicBezTo>
                    <a:pt x="164" y="142"/>
                    <a:pt x="166" y="141"/>
                    <a:pt x="167" y="141"/>
                  </a:cubicBezTo>
                  <a:close/>
                  <a:moveTo>
                    <a:pt x="165" y="146"/>
                  </a:moveTo>
                  <a:cubicBezTo>
                    <a:pt x="167" y="144"/>
                    <a:pt x="169" y="143"/>
                    <a:pt x="171" y="142"/>
                  </a:cubicBezTo>
                  <a:cubicBezTo>
                    <a:pt x="172" y="141"/>
                    <a:pt x="171" y="140"/>
                    <a:pt x="170" y="140"/>
                  </a:cubicBezTo>
                  <a:cubicBezTo>
                    <a:pt x="171" y="139"/>
                    <a:pt x="172" y="138"/>
                    <a:pt x="173" y="137"/>
                  </a:cubicBezTo>
                  <a:cubicBezTo>
                    <a:pt x="174" y="137"/>
                    <a:pt x="175" y="137"/>
                    <a:pt x="176" y="136"/>
                  </a:cubicBezTo>
                  <a:cubicBezTo>
                    <a:pt x="174" y="138"/>
                    <a:pt x="173" y="140"/>
                    <a:pt x="171" y="142"/>
                  </a:cubicBezTo>
                  <a:cubicBezTo>
                    <a:pt x="169" y="143"/>
                    <a:pt x="166" y="145"/>
                    <a:pt x="164" y="147"/>
                  </a:cubicBezTo>
                  <a:cubicBezTo>
                    <a:pt x="164" y="146"/>
                    <a:pt x="165" y="146"/>
                    <a:pt x="165" y="146"/>
                  </a:cubicBezTo>
                  <a:close/>
                  <a:moveTo>
                    <a:pt x="178" y="115"/>
                  </a:moveTo>
                  <a:cubicBezTo>
                    <a:pt x="180" y="113"/>
                    <a:pt x="182" y="112"/>
                    <a:pt x="184" y="110"/>
                  </a:cubicBezTo>
                  <a:cubicBezTo>
                    <a:pt x="185" y="110"/>
                    <a:pt x="185" y="110"/>
                    <a:pt x="186" y="110"/>
                  </a:cubicBezTo>
                  <a:cubicBezTo>
                    <a:pt x="183" y="112"/>
                    <a:pt x="180" y="113"/>
                    <a:pt x="178" y="115"/>
                  </a:cubicBezTo>
                  <a:close/>
                  <a:moveTo>
                    <a:pt x="180" y="108"/>
                  </a:moveTo>
                  <a:cubicBezTo>
                    <a:pt x="181" y="107"/>
                    <a:pt x="181" y="107"/>
                    <a:pt x="182" y="106"/>
                  </a:cubicBezTo>
                  <a:cubicBezTo>
                    <a:pt x="183" y="106"/>
                    <a:pt x="184" y="105"/>
                    <a:pt x="186" y="104"/>
                  </a:cubicBezTo>
                  <a:cubicBezTo>
                    <a:pt x="184" y="106"/>
                    <a:pt x="182" y="107"/>
                    <a:pt x="180" y="108"/>
                  </a:cubicBezTo>
                  <a:close/>
                  <a:moveTo>
                    <a:pt x="184" y="97"/>
                  </a:moveTo>
                  <a:cubicBezTo>
                    <a:pt x="183" y="98"/>
                    <a:pt x="181" y="100"/>
                    <a:pt x="180" y="101"/>
                  </a:cubicBezTo>
                  <a:cubicBezTo>
                    <a:pt x="176" y="103"/>
                    <a:pt x="173" y="105"/>
                    <a:pt x="169" y="107"/>
                  </a:cubicBezTo>
                  <a:cubicBezTo>
                    <a:pt x="172" y="105"/>
                    <a:pt x="174" y="103"/>
                    <a:pt x="176" y="100"/>
                  </a:cubicBezTo>
                  <a:cubicBezTo>
                    <a:pt x="177" y="99"/>
                    <a:pt x="178" y="98"/>
                    <a:pt x="180" y="98"/>
                  </a:cubicBezTo>
                  <a:cubicBezTo>
                    <a:pt x="181" y="97"/>
                    <a:pt x="183" y="97"/>
                    <a:pt x="185" y="96"/>
                  </a:cubicBezTo>
                  <a:cubicBezTo>
                    <a:pt x="185" y="96"/>
                    <a:pt x="184" y="97"/>
                    <a:pt x="184" y="97"/>
                  </a:cubicBezTo>
                  <a:close/>
                  <a:moveTo>
                    <a:pt x="181" y="91"/>
                  </a:moveTo>
                  <a:cubicBezTo>
                    <a:pt x="179" y="92"/>
                    <a:pt x="177" y="93"/>
                    <a:pt x="175" y="95"/>
                  </a:cubicBezTo>
                  <a:cubicBezTo>
                    <a:pt x="175" y="95"/>
                    <a:pt x="175" y="95"/>
                    <a:pt x="175" y="95"/>
                  </a:cubicBezTo>
                  <a:cubicBezTo>
                    <a:pt x="178" y="92"/>
                    <a:pt x="180" y="90"/>
                    <a:pt x="183" y="89"/>
                  </a:cubicBezTo>
                  <a:cubicBezTo>
                    <a:pt x="182" y="89"/>
                    <a:pt x="182" y="90"/>
                    <a:pt x="181" y="91"/>
                  </a:cubicBezTo>
                  <a:close/>
                  <a:moveTo>
                    <a:pt x="172" y="93"/>
                  </a:moveTo>
                  <a:cubicBezTo>
                    <a:pt x="172" y="92"/>
                    <a:pt x="173" y="91"/>
                    <a:pt x="173" y="91"/>
                  </a:cubicBezTo>
                  <a:cubicBezTo>
                    <a:pt x="174" y="90"/>
                    <a:pt x="175" y="90"/>
                    <a:pt x="176" y="90"/>
                  </a:cubicBezTo>
                  <a:cubicBezTo>
                    <a:pt x="174" y="91"/>
                    <a:pt x="173" y="92"/>
                    <a:pt x="172" y="93"/>
                  </a:cubicBezTo>
                  <a:close/>
                  <a:moveTo>
                    <a:pt x="172" y="89"/>
                  </a:moveTo>
                  <a:cubicBezTo>
                    <a:pt x="172" y="89"/>
                    <a:pt x="172" y="89"/>
                    <a:pt x="172" y="89"/>
                  </a:cubicBezTo>
                  <a:cubicBezTo>
                    <a:pt x="170" y="93"/>
                    <a:pt x="167" y="96"/>
                    <a:pt x="165" y="99"/>
                  </a:cubicBezTo>
                  <a:cubicBezTo>
                    <a:pt x="163" y="101"/>
                    <a:pt x="161" y="103"/>
                    <a:pt x="159" y="105"/>
                  </a:cubicBezTo>
                  <a:cubicBezTo>
                    <a:pt x="156" y="106"/>
                    <a:pt x="154" y="107"/>
                    <a:pt x="152" y="108"/>
                  </a:cubicBezTo>
                  <a:cubicBezTo>
                    <a:pt x="159" y="101"/>
                    <a:pt x="166" y="94"/>
                    <a:pt x="173" y="88"/>
                  </a:cubicBezTo>
                  <a:cubicBezTo>
                    <a:pt x="173" y="88"/>
                    <a:pt x="173" y="89"/>
                    <a:pt x="172" y="89"/>
                  </a:cubicBezTo>
                  <a:close/>
                  <a:moveTo>
                    <a:pt x="152" y="111"/>
                  </a:moveTo>
                  <a:cubicBezTo>
                    <a:pt x="153" y="111"/>
                    <a:pt x="153" y="110"/>
                    <a:pt x="153" y="110"/>
                  </a:cubicBezTo>
                  <a:cubicBezTo>
                    <a:pt x="153" y="109"/>
                    <a:pt x="154" y="109"/>
                    <a:pt x="155" y="109"/>
                  </a:cubicBezTo>
                  <a:cubicBezTo>
                    <a:pt x="154" y="109"/>
                    <a:pt x="154" y="110"/>
                    <a:pt x="154" y="110"/>
                  </a:cubicBezTo>
                  <a:cubicBezTo>
                    <a:pt x="152" y="112"/>
                    <a:pt x="150" y="114"/>
                    <a:pt x="148" y="115"/>
                  </a:cubicBezTo>
                  <a:cubicBezTo>
                    <a:pt x="147" y="116"/>
                    <a:pt x="145" y="117"/>
                    <a:pt x="144" y="118"/>
                  </a:cubicBezTo>
                  <a:cubicBezTo>
                    <a:pt x="144" y="118"/>
                    <a:pt x="144" y="118"/>
                    <a:pt x="144" y="118"/>
                  </a:cubicBezTo>
                  <a:cubicBezTo>
                    <a:pt x="147" y="116"/>
                    <a:pt x="150" y="113"/>
                    <a:pt x="152" y="111"/>
                  </a:cubicBezTo>
                  <a:close/>
                  <a:moveTo>
                    <a:pt x="148" y="119"/>
                  </a:moveTo>
                  <a:cubicBezTo>
                    <a:pt x="148" y="119"/>
                    <a:pt x="149" y="119"/>
                    <a:pt x="149" y="118"/>
                  </a:cubicBezTo>
                  <a:cubicBezTo>
                    <a:pt x="148" y="120"/>
                    <a:pt x="146" y="122"/>
                    <a:pt x="145" y="123"/>
                  </a:cubicBezTo>
                  <a:cubicBezTo>
                    <a:pt x="144" y="124"/>
                    <a:pt x="143" y="124"/>
                    <a:pt x="142" y="125"/>
                  </a:cubicBezTo>
                  <a:cubicBezTo>
                    <a:pt x="144" y="123"/>
                    <a:pt x="146" y="121"/>
                    <a:pt x="148" y="119"/>
                  </a:cubicBezTo>
                  <a:close/>
                  <a:moveTo>
                    <a:pt x="138" y="119"/>
                  </a:moveTo>
                  <a:cubicBezTo>
                    <a:pt x="136" y="120"/>
                    <a:pt x="133" y="121"/>
                    <a:pt x="130" y="122"/>
                  </a:cubicBezTo>
                  <a:cubicBezTo>
                    <a:pt x="131" y="121"/>
                    <a:pt x="132" y="121"/>
                    <a:pt x="132" y="120"/>
                  </a:cubicBezTo>
                  <a:cubicBezTo>
                    <a:pt x="134" y="119"/>
                    <a:pt x="135" y="118"/>
                    <a:pt x="136" y="118"/>
                  </a:cubicBezTo>
                  <a:cubicBezTo>
                    <a:pt x="139" y="116"/>
                    <a:pt x="141" y="115"/>
                    <a:pt x="144" y="114"/>
                  </a:cubicBezTo>
                  <a:cubicBezTo>
                    <a:pt x="142" y="116"/>
                    <a:pt x="140" y="118"/>
                    <a:pt x="138" y="119"/>
                  </a:cubicBezTo>
                  <a:close/>
                  <a:moveTo>
                    <a:pt x="126" y="116"/>
                  </a:moveTo>
                  <a:cubicBezTo>
                    <a:pt x="130" y="112"/>
                    <a:pt x="133" y="109"/>
                    <a:pt x="136" y="106"/>
                  </a:cubicBezTo>
                  <a:cubicBezTo>
                    <a:pt x="139" y="104"/>
                    <a:pt x="142" y="102"/>
                    <a:pt x="145" y="101"/>
                  </a:cubicBezTo>
                  <a:cubicBezTo>
                    <a:pt x="141" y="104"/>
                    <a:pt x="138" y="107"/>
                    <a:pt x="134" y="110"/>
                  </a:cubicBezTo>
                  <a:cubicBezTo>
                    <a:pt x="132" y="112"/>
                    <a:pt x="129" y="114"/>
                    <a:pt x="126" y="116"/>
                  </a:cubicBezTo>
                  <a:close/>
                  <a:moveTo>
                    <a:pt x="131" y="116"/>
                  </a:moveTo>
                  <a:cubicBezTo>
                    <a:pt x="129" y="117"/>
                    <a:pt x="128" y="118"/>
                    <a:pt x="127" y="120"/>
                  </a:cubicBezTo>
                  <a:cubicBezTo>
                    <a:pt x="127" y="120"/>
                    <a:pt x="127" y="120"/>
                    <a:pt x="126" y="120"/>
                  </a:cubicBezTo>
                  <a:cubicBezTo>
                    <a:pt x="125" y="121"/>
                    <a:pt x="124" y="122"/>
                    <a:pt x="122" y="123"/>
                  </a:cubicBezTo>
                  <a:cubicBezTo>
                    <a:pt x="125" y="121"/>
                    <a:pt x="128" y="118"/>
                    <a:pt x="131" y="116"/>
                  </a:cubicBezTo>
                  <a:close/>
                  <a:moveTo>
                    <a:pt x="124" y="126"/>
                  </a:moveTo>
                  <a:cubicBezTo>
                    <a:pt x="124" y="126"/>
                    <a:pt x="124" y="126"/>
                    <a:pt x="124" y="126"/>
                  </a:cubicBezTo>
                  <a:cubicBezTo>
                    <a:pt x="122" y="129"/>
                    <a:pt x="120" y="132"/>
                    <a:pt x="117" y="135"/>
                  </a:cubicBezTo>
                  <a:cubicBezTo>
                    <a:pt x="119" y="132"/>
                    <a:pt x="122" y="129"/>
                    <a:pt x="124" y="126"/>
                  </a:cubicBezTo>
                  <a:close/>
                  <a:moveTo>
                    <a:pt x="113" y="117"/>
                  </a:moveTo>
                  <a:cubicBezTo>
                    <a:pt x="113" y="117"/>
                    <a:pt x="112" y="117"/>
                    <a:pt x="112" y="117"/>
                  </a:cubicBezTo>
                  <a:cubicBezTo>
                    <a:pt x="112" y="118"/>
                    <a:pt x="111" y="119"/>
                    <a:pt x="110" y="120"/>
                  </a:cubicBezTo>
                  <a:cubicBezTo>
                    <a:pt x="110" y="120"/>
                    <a:pt x="109" y="120"/>
                    <a:pt x="109" y="120"/>
                  </a:cubicBezTo>
                  <a:cubicBezTo>
                    <a:pt x="110" y="119"/>
                    <a:pt x="111" y="118"/>
                    <a:pt x="113" y="117"/>
                  </a:cubicBezTo>
                  <a:close/>
                  <a:moveTo>
                    <a:pt x="107" y="119"/>
                  </a:moveTo>
                  <a:cubicBezTo>
                    <a:pt x="107" y="119"/>
                    <a:pt x="106" y="119"/>
                    <a:pt x="106" y="119"/>
                  </a:cubicBezTo>
                  <a:cubicBezTo>
                    <a:pt x="107" y="118"/>
                    <a:pt x="107" y="117"/>
                    <a:pt x="108" y="117"/>
                  </a:cubicBezTo>
                  <a:cubicBezTo>
                    <a:pt x="109" y="116"/>
                    <a:pt x="110" y="115"/>
                    <a:pt x="111" y="115"/>
                  </a:cubicBezTo>
                  <a:cubicBezTo>
                    <a:pt x="110" y="116"/>
                    <a:pt x="108" y="118"/>
                    <a:pt x="107" y="119"/>
                  </a:cubicBezTo>
                  <a:close/>
                  <a:moveTo>
                    <a:pt x="112" y="125"/>
                  </a:moveTo>
                  <a:cubicBezTo>
                    <a:pt x="113" y="125"/>
                    <a:pt x="114" y="124"/>
                    <a:pt x="115" y="123"/>
                  </a:cubicBezTo>
                  <a:cubicBezTo>
                    <a:pt x="115" y="123"/>
                    <a:pt x="115" y="123"/>
                    <a:pt x="115" y="123"/>
                  </a:cubicBezTo>
                  <a:cubicBezTo>
                    <a:pt x="114" y="124"/>
                    <a:pt x="114" y="125"/>
                    <a:pt x="113" y="126"/>
                  </a:cubicBezTo>
                  <a:cubicBezTo>
                    <a:pt x="111" y="127"/>
                    <a:pt x="110" y="128"/>
                    <a:pt x="109" y="129"/>
                  </a:cubicBezTo>
                  <a:cubicBezTo>
                    <a:pt x="110" y="128"/>
                    <a:pt x="111" y="127"/>
                    <a:pt x="112" y="125"/>
                  </a:cubicBezTo>
                  <a:close/>
                  <a:moveTo>
                    <a:pt x="104" y="117"/>
                  </a:moveTo>
                  <a:cubicBezTo>
                    <a:pt x="103" y="117"/>
                    <a:pt x="102" y="117"/>
                    <a:pt x="102" y="118"/>
                  </a:cubicBezTo>
                  <a:cubicBezTo>
                    <a:pt x="101" y="118"/>
                    <a:pt x="101" y="118"/>
                    <a:pt x="101" y="118"/>
                  </a:cubicBezTo>
                  <a:cubicBezTo>
                    <a:pt x="105" y="114"/>
                    <a:pt x="109" y="110"/>
                    <a:pt x="113" y="106"/>
                  </a:cubicBezTo>
                  <a:cubicBezTo>
                    <a:pt x="113" y="106"/>
                    <a:pt x="114" y="106"/>
                    <a:pt x="114" y="105"/>
                  </a:cubicBezTo>
                  <a:cubicBezTo>
                    <a:pt x="111" y="109"/>
                    <a:pt x="107" y="113"/>
                    <a:pt x="104" y="117"/>
                  </a:cubicBezTo>
                  <a:close/>
                  <a:moveTo>
                    <a:pt x="99" y="129"/>
                  </a:moveTo>
                  <a:cubicBezTo>
                    <a:pt x="99" y="128"/>
                    <a:pt x="100" y="128"/>
                    <a:pt x="100" y="127"/>
                  </a:cubicBezTo>
                  <a:cubicBezTo>
                    <a:pt x="100" y="129"/>
                    <a:pt x="99" y="130"/>
                    <a:pt x="98" y="131"/>
                  </a:cubicBezTo>
                  <a:cubicBezTo>
                    <a:pt x="97" y="132"/>
                    <a:pt x="96" y="133"/>
                    <a:pt x="95" y="135"/>
                  </a:cubicBezTo>
                  <a:cubicBezTo>
                    <a:pt x="94" y="135"/>
                    <a:pt x="94" y="134"/>
                    <a:pt x="93" y="134"/>
                  </a:cubicBezTo>
                  <a:cubicBezTo>
                    <a:pt x="95" y="132"/>
                    <a:pt x="97" y="130"/>
                    <a:pt x="99" y="129"/>
                  </a:cubicBezTo>
                  <a:close/>
                  <a:moveTo>
                    <a:pt x="103" y="132"/>
                  </a:moveTo>
                  <a:cubicBezTo>
                    <a:pt x="103" y="132"/>
                    <a:pt x="104" y="131"/>
                    <a:pt x="104" y="131"/>
                  </a:cubicBezTo>
                  <a:cubicBezTo>
                    <a:pt x="103" y="132"/>
                    <a:pt x="102" y="133"/>
                    <a:pt x="101" y="135"/>
                  </a:cubicBezTo>
                  <a:cubicBezTo>
                    <a:pt x="100" y="135"/>
                    <a:pt x="100" y="135"/>
                    <a:pt x="100" y="135"/>
                  </a:cubicBezTo>
                  <a:cubicBezTo>
                    <a:pt x="101" y="134"/>
                    <a:pt x="102" y="133"/>
                    <a:pt x="103" y="132"/>
                  </a:cubicBezTo>
                  <a:close/>
                  <a:moveTo>
                    <a:pt x="103" y="126"/>
                  </a:moveTo>
                  <a:cubicBezTo>
                    <a:pt x="104" y="125"/>
                    <a:pt x="105" y="124"/>
                    <a:pt x="106" y="123"/>
                  </a:cubicBezTo>
                  <a:cubicBezTo>
                    <a:pt x="106" y="122"/>
                    <a:pt x="107" y="121"/>
                    <a:pt x="108" y="121"/>
                  </a:cubicBezTo>
                  <a:cubicBezTo>
                    <a:pt x="108" y="121"/>
                    <a:pt x="109" y="121"/>
                    <a:pt x="109" y="121"/>
                  </a:cubicBezTo>
                  <a:cubicBezTo>
                    <a:pt x="107" y="123"/>
                    <a:pt x="105" y="124"/>
                    <a:pt x="103" y="126"/>
                  </a:cubicBezTo>
                  <a:close/>
                  <a:moveTo>
                    <a:pt x="110" y="141"/>
                  </a:moveTo>
                  <a:cubicBezTo>
                    <a:pt x="107" y="143"/>
                    <a:pt x="104" y="145"/>
                    <a:pt x="102" y="146"/>
                  </a:cubicBezTo>
                  <a:cubicBezTo>
                    <a:pt x="104" y="144"/>
                    <a:pt x="106" y="143"/>
                    <a:pt x="108" y="141"/>
                  </a:cubicBezTo>
                  <a:cubicBezTo>
                    <a:pt x="108" y="141"/>
                    <a:pt x="109" y="141"/>
                    <a:pt x="110" y="141"/>
                  </a:cubicBezTo>
                  <a:close/>
                  <a:moveTo>
                    <a:pt x="109" y="139"/>
                  </a:moveTo>
                  <a:cubicBezTo>
                    <a:pt x="112" y="137"/>
                    <a:pt x="114" y="134"/>
                    <a:pt x="117" y="132"/>
                  </a:cubicBezTo>
                  <a:cubicBezTo>
                    <a:pt x="117" y="132"/>
                    <a:pt x="117" y="131"/>
                    <a:pt x="118" y="131"/>
                  </a:cubicBezTo>
                  <a:cubicBezTo>
                    <a:pt x="115" y="134"/>
                    <a:pt x="113" y="137"/>
                    <a:pt x="111" y="140"/>
                  </a:cubicBezTo>
                  <a:cubicBezTo>
                    <a:pt x="111" y="140"/>
                    <a:pt x="111" y="140"/>
                    <a:pt x="111" y="140"/>
                  </a:cubicBezTo>
                  <a:cubicBezTo>
                    <a:pt x="111" y="140"/>
                    <a:pt x="110" y="139"/>
                    <a:pt x="109" y="139"/>
                  </a:cubicBezTo>
                  <a:close/>
                  <a:moveTo>
                    <a:pt x="116" y="122"/>
                  </a:moveTo>
                  <a:cubicBezTo>
                    <a:pt x="117" y="121"/>
                    <a:pt x="119" y="120"/>
                    <a:pt x="120" y="119"/>
                  </a:cubicBezTo>
                  <a:cubicBezTo>
                    <a:pt x="119" y="120"/>
                    <a:pt x="118" y="121"/>
                    <a:pt x="116" y="122"/>
                  </a:cubicBezTo>
                  <a:close/>
                  <a:moveTo>
                    <a:pt x="116" y="145"/>
                  </a:moveTo>
                  <a:cubicBezTo>
                    <a:pt x="116" y="144"/>
                    <a:pt x="117" y="144"/>
                    <a:pt x="118" y="143"/>
                  </a:cubicBezTo>
                  <a:cubicBezTo>
                    <a:pt x="118" y="144"/>
                    <a:pt x="118" y="144"/>
                    <a:pt x="118" y="144"/>
                  </a:cubicBezTo>
                  <a:cubicBezTo>
                    <a:pt x="118" y="144"/>
                    <a:pt x="118" y="144"/>
                    <a:pt x="118" y="144"/>
                  </a:cubicBezTo>
                  <a:cubicBezTo>
                    <a:pt x="118" y="144"/>
                    <a:pt x="118" y="144"/>
                    <a:pt x="117" y="145"/>
                  </a:cubicBezTo>
                  <a:cubicBezTo>
                    <a:pt x="116" y="145"/>
                    <a:pt x="115" y="146"/>
                    <a:pt x="114" y="146"/>
                  </a:cubicBezTo>
                  <a:cubicBezTo>
                    <a:pt x="115" y="146"/>
                    <a:pt x="115" y="145"/>
                    <a:pt x="116" y="145"/>
                  </a:cubicBezTo>
                  <a:close/>
                  <a:moveTo>
                    <a:pt x="122" y="144"/>
                  </a:moveTo>
                  <a:cubicBezTo>
                    <a:pt x="122" y="145"/>
                    <a:pt x="122" y="145"/>
                    <a:pt x="122" y="145"/>
                  </a:cubicBezTo>
                  <a:cubicBezTo>
                    <a:pt x="121" y="146"/>
                    <a:pt x="120" y="147"/>
                    <a:pt x="119" y="148"/>
                  </a:cubicBezTo>
                  <a:cubicBezTo>
                    <a:pt x="119" y="148"/>
                    <a:pt x="119" y="148"/>
                    <a:pt x="118" y="148"/>
                  </a:cubicBezTo>
                  <a:cubicBezTo>
                    <a:pt x="119" y="147"/>
                    <a:pt x="120" y="146"/>
                    <a:pt x="122" y="144"/>
                  </a:cubicBezTo>
                  <a:close/>
                  <a:moveTo>
                    <a:pt x="120" y="140"/>
                  </a:moveTo>
                  <a:cubicBezTo>
                    <a:pt x="120" y="139"/>
                    <a:pt x="121" y="139"/>
                    <a:pt x="122" y="138"/>
                  </a:cubicBezTo>
                  <a:cubicBezTo>
                    <a:pt x="125" y="137"/>
                    <a:pt x="128" y="135"/>
                    <a:pt x="131" y="133"/>
                  </a:cubicBezTo>
                  <a:cubicBezTo>
                    <a:pt x="130" y="134"/>
                    <a:pt x="128" y="135"/>
                    <a:pt x="127" y="136"/>
                  </a:cubicBezTo>
                  <a:cubicBezTo>
                    <a:pt x="125" y="137"/>
                    <a:pt x="122" y="139"/>
                    <a:pt x="120" y="140"/>
                  </a:cubicBezTo>
                  <a:close/>
                  <a:moveTo>
                    <a:pt x="129" y="143"/>
                  </a:moveTo>
                  <a:cubicBezTo>
                    <a:pt x="129" y="143"/>
                    <a:pt x="128" y="143"/>
                    <a:pt x="128" y="143"/>
                  </a:cubicBezTo>
                  <a:cubicBezTo>
                    <a:pt x="128" y="144"/>
                    <a:pt x="127" y="144"/>
                    <a:pt x="127" y="144"/>
                  </a:cubicBezTo>
                  <a:cubicBezTo>
                    <a:pt x="127" y="144"/>
                    <a:pt x="127" y="144"/>
                    <a:pt x="127" y="144"/>
                  </a:cubicBezTo>
                  <a:cubicBezTo>
                    <a:pt x="127" y="143"/>
                    <a:pt x="128" y="143"/>
                    <a:pt x="128" y="142"/>
                  </a:cubicBezTo>
                  <a:cubicBezTo>
                    <a:pt x="129" y="141"/>
                    <a:pt x="130" y="140"/>
                    <a:pt x="131" y="140"/>
                  </a:cubicBezTo>
                  <a:cubicBezTo>
                    <a:pt x="130" y="140"/>
                    <a:pt x="129" y="141"/>
                    <a:pt x="129" y="142"/>
                  </a:cubicBezTo>
                  <a:cubicBezTo>
                    <a:pt x="129" y="142"/>
                    <a:pt x="129" y="142"/>
                    <a:pt x="129" y="143"/>
                  </a:cubicBezTo>
                  <a:close/>
                  <a:moveTo>
                    <a:pt x="129" y="146"/>
                  </a:moveTo>
                  <a:cubicBezTo>
                    <a:pt x="129" y="146"/>
                    <a:pt x="129" y="146"/>
                    <a:pt x="130" y="146"/>
                  </a:cubicBezTo>
                  <a:cubicBezTo>
                    <a:pt x="129" y="147"/>
                    <a:pt x="129" y="148"/>
                    <a:pt x="128" y="148"/>
                  </a:cubicBezTo>
                  <a:cubicBezTo>
                    <a:pt x="127" y="149"/>
                    <a:pt x="126" y="149"/>
                    <a:pt x="125" y="150"/>
                  </a:cubicBezTo>
                  <a:cubicBezTo>
                    <a:pt x="126" y="149"/>
                    <a:pt x="128" y="148"/>
                    <a:pt x="129" y="146"/>
                  </a:cubicBezTo>
                  <a:close/>
                  <a:moveTo>
                    <a:pt x="134" y="157"/>
                  </a:moveTo>
                  <a:cubicBezTo>
                    <a:pt x="135" y="156"/>
                    <a:pt x="136" y="156"/>
                    <a:pt x="136" y="156"/>
                  </a:cubicBezTo>
                  <a:cubicBezTo>
                    <a:pt x="134" y="157"/>
                    <a:pt x="133" y="159"/>
                    <a:pt x="131" y="160"/>
                  </a:cubicBezTo>
                  <a:cubicBezTo>
                    <a:pt x="132" y="159"/>
                    <a:pt x="133" y="158"/>
                    <a:pt x="134" y="157"/>
                  </a:cubicBezTo>
                  <a:close/>
                  <a:moveTo>
                    <a:pt x="133" y="167"/>
                  </a:moveTo>
                  <a:cubicBezTo>
                    <a:pt x="135" y="165"/>
                    <a:pt x="138" y="163"/>
                    <a:pt x="140" y="162"/>
                  </a:cubicBezTo>
                  <a:cubicBezTo>
                    <a:pt x="139" y="163"/>
                    <a:pt x="138" y="164"/>
                    <a:pt x="137" y="165"/>
                  </a:cubicBezTo>
                  <a:cubicBezTo>
                    <a:pt x="136" y="165"/>
                    <a:pt x="135" y="166"/>
                    <a:pt x="134" y="166"/>
                  </a:cubicBezTo>
                  <a:cubicBezTo>
                    <a:pt x="134" y="167"/>
                    <a:pt x="133" y="167"/>
                    <a:pt x="133" y="167"/>
                  </a:cubicBezTo>
                  <a:cubicBezTo>
                    <a:pt x="133" y="167"/>
                    <a:pt x="133" y="167"/>
                    <a:pt x="133" y="167"/>
                  </a:cubicBezTo>
                  <a:close/>
                  <a:moveTo>
                    <a:pt x="138" y="160"/>
                  </a:moveTo>
                  <a:cubicBezTo>
                    <a:pt x="137" y="160"/>
                    <a:pt x="137" y="161"/>
                    <a:pt x="137" y="161"/>
                  </a:cubicBezTo>
                  <a:cubicBezTo>
                    <a:pt x="137" y="160"/>
                    <a:pt x="137" y="160"/>
                    <a:pt x="137" y="160"/>
                  </a:cubicBezTo>
                  <a:cubicBezTo>
                    <a:pt x="137" y="160"/>
                    <a:pt x="137" y="160"/>
                    <a:pt x="137" y="160"/>
                  </a:cubicBezTo>
                  <a:cubicBezTo>
                    <a:pt x="139" y="159"/>
                    <a:pt x="140" y="158"/>
                    <a:pt x="142" y="157"/>
                  </a:cubicBezTo>
                  <a:cubicBezTo>
                    <a:pt x="142" y="157"/>
                    <a:pt x="142" y="158"/>
                    <a:pt x="142" y="158"/>
                  </a:cubicBezTo>
                  <a:cubicBezTo>
                    <a:pt x="140" y="159"/>
                    <a:pt x="139" y="160"/>
                    <a:pt x="138" y="160"/>
                  </a:cubicBezTo>
                  <a:close/>
                  <a:moveTo>
                    <a:pt x="143" y="160"/>
                  </a:moveTo>
                  <a:cubicBezTo>
                    <a:pt x="145" y="159"/>
                    <a:pt x="148" y="158"/>
                    <a:pt x="150" y="157"/>
                  </a:cubicBezTo>
                  <a:cubicBezTo>
                    <a:pt x="149" y="158"/>
                    <a:pt x="148" y="159"/>
                    <a:pt x="147" y="160"/>
                  </a:cubicBezTo>
                  <a:cubicBezTo>
                    <a:pt x="145" y="161"/>
                    <a:pt x="143" y="162"/>
                    <a:pt x="141" y="163"/>
                  </a:cubicBezTo>
                  <a:cubicBezTo>
                    <a:pt x="142" y="162"/>
                    <a:pt x="142" y="161"/>
                    <a:pt x="143" y="160"/>
                  </a:cubicBezTo>
                  <a:close/>
                  <a:moveTo>
                    <a:pt x="147" y="162"/>
                  </a:moveTo>
                  <a:cubicBezTo>
                    <a:pt x="148" y="161"/>
                    <a:pt x="149" y="161"/>
                    <a:pt x="150" y="160"/>
                  </a:cubicBezTo>
                  <a:cubicBezTo>
                    <a:pt x="150" y="161"/>
                    <a:pt x="149" y="161"/>
                    <a:pt x="149" y="162"/>
                  </a:cubicBezTo>
                  <a:cubicBezTo>
                    <a:pt x="148" y="162"/>
                    <a:pt x="147" y="162"/>
                    <a:pt x="146" y="163"/>
                  </a:cubicBezTo>
                  <a:cubicBezTo>
                    <a:pt x="146" y="162"/>
                    <a:pt x="147" y="162"/>
                    <a:pt x="147" y="162"/>
                  </a:cubicBezTo>
                  <a:close/>
                  <a:moveTo>
                    <a:pt x="150" y="163"/>
                  </a:moveTo>
                  <a:cubicBezTo>
                    <a:pt x="150" y="163"/>
                    <a:pt x="151" y="163"/>
                    <a:pt x="152" y="162"/>
                  </a:cubicBezTo>
                  <a:cubicBezTo>
                    <a:pt x="150" y="164"/>
                    <a:pt x="148" y="166"/>
                    <a:pt x="146" y="168"/>
                  </a:cubicBezTo>
                  <a:cubicBezTo>
                    <a:pt x="147" y="166"/>
                    <a:pt x="148" y="165"/>
                    <a:pt x="150" y="163"/>
                  </a:cubicBezTo>
                  <a:close/>
                  <a:moveTo>
                    <a:pt x="146" y="157"/>
                  </a:moveTo>
                  <a:cubicBezTo>
                    <a:pt x="146" y="157"/>
                    <a:pt x="146" y="157"/>
                    <a:pt x="146" y="157"/>
                  </a:cubicBezTo>
                  <a:cubicBezTo>
                    <a:pt x="147" y="156"/>
                    <a:pt x="149" y="155"/>
                    <a:pt x="150" y="153"/>
                  </a:cubicBezTo>
                  <a:cubicBezTo>
                    <a:pt x="152" y="153"/>
                    <a:pt x="153" y="152"/>
                    <a:pt x="155" y="151"/>
                  </a:cubicBezTo>
                  <a:cubicBezTo>
                    <a:pt x="155" y="151"/>
                    <a:pt x="155" y="151"/>
                    <a:pt x="156" y="151"/>
                  </a:cubicBezTo>
                  <a:cubicBezTo>
                    <a:pt x="156" y="152"/>
                    <a:pt x="155" y="152"/>
                    <a:pt x="155" y="152"/>
                  </a:cubicBezTo>
                  <a:cubicBezTo>
                    <a:pt x="152" y="154"/>
                    <a:pt x="149" y="156"/>
                    <a:pt x="146" y="157"/>
                  </a:cubicBezTo>
                  <a:close/>
                  <a:moveTo>
                    <a:pt x="154" y="158"/>
                  </a:moveTo>
                  <a:cubicBezTo>
                    <a:pt x="155" y="158"/>
                    <a:pt x="156" y="157"/>
                    <a:pt x="157" y="157"/>
                  </a:cubicBezTo>
                  <a:cubicBezTo>
                    <a:pt x="157" y="157"/>
                    <a:pt x="156" y="158"/>
                    <a:pt x="155" y="159"/>
                  </a:cubicBezTo>
                  <a:cubicBezTo>
                    <a:pt x="154" y="159"/>
                    <a:pt x="153" y="160"/>
                    <a:pt x="152" y="160"/>
                  </a:cubicBezTo>
                  <a:cubicBezTo>
                    <a:pt x="153" y="160"/>
                    <a:pt x="153" y="159"/>
                    <a:pt x="154" y="158"/>
                  </a:cubicBezTo>
                  <a:close/>
                  <a:moveTo>
                    <a:pt x="157" y="155"/>
                  </a:moveTo>
                  <a:cubicBezTo>
                    <a:pt x="158" y="154"/>
                    <a:pt x="159" y="153"/>
                    <a:pt x="160" y="151"/>
                  </a:cubicBezTo>
                  <a:cubicBezTo>
                    <a:pt x="162" y="150"/>
                    <a:pt x="164" y="149"/>
                    <a:pt x="166" y="147"/>
                  </a:cubicBezTo>
                  <a:cubicBezTo>
                    <a:pt x="165" y="149"/>
                    <a:pt x="163" y="151"/>
                    <a:pt x="161" y="153"/>
                  </a:cubicBezTo>
                  <a:cubicBezTo>
                    <a:pt x="160" y="153"/>
                    <a:pt x="158" y="154"/>
                    <a:pt x="157" y="155"/>
                  </a:cubicBezTo>
                  <a:close/>
                  <a:moveTo>
                    <a:pt x="162" y="154"/>
                  </a:moveTo>
                  <a:cubicBezTo>
                    <a:pt x="164" y="154"/>
                    <a:pt x="165" y="153"/>
                    <a:pt x="167" y="152"/>
                  </a:cubicBezTo>
                  <a:cubicBezTo>
                    <a:pt x="167" y="153"/>
                    <a:pt x="167" y="153"/>
                    <a:pt x="167" y="153"/>
                  </a:cubicBezTo>
                  <a:cubicBezTo>
                    <a:pt x="165" y="154"/>
                    <a:pt x="164" y="155"/>
                    <a:pt x="163" y="156"/>
                  </a:cubicBezTo>
                  <a:cubicBezTo>
                    <a:pt x="162" y="156"/>
                    <a:pt x="161" y="157"/>
                    <a:pt x="160" y="157"/>
                  </a:cubicBezTo>
                  <a:cubicBezTo>
                    <a:pt x="161" y="156"/>
                    <a:pt x="162" y="155"/>
                    <a:pt x="162" y="154"/>
                  </a:cubicBezTo>
                  <a:close/>
                  <a:moveTo>
                    <a:pt x="164" y="159"/>
                  </a:moveTo>
                  <a:cubicBezTo>
                    <a:pt x="165" y="158"/>
                    <a:pt x="166" y="157"/>
                    <a:pt x="167" y="156"/>
                  </a:cubicBezTo>
                  <a:cubicBezTo>
                    <a:pt x="167" y="156"/>
                    <a:pt x="167" y="156"/>
                    <a:pt x="168" y="156"/>
                  </a:cubicBezTo>
                  <a:cubicBezTo>
                    <a:pt x="166" y="157"/>
                    <a:pt x="164" y="159"/>
                    <a:pt x="162" y="161"/>
                  </a:cubicBezTo>
                  <a:cubicBezTo>
                    <a:pt x="163" y="160"/>
                    <a:pt x="163" y="160"/>
                    <a:pt x="164" y="159"/>
                  </a:cubicBezTo>
                  <a:close/>
                  <a:moveTo>
                    <a:pt x="169" y="156"/>
                  </a:moveTo>
                  <a:cubicBezTo>
                    <a:pt x="168" y="158"/>
                    <a:pt x="166" y="160"/>
                    <a:pt x="165" y="162"/>
                  </a:cubicBezTo>
                  <a:cubicBezTo>
                    <a:pt x="164" y="162"/>
                    <a:pt x="163" y="162"/>
                    <a:pt x="163" y="163"/>
                  </a:cubicBezTo>
                  <a:cubicBezTo>
                    <a:pt x="165" y="161"/>
                    <a:pt x="167" y="159"/>
                    <a:pt x="169" y="156"/>
                  </a:cubicBezTo>
                  <a:close/>
                  <a:moveTo>
                    <a:pt x="166" y="151"/>
                  </a:moveTo>
                  <a:cubicBezTo>
                    <a:pt x="169" y="147"/>
                    <a:pt x="173" y="144"/>
                    <a:pt x="176" y="140"/>
                  </a:cubicBezTo>
                  <a:cubicBezTo>
                    <a:pt x="177" y="140"/>
                    <a:pt x="177" y="140"/>
                    <a:pt x="178" y="139"/>
                  </a:cubicBezTo>
                  <a:cubicBezTo>
                    <a:pt x="177" y="140"/>
                    <a:pt x="177" y="140"/>
                    <a:pt x="177" y="141"/>
                  </a:cubicBezTo>
                  <a:cubicBezTo>
                    <a:pt x="174" y="144"/>
                    <a:pt x="172" y="146"/>
                    <a:pt x="170" y="149"/>
                  </a:cubicBezTo>
                  <a:cubicBezTo>
                    <a:pt x="168" y="150"/>
                    <a:pt x="167" y="150"/>
                    <a:pt x="166" y="151"/>
                  </a:cubicBezTo>
                  <a:close/>
                  <a:moveTo>
                    <a:pt x="177" y="151"/>
                  </a:moveTo>
                  <a:cubicBezTo>
                    <a:pt x="175" y="153"/>
                    <a:pt x="174" y="155"/>
                    <a:pt x="172" y="157"/>
                  </a:cubicBezTo>
                  <a:cubicBezTo>
                    <a:pt x="172" y="157"/>
                    <a:pt x="171" y="157"/>
                    <a:pt x="171" y="158"/>
                  </a:cubicBezTo>
                  <a:cubicBezTo>
                    <a:pt x="173" y="156"/>
                    <a:pt x="174" y="154"/>
                    <a:pt x="175" y="152"/>
                  </a:cubicBezTo>
                  <a:cubicBezTo>
                    <a:pt x="176" y="152"/>
                    <a:pt x="177" y="151"/>
                    <a:pt x="177" y="151"/>
                  </a:cubicBezTo>
                  <a:close/>
                  <a:moveTo>
                    <a:pt x="186" y="127"/>
                  </a:moveTo>
                  <a:cubicBezTo>
                    <a:pt x="186" y="126"/>
                    <a:pt x="187" y="126"/>
                    <a:pt x="187" y="125"/>
                  </a:cubicBezTo>
                  <a:cubicBezTo>
                    <a:pt x="189" y="124"/>
                    <a:pt x="191" y="123"/>
                    <a:pt x="193" y="122"/>
                  </a:cubicBezTo>
                  <a:cubicBezTo>
                    <a:pt x="193" y="122"/>
                    <a:pt x="193" y="122"/>
                    <a:pt x="193" y="122"/>
                  </a:cubicBezTo>
                  <a:cubicBezTo>
                    <a:pt x="191" y="124"/>
                    <a:pt x="188" y="125"/>
                    <a:pt x="186" y="127"/>
                  </a:cubicBezTo>
                  <a:close/>
                  <a:moveTo>
                    <a:pt x="198" y="122"/>
                  </a:moveTo>
                  <a:cubicBezTo>
                    <a:pt x="198" y="123"/>
                    <a:pt x="197" y="124"/>
                    <a:pt x="196" y="124"/>
                  </a:cubicBezTo>
                  <a:cubicBezTo>
                    <a:pt x="195" y="125"/>
                    <a:pt x="194" y="126"/>
                    <a:pt x="192" y="127"/>
                  </a:cubicBezTo>
                  <a:cubicBezTo>
                    <a:pt x="194" y="125"/>
                    <a:pt x="196" y="123"/>
                    <a:pt x="198" y="122"/>
                  </a:cubicBezTo>
                  <a:close/>
                  <a:moveTo>
                    <a:pt x="203" y="120"/>
                  </a:moveTo>
                  <a:cubicBezTo>
                    <a:pt x="204" y="119"/>
                    <a:pt x="204" y="119"/>
                    <a:pt x="204" y="118"/>
                  </a:cubicBezTo>
                  <a:cubicBezTo>
                    <a:pt x="205" y="118"/>
                    <a:pt x="205" y="118"/>
                    <a:pt x="206" y="117"/>
                  </a:cubicBezTo>
                  <a:cubicBezTo>
                    <a:pt x="205" y="118"/>
                    <a:pt x="204" y="119"/>
                    <a:pt x="203" y="120"/>
                  </a:cubicBezTo>
                  <a:close/>
                  <a:moveTo>
                    <a:pt x="207" y="110"/>
                  </a:moveTo>
                  <a:cubicBezTo>
                    <a:pt x="207" y="110"/>
                    <a:pt x="206" y="110"/>
                    <a:pt x="206" y="110"/>
                  </a:cubicBezTo>
                  <a:cubicBezTo>
                    <a:pt x="204" y="112"/>
                    <a:pt x="201" y="113"/>
                    <a:pt x="199" y="114"/>
                  </a:cubicBezTo>
                  <a:cubicBezTo>
                    <a:pt x="198" y="115"/>
                    <a:pt x="197" y="115"/>
                    <a:pt x="197" y="115"/>
                  </a:cubicBezTo>
                  <a:cubicBezTo>
                    <a:pt x="199" y="114"/>
                    <a:pt x="200" y="113"/>
                    <a:pt x="202" y="112"/>
                  </a:cubicBezTo>
                  <a:cubicBezTo>
                    <a:pt x="204" y="111"/>
                    <a:pt x="206" y="110"/>
                    <a:pt x="208" y="109"/>
                  </a:cubicBezTo>
                  <a:cubicBezTo>
                    <a:pt x="208" y="109"/>
                    <a:pt x="207" y="110"/>
                    <a:pt x="207" y="110"/>
                  </a:cubicBezTo>
                  <a:close/>
                  <a:moveTo>
                    <a:pt x="195" y="112"/>
                  </a:moveTo>
                  <a:cubicBezTo>
                    <a:pt x="194" y="112"/>
                    <a:pt x="194" y="112"/>
                    <a:pt x="193" y="112"/>
                  </a:cubicBezTo>
                  <a:cubicBezTo>
                    <a:pt x="194" y="112"/>
                    <a:pt x="194" y="111"/>
                    <a:pt x="195" y="110"/>
                  </a:cubicBezTo>
                  <a:cubicBezTo>
                    <a:pt x="196" y="109"/>
                    <a:pt x="198" y="108"/>
                    <a:pt x="199" y="106"/>
                  </a:cubicBezTo>
                  <a:cubicBezTo>
                    <a:pt x="199" y="106"/>
                    <a:pt x="199" y="106"/>
                    <a:pt x="199" y="106"/>
                  </a:cubicBezTo>
                  <a:cubicBezTo>
                    <a:pt x="198" y="108"/>
                    <a:pt x="197" y="110"/>
                    <a:pt x="195" y="112"/>
                  </a:cubicBezTo>
                  <a:close/>
                  <a:moveTo>
                    <a:pt x="193" y="106"/>
                  </a:moveTo>
                  <a:cubicBezTo>
                    <a:pt x="194" y="106"/>
                    <a:pt x="195" y="105"/>
                    <a:pt x="196" y="104"/>
                  </a:cubicBezTo>
                  <a:cubicBezTo>
                    <a:pt x="196" y="105"/>
                    <a:pt x="196" y="105"/>
                    <a:pt x="195" y="106"/>
                  </a:cubicBezTo>
                  <a:cubicBezTo>
                    <a:pt x="195" y="106"/>
                    <a:pt x="194" y="106"/>
                    <a:pt x="193" y="106"/>
                  </a:cubicBezTo>
                  <a:close/>
                  <a:moveTo>
                    <a:pt x="196" y="97"/>
                  </a:moveTo>
                  <a:cubicBezTo>
                    <a:pt x="196" y="97"/>
                    <a:pt x="195" y="97"/>
                    <a:pt x="195" y="98"/>
                  </a:cubicBezTo>
                  <a:cubicBezTo>
                    <a:pt x="193" y="98"/>
                    <a:pt x="191" y="99"/>
                    <a:pt x="189" y="100"/>
                  </a:cubicBezTo>
                  <a:cubicBezTo>
                    <a:pt x="190" y="100"/>
                    <a:pt x="190" y="99"/>
                    <a:pt x="191" y="98"/>
                  </a:cubicBezTo>
                  <a:cubicBezTo>
                    <a:pt x="193" y="97"/>
                    <a:pt x="195" y="96"/>
                    <a:pt x="197" y="95"/>
                  </a:cubicBezTo>
                  <a:cubicBezTo>
                    <a:pt x="196" y="96"/>
                    <a:pt x="196" y="97"/>
                    <a:pt x="196" y="97"/>
                  </a:cubicBezTo>
                  <a:close/>
                  <a:moveTo>
                    <a:pt x="195" y="92"/>
                  </a:moveTo>
                  <a:cubicBezTo>
                    <a:pt x="192" y="94"/>
                    <a:pt x="189" y="95"/>
                    <a:pt x="187" y="97"/>
                  </a:cubicBezTo>
                  <a:cubicBezTo>
                    <a:pt x="187" y="96"/>
                    <a:pt x="188" y="96"/>
                    <a:pt x="189" y="95"/>
                  </a:cubicBezTo>
                  <a:cubicBezTo>
                    <a:pt x="191" y="94"/>
                    <a:pt x="193" y="93"/>
                    <a:pt x="196" y="92"/>
                  </a:cubicBezTo>
                  <a:cubicBezTo>
                    <a:pt x="196" y="92"/>
                    <a:pt x="195" y="92"/>
                    <a:pt x="195" y="92"/>
                  </a:cubicBezTo>
                  <a:close/>
                  <a:moveTo>
                    <a:pt x="190" y="89"/>
                  </a:moveTo>
                  <a:cubicBezTo>
                    <a:pt x="189" y="90"/>
                    <a:pt x="188" y="90"/>
                    <a:pt x="187" y="91"/>
                  </a:cubicBezTo>
                  <a:cubicBezTo>
                    <a:pt x="189" y="90"/>
                    <a:pt x="190" y="89"/>
                    <a:pt x="191" y="88"/>
                  </a:cubicBezTo>
                  <a:lnTo>
                    <a:pt x="190" y="89"/>
                  </a:lnTo>
                  <a:close/>
                  <a:moveTo>
                    <a:pt x="190" y="86"/>
                  </a:moveTo>
                  <a:cubicBezTo>
                    <a:pt x="189" y="87"/>
                    <a:pt x="187" y="87"/>
                    <a:pt x="186" y="88"/>
                  </a:cubicBezTo>
                  <a:cubicBezTo>
                    <a:pt x="187" y="87"/>
                    <a:pt x="187" y="86"/>
                    <a:pt x="188" y="86"/>
                  </a:cubicBezTo>
                  <a:cubicBezTo>
                    <a:pt x="190" y="84"/>
                    <a:pt x="193" y="83"/>
                    <a:pt x="195" y="82"/>
                  </a:cubicBezTo>
                  <a:cubicBezTo>
                    <a:pt x="195" y="82"/>
                    <a:pt x="195" y="82"/>
                    <a:pt x="195" y="82"/>
                  </a:cubicBezTo>
                  <a:cubicBezTo>
                    <a:pt x="193" y="84"/>
                    <a:pt x="192" y="85"/>
                    <a:pt x="190" y="86"/>
                  </a:cubicBezTo>
                  <a:close/>
                  <a:moveTo>
                    <a:pt x="195" y="86"/>
                  </a:moveTo>
                  <a:cubicBezTo>
                    <a:pt x="196" y="85"/>
                    <a:pt x="197" y="85"/>
                    <a:pt x="199" y="84"/>
                  </a:cubicBezTo>
                  <a:cubicBezTo>
                    <a:pt x="198" y="85"/>
                    <a:pt x="197" y="86"/>
                    <a:pt x="196" y="87"/>
                  </a:cubicBezTo>
                  <a:cubicBezTo>
                    <a:pt x="195" y="87"/>
                    <a:pt x="195" y="87"/>
                    <a:pt x="194" y="87"/>
                  </a:cubicBezTo>
                  <a:cubicBezTo>
                    <a:pt x="195" y="87"/>
                    <a:pt x="195" y="87"/>
                    <a:pt x="195" y="86"/>
                  </a:cubicBezTo>
                  <a:close/>
                  <a:moveTo>
                    <a:pt x="187" y="80"/>
                  </a:moveTo>
                  <a:cubicBezTo>
                    <a:pt x="185" y="81"/>
                    <a:pt x="182" y="82"/>
                    <a:pt x="179" y="83"/>
                  </a:cubicBezTo>
                  <a:cubicBezTo>
                    <a:pt x="179" y="82"/>
                    <a:pt x="179" y="82"/>
                    <a:pt x="179" y="82"/>
                  </a:cubicBezTo>
                  <a:cubicBezTo>
                    <a:pt x="182" y="81"/>
                    <a:pt x="184" y="80"/>
                    <a:pt x="187" y="79"/>
                  </a:cubicBezTo>
                  <a:cubicBezTo>
                    <a:pt x="189" y="78"/>
                    <a:pt x="191" y="77"/>
                    <a:pt x="192" y="76"/>
                  </a:cubicBezTo>
                  <a:cubicBezTo>
                    <a:pt x="191" y="78"/>
                    <a:pt x="189" y="79"/>
                    <a:pt x="187" y="80"/>
                  </a:cubicBezTo>
                  <a:close/>
                  <a:moveTo>
                    <a:pt x="179" y="85"/>
                  </a:moveTo>
                  <a:cubicBezTo>
                    <a:pt x="178" y="85"/>
                    <a:pt x="177" y="86"/>
                    <a:pt x="177" y="86"/>
                  </a:cubicBezTo>
                  <a:cubicBezTo>
                    <a:pt x="177" y="86"/>
                    <a:pt x="177" y="85"/>
                    <a:pt x="177" y="85"/>
                  </a:cubicBezTo>
                  <a:cubicBezTo>
                    <a:pt x="178" y="85"/>
                    <a:pt x="179" y="85"/>
                    <a:pt x="179" y="85"/>
                  </a:cubicBezTo>
                  <a:close/>
                  <a:moveTo>
                    <a:pt x="175" y="84"/>
                  </a:moveTo>
                  <a:cubicBezTo>
                    <a:pt x="174" y="84"/>
                    <a:pt x="172" y="84"/>
                    <a:pt x="171" y="85"/>
                  </a:cubicBezTo>
                  <a:cubicBezTo>
                    <a:pt x="171" y="84"/>
                    <a:pt x="172" y="84"/>
                    <a:pt x="173" y="83"/>
                  </a:cubicBezTo>
                  <a:cubicBezTo>
                    <a:pt x="174" y="83"/>
                    <a:pt x="175" y="83"/>
                    <a:pt x="177" y="82"/>
                  </a:cubicBezTo>
                  <a:cubicBezTo>
                    <a:pt x="176" y="83"/>
                    <a:pt x="176" y="83"/>
                    <a:pt x="175" y="84"/>
                  </a:cubicBezTo>
                  <a:close/>
                  <a:moveTo>
                    <a:pt x="172" y="81"/>
                  </a:moveTo>
                  <a:cubicBezTo>
                    <a:pt x="172" y="81"/>
                    <a:pt x="172" y="81"/>
                    <a:pt x="171" y="82"/>
                  </a:cubicBezTo>
                  <a:cubicBezTo>
                    <a:pt x="172" y="81"/>
                    <a:pt x="173" y="80"/>
                    <a:pt x="174" y="79"/>
                  </a:cubicBezTo>
                  <a:cubicBezTo>
                    <a:pt x="174" y="79"/>
                    <a:pt x="174" y="79"/>
                    <a:pt x="174" y="79"/>
                  </a:cubicBezTo>
                  <a:cubicBezTo>
                    <a:pt x="176" y="78"/>
                    <a:pt x="178" y="78"/>
                    <a:pt x="179" y="77"/>
                  </a:cubicBezTo>
                  <a:cubicBezTo>
                    <a:pt x="177" y="78"/>
                    <a:pt x="174" y="80"/>
                    <a:pt x="172" y="81"/>
                  </a:cubicBezTo>
                  <a:close/>
                  <a:moveTo>
                    <a:pt x="177" y="74"/>
                  </a:moveTo>
                  <a:cubicBezTo>
                    <a:pt x="175" y="75"/>
                    <a:pt x="173" y="76"/>
                    <a:pt x="171" y="77"/>
                  </a:cubicBezTo>
                  <a:cubicBezTo>
                    <a:pt x="171" y="76"/>
                    <a:pt x="170" y="76"/>
                    <a:pt x="170" y="76"/>
                  </a:cubicBezTo>
                  <a:cubicBezTo>
                    <a:pt x="171" y="75"/>
                    <a:pt x="172" y="75"/>
                    <a:pt x="173" y="74"/>
                  </a:cubicBezTo>
                  <a:cubicBezTo>
                    <a:pt x="176" y="73"/>
                    <a:pt x="178" y="72"/>
                    <a:pt x="180" y="72"/>
                  </a:cubicBezTo>
                  <a:cubicBezTo>
                    <a:pt x="179" y="73"/>
                    <a:pt x="178" y="73"/>
                    <a:pt x="177" y="74"/>
                  </a:cubicBezTo>
                  <a:close/>
                  <a:moveTo>
                    <a:pt x="172" y="86"/>
                  </a:moveTo>
                  <a:cubicBezTo>
                    <a:pt x="164" y="94"/>
                    <a:pt x="155" y="102"/>
                    <a:pt x="147" y="110"/>
                  </a:cubicBezTo>
                  <a:cubicBezTo>
                    <a:pt x="143" y="112"/>
                    <a:pt x="139" y="114"/>
                    <a:pt x="135" y="116"/>
                  </a:cubicBezTo>
                  <a:cubicBezTo>
                    <a:pt x="137" y="114"/>
                    <a:pt x="139" y="112"/>
                    <a:pt x="141" y="110"/>
                  </a:cubicBezTo>
                  <a:cubicBezTo>
                    <a:pt x="147" y="104"/>
                    <a:pt x="154" y="99"/>
                    <a:pt x="160" y="93"/>
                  </a:cubicBezTo>
                  <a:cubicBezTo>
                    <a:pt x="162" y="91"/>
                    <a:pt x="164" y="88"/>
                    <a:pt x="167" y="86"/>
                  </a:cubicBezTo>
                  <a:cubicBezTo>
                    <a:pt x="167" y="87"/>
                    <a:pt x="167" y="87"/>
                    <a:pt x="167" y="87"/>
                  </a:cubicBezTo>
                  <a:cubicBezTo>
                    <a:pt x="169" y="87"/>
                    <a:pt x="171" y="86"/>
                    <a:pt x="172" y="86"/>
                  </a:cubicBezTo>
                  <a:close/>
                  <a:moveTo>
                    <a:pt x="168" y="82"/>
                  </a:moveTo>
                  <a:cubicBezTo>
                    <a:pt x="167" y="82"/>
                    <a:pt x="167" y="83"/>
                    <a:pt x="167" y="83"/>
                  </a:cubicBezTo>
                  <a:cubicBezTo>
                    <a:pt x="160" y="90"/>
                    <a:pt x="152" y="97"/>
                    <a:pt x="145" y="104"/>
                  </a:cubicBezTo>
                  <a:cubicBezTo>
                    <a:pt x="152" y="97"/>
                    <a:pt x="160" y="89"/>
                    <a:pt x="167" y="81"/>
                  </a:cubicBezTo>
                  <a:cubicBezTo>
                    <a:pt x="168" y="81"/>
                    <a:pt x="168" y="81"/>
                    <a:pt x="169" y="81"/>
                  </a:cubicBezTo>
                  <a:cubicBezTo>
                    <a:pt x="168" y="81"/>
                    <a:pt x="168" y="81"/>
                    <a:pt x="168" y="82"/>
                  </a:cubicBezTo>
                  <a:close/>
                  <a:moveTo>
                    <a:pt x="167" y="72"/>
                  </a:moveTo>
                  <a:cubicBezTo>
                    <a:pt x="166" y="73"/>
                    <a:pt x="166" y="73"/>
                    <a:pt x="165" y="74"/>
                  </a:cubicBezTo>
                  <a:cubicBezTo>
                    <a:pt x="165" y="74"/>
                    <a:pt x="164" y="74"/>
                    <a:pt x="164" y="74"/>
                  </a:cubicBezTo>
                  <a:cubicBezTo>
                    <a:pt x="164" y="74"/>
                    <a:pt x="164" y="75"/>
                    <a:pt x="163" y="75"/>
                  </a:cubicBezTo>
                  <a:cubicBezTo>
                    <a:pt x="164" y="74"/>
                    <a:pt x="164" y="73"/>
                    <a:pt x="165" y="73"/>
                  </a:cubicBezTo>
                  <a:cubicBezTo>
                    <a:pt x="166" y="72"/>
                    <a:pt x="167" y="72"/>
                    <a:pt x="167" y="72"/>
                  </a:cubicBezTo>
                  <a:cubicBezTo>
                    <a:pt x="167" y="72"/>
                    <a:pt x="167" y="72"/>
                    <a:pt x="167" y="72"/>
                  </a:cubicBezTo>
                  <a:close/>
                  <a:moveTo>
                    <a:pt x="164" y="82"/>
                  </a:moveTo>
                  <a:cubicBezTo>
                    <a:pt x="159" y="87"/>
                    <a:pt x="155" y="91"/>
                    <a:pt x="150" y="96"/>
                  </a:cubicBezTo>
                  <a:cubicBezTo>
                    <a:pt x="150" y="96"/>
                    <a:pt x="150" y="96"/>
                    <a:pt x="150" y="96"/>
                  </a:cubicBezTo>
                  <a:cubicBezTo>
                    <a:pt x="147" y="97"/>
                    <a:pt x="145" y="99"/>
                    <a:pt x="142" y="100"/>
                  </a:cubicBezTo>
                  <a:cubicBezTo>
                    <a:pt x="146" y="97"/>
                    <a:pt x="149" y="93"/>
                    <a:pt x="152" y="90"/>
                  </a:cubicBezTo>
                  <a:cubicBezTo>
                    <a:pt x="155" y="87"/>
                    <a:pt x="159" y="85"/>
                    <a:pt x="163" y="82"/>
                  </a:cubicBezTo>
                  <a:cubicBezTo>
                    <a:pt x="163" y="82"/>
                    <a:pt x="163" y="82"/>
                    <a:pt x="164" y="82"/>
                  </a:cubicBezTo>
                  <a:close/>
                  <a:moveTo>
                    <a:pt x="159" y="78"/>
                  </a:moveTo>
                  <a:cubicBezTo>
                    <a:pt x="158" y="78"/>
                    <a:pt x="158" y="79"/>
                    <a:pt x="158" y="79"/>
                  </a:cubicBezTo>
                  <a:cubicBezTo>
                    <a:pt x="157" y="79"/>
                    <a:pt x="157" y="80"/>
                    <a:pt x="157" y="80"/>
                  </a:cubicBezTo>
                  <a:cubicBezTo>
                    <a:pt x="157" y="80"/>
                    <a:pt x="157" y="80"/>
                    <a:pt x="157" y="81"/>
                  </a:cubicBezTo>
                  <a:cubicBezTo>
                    <a:pt x="151" y="86"/>
                    <a:pt x="146" y="91"/>
                    <a:pt x="140" y="96"/>
                  </a:cubicBezTo>
                  <a:cubicBezTo>
                    <a:pt x="136" y="99"/>
                    <a:pt x="133" y="102"/>
                    <a:pt x="129" y="105"/>
                  </a:cubicBezTo>
                  <a:cubicBezTo>
                    <a:pt x="126" y="108"/>
                    <a:pt x="122" y="111"/>
                    <a:pt x="118" y="113"/>
                  </a:cubicBezTo>
                  <a:cubicBezTo>
                    <a:pt x="120" y="112"/>
                    <a:pt x="121" y="110"/>
                    <a:pt x="123" y="109"/>
                  </a:cubicBezTo>
                  <a:cubicBezTo>
                    <a:pt x="130" y="103"/>
                    <a:pt x="136" y="97"/>
                    <a:pt x="142" y="90"/>
                  </a:cubicBezTo>
                  <a:cubicBezTo>
                    <a:pt x="143" y="90"/>
                    <a:pt x="143" y="90"/>
                    <a:pt x="143" y="90"/>
                  </a:cubicBezTo>
                  <a:cubicBezTo>
                    <a:pt x="147" y="85"/>
                    <a:pt x="152" y="81"/>
                    <a:pt x="158" y="77"/>
                  </a:cubicBezTo>
                  <a:cubicBezTo>
                    <a:pt x="158" y="77"/>
                    <a:pt x="159" y="77"/>
                    <a:pt x="159" y="77"/>
                  </a:cubicBezTo>
                  <a:cubicBezTo>
                    <a:pt x="159" y="78"/>
                    <a:pt x="159" y="78"/>
                    <a:pt x="159" y="78"/>
                  </a:cubicBezTo>
                  <a:close/>
                  <a:moveTo>
                    <a:pt x="153" y="77"/>
                  </a:moveTo>
                  <a:cubicBezTo>
                    <a:pt x="153" y="77"/>
                    <a:pt x="153" y="77"/>
                    <a:pt x="153" y="77"/>
                  </a:cubicBezTo>
                  <a:cubicBezTo>
                    <a:pt x="149" y="81"/>
                    <a:pt x="145" y="84"/>
                    <a:pt x="141" y="87"/>
                  </a:cubicBezTo>
                  <a:cubicBezTo>
                    <a:pt x="142" y="85"/>
                    <a:pt x="143" y="84"/>
                    <a:pt x="144" y="83"/>
                  </a:cubicBezTo>
                  <a:cubicBezTo>
                    <a:pt x="144" y="82"/>
                    <a:pt x="144" y="82"/>
                    <a:pt x="143" y="82"/>
                  </a:cubicBezTo>
                  <a:cubicBezTo>
                    <a:pt x="142" y="82"/>
                    <a:pt x="141" y="82"/>
                    <a:pt x="140" y="82"/>
                  </a:cubicBezTo>
                  <a:cubicBezTo>
                    <a:pt x="142" y="79"/>
                    <a:pt x="145" y="77"/>
                    <a:pt x="148" y="74"/>
                  </a:cubicBezTo>
                  <a:cubicBezTo>
                    <a:pt x="148" y="75"/>
                    <a:pt x="149" y="75"/>
                    <a:pt x="149" y="75"/>
                  </a:cubicBezTo>
                  <a:cubicBezTo>
                    <a:pt x="151" y="75"/>
                    <a:pt x="152" y="75"/>
                    <a:pt x="154" y="75"/>
                  </a:cubicBezTo>
                  <a:cubicBezTo>
                    <a:pt x="154" y="75"/>
                    <a:pt x="153" y="75"/>
                    <a:pt x="153" y="76"/>
                  </a:cubicBezTo>
                  <a:cubicBezTo>
                    <a:pt x="152" y="76"/>
                    <a:pt x="152" y="77"/>
                    <a:pt x="153" y="77"/>
                  </a:cubicBezTo>
                  <a:close/>
                  <a:moveTo>
                    <a:pt x="138" y="78"/>
                  </a:moveTo>
                  <a:cubicBezTo>
                    <a:pt x="139" y="77"/>
                    <a:pt x="140" y="76"/>
                    <a:pt x="141" y="75"/>
                  </a:cubicBezTo>
                  <a:cubicBezTo>
                    <a:pt x="142" y="75"/>
                    <a:pt x="142" y="75"/>
                    <a:pt x="143" y="75"/>
                  </a:cubicBezTo>
                  <a:cubicBezTo>
                    <a:pt x="141" y="76"/>
                    <a:pt x="140" y="77"/>
                    <a:pt x="138" y="78"/>
                  </a:cubicBezTo>
                  <a:close/>
                  <a:moveTo>
                    <a:pt x="138" y="74"/>
                  </a:moveTo>
                  <a:cubicBezTo>
                    <a:pt x="137" y="74"/>
                    <a:pt x="137" y="74"/>
                    <a:pt x="136" y="74"/>
                  </a:cubicBezTo>
                  <a:cubicBezTo>
                    <a:pt x="138" y="73"/>
                    <a:pt x="140" y="72"/>
                    <a:pt x="142" y="70"/>
                  </a:cubicBezTo>
                  <a:cubicBezTo>
                    <a:pt x="141" y="72"/>
                    <a:pt x="139" y="73"/>
                    <a:pt x="138" y="74"/>
                  </a:cubicBezTo>
                  <a:close/>
                  <a:moveTo>
                    <a:pt x="139" y="76"/>
                  </a:moveTo>
                  <a:cubicBezTo>
                    <a:pt x="138" y="77"/>
                    <a:pt x="136" y="78"/>
                    <a:pt x="135" y="80"/>
                  </a:cubicBezTo>
                  <a:cubicBezTo>
                    <a:pt x="134" y="81"/>
                    <a:pt x="133" y="82"/>
                    <a:pt x="131" y="83"/>
                  </a:cubicBezTo>
                  <a:cubicBezTo>
                    <a:pt x="130" y="84"/>
                    <a:pt x="129" y="84"/>
                    <a:pt x="129" y="84"/>
                  </a:cubicBezTo>
                  <a:cubicBezTo>
                    <a:pt x="129" y="84"/>
                    <a:pt x="130" y="83"/>
                    <a:pt x="131" y="82"/>
                  </a:cubicBezTo>
                  <a:cubicBezTo>
                    <a:pt x="133" y="80"/>
                    <a:pt x="136" y="78"/>
                    <a:pt x="139" y="76"/>
                  </a:cubicBezTo>
                  <a:close/>
                  <a:moveTo>
                    <a:pt x="127" y="87"/>
                  </a:moveTo>
                  <a:cubicBezTo>
                    <a:pt x="125" y="89"/>
                    <a:pt x="122" y="91"/>
                    <a:pt x="120" y="92"/>
                  </a:cubicBezTo>
                  <a:cubicBezTo>
                    <a:pt x="121" y="91"/>
                    <a:pt x="123" y="90"/>
                    <a:pt x="124" y="88"/>
                  </a:cubicBezTo>
                  <a:cubicBezTo>
                    <a:pt x="125" y="88"/>
                    <a:pt x="126" y="87"/>
                    <a:pt x="127" y="87"/>
                  </a:cubicBezTo>
                  <a:close/>
                  <a:moveTo>
                    <a:pt x="127" y="78"/>
                  </a:moveTo>
                  <a:cubicBezTo>
                    <a:pt x="124" y="81"/>
                    <a:pt x="121" y="84"/>
                    <a:pt x="118" y="87"/>
                  </a:cubicBezTo>
                  <a:cubicBezTo>
                    <a:pt x="117" y="87"/>
                    <a:pt x="117" y="87"/>
                    <a:pt x="117" y="87"/>
                  </a:cubicBezTo>
                  <a:cubicBezTo>
                    <a:pt x="121" y="82"/>
                    <a:pt x="126" y="77"/>
                    <a:pt x="130" y="72"/>
                  </a:cubicBezTo>
                  <a:cubicBezTo>
                    <a:pt x="129" y="74"/>
                    <a:pt x="128" y="76"/>
                    <a:pt x="127" y="78"/>
                  </a:cubicBezTo>
                  <a:close/>
                  <a:moveTo>
                    <a:pt x="120" y="87"/>
                  </a:moveTo>
                  <a:cubicBezTo>
                    <a:pt x="118" y="88"/>
                    <a:pt x="117" y="90"/>
                    <a:pt x="115" y="92"/>
                  </a:cubicBezTo>
                  <a:cubicBezTo>
                    <a:pt x="114" y="92"/>
                    <a:pt x="114" y="93"/>
                    <a:pt x="113" y="93"/>
                  </a:cubicBezTo>
                  <a:cubicBezTo>
                    <a:pt x="114" y="92"/>
                    <a:pt x="115" y="91"/>
                    <a:pt x="116" y="90"/>
                  </a:cubicBezTo>
                  <a:cubicBezTo>
                    <a:pt x="117" y="89"/>
                    <a:pt x="119" y="88"/>
                    <a:pt x="120" y="87"/>
                  </a:cubicBezTo>
                  <a:close/>
                  <a:moveTo>
                    <a:pt x="128" y="89"/>
                  </a:moveTo>
                  <a:cubicBezTo>
                    <a:pt x="130" y="87"/>
                    <a:pt x="132" y="86"/>
                    <a:pt x="133" y="84"/>
                  </a:cubicBezTo>
                  <a:cubicBezTo>
                    <a:pt x="134" y="84"/>
                    <a:pt x="134" y="84"/>
                    <a:pt x="134" y="84"/>
                  </a:cubicBezTo>
                  <a:cubicBezTo>
                    <a:pt x="125" y="92"/>
                    <a:pt x="117" y="100"/>
                    <a:pt x="108" y="108"/>
                  </a:cubicBezTo>
                  <a:cubicBezTo>
                    <a:pt x="107" y="109"/>
                    <a:pt x="106" y="110"/>
                    <a:pt x="105" y="110"/>
                  </a:cubicBezTo>
                  <a:cubicBezTo>
                    <a:pt x="108" y="108"/>
                    <a:pt x="110" y="105"/>
                    <a:pt x="112" y="102"/>
                  </a:cubicBezTo>
                  <a:cubicBezTo>
                    <a:pt x="117" y="98"/>
                    <a:pt x="123" y="93"/>
                    <a:pt x="128" y="89"/>
                  </a:cubicBezTo>
                  <a:close/>
                  <a:moveTo>
                    <a:pt x="99" y="116"/>
                  </a:moveTo>
                  <a:cubicBezTo>
                    <a:pt x="98" y="116"/>
                    <a:pt x="98" y="116"/>
                    <a:pt x="97" y="117"/>
                  </a:cubicBezTo>
                  <a:cubicBezTo>
                    <a:pt x="97" y="117"/>
                    <a:pt x="96" y="117"/>
                    <a:pt x="95" y="116"/>
                  </a:cubicBezTo>
                  <a:cubicBezTo>
                    <a:pt x="96" y="115"/>
                    <a:pt x="97" y="113"/>
                    <a:pt x="98" y="112"/>
                  </a:cubicBezTo>
                  <a:cubicBezTo>
                    <a:pt x="101" y="110"/>
                    <a:pt x="104" y="108"/>
                    <a:pt x="107" y="106"/>
                  </a:cubicBezTo>
                  <a:cubicBezTo>
                    <a:pt x="104" y="109"/>
                    <a:pt x="102" y="112"/>
                    <a:pt x="99" y="116"/>
                  </a:cubicBezTo>
                  <a:close/>
                  <a:moveTo>
                    <a:pt x="99" y="107"/>
                  </a:moveTo>
                  <a:cubicBezTo>
                    <a:pt x="96" y="110"/>
                    <a:pt x="93" y="113"/>
                    <a:pt x="89" y="116"/>
                  </a:cubicBezTo>
                  <a:cubicBezTo>
                    <a:pt x="89" y="116"/>
                    <a:pt x="89" y="116"/>
                    <a:pt x="88" y="116"/>
                  </a:cubicBezTo>
                  <a:cubicBezTo>
                    <a:pt x="89" y="115"/>
                    <a:pt x="90" y="114"/>
                    <a:pt x="91" y="114"/>
                  </a:cubicBezTo>
                  <a:cubicBezTo>
                    <a:pt x="93" y="111"/>
                    <a:pt x="95" y="109"/>
                    <a:pt x="98" y="107"/>
                  </a:cubicBezTo>
                  <a:cubicBezTo>
                    <a:pt x="99" y="105"/>
                    <a:pt x="101" y="104"/>
                    <a:pt x="103" y="103"/>
                  </a:cubicBezTo>
                  <a:cubicBezTo>
                    <a:pt x="102" y="104"/>
                    <a:pt x="100" y="106"/>
                    <a:pt x="99" y="107"/>
                  </a:cubicBezTo>
                  <a:close/>
                  <a:moveTo>
                    <a:pt x="84" y="115"/>
                  </a:moveTo>
                  <a:cubicBezTo>
                    <a:pt x="83" y="116"/>
                    <a:pt x="83" y="116"/>
                    <a:pt x="82" y="116"/>
                  </a:cubicBezTo>
                  <a:cubicBezTo>
                    <a:pt x="84" y="113"/>
                    <a:pt x="87" y="110"/>
                    <a:pt x="89" y="107"/>
                  </a:cubicBezTo>
                  <a:cubicBezTo>
                    <a:pt x="87" y="110"/>
                    <a:pt x="85" y="112"/>
                    <a:pt x="84" y="115"/>
                  </a:cubicBezTo>
                  <a:close/>
                  <a:moveTo>
                    <a:pt x="56" y="130"/>
                  </a:moveTo>
                  <a:cubicBezTo>
                    <a:pt x="55" y="127"/>
                    <a:pt x="55" y="125"/>
                    <a:pt x="54" y="123"/>
                  </a:cubicBezTo>
                  <a:cubicBezTo>
                    <a:pt x="54" y="122"/>
                    <a:pt x="55" y="122"/>
                    <a:pt x="55" y="122"/>
                  </a:cubicBezTo>
                  <a:cubicBezTo>
                    <a:pt x="55" y="122"/>
                    <a:pt x="55" y="122"/>
                    <a:pt x="55" y="121"/>
                  </a:cubicBezTo>
                  <a:cubicBezTo>
                    <a:pt x="56" y="123"/>
                    <a:pt x="57" y="125"/>
                    <a:pt x="58" y="127"/>
                  </a:cubicBezTo>
                  <a:cubicBezTo>
                    <a:pt x="57" y="128"/>
                    <a:pt x="57" y="129"/>
                    <a:pt x="56" y="130"/>
                  </a:cubicBezTo>
                  <a:close/>
                  <a:moveTo>
                    <a:pt x="58" y="146"/>
                  </a:moveTo>
                  <a:cubicBezTo>
                    <a:pt x="58" y="145"/>
                    <a:pt x="58" y="145"/>
                    <a:pt x="59" y="145"/>
                  </a:cubicBezTo>
                  <a:cubicBezTo>
                    <a:pt x="59" y="145"/>
                    <a:pt x="59" y="145"/>
                    <a:pt x="59" y="146"/>
                  </a:cubicBezTo>
                  <a:cubicBezTo>
                    <a:pt x="58" y="146"/>
                    <a:pt x="58" y="147"/>
                    <a:pt x="58" y="148"/>
                  </a:cubicBezTo>
                  <a:cubicBezTo>
                    <a:pt x="57" y="148"/>
                    <a:pt x="57" y="147"/>
                    <a:pt x="57" y="147"/>
                  </a:cubicBezTo>
                  <a:cubicBezTo>
                    <a:pt x="57" y="146"/>
                    <a:pt x="58" y="146"/>
                    <a:pt x="58" y="146"/>
                  </a:cubicBezTo>
                  <a:close/>
                  <a:moveTo>
                    <a:pt x="56" y="142"/>
                  </a:moveTo>
                  <a:cubicBezTo>
                    <a:pt x="56" y="141"/>
                    <a:pt x="55" y="140"/>
                    <a:pt x="55" y="139"/>
                  </a:cubicBezTo>
                  <a:cubicBezTo>
                    <a:pt x="55" y="139"/>
                    <a:pt x="56" y="138"/>
                    <a:pt x="56" y="138"/>
                  </a:cubicBezTo>
                  <a:cubicBezTo>
                    <a:pt x="56" y="139"/>
                    <a:pt x="57" y="140"/>
                    <a:pt x="57" y="140"/>
                  </a:cubicBezTo>
                  <a:cubicBezTo>
                    <a:pt x="57" y="141"/>
                    <a:pt x="56" y="142"/>
                    <a:pt x="56" y="142"/>
                  </a:cubicBezTo>
                  <a:close/>
                  <a:moveTo>
                    <a:pt x="56" y="160"/>
                  </a:moveTo>
                  <a:cubicBezTo>
                    <a:pt x="56" y="161"/>
                    <a:pt x="56" y="161"/>
                    <a:pt x="56" y="161"/>
                  </a:cubicBezTo>
                  <a:cubicBezTo>
                    <a:pt x="56" y="162"/>
                    <a:pt x="55" y="162"/>
                    <a:pt x="55" y="162"/>
                  </a:cubicBezTo>
                  <a:cubicBezTo>
                    <a:pt x="55" y="162"/>
                    <a:pt x="55" y="161"/>
                    <a:pt x="55" y="161"/>
                  </a:cubicBezTo>
                  <a:cubicBezTo>
                    <a:pt x="55" y="161"/>
                    <a:pt x="56" y="161"/>
                    <a:pt x="56" y="160"/>
                  </a:cubicBezTo>
                  <a:close/>
                  <a:moveTo>
                    <a:pt x="55" y="103"/>
                  </a:moveTo>
                  <a:cubicBezTo>
                    <a:pt x="55" y="103"/>
                    <a:pt x="55" y="103"/>
                    <a:pt x="54" y="103"/>
                  </a:cubicBezTo>
                  <a:cubicBezTo>
                    <a:pt x="54" y="102"/>
                    <a:pt x="54" y="101"/>
                    <a:pt x="54" y="101"/>
                  </a:cubicBezTo>
                  <a:cubicBezTo>
                    <a:pt x="55" y="100"/>
                    <a:pt x="55" y="99"/>
                    <a:pt x="56" y="99"/>
                  </a:cubicBezTo>
                  <a:cubicBezTo>
                    <a:pt x="56" y="99"/>
                    <a:pt x="56" y="99"/>
                    <a:pt x="56" y="99"/>
                  </a:cubicBezTo>
                  <a:cubicBezTo>
                    <a:pt x="56" y="99"/>
                    <a:pt x="55" y="100"/>
                    <a:pt x="55" y="100"/>
                  </a:cubicBezTo>
                  <a:cubicBezTo>
                    <a:pt x="55" y="101"/>
                    <a:pt x="55" y="102"/>
                    <a:pt x="56" y="101"/>
                  </a:cubicBezTo>
                  <a:cubicBezTo>
                    <a:pt x="56" y="101"/>
                    <a:pt x="56" y="101"/>
                    <a:pt x="57" y="101"/>
                  </a:cubicBezTo>
                  <a:cubicBezTo>
                    <a:pt x="57" y="101"/>
                    <a:pt x="57" y="101"/>
                    <a:pt x="57" y="101"/>
                  </a:cubicBezTo>
                  <a:cubicBezTo>
                    <a:pt x="56" y="102"/>
                    <a:pt x="55" y="103"/>
                    <a:pt x="55" y="103"/>
                  </a:cubicBezTo>
                  <a:close/>
                  <a:moveTo>
                    <a:pt x="53" y="134"/>
                  </a:moveTo>
                  <a:cubicBezTo>
                    <a:pt x="53" y="131"/>
                    <a:pt x="52" y="129"/>
                    <a:pt x="51" y="127"/>
                  </a:cubicBezTo>
                  <a:cubicBezTo>
                    <a:pt x="51" y="127"/>
                    <a:pt x="51" y="126"/>
                    <a:pt x="52" y="126"/>
                  </a:cubicBezTo>
                  <a:cubicBezTo>
                    <a:pt x="52" y="128"/>
                    <a:pt x="53" y="130"/>
                    <a:pt x="54" y="132"/>
                  </a:cubicBezTo>
                  <a:cubicBezTo>
                    <a:pt x="54" y="133"/>
                    <a:pt x="54" y="133"/>
                    <a:pt x="53" y="134"/>
                  </a:cubicBezTo>
                  <a:close/>
                  <a:moveTo>
                    <a:pt x="53" y="146"/>
                  </a:moveTo>
                  <a:cubicBezTo>
                    <a:pt x="53" y="146"/>
                    <a:pt x="53" y="147"/>
                    <a:pt x="53" y="147"/>
                  </a:cubicBezTo>
                  <a:cubicBezTo>
                    <a:pt x="53" y="146"/>
                    <a:pt x="52" y="145"/>
                    <a:pt x="52" y="144"/>
                  </a:cubicBezTo>
                  <a:cubicBezTo>
                    <a:pt x="52" y="144"/>
                    <a:pt x="52" y="144"/>
                    <a:pt x="52" y="143"/>
                  </a:cubicBezTo>
                  <a:cubicBezTo>
                    <a:pt x="53" y="144"/>
                    <a:pt x="53" y="145"/>
                    <a:pt x="53" y="146"/>
                  </a:cubicBezTo>
                  <a:close/>
                  <a:moveTo>
                    <a:pt x="51" y="90"/>
                  </a:moveTo>
                  <a:cubicBezTo>
                    <a:pt x="51" y="90"/>
                    <a:pt x="51" y="91"/>
                    <a:pt x="50" y="91"/>
                  </a:cubicBezTo>
                  <a:cubicBezTo>
                    <a:pt x="50" y="92"/>
                    <a:pt x="49" y="92"/>
                    <a:pt x="49" y="92"/>
                  </a:cubicBezTo>
                  <a:cubicBezTo>
                    <a:pt x="50" y="92"/>
                    <a:pt x="50" y="91"/>
                    <a:pt x="51" y="90"/>
                  </a:cubicBezTo>
                  <a:close/>
                  <a:moveTo>
                    <a:pt x="50" y="88"/>
                  </a:moveTo>
                  <a:cubicBezTo>
                    <a:pt x="51" y="87"/>
                    <a:pt x="51" y="86"/>
                    <a:pt x="52" y="85"/>
                  </a:cubicBezTo>
                  <a:cubicBezTo>
                    <a:pt x="52" y="85"/>
                    <a:pt x="53" y="84"/>
                    <a:pt x="53" y="84"/>
                  </a:cubicBezTo>
                  <a:cubicBezTo>
                    <a:pt x="53" y="85"/>
                    <a:pt x="53" y="85"/>
                    <a:pt x="52" y="86"/>
                  </a:cubicBezTo>
                  <a:cubicBezTo>
                    <a:pt x="52" y="87"/>
                    <a:pt x="51" y="88"/>
                    <a:pt x="50" y="88"/>
                  </a:cubicBezTo>
                  <a:close/>
                  <a:moveTo>
                    <a:pt x="51" y="107"/>
                  </a:moveTo>
                  <a:cubicBezTo>
                    <a:pt x="50" y="108"/>
                    <a:pt x="48" y="109"/>
                    <a:pt x="47" y="109"/>
                  </a:cubicBezTo>
                  <a:cubicBezTo>
                    <a:pt x="47" y="109"/>
                    <a:pt x="47" y="109"/>
                    <a:pt x="47" y="109"/>
                  </a:cubicBezTo>
                  <a:cubicBezTo>
                    <a:pt x="48" y="108"/>
                    <a:pt x="49" y="106"/>
                    <a:pt x="50" y="105"/>
                  </a:cubicBezTo>
                  <a:cubicBezTo>
                    <a:pt x="50" y="106"/>
                    <a:pt x="51" y="106"/>
                    <a:pt x="51" y="107"/>
                  </a:cubicBezTo>
                  <a:close/>
                  <a:moveTo>
                    <a:pt x="50" y="110"/>
                  </a:moveTo>
                  <a:cubicBezTo>
                    <a:pt x="49" y="111"/>
                    <a:pt x="49" y="111"/>
                    <a:pt x="48" y="112"/>
                  </a:cubicBezTo>
                  <a:cubicBezTo>
                    <a:pt x="48" y="112"/>
                    <a:pt x="48" y="111"/>
                    <a:pt x="48" y="111"/>
                  </a:cubicBezTo>
                  <a:cubicBezTo>
                    <a:pt x="48" y="111"/>
                    <a:pt x="49" y="110"/>
                    <a:pt x="50" y="110"/>
                  </a:cubicBezTo>
                  <a:close/>
                  <a:moveTo>
                    <a:pt x="51" y="110"/>
                  </a:moveTo>
                  <a:cubicBezTo>
                    <a:pt x="51" y="111"/>
                    <a:pt x="51" y="112"/>
                    <a:pt x="51" y="112"/>
                  </a:cubicBezTo>
                  <a:cubicBezTo>
                    <a:pt x="51" y="113"/>
                    <a:pt x="50" y="113"/>
                    <a:pt x="49" y="114"/>
                  </a:cubicBezTo>
                  <a:cubicBezTo>
                    <a:pt x="50" y="113"/>
                    <a:pt x="51" y="112"/>
                    <a:pt x="51" y="110"/>
                  </a:cubicBezTo>
                  <a:close/>
                  <a:moveTo>
                    <a:pt x="54" y="110"/>
                  </a:moveTo>
                  <a:cubicBezTo>
                    <a:pt x="54" y="110"/>
                    <a:pt x="54" y="110"/>
                    <a:pt x="54" y="110"/>
                  </a:cubicBezTo>
                  <a:cubicBezTo>
                    <a:pt x="53" y="110"/>
                    <a:pt x="53" y="110"/>
                    <a:pt x="53" y="109"/>
                  </a:cubicBezTo>
                  <a:cubicBezTo>
                    <a:pt x="53" y="109"/>
                    <a:pt x="53" y="108"/>
                    <a:pt x="53" y="108"/>
                  </a:cubicBezTo>
                  <a:cubicBezTo>
                    <a:pt x="53" y="108"/>
                    <a:pt x="53" y="108"/>
                    <a:pt x="53" y="108"/>
                  </a:cubicBezTo>
                  <a:cubicBezTo>
                    <a:pt x="53" y="108"/>
                    <a:pt x="53" y="108"/>
                    <a:pt x="53" y="108"/>
                  </a:cubicBezTo>
                  <a:cubicBezTo>
                    <a:pt x="54" y="108"/>
                    <a:pt x="54" y="109"/>
                    <a:pt x="54" y="110"/>
                  </a:cubicBezTo>
                  <a:close/>
                  <a:moveTo>
                    <a:pt x="54" y="87"/>
                  </a:moveTo>
                  <a:cubicBezTo>
                    <a:pt x="54" y="87"/>
                    <a:pt x="54" y="87"/>
                    <a:pt x="54" y="87"/>
                  </a:cubicBezTo>
                  <a:cubicBezTo>
                    <a:pt x="55" y="86"/>
                    <a:pt x="55" y="86"/>
                    <a:pt x="56" y="85"/>
                  </a:cubicBezTo>
                  <a:cubicBezTo>
                    <a:pt x="55" y="86"/>
                    <a:pt x="55" y="87"/>
                    <a:pt x="54" y="88"/>
                  </a:cubicBezTo>
                  <a:cubicBezTo>
                    <a:pt x="54" y="88"/>
                    <a:pt x="54" y="88"/>
                    <a:pt x="54" y="87"/>
                  </a:cubicBezTo>
                  <a:close/>
                  <a:moveTo>
                    <a:pt x="54" y="96"/>
                  </a:moveTo>
                  <a:cubicBezTo>
                    <a:pt x="54" y="96"/>
                    <a:pt x="54" y="96"/>
                    <a:pt x="54" y="96"/>
                  </a:cubicBezTo>
                  <a:cubicBezTo>
                    <a:pt x="54" y="96"/>
                    <a:pt x="55" y="96"/>
                    <a:pt x="55" y="95"/>
                  </a:cubicBezTo>
                  <a:cubicBezTo>
                    <a:pt x="55" y="96"/>
                    <a:pt x="55" y="96"/>
                    <a:pt x="55" y="97"/>
                  </a:cubicBezTo>
                  <a:cubicBezTo>
                    <a:pt x="55" y="97"/>
                    <a:pt x="55" y="98"/>
                    <a:pt x="54" y="98"/>
                  </a:cubicBezTo>
                  <a:cubicBezTo>
                    <a:pt x="54" y="98"/>
                    <a:pt x="54" y="97"/>
                    <a:pt x="54" y="96"/>
                  </a:cubicBezTo>
                  <a:close/>
                  <a:moveTo>
                    <a:pt x="55" y="83"/>
                  </a:moveTo>
                  <a:cubicBezTo>
                    <a:pt x="56" y="82"/>
                    <a:pt x="56" y="82"/>
                    <a:pt x="56" y="81"/>
                  </a:cubicBezTo>
                  <a:cubicBezTo>
                    <a:pt x="58" y="80"/>
                    <a:pt x="60" y="78"/>
                    <a:pt x="61" y="76"/>
                  </a:cubicBezTo>
                  <a:cubicBezTo>
                    <a:pt x="61" y="77"/>
                    <a:pt x="61" y="77"/>
                    <a:pt x="60" y="78"/>
                  </a:cubicBezTo>
                  <a:cubicBezTo>
                    <a:pt x="59" y="80"/>
                    <a:pt x="57" y="81"/>
                    <a:pt x="55" y="83"/>
                  </a:cubicBezTo>
                  <a:close/>
                  <a:moveTo>
                    <a:pt x="88" y="57"/>
                  </a:moveTo>
                  <a:cubicBezTo>
                    <a:pt x="86" y="59"/>
                    <a:pt x="84" y="61"/>
                    <a:pt x="82" y="63"/>
                  </a:cubicBezTo>
                  <a:cubicBezTo>
                    <a:pt x="78" y="67"/>
                    <a:pt x="75" y="70"/>
                    <a:pt x="71" y="73"/>
                  </a:cubicBezTo>
                  <a:cubicBezTo>
                    <a:pt x="71" y="73"/>
                    <a:pt x="71" y="74"/>
                    <a:pt x="70" y="74"/>
                  </a:cubicBezTo>
                  <a:cubicBezTo>
                    <a:pt x="69" y="76"/>
                    <a:pt x="67" y="77"/>
                    <a:pt x="65" y="79"/>
                  </a:cubicBezTo>
                  <a:cubicBezTo>
                    <a:pt x="67" y="77"/>
                    <a:pt x="68" y="75"/>
                    <a:pt x="69" y="73"/>
                  </a:cubicBezTo>
                  <a:cubicBezTo>
                    <a:pt x="71" y="71"/>
                    <a:pt x="73" y="69"/>
                    <a:pt x="75" y="67"/>
                  </a:cubicBezTo>
                  <a:cubicBezTo>
                    <a:pt x="79" y="64"/>
                    <a:pt x="84" y="60"/>
                    <a:pt x="88" y="57"/>
                  </a:cubicBezTo>
                  <a:close/>
                  <a:moveTo>
                    <a:pt x="86" y="57"/>
                  </a:moveTo>
                  <a:cubicBezTo>
                    <a:pt x="87" y="55"/>
                    <a:pt x="89" y="54"/>
                    <a:pt x="90" y="53"/>
                  </a:cubicBezTo>
                  <a:cubicBezTo>
                    <a:pt x="90" y="53"/>
                    <a:pt x="90" y="53"/>
                    <a:pt x="90" y="54"/>
                  </a:cubicBezTo>
                  <a:cubicBezTo>
                    <a:pt x="88" y="55"/>
                    <a:pt x="87" y="56"/>
                    <a:pt x="86" y="57"/>
                  </a:cubicBezTo>
                  <a:close/>
                  <a:moveTo>
                    <a:pt x="105" y="58"/>
                  </a:moveTo>
                  <a:cubicBezTo>
                    <a:pt x="105" y="58"/>
                    <a:pt x="105" y="58"/>
                    <a:pt x="105" y="58"/>
                  </a:cubicBezTo>
                  <a:cubicBezTo>
                    <a:pt x="105" y="58"/>
                    <a:pt x="105" y="58"/>
                    <a:pt x="105" y="59"/>
                  </a:cubicBezTo>
                  <a:cubicBezTo>
                    <a:pt x="102" y="61"/>
                    <a:pt x="100" y="62"/>
                    <a:pt x="97" y="64"/>
                  </a:cubicBezTo>
                  <a:cubicBezTo>
                    <a:pt x="97" y="64"/>
                    <a:pt x="98" y="64"/>
                    <a:pt x="98" y="64"/>
                  </a:cubicBezTo>
                  <a:cubicBezTo>
                    <a:pt x="100" y="62"/>
                    <a:pt x="102" y="60"/>
                    <a:pt x="105" y="58"/>
                  </a:cubicBezTo>
                  <a:close/>
                  <a:moveTo>
                    <a:pt x="100" y="59"/>
                  </a:moveTo>
                  <a:cubicBezTo>
                    <a:pt x="100" y="59"/>
                    <a:pt x="100" y="58"/>
                    <a:pt x="101" y="58"/>
                  </a:cubicBezTo>
                  <a:cubicBezTo>
                    <a:pt x="102" y="57"/>
                    <a:pt x="103" y="57"/>
                    <a:pt x="104" y="56"/>
                  </a:cubicBezTo>
                  <a:cubicBezTo>
                    <a:pt x="103" y="57"/>
                    <a:pt x="101" y="58"/>
                    <a:pt x="100" y="59"/>
                  </a:cubicBezTo>
                  <a:close/>
                  <a:moveTo>
                    <a:pt x="86" y="81"/>
                  </a:moveTo>
                  <a:cubicBezTo>
                    <a:pt x="87" y="81"/>
                    <a:pt x="88" y="80"/>
                    <a:pt x="88" y="79"/>
                  </a:cubicBezTo>
                  <a:cubicBezTo>
                    <a:pt x="92" y="75"/>
                    <a:pt x="96" y="71"/>
                    <a:pt x="100" y="67"/>
                  </a:cubicBezTo>
                  <a:cubicBezTo>
                    <a:pt x="100" y="69"/>
                    <a:pt x="99" y="70"/>
                    <a:pt x="98" y="72"/>
                  </a:cubicBezTo>
                  <a:cubicBezTo>
                    <a:pt x="97" y="72"/>
                    <a:pt x="96" y="73"/>
                    <a:pt x="96" y="74"/>
                  </a:cubicBezTo>
                  <a:cubicBezTo>
                    <a:pt x="92" y="76"/>
                    <a:pt x="89" y="79"/>
                    <a:pt x="86" y="81"/>
                  </a:cubicBezTo>
                  <a:close/>
                  <a:moveTo>
                    <a:pt x="93" y="78"/>
                  </a:moveTo>
                  <a:cubicBezTo>
                    <a:pt x="90" y="81"/>
                    <a:pt x="87" y="84"/>
                    <a:pt x="85" y="86"/>
                  </a:cubicBezTo>
                  <a:cubicBezTo>
                    <a:pt x="85" y="86"/>
                    <a:pt x="85" y="85"/>
                    <a:pt x="85" y="85"/>
                  </a:cubicBezTo>
                  <a:cubicBezTo>
                    <a:pt x="86" y="84"/>
                    <a:pt x="88" y="83"/>
                    <a:pt x="89" y="82"/>
                  </a:cubicBezTo>
                  <a:cubicBezTo>
                    <a:pt x="90" y="80"/>
                    <a:pt x="92" y="79"/>
                    <a:pt x="93" y="78"/>
                  </a:cubicBezTo>
                  <a:close/>
                  <a:moveTo>
                    <a:pt x="92" y="73"/>
                  </a:moveTo>
                  <a:cubicBezTo>
                    <a:pt x="93" y="71"/>
                    <a:pt x="94" y="69"/>
                    <a:pt x="95" y="68"/>
                  </a:cubicBezTo>
                  <a:cubicBezTo>
                    <a:pt x="98" y="66"/>
                    <a:pt x="101" y="64"/>
                    <a:pt x="103" y="62"/>
                  </a:cubicBezTo>
                  <a:cubicBezTo>
                    <a:pt x="103" y="62"/>
                    <a:pt x="103" y="63"/>
                    <a:pt x="102" y="63"/>
                  </a:cubicBezTo>
                  <a:cubicBezTo>
                    <a:pt x="99" y="66"/>
                    <a:pt x="96" y="69"/>
                    <a:pt x="92" y="73"/>
                  </a:cubicBezTo>
                  <a:close/>
                  <a:moveTo>
                    <a:pt x="85" y="64"/>
                  </a:moveTo>
                  <a:cubicBezTo>
                    <a:pt x="84" y="65"/>
                    <a:pt x="83" y="66"/>
                    <a:pt x="82" y="66"/>
                  </a:cubicBezTo>
                  <a:cubicBezTo>
                    <a:pt x="82" y="66"/>
                    <a:pt x="82" y="66"/>
                    <a:pt x="82" y="66"/>
                  </a:cubicBezTo>
                  <a:cubicBezTo>
                    <a:pt x="83" y="65"/>
                    <a:pt x="84" y="64"/>
                    <a:pt x="85" y="64"/>
                  </a:cubicBezTo>
                  <a:cubicBezTo>
                    <a:pt x="85" y="64"/>
                    <a:pt x="85" y="64"/>
                    <a:pt x="85" y="64"/>
                  </a:cubicBezTo>
                  <a:close/>
                  <a:moveTo>
                    <a:pt x="89" y="65"/>
                  </a:moveTo>
                  <a:cubicBezTo>
                    <a:pt x="86" y="68"/>
                    <a:pt x="84" y="70"/>
                    <a:pt x="81" y="73"/>
                  </a:cubicBezTo>
                  <a:cubicBezTo>
                    <a:pt x="82" y="72"/>
                    <a:pt x="82" y="71"/>
                    <a:pt x="83" y="70"/>
                  </a:cubicBezTo>
                  <a:cubicBezTo>
                    <a:pt x="85" y="69"/>
                    <a:pt x="87" y="67"/>
                    <a:pt x="89" y="65"/>
                  </a:cubicBezTo>
                  <a:close/>
                  <a:moveTo>
                    <a:pt x="83" y="68"/>
                  </a:moveTo>
                  <a:cubicBezTo>
                    <a:pt x="82" y="68"/>
                    <a:pt x="82" y="68"/>
                    <a:pt x="82" y="69"/>
                  </a:cubicBezTo>
                  <a:cubicBezTo>
                    <a:pt x="81" y="70"/>
                    <a:pt x="79" y="71"/>
                    <a:pt x="78" y="72"/>
                  </a:cubicBezTo>
                  <a:cubicBezTo>
                    <a:pt x="78" y="71"/>
                    <a:pt x="79" y="71"/>
                    <a:pt x="79" y="70"/>
                  </a:cubicBezTo>
                  <a:cubicBezTo>
                    <a:pt x="80" y="69"/>
                    <a:pt x="81" y="69"/>
                    <a:pt x="83" y="68"/>
                  </a:cubicBezTo>
                  <a:close/>
                  <a:moveTo>
                    <a:pt x="78" y="74"/>
                  </a:moveTo>
                  <a:cubicBezTo>
                    <a:pt x="77" y="76"/>
                    <a:pt x="76" y="77"/>
                    <a:pt x="75" y="79"/>
                  </a:cubicBezTo>
                  <a:cubicBezTo>
                    <a:pt x="74" y="80"/>
                    <a:pt x="73" y="81"/>
                    <a:pt x="72" y="82"/>
                  </a:cubicBezTo>
                  <a:cubicBezTo>
                    <a:pt x="73" y="81"/>
                    <a:pt x="73" y="79"/>
                    <a:pt x="74" y="77"/>
                  </a:cubicBezTo>
                  <a:cubicBezTo>
                    <a:pt x="75" y="77"/>
                    <a:pt x="75" y="77"/>
                    <a:pt x="75" y="77"/>
                  </a:cubicBezTo>
                  <a:cubicBezTo>
                    <a:pt x="76" y="76"/>
                    <a:pt x="77" y="75"/>
                    <a:pt x="78" y="74"/>
                  </a:cubicBezTo>
                  <a:close/>
                  <a:moveTo>
                    <a:pt x="74" y="83"/>
                  </a:moveTo>
                  <a:cubicBezTo>
                    <a:pt x="76" y="81"/>
                    <a:pt x="79" y="78"/>
                    <a:pt x="82" y="76"/>
                  </a:cubicBezTo>
                  <a:cubicBezTo>
                    <a:pt x="82" y="76"/>
                    <a:pt x="82" y="77"/>
                    <a:pt x="82" y="77"/>
                  </a:cubicBezTo>
                  <a:cubicBezTo>
                    <a:pt x="78" y="80"/>
                    <a:pt x="75" y="82"/>
                    <a:pt x="72" y="85"/>
                  </a:cubicBezTo>
                  <a:cubicBezTo>
                    <a:pt x="72" y="84"/>
                    <a:pt x="73" y="84"/>
                    <a:pt x="74" y="83"/>
                  </a:cubicBezTo>
                  <a:close/>
                  <a:moveTo>
                    <a:pt x="81" y="75"/>
                  </a:moveTo>
                  <a:cubicBezTo>
                    <a:pt x="86" y="70"/>
                    <a:pt x="92" y="65"/>
                    <a:pt x="97" y="60"/>
                  </a:cubicBezTo>
                  <a:cubicBezTo>
                    <a:pt x="97" y="60"/>
                    <a:pt x="98" y="60"/>
                    <a:pt x="98" y="59"/>
                  </a:cubicBezTo>
                  <a:cubicBezTo>
                    <a:pt x="98" y="60"/>
                    <a:pt x="98" y="60"/>
                    <a:pt x="97" y="61"/>
                  </a:cubicBezTo>
                  <a:cubicBezTo>
                    <a:pt x="94" y="64"/>
                    <a:pt x="91" y="66"/>
                    <a:pt x="88" y="69"/>
                  </a:cubicBezTo>
                  <a:cubicBezTo>
                    <a:pt x="86" y="71"/>
                    <a:pt x="83" y="73"/>
                    <a:pt x="81" y="75"/>
                  </a:cubicBezTo>
                  <a:close/>
                  <a:moveTo>
                    <a:pt x="90" y="70"/>
                  </a:moveTo>
                  <a:cubicBezTo>
                    <a:pt x="92" y="69"/>
                    <a:pt x="93" y="67"/>
                    <a:pt x="94" y="66"/>
                  </a:cubicBezTo>
                  <a:cubicBezTo>
                    <a:pt x="94" y="67"/>
                    <a:pt x="94" y="67"/>
                    <a:pt x="94" y="67"/>
                  </a:cubicBezTo>
                  <a:cubicBezTo>
                    <a:pt x="93" y="68"/>
                    <a:pt x="91" y="69"/>
                    <a:pt x="90" y="70"/>
                  </a:cubicBezTo>
                  <a:cubicBezTo>
                    <a:pt x="90" y="70"/>
                    <a:pt x="90" y="70"/>
                    <a:pt x="90" y="70"/>
                  </a:cubicBezTo>
                  <a:close/>
                  <a:moveTo>
                    <a:pt x="97" y="58"/>
                  </a:moveTo>
                  <a:cubicBezTo>
                    <a:pt x="93" y="60"/>
                    <a:pt x="89" y="63"/>
                    <a:pt x="86" y="66"/>
                  </a:cubicBezTo>
                  <a:cubicBezTo>
                    <a:pt x="86" y="66"/>
                    <a:pt x="86" y="65"/>
                    <a:pt x="86" y="65"/>
                  </a:cubicBezTo>
                  <a:cubicBezTo>
                    <a:pt x="90" y="62"/>
                    <a:pt x="95" y="59"/>
                    <a:pt x="99" y="56"/>
                  </a:cubicBezTo>
                  <a:cubicBezTo>
                    <a:pt x="98" y="57"/>
                    <a:pt x="98" y="57"/>
                    <a:pt x="97" y="58"/>
                  </a:cubicBezTo>
                  <a:close/>
                  <a:moveTo>
                    <a:pt x="70" y="69"/>
                  </a:moveTo>
                  <a:cubicBezTo>
                    <a:pt x="69" y="69"/>
                    <a:pt x="69" y="70"/>
                    <a:pt x="69" y="70"/>
                  </a:cubicBezTo>
                  <a:cubicBezTo>
                    <a:pt x="68" y="71"/>
                    <a:pt x="67" y="72"/>
                    <a:pt x="65" y="73"/>
                  </a:cubicBezTo>
                  <a:cubicBezTo>
                    <a:pt x="66" y="73"/>
                    <a:pt x="66" y="72"/>
                    <a:pt x="66" y="72"/>
                  </a:cubicBezTo>
                  <a:cubicBezTo>
                    <a:pt x="67" y="71"/>
                    <a:pt x="68" y="70"/>
                    <a:pt x="70" y="69"/>
                  </a:cubicBezTo>
                  <a:close/>
                  <a:moveTo>
                    <a:pt x="69" y="67"/>
                  </a:moveTo>
                  <a:cubicBezTo>
                    <a:pt x="70" y="66"/>
                    <a:pt x="71" y="64"/>
                    <a:pt x="73" y="62"/>
                  </a:cubicBezTo>
                  <a:cubicBezTo>
                    <a:pt x="73" y="62"/>
                    <a:pt x="73" y="62"/>
                    <a:pt x="73" y="62"/>
                  </a:cubicBezTo>
                  <a:cubicBezTo>
                    <a:pt x="73" y="63"/>
                    <a:pt x="72" y="64"/>
                    <a:pt x="72" y="65"/>
                  </a:cubicBezTo>
                  <a:cubicBezTo>
                    <a:pt x="71" y="66"/>
                    <a:pt x="70" y="67"/>
                    <a:pt x="69" y="67"/>
                  </a:cubicBezTo>
                  <a:close/>
                  <a:moveTo>
                    <a:pt x="73" y="67"/>
                  </a:moveTo>
                  <a:cubicBezTo>
                    <a:pt x="73" y="66"/>
                    <a:pt x="73" y="66"/>
                    <a:pt x="73" y="66"/>
                  </a:cubicBezTo>
                  <a:cubicBezTo>
                    <a:pt x="75" y="65"/>
                    <a:pt x="77" y="63"/>
                    <a:pt x="78" y="62"/>
                  </a:cubicBezTo>
                  <a:cubicBezTo>
                    <a:pt x="76" y="63"/>
                    <a:pt x="75" y="65"/>
                    <a:pt x="73" y="67"/>
                  </a:cubicBezTo>
                  <a:close/>
                  <a:moveTo>
                    <a:pt x="72" y="60"/>
                  </a:moveTo>
                  <a:cubicBezTo>
                    <a:pt x="71" y="61"/>
                    <a:pt x="69" y="63"/>
                    <a:pt x="68" y="65"/>
                  </a:cubicBezTo>
                  <a:cubicBezTo>
                    <a:pt x="65" y="67"/>
                    <a:pt x="62" y="70"/>
                    <a:pt x="59" y="73"/>
                  </a:cubicBezTo>
                  <a:cubicBezTo>
                    <a:pt x="60" y="72"/>
                    <a:pt x="61" y="70"/>
                    <a:pt x="62" y="69"/>
                  </a:cubicBezTo>
                  <a:cubicBezTo>
                    <a:pt x="66" y="65"/>
                    <a:pt x="70" y="61"/>
                    <a:pt x="75" y="57"/>
                  </a:cubicBezTo>
                  <a:cubicBezTo>
                    <a:pt x="74" y="58"/>
                    <a:pt x="73" y="59"/>
                    <a:pt x="72" y="60"/>
                  </a:cubicBezTo>
                  <a:close/>
                  <a:moveTo>
                    <a:pt x="60" y="68"/>
                  </a:moveTo>
                  <a:cubicBezTo>
                    <a:pt x="60" y="69"/>
                    <a:pt x="59" y="69"/>
                    <a:pt x="58" y="70"/>
                  </a:cubicBezTo>
                  <a:cubicBezTo>
                    <a:pt x="58" y="69"/>
                    <a:pt x="58" y="68"/>
                    <a:pt x="58" y="67"/>
                  </a:cubicBezTo>
                  <a:cubicBezTo>
                    <a:pt x="60" y="66"/>
                    <a:pt x="61" y="65"/>
                    <a:pt x="62" y="64"/>
                  </a:cubicBezTo>
                  <a:cubicBezTo>
                    <a:pt x="63" y="63"/>
                    <a:pt x="63" y="63"/>
                    <a:pt x="64" y="62"/>
                  </a:cubicBezTo>
                  <a:cubicBezTo>
                    <a:pt x="65" y="62"/>
                    <a:pt x="65" y="61"/>
                    <a:pt x="66" y="60"/>
                  </a:cubicBezTo>
                  <a:cubicBezTo>
                    <a:pt x="64" y="63"/>
                    <a:pt x="62" y="65"/>
                    <a:pt x="60" y="68"/>
                  </a:cubicBezTo>
                  <a:close/>
                  <a:moveTo>
                    <a:pt x="67" y="68"/>
                  </a:moveTo>
                  <a:cubicBezTo>
                    <a:pt x="66" y="69"/>
                    <a:pt x="65" y="70"/>
                    <a:pt x="64" y="72"/>
                  </a:cubicBezTo>
                  <a:cubicBezTo>
                    <a:pt x="62" y="74"/>
                    <a:pt x="59" y="76"/>
                    <a:pt x="57" y="79"/>
                  </a:cubicBezTo>
                  <a:cubicBezTo>
                    <a:pt x="57" y="79"/>
                    <a:pt x="57" y="79"/>
                    <a:pt x="57" y="78"/>
                  </a:cubicBezTo>
                  <a:cubicBezTo>
                    <a:pt x="60" y="75"/>
                    <a:pt x="63" y="72"/>
                    <a:pt x="67" y="68"/>
                  </a:cubicBezTo>
                  <a:close/>
                  <a:moveTo>
                    <a:pt x="64" y="77"/>
                  </a:moveTo>
                  <a:cubicBezTo>
                    <a:pt x="63" y="79"/>
                    <a:pt x="62" y="81"/>
                    <a:pt x="60" y="83"/>
                  </a:cubicBezTo>
                  <a:cubicBezTo>
                    <a:pt x="59" y="84"/>
                    <a:pt x="58" y="85"/>
                    <a:pt x="58" y="85"/>
                  </a:cubicBezTo>
                  <a:cubicBezTo>
                    <a:pt x="59" y="84"/>
                    <a:pt x="60" y="82"/>
                    <a:pt x="61" y="80"/>
                  </a:cubicBezTo>
                  <a:cubicBezTo>
                    <a:pt x="62" y="79"/>
                    <a:pt x="63" y="78"/>
                    <a:pt x="64" y="77"/>
                  </a:cubicBezTo>
                  <a:close/>
                  <a:moveTo>
                    <a:pt x="58" y="90"/>
                  </a:moveTo>
                  <a:cubicBezTo>
                    <a:pt x="58" y="90"/>
                    <a:pt x="58" y="89"/>
                    <a:pt x="59" y="88"/>
                  </a:cubicBezTo>
                  <a:cubicBezTo>
                    <a:pt x="59" y="88"/>
                    <a:pt x="59" y="88"/>
                    <a:pt x="59" y="88"/>
                  </a:cubicBezTo>
                  <a:cubicBezTo>
                    <a:pt x="59" y="88"/>
                    <a:pt x="60" y="88"/>
                    <a:pt x="60" y="87"/>
                  </a:cubicBezTo>
                  <a:cubicBezTo>
                    <a:pt x="60" y="87"/>
                    <a:pt x="60" y="87"/>
                    <a:pt x="60" y="87"/>
                  </a:cubicBezTo>
                  <a:cubicBezTo>
                    <a:pt x="62" y="85"/>
                    <a:pt x="64" y="82"/>
                    <a:pt x="67" y="80"/>
                  </a:cubicBezTo>
                  <a:cubicBezTo>
                    <a:pt x="70" y="78"/>
                    <a:pt x="72" y="75"/>
                    <a:pt x="75" y="73"/>
                  </a:cubicBezTo>
                  <a:cubicBezTo>
                    <a:pt x="75" y="74"/>
                    <a:pt x="74" y="75"/>
                    <a:pt x="74" y="76"/>
                  </a:cubicBezTo>
                  <a:cubicBezTo>
                    <a:pt x="68" y="81"/>
                    <a:pt x="63" y="86"/>
                    <a:pt x="57" y="91"/>
                  </a:cubicBezTo>
                  <a:cubicBezTo>
                    <a:pt x="57" y="91"/>
                    <a:pt x="58" y="90"/>
                    <a:pt x="58" y="90"/>
                  </a:cubicBezTo>
                  <a:close/>
                  <a:moveTo>
                    <a:pt x="67" y="115"/>
                  </a:moveTo>
                  <a:cubicBezTo>
                    <a:pt x="67" y="115"/>
                    <a:pt x="67" y="114"/>
                    <a:pt x="66" y="113"/>
                  </a:cubicBezTo>
                  <a:cubicBezTo>
                    <a:pt x="67" y="113"/>
                    <a:pt x="67" y="113"/>
                    <a:pt x="67" y="113"/>
                  </a:cubicBezTo>
                  <a:cubicBezTo>
                    <a:pt x="68" y="113"/>
                    <a:pt x="68" y="114"/>
                    <a:pt x="68" y="114"/>
                  </a:cubicBezTo>
                  <a:cubicBezTo>
                    <a:pt x="67" y="114"/>
                    <a:pt x="67" y="115"/>
                    <a:pt x="67" y="115"/>
                  </a:cubicBezTo>
                  <a:close/>
                  <a:moveTo>
                    <a:pt x="68" y="133"/>
                  </a:moveTo>
                  <a:cubicBezTo>
                    <a:pt x="67" y="134"/>
                    <a:pt x="67" y="135"/>
                    <a:pt x="66" y="135"/>
                  </a:cubicBezTo>
                  <a:cubicBezTo>
                    <a:pt x="66" y="135"/>
                    <a:pt x="66" y="135"/>
                    <a:pt x="66" y="135"/>
                  </a:cubicBezTo>
                  <a:cubicBezTo>
                    <a:pt x="66" y="134"/>
                    <a:pt x="67" y="134"/>
                    <a:pt x="67" y="133"/>
                  </a:cubicBezTo>
                  <a:cubicBezTo>
                    <a:pt x="67" y="133"/>
                    <a:pt x="67" y="133"/>
                    <a:pt x="67" y="133"/>
                  </a:cubicBezTo>
                  <a:cubicBezTo>
                    <a:pt x="67" y="133"/>
                    <a:pt x="67" y="133"/>
                    <a:pt x="68" y="133"/>
                  </a:cubicBezTo>
                  <a:close/>
                  <a:moveTo>
                    <a:pt x="64" y="150"/>
                  </a:moveTo>
                  <a:cubicBezTo>
                    <a:pt x="64" y="150"/>
                    <a:pt x="64" y="149"/>
                    <a:pt x="63" y="149"/>
                  </a:cubicBezTo>
                  <a:cubicBezTo>
                    <a:pt x="64" y="148"/>
                    <a:pt x="64" y="147"/>
                    <a:pt x="65" y="146"/>
                  </a:cubicBezTo>
                  <a:cubicBezTo>
                    <a:pt x="65" y="147"/>
                    <a:pt x="65" y="147"/>
                    <a:pt x="65" y="148"/>
                  </a:cubicBezTo>
                  <a:cubicBezTo>
                    <a:pt x="65" y="148"/>
                    <a:pt x="64" y="149"/>
                    <a:pt x="64" y="150"/>
                  </a:cubicBezTo>
                  <a:close/>
                  <a:moveTo>
                    <a:pt x="64" y="163"/>
                  </a:moveTo>
                  <a:cubicBezTo>
                    <a:pt x="64" y="163"/>
                    <a:pt x="64" y="163"/>
                    <a:pt x="63" y="163"/>
                  </a:cubicBezTo>
                  <a:cubicBezTo>
                    <a:pt x="63" y="163"/>
                    <a:pt x="63" y="163"/>
                    <a:pt x="63" y="163"/>
                  </a:cubicBezTo>
                  <a:cubicBezTo>
                    <a:pt x="63" y="162"/>
                    <a:pt x="64" y="162"/>
                    <a:pt x="64" y="162"/>
                  </a:cubicBezTo>
                  <a:cubicBezTo>
                    <a:pt x="64" y="162"/>
                    <a:pt x="64" y="162"/>
                    <a:pt x="64" y="163"/>
                  </a:cubicBezTo>
                  <a:close/>
                  <a:moveTo>
                    <a:pt x="65" y="122"/>
                  </a:moveTo>
                  <a:cubicBezTo>
                    <a:pt x="65" y="121"/>
                    <a:pt x="65" y="121"/>
                    <a:pt x="65" y="121"/>
                  </a:cubicBezTo>
                  <a:cubicBezTo>
                    <a:pt x="65" y="121"/>
                    <a:pt x="65" y="120"/>
                    <a:pt x="65" y="120"/>
                  </a:cubicBezTo>
                  <a:cubicBezTo>
                    <a:pt x="65" y="120"/>
                    <a:pt x="65" y="120"/>
                    <a:pt x="65" y="121"/>
                  </a:cubicBezTo>
                  <a:cubicBezTo>
                    <a:pt x="65" y="121"/>
                    <a:pt x="65" y="121"/>
                    <a:pt x="65" y="122"/>
                  </a:cubicBezTo>
                  <a:close/>
                  <a:moveTo>
                    <a:pt x="65" y="110"/>
                  </a:moveTo>
                  <a:cubicBezTo>
                    <a:pt x="66" y="109"/>
                    <a:pt x="66" y="109"/>
                    <a:pt x="67" y="108"/>
                  </a:cubicBezTo>
                  <a:cubicBezTo>
                    <a:pt x="67" y="109"/>
                    <a:pt x="67" y="110"/>
                    <a:pt x="67" y="111"/>
                  </a:cubicBezTo>
                  <a:cubicBezTo>
                    <a:pt x="67" y="111"/>
                    <a:pt x="66" y="111"/>
                    <a:pt x="66" y="112"/>
                  </a:cubicBezTo>
                  <a:cubicBezTo>
                    <a:pt x="66" y="111"/>
                    <a:pt x="66" y="110"/>
                    <a:pt x="65" y="110"/>
                  </a:cubicBezTo>
                  <a:close/>
                  <a:moveTo>
                    <a:pt x="67" y="86"/>
                  </a:moveTo>
                  <a:cubicBezTo>
                    <a:pt x="67" y="86"/>
                    <a:pt x="67" y="86"/>
                    <a:pt x="67" y="86"/>
                  </a:cubicBezTo>
                  <a:cubicBezTo>
                    <a:pt x="67" y="86"/>
                    <a:pt x="67" y="86"/>
                    <a:pt x="67" y="86"/>
                  </a:cubicBezTo>
                  <a:cubicBezTo>
                    <a:pt x="67" y="85"/>
                    <a:pt x="66" y="85"/>
                    <a:pt x="66" y="85"/>
                  </a:cubicBezTo>
                  <a:cubicBezTo>
                    <a:pt x="67" y="84"/>
                    <a:pt x="69" y="82"/>
                    <a:pt x="70" y="81"/>
                  </a:cubicBezTo>
                  <a:cubicBezTo>
                    <a:pt x="70" y="82"/>
                    <a:pt x="69" y="83"/>
                    <a:pt x="69" y="83"/>
                  </a:cubicBezTo>
                  <a:cubicBezTo>
                    <a:pt x="68" y="84"/>
                    <a:pt x="68" y="85"/>
                    <a:pt x="67" y="86"/>
                  </a:cubicBezTo>
                  <a:close/>
                  <a:moveTo>
                    <a:pt x="65" y="93"/>
                  </a:moveTo>
                  <a:cubicBezTo>
                    <a:pt x="66" y="94"/>
                    <a:pt x="66" y="96"/>
                    <a:pt x="66" y="97"/>
                  </a:cubicBezTo>
                  <a:cubicBezTo>
                    <a:pt x="65" y="98"/>
                    <a:pt x="64" y="98"/>
                    <a:pt x="63" y="99"/>
                  </a:cubicBezTo>
                  <a:cubicBezTo>
                    <a:pt x="63" y="97"/>
                    <a:pt x="63" y="97"/>
                    <a:pt x="63" y="97"/>
                  </a:cubicBezTo>
                  <a:cubicBezTo>
                    <a:pt x="64" y="96"/>
                    <a:pt x="65" y="94"/>
                    <a:pt x="65" y="93"/>
                  </a:cubicBezTo>
                  <a:cubicBezTo>
                    <a:pt x="65" y="93"/>
                    <a:pt x="65" y="93"/>
                    <a:pt x="65" y="93"/>
                  </a:cubicBezTo>
                  <a:close/>
                  <a:moveTo>
                    <a:pt x="63" y="131"/>
                  </a:moveTo>
                  <a:cubicBezTo>
                    <a:pt x="63" y="132"/>
                    <a:pt x="63" y="132"/>
                    <a:pt x="62" y="132"/>
                  </a:cubicBezTo>
                  <a:cubicBezTo>
                    <a:pt x="62" y="132"/>
                    <a:pt x="62" y="131"/>
                    <a:pt x="62" y="130"/>
                  </a:cubicBezTo>
                  <a:cubicBezTo>
                    <a:pt x="62" y="130"/>
                    <a:pt x="62" y="129"/>
                    <a:pt x="62" y="129"/>
                  </a:cubicBezTo>
                  <a:cubicBezTo>
                    <a:pt x="63" y="129"/>
                    <a:pt x="63" y="130"/>
                    <a:pt x="63" y="131"/>
                  </a:cubicBezTo>
                  <a:close/>
                  <a:moveTo>
                    <a:pt x="63" y="159"/>
                  </a:moveTo>
                  <a:cubicBezTo>
                    <a:pt x="63" y="159"/>
                    <a:pt x="63" y="159"/>
                    <a:pt x="63" y="159"/>
                  </a:cubicBezTo>
                  <a:cubicBezTo>
                    <a:pt x="63" y="160"/>
                    <a:pt x="62" y="160"/>
                    <a:pt x="62" y="161"/>
                  </a:cubicBezTo>
                  <a:cubicBezTo>
                    <a:pt x="62" y="160"/>
                    <a:pt x="62" y="160"/>
                    <a:pt x="62" y="160"/>
                  </a:cubicBezTo>
                  <a:cubicBezTo>
                    <a:pt x="62" y="159"/>
                    <a:pt x="63" y="159"/>
                    <a:pt x="63" y="159"/>
                  </a:cubicBezTo>
                  <a:close/>
                  <a:moveTo>
                    <a:pt x="64" y="168"/>
                  </a:moveTo>
                  <a:cubicBezTo>
                    <a:pt x="64" y="169"/>
                    <a:pt x="65" y="170"/>
                    <a:pt x="66" y="171"/>
                  </a:cubicBezTo>
                  <a:cubicBezTo>
                    <a:pt x="66" y="171"/>
                    <a:pt x="66" y="171"/>
                    <a:pt x="66" y="171"/>
                  </a:cubicBezTo>
                  <a:cubicBezTo>
                    <a:pt x="65" y="172"/>
                    <a:pt x="65" y="172"/>
                    <a:pt x="65" y="172"/>
                  </a:cubicBezTo>
                  <a:cubicBezTo>
                    <a:pt x="64" y="171"/>
                    <a:pt x="64" y="170"/>
                    <a:pt x="63" y="169"/>
                  </a:cubicBezTo>
                  <a:cubicBezTo>
                    <a:pt x="63" y="168"/>
                    <a:pt x="63" y="168"/>
                    <a:pt x="64" y="168"/>
                  </a:cubicBezTo>
                  <a:close/>
                  <a:moveTo>
                    <a:pt x="65" y="153"/>
                  </a:moveTo>
                  <a:cubicBezTo>
                    <a:pt x="65" y="153"/>
                    <a:pt x="65" y="152"/>
                    <a:pt x="64" y="152"/>
                  </a:cubicBezTo>
                  <a:cubicBezTo>
                    <a:pt x="65" y="151"/>
                    <a:pt x="65" y="151"/>
                    <a:pt x="66" y="150"/>
                  </a:cubicBezTo>
                  <a:cubicBezTo>
                    <a:pt x="66" y="151"/>
                    <a:pt x="66" y="152"/>
                    <a:pt x="66" y="153"/>
                  </a:cubicBezTo>
                  <a:cubicBezTo>
                    <a:pt x="66" y="153"/>
                    <a:pt x="65" y="153"/>
                    <a:pt x="65" y="153"/>
                  </a:cubicBezTo>
                  <a:close/>
                  <a:moveTo>
                    <a:pt x="66" y="124"/>
                  </a:moveTo>
                  <a:cubicBezTo>
                    <a:pt x="66" y="124"/>
                    <a:pt x="66" y="124"/>
                    <a:pt x="66" y="123"/>
                  </a:cubicBezTo>
                  <a:cubicBezTo>
                    <a:pt x="67" y="124"/>
                    <a:pt x="67" y="124"/>
                    <a:pt x="67" y="125"/>
                  </a:cubicBezTo>
                  <a:cubicBezTo>
                    <a:pt x="67" y="125"/>
                    <a:pt x="67" y="125"/>
                    <a:pt x="66" y="126"/>
                  </a:cubicBezTo>
                  <a:cubicBezTo>
                    <a:pt x="66" y="125"/>
                    <a:pt x="66" y="125"/>
                    <a:pt x="66" y="124"/>
                  </a:cubicBezTo>
                  <a:close/>
                  <a:moveTo>
                    <a:pt x="67" y="179"/>
                  </a:moveTo>
                  <a:cubicBezTo>
                    <a:pt x="67" y="179"/>
                    <a:pt x="67" y="179"/>
                    <a:pt x="67" y="179"/>
                  </a:cubicBezTo>
                  <a:cubicBezTo>
                    <a:pt x="67" y="180"/>
                    <a:pt x="68" y="180"/>
                    <a:pt x="68" y="179"/>
                  </a:cubicBezTo>
                  <a:cubicBezTo>
                    <a:pt x="68" y="179"/>
                    <a:pt x="68" y="179"/>
                    <a:pt x="68" y="179"/>
                  </a:cubicBezTo>
                  <a:cubicBezTo>
                    <a:pt x="68" y="180"/>
                    <a:pt x="67" y="180"/>
                    <a:pt x="67" y="180"/>
                  </a:cubicBezTo>
                  <a:cubicBezTo>
                    <a:pt x="67" y="180"/>
                    <a:pt x="66" y="179"/>
                    <a:pt x="66" y="178"/>
                  </a:cubicBezTo>
                  <a:cubicBezTo>
                    <a:pt x="66" y="179"/>
                    <a:pt x="66" y="179"/>
                    <a:pt x="67" y="179"/>
                  </a:cubicBezTo>
                  <a:close/>
                  <a:moveTo>
                    <a:pt x="67" y="170"/>
                  </a:moveTo>
                  <a:cubicBezTo>
                    <a:pt x="67" y="169"/>
                    <a:pt x="67" y="169"/>
                    <a:pt x="67" y="168"/>
                  </a:cubicBezTo>
                  <a:cubicBezTo>
                    <a:pt x="67" y="167"/>
                    <a:pt x="67" y="167"/>
                    <a:pt x="67" y="167"/>
                  </a:cubicBezTo>
                  <a:cubicBezTo>
                    <a:pt x="68" y="167"/>
                    <a:pt x="68" y="167"/>
                    <a:pt x="69" y="167"/>
                  </a:cubicBezTo>
                  <a:cubicBezTo>
                    <a:pt x="69" y="168"/>
                    <a:pt x="69" y="168"/>
                    <a:pt x="69" y="169"/>
                  </a:cubicBezTo>
                  <a:cubicBezTo>
                    <a:pt x="69" y="169"/>
                    <a:pt x="68" y="170"/>
                    <a:pt x="68" y="170"/>
                  </a:cubicBezTo>
                  <a:cubicBezTo>
                    <a:pt x="68" y="170"/>
                    <a:pt x="68" y="170"/>
                    <a:pt x="67" y="170"/>
                  </a:cubicBezTo>
                  <a:close/>
                  <a:moveTo>
                    <a:pt x="68" y="145"/>
                  </a:moveTo>
                  <a:cubicBezTo>
                    <a:pt x="68" y="144"/>
                    <a:pt x="68" y="144"/>
                    <a:pt x="68" y="143"/>
                  </a:cubicBezTo>
                  <a:cubicBezTo>
                    <a:pt x="69" y="143"/>
                    <a:pt x="70" y="142"/>
                    <a:pt x="71" y="142"/>
                  </a:cubicBezTo>
                  <a:cubicBezTo>
                    <a:pt x="71" y="142"/>
                    <a:pt x="71" y="142"/>
                    <a:pt x="71" y="142"/>
                  </a:cubicBezTo>
                  <a:cubicBezTo>
                    <a:pt x="70" y="143"/>
                    <a:pt x="69" y="144"/>
                    <a:pt x="68" y="145"/>
                  </a:cubicBezTo>
                  <a:close/>
                  <a:moveTo>
                    <a:pt x="68" y="90"/>
                  </a:moveTo>
                  <a:cubicBezTo>
                    <a:pt x="71" y="88"/>
                    <a:pt x="74" y="85"/>
                    <a:pt x="77" y="83"/>
                  </a:cubicBezTo>
                  <a:cubicBezTo>
                    <a:pt x="74" y="86"/>
                    <a:pt x="72" y="90"/>
                    <a:pt x="69" y="94"/>
                  </a:cubicBezTo>
                  <a:cubicBezTo>
                    <a:pt x="69" y="93"/>
                    <a:pt x="68" y="92"/>
                    <a:pt x="68" y="90"/>
                  </a:cubicBezTo>
                  <a:close/>
                  <a:moveTo>
                    <a:pt x="83" y="77"/>
                  </a:moveTo>
                  <a:cubicBezTo>
                    <a:pt x="86" y="75"/>
                    <a:pt x="89" y="73"/>
                    <a:pt x="92" y="71"/>
                  </a:cubicBezTo>
                  <a:cubicBezTo>
                    <a:pt x="90" y="73"/>
                    <a:pt x="89" y="75"/>
                    <a:pt x="87" y="78"/>
                  </a:cubicBezTo>
                  <a:cubicBezTo>
                    <a:pt x="83" y="82"/>
                    <a:pt x="78" y="86"/>
                    <a:pt x="74" y="90"/>
                  </a:cubicBezTo>
                  <a:cubicBezTo>
                    <a:pt x="77" y="86"/>
                    <a:pt x="80" y="82"/>
                    <a:pt x="83" y="77"/>
                  </a:cubicBezTo>
                  <a:close/>
                  <a:moveTo>
                    <a:pt x="78" y="104"/>
                  </a:moveTo>
                  <a:cubicBezTo>
                    <a:pt x="81" y="101"/>
                    <a:pt x="84" y="98"/>
                    <a:pt x="87" y="95"/>
                  </a:cubicBezTo>
                  <a:cubicBezTo>
                    <a:pt x="85" y="100"/>
                    <a:pt x="82" y="104"/>
                    <a:pt x="79" y="108"/>
                  </a:cubicBezTo>
                  <a:cubicBezTo>
                    <a:pt x="78" y="109"/>
                    <a:pt x="76" y="110"/>
                    <a:pt x="75" y="111"/>
                  </a:cubicBezTo>
                  <a:cubicBezTo>
                    <a:pt x="76" y="109"/>
                    <a:pt x="77" y="107"/>
                    <a:pt x="78" y="105"/>
                  </a:cubicBezTo>
                  <a:cubicBezTo>
                    <a:pt x="78" y="104"/>
                    <a:pt x="78" y="104"/>
                    <a:pt x="78" y="104"/>
                  </a:cubicBezTo>
                  <a:close/>
                  <a:moveTo>
                    <a:pt x="93" y="90"/>
                  </a:moveTo>
                  <a:cubicBezTo>
                    <a:pt x="97" y="87"/>
                    <a:pt x="100" y="84"/>
                    <a:pt x="103" y="80"/>
                  </a:cubicBezTo>
                  <a:cubicBezTo>
                    <a:pt x="104" y="80"/>
                    <a:pt x="104" y="80"/>
                    <a:pt x="104" y="80"/>
                  </a:cubicBezTo>
                  <a:cubicBezTo>
                    <a:pt x="99" y="86"/>
                    <a:pt x="93" y="93"/>
                    <a:pt x="87" y="99"/>
                  </a:cubicBezTo>
                  <a:cubicBezTo>
                    <a:pt x="87" y="100"/>
                    <a:pt x="86" y="101"/>
                    <a:pt x="85" y="102"/>
                  </a:cubicBezTo>
                  <a:cubicBezTo>
                    <a:pt x="88" y="98"/>
                    <a:pt x="90" y="94"/>
                    <a:pt x="93" y="90"/>
                  </a:cubicBezTo>
                  <a:close/>
                  <a:moveTo>
                    <a:pt x="101" y="79"/>
                  </a:moveTo>
                  <a:cubicBezTo>
                    <a:pt x="102" y="78"/>
                    <a:pt x="102" y="77"/>
                    <a:pt x="103" y="77"/>
                  </a:cubicBezTo>
                  <a:cubicBezTo>
                    <a:pt x="103" y="77"/>
                    <a:pt x="103" y="77"/>
                    <a:pt x="103" y="77"/>
                  </a:cubicBezTo>
                  <a:cubicBezTo>
                    <a:pt x="103" y="77"/>
                    <a:pt x="103" y="77"/>
                    <a:pt x="104" y="77"/>
                  </a:cubicBezTo>
                  <a:cubicBezTo>
                    <a:pt x="103" y="78"/>
                    <a:pt x="102" y="78"/>
                    <a:pt x="101" y="79"/>
                  </a:cubicBezTo>
                  <a:close/>
                  <a:moveTo>
                    <a:pt x="102" y="68"/>
                  </a:moveTo>
                  <a:cubicBezTo>
                    <a:pt x="103" y="67"/>
                    <a:pt x="103" y="65"/>
                    <a:pt x="104" y="64"/>
                  </a:cubicBezTo>
                  <a:cubicBezTo>
                    <a:pt x="108" y="61"/>
                    <a:pt x="112" y="57"/>
                    <a:pt x="116" y="54"/>
                  </a:cubicBezTo>
                  <a:cubicBezTo>
                    <a:pt x="116" y="54"/>
                    <a:pt x="116" y="55"/>
                    <a:pt x="116" y="55"/>
                  </a:cubicBezTo>
                  <a:cubicBezTo>
                    <a:pt x="116" y="55"/>
                    <a:pt x="115" y="55"/>
                    <a:pt x="115" y="55"/>
                  </a:cubicBezTo>
                  <a:cubicBezTo>
                    <a:pt x="111" y="59"/>
                    <a:pt x="106" y="63"/>
                    <a:pt x="102" y="68"/>
                  </a:cubicBezTo>
                  <a:close/>
                  <a:moveTo>
                    <a:pt x="106" y="60"/>
                  </a:moveTo>
                  <a:cubicBezTo>
                    <a:pt x="106" y="60"/>
                    <a:pt x="106" y="60"/>
                    <a:pt x="106" y="60"/>
                  </a:cubicBezTo>
                  <a:cubicBezTo>
                    <a:pt x="107" y="59"/>
                    <a:pt x="108" y="58"/>
                    <a:pt x="110" y="57"/>
                  </a:cubicBezTo>
                  <a:cubicBezTo>
                    <a:pt x="108" y="58"/>
                    <a:pt x="107" y="59"/>
                    <a:pt x="106" y="60"/>
                  </a:cubicBezTo>
                  <a:close/>
                  <a:moveTo>
                    <a:pt x="107" y="57"/>
                  </a:moveTo>
                  <a:cubicBezTo>
                    <a:pt x="107" y="57"/>
                    <a:pt x="107" y="56"/>
                    <a:pt x="108" y="56"/>
                  </a:cubicBezTo>
                  <a:cubicBezTo>
                    <a:pt x="108" y="56"/>
                    <a:pt x="108" y="56"/>
                    <a:pt x="108" y="55"/>
                  </a:cubicBezTo>
                  <a:cubicBezTo>
                    <a:pt x="108" y="55"/>
                    <a:pt x="108" y="55"/>
                    <a:pt x="108" y="55"/>
                  </a:cubicBezTo>
                  <a:cubicBezTo>
                    <a:pt x="109" y="54"/>
                    <a:pt x="110" y="54"/>
                    <a:pt x="112" y="54"/>
                  </a:cubicBezTo>
                  <a:cubicBezTo>
                    <a:pt x="110" y="55"/>
                    <a:pt x="109" y="56"/>
                    <a:pt x="107" y="57"/>
                  </a:cubicBezTo>
                  <a:close/>
                  <a:moveTo>
                    <a:pt x="101" y="53"/>
                  </a:moveTo>
                  <a:cubicBezTo>
                    <a:pt x="97" y="56"/>
                    <a:pt x="92" y="59"/>
                    <a:pt x="88" y="62"/>
                  </a:cubicBezTo>
                  <a:cubicBezTo>
                    <a:pt x="88" y="62"/>
                    <a:pt x="88" y="61"/>
                    <a:pt x="88" y="61"/>
                  </a:cubicBezTo>
                  <a:cubicBezTo>
                    <a:pt x="93" y="57"/>
                    <a:pt x="98" y="53"/>
                    <a:pt x="103" y="49"/>
                  </a:cubicBezTo>
                  <a:cubicBezTo>
                    <a:pt x="102" y="50"/>
                    <a:pt x="102" y="52"/>
                    <a:pt x="101" y="53"/>
                  </a:cubicBezTo>
                  <a:close/>
                  <a:moveTo>
                    <a:pt x="90" y="57"/>
                  </a:moveTo>
                  <a:cubicBezTo>
                    <a:pt x="90" y="57"/>
                    <a:pt x="90" y="56"/>
                    <a:pt x="90" y="56"/>
                  </a:cubicBezTo>
                  <a:cubicBezTo>
                    <a:pt x="94" y="52"/>
                    <a:pt x="99" y="49"/>
                    <a:pt x="104" y="46"/>
                  </a:cubicBezTo>
                  <a:cubicBezTo>
                    <a:pt x="104" y="46"/>
                    <a:pt x="104" y="46"/>
                    <a:pt x="104" y="46"/>
                  </a:cubicBezTo>
                  <a:cubicBezTo>
                    <a:pt x="99" y="50"/>
                    <a:pt x="95" y="53"/>
                    <a:pt x="90" y="57"/>
                  </a:cubicBezTo>
                  <a:close/>
                  <a:moveTo>
                    <a:pt x="76" y="54"/>
                  </a:moveTo>
                  <a:cubicBezTo>
                    <a:pt x="73" y="56"/>
                    <a:pt x="70" y="59"/>
                    <a:pt x="67" y="62"/>
                  </a:cubicBezTo>
                  <a:cubicBezTo>
                    <a:pt x="70" y="59"/>
                    <a:pt x="72" y="56"/>
                    <a:pt x="75" y="53"/>
                  </a:cubicBezTo>
                  <a:cubicBezTo>
                    <a:pt x="75" y="53"/>
                    <a:pt x="76" y="53"/>
                    <a:pt x="76" y="53"/>
                  </a:cubicBezTo>
                  <a:cubicBezTo>
                    <a:pt x="76" y="53"/>
                    <a:pt x="76" y="53"/>
                    <a:pt x="76" y="54"/>
                  </a:cubicBezTo>
                  <a:close/>
                  <a:moveTo>
                    <a:pt x="61" y="63"/>
                  </a:moveTo>
                  <a:cubicBezTo>
                    <a:pt x="60" y="63"/>
                    <a:pt x="59" y="64"/>
                    <a:pt x="58" y="65"/>
                  </a:cubicBezTo>
                  <a:cubicBezTo>
                    <a:pt x="58" y="65"/>
                    <a:pt x="58" y="65"/>
                    <a:pt x="58" y="64"/>
                  </a:cubicBezTo>
                  <a:cubicBezTo>
                    <a:pt x="62" y="60"/>
                    <a:pt x="66" y="56"/>
                    <a:pt x="69" y="52"/>
                  </a:cubicBezTo>
                  <a:cubicBezTo>
                    <a:pt x="72" y="50"/>
                    <a:pt x="74" y="48"/>
                    <a:pt x="77" y="46"/>
                  </a:cubicBezTo>
                  <a:cubicBezTo>
                    <a:pt x="72" y="52"/>
                    <a:pt x="66" y="58"/>
                    <a:pt x="61" y="63"/>
                  </a:cubicBezTo>
                  <a:close/>
                  <a:moveTo>
                    <a:pt x="61" y="57"/>
                  </a:moveTo>
                  <a:cubicBezTo>
                    <a:pt x="60" y="58"/>
                    <a:pt x="59" y="59"/>
                    <a:pt x="58" y="60"/>
                  </a:cubicBezTo>
                  <a:cubicBezTo>
                    <a:pt x="58" y="60"/>
                    <a:pt x="58" y="60"/>
                    <a:pt x="58" y="59"/>
                  </a:cubicBezTo>
                  <a:cubicBezTo>
                    <a:pt x="58" y="59"/>
                    <a:pt x="58" y="59"/>
                    <a:pt x="58" y="59"/>
                  </a:cubicBezTo>
                  <a:cubicBezTo>
                    <a:pt x="59" y="58"/>
                    <a:pt x="61" y="57"/>
                    <a:pt x="62" y="57"/>
                  </a:cubicBezTo>
                  <a:lnTo>
                    <a:pt x="61" y="57"/>
                  </a:lnTo>
                  <a:close/>
                  <a:moveTo>
                    <a:pt x="57" y="61"/>
                  </a:moveTo>
                  <a:cubicBezTo>
                    <a:pt x="55" y="63"/>
                    <a:pt x="53" y="64"/>
                    <a:pt x="51" y="66"/>
                  </a:cubicBezTo>
                  <a:cubicBezTo>
                    <a:pt x="53" y="64"/>
                    <a:pt x="55" y="62"/>
                    <a:pt x="56" y="61"/>
                  </a:cubicBezTo>
                  <a:cubicBezTo>
                    <a:pt x="56" y="61"/>
                    <a:pt x="56" y="61"/>
                    <a:pt x="57" y="61"/>
                  </a:cubicBezTo>
                  <a:close/>
                  <a:moveTo>
                    <a:pt x="53" y="66"/>
                  </a:moveTo>
                  <a:cubicBezTo>
                    <a:pt x="50" y="70"/>
                    <a:pt x="47" y="73"/>
                    <a:pt x="44" y="76"/>
                  </a:cubicBezTo>
                  <a:cubicBezTo>
                    <a:pt x="45" y="75"/>
                    <a:pt x="45" y="74"/>
                    <a:pt x="46" y="73"/>
                  </a:cubicBezTo>
                  <a:cubicBezTo>
                    <a:pt x="48" y="71"/>
                    <a:pt x="51" y="68"/>
                    <a:pt x="53" y="66"/>
                  </a:cubicBezTo>
                  <a:close/>
                  <a:moveTo>
                    <a:pt x="50" y="74"/>
                  </a:moveTo>
                  <a:cubicBezTo>
                    <a:pt x="53" y="73"/>
                    <a:pt x="55" y="71"/>
                    <a:pt x="57" y="69"/>
                  </a:cubicBezTo>
                  <a:cubicBezTo>
                    <a:pt x="57" y="70"/>
                    <a:pt x="56" y="71"/>
                    <a:pt x="56" y="72"/>
                  </a:cubicBezTo>
                  <a:cubicBezTo>
                    <a:pt x="51" y="76"/>
                    <a:pt x="46" y="81"/>
                    <a:pt x="41" y="85"/>
                  </a:cubicBezTo>
                  <a:cubicBezTo>
                    <a:pt x="41" y="85"/>
                    <a:pt x="41" y="84"/>
                    <a:pt x="41" y="84"/>
                  </a:cubicBezTo>
                  <a:cubicBezTo>
                    <a:pt x="44" y="80"/>
                    <a:pt x="47" y="77"/>
                    <a:pt x="50" y="74"/>
                  </a:cubicBezTo>
                  <a:close/>
                  <a:moveTo>
                    <a:pt x="56" y="74"/>
                  </a:moveTo>
                  <a:cubicBezTo>
                    <a:pt x="56" y="75"/>
                    <a:pt x="56" y="75"/>
                    <a:pt x="56" y="76"/>
                  </a:cubicBezTo>
                  <a:cubicBezTo>
                    <a:pt x="55" y="76"/>
                    <a:pt x="55" y="77"/>
                    <a:pt x="54" y="78"/>
                  </a:cubicBezTo>
                  <a:cubicBezTo>
                    <a:pt x="52" y="80"/>
                    <a:pt x="50" y="83"/>
                    <a:pt x="48" y="85"/>
                  </a:cubicBezTo>
                  <a:cubicBezTo>
                    <a:pt x="45" y="88"/>
                    <a:pt x="42" y="90"/>
                    <a:pt x="39" y="92"/>
                  </a:cubicBezTo>
                  <a:cubicBezTo>
                    <a:pt x="40" y="91"/>
                    <a:pt x="40" y="89"/>
                    <a:pt x="40" y="88"/>
                  </a:cubicBezTo>
                  <a:cubicBezTo>
                    <a:pt x="45" y="84"/>
                    <a:pt x="51" y="79"/>
                    <a:pt x="56" y="74"/>
                  </a:cubicBezTo>
                  <a:close/>
                  <a:moveTo>
                    <a:pt x="49" y="100"/>
                  </a:moveTo>
                  <a:cubicBezTo>
                    <a:pt x="49" y="101"/>
                    <a:pt x="49" y="101"/>
                    <a:pt x="49" y="101"/>
                  </a:cubicBezTo>
                  <a:cubicBezTo>
                    <a:pt x="48" y="103"/>
                    <a:pt x="47" y="105"/>
                    <a:pt x="46" y="107"/>
                  </a:cubicBezTo>
                  <a:cubicBezTo>
                    <a:pt x="46" y="107"/>
                    <a:pt x="46" y="106"/>
                    <a:pt x="46" y="106"/>
                  </a:cubicBezTo>
                  <a:cubicBezTo>
                    <a:pt x="47" y="104"/>
                    <a:pt x="48" y="103"/>
                    <a:pt x="49" y="101"/>
                  </a:cubicBezTo>
                  <a:cubicBezTo>
                    <a:pt x="49" y="101"/>
                    <a:pt x="49" y="101"/>
                    <a:pt x="49" y="100"/>
                  </a:cubicBezTo>
                  <a:close/>
                  <a:moveTo>
                    <a:pt x="45" y="101"/>
                  </a:moveTo>
                  <a:cubicBezTo>
                    <a:pt x="45" y="102"/>
                    <a:pt x="45" y="102"/>
                    <a:pt x="44" y="102"/>
                  </a:cubicBezTo>
                  <a:cubicBezTo>
                    <a:pt x="44" y="102"/>
                    <a:pt x="44" y="102"/>
                    <a:pt x="44" y="102"/>
                  </a:cubicBezTo>
                  <a:cubicBezTo>
                    <a:pt x="45" y="101"/>
                    <a:pt x="46" y="100"/>
                    <a:pt x="47" y="99"/>
                  </a:cubicBezTo>
                  <a:cubicBezTo>
                    <a:pt x="46" y="100"/>
                    <a:pt x="46" y="101"/>
                    <a:pt x="45" y="101"/>
                  </a:cubicBezTo>
                  <a:close/>
                  <a:moveTo>
                    <a:pt x="46" y="112"/>
                  </a:moveTo>
                  <a:cubicBezTo>
                    <a:pt x="46" y="113"/>
                    <a:pt x="46" y="113"/>
                    <a:pt x="47" y="114"/>
                  </a:cubicBezTo>
                  <a:cubicBezTo>
                    <a:pt x="47" y="114"/>
                    <a:pt x="46" y="115"/>
                    <a:pt x="46" y="115"/>
                  </a:cubicBezTo>
                  <a:cubicBezTo>
                    <a:pt x="46" y="114"/>
                    <a:pt x="45" y="113"/>
                    <a:pt x="45" y="112"/>
                  </a:cubicBezTo>
                  <a:cubicBezTo>
                    <a:pt x="45" y="112"/>
                    <a:pt x="46" y="112"/>
                    <a:pt x="46" y="112"/>
                  </a:cubicBezTo>
                  <a:close/>
                  <a:moveTo>
                    <a:pt x="46" y="135"/>
                  </a:moveTo>
                  <a:cubicBezTo>
                    <a:pt x="46" y="136"/>
                    <a:pt x="46" y="137"/>
                    <a:pt x="47" y="138"/>
                  </a:cubicBezTo>
                  <a:cubicBezTo>
                    <a:pt x="47" y="139"/>
                    <a:pt x="48" y="140"/>
                    <a:pt x="48" y="141"/>
                  </a:cubicBezTo>
                  <a:cubicBezTo>
                    <a:pt x="47" y="143"/>
                    <a:pt x="47" y="144"/>
                    <a:pt x="46" y="145"/>
                  </a:cubicBezTo>
                  <a:cubicBezTo>
                    <a:pt x="45" y="143"/>
                    <a:pt x="45" y="140"/>
                    <a:pt x="44" y="138"/>
                  </a:cubicBezTo>
                  <a:cubicBezTo>
                    <a:pt x="45" y="137"/>
                    <a:pt x="45" y="136"/>
                    <a:pt x="46" y="135"/>
                  </a:cubicBezTo>
                  <a:close/>
                  <a:moveTo>
                    <a:pt x="50" y="146"/>
                  </a:moveTo>
                  <a:cubicBezTo>
                    <a:pt x="50" y="147"/>
                    <a:pt x="50" y="148"/>
                    <a:pt x="50" y="148"/>
                  </a:cubicBezTo>
                  <a:cubicBezTo>
                    <a:pt x="49" y="149"/>
                    <a:pt x="48" y="150"/>
                    <a:pt x="47" y="150"/>
                  </a:cubicBezTo>
                  <a:cubicBezTo>
                    <a:pt x="47" y="150"/>
                    <a:pt x="47" y="150"/>
                    <a:pt x="47" y="150"/>
                  </a:cubicBezTo>
                  <a:cubicBezTo>
                    <a:pt x="48" y="149"/>
                    <a:pt x="49" y="148"/>
                    <a:pt x="50" y="146"/>
                  </a:cubicBezTo>
                  <a:close/>
                  <a:moveTo>
                    <a:pt x="51" y="150"/>
                  </a:moveTo>
                  <a:cubicBezTo>
                    <a:pt x="51" y="150"/>
                    <a:pt x="51" y="151"/>
                    <a:pt x="51" y="151"/>
                  </a:cubicBezTo>
                  <a:cubicBezTo>
                    <a:pt x="50" y="152"/>
                    <a:pt x="49" y="154"/>
                    <a:pt x="49" y="155"/>
                  </a:cubicBezTo>
                  <a:cubicBezTo>
                    <a:pt x="48" y="154"/>
                    <a:pt x="48" y="153"/>
                    <a:pt x="48" y="152"/>
                  </a:cubicBezTo>
                  <a:cubicBezTo>
                    <a:pt x="49" y="151"/>
                    <a:pt x="50" y="151"/>
                    <a:pt x="51" y="150"/>
                  </a:cubicBezTo>
                  <a:close/>
                  <a:moveTo>
                    <a:pt x="50" y="157"/>
                  </a:moveTo>
                  <a:cubicBezTo>
                    <a:pt x="50" y="156"/>
                    <a:pt x="51" y="155"/>
                    <a:pt x="52" y="154"/>
                  </a:cubicBezTo>
                  <a:cubicBezTo>
                    <a:pt x="52" y="155"/>
                    <a:pt x="52" y="156"/>
                    <a:pt x="52" y="156"/>
                  </a:cubicBezTo>
                  <a:cubicBezTo>
                    <a:pt x="51" y="157"/>
                    <a:pt x="51" y="159"/>
                    <a:pt x="50" y="160"/>
                  </a:cubicBezTo>
                  <a:cubicBezTo>
                    <a:pt x="50" y="159"/>
                    <a:pt x="49" y="158"/>
                    <a:pt x="49" y="158"/>
                  </a:cubicBezTo>
                  <a:cubicBezTo>
                    <a:pt x="49" y="158"/>
                    <a:pt x="50" y="157"/>
                    <a:pt x="50" y="157"/>
                  </a:cubicBezTo>
                  <a:close/>
                  <a:moveTo>
                    <a:pt x="51" y="161"/>
                  </a:moveTo>
                  <a:cubicBezTo>
                    <a:pt x="52" y="161"/>
                    <a:pt x="52" y="160"/>
                    <a:pt x="53" y="159"/>
                  </a:cubicBezTo>
                  <a:cubicBezTo>
                    <a:pt x="53" y="160"/>
                    <a:pt x="53" y="160"/>
                    <a:pt x="53" y="160"/>
                  </a:cubicBezTo>
                  <a:cubicBezTo>
                    <a:pt x="53" y="161"/>
                    <a:pt x="52" y="162"/>
                    <a:pt x="52" y="163"/>
                  </a:cubicBezTo>
                  <a:cubicBezTo>
                    <a:pt x="52" y="163"/>
                    <a:pt x="52" y="163"/>
                    <a:pt x="51" y="163"/>
                  </a:cubicBezTo>
                  <a:cubicBezTo>
                    <a:pt x="51" y="163"/>
                    <a:pt x="51" y="162"/>
                    <a:pt x="50" y="161"/>
                  </a:cubicBezTo>
                  <a:cubicBezTo>
                    <a:pt x="51" y="162"/>
                    <a:pt x="51" y="161"/>
                    <a:pt x="51" y="161"/>
                  </a:cubicBezTo>
                  <a:close/>
                  <a:moveTo>
                    <a:pt x="53" y="165"/>
                  </a:moveTo>
                  <a:cubicBezTo>
                    <a:pt x="54" y="165"/>
                    <a:pt x="54" y="165"/>
                    <a:pt x="54" y="165"/>
                  </a:cubicBezTo>
                  <a:cubicBezTo>
                    <a:pt x="54" y="166"/>
                    <a:pt x="55" y="167"/>
                    <a:pt x="55" y="168"/>
                  </a:cubicBezTo>
                  <a:cubicBezTo>
                    <a:pt x="55" y="169"/>
                    <a:pt x="55" y="169"/>
                    <a:pt x="55" y="170"/>
                  </a:cubicBezTo>
                  <a:cubicBezTo>
                    <a:pt x="54" y="168"/>
                    <a:pt x="53" y="167"/>
                    <a:pt x="52" y="166"/>
                  </a:cubicBezTo>
                  <a:cubicBezTo>
                    <a:pt x="53" y="165"/>
                    <a:pt x="53" y="165"/>
                    <a:pt x="53" y="165"/>
                  </a:cubicBezTo>
                  <a:close/>
                  <a:moveTo>
                    <a:pt x="55" y="173"/>
                  </a:moveTo>
                  <a:cubicBezTo>
                    <a:pt x="55" y="173"/>
                    <a:pt x="54" y="174"/>
                    <a:pt x="54" y="174"/>
                  </a:cubicBezTo>
                  <a:cubicBezTo>
                    <a:pt x="54" y="172"/>
                    <a:pt x="53" y="171"/>
                    <a:pt x="53" y="169"/>
                  </a:cubicBezTo>
                  <a:cubicBezTo>
                    <a:pt x="53" y="170"/>
                    <a:pt x="54" y="172"/>
                    <a:pt x="55" y="173"/>
                  </a:cubicBezTo>
                  <a:close/>
                  <a:moveTo>
                    <a:pt x="56" y="175"/>
                  </a:moveTo>
                  <a:cubicBezTo>
                    <a:pt x="56" y="175"/>
                    <a:pt x="56" y="175"/>
                    <a:pt x="56" y="175"/>
                  </a:cubicBezTo>
                  <a:cubicBezTo>
                    <a:pt x="56" y="175"/>
                    <a:pt x="56" y="176"/>
                    <a:pt x="55" y="177"/>
                  </a:cubicBezTo>
                  <a:cubicBezTo>
                    <a:pt x="55" y="177"/>
                    <a:pt x="55" y="177"/>
                    <a:pt x="55" y="177"/>
                  </a:cubicBezTo>
                  <a:cubicBezTo>
                    <a:pt x="55" y="176"/>
                    <a:pt x="55" y="176"/>
                    <a:pt x="55" y="176"/>
                  </a:cubicBezTo>
                  <a:cubicBezTo>
                    <a:pt x="55" y="176"/>
                    <a:pt x="56" y="175"/>
                    <a:pt x="56" y="175"/>
                  </a:cubicBezTo>
                  <a:close/>
                  <a:moveTo>
                    <a:pt x="58" y="179"/>
                  </a:moveTo>
                  <a:cubicBezTo>
                    <a:pt x="58" y="180"/>
                    <a:pt x="58" y="181"/>
                    <a:pt x="58" y="182"/>
                  </a:cubicBezTo>
                  <a:cubicBezTo>
                    <a:pt x="58" y="181"/>
                    <a:pt x="57" y="181"/>
                    <a:pt x="57" y="180"/>
                  </a:cubicBezTo>
                  <a:cubicBezTo>
                    <a:pt x="56" y="180"/>
                    <a:pt x="56" y="180"/>
                    <a:pt x="56" y="179"/>
                  </a:cubicBezTo>
                  <a:cubicBezTo>
                    <a:pt x="57" y="179"/>
                    <a:pt x="57" y="179"/>
                    <a:pt x="58" y="179"/>
                  </a:cubicBezTo>
                  <a:close/>
                  <a:moveTo>
                    <a:pt x="59" y="184"/>
                  </a:moveTo>
                  <a:cubicBezTo>
                    <a:pt x="59" y="185"/>
                    <a:pt x="59" y="185"/>
                    <a:pt x="59" y="186"/>
                  </a:cubicBezTo>
                  <a:cubicBezTo>
                    <a:pt x="59" y="186"/>
                    <a:pt x="59" y="186"/>
                    <a:pt x="59" y="186"/>
                  </a:cubicBezTo>
                  <a:cubicBezTo>
                    <a:pt x="59" y="185"/>
                    <a:pt x="58" y="184"/>
                    <a:pt x="58" y="183"/>
                  </a:cubicBezTo>
                  <a:cubicBezTo>
                    <a:pt x="58" y="183"/>
                    <a:pt x="58" y="183"/>
                    <a:pt x="59" y="184"/>
                  </a:cubicBezTo>
                  <a:close/>
                  <a:moveTo>
                    <a:pt x="59" y="138"/>
                  </a:moveTo>
                  <a:cubicBezTo>
                    <a:pt x="58" y="137"/>
                    <a:pt x="58" y="136"/>
                    <a:pt x="58" y="135"/>
                  </a:cubicBezTo>
                  <a:cubicBezTo>
                    <a:pt x="58" y="135"/>
                    <a:pt x="59" y="134"/>
                    <a:pt x="59" y="133"/>
                  </a:cubicBezTo>
                  <a:cubicBezTo>
                    <a:pt x="59" y="134"/>
                    <a:pt x="59" y="136"/>
                    <a:pt x="59" y="137"/>
                  </a:cubicBezTo>
                  <a:cubicBezTo>
                    <a:pt x="59" y="137"/>
                    <a:pt x="59" y="137"/>
                    <a:pt x="59" y="138"/>
                  </a:cubicBezTo>
                  <a:close/>
                  <a:moveTo>
                    <a:pt x="58" y="120"/>
                  </a:moveTo>
                  <a:cubicBezTo>
                    <a:pt x="58" y="119"/>
                    <a:pt x="59" y="119"/>
                    <a:pt x="59" y="119"/>
                  </a:cubicBezTo>
                  <a:cubicBezTo>
                    <a:pt x="59" y="120"/>
                    <a:pt x="59" y="121"/>
                    <a:pt x="59" y="123"/>
                  </a:cubicBezTo>
                  <a:cubicBezTo>
                    <a:pt x="59" y="122"/>
                    <a:pt x="58" y="121"/>
                    <a:pt x="58" y="120"/>
                  </a:cubicBezTo>
                  <a:close/>
                  <a:moveTo>
                    <a:pt x="59" y="92"/>
                  </a:moveTo>
                  <a:cubicBezTo>
                    <a:pt x="59" y="93"/>
                    <a:pt x="59" y="93"/>
                    <a:pt x="59" y="93"/>
                  </a:cubicBezTo>
                  <a:cubicBezTo>
                    <a:pt x="58" y="94"/>
                    <a:pt x="58" y="95"/>
                    <a:pt x="57" y="96"/>
                  </a:cubicBezTo>
                  <a:cubicBezTo>
                    <a:pt x="57" y="95"/>
                    <a:pt x="57" y="95"/>
                    <a:pt x="56" y="94"/>
                  </a:cubicBezTo>
                  <a:cubicBezTo>
                    <a:pt x="59" y="91"/>
                    <a:pt x="62" y="89"/>
                    <a:pt x="65" y="86"/>
                  </a:cubicBezTo>
                  <a:cubicBezTo>
                    <a:pt x="65" y="86"/>
                    <a:pt x="65" y="86"/>
                    <a:pt x="65" y="86"/>
                  </a:cubicBezTo>
                  <a:cubicBezTo>
                    <a:pt x="65" y="87"/>
                    <a:pt x="65" y="87"/>
                    <a:pt x="65" y="88"/>
                  </a:cubicBezTo>
                  <a:cubicBezTo>
                    <a:pt x="64" y="89"/>
                    <a:pt x="63" y="90"/>
                    <a:pt x="62" y="90"/>
                  </a:cubicBezTo>
                  <a:cubicBezTo>
                    <a:pt x="62" y="90"/>
                    <a:pt x="61" y="90"/>
                    <a:pt x="61" y="91"/>
                  </a:cubicBezTo>
                  <a:cubicBezTo>
                    <a:pt x="61" y="91"/>
                    <a:pt x="61" y="91"/>
                    <a:pt x="61" y="92"/>
                  </a:cubicBezTo>
                  <a:cubicBezTo>
                    <a:pt x="60" y="91"/>
                    <a:pt x="59" y="91"/>
                    <a:pt x="59" y="92"/>
                  </a:cubicBezTo>
                  <a:close/>
                  <a:moveTo>
                    <a:pt x="61" y="125"/>
                  </a:moveTo>
                  <a:cubicBezTo>
                    <a:pt x="62" y="125"/>
                    <a:pt x="62" y="126"/>
                    <a:pt x="62" y="126"/>
                  </a:cubicBezTo>
                  <a:cubicBezTo>
                    <a:pt x="61" y="126"/>
                    <a:pt x="61" y="126"/>
                    <a:pt x="61" y="127"/>
                  </a:cubicBezTo>
                  <a:cubicBezTo>
                    <a:pt x="61" y="126"/>
                    <a:pt x="61" y="126"/>
                    <a:pt x="61" y="126"/>
                  </a:cubicBezTo>
                  <a:cubicBezTo>
                    <a:pt x="61" y="126"/>
                    <a:pt x="61" y="125"/>
                    <a:pt x="61" y="125"/>
                  </a:cubicBezTo>
                  <a:close/>
                  <a:moveTo>
                    <a:pt x="62" y="173"/>
                  </a:moveTo>
                  <a:cubicBezTo>
                    <a:pt x="62" y="174"/>
                    <a:pt x="61" y="174"/>
                    <a:pt x="61" y="174"/>
                  </a:cubicBezTo>
                  <a:cubicBezTo>
                    <a:pt x="61" y="173"/>
                    <a:pt x="61" y="172"/>
                    <a:pt x="61" y="171"/>
                  </a:cubicBezTo>
                  <a:cubicBezTo>
                    <a:pt x="61" y="172"/>
                    <a:pt x="62" y="173"/>
                    <a:pt x="62" y="173"/>
                  </a:cubicBezTo>
                  <a:close/>
                  <a:moveTo>
                    <a:pt x="61" y="179"/>
                  </a:moveTo>
                  <a:cubicBezTo>
                    <a:pt x="61" y="178"/>
                    <a:pt x="61" y="178"/>
                    <a:pt x="61" y="177"/>
                  </a:cubicBezTo>
                  <a:cubicBezTo>
                    <a:pt x="62" y="177"/>
                    <a:pt x="62" y="177"/>
                    <a:pt x="63" y="176"/>
                  </a:cubicBezTo>
                  <a:cubicBezTo>
                    <a:pt x="63" y="177"/>
                    <a:pt x="63" y="177"/>
                    <a:pt x="63" y="177"/>
                  </a:cubicBezTo>
                  <a:cubicBezTo>
                    <a:pt x="63" y="177"/>
                    <a:pt x="64" y="178"/>
                    <a:pt x="64" y="178"/>
                  </a:cubicBezTo>
                  <a:cubicBezTo>
                    <a:pt x="64" y="179"/>
                    <a:pt x="64" y="180"/>
                    <a:pt x="65" y="181"/>
                  </a:cubicBezTo>
                  <a:cubicBezTo>
                    <a:pt x="65" y="181"/>
                    <a:pt x="66" y="181"/>
                    <a:pt x="66" y="181"/>
                  </a:cubicBezTo>
                  <a:cubicBezTo>
                    <a:pt x="66" y="181"/>
                    <a:pt x="66" y="181"/>
                    <a:pt x="66" y="181"/>
                  </a:cubicBezTo>
                  <a:cubicBezTo>
                    <a:pt x="66" y="182"/>
                    <a:pt x="66" y="182"/>
                    <a:pt x="65" y="183"/>
                  </a:cubicBezTo>
                  <a:cubicBezTo>
                    <a:pt x="65" y="183"/>
                    <a:pt x="65" y="183"/>
                    <a:pt x="65" y="183"/>
                  </a:cubicBezTo>
                  <a:cubicBezTo>
                    <a:pt x="64" y="184"/>
                    <a:pt x="63" y="185"/>
                    <a:pt x="63" y="186"/>
                  </a:cubicBezTo>
                  <a:cubicBezTo>
                    <a:pt x="62" y="186"/>
                    <a:pt x="62" y="185"/>
                    <a:pt x="61" y="185"/>
                  </a:cubicBezTo>
                  <a:cubicBezTo>
                    <a:pt x="61" y="183"/>
                    <a:pt x="61" y="181"/>
                    <a:pt x="61" y="179"/>
                  </a:cubicBezTo>
                  <a:cubicBezTo>
                    <a:pt x="61" y="179"/>
                    <a:pt x="61" y="179"/>
                    <a:pt x="61" y="179"/>
                  </a:cubicBezTo>
                  <a:close/>
                  <a:moveTo>
                    <a:pt x="62" y="189"/>
                  </a:moveTo>
                  <a:cubicBezTo>
                    <a:pt x="63" y="190"/>
                    <a:pt x="63" y="190"/>
                    <a:pt x="64" y="191"/>
                  </a:cubicBezTo>
                  <a:cubicBezTo>
                    <a:pt x="63" y="191"/>
                    <a:pt x="63" y="191"/>
                    <a:pt x="62" y="191"/>
                  </a:cubicBezTo>
                  <a:cubicBezTo>
                    <a:pt x="62" y="191"/>
                    <a:pt x="62" y="191"/>
                    <a:pt x="61" y="190"/>
                  </a:cubicBezTo>
                  <a:cubicBezTo>
                    <a:pt x="62" y="190"/>
                    <a:pt x="62" y="190"/>
                    <a:pt x="62" y="189"/>
                  </a:cubicBezTo>
                  <a:close/>
                  <a:moveTo>
                    <a:pt x="64" y="187"/>
                  </a:moveTo>
                  <a:cubicBezTo>
                    <a:pt x="65" y="186"/>
                    <a:pt x="65" y="185"/>
                    <a:pt x="66" y="184"/>
                  </a:cubicBezTo>
                  <a:cubicBezTo>
                    <a:pt x="67" y="185"/>
                    <a:pt x="68" y="186"/>
                    <a:pt x="70" y="187"/>
                  </a:cubicBezTo>
                  <a:cubicBezTo>
                    <a:pt x="68" y="188"/>
                    <a:pt x="67" y="189"/>
                    <a:pt x="66" y="189"/>
                  </a:cubicBezTo>
                  <a:cubicBezTo>
                    <a:pt x="65" y="189"/>
                    <a:pt x="64" y="188"/>
                    <a:pt x="64" y="187"/>
                  </a:cubicBezTo>
                  <a:close/>
                  <a:moveTo>
                    <a:pt x="67" y="183"/>
                  </a:moveTo>
                  <a:cubicBezTo>
                    <a:pt x="67" y="183"/>
                    <a:pt x="67" y="183"/>
                    <a:pt x="68" y="182"/>
                  </a:cubicBezTo>
                  <a:cubicBezTo>
                    <a:pt x="68" y="183"/>
                    <a:pt x="69" y="184"/>
                    <a:pt x="69" y="184"/>
                  </a:cubicBezTo>
                  <a:cubicBezTo>
                    <a:pt x="68" y="184"/>
                    <a:pt x="68" y="183"/>
                    <a:pt x="67" y="183"/>
                  </a:cubicBezTo>
                  <a:close/>
                  <a:moveTo>
                    <a:pt x="70" y="178"/>
                  </a:moveTo>
                  <a:cubicBezTo>
                    <a:pt x="69" y="178"/>
                    <a:pt x="69" y="178"/>
                    <a:pt x="69" y="178"/>
                  </a:cubicBezTo>
                  <a:cubicBezTo>
                    <a:pt x="69" y="178"/>
                    <a:pt x="68" y="178"/>
                    <a:pt x="68" y="178"/>
                  </a:cubicBezTo>
                  <a:cubicBezTo>
                    <a:pt x="68" y="177"/>
                    <a:pt x="68" y="176"/>
                    <a:pt x="68" y="175"/>
                  </a:cubicBezTo>
                  <a:cubicBezTo>
                    <a:pt x="69" y="176"/>
                    <a:pt x="69" y="177"/>
                    <a:pt x="70" y="178"/>
                  </a:cubicBezTo>
                  <a:close/>
                  <a:moveTo>
                    <a:pt x="69" y="174"/>
                  </a:moveTo>
                  <a:cubicBezTo>
                    <a:pt x="70" y="174"/>
                    <a:pt x="70" y="174"/>
                    <a:pt x="71" y="173"/>
                  </a:cubicBezTo>
                  <a:cubicBezTo>
                    <a:pt x="71" y="174"/>
                    <a:pt x="71" y="174"/>
                    <a:pt x="71" y="174"/>
                  </a:cubicBezTo>
                  <a:cubicBezTo>
                    <a:pt x="71" y="174"/>
                    <a:pt x="70" y="175"/>
                    <a:pt x="70" y="175"/>
                  </a:cubicBezTo>
                  <a:cubicBezTo>
                    <a:pt x="70" y="175"/>
                    <a:pt x="70" y="174"/>
                    <a:pt x="69" y="174"/>
                  </a:cubicBezTo>
                  <a:close/>
                  <a:moveTo>
                    <a:pt x="70" y="149"/>
                  </a:moveTo>
                  <a:cubicBezTo>
                    <a:pt x="69" y="149"/>
                    <a:pt x="69" y="148"/>
                    <a:pt x="69" y="148"/>
                  </a:cubicBezTo>
                  <a:cubicBezTo>
                    <a:pt x="69" y="148"/>
                    <a:pt x="69" y="147"/>
                    <a:pt x="69" y="147"/>
                  </a:cubicBezTo>
                  <a:cubicBezTo>
                    <a:pt x="70" y="146"/>
                    <a:pt x="71" y="145"/>
                    <a:pt x="71" y="144"/>
                  </a:cubicBezTo>
                  <a:cubicBezTo>
                    <a:pt x="72" y="145"/>
                    <a:pt x="72" y="145"/>
                    <a:pt x="72" y="146"/>
                  </a:cubicBezTo>
                  <a:cubicBezTo>
                    <a:pt x="71" y="147"/>
                    <a:pt x="70" y="148"/>
                    <a:pt x="70" y="149"/>
                  </a:cubicBezTo>
                  <a:close/>
                  <a:moveTo>
                    <a:pt x="69" y="109"/>
                  </a:moveTo>
                  <a:cubicBezTo>
                    <a:pt x="69" y="109"/>
                    <a:pt x="69" y="108"/>
                    <a:pt x="69" y="107"/>
                  </a:cubicBezTo>
                  <a:cubicBezTo>
                    <a:pt x="69" y="106"/>
                    <a:pt x="70" y="106"/>
                    <a:pt x="71" y="105"/>
                  </a:cubicBezTo>
                  <a:cubicBezTo>
                    <a:pt x="71" y="106"/>
                    <a:pt x="71" y="106"/>
                    <a:pt x="71" y="107"/>
                  </a:cubicBezTo>
                  <a:cubicBezTo>
                    <a:pt x="71" y="108"/>
                    <a:pt x="70" y="109"/>
                    <a:pt x="69" y="109"/>
                  </a:cubicBezTo>
                  <a:close/>
                  <a:moveTo>
                    <a:pt x="71" y="98"/>
                  </a:moveTo>
                  <a:cubicBezTo>
                    <a:pt x="72" y="97"/>
                    <a:pt x="73" y="96"/>
                    <a:pt x="74" y="95"/>
                  </a:cubicBezTo>
                  <a:cubicBezTo>
                    <a:pt x="74" y="95"/>
                    <a:pt x="73" y="96"/>
                    <a:pt x="73" y="97"/>
                  </a:cubicBezTo>
                  <a:cubicBezTo>
                    <a:pt x="73" y="97"/>
                    <a:pt x="73" y="97"/>
                    <a:pt x="72" y="97"/>
                  </a:cubicBezTo>
                  <a:cubicBezTo>
                    <a:pt x="72" y="97"/>
                    <a:pt x="71" y="98"/>
                    <a:pt x="71" y="98"/>
                  </a:cubicBezTo>
                  <a:close/>
                  <a:moveTo>
                    <a:pt x="75" y="101"/>
                  </a:moveTo>
                  <a:cubicBezTo>
                    <a:pt x="75" y="102"/>
                    <a:pt x="74" y="104"/>
                    <a:pt x="74" y="105"/>
                  </a:cubicBezTo>
                  <a:cubicBezTo>
                    <a:pt x="73" y="106"/>
                    <a:pt x="73" y="106"/>
                    <a:pt x="73" y="106"/>
                  </a:cubicBezTo>
                  <a:cubicBezTo>
                    <a:pt x="73" y="105"/>
                    <a:pt x="72" y="104"/>
                    <a:pt x="72" y="104"/>
                  </a:cubicBezTo>
                  <a:cubicBezTo>
                    <a:pt x="73" y="103"/>
                    <a:pt x="74" y="102"/>
                    <a:pt x="75" y="101"/>
                  </a:cubicBezTo>
                  <a:close/>
                  <a:moveTo>
                    <a:pt x="75" y="119"/>
                  </a:moveTo>
                  <a:cubicBezTo>
                    <a:pt x="75" y="119"/>
                    <a:pt x="75" y="119"/>
                    <a:pt x="75" y="119"/>
                  </a:cubicBezTo>
                  <a:cubicBezTo>
                    <a:pt x="74" y="120"/>
                    <a:pt x="74" y="120"/>
                    <a:pt x="73" y="121"/>
                  </a:cubicBezTo>
                  <a:cubicBezTo>
                    <a:pt x="74" y="120"/>
                    <a:pt x="74" y="120"/>
                    <a:pt x="75" y="119"/>
                  </a:cubicBezTo>
                  <a:cubicBezTo>
                    <a:pt x="75" y="119"/>
                    <a:pt x="75" y="119"/>
                    <a:pt x="75" y="119"/>
                  </a:cubicBezTo>
                  <a:close/>
                  <a:moveTo>
                    <a:pt x="76" y="122"/>
                  </a:moveTo>
                  <a:cubicBezTo>
                    <a:pt x="75" y="123"/>
                    <a:pt x="75" y="123"/>
                    <a:pt x="74" y="124"/>
                  </a:cubicBezTo>
                  <a:cubicBezTo>
                    <a:pt x="74" y="124"/>
                    <a:pt x="74" y="124"/>
                    <a:pt x="74" y="124"/>
                  </a:cubicBezTo>
                  <a:cubicBezTo>
                    <a:pt x="74" y="124"/>
                    <a:pt x="74" y="123"/>
                    <a:pt x="74" y="123"/>
                  </a:cubicBezTo>
                  <a:cubicBezTo>
                    <a:pt x="74" y="123"/>
                    <a:pt x="75" y="122"/>
                    <a:pt x="76" y="122"/>
                  </a:cubicBezTo>
                  <a:close/>
                  <a:moveTo>
                    <a:pt x="76" y="124"/>
                  </a:moveTo>
                  <a:cubicBezTo>
                    <a:pt x="76" y="124"/>
                    <a:pt x="76" y="125"/>
                    <a:pt x="77" y="125"/>
                  </a:cubicBezTo>
                  <a:cubicBezTo>
                    <a:pt x="76" y="125"/>
                    <a:pt x="76" y="126"/>
                    <a:pt x="75" y="126"/>
                  </a:cubicBezTo>
                  <a:cubicBezTo>
                    <a:pt x="75" y="126"/>
                    <a:pt x="75" y="126"/>
                    <a:pt x="75" y="126"/>
                  </a:cubicBezTo>
                  <a:cubicBezTo>
                    <a:pt x="75" y="126"/>
                    <a:pt x="75" y="126"/>
                    <a:pt x="75" y="126"/>
                  </a:cubicBezTo>
                  <a:cubicBezTo>
                    <a:pt x="76" y="125"/>
                    <a:pt x="76" y="125"/>
                    <a:pt x="76" y="124"/>
                  </a:cubicBezTo>
                  <a:close/>
                  <a:moveTo>
                    <a:pt x="76" y="117"/>
                  </a:moveTo>
                  <a:cubicBezTo>
                    <a:pt x="76" y="117"/>
                    <a:pt x="76" y="117"/>
                    <a:pt x="76" y="117"/>
                  </a:cubicBezTo>
                  <a:cubicBezTo>
                    <a:pt x="79" y="114"/>
                    <a:pt x="82" y="111"/>
                    <a:pt x="86" y="109"/>
                  </a:cubicBezTo>
                  <a:cubicBezTo>
                    <a:pt x="83" y="112"/>
                    <a:pt x="81" y="115"/>
                    <a:pt x="79" y="118"/>
                  </a:cubicBezTo>
                  <a:cubicBezTo>
                    <a:pt x="78" y="118"/>
                    <a:pt x="77" y="118"/>
                    <a:pt x="77" y="119"/>
                  </a:cubicBezTo>
                  <a:cubicBezTo>
                    <a:pt x="76" y="118"/>
                    <a:pt x="76" y="118"/>
                    <a:pt x="76" y="117"/>
                  </a:cubicBezTo>
                  <a:close/>
                  <a:moveTo>
                    <a:pt x="79" y="120"/>
                  </a:moveTo>
                  <a:cubicBezTo>
                    <a:pt x="80" y="119"/>
                    <a:pt x="81" y="119"/>
                    <a:pt x="81" y="119"/>
                  </a:cubicBezTo>
                  <a:cubicBezTo>
                    <a:pt x="80" y="120"/>
                    <a:pt x="79" y="122"/>
                    <a:pt x="78" y="123"/>
                  </a:cubicBezTo>
                  <a:cubicBezTo>
                    <a:pt x="78" y="123"/>
                    <a:pt x="78" y="123"/>
                    <a:pt x="78" y="122"/>
                  </a:cubicBezTo>
                  <a:cubicBezTo>
                    <a:pt x="78" y="122"/>
                    <a:pt x="79" y="121"/>
                    <a:pt x="79" y="120"/>
                  </a:cubicBezTo>
                  <a:close/>
                  <a:moveTo>
                    <a:pt x="92" y="118"/>
                  </a:moveTo>
                  <a:cubicBezTo>
                    <a:pt x="91" y="119"/>
                    <a:pt x="90" y="120"/>
                    <a:pt x="90" y="120"/>
                  </a:cubicBezTo>
                  <a:cubicBezTo>
                    <a:pt x="87" y="124"/>
                    <a:pt x="85" y="127"/>
                    <a:pt x="83" y="130"/>
                  </a:cubicBezTo>
                  <a:cubicBezTo>
                    <a:pt x="83" y="130"/>
                    <a:pt x="83" y="130"/>
                    <a:pt x="83" y="130"/>
                  </a:cubicBezTo>
                  <a:cubicBezTo>
                    <a:pt x="82" y="130"/>
                    <a:pt x="81" y="129"/>
                    <a:pt x="80" y="129"/>
                  </a:cubicBezTo>
                  <a:cubicBezTo>
                    <a:pt x="84" y="125"/>
                    <a:pt x="88" y="122"/>
                    <a:pt x="92" y="118"/>
                  </a:cubicBezTo>
                  <a:close/>
                  <a:moveTo>
                    <a:pt x="81" y="131"/>
                  </a:moveTo>
                  <a:cubicBezTo>
                    <a:pt x="81" y="132"/>
                    <a:pt x="81" y="132"/>
                    <a:pt x="80" y="132"/>
                  </a:cubicBezTo>
                  <a:cubicBezTo>
                    <a:pt x="80" y="132"/>
                    <a:pt x="80" y="131"/>
                    <a:pt x="80" y="131"/>
                  </a:cubicBezTo>
                  <a:cubicBezTo>
                    <a:pt x="81" y="131"/>
                    <a:pt x="81" y="131"/>
                    <a:pt x="81" y="131"/>
                  </a:cubicBezTo>
                  <a:close/>
                  <a:moveTo>
                    <a:pt x="83" y="133"/>
                  </a:moveTo>
                  <a:cubicBezTo>
                    <a:pt x="84" y="133"/>
                    <a:pt x="84" y="133"/>
                    <a:pt x="84" y="133"/>
                  </a:cubicBezTo>
                  <a:cubicBezTo>
                    <a:pt x="85" y="133"/>
                    <a:pt x="85" y="133"/>
                    <a:pt x="86" y="133"/>
                  </a:cubicBezTo>
                  <a:cubicBezTo>
                    <a:pt x="85" y="135"/>
                    <a:pt x="84" y="136"/>
                    <a:pt x="84" y="137"/>
                  </a:cubicBezTo>
                  <a:cubicBezTo>
                    <a:pt x="83" y="138"/>
                    <a:pt x="82" y="138"/>
                    <a:pt x="82" y="139"/>
                  </a:cubicBezTo>
                  <a:cubicBezTo>
                    <a:pt x="82" y="138"/>
                    <a:pt x="82" y="137"/>
                    <a:pt x="81" y="136"/>
                  </a:cubicBezTo>
                  <a:cubicBezTo>
                    <a:pt x="82" y="135"/>
                    <a:pt x="83" y="134"/>
                    <a:pt x="83" y="133"/>
                  </a:cubicBezTo>
                  <a:close/>
                  <a:moveTo>
                    <a:pt x="90" y="135"/>
                  </a:moveTo>
                  <a:cubicBezTo>
                    <a:pt x="90" y="135"/>
                    <a:pt x="90" y="135"/>
                    <a:pt x="90" y="135"/>
                  </a:cubicBezTo>
                  <a:cubicBezTo>
                    <a:pt x="88" y="136"/>
                    <a:pt x="87" y="138"/>
                    <a:pt x="85" y="140"/>
                  </a:cubicBezTo>
                  <a:cubicBezTo>
                    <a:pt x="86" y="138"/>
                    <a:pt x="88" y="136"/>
                    <a:pt x="90" y="135"/>
                  </a:cubicBezTo>
                  <a:close/>
                  <a:moveTo>
                    <a:pt x="92" y="135"/>
                  </a:moveTo>
                  <a:cubicBezTo>
                    <a:pt x="92" y="136"/>
                    <a:pt x="93" y="136"/>
                    <a:pt x="93" y="136"/>
                  </a:cubicBezTo>
                  <a:cubicBezTo>
                    <a:pt x="93" y="136"/>
                    <a:pt x="93" y="137"/>
                    <a:pt x="93" y="137"/>
                  </a:cubicBezTo>
                  <a:cubicBezTo>
                    <a:pt x="91" y="138"/>
                    <a:pt x="88" y="140"/>
                    <a:pt x="86" y="141"/>
                  </a:cubicBezTo>
                  <a:cubicBezTo>
                    <a:pt x="88" y="139"/>
                    <a:pt x="90" y="137"/>
                    <a:pt x="92" y="135"/>
                  </a:cubicBezTo>
                  <a:close/>
                  <a:moveTo>
                    <a:pt x="89" y="145"/>
                  </a:moveTo>
                  <a:cubicBezTo>
                    <a:pt x="92" y="143"/>
                    <a:pt x="94" y="141"/>
                    <a:pt x="96" y="139"/>
                  </a:cubicBezTo>
                  <a:cubicBezTo>
                    <a:pt x="96" y="139"/>
                    <a:pt x="96" y="139"/>
                    <a:pt x="97" y="139"/>
                  </a:cubicBezTo>
                  <a:cubicBezTo>
                    <a:pt x="94" y="142"/>
                    <a:pt x="91" y="145"/>
                    <a:pt x="89" y="148"/>
                  </a:cubicBezTo>
                  <a:cubicBezTo>
                    <a:pt x="88" y="148"/>
                    <a:pt x="88" y="148"/>
                    <a:pt x="88" y="148"/>
                  </a:cubicBezTo>
                  <a:cubicBezTo>
                    <a:pt x="88" y="147"/>
                    <a:pt x="89" y="146"/>
                    <a:pt x="89" y="145"/>
                  </a:cubicBezTo>
                  <a:close/>
                  <a:moveTo>
                    <a:pt x="99" y="141"/>
                  </a:moveTo>
                  <a:cubicBezTo>
                    <a:pt x="98" y="142"/>
                    <a:pt x="97" y="144"/>
                    <a:pt x="95" y="145"/>
                  </a:cubicBezTo>
                  <a:cubicBezTo>
                    <a:pt x="95" y="145"/>
                    <a:pt x="95" y="145"/>
                    <a:pt x="95" y="145"/>
                  </a:cubicBezTo>
                  <a:cubicBezTo>
                    <a:pt x="96" y="144"/>
                    <a:pt x="98" y="142"/>
                    <a:pt x="99" y="141"/>
                  </a:cubicBezTo>
                  <a:close/>
                  <a:moveTo>
                    <a:pt x="102" y="143"/>
                  </a:moveTo>
                  <a:cubicBezTo>
                    <a:pt x="103" y="142"/>
                    <a:pt x="104" y="142"/>
                    <a:pt x="106" y="141"/>
                  </a:cubicBezTo>
                  <a:cubicBezTo>
                    <a:pt x="101" y="145"/>
                    <a:pt x="97" y="149"/>
                    <a:pt x="92" y="154"/>
                  </a:cubicBezTo>
                  <a:cubicBezTo>
                    <a:pt x="91" y="155"/>
                    <a:pt x="90" y="155"/>
                    <a:pt x="88" y="156"/>
                  </a:cubicBezTo>
                  <a:cubicBezTo>
                    <a:pt x="89" y="156"/>
                    <a:pt x="89" y="155"/>
                    <a:pt x="89" y="155"/>
                  </a:cubicBezTo>
                  <a:cubicBezTo>
                    <a:pt x="90" y="155"/>
                    <a:pt x="90" y="154"/>
                    <a:pt x="90" y="154"/>
                  </a:cubicBezTo>
                  <a:cubicBezTo>
                    <a:pt x="94" y="151"/>
                    <a:pt x="98" y="147"/>
                    <a:pt x="102" y="143"/>
                  </a:cubicBezTo>
                  <a:close/>
                  <a:moveTo>
                    <a:pt x="105" y="148"/>
                  </a:moveTo>
                  <a:cubicBezTo>
                    <a:pt x="105" y="148"/>
                    <a:pt x="105" y="148"/>
                    <a:pt x="105" y="149"/>
                  </a:cubicBezTo>
                  <a:cubicBezTo>
                    <a:pt x="104" y="149"/>
                    <a:pt x="104" y="149"/>
                    <a:pt x="104" y="149"/>
                  </a:cubicBezTo>
                  <a:cubicBezTo>
                    <a:pt x="102" y="150"/>
                    <a:pt x="100" y="151"/>
                    <a:pt x="98" y="152"/>
                  </a:cubicBezTo>
                  <a:cubicBezTo>
                    <a:pt x="101" y="151"/>
                    <a:pt x="103" y="149"/>
                    <a:pt x="105" y="148"/>
                  </a:cubicBezTo>
                  <a:close/>
                  <a:moveTo>
                    <a:pt x="105" y="151"/>
                  </a:moveTo>
                  <a:cubicBezTo>
                    <a:pt x="105" y="150"/>
                    <a:pt x="106" y="150"/>
                    <a:pt x="107" y="149"/>
                  </a:cubicBezTo>
                  <a:cubicBezTo>
                    <a:pt x="108" y="149"/>
                    <a:pt x="108" y="149"/>
                    <a:pt x="108" y="149"/>
                  </a:cubicBezTo>
                  <a:cubicBezTo>
                    <a:pt x="109" y="149"/>
                    <a:pt x="109" y="148"/>
                    <a:pt x="110" y="148"/>
                  </a:cubicBezTo>
                  <a:cubicBezTo>
                    <a:pt x="110" y="148"/>
                    <a:pt x="110" y="148"/>
                    <a:pt x="111" y="147"/>
                  </a:cubicBezTo>
                  <a:cubicBezTo>
                    <a:pt x="110" y="148"/>
                    <a:pt x="110" y="148"/>
                    <a:pt x="109" y="149"/>
                  </a:cubicBezTo>
                  <a:cubicBezTo>
                    <a:pt x="107" y="150"/>
                    <a:pt x="105" y="151"/>
                    <a:pt x="103" y="153"/>
                  </a:cubicBezTo>
                  <a:cubicBezTo>
                    <a:pt x="103" y="152"/>
                    <a:pt x="104" y="151"/>
                    <a:pt x="105" y="151"/>
                  </a:cubicBezTo>
                  <a:close/>
                  <a:moveTo>
                    <a:pt x="117" y="152"/>
                  </a:moveTo>
                  <a:cubicBezTo>
                    <a:pt x="118" y="151"/>
                    <a:pt x="119" y="151"/>
                    <a:pt x="120" y="150"/>
                  </a:cubicBezTo>
                  <a:cubicBezTo>
                    <a:pt x="119" y="151"/>
                    <a:pt x="118" y="153"/>
                    <a:pt x="117" y="154"/>
                  </a:cubicBezTo>
                  <a:cubicBezTo>
                    <a:pt x="117" y="154"/>
                    <a:pt x="117" y="154"/>
                    <a:pt x="117" y="155"/>
                  </a:cubicBezTo>
                  <a:cubicBezTo>
                    <a:pt x="113" y="157"/>
                    <a:pt x="110" y="159"/>
                    <a:pt x="106" y="161"/>
                  </a:cubicBezTo>
                  <a:cubicBezTo>
                    <a:pt x="110" y="158"/>
                    <a:pt x="114" y="155"/>
                    <a:pt x="117" y="152"/>
                  </a:cubicBezTo>
                  <a:close/>
                  <a:moveTo>
                    <a:pt x="113" y="161"/>
                  </a:moveTo>
                  <a:cubicBezTo>
                    <a:pt x="115" y="159"/>
                    <a:pt x="118" y="158"/>
                    <a:pt x="120" y="156"/>
                  </a:cubicBezTo>
                  <a:cubicBezTo>
                    <a:pt x="120" y="157"/>
                    <a:pt x="119" y="158"/>
                    <a:pt x="118" y="159"/>
                  </a:cubicBezTo>
                  <a:cubicBezTo>
                    <a:pt x="118" y="159"/>
                    <a:pt x="117" y="159"/>
                    <a:pt x="117" y="160"/>
                  </a:cubicBezTo>
                  <a:cubicBezTo>
                    <a:pt x="115" y="160"/>
                    <a:pt x="113" y="161"/>
                    <a:pt x="111" y="162"/>
                  </a:cubicBezTo>
                  <a:cubicBezTo>
                    <a:pt x="112" y="162"/>
                    <a:pt x="112" y="161"/>
                    <a:pt x="113" y="161"/>
                  </a:cubicBezTo>
                  <a:close/>
                  <a:moveTo>
                    <a:pt x="122" y="160"/>
                  </a:moveTo>
                  <a:cubicBezTo>
                    <a:pt x="124" y="159"/>
                    <a:pt x="126" y="158"/>
                    <a:pt x="127" y="157"/>
                  </a:cubicBezTo>
                  <a:cubicBezTo>
                    <a:pt x="127" y="158"/>
                    <a:pt x="126" y="158"/>
                    <a:pt x="125" y="159"/>
                  </a:cubicBezTo>
                  <a:cubicBezTo>
                    <a:pt x="124" y="160"/>
                    <a:pt x="122" y="160"/>
                    <a:pt x="120" y="161"/>
                  </a:cubicBezTo>
                  <a:cubicBezTo>
                    <a:pt x="120" y="161"/>
                    <a:pt x="119" y="162"/>
                    <a:pt x="119" y="162"/>
                  </a:cubicBezTo>
                  <a:cubicBezTo>
                    <a:pt x="120" y="161"/>
                    <a:pt x="121" y="160"/>
                    <a:pt x="122" y="160"/>
                  </a:cubicBezTo>
                  <a:close/>
                  <a:moveTo>
                    <a:pt x="128" y="160"/>
                  </a:moveTo>
                  <a:cubicBezTo>
                    <a:pt x="127" y="160"/>
                    <a:pt x="127" y="161"/>
                    <a:pt x="126" y="161"/>
                  </a:cubicBezTo>
                  <a:cubicBezTo>
                    <a:pt x="126" y="161"/>
                    <a:pt x="126" y="161"/>
                    <a:pt x="126" y="161"/>
                  </a:cubicBezTo>
                  <a:cubicBezTo>
                    <a:pt x="127" y="160"/>
                    <a:pt x="127" y="160"/>
                    <a:pt x="128" y="160"/>
                  </a:cubicBezTo>
                  <a:close/>
                  <a:moveTo>
                    <a:pt x="122" y="164"/>
                  </a:moveTo>
                  <a:cubicBezTo>
                    <a:pt x="121" y="165"/>
                    <a:pt x="120" y="166"/>
                    <a:pt x="119" y="167"/>
                  </a:cubicBezTo>
                  <a:cubicBezTo>
                    <a:pt x="118" y="167"/>
                    <a:pt x="118" y="167"/>
                    <a:pt x="118" y="168"/>
                  </a:cubicBezTo>
                  <a:cubicBezTo>
                    <a:pt x="119" y="166"/>
                    <a:pt x="120" y="165"/>
                    <a:pt x="122" y="164"/>
                  </a:cubicBezTo>
                  <a:close/>
                  <a:moveTo>
                    <a:pt x="129" y="164"/>
                  </a:moveTo>
                  <a:cubicBezTo>
                    <a:pt x="129" y="164"/>
                    <a:pt x="129" y="164"/>
                    <a:pt x="130" y="165"/>
                  </a:cubicBezTo>
                  <a:cubicBezTo>
                    <a:pt x="125" y="168"/>
                    <a:pt x="121" y="172"/>
                    <a:pt x="117" y="176"/>
                  </a:cubicBezTo>
                  <a:cubicBezTo>
                    <a:pt x="115" y="177"/>
                    <a:pt x="113" y="178"/>
                    <a:pt x="111" y="179"/>
                  </a:cubicBezTo>
                  <a:cubicBezTo>
                    <a:pt x="117" y="174"/>
                    <a:pt x="123" y="169"/>
                    <a:pt x="129" y="164"/>
                  </a:cubicBezTo>
                  <a:close/>
                  <a:moveTo>
                    <a:pt x="108" y="177"/>
                  </a:moveTo>
                  <a:cubicBezTo>
                    <a:pt x="108" y="176"/>
                    <a:pt x="109" y="175"/>
                    <a:pt x="110" y="174"/>
                  </a:cubicBezTo>
                  <a:cubicBezTo>
                    <a:pt x="111" y="174"/>
                    <a:pt x="111" y="174"/>
                    <a:pt x="111" y="173"/>
                  </a:cubicBezTo>
                  <a:cubicBezTo>
                    <a:pt x="110" y="175"/>
                    <a:pt x="109" y="176"/>
                    <a:pt x="108" y="177"/>
                  </a:cubicBezTo>
                  <a:close/>
                  <a:moveTo>
                    <a:pt x="108" y="193"/>
                  </a:moveTo>
                  <a:cubicBezTo>
                    <a:pt x="110" y="191"/>
                    <a:pt x="113" y="189"/>
                    <a:pt x="115" y="187"/>
                  </a:cubicBezTo>
                  <a:cubicBezTo>
                    <a:pt x="120" y="182"/>
                    <a:pt x="125" y="178"/>
                    <a:pt x="131" y="173"/>
                  </a:cubicBezTo>
                  <a:cubicBezTo>
                    <a:pt x="130" y="174"/>
                    <a:pt x="130" y="174"/>
                    <a:pt x="130" y="175"/>
                  </a:cubicBezTo>
                  <a:cubicBezTo>
                    <a:pt x="130" y="175"/>
                    <a:pt x="130" y="175"/>
                    <a:pt x="130" y="176"/>
                  </a:cubicBezTo>
                  <a:cubicBezTo>
                    <a:pt x="126" y="179"/>
                    <a:pt x="123" y="182"/>
                    <a:pt x="120" y="186"/>
                  </a:cubicBezTo>
                  <a:cubicBezTo>
                    <a:pt x="116" y="188"/>
                    <a:pt x="112" y="191"/>
                    <a:pt x="108" y="193"/>
                  </a:cubicBezTo>
                  <a:close/>
                  <a:moveTo>
                    <a:pt x="110" y="195"/>
                  </a:moveTo>
                  <a:cubicBezTo>
                    <a:pt x="109" y="196"/>
                    <a:pt x="108" y="196"/>
                    <a:pt x="108" y="197"/>
                  </a:cubicBezTo>
                  <a:cubicBezTo>
                    <a:pt x="108" y="196"/>
                    <a:pt x="108" y="196"/>
                    <a:pt x="107" y="196"/>
                  </a:cubicBezTo>
                  <a:cubicBezTo>
                    <a:pt x="108" y="196"/>
                    <a:pt x="108" y="196"/>
                    <a:pt x="108" y="196"/>
                  </a:cubicBezTo>
                  <a:cubicBezTo>
                    <a:pt x="109" y="195"/>
                    <a:pt x="109" y="195"/>
                    <a:pt x="110" y="195"/>
                  </a:cubicBezTo>
                  <a:close/>
                  <a:moveTo>
                    <a:pt x="125" y="183"/>
                  </a:moveTo>
                  <a:cubicBezTo>
                    <a:pt x="128" y="180"/>
                    <a:pt x="130" y="177"/>
                    <a:pt x="133" y="174"/>
                  </a:cubicBezTo>
                  <a:cubicBezTo>
                    <a:pt x="136" y="172"/>
                    <a:pt x="139" y="169"/>
                    <a:pt x="142" y="167"/>
                  </a:cubicBezTo>
                  <a:cubicBezTo>
                    <a:pt x="143" y="166"/>
                    <a:pt x="145" y="165"/>
                    <a:pt x="146" y="165"/>
                  </a:cubicBezTo>
                  <a:cubicBezTo>
                    <a:pt x="144" y="168"/>
                    <a:pt x="141" y="171"/>
                    <a:pt x="139" y="174"/>
                  </a:cubicBezTo>
                  <a:cubicBezTo>
                    <a:pt x="139" y="174"/>
                    <a:pt x="139" y="174"/>
                    <a:pt x="139" y="174"/>
                  </a:cubicBezTo>
                  <a:cubicBezTo>
                    <a:pt x="138" y="175"/>
                    <a:pt x="137" y="176"/>
                    <a:pt x="136" y="177"/>
                  </a:cubicBezTo>
                  <a:cubicBezTo>
                    <a:pt x="134" y="178"/>
                    <a:pt x="133" y="178"/>
                    <a:pt x="131" y="179"/>
                  </a:cubicBezTo>
                  <a:cubicBezTo>
                    <a:pt x="129" y="180"/>
                    <a:pt x="127" y="182"/>
                    <a:pt x="125" y="183"/>
                  </a:cubicBezTo>
                  <a:close/>
                  <a:moveTo>
                    <a:pt x="130" y="182"/>
                  </a:moveTo>
                  <a:cubicBezTo>
                    <a:pt x="130" y="182"/>
                    <a:pt x="129" y="182"/>
                    <a:pt x="129" y="182"/>
                  </a:cubicBezTo>
                  <a:cubicBezTo>
                    <a:pt x="127" y="184"/>
                    <a:pt x="124" y="185"/>
                    <a:pt x="121" y="187"/>
                  </a:cubicBezTo>
                  <a:cubicBezTo>
                    <a:pt x="124" y="185"/>
                    <a:pt x="127" y="184"/>
                    <a:pt x="130" y="182"/>
                  </a:cubicBezTo>
                  <a:close/>
                  <a:moveTo>
                    <a:pt x="137" y="194"/>
                  </a:moveTo>
                  <a:cubicBezTo>
                    <a:pt x="140" y="192"/>
                    <a:pt x="143" y="191"/>
                    <a:pt x="146" y="189"/>
                  </a:cubicBezTo>
                  <a:cubicBezTo>
                    <a:pt x="143" y="192"/>
                    <a:pt x="140" y="195"/>
                    <a:pt x="137" y="197"/>
                  </a:cubicBezTo>
                  <a:cubicBezTo>
                    <a:pt x="135" y="199"/>
                    <a:pt x="133" y="200"/>
                    <a:pt x="130" y="202"/>
                  </a:cubicBezTo>
                  <a:cubicBezTo>
                    <a:pt x="132" y="199"/>
                    <a:pt x="134" y="196"/>
                    <a:pt x="137" y="194"/>
                  </a:cubicBezTo>
                  <a:close/>
                  <a:moveTo>
                    <a:pt x="127" y="197"/>
                  </a:moveTo>
                  <a:cubicBezTo>
                    <a:pt x="133" y="192"/>
                    <a:pt x="138" y="187"/>
                    <a:pt x="144" y="182"/>
                  </a:cubicBezTo>
                  <a:cubicBezTo>
                    <a:pt x="143" y="184"/>
                    <a:pt x="141" y="185"/>
                    <a:pt x="140" y="187"/>
                  </a:cubicBezTo>
                  <a:cubicBezTo>
                    <a:pt x="138" y="189"/>
                    <a:pt x="136" y="191"/>
                    <a:pt x="134" y="193"/>
                  </a:cubicBezTo>
                  <a:cubicBezTo>
                    <a:pt x="133" y="193"/>
                    <a:pt x="132" y="194"/>
                    <a:pt x="131" y="194"/>
                  </a:cubicBezTo>
                  <a:cubicBezTo>
                    <a:pt x="130" y="195"/>
                    <a:pt x="128" y="196"/>
                    <a:pt x="127" y="197"/>
                  </a:cubicBezTo>
                  <a:close/>
                  <a:moveTo>
                    <a:pt x="144" y="188"/>
                  </a:moveTo>
                  <a:cubicBezTo>
                    <a:pt x="147" y="184"/>
                    <a:pt x="151" y="181"/>
                    <a:pt x="155" y="178"/>
                  </a:cubicBezTo>
                  <a:cubicBezTo>
                    <a:pt x="154" y="179"/>
                    <a:pt x="154" y="180"/>
                    <a:pt x="153" y="181"/>
                  </a:cubicBezTo>
                  <a:cubicBezTo>
                    <a:pt x="152" y="182"/>
                    <a:pt x="151" y="183"/>
                    <a:pt x="151" y="184"/>
                  </a:cubicBezTo>
                  <a:cubicBezTo>
                    <a:pt x="148" y="185"/>
                    <a:pt x="146" y="186"/>
                    <a:pt x="144" y="188"/>
                  </a:cubicBezTo>
                  <a:close/>
                  <a:moveTo>
                    <a:pt x="147" y="183"/>
                  </a:moveTo>
                  <a:cubicBezTo>
                    <a:pt x="149" y="181"/>
                    <a:pt x="151" y="178"/>
                    <a:pt x="154" y="176"/>
                  </a:cubicBezTo>
                  <a:cubicBezTo>
                    <a:pt x="155" y="175"/>
                    <a:pt x="155" y="175"/>
                    <a:pt x="156" y="174"/>
                  </a:cubicBezTo>
                  <a:cubicBezTo>
                    <a:pt x="153" y="177"/>
                    <a:pt x="150" y="180"/>
                    <a:pt x="147" y="183"/>
                  </a:cubicBezTo>
                  <a:close/>
                  <a:moveTo>
                    <a:pt x="151" y="169"/>
                  </a:moveTo>
                  <a:cubicBezTo>
                    <a:pt x="151" y="169"/>
                    <a:pt x="150" y="169"/>
                    <a:pt x="150" y="170"/>
                  </a:cubicBezTo>
                  <a:cubicBezTo>
                    <a:pt x="148" y="171"/>
                    <a:pt x="146" y="171"/>
                    <a:pt x="145" y="172"/>
                  </a:cubicBezTo>
                  <a:cubicBezTo>
                    <a:pt x="145" y="171"/>
                    <a:pt x="146" y="171"/>
                    <a:pt x="147" y="170"/>
                  </a:cubicBezTo>
                  <a:cubicBezTo>
                    <a:pt x="147" y="170"/>
                    <a:pt x="148" y="169"/>
                    <a:pt x="148" y="169"/>
                  </a:cubicBezTo>
                  <a:cubicBezTo>
                    <a:pt x="149" y="169"/>
                    <a:pt x="149" y="169"/>
                    <a:pt x="149" y="169"/>
                  </a:cubicBezTo>
                  <a:cubicBezTo>
                    <a:pt x="152" y="167"/>
                    <a:pt x="154" y="165"/>
                    <a:pt x="157" y="163"/>
                  </a:cubicBezTo>
                  <a:cubicBezTo>
                    <a:pt x="155" y="165"/>
                    <a:pt x="153" y="167"/>
                    <a:pt x="151" y="169"/>
                  </a:cubicBezTo>
                  <a:close/>
                  <a:moveTo>
                    <a:pt x="159" y="173"/>
                  </a:moveTo>
                  <a:cubicBezTo>
                    <a:pt x="160" y="173"/>
                    <a:pt x="160" y="172"/>
                    <a:pt x="160" y="172"/>
                  </a:cubicBezTo>
                  <a:cubicBezTo>
                    <a:pt x="160" y="173"/>
                    <a:pt x="159" y="174"/>
                    <a:pt x="159" y="176"/>
                  </a:cubicBezTo>
                  <a:cubicBezTo>
                    <a:pt x="158" y="176"/>
                    <a:pt x="157" y="177"/>
                    <a:pt x="157" y="177"/>
                  </a:cubicBezTo>
                  <a:cubicBezTo>
                    <a:pt x="158" y="176"/>
                    <a:pt x="158" y="175"/>
                    <a:pt x="159" y="173"/>
                  </a:cubicBezTo>
                  <a:close/>
                  <a:moveTo>
                    <a:pt x="160" y="177"/>
                  </a:moveTo>
                  <a:cubicBezTo>
                    <a:pt x="166" y="171"/>
                    <a:pt x="172" y="165"/>
                    <a:pt x="179" y="160"/>
                  </a:cubicBezTo>
                  <a:cubicBezTo>
                    <a:pt x="178" y="161"/>
                    <a:pt x="177" y="161"/>
                    <a:pt x="177" y="162"/>
                  </a:cubicBezTo>
                  <a:cubicBezTo>
                    <a:pt x="172" y="167"/>
                    <a:pt x="168" y="171"/>
                    <a:pt x="163" y="175"/>
                  </a:cubicBezTo>
                  <a:cubicBezTo>
                    <a:pt x="162" y="176"/>
                    <a:pt x="161" y="176"/>
                    <a:pt x="160" y="177"/>
                  </a:cubicBezTo>
                  <a:cubicBezTo>
                    <a:pt x="160" y="177"/>
                    <a:pt x="160" y="177"/>
                    <a:pt x="160" y="177"/>
                  </a:cubicBezTo>
                  <a:close/>
                  <a:moveTo>
                    <a:pt x="162" y="172"/>
                  </a:moveTo>
                  <a:cubicBezTo>
                    <a:pt x="163" y="170"/>
                    <a:pt x="165" y="167"/>
                    <a:pt x="166" y="165"/>
                  </a:cubicBezTo>
                  <a:cubicBezTo>
                    <a:pt x="167" y="164"/>
                    <a:pt x="168" y="163"/>
                    <a:pt x="169" y="162"/>
                  </a:cubicBezTo>
                  <a:cubicBezTo>
                    <a:pt x="173" y="160"/>
                    <a:pt x="177" y="158"/>
                    <a:pt x="180" y="156"/>
                  </a:cubicBezTo>
                  <a:cubicBezTo>
                    <a:pt x="174" y="161"/>
                    <a:pt x="168" y="166"/>
                    <a:pt x="162" y="172"/>
                  </a:cubicBezTo>
                  <a:close/>
                  <a:moveTo>
                    <a:pt x="183" y="158"/>
                  </a:moveTo>
                  <a:cubicBezTo>
                    <a:pt x="183" y="158"/>
                    <a:pt x="184" y="157"/>
                    <a:pt x="184" y="157"/>
                  </a:cubicBezTo>
                  <a:cubicBezTo>
                    <a:pt x="183" y="159"/>
                    <a:pt x="181" y="160"/>
                    <a:pt x="180" y="162"/>
                  </a:cubicBezTo>
                  <a:cubicBezTo>
                    <a:pt x="180" y="162"/>
                    <a:pt x="180" y="162"/>
                    <a:pt x="179" y="163"/>
                  </a:cubicBezTo>
                  <a:cubicBezTo>
                    <a:pt x="181" y="161"/>
                    <a:pt x="182" y="159"/>
                    <a:pt x="183" y="158"/>
                  </a:cubicBezTo>
                  <a:close/>
                  <a:moveTo>
                    <a:pt x="182" y="154"/>
                  </a:moveTo>
                  <a:cubicBezTo>
                    <a:pt x="182" y="154"/>
                    <a:pt x="182" y="154"/>
                    <a:pt x="182" y="154"/>
                  </a:cubicBezTo>
                  <a:cubicBezTo>
                    <a:pt x="182" y="154"/>
                    <a:pt x="182" y="153"/>
                    <a:pt x="181" y="153"/>
                  </a:cubicBezTo>
                  <a:cubicBezTo>
                    <a:pt x="179" y="154"/>
                    <a:pt x="177" y="155"/>
                    <a:pt x="174" y="157"/>
                  </a:cubicBezTo>
                  <a:cubicBezTo>
                    <a:pt x="178" y="154"/>
                    <a:pt x="181" y="150"/>
                    <a:pt x="184" y="147"/>
                  </a:cubicBezTo>
                  <a:cubicBezTo>
                    <a:pt x="186" y="146"/>
                    <a:pt x="187" y="145"/>
                    <a:pt x="189" y="144"/>
                  </a:cubicBezTo>
                  <a:cubicBezTo>
                    <a:pt x="189" y="144"/>
                    <a:pt x="189" y="144"/>
                    <a:pt x="189" y="144"/>
                  </a:cubicBezTo>
                  <a:cubicBezTo>
                    <a:pt x="189" y="145"/>
                    <a:pt x="189" y="145"/>
                    <a:pt x="189" y="146"/>
                  </a:cubicBezTo>
                  <a:cubicBezTo>
                    <a:pt x="187" y="149"/>
                    <a:pt x="185" y="152"/>
                    <a:pt x="182" y="154"/>
                  </a:cubicBezTo>
                  <a:close/>
                  <a:moveTo>
                    <a:pt x="189" y="133"/>
                  </a:moveTo>
                  <a:cubicBezTo>
                    <a:pt x="188" y="133"/>
                    <a:pt x="188" y="132"/>
                    <a:pt x="188" y="132"/>
                  </a:cubicBezTo>
                  <a:cubicBezTo>
                    <a:pt x="189" y="131"/>
                    <a:pt x="191" y="130"/>
                    <a:pt x="192" y="129"/>
                  </a:cubicBezTo>
                  <a:cubicBezTo>
                    <a:pt x="191" y="130"/>
                    <a:pt x="190" y="132"/>
                    <a:pt x="189" y="133"/>
                  </a:cubicBezTo>
                  <a:close/>
                  <a:moveTo>
                    <a:pt x="193" y="152"/>
                  </a:moveTo>
                  <a:cubicBezTo>
                    <a:pt x="193" y="152"/>
                    <a:pt x="193" y="152"/>
                    <a:pt x="194" y="151"/>
                  </a:cubicBezTo>
                  <a:cubicBezTo>
                    <a:pt x="196" y="149"/>
                    <a:pt x="197" y="147"/>
                    <a:pt x="199" y="145"/>
                  </a:cubicBezTo>
                  <a:cubicBezTo>
                    <a:pt x="199" y="145"/>
                    <a:pt x="199" y="145"/>
                    <a:pt x="199" y="145"/>
                  </a:cubicBezTo>
                  <a:cubicBezTo>
                    <a:pt x="197" y="148"/>
                    <a:pt x="195" y="150"/>
                    <a:pt x="193" y="152"/>
                  </a:cubicBezTo>
                  <a:close/>
                  <a:moveTo>
                    <a:pt x="197" y="143"/>
                  </a:moveTo>
                  <a:cubicBezTo>
                    <a:pt x="200" y="139"/>
                    <a:pt x="203" y="134"/>
                    <a:pt x="206" y="130"/>
                  </a:cubicBezTo>
                  <a:cubicBezTo>
                    <a:pt x="205" y="132"/>
                    <a:pt x="203" y="135"/>
                    <a:pt x="201" y="138"/>
                  </a:cubicBezTo>
                  <a:cubicBezTo>
                    <a:pt x="201" y="138"/>
                    <a:pt x="200" y="139"/>
                    <a:pt x="200" y="139"/>
                  </a:cubicBezTo>
                  <a:cubicBezTo>
                    <a:pt x="199" y="141"/>
                    <a:pt x="198" y="142"/>
                    <a:pt x="197" y="143"/>
                  </a:cubicBezTo>
                  <a:close/>
                  <a:moveTo>
                    <a:pt x="200" y="142"/>
                  </a:moveTo>
                  <a:cubicBezTo>
                    <a:pt x="201" y="140"/>
                    <a:pt x="203" y="138"/>
                    <a:pt x="204" y="136"/>
                  </a:cubicBezTo>
                  <a:cubicBezTo>
                    <a:pt x="207" y="132"/>
                    <a:pt x="211" y="128"/>
                    <a:pt x="214" y="124"/>
                  </a:cubicBezTo>
                  <a:cubicBezTo>
                    <a:pt x="214" y="124"/>
                    <a:pt x="214" y="124"/>
                    <a:pt x="214" y="124"/>
                  </a:cubicBezTo>
                  <a:cubicBezTo>
                    <a:pt x="214" y="124"/>
                    <a:pt x="214" y="123"/>
                    <a:pt x="215" y="123"/>
                  </a:cubicBezTo>
                  <a:cubicBezTo>
                    <a:pt x="215" y="122"/>
                    <a:pt x="216" y="122"/>
                    <a:pt x="217" y="121"/>
                  </a:cubicBezTo>
                  <a:cubicBezTo>
                    <a:pt x="217" y="121"/>
                    <a:pt x="217" y="121"/>
                    <a:pt x="217" y="121"/>
                  </a:cubicBezTo>
                  <a:cubicBezTo>
                    <a:pt x="217" y="121"/>
                    <a:pt x="217" y="121"/>
                    <a:pt x="217" y="122"/>
                  </a:cubicBezTo>
                  <a:cubicBezTo>
                    <a:pt x="217" y="122"/>
                    <a:pt x="217" y="122"/>
                    <a:pt x="217" y="122"/>
                  </a:cubicBezTo>
                  <a:cubicBezTo>
                    <a:pt x="212" y="129"/>
                    <a:pt x="206" y="136"/>
                    <a:pt x="200" y="143"/>
                  </a:cubicBezTo>
                  <a:cubicBezTo>
                    <a:pt x="200" y="143"/>
                    <a:pt x="200" y="142"/>
                    <a:pt x="200" y="142"/>
                  </a:cubicBezTo>
                  <a:close/>
                  <a:moveTo>
                    <a:pt x="215" y="120"/>
                  </a:moveTo>
                  <a:cubicBezTo>
                    <a:pt x="213" y="122"/>
                    <a:pt x="212" y="124"/>
                    <a:pt x="210" y="126"/>
                  </a:cubicBezTo>
                  <a:cubicBezTo>
                    <a:pt x="211" y="125"/>
                    <a:pt x="211" y="124"/>
                    <a:pt x="211" y="124"/>
                  </a:cubicBezTo>
                  <a:cubicBezTo>
                    <a:pt x="213" y="122"/>
                    <a:pt x="214" y="121"/>
                    <a:pt x="215" y="120"/>
                  </a:cubicBezTo>
                  <a:cubicBezTo>
                    <a:pt x="215" y="120"/>
                    <a:pt x="215" y="120"/>
                    <a:pt x="215" y="120"/>
                  </a:cubicBezTo>
                  <a:close/>
                  <a:moveTo>
                    <a:pt x="214" y="115"/>
                  </a:moveTo>
                  <a:cubicBezTo>
                    <a:pt x="214" y="116"/>
                    <a:pt x="214" y="116"/>
                    <a:pt x="213" y="116"/>
                  </a:cubicBezTo>
                  <a:cubicBezTo>
                    <a:pt x="213" y="116"/>
                    <a:pt x="213" y="116"/>
                    <a:pt x="213" y="116"/>
                  </a:cubicBezTo>
                  <a:cubicBezTo>
                    <a:pt x="214" y="115"/>
                    <a:pt x="214" y="114"/>
                    <a:pt x="215" y="113"/>
                  </a:cubicBezTo>
                  <a:cubicBezTo>
                    <a:pt x="215" y="113"/>
                    <a:pt x="216" y="113"/>
                    <a:pt x="216" y="112"/>
                  </a:cubicBezTo>
                  <a:cubicBezTo>
                    <a:pt x="216" y="113"/>
                    <a:pt x="215" y="114"/>
                    <a:pt x="214" y="115"/>
                  </a:cubicBezTo>
                  <a:close/>
                  <a:moveTo>
                    <a:pt x="210" y="109"/>
                  </a:moveTo>
                  <a:cubicBezTo>
                    <a:pt x="210" y="109"/>
                    <a:pt x="210" y="108"/>
                    <a:pt x="210" y="108"/>
                  </a:cubicBezTo>
                  <a:cubicBezTo>
                    <a:pt x="213" y="107"/>
                    <a:pt x="216" y="105"/>
                    <a:pt x="219" y="103"/>
                  </a:cubicBezTo>
                  <a:cubicBezTo>
                    <a:pt x="219" y="104"/>
                    <a:pt x="219" y="104"/>
                    <a:pt x="219" y="104"/>
                  </a:cubicBezTo>
                  <a:cubicBezTo>
                    <a:pt x="216" y="106"/>
                    <a:pt x="213" y="107"/>
                    <a:pt x="210" y="109"/>
                  </a:cubicBezTo>
                  <a:close/>
                  <a:moveTo>
                    <a:pt x="218" y="101"/>
                  </a:moveTo>
                  <a:cubicBezTo>
                    <a:pt x="218" y="100"/>
                    <a:pt x="217" y="100"/>
                    <a:pt x="217" y="100"/>
                  </a:cubicBezTo>
                  <a:cubicBezTo>
                    <a:pt x="211" y="103"/>
                    <a:pt x="205" y="106"/>
                    <a:pt x="199" y="110"/>
                  </a:cubicBezTo>
                  <a:cubicBezTo>
                    <a:pt x="200" y="108"/>
                    <a:pt x="201" y="107"/>
                    <a:pt x="202" y="105"/>
                  </a:cubicBezTo>
                  <a:cubicBezTo>
                    <a:pt x="207" y="103"/>
                    <a:pt x="213" y="100"/>
                    <a:pt x="217" y="97"/>
                  </a:cubicBezTo>
                  <a:cubicBezTo>
                    <a:pt x="218" y="98"/>
                    <a:pt x="218" y="98"/>
                    <a:pt x="218" y="98"/>
                  </a:cubicBezTo>
                  <a:cubicBezTo>
                    <a:pt x="218" y="99"/>
                    <a:pt x="218" y="100"/>
                    <a:pt x="218" y="100"/>
                  </a:cubicBezTo>
                  <a:cubicBezTo>
                    <a:pt x="218" y="101"/>
                    <a:pt x="218" y="101"/>
                    <a:pt x="218" y="101"/>
                  </a:cubicBezTo>
                  <a:close/>
                  <a:moveTo>
                    <a:pt x="199" y="95"/>
                  </a:moveTo>
                  <a:cubicBezTo>
                    <a:pt x="199" y="94"/>
                    <a:pt x="200" y="94"/>
                    <a:pt x="200" y="94"/>
                  </a:cubicBezTo>
                  <a:cubicBezTo>
                    <a:pt x="200" y="93"/>
                    <a:pt x="201" y="93"/>
                    <a:pt x="202" y="93"/>
                  </a:cubicBezTo>
                  <a:cubicBezTo>
                    <a:pt x="201" y="93"/>
                    <a:pt x="200" y="94"/>
                    <a:pt x="199" y="95"/>
                  </a:cubicBezTo>
                  <a:close/>
                  <a:moveTo>
                    <a:pt x="201" y="88"/>
                  </a:moveTo>
                  <a:cubicBezTo>
                    <a:pt x="198" y="89"/>
                    <a:pt x="195" y="90"/>
                    <a:pt x="193" y="91"/>
                  </a:cubicBezTo>
                  <a:cubicBezTo>
                    <a:pt x="194" y="90"/>
                    <a:pt x="195" y="89"/>
                    <a:pt x="196" y="88"/>
                  </a:cubicBezTo>
                  <a:cubicBezTo>
                    <a:pt x="199" y="87"/>
                    <a:pt x="201" y="86"/>
                    <a:pt x="203" y="85"/>
                  </a:cubicBezTo>
                  <a:cubicBezTo>
                    <a:pt x="202" y="86"/>
                    <a:pt x="201" y="87"/>
                    <a:pt x="201" y="88"/>
                  </a:cubicBezTo>
                  <a:close/>
                  <a:moveTo>
                    <a:pt x="199" y="82"/>
                  </a:moveTo>
                  <a:cubicBezTo>
                    <a:pt x="199" y="82"/>
                    <a:pt x="199" y="81"/>
                    <a:pt x="199" y="81"/>
                  </a:cubicBezTo>
                  <a:cubicBezTo>
                    <a:pt x="200" y="81"/>
                    <a:pt x="200" y="80"/>
                    <a:pt x="199" y="80"/>
                  </a:cubicBezTo>
                  <a:cubicBezTo>
                    <a:pt x="202" y="78"/>
                    <a:pt x="206" y="77"/>
                    <a:pt x="209" y="75"/>
                  </a:cubicBezTo>
                  <a:cubicBezTo>
                    <a:pt x="210" y="75"/>
                    <a:pt x="209" y="73"/>
                    <a:pt x="208" y="74"/>
                  </a:cubicBezTo>
                  <a:cubicBezTo>
                    <a:pt x="206" y="75"/>
                    <a:pt x="204" y="76"/>
                    <a:pt x="202" y="76"/>
                  </a:cubicBezTo>
                  <a:cubicBezTo>
                    <a:pt x="202" y="76"/>
                    <a:pt x="202" y="76"/>
                    <a:pt x="202" y="76"/>
                  </a:cubicBezTo>
                  <a:cubicBezTo>
                    <a:pt x="203" y="75"/>
                    <a:pt x="204" y="75"/>
                    <a:pt x="205" y="75"/>
                  </a:cubicBezTo>
                  <a:cubicBezTo>
                    <a:pt x="207" y="74"/>
                    <a:pt x="209" y="73"/>
                    <a:pt x="210" y="72"/>
                  </a:cubicBezTo>
                  <a:cubicBezTo>
                    <a:pt x="211" y="74"/>
                    <a:pt x="211" y="76"/>
                    <a:pt x="212" y="77"/>
                  </a:cubicBezTo>
                  <a:cubicBezTo>
                    <a:pt x="207" y="79"/>
                    <a:pt x="203" y="80"/>
                    <a:pt x="199" y="82"/>
                  </a:cubicBezTo>
                  <a:close/>
                  <a:moveTo>
                    <a:pt x="201" y="74"/>
                  </a:moveTo>
                  <a:cubicBezTo>
                    <a:pt x="200" y="75"/>
                    <a:pt x="199" y="75"/>
                    <a:pt x="198" y="76"/>
                  </a:cubicBezTo>
                  <a:cubicBezTo>
                    <a:pt x="200" y="74"/>
                    <a:pt x="202" y="73"/>
                    <a:pt x="203" y="72"/>
                  </a:cubicBezTo>
                  <a:cubicBezTo>
                    <a:pt x="203" y="73"/>
                    <a:pt x="202" y="73"/>
                    <a:pt x="201" y="74"/>
                  </a:cubicBezTo>
                  <a:close/>
                  <a:moveTo>
                    <a:pt x="187" y="77"/>
                  </a:moveTo>
                  <a:cubicBezTo>
                    <a:pt x="184" y="78"/>
                    <a:pt x="180" y="80"/>
                    <a:pt x="176" y="81"/>
                  </a:cubicBezTo>
                  <a:cubicBezTo>
                    <a:pt x="184" y="76"/>
                    <a:pt x="192" y="72"/>
                    <a:pt x="200" y="70"/>
                  </a:cubicBezTo>
                  <a:cubicBezTo>
                    <a:pt x="196" y="72"/>
                    <a:pt x="192" y="75"/>
                    <a:pt x="187" y="77"/>
                  </a:cubicBezTo>
                  <a:close/>
                  <a:moveTo>
                    <a:pt x="186" y="66"/>
                  </a:moveTo>
                  <a:cubicBezTo>
                    <a:pt x="181" y="68"/>
                    <a:pt x="177" y="70"/>
                    <a:pt x="172" y="72"/>
                  </a:cubicBezTo>
                  <a:cubicBezTo>
                    <a:pt x="171" y="73"/>
                    <a:pt x="170" y="73"/>
                    <a:pt x="169" y="73"/>
                  </a:cubicBezTo>
                  <a:cubicBezTo>
                    <a:pt x="175" y="70"/>
                    <a:pt x="181" y="67"/>
                    <a:pt x="187" y="65"/>
                  </a:cubicBezTo>
                  <a:cubicBezTo>
                    <a:pt x="186" y="65"/>
                    <a:pt x="186" y="66"/>
                    <a:pt x="186" y="66"/>
                  </a:cubicBezTo>
                  <a:close/>
                  <a:moveTo>
                    <a:pt x="171" y="69"/>
                  </a:moveTo>
                  <a:cubicBezTo>
                    <a:pt x="169" y="69"/>
                    <a:pt x="167" y="70"/>
                    <a:pt x="165" y="71"/>
                  </a:cubicBezTo>
                  <a:cubicBezTo>
                    <a:pt x="165" y="71"/>
                    <a:pt x="165" y="71"/>
                    <a:pt x="165" y="71"/>
                  </a:cubicBezTo>
                  <a:cubicBezTo>
                    <a:pt x="166" y="70"/>
                    <a:pt x="167" y="69"/>
                    <a:pt x="168" y="68"/>
                  </a:cubicBezTo>
                  <a:cubicBezTo>
                    <a:pt x="171" y="66"/>
                    <a:pt x="174" y="64"/>
                    <a:pt x="177" y="63"/>
                  </a:cubicBezTo>
                  <a:cubicBezTo>
                    <a:pt x="175" y="65"/>
                    <a:pt x="173" y="67"/>
                    <a:pt x="171" y="69"/>
                  </a:cubicBezTo>
                  <a:close/>
                  <a:moveTo>
                    <a:pt x="157" y="63"/>
                  </a:moveTo>
                  <a:cubicBezTo>
                    <a:pt x="156" y="64"/>
                    <a:pt x="155" y="64"/>
                    <a:pt x="153" y="65"/>
                  </a:cubicBezTo>
                  <a:cubicBezTo>
                    <a:pt x="154" y="64"/>
                    <a:pt x="156" y="63"/>
                    <a:pt x="157" y="62"/>
                  </a:cubicBezTo>
                  <a:cubicBezTo>
                    <a:pt x="158" y="61"/>
                    <a:pt x="159" y="61"/>
                    <a:pt x="161" y="60"/>
                  </a:cubicBezTo>
                  <a:cubicBezTo>
                    <a:pt x="159" y="61"/>
                    <a:pt x="158" y="62"/>
                    <a:pt x="157" y="63"/>
                  </a:cubicBezTo>
                  <a:close/>
                  <a:moveTo>
                    <a:pt x="157" y="71"/>
                  </a:moveTo>
                  <a:cubicBezTo>
                    <a:pt x="159" y="70"/>
                    <a:pt x="162" y="69"/>
                    <a:pt x="164" y="68"/>
                  </a:cubicBezTo>
                  <a:cubicBezTo>
                    <a:pt x="162" y="69"/>
                    <a:pt x="159" y="71"/>
                    <a:pt x="157" y="73"/>
                  </a:cubicBezTo>
                  <a:cubicBezTo>
                    <a:pt x="156" y="73"/>
                    <a:pt x="154" y="73"/>
                    <a:pt x="153" y="73"/>
                  </a:cubicBezTo>
                  <a:cubicBezTo>
                    <a:pt x="154" y="72"/>
                    <a:pt x="155" y="72"/>
                    <a:pt x="157" y="71"/>
                  </a:cubicBezTo>
                  <a:close/>
                  <a:moveTo>
                    <a:pt x="146" y="72"/>
                  </a:moveTo>
                  <a:cubicBezTo>
                    <a:pt x="145" y="72"/>
                    <a:pt x="144" y="73"/>
                    <a:pt x="144" y="73"/>
                  </a:cubicBezTo>
                  <a:cubicBezTo>
                    <a:pt x="145" y="72"/>
                    <a:pt x="145" y="71"/>
                    <a:pt x="146" y="70"/>
                  </a:cubicBezTo>
                  <a:cubicBezTo>
                    <a:pt x="147" y="69"/>
                    <a:pt x="148" y="68"/>
                    <a:pt x="149" y="67"/>
                  </a:cubicBezTo>
                  <a:cubicBezTo>
                    <a:pt x="151" y="67"/>
                    <a:pt x="152" y="67"/>
                    <a:pt x="153" y="66"/>
                  </a:cubicBezTo>
                  <a:cubicBezTo>
                    <a:pt x="151" y="68"/>
                    <a:pt x="149" y="70"/>
                    <a:pt x="146" y="72"/>
                  </a:cubicBezTo>
                  <a:close/>
                  <a:moveTo>
                    <a:pt x="145" y="67"/>
                  </a:moveTo>
                  <a:cubicBezTo>
                    <a:pt x="147" y="65"/>
                    <a:pt x="150" y="63"/>
                    <a:pt x="152" y="61"/>
                  </a:cubicBezTo>
                  <a:cubicBezTo>
                    <a:pt x="151" y="62"/>
                    <a:pt x="149" y="63"/>
                    <a:pt x="148" y="65"/>
                  </a:cubicBezTo>
                  <a:cubicBezTo>
                    <a:pt x="147" y="65"/>
                    <a:pt x="146" y="66"/>
                    <a:pt x="145" y="67"/>
                  </a:cubicBezTo>
                  <a:cubicBezTo>
                    <a:pt x="145" y="67"/>
                    <a:pt x="145" y="67"/>
                    <a:pt x="145" y="67"/>
                  </a:cubicBezTo>
                  <a:close/>
                  <a:moveTo>
                    <a:pt x="138" y="68"/>
                  </a:moveTo>
                  <a:cubicBezTo>
                    <a:pt x="137" y="68"/>
                    <a:pt x="137" y="69"/>
                    <a:pt x="138" y="69"/>
                  </a:cubicBezTo>
                  <a:cubicBezTo>
                    <a:pt x="136" y="71"/>
                    <a:pt x="133" y="73"/>
                    <a:pt x="131" y="75"/>
                  </a:cubicBezTo>
                  <a:cubicBezTo>
                    <a:pt x="132" y="73"/>
                    <a:pt x="133" y="71"/>
                    <a:pt x="134" y="68"/>
                  </a:cubicBezTo>
                  <a:cubicBezTo>
                    <a:pt x="134" y="68"/>
                    <a:pt x="134" y="68"/>
                    <a:pt x="134" y="67"/>
                  </a:cubicBezTo>
                  <a:cubicBezTo>
                    <a:pt x="138" y="65"/>
                    <a:pt x="143" y="62"/>
                    <a:pt x="147" y="60"/>
                  </a:cubicBezTo>
                  <a:cubicBezTo>
                    <a:pt x="149" y="59"/>
                    <a:pt x="151" y="58"/>
                    <a:pt x="154" y="57"/>
                  </a:cubicBezTo>
                  <a:cubicBezTo>
                    <a:pt x="154" y="57"/>
                    <a:pt x="154" y="57"/>
                    <a:pt x="153" y="58"/>
                  </a:cubicBezTo>
                  <a:cubicBezTo>
                    <a:pt x="148" y="61"/>
                    <a:pt x="143" y="64"/>
                    <a:pt x="138" y="68"/>
                  </a:cubicBezTo>
                  <a:close/>
                  <a:moveTo>
                    <a:pt x="144" y="53"/>
                  </a:moveTo>
                  <a:cubicBezTo>
                    <a:pt x="140" y="55"/>
                    <a:pt x="136" y="57"/>
                    <a:pt x="132" y="60"/>
                  </a:cubicBezTo>
                  <a:cubicBezTo>
                    <a:pt x="133" y="59"/>
                    <a:pt x="135" y="57"/>
                    <a:pt x="136" y="56"/>
                  </a:cubicBezTo>
                  <a:cubicBezTo>
                    <a:pt x="140" y="54"/>
                    <a:pt x="143" y="52"/>
                    <a:pt x="147" y="50"/>
                  </a:cubicBezTo>
                  <a:cubicBezTo>
                    <a:pt x="147" y="50"/>
                    <a:pt x="148" y="50"/>
                    <a:pt x="149" y="50"/>
                  </a:cubicBezTo>
                  <a:cubicBezTo>
                    <a:pt x="147" y="51"/>
                    <a:pt x="146" y="52"/>
                    <a:pt x="144" y="53"/>
                  </a:cubicBezTo>
                  <a:close/>
                  <a:moveTo>
                    <a:pt x="132" y="55"/>
                  </a:moveTo>
                  <a:cubicBezTo>
                    <a:pt x="133" y="55"/>
                    <a:pt x="135" y="54"/>
                    <a:pt x="136" y="54"/>
                  </a:cubicBezTo>
                  <a:cubicBezTo>
                    <a:pt x="135" y="55"/>
                    <a:pt x="134" y="55"/>
                    <a:pt x="134" y="56"/>
                  </a:cubicBezTo>
                  <a:cubicBezTo>
                    <a:pt x="133" y="56"/>
                    <a:pt x="132" y="57"/>
                    <a:pt x="132" y="57"/>
                  </a:cubicBezTo>
                  <a:cubicBezTo>
                    <a:pt x="132" y="57"/>
                    <a:pt x="132" y="57"/>
                    <a:pt x="132" y="56"/>
                  </a:cubicBezTo>
                  <a:cubicBezTo>
                    <a:pt x="133" y="56"/>
                    <a:pt x="132" y="56"/>
                    <a:pt x="132" y="55"/>
                  </a:cubicBezTo>
                  <a:close/>
                  <a:moveTo>
                    <a:pt x="142" y="49"/>
                  </a:moveTo>
                  <a:cubicBezTo>
                    <a:pt x="140" y="50"/>
                    <a:pt x="137" y="51"/>
                    <a:pt x="135" y="52"/>
                  </a:cubicBezTo>
                  <a:cubicBezTo>
                    <a:pt x="138" y="49"/>
                    <a:pt x="141" y="47"/>
                    <a:pt x="145" y="45"/>
                  </a:cubicBezTo>
                  <a:cubicBezTo>
                    <a:pt x="147" y="44"/>
                    <a:pt x="149" y="44"/>
                    <a:pt x="151" y="43"/>
                  </a:cubicBezTo>
                  <a:cubicBezTo>
                    <a:pt x="148" y="45"/>
                    <a:pt x="146" y="47"/>
                    <a:pt x="143" y="49"/>
                  </a:cubicBezTo>
                  <a:cubicBezTo>
                    <a:pt x="143" y="49"/>
                    <a:pt x="142" y="49"/>
                    <a:pt x="142" y="49"/>
                  </a:cubicBezTo>
                  <a:close/>
                  <a:moveTo>
                    <a:pt x="131" y="53"/>
                  </a:moveTo>
                  <a:cubicBezTo>
                    <a:pt x="131" y="53"/>
                    <a:pt x="131" y="53"/>
                    <a:pt x="131" y="53"/>
                  </a:cubicBezTo>
                  <a:cubicBezTo>
                    <a:pt x="131" y="53"/>
                    <a:pt x="130" y="53"/>
                    <a:pt x="130" y="53"/>
                  </a:cubicBezTo>
                  <a:cubicBezTo>
                    <a:pt x="130" y="53"/>
                    <a:pt x="130" y="53"/>
                    <a:pt x="130" y="53"/>
                  </a:cubicBezTo>
                  <a:cubicBezTo>
                    <a:pt x="134" y="51"/>
                    <a:pt x="137" y="48"/>
                    <a:pt x="141" y="46"/>
                  </a:cubicBezTo>
                  <a:cubicBezTo>
                    <a:pt x="138" y="48"/>
                    <a:pt x="134" y="50"/>
                    <a:pt x="131" y="53"/>
                  </a:cubicBezTo>
                  <a:close/>
                  <a:moveTo>
                    <a:pt x="127" y="54"/>
                  </a:moveTo>
                  <a:cubicBezTo>
                    <a:pt x="127" y="54"/>
                    <a:pt x="127" y="53"/>
                    <a:pt x="127" y="53"/>
                  </a:cubicBezTo>
                  <a:cubicBezTo>
                    <a:pt x="128" y="52"/>
                    <a:pt x="129" y="52"/>
                    <a:pt x="130" y="51"/>
                  </a:cubicBezTo>
                  <a:cubicBezTo>
                    <a:pt x="132" y="49"/>
                    <a:pt x="135" y="48"/>
                    <a:pt x="137" y="46"/>
                  </a:cubicBezTo>
                  <a:cubicBezTo>
                    <a:pt x="137" y="46"/>
                    <a:pt x="137" y="46"/>
                    <a:pt x="137" y="46"/>
                  </a:cubicBezTo>
                  <a:cubicBezTo>
                    <a:pt x="134" y="49"/>
                    <a:pt x="130" y="51"/>
                    <a:pt x="127" y="54"/>
                  </a:cubicBezTo>
                  <a:close/>
                  <a:moveTo>
                    <a:pt x="127" y="66"/>
                  </a:moveTo>
                  <a:cubicBezTo>
                    <a:pt x="126" y="68"/>
                    <a:pt x="125" y="69"/>
                    <a:pt x="124" y="71"/>
                  </a:cubicBezTo>
                  <a:cubicBezTo>
                    <a:pt x="123" y="71"/>
                    <a:pt x="123" y="72"/>
                    <a:pt x="122" y="72"/>
                  </a:cubicBezTo>
                  <a:cubicBezTo>
                    <a:pt x="123" y="71"/>
                    <a:pt x="124" y="69"/>
                    <a:pt x="124" y="68"/>
                  </a:cubicBezTo>
                  <a:cubicBezTo>
                    <a:pt x="125" y="67"/>
                    <a:pt x="126" y="67"/>
                    <a:pt x="127" y="66"/>
                  </a:cubicBezTo>
                  <a:close/>
                  <a:moveTo>
                    <a:pt x="121" y="67"/>
                  </a:moveTo>
                  <a:cubicBezTo>
                    <a:pt x="122" y="66"/>
                    <a:pt x="122" y="66"/>
                    <a:pt x="123" y="66"/>
                  </a:cubicBezTo>
                  <a:cubicBezTo>
                    <a:pt x="122" y="67"/>
                    <a:pt x="122" y="67"/>
                    <a:pt x="121" y="68"/>
                  </a:cubicBezTo>
                  <a:cubicBezTo>
                    <a:pt x="121" y="68"/>
                    <a:pt x="121" y="68"/>
                    <a:pt x="121" y="68"/>
                  </a:cubicBezTo>
                  <a:cubicBezTo>
                    <a:pt x="121" y="68"/>
                    <a:pt x="121" y="67"/>
                    <a:pt x="121" y="67"/>
                  </a:cubicBezTo>
                  <a:close/>
                  <a:moveTo>
                    <a:pt x="122" y="76"/>
                  </a:moveTo>
                  <a:cubicBezTo>
                    <a:pt x="123" y="74"/>
                    <a:pt x="125" y="73"/>
                    <a:pt x="126" y="72"/>
                  </a:cubicBezTo>
                  <a:cubicBezTo>
                    <a:pt x="128" y="71"/>
                    <a:pt x="129" y="71"/>
                    <a:pt x="130" y="70"/>
                  </a:cubicBezTo>
                  <a:cubicBezTo>
                    <a:pt x="123" y="77"/>
                    <a:pt x="116" y="85"/>
                    <a:pt x="110" y="93"/>
                  </a:cubicBezTo>
                  <a:cubicBezTo>
                    <a:pt x="105" y="98"/>
                    <a:pt x="100" y="102"/>
                    <a:pt x="95" y="107"/>
                  </a:cubicBezTo>
                  <a:cubicBezTo>
                    <a:pt x="94" y="108"/>
                    <a:pt x="92" y="109"/>
                    <a:pt x="90" y="110"/>
                  </a:cubicBezTo>
                  <a:cubicBezTo>
                    <a:pt x="91" y="109"/>
                    <a:pt x="92" y="108"/>
                    <a:pt x="93" y="107"/>
                  </a:cubicBezTo>
                  <a:cubicBezTo>
                    <a:pt x="98" y="101"/>
                    <a:pt x="103" y="95"/>
                    <a:pt x="109" y="89"/>
                  </a:cubicBezTo>
                  <a:cubicBezTo>
                    <a:pt x="113" y="85"/>
                    <a:pt x="118" y="81"/>
                    <a:pt x="122" y="76"/>
                  </a:cubicBezTo>
                  <a:close/>
                  <a:moveTo>
                    <a:pt x="117" y="61"/>
                  </a:moveTo>
                  <a:cubicBezTo>
                    <a:pt x="116" y="62"/>
                    <a:pt x="115" y="63"/>
                    <a:pt x="115" y="64"/>
                  </a:cubicBezTo>
                  <a:cubicBezTo>
                    <a:pt x="116" y="63"/>
                    <a:pt x="117" y="62"/>
                    <a:pt x="118" y="61"/>
                  </a:cubicBezTo>
                  <a:cubicBezTo>
                    <a:pt x="117" y="61"/>
                    <a:pt x="117" y="61"/>
                    <a:pt x="117" y="61"/>
                  </a:cubicBezTo>
                  <a:close/>
                  <a:moveTo>
                    <a:pt x="115" y="51"/>
                  </a:moveTo>
                  <a:cubicBezTo>
                    <a:pt x="114" y="51"/>
                    <a:pt x="113" y="52"/>
                    <a:pt x="111" y="52"/>
                  </a:cubicBezTo>
                  <a:cubicBezTo>
                    <a:pt x="112" y="52"/>
                    <a:pt x="112" y="51"/>
                    <a:pt x="113" y="51"/>
                  </a:cubicBezTo>
                  <a:cubicBezTo>
                    <a:pt x="114" y="50"/>
                    <a:pt x="115" y="50"/>
                    <a:pt x="117" y="50"/>
                  </a:cubicBezTo>
                  <a:cubicBezTo>
                    <a:pt x="116" y="50"/>
                    <a:pt x="116" y="51"/>
                    <a:pt x="115" y="51"/>
                  </a:cubicBezTo>
                  <a:close/>
                  <a:moveTo>
                    <a:pt x="114" y="48"/>
                  </a:moveTo>
                  <a:cubicBezTo>
                    <a:pt x="112" y="48"/>
                    <a:pt x="111" y="49"/>
                    <a:pt x="110" y="49"/>
                  </a:cubicBezTo>
                  <a:cubicBezTo>
                    <a:pt x="112" y="48"/>
                    <a:pt x="114" y="46"/>
                    <a:pt x="116" y="45"/>
                  </a:cubicBezTo>
                  <a:cubicBezTo>
                    <a:pt x="116" y="46"/>
                    <a:pt x="115" y="47"/>
                    <a:pt x="114" y="48"/>
                  </a:cubicBezTo>
                  <a:close/>
                  <a:moveTo>
                    <a:pt x="106" y="50"/>
                  </a:moveTo>
                  <a:cubicBezTo>
                    <a:pt x="105" y="50"/>
                    <a:pt x="104" y="51"/>
                    <a:pt x="104" y="51"/>
                  </a:cubicBezTo>
                  <a:cubicBezTo>
                    <a:pt x="104" y="50"/>
                    <a:pt x="105" y="49"/>
                    <a:pt x="105" y="48"/>
                  </a:cubicBezTo>
                  <a:cubicBezTo>
                    <a:pt x="107" y="46"/>
                    <a:pt x="109" y="44"/>
                    <a:pt x="111" y="43"/>
                  </a:cubicBezTo>
                  <a:cubicBezTo>
                    <a:pt x="111" y="43"/>
                    <a:pt x="112" y="43"/>
                    <a:pt x="112" y="42"/>
                  </a:cubicBezTo>
                  <a:cubicBezTo>
                    <a:pt x="112" y="42"/>
                    <a:pt x="113" y="42"/>
                    <a:pt x="113" y="42"/>
                  </a:cubicBezTo>
                  <a:cubicBezTo>
                    <a:pt x="111" y="45"/>
                    <a:pt x="108" y="47"/>
                    <a:pt x="106" y="50"/>
                  </a:cubicBezTo>
                  <a:close/>
                  <a:moveTo>
                    <a:pt x="106" y="45"/>
                  </a:moveTo>
                  <a:cubicBezTo>
                    <a:pt x="106" y="44"/>
                    <a:pt x="106" y="44"/>
                    <a:pt x="106" y="44"/>
                  </a:cubicBezTo>
                  <a:cubicBezTo>
                    <a:pt x="107" y="43"/>
                    <a:pt x="108" y="43"/>
                    <a:pt x="109" y="42"/>
                  </a:cubicBezTo>
                  <a:cubicBezTo>
                    <a:pt x="109" y="42"/>
                    <a:pt x="109" y="42"/>
                    <a:pt x="109" y="42"/>
                  </a:cubicBezTo>
                  <a:cubicBezTo>
                    <a:pt x="108" y="43"/>
                    <a:pt x="107" y="44"/>
                    <a:pt x="106" y="45"/>
                  </a:cubicBezTo>
                  <a:close/>
                  <a:moveTo>
                    <a:pt x="102" y="45"/>
                  </a:moveTo>
                  <a:cubicBezTo>
                    <a:pt x="99" y="47"/>
                    <a:pt x="95" y="50"/>
                    <a:pt x="92" y="52"/>
                  </a:cubicBezTo>
                  <a:cubicBezTo>
                    <a:pt x="92" y="51"/>
                    <a:pt x="93" y="51"/>
                    <a:pt x="93" y="50"/>
                  </a:cubicBezTo>
                  <a:cubicBezTo>
                    <a:pt x="93" y="50"/>
                    <a:pt x="93" y="50"/>
                    <a:pt x="93" y="50"/>
                  </a:cubicBezTo>
                  <a:cubicBezTo>
                    <a:pt x="97" y="47"/>
                    <a:pt x="100" y="45"/>
                    <a:pt x="104" y="42"/>
                  </a:cubicBezTo>
                  <a:cubicBezTo>
                    <a:pt x="105" y="42"/>
                    <a:pt x="106" y="42"/>
                    <a:pt x="107" y="42"/>
                  </a:cubicBezTo>
                  <a:cubicBezTo>
                    <a:pt x="105" y="43"/>
                    <a:pt x="103" y="45"/>
                    <a:pt x="102" y="45"/>
                  </a:cubicBezTo>
                  <a:close/>
                  <a:moveTo>
                    <a:pt x="99" y="44"/>
                  </a:moveTo>
                  <a:cubicBezTo>
                    <a:pt x="100" y="43"/>
                    <a:pt x="100" y="43"/>
                    <a:pt x="101" y="42"/>
                  </a:cubicBezTo>
                  <a:cubicBezTo>
                    <a:pt x="101" y="42"/>
                    <a:pt x="101" y="42"/>
                    <a:pt x="101" y="42"/>
                  </a:cubicBezTo>
                  <a:cubicBezTo>
                    <a:pt x="101" y="43"/>
                    <a:pt x="100" y="43"/>
                    <a:pt x="99" y="44"/>
                  </a:cubicBezTo>
                  <a:close/>
                  <a:moveTo>
                    <a:pt x="101" y="40"/>
                  </a:moveTo>
                  <a:cubicBezTo>
                    <a:pt x="100" y="40"/>
                    <a:pt x="100" y="41"/>
                    <a:pt x="99" y="41"/>
                  </a:cubicBezTo>
                  <a:cubicBezTo>
                    <a:pt x="99" y="41"/>
                    <a:pt x="99" y="42"/>
                    <a:pt x="99" y="42"/>
                  </a:cubicBezTo>
                  <a:cubicBezTo>
                    <a:pt x="97" y="44"/>
                    <a:pt x="95" y="46"/>
                    <a:pt x="94" y="48"/>
                  </a:cubicBezTo>
                  <a:cubicBezTo>
                    <a:pt x="94" y="46"/>
                    <a:pt x="94" y="45"/>
                    <a:pt x="95" y="44"/>
                  </a:cubicBezTo>
                  <a:cubicBezTo>
                    <a:pt x="95" y="44"/>
                    <a:pt x="95" y="44"/>
                    <a:pt x="95" y="44"/>
                  </a:cubicBezTo>
                  <a:cubicBezTo>
                    <a:pt x="98" y="41"/>
                    <a:pt x="100" y="39"/>
                    <a:pt x="103" y="36"/>
                  </a:cubicBezTo>
                  <a:cubicBezTo>
                    <a:pt x="104" y="36"/>
                    <a:pt x="104" y="36"/>
                    <a:pt x="104" y="36"/>
                  </a:cubicBezTo>
                  <a:cubicBezTo>
                    <a:pt x="103" y="38"/>
                    <a:pt x="102" y="39"/>
                    <a:pt x="101" y="40"/>
                  </a:cubicBezTo>
                  <a:close/>
                  <a:moveTo>
                    <a:pt x="93" y="43"/>
                  </a:moveTo>
                  <a:cubicBezTo>
                    <a:pt x="93" y="43"/>
                    <a:pt x="92" y="43"/>
                    <a:pt x="92" y="43"/>
                  </a:cubicBezTo>
                  <a:cubicBezTo>
                    <a:pt x="94" y="41"/>
                    <a:pt x="96" y="40"/>
                    <a:pt x="98" y="38"/>
                  </a:cubicBezTo>
                  <a:cubicBezTo>
                    <a:pt x="98" y="38"/>
                    <a:pt x="99" y="38"/>
                    <a:pt x="99" y="38"/>
                  </a:cubicBezTo>
                  <a:cubicBezTo>
                    <a:pt x="97" y="39"/>
                    <a:pt x="95" y="41"/>
                    <a:pt x="93" y="43"/>
                  </a:cubicBezTo>
                  <a:close/>
                  <a:moveTo>
                    <a:pt x="90" y="41"/>
                  </a:moveTo>
                  <a:cubicBezTo>
                    <a:pt x="91" y="40"/>
                    <a:pt x="91" y="40"/>
                    <a:pt x="92" y="40"/>
                  </a:cubicBezTo>
                  <a:cubicBezTo>
                    <a:pt x="92" y="40"/>
                    <a:pt x="93" y="39"/>
                    <a:pt x="93" y="39"/>
                  </a:cubicBezTo>
                  <a:cubicBezTo>
                    <a:pt x="92" y="40"/>
                    <a:pt x="91" y="40"/>
                    <a:pt x="90" y="41"/>
                  </a:cubicBezTo>
                  <a:close/>
                  <a:moveTo>
                    <a:pt x="82" y="40"/>
                  </a:moveTo>
                  <a:cubicBezTo>
                    <a:pt x="80" y="41"/>
                    <a:pt x="78" y="43"/>
                    <a:pt x="76" y="44"/>
                  </a:cubicBezTo>
                  <a:cubicBezTo>
                    <a:pt x="78" y="42"/>
                    <a:pt x="80" y="40"/>
                    <a:pt x="81" y="38"/>
                  </a:cubicBezTo>
                  <a:cubicBezTo>
                    <a:pt x="83" y="37"/>
                    <a:pt x="85" y="36"/>
                    <a:pt x="86" y="35"/>
                  </a:cubicBezTo>
                  <a:cubicBezTo>
                    <a:pt x="85" y="36"/>
                    <a:pt x="84" y="38"/>
                    <a:pt x="82" y="40"/>
                  </a:cubicBezTo>
                  <a:close/>
                  <a:moveTo>
                    <a:pt x="79" y="37"/>
                  </a:moveTo>
                  <a:cubicBezTo>
                    <a:pt x="78" y="38"/>
                    <a:pt x="76" y="40"/>
                    <a:pt x="74" y="41"/>
                  </a:cubicBezTo>
                  <a:cubicBezTo>
                    <a:pt x="78" y="38"/>
                    <a:pt x="81" y="35"/>
                    <a:pt x="84" y="31"/>
                  </a:cubicBezTo>
                  <a:cubicBezTo>
                    <a:pt x="85" y="30"/>
                    <a:pt x="86" y="30"/>
                    <a:pt x="87" y="29"/>
                  </a:cubicBezTo>
                  <a:cubicBezTo>
                    <a:pt x="85" y="31"/>
                    <a:pt x="84" y="32"/>
                    <a:pt x="82" y="34"/>
                  </a:cubicBezTo>
                  <a:cubicBezTo>
                    <a:pt x="81" y="35"/>
                    <a:pt x="80" y="36"/>
                    <a:pt x="79" y="37"/>
                  </a:cubicBezTo>
                  <a:close/>
                  <a:moveTo>
                    <a:pt x="85" y="24"/>
                  </a:moveTo>
                  <a:cubicBezTo>
                    <a:pt x="84" y="25"/>
                    <a:pt x="83" y="25"/>
                    <a:pt x="83" y="25"/>
                  </a:cubicBezTo>
                  <a:cubicBezTo>
                    <a:pt x="83" y="25"/>
                    <a:pt x="83" y="25"/>
                    <a:pt x="83" y="25"/>
                  </a:cubicBezTo>
                  <a:cubicBezTo>
                    <a:pt x="83" y="25"/>
                    <a:pt x="83" y="24"/>
                    <a:pt x="83" y="24"/>
                  </a:cubicBezTo>
                  <a:cubicBezTo>
                    <a:pt x="83" y="24"/>
                    <a:pt x="83" y="24"/>
                    <a:pt x="83" y="24"/>
                  </a:cubicBezTo>
                  <a:cubicBezTo>
                    <a:pt x="84" y="24"/>
                    <a:pt x="86" y="23"/>
                    <a:pt x="87" y="23"/>
                  </a:cubicBezTo>
                  <a:cubicBezTo>
                    <a:pt x="87" y="23"/>
                    <a:pt x="86" y="24"/>
                    <a:pt x="85" y="24"/>
                  </a:cubicBezTo>
                  <a:close/>
                  <a:moveTo>
                    <a:pt x="83" y="28"/>
                  </a:moveTo>
                  <a:cubicBezTo>
                    <a:pt x="83" y="29"/>
                    <a:pt x="82" y="29"/>
                    <a:pt x="82" y="29"/>
                  </a:cubicBezTo>
                  <a:cubicBezTo>
                    <a:pt x="81" y="30"/>
                    <a:pt x="80" y="30"/>
                    <a:pt x="79" y="31"/>
                  </a:cubicBezTo>
                  <a:cubicBezTo>
                    <a:pt x="80" y="30"/>
                    <a:pt x="81" y="30"/>
                    <a:pt x="82" y="29"/>
                  </a:cubicBezTo>
                  <a:cubicBezTo>
                    <a:pt x="82" y="29"/>
                    <a:pt x="82" y="29"/>
                    <a:pt x="82" y="29"/>
                  </a:cubicBezTo>
                  <a:cubicBezTo>
                    <a:pt x="82" y="29"/>
                    <a:pt x="83" y="29"/>
                    <a:pt x="83" y="28"/>
                  </a:cubicBezTo>
                  <a:close/>
                  <a:moveTo>
                    <a:pt x="59" y="48"/>
                  </a:moveTo>
                  <a:cubicBezTo>
                    <a:pt x="61" y="46"/>
                    <a:pt x="63" y="44"/>
                    <a:pt x="64" y="41"/>
                  </a:cubicBezTo>
                  <a:cubicBezTo>
                    <a:pt x="66" y="40"/>
                    <a:pt x="67" y="39"/>
                    <a:pt x="69" y="38"/>
                  </a:cubicBezTo>
                  <a:cubicBezTo>
                    <a:pt x="69" y="38"/>
                    <a:pt x="69" y="38"/>
                    <a:pt x="69" y="38"/>
                  </a:cubicBezTo>
                  <a:cubicBezTo>
                    <a:pt x="66" y="42"/>
                    <a:pt x="63" y="45"/>
                    <a:pt x="59" y="48"/>
                  </a:cubicBezTo>
                  <a:close/>
                  <a:moveTo>
                    <a:pt x="61" y="41"/>
                  </a:moveTo>
                  <a:cubicBezTo>
                    <a:pt x="61" y="41"/>
                    <a:pt x="61" y="41"/>
                    <a:pt x="62" y="41"/>
                  </a:cubicBezTo>
                  <a:cubicBezTo>
                    <a:pt x="63" y="40"/>
                    <a:pt x="64" y="39"/>
                    <a:pt x="65" y="38"/>
                  </a:cubicBezTo>
                  <a:cubicBezTo>
                    <a:pt x="65" y="39"/>
                    <a:pt x="64" y="39"/>
                    <a:pt x="64" y="40"/>
                  </a:cubicBezTo>
                  <a:cubicBezTo>
                    <a:pt x="63" y="40"/>
                    <a:pt x="62" y="41"/>
                    <a:pt x="61" y="41"/>
                  </a:cubicBezTo>
                  <a:close/>
                  <a:moveTo>
                    <a:pt x="58" y="46"/>
                  </a:moveTo>
                  <a:cubicBezTo>
                    <a:pt x="58" y="46"/>
                    <a:pt x="59" y="45"/>
                    <a:pt x="59" y="45"/>
                  </a:cubicBezTo>
                  <a:cubicBezTo>
                    <a:pt x="57" y="47"/>
                    <a:pt x="55" y="50"/>
                    <a:pt x="54" y="53"/>
                  </a:cubicBezTo>
                  <a:cubicBezTo>
                    <a:pt x="53" y="53"/>
                    <a:pt x="52" y="54"/>
                    <a:pt x="52" y="54"/>
                  </a:cubicBezTo>
                  <a:cubicBezTo>
                    <a:pt x="54" y="51"/>
                    <a:pt x="56" y="49"/>
                    <a:pt x="58" y="46"/>
                  </a:cubicBezTo>
                  <a:close/>
                  <a:moveTo>
                    <a:pt x="48" y="57"/>
                  </a:moveTo>
                  <a:cubicBezTo>
                    <a:pt x="45" y="58"/>
                    <a:pt x="43" y="60"/>
                    <a:pt x="41" y="61"/>
                  </a:cubicBezTo>
                  <a:cubicBezTo>
                    <a:pt x="42" y="59"/>
                    <a:pt x="44" y="58"/>
                    <a:pt x="45" y="56"/>
                  </a:cubicBezTo>
                  <a:cubicBezTo>
                    <a:pt x="48" y="54"/>
                    <a:pt x="50" y="52"/>
                    <a:pt x="53" y="50"/>
                  </a:cubicBezTo>
                  <a:cubicBezTo>
                    <a:pt x="51" y="52"/>
                    <a:pt x="49" y="54"/>
                    <a:pt x="48" y="57"/>
                  </a:cubicBezTo>
                  <a:close/>
                  <a:moveTo>
                    <a:pt x="50" y="58"/>
                  </a:moveTo>
                  <a:cubicBezTo>
                    <a:pt x="50" y="58"/>
                    <a:pt x="50" y="59"/>
                    <a:pt x="50" y="59"/>
                  </a:cubicBezTo>
                  <a:cubicBezTo>
                    <a:pt x="50" y="59"/>
                    <a:pt x="49" y="59"/>
                    <a:pt x="49" y="59"/>
                  </a:cubicBezTo>
                  <a:cubicBezTo>
                    <a:pt x="47" y="61"/>
                    <a:pt x="44" y="64"/>
                    <a:pt x="42" y="67"/>
                  </a:cubicBezTo>
                  <a:cubicBezTo>
                    <a:pt x="43" y="65"/>
                    <a:pt x="45" y="63"/>
                    <a:pt x="46" y="62"/>
                  </a:cubicBezTo>
                  <a:cubicBezTo>
                    <a:pt x="47" y="60"/>
                    <a:pt x="49" y="59"/>
                    <a:pt x="50" y="58"/>
                  </a:cubicBezTo>
                  <a:close/>
                  <a:moveTo>
                    <a:pt x="39" y="86"/>
                  </a:moveTo>
                  <a:cubicBezTo>
                    <a:pt x="39" y="86"/>
                    <a:pt x="39" y="87"/>
                    <a:pt x="39" y="87"/>
                  </a:cubicBezTo>
                  <a:cubicBezTo>
                    <a:pt x="38" y="88"/>
                    <a:pt x="37" y="89"/>
                    <a:pt x="35" y="90"/>
                  </a:cubicBezTo>
                  <a:cubicBezTo>
                    <a:pt x="35" y="90"/>
                    <a:pt x="35" y="90"/>
                    <a:pt x="35" y="90"/>
                  </a:cubicBezTo>
                  <a:cubicBezTo>
                    <a:pt x="37" y="89"/>
                    <a:pt x="38" y="87"/>
                    <a:pt x="39" y="86"/>
                  </a:cubicBezTo>
                  <a:close/>
                  <a:moveTo>
                    <a:pt x="34" y="102"/>
                  </a:moveTo>
                  <a:cubicBezTo>
                    <a:pt x="35" y="103"/>
                    <a:pt x="35" y="105"/>
                    <a:pt x="36" y="107"/>
                  </a:cubicBezTo>
                  <a:cubicBezTo>
                    <a:pt x="35" y="109"/>
                    <a:pt x="35" y="110"/>
                    <a:pt x="35" y="112"/>
                  </a:cubicBezTo>
                  <a:cubicBezTo>
                    <a:pt x="34" y="111"/>
                    <a:pt x="34" y="110"/>
                    <a:pt x="34" y="109"/>
                  </a:cubicBezTo>
                  <a:cubicBezTo>
                    <a:pt x="34" y="106"/>
                    <a:pt x="34" y="104"/>
                    <a:pt x="34" y="102"/>
                  </a:cubicBezTo>
                  <a:close/>
                  <a:moveTo>
                    <a:pt x="36" y="126"/>
                  </a:moveTo>
                  <a:cubicBezTo>
                    <a:pt x="36" y="127"/>
                    <a:pt x="37" y="128"/>
                    <a:pt x="37" y="129"/>
                  </a:cubicBezTo>
                  <a:cubicBezTo>
                    <a:pt x="37" y="129"/>
                    <a:pt x="37" y="130"/>
                    <a:pt x="37" y="130"/>
                  </a:cubicBezTo>
                  <a:cubicBezTo>
                    <a:pt x="37" y="130"/>
                    <a:pt x="37" y="131"/>
                    <a:pt x="37" y="131"/>
                  </a:cubicBezTo>
                  <a:cubicBezTo>
                    <a:pt x="35" y="128"/>
                    <a:pt x="35" y="128"/>
                    <a:pt x="35" y="128"/>
                  </a:cubicBezTo>
                  <a:cubicBezTo>
                    <a:pt x="36" y="127"/>
                    <a:pt x="36" y="127"/>
                    <a:pt x="36" y="126"/>
                  </a:cubicBezTo>
                  <a:close/>
                  <a:moveTo>
                    <a:pt x="36" y="115"/>
                  </a:moveTo>
                  <a:cubicBezTo>
                    <a:pt x="36" y="115"/>
                    <a:pt x="36" y="115"/>
                    <a:pt x="36" y="115"/>
                  </a:cubicBezTo>
                  <a:cubicBezTo>
                    <a:pt x="36" y="114"/>
                    <a:pt x="36" y="112"/>
                    <a:pt x="36" y="111"/>
                  </a:cubicBezTo>
                  <a:cubicBezTo>
                    <a:pt x="36" y="111"/>
                    <a:pt x="37" y="111"/>
                    <a:pt x="37" y="111"/>
                  </a:cubicBezTo>
                  <a:cubicBezTo>
                    <a:pt x="37" y="111"/>
                    <a:pt x="37" y="112"/>
                    <a:pt x="37" y="113"/>
                  </a:cubicBezTo>
                  <a:cubicBezTo>
                    <a:pt x="37" y="114"/>
                    <a:pt x="36" y="114"/>
                    <a:pt x="36" y="115"/>
                  </a:cubicBezTo>
                  <a:close/>
                  <a:moveTo>
                    <a:pt x="36" y="97"/>
                  </a:moveTo>
                  <a:cubicBezTo>
                    <a:pt x="36" y="97"/>
                    <a:pt x="36" y="98"/>
                    <a:pt x="37" y="99"/>
                  </a:cubicBezTo>
                  <a:cubicBezTo>
                    <a:pt x="37" y="99"/>
                    <a:pt x="37" y="100"/>
                    <a:pt x="36" y="100"/>
                  </a:cubicBezTo>
                  <a:cubicBezTo>
                    <a:pt x="36" y="99"/>
                    <a:pt x="36" y="98"/>
                    <a:pt x="36" y="97"/>
                  </a:cubicBezTo>
                  <a:close/>
                  <a:moveTo>
                    <a:pt x="37" y="94"/>
                  </a:moveTo>
                  <a:cubicBezTo>
                    <a:pt x="37" y="93"/>
                    <a:pt x="36" y="92"/>
                    <a:pt x="36" y="92"/>
                  </a:cubicBezTo>
                  <a:cubicBezTo>
                    <a:pt x="37" y="91"/>
                    <a:pt x="38" y="90"/>
                    <a:pt x="38" y="90"/>
                  </a:cubicBezTo>
                  <a:cubicBezTo>
                    <a:pt x="38" y="91"/>
                    <a:pt x="38" y="92"/>
                    <a:pt x="38" y="93"/>
                  </a:cubicBezTo>
                  <a:cubicBezTo>
                    <a:pt x="37" y="93"/>
                    <a:pt x="37" y="93"/>
                    <a:pt x="37" y="94"/>
                  </a:cubicBezTo>
                  <a:close/>
                  <a:moveTo>
                    <a:pt x="39" y="103"/>
                  </a:moveTo>
                  <a:cubicBezTo>
                    <a:pt x="39" y="103"/>
                    <a:pt x="39" y="103"/>
                    <a:pt x="39" y="103"/>
                  </a:cubicBezTo>
                  <a:cubicBezTo>
                    <a:pt x="39" y="104"/>
                    <a:pt x="38" y="104"/>
                    <a:pt x="38" y="104"/>
                  </a:cubicBezTo>
                  <a:cubicBezTo>
                    <a:pt x="38" y="104"/>
                    <a:pt x="38" y="104"/>
                    <a:pt x="38" y="103"/>
                  </a:cubicBezTo>
                  <a:cubicBezTo>
                    <a:pt x="38" y="103"/>
                    <a:pt x="38" y="103"/>
                    <a:pt x="39" y="103"/>
                  </a:cubicBezTo>
                  <a:close/>
                  <a:moveTo>
                    <a:pt x="38" y="97"/>
                  </a:moveTo>
                  <a:cubicBezTo>
                    <a:pt x="38" y="96"/>
                    <a:pt x="39" y="95"/>
                    <a:pt x="39" y="94"/>
                  </a:cubicBezTo>
                  <a:cubicBezTo>
                    <a:pt x="40" y="93"/>
                    <a:pt x="41" y="93"/>
                    <a:pt x="42" y="92"/>
                  </a:cubicBezTo>
                  <a:cubicBezTo>
                    <a:pt x="41" y="93"/>
                    <a:pt x="40" y="94"/>
                    <a:pt x="39" y="95"/>
                  </a:cubicBezTo>
                  <a:cubicBezTo>
                    <a:pt x="39" y="96"/>
                    <a:pt x="40" y="97"/>
                    <a:pt x="41" y="96"/>
                  </a:cubicBezTo>
                  <a:cubicBezTo>
                    <a:pt x="41" y="96"/>
                    <a:pt x="41" y="96"/>
                    <a:pt x="41" y="96"/>
                  </a:cubicBezTo>
                  <a:cubicBezTo>
                    <a:pt x="41" y="96"/>
                    <a:pt x="41" y="96"/>
                    <a:pt x="41" y="96"/>
                  </a:cubicBezTo>
                  <a:cubicBezTo>
                    <a:pt x="41" y="97"/>
                    <a:pt x="41" y="97"/>
                    <a:pt x="41" y="98"/>
                  </a:cubicBezTo>
                  <a:cubicBezTo>
                    <a:pt x="40" y="98"/>
                    <a:pt x="40" y="99"/>
                    <a:pt x="39" y="99"/>
                  </a:cubicBezTo>
                  <a:cubicBezTo>
                    <a:pt x="39" y="99"/>
                    <a:pt x="39" y="98"/>
                    <a:pt x="38" y="97"/>
                  </a:cubicBezTo>
                  <a:close/>
                  <a:moveTo>
                    <a:pt x="40" y="121"/>
                  </a:moveTo>
                  <a:cubicBezTo>
                    <a:pt x="40" y="121"/>
                    <a:pt x="40" y="121"/>
                    <a:pt x="40" y="121"/>
                  </a:cubicBezTo>
                  <a:cubicBezTo>
                    <a:pt x="40" y="122"/>
                    <a:pt x="41" y="123"/>
                    <a:pt x="41" y="124"/>
                  </a:cubicBezTo>
                  <a:cubicBezTo>
                    <a:pt x="41" y="124"/>
                    <a:pt x="41" y="124"/>
                    <a:pt x="40" y="125"/>
                  </a:cubicBezTo>
                  <a:cubicBezTo>
                    <a:pt x="40" y="123"/>
                    <a:pt x="40" y="122"/>
                    <a:pt x="39" y="121"/>
                  </a:cubicBezTo>
                  <a:cubicBezTo>
                    <a:pt x="39" y="121"/>
                    <a:pt x="40" y="121"/>
                    <a:pt x="40" y="121"/>
                  </a:cubicBezTo>
                  <a:close/>
                  <a:moveTo>
                    <a:pt x="40" y="133"/>
                  </a:moveTo>
                  <a:cubicBezTo>
                    <a:pt x="41" y="134"/>
                    <a:pt x="41" y="136"/>
                    <a:pt x="42" y="138"/>
                  </a:cubicBezTo>
                  <a:cubicBezTo>
                    <a:pt x="42" y="138"/>
                    <a:pt x="41" y="138"/>
                    <a:pt x="41" y="138"/>
                  </a:cubicBezTo>
                  <a:cubicBezTo>
                    <a:pt x="41" y="137"/>
                    <a:pt x="40" y="135"/>
                    <a:pt x="40" y="133"/>
                  </a:cubicBezTo>
                  <a:cubicBezTo>
                    <a:pt x="40" y="133"/>
                    <a:pt x="40" y="133"/>
                    <a:pt x="40" y="133"/>
                  </a:cubicBezTo>
                  <a:close/>
                  <a:moveTo>
                    <a:pt x="41" y="96"/>
                  </a:moveTo>
                  <a:cubicBezTo>
                    <a:pt x="43" y="93"/>
                    <a:pt x="46" y="91"/>
                    <a:pt x="48" y="88"/>
                  </a:cubicBezTo>
                  <a:cubicBezTo>
                    <a:pt x="48" y="89"/>
                    <a:pt x="48" y="90"/>
                    <a:pt x="47" y="90"/>
                  </a:cubicBezTo>
                  <a:cubicBezTo>
                    <a:pt x="47" y="91"/>
                    <a:pt x="47" y="92"/>
                    <a:pt x="46" y="92"/>
                  </a:cubicBezTo>
                  <a:cubicBezTo>
                    <a:pt x="45" y="94"/>
                    <a:pt x="44" y="95"/>
                    <a:pt x="43" y="96"/>
                  </a:cubicBezTo>
                  <a:cubicBezTo>
                    <a:pt x="42" y="96"/>
                    <a:pt x="42" y="96"/>
                    <a:pt x="42" y="96"/>
                  </a:cubicBezTo>
                  <a:cubicBezTo>
                    <a:pt x="42" y="95"/>
                    <a:pt x="41" y="95"/>
                    <a:pt x="41" y="96"/>
                  </a:cubicBezTo>
                  <a:close/>
                  <a:moveTo>
                    <a:pt x="43" y="129"/>
                  </a:moveTo>
                  <a:cubicBezTo>
                    <a:pt x="44" y="130"/>
                    <a:pt x="44" y="132"/>
                    <a:pt x="45" y="133"/>
                  </a:cubicBezTo>
                  <a:cubicBezTo>
                    <a:pt x="44" y="134"/>
                    <a:pt x="44" y="134"/>
                    <a:pt x="43" y="135"/>
                  </a:cubicBezTo>
                  <a:cubicBezTo>
                    <a:pt x="43" y="133"/>
                    <a:pt x="43" y="132"/>
                    <a:pt x="42" y="130"/>
                  </a:cubicBezTo>
                  <a:cubicBezTo>
                    <a:pt x="42" y="130"/>
                    <a:pt x="43" y="129"/>
                    <a:pt x="43" y="129"/>
                  </a:cubicBezTo>
                  <a:close/>
                  <a:moveTo>
                    <a:pt x="42" y="140"/>
                  </a:moveTo>
                  <a:cubicBezTo>
                    <a:pt x="43" y="143"/>
                    <a:pt x="44" y="145"/>
                    <a:pt x="44" y="147"/>
                  </a:cubicBezTo>
                  <a:cubicBezTo>
                    <a:pt x="44" y="145"/>
                    <a:pt x="43" y="143"/>
                    <a:pt x="42" y="141"/>
                  </a:cubicBezTo>
                  <a:cubicBezTo>
                    <a:pt x="42" y="141"/>
                    <a:pt x="42" y="141"/>
                    <a:pt x="42" y="140"/>
                  </a:cubicBezTo>
                  <a:close/>
                  <a:moveTo>
                    <a:pt x="44" y="154"/>
                  </a:moveTo>
                  <a:cubicBezTo>
                    <a:pt x="44" y="154"/>
                    <a:pt x="44" y="154"/>
                    <a:pt x="44" y="154"/>
                  </a:cubicBezTo>
                  <a:cubicBezTo>
                    <a:pt x="45" y="157"/>
                    <a:pt x="45" y="160"/>
                    <a:pt x="46" y="164"/>
                  </a:cubicBezTo>
                  <a:cubicBezTo>
                    <a:pt x="45" y="160"/>
                    <a:pt x="44" y="157"/>
                    <a:pt x="44" y="154"/>
                  </a:cubicBezTo>
                  <a:cubicBezTo>
                    <a:pt x="44" y="154"/>
                    <a:pt x="44" y="154"/>
                    <a:pt x="44" y="154"/>
                  </a:cubicBezTo>
                  <a:close/>
                  <a:moveTo>
                    <a:pt x="43" y="174"/>
                  </a:moveTo>
                  <a:cubicBezTo>
                    <a:pt x="43" y="175"/>
                    <a:pt x="44" y="176"/>
                    <a:pt x="44" y="178"/>
                  </a:cubicBezTo>
                  <a:cubicBezTo>
                    <a:pt x="44" y="178"/>
                    <a:pt x="44" y="178"/>
                    <a:pt x="44" y="178"/>
                  </a:cubicBezTo>
                  <a:cubicBezTo>
                    <a:pt x="43" y="176"/>
                    <a:pt x="42" y="175"/>
                    <a:pt x="41" y="174"/>
                  </a:cubicBezTo>
                  <a:cubicBezTo>
                    <a:pt x="41" y="173"/>
                    <a:pt x="41" y="172"/>
                    <a:pt x="41" y="171"/>
                  </a:cubicBezTo>
                  <a:cubicBezTo>
                    <a:pt x="42" y="172"/>
                    <a:pt x="42" y="173"/>
                    <a:pt x="43" y="174"/>
                  </a:cubicBezTo>
                  <a:close/>
                  <a:moveTo>
                    <a:pt x="42" y="176"/>
                  </a:moveTo>
                  <a:cubicBezTo>
                    <a:pt x="43" y="178"/>
                    <a:pt x="44" y="180"/>
                    <a:pt x="45" y="181"/>
                  </a:cubicBezTo>
                  <a:cubicBezTo>
                    <a:pt x="46" y="183"/>
                    <a:pt x="46" y="184"/>
                    <a:pt x="47" y="186"/>
                  </a:cubicBezTo>
                  <a:cubicBezTo>
                    <a:pt x="47" y="187"/>
                    <a:pt x="46" y="188"/>
                    <a:pt x="45" y="190"/>
                  </a:cubicBezTo>
                  <a:cubicBezTo>
                    <a:pt x="44" y="187"/>
                    <a:pt x="43" y="185"/>
                    <a:pt x="42" y="182"/>
                  </a:cubicBezTo>
                  <a:cubicBezTo>
                    <a:pt x="42" y="180"/>
                    <a:pt x="42" y="178"/>
                    <a:pt x="42" y="176"/>
                  </a:cubicBezTo>
                  <a:close/>
                  <a:moveTo>
                    <a:pt x="46" y="192"/>
                  </a:moveTo>
                  <a:cubicBezTo>
                    <a:pt x="47" y="191"/>
                    <a:pt x="47" y="190"/>
                    <a:pt x="48" y="188"/>
                  </a:cubicBezTo>
                  <a:cubicBezTo>
                    <a:pt x="49" y="192"/>
                    <a:pt x="50" y="196"/>
                    <a:pt x="52" y="200"/>
                  </a:cubicBezTo>
                  <a:cubicBezTo>
                    <a:pt x="51" y="200"/>
                    <a:pt x="51" y="199"/>
                    <a:pt x="51" y="199"/>
                  </a:cubicBezTo>
                  <a:cubicBezTo>
                    <a:pt x="49" y="197"/>
                    <a:pt x="47" y="194"/>
                    <a:pt x="46" y="192"/>
                  </a:cubicBezTo>
                  <a:cubicBezTo>
                    <a:pt x="46" y="192"/>
                    <a:pt x="46" y="192"/>
                    <a:pt x="46" y="192"/>
                  </a:cubicBezTo>
                  <a:close/>
                  <a:moveTo>
                    <a:pt x="50" y="174"/>
                  </a:moveTo>
                  <a:cubicBezTo>
                    <a:pt x="50" y="171"/>
                    <a:pt x="49" y="168"/>
                    <a:pt x="48" y="165"/>
                  </a:cubicBezTo>
                  <a:cubicBezTo>
                    <a:pt x="48" y="163"/>
                    <a:pt x="48" y="162"/>
                    <a:pt x="48" y="161"/>
                  </a:cubicBezTo>
                  <a:cubicBezTo>
                    <a:pt x="48" y="161"/>
                    <a:pt x="48" y="162"/>
                    <a:pt x="49" y="162"/>
                  </a:cubicBezTo>
                  <a:cubicBezTo>
                    <a:pt x="49" y="163"/>
                    <a:pt x="49" y="163"/>
                    <a:pt x="49" y="164"/>
                  </a:cubicBezTo>
                  <a:cubicBezTo>
                    <a:pt x="49" y="165"/>
                    <a:pt x="50" y="165"/>
                    <a:pt x="50" y="165"/>
                  </a:cubicBezTo>
                  <a:cubicBezTo>
                    <a:pt x="50" y="166"/>
                    <a:pt x="49" y="166"/>
                    <a:pt x="49" y="166"/>
                  </a:cubicBezTo>
                  <a:cubicBezTo>
                    <a:pt x="49" y="167"/>
                    <a:pt x="49" y="167"/>
                    <a:pt x="50" y="167"/>
                  </a:cubicBezTo>
                  <a:cubicBezTo>
                    <a:pt x="51" y="170"/>
                    <a:pt x="52" y="173"/>
                    <a:pt x="53" y="175"/>
                  </a:cubicBezTo>
                  <a:cubicBezTo>
                    <a:pt x="53" y="176"/>
                    <a:pt x="52" y="176"/>
                    <a:pt x="52" y="176"/>
                  </a:cubicBezTo>
                  <a:cubicBezTo>
                    <a:pt x="51" y="176"/>
                    <a:pt x="51" y="175"/>
                    <a:pt x="50" y="174"/>
                  </a:cubicBezTo>
                  <a:close/>
                  <a:moveTo>
                    <a:pt x="51" y="186"/>
                  </a:moveTo>
                  <a:cubicBezTo>
                    <a:pt x="50" y="185"/>
                    <a:pt x="50" y="184"/>
                    <a:pt x="49" y="183"/>
                  </a:cubicBezTo>
                  <a:cubicBezTo>
                    <a:pt x="49" y="182"/>
                    <a:pt x="50" y="182"/>
                    <a:pt x="50" y="181"/>
                  </a:cubicBezTo>
                  <a:cubicBezTo>
                    <a:pt x="50" y="181"/>
                    <a:pt x="50" y="181"/>
                    <a:pt x="50" y="181"/>
                  </a:cubicBezTo>
                  <a:cubicBezTo>
                    <a:pt x="50" y="183"/>
                    <a:pt x="51" y="184"/>
                    <a:pt x="51" y="186"/>
                  </a:cubicBezTo>
                  <a:close/>
                  <a:moveTo>
                    <a:pt x="52" y="179"/>
                  </a:moveTo>
                  <a:cubicBezTo>
                    <a:pt x="53" y="179"/>
                    <a:pt x="53" y="179"/>
                    <a:pt x="54" y="179"/>
                  </a:cubicBezTo>
                  <a:cubicBezTo>
                    <a:pt x="54" y="179"/>
                    <a:pt x="54" y="179"/>
                    <a:pt x="55" y="180"/>
                  </a:cubicBezTo>
                  <a:cubicBezTo>
                    <a:pt x="55" y="181"/>
                    <a:pt x="56" y="183"/>
                    <a:pt x="56" y="184"/>
                  </a:cubicBezTo>
                  <a:cubicBezTo>
                    <a:pt x="56" y="184"/>
                    <a:pt x="55" y="183"/>
                    <a:pt x="55" y="183"/>
                  </a:cubicBezTo>
                  <a:cubicBezTo>
                    <a:pt x="54" y="182"/>
                    <a:pt x="53" y="181"/>
                    <a:pt x="52" y="181"/>
                  </a:cubicBezTo>
                  <a:cubicBezTo>
                    <a:pt x="52" y="180"/>
                    <a:pt x="52" y="180"/>
                    <a:pt x="52" y="179"/>
                  </a:cubicBezTo>
                  <a:cubicBezTo>
                    <a:pt x="52" y="179"/>
                    <a:pt x="52" y="179"/>
                    <a:pt x="52" y="179"/>
                  </a:cubicBezTo>
                  <a:close/>
                  <a:moveTo>
                    <a:pt x="54" y="184"/>
                  </a:moveTo>
                  <a:cubicBezTo>
                    <a:pt x="56" y="186"/>
                    <a:pt x="57" y="188"/>
                    <a:pt x="59" y="190"/>
                  </a:cubicBezTo>
                  <a:cubicBezTo>
                    <a:pt x="59" y="190"/>
                    <a:pt x="59" y="190"/>
                    <a:pt x="59" y="190"/>
                  </a:cubicBezTo>
                  <a:cubicBezTo>
                    <a:pt x="59" y="191"/>
                    <a:pt x="58" y="193"/>
                    <a:pt x="57" y="194"/>
                  </a:cubicBezTo>
                  <a:cubicBezTo>
                    <a:pt x="57" y="194"/>
                    <a:pt x="57" y="194"/>
                    <a:pt x="57" y="194"/>
                  </a:cubicBezTo>
                  <a:cubicBezTo>
                    <a:pt x="56" y="190"/>
                    <a:pt x="55" y="187"/>
                    <a:pt x="54" y="184"/>
                  </a:cubicBezTo>
                  <a:cubicBezTo>
                    <a:pt x="54" y="184"/>
                    <a:pt x="54" y="184"/>
                    <a:pt x="54" y="184"/>
                  </a:cubicBezTo>
                  <a:close/>
                  <a:moveTo>
                    <a:pt x="58" y="195"/>
                  </a:moveTo>
                  <a:cubicBezTo>
                    <a:pt x="59" y="195"/>
                    <a:pt x="60" y="194"/>
                    <a:pt x="61" y="194"/>
                  </a:cubicBezTo>
                  <a:cubicBezTo>
                    <a:pt x="63" y="195"/>
                    <a:pt x="64" y="197"/>
                    <a:pt x="65" y="198"/>
                  </a:cubicBezTo>
                  <a:cubicBezTo>
                    <a:pt x="64" y="199"/>
                    <a:pt x="64" y="200"/>
                    <a:pt x="64" y="200"/>
                  </a:cubicBezTo>
                  <a:cubicBezTo>
                    <a:pt x="62" y="199"/>
                    <a:pt x="60" y="197"/>
                    <a:pt x="58" y="195"/>
                  </a:cubicBezTo>
                  <a:close/>
                  <a:moveTo>
                    <a:pt x="63" y="193"/>
                  </a:moveTo>
                  <a:cubicBezTo>
                    <a:pt x="64" y="192"/>
                    <a:pt x="65" y="192"/>
                    <a:pt x="65" y="192"/>
                  </a:cubicBezTo>
                  <a:cubicBezTo>
                    <a:pt x="66" y="192"/>
                    <a:pt x="67" y="193"/>
                    <a:pt x="68" y="194"/>
                  </a:cubicBezTo>
                  <a:cubicBezTo>
                    <a:pt x="68" y="194"/>
                    <a:pt x="67" y="195"/>
                    <a:pt x="67" y="196"/>
                  </a:cubicBezTo>
                  <a:cubicBezTo>
                    <a:pt x="65" y="195"/>
                    <a:pt x="64" y="194"/>
                    <a:pt x="63" y="193"/>
                  </a:cubicBezTo>
                  <a:close/>
                  <a:moveTo>
                    <a:pt x="70" y="195"/>
                  </a:moveTo>
                  <a:cubicBezTo>
                    <a:pt x="70" y="196"/>
                    <a:pt x="71" y="196"/>
                    <a:pt x="72" y="197"/>
                  </a:cubicBezTo>
                  <a:cubicBezTo>
                    <a:pt x="72" y="198"/>
                    <a:pt x="72" y="198"/>
                    <a:pt x="72" y="198"/>
                  </a:cubicBezTo>
                  <a:cubicBezTo>
                    <a:pt x="72" y="199"/>
                    <a:pt x="72" y="199"/>
                    <a:pt x="72" y="199"/>
                  </a:cubicBezTo>
                  <a:cubicBezTo>
                    <a:pt x="72" y="199"/>
                    <a:pt x="72" y="199"/>
                    <a:pt x="71" y="199"/>
                  </a:cubicBezTo>
                  <a:cubicBezTo>
                    <a:pt x="71" y="199"/>
                    <a:pt x="70" y="198"/>
                    <a:pt x="69" y="198"/>
                  </a:cubicBezTo>
                  <a:cubicBezTo>
                    <a:pt x="68" y="198"/>
                    <a:pt x="68" y="198"/>
                    <a:pt x="68" y="198"/>
                  </a:cubicBezTo>
                  <a:cubicBezTo>
                    <a:pt x="68" y="197"/>
                    <a:pt x="68" y="197"/>
                    <a:pt x="68" y="197"/>
                  </a:cubicBezTo>
                  <a:cubicBezTo>
                    <a:pt x="68" y="196"/>
                    <a:pt x="69" y="195"/>
                    <a:pt x="70" y="195"/>
                  </a:cubicBezTo>
                  <a:close/>
                  <a:moveTo>
                    <a:pt x="67" y="190"/>
                  </a:moveTo>
                  <a:cubicBezTo>
                    <a:pt x="69" y="190"/>
                    <a:pt x="70" y="189"/>
                    <a:pt x="71" y="188"/>
                  </a:cubicBezTo>
                  <a:cubicBezTo>
                    <a:pt x="71" y="188"/>
                    <a:pt x="72" y="189"/>
                    <a:pt x="72" y="189"/>
                  </a:cubicBezTo>
                  <a:cubicBezTo>
                    <a:pt x="71" y="190"/>
                    <a:pt x="71" y="191"/>
                    <a:pt x="70" y="192"/>
                  </a:cubicBezTo>
                  <a:cubicBezTo>
                    <a:pt x="69" y="191"/>
                    <a:pt x="68" y="191"/>
                    <a:pt x="67" y="190"/>
                  </a:cubicBezTo>
                  <a:close/>
                  <a:moveTo>
                    <a:pt x="72" y="185"/>
                  </a:moveTo>
                  <a:cubicBezTo>
                    <a:pt x="71" y="184"/>
                    <a:pt x="70" y="183"/>
                    <a:pt x="68" y="181"/>
                  </a:cubicBezTo>
                  <a:cubicBezTo>
                    <a:pt x="69" y="181"/>
                    <a:pt x="69" y="181"/>
                    <a:pt x="69" y="180"/>
                  </a:cubicBezTo>
                  <a:cubicBezTo>
                    <a:pt x="70" y="181"/>
                    <a:pt x="71" y="181"/>
                    <a:pt x="72" y="182"/>
                  </a:cubicBezTo>
                  <a:cubicBezTo>
                    <a:pt x="72" y="182"/>
                    <a:pt x="73" y="182"/>
                    <a:pt x="73" y="182"/>
                  </a:cubicBezTo>
                  <a:cubicBezTo>
                    <a:pt x="73" y="183"/>
                    <a:pt x="73" y="184"/>
                    <a:pt x="73" y="184"/>
                  </a:cubicBezTo>
                  <a:cubicBezTo>
                    <a:pt x="73" y="185"/>
                    <a:pt x="72" y="185"/>
                    <a:pt x="72" y="185"/>
                  </a:cubicBezTo>
                  <a:close/>
                  <a:moveTo>
                    <a:pt x="71" y="151"/>
                  </a:moveTo>
                  <a:cubicBezTo>
                    <a:pt x="72" y="150"/>
                    <a:pt x="72" y="150"/>
                    <a:pt x="73" y="149"/>
                  </a:cubicBezTo>
                  <a:cubicBezTo>
                    <a:pt x="73" y="149"/>
                    <a:pt x="73" y="150"/>
                    <a:pt x="73" y="150"/>
                  </a:cubicBezTo>
                  <a:cubicBezTo>
                    <a:pt x="72" y="150"/>
                    <a:pt x="72" y="151"/>
                    <a:pt x="71" y="151"/>
                  </a:cubicBezTo>
                  <a:close/>
                  <a:moveTo>
                    <a:pt x="72" y="119"/>
                  </a:moveTo>
                  <a:cubicBezTo>
                    <a:pt x="72" y="119"/>
                    <a:pt x="71" y="120"/>
                    <a:pt x="71" y="120"/>
                  </a:cubicBezTo>
                  <a:cubicBezTo>
                    <a:pt x="72" y="119"/>
                    <a:pt x="72" y="118"/>
                    <a:pt x="72" y="118"/>
                  </a:cubicBezTo>
                  <a:cubicBezTo>
                    <a:pt x="73" y="117"/>
                    <a:pt x="73" y="117"/>
                    <a:pt x="74" y="116"/>
                  </a:cubicBezTo>
                  <a:cubicBezTo>
                    <a:pt x="74" y="116"/>
                    <a:pt x="74" y="116"/>
                    <a:pt x="74" y="116"/>
                  </a:cubicBezTo>
                  <a:cubicBezTo>
                    <a:pt x="73" y="117"/>
                    <a:pt x="72" y="118"/>
                    <a:pt x="72" y="119"/>
                  </a:cubicBezTo>
                  <a:close/>
                  <a:moveTo>
                    <a:pt x="78" y="130"/>
                  </a:moveTo>
                  <a:cubicBezTo>
                    <a:pt x="78" y="131"/>
                    <a:pt x="79" y="132"/>
                    <a:pt x="79" y="134"/>
                  </a:cubicBezTo>
                  <a:cubicBezTo>
                    <a:pt x="77" y="135"/>
                    <a:pt x="75" y="136"/>
                    <a:pt x="74" y="137"/>
                  </a:cubicBezTo>
                  <a:cubicBezTo>
                    <a:pt x="73" y="137"/>
                    <a:pt x="73" y="136"/>
                    <a:pt x="73" y="135"/>
                  </a:cubicBezTo>
                  <a:cubicBezTo>
                    <a:pt x="75" y="134"/>
                    <a:pt x="76" y="132"/>
                    <a:pt x="78" y="130"/>
                  </a:cubicBezTo>
                  <a:close/>
                  <a:moveTo>
                    <a:pt x="75" y="140"/>
                  </a:moveTo>
                  <a:cubicBezTo>
                    <a:pt x="76" y="140"/>
                    <a:pt x="77" y="139"/>
                    <a:pt x="78" y="138"/>
                  </a:cubicBezTo>
                  <a:cubicBezTo>
                    <a:pt x="77" y="139"/>
                    <a:pt x="76" y="141"/>
                    <a:pt x="75" y="142"/>
                  </a:cubicBezTo>
                  <a:cubicBezTo>
                    <a:pt x="75" y="142"/>
                    <a:pt x="74" y="142"/>
                    <a:pt x="74" y="141"/>
                  </a:cubicBezTo>
                  <a:cubicBezTo>
                    <a:pt x="75" y="141"/>
                    <a:pt x="75" y="141"/>
                    <a:pt x="75" y="140"/>
                  </a:cubicBezTo>
                  <a:close/>
                  <a:moveTo>
                    <a:pt x="80" y="138"/>
                  </a:moveTo>
                  <a:cubicBezTo>
                    <a:pt x="80" y="139"/>
                    <a:pt x="80" y="139"/>
                    <a:pt x="80" y="140"/>
                  </a:cubicBezTo>
                  <a:cubicBezTo>
                    <a:pt x="79" y="142"/>
                    <a:pt x="77" y="143"/>
                    <a:pt x="76" y="145"/>
                  </a:cubicBezTo>
                  <a:cubicBezTo>
                    <a:pt x="77" y="142"/>
                    <a:pt x="79" y="140"/>
                    <a:pt x="80" y="138"/>
                  </a:cubicBezTo>
                  <a:close/>
                  <a:moveTo>
                    <a:pt x="78" y="145"/>
                  </a:moveTo>
                  <a:cubicBezTo>
                    <a:pt x="78" y="145"/>
                    <a:pt x="78" y="145"/>
                    <a:pt x="78" y="145"/>
                  </a:cubicBezTo>
                  <a:cubicBezTo>
                    <a:pt x="77" y="146"/>
                    <a:pt x="77" y="146"/>
                    <a:pt x="76" y="147"/>
                  </a:cubicBezTo>
                  <a:cubicBezTo>
                    <a:pt x="76" y="147"/>
                    <a:pt x="76" y="147"/>
                    <a:pt x="76" y="147"/>
                  </a:cubicBezTo>
                  <a:cubicBezTo>
                    <a:pt x="77" y="146"/>
                    <a:pt x="77" y="145"/>
                    <a:pt x="78" y="145"/>
                  </a:cubicBezTo>
                  <a:close/>
                  <a:moveTo>
                    <a:pt x="78" y="166"/>
                  </a:moveTo>
                  <a:cubicBezTo>
                    <a:pt x="78" y="166"/>
                    <a:pt x="78" y="167"/>
                    <a:pt x="79" y="167"/>
                  </a:cubicBezTo>
                  <a:cubicBezTo>
                    <a:pt x="78" y="168"/>
                    <a:pt x="78" y="168"/>
                    <a:pt x="78" y="168"/>
                  </a:cubicBezTo>
                  <a:cubicBezTo>
                    <a:pt x="78" y="168"/>
                    <a:pt x="78" y="168"/>
                    <a:pt x="78" y="168"/>
                  </a:cubicBezTo>
                  <a:cubicBezTo>
                    <a:pt x="78" y="167"/>
                    <a:pt x="78" y="167"/>
                    <a:pt x="78" y="166"/>
                  </a:cubicBezTo>
                  <a:cubicBezTo>
                    <a:pt x="78" y="166"/>
                    <a:pt x="78" y="166"/>
                    <a:pt x="78" y="166"/>
                  </a:cubicBezTo>
                  <a:close/>
                  <a:moveTo>
                    <a:pt x="78" y="155"/>
                  </a:moveTo>
                  <a:cubicBezTo>
                    <a:pt x="80" y="153"/>
                    <a:pt x="81" y="152"/>
                    <a:pt x="83" y="151"/>
                  </a:cubicBezTo>
                  <a:cubicBezTo>
                    <a:pt x="83" y="152"/>
                    <a:pt x="83" y="153"/>
                    <a:pt x="83" y="154"/>
                  </a:cubicBezTo>
                  <a:cubicBezTo>
                    <a:pt x="82" y="156"/>
                    <a:pt x="81" y="157"/>
                    <a:pt x="80" y="159"/>
                  </a:cubicBezTo>
                  <a:cubicBezTo>
                    <a:pt x="79" y="158"/>
                    <a:pt x="79" y="156"/>
                    <a:pt x="78" y="155"/>
                  </a:cubicBezTo>
                  <a:close/>
                  <a:moveTo>
                    <a:pt x="85" y="152"/>
                  </a:moveTo>
                  <a:cubicBezTo>
                    <a:pt x="85" y="151"/>
                    <a:pt x="84" y="150"/>
                    <a:pt x="84" y="149"/>
                  </a:cubicBezTo>
                  <a:cubicBezTo>
                    <a:pt x="85" y="149"/>
                    <a:pt x="85" y="149"/>
                    <a:pt x="85" y="148"/>
                  </a:cubicBezTo>
                  <a:cubicBezTo>
                    <a:pt x="85" y="149"/>
                    <a:pt x="85" y="149"/>
                    <a:pt x="85" y="149"/>
                  </a:cubicBezTo>
                  <a:cubicBezTo>
                    <a:pt x="85" y="149"/>
                    <a:pt x="85" y="150"/>
                    <a:pt x="86" y="150"/>
                  </a:cubicBezTo>
                  <a:cubicBezTo>
                    <a:pt x="86" y="150"/>
                    <a:pt x="86" y="150"/>
                    <a:pt x="87" y="150"/>
                  </a:cubicBezTo>
                  <a:cubicBezTo>
                    <a:pt x="86" y="151"/>
                    <a:pt x="85" y="151"/>
                    <a:pt x="85" y="152"/>
                  </a:cubicBezTo>
                  <a:close/>
                  <a:moveTo>
                    <a:pt x="85" y="156"/>
                  </a:moveTo>
                  <a:cubicBezTo>
                    <a:pt x="85" y="155"/>
                    <a:pt x="85" y="155"/>
                    <a:pt x="85" y="155"/>
                  </a:cubicBezTo>
                  <a:cubicBezTo>
                    <a:pt x="86" y="154"/>
                    <a:pt x="86" y="153"/>
                    <a:pt x="87" y="153"/>
                  </a:cubicBezTo>
                  <a:cubicBezTo>
                    <a:pt x="87" y="153"/>
                    <a:pt x="88" y="153"/>
                    <a:pt x="88" y="152"/>
                  </a:cubicBezTo>
                  <a:cubicBezTo>
                    <a:pt x="89" y="151"/>
                    <a:pt x="90" y="150"/>
                    <a:pt x="92" y="148"/>
                  </a:cubicBezTo>
                  <a:cubicBezTo>
                    <a:pt x="92" y="148"/>
                    <a:pt x="92" y="148"/>
                    <a:pt x="93" y="148"/>
                  </a:cubicBezTo>
                  <a:cubicBezTo>
                    <a:pt x="92" y="148"/>
                    <a:pt x="92" y="149"/>
                    <a:pt x="92" y="149"/>
                  </a:cubicBezTo>
                  <a:cubicBezTo>
                    <a:pt x="90" y="151"/>
                    <a:pt x="88" y="153"/>
                    <a:pt x="85" y="156"/>
                  </a:cubicBezTo>
                  <a:close/>
                  <a:moveTo>
                    <a:pt x="86" y="182"/>
                  </a:moveTo>
                  <a:cubicBezTo>
                    <a:pt x="86" y="182"/>
                    <a:pt x="86" y="182"/>
                    <a:pt x="86" y="182"/>
                  </a:cubicBezTo>
                  <a:cubicBezTo>
                    <a:pt x="86" y="182"/>
                    <a:pt x="85" y="181"/>
                    <a:pt x="85" y="181"/>
                  </a:cubicBezTo>
                  <a:cubicBezTo>
                    <a:pt x="85" y="180"/>
                    <a:pt x="86" y="180"/>
                    <a:pt x="86" y="179"/>
                  </a:cubicBezTo>
                  <a:cubicBezTo>
                    <a:pt x="86" y="180"/>
                    <a:pt x="86" y="181"/>
                    <a:pt x="86" y="182"/>
                  </a:cubicBezTo>
                  <a:close/>
                  <a:moveTo>
                    <a:pt x="88" y="160"/>
                  </a:moveTo>
                  <a:cubicBezTo>
                    <a:pt x="92" y="158"/>
                    <a:pt x="95" y="156"/>
                    <a:pt x="99" y="154"/>
                  </a:cubicBezTo>
                  <a:cubicBezTo>
                    <a:pt x="98" y="155"/>
                    <a:pt x="97" y="156"/>
                    <a:pt x="96" y="157"/>
                  </a:cubicBezTo>
                  <a:cubicBezTo>
                    <a:pt x="93" y="159"/>
                    <a:pt x="90" y="161"/>
                    <a:pt x="87" y="163"/>
                  </a:cubicBezTo>
                  <a:cubicBezTo>
                    <a:pt x="87" y="163"/>
                    <a:pt x="86" y="162"/>
                    <a:pt x="86" y="162"/>
                  </a:cubicBezTo>
                  <a:cubicBezTo>
                    <a:pt x="87" y="161"/>
                    <a:pt x="88" y="160"/>
                    <a:pt x="88" y="160"/>
                  </a:cubicBezTo>
                  <a:close/>
                  <a:moveTo>
                    <a:pt x="88" y="168"/>
                  </a:moveTo>
                  <a:cubicBezTo>
                    <a:pt x="90" y="166"/>
                    <a:pt x="92" y="165"/>
                    <a:pt x="94" y="163"/>
                  </a:cubicBezTo>
                  <a:cubicBezTo>
                    <a:pt x="92" y="165"/>
                    <a:pt x="90" y="167"/>
                    <a:pt x="87" y="169"/>
                  </a:cubicBezTo>
                  <a:cubicBezTo>
                    <a:pt x="87" y="169"/>
                    <a:pt x="87" y="169"/>
                    <a:pt x="87" y="169"/>
                  </a:cubicBezTo>
                  <a:cubicBezTo>
                    <a:pt x="88" y="169"/>
                    <a:pt x="88" y="168"/>
                    <a:pt x="88" y="168"/>
                  </a:cubicBezTo>
                  <a:close/>
                  <a:moveTo>
                    <a:pt x="97" y="177"/>
                  </a:moveTo>
                  <a:cubicBezTo>
                    <a:pt x="99" y="175"/>
                    <a:pt x="101" y="174"/>
                    <a:pt x="103" y="173"/>
                  </a:cubicBezTo>
                  <a:cubicBezTo>
                    <a:pt x="101" y="175"/>
                    <a:pt x="99" y="177"/>
                    <a:pt x="97" y="179"/>
                  </a:cubicBezTo>
                  <a:cubicBezTo>
                    <a:pt x="96" y="179"/>
                    <a:pt x="95" y="180"/>
                    <a:pt x="94" y="180"/>
                  </a:cubicBezTo>
                  <a:cubicBezTo>
                    <a:pt x="95" y="179"/>
                    <a:pt x="96" y="178"/>
                    <a:pt x="97" y="177"/>
                  </a:cubicBezTo>
                  <a:close/>
                  <a:moveTo>
                    <a:pt x="102" y="157"/>
                  </a:moveTo>
                  <a:cubicBezTo>
                    <a:pt x="99" y="158"/>
                    <a:pt x="97" y="160"/>
                    <a:pt x="95" y="161"/>
                  </a:cubicBezTo>
                  <a:cubicBezTo>
                    <a:pt x="95" y="161"/>
                    <a:pt x="95" y="161"/>
                    <a:pt x="94" y="161"/>
                  </a:cubicBezTo>
                  <a:cubicBezTo>
                    <a:pt x="95" y="160"/>
                    <a:pt x="96" y="159"/>
                    <a:pt x="97" y="158"/>
                  </a:cubicBezTo>
                  <a:cubicBezTo>
                    <a:pt x="99" y="157"/>
                    <a:pt x="102" y="155"/>
                    <a:pt x="105" y="154"/>
                  </a:cubicBezTo>
                  <a:cubicBezTo>
                    <a:pt x="104" y="155"/>
                    <a:pt x="103" y="156"/>
                    <a:pt x="102" y="157"/>
                  </a:cubicBezTo>
                  <a:close/>
                  <a:moveTo>
                    <a:pt x="106" y="167"/>
                  </a:moveTo>
                  <a:cubicBezTo>
                    <a:pt x="108" y="166"/>
                    <a:pt x="110" y="165"/>
                    <a:pt x="112" y="164"/>
                  </a:cubicBezTo>
                  <a:cubicBezTo>
                    <a:pt x="111" y="165"/>
                    <a:pt x="110" y="166"/>
                    <a:pt x="109" y="167"/>
                  </a:cubicBezTo>
                  <a:cubicBezTo>
                    <a:pt x="107" y="168"/>
                    <a:pt x="105" y="170"/>
                    <a:pt x="103" y="171"/>
                  </a:cubicBezTo>
                  <a:cubicBezTo>
                    <a:pt x="104" y="170"/>
                    <a:pt x="105" y="168"/>
                    <a:pt x="106" y="167"/>
                  </a:cubicBezTo>
                  <a:close/>
                  <a:moveTo>
                    <a:pt x="109" y="171"/>
                  </a:moveTo>
                  <a:cubicBezTo>
                    <a:pt x="110" y="170"/>
                    <a:pt x="111" y="169"/>
                    <a:pt x="112" y="168"/>
                  </a:cubicBezTo>
                  <a:cubicBezTo>
                    <a:pt x="114" y="167"/>
                    <a:pt x="117" y="165"/>
                    <a:pt x="119" y="164"/>
                  </a:cubicBezTo>
                  <a:cubicBezTo>
                    <a:pt x="116" y="167"/>
                    <a:pt x="113" y="169"/>
                    <a:pt x="110" y="172"/>
                  </a:cubicBezTo>
                  <a:cubicBezTo>
                    <a:pt x="108" y="173"/>
                    <a:pt x="107" y="174"/>
                    <a:pt x="105" y="175"/>
                  </a:cubicBezTo>
                  <a:cubicBezTo>
                    <a:pt x="106" y="174"/>
                    <a:pt x="107" y="172"/>
                    <a:pt x="109" y="171"/>
                  </a:cubicBezTo>
                  <a:close/>
                  <a:moveTo>
                    <a:pt x="105" y="184"/>
                  </a:moveTo>
                  <a:cubicBezTo>
                    <a:pt x="106" y="183"/>
                    <a:pt x="107" y="183"/>
                    <a:pt x="108" y="183"/>
                  </a:cubicBezTo>
                  <a:cubicBezTo>
                    <a:pt x="106" y="184"/>
                    <a:pt x="104" y="186"/>
                    <a:pt x="102" y="187"/>
                  </a:cubicBezTo>
                  <a:cubicBezTo>
                    <a:pt x="103" y="186"/>
                    <a:pt x="104" y="185"/>
                    <a:pt x="105" y="184"/>
                  </a:cubicBezTo>
                  <a:close/>
                  <a:moveTo>
                    <a:pt x="103" y="196"/>
                  </a:moveTo>
                  <a:cubicBezTo>
                    <a:pt x="103" y="196"/>
                    <a:pt x="102" y="196"/>
                    <a:pt x="101" y="196"/>
                  </a:cubicBezTo>
                  <a:cubicBezTo>
                    <a:pt x="101" y="196"/>
                    <a:pt x="100" y="196"/>
                    <a:pt x="100" y="196"/>
                  </a:cubicBezTo>
                  <a:cubicBezTo>
                    <a:pt x="101" y="195"/>
                    <a:pt x="101" y="195"/>
                    <a:pt x="101" y="194"/>
                  </a:cubicBezTo>
                  <a:cubicBezTo>
                    <a:pt x="102" y="195"/>
                    <a:pt x="103" y="195"/>
                    <a:pt x="103" y="196"/>
                  </a:cubicBezTo>
                  <a:close/>
                  <a:moveTo>
                    <a:pt x="102" y="202"/>
                  </a:moveTo>
                  <a:cubicBezTo>
                    <a:pt x="101" y="202"/>
                    <a:pt x="100" y="203"/>
                    <a:pt x="99" y="204"/>
                  </a:cubicBezTo>
                  <a:cubicBezTo>
                    <a:pt x="99" y="204"/>
                    <a:pt x="99" y="204"/>
                    <a:pt x="99" y="203"/>
                  </a:cubicBezTo>
                  <a:cubicBezTo>
                    <a:pt x="99" y="203"/>
                    <a:pt x="99" y="203"/>
                    <a:pt x="99" y="203"/>
                  </a:cubicBezTo>
                  <a:cubicBezTo>
                    <a:pt x="100" y="203"/>
                    <a:pt x="100" y="202"/>
                    <a:pt x="101" y="201"/>
                  </a:cubicBezTo>
                  <a:cubicBezTo>
                    <a:pt x="101" y="201"/>
                    <a:pt x="101" y="202"/>
                    <a:pt x="102" y="202"/>
                  </a:cubicBezTo>
                  <a:close/>
                  <a:moveTo>
                    <a:pt x="99" y="188"/>
                  </a:moveTo>
                  <a:cubicBezTo>
                    <a:pt x="98" y="188"/>
                    <a:pt x="97" y="189"/>
                    <a:pt x="97" y="190"/>
                  </a:cubicBezTo>
                  <a:cubicBezTo>
                    <a:pt x="95" y="189"/>
                    <a:pt x="95" y="189"/>
                    <a:pt x="95" y="189"/>
                  </a:cubicBezTo>
                  <a:cubicBezTo>
                    <a:pt x="96" y="189"/>
                    <a:pt x="97" y="188"/>
                    <a:pt x="97" y="187"/>
                  </a:cubicBezTo>
                  <a:cubicBezTo>
                    <a:pt x="97" y="187"/>
                    <a:pt x="98" y="187"/>
                    <a:pt x="98" y="187"/>
                  </a:cubicBezTo>
                  <a:cubicBezTo>
                    <a:pt x="99" y="187"/>
                    <a:pt x="100" y="186"/>
                    <a:pt x="100" y="186"/>
                  </a:cubicBezTo>
                  <a:cubicBezTo>
                    <a:pt x="100" y="187"/>
                    <a:pt x="99" y="187"/>
                    <a:pt x="99" y="188"/>
                  </a:cubicBezTo>
                  <a:close/>
                  <a:moveTo>
                    <a:pt x="98" y="200"/>
                  </a:moveTo>
                  <a:cubicBezTo>
                    <a:pt x="99" y="200"/>
                    <a:pt x="99" y="200"/>
                    <a:pt x="99" y="200"/>
                  </a:cubicBezTo>
                  <a:cubicBezTo>
                    <a:pt x="98" y="201"/>
                    <a:pt x="98" y="202"/>
                    <a:pt x="97" y="202"/>
                  </a:cubicBezTo>
                  <a:cubicBezTo>
                    <a:pt x="96" y="202"/>
                    <a:pt x="96" y="201"/>
                    <a:pt x="95" y="201"/>
                  </a:cubicBezTo>
                  <a:cubicBezTo>
                    <a:pt x="95" y="201"/>
                    <a:pt x="95" y="201"/>
                    <a:pt x="95" y="201"/>
                  </a:cubicBezTo>
                  <a:cubicBezTo>
                    <a:pt x="96" y="200"/>
                    <a:pt x="97" y="200"/>
                    <a:pt x="98" y="200"/>
                  </a:cubicBezTo>
                  <a:close/>
                  <a:moveTo>
                    <a:pt x="98" y="206"/>
                  </a:moveTo>
                  <a:cubicBezTo>
                    <a:pt x="99" y="207"/>
                    <a:pt x="100" y="208"/>
                    <a:pt x="102" y="209"/>
                  </a:cubicBezTo>
                  <a:cubicBezTo>
                    <a:pt x="102" y="209"/>
                    <a:pt x="102" y="209"/>
                    <a:pt x="101" y="209"/>
                  </a:cubicBezTo>
                  <a:cubicBezTo>
                    <a:pt x="100" y="208"/>
                    <a:pt x="99" y="207"/>
                    <a:pt x="98" y="206"/>
                  </a:cubicBezTo>
                  <a:cubicBezTo>
                    <a:pt x="98" y="206"/>
                    <a:pt x="98" y="206"/>
                    <a:pt x="98" y="206"/>
                  </a:cubicBezTo>
                  <a:close/>
                  <a:moveTo>
                    <a:pt x="100" y="205"/>
                  </a:moveTo>
                  <a:cubicBezTo>
                    <a:pt x="101" y="204"/>
                    <a:pt x="102" y="203"/>
                    <a:pt x="103" y="203"/>
                  </a:cubicBezTo>
                  <a:cubicBezTo>
                    <a:pt x="104" y="203"/>
                    <a:pt x="106" y="204"/>
                    <a:pt x="107" y="205"/>
                  </a:cubicBezTo>
                  <a:cubicBezTo>
                    <a:pt x="107" y="205"/>
                    <a:pt x="106" y="205"/>
                    <a:pt x="106" y="206"/>
                  </a:cubicBezTo>
                  <a:cubicBezTo>
                    <a:pt x="106" y="206"/>
                    <a:pt x="105" y="207"/>
                    <a:pt x="104" y="207"/>
                  </a:cubicBezTo>
                  <a:cubicBezTo>
                    <a:pt x="103" y="206"/>
                    <a:pt x="102" y="205"/>
                    <a:pt x="100" y="205"/>
                  </a:cubicBezTo>
                  <a:close/>
                  <a:moveTo>
                    <a:pt x="104" y="213"/>
                  </a:moveTo>
                  <a:cubicBezTo>
                    <a:pt x="105" y="214"/>
                    <a:pt x="106" y="214"/>
                    <a:pt x="107" y="215"/>
                  </a:cubicBezTo>
                  <a:cubicBezTo>
                    <a:pt x="106" y="215"/>
                    <a:pt x="106" y="216"/>
                    <a:pt x="105" y="216"/>
                  </a:cubicBezTo>
                  <a:cubicBezTo>
                    <a:pt x="104" y="215"/>
                    <a:pt x="103" y="215"/>
                    <a:pt x="103" y="214"/>
                  </a:cubicBezTo>
                  <a:cubicBezTo>
                    <a:pt x="103" y="214"/>
                    <a:pt x="104" y="214"/>
                    <a:pt x="104" y="213"/>
                  </a:cubicBezTo>
                  <a:close/>
                  <a:moveTo>
                    <a:pt x="106" y="212"/>
                  </a:moveTo>
                  <a:cubicBezTo>
                    <a:pt x="106" y="212"/>
                    <a:pt x="106" y="212"/>
                    <a:pt x="106" y="212"/>
                  </a:cubicBezTo>
                  <a:cubicBezTo>
                    <a:pt x="107" y="212"/>
                    <a:pt x="108" y="213"/>
                    <a:pt x="108" y="213"/>
                  </a:cubicBezTo>
                  <a:cubicBezTo>
                    <a:pt x="108" y="213"/>
                    <a:pt x="108" y="213"/>
                    <a:pt x="108" y="213"/>
                  </a:cubicBezTo>
                  <a:cubicBezTo>
                    <a:pt x="107" y="213"/>
                    <a:pt x="106" y="213"/>
                    <a:pt x="106" y="212"/>
                  </a:cubicBezTo>
                  <a:close/>
                  <a:moveTo>
                    <a:pt x="107" y="200"/>
                  </a:moveTo>
                  <a:cubicBezTo>
                    <a:pt x="107" y="199"/>
                    <a:pt x="108" y="199"/>
                    <a:pt x="108" y="198"/>
                  </a:cubicBezTo>
                  <a:cubicBezTo>
                    <a:pt x="109" y="199"/>
                    <a:pt x="110" y="200"/>
                    <a:pt x="112" y="201"/>
                  </a:cubicBezTo>
                  <a:cubicBezTo>
                    <a:pt x="111" y="201"/>
                    <a:pt x="111" y="201"/>
                    <a:pt x="110" y="202"/>
                  </a:cubicBezTo>
                  <a:cubicBezTo>
                    <a:pt x="109" y="201"/>
                    <a:pt x="108" y="200"/>
                    <a:pt x="107" y="200"/>
                  </a:cubicBezTo>
                  <a:close/>
                  <a:moveTo>
                    <a:pt x="109" y="197"/>
                  </a:moveTo>
                  <a:cubicBezTo>
                    <a:pt x="111" y="196"/>
                    <a:pt x="113" y="194"/>
                    <a:pt x="114" y="193"/>
                  </a:cubicBezTo>
                  <a:cubicBezTo>
                    <a:pt x="117" y="191"/>
                    <a:pt x="120" y="190"/>
                    <a:pt x="123" y="188"/>
                  </a:cubicBezTo>
                  <a:cubicBezTo>
                    <a:pt x="121" y="191"/>
                    <a:pt x="118" y="194"/>
                    <a:pt x="115" y="197"/>
                  </a:cubicBezTo>
                  <a:cubicBezTo>
                    <a:pt x="115" y="197"/>
                    <a:pt x="115" y="197"/>
                    <a:pt x="115" y="197"/>
                  </a:cubicBezTo>
                  <a:cubicBezTo>
                    <a:pt x="114" y="198"/>
                    <a:pt x="113" y="199"/>
                    <a:pt x="113" y="200"/>
                  </a:cubicBezTo>
                  <a:cubicBezTo>
                    <a:pt x="111" y="199"/>
                    <a:pt x="110" y="198"/>
                    <a:pt x="109" y="197"/>
                  </a:cubicBezTo>
                  <a:close/>
                  <a:moveTo>
                    <a:pt x="113" y="202"/>
                  </a:moveTo>
                  <a:cubicBezTo>
                    <a:pt x="113" y="202"/>
                    <a:pt x="113" y="202"/>
                    <a:pt x="113" y="202"/>
                  </a:cubicBezTo>
                  <a:cubicBezTo>
                    <a:pt x="114" y="202"/>
                    <a:pt x="115" y="203"/>
                    <a:pt x="115" y="203"/>
                  </a:cubicBezTo>
                  <a:cubicBezTo>
                    <a:pt x="115" y="203"/>
                    <a:pt x="114" y="204"/>
                    <a:pt x="114" y="204"/>
                  </a:cubicBezTo>
                  <a:cubicBezTo>
                    <a:pt x="114" y="204"/>
                    <a:pt x="114" y="204"/>
                    <a:pt x="114" y="204"/>
                  </a:cubicBezTo>
                  <a:cubicBezTo>
                    <a:pt x="113" y="204"/>
                    <a:pt x="113" y="203"/>
                    <a:pt x="112" y="203"/>
                  </a:cubicBezTo>
                  <a:cubicBezTo>
                    <a:pt x="112" y="203"/>
                    <a:pt x="113" y="203"/>
                    <a:pt x="113" y="202"/>
                  </a:cubicBezTo>
                  <a:close/>
                  <a:moveTo>
                    <a:pt x="120" y="203"/>
                  </a:moveTo>
                  <a:cubicBezTo>
                    <a:pt x="122" y="202"/>
                    <a:pt x="124" y="201"/>
                    <a:pt x="126" y="200"/>
                  </a:cubicBezTo>
                  <a:cubicBezTo>
                    <a:pt x="124" y="201"/>
                    <a:pt x="122" y="203"/>
                    <a:pt x="120" y="205"/>
                  </a:cubicBezTo>
                  <a:cubicBezTo>
                    <a:pt x="120" y="205"/>
                    <a:pt x="120" y="204"/>
                    <a:pt x="119" y="204"/>
                  </a:cubicBezTo>
                  <a:cubicBezTo>
                    <a:pt x="120" y="204"/>
                    <a:pt x="120" y="203"/>
                    <a:pt x="120" y="203"/>
                  </a:cubicBezTo>
                  <a:close/>
                  <a:moveTo>
                    <a:pt x="125" y="204"/>
                  </a:moveTo>
                  <a:cubicBezTo>
                    <a:pt x="127" y="202"/>
                    <a:pt x="128" y="201"/>
                    <a:pt x="129" y="200"/>
                  </a:cubicBezTo>
                  <a:cubicBezTo>
                    <a:pt x="128" y="201"/>
                    <a:pt x="127" y="203"/>
                    <a:pt x="126" y="204"/>
                  </a:cubicBezTo>
                  <a:cubicBezTo>
                    <a:pt x="125" y="205"/>
                    <a:pt x="124" y="206"/>
                    <a:pt x="123" y="206"/>
                  </a:cubicBezTo>
                  <a:cubicBezTo>
                    <a:pt x="123" y="206"/>
                    <a:pt x="122" y="206"/>
                    <a:pt x="122" y="206"/>
                  </a:cubicBezTo>
                  <a:cubicBezTo>
                    <a:pt x="123" y="205"/>
                    <a:pt x="124" y="205"/>
                    <a:pt x="125" y="204"/>
                  </a:cubicBezTo>
                  <a:close/>
                  <a:moveTo>
                    <a:pt x="127" y="206"/>
                  </a:moveTo>
                  <a:cubicBezTo>
                    <a:pt x="129" y="205"/>
                    <a:pt x="131" y="204"/>
                    <a:pt x="132" y="203"/>
                  </a:cubicBezTo>
                  <a:cubicBezTo>
                    <a:pt x="131" y="204"/>
                    <a:pt x="130" y="205"/>
                    <a:pt x="129" y="206"/>
                  </a:cubicBezTo>
                  <a:cubicBezTo>
                    <a:pt x="128" y="207"/>
                    <a:pt x="127" y="208"/>
                    <a:pt x="125" y="209"/>
                  </a:cubicBezTo>
                  <a:cubicBezTo>
                    <a:pt x="125" y="209"/>
                    <a:pt x="125" y="208"/>
                    <a:pt x="125" y="208"/>
                  </a:cubicBezTo>
                  <a:cubicBezTo>
                    <a:pt x="126" y="208"/>
                    <a:pt x="126" y="207"/>
                    <a:pt x="127" y="206"/>
                  </a:cubicBezTo>
                  <a:close/>
                  <a:moveTo>
                    <a:pt x="147" y="192"/>
                  </a:moveTo>
                  <a:cubicBezTo>
                    <a:pt x="151" y="189"/>
                    <a:pt x="154" y="185"/>
                    <a:pt x="158" y="182"/>
                  </a:cubicBezTo>
                  <a:cubicBezTo>
                    <a:pt x="159" y="182"/>
                    <a:pt x="160" y="181"/>
                    <a:pt x="161" y="181"/>
                  </a:cubicBezTo>
                  <a:cubicBezTo>
                    <a:pt x="160" y="182"/>
                    <a:pt x="159" y="183"/>
                    <a:pt x="158" y="184"/>
                  </a:cubicBezTo>
                  <a:cubicBezTo>
                    <a:pt x="156" y="186"/>
                    <a:pt x="154" y="187"/>
                    <a:pt x="152" y="189"/>
                  </a:cubicBezTo>
                  <a:cubicBezTo>
                    <a:pt x="150" y="190"/>
                    <a:pt x="149" y="191"/>
                    <a:pt x="147" y="192"/>
                  </a:cubicBezTo>
                  <a:close/>
                  <a:moveTo>
                    <a:pt x="153" y="199"/>
                  </a:moveTo>
                  <a:cubicBezTo>
                    <a:pt x="155" y="198"/>
                    <a:pt x="156" y="197"/>
                    <a:pt x="157" y="197"/>
                  </a:cubicBezTo>
                  <a:cubicBezTo>
                    <a:pt x="155" y="198"/>
                    <a:pt x="153" y="199"/>
                    <a:pt x="151" y="201"/>
                  </a:cubicBezTo>
                  <a:cubicBezTo>
                    <a:pt x="152" y="200"/>
                    <a:pt x="153" y="199"/>
                    <a:pt x="153" y="199"/>
                  </a:cubicBezTo>
                  <a:close/>
                  <a:moveTo>
                    <a:pt x="155" y="195"/>
                  </a:moveTo>
                  <a:cubicBezTo>
                    <a:pt x="154" y="195"/>
                    <a:pt x="153" y="196"/>
                    <a:pt x="153" y="196"/>
                  </a:cubicBezTo>
                  <a:cubicBezTo>
                    <a:pt x="157" y="192"/>
                    <a:pt x="161" y="187"/>
                    <a:pt x="166" y="183"/>
                  </a:cubicBezTo>
                  <a:cubicBezTo>
                    <a:pt x="165" y="183"/>
                    <a:pt x="165" y="184"/>
                    <a:pt x="164" y="185"/>
                  </a:cubicBezTo>
                  <a:cubicBezTo>
                    <a:pt x="161" y="188"/>
                    <a:pt x="158" y="191"/>
                    <a:pt x="155" y="195"/>
                  </a:cubicBezTo>
                  <a:close/>
                  <a:moveTo>
                    <a:pt x="178" y="173"/>
                  </a:moveTo>
                  <a:cubicBezTo>
                    <a:pt x="178" y="173"/>
                    <a:pt x="178" y="173"/>
                    <a:pt x="178" y="173"/>
                  </a:cubicBezTo>
                  <a:cubicBezTo>
                    <a:pt x="176" y="176"/>
                    <a:pt x="174" y="180"/>
                    <a:pt x="172" y="184"/>
                  </a:cubicBezTo>
                  <a:cubicBezTo>
                    <a:pt x="169" y="186"/>
                    <a:pt x="165" y="188"/>
                    <a:pt x="162" y="190"/>
                  </a:cubicBezTo>
                  <a:cubicBezTo>
                    <a:pt x="167" y="184"/>
                    <a:pt x="173" y="179"/>
                    <a:pt x="178" y="173"/>
                  </a:cubicBezTo>
                  <a:close/>
                  <a:moveTo>
                    <a:pt x="183" y="168"/>
                  </a:moveTo>
                  <a:cubicBezTo>
                    <a:pt x="185" y="166"/>
                    <a:pt x="187" y="164"/>
                    <a:pt x="189" y="163"/>
                  </a:cubicBezTo>
                  <a:cubicBezTo>
                    <a:pt x="189" y="163"/>
                    <a:pt x="189" y="162"/>
                    <a:pt x="189" y="162"/>
                  </a:cubicBezTo>
                  <a:cubicBezTo>
                    <a:pt x="185" y="168"/>
                    <a:pt x="180" y="174"/>
                    <a:pt x="176" y="180"/>
                  </a:cubicBezTo>
                  <a:cubicBezTo>
                    <a:pt x="178" y="176"/>
                    <a:pt x="181" y="172"/>
                    <a:pt x="183" y="168"/>
                  </a:cubicBezTo>
                  <a:close/>
                  <a:moveTo>
                    <a:pt x="178" y="198"/>
                  </a:moveTo>
                  <a:cubicBezTo>
                    <a:pt x="178" y="197"/>
                    <a:pt x="179" y="197"/>
                    <a:pt x="180" y="196"/>
                  </a:cubicBezTo>
                  <a:cubicBezTo>
                    <a:pt x="178" y="198"/>
                    <a:pt x="176" y="199"/>
                    <a:pt x="175" y="201"/>
                  </a:cubicBezTo>
                  <a:cubicBezTo>
                    <a:pt x="174" y="201"/>
                    <a:pt x="174" y="201"/>
                    <a:pt x="174" y="201"/>
                  </a:cubicBezTo>
                  <a:cubicBezTo>
                    <a:pt x="175" y="200"/>
                    <a:pt x="176" y="199"/>
                    <a:pt x="178" y="198"/>
                  </a:cubicBezTo>
                  <a:close/>
                  <a:moveTo>
                    <a:pt x="172" y="191"/>
                  </a:moveTo>
                  <a:cubicBezTo>
                    <a:pt x="175" y="189"/>
                    <a:pt x="177" y="187"/>
                    <a:pt x="180" y="184"/>
                  </a:cubicBezTo>
                  <a:cubicBezTo>
                    <a:pt x="179" y="185"/>
                    <a:pt x="179" y="185"/>
                    <a:pt x="179" y="186"/>
                  </a:cubicBezTo>
                  <a:cubicBezTo>
                    <a:pt x="177" y="188"/>
                    <a:pt x="174" y="189"/>
                    <a:pt x="172" y="191"/>
                  </a:cubicBezTo>
                  <a:close/>
                  <a:moveTo>
                    <a:pt x="179" y="179"/>
                  </a:moveTo>
                  <a:cubicBezTo>
                    <a:pt x="184" y="172"/>
                    <a:pt x="189" y="166"/>
                    <a:pt x="194" y="159"/>
                  </a:cubicBezTo>
                  <a:cubicBezTo>
                    <a:pt x="194" y="159"/>
                    <a:pt x="195" y="159"/>
                    <a:pt x="195" y="158"/>
                  </a:cubicBezTo>
                  <a:cubicBezTo>
                    <a:pt x="192" y="163"/>
                    <a:pt x="189" y="169"/>
                    <a:pt x="185" y="174"/>
                  </a:cubicBezTo>
                  <a:cubicBezTo>
                    <a:pt x="185" y="174"/>
                    <a:pt x="185" y="174"/>
                    <a:pt x="185" y="174"/>
                  </a:cubicBezTo>
                  <a:cubicBezTo>
                    <a:pt x="183" y="175"/>
                    <a:pt x="181" y="177"/>
                    <a:pt x="179" y="179"/>
                  </a:cubicBezTo>
                  <a:close/>
                  <a:moveTo>
                    <a:pt x="196" y="176"/>
                  </a:moveTo>
                  <a:cubicBezTo>
                    <a:pt x="196" y="177"/>
                    <a:pt x="195" y="179"/>
                    <a:pt x="195" y="180"/>
                  </a:cubicBezTo>
                  <a:cubicBezTo>
                    <a:pt x="195" y="180"/>
                    <a:pt x="194" y="180"/>
                    <a:pt x="194" y="180"/>
                  </a:cubicBezTo>
                  <a:cubicBezTo>
                    <a:pt x="193" y="181"/>
                    <a:pt x="191" y="183"/>
                    <a:pt x="189" y="184"/>
                  </a:cubicBezTo>
                  <a:cubicBezTo>
                    <a:pt x="191" y="181"/>
                    <a:pt x="194" y="179"/>
                    <a:pt x="196" y="176"/>
                  </a:cubicBezTo>
                  <a:close/>
                  <a:moveTo>
                    <a:pt x="198" y="182"/>
                  </a:moveTo>
                  <a:cubicBezTo>
                    <a:pt x="199" y="182"/>
                    <a:pt x="199" y="182"/>
                    <a:pt x="199" y="182"/>
                  </a:cubicBezTo>
                  <a:cubicBezTo>
                    <a:pt x="198" y="183"/>
                    <a:pt x="197" y="184"/>
                    <a:pt x="195" y="185"/>
                  </a:cubicBezTo>
                  <a:cubicBezTo>
                    <a:pt x="196" y="184"/>
                    <a:pt x="197" y="183"/>
                    <a:pt x="198" y="182"/>
                  </a:cubicBezTo>
                  <a:close/>
                  <a:moveTo>
                    <a:pt x="199" y="176"/>
                  </a:moveTo>
                  <a:cubicBezTo>
                    <a:pt x="200" y="175"/>
                    <a:pt x="200" y="173"/>
                    <a:pt x="201" y="172"/>
                  </a:cubicBezTo>
                  <a:cubicBezTo>
                    <a:pt x="201" y="172"/>
                    <a:pt x="201" y="172"/>
                    <a:pt x="201" y="172"/>
                  </a:cubicBezTo>
                  <a:cubicBezTo>
                    <a:pt x="201" y="173"/>
                    <a:pt x="200" y="174"/>
                    <a:pt x="200" y="175"/>
                  </a:cubicBezTo>
                  <a:cubicBezTo>
                    <a:pt x="200" y="176"/>
                    <a:pt x="199" y="176"/>
                    <a:pt x="199" y="176"/>
                  </a:cubicBezTo>
                  <a:close/>
                  <a:moveTo>
                    <a:pt x="200" y="164"/>
                  </a:moveTo>
                  <a:cubicBezTo>
                    <a:pt x="200" y="164"/>
                    <a:pt x="199" y="165"/>
                    <a:pt x="199" y="165"/>
                  </a:cubicBezTo>
                  <a:cubicBezTo>
                    <a:pt x="200" y="163"/>
                    <a:pt x="202" y="161"/>
                    <a:pt x="203" y="158"/>
                  </a:cubicBezTo>
                  <a:cubicBezTo>
                    <a:pt x="202" y="160"/>
                    <a:pt x="202" y="161"/>
                    <a:pt x="201" y="162"/>
                  </a:cubicBezTo>
                  <a:cubicBezTo>
                    <a:pt x="201" y="163"/>
                    <a:pt x="201" y="163"/>
                    <a:pt x="200" y="164"/>
                  </a:cubicBezTo>
                  <a:close/>
                  <a:moveTo>
                    <a:pt x="203" y="141"/>
                  </a:moveTo>
                  <a:cubicBezTo>
                    <a:pt x="206" y="138"/>
                    <a:pt x="209" y="134"/>
                    <a:pt x="212" y="131"/>
                  </a:cubicBezTo>
                  <a:cubicBezTo>
                    <a:pt x="210" y="134"/>
                    <a:pt x="208" y="137"/>
                    <a:pt x="206" y="139"/>
                  </a:cubicBezTo>
                  <a:cubicBezTo>
                    <a:pt x="205" y="140"/>
                    <a:pt x="205" y="141"/>
                    <a:pt x="204" y="142"/>
                  </a:cubicBezTo>
                  <a:cubicBezTo>
                    <a:pt x="204" y="141"/>
                    <a:pt x="203" y="141"/>
                    <a:pt x="203" y="141"/>
                  </a:cubicBezTo>
                  <a:close/>
                  <a:moveTo>
                    <a:pt x="206" y="167"/>
                  </a:moveTo>
                  <a:cubicBezTo>
                    <a:pt x="208" y="165"/>
                    <a:pt x="209" y="164"/>
                    <a:pt x="210" y="163"/>
                  </a:cubicBezTo>
                  <a:cubicBezTo>
                    <a:pt x="208" y="165"/>
                    <a:pt x="207" y="168"/>
                    <a:pt x="205" y="170"/>
                  </a:cubicBezTo>
                  <a:cubicBezTo>
                    <a:pt x="206" y="169"/>
                    <a:pt x="206" y="168"/>
                    <a:pt x="206" y="167"/>
                  </a:cubicBezTo>
                  <a:close/>
                  <a:moveTo>
                    <a:pt x="208" y="157"/>
                  </a:moveTo>
                  <a:cubicBezTo>
                    <a:pt x="208" y="157"/>
                    <a:pt x="208" y="158"/>
                    <a:pt x="208" y="158"/>
                  </a:cubicBezTo>
                  <a:cubicBezTo>
                    <a:pt x="209" y="154"/>
                    <a:pt x="210" y="151"/>
                    <a:pt x="212" y="147"/>
                  </a:cubicBezTo>
                  <a:cubicBezTo>
                    <a:pt x="210" y="151"/>
                    <a:pt x="209" y="154"/>
                    <a:pt x="208" y="157"/>
                  </a:cubicBezTo>
                  <a:close/>
                  <a:moveTo>
                    <a:pt x="214" y="164"/>
                  </a:moveTo>
                  <a:cubicBezTo>
                    <a:pt x="216" y="162"/>
                    <a:pt x="219" y="160"/>
                    <a:pt x="221" y="158"/>
                  </a:cubicBezTo>
                  <a:cubicBezTo>
                    <a:pt x="220" y="161"/>
                    <a:pt x="218" y="164"/>
                    <a:pt x="216" y="166"/>
                  </a:cubicBezTo>
                  <a:cubicBezTo>
                    <a:pt x="215" y="169"/>
                    <a:pt x="213" y="171"/>
                    <a:pt x="211" y="173"/>
                  </a:cubicBezTo>
                  <a:cubicBezTo>
                    <a:pt x="211" y="173"/>
                    <a:pt x="211" y="173"/>
                    <a:pt x="211" y="173"/>
                  </a:cubicBezTo>
                  <a:cubicBezTo>
                    <a:pt x="212" y="170"/>
                    <a:pt x="213" y="167"/>
                    <a:pt x="214" y="164"/>
                  </a:cubicBezTo>
                  <a:close/>
                  <a:moveTo>
                    <a:pt x="210" y="165"/>
                  </a:moveTo>
                  <a:cubicBezTo>
                    <a:pt x="211" y="164"/>
                    <a:pt x="212" y="163"/>
                    <a:pt x="212" y="162"/>
                  </a:cubicBezTo>
                  <a:cubicBezTo>
                    <a:pt x="212" y="163"/>
                    <a:pt x="212" y="163"/>
                    <a:pt x="212" y="164"/>
                  </a:cubicBezTo>
                  <a:cubicBezTo>
                    <a:pt x="211" y="165"/>
                    <a:pt x="211" y="165"/>
                    <a:pt x="210" y="165"/>
                  </a:cubicBezTo>
                  <a:close/>
                  <a:moveTo>
                    <a:pt x="217" y="159"/>
                  </a:moveTo>
                  <a:cubicBezTo>
                    <a:pt x="217" y="158"/>
                    <a:pt x="217" y="158"/>
                    <a:pt x="217" y="158"/>
                  </a:cubicBezTo>
                  <a:cubicBezTo>
                    <a:pt x="217" y="158"/>
                    <a:pt x="217" y="157"/>
                    <a:pt x="217" y="157"/>
                  </a:cubicBezTo>
                  <a:cubicBezTo>
                    <a:pt x="218" y="156"/>
                    <a:pt x="220" y="156"/>
                    <a:pt x="221" y="156"/>
                  </a:cubicBezTo>
                  <a:cubicBezTo>
                    <a:pt x="220" y="157"/>
                    <a:pt x="218" y="158"/>
                    <a:pt x="217" y="159"/>
                  </a:cubicBezTo>
                  <a:close/>
                  <a:moveTo>
                    <a:pt x="217" y="138"/>
                  </a:moveTo>
                  <a:cubicBezTo>
                    <a:pt x="216" y="143"/>
                    <a:pt x="216" y="147"/>
                    <a:pt x="215" y="151"/>
                  </a:cubicBezTo>
                  <a:cubicBezTo>
                    <a:pt x="214" y="152"/>
                    <a:pt x="212" y="154"/>
                    <a:pt x="211" y="155"/>
                  </a:cubicBezTo>
                  <a:cubicBezTo>
                    <a:pt x="213" y="149"/>
                    <a:pt x="215" y="144"/>
                    <a:pt x="217" y="138"/>
                  </a:cubicBezTo>
                  <a:cubicBezTo>
                    <a:pt x="217" y="138"/>
                    <a:pt x="217" y="138"/>
                    <a:pt x="217" y="138"/>
                  </a:cubicBezTo>
                  <a:close/>
                  <a:moveTo>
                    <a:pt x="215" y="138"/>
                  </a:moveTo>
                  <a:cubicBezTo>
                    <a:pt x="216" y="136"/>
                    <a:pt x="217" y="134"/>
                    <a:pt x="217" y="132"/>
                  </a:cubicBezTo>
                  <a:cubicBezTo>
                    <a:pt x="217" y="132"/>
                    <a:pt x="217" y="132"/>
                    <a:pt x="217" y="132"/>
                  </a:cubicBezTo>
                  <a:cubicBezTo>
                    <a:pt x="217" y="132"/>
                    <a:pt x="217" y="133"/>
                    <a:pt x="217" y="133"/>
                  </a:cubicBezTo>
                  <a:cubicBezTo>
                    <a:pt x="217" y="135"/>
                    <a:pt x="216" y="137"/>
                    <a:pt x="215" y="138"/>
                  </a:cubicBezTo>
                  <a:close/>
                  <a:moveTo>
                    <a:pt x="216" y="117"/>
                  </a:moveTo>
                  <a:cubicBezTo>
                    <a:pt x="218" y="115"/>
                    <a:pt x="219" y="113"/>
                    <a:pt x="221" y="111"/>
                  </a:cubicBezTo>
                  <a:cubicBezTo>
                    <a:pt x="221" y="112"/>
                    <a:pt x="221" y="112"/>
                    <a:pt x="221" y="113"/>
                  </a:cubicBezTo>
                  <a:cubicBezTo>
                    <a:pt x="219" y="114"/>
                    <a:pt x="218" y="116"/>
                    <a:pt x="216" y="117"/>
                  </a:cubicBezTo>
                  <a:close/>
                  <a:moveTo>
                    <a:pt x="221" y="99"/>
                  </a:moveTo>
                  <a:cubicBezTo>
                    <a:pt x="220" y="98"/>
                    <a:pt x="220" y="97"/>
                    <a:pt x="220" y="96"/>
                  </a:cubicBezTo>
                  <a:cubicBezTo>
                    <a:pt x="220" y="96"/>
                    <a:pt x="220" y="96"/>
                    <a:pt x="220" y="96"/>
                  </a:cubicBezTo>
                  <a:cubicBezTo>
                    <a:pt x="221" y="97"/>
                    <a:pt x="221" y="98"/>
                    <a:pt x="221" y="99"/>
                  </a:cubicBezTo>
                  <a:cubicBezTo>
                    <a:pt x="221" y="99"/>
                    <a:pt x="221" y="99"/>
                    <a:pt x="221" y="99"/>
                  </a:cubicBezTo>
                  <a:close/>
                  <a:moveTo>
                    <a:pt x="220" y="108"/>
                  </a:moveTo>
                  <a:cubicBezTo>
                    <a:pt x="220" y="108"/>
                    <a:pt x="220" y="108"/>
                    <a:pt x="220" y="109"/>
                  </a:cubicBezTo>
                  <a:cubicBezTo>
                    <a:pt x="220" y="109"/>
                    <a:pt x="220" y="109"/>
                    <a:pt x="219" y="109"/>
                  </a:cubicBezTo>
                  <a:cubicBezTo>
                    <a:pt x="219" y="109"/>
                    <a:pt x="219" y="109"/>
                    <a:pt x="219" y="109"/>
                  </a:cubicBezTo>
                  <a:cubicBezTo>
                    <a:pt x="219" y="109"/>
                    <a:pt x="219" y="109"/>
                    <a:pt x="219" y="109"/>
                  </a:cubicBezTo>
                  <a:cubicBezTo>
                    <a:pt x="217" y="110"/>
                    <a:pt x="216" y="111"/>
                    <a:pt x="215" y="111"/>
                  </a:cubicBezTo>
                  <a:cubicBezTo>
                    <a:pt x="215" y="111"/>
                    <a:pt x="215" y="111"/>
                    <a:pt x="215" y="111"/>
                  </a:cubicBezTo>
                  <a:cubicBezTo>
                    <a:pt x="215" y="111"/>
                    <a:pt x="215" y="111"/>
                    <a:pt x="215" y="110"/>
                  </a:cubicBezTo>
                  <a:cubicBezTo>
                    <a:pt x="217" y="110"/>
                    <a:pt x="219" y="109"/>
                    <a:pt x="220" y="108"/>
                  </a:cubicBezTo>
                  <a:close/>
                  <a:moveTo>
                    <a:pt x="219" y="93"/>
                  </a:moveTo>
                  <a:cubicBezTo>
                    <a:pt x="219" y="92"/>
                    <a:pt x="218" y="90"/>
                    <a:pt x="218" y="89"/>
                  </a:cubicBezTo>
                  <a:cubicBezTo>
                    <a:pt x="218" y="89"/>
                    <a:pt x="219" y="89"/>
                    <a:pt x="219" y="89"/>
                  </a:cubicBezTo>
                  <a:cubicBezTo>
                    <a:pt x="219" y="90"/>
                    <a:pt x="219" y="92"/>
                    <a:pt x="220" y="93"/>
                  </a:cubicBezTo>
                  <a:cubicBezTo>
                    <a:pt x="220" y="93"/>
                    <a:pt x="219" y="93"/>
                    <a:pt x="219" y="93"/>
                  </a:cubicBezTo>
                  <a:close/>
                  <a:moveTo>
                    <a:pt x="217" y="87"/>
                  </a:moveTo>
                  <a:cubicBezTo>
                    <a:pt x="217" y="86"/>
                    <a:pt x="217" y="85"/>
                    <a:pt x="217" y="84"/>
                  </a:cubicBezTo>
                  <a:cubicBezTo>
                    <a:pt x="217" y="84"/>
                    <a:pt x="217" y="84"/>
                    <a:pt x="217" y="84"/>
                  </a:cubicBezTo>
                  <a:cubicBezTo>
                    <a:pt x="218" y="85"/>
                    <a:pt x="218" y="86"/>
                    <a:pt x="218" y="87"/>
                  </a:cubicBezTo>
                  <a:cubicBezTo>
                    <a:pt x="218" y="87"/>
                    <a:pt x="218" y="87"/>
                    <a:pt x="217" y="87"/>
                  </a:cubicBezTo>
                  <a:close/>
                  <a:moveTo>
                    <a:pt x="216" y="82"/>
                  </a:moveTo>
                  <a:cubicBezTo>
                    <a:pt x="215" y="79"/>
                    <a:pt x="215" y="77"/>
                    <a:pt x="214" y="74"/>
                  </a:cubicBezTo>
                  <a:cubicBezTo>
                    <a:pt x="215" y="75"/>
                    <a:pt x="215" y="76"/>
                    <a:pt x="216" y="77"/>
                  </a:cubicBezTo>
                  <a:cubicBezTo>
                    <a:pt x="216" y="78"/>
                    <a:pt x="216" y="80"/>
                    <a:pt x="217" y="82"/>
                  </a:cubicBezTo>
                  <a:cubicBezTo>
                    <a:pt x="217" y="82"/>
                    <a:pt x="216" y="82"/>
                    <a:pt x="216" y="82"/>
                  </a:cubicBezTo>
                  <a:close/>
                  <a:moveTo>
                    <a:pt x="215" y="88"/>
                  </a:moveTo>
                  <a:cubicBezTo>
                    <a:pt x="211" y="90"/>
                    <a:pt x="208" y="92"/>
                    <a:pt x="205" y="93"/>
                  </a:cubicBezTo>
                  <a:cubicBezTo>
                    <a:pt x="204" y="93"/>
                    <a:pt x="204" y="93"/>
                    <a:pt x="204" y="93"/>
                  </a:cubicBezTo>
                  <a:cubicBezTo>
                    <a:pt x="206" y="91"/>
                    <a:pt x="208" y="90"/>
                    <a:pt x="210" y="88"/>
                  </a:cubicBezTo>
                  <a:cubicBezTo>
                    <a:pt x="211" y="87"/>
                    <a:pt x="213" y="87"/>
                    <a:pt x="214" y="86"/>
                  </a:cubicBezTo>
                  <a:cubicBezTo>
                    <a:pt x="214" y="87"/>
                    <a:pt x="214" y="88"/>
                    <a:pt x="215" y="88"/>
                  </a:cubicBezTo>
                  <a:close/>
                  <a:moveTo>
                    <a:pt x="206" y="85"/>
                  </a:moveTo>
                  <a:cubicBezTo>
                    <a:pt x="208" y="84"/>
                    <a:pt x="208" y="84"/>
                    <a:pt x="208" y="84"/>
                  </a:cubicBezTo>
                  <a:cubicBezTo>
                    <a:pt x="209" y="83"/>
                    <a:pt x="208" y="82"/>
                    <a:pt x="207" y="82"/>
                  </a:cubicBezTo>
                  <a:cubicBezTo>
                    <a:pt x="209" y="81"/>
                    <a:pt x="210" y="80"/>
                    <a:pt x="212" y="79"/>
                  </a:cubicBezTo>
                  <a:cubicBezTo>
                    <a:pt x="212" y="81"/>
                    <a:pt x="213" y="82"/>
                    <a:pt x="213" y="83"/>
                  </a:cubicBezTo>
                  <a:cubicBezTo>
                    <a:pt x="211" y="84"/>
                    <a:pt x="208" y="84"/>
                    <a:pt x="206" y="85"/>
                  </a:cubicBezTo>
                  <a:close/>
                  <a:moveTo>
                    <a:pt x="206" y="58"/>
                  </a:moveTo>
                  <a:cubicBezTo>
                    <a:pt x="206" y="58"/>
                    <a:pt x="206" y="58"/>
                    <a:pt x="206" y="57"/>
                  </a:cubicBezTo>
                  <a:cubicBezTo>
                    <a:pt x="207" y="58"/>
                    <a:pt x="208" y="59"/>
                    <a:pt x="209" y="60"/>
                  </a:cubicBezTo>
                  <a:cubicBezTo>
                    <a:pt x="209" y="61"/>
                    <a:pt x="210" y="61"/>
                    <a:pt x="210" y="61"/>
                  </a:cubicBezTo>
                  <a:cubicBezTo>
                    <a:pt x="211" y="62"/>
                    <a:pt x="211" y="63"/>
                    <a:pt x="212" y="63"/>
                  </a:cubicBezTo>
                  <a:cubicBezTo>
                    <a:pt x="210" y="61"/>
                    <a:pt x="208" y="60"/>
                    <a:pt x="206" y="58"/>
                  </a:cubicBezTo>
                  <a:close/>
                  <a:moveTo>
                    <a:pt x="206" y="60"/>
                  </a:moveTo>
                  <a:cubicBezTo>
                    <a:pt x="206" y="60"/>
                    <a:pt x="205" y="60"/>
                    <a:pt x="205" y="60"/>
                  </a:cubicBezTo>
                  <a:cubicBezTo>
                    <a:pt x="204" y="59"/>
                    <a:pt x="204" y="58"/>
                    <a:pt x="203" y="57"/>
                  </a:cubicBezTo>
                  <a:cubicBezTo>
                    <a:pt x="204" y="58"/>
                    <a:pt x="204" y="58"/>
                    <a:pt x="205" y="59"/>
                  </a:cubicBezTo>
                  <a:cubicBezTo>
                    <a:pt x="205" y="60"/>
                    <a:pt x="206" y="60"/>
                    <a:pt x="206" y="60"/>
                  </a:cubicBezTo>
                  <a:close/>
                  <a:moveTo>
                    <a:pt x="211" y="67"/>
                  </a:moveTo>
                  <a:cubicBezTo>
                    <a:pt x="210" y="67"/>
                    <a:pt x="210" y="67"/>
                    <a:pt x="211" y="67"/>
                  </a:cubicBezTo>
                  <a:cubicBezTo>
                    <a:pt x="211" y="68"/>
                    <a:pt x="211" y="69"/>
                    <a:pt x="211" y="70"/>
                  </a:cubicBezTo>
                  <a:cubicBezTo>
                    <a:pt x="209" y="71"/>
                    <a:pt x="207" y="72"/>
                    <a:pt x="205" y="73"/>
                  </a:cubicBezTo>
                  <a:cubicBezTo>
                    <a:pt x="206" y="71"/>
                    <a:pt x="207" y="70"/>
                    <a:pt x="208" y="68"/>
                  </a:cubicBezTo>
                  <a:cubicBezTo>
                    <a:pt x="209" y="67"/>
                    <a:pt x="208" y="66"/>
                    <a:pt x="207" y="67"/>
                  </a:cubicBezTo>
                  <a:cubicBezTo>
                    <a:pt x="207" y="67"/>
                    <a:pt x="207" y="67"/>
                    <a:pt x="206" y="68"/>
                  </a:cubicBezTo>
                  <a:cubicBezTo>
                    <a:pt x="206" y="67"/>
                    <a:pt x="206" y="67"/>
                    <a:pt x="205" y="67"/>
                  </a:cubicBezTo>
                  <a:cubicBezTo>
                    <a:pt x="201" y="68"/>
                    <a:pt x="196" y="69"/>
                    <a:pt x="191" y="71"/>
                  </a:cubicBezTo>
                  <a:cubicBezTo>
                    <a:pt x="196" y="69"/>
                    <a:pt x="200" y="66"/>
                    <a:pt x="204" y="64"/>
                  </a:cubicBezTo>
                  <a:cubicBezTo>
                    <a:pt x="205" y="63"/>
                    <a:pt x="204" y="62"/>
                    <a:pt x="203" y="62"/>
                  </a:cubicBezTo>
                  <a:cubicBezTo>
                    <a:pt x="202" y="62"/>
                    <a:pt x="202" y="63"/>
                    <a:pt x="202" y="63"/>
                  </a:cubicBezTo>
                  <a:cubicBezTo>
                    <a:pt x="202" y="63"/>
                    <a:pt x="202" y="62"/>
                    <a:pt x="202" y="62"/>
                  </a:cubicBezTo>
                  <a:cubicBezTo>
                    <a:pt x="203" y="62"/>
                    <a:pt x="203" y="60"/>
                    <a:pt x="202" y="61"/>
                  </a:cubicBezTo>
                  <a:cubicBezTo>
                    <a:pt x="201" y="61"/>
                    <a:pt x="201" y="61"/>
                    <a:pt x="201" y="61"/>
                  </a:cubicBezTo>
                  <a:cubicBezTo>
                    <a:pt x="202" y="61"/>
                    <a:pt x="202" y="60"/>
                    <a:pt x="203" y="60"/>
                  </a:cubicBezTo>
                  <a:cubicBezTo>
                    <a:pt x="203" y="60"/>
                    <a:pt x="203" y="60"/>
                    <a:pt x="203" y="60"/>
                  </a:cubicBezTo>
                  <a:cubicBezTo>
                    <a:pt x="203" y="60"/>
                    <a:pt x="203" y="60"/>
                    <a:pt x="203" y="60"/>
                  </a:cubicBezTo>
                  <a:cubicBezTo>
                    <a:pt x="205" y="63"/>
                    <a:pt x="208" y="65"/>
                    <a:pt x="211" y="67"/>
                  </a:cubicBezTo>
                  <a:close/>
                  <a:moveTo>
                    <a:pt x="187" y="63"/>
                  </a:moveTo>
                  <a:cubicBezTo>
                    <a:pt x="191" y="61"/>
                    <a:pt x="195" y="59"/>
                    <a:pt x="198" y="56"/>
                  </a:cubicBezTo>
                  <a:cubicBezTo>
                    <a:pt x="199" y="57"/>
                    <a:pt x="200" y="58"/>
                    <a:pt x="201" y="59"/>
                  </a:cubicBezTo>
                  <a:cubicBezTo>
                    <a:pt x="196" y="60"/>
                    <a:pt x="192" y="61"/>
                    <a:pt x="187" y="63"/>
                  </a:cubicBezTo>
                  <a:close/>
                  <a:moveTo>
                    <a:pt x="191" y="56"/>
                  </a:moveTo>
                  <a:cubicBezTo>
                    <a:pt x="192" y="55"/>
                    <a:pt x="193" y="55"/>
                    <a:pt x="194" y="54"/>
                  </a:cubicBezTo>
                  <a:cubicBezTo>
                    <a:pt x="195" y="54"/>
                    <a:pt x="195" y="54"/>
                    <a:pt x="195" y="54"/>
                  </a:cubicBezTo>
                  <a:cubicBezTo>
                    <a:pt x="195" y="54"/>
                    <a:pt x="196" y="54"/>
                    <a:pt x="196" y="55"/>
                  </a:cubicBezTo>
                  <a:cubicBezTo>
                    <a:pt x="194" y="55"/>
                    <a:pt x="193" y="55"/>
                    <a:pt x="191" y="56"/>
                  </a:cubicBezTo>
                  <a:close/>
                  <a:moveTo>
                    <a:pt x="189" y="54"/>
                  </a:moveTo>
                  <a:cubicBezTo>
                    <a:pt x="189" y="54"/>
                    <a:pt x="189" y="54"/>
                    <a:pt x="190" y="53"/>
                  </a:cubicBezTo>
                  <a:cubicBezTo>
                    <a:pt x="190" y="53"/>
                    <a:pt x="189" y="52"/>
                    <a:pt x="188" y="52"/>
                  </a:cubicBezTo>
                  <a:cubicBezTo>
                    <a:pt x="187" y="53"/>
                    <a:pt x="186" y="54"/>
                    <a:pt x="186" y="55"/>
                  </a:cubicBezTo>
                  <a:cubicBezTo>
                    <a:pt x="185" y="54"/>
                    <a:pt x="185" y="54"/>
                    <a:pt x="184" y="53"/>
                  </a:cubicBezTo>
                  <a:cubicBezTo>
                    <a:pt x="186" y="52"/>
                    <a:pt x="188" y="51"/>
                    <a:pt x="189" y="50"/>
                  </a:cubicBezTo>
                  <a:cubicBezTo>
                    <a:pt x="191" y="51"/>
                    <a:pt x="192" y="52"/>
                    <a:pt x="193" y="53"/>
                  </a:cubicBezTo>
                  <a:cubicBezTo>
                    <a:pt x="192" y="53"/>
                    <a:pt x="190" y="54"/>
                    <a:pt x="189" y="54"/>
                  </a:cubicBezTo>
                  <a:close/>
                  <a:moveTo>
                    <a:pt x="184" y="56"/>
                  </a:moveTo>
                  <a:cubicBezTo>
                    <a:pt x="182" y="57"/>
                    <a:pt x="179" y="58"/>
                    <a:pt x="176" y="59"/>
                  </a:cubicBezTo>
                  <a:cubicBezTo>
                    <a:pt x="177" y="58"/>
                    <a:pt x="178" y="57"/>
                    <a:pt x="179" y="55"/>
                  </a:cubicBezTo>
                  <a:cubicBezTo>
                    <a:pt x="180" y="55"/>
                    <a:pt x="181" y="54"/>
                    <a:pt x="183" y="54"/>
                  </a:cubicBezTo>
                  <a:cubicBezTo>
                    <a:pt x="183" y="54"/>
                    <a:pt x="184" y="55"/>
                    <a:pt x="184" y="56"/>
                  </a:cubicBezTo>
                  <a:close/>
                  <a:moveTo>
                    <a:pt x="180" y="50"/>
                  </a:moveTo>
                  <a:cubicBezTo>
                    <a:pt x="177" y="51"/>
                    <a:pt x="173" y="53"/>
                    <a:pt x="170" y="54"/>
                  </a:cubicBezTo>
                  <a:cubicBezTo>
                    <a:pt x="171" y="53"/>
                    <a:pt x="173" y="51"/>
                    <a:pt x="174" y="50"/>
                  </a:cubicBezTo>
                  <a:cubicBezTo>
                    <a:pt x="176" y="49"/>
                    <a:pt x="178" y="48"/>
                    <a:pt x="179" y="48"/>
                  </a:cubicBezTo>
                  <a:cubicBezTo>
                    <a:pt x="180" y="48"/>
                    <a:pt x="180" y="49"/>
                    <a:pt x="180" y="50"/>
                  </a:cubicBezTo>
                  <a:cubicBezTo>
                    <a:pt x="180" y="50"/>
                    <a:pt x="180" y="50"/>
                    <a:pt x="180" y="50"/>
                  </a:cubicBezTo>
                  <a:close/>
                  <a:moveTo>
                    <a:pt x="166" y="49"/>
                  </a:moveTo>
                  <a:cubicBezTo>
                    <a:pt x="167" y="48"/>
                    <a:pt x="168" y="47"/>
                    <a:pt x="169" y="46"/>
                  </a:cubicBezTo>
                  <a:cubicBezTo>
                    <a:pt x="172" y="45"/>
                    <a:pt x="175" y="44"/>
                    <a:pt x="178" y="44"/>
                  </a:cubicBezTo>
                  <a:cubicBezTo>
                    <a:pt x="174" y="45"/>
                    <a:pt x="170" y="47"/>
                    <a:pt x="166" y="49"/>
                  </a:cubicBezTo>
                  <a:close/>
                  <a:moveTo>
                    <a:pt x="166" y="53"/>
                  </a:moveTo>
                  <a:cubicBezTo>
                    <a:pt x="163" y="55"/>
                    <a:pt x="159" y="58"/>
                    <a:pt x="156" y="60"/>
                  </a:cubicBezTo>
                  <a:cubicBezTo>
                    <a:pt x="155" y="61"/>
                    <a:pt x="154" y="61"/>
                    <a:pt x="153" y="62"/>
                  </a:cubicBezTo>
                  <a:cubicBezTo>
                    <a:pt x="154" y="60"/>
                    <a:pt x="155" y="59"/>
                    <a:pt x="156" y="58"/>
                  </a:cubicBezTo>
                  <a:cubicBezTo>
                    <a:pt x="159" y="56"/>
                    <a:pt x="162" y="55"/>
                    <a:pt x="166" y="53"/>
                  </a:cubicBezTo>
                  <a:cubicBezTo>
                    <a:pt x="166" y="53"/>
                    <a:pt x="166" y="53"/>
                    <a:pt x="166" y="53"/>
                  </a:cubicBezTo>
                  <a:close/>
                  <a:moveTo>
                    <a:pt x="154" y="49"/>
                  </a:moveTo>
                  <a:cubicBezTo>
                    <a:pt x="154" y="48"/>
                    <a:pt x="155" y="48"/>
                    <a:pt x="155" y="48"/>
                  </a:cubicBezTo>
                  <a:cubicBezTo>
                    <a:pt x="157" y="47"/>
                    <a:pt x="159" y="46"/>
                    <a:pt x="160" y="46"/>
                  </a:cubicBezTo>
                  <a:cubicBezTo>
                    <a:pt x="158" y="47"/>
                    <a:pt x="156" y="48"/>
                    <a:pt x="154" y="49"/>
                  </a:cubicBezTo>
                  <a:close/>
                  <a:moveTo>
                    <a:pt x="155" y="45"/>
                  </a:moveTo>
                  <a:cubicBezTo>
                    <a:pt x="152" y="46"/>
                    <a:pt x="149" y="47"/>
                    <a:pt x="147" y="48"/>
                  </a:cubicBezTo>
                  <a:cubicBezTo>
                    <a:pt x="149" y="46"/>
                    <a:pt x="152" y="44"/>
                    <a:pt x="155" y="42"/>
                  </a:cubicBezTo>
                  <a:cubicBezTo>
                    <a:pt x="157" y="42"/>
                    <a:pt x="159" y="41"/>
                    <a:pt x="161" y="41"/>
                  </a:cubicBezTo>
                  <a:cubicBezTo>
                    <a:pt x="159" y="42"/>
                    <a:pt x="157" y="44"/>
                    <a:pt x="155" y="45"/>
                  </a:cubicBezTo>
                  <a:close/>
                  <a:moveTo>
                    <a:pt x="154" y="34"/>
                  </a:moveTo>
                  <a:cubicBezTo>
                    <a:pt x="153" y="34"/>
                    <a:pt x="153" y="34"/>
                    <a:pt x="152" y="34"/>
                  </a:cubicBezTo>
                  <a:cubicBezTo>
                    <a:pt x="153" y="34"/>
                    <a:pt x="153" y="33"/>
                    <a:pt x="154" y="33"/>
                  </a:cubicBezTo>
                  <a:cubicBezTo>
                    <a:pt x="154" y="33"/>
                    <a:pt x="154" y="33"/>
                    <a:pt x="154" y="33"/>
                  </a:cubicBezTo>
                  <a:cubicBezTo>
                    <a:pt x="154" y="33"/>
                    <a:pt x="154" y="33"/>
                    <a:pt x="154" y="33"/>
                  </a:cubicBezTo>
                  <a:cubicBezTo>
                    <a:pt x="154" y="33"/>
                    <a:pt x="154" y="34"/>
                    <a:pt x="154" y="34"/>
                  </a:cubicBezTo>
                  <a:close/>
                  <a:moveTo>
                    <a:pt x="152" y="36"/>
                  </a:moveTo>
                  <a:cubicBezTo>
                    <a:pt x="150" y="37"/>
                    <a:pt x="147" y="38"/>
                    <a:pt x="145" y="40"/>
                  </a:cubicBezTo>
                  <a:cubicBezTo>
                    <a:pt x="145" y="40"/>
                    <a:pt x="145" y="40"/>
                    <a:pt x="144" y="40"/>
                  </a:cubicBezTo>
                  <a:cubicBezTo>
                    <a:pt x="146" y="38"/>
                    <a:pt x="148" y="37"/>
                    <a:pt x="150" y="36"/>
                  </a:cubicBezTo>
                  <a:cubicBezTo>
                    <a:pt x="151" y="36"/>
                    <a:pt x="151" y="36"/>
                    <a:pt x="152" y="36"/>
                  </a:cubicBezTo>
                  <a:close/>
                  <a:moveTo>
                    <a:pt x="150" y="34"/>
                  </a:moveTo>
                  <a:cubicBezTo>
                    <a:pt x="148" y="34"/>
                    <a:pt x="147" y="34"/>
                    <a:pt x="146" y="34"/>
                  </a:cubicBezTo>
                  <a:cubicBezTo>
                    <a:pt x="146" y="34"/>
                    <a:pt x="147" y="33"/>
                    <a:pt x="147" y="33"/>
                  </a:cubicBezTo>
                  <a:cubicBezTo>
                    <a:pt x="149" y="33"/>
                    <a:pt x="150" y="33"/>
                    <a:pt x="151" y="33"/>
                  </a:cubicBezTo>
                  <a:cubicBezTo>
                    <a:pt x="151" y="33"/>
                    <a:pt x="150" y="34"/>
                    <a:pt x="150" y="34"/>
                  </a:cubicBezTo>
                  <a:close/>
                  <a:moveTo>
                    <a:pt x="151" y="29"/>
                  </a:moveTo>
                  <a:cubicBezTo>
                    <a:pt x="151" y="29"/>
                    <a:pt x="151" y="29"/>
                    <a:pt x="151" y="29"/>
                  </a:cubicBezTo>
                  <a:cubicBezTo>
                    <a:pt x="150" y="29"/>
                    <a:pt x="149" y="29"/>
                    <a:pt x="148" y="29"/>
                  </a:cubicBezTo>
                  <a:cubicBezTo>
                    <a:pt x="148" y="29"/>
                    <a:pt x="148" y="28"/>
                    <a:pt x="149" y="28"/>
                  </a:cubicBezTo>
                  <a:cubicBezTo>
                    <a:pt x="150" y="28"/>
                    <a:pt x="151" y="29"/>
                    <a:pt x="152" y="29"/>
                  </a:cubicBezTo>
                  <a:cubicBezTo>
                    <a:pt x="151" y="29"/>
                    <a:pt x="151" y="29"/>
                    <a:pt x="151" y="29"/>
                  </a:cubicBezTo>
                  <a:close/>
                  <a:moveTo>
                    <a:pt x="148" y="20"/>
                  </a:moveTo>
                  <a:cubicBezTo>
                    <a:pt x="146" y="18"/>
                    <a:pt x="144" y="17"/>
                    <a:pt x="142" y="16"/>
                  </a:cubicBezTo>
                  <a:cubicBezTo>
                    <a:pt x="142" y="16"/>
                    <a:pt x="143" y="16"/>
                    <a:pt x="143" y="15"/>
                  </a:cubicBezTo>
                  <a:cubicBezTo>
                    <a:pt x="146" y="16"/>
                    <a:pt x="149" y="17"/>
                    <a:pt x="152" y="18"/>
                  </a:cubicBezTo>
                  <a:cubicBezTo>
                    <a:pt x="151" y="18"/>
                    <a:pt x="149" y="19"/>
                    <a:pt x="148" y="20"/>
                  </a:cubicBezTo>
                  <a:close/>
                  <a:moveTo>
                    <a:pt x="139" y="9"/>
                  </a:moveTo>
                  <a:cubicBezTo>
                    <a:pt x="139" y="9"/>
                    <a:pt x="139" y="9"/>
                    <a:pt x="139" y="9"/>
                  </a:cubicBezTo>
                  <a:cubicBezTo>
                    <a:pt x="138" y="8"/>
                    <a:pt x="138" y="8"/>
                    <a:pt x="138" y="8"/>
                  </a:cubicBezTo>
                  <a:cubicBezTo>
                    <a:pt x="140" y="9"/>
                    <a:pt x="142" y="9"/>
                    <a:pt x="145" y="9"/>
                  </a:cubicBezTo>
                  <a:cubicBezTo>
                    <a:pt x="145" y="9"/>
                    <a:pt x="145" y="10"/>
                    <a:pt x="146" y="10"/>
                  </a:cubicBezTo>
                  <a:cubicBezTo>
                    <a:pt x="144" y="9"/>
                    <a:pt x="142" y="9"/>
                    <a:pt x="139" y="9"/>
                  </a:cubicBezTo>
                  <a:close/>
                  <a:moveTo>
                    <a:pt x="143" y="13"/>
                  </a:moveTo>
                  <a:cubicBezTo>
                    <a:pt x="142" y="13"/>
                    <a:pt x="142" y="13"/>
                    <a:pt x="142" y="13"/>
                  </a:cubicBezTo>
                  <a:cubicBezTo>
                    <a:pt x="140" y="13"/>
                    <a:pt x="138" y="13"/>
                    <a:pt x="135" y="13"/>
                  </a:cubicBezTo>
                  <a:cubicBezTo>
                    <a:pt x="136" y="12"/>
                    <a:pt x="136" y="12"/>
                    <a:pt x="136" y="12"/>
                  </a:cubicBezTo>
                  <a:cubicBezTo>
                    <a:pt x="138" y="12"/>
                    <a:pt x="141" y="13"/>
                    <a:pt x="143" y="13"/>
                  </a:cubicBezTo>
                  <a:close/>
                  <a:moveTo>
                    <a:pt x="136" y="14"/>
                  </a:moveTo>
                  <a:cubicBezTo>
                    <a:pt x="137" y="14"/>
                    <a:pt x="138" y="14"/>
                    <a:pt x="139" y="15"/>
                  </a:cubicBezTo>
                  <a:cubicBezTo>
                    <a:pt x="139" y="15"/>
                    <a:pt x="139" y="15"/>
                    <a:pt x="138" y="15"/>
                  </a:cubicBezTo>
                  <a:cubicBezTo>
                    <a:pt x="138" y="15"/>
                    <a:pt x="137" y="14"/>
                    <a:pt x="136" y="14"/>
                  </a:cubicBezTo>
                  <a:cubicBezTo>
                    <a:pt x="136" y="14"/>
                    <a:pt x="136" y="14"/>
                    <a:pt x="136" y="14"/>
                  </a:cubicBezTo>
                  <a:close/>
                  <a:moveTo>
                    <a:pt x="138" y="18"/>
                  </a:moveTo>
                  <a:cubicBezTo>
                    <a:pt x="141" y="19"/>
                    <a:pt x="143" y="20"/>
                    <a:pt x="146" y="21"/>
                  </a:cubicBezTo>
                  <a:cubicBezTo>
                    <a:pt x="146" y="21"/>
                    <a:pt x="146" y="21"/>
                    <a:pt x="146" y="21"/>
                  </a:cubicBezTo>
                  <a:cubicBezTo>
                    <a:pt x="143" y="20"/>
                    <a:pt x="140" y="20"/>
                    <a:pt x="137" y="19"/>
                  </a:cubicBezTo>
                  <a:cubicBezTo>
                    <a:pt x="137" y="19"/>
                    <a:pt x="138" y="19"/>
                    <a:pt x="138" y="18"/>
                  </a:cubicBezTo>
                  <a:close/>
                  <a:moveTo>
                    <a:pt x="141" y="27"/>
                  </a:moveTo>
                  <a:cubicBezTo>
                    <a:pt x="143" y="27"/>
                    <a:pt x="144" y="27"/>
                    <a:pt x="146" y="28"/>
                  </a:cubicBezTo>
                  <a:cubicBezTo>
                    <a:pt x="146" y="28"/>
                    <a:pt x="145" y="28"/>
                    <a:pt x="145" y="28"/>
                  </a:cubicBezTo>
                  <a:cubicBezTo>
                    <a:pt x="143" y="28"/>
                    <a:pt x="142" y="28"/>
                    <a:pt x="140" y="27"/>
                  </a:cubicBezTo>
                  <a:cubicBezTo>
                    <a:pt x="140" y="27"/>
                    <a:pt x="141" y="27"/>
                    <a:pt x="141" y="27"/>
                  </a:cubicBezTo>
                  <a:close/>
                  <a:moveTo>
                    <a:pt x="142" y="30"/>
                  </a:moveTo>
                  <a:cubicBezTo>
                    <a:pt x="142" y="30"/>
                    <a:pt x="142" y="30"/>
                    <a:pt x="142" y="30"/>
                  </a:cubicBezTo>
                  <a:cubicBezTo>
                    <a:pt x="140" y="30"/>
                    <a:pt x="138" y="29"/>
                    <a:pt x="137" y="29"/>
                  </a:cubicBezTo>
                  <a:cubicBezTo>
                    <a:pt x="137" y="29"/>
                    <a:pt x="137" y="29"/>
                    <a:pt x="138" y="29"/>
                  </a:cubicBezTo>
                  <a:cubicBezTo>
                    <a:pt x="139" y="29"/>
                    <a:pt x="141" y="29"/>
                    <a:pt x="142" y="30"/>
                  </a:cubicBezTo>
                  <a:close/>
                  <a:moveTo>
                    <a:pt x="140" y="34"/>
                  </a:moveTo>
                  <a:cubicBezTo>
                    <a:pt x="141" y="33"/>
                    <a:pt x="142" y="33"/>
                    <a:pt x="144" y="33"/>
                  </a:cubicBezTo>
                  <a:cubicBezTo>
                    <a:pt x="143" y="33"/>
                    <a:pt x="143" y="34"/>
                    <a:pt x="142" y="34"/>
                  </a:cubicBezTo>
                  <a:cubicBezTo>
                    <a:pt x="141" y="34"/>
                    <a:pt x="139" y="34"/>
                    <a:pt x="138" y="34"/>
                  </a:cubicBezTo>
                  <a:cubicBezTo>
                    <a:pt x="139" y="34"/>
                    <a:pt x="139" y="34"/>
                    <a:pt x="140" y="34"/>
                  </a:cubicBezTo>
                  <a:close/>
                  <a:moveTo>
                    <a:pt x="143" y="36"/>
                  </a:moveTo>
                  <a:cubicBezTo>
                    <a:pt x="144" y="36"/>
                    <a:pt x="146" y="36"/>
                    <a:pt x="147" y="36"/>
                  </a:cubicBezTo>
                  <a:cubicBezTo>
                    <a:pt x="145" y="37"/>
                    <a:pt x="143" y="39"/>
                    <a:pt x="141" y="40"/>
                  </a:cubicBezTo>
                  <a:cubicBezTo>
                    <a:pt x="140" y="40"/>
                    <a:pt x="139" y="40"/>
                    <a:pt x="138" y="40"/>
                  </a:cubicBezTo>
                  <a:cubicBezTo>
                    <a:pt x="137" y="40"/>
                    <a:pt x="136" y="40"/>
                    <a:pt x="135" y="40"/>
                  </a:cubicBezTo>
                  <a:cubicBezTo>
                    <a:pt x="137" y="39"/>
                    <a:pt x="140" y="37"/>
                    <a:pt x="143" y="36"/>
                  </a:cubicBezTo>
                  <a:close/>
                  <a:moveTo>
                    <a:pt x="137" y="42"/>
                  </a:moveTo>
                  <a:cubicBezTo>
                    <a:pt x="134" y="42"/>
                    <a:pt x="132" y="43"/>
                    <a:pt x="130" y="43"/>
                  </a:cubicBezTo>
                  <a:cubicBezTo>
                    <a:pt x="131" y="43"/>
                    <a:pt x="131" y="43"/>
                    <a:pt x="132" y="42"/>
                  </a:cubicBezTo>
                  <a:cubicBezTo>
                    <a:pt x="133" y="42"/>
                    <a:pt x="135" y="42"/>
                    <a:pt x="137" y="42"/>
                  </a:cubicBezTo>
                  <a:close/>
                  <a:moveTo>
                    <a:pt x="136" y="44"/>
                  </a:moveTo>
                  <a:cubicBezTo>
                    <a:pt x="136" y="44"/>
                    <a:pt x="135" y="45"/>
                    <a:pt x="135" y="45"/>
                  </a:cubicBezTo>
                  <a:cubicBezTo>
                    <a:pt x="131" y="46"/>
                    <a:pt x="128" y="46"/>
                    <a:pt x="124" y="47"/>
                  </a:cubicBezTo>
                  <a:cubicBezTo>
                    <a:pt x="125" y="47"/>
                    <a:pt x="125" y="46"/>
                    <a:pt x="126" y="46"/>
                  </a:cubicBezTo>
                  <a:cubicBezTo>
                    <a:pt x="129" y="45"/>
                    <a:pt x="133" y="45"/>
                    <a:pt x="136" y="44"/>
                  </a:cubicBezTo>
                  <a:close/>
                  <a:moveTo>
                    <a:pt x="126" y="44"/>
                  </a:moveTo>
                  <a:cubicBezTo>
                    <a:pt x="123" y="45"/>
                    <a:pt x="120" y="46"/>
                    <a:pt x="117" y="47"/>
                  </a:cubicBezTo>
                  <a:cubicBezTo>
                    <a:pt x="118" y="45"/>
                    <a:pt x="120" y="44"/>
                    <a:pt x="121" y="42"/>
                  </a:cubicBezTo>
                  <a:cubicBezTo>
                    <a:pt x="121" y="42"/>
                    <a:pt x="121" y="42"/>
                    <a:pt x="121" y="42"/>
                  </a:cubicBezTo>
                  <a:cubicBezTo>
                    <a:pt x="124" y="42"/>
                    <a:pt x="126" y="42"/>
                    <a:pt x="129" y="42"/>
                  </a:cubicBezTo>
                  <a:cubicBezTo>
                    <a:pt x="128" y="43"/>
                    <a:pt x="127" y="44"/>
                    <a:pt x="126" y="44"/>
                  </a:cubicBezTo>
                  <a:close/>
                  <a:moveTo>
                    <a:pt x="111" y="46"/>
                  </a:moveTo>
                  <a:cubicBezTo>
                    <a:pt x="113" y="45"/>
                    <a:pt x="114" y="44"/>
                    <a:pt x="115" y="42"/>
                  </a:cubicBezTo>
                  <a:cubicBezTo>
                    <a:pt x="116" y="42"/>
                    <a:pt x="117" y="42"/>
                    <a:pt x="118" y="42"/>
                  </a:cubicBezTo>
                  <a:cubicBezTo>
                    <a:pt x="116" y="44"/>
                    <a:pt x="114" y="45"/>
                    <a:pt x="111" y="46"/>
                  </a:cubicBezTo>
                  <a:close/>
                  <a:moveTo>
                    <a:pt x="115" y="41"/>
                  </a:moveTo>
                  <a:cubicBezTo>
                    <a:pt x="114" y="40"/>
                    <a:pt x="113" y="40"/>
                    <a:pt x="112" y="41"/>
                  </a:cubicBezTo>
                  <a:cubicBezTo>
                    <a:pt x="110" y="41"/>
                    <a:pt x="109" y="41"/>
                    <a:pt x="107" y="41"/>
                  </a:cubicBezTo>
                  <a:cubicBezTo>
                    <a:pt x="107" y="40"/>
                    <a:pt x="108" y="40"/>
                    <a:pt x="108" y="40"/>
                  </a:cubicBezTo>
                  <a:cubicBezTo>
                    <a:pt x="112" y="39"/>
                    <a:pt x="115" y="38"/>
                    <a:pt x="119" y="37"/>
                  </a:cubicBezTo>
                  <a:cubicBezTo>
                    <a:pt x="118" y="38"/>
                    <a:pt x="116" y="39"/>
                    <a:pt x="115" y="41"/>
                  </a:cubicBezTo>
                  <a:close/>
                  <a:moveTo>
                    <a:pt x="116" y="33"/>
                  </a:moveTo>
                  <a:cubicBezTo>
                    <a:pt x="115" y="33"/>
                    <a:pt x="115" y="33"/>
                    <a:pt x="114" y="34"/>
                  </a:cubicBezTo>
                  <a:cubicBezTo>
                    <a:pt x="115" y="33"/>
                    <a:pt x="115" y="33"/>
                    <a:pt x="116" y="33"/>
                  </a:cubicBezTo>
                  <a:cubicBezTo>
                    <a:pt x="116" y="33"/>
                    <a:pt x="117" y="33"/>
                    <a:pt x="117" y="33"/>
                  </a:cubicBezTo>
                  <a:cubicBezTo>
                    <a:pt x="117" y="33"/>
                    <a:pt x="117" y="33"/>
                    <a:pt x="116" y="33"/>
                  </a:cubicBezTo>
                  <a:close/>
                  <a:moveTo>
                    <a:pt x="105" y="29"/>
                  </a:moveTo>
                  <a:cubicBezTo>
                    <a:pt x="104" y="29"/>
                    <a:pt x="103" y="29"/>
                    <a:pt x="102" y="29"/>
                  </a:cubicBezTo>
                  <a:cubicBezTo>
                    <a:pt x="104" y="29"/>
                    <a:pt x="106" y="28"/>
                    <a:pt x="107" y="27"/>
                  </a:cubicBezTo>
                  <a:cubicBezTo>
                    <a:pt x="108" y="27"/>
                    <a:pt x="108" y="27"/>
                    <a:pt x="109" y="27"/>
                  </a:cubicBezTo>
                  <a:cubicBezTo>
                    <a:pt x="108" y="28"/>
                    <a:pt x="106" y="29"/>
                    <a:pt x="105" y="29"/>
                  </a:cubicBezTo>
                  <a:close/>
                  <a:moveTo>
                    <a:pt x="103" y="32"/>
                  </a:moveTo>
                  <a:cubicBezTo>
                    <a:pt x="104" y="32"/>
                    <a:pt x="104" y="32"/>
                    <a:pt x="105" y="32"/>
                  </a:cubicBezTo>
                  <a:cubicBezTo>
                    <a:pt x="104" y="33"/>
                    <a:pt x="102" y="34"/>
                    <a:pt x="101" y="35"/>
                  </a:cubicBezTo>
                  <a:cubicBezTo>
                    <a:pt x="100" y="35"/>
                    <a:pt x="100" y="35"/>
                    <a:pt x="99" y="35"/>
                  </a:cubicBezTo>
                  <a:cubicBezTo>
                    <a:pt x="99" y="35"/>
                    <a:pt x="98" y="35"/>
                    <a:pt x="98" y="36"/>
                  </a:cubicBezTo>
                  <a:cubicBezTo>
                    <a:pt x="98" y="36"/>
                    <a:pt x="97" y="36"/>
                    <a:pt x="96" y="37"/>
                  </a:cubicBezTo>
                  <a:cubicBezTo>
                    <a:pt x="98" y="35"/>
                    <a:pt x="101" y="33"/>
                    <a:pt x="103" y="32"/>
                  </a:cubicBezTo>
                  <a:close/>
                  <a:moveTo>
                    <a:pt x="96" y="35"/>
                  </a:moveTo>
                  <a:cubicBezTo>
                    <a:pt x="97" y="34"/>
                    <a:pt x="98" y="33"/>
                    <a:pt x="99" y="32"/>
                  </a:cubicBezTo>
                  <a:cubicBezTo>
                    <a:pt x="99" y="32"/>
                    <a:pt x="100" y="32"/>
                    <a:pt x="100" y="32"/>
                  </a:cubicBezTo>
                  <a:cubicBezTo>
                    <a:pt x="99" y="33"/>
                    <a:pt x="98" y="34"/>
                    <a:pt x="96" y="35"/>
                  </a:cubicBezTo>
                  <a:close/>
                  <a:moveTo>
                    <a:pt x="96" y="30"/>
                  </a:moveTo>
                  <a:cubicBezTo>
                    <a:pt x="96" y="30"/>
                    <a:pt x="95" y="30"/>
                    <a:pt x="95" y="30"/>
                  </a:cubicBezTo>
                  <a:cubicBezTo>
                    <a:pt x="97" y="29"/>
                    <a:pt x="98" y="28"/>
                    <a:pt x="100" y="27"/>
                  </a:cubicBezTo>
                  <a:cubicBezTo>
                    <a:pt x="100" y="27"/>
                    <a:pt x="100" y="27"/>
                    <a:pt x="100" y="27"/>
                  </a:cubicBezTo>
                  <a:cubicBezTo>
                    <a:pt x="99" y="28"/>
                    <a:pt x="97" y="29"/>
                    <a:pt x="96" y="30"/>
                  </a:cubicBezTo>
                  <a:close/>
                  <a:moveTo>
                    <a:pt x="90" y="31"/>
                  </a:moveTo>
                  <a:cubicBezTo>
                    <a:pt x="90" y="31"/>
                    <a:pt x="89" y="31"/>
                    <a:pt x="89" y="31"/>
                  </a:cubicBezTo>
                  <a:cubicBezTo>
                    <a:pt x="88" y="32"/>
                    <a:pt x="86" y="33"/>
                    <a:pt x="85" y="33"/>
                  </a:cubicBezTo>
                  <a:cubicBezTo>
                    <a:pt x="85" y="33"/>
                    <a:pt x="85" y="33"/>
                    <a:pt x="85" y="33"/>
                  </a:cubicBezTo>
                  <a:cubicBezTo>
                    <a:pt x="87" y="31"/>
                    <a:pt x="89" y="28"/>
                    <a:pt x="91" y="26"/>
                  </a:cubicBezTo>
                  <a:cubicBezTo>
                    <a:pt x="93" y="26"/>
                    <a:pt x="95" y="27"/>
                    <a:pt x="97" y="27"/>
                  </a:cubicBezTo>
                  <a:cubicBezTo>
                    <a:pt x="95" y="28"/>
                    <a:pt x="92" y="30"/>
                    <a:pt x="90" y="31"/>
                  </a:cubicBezTo>
                  <a:close/>
                  <a:moveTo>
                    <a:pt x="89" y="18"/>
                  </a:moveTo>
                  <a:cubicBezTo>
                    <a:pt x="89" y="18"/>
                    <a:pt x="89" y="18"/>
                    <a:pt x="88" y="18"/>
                  </a:cubicBezTo>
                  <a:cubicBezTo>
                    <a:pt x="88" y="18"/>
                    <a:pt x="87" y="19"/>
                    <a:pt x="87" y="19"/>
                  </a:cubicBezTo>
                  <a:cubicBezTo>
                    <a:pt x="83" y="21"/>
                    <a:pt x="79" y="23"/>
                    <a:pt x="75" y="26"/>
                  </a:cubicBezTo>
                  <a:cubicBezTo>
                    <a:pt x="73" y="27"/>
                    <a:pt x="70" y="28"/>
                    <a:pt x="68" y="29"/>
                  </a:cubicBezTo>
                  <a:cubicBezTo>
                    <a:pt x="68" y="29"/>
                    <a:pt x="68" y="28"/>
                    <a:pt x="69" y="28"/>
                  </a:cubicBezTo>
                  <a:cubicBezTo>
                    <a:pt x="73" y="25"/>
                    <a:pt x="78" y="23"/>
                    <a:pt x="83" y="20"/>
                  </a:cubicBezTo>
                  <a:cubicBezTo>
                    <a:pt x="86" y="19"/>
                    <a:pt x="90" y="17"/>
                    <a:pt x="94" y="16"/>
                  </a:cubicBezTo>
                  <a:cubicBezTo>
                    <a:pt x="93" y="16"/>
                    <a:pt x="93" y="16"/>
                    <a:pt x="92" y="17"/>
                  </a:cubicBezTo>
                  <a:cubicBezTo>
                    <a:pt x="91" y="17"/>
                    <a:pt x="90" y="18"/>
                    <a:pt x="89" y="18"/>
                  </a:cubicBezTo>
                  <a:close/>
                  <a:moveTo>
                    <a:pt x="80" y="17"/>
                  </a:moveTo>
                  <a:cubicBezTo>
                    <a:pt x="73" y="19"/>
                    <a:pt x="66" y="23"/>
                    <a:pt x="60" y="27"/>
                  </a:cubicBezTo>
                  <a:cubicBezTo>
                    <a:pt x="60" y="27"/>
                    <a:pt x="60" y="28"/>
                    <a:pt x="60" y="28"/>
                  </a:cubicBezTo>
                  <a:cubicBezTo>
                    <a:pt x="58" y="29"/>
                    <a:pt x="56" y="31"/>
                    <a:pt x="54" y="32"/>
                  </a:cubicBezTo>
                  <a:cubicBezTo>
                    <a:pt x="51" y="34"/>
                    <a:pt x="48" y="35"/>
                    <a:pt x="45" y="36"/>
                  </a:cubicBezTo>
                  <a:cubicBezTo>
                    <a:pt x="48" y="34"/>
                    <a:pt x="52" y="31"/>
                    <a:pt x="55" y="29"/>
                  </a:cubicBezTo>
                  <a:cubicBezTo>
                    <a:pt x="62" y="23"/>
                    <a:pt x="70" y="19"/>
                    <a:pt x="79" y="15"/>
                  </a:cubicBezTo>
                  <a:cubicBezTo>
                    <a:pt x="81" y="14"/>
                    <a:pt x="83" y="13"/>
                    <a:pt x="85" y="12"/>
                  </a:cubicBezTo>
                  <a:cubicBezTo>
                    <a:pt x="83" y="13"/>
                    <a:pt x="81" y="14"/>
                    <a:pt x="80" y="15"/>
                  </a:cubicBezTo>
                  <a:cubicBezTo>
                    <a:pt x="79" y="16"/>
                    <a:pt x="79" y="16"/>
                    <a:pt x="80" y="17"/>
                  </a:cubicBezTo>
                  <a:close/>
                  <a:moveTo>
                    <a:pt x="50" y="40"/>
                  </a:moveTo>
                  <a:cubicBezTo>
                    <a:pt x="51" y="39"/>
                    <a:pt x="52" y="38"/>
                    <a:pt x="53" y="38"/>
                  </a:cubicBezTo>
                  <a:cubicBezTo>
                    <a:pt x="52" y="39"/>
                    <a:pt x="51" y="40"/>
                    <a:pt x="50" y="41"/>
                  </a:cubicBezTo>
                  <a:cubicBezTo>
                    <a:pt x="50" y="40"/>
                    <a:pt x="50" y="40"/>
                    <a:pt x="50" y="40"/>
                  </a:cubicBezTo>
                  <a:close/>
                  <a:moveTo>
                    <a:pt x="56" y="38"/>
                  </a:moveTo>
                  <a:cubicBezTo>
                    <a:pt x="56" y="38"/>
                    <a:pt x="57" y="38"/>
                    <a:pt x="57" y="38"/>
                  </a:cubicBezTo>
                  <a:cubicBezTo>
                    <a:pt x="56" y="40"/>
                    <a:pt x="54" y="42"/>
                    <a:pt x="53" y="44"/>
                  </a:cubicBezTo>
                  <a:cubicBezTo>
                    <a:pt x="49" y="46"/>
                    <a:pt x="46" y="48"/>
                    <a:pt x="43" y="51"/>
                  </a:cubicBezTo>
                  <a:cubicBezTo>
                    <a:pt x="44" y="51"/>
                    <a:pt x="44" y="50"/>
                    <a:pt x="44" y="50"/>
                  </a:cubicBezTo>
                  <a:cubicBezTo>
                    <a:pt x="48" y="46"/>
                    <a:pt x="52" y="42"/>
                    <a:pt x="56" y="38"/>
                  </a:cubicBezTo>
                  <a:close/>
                  <a:moveTo>
                    <a:pt x="49" y="48"/>
                  </a:moveTo>
                  <a:cubicBezTo>
                    <a:pt x="49" y="49"/>
                    <a:pt x="48" y="50"/>
                    <a:pt x="47" y="50"/>
                  </a:cubicBezTo>
                  <a:cubicBezTo>
                    <a:pt x="46" y="51"/>
                    <a:pt x="46" y="52"/>
                    <a:pt x="45" y="53"/>
                  </a:cubicBezTo>
                  <a:cubicBezTo>
                    <a:pt x="43" y="54"/>
                    <a:pt x="41" y="56"/>
                    <a:pt x="40" y="57"/>
                  </a:cubicBezTo>
                  <a:cubicBezTo>
                    <a:pt x="40" y="56"/>
                    <a:pt x="40" y="56"/>
                    <a:pt x="40" y="56"/>
                  </a:cubicBezTo>
                  <a:cubicBezTo>
                    <a:pt x="43" y="53"/>
                    <a:pt x="46" y="51"/>
                    <a:pt x="49" y="48"/>
                  </a:cubicBezTo>
                  <a:close/>
                  <a:moveTo>
                    <a:pt x="39" y="55"/>
                  </a:moveTo>
                  <a:cubicBezTo>
                    <a:pt x="38" y="55"/>
                    <a:pt x="38" y="56"/>
                    <a:pt x="37" y="57"/>
                  </a:cubicBezTo>
                  <a:cubicBezTo>
                    <a:pt x="37" y="57"/>
                    <a:pt x="37" y="56"/>
                    <a:pt x="37" y="56"/>
                  </a:cubicBezTo>
                  <a:cubicBezTo>
                    <a:pt x="38" y="56"/>
                    <a:pt x="38" y="55"/>
                    <a:pt x="39" y="54"/>
                  </a:cubicBezTo>
                  <a:cubicBezTo>
                    <a:pt x="39" y="54"/>
                    <a:pt x="40" y="53"/>
                    <a:pt x="40" y="53"/>
                  </a:cubicBezTo>
                  <a:lnTo>
                    <a:pt x="39" y="55"/>
                  </a:lnTo>
                  <a:close/>
                  <a:moveTo>
                    <a:pt x="38" y="65"/>
                  </a:moveTo>
                  <a:cubicBezTo>
                    <a:pt x="40" y="64"/>
                    <a:pt x="42" y="62"/>
                    <a:pt x="45" y="60"/>
                  </a:cubicBezTo>
                  <a:cubicBezTo>
                    <a:pt x="40" y="65"/>
                    <a:pt x="35" y="70"/>
                    <a:pt x="30" y="75"/>
                  </a:cubicBezTo>
                  <a:cubicBezTo>
                    <a:pt x="30" y="75"/>
                    <a:pt x="30" y="77"/>
                    <a:pt x="31" y="76"/>
                  </a:cubicBezTo>
                  <a:cubicBezTo>
                    <a:pt x="32" y="76"/>
                    <a:pt x="33" y="75"/>
                    <a:pt x="34" y="75"/>
                  </a:cubicBezTo>
                  <a:cubicBezTo>
                    <a:pt x="33" y="75"/>
                    <a:pt x="33" y="76"/>
                    <a:pt x="32" y="76"/>
                  </a:cubicBezTo>
                  <a:cubicBezTo>
                    <a:pt x="31" y="77"/>
                    <a:pt x="29" y="78"/>
                    <a:pt x="27" y="78"/>
                  </a:cubicBezTo>
                  <a:cubicBezTo>
                    <a:pt x="27" y="77"/>
                    <a:pt x="28" y="76"/>
                    <a:pt x="29" y="75"/>
                  </a:cubicBezTo>
                  <a:cubicBezTo>
                    <a:pt x="32" y="72"/>
                    <a:pt x="35" y="69"/>
                    <a:pt x="38" y="65"/>
                  </a:cubicBezTo>
                  <a:close/>
                  <a:moveTo>
                    <a:pt x="34" y="77"/>
                  </a:moveTo>
                  <a:cubicBezTo>
                    <a:pt x="35" y="77"/>
                    <a:pt x="36" y="76"/>
                    <a:pt x="37" y="75"/>
                  </a:cubicBezTo>
                  <a:cubicBezTo>
                    <a:pt x="35" y="78"/>
                    <a:pt x="32" y="81"/>
                    <a:pt x="30" y="83"/>
                  </a:cubicBezTo>
                  <a:cubicBezTo>
                    <a:pt x="30" y="83"/>
                    <a:pt x="30" y="83"/>
                    <a:pt x="30" y="83"/>
                  </a:cubicBezTo>
                  <a:cubicBezTo>
                    <a:pt x="31" y="81"/>
                    <a:pt x="32" y="79"/>
                    <a:pt x="34" y="77"/>
                  </a:cubicBezTo>
                  <a:close/>
                  <a:moveTo>
                    <a:pt x="30" y="93"/>
                  </a:moveTo>
                  <a:cubicBezTo>
                    <a:pt x="30" y="93"/>
                    <a:pt x="30" y="93"/>
                    <a:pt x="30" y="94"/>
                  </a:cubicBezTo>
                  <a:cubicBezTo>
                    <a:pt x="30" y="94"/>
                    <a:pt x="30" y="94"/>
                    <a:pt x="30" y="94"/>
                  </a:cubicBezTo>
                  <a:cubicBezTo>
                    <a:pt x="30" y="94"/>
                    <a:pt x="30" y="93"/>
                    <a:pt x="29" y="93"/>
                  </a:cubicBezTo>
                  <a:cubicBezTo>
                    <a:pt x="29" y="93"/>
                    <a:pt x="30" y="93"/>
                    <a:pt x="30" y="93"/>
                  </a:cubicBezTo>
                  <a:close/>
                  <a:moveTo>
                    <a:pt x="32" y="123"/>
                  </a:moveTo>
                  <a:cubicBezTo>
                    <a:pt x="32" y="124"/>
                    <a:pt x="32" y="124"/>
                    <a:pt x="32" y="125"/>
                  </a:cubicBezTo>
                  <a:cubicBezTo>
                    <a:pt x="32" y="125"/>
                    <a:pt x="32" y="125"/>
                    <a:pt x="32" y="126"/>
                  </a:cubicBezTo>
                  <a:cubicBezTo>
                    <a:pt x="31" y="124"/>
                    <a:pt x="31" y="124"/>
                    <a:pt x="31" y="124"/>
                  </a:cubicBezTo>
                  <a:cubicBezTo>
                    <a:pt x="32" y="124"/>
                    <a:pt x="32" y="124"/>
                    <a:pt x="32" y="123"/>
                  </a:cubicBezTo>
                  <a:close/>
                  <a:moveTo>
                    <a:pt x="32" y="120"/>
                  </a:moveTo>
                  <a:cubicBezTo>
                    <a:pt x="32" y="119"/>
                    <a:pt x="33" y="117"/>
                    <a:pt x="33" y="115"/>
                  </a:cubicBezTo>
                  <a:cubicBezTo>
                    <a:pt x="33" y="116"/>
                    <a:pt x="34" y="118"/>
                    <a:pt x="34" y="119"/>
                  </a:cubicBezTo>
                  <a:cubicBezTo>
                    <a:pt x="34" y="120"/>
                    <a:pt x="34" y="120"/>
                    <a:pt x="34" y="121"/>
                  </a:cubicBezTo>
                  <a:cubicBezTo>
                    <a:pt x="33" y="122"/>
                    <a:pt x="33" y="122"/>
                    <a:pt x="33" y="123"/>
                  </a:cubicBezTo>
                  <a:cubicBezTo>
                    <a:pt x="33" y="122"/>
                    <a:pt x="32" y="121"/>
                    <a:pt x="32" y="120"/>
                  </a:cubicBezTo>
                  <a:close/>
                  <a:moveTo>
                    <a:pt x="33" y="131"/>
                  </a:moveTo>
                  <a:cubicBezTo>
                    <a:pt x="34" y="130"/>
                    <a:pt x="34" y="130"/>
                    <a:pt x="34" y="130"/>
                  </a:cubicBezTo>
                  <a:cubicBezTo>
                    <a:pt x="35" y="130"/>
                    <a:pt x="35" y="131"/>
                    <a:pt x="35" y="132"/>
                  </a:cubicBezTo>
                  <a:cubicBezTo>
                    <a:pt x="35" y="132"/>
                    <a:pt x="35" y="132"/>
                    <a:pt x="35" y="133"/>
                  </a:cubicBezTo>
                  <a:cubicBezTo>
                    <a:pt x="35" y="133"/>
                    <a:pt x="35" y="134"/>
                    <a:pt x="36" y="134"/>
                  </a:cubicBezTo>
                  <a:cubicBezTo>
                    <a:pt x="36" y="134"/>
                    <a:pt x="36" y="134"/>
                    <a:pt x="36" y="134"/>
                  </a:cubicBezTo>
                  <a:cubicBezTo>
                    <a:pt x="36" y="134"/>
                    <a:pt x="36" y="134"/>
                    <a:pt x="36" y="134"/>
                  </a:cubicBezTo>
                  <a:cubicBezTo>
                    <a:pt x="36" y="135"/>
                    <a:pt x="36" y="135"/>
                    <a:pt x="37" y="135"/>
                  </a:cubicBezTo>
                  <a:cubicBezTo>
                    <a:pt x="37" y="137"/>
                    <a:pt x="38" y="138"/>
                    <a:pt x="38" y="140"/>
                  </a:cubicBezTo>
                  <a:cubicBezTo>
                    <a:pt x="39" y="140"/>
                    <a:pt x="39" y="141"/>
                    <a:pt x="39" y="142"/>
                  </a:cubicBezTo>
                  <a:cubicBezTo>
                    <a:pt x="38" y="143"/>
                    <a:pt x="38" y="144"/>
                    <a:pt x="37" y="145"/>
                  </a:cubicBezTo>
                  <a:cubicBezTo>
                    <a:pt x="37" y="146"/>
                    <a:pt x="38" y="147"/>
                    <a:pt x="39" y="146"/>
                  </a:cubicBezTo>
                  <a:cubicBezTo>
                    <a:pt x="39" y="146"/>
                    <a:pt x="39" y="145"/>
                    <a:pt x="40" y="145"/>
                  </a:cubicBezTo>
                  <a:cubicBezTo>
                    <a:pt x="40" y="148"/>
                    <a:pt x="41" y="151"/>
                    <a:pt x="42" y="153"/>
                  </a:cubicBezTo>
                  <a:cubicBezTo>
                    <a:pt x="41" y="154"/>
                    <a:pt x="41" y="154"/>
                    <a:pt x="41" y="154"/>
                  </a:cubicBezTo>
                  <a:cubicBezTo>
                    <a:pt x="41" y="155"/>
                    <a:pt x="41" y="156"/>
                    <a:pt x="42" y="156"/>
                  </a:cubicBezTo>
                  <a:cubicBezTo>
                    <a:pt x="43" y="159"/>
                    <a:pt x="44" y="162"/>
                    <a:pt x="45" y="166"/>
                  </a:cubicBezTo>
                  <a:cubicBezTo>
                    <a:pt x="43" y="161"/>
                    <a:pt x="40" y="157"/>
                    <a:pt x="38" y="152"/>
                  </a:cubicBezTo>
                  <a:cubicBezTo>
                    <a:pt x="37" y="145"/>
                    <a:pt x="35" y="138"/>
                    <a:pt x="33" y="131"/>
                  </a:cubicBezTo>
                  <a:cubicBezTo>
                    <a:pt x="33" y="131"/>
                    <a:pt x="33" y="131"/>
                    <a:pt x="33" y="131"/>
                  </a:cubicBezTo>
                  <a:close/>
                  <a:moveTo>
                    <a:pt x="34" y="149"/>
                  </a:moveTo>
                  <a:cubicBezTo>
                    <a:pt x="35" y="152"/>
                    <a:pt x="36" y="155"/>
                    <a:pt x="37" y="157"/>
                  </a:cubicBezTo>
                  <a:cubicBezTo>
                    <a:pt x="37" y="158"/>
                    <a:pt x="37" y="158"/>
                    <a:pt x="37" y="158"/>
                  </a:cubicBezTo>
                  <a:cubicBezTo>
                    <a:pt x="37" y="159"/>
                    <a:pt x="38" y="161"/>
                    <a:pt x="38" y="163"/>
                  </a:cubicBezTo>
                  <a:cubicBezTo>
                    <a:pt x="37" y="161"/>
                    <a:pt x="36" y="160"/>
                    <a:pt x="36" y="159"/>
                  </a:cubicBezTo>
                  <a:cubicBezTo>
                    <a:pt x="35" y="156"/>
                    <a:pt x="35" y="152"/>
                    <a:pt x="34" y="149"/>
                  </a:cubicBezTo>
                  <a:cubicBezTo>
                    <a:pt x="34" y="149"/>
                    <a:pt x="34" y="149"/>
                    <a:pt x="34" y="149"/>
                  </a:cubicBezTo>
                  <a:close/>
                  <a:moveTo>
                    <a:pt x="38" y="166"/>
                  </a:moveTo>
                  <a:cubicBezTo>
                    <a:pt x="38" y="166"/>
                    <a:pt x="38" y="166"/>
                    <a:pt x="38" y="167"/>
                  </a:cubicBezTo>
                  <a:cubicBezTo>
                    <a:pt x="38" y="165"/>
                    <a:pt x="37" y="164"/>
                    <a:pt x="36" y="163"/>
                  </a:cubicBezTo>
                  <a:cubicBezTo>
                    <a:pt x="36" y="163"/>
                    <a:pt x="36" y="162"/>
                    <a:pt x="36" y="162"/>
                  </a:cubicBezTo>
                  <a:cubicBezTo>
                    <a:pt x="37" y="163"/>
                    <a:pt x="38" y="165"/>
                    <a:pt x="38" y="166"/>
                  </a:cubicBezTo>
                  <a:close/>
                  <a:moveTo>
                    <a:pt x="40" y="173"/>
                  </a:moveTo>
                  <a:cubicBezTo>
                    <a:pt x="40" y="175"/>
                    <a:pt x="40" y="176"/>
                    <a:pt x="40" y="178"/>
                  </a:cubicBezTo>
                  <a:cubicBezTo>
                    <a:pt x="39" y="175"/>
                    <a:pt x="38" y="173"/>
                    <a:pt x="38" y="170"/>
                  </a:cubicBezTo>
                  <a:cubicBezTo>
                    <a:pt x="38" y="171"/>
                    <a:pt x="39" y="172"/>
                    <a:pt x="40" y="173"/>
                  </a:cubicBezTo>
                  <a:close/>
                  <a:moveTo>
                    <a:pt x="42" y="197"/>
                  </a:moveTo>
                  <a:cubicBezTo>
                    <a:pt x="42" y="197"/>
                    <a:pt x="42" y="197"/>
                    <a:pt x="42" y="197"/>
                  </a:cubicBezTo>
                  <a:cubicBezTo>
                    <a:pt x="42" y="198"/>
                    <a:pt x="43" y="198"/>
                    <a:pt x="43" y="198"/>
                  </a:cubicBezTo>
                  <a:cubicBezTo>
                    <a:pt x="43" y="199"/>
                    <a:pt x="44" y="199"/>
                    <a:pt x="44" y="200"/>
                  </a:cubicBezTo>
                  <a:cubicBezTo>
                    <a:pt x="43" y="198"/>
                    <a:pt x="41" y="196"/>
                    <a:pt x="39" y="194"/>
                  </a:cubicBezTo>
                  <a:cubicBezTo>
                    <a:pt x="39" y="194"/>
                    <a:pt x="39" y="194"/>
                    <a:pt x="39" y="194"/>
                  </a:cubicBezTo>
                  <a:cubicBezTo>
                    <a:pt x="40" y="195"/>
                    <a:pt x="41" y="196"/>
                    <a:pt x="42" y="197"/>
                  </a:cubicBezTo>
                  <a:close/>
                  <a:moveTo>
                    <a:pt x="43" y="192"/>
                  </a:moveTo>
                  <a:cubicBezTo>
                    <a:pt x="43" y="191"/>
                    <a:pt x="42" y="190"/>
                    <a:pt x="42" y="189"/>
                  </a:cubicBezTo>
                  <a:cubicBezTo>
                    <a:pt x="43" y="191"/>
                    <a:pt x="45" y="194"/>
                    <a:pt x="47" y="196"/>
                  </a:cubicBezTo>
                  <a:cubicBezTo>
                    <a:pt x="46" y="196"/>
                    <a:pt x="45" y="195"/>
                    <a:pt x="45" y="195"/>
                  </a:cubicBezTo>
                  <a:cubicBezTo>
                    <a:pt x="44" y="194"/>
                    <a:pt x="43" y="193"/>
                    <a:pt x="43" y="192"/>
                  </a:cubicBezTo>
                  <a:close/>
                  <a:moveTo>
                    <a:pt x="48" y="198"/>
                  </a:moveTo>
                  <a:cubicBezTo>
                    <a:pt x="50" y="201"/>
                    <a:pt x="51" y="203"/>
                    <a:pt x="53" y="205"/>
                  </a:cubicBezTo>
                  <a:cubicBezTo>
                    <a:pt x="50" y="203"/>
                    <a:pt x="48" y="200"/>
                    <a:pt x="46" y="197"/>
                  </a:cubicBezTo>
                  <a:cubicBezTo>
                    <a:pt x="47" y="197"/>
                    <a:pt x="47" y="198"/>
                    <a:pt x="48" y="198"/>
                  </a:cubicBezTo>
                  <a:close/>
                  <a:moveTo>
                    <a:pt x="49" y="188"/>
                  </a:moveTo>
                  <a:cubicBezTo>
                    <a:pt x="51" y="190"/>
                    <a:pt x="52" y="192"/>
                    <a:pt x="53" y="194"/>
                  </a:cubicBezTo>
                  <a:cubicBezTo>
                    <a:pt x="54" y="197"/>
                    <a:pt x="55" y="201"/>
                    <a:pt x="56" y="204"/>
                  </a:cubicBezTo>
                  <a:cubicBezTo>
                    <a:pt x="55" y="203"/>
                    <a:pt x="55" y="203"/>
                    <a:pt x="54" y="202"/>
                  </a:cubicBezTo>
                  <a:cubicBezTo>
                    <a:pt x="52" y="197"/>
                    <a:pt x="51" y="193"/>
                    <a:pt x="49" y="188"/>
                  </a:cubicBezTo>
                  <a:close/>
                  <a:moveTo>
                    <a:pt x="61" y="205"/>
                  </a:moveTo>
                  <a:cubicBezTo>
                    <a:pt x="62" y="205"/>
                    <a:pt x="62" y="205"/>
                    <a:pt x="62" y="205"/>
                  </a:cubicBezTo>
                  <a:cubicBezTo>
                    <a:pt x="63" y="207"/>
                    <a:pt x="64" y="208"/>
                    <a:pt x="65" y="210"/>
                  </a:cubicBezTo>
                  <a:cubicBezTo>
                    <a:pt x="65" y="210"/>
                    <a:pt x="64" y="210"/>
                    <a:pt x="63" y="209"/>
                  </a:cubicBezTo>
                  <a:cubicBezTo>
                    <a:pt x="63" y="208"/>
                    <a:pt x="62" y="206"/>
                    <a:pt x="61" y="205"/>
                  </a:cubicBezTo>
                  <a:close/>
                  <a:moveTo>
                    <a:pt x="65" y="202"/>
                  </a:moveTo>
                  <a:cubicBezTo>
                    <a:pt x="65" y="202"/>
                    <a:pt x="65" y="202"/>
                    <a:pt x="65" y="201"/>
                  </a:cubicBezTo>
                  <a:cubicBezTo>
                    <a:pt x="65" y="201"/>
                    <a:pt x="66" y="200"/>
                    <a:pt x="66" y="200"/>
                  </a:cubicBezTo>
                  <a:cubicBezTo>
                    <a:pt x="66" y="200"/>
                    <a:pt x="67" y="201"/>
                    <a:pt x="67" y="201"/>
                  </a:cubicBezTo>
                  <a:cubicBezTo>
                    <a:pt x="67" y="201"/>
                    <a:pt x="66" y="202"/>
                    <a:pt x="65" y="202"/>
                  </a:cubicBezTo>
                  <a:close/>
                  <a:moveTo>
                    <a:pt x="70" y="206"/>
                  </a:moveTo>
                  <a:cubicBezTo>
                    <a:pt x="69" y="205"/>
                    <a:pt x="68" y="204"/>
                    <a:pt x="67" y="204"/>
                  </a:cubicBezTo>
                  <a:cubicBezTo>
                    <a:pt x="67" y="204"/>
                    <a:pt x="67" y="203"/>
                    <a:pt x="67" y="203"/>
                  </a:cubicBezTo>
                  <a:cubicBezTo>
                    <a:pt x="67" y="203"/>
                    <a:pt x="68" y="203"/>
                    <a:pt x="69" y="202"/>
                  </a:cubicBezTo>
                  <a:cubicBezTo>
                    <a:pt x="69" y="203"/>
                    <a:pt x="70" y="204"/>
                    <a:pt x="71" y="205"/>
                  </a:cubicBezTo>
                  <a:cubicBezTo>
                    <a:pt x="71" y="205"/>
                    <a:pt x="72" y="205"/>
                    <a:pt x="72" y="204"/>
                  </a:cubicBezTo>
                  <a:cubicBezTo>
                    <a:pt x="72" y="204"/>
                    <a:pt x="72" y="204"/>
                    <a:pt x="73" y="203"/>
                  </a:cubicBezTo>
                  <a:cubicBezTo>
                    <a:pt x="73" y="204"/>
                    <a:pt x="74" y="205"/>
                    <a:pt x="75" y="205"/>
                  </a:cubicBezTo>
                  <a:cubicBezTo>
                    <a:pt x="75" y="206"/>
                    <a:pt x="74" y="206"/>
                    <a:pt x="74" y="206"/>
                  </a:cubicBezTo>
                  <a:cubicBezTo>
                    <a:pt x="73" y="206"/>
                    <a:pt x="72" y="205"/>
                    <a:pt x="71" y="205"/>
                  </a:cubicBezTo>
                  <a:cubicBezTo>
                    <a:pt x="71" y="204"/>
                    <a:pt x="70" y="205"/>
                    <a:pt x="70" y="206"/>
                  </a:cubicBezTo>
                  <a:close/>
                  <a:moveTo>
                    <a:pt x="71" y="193"/>
                  </a:moveTo>
                  <a:cubicBezTo>
                    <a:pt x="72" y="192"/>
                    <a:pt x="73" y="191"/>
                    <a:pt x="73" y="190"/>
                  </a:cubicBezTo>
                  <a:cubicBezTo>
                    <a:pt x="73" y="191"/>
                    <a:pt x="73" y="192"/>
                    <a:pt x="73" y="194"/>
                  </a:cubicBezTo>
                  <a:cubicBezTo>
                    <a:pt x="72" y="193"/>
                    <a:pt x="72" y="193"/>
                    <a:pt x="71" y="193"/>
                  </a:cubicBezTo>
                  <a:close/>
                  <a:moveTo>
                    <a:pt x="73" y="159"/>
                  </a:moveTo>
                  <a:cubicBezTo>
                    <a:pt x="74" y="159"/>
                    <a:pt x="74" y="158"/>
                    <a:pt x="75" y="158"/>
                  </a:cubicBezTo>
                  <a:cubicBezTo>
                    <a:pt x="75" y="159"/>
                    <a:pt x="76" y="161"/>
                    <a:pt x="76" y="163"/>
                  </a:cubicBezTo>
                  <a:cubicBezTo>
                    <a:pt x="75" y="163"/>
                    <a:pt x="75" y="163"/>
                    <a:pt x="74" y="164"/>
                  </a:cubicBezTo>
                  <a:cubicBezTo>
                    <a:pt x="74" y="162"/>
                    <a:pt x="74" y="161"/>
                    <a:pt x="73" y="159"/>
                  </a:cubicBezTo>
                  <a:close/>
                  <a:moveTo>
                    <a:pt x="75" y="191"/>
                  </a:moveTo>
                  <a:cubicBezTo>
                    <a:pt x="75" y="191"/>
                    <a:pt x="75" y="191"/>
                    <a:pt x="76" y="192"/>
                  </a:cubicBezTo>
                  <a:cubicBezTo>
                    <a:pt x="75" y="192"/>
                    <a:pt x="75" y="192"/>
                    <a:pt x="75" y="193"/>
                  </a:cubicBezTo>
                  <a:cubicBezTo>
                    <a:pt x="75" y="192"/>
                    <a:pt x="75" y="192"/>
                    <a:pt x="75" y="191"/>
                  </a:cubicBezTo>
                  <a:close/>
                  <a:moveTo>
                    <a:pt x="75" y="188"/>
                  </a:moveTo>
                  <a:cubicBezTo>
                    <a:pt x="76" y="188"/>
                    <a:pt x="76" y="187"/>
                    <a:pt x="76" y="187"/>
                  </a:cubicBezTo>
                  <a:cubicBezTo>
                    <a:pt x="77" y="187"/>
                    <a:pt x="77" y="187"/>
                    <a:pt x="77" y="187"/>
                  </a:cubicBezTo>
                  <a:cubicBezTo>
                    <a:pt x="78" y="187"/>
                    <a:pt x="78" y="187"/>
                    <a:pt x="78" y="187"/>
                  </a:cubicBezTo>
                  <a:cubicBezTo>
                    <a:pt x="78" y="188"/>
                    <a:pt x="77" y="188"/>
                    <a:pt x="77" y="189"/>
                  </a:cubicBezTo>
                  <a:cubicBezTo>
                    <a:pt x="76" y="189"/>
                    <a:pt x="76" y="188"/>
                    <a:pt x="75" y="188"/>
                  </a:cubicBezTo>
                  <a:close/>
                  <a:moveTo>
                    <a:pt x="77" y="193"/>
                  </a:moveTo>
                  <a:cubicBezTo>
                    <a:pt x="78" y="193"/>
                    <a:pt x="78" y="194"/>
                    <a:pt x="79" y="194"/>
                  </a:cubicBezTo>
                  <a:cubicBezTo>
                    <a:pt x="79" y="194"/>
                    <a:pt x="78" y="195"/>
                    <a:pt x="78" y="195"/>
                  </a:cubicBezTo>
                  <a:cubicBezTo>
                    <a:pt x="78" y="195"/>
                    <a:pt x="77" y="195"/>
                    <a:pt x="77" y="196"/>
                  </a:cubicBezTo>
                  <a:cubicBezTo>
                    <a:pt x="76" y="195"/>
                    <a:pt x="76" y="195"/>
                    <a:pt x="76" y="195"/>
                  </a:cubicBezTo>
                  <a:cubicBezTo>
                    <a:pt x="76" y="194"/>
                    <a:pt x="77" y="193"/>
                    <a:pt x="77" y="193"/>
                  </a:cubicBezTo>
                  <a:close/>
                  <a:moveTo>
                    <a:pt x="79" y="180"/>
                  </a:moveTo>
                  <a:cubicBezTo>
                    <a:pt x="79" y="180"/>
                    <a:pt x="79" y="180"/>
                    <a:pt x="79" y="180"/>
                  </a:cubicBezTo>
                  <a:cubicBezTo>
                    <a:pt x="79" y="179"/>
                    <a:pt x="80" y="178"/>
                    <a:pt x="81" y="177"/>
                  </a:cubicBezTo>
                  <a:cubicBezTo>
                    <a:pt x="81" y="178"/>
                    <a:pt x="81" y="178"/>
                    <a:pt x="81" y="178"/>
                  </a:cubicBezTo>
                  <a:cubicBezTo>
                    <a:pt x="80" y="178"/>
                    <a:pt x="80" y="179"/>
                    <a:pt x="79" y="180"/>
                  </a:cubicBezTo>
                  <a:close/>
                  <a:moveTo>
                    <a:pt x="82" y="188"/>
                  </a:moveTo>
                  <a:cubicBezTo>
                    <a:pt x="82" y="189"/>
                    <a:pt x="82" y="189"/>
                    <a:pt x="83" y="189"/>
                  </a:cubicBezTo>
                  <a:cubicBezTo>
                    <a:pt x="82" y="189"/>
                    <a:pt x="81" y="190"/>
                    <a:pt x="80" y="190"/>
                  </a:cubicBezTo>
                  <a:cubicBezTo>
                    <a:pt x="81" y="189"/>
                    <a:pt x="81" y="189"/>
                    <a:pt x="82" y="188"/>
                  </a:cubicBezTo>
                  <a:close/>
                  <a:moveTo>
                    <a:pt x="83" y="191"/>
                  </a:moveTo>
                  <a:cubicBezTo>
                    <a:pt x="83" y="191"/>
                    <a:pt x="83" y="191"/>
                    <a:pt x="83" y="191"/>
                  </a:cubicBezTo>
                  <a:cubicBezTo>
                    <a:pt x="83" y="192"/>
                    <a:pt x="82" y="192"/>
                    <a:pt x="82" y="192"/>
                  </a:cubicBezTo>
                  <a:cubicBezTo>
                    <a:pt x="81" y="192"/>
                    <a:pt x="81" y="192"/>
                    <a:pt x="81" y="192"/>
                  </a:cubicBezTo>
                  <a:cubicBezTo>
                    <a:pt x="82" y="191"/>
                    <a:pt x="82" y="191"/>
                    <a:pt x="83" y="191"/>
                  </a:cubicBezTo>
                  <a:close/>
                  <a:moveTo>
                    <a:pt x="83" y="187"/>
                  </a:moveTo>
                  <a:cubicBezTo>
                    <a:pt x="83" y="187"/>
                    <a:pt x="83" y="187"/>
                    <a:pt x="83" y="187"/>
                  </a:cubicBezTo>
                  <a:cubicBezTo>
                    <a:pt x="84" y="188"/>
                    <a:pt x="84" y="188"/>
                    <a:pt x="85" y="188"/>
                  </a:cubicBezTo>
                  <a:cubicBezTo>
                    <a:pt x="85" y="188"/>
                    <a:pt x="85" y="189"/>
                    <a:pt x="85" y="189"/>
                  </a:cubicBezTo>
                  <a:cubicBezTo>
                    <a:pt x="85" y="189"/>
                    <a:pt x="85" y="189"/>
                    <a:pt x="85" y="189"/>
                  </a:cubicBezTo>
                  <a:cubicBezTo>
                    <a:pt x="84" y="188"/>
                    <a:pt x="83" y="188"/>
                    <a:pt x="83" y="187"/>
                  </a:cubicBezTo>
                  <a:close/>
                  <a:moveTo>
                    <a:pt x="84" y="198"/>
                  </a:moveTo>
                  <a:cubicBezTo>
                    <a:pt x="85" y="198"/>
                    <a:pt x="85" y="199"/>
                    <a:pt x="85" y="199"/>
                  </a:cubicBezTo>
                  <a:cubicBezTo>
                    <a:pt x="85" y="199"/>
                    <a:pt x="85" y="200"/>
                    <a:pt x="85" y="200"/>
                  </a:cubicBezTo>
                  <a:cubicBezTo>
                    <a:pt x="84" y="200"/>
                    <a:pt x="84" y="200"/>
                    <a:pt x="83" y="199"/>
                  </a:cubicBezTo>
                  <a:cubicBezTo>
                    <a:pt x="84" y="199"/>
                    <a:pt x="84" y="199"/>
                    <a:pt x="84" y="198"/>
                  </a:cubicBezTo>
                  <a:close/>
                  <a:moveTo>
                    <a:pt x="85" y="194"/>
                  </a:moveTo>
                  <a:cubicBezTo>
                    <a:pt x="86" y="194"/>
                    <a:pt x="87" y="193"/>
                    <a:pt x="88" y="193"/>
                  </a:cubicBezTo>
                  <a:cubicBezTo>
                    <a:pt x="87" y="194"/>
                    <a:pt x="86" y="194"/>
                    <a:pt x="86" y="195"/>
                  </a:cubicBezTo>
                  <a:cubicBezTo>
                    <a:pt x="85" y="195"/>
                    <a:pt x="85" y="195"/>
                    <a:pt x="85" y="194"/>
                  </a:cubicBezTo>
                  <a:close/>
                  <a:moveTo>
                    <a:pt x="86" y="205"/>
                  </a:moveTo>
                  <a:cubicBezTo>
                    <a:pt x="86" y="206"/>
                    <a:pt x="87" y="206"/>
                    <a:pt x="88" y="207"/>
                  </a:cubicBezTo>
                  <a:cubicBezTo>
                    <a:pt x="88" y="207"/>
                    <a:pt x="88" y="207"/>
                    <a:pt x="88" y="207"/>
                  </a:cubicBezTo>
                  <a:cubicBezTo>
                    <a:pt x="88" y="207"/>
                    <a:pt x="88" y="207"/>
                    <a:pt x="88" y="207"/>
                  </a:cubicBezTo>
                  <a:cubicBezTo>
                    <a:pt x="87" y="207"/>
                    <a:pt x="87" y="207"/>
                    <a:pt x="87" y="207"/>
                  </a:cubicBezTo>
                  <a:cubicBezTo>
                    <a:pt x="86" y="206"/>
                    <a:pt x="86" y="206"/>
                    <a:pt x="86" y="206"/>
                  </a:cubicBezTo>
                  <a:cubicBezTo>
                    <a:pt x="86" y="205"/>
                    <a:pt x="86" y="205"/>
                    <a:pt x="86" y="205"/>
                  </a:cubicBezTo>
                  <a:close/>
                  <a:moveTo>
                    <a:pt x="88" y="204"/>
                  </a:moveTo>
                  <a:cubicBezTo>
                    <a:pt x="88" y="204"/>
                    <a:pt x="88" y="204"/>
                    <a:pt x="88" y="204"/>
                  </a:cubicBezTo>
                  <a:cubicBezTo>
                    <a:pt x="89" y="204"/>
                    <a:pt x="89" y="204"/>
                    <a:pt x="90" y="205"/>
                  </a:cubicBezTo>
                  <a:cubicBezTo>
                    <a:pt x="90" y="205"/>
                    <a:pt x="89" y="205"/>
                    <a:pt x="89" y="205"/>
                  </a:cubicBezTo>
                  <a:cubicBezTo>
                    <a:pt x="89" y="205"/>
                    <a:pt x="88" y="205"/>
                    <a:pt x="88" y="204"/>
                  </a:cubicBezTo>
                  <a:close/>
                  <a:moveTo>
                    <a:pt x="90" y="186"/>
                  </a:moveTo>
                  <a:cubicBezTo>
                    <a:pt x="90" y="185"/>
                    <a:pt x="91" y="184"/>
                    <a:pt x="92" y="183"/>
                  </a:cubicBezTo>
                  <a:cubicBezTo>
                    <a:pt x="92" y="183"/>
                    <a:pt x="92" y="183"/>
                    <a:pt x="93" y="183"/>
                  </a:cubicBezTo>
                  <a:cubicBezTo>
                    <a:pt x="92" y="184"/>
                    <a:pt x="91" y="185"/>
                    <a:pt x="90" y="186"/>
                  </a:cubicBezTo>
                  <a:close/>
                  <a:moveTo>
                    <a:pt x="91" y="205"/>
                  </a:moveTo>
                  <a:cubicBezTo>
                    <a:pt x="92" y="206"/>
                    <a:pt x="92" y="206"/>
                    <a:pt x="93" y="206"/>
                  </a:cubicBezTo>
                  <a:cubicBezTo>
                    <a:pt x="93" y="207"/>
                    <a:pt x="92" y="207"/>
                    <a:pt x="92" y="207"/>
                  </a:cubicBezTo>
                  <a:cubicBezTo>
                    <a:pt x="91" y="207"/>
                    <a:pt x="91" y="207"/>
                    <a:pt x="90" y="206"/>
                  </a:cubicBezTo>
                  <a:cubicBezTo>
                    <a:pt x="91" y="206"/>
                    <a:pt x="91" y="206"/>
                    <a:pt x="91" y="205"/>
                  </a:cubicBezTo>
                  <a:close/>
                  <a:moveTo>
                    <a:pt x="93" y="186"/>
                  </a:moveTo>
                  <a:cubicBezTo>
                    <a:pt x="95" y="184"/>
                    <a:pt x="98" y="182"/>
                    <a:pt x="100" y="179"/>
                  </a:cubicBezTo>
                  <a:cubicBezTo>
                    <a:pt x="102" y="179"/>
                    <a:pt x="103" y="178"/>
                    <a:pt x="104" y="177"/>
                  </a:cubicBezTo>
                  <a:cubicBezTo>
                    <a:pt x="102" y="180"/>
                    <a:pt x="99" y="182"/>
                    <a:pt x="97" y="185"/>
                  </a:cubicBezTo>
                  <a:cubicBezTo>
                    <a:pt x="96" y="185"/>
                    <a:pt x="94" y="186"/>
                    <a:pt x="93" y="186"/>
                  </a:cubicBezTo>
                  <a:close/>
                  <a:moveTo>
                    <a:pt x="95" y="190"/>
                  </a:moveTo>
                  <a:cubicBezTo>
                    <a:pt x="95" y="190"/>
                    <a:pt x="95" y="191"/>
                    <a:pt x="96" y="191"/>
                  </a:cubicBezTo>
                  <a:cubicBezTo>
                    <a:pt x="95" y="191"/>
                    <a:pt x="95" y="192"/>
                    <a:pt x="94" y="192"/>
                  </a:cubicBezTo>
                  <a:cubicBezTo>
                    <a:pt x="94" y="192"/>
                    <a:pt x="94" y="192"/>
                    <a:pt x="93" y="192"/>
                  </a:cubicBezTo>
                  <a:cubicBezTo>
                    <a:pt x="94" y="191"/>
                    <a:pt x="94" y="191"/>
                    <a:pt x="95" y="190"/>
                  </a:cubicBezTo>
                  <a:close/>
                  <a:moveTo>
                    <a:pt x="96" y="208"/>
                  </a:moveTo>
                  <a:cubicBezTo>
                    <a:pt x="96" y="208"/>
                    <a:pt x="96" y="208"/>
                    <a:pt x="96" y="208"/>
                  </a:cubicBezTo>
                  <a:cubicBezTo>
                    <a:pt x="97" y="209"/>
                    <a:pt x="98" y="209"/>
                    <a:pt x="100" y="210"/>
                  </a:cubicBezTo>
                  <a:cubicBezTo>
                    <a:pt x="99" y="210"/>
                    <a:pt x="99" y="210"/>
                    <a:pt x="99" y="211"/>
                  </a:cubicBezTo>
                  <a:cubicBezTo>
                    <a:pt x="98" y="211"/>
                    <a:pt x="98" y="211"/>
                    <a:pt x="97" y="211"/>
                  </a:cubicBezTo>
                  <a:cubicBezTo>
                    <a:pt x="97" y="210"/>
                    <a:pt x="96" y="210"/>
                    <a:pt x="95" y="209"/>
                  </a:cubicBezTo>
                  <a:cubicBezTo>
                    <a:pt x="95" y="209"/>
                    <a:pt x="95" y="208"/>
                    <a:pt x="96" y="208"/>
                  </a:cubicBezTo>
                  <a:close/>
                  <a:moveTo>
                    <a:pt x="99" y="218"/>
                  </a:moveTo>
                  <a:cubicBezTo>
                    <a:pt x="99" y="218"/>
                    <a:pt x="100" y="219"/>
                    <a:pt x="101" y="219"/>
                  </a:cubicBezTo>
                  <a:cubicBezTo>
                    <a:pt x="100" y="219"/>
                    <a:pt x="100" y="219"/>
                    <a:pt x="100" y="219"/>
                  </a:cubicBezTo>
                  <a:cubicBezTo>
                    <a:pt x="99" y="219"/>
                    <a:pt x="99" y="219"/>
                    <a:pt x="99" y="219"/>
                  </a:cubicBezTo>
                  <a:cubicBezTo>
                    <a:pt x="99" y="218"/>
                    <a:pt x="99" y="218"/>
                    <a:pt x="99" y="218"/>
                  </a:cubicBezTo>
                  <a:close/>
                  <a:moveTo>
                    <a:pt x="101" y="224"/>
                  </a:moveTo>
                  <a:cubicBezTo>
                    <a:pt x="101" y="223"/>
                    <a:pt x="101" y="223"/>
                    <a:pt x="102" y="223"/>
                  </a:cubicBezTo>
                  <a:cubicBezTo>
                    <a:pt x="103" y="223"/>
                    <a:pt x="104" y="224"/>
                    <a:pt x="105" y="225"/>
                  </a:cubicBezTo>
                  <a:cubicBezTo>
                    <a:pt x="105" y="225"/>
                    <a:pt x="105" y="225"/>
                    <a:pt x="105" y="226"/>
                  </a:cubicBezTo>
                  <a:cubicBezTo>
                    <a:pt x="105" y="226"/>
                    <a:pt x="105" y="226"/>
                    <a:pt x="105" y="226"/>
                  </a:cubicBezTo>
                  <a:cubicBezTo>
                    <a:pt x="103" y="225"/>
                    <a:pt x="102" y="225"/>
                    <a:pt x="100" y="224"/>
                  </a:cubicBezTo>
                  <a:cubicBezTo>
                    <a:pt x="100" y="224"/>
                    <a:pt x="101" y="224"/>
                    <a:pt x="101" y="224"/>
                  </a:cubicBezTo>
                  <a:close/>
                  <a:moveTo>
                    <a:pt x="104" y="222"/>
                  </a:moveTo>
                  <a:cubicBezTo>
                    <a:pt x="104" y="222"/>
                    <a:pt x="104" y="222"/>
                    <a:pt x="104" y="222"/>
                  </a:cubicBezTo>
                  <a:cubicBezTo>
                    <a:pt x="104" y="222"/>
                    <a:pt x="104" y="221"/>
                    <a:pt x="104" y="221"/>
                  </a:cubicBezTo>
                  <a:cubicBezTo>
                    <a:pt x="105" y="222"/>
                    <a:pt x="106" y="222"/>
                    <a:pt x="106" y="222"/>
                  </a:cubicBezTo>
                  <a:cubicBezTo>
                    <a:pt x="106" y="222"/>
                    <a:pt x="106" y="223"/>
                    <a:pt x="106" y="223"/>
                  </a:cubicBezTo>
                  <a:cubicBezTo>
                    <a:pt x="106" y="222"/>
                    <a:pt x="105" y="222"/>
                    <a:pt x="104" y="222"/>
                  </a:cubicBezTo>
                  <a:close/>
                  <a:moveTo>
                    <a:pt x="108" y="226"/>
                  </a:moveTo>
                  <a:cubicBezTo>
                    <a:pt x="108" y="226"/>
                    <a:pt x="109" y="227"/>
                    <a:pt x="110" y="227"/>
                  </a:cubicBezTo>
                  <a:cubicBezTo>
                    <a:pt x="110" y="227"/>
                    <a:pt x="109" y="228"/>
                    <a:pt x="109" y="228"/>
                  </a:cubicBezTo>
                  <a:cubicBezTo>
                    <a:pt x="109" y="228"/>
                    <a:pt x="109" y="228"/>
                    <a:pt x="109" y="228"/>
                  </a:cubicBezTo>
                  <a:cubicBezTo>
                    <a:pt x="108" y="228"/>
                    <a:pt x="107" y="227"/>
                    <a:pt x="106" y="227"/>
                  </a:cubicBezTo>
                  <a:cubicBezTo>
                    <a:pt x="107" y="226"/>
                    <a:pt x="107" y="226"/>
                    <a:pt x="108" y="226"/>
                  </a:cubicBezTo>
                  <a:close/>
                  <a:moveTo>
                    <a:pt x="108" y="210"/>
                  </a:moveTo>
                  <a:cubicBezTo>
                    <a:pt x="109" y="210"/>
                    <a:pt x="110" y="209"/>
                    <a:pt x="111" y="208"/>
                  </a:cubicBezTo>
                  <a:cubicBezTo>
                    <a:pt x="112" y="208"/>
                    <a:pt x="112" y="209"/>
                    <a:pt x="112" y="209"/>
                  </a:cubicBezTo>
                  <a:cubicBezTo>
                    <a:pt x="111" y="210"/>
                    <a:pt x="110" y="210"/>
                    <a:pt x="110" y="211"/>
                  </a:cubicBezTo>
                  <a:cubicBezTo>
                    <a:pt x="109" y="211"/>
                    <a:pt x="109" y="211"/>
                    <a:pt x="108" y="210"/>
                  </a:cubicBezTo>
                  <a:close/>
                  <a:moveTo>
                    <a:pt x="112" y="213"/>
                  </a:moveTo>
                  <a:cubicBezTo>
                    <a:pt x="111" y="212"/>
                    <a:pt x="111" y="212"/>
                    <a:pt x="111" y="212"/>
                  </a:cubicBezTo>
                  <a:cubicBezTo>
                    <a:pt x="112" y="211"/>
                    <a:pt x="113" y="211"/>
                    <a:pt x="114" y="210"/>
                  </a:cubicBezTo>
                  <a:cubicBezTo>
                    <a:pt x="114" y="210"/>
                    <a:pt x="114" y="210"/>
                    <a:pt x="115" y="210"/>
                  </a:cubicBezTo>
                  <a:cubicBezTo>
                    <a:pt x="114" y="211"/>
                    <a:pt x="113" y="212"/>
                    <a:pt x="112" y="213"/>
                  </a:cubicBezTo>
                  <a:close/>
                  <a:moveTo>
                    <a:pt x="119" y="221"/>
                  </a:moveTo>
                  <a:cubicBezTo>
                    <a:pt x="120" y="221"/>
                    <a:pt x="120" y="221"/>
                    <a:pt x="120" y="221"/>
                  </a:cubicBezTo>
                  <a:cubicBezTo>
                    <a:pt x="120" y="221"/>
                    <a:pt x="119" y="222"/>
                    <a:pt x="119" y="222"/>
                  </a:cubicBezTo>
                  <a:cubicBezTo>
                    <a:pt x="119" y="222"/>
                    <a:pt x="119" y="222"/>
                    <a:pt x="119" y="222"/>
                  </a:cubicBezTo>
                  <a:cubicBezTo>
                    <a:pt x="119" y="222"/>
                    <a:pt x="119" y="221"/>
                    <a:pt x="119" y="221"/>
                  </a:cubicBezTo>
                  <a:cubicBezTo>
                    <a:pt x="119" y="221"/>
                    <a:pt x="119" y="221"/>
                    <a:pt x="119" y="221"/>
                  </a:cubicBezTo>
                  <a:close/>
                  <a:moveTo>
                    <a:pt x="120" y="211"/>
                  </a:moveTo>
                  <a:cubicBezTo>
                    <a:pt x="120" y="210"/>
                    <a:pt x="120" y="210"/>
                    <a:pt x="121" y="210"/>
                  </a:cubicBezTo>
                  <a:cubicBezTo>
                    <a:pt x="121" y="210"/>
                    <a:pt x="121" y="210"/>
                    <a:pt x="121" y="210"/>
                  </a:cubicBezTo>
                  <a:cubicBezTo>
                    <a:pt x="121" y="211"/>
                    <a:pt x="121" y="211"/>
                    <a:pt x="121" y="211"/>
                  </a:cubicBezTo>
                  <a:cubicBezTo>
                    <a:pt x="120" y="211"/>
                    <a:pt x="120" y="211"/>
                    <a:pt x="120" y="211"/>
                  </a:cubicBezTo>
                  <a:close/>
                  <a:moveTo>
                    <a:pt x="123" y="218"/>
                  </a:moveTo>
                  <a:cubicBezTo>
                    <a:pt x="123" y="218"/>
                    <a:pt x="123" y="219"/>
                    <a:pt x="124" y="219"/>
                  </a:cubicBezTo>
                  <a:cubicBezTo>
                    <a:pt x="123" y="219"/>
                    <a:pt x="122" y="220"/>
                    <a:pt x="121" y="220"/>
                  </a:cubicBezTo>
                  <a:cubicBezTo>
                    <a:pt x="121" y="220"/>
                    <a:pt x="121" y="220"/>
                    <a:pt x="121" y="220"/>
                  </a:cubicBezTo>
                  <a:cubicBezTo>
                    <a:pt x="122" y="219"/>
                    <a:pt x="122" y="219"/>
                    <a:pt x="123" y="218"/>
                  </a:cubicBezTo>
                  <a:close/>
                  <a:moveTo>
                    <a:pt x="123" y="222"/>
                  </a:moveTo>
                  <a:cubicBezTo>
                    <a:pt x="124" y="222"/>
                    <a:pt x="124" y="221"/>
                    <a:pt x="125" y="221"/>
                  </a:cubicBezTo>
                  <a:cubicBezTo>
                    <a:pt x="125" y="221"/>
                    <a:pt x="126" y="222"/>
                    <a:pt x="126" y="222"/>
                  </a:cubicBezTo>
                  <a:cubicBezTo>
                    <a:pt x="126" y="223"/>
                    <a:pt x="125" y="223"/>
                    <a:pt x="125" y="223"/>
                  </a:cubicBezTo>
                  <a:cubicBezTo>
                    <a:pt x="124" y="223"/>
                    <a:pt x="124" y="223"/>
                    <a:pt x="123" y="222"/>
                  </a:cubicBezTo>
                  <a:close/>
                  <a:moveTo>
                    <a:pt x="125" y="225"/>
                  </a:moveTo>
                  <a:cubicBezTo>
                    <a:pt x="126" y="225"/>
                    <a:pt x="126" y="225"/>
                    <a:pt x="127" y="224"/>
                  </a:cubicBezTo>
                  <a:cubicBezTo>
                    <a:pt x="127" y="224"/>
                    <a:pt x="127" y="225"/>
                    <a:pt x="128" y="225"/>
                  </a:cubicBezTo>
                  <a:cubicBezTo>
                    <a:pt x="127" y="226"/>
                    <a:pt x="126" y="226"/>
                    <a:pt x="125" y="227"/>
                  </a:cubicBezTo>
                  <a:cubicBezTo>
                    <a:pt x="125" y="227"/>
                    <a:pt x="125" y="227"/>
                    <a:pt x="124" y="226"/>
                  </a:cubicBezTo>
                  <a:cubicBezTo>
                    <a:pt x="124" y="226"/>
                    <a:pt x="125" y="226"/>
                    <a:pt x="125" y="225"/>
                  </a:cubicBezTo>
                  <a:close/>
                  <a:moveTo>
                    <a:pt x="127" y="221"/>
                  </a:moveTo>
                  <a:cubicBezTo>
                    <a:pt x="127" y="221"/>
                    <a:pt x="126" y="220"/>
                    <a:pt x="126" y="219"/>
                  </a:cubicBezTo>
                  <a:cubicBezTo>
                    <a:pt x="126" y="219"/>
                    <a:pt x="126" y="219"/>
                    <a:pt x="126" y="219"/>
                  </a:cubicBezTo>
                  <a:cubicBezTo>
                    <a:pt x="127" y="220"/>
                    <a:pt x="127" y="220"/>
                    <a:pt x="128" y="220"/>
                  </a:cubicBezTo>
                  <a:cubicBezTo>
                    <a:pt x="128" y="221"/>
                    <a:pt x="127" y="221"/>
                    <a:pt x="127" y="221"/>
                  </a:cubicBezTo>
                  <a:close/>
                  <a:moveTo>
                    <a:pt x="128" y="218"/>
                  </a:moveTo>
                  <a:cubicBezTo>
                    <a:pt x="128" y="217"/>
                    <a:pt x="129" y="216"/>
                    <a:pt x="130" y="216"/>
                  </a:cubicBezTo>
                  <a:cubicBezTo>
                    <a:pt x="130" y="216"/>
                    <a:pt x="130" y="216"/>
                    <a:pt x="130" y="216"/>
                  </a:cubicBezTo>
                  <a:cubicBezTo>
                    <a:pt x="130" y="216"/>
                    <a:pt x="130" y="217"/>
                    <a:pt x="129" y="217"/>
                  </a:cubicBezTo>
                  <a:cubicBezTo>
                    <a:pt x="129" y="218"/>
                    <a:pt x="129" y="219"/>
                    <a:pt x="130" y="219"/>
                  </a:cubicBezTo>
                  <a:cubicBezTo>
                    <a:pt x="130" y="219"/>
                    <a:pt x="129" y="219"/>
                    <a:pt x="129" y="219"/>
                  </a:cubicBezTo>
                  <a:cubicBezTo>
                    <a:pt x="129" y="219"/>
                    <a:pt x="128" y="218"/>
                    <a:pt x="128" y="218"/>
                  </a:cubicBezTo>
                  <a:close/>
                  <a:moveTo>
                    <a:pt x="130" y="222"/>
                  </a:moveTo>
                  <a:cubicBezTo>
                    <a:pt x="130" y="222"/>
                    <a:pt x="130" y="222"/>
                    <a:pt x="130" y="222"/>
                  </a:cubicBezTo>
                  <a:cubicBezTo>
                    <a:pt x="130" y="223"/>
                    <a:pt x="130" y="223"/>
                    <a:pt x="129" y="224"/>
                  </a:cubicBezTo>
                  <a:cubicBezTo>
                    <a:pt x="129" y="224"/>
                    <a:pt x="129" y="224"/>
                    <a:pt x="129" y="224"/>
                  </a:cubicBezTo>
                  <a:cubicBezTo>
                    <a:pt x="129" y="224"/>
                    <a:pt x="128" y="224"/>
                    <a:pt x="128" y="223"/>
                  </a:cubicBezTo>
                  <a:cubicBezTo>
                    <a:pt x="129" y="223"/>
                    <a:pt x="129" y="223"/>
                    <a:pt x="130" y="222"/>
                  </a:cubicBezTo>
                  <a:close/>
                  <a:moveTo>
                    <a:pt x="162" y="206"/>
                  </a:moveTo>
                  <a:cubicBezTo>
                    <a:pt x="163" y="205"/>
                    <a:pt x="164" y="204"/>
                    <a:pt x="165" y="203"/>
                  </a:cubicBezTo>
                  <a:cubicBezTo>
                    <a:pt x="167" y="201"/>
                    <a:pt x="169" y="200"/>
                    <a:pt x="172" y="198"/>
                  </a:cubicBezTo>
                  <a:cubicBezTo>
                    <a:pt x="172" y="198"/>
                    <a:pt x="171" y="198"/>
                    <a:pt x="171" y="198"/>
                  </a:cubicBezTo>
                  <a:cubicBezTo>
                    <a:pt x="170" y="199"/>
                    <a:pt x="169" y="200"/>
                    <a:pt x="168" y="202"/>
                  </a:cubicBezTo>
                  <a:cubicBezTo>
                    <a:pt x="166" y="203"/>
                    <a:pt x="164" y="205"/>
                    <a:pt x="162" y="206"/>
                  </a:cubicBezTo>
                  <a:close/>
                  <a:moveTo>
                    <a:pt x="167" y="210"/>
                  </a:moveTo>
                  <a:cubicBezTo>
                    <a:pt x="160" y="216"/>
                    <a:pt x="153" y="221"/>
                    <a:pt x="146" y="225"/>
                  </a:cubicBezTo>
                  <a:cubicBezTo>
                    <a:pt x="149" y="222"/>
                    <a:pt x="152" y="219"/>
                    <a:pt x="156" y="216"/>
                  </a:cubicBezTo>
                  <a:cubicBezTo>
                    <a:pt x="158" y="214"/>
                    <a:pt x="160" y="213"/>
                    <a:pt x="163" y="212"/>
                  </a:cubicBezTo>
                  <a:cubicBezTo>
                    <a:pt x="163" y="212"/>
                    <a:pt x="163" y="212"/>
                    <a:pt x="164" y="212"/>
                  </a:cubicBezTo>
                  <a:cubicBezTo>
                    <a:pt x="165" y="211"/>
                    <a:pt x="166" y="211"/>
                    <a:pt x="167" y="210"/>
                  </a:cubicBezTo>
                  <a:close/>
                  <a:moveTo>
                    <a:pt x="154" y="209"/>
                  </a:moveTo>
                  <a:cubicBezTo>
                    <a:pt x="155" y="208"/>
                    <a:pt x="156" y="208"/>
                    <a:pt x="157" y="207"/>
                  </a:cubicBezTo>
                  <a:cubicBezTo>
                    <a:pt x="161" y="203"/>
                    <a:pt x="166" y="199"/>
                    <a:pt x="171" y="195"/>
                  </a:cubicBezTo>
                  <a:cubicBezTo>
                    <a:pt x="168" y="197"/>
                    <a:pt x="166" y="200"/>
                    <a:pt x="163" y="202"/>
                  </a:cubicBezTo>
                  <a:cubicBezTo>
                    <a:pt x="160" y="204"/>
                    <a:pt x="157" y="207"/>
                    <a:pt x="154" y="209"/>
                  </a:cubicBezTo>
                  <a:close/>
                  <a:moveTo>
                    <a:pt x="158" y="208"/>
                  </a:moveTo>
                  <a:cubicBezTo>
                    <a:pt x="157" y="210"/>
                    <a:pt x="156" y="211"/>
                    <a:pt x="155" y="212"/>
                  </a:cubicBezTo>
                  <a:cubicBezTo>
                    <a:pt x="153" y="214"/>
                    <a:pt x="150" y="216"/>
                    <a:pt x="148" y="218"/>
                  </a:cubicBezTo>
                  <a:cubicBezTo>
                    <a:pt x="146" y="220"/>
                    <a:pt x="143" y="221"/>
                    <a:pt x="141" y="222"/>
                  </a:cubicBezTo>
                  <a:cubicBezTo>
                    <a:pt x="146" y="217"/>
                    <a:pt x="152" y="213"/>
                    <a:pt x="158" y="208"/>
                  </a:cubicBezTo>
                  <a:close/>
                  <a:moveTo>
                    <a:pt x="146" y="227"/>
                  </a:moveTo>
                  <a:cubicBezTo>
                    <a:pt x="146" y="227"/>
                    <a:pt x="146" y="227"/>
                    <a:pt x="146" y="227"/>
                  </a:cubicBezTo>
                  <a:cubicBezTo>
                    <a:pt x="147" y="227"/>
                    <a:pt x="148" y="227"/>
                    <a:pt x="148" y="228"/>
                  </a:cubicBezTo>
                  <a:cubicBezTo>
                    <a:pt x="148" y="228"/>
                    <a:pt x="150" y="228"/>
                    <a:pt x="150" y="228"/>
                  </a:cubicBezTo>
                  <a:cubicBezTo>
                    <a:pt x="150" y="228"/>
                    <a:pt x="150" y="228"/>
                    <a:pt x="150" y="228"/>
                  </a:cubicBezTo>
                  <a:cubicBezTo>
                    <a:pt x="149" y="228"/>
                    <a:pt x="147" y="228"/>
                    <a:pt x="146" y="228"/>
                  </a:cubicBezTo>
                  <a:cubicBezTo>
                    <a:pt x="146" y="227"/>
                    <a:pt x="146" y="227"/>
                    <a:pt x="146" y="227"/>
                  </a:cubicBezTo>
                  <a:close/>
                  <a:moveTo>
                    <a:pt x="151" y="231"/>
                  </a:moveTo>
                  <a:cubicBezTo>
                    <a:pt x="151" y="231"/>
                    <a:pt x="151" y="231"/>
                    <a:pt x="151" y="231"/>
                  </a:cubicBezTo>
                  <a:cubicBezTo>
                    <a:pt x="151" y="231"/>
                    <a:pt x="150" y="232"/>
                    <a:pt x="150" y="232"/>
                  </a:cubicBezTo>
                  <a:cubicBezTo>
                    <a:pt x="150" y="232"/>
                    <a:pt x="149" y="232"/>
                    <a:pt x="149" y="232"/>
                  </a:cubicBezTo>
                  <a:cubicBezTo>
                    <a:pt x="150" y="231"/>
                    <a:pt x="151" y="231"/>
                    <a:pt x="151" y="231"/>
                  </a:cubicBezTo>
                  <a:close/>
                  <a:moveTo>
                    <a:pt x="150" y="228"/>
                  </a:moveTo>
                  <a:cubicBezTo>
                    <a:pt x="149" y="227"/>
                    <a:pt x="148" y="227"/>
                    <a:pt x="147" y="227"/>
                  </a:cubicBezTo>
                  <a:cubicBezTo>
                    <a:pt x="157" y="222"/>
                    <a:pt x="165" y="214"/>
                    <a:pt x="174" y="206"/>
                  </a:cubicBezTo>
                  <a:cubicBezTo>
                    <a:pt x="174" y="207"/>
                    <a:pt x="174" y="207"/>
                    <a:pt x="175" y="207"/>
                  </a:cubicBezTo>
                  <a:cubicBezTo>
                    <a:pt x="174" y="208"/>
                    <a:pt x="173" y="208"/>
                    <a:pt x="173" y="209"/>
                  </a:cubicBezTo>
                  <a:cubicBezTo>
                    <a:pt x="165" y="215"/>
                    <a:pt x="158" y="221"/>
                    <a:pt x="150" y="228"/>
                  </a:cubicBezTo>
                  <a:close/>
                  <a:moveTo>
                    <a:pt x="169" y="216"/>
                  </a:moveTo>
                  <a:cubicBezTo>
                    <a:pt x="169" y="216"/>
                    <a:pt x="169" y="216"/>
                    <a:pt x="169" y="216"/>
                  </a:cubicBezTo>
                  <a:cubicBezTo>
                    <a:pt x="168" y="216"/>
                    <a:pt x="169" y="217"/>
                    <a:pt x="170" y="217"/>
                  </a:cubicBezTo>
                  <a:cubicBezTo>
                    <a:pt x="171" y="216"/>
                    <a:pt x="172" y="216"/>
                    <a:pt x="174" y="215"/>
                  </a:cubicBezTo>
                  <a:cubicBezTo>
                    <a:pt x="168" y="220"/>
                    <a:pt x="162" y="225"/>
                    <a:pt x="155" y="229"/>
                  </a:cubicBezTo>
                  <a:cubicBezTo>
                    <a:pt x="160" y="224"/>
                    <a:pt x="164" y="220"/>
                    <a:pt x="169" y="216"/>
                  </a:cubicBezTo>
                  <a:close/>
                  <a:moveTo>
                    <a:pt x="183" y="211"/>
                  </a:moveTo>
                  <a:cubicBezTo>
                    <a:pt x="185" y="210"/>
                    <a:pt x="186" y="209"/>
                    <a:pt x="187" y="209"/>
                  </a:cubicBezTo>
                  <a:cubicBezTo>
                    <a:pt x="182" y="213"/>
                    <a:pt x="176" y="218"/>
                    <a:pt x="170" y="222"/>
                  </a:cubicBezTo>
                  <a:cubicBezTo>
                    <a:pt x="174" y="218"/>
                    <a:pt x="179" y="214"/>
                    <a:pt x="183" y="211"/>
                  </a:cubicBezTo>
                  <a:close/>
                  <a:moveTo>
                    <a:pt x="180" y="210"/>
                  </a:moveTo>
                  <a:cubicBezTo>
                    <a:pt x="179" y="210"/>
                    <a:pt x="179" y="211"/>
                    <a:pt x="178" y="212"/>
                  </a:cubicBezTo>
                  <a:cubicBezTo>
                    <a:pt x="176" y="213"/>
                    <a:pt x="173" y="214"/>
                    <a:pt x="171" y="215"/>
                  </a:cubicBezTo>
                  <a:cubicBezTo>
                    <a:pt x="172" y="214"/>
                    <a:pt x="172" y="213"/>
                    <a:pt x="173" y="212"/>
                  </a:cubicBezTo>
                  <a:cubicBezTo>
                    <a:pt x="178" y="208"/>
                    <a:pt x="183" y="204"/>
                    <a:pt x="188" y="200"/>
                  </a:cubicBezTo>
                  <a:cubicBezTo>
                    <a:pt x="186" y="203"/>
                    <a:pt x="183" y="206"/>
                    <a:pt x="180" y="210"/>
                  </a:cubicBezTo>
                  <a:close/>
                  <a:moveTo>
                    <a:pt x="183" y="199"/>
                  </a:moveTo>
                  <a:cubicBezTo>
                    <a:pt x="184" y="198"/>
                    <a:pt x="185" y="197"/>
                    <a:pt x="186" y="196"/>
                  </a:cubicBezTo>
                  <a:cubicBezTo>
                    <a:pt x="186" y="195"/>
                    <a:pt x="187" y="195"/>
                    <a:pt x="187" y="195"/>
                  </a:cubicBezTo>
                  <a:cubicBezTo>
                    <a:pt x="188" y="194"/>
                    <a:pt x="189" y="193"/>
                    <a:pt x="190" y="193"/>
                  </a:cubicBezTo>
                  <a:cubicBezTo>
                    <a:pt x="188" y="195"/>
                    <a:pt x="185" y="197"/>
                    <a:pt x="183" y="199"/>
                  </a:cubicBezTo>
                  <a:close/>
                  <a:moveTo>
                    <a:pt x="195" y="193"/>
                  </a:moveTo>
                  <a:cubicBezTo>
                    <a:pt x="194" y="194"/>
                    <a:pt x="193" y="195"/>
                    <a:pt x="192" y="195"/>
                  </a:cubicBezTo>
                  <a:cubicBezTo>
                    <a:pt x="191" y="196"/>
                    <a:pt x="190" y="197"/>
                    <a:pt x="189" y="197"/>
                  </a:cubicBezTo>
                  <a:cubicBezTo>
                    <a:pt x="191" y="196"/>
                    <a:pt x="193" y="194"/>
                    <a:pt x="195" y="193"/>
                  </a:cubicBezTo>
                  <a:close/>
                  <a:moveTo>
                    <a:pt x="197" y="198"/>
                  </a:moveTo>
                  <a:cubicBezTo>
                    <a:pt x="196" y="199"/>
                    <a:pt x="196" y="199"/>
                    <a:pt x="195" y="200"/>
                  </a:cubicBezTo>
                  <a:cubicBezTo>
                    <a:pt x="195" y="200"/>
                    <a:pt x="194" y="201"/>
                    <a:pt x="194" y="201"/>
                  </a:cubicBezTo>
                  <a:cubicBezTo>
                    <a:pt x="195" y="200"/>
                    <a:pt x="196" y="199"/>
                    <a:pt x="197" y="198"/>
                  </a:cubicBezTo>
                  <a:close/>
                  <a:moveTo>
                    <a:pt x="196" y="192"/>
                  </a:moveTo>
                  <a:cubicBezTo>
                    <a:pt x="196" y="191"/>
                    <a:pt x="195" y="191"/>
                    <a:pt x="194" y="191"/>
                  </a:cubicBezTo>
                  <a:cubicBezTo>
                    <a:pt x="194" y="191"/>
                    <a:pt x="194" y="192"/>
                    <a:pt x="193" y="192"/>
                  </a:cubicBezTo>
                  <a:cubicBezTo>
                    <a:pt x="196" y="189"/>
                    <a:pt x="199" y="187"/>
                    <a:pt x="202" y="184"/>
                  </a:cubicBezTo>
                  <a:cubicBezTo>
                    <a:pt x="200" y="187"/>
                    <a:pt x="198" y="189"/>
                    <a:pt x="196" y="192"/>
                  </a:cubicBezTo>
                  <a:close/>
                  <a:moveTo>
                    <a:pt x="204" y="185"/>
                  </a:moveTo>
                  <a:cubicBezTo>
                    <a:pt x="204" y="185"/>
                    <a:pt x="204" y="185"/>
                    <a:pt x="205" y="185"/>
                  </a:cubicBezTo>
                  <a:cubicBezTo>
                    <a:pt x="203" y="187"/>
                    <a:pt x="201" y="189"/>
                    <a:pt x="199" y="190"/>
                  </a:cubicBezTo>
                  <a:cubicBezTo>
                    <a:pt x="201" y="188"/>
                    <a:pt x="202" y="187"/>
                    <a:pt x="204" y="185"/>
                  </a:cubicBezTo>
                  <a:close/>
                  <a:moveTo>
                    <a:pt x="200" y="181"/>
                  </a:moveTo>
                  <a:cubicBezTo>
                    <a:pt x="201" y="180"/>
                    <a:pt x="202" y="178"/>
                    <a:pt x="202" y="177"/>
                  </a:cubicBezTo>
                  <a:cubicBezTo>
                    <a:pt x="203" y="175"/>
                    <a:pt x="204" y="174"/>
                    <a:pt x="206" y="172"/>
                  </a:cubicBezTo>
                  <a:cubicBezTo>
                    <a:pt x="207" y="171"/>
                    <a:pt x="209" y="169"/>
                    <a:pt x="210" y="168"/>
                  </a:cubicBezTo>
                  <a:cubicBezTo>
                    <a:pt x="209" y="170"/>
                    <a:pt x="208" y="173"/>
                    <a:pt x="207" y="175"/>
                  </a:cubicBezTo>
                  <a:cubicBezTo>
                    <a:pt x="205" y="177"/>
                    <a:pt x="203" y="179"/>
                    <a:pt x="200" y="181"/>
                  </a:cubicBezTo>
                  <a:close/>
                  <a:moveTo>
                    <a:pt x="207" y="181"/>
                  </a:moveTo>
                  <a:cubicBezTo>
                    <a:pt x="212" y="175"/>
                    <a:pt x="217" y="169"/>
                    <a:pt x="221" y="163"/>
                  </a:cubicBezTo>
                  <a:cubicBezTo>
                    <a:pt x="221" y="164"/>
                    <a:pt x="221" y="164"/>
                    <a:pt x="221" y="165"/>
                  </a:cubicBezTo>
                  <a:cubicBezTo>
                    <a:pt x="217" y="170"/>
                    <a:pt x="213" y="174"/>
                    <a:pt x="210" y="179"/>
                  </a:cubicBezTo>
                  <a:cubicBezTo>
                    <a:pt x="209" y="180"/>
                    <a:pt x="208" y="181"/>
                    <a:pt x="207" y="183"/>
                  </a:cubicBezTo>
                  <a:cubicBezTo>
                    <a:pt x="206" y="183"/>
                    <a:pt x="206" y="183"/>
                    <a:pt x="206" y="184"/>
                  </a:cubicBezTo>
                  <a:cubicBezTo>
                    <a:pt x="206" y="183"/>
                    <a:pt x="207" y="182"/>
                    <a:pt x="207" y="181"/>
                  </a:cubicBezTo>
                  <a:close/>
                  <a:moveTo>
                    <a:pt x="218" y="155"/>
                  </a:moveTo>
                  <a:cubicBezTo>
                    <a:pt x="219" y="153"/>
                    <a:pt x="219" y="151"/>
                    <a:pt x="220" y="149"/>
                  </a:cubicBezTo>
                  <a:cubicBezTo>
                    <a:pt x="221" y="147"/>
                    <a:pt x="222" y="144"/>
                    <a:pt x="222" y="141"/>
                  </a:cubicBezTo>
                  <a:cubicBezTo>
                    <a:pt x="222" y="141"/>
                    <a:pt x="223" y="141"/>
                    <a:pt x="223" y="141"/>
                  </a:cubicBezTo>
                  <a:cubicBezTo>
                    <a:pt x="222" y="145"/>
                    <a:pt x="222" y="149"/>
                    <a:pt x="222" y="154"/>
                  </a:cubicBezTo>
                  <a:cubicBezTo>
                    <a:pt x="220" y="154"/>
                    <a:pt x="219" y="154"/>
                    <a:pt x="218" y="155"/>
                  </a:cubicBezTo>
                  <a:close/>
                  <a:moveTo>
                    <a:pt x="217" y="149"/>
                  </a:moveTo>
                  <a:cubicBezTo>
                    <a:pt x="217" y="144"/>
                    <a:pt x="218" y="139"/>
                    <a:pt x="218" y="135"/>
                  </a:cubicBezTo>
                  <a:cubicBezTo>
                    <a:pt x="220" y="132"/>
                    <a:pt x="221" y="129"/>
                    <a:pt x="223" y="126"/>
                  </a:cubicBezTo>
                  <a:cubicBezTo>
                    <a:pt x="222" y="134"/>
                    <a:pt x="219" y="142"/>
                    <a:pt x="217" y="149"/>
                  </a:cubicBezTo>
                  <a:close/>
                  <a:moveTo>
                    <a:pt x="223" y="98"/>
                  </a:moveTo>
                  <a:cubicBezTo>
                    <a:pt x="222" y="97"/>
                    <a:pt x="222" y="96"/>
                    <a:pt x="222" y="95"/>
                  </a:cubicBezTo>
                  <a:cubicBezTo>
                    <a:pt x="222" y="95"/>
                    <a:pt x="222" y="95"/>
                    <a:pt x="222" y="94"/>
                  </a:cubicBezTo>
                  <a:cubicBezTo>
                    <a:pt x="223" y="96"/>
                    <a:pt x="223" y="97"/>
                    <a:pt x="224" y="98"/>
                  </a:cubicBezTo>
                  <a:cubicBezTo>
                    <a:pt x="223" y="98"/>
                    <a:pt x="223" y="98"/>
                    <a:pt x="223" y="98"/>
                  </a:cubicBezTo>
                  <a:close/>
                  <a:moveTo>
                    <a:pt x="221" y="87"/>
                  </a:moveTo>
                  <a:cubicBezTo>
                    <a:pt x="222" y="87"/>
                    <a:pt x="222" y="87"/>
                    <a:pt x="222" y="87"/>
                  </a:cubicBezTo>
                  <a:cubicBezTo>
                    <a:pt x="223" y="88"/>
                    <a:pt x="223" y="90"/>
                    <a:pt x="223" y="91"/>
                  </a:cubicBezTo>
                  <a:cubicBezTo>
                    <a:pt x="223" y="91"/>
                    <a:pt x="223" y="91"/>
                    <a:pt x="223" y="91"/>
                  </a:cubicBezTo>
                  <a:cubicBezTo>
                    <a:pt x="222" y="90"/>
                    <a:pt x="222" y="89"/>
                    <a:pt x="221" y="87"/>
                  </a:cubicBezTo>
                  <a:close/>
                  <a:moveTo>
                    <a:pt x="226" y="83"/>
                  </a:moveTo>
                  <a:cubicBezTo>
                    <a:pt x="225" y="83"/>
                    <a:pt x="224" y="84"/>
                    <a:pt x="223" y="84"/>
                  </a:cubicBezTo>
                  <a:cubicBezTo>
                    <a:pt x="222" y="82"/>
                    <a:pt x="222" y="80"/>
                    <a:pt x="221" y="77"/>
                  </a:cubicBezTo>
                  <a:cubicBezTo>
                    <a:pt x="222" y="78"/>
                    <a:pt x="222" y="78"/>
                    <a:pt x="223" y="79"/>
                  </a:cubicBezTo>
                  <a:cubicBezTo>
                    <a:pt x="223" y="79"/>
                    <a:pt x="224" y="79"/>
                    <a:pt x="224" y="78"/>
                  </a:cubicBezTo>
                  <a:cubicBezTo>
                    <a:pt x="225" y="79"/>
                    <a:pt x="225" y="80"/>
                    <a:pt x="226" y="81"/>
                  </a:cubicBezTo>
                  <a:cubicBezTo>
                    <a:pt x="226" y="82"/>
                    <a:pt x="226" y="82"/>
                    <a:pt x="226" y="83"/>
                  </a:cubicBezTo>
                  <a:cubicBezTo>
                    <a:pt x="226" y="83"/>
                    <a:pt x="226" y="83"/>
                    <a:pt x="226" y="83"/>
                  </a:cubicBezTo>
                  <a:close/>
                  <a:moveTo>
                    <a:pt x="224" y="75"/>
                  </a:moveTo>
                  <a:cubicBezTo>
                    <a:pt x="223" y="74"/>
                    <a:pt x="223" y="74"/>
                    <a:pt x="223" y="73"/>
                  </a:cubicBezTo>
                  <a:cubicBezTo>
                    <a:pt x="223" y="73"/>
                    <a:pt x="223" y="73"/>
                    <a:pt x="223" y="73"/>
                  </a:cubicBezTo>
                  <a:cubicBezTo>
                    <a:pt x="224" y="74"/>
                    <a:pt x="224" y="75"/>
                    <a:pt x="224" y="76"/>
                  </a:cubicBezTo>
                  <a:cubicBezTo>
                    <a:pt x="224" y="75"/>
                    <a:pt x="224" y="75"/>
                    <a:pt x="224" y="75"/>
                  </a:cubicBezTo>
                  <a:close/>
                  <a:moveTo>
                    <a:pt x="224" y="70"/>
                  </a:moveTo>
                  <a:cubicBezTo>
                    <a:pt x="223" y="69"/>
                    <a:pt x="222" y="67"/>
                    <a:pt x="221" y="65"/>
                  </a:cubicBezTo>
                  <a:cubicBezTo>
                    <a:pt x="222" y="67"/>
                    <a:pt x="223" y="68"/>
                    <a:pt x="224" y="69"/>
                  </a:cubicBezTo>
                  <a:cubicBezTo>
                    <a:pt x="224" y="69"/>
                    <a:pt x="223" y="69"/>
                    <a:pt x="224" y="70"/>
                  </a:cubicBezTo>
                  <a:cubicBezTo>
                    <a:pt x="224" y="70"/>
                    <a:pt x="224" y="70"/>
                    <a:pt x="224" y="70"/>
                  </a:cubicBezTo>
                  <a:close/>
                  <a:moveTo>
                    <a:pt x="222" y="76"/>
                  </a:moveTo>
                  <a:cubicBezTo>
                    <a:pt x="222" y="76"/>
                    <a:pt x="222" y="76"/>
                    <a:pt x="222" y="76"/>
                  </a:cubicBezTo>
                  <a:cubicBezTo>
                    <a:pt x="221" y="75"/>
                    <a:pt x="221" y="75"/>
                    <a:pt x="220" y="74"/>
                  </a:cubicBezTo>
                  <a:cubicBezTo>
                    <a:pt x="220" y="74"/>
                    <a:pt x="220" y="74"/>
                    <a:pt x="220" y="73"/>
                  </a:cubicBezTo>
                  <a:cubicBezTo>
                    <a:pt x="220" y="74"/>
                    <a:pt x="221" y="74"/>
                    <a:pt x="221" y="75"/>
                  </a:cubicBezTo>
                  <a:cubicBezTo>
                    <a:pt x="221" y="75"/>
                    <a:pt x="222" y="75"/>
                    <a:pt x="222" y="76"/>
                  </a:cubicBezTo>
                  <a:close/>
                  <a:moveTo>
                    <a:pt x="220" y="81"/>
                  </a:moveTo>
                  <a:cubicBezTo>
                    <a:pt x="219" y="80"/>
                    <a:pt x="219" y="78"/>
                    <a:pt x="218" y="77"/>
                  </a:cubicBezTo>
                  <a:cubicBezTo>
                    <a:pt x="217" y="75"/>
                    <a:pt x="217" y="74"/>
                    <a:pt x="216" y="73"/>
                  </a:cubicBezTo>
                  <a:cubicBezTo>
                    <a:pt x="217" y="73"/>
                    <a:pt x="218" y="74"/>
                    <a:pt x="219" y="75"/>
                  </a:cubicBezTo>
                  <a:cubicBezTo>
                    <a:pt x="219" y="77"/>
                    <a:pt x="220" y="79"/>
                    <a:pt x="220" y="81"/>
                  </a:cubicBezTo>
                  <a:close/>
                  <a:moveTo>
                    <a:pt x="218" y="67"/>
                  </a:moveTo>
                  <a:cubicBezTo>
                    <a:pt x="217" y="65"/>
                    <a:pt x="216" y="63"/>
                    <a:pt x="215" y="61"/>
                  </a:cubicBezTo>
                  <a:cubicBezTo>
                    <a:pt x="217" y="63"/>
                    <a:pt x="218" y="65"/>
                    <a:pt x="219" y="68"/>
                  </a:cubicBezTo>
                  <a:cubicBezTo>
                    <a:pt x="219" y="67"/>
                    <a:pt x="219" y="67"/>
                    <a:pt x="218" y="67"/>
                  </a:cubicBezTo>
                  <a:close/>
                  <a:moveTo>
                    <a:pt x="216" y="64"/>
                  </a:moveTo>
                  <a:cubicBezTo>
                    <a:pt x="214" y="62"/>
                    <a:pt x="212" y="59"/>
                    <a:pt x="210" y="56"/>
                  </a:cubicBezTo>
                  <a:cubicBezTo>
                    <a:pt x="209" y="54"/>
                    <a:pt x="207" y="53"/>
                    <a:pt x="206" y="51"/>
                  </a:cubicBezTo>
                  <a:cubicBezTo>
                    <a:pt x="208" y="53"/>
                    <a:pt x="211" y="55"/>
                    <a:pt x="213" y="58"/>
                  </a:cubicBezTo>
                  <a:cubicBezTo>
                    <a:pt x="213" y="58"/>
                    <a:pt x="213" y="58"/>
                    <a:pt x="213" y="58"/>
                  </a:cubicBezTo>
                  <a:cubicBezTo>
                    <a:pt x="214" y="60"/>
                    <a:pt x="215" y="62"/>
                    <a:pt x="216" y="64"/>
                  </a:cubicBezTo>
                  <a:close/>
                  <a:moveTo>
                    <a:pt x="201" y="44"/>
                  </a:moveTo>
                  <a:cubicBezTo>
                    <a:pt x="200" y="44"/>
                    <a:pt x="200" y="43"/>
                    <a:pt x="199" y="43"/>
                  </a:cubicBezTo>
                  <a:cubicBezTo>
                    <a:pt x="202" y="45"/>
                    <a:pt x="205" y="47"/>
                    <a:pt x="208" y="50"/>
                  </a:cubicBezTo>
                  <a:cubicBezTo>
                    <a:pt x="205" y="48"/>
                    <a:pt x="203" y="46"/>
                    <a:pt x="201" y="44"/>
                  </a:cubicBezTo>
                  <a:close/>
                  <a:moveTo>
                    <a:pt x="201" y="46"/>
                  </a:moveTo>
                  <a:cubicBezTo>
                    <a:pt x="204" y="50"/>
                    <a:pt x="207" y="55"/>
                    <a:pt x="209" y="58"/>
                  </a:cubicBezTo>
                  <a:cubicBezTo>
                    <a:pt x="209" y="58"/>
                    <a:pt x="209" y="58"/>
                    <a:pt x="209" y="58"/>
                  </a:cubicBezTo>
                  <a:cubicBezTo>
                    <a:pt x="205" y="53"/>
                    <a:pt x="201" y="48"/>
                    <a:pt x="197" y="44"/>
                  </a:cubicBezTo>
                  <a:cubicBezTo>
                    <a:pt x="198" y="45"/>
                    <a:pt x="200" y="45"/>
                    <a:pt x="201" y="46"/>
                  </a:cubicBezTo>
                  <a:close/>
                  <a:moveTo>
                    <a:pt x="189" y="41"/>
                  </a:moveTo>
                  <a:cubicBezTo>
                    <a:pt x="189" y="41"/>
                    <a:pt x="189" y="41"/>
                    <a:pt x="188" y="41"/>
                  </a:cubicBezTo>
                  <a:cubicBezTo>
                    <a:pt x="188" y="40"/>
                    <a:pt x="188" y="40"/>
                    <a:pt x="187" y="40"/>
                  </a:cubicBezTo>
                  <a:cubicBezTo>
                    <a:pt x="187" y="40"/>
                    <a:pt x="187" y="40"/>
                    <a:pt x="186" y="40"/>
                  </a:cubicBezTo>
                  <a:cubicBezTo>
                    <a:pt x="186" y="40"/>
                    <a:pt x="186" y="40"/>
                    <a:pt x="186" y="40"/>
                  </a:cubicBezTo>
                  <a:cubicBezTo>
                    <a:pt x="186" y="40"/>
                    <a:pt x="185" y="39"/>
                    <a:pt x="185" y="39"/>
                  </a:cubicBezTo>
                  <a:cubicBezTo>
                    <a:pt x="186" y="39"/>
                    <a:pt x="188" y="38"/>
                    <a:pt x="189" y="38"/>
                  </a:cubicBezTo>
                  <a:cubicBezTo>
                    <a:pt x="190" y="39"/>
                    <a:pt x="191" y="40"/>
                    <a:pt x="192" y="41"/>
                  </a:cubicBezTo>
                  <a:cubicBezTo>
                    <a:pt x="191" y="41"/>
                    <a:pt x="190" y="41"/>
                    <a:pt x="189" y="41"/>
                  </a:cubicBezTo>
                  <a:close/>
                  <a:moveTo>
                    <a:pt x="188" y="44"/>
                  </a:moveTo>
                  <a:cubicBezTo>
                    <a:pt x="189" y="45"/>
                    <a:pt x="190" y="46"/>
                    <a:pt x="191" y="47"/>
                  </a:cubicBezTo>
                  <a:cubicBezTo>
                    <a:pt x="190" y="47"/>
                    <a:pt x="189" y="47"/>
                    <a:pt x="188" y="48"/>
                  </a:cubicBezTo>
                  <a:cubicBezTo>
                    <a:pt x="187" y="47"/>
                    <a:pt x="186" y="46"/>
                    <a:pt x="185" y="46"/>
                  </a:cubicBezTo>
                  <a:cubicBezTo>
                    <a:pt x="186" y="45"/>
                    <a:pt x="187" y="45"/>
                    <a:pt x="188" y="44"/>
                  </a:cubicBezTo>
                  <a:close/>
                  <a:moveTo>
                    <a:pt x="186" y="48"/>
                  </a:moveTo>
                  <a:cubicBezTo>
                    <a:pt x="185" y="49"/>
                    <a:pt x="183" y="49"/>
                    <a:pt x="182" y="49"/>
                  </a:cubicBezTo>
                  <a:cubicBezTo>
                    <a:pt x="182" y="49"/>
                    <a:pt x="181" y="48"/>
                    <a:pt x="181" y="47"/>
                  </a:cubicBezTo>
                  <a:cubicBezTo>
                    <a:pt x="181" y="47"/>
                    <a:pt x="182" y="47"/>
                    <a:pt x="183" y="46"/>
                  </a:cubicBezTo>
                  <a:cubicBezTo>
                    <a:pt x="184" y="47"/>
                    <a:pt x="185" y="48"/>
                    <a:pt x="186" y="48"/>
                  </a:cubicBezTo>
                  <a:close/>
                  <a:moveTo>
                    <a:pt x="172" y="43"/>
                  </a:moveTo>
                  <a:cubicBezTo>
                    <a:pt x="176" y="42"/>
                    <a:pt x="180" y="41"/>
                    <a:pt x="183" y="40"/>
                  </a:cubicBezTo>
                  <a:cubicBezTo>
                    <a:pt x="183" y="40"/>
                    <a:pt x="184" y="40"/>
                    <a:pt x="184" y="40"/>
                  </a:cubicBezTo>
                  <a:cubicBezTo>
                    <a:pt x="184" y="40"/>
                    <a:pt x="184" y="40"/>
                    <a:pt x="184" y="40"/>
                  </a:cubicBezTo>
                  <a:cubicBezTo>
                    <a:pt x="180" y="41"/>
                    <a:pt x="176" y="42"/>
                    <a:pt x="172" y="43"/>
                  </a:cubicBezTo>
                  <a:close/>
                  <a:moveTo>
                    <a:pt x="159" y="44"/>
                  </a:moveTo>
                  <a:cubicBezTo>
                    <a:pt x="161" y="43"/>
                    <a:pt x="163" y="41"/>
                    <a:pt x="164" y="40"/>
                  </a:cubicBezTo>
                  <a:cubicBezTo>
                    <a:pt x="170" y="39"/>
                    <a:pt x="175" y="38"/>
                    <a:pt x="180" y="37"/>
                  </a:cubicBezTo>
                  <a:cubicBezTo>
                    <a:pt x="173" y="40"/>
                    <a:pt x="166" y="42"/>
                    <a:pt x="159" y="44"/>
                  </a:cubicBezTo>
                  <a:close/>
                  <a:moveTo>
                    <a:pt x="172" y="31"/>
                  </a:moveTo>
                  <a:cubicBezTo>
                    <a:pt x="171" y="31"/>
                    <a:pt x="171" y="31"/>
                    <a:pt x="170" y="31"/>
                  </a:cubicBezTo>
                  <a:cubicBezTo>
                    <a:pt x="169" y="31"/>
                    <a:pt x="168" y="31"/>
                    <a:pt x="167" y="30"/>
                  </a:cubicBezTo>
                  <a:cubicBezTo>
                    <a:pt x="167" y="30"/>
                    <a:pt x="167" y="30"/>
                    <a:pt x="166" y="29"/>
                  </a:cubicBezTo>
                  <a:cubicBezTo>
                    <a:pt x="166" y="29"/>
                    <a:pt x="165" y="29"/>
                    <a:pt x="164" y="28"/>
                  </a:cubicBezTo>
                  <a:cubicBezTo>
                    <a:pt x="164" y="28"/>
                    <a:pt x="164" y="28"/>
                    <a:pt x="164" y="28"/>
                  </a:cubicBezTo>
                  <a:cubicBezTo>
                    <a:pt x="167" y="29"/>
                    <a:pt x="170" y="30"/>
                    <a:pt x="173" y="31"/>
                  </a:cubicBezTo>
                  <a:cubicBezTo>
                    <a:pt x="173" y="31"/>
                    <a:pt x="173" y="31"/>
                    <a:pt x="172" y="31"/>
                  </a:cubicBezTo>
                  <a:close/>
                  <a:moveTo>
                    <a:pt x="166" y="36"/>
                  </a:moveTo>
                  <a:cubicBezTo>
                    <a:pt x="166" y="36"/>
                    <a:pt x="167" y="36"/>
                    <a:pt x="167" y="36"/>
                  </a:cubicBezTo>
                  <a:cubicBezTo>
                    <a:pt x="167" y="36"/>
                    <a:pt x="167" y="36"/>
                    <a:pt x="167" y="36"/>
                  </a:cubicBezTo>
                  <a:cubicBezTo>
                    <a:pt x="166" y="37"/>
                    <a:pt x="164" y="37"/>
                    <a:pt x="163" y="37"/>
                  </a:cubicBezTo>
                  <a:cubicBezTo>
                    <a:pt x="164" y="37"/>
                    <a:pt x="165" y="36"/>
                    <a:pt x="166" y="36"/>
                  </a:cubicBezTo>
                  <a:close/>
                  <a:moveTo>
                    <a:pt x="154" y="12"/>
                  </a:moveTo>
                  <a:cubicBezTo>
                    <a:pt x="154" y="12"/>
                    <a:pt x="154" y="12"/>
                    <a:pt x="154" y="12"/>
                  </a:cubicBezTo>
                  <a:cubicBezTo>
                    <a:pt x="153" y="11"/>
                    <a:pt x="153" y="11"/>
                    <a:pt x="152" y="11"/>
                  </a:cubicBezTo>
                  <a:cubicBezTo>
                    <a:pt x="153" y="11"/>
                    <a:pt x="155" y="11"/>
                    <a:pt x="156" y="12"/>
                  </a:cubicBezTo>
                  <a:cubicBezTo>
                    <a:pt x="157" y="12"/>
                    <a:pt x="159" y="13"/>
                    <a:pt x="160" y="14"/>
                  </a:cubicBezTo>
                  <a:cubicBezTo>
                    <a:pt x="158" y="13"/>
                    <a:pt x="156" y="13"/>
                    <a:pt x="154" y="12"/>
                  </a:cubicBezTo>
                  <a:close/>
                  <a:moveTo>
                    <a:pt x="154" y="6"/>
                  </a:moveTo>
                  <a:cubicBezTo>
                    <a:pt x="153" y="6"/>
                    <a:pt x="153" y="6"/>
                    <a:pt x="153" y="7"/>
                  </a:cubicBezTo>
                  <a:cubicBezTo>
                    <a:pt x="150" y="6"/>
                    <a:pt x="147" y="6"/>
                    <a:pt x="144" y="6"/>
                  </a:cubicBezTo>
                  <a:cubicBezTo>
                    <a:pt x="144" y="5"/>
                    <a:pt x="143" y="5"/>
                    <a:pt x="142" y="5"/>
                  </a:cubicBezTo>
                  <a:cubicBezTo>
                    <a:pt x="139" y="5"/>
                    <a:pt x="136" y="4"/>
                    <a:pt x="133" y="3"/>
                  </a:cubicBezTo>
                  <a:cubicBezTo>
                    <a:pt x="136" y="3"/>
                    <a:pt x="138" y="3"/>
                    <a:pt x="140" y="3"/>
                  </a:cubicBezTo>
                  <a:cubicBezTo>
                    <a:pt x="147" y="4"/>
                    <a:pt x="154" y="5"/>
                    <a:pt x="161" y="7"/>
                  </a:cubicBezTo>
                  <a:cubicBezTo>
                    <a:pt x="163" y="8"/>
                    <a:pt x="165" y="9"/>
                    <a:pt x="167" y="10"/>
                  </a:cubicBezTo>
                  <a:cubicBezTo>
                    <a:pt x="167" y="10"/>
                    <a:pt x="166" y="10"/>
                    <a:pt x="166" y="10"/>
                  </a:cubicBezTo>
                  <a:cubicBezTo>
                    <a:pt x="165" y="9"/>
                    <a:pt x="165" y="10"/>
                    <a:pt x="165" y="10"/>
                  </a:cubicBezTo>
                  <a:cubicBezTo>
                    <a:pt x="164" y="9"/>
                    <a:pt x="162" y="9"/>
                    <a:pt x="160" y="8"/>
                  </a:cubicBezTo>
                  <a:cubicBezTo>
                    <a:pt x="158" y="7"/>
                    <a:pt x="156" y="7"/>
                    <a:pt x="154" y="6"/>
                  </a:cubicBezTo>
                  <a:close/>
                  <a:moveTo>
                    <a:pt x="136" y="26"/>
                  </a:moveTo>
                  <a:cubicBezTo>
                    <a:pt x="135" y="26"/>
                    <a:pt x="135" y="26"/>
                    <a:pt x="135" y="27"/>
                  </a:cubicBezTo>
                  <a:cubicBezTo>
                    <a:pt x="134" y="26"/>
                    <a:pt x="133" y="26"/>
                    <a:pt x="132" y="26"/>
                  </a:cubicBezTo>
                  <a:cubicBezTo>
                    <a:pt x="133" y="26"/>
                    <a:pt x="135" y="26"/>
                    <a:pt x="136" y="26"/>
                  </a:cubicBezTo>
                  <a:close/>
                  <a:moveTo>
                    <a:pt x="135" y="28"/>
                  </a:moveTo>
                  <a:cubicBezTo>
                    <a:pt x="135" y="29"/>
                    <a:pt x="134" y="29"/>
                    <a:pt x="134" y="29"/>
                  </a:cubicBezTo>
                  <a:cubicBezTo>
                    <a:pt x="134" y="29"/>
                    <a:pt x="133" y="29"/>
                    <a:pt x="133" y="29"/>
                  </a:cubicBezTo>
                  <a:cubicBezTo>
                    <a:pt x="134" y="29"/>
                    <a:pt x="134" y="29"/>
                    <a:pt x="135" y="28"/>
                  </a:cubicBezTo>
                  <a:cubicBezTo>
                    <a:pt x="135" y="28"/>
                    <a:pt x="135" y="28"/>
                    <a:pt x="135" y="28"/>
                  </a:cubicBezTo>
                  <a:close/>
                  <a:moveTo>
                    <a:pt x="120" y="31"/>
                  </a:moveTo>
                  <a:cubicBezTo>
                    <a:pt x="120" y="31"/>
                    <a:pt x="119" y="31"/>
                    <a:pt x="118" y="31"/>
                  </a:cubicBezTo>
                  <a:cubicBezTo>
                    <a:pt x="118" y="31"/>
                    <a:pt x="118" y="31"/>
                    <a:pt x="118" y="31"/>
                  </a:cubicBezTo>
                  <a:cubicBezTo>
                    <a:pt x="119" y="31"/>
                    <a:pt x="120" y="31"/>
                    <a:pt x="121" y="31"/>
                  </a:cubicBezTo>
                  <a:cubicBezTo>
                    <a:pt x="121" y="31"/>
                    <a:pt x="121" y="31"/>
                    <a:pt x="120" y="31"/>
                  </a:cubicBezTo>
                  <a:close/>
                  <a:moveTo>
                    <a:pt x="118" y="29"/>
                  </a:moveTo>
                  <a:cubicBezTo>
                    <a:pt x="117" y="29"/>
                    <a:pt x="117" y="29"/>
                    <a:pt x="116" y="29"/>
                  </a:cubicBezTo>
                  <a:cubicBezTo>
                    <a:pt x="117" y="28"/>
                    <a:pt x="119" y="27"/>
                    <a:pt x="120" y="27"/>
                  </a:cubicBezTo>
                  <a:cubicBezTo>
                    <a:pt x="121" y="27"/>
                    <a:pt x="121" y="26"/>
                    <a:pt x="122" y="26"/>
                  </a:cubicBezTo>
                  <a:cubicBezTo>
                    <a:pt x="121" y="27"/>
                    <a:pt x="120" y="28"/>
                    <a:pt x="118" y="29"/>
                  </a:cubicBezTo>
                  <a:close/>
                  <a:moveTo>
                    <a:pt x="122" y="24"/>
                  </a:moveTo>
                  <a:cubicBezTo>
                    <a:pt x="120" y="24"/>
                    <a:pt x="119" y="24"/>
                    <a:pt x="118" y="24"/>
                  </a:cubicBezTo>
                  <a:cubicBezTo>
                    <a:pt x="118" y="24"/>
                    <a:pt x="118" y="23"/>
                    <a:pt x="119" y="23"/>
                  </a:cubicBezTo>
                  <a:cubicBezTo>
                    <a:pt x="120" y="24"/>
                    <a:pt x="121" y="24"/>
                    <a:pt x="122" y="24"/>
                  </a:cubicBezTo>
                  <a:cubicBezTo>
                    <a:pt x="122" y="24"/>
                    <a:pt x="122" y="24"/>
                    <a:pt x="122" y="24"/>
                  </a:cubicBezTo>
                  <a:close/>
                  <a:moveTo>
                    <a:pt x="117" y="16"/>
                  </a:moveTo>
                  <a:cubicBezTo>
                    <a:pt x="116" y="16"/>
                    <a:pt x="116" y="16"/>
                    <a:pt x="116" y="16"/>
                  </a:cubicBezTo>
                  <a:cubicBezTo>
                    <a:pt x="117" y="16"/>
                    <a:pt x="117" y="15"/>
                    <a:pt x="116" y="15"/>
                  </a:cubicBezTo>
                  <a:cubicBezTo>
                    <a:pt x="115" y="15"/>
                    <a:pt x="113" y="15"/>
                    <a:pt x="112" y="16"/>
                  </a:cubicBezTo>
                  <a:cubicBezTo>
                    <a:pt x="111" y="16"/>
                    <a:pt x="111" y="16"/>
                    <a:pt x="111" y="16"/>
                  </a:cubicBezTo>
                  <a:cubicBezTo>
                    <a:pt x="111" y="15"/>
                    <a:pt x="110" y="15"/>
                    <a:pt x="110" y="15"/>
                  </a:cubicBezTo>
                  <a:cubicBezTo>
                    <a:pt x="113" y="14"/>
                    <a:pt x="115" y="13"/>
                    <a:pt x="118" y="12"/>
                  </a:cubicBezTo>
                  <a:cubicBezTo>
                    <a:pt x="119" y="12"/>
                    <a:pt x="119" y="12"/>
                    <a:pt x="119" y="12"/>
                  </a:cubicBezTo>
                  <a:cubicBezTo>
                    <a:pt x="121" y="12"/>
                    <a:pt x="122" y="12"/>
                    <a:pt x="123" y="13"/>
                  </a:cubicBezTo>
                  <a:cubicBezTo>
                    <a:pt x="121" y="14"/>
                    <a:pt x="119" y="15"/>
                    <a:pt x="117" y="16"/>
                  </a:cubicBezTo>
                  <a:close/>
                  <a:moveTo>
                    <a:pt x="107" y="24"/>
                  </a:moveTo>
                  <a:cubicBezTo>
                    <a:pt x="108" y="24"/>
                    <a:pt x="109" y="24"/>
                    <a:pt x="110" y="24"/>
                  </a:cubicBezTo>
                  <a:cubicBezTo>
                    <a:pt x="109" y="25"/>
                    <a:pt x="108" y="25"/>
                    <a:pt x="107" y="25"/>
                  </a:cubicBezTo>
                  <a:cubicBezTo>
                    <a:pt x="107" y="25"/>
                    <a:pt x="106" y="25"/>
                    <a:pt x="105" y="25"/>
                  </a:cubicBezTo>
                  <a:cubicBezTo>
                    <a:pt x="106" y="25"/>
                    <a:pt x="107" y="24"/>
                    <a:pt x="107" y="24"/>
                  </a:cubicBezTo>
                  <a:close/>
                  <a:moveTo>
                    <a:pt x="100" y="22"/>
                  </a:moveTo>
                  <a:cubicBezTo>
                    <a:pt x="101" y="22"/>
                    <a:pt x="102" y="22"/>
                    <a:pt x="102" y="21"/>
                  </a:cubicBezTo>
                  <a:cubicBezTo>
                    <a:pt x="104" y="22"/>
                    <a:pt x="105" y="22"/>
                    <a:pt x="106" y="22"/>
                  </a:cubicBezTo>
                  <a:cubicBezTo>
                    <a:pt x="106" y="22"/>
                    <a:pt x="106" y="22"/>
                    <a:pt x="105" y="22"/>
                  </a:cubicBezTo>
                  <a:cubicBezTo>
                    <a:pt x="104" y="22"/>
                    <a:pt x="102" y="22"/>
                    <a:pt x="100" y="22"/>
                  </a:cubicBezTo>
                  <a:close/>
                  <a:moveTo>
                    <a:pt x="103" y="8"/>
                  </a:moveTo>
                  <a:cubicBezTo>
                    <a:pt x="104" y="7"/>
                    <a:pt x="104" y="7"/>
                    <a:pt x="105" y="7"/>
                  </a:cubicBezTo>
                  <a:cubicBezTo>
                    <a:pt x="106" y="7"/>
                    <a:pt x="106" y="7"/>
                    <a:pt x="106" y="7"/>
                  </a:cubicBezTo>
                  <a:cubicBezTo>
                    <a:pt x="105" y="7"/>
                    <a:pt x="104" y="7"/>
                    <a:pt x="103" y="8"/>
                  </a:cubicBezTo>
                  <a:close/>
                  <a:moveTo>
                    <a:pt x="104" y="17"/>
                  </a:moveTo>
                  <a:cubicBezTo>
                    <a:pt x="103" y="17"/>
                    <a:pt x="103" y="17"/>
                    <a:pt x="102" y="17"/>
                  </a:cubicBezTo>
                  <a:cubicBezTo>
                    <a:pt x="101" y="18"/>
                    <a:pt x="99" y="18"/>
                    <a:pt x="97" y="18"/>
                  </a:cubicBezTo>
                  <a:cubicBezTo>
                    <a:pt x="97" y="18"/>
                    <a:pt x="97" y="18"/>
                    <a:pt x="97" y="18"/>
                  </a:cubicBezTo>
                  <a:cubicBezTo>
                    <a:pt x="97" y="18"/>
                    <a:pt x="97" y="18"/>
                    <a:pt x="97" y="18"/>
                  </a:cubicBezTo>
                  <a:cubicBezTo>
                    <a:pt x="99" y="18"/>
                    <a:pt x="101" y="17"/>
                    <a:pt x="102" y="16"/>
                  </a:cubicBezTo>
                  <a:cubicBezTo>
                    <a:pt x="103" y="16"/>
                    <a:pt x="103" y="17"/>
                    <a:pt x="104" y="17"/>
                  </a:cubicBezTo>
                  <a:close/>
                  <a:moveTo>
                    <a:pt x="100" y="11"/>
                  </a:moveTo>
                  <a:cubicBezTo>
                    <a:pt x="99" y="12"/>
                    <a:pt x="98" y="12"/>
                    <a:pt x="97" y="12"/>
                  </a:cubicBezTo>
                  <a:cubicBezTo>
                    <a:pt x="97" y="12"/>
                    <a:pt x="97" y="12"/>
                    <a:pt x="97" y="12"/>
                  </a:cubicBezTo>
                  <a:cubicBezTo>
                    <a:pt x="97" y="12"/>
                    <a:pt x="98" y="11"/>
                    <a:pt x="98" y="11"/>
                  </a:cubicBezTo>
                  <a:cubicBezTo>
                    <a:pt x="99" y="11"/>
                    <a:pt x="100" y="11"/>
                    <a:pt x="102" y="11"/>
                  </a:cubicBezTo>
                  <a:cubicBezTo>
                    <a:pt x="101" y="11"/>
                    <a:pt x="101" y="11"/>
                    <a:pt x="100" y="11"/>
                  </a:cubicBezTo>
                  <a:close/>
                  <a:moveTo>
                    <a:pt x="102" y="24"/>
                  </a:moveTo>
                  <a:cubicBezTo>
                    <a:pt x="102" y="24"/>
                    <a:pt x="101" y="25"/>
                    <a:pt x="100" y="25"/>
                  </a:cubicBezTo>
                  <a:cubicBezTo>
                    <a:pt x="97" y="25"/>
                    <a:pt x="95" y="25"/>
                    <a:pt x="93" y="25"/>
                  </a:cubicBezTo>
                  <a:cubicBezTo>
                    <a:pt x="93" y="24"/>
                    <a:pt x="93" y="24"/>
                    <a:pt x="94" y="24"/>
                  </a:cubicBezTo>
                  <a:cubicBezTo>
                    <a:pt x="97" y="24"/>
                    <a:pt x="99" y="24"/>
                    <a:pt x="102" y="24"/>
                  </a:cubicBezTo>
                  <a:close/>
                  <a:moveTo>
                    <a:pt x="93" y="10"/>
                  </a:moveTo>
                  <a:cubicBezTo>
                    <a:pt x="93" y="10"/>
                    <a:pt x="93" y="11"/>
                    <a:pt x="92" y="11"/>
                  </a:cubicBezTo>
                  <a:cubicBezTo>
                    <a:pt x="91" y="11"/>
                    <a:pt x="89" y="12"/>
                    <a:pt x="88" y="12"/>
                  </a:cubicBezTo>
                  <a:cubicBezTo>
                    <a:pt x="87" y="13"/>
                    <a:pt x="87" y="13"/>
                    <a:pt x="87" y="13"/>
                  </a:cubicBezTo>
                  <a:cubicBezTo>
                    <a:pt x="86" y="13"/>
                    <a:pt x="86" y="14"/>
                    <a:pt x="85" y="14"/>
                  </a:cubicBezTo>
                  <a:cubicBezTo>
                    <a:pt x="87" y="12"/>
                    <a:pt x="90" y="11"/>
                    <a:pt x="93" y="10"/>
                  </a:cubicBezTo>
                  <a:cubicBezTo>
                    <a:pt x="94" y="9"/>
                    <a:pt x="95" y="9"/>
                    <a:pt x="96" y="9"/>
                  </a:cubicBezTo>
                  <a:cubicBezTo>
                    <a:pt x="95" y="9"/>
                    <a:pt x="94" y="10"/>
                    <a:pt x="93" y="10"/>
                  </a:cubicBezTo>
                  <a:close/>
                  <a:moveTo>
                    <a:pt x="92" y="8"/>
                  </a:moveTo>
                  <a:cubicBezTo>
                    <a:pt x="78" y="11"/>
                    <a:pt x="65" y="20"/>
                    <a:pt x="55" y="27"/>
                  </a:cubicBezTo>
                  <a:cubicBezTo>
                    <a:pt x="50" y="30"/>
                    <a:pt x="46" y="34"/>
                    <a:pt x="42" y="37"/>
                  </a:cubicBezTo>
                  <a:cubicBezTo>
                    <a:pt x="41" y="37"/>
                    <a:pt x="41" y="37"/>
                    <a:pt x="41" y="38"/>
                  </a:cubicBezTo>
                  <a:cubicBezTo>
                    <a:pt x="41" y="38"/>
                    <a:pt x="41" y="38"/>
                    <a:pt x="41" y="38"/>
                  </a:cubicBezTo>
                  <a:cubicBezTo>
                    <a:pt x="40" y="38"/>
                    <a:pt x="39" y="38"/>
                    <a:pt x="39" y="39"/>
                  </a:cubicBezTo>
                  <a:cubicBezTo>
                    <a:pt x="42" y="35"/>
                    <a:pt x="46" y="32"/>
                    <a:pt x="51" y="29"/>
                  </a:cubicBezTo>
                  <a:cubicBezTo>
                    <a:pt x="57" y="24"/>
                    <a:pt x="65" y="19"/>
                    <a:pt x="72" y="15"/>
                  </a:cubicBezTo>
                  <a:cubicBezTo>
                    <a:pt x="79" y="12"/>
                    <a:pt x="87" y="9"/>
                    <a:pt x="94" y="7"/>
                  </a:cubicBezTo>
                  <a:cubicBezTo>
                    <a:pt x="94" y="7"/>
                    <a:pt x="94" y="7"/>
                    <a:pt x="95" y="7"/>
                  </a:cubicBezTo>
                  <a:cubicBezTo>
                    <a:pt x="94" y="8"/>
                    <a:pt x="93" y="8"/>
                    <a:pt x="92" y="8"/>
                  </a:cubicBezTo>
                  <a:close/>
                  <a:moveTo>
                    <a:pt x="42" y="39"/>
                  </a:moveTo>
                  <a:cubicBezTo>
                    <a:pt x="42" y="39"/>
                    <a:pt x="42" y="39"/>
                    <a:pt x="42" y="39"/>
                  </a:cubicBezTo>
                  <a:cubicBezTo>
                    <a:pt x="44" y="38"/>
                    <a:pt x="47" y="37"/>
                    <a:pt x="49" y="36"/>
                  </a:cubicBezTo>
                  <a:cubicBezTo>
                    <a:pt x="49" y="37"/>
                    <a:pt x="49" y="37"/>
                    <a:pt x="49" y="37"/>
                  </a:cubicBezTo>
                  <a:cubicBezTo>
                    <a:pt x="49" y="38"/>
                    <a:pt x="48" y="38"/>
                    <a:pt x="48" y="39"/>
                  </a:cubicBezTo>
                  <a:cubicBezTo>
                    <a:pt x="47" y="40"/>
                    <a:pt x="46" y="40"/>
                    <a:pt x="45" y="41"/>
                  </a:cubicBezTo>
                  <a:cubicBezTo>
                    <a:pt x="46" y="40"/>
                    <a:pt x="47" y="39"/>
                    <a:pt x="49" y="38"/>
                  </a:cubicBezTo>
                  <a:cubicBezTo>
                    <a:pt x="49" y="37"/>
                    <a:pt x="48" y="36"/>
                    <a:pt x="48" y="37"/>
                  </a:cubicBezTo>
                  <a:cubicBezTo>
                    <a:pt x="46" y="39"/>
                    <a:pt x="44" y="40"/>
                    <a:pt x="42" y="42"/>
                  </a:cubicBezTo>
                  <a:cubicBezTo>
                    <a:pt x="42" y="42"/>
                    <a:pt x="41" y="42"/>
                    <a:pt x="41" y="42"/>
                  </a:cubicBezTo>
                  <a:cubicBezTo>
                    <a:pt x="41" y="43"/>
                    <a:pt x="40" y="43"/>
                    <a:pt x="40" y="44"/>
                  </a:cubicBezTo>
                  <a:cubicBezTo>
                    <a:pt x="40" y="44"/>
                    <a:pt x="40" y="44"/>
                    <a:pt x="39" y="44"/>
                  </a:cubicBezTo>
                  <a:cubicBezTo>
                    <a:pt x="40" y="43"/>
                    <a:pt x="41" y="41"/>
                    <a:pt x="42" y="39"/>
                  </a:cubicBezTo>
                  <a:close/>
                  <a:moveTo>
                    <a:pt x="41" y="46"/>
                  </a:moveTo>
                  <a:cubicBezTo>
                    <a:pt x="42" y="46"/>
                    <a:pt x="43" y="45"/>
                    <a:pt x="44" y="44"/>
                  </a:cubicBezTo>
                  <a:cubicBezTo>
                    <a:pt x="42" y="47"/>
                    <a:pt x="40" y="50"/>
                    <a:pt x="38" y="53"/>
                  </a:cubicBezTo>
                  <a:cubicBezTo>
                    <a:pt x="38" y="53"/>
                    <a:pt x="37" y="54"/>
                    <a:pt x="37" y="54"/>
                  </a:cubicBezTo>
                  <a:cubicBezTo>
                    <a:pt x="37" y="54"/>
                    <a:pt x="37" y="54"/>
                    <a:pt x="37" y="54"/>
                  </a:cubicBezTo>
                  <a:cubicBezTo>
                    <a:pt x="38" y="52"/>
                    <a:pt x="39" y="49"/>
                    <a:pt x="41" y="46"/>
                  </a:cubicBezTo>
                  <a:close/>
                  <a:moveTo>
                    <a:pt x="36" y="50"/>
                  </a:moveTo>
                  <a:cubicBezTo>
                    <a:pt x="36" y="50"/>
                    <a:pt x="36" y="50"/>
                    <a:pt x="37" y="49"/>
                  </a:cubicBezTo>
                  <a:cubicBezTo>
                    <a:pt x="37" y="50"/>
                    <a:pt x="37" y="50"/>
                    <a:pt x="37" y="50"/>
                  </a:cubicBezTo>
                  <a:cubicBezTo>
                    <a:pt x="36" y="52"/>
                    <a:pt x="35" y="54"/>
                    <a:pt x="34" y="57"/>
                  </a:cubicBezTo>
                  <a:cubicBezTo>
                    <a:pt x="33" y="57"/>
                    <a:pt x="32" y="58"/>
                    <a:pt x="31" y="59"/>
                  </a:cubicBezTo>
                  <a:cubicBezTo>
                    <a:pt x="33" y="56"/>
                    <a:pt x="34" y="53"/>
                    <a:pt x="36" y="50"/>
                  </a:cubicBezTo>
                  <a:close/>
                  <a:moveTo>
                    <a:pt x="35" y="46"/>
                  </a:moveTo>
                  <a:cubicBezTo>
                    <a:pt x="36" y="45"/>
                    <a:pt x="37" y="44"/>
                    <a:pt x="38" y="43"/>
                  </a:cubicBezTo>
                  <a:cubicBezTo>
                    <a:pt x="37" y="44"/>
                    <a:pt x="36" y="45"/>
                    <a:pt x="36" y="46"/>
                  </a:cubicBezTo>
                  <a:cubicBezTo>
                    <a:pt x="35" y="46"/>
                    <a:pt x="35" y="46"/>
                    <a:pt x="35" y="46"/>
                  </a:cubicBezTo>
                  <a:cubicBezTo>
                    <a:pt x="35" y="46"/>
                    <a:pt x="35" y="46"/>
                    <a:pt x="35" y="46"/>
                  </a:cubicBezTo>
                  <a:close/>
                  <a:moveTo>
                    <a:pt x="32" y="55"/>
                  </a:moveTo>
                  <a:cubicBezTo>
                    <a:pt x="31" y="57"/>
                    <a:pt x="30" y="58"/>
                    <a:pt x="29" y="60"/>
                  </a:cubicBezTo>
                  <a:cubicBezTo>
                    <a:pt x="28" y="60"/>
                    <a:pt x="28" y="60"/>
                    <a:pt x="28" y="60"/>
                  </a:cubicBezTo>
                  <a:lnTo>
                    <a:pt x="32" y="55"/>
                  </a:lnTo>
                  <a:close/>
                  <a:moveTo>
                    <a:pt x="28" y="54"/>
                  </a:moveTo>
                  <a:cubicBezTo>
                    <a:pt x="30" y="51"/>
                    <a:pt x="32" y="49"/>
                    <a:pt x="34" y="47"/>
                  </a:cubicBezTo>
                  <a:cubicBezTo>
                    <a:pt x="33" y="48"/>
                    <a:pt x="32" y="50"/>
                    <a:pt x="31" y="51"/>
                  </a:cubicBezTo>
                  <a:cubicBezTo>
                    <a:pt x="30" y="52"/>
                    <a:pt x="29" y="53"/>
                    <a:pt x="28" y="54"/>
                  </a:cubicBezTo>
                  <a:close/>
                  <a:moveTo>
                    <a:pt x="31" y="79"/>
                  </a:moveTo>
                  <a:cubicBezTo>
                    <a:pt x="30" y="80"/>
                    <a:pt x="29" y="81"/>
                    <a:pt x="28" y="82"/>
                  </a:cubicBezTo>
                  <a:cubicBezTo>
                    <a:pt x="27" y="82"/>
                    <a:pt x="25" y="83"/>
                    <a:pt x="24" y="84"/>
                  </a:cubicBezTo>
                  <a:cubicBezTo>
                    <a:pt x="25" y="83"/>
                    <a:pt x="25" y="81"/>
                    <a:pt x="26" y="80"/>
                  </a:cubicBezTo>
                  <a:cubicBezTo>
                    <a:pt x="28" y="80"/>
                    <a:pt x="29" y="79"/>
                    <a:pt x="31" y="79"/>
                  </a:cubicBezTo>
                  <a:close/>
                  <a:moveTo>
                    <a:pt x="23" y="83"/>
                  </a:moveTo>
                  <a:cubicBezTo>
                    <a:pt x="22" y="83"/>
                    <a:pt x="22" y="83"/>
                    <a:pt x="22" y="83"/>
                  </a:cubicBezTo>
                  <a:cubicBezTo>
                    <a:pt x="22" y="82"/>
                    <a:pt x="23" y="81"/>
                    <a:pt x="24" y="80"/>
                  </a:cubicBezTo>
                  <a:cubicBezTo>
                    <a:pt x="24" y="80"/>
                    <a:pt x="24" y="80"/>
                    <a:pt x="24" y="80"/>
                  </a:cubicBezTo>
                  <a:cubicBezTo>
                    <a:pt x="24" y="80"/>
                    <a:pt x="24" y="80"/>
                    <a:pt x="24" y="80"/>
                  </a:cubicBezTo>
                  <a:cubicBezTo>
                    <a:pt x="24" y="81"/>
                    <a:pt x="23" y="82"/>
                    <a:pt x="23" y="83"/>
                  </a:cubicBezTo>
                  <a:close/>
                  <a:moveTo>
                    <a:pt x="22" y="98"/>
                  </a:moveTo>
                  <a:cubicBezTo>
                    <a:pt x="24" y="103"/>
                    <a:pt x="25" y="109"/>
                    <a:pt x="26" y="115"/>
                  </a:cubicBezTo>
                  <a:cubicBezTo>
                    <a:pt x="26" y="117"/>
                    <a:pt x="26" y="118"/>
                    <a:pt x="27" y="120"/>
                  </a:cubicBezTo>
                  <a:cubicBezTo>
                    <a:pt x="25" y="114"/>
                    <a:pt x="23" y="108"/>
                    <a:pt x="22" y="102"/>
                  </a:cubicBezTo>
                  <a:cubicBezTo>
                    <a:pt x="22" y="101"/>
                    <a:pt x="22" y="99"/>
                    <a:pt x="22" y="98"/>
                  </a:cubicBezTo>
                  <a:close/>
                  <a:moveTo>
                    <a:pt x="27" y="139"/>
                  </a:moveTo>
                  <a:cubicBezTo>
                    <a:pt x="27" y="139"/>
                    <a:pt x="27" y="139"/>
                    <a:pt x="27" y="139"/>
                  </a:cubicBezTo>
                  <a:cubicBezTo>
                    <a:pt x="26" y="140"/>
                    <a:pt x="27" y="140"/>
                    <a:pt x="27" y="140"/>
                  </a:cubicBezTo>
                  <a:cubicBezTo>
                    <a:pt x="27" y="141"/>
                    <a:pt x="27" y="141"/>
                    <a:pt x="27" y="141"/>
                  </a:cubicBezTo>
                  <a:cubicBezTo>
                    <a:pt x="25" y="137"/>
                    <a:pt x="24" y="133"/>
                    <a:pt x="23" y="129"/>
                  </a:cubicBezTo>
                  <a:cubicBezTo>
                    <a:pt x="23" y="127"/>
                    <a:pt x="23" y="125"/>
                    <a:pt x="23" y="123"/>
                  </a:cubicBezTo>
                  <a:cubicBezTo>
                    <a:pt x="22" y="121"/>
                    <a:pt x="22" y="118"/>
                    <a:pt x="22" y="115"/>
                  </a:cubicBezTo>
                  <a:cubicBezTo>
                    <a:pt x="24" y="123"/>
                    <a:pt x="25" y="131"/>
                    <a:pt x="27" y="139"/>
                  </a:cubicBezTo>
                  <a:close/>
                  <a:moveTo>
                    <a:pt x="25" y="156"/>
                  </a:moveTo>
                  <a:cubicBezTo>
                    <a:pt x="23" y="153"/>
                    <a:pt x="22" y="149"/>
                    <a:pt x="21" y="146"/>
                  </a:cubicBezTo>
                  <a:cubicBezTo>
                    <a:pt x="21" y="145"/>
                    <a:pt x="20" y="145"/>
                    <a:pt x="20" y="144"/>
                  </a:cubicBezTo>
                  <a:cubicBezTo>
                    <a:pt x="20" y="144"/>
                    <a:pt x="20" y="144"/>
                    <a:pt x="20" y="144"/>
                  </a:cubicBezTo>
                  <a:cubicBezTo>
                    <a:pt x="22" y="147"/>
                    <a:pt x="23" y="150"/>
                    <a:pt x="25" y="154"/>
                  </a:cubicBezTo>
                  <a:cubicBezTo>
                    <a:pt x="25" y="154"/>
                    <a:pt x="25" y="155"/>
                    <a:pt x="25" y="156"/>
                  </a:cubicBezTo>
                  <a:cubicBezTo>
                    <a:pt x="25" y="156"/>
                    <a:pt x="25" y="156"/>
                    <a:pt x="25" y="156"/>
                  </a:cubicBezTo>
                  <a:close/>
                  <a:moveTo>
                    <a:pt x="29" y="163"/>
                  </a:moveTo>
                  <a:cubicBezTo>
                    <a:pt x="30" y="164"/>
                    <a:pt x="30" y="165"/>
                    <a:pt x="30" y="167"/>
                  </a:cubicBezTo>
                  <a:cubicBezTo>
                    <a:pt x="29" y="164"/>
                    <a:pt x="29" y="162"/>
                    <a:pt x="28" y="160"/>
                  </a:cubicBezTo>
                  <a:cubicBezTo>
                    <a:pt x="28" y="161"/>
                    <a:pt x="29" y="162"/>
                    <a:pt x="29" y="163"/>
                  </a:cubicBezTo>
                  <a:close/>
                  <a:moveTo>
                    <a:pt x="29" y="148"/>
                  </a:moveTo>
                  <a:cubicBezTo>
                    <a:pt x="29" y="147"/>
                    <a:pt x="29" y="146"/>
                    <a:pt x="29" y="145"/>
                  </a:cubicBezTo>
                  <a:cubicBezTo>
                    <a:pt x="30" y="143"/>
                    <a:pt x="30" y="142"/>
                    <a:pt x="31" y="140"/>
                  </a:cubicBezTo>
                  <a:cubicBezTo>
                    <a:pt x="31" y="141"/>
                    <a:pt x="31" y="141"/>
                    <a:pt x="31" y="141"/>
                  </a:cubicBezTo>
                  <a:cubicBezTo>
                    <a:pt x="31" y="142"/>
                    <a:pt x="31" y="143"/>
                    <a:pt x="32" y="144"/>
                  </a:cubicBezTo>
                  <a:cubicBezTo>
                    <a:pt x="32" y="147"/>
                    <a:pt x="33" y="151"/>
                    <a:pt x="33" y="155"/>
                  </a:cubicBezTo>
                  <a:cubicBezTo>
                    <a:pt x="32" y="153"/>
                    <a:pt x="31" y="151"/>
                    <a:pt x="30" y="149"/>
                  </a:cubicBezTo>
                  <a:cubicBezTo>
                    <a:pt x="30" y="149"/>
                    <a:pt x="30" y="149"/>
                    <a:pt x="30" y="149"/>
                  </a:cubicBezTo>
                  <a:cubicBezTo>
                    <a:pt x="30" y="149"/>
                    <a:pt x="30" y="148"/>
                    <a:pt x="29" y="148"/>
                  </a:cubicBezTo>
                  <a:close/>
                  <a:moveTo>
                    <a:pt x="35" y="166"/>
                  </a:moveTo>
                  <a:cubicBezTo>
                    <a:pt x="36" y="168"/>
                    <a:pt x="36" y="169"/>
                    <a:pt x="36" y="171"/>
                  </a:cubicBezTo>
                  <a:cubicBezTo>
                    <a:pt x="35" y="166"/>
                    <a:pt x="33" y="161"/>
                    <a:pt x="30" y="156"/>
                  </a:cubicBezTo>
                  <a:cubicBezTo>
                    <a:pt x="30" y="156"/>
                    <a:pt x="30" y="155"/>
                    <a:pt x="30" y="155"/>
                  </a:cubicBezTo>
                  <a:cubicBezTo>
                    <a:pt x="32" y="159"/>
                    <a:pt x="33" y="162"/>
                    <a:pt x="35" y="166"/>
                  </a:cubicBezTo>
                  <a:close/>
                  <a:moveTo>
                    <a:pt x="38" y="182"/>
                  </a:moveTo>
                  <a:cubicBezTo>
                    <a:pt x="39" y="183"/>
                    <a:pt x="39" y="185"/>
                    <a:pt x="39" y="186"/>
                  </a:cubicBezTo>
                  <a:cubicBezTo>
                    <a:pt x="39" y="186"/>
                    <a:pt x="39" y="186"/>
                    <a:pt x="39" y="186"/>
                  </a:cubicBezTo>
                  <a:cubicBezTo>
                    <a:pt x="38" y="184"/>
                    <a:pt x="37" y="182"/>
                    <a:pt x="35" y="180"/>
                  </a:cubicBezTo>
                  <a:cubicBezTo>
                    <a:pt x="34" y="178"/>
                    <a:pt x="33" y="175"/>
                    <a:pt x="32" y="173"/>
                  </a:cubicBezTo>
                  <a:cubicBezTo>
                    <a:pt x="32" y="171"/>
                    <a:pt x="32" y="170"/>
                    <a:pt x="31" y="168"/>
                  </a:cubicBezTo>
                  <a:cubicBezTo>
                    <a:pt x="34" y="173"/>
                    <a:pt x="36" y="177"/>
                    <a:pt x="38" y="182"/>
                  </a:cubicBezTo>
                  <a:close/>
                  <a:moveTo>
                    <a:pt x="32" y="177"/>
                  </a:moveTo>
                  <a:cubicBezTo>
                    <a:pt x="32" y="177"/>
                    <a:pt x="32" y="178"/>
                    <a:pt x="32" y="178"/>
                  </a:cubicBezTo>
                  <a:cubicBezTo>
                    <a:pt x="34" y="182"/>
                    <a:pt x="37" y="186"/>
                    <a:pt x="39" y="190"/>
                  </a:cubicBezTo>
                  <a:cubicBezTo>
                    <a:pt x="39" y="190"/>
                    <a:pt x="39" y="190"/>
                    <a:pt x="39" y="191"/>
                  </a:cubicBezTo>
                  <a:cubicBezTo>
                    <a:pt x="36" y="188"/>
                    <a:pt x="34" y="185"/>
                    <a:pt x="32" y="183"/>
                  </a:cubicBezTo>
                  <a:cubicBezTo>
                    <a:pt x="32" y="182"/>
                    <a:pt x="32" y="182"/>
                    <a:pt x="32" y="182"/>
                  </a:cubicBezTo>
                  <a:cubicBezTo>
                    <a:pt x="32" y="182"/>
                    <a:pt x="32" y="182"/>
                    <a:pt x="32" y="181"/>
                  </a:cubicBezTo>
                  <a:cubicBezTo>
                    <a:pt x="32" y="180"/>
                    <a:pt x="32" y="179"/>
                    <a:pt x="32" y="177"/>
                  </a:cubicBezTo>
                  <a:close/>
                  <a:moveTo>
                    <a:pt x="38" y="192"/>
                  </a:moveTo>
                  <a:cubicBezTo>
                    <a:pt x="38" y="192"/>
                    <a:pt x="38" y="193"/>
                    <a:pt x="38" y="193"/>
                  </a:cubicBezTo>
                  <a:cubicBezTo>
                    <a:pt x="38" y="192"/>
                    <a:pt x="37" y="192"/>
                    <a:pt x="37" y="192"/>
                  </a:cubicBezTo>
                  <a:cubicBezTo>
                    <a:pt x="36" y="190"/>
                    <a:pt x="36" y="189"/>
                    <a:pt x="35" y="188"/>
                  </a:cubicBezTo>
                  <a:cubicBezTo>
                    <a:pt x="36" y="189"/>
                    <a:pt x="37" y="191"/>
                    <a:pt x="38" y="192"/>
                  </a:cubicBezTo>
                  <a:close/>
                  <a:moveTo>
                    <a:pt x="39" y="197"/>
                  </a:moveTo>
                  <a:cubicBezTo>
                    <a:pt x="39" y="196"/>
                    <a:pt x="39" y="196"/>
                    <a:pt x="38" y="196"/>
                  </a:cubicBezTo>
                  <a:cubicBezTo>
                    <a:pt x="39" y="196"/>
                    <a:pt x="39" y="196"/>
                    <a:pt x="39" y="196"/>
                  </a:cubicBezTo>
                  <a:cubicBezTo>
                    <a:pt x="41" y="199"/>
                    <a:pt x="44" y="202"/>
                    <a:pt x="48" y="204"/>
                  </a:cubicBezTo>
                  <a:cubicBezTo>
                    <a:pt x="48" y="204"/>
                    <a:pt x="49" y="204"/>
                    <a:pt x="49" y="203"/>
                  </a:cubicBezTo>
                  <a:cubicBezTo>
                    <a:pt x="49" y="204"/>
                    <a:pt x="50" y="205"/>
                    <a:pt x="50" y="205"/>
                  </a:cubicBezTo>
                  <a:cubicBezTo>
                    <a:pt x="50" y="205"/>
                    <a:pt x="49" y="205"/>
                    <a:pt x="49" y="204"/>
                  </a:cubicBezTo>
                  <a:cubicBezTo>
                    <a:pt x="48" y="204"/>
                    <a:pt x="48" y="205"/>
                    <a:pt x="48" y="206"/>
                  </a:cubicBezTo>
                  <a:cubicBezTo>
                    <a:pt x="50" y="207"/>
                    <a:pt x="52" y="208"/>
                    <a:pt x="54" y="209"/>
                  </a:cubicBezTo>
                  <a:cubicBezTo>
                    <a:pt x="54" y="210"/>
                    <a:pt x="55" y="211"/>
                    <a:pt x="56" y="212"/>
                  </a:cubicBezTo>
                  <a:cubicBezTo>
                    <a:pt x="54" y="210"/>
                    <a:pt x="51" y="209"/>
                    <a:pt x="49" y="208"/>
                  </a:cubicBezTo>
                  <a:cubicBezTo>
                    <a:pt x="46" y="205"/>
                    <a:pt x="42" y="201"/>
                    <a:pt x="39" y="197"/>
                  </a:cubicBezTo>
                  <a:close/>
                  <a:moveTo>
                    <a:pt x="51" y="212"/>
                  </a:moveTo>
                  <a:cubicBezTo>
                    <a:pt x="52" y="214"/>
                    <a:pt x="54" y="216"/>
                    <a:pt x="56" y="218"/>
                  </a:cubicBezTo>
                  <a:cubicBezTo>
                    <a:pt x="56" y="217"/>
                    <a:pt x="56" y="217"/>
                    <a:pt x="56" y="217"/>
                  </a:cubicBezTo>
                  <a:cubicBezTo>
                    <a:pt x="55" y="217"/>
                    <a:pt x="54" y="216"/>
                    <a:pt x="52" y="215"/>
                  </a:cubicBezTo>
                  <a:cubicBezTo>
                    <a:pt x="51" y="214"/>
                    <a:pt x="50" y="212"/>
                    <a:pt x="49" y="210"/>
                  </a:cubicBezTo>
                  <a:cubicBezTo>
                    <a:pt x="49" y="211"/>
                    <a:pt x="50" y="211"/>
                    <a:pt x="51" y="212"/>
                  </a:cubicBezTo>
                  <a:close/>
                  <a:moveTo>
                    <a:pt x="54" y="220"/>
                  </a:moveTo>
                  <a:cubicBezTo>
                    <a:pt x="55" y="221"/>
                    <a:pt x="56" y="222"/>
                    <a:pt x="57" y="223"/>
                  </a:cubicBezTo>
                  <a:cubicBezTo>
                    <a:pt x="56" y="222"/>
                    <a:pt x="55" y="222"/>
                    <a:pt x="54" y="221"/>
                  </a:cubicBezTo>
                  <a:cubicBezTo>
                    <a:pt x="53" y="220"/>
                    <a:pt x="52" y="220"/>
                    <a:pt x="52" y="219"/>
                  </a:cubicBezTo>
                  <a:cubicBezTo>
                    <a:pt x="52" y="219"/>
                    <a:pt x="52" y="219"/>
                    <a:pt x="52" y="219"/>
                  </a:cubicBezTo>
                  <a:cubicBezTo>
                    <a:pt x="52" y="219"/>
                    <a:pt x="53" y="220"/>
                    <a:pt x="53" y="220"/>
                  </a:cubicBezTo>
                  <a:cubicBezTo>
                    <a:pt x="54" y="220"/>
                    <a:pt x="54" y="220"/>
                    <a:pt x="54" y="220"/>
                  </a:cubicBezTo>
                  <a:close/>
                  <a:moveTo>
                    <a:pt x="53" y="222"/>
                  </a:moveTo>
                  <a:cubicBezTo>
                    <a:pt x="53" y="223"/>
                    <a:pt x="54" y="223"/>
                    <a:pt x="54" y="223"/>
                  </a:cubicBezTo>
                  <a:cubicBezTo>
                    <a:pt x="53" y="223"/>
                    <a:pt x="52" y="222"/>
                    <a:pt x="51" y="221"/>
                  </a:cubicBezTo>
                  <a:cubicBezTo>
                    <a:pt x="51" y="221"/>
                    <a:pt x="51" y="221"/>
                    <a:pt x="51" y="220"/>
                  </a:cubicBezTo>
                  <a:cubicBezTo>
                    <a:pt x="51" y="221"/>
                    <a:pt x="52" y="222"/>
                    <a:pt x="53" y="222"/>
                  </a:cubicBezTo>
                  <a:close/>
                  <a:moveTo>
                    <a:pt x="56" y="228"/>
                  </a:moveTo>
                  <a:cubicBezTo>
                    <a:pt x="57" y="228"/>
                    <a:pt x="57" y="228"/>
                    <a:pt x="57" y="228"/>
                  </a:cubicBezTo>
                  <a:cubicBezTo>
                    <a:pt x="57" y="228"/>
                    <a:pt x="57" y="228"/>
                    <a:pt x="57" y="228"/>
                  </a:cubicBezTo>
                  <a:cubicBezTo>
                    <a:pt x="55" y="227"/>
                    <a:pt x="54" y="226"/>
                    <a:pt x="52" y="225"/>
                  </a:cubicBezTo>
                  <a:cubicBezTo>
                    <a:pt x="54" y="226"/>
                    <a:pt x="55" y="227"/>
                    <a:pt x="56" y="228"/>
                  </a:cubicBezTo>
                  <a:close/>
                  <a:moveTo>
                    <a:pt x="55" y="218"/>
                  </a:moveTo>
                  <a:cubicBezTo>
                    <a:pt x="55" y="218"/>
                    <a:pt x="55" y="218"/>
                    <a:pt x="55" y="218"/>
                  </a:cubicBezTo>
                  <a:cubicBezTo>
                    <a:pt x="57" y="219"/>
                    <a:pt x="58" y="220"/>
                    <a:pt x="60" y="221"/>
                  </a:cubicBezTo>
                  <a:cubicBezTo>
                    <a:pt x="63" y="224"/>
                    <a:pt x="66" y="227"/>
                    <a:pt x="69" y="230"/>
                  </a:cubicBezTo>
                  <a:cubicBezTo>
                    <a:pt x="69" y="230"/>
                    <a:pt x="68" y="230"/>
                    <a:pt x="67" y="229"/>
                  </a:cubicBezTo>
                  <a:cubicBezTo>
                    <a:pt x="65" y="228"/>
                    <a:pt x="62" y="226"/>
                    <a:pt x="60" y="225"/>
                  </a:cubicBezTo>
                  <a:cubicBezTo>
                    <a:pt x="58" y="223"/>
                    <a:pt x="56" y="220"/>
                    <a:pt x="55" y="218"/>
                  </a:cubicBezTo>
                  <a:close/>
                  <a:moveTo>
                    <a:pt x="68" y="227"/>
                  </a:moveTo>
                  <a:cubicBezTo>
                    <a:pt x="68" y="227"/>
                    <a:pt x="68" y="227"/>
                    <a:pt x="68" y="227"/>
                  </a:cubicBezTo>
                  <a:cubicBezTo>
                    <a:pt x="67" y="226"/>
                    <a:pt x="66" y="225"/>
                    <a:pt x="65" y="224"/>
                  </a:cubicBezTo>
                  <a:cubicBezTo>
                    <a:pt x="66" y="225"/>
                    <a:pt x="67" y="226"/>
                    <a:pt x="69" y="226"/>
                  </a:cubicBezTo>
                  <a:cubicBezTo>
                    <a:pt x="69" y="227"/>
                    <a:pt x="70" y="227"/>
                    <a:pt x="70" y="228"/>
                  </a:cubicBezTo>
                  <a:cubicBezTo>
                    <a:pt x="69" y="228"/>
                    <a:pt x="69" y="228"/>
                    <a:pt x="68" y="227"/>
                  </a:cubicBezTo>
                  <a:close/>
                  <a:moveTo>
                    <a:pt x="60" y="220"/>
                  </a:moveTo>
                  <a:cubicBezTo>
                    <a:pt x="59" y="218"/>
                    <a:pt x="57" y="216"/>
                    <a:pt x="55" y="215"/>
                  </a:cubicBezTo>
                  <a:cubicBezTo>
                    <a:pt x="58" y="216"/>
                    <a:pt x="60" y="218"/>
                    <a:pt x="63" y="219"/>
                  </a:cubicBezTo>
                  <a:cubicBezTo>
                    <a:pt x="64" y="221"/>
                    <a:pt x="65" y="222"/>
                    <a:pt x="66" y="223"/>
                  </a:cubicBezTo>
                  <a:cubicBezTo>
                    <a:pt x="64" y="222"/>
                    <a:pt x="62" y="221"/>
                    <a:pt x="60" y="220"/>
                  </a:cubicBezTo>
                  <a:close/>
                  <a:moveTo>
                    <a:pt x="62" y="216"/>
                  </a:moveTo>
                  <a:cubicBezTo>
                    <a:pt x="66" y="219"/>
                    <a:pt x="71" y="222"/>
                    <a:pt x="75" y="225"/>
                  </a:cubicBezTo>
                  <a:cubicBezTo>
                    <a:pt x="71" y="222"/>
                    <a:pt x="67" y="220"/>
                    <a:pt x="63" y="218"/>
                  </a:cubicBezTo>
                  <a:cubicBezTo>
                    <a:pt x="63" y="217"/>
                    <a:pt x="62" y="217"/>
                    <a:pt x="62" y="216"/>
                  </a:cubicBezTo>
                  <a:close/>
                  <a:moveTo>
                    <a:pt x="74" y="221"/>
                  </a:moveTo>
                  <a:cubicBezTo>
                    <a:pt x="73" y="220"/>
                    <a:pt x="73" y="220"/>
                    <a:pt x="72" y="219"/>
                  </a:cubicBezTo>
                  <a:cubicBezTo>
                    <a:pt x="75" y="221"/>
                    <a:pt x="77" y="223"/>
                    <a:pt x="80" y="225"/>
                  </a:cubicBezTo>
                  <a:cubicBezTo>
                    <a:pt x="80" y="225"/>
                    <a:pt x="80" y="225"/>
                    <a:pt x="80" y="225"/>
                  </a:cubicBezTo>
                  <a:cubicBezTo>
                    <a:pt x="78" y="224"/>
                    <a:pt x="76" y="222"/>
                    <a:pt x="74" y="221"/>
                  </a:cubicBezTo>
                  <a:close/>
                  <a:moveTo>
                    <a:pt x="68" y="215"/>
                  </a:moveTo>
                  <a:cubicBezTo>
                    <a:pt x="66" y="214"/>
                    <a:pt x="65" y="213"/>
                    <a:pt x="64" y="211"/>
                  </a:cubicBezTo>
                  <a:cubicBezTo>
                    <a:pt x="65" y="212"/>
                    <a:pt x="67" y="212"/>
                    <a:pt x="68" y="213"/>
                  </a:cubicBezTo>
                  <a:cubicBezTo>
                    <a:pt x="69" y="213"/>
                    <a:pt x="69" y="214"/>
                    <a:pt x="70" y="214"/>
                  </a:cubicBezTo>
                  <a:cubicBezTo>
                    <a:pt x="70" y="214"/>
                    <a:pt x="70" y="215"/>
                    <a:pt x="69" y="215"/>
                  </a:cubicBezTo>
                  <a:cubicBezTo>
                    <a:pt x="69" y="216"/>
                    <a:pt x="70" y="216"/>
                    <a:pt x="71" y="216"/>
                  </a:cubicBezTo>
                  <a:cubicBezTo>
                    <a:pt x="71" y="215"/>
                    <a:pt x="72" y="215"/>
                    <a:pt x="73" y="215"/>
                  </a:cubicBezTo>
                  <a:cubicBezTo>
                    <a:pt x="74" y="215"/>
                    <a:pt x="75" y="215"/>
                    <a:pt x="75" y="216"/>
                  </a:cubicBezTo>
                  <a:cubicBezTo>
                    <a:pt x="77" y="218"/>
                    <a:pt x="78" y="220"/>
                    <a:pt x="79" y="222"/>
                  </a:cubicBezTo>
                  <a:cubicBezTo>
                    <a:pt x="75" y="220"/>
                    <a:pt x="71" y="217"/>
                    <a:pt x="68" y="215"/>
                  </a:cubicBezTo>
                  <a:close/>
                  <a:moveTo>
                    <a:pt x="76" y="204"/>
                  </a:moveTo>
                  <a:cubicBezTo>
                    <a:pt x="75" y="203"/>
                    <a:pt x="74" y="202"/>
                    <a:pt x="73" y="202"/>
                  </a:cubicBezTo>
                  <a:cubicBezTo>
                    <a:pt x="73" y="202"/>
                    <a:pt x="73" y="202"/>
                    <a:pt x="73" y="202"/>
                  </a:cubicBezTo>
                  <a:cubicBezTo>
                    <a:pt x="74" y="202"/>
                    <a:pt x="75" y="203"/>
                    <a:pt x="76" y="203"/>
                  </a:cubicBezTo>
                  <a:cubicBezTo>
                    <a:pt x="76" y="203"/>
                    <a:pt x="76" y="204"/>
                    <a:pt x="76" y="204"/>
                  </a:cubicBezTo>
                  <a:close/>
                  <a:moveTo>
                    <a:pt x="74" y="200"/>
                  </a:moveTo>
                  <a:cubicBezTo>
                    <a:pt x="74" y="200"/>
                    <a:pt x="74" y="200"/>
                    <a:pt x="74" y="200"/>
                  </a:cubicBezTo>
                  <a:cubicBezTo>
                    <a:pt x="74" y="200"/>
                    <a:pt x="74" y="199"/>
                    <a:pt x="74" y="199"/>
                  </a:cubicBezTo>
                  <a:cubicBezTo>
                    <a:pt x="75" y="200"/>
                    <a:pt x="76" y="201"/>
                    <a:pt x="77" y="202"/>
                  </a:cubicBezTo>
                  <a:cubicBezTo>
                    <a:pt x="77" y="202"/>
                    <a:pt x="77" y="202"/>
                    <a:pt x="77" y="202"/>
                  </a:cubicBezTo>
                  <a:cubicBezTo>
                    <a:pt x="76" y="201"/>
                    <a:pt x="75" y="201"/>
                    <a:pt x="74" y="200"/>
                  </a:cubicBezTo>
                  <a:close/>
                  <a:moveTo>
                    <a:pt x="75" y="199"/>
                  </a:moveTo>
                  <a:cubicBezTo>
                    <a:pt x="75" y="199"/>
                    <a:pt x="76" y="199"/>
                    <a:pt x="76" y="199"/>
                  </a:cubicBezTo>
                  <a:cubicBezTo>
                    <a:pt x="76" y="199"/>
                    <a:pt x="77" y="200"/>
                    <a:pt x="78" y="200"/>
                  </a:cubicBezTo>
                  <a:cubicBezTo>
                    <a:pt x="78" y="200"/>
                    <a:pt x="78" y="201"/>
                    <a:pt x="78" y="201"/>
                  </a:cubicBezTo>
                  <a:cubicBezTo>
                    <a:pt x="77" y="200"/>
                    <a:pt x="76" y="199"/>
                    <a:pt x="75" y="199"/>
                  </a:cubicBezTo>
                  <a:close/>
                  <a:moveTo>
                    <a:pt x="78" y="208"/>
                  </a:moveTo>
                  <a:cubicBezTo>
                    <a:pt x="78" y="208"/>
                    <a:pt x="79" y="208"/>
                    <a:pt x="79" y="208"/>
                  </a:cubicBezTo>
                  <a:cubicBezTo>
                    <a:pt x="79" y="208"/>
                    <a:pt x="78" y="209"/>
                    <a:pt x="78" y="209"/>
                  </a:cubicBezTo>
                  <a:cubicBezTo>
                    <a:pt x="78" y="209"/>
                    <a:pt x="78" y="208"/>
                    <a:pt x="77" y="208"/>
                  </a:cubicBezTo>
                  <a:cubicBezTo>
                    <a:pt x="78" y="208"/>
                    <a:pt x="78" y="208"/>
                    <a:pt x="78" y="208"/>
                  </a:cubicBezTo>
                  <a:close/>
                  <a:moveTo>
                    <a:pt x="78" y="206"/>
                  </a:moveTo>
                  <a:cubicBezTo>
                    <a:pt x="78" y="206"/>
                    <a:pt x="78" y="206"/>
                    <a:pt x="78" y="205"/>
                  </a:cubicBezTo>
                  <a:cubicBezTo>
                    <a:pt x="78" y="205"/>
                    <a:pt x="78" y="205"/>
                    <a:pt x="79" y="204"/>
                  </a:cubicBezTo>
                  <a:cubicBezTo>
                    <a:pt x="79" y="204"/>
                    <a:pt x="79" y="204"/>
                    <a:pt x="79" y="204"/>
                  </a:cubicBezTo>
                  <a:cubicBezTo>
                    <a:pt x="79" y="205"/>
                    <a:pt x="79" y="205"/>
                    <a:pt x="79" y="205"/>
                  </a:cubicBezTo>
                  <a:cubicBezTo>
                    <a:pt x="79" y="205"/>
                    <a:pt x="78" y="205"/>
                    <a:pt x="78" y="206"/>
                  </a:cubicBezTo>
                  <a:close/>
                  <a:moveTo>
                    <a:pt x="79" y="197"/>
                  </a:moveTo>
                  <a:cubicBezTo>
                    <a:pt x="79" y="196"/>
                    <a:pt x="80" y="196"/>
                    <a:pt x="80" y="196"/>
                  </a:cubicBezTo>
                  <a:cubicBezTo>
                    <a:pt x="81" y="196"/>
                    <a:pt x="81" y="196"/>
                    <a:pt x="81" y="196"/>
                  </a:cubicBezTo>
                  <a:cubicBezTo>
                    <a:pt x="81" y="197"/>
                    <a:pt x="80" y="197"/>
                    <a:pt x="80" y="197"/>
                  </a:cubicBezTo>
                  <a:lnTo>
                    <a:pt x="79" y="197"/>
                  </a:lnTo>
                  <a:close/>
                  <a:moveTo>
                    <a:pt x="80" y="206"/>
                  </a:moveTo>
                  <a:cubicBezTo>
                    <a:pt x="81" y="206"/>
                    <a:pt x="81" y="206"/>
                    <a:pt x="81" y="206"/>
                  </a:cubicBezTo>
                  <a:cubicBezTo>
                    <a:pt x="81" y="207"/>
                    <a:pt x="81" y="207"/>
                    <a:pt x="81" y="207"/>
                  </a:cubicBezTo>
                  <a:cubicBezTo>
                    <a:pt x="81" y="207"/>
                    <a:pt x="80" y="207"/>
                    <a:pt x="80" y="207"/>
                  </a:cubicBezTo>
                  <a:cubicBezTo>
                    <a:pt x="80" y="207"/>
                    <a:pt x="80" y="207"/>
                    <a:pt x="80" y="207"/>
                  </a:cubicBezTo>
                  <a:cubicBezTo>
                    <a:pt x="80" y="207"/>
                    <a:pt x="80" y="206"/>
                    <a:pt x="80" y="206"/>
                  </a:cubicBezTo>
                  <a:close/>
                  <a:moveTo>
                    <a:pt x="80" y="209"/>
                  </a:moveTo>
                  <a:cubicBezTo>
                    <a:pt x="82" y="210"/>
                    <a:pt x="83" y="211"/>
                    <a:pt x="85" y="212"/>
                  </a:cubicBezTo>
                  <a:cubicBezTo>
                    <a:pt x="85" y="212"/>
                    <a:pt x="84" y="212"/>
                    <a:pt x="84" y="212"/>
                  </a:cubicBezTo>
                  <a:cubicBezTo>
                    <a:pt x="83" y="211"/>
                    <a:pt x="81" y="210"/>
                    <a:pt x="80" y="210"/>
                  </a:cubicBezTo>
                  <a:cubicBezTo>
                    <a:pt x="80" y="209"/>
                    <a:pt x="80" y="209"/>
                    <a:pt x="80" y="209"/>
                  </a:cubicBezTo>
                  <a:close/>
                  <a:moveTo>
                    <a:pt x="82" y="208"/>
                  </a:moveTo>
                  <a:cubicBezTo>
                    <a:pt x="82" y="208"/>
                    <a:pt x="82" y="208"/>
                    <a:pt x="83" y="208"/>
                  </a:cubicBezTo>
                  <a:cubicBezTo>
                    <a:pt x="84" y="208"/>
                    <a:pt x="85" y="209"/>
                    <a:pt x="86" y="210"/>
                  </a:cubicBezTo>
                  <a:cubicBezTo>
                    <a:pt x="86" y="210"/>
                    <a:pt x="86" y="210"/>
                    <a:pt x="85" y="211"/>
                  </a:cubicBezTo>
                  <a:cubicBezTo>
                    <a:pt x="84" y="210"/>
                    <a:pt x="83" y="209"/>
                    <a:pt x="82" y="208"/>
                  </a:cubicBezTo>
                  <a:close/>
                  <a:moveTo>
                    <a:pt x="85" y="214"/>
                  </a:moveTo>
                  <a:cubicBezTo>
                    <a:pt x="88" y="216"/>
                    <a:pt x="91" y="217"/>
                    <a:pt x="94" y="219"/>
                  </a:cubicBezTo>
                  <a:cubicBezTo>
                    <a:pt x="93" y="218"/>
                    <a:pt x="91" y="218"/>
                    <a:pt x="89" y="217"/>
                  </a:cubicBezTo>
                  <a:cubicBezTo>
                    <a:pt x="88" y="216"/>
                    <a:pt x="86" y="215"/>
                    <a:pt x="85" y="214"/>
                  </a:cubicBezTo>
                  <a:cubicBezTo>
                    <a:pt x="85" y="214"/>
                    <a:pt x="85" y="214"/>
                    <a:pt x="85" y="214"/>
                  </a:cubicBezTo>
                  <a:close/>
                  <a:moveTo>
                    <a:pt x="95" y="221"/>
                  </a:moveTo>
                  <a:cubicBezTo>
                    <a:pt x="95" y="221"/>
                    <a:pt x="95" y="221"/>
                    <a:pt x="95" y="221"/>
                  </a:cubicBezTo>
                  <a:cubicBezTo>
                    <a:pt x="95" y="221"/>
                    <a:pt x="94" y="221"/>
                    <a:pt x="94" y="221"/>
                  </a:cubicBezTo>
                  <a:cubicBezTo>
                    <a:pt x="94" y="221"/>
                    <a:pt x="93" y="220"/>
                    <a:pt x="93" y="220"/>
                  </a:cubicBezTo>
                  <a:cubicBezTo>
                    <a:pt x="94" y="220"/>
                    <a:pt x="94" y="220"/>
                    <a:pt x="95" y="221"/>
                  </a:cubicBezTo>
                  <a:close/>
                  <a:moveTo>
                    <a:pt x="93" y="216"/>
                  </a:moveTo>
                  <a:cubicBezTo>
                    <a:pt x="94" y="215"/>
                    <a:pt x="94" y="215"/>
                    <a:pt x="94" y="215"/>
                  </a:cubicBezTo>
                  <a:cubicBezTo>
                    <a:pt x="95" y="216"/>
                    <a:pt x="96" y="216"/>
                    <a:pt x="97" y="217"/>
                  </a:cubicBezTo>
                  <a:cubicBezTo>
                    <a:pt x="96" y="217"/>
                    <a:pt x="97" y="218"/>
                    <a:pt x="97" y="218"/>
                  </a:cubicBezTo>
                  <a:cubicBezTo>
                    <a:pt x="97" y="218"/>
                    <a:pt x="97" y="218"/>
                    <a:pt x="97" y="218"/>
                  </a:cubicBezTo>
                  <a:cubicBezTo>
                    <a:pt x="96" y="217"/>
                    <a:pt x="95" y="216"/>
                    <a:pt x="93" y="216"/>
                  </a:cubicBezTo>
                  <a:close/>
                  <a:moveTo>
                    <a:pt x="98" y="222"/>
                  </a:moveTo>
                  <a:cubicBezTo>
                    <a:pt x="99" y="222"/>
                    <a:pt x="99" y="222"/>
                    <a:pt x="100" y="222"/>
                  </a:cubicBezTo>
                  <a:cubicBezTo>
                    <a:pt x="100" y="222"/>
                    <a:pt x="100" y="222"/>
                    <a:pt x="99" y="223"/>
                  </a:cubicBezTo>
                  <a:cubicBezTo>
                    <a:pt x="99" y="223"/>
                    <a:pt x="99" y="223"/>
                    <a:pt x="99" y="223"/>
                  </a:cubicBezTo>
                  <a:cubicBezTo>
                    <a:pt x="99" y="223"/>
                    <a:pt x="98" y="223"/>
                    <a:pt x="97" y="222"/>
                  </a:cubicBezTo>
                  <a:cubicBezTo>
                    <a:pt x="97" y="222"/>
                    <a:pt x="98" y="222"/>
                    <a:pt x="98" y="222"/>
                  </a:cubicBezTo>
                  <a:close/>
                  <a:moveTo>
                    <a:pt x="106" y="235"/>
                  </a:moveTo>
                  <a:cubicBezTo>
                    <a:pt x="106" y="236"/>
                    <a:pt x="106" y="236"/>
                    <a:pt x="107" y="236"/>
                  </a:cubicBezTo>
                  <a:cubicBezTo>
                    <a:pt x="108" y="236"/>
                    <a:pt x="109" y="237"/>
                    <a:pt x="110" y="237"/>
                  </a:cubicBezTo>
                  <a:cubicBezTo>
                    <a:pt x="111" y="238"/>
                    <a:pt x="111" y="238"/>
                    <a:pt x="111" y="238"/>
                  </a:cubicBezTo>
                  <a:cubicBezTo>
                    <a:pt x="109" y="238"/>
                    <a:pt x="107" y="237"/>
                    <a:pt x="106" y="235"/>
                  </a:cubicBezTo>
                  <a:close/>
                  <a:moveTo>
                    <a:pt x="110" y="234"/>
                  </a:moveTo>
                  <a:cubicBezTo>
                    <a:pt x="111" y="234"/>
                    <a:pt x="111" y="234"/>
                    <a:pt x="112" y="234"/>
                  </a:cubicBezTo>
                  <a:cubicBezTo>
                    <a:pt x="113" y="235"/>
                    <a:pt x="113" y="235"/>
                    <a:pt x="114" y="235"/>
                  </a:cubicBezTo>
                  <a:cubicBezTo>
                    <a:pt x="114" y="236"/>
                    <a:pt x="114" y="236"/>
                    <a:pt x="113" y="236"/>
                  </a:cubicBezTo>
                  <a:cubicBezTo>
                    <a:pt x="112" y="235"/>
                    <a:pt x="111" y="235"/>
                    <a:pt x="110" y="234"/>
                  </a:cubicBezTo>
                  <a:close/>
                  <a:moveTo>
                    <a:pt x="114" y="231"/>
                  </a:moveTo>
                  <a:cubicBezTo>
                    <a:pt x="113" y="231"/>
                    <a:pt x="113" y="230"/>
                    <a:pt x="113" y="230"/>
                  </a:cubicBezTo>
                  <a:cubicBezTo>
                    <a:pt x="113" y="230"/>
                    <a:pt x="114" y="230"/>
                    <a:pt x="114" y="230"/>
                  </a:cubicBezTo>
                  <a:cubicBezTo>
                    <a:pt x="115" y="231"/>
                    <a:pt x="115" y="231"/>
                    <a:pt x="116" y="231"/>
                  </a:cubicBezTo>
                  <a:cubicBezTo>
                    <a:pt x="115" y="232"/>
                    <a:pt x="115" y="232"/>
                    <a:pt x="115" y="232"/>
                  </a:cubicBezTo>
                  <a:cubicBezTo>
                    <a:pt x="115" y="231"/>
                    <a:pt x="114" y="231"/>
                    <a:pt x="114" y="231"/>
                  </a:cubicBezTo>
                  <a:close/>
                  <a:moveTo>
                    <a:pt x="113" y="227"/>
                  </a:moveTo>
                  <a:cubicBezTo>
                    <a:pt x="113" y="227"/>
                    <a:pt x="113" y="227"/>
                    <a:pt x="114" y="227"/>
                  </a:cubicBezTo>
                  <a:cubicBezTo>
                    <a:pt x="115" y="228"/>
                    <a:pt x="116" y="228"/>
                    <a:pt x="117" y="228"/>
                  </a:cubicBezTo>
                  <a:cubicBezTo>
                    <a:pt x="117" y="229"/>
                    <a:pt x="117" y="230"/>
                    <a:pt x="118" y="229"/>
                  </a:cubicBezTo>
                  <a:cubicBezTo>
                    <a:pt x="118" y="229"/>
                    <a:pt x="118" y="229"/>
                    <a:pt x="118" y="229"/>
                  </a:cubicBezTo>
                  <a:cubicBezTo>
                    <a:pt x="118" y="229"/>
                    <a:pt x="119" y="229"/>
                    <a:pt x="119" y="230"/>
                  </a:cubicBezTo>
                  <a:cubicBezTo>
                    <a:pt x="119" y="230"/>
                    <a:pt x="119" y="230"/>
                    <a:pt x="119" y="230"/>
                  </a:cubicBezTo>
                  <a:cubicBezTo>
                    <a:pt x="118" y="230"/>
                    <a:pt x="117" y="230"/>
                    <a:pt x="117" y="230"/>
                  </a:cubicBezTo>
                  <a:cubicBezTo>
                    <a:pt x="115" y="229"/>
                    <a:pt x="114" y="228"/>
                    <a:pt x="113" y="227"/>
                  </a:cubicBezTo>
                  <a:close/>
                  <a:moveTo>
                    <a:pt x="118" y="224"/>
                  </a:moveTo>
                  <a:cubicBezTo>
                    <a:pt x="119" y="224"/>
                    <a:pt x="120" y="223"/>
                    <a:pt x="121" y="222"/>
                  </a:cubicBezTo>
                  <a:cubicBezTo>
                    <a:pt x="121" y="222"/>
                    <a:pt x="121" y="222"/>
                    <a:pt x="121" y="222"/>
                  </a:cubicBezTo>
                  <a:cubicBezTo>
                    <a:pt x="121" y="223"/>
                    <a:pt x="120" y="224"/>
                    <a:pt x="119" y="225"/>
                  </a:cubicBezTo>
                  <a:cubicBezTo>
                    <a:pt x="119" y="225"/>
                    <a:pt x="118" y="225"/>
                    <a:pt x="118" y="224"/>
                  </a:cubicBezTo>
                  <a:close/>
                  <a:moveTo>
                    <a:pt x="121" y="232"/>
                  </a:moveTo>
                  <a:cubicBezTo>
                    <a:pt x="121" y="232"/>
                    <a:pt x="121" y="232"/>
                    <a:pt x="122" y="232"/>
                  </a:cubicBezTo>
                  <a:cubicBezTo>
                    <a:pt x="123" y="232"/>
                    <a:pt x="124" y="233"/>
                    <a:pt x="124" y="234"/>
                  </a:cubicBezTo>
                  <a:cubicBezTo>
                    <a:pt x="125" y="234"/>
                    <a:pt x="126" y="233"/>
                    <a:pt x="125" y="232"/>
                  </a:cubicBezTo>
                  <a:cubicBezTo>
                    <a:pt x="125" y="232"/>
                    <a:pt x="124" y="232"/>
                    <a:pt x="124" y="231"/>
                  </a:cubicBezTo>
                  <a:cubicBezTo>
                    <a:pt x="126" y="231"/>
                    <a:pt x="129" y="230"/>
                    <a:pt x="131" y="230"/>
                  </a:cubicBezTo>
                  <a:cubicBezTo>
                    <a:pt x="131" y="230"/>
                    <a:pt x="131" y="230"/>
                    <a:pt x="131" y="230"/>
                  </a:cubicBezTo>
                  <a:cubicBezTo>
                    <a:pt x="130" y="231"/>
                    <a:pt x="130" y="232"/>
                    <a:pt x="129" y="233"/>
                  </a:cubicBezTo>
                  <a:cubicBezTo>
                    <a:pt x="128" y="233"/>
                    <a:pt x="128" y="233"/>
                    <a:pt x="128" y="234"/>
                  </a:cubicBezTo>
                  <a:cubicBezTo>
                    <a:pt x="126" y="234"/>
                    <a:pt x="124" y="234"/>
                    <a:pt x="122" y="234"/>
                  </a:cubicBezTo>
                  <a:cubicBezTo>
                    <a:pt x="121" y="233"/>
                    <a:pt x="121" y="233"/>
                    <a:pt x="120" y="232"/>
                  </a:cubicBezTo>
                  <a:cubicBezTo>
                    <a:pt x="120" y="232"/>
                    <a:pt x="120" y="232"/>
                    <a:pt x="121" y="232"/>
                  </a:cubicBezTo>
                  <a:close/>
                  <a:moveTo>
                    <a:pt x="132" y="235"/>
                  </a:moveTo>
                  <a:cubicBezTo>
                    <a:pt x="130" y="235"/>
                    <a:pt x="128" y="236"/>
                    <a:pt x="126" y="236"/>
                  </a:cubicBezTo>
                  <a:cubicBezTo>
                    <a:pt x="125" y="236"/>
                    <a:pt x="124" y="235"/>
                    <a:pt x="123" y="235"/>
                  </a:cubicBezTo>
                  <a:cubicBezTo>
                    <a:pt x="126" y="235"/>
                    <a:pt x="129" y="235"/>
                    <a:pt x="132" y="235"/>
                  </a:cubicBezTo>
                  <a:close/>
                  <a:moveTo>
                    <a:pt x="137" y="235"/>
                  </a:moveTo>
                  <a:cubicBezTo>
                    <a:pt x="137" y="235"/>
                    <a:pt x="136" y="235"/>
                    <a:pt x="136" y="236"/>
                  </a:cubicBezTo>
                  <a:cubicBezTo>
                    <a:pt x="135" y="236"/>
                    <a:pt x="134" y="236"/>
                    <a:pt x="133" y="236"/>
                  </a:cubicBezTo>
                  <a:cubicBezTo>
                    <a:pt x="132" y="236"/>
                    <a:pt x="131" y="236"/>
                    <a:pt x="130" y="237"/>
                  </a:cubicBezTo>
                  <a:cubicBezTo>
                    <a:pt x="132" y="236"/>
                    <a:pt x="134" y="236"/>
                    <a:pt x="137" y="235"/>
                  </a:cubicBezTo>
                  <a:close/>
                  <a:moveTo>
                    <a:pt x="130" y="234"/>
                  </a:moveTo>
                  <a:cubicBezTo>
                    <a:pt x="132" y="233"/>
                    <a:pt x="134" y="232"/>
                    <a:pt x="135" y="231"/>
                  </a:cubicBezTo>
                  <a:cubicBezTo>
                    <a:pt x="135" y="231"/>
                    <a:pt x="136" y="232"/>
                    <a:pt x="137" y="232"/>
                  </a:cubicBezTo>
                  <a:cubicBezTo>
                    <a:pt x="138" y="231"/>
                    <a:pt x="139" y="231"/>
                    <a:pt x="140" y="230"/>
                  </a:cubicBezTo>
                  <a:cubicBezTo>
                    <a:pt x="139" y="231"/>
                    <a:pt x="139" y="232"/>
                    <a:pt x="138" y="233"/>
                  </a:cubicBezTo>
                  <a:cubicBezTo>
                    <a:pt x="135" y="233"/>
                    <a:pt x="133" y="234"/>
                    <a:pt x="130" y="234"/>
                  </a:cubicBezTo>
                  <a:close/>
                  <a:moveTo>
                    <a:pt x="139" y="226"/>
                  </a:moveTo>
                  <a:cubicBezTo>
                    <a:pt x="139" y="226"/>
                    <a:pt x="139" y="227"/>
                    <a:pt x="139" y="227"/>
                  </a:cubicBezTo>
                  <a:cubicBezTo>
                    <a:pt x="138" y="227"/>
                    <a:pt x="137" y="227"/>
                    <a:pt x="136" y="227"/>
                  </a:cubicBezTo>
                  <a:cubicBezTo>
                    <a:pt x="137" y="227"/>
                    <a:pt x="137" y="227"/>
                    <a:pt x="137" y="227"/>
                  </a:cubicBezTo>
                  <a:cubicBezTo>
                    <a:pt x="139" y="226"/>
                    <a:pt x="140" y="225"/>
                    <a:pt x="142" y="224"/>
                  </a:cubicBezTo>
                  <a:cubicBezTo>
                    <a:pt x="141" y="225"/>
                    <a:pt x="140" y="225"/>
                    <a:pt x="139" y="226"/>
                  </a:cubicBezTo>
                  <a:close/>
                  <a:moveTo>
                    <a:pt x="143" y="229"/>
                  </a:moveTo>
                  <a:cubicBezTo>
                    <a:pt x="145" y="229"/>
                    <a:pt x="146" y="229"/>
                    <a:pt x="147" y="229"/>
                  </a:cubicBezTo>
                  <a:cubicBezTo>
                    <a:pt x="148" y="229"/>
                    <a:pt x="149" y="229"/>
                    <a:pt x="149" y="229"/>
                  </a:cubicBezTo>
                  <a:cubicBezTo>
                    <a:pt x="149" y="229"/>
                    <a:pt x="148" y="230"/>
                    <a:pt x="148" y="230"/>
                  </a:cubicBezTo>
                  <a:cubicBezTo>
                    <a:pt x="147" y="231"/>
                    <a:pt x="145" y="232"/>
                    <a:pt x="144" y="232"/>
                  </a:cubicBezTo>
                  <a:cubicBezTo>
                    <a:pt x="143" y="233"/>
                    <a:pt x="141" y="233"/>
                    <a:pt x="140" y="233"/>
                  </a:cubicBezTo>
                  <a:cubicBezTo>
                    <a:pt x="141" y="232"/>
                    <a:pt x="142" y="230"/>
                    <a:pt x="143" y="229"/>
                  </a:cubicBezTo>
                  <a:close/>
                  <a:moveTo>
                    <a:pt x="145" y="236"/>
                  </a:moveTo>
                  <a:cubicBezTo>
                    <a:pt x="149" y="235"/>
                    <a:pt x="153" y="234"/>
                    <a:pt x="158" y="234"/>
                  </a:cubicBezTo>
                  <a:cubicBezTo>
                    <a:pt x="157" y="234"/>
                    <a:pt x="157" y="234"/>
                    <a:pt x="157" y="235"/>
                  </a:cubicBezTo>
                  <a:cubicBezTo>
                    <a:pt x="152" y="235"/>
                    <a:pt x="148" y="236"/>
                    <a:pt x="144" y="236"/>
                  </a:cubicBezTo>
                  <a:cubicBezTo>
                    <a:pt x="144" y="236"/>
                    <a:pt x="145" y="236"/>
                    <a:pt x="145" y="236"/>
                  </a:cubicBezTo>
                  <a:close/>
                  <a:moveTo>
                    <a:pt x="157" y="231"/>
                  </a:moveTo>
                  <a:cubicBezTo>
                    <a:pt x="158" y="231"/>
                    <a:pt x="160" y="230"/>
                    <a:pt x="161" y="229"/>
                  </a:cubicBezTo>
                  <a:cubicBezTo>
                    <a:pt x="160" y="230"/>
                    <a:pt x="160" y="230"/>
                    <a:pt x="159" y="231"/>
                  </a:cubicBezTo>
                  <a:cubicBezTo>
                    <a:pt x="159" y="231"/>
                    <a:pt x="158" y="231"/>
                    <a:pt x="157" y="231"/>
                  </a:cubicBezTo>
                  <a:close/>
                  <a:moveTo>
                    <a:pt x="159" y="229"/>
                  </a:moveTo>
                  <a:cubicBezTo>
                    <a:pt x="161" y="227"/>
                    <a:pt x="164" y="225"/>
                    <a:pt x="166" y="223"/>
                  </a:cubicBezTo>
                  <a:cubicBezTo>
                    <a:pt x="166" y="224"/>
                    <a:pt x="165" y="225"/>
                    <a:pt x="164" y="226"/>
                  </a:cubicBezTo>
                  <a:cubicBezTo>
                    <a:pt x="162" y="227"/>
                    <a:pt x="161" y="228"/>
                    <a:pt x="159" y="229"/>
                  </a:cubicBezTo>
                  <a:close/>
                  <a:moveTo>
                    <a:pt x="165" y="227"/>
                  </a:moveTo>
                  <a:cubicBezTo>
                    <a:pt x="174" y="222"/>
                    <a:pt x="182" y="215"/>
                    <a:pt x="190" y="208"/>
                  </a:cubicBezTo>
                  <a:cubicBezTo>
                    <a:pt x="190" y="209"/>
                    <a:pt x="189" y="210"/>
                    <a:pt x="189" y="210"/>
                  </a:cubicBezTo>
                  <a:cubicBezTo>
                    <a:pt x="189" y="210"/>
                    <a:pt x="189" y="210"/>
                    <a:pt x="189" y="210"/>
                  </a:cubicBezTo>
                  <a:cubicBezTo>
                    <a:pt x="180" y="217"/>
                    <a:pt x="172" y="224"/>
                    <a:pt x="163" y="231"/>
                  </a:cubicBezTo>
                  <a:cubicBezTo>
                    <a:pt x="163" y="231"/>
                    <a:pt x="162" y="231"/>
                    <a:pt x="162" y="231"/>
                  </a:cubicBezTo>
                  <a:cubicBezTo>
                    <a:pt x="163" y="229"/>
                    <a:pt x="164" y="228"/>
                    <a:pt x="165" y="227"/>
                  </a:cubicBezTo>
                  <a:close/>
                  <a:moveTo>
                    <a:pt x="177" y="222"/>
                  </a:moveTo>
                  <a:cubicBezTo>
                    <a:pt x="175" y="224"/>
                    <a:pt x="172" y="226"/>
                    <a:pt x="170" y="229"/>
                  </a:cubicBezTo>
                  <a:cubicBezTo>
                    <a:pt x="169" y="229"/>
                    <a:pt x="168" y="230"/>
                    <a:pt x="168" y="230"/>
                  </a:cubicBezTo>
                  <a:cubicBezTo>
                    <a:pt x="167" y="230"/>
                    <a:pt x="167" y="230"/>
                    <a:pt x="167" y="230"/>
                  </a:cubicBezTo>
                  <a:cubicBezTo>
                    <a:pt x="170" y="227"/>
                    <a:pt x="174" y="224"/>
                    <a:pt x="177" y="222"/>
                  </a:cubicBezTo>
                  <a:close/>
                  <a:moveTo>
                    <a:pt x="185" y="218"/>
                  </a:moveTo>
                  <a:cubicBezTo>
                    <a:pt x="184" y="218"/>
                    <a:pt x="183" y="219"/>
                    <a:pt x="183" y="220"/>
                  </a:cubicBezTo>
                  <a:cubicBezTo>
                    <a:pt x="181" y="221"/>
                    <a:pt x="179" y="223"/>
                    <a:pt x="177" y="225"/>
                  </a:cubicBezTo>
                  <a:cubicBezTo>
                    <a:pt x="176" y="225"/>
                    <a:pt x="176" y="226"/>
                    <a:pt x="175" y="226"/>
                  </a:cubicBezTo>
                  <a:cubicBezTo>
                    <a:pt x="178" y="223"/>
                    <a:pt x="181" y="220"/>
                    <a:pt x="185" y="218"/>
                  </a:cubicBezTo>
                  <a:close/>
                  <a:moveTo>
                    <a:pt x="184" y="216"/>
                  </a:moveTo>
                  <a:cubicBezTo>
                    <a:pt x="186" y="215"/>
                    <a:pt x="188" y="213"/>
                    <a:pt x="190" y="212"/>
                  </a:cubicBezTo>
                  <a:cubicBezTo>
                    <a:pt x="190" y="212"/>
                    <a:pt x="190" y="212"/>
                    <a:pt x="190" y="212"/>
                  </a:cubicBezTo>
                  <a:cubicBezTo>
                    <a:pt x="191" y="211"/>
                    <a:pt x="191" y="211"/>
                    <a:pt x="192" y="210"/>
                  </a:cubicBezTo>
                  <a:cubicBezTo>
                    <a:pt x="192" y="211"/>
                    <a:pt x="192" y="211"/>
                    <a:pt x="191" y="211"/>
                  </a:cubicBezTo>
                  <a:cubicBezTo>
                    <a:pt x="189" y="213"/>
                    <a:pt x="186" y="215"/>
                    <a:pt x="184" y="216"/>
                  </a:cubicBezTo>
                  <a:close/>
                  <a:moveTo>
                    <a:pt x="192" y="212"/>
                  </a:moveTo>
                  <a:cubicBezTo>
                    <a:pt x="193" y="212"/>
                    <a:pt x="193" y="212"/>
                    <a:pt x="194" y="212"/>
                  </a:cubicBezTo>
                  <a:cubicBezTo>
                    <a:pt x="193" y="212"/>
                    <a:pt x="193" y="213"/>
                    <a:pt x="192" y="214"/>
                  </a:cubicBezTo>
                  <a:cubicBezTo>
                    <a:pt x="191" y="215"/>
                    <a:pt x="189" y="217"/>
                    <a:pt x="187" y="218"/>
                  </a:cubicBezTo>
                  <a:cubicBezTo>
                    <a:pt x="189" y="216"/>
                    <a:pt x="191" y="214"/>
                    <a:pt x="192" y="212"/>
                  </a:cubicBezTo>
                  <a:close/>
                  <a:moveTo>
                    <a:pt x="193" y="207"/>
                  </a:moveTo>
                  <a:cubicBezTo>
                    <a:pt x="194" y="206"/>
                    <a:pt x="194" y="205"/>
                    <a:pt x="195" y="204"/>
                  </a:cubicBezTo>
                  <a:cubicBezTo>
                    <a:pt x="197" y="202"/>
                    <a:pt x="199" y="201"/>
                    <a:pt x="201" y="199"/>
                  </a:cubicBezTo>
                  <a:cubicBezTo>
                    <a:pt x="202" y="198"/>
                    <a:pt x="202" y="198"/>
                    <a:pt x="203" y="197"/>
                  </a:cubicBezTo>
                  <a:cubicBezTo>
                    <a:pt x="203" y="198"/>
                    <a:pt x="202" y="199"/>
                    <a:pt x="201" y="200"/>
                  </a:cubicBezTo>
                  <a:cubicBezTo>
                    <a:pt x="198" y="203"/>
                    <a:pt x="196" y="205"/>
                    <a:pt x="193" y="207"/>
                  </a:cubicBezTo>
                  <a:close/>
                  <a:moveTo>
                    <a:pt x="206" y="192"/>
                  </a:moveTo>
                  <a:cubicBezTo>
                    <a:pt x="204" y="194"/>
                    <a:pt x="202" y="196"/>
                    <a:pt x="199" y="197"/>
                  </a:cubicBezTo>
                  <a:cubicBezTo>
                    <a:pt x="201" y="195"/>
                    <a:pt x="202" y="193"/>
                    <a:pt x="204" y="191"/>
                  </a:cubicBezTo>
                  <a:cubicBezTo>
                    <a:pt x="210" y="184"/>
                    <a:pt x="216" y="177"/>
                    <a:pt x="223" y="171"/>
                  </a:cubicBezTo>
                  <a:cubicBezTo>
                    <a:pt x="223" y="171"/>
                    <a:pt x="223" y="171"/>
                    <a:pt x="223" y="171"/>
                  </a:cubicBezTo>
                  <a:cubicBezTo>
                    <a:pt x="220" y="174"/>
                    <a:pt x="218" y="177"/>
                    <a:pt x="216" y="179"/>
                  </a:cubicBezTo>
                  <a:cubicBezTo>
                    <a:pt x="213" y="183"/>
                    <a:pt x="209" y="188"/>
                    <a:pt x="206" y="192"/>
                  </a:cubicBezTo>
                  <a:close/>
                  <a:moveTo>
                    <a:pt x="220" y="144"/>
                  </a:moveTo>
                  <a:cubicBezTo>
                    <a:pt x="220" y="146"/>
                    <a:pt x="219" y="148"/>
                    <a:pt x="219" y="150"/>
                  </a:cubicBezTo>
                  <a:cubicBezTo>
                    <a:pt x="219" y="150"/>
                    <a:pt x="219" y="150"/>
                    <a:pt x="219" y="150"/>
                  </a:cubicBezTo>
                  <a:cubicBezTo>
                    <a:pt x="221" y="144"/>
                    <a:pt x="222" y="137"/>
                    <a:pt x="224" y="131"/>
                  </a:cubicBezTo>
                  <a:cubicBezTo>
                    <a:pt x="223" y="133"/>
                    <a:pt x="223" y="134"/>
                    <a:pt x="223" y="136"/>
                  </a:cubicBezTo>
                  <a:cubicBezTo>
                    <a:pt x="222" y="139"/>
                    <a:pt x="221" y="142"/>
                    <a:pt x="220" y="144"/>
                  </a:cubicBezTo>
                  <a:close/>
                  <a:moveTo>
                    <a:pt x="223" y="102"/>
                  </a:moveTo>
                  <a:cubicBezTo>
                    <a:pt x="223" y="102"/>
                    <a:pt x="223" y="101"/>
                    <a:pt x="223" y="101"/>
                  </a:cubicBezTo>
                  <a:cubicBezTo>
                    <a:pt x="224" y="101"/>
                    <a:pt x="224" y="100"/>
                    <a:pt x="225" y="100"/>
                  </a:cubicBezTo>
                  <a:cubicBezTo>
                    <a:pt x="225" y="100"/>
                    <a:pt x="225" y="101"/>
                    <a:pt x="225" y="101"/>
                  </a:cubicBezTo>
                  <a:cubicBezTo>
                    <a:pt x="225" y="101"/>
                    <a:pt x="224" y="102"/>
                    <a:pt x="223" y="102"/>
                  </a:cubicBezTo>
                  <a:close/>
                  <a:moveTo>
                    <a:pt x="226" y="103"/>
                  </a:moveTo>
                  <a:cubicBezTo>
                    <a:pt x="226" y="103"/>
                    <a:pt x="227" y="104"/>
                    <a:pt x="227" y="104"/>
                  </a:cubicBezTo>
                  <a:cubicBezTo>
                    <a:pt x="227" y="104"/>
                    <a:pt x="227" y="104"/>
                    <a:pt x="227" y="104"/>
                  </a:cubicBezTo>
                  <a:cubicBezTo>
                    <a:pt x="226" y="105"/>
                    <a:pt x="225" y="105"/>
                    <a:pt x="224" y="105"/>
                  </a:cubicBezTo>
                  <a:cubicBezTo>
                    <a:pt x="224" y="105"/>
                    <a:pt x="224" y="105"/>
                    <a:pt x="224" y="104"/>
                  </a:cubicBezTo>
                  <a:cubicBezTo>
                    <a:pt x="224" y="104"/>
                    <a:pt x="225" y="103"/>
                    <a:pt x="226" y="103"/>
                  </a:cubicBezTo>
                  <a:close/>
                  <a:moveTo>
                    <a:pt x="226" y="151"/>
                  </a:moveTo>
                  <a:cubicBezTo>
                    <a:pt x="226" y="151"/>
                    <a:pt x="225" y="152"/>
                    <a:pt x="225" y="152"/>
                  </a:cubicBezTo>
                  <a:cubicBezTo>
                    <a:pt x="225" y="152"/>
                    <a:pt x="225" y="153"/>
                    <a:pt x="225" y="153"/>
                  </a:cubicBezTo>
                  <a:cubicBezTo>
                    <a:pt x="225" y="152"/>
                    <a:pt x="225" y="151"/>
                    <a:pt x="226" y="151"/>
                  </a:cubicBezTo>
                  <a:close/>
                  <a:moveTo>
                    <a:pt x="224" y="151"/>
                  </a:moveTo>
                  <a:cubicBezTo>
                    <a:pt x="224" y="146"/>
                    <a:pt x="225" y="140"/>
                    <a:pt x="225" y="135"/>
                  </a:cubicBezTo>
                  <a:cubicBezTo>
                    <a:pt x="225" y="135"/>
                    <a:pt x="225" y="135"/>
                    <a:pt x="226" y="135"/>
                  </a:cubicBezTo>
                  <a:cubicBezTo>
                    <a:pt x="226" y="138"/>
                    <a:pt x="226" y="142"/>
                    <a:pt x="226" y="145"/>
                  </a:cubicBezTo>
                  <a:cubicBezTo>
                    <a:pt x="225" y="147"/>
                    <a:pt x="225" y="149"/>
                    <a:pt x="224" y="151"/>
                  </a:cubicBezTo>
                  <a:close/>
                  <a:moveTo>
                    <a:pt x="226" y="158"/>
                  </a:moveTo>
                  <a:cubicBezTo>
                    <a:pt x="226" y="157"/>
                    <a:pt x="227" y="157"/>
                    <a:pt x="227" y="156"/>
                  </a:cubicBezTo>
                  <a:cubicBezTo>
                    <a:pt x="227" y="157"/>
                    <a:pt x="227" y="157"/>
                    <a:pt x="227" y="158"/>
                  </a:cubicBezTo>
                  <a:cubicBezTo>
                    <a:pt x="226" y="159"/>
                    <a:pt x="226" y="159"/>
                    <a:pt x="225" y="160"/>
                  </a:cubicBezTo>
                  <a:cubicBezTo>
                    <a:pt x="226" y="159"/>
                    <a:pt x="226" y="159"/>
                    <a:pt x="226" y="158"/>
                  </a:cubicBezTo>
                  <a:close/>
                  <a:moveTo>
                    <a:pt x="226" y="123"/>
                  </a:moveTo>
                  <a:cubicBezTo>
                    <a:pt x="226" y="122"/>
                    <a:pt x="226" y="121"/>
                    <a:pt x="226" y="119"/>
                  </a:cubicBezTo>
                  <a:cubicBezTo>
                    <a:pt x="226" y="119"/>
                    <a:pt x="226" y="119"/>
                    <a:pt x="226" y="119"/>
                  </a:cubicBezTo>
                  <a:cubicBezTo>
                    <a:pt x="227" y="124"/>
                    <a:pt x="227" y="129"/>
                    <a:pt x="227" y="135"/>
                  </a:cubicBezTo>
                  <a:cubicBezTo>
                    <a:pt x="227" y="131"/>
                    <a:pt x="226" y="127"/>
                    <a:pt x="226" y="123"/>
                  </a:cubicBezTo>
                  <a:close/>
                  <a:moveTo>
                    <a:pt x="224" y="164"/>
                  </a:moveTo>
                  <a:cubicBezTo>
                    <a:pt x="225" y="163"/>
                    <a:pt x="226" y="162"/>
                    <a:pt x="227" y="161"/>
                  </a:cubicBezTo>
                  <a:cubicBezTo>
                    <a:pt x="227" y="162"/>
                    <a:pt x="227" y="162"/>
                    <a:pt x="227" y="162"/>
                  </a:cubicBezTo>
                  <a:cubicBezTo>
                    <a:pt x="226" y="163"/>
                    <a:pt x="225" y="164"/>
                    <a:pt x="224" y="165"/>
                  </a:cubicBezTo>
                  <a:cubicBezTo>
                    <a:pt x="224" y="164"/>
                    <a:pt x="224" y="164"/>
                    <a:pt x="224" y="164"/>
                  </a:cubicBezTo>
                  <a:close/>
                  <a:moveTo>
                    <a:pt x="227" y="169"/>
                  </a:moveTo>
                  <a:cubicBezTo>
                    <a:pt x="227" y="168"/>
                    <a:pt x="228" y="167"/>
                    <a:pt x="228" y="167"/>
                  </a:cubicBezTo>
                  <a:cubicBezTo>
                    <a:pt x="227" y="168"/>
                    <a:pt x="226" y="170"/>
                    <a:pt x="225" y="171"/>
                  </a:cubicBezTo>
                  <a:cubicBezTo>
                    <a:pt x="225" y="171"/>
                    <a:pt x="225" y="171"/>
                    <a:pt x="225" y="171"/>
                  </a:cubicBezTo>
                  <a:cubicBezTo>
                    <a:pt x="226" y="171"/>
                    <a:pt x="226" y="170"/>
                    <a:pt x="227" y="169"/>
                  </a:cubicBezTo>
                  <a:close/>
                  <a:moveTo>
                    <a:pt x="228" y="123"/>
                  </a:moveTo>
                  <a:cubicBezTo>
                    <a:pt x="228" y="121"/>
                    <a:pt x="228" y="119"/>
                    <a:pt x="228" y="117"/>
                  </a:cubicBezTo>
                  <a:cubicBezTo>
                    <a:pt x="228" y="116"/>
                    <a:pt x="228" y="116"/>
                    <a:pt x="229" y="115"/>
                  </a:cubicBezTo>
                  <a:cubicBezTo>
                    <a:pt x="228" y="118"/>
                    <a:pt x="228" y="121"/>
                    <a:pt x="228" y="123"/>
                  </a:cubicBezTo>
                  <a:close/>
                  <a:moveTo>
                    <a:pt x="227" y="112"/>
                  </a:moveTo>
                  <a:cubicBezTo>
                    <a:pt x="227" y="111"/>
                    <a:pt x="227" y="111"/>
                    <a:pt x="226" y="110"/>
                  </a:cubicBezTo>
                  <a:cubicBezTo>
                    <a:pt x="227" y="110"/>
                    <a:pt x="228" y="109"/>
                    <a:pt x="229" y="108"/>
                  </a:cubicBezTo>
                  <a:cubicBezTo>
                    <a:pt x="229" y="109"/>
                    <a:pt x="229" y="109"/>
                    <a:pt x="229" y="109"/>
                  </a:cubicBezTo>
                  <a:cubicBezTo>
                    <a:pt x="228" y="110"/>
                    <a:pt x="227" y="111"/>
                    <a:pt x="227" y="112"/>
                  </a:cubicBezTo>
                  <a:close/>
                  <a:moveTo>
                    <a:pt x="232" y="108"/>
                  </a:moveTo>
                  <a:cubicBezTo>
                    <a:pt x="232" y="108"/>
                    <a:pt x="232" y="107"/>
                    <a:pt x="232" y="107"/>
                  </a:cubicBezTo>
                  <a:cubicBezTo>
                    <a:pt x="232" y="106"/>
                    <a:pt x="232" y="106"/>
                    <a:pt x="233" y="105"/>
                  </a:cubicBezTo>
                  <a:cubicBezTo>
                    <a:pt x="233" y="108"/>
                    <a:pt x="234" y="111"/>
                    <a:pt x="235" y="114"/>
                  </a:cubicBezTo>
                  <a:cubicBezTo>
                    <a:pt x="235" y="114"/>
                    <a:pt x="235" y="114"/>
                    <a:pt x="235" y="115"/>
                  </a:cubicBezTo>
                  <a:cubicBezTo>
                    <a:pt x="234" y="112"/>
                    <a:pt x="233" y="110"/>
                    <a:pt x="232" y="108"/>
                  </a:cubicBezTo>
                  <a:close/>
                  <a:moveTo>
                    <a:pt x="234" y="103"/>
                  </a:moveTo>
                  <a:cubicBezTo>
                    <a:pt x="234" y="103"/>
                    <a:pt x="234" y="103"/>
                    <a:pt x="233" y="103"/>
                  </a:cubicBezTo>
                  <a:cubicBezTo>
                    <a:pt x="232" y="97"/>
                    <a:pt x="230" y="92"/>
                    <a:pt x="229" y="87"/>
                  </a:cubicBezTo>
                  <a:cubicBezTo>
                    <a:pt x="230" y="89"/>
                    <a:pt x="231" y="90"/>
                    <a:pt x="231" y="92"/>
                  </a:cubicBezTo>
                  <a:cubicBezTo>
                    <a:pt x="233" y="97"/>
                    <a:pt x="234" y="102"/>
                    <a:pt x="235" y="107"/>
                  </a:cubicBezTo>
                  <a:cubicBezTo>
                    <a:pt x="235" y="106"/>
                    <a:pt x="234" y="105"/>
                    <a:pt x="234" y="103"/>
                  </a:cubicBezTo>
                  <a:close/>
                  <a:moveTo>
                    <a:pt x="229" y="69"/>
                  </a:moveTo>
                  <a:cubicBezTo>
                    <a:pt x="230" y="69"/>
                    <a:pt x="230" y="69"/>
                    <a:pt x="230" y="70"/>
                  </a:cubicBezTo>
                  <a:cubicBezTo>
                    <a:pt x="231" y="71"/>
                    <a:pt x="231" y="72"/>
                    <a:pt x="232" y="72"/>
                  </a:cubicBezTo>
                  <a:cubicBezTo>
                    <a:pt x="231" y="72"/>
                    <a:pt x="231" y="72"/>
                    <a:pt x="231" y="72"/>
                  </a:cubicBezTo>
                  <a:cubicBezTo>
                    <a:pt x="231" y="72"/>
                    <a:pt x="231" y="72"/>
                    <a:pt x="231" y="71"/>
                  </a:cubicBezTo>
                  <a:cubicBezTo>
                    <a:pt x="230" y="71"/>
                    <a:pt x="230" y="71"/>
                    <a:pt x="230" y="71"/>
                  </a:cubicBezTo>
                  <a:cubicBezTo>
                    <a:pt x="230" y="71"/>
                    <a:pt x="230" y="71"/>
                    <a:pt x="230" y="71"/>
                  </a:cubicBezTo>
                  <a:cubicBezTo>
                    <a:pt x="230" y="70"/>
                    <a:pt x="229" y="69"/>
                    <a:pt x="229" y="69"/>
                  </a:cubicBezTo>
                  <a:close/>
                  <a:moveTo>
                    <a:pt x="233" y="86"/>
                  </a:moveTo>
                  <a:cubicBezTo>
                    <a:pt x="233" y="86"/>
                    <a:pt x="233" y="86"/>
                    <a:pt x="233" y="86"/>
                  </a:cubicBezTo>
                  <a:cubicBezTo>
                    <a:pt x="233" y="87"/>
                    <a:pt x="234" y="88"/>
                    <a:pt x="234" y="88"/>
                  </a:cubicBezTo>
                  <a:cubicBezTo>
                    <a:pt x="234" y="88"/>
                    <a:pt x="233" y="87"/>
                    <a:pt x="233" y="86"/>
                  </a:cubicBezTo>
                  <a:close/>
                  <a:moveTo>
                    <a:pt x="232" y="69"/>
                  </a:moveTo>
                  <a:cubicBezTo>
                    <a:pt x="231" y="68"/>
                    <a:pt x="231" y="68"/>
                    <a:pt x="231" y="67"/>
                  </a:cubicBezTo>
                  <a:cubicBezTo>
                    <a:pt x="232" y="69"/>
                    <a:pt x="233" y="70"/>
                    <a:pt x="235" y="71"/>
                  </a:cubicBezTo>
                  <a:cubicBezTo>
                    <a:pt x="235" y="72"/>
                    <a:pt x="235" y="73"/>
                    <a:pt x="236" y="74"/>
                  </a:cubicBezTo>
                  <a:cubicBezTo>
                    <a:pt x="236" y="74"/>
                    <a:pt x="236" y="74"/>
                    <a:pt x="237" y="74"/>
                  </a:cubicBezTo>
                  <a:cubicBezTo>
                    <a:pt x="237" y="75"/>
                    <a:pt x="237" y="75"/>
                    <a:pt x="237" y="76"/>
                  </a:cubicBezTo>
                  <a:cubicBezTo>
                    <a:pt x="235" y="73"/>
                    <a:pt x="234" y="71"/>
                    <a:pt x="232" y="69"/>
                  </a:cubicBezTo>
                  <a:close/>
                  <a:moveTo>
                    <a:pt x="226" y="55"/>
                  </a:moveTo>
                  <a:cubicBezTo>
                    <a:pt x="225" y="54"/>
                    <a:pt x="225" y="53"/>
                    <a:pt x="224" y="52"/>
                  </a:cubicBezTo>
                  <a:cubicBezTo>
                    <a:pt x="224" y="51"/>
                    <a:pt x="223" y="50"/>
                    <a:pt x="223" y="50"/>
                  </a:cubicBezTo>
                  <a:cubicBezTo>
                    <a:pt x="224" y="51"/>
                    <a:pt x="225" y="52"/>
                    <a:pt x="226" y="53"/>
                  </a:cubicBezTo>
                  <a:cubicBezTo>
                    <a:pt x="226" y="53"/>
                    <a:pt x="226" y="54"/>
                    <a:pt x="226" y="55"/>
                  </a:cubicBezTo>
                  <a:close/>
                  <a:moveTo>
                    <a:pt x="223" y="54"/>
                  </a:moveTo>
                  <a:cubicBezTo>
                    <a:pt x="225" y="56"/>
                    <a:pt x="226" y="59"/>
                    <a:pt x="228" y="62"/>
                  </a:cubicBezTo>
                  <a:cubicBezTo>
                    <a:pt x="226" y="60"/>
                    <a:pt x="224" y="58"/>
                    <a:pt x="223" y="56"/>
                  </a:cubicBezTo>
                  <a:cubicBezTo>
                    <a:pt x="223" y="56"/>
                    <a:pt x="224" y="56"/>
                    <a:pt x="223" y="56"/>
                  </a:cubicBezTo>
                  <a:cubicBezTo>
                    <a:pt x="223" y="55"/>
                    <a:pt x="223" y="54"/>
                    <a:pt x="223" y="54"/>
                  </a:cubicBezTo>
                  <a:close/>
                  <a:moveTo>
                    <a:pt x="228" y="65"/>
                  </a:moveTo>
                  <a:cubicBezTo>
                    <a:pt x="227" y="66"/>
                    <a:pt x="227" y="66"/>
                    <a:pt x="227" y="66"/>
                  </a:cubicBezTo>
                  <a:cubicBezTo>
                    <a:pt x="227" y="68"/>
                    <a:pt x="228" y="70"/>
                    <a:pt x="228" y="71"/>
                  </a:cubicBezTo>
                  <a:cubicBezTo>
                    <a:pt x="228" y="71"/>
                    <a:pt x="228" y="72"/>
                    <a:pt x="228" y="72"/>
                  </a:cubicBezTo>
                  <a:cubicBezTo>
                    <a:pt x="227" y="70"/>
                    <a:pt x="226" y="68"/>
                    <a:pt x="225" y="66"/>
                  </a:cubicBezTo>
                  <a:cubicBezTo>
                    <a:pt x="225" y="65"/>
                    <a:pt x="224" y="65"/>
                    <a:pt x="224" y="65"/>
                  </a:cubicBezTo>
                  <a:cubicBezTo>
                    <a:pt x="223" y="64"/>
                    <a:pt x="222" y="62"/>
                    <a:pt x="222" y="61"/>
                  </a:cubicBezTo>
                  <a:cubicBezTo>
                    <a:pt x="222" y="61"/>
                    <a:pt x="223" y="60"/>
                    <a:pt x="222" y="60"/>
                  </a:cubicBezTo>
                  <a:cubicBezTo>
                    <a:pt x="221" y="58"/>
                    <a:pt x="220" y="57"/>
                    <a:pt x="218" y="55"/>
                  </a:cubicBezTo>
                  <a:cubicBezTo>
                    <a:pt x="218" y="55"/>
                    <a:pt x="218" y="54"/>
                    <a:pt x="217" y="53"/>
                  </a:cubicBezTo>
                  <a:cubicBezTo>
                    <a:pt x="221" y="57"/>
                    <a:pt x="225" y="61"/>
                    <a:pt x="228" y="65"/>
                  </a:cubicBezTo>
                  <a:close/>
                  <a:moveTo>
                    <a:pt x="214" y="48"/>
                  </a:moveTo>
                  <a:cubicBezTo>
                    <a:pt x="213" y="47"/>
                    <a:pt x="212" y="45"/>
                    <a:pt x="211" y="44"/>
                  </a:cubicBezTo>
                  <a:cubicBezTo>
                    <a:pt x="214" y="46"/>
                    <a:pt x="216" y="47"/>
                    <a:pt x="218" y="49"/>
                  </a:cubicBezTo>
                  <a:cubicBezTo>
                    <a:pt x="219" y="51"/>
                    <a:pt x="220" y="53"/>
                    <a:pt x="221" y="54"/>
                  </a:cubicBezTo>
                  <a:cubicBezTo>
                    <a:pt x="219" y="52"/>
                    <a:pt x="216" y="50"/>
                    <a:pt x="214" y="48"/>
                  </a:cubicBezTo>
                  <a:close/>
                  <a:moveTo>
                    <a:pt x="211" y="42"/>
                  </a:moveTo>
                  <a:cubicBezTo>
                    <a:pt x="211" y="41"/>
                    <a:pt x="211" y="41"/>
                    <a:pt x="210" y="41"/>
                  </a:cubicBezTo>
                  <a:cubicBezTo>
                    <a:pt x="210" y="41"/>
                    <a:pt x="210" y="41"/>
                    <a:pt x="210" y="41"/>
                  </a:cubicBezTo>
                  <a:cubicBezTo>
                    <a:pt x="212" y="42"/>
                    <a:pt x="214" y="43"/>
                    <a:pt x="215" y="45"/>
                  </a:cubicBezTo>
                  <a:cubicBezTo>
                    <a:pt x="214" y="44"/>
                    <a:pt x="212" y="43"/>
                    <a:pt x="211" y="42"/>
                  </a:cubicBezTo>
                  <a:close/>
                  <a:moveTo>
                    <a:pt x="210" y="47"/>
                  </a:moveTo>
                  <a:cubicBezTo>
                    <a:pt x="211" y="48"/>
                    <a:pt x="211" y="48"/>
                    <a:pt x="211" y="49"/>
                  </a:cubicBezTo>
                  <a:cubicBezTo>
                    <a:pt x="210" y="47"/>
                    <a:pt x="208" y="45"/>
                    <a:pt x="206" y="43"/>
                  </a:cubicBezTo>
                  <a:cubicBezTo>
                    <a:pt x="207" y="44"/>
                    <a:pt x="209" y="46"/>
                    <a:pt x="210" y="47"/>
                  </a:cubicBezTo>
                  <a:close/>
                  <a:moveTo>
                    <a:pt x="208" y="40"/>
                  </a:moveTo>
                  <a:cubicBezTo>
                    <a:pt x="207" y="39"/>
                    <a:pt x="206" y="38"/>
                    <a:pt x="206" y="37"/>
                  </a:cubicBezTo>
                  <a:cubicBezTo>
                    <a:pt x="206" y="38"/>
                    <a:pt x="207" y="38"/>
                    <a:pt x="208" y="39"/>
                  </a:cubicBezTo>
                  <a:cubicBezTo>
                    <a:pt x="208" y="39"/>
                    <a:pt x="208" y="39"/>
                    <a:pt x="208" y="40"/>
                  </a:cubicBezTo>
                  <a:cubicBezTo>
                    <a:pt x="208" y="40"/>
                    <a:pt x="208" y="40"/>
                    <a:pt x="208" y="40"/>
                  </a:cubicBezTo>
                  <a:close/>
                  <a:moveTo>
                    <a:pt x="207" y="42"/>
                  </a:moveTo>
                  <a:cubicBezTo>
                    <a:pt x="205" y="40"/>
                    <a:pt x="202" y="39"/>
                    <a:pt x="200" y="37"/>
                  </a:cubicBezTo>
                  <a:cubicBezTo>
                    <a:pt x="200" y="37"/>
                    <a:pt x="200" y="37"/>
                    <a:pt x="201" y="37"/>
                  </a:cubicBezTo>
                  <a:cubicBezTo>
                    <a:pt x="201" y="37"/>
                    <a:pt x="202" y="36"/>
                    <a:pt x="201" y="36"/>
                  </a:cubicBezTo>
                  <a:cubicBezTo>
                    <a:pt x="201" y="36"/>
                    <a:pt x="201" y="36"/>
                    <a:pt x="201" y="36"/>
                  </a:cubicBezTo>
                  <a:cubicBezTo>
                    <a:pt x="202" y="36"/>
                    <a:pt x="202" y="36"/>
                    <a:pt x="203" y="36"/>
                  </a:cubicBezTo>
                  <a:cubicBezTo>
                    <a:pt x="204" y="38"/>
                    <a:pt x="206" y="40"/>
                    <a:pt x="207" y="42"/>
                  </a:cubicBezTo>
                  <a:close/>
                  <a:moveTo>
                    <a:pt x="202" y="34"/>
                  </a:moveTo>
                  <a:cubicBezTo>
                    <a:pt x="201" y="34"/>
                    <a:pt x="201" y="34"/>
                    <a:pt x="200" y="34"/>
                  </a:cubicBezTo>
                  <a:cubicBezTo>
                    <a:pt x="198" y="32"/>
                    <a:pt x="196" y="30"/>
                    <a:pt x="194" y="28"/>
                  </a:cubicBezTo>
                  <a:cubicBezTo>
                    <a:pt x="197" y="29"/>
                    <a:pt x="200" y="31"/>
                    <a:pt x="202" y="33"/>
                  </a:cubicBezTo>
                  <a:cubicBezTo>
                    <a:pt x="202" y="33"/>
                    <a:pt x="201" y="34"/>
                    <a:pt x="202" y="34"/>
                  </a:cubicBezTo>
                  <a:close/>
                  <a:moveTo>
                    <a:pt x="194" y="32"/>
                  </a:moveTo>
                  <a:cubicBezTo>
                    <a:pt x="195" y="32"/>
                    <a:pt x="195" y="32"/>
                    <a:pt x="195" y="32"/>
                  </a:cubicBezTo>
                  <a:cubicBezTo>
                    <a:pt x="196" y="33"/>
                    <a:pt x="197" y="34"/>
                    <a:pt x="198" y="35"/>
                  </a:cubicBezTo>
                  <a:cubicBezTo>
                    <a:pt x="198" y="35"/>
                    <a:pt x="198" y="35"/>
                    <a:pt x="198" y="35"/>
                  </a:cubicBezTo>
                  <a:cubicBezTo>
                    <a:pt x="197" y="35"/>
                    <a:pt x="196" y="34"/>
                    <a:pt x="195" y="34"/>
                  </a:cubicBezTo>
                  <a:cubicBezTo>
                    <a:pt x="193" y="33"/>
                    <a:pt x="191" y="31"/>
                    <a:pt x="189" y="29"/>
                  </a:cubicBezTo>
                  <a:cubicBezTo>
                    <a:pt x="190" y="29"/>
                    <a:pt x="190" y="29"/>
                    <a:pt x="190" y="29"/>
                  </a:cubicBezTo>
                  <a:cubicBezTo>
                    <a:pt x="191" y="30"/>
                    <a:pt x="193" y="31"/>
                    <a:pt x="194" y="32"/>
                  </a:cubicBezTo>
                  <a:close/>
                  <a:moveTo>
                    <a:pt x="192" y="33"/>
                  </a:moveTo>
                  <a:cubicBezTo>
                    <a:pt x="191" y="33"/>
                    <a:pt x="191" y="33"/>
                    <a:pt x="190" y="33"/>
                  </a:cubicBezTo>
                  <a:cubicBezTo>
                    <a:pt x="190" y="32"/>
                    <a:pt x="190" y="33"/>
                    <a:pt x="190" y="33"/>
                  </a:cubicBezTo>
                  <a:cubicBezTo>
                    <a:pt x="191" y="34"/>
                    <a:pt x="193" y="35"/>
                    <a:pt x="195" y="36"/>
                  </a:cubicBezTo>
                  <a:cubicBezTo>
                    <a:pt x="195" y="36"/>
                    <a:pt x="196" y="36"/>
                    <a:pt x="196" y="37"/>
                  </a:cubicBezTo>
                  <a:cubicBezTo>
                    <a:pt x="196" y="37"/>
                    <a:pt x="196" y="37"/>
                    <a:pt x="196" y="37"/>
                  </a:cubicBezTo>
                  <a:cubicBezTo>
                    <a:pt x="198" y="38"/>
                    <a:pt x="200" y="40"/>
                    <a:pt x="201" y="41"/>
                  </a:cubicBezTo>
                  <a:cubicBezTo>
                    <a:pt x="203" y="43"/>
                    <a:pt x="204" y="44"/>
                    <a:pt x="205" y="46"/>
                  </a:cubicBezTo>
                  <a:cubicBezTo>
                    <a:pt x="202" y="42"/>
                    <a:pt x="197" y="39"/>
                    <a:pt x="193" y="36"/>
                  </a:cubicBezTo>
                  <a:cubicBezTo>
                    <a:pt x="193" y="36"/>
                    <a:pt x="193" y="35"/>
                    <a:pt x="192" y="35"/>
                  </a:cubicBezTo>
                  <a:cubicBezTo>
                    <a:pt x="191" y="35"/>
                    <a:pt x="191" y="35"/>
                    <a:pt x="191" y="35"/>
                  </a:cubicBezTo>
                  <a:cubicBezTo>
                    <a:pt x="190" y="34"/>
                    <a:pt x="188" y="34"/>
                    <a:pt x="187" y="33"/>
                  </a:cubicBezTo>
                  <a:cubicBezTo>
                    <a:pt x="187" y="33"/>
                    <a:pt x="186" y="34"/>
                    <a:pt x="187" y="34"/>
                  </a:cubicBezTo>
                  <a:cubicBezTo>
                    <a:pt x="187" y="34"/>
                    <a:pt x="187" y="34"/>
                    <a:pt x="187" y="35"/>
                  </a:cubicBezTo>
                  <a:cubicBezTo>
                    <a:pt x="184" y="35"/>
                    <a:pt x="180" y="35"/>
                    <a:pt x="177" y="36"/>
                  </a:cubicBezTo>
                  <a:cubicBezTo>
                    <a:pt x="178" y="35"/>
                    <a:pt x="180" y="35"/>
                    <a:pt x="181" y="34"/>
                  </a:cubicBezTo>
                  <a:cubicBezTo>
                    <a:pt x="182" y="34"/>
                    <a:pt x="182" y="33"/>
                    <a:pt x="181" y="33"/>
                  </a:cubicBezTo>
                  <a:cubicBezTo>
                    <a:pt x="180" y="33"/>
                    <a:pt x="179" y="32"/>
                    <a:pt x="178" y="32"/>
                  </a:cubicBezTo>
                  <a:cubicBezTo>
                    <a:pt x="179" y="32"/>
                    <a:pt x="179" y="31"/>
                    <a:pt x="178" y="31"/>
                  </a:cubicBezTo>
                  <a:cubicBezTo>
                    <a:pt x="176" y="30"/>
                    <a:pt x="173" y="29"/>
                    <a:pt x="170" y="28"/>
                  </a:cubicBezTo>
                  <a:cubicBezTo>
                    <a:pt x="170" y="27"/>
                    <a:pt x="170" y="27"/>
                    <a:pt x="170" y="27"/>
                  </a:cubicBezTo>
                  <a:cubicBezTo>
                    <a:pt x="168" y="26"/>
                    <a:pt x="166" y="26"/>
                    <a:pt x="164" y="25"/>
                  </a:cubicBezTo>
                  <a:cubicBezTo>
                    <a:pt x="164" y="25"/>
                    <a:pt x="165" y="24"/>
                    <a:pt x="166" y="23"/>
                  </a:cubicBezTo>
                  <a:cubicBezTo>
                    <a:pt x="166" y="23"/>
                    <a:pt x="166" y="23"/>
                    <a:pt x="166" y="23"/>
                  </a:cubicBezTo>
                  <a:cubicBezTo>
                    <a:pt x="173" y="26"/>
                    <a:pt x="180" y="29"/>
                    <a:pt x="186" y="32"/>
                  </a:cubicBezTo>
                  <a:cubicBezTo>
                    <a:pt x="187" y="32"/>
                    <a:pt x="188" y="31"/>
                    <a:pt x="187" y="30"/>
                  </a:cubicBezTo>
                  <a:cubicBezTo>
                    <a:pt x="186" y="30"/>
                    <a:pt x="185" y="29"/>
                    <a:pt x="184" y="28"/>
                  </a:cubicBezTo>
                  <a:cubicBezTo>
                    <a:pt x="185" y="29"/>
                    <a:pt x="186" y="29"/>
                    <a:pt x="187" y="29"/>
                  </a:cubicBezTo>
                  <a:cubicBezTo>
                    <a:pt x="189" y="30"/>
                    <a:pt x="190" y="32"/>
                    <a:pt x="192" y="33"/>
                  </a:cubicBezTo>
                  <a:close/>
                  <a:moveTo>
                    <a:pt x="167" y="17"/>
                  </a:moveTo>
                  <a:cubicBezTo>
                    <a:pt x="165" y="15"/>
                    <a:pt x="162" y="14"/>
                    <a:pt x="160" y="12"/>
                  </a:cubicBezTo>
                  <a:cubicBezTo>
                    <a:pt x="160" y="12"/>
                    <a:pt x="160" y="12"/>
                    <a:pt x="161" y="12"/>
                  </a:cubicBezTo>
                  <a:cubicBezTo>
                    <a:pt x="161" y="12"/>
                    <a:pt x="161" y="12"/>
                    <a:pt x="161" y="12"/>
                  </a:cubicBezTo>
                  <a:cubicBezTo>
                    <a:pt x="164" y="12"/>
                    <a:pt x="166" y="14"/>
                    <a:pt x="169" y="15"/>
                  </a:cubicBezTo>
                  <a:cubicBezTo>
                    <a:pt x="174" y="18"/>
                    <a:pt x="180" y="23"/>
                    <a:pt x="185" y="26"/>
                  </a:cubicBezTo>
                  <a:cubicBezTo>
                    <a:pt x="179" y="23"/>
                    <a:pt x="173" y="20"/>
                    <a:pt x="167" y="17"/>
                  </a:cubicBezTo>
                  <a:close/>
                  <a:moveTo>
                    <a:pt x="172" y="13"/>
                  </a:moveTo>
                  <a:cubicBezTo>
                    <a:pt x="171" y="13"/>
                    <a:pt x="169" y="12"/>
                    <a:pt x="168" y="11"/>
                  </a:cubicBezTo>
                  <a:cubicBezTo>
                    <a:pt x="169" y="12"/>
                    <a:pt x="171" y="12"/>
                    <a:pt x="173" y="13"/>
                  </a:cubicBezTo>
                  <a:cubicBezTo>
                    <a:pt x="172" y="13"/>
                    <a:pt x="172" y="13"/>
                    <a:pt x="172" y="13"/>
                  </a:cubicBezTo>
                  <a:close/>
                  <a:moveTo>
                    <a:pt x="133" y="12"/>
                  </a:moveTo>
                  <a:cubicBezTo>
                    <a:pt x="133" y="12"/>
                    <a:pt x="132" y="12"/>
                    <a:pt x="132" y="12"/>
                  </a:cubicBezTo>
                  <a:cubicBezTo>
                    <a:pt x="131" y="12"/>
                    <a:pt x="129" y="12"/>
                    <a:pt x="128" y="12"/>
                  </a:cubicBezTo>
                  <a:cubicBezTo>
                    <a:pt x="128" y="12"/>
                    <a:pt x="127" y="12"/>
                    <a:pt x="127" y="12"/>
                  </a:cubicBezTo>
                  <a:cubicBezTo>
                    <a:pt x="127" y="12"/>
                    <a:pt x="127" y="11"/>
                    <a:pt x="128" y="11"/>
                  </a:cubicBezTo>
                  <a:cubicBezTo>
                    <a:pt x="130" y="11"/>
                    <a:pt x="131" y="11"/>
                    <a:pt x="133" y="12"/>
                  </a:cubicBezTo>
                  <a:close/>
                  <a:moveTo>
                    <a:pt x="132" y="28"/>
                  </a:moveTo>
                  <a:cubicBezTo>
                    <a:pt x="132" y="28"/>
                    <a:pt x="131" y="29"/>
                    <a:pt x="130" y="29"/>
                  </a:cubicBezTo>
                  <a:cubicBezTo>
                    <a:pt x="129" y="29"/>
                    <a:pt x="129" y="29"/>
                    <a:pt x="128" y="29"/>
                  </a:cubicBezTo>
                  <a:cubicBezTo>
                    <a:pt x="129" y="29"/>
                    <a:pt x="129" y="28"/>
                    <a:pt x="129" y="28"/>
                  </a:cubicBezTo>
                  <a:cubicBezTo>
                    <a:pt x="129" y="28"/>
                    <a:pt x="129" y="27"/>
                    <a:pt x="128" y="27"/>
                  </a:cubicBezTo>
                  <a:cubicBezTo>
                    <a:pt x="127" y="28"/>
                    <a:pt x="126" y="28"/>
                    <a:pt x="124" y="29"/>
                  </a:cubicBezTo>
                  <a:cubicBezTo>
                    <a:pt x="123" y="29"/>
                    <a:pt x="122" y="29"/>
                    <a:pt x="121" y="29"/>
                  </a:cubicBezTo>
                  <a:cubicBezTo>
                    <a:pt x="122" y="28"/>
                    <a:pt x="124" y="27"/>
                    <a:pt x="125" y="26"/>
                  </a:cubicBezTo>
                  <a:cubicBezTo>
                    <a:pt x="128" y="27"/>
                    <a:pt x="130" y="27"/>
                    <a:pt x="132" y="28"/>
                  </a:cubicBezTo>
                  <a:close/>
                  <a:moveTo>
                    <a:pt x="124" y="22"/>
                  </a:moveTo>
                  <a:cubicBezTo>
                    <a:pt x="123" y="22"/>
                    <a:pt x="122" y="22"/>
                    <a:pt x="121" y="22"/>
                  </a:cubicBezTo>
                  <a:cubicBezTo>
                    <a:pt x="121" y="22"/>
                    <a:pt x="122" y="22"/>
                    <a:pt x="122" y="21"/>
                  </a:cubicBezTo>
                  <a:cubicBezTo>
                    <a:pt x="123" y="21"/>
                    <a:pt x="125" y="22"/>
                    <a:pt x="126" y="22"/>
                  </a:cubicBezTo>
                  <a:cubicBezTo>
                    <a:pt x="125" y="22"/>
                    <a:pt x="125" y="22"/>
                    <a:pt x="124" y="22"/>
                  </a:cubicBezTo>
                  <a:close/>
                  <a:moveTo>
                    <a:pt x="123" y="15"/>
                  </a:moveTo>
                  <a:cubicBezTo>
                    <a:pt x="122" y="16"/>
                    <a:pt x="121" y="16"/>
                    <a:pt x="120" y="17"/>
                  </a:cubicBezTo>
                  <a:cubicBezTo>
                    <a:pt x="120" y="17"/>
                    <a:pt x="119" y="17"/>
                    <a:pt x="119" y="17"/>
                  </a:cubicBezTo>
                  <a:cubicBezTo>
                    <a:pt x="121" y="16"/>
                    <a:pt x="122" y="15"/>
                    <a:pt x="124" y="14"/>
                  </a:cubicBezTo>
                  <a:cubicBezTo>
                    <a:pt x="124" y="14"/>
                    <a:pt x="124" y="14"/>
                    <a:pt x="124" y="14"/>
                  </a:cubicBezTo>
                  <a:cubicBezTo>
                    <a:pt x="124" y="14"/>
                    <a:pt x="125" y="14"/>
                    <a:pt x="126" y="15"/>
                  </a:cubicBezTo>
                  <a:cubicBezTo>
                    <a:pt x="125" y="15"/>
                    <a:pt x="124" y="15"/>
                    <a:pt x="123" y="15"/>
                  </a:cubicBezTo>
                  <a:close/>
                  <a:moveTo>
                    <a:pt x="125" y="11"/>
                  </a:moveTo>
                  <a:cubicBezTo>
                    <a:pt x="124" y="11"/>
                    <a:pt x="123" y="11"/>
                    <a:pt x="122" y="11"/>
                  </a:cubicBezTo>
                  <a:cubicBezTo>
                    <a:pt x="123" y="11"/>
                    <a:pt x="124" y="11"/>
                    <a:pt x="125" y="11"/>
                  </a:cubicBezTo>
                  <a:cubicBezTo>
                    <a:pt x="125" y="11"/>
                    <a:pt x="125" y="11"/>
                    <a:pt x="125" y="11"/>
                  </a:cubicBezTo>
                  <a:close/>
                  <a:moveTo>
                    <a:pt x="114" y="5"/>
                  </a:moveTo>
                  <a:cubicBezTo>
                    <a:pt x="114" y="5"/>
                    <a:pt x="114" y="5"/>
                    <a:pt x="113" y="5"/>
                  </a:cubicBezTo>
                  <a:cubicBezTo>
                    <a:pt x="113" y="5"/>
                    <a:pt x="113" y="5"/>
                    <a:pt x="113" y="6"/>
                  </a:cubicBezTo>
                  <a:cubicBezTo>
                    <a:pt x="111" y="6"/>
                    <a:pt x="110" y="6"/>
                    <a:pt x="108" y="6"/>
                  </a:cubicBezTo>
                  <a:cubicBezTo>
                    <a:pt x="108" y="6"/>
                    <a:pt x="108" y="6"/>
                    <a:pt x="108" y="6"/>
                  </a:cubicBezTo>
                  <a:cubicBezTo>
                    <a:pt x="109" y="6"/>
                    <a:pt x="111" y="5"/>
                    <a:pt x="113" y="5"/>
                  </a:cubicBezTo>
                  <a:cubicBezTo>
                    <a:pt x="114" y="5"/>
                    <a:pt x="114" y="5"/>
                    <a:pt x="115" y="5"/>
                  </a:cubicBezTo>
                  <a:cubicBezTo>
                    <a:pt x="115" y="5"/>
                    <a:pt x="115" y="5"/>
                    <a:pt x="114" y="5"/>
                  </a:cubicBezTo>
                  <a:close/>
                  <a:moveTo>
                    <a:pt x="99" y="5"/>
                  </a:moveTo>
                  <a:cubicBezTo>
                    <a:pt x="99" y="5"/>
                    <a:pt x="98" y="5"/>
                    <a:pt x="98" y="5"/>
                  </a:cubicBezTo>
                  <a:cubicBezTo>
                    <a:pt x="99" y="5"/>
                    <a:pt x="100" y="4"/>
                    <a:pt x="102" y="4"/>
                  </a:cubicBezTo>
                  <a:cubicBezTo>
                    <a:pt x="101" y="4"/>
                    <a:pt x="100" y="5"/>
                    <a:pt x="99" y="5"/>
                  </a:cubicBezTo>
                  <a:close/>
                  <a:moveTo>
                    <a:pt x="22" y="63"/>
                  </a:moveTo>
                  <a:cubicBezTo>
                    <a:pt x="23" y="63"/>
                    <a:pt x="23" y="63"/>
                    <a:pt x="23" y="63"/>
                  </a:cubicBezTo>
                  <a:cubicBezTo>
                    <a:pt x="23" y="63"/>
                    <a:pt x="23" y="63"/>
                    <a:pt x="23" y="63"/>
                  </a:cubicBezTo>
                  <a:cubicBezTo>
                    <a:pt x="22" y="65"/>
                    <a:pt x="21" y="66"/>
                    <a:pt x="20" y="68"/>
                  </a:cubicBezTo>
                  <a:cubicBezTo>
                    <a:pt x="19" y="68"/>
                    <a:pt x="19" y="69"/>
                    <a:pt x="18" y="70"/>
                  </a:cubicBezTo>
                  <a:cubicBezTo>
                    <a:pt x="18" y="70"/>
                    <a:pt x="17" y="70"/>
                    <a:pt x="17" y="70"/>
                  </a:cubicBezTo>
                  <a:cubicBezTo>
                    <a:pt x="19" y="68"/>
                    <a:pt x="20" y="65"/>
                    <a:pt x="22" y="63"/>
                  </a:cubicBezTo>
                  <a:close/>
                  <a:moveTo>
                    <a:pt x="21" y="78"/>
                  </a:moveTo>
                  <a:cubicBezTo>
                    <a:pt x="23" y="76"/>
                    <a:pt x="24" y="75"/>
                    <a:pt x="25" y="73"/>
                  </a:cubicBezTo>
                  <a:cubicBezTo>
                    <a:pt x="24" y="76"/>
                    <a:pt x="22" y="79"/>
                    <a:pt x="20" y="82"/>
                  </a:cubicBezTo>
                  <a:cubicBezTo>
                    <a:pt x="19" y="83"/>
                    <a:pt x="18" y="84"/>
                    <a:pt x="17" y="85"/>
                  </a:cubicBezTo>
                  <a:cubicBezTo>
                    <a:pt x="17" y="85"/>
                    <a:pt x="17" y="84"/>
                    <a:pt x="17" y="84"/>
                  </a:cubicBezTo>
                  <a:cubicBezTo>
                    <a:pt x="17" y="83"/>
                    <a:pt x="17" y="83"/>
                    <a:pt x="16" y="83"/>
                  </a:cubicBezTo>
                  <a:cubicBezTo>
                    <a:pt x="17" y="82"/>
                    <a:pt x="17" y="81"/>
                    <a:pt x="17" y="80"/>
                  </a:cubicBezTo>
                  <a:cubicBezTo>
                    <a:pt x="18" y="79"/>
                    <a:pt x="19" y="78"/>
                    <a:pt x="20" y="77"/>
                  </a:cubicBezTo>
                  <a:cubicBezTo>
                    <a:pt x="20" y="78"/>
                    <a:pt x="21" y="78"/>
                    <a:pt x="21" y="78"/>
                  </a:cubicBezTo>
                  <a:close/>
                  <a:moveTo>
                    <a:pt x="20" y="88"/>
                  </a:moveTo>
                  <a:cubicBezTo>
                    <a:pt x="20" y="87"/>
                    <a:pt x="20" y="87"/>
                    <a:pt x="20" y="86"/>
                  </a:cubicBezTo>
                  <a:cubicBezTo>
                    <a:pt x="20" y="85"/>
                    <a:pt x="21" y="85"/>
                    <a:pt x="21" y="84"/>
                  </a:cubicBezTo>
                  <a:cubicBezTo>
                    <a:pt x="21" y="84"/>
                    <a:pt x="21" y="84"/>
                    <a:pt x="21" y="84"/>
                  </a:cubicBezTo>
                  <a:cubicBezTo>
                    <a:pt x="22" y="84"/>
                    <a:pt x="22" y="85"/>
                    <a:pt x="22" y="85"/>
                  </a:cubicBezTo>
                  <a:cubicBezTo>
                    <a:pt x="21" y="86"/>
                    <a:pt x="21" y="87"/>
                    <a:pt x="20" y="88"/>
                  </a:cubicBezTo>
                  <a:close/>
                  <a:moveTo>
                    <a:pt x="21" y="120"/>
                  </a:moveTo>
                  <a:cubicBezTo>
                    <a:pt x="19" y="113"/>
                    <a:pt x="18" y="107"/>
                    <a:pt x="17" y="100"/>
                  </a:cubicBezTo>
                  <a:cubicBezTo>
                    <a:pt x="18" y="100"/>
                    <a:pt x="18" y="100"/>
                    <a:pt x="18" y="100"/>
                  </a:cubicBezTo>
                  <a:cubicBezTo>
                    <a:pt x="19" y="102"/>
                    <a:pt x="19" y="105"/>
                    <a:pt x="20" y="108"/>
                  </a:cubicBezTo>
                  <a:cubicBezTo>
                    <a:pt x="20" y="110"/>
                    <a:pt x="20" y="113"/>
                    <a:pt x="20" y="115"/>
                  </a:cubicBezTo>
                  <a:cubicBezTo>
                    <a:pt x="20" y="117"/>
                    <a:pt x="21" y="118"/>
                    <a:pt x="21" y="120"/>
                  </a:cubicBezTo>
                  <a:close/>
                  <a:moveTo>
                    <a:pt x="17" y="89"/>
                  </a:moveTo>
                  <a:cubicBezTo>
                    <a:pt x="17" y="89"/>
                    <a:pt x="17" y="89"/>
                    <a:pt x="18" y="89"/>
                  </a:cubicBezTo>
                  <a:cubicBezTo>
                    <a:pt x="18" y="91"/>
                    <a:pt x="18" y="93"/>
                    <a:pt x="18" y="95"/>
                  </a:cubicBezTo>
                  <a:cubicBezTo>
                    <a:pt x="18" y="95"/>
                    <a:pt x="18" y="95"/>
                    <a:pt x="18" y="95"/>
                  </a:cubicBezTo>
                  <a:cubicBezTo>
                    <a:pt x="18" y="93"/>
                    <a:pt x="17" y="92"/>
                    <a:pt x="17" y="90"/>
                  </a:cubicBezTo>
                  <a:cubicBezTo>
                    <a:pt x="17" y="90"/>
                    <a:pt x="17" y="90"/>
                    <a:pt x="16" y="89"/>
                  </a:cubicBezTo>
                  <a:cubicBezTo>
                    <a:pt x="17" y="89"/>
                    <a:pt x="17" y="89"/>
                    <a:pt x="17" y="89"/>
                  </a:cubicBezTo>
                  <a:close/>
                  <a:moveTo>
                    <a:pt x="18" y="114"/>
                  </a:moveTo>
                  <a:cubicBezTo>
                    <a:pt x="17" y="110"/>
                    <a:pt x="16" y="106"/>
                    <a:pt x="15" y="103"/>
                  </a:cubicBezTo>
                  <a:cubicBezTo>
                    <a:pt x="15" y="102"/>
                    <a:pt x="16" y="102"/>
                    <a:pt x="16" y="102"/>
                  </a:cubicBezTo>
                  <a:cubicBezTo>
                    <a:pt x="16" y="106"/>
                    <a:pt x="17" y="110"/>
                    <a:pt x="18" y="114"/>
                  </a:cubicBezTo>
                  <a:close/>
                  <a:moveTo>
                    <a:pt x="15" y="100"/>
                  </a:moveTo>
                  <a:cubicBezTo>
                    <a:pt x="15" y="98"/>
                    <a:pt x="15" y="96"/>
                    <a:pt x="15" y="93"/>
                  </a:cubicBezTo>
                  <a:cubicBezTo>
                    <a:pt x="15" y="95"/>
                    <a:pt x="16" y="97"/>
                    <a:pt x="16" y="98"/>
                  </a:cubicBezTo>
                  <a:cubicBezTo>
                    <a:pt x="15" y="99"/>
                    <a:pt x="15" y="99"/>
                    <a:pt x="15" y="100"/>
                  </a:cubicBezTo>
                  <a:close/>
                  <a:moveTo>
                    <a:pt x="21" y="131"/>
                  </a:moveTo>
                  <a:cubicBezTo>
                    <a:pt x="21" y="133"/>
                    <a:pt x="22" y="135"/>
                    <a:pt x="22" y="136"/>
                  </a:cubicBezTo>
                  <a:cubicBezTo>
                    <a:pt x="22" y="136"/>
                    <a:pt x="22" y="136"/>
                    <a:pt x="22" y="135"/>
                  </a:cubicBezTo>
                  <a:cubicBezTo>
                    <a:pt x="21" y="134"/>
                    <a:pt x="20" y="135"/>
                    <a:pt x="20" y="136"/>
                  </a:cubicBezTo>
                  <a:cubicBezTo>
                    <a:pt x="21" y="139"/>
                    <a:pt x="22" y="142"/>
                    <a:pt x="23" y="145"/>
                  </a:cubicBezTo>
                  <a:cubicBezTo>
                    <a:pt x="22" y="143"/>
                    <a:pt x="21" y="141"/>
                    <a:pt x="19" y="140"/>
                  </a:cubicBezTo>
                  <a:cubicBezTo>
                    <a:pt x="17" y="129"/>
                    <a:pt x="16" y="118"/>
                    <a:pt x="14" y="107"/>
                  </a:cubicBezTo>
                  <a:cubicBezTo>
                    <a:pt x="16" y="115"/>
                    <a:pt x="19" y="123"/>
                    <a:pt x="21" y="131"/>
                  </a:cubicBezTo>
                  <a:close/>
                  <a:moveTo>
                    <a:pt x="17" y="165"/>
                  </a:moveTo>
                  <a:cubicBezTo>
                    <a:pt x="17" y="165"/>
                    <a:pt x="17" y="165"/>
                    <a:pt x="17" y="165"/>
                  </a:cubicBezTo>
                  <a:cubicBezTo>
                    <a:pt x="18" y="167"/>
                    <a:pt x="18" y="168"/>
                    <a:pt x="19" y="170"/>
                  </a:cubicBezTo>
                  <a:cubicBezTo>
                    <a:pt x="19" y="169"/>
                    <a:pt x="18" y="169"/>
                    <a:pt x="18" y="168"/>
                  </a:cubicBezTo>
                  <a:cubicBezTo>
                    <a:pt x="17" y="167"/>
                    <a:pt x="17" y="166"/>
                    <a:pt x="16" y="166"/>
                  </a:cubicBezTo>
                  <a:cubicBezTo>
                    <a:pt x="17" y="165"/>
                    <a:pt x="17" y="165"/>
                    <a:pt x="17" y="165"/>
                  </a:cubicBezTo>
                  <a:cubicBezTo>
                    <a:pt x="17" y="165"/>
                    <a:pt x="17" y="165"/>
                    <a:pt x="17" y="165"/>
                  </a:cubicBezTo>
                  <a:close/>
                  <a:moveTo>
                    <a:pt x="19" y="163"/>
                  </a:moveTo>
                  <a:cubicBezTo>
                    <a:pt x="19" y="163"/>
                    <a:pt x="18" y="163"/>
                    <a:pt x="18" y="163"/>
                  </a:cubicBezTo>
                  <a:cubicBezTo>
                    <a:pt x="17" y="162"/>
                    <a:pt x="17" y="162"/>
                    <a:pt x="16" y="161"/>
                  </a:cubicBezTo>
                  <a:cubicBezTo>
                    <a:pt x="16" y="157"/>
                    <a:pt x="15" y="154"/>
                    <a:pt x="15" y="150"/>
                  </a:cubicBezTo>
                  <a:cubicBezTo>
                    <a:pt x="16" y="155"/>
                    <a:pt x="18" y="160"/>
                    <a:pt x="20" y="164"/>
                  </a:cubicBezTo>
                  <a:cubicBezTo>
                    <a:pt x="19" y="164"/>
                    <a:pt x="19" y="164"/>
                    <a:pt x="19" y="163"/>
                  </a:cubicBezTo>
                  <a:close/>
                  <a:moveTo>
                    <a:pt x="15" y="169"/>
                  </a:moveTo>
                  <a:cubicBezTo>
                    <a:pt x="15" y="169"/>
                    <a:pt x="15" y="169"/>
                    <a:pt x="15" y="169"/>
                  </a:cubicBezTo>
                  <a:cubicBezTo>
                    <a:pt x="14" y="165"/>
                    <a:pt x="13" y="162"/>
                    <a:pt x="11" y="158"/>
                  </a:cubicBezTo>
                  <a:cubicBezTo>
                    <a:pt x="12" y="160"/>
                    <a:pt x="13" y="162"/>
                    <a:pt x="14" y="164"/>
                  </a:cubicBezTo>
                  <a:cubicBezTo>
                    <a:pt x="14" y="164"/>
                    <a:pt x="14" y="164"/>
                    <a:pt x="14" y="164"/>
                  </a:cubicBezTo>
                  <a:cubicBezTo>
                    <a:pt x="15" y="165"/>
                    <a:pt x="15" y="166"/>
                    <a:pt x="16" y="167"/>
                  </a:cubicBezTo>
                  <a:cubicBezTo>
                    <a:pt x="16" y="168"/>
                    <a:pt x="16" y="168"/>
                    <a:pt x="16" y="168"/>
                  </a:cubicBezTo>
                  <a:cubicBezTo>
                    <a:pt x="16" y="168"/>
                    <a:pt x="15" y="168"/>
                    <a:pt x="15" y="169"/>
                  </a:cubicBezTo>
                  <a:close/>
                  <a:moveTo>
                    <a:pt x="8" y="128"/>
                  </a:moveTo>
                  <a:cubicBezTo>
                    <a:pt x="9" y="129"/>
                    <a:pt x="10" y="128"/>
                    <a:pt x="10" y="128"/>
                  </a:cubicBezTo>
                  <a:cubicBezTo>
                    <a:pt x="10" y="124"/>
                    <a:pt x="9" y="120"/>
                    <a:pt x="9" y="117"/>
                  </a:cubicBezTo>
                  <a:cubicBezTo>
                    <a:pt x="9" y="116"/>
                    <a:pt x="10" y="115"/>
                    <a:pt x="10" y="114"/>
                  </a:cubicBezTo>
                  <a:cubicBezTo>
                    <a:pt x="10" y="121"/>
                    <a:pt x="11" y="129"/>
                    <a:pt x="12" y="137"/>
                  </a:cubicBezTo>
                  <a:cubicBezTo>
                    <a:pt x="12" y="142"/>
                    <a:pt x="13" y="146"/>
                    <a:pt x="13" y="151"/>
                  </a:cubicBezTo>
                  <a:cubicBezTo>
                    <a:pt x="12" y="147"/>
                    <a:pt x="11" y="142"/>
                    <a:pt x="10" y="138"/>
                  </a:cubicBezTo>
                  <a:cubicBezTo>
                    <a:pt x="10" y="136"/>
                    <a:pt x="9" y="134"/>
                    <a:pt x="9" y="133"/>
                  </a:cubicBezTo>
                  <a:cubicBezTo>
                    <a:pt x="9" y="131"/>
                    <a:pt x="8" y="129"/>
                    <a:pt x="8" y="128"/>
                  </a:cubicBezTo>
                  <a:cubicBezTo>
                    <a:pt x="8" y="128"/>
                    <a:pt x="8" y="128"/>
                    <a:pt x="8" y="128"/>
                  </a:cubicBezTo>
                  <a:close/>
                  <a:moveTo>
                    <a:pt x="8" y="106"/>
                  </a:moveTo>
                  <a:cubicBezTo>
                    <a:pt x="8" y="105"/>
                    <a:pt x="9" y="104"/>
                    <a:pt x="9" y="103"/>
                  </a:cubicBezTo>
                  <a:cubicBezTo>
                    <a:pt x="9" y="105"/>
                    <a:pt x="9" y="108"/>
                    <a:pt x="9" y="111"/>
                  </a:cubicBezTo>
                  <a:cubicBezTo>
                    <a:pt x="9" y="109"/>
                    <a:pt x="8" y="108"/>
                    <a:pt x="8" y="106"/>
                  </a:cubicBezTo>
                  <a:close/>
                  <a:moveTo>
                    <a:pt x="9" y="99"/>
                  </a:moveTo>
                  <a:cubicBezTo>
                    <a:pt x="10" y="98"/>
                    <a:pt x="10" y="97"/>
                    <a:pt x="10" y="96"/>
                  </a:cubicBezTo>
                  <a:cubicBezTo>
                    <a:pt x="10" y="97"/>
                    <a:pt x="11" y="97"/>
                    <a:pt x="11" y="97"/>
                  </a:cubicBezTo>
                  <a:cubicBezTo>
                    <a:pt x="11" y="99"/>
                    <a:pt x="10" y="101"/>
                    <a:pt x="10" y="103"/>
                  </a:cubicBezTo>
                  <a:cubicBezTo>
                    <a:pt x="10" y="102"/>
                    <a:pt x="10" y="100"/>
                    <a:pt x="9" y="99"/>
                  </a:cubicBezTo>
                  <a:close/>
                  <a:moveTo>
                    <a:pt x="11" y="149"/>
                  </a:moveTo>
                  <a:cubicBezTo>
                    <a:pt x="12" y="153"/>
                    <a:pt x="13" y="157"/>
                    <a:pt x="14" y="161"/>
                  </a:cubicBezTo>
                  <a:cubicBezTo>
                    <a:pt x="13" y="159"/>
                    <a:pt x="12" y="156"/>
                    <a:pt x="11" y="154"/>
                  </a:cubicBezTo>
                  <a:cubicBezTo>
                    <a:pt x="11" y="152"/>
                    <a:pt x="11" y="150"/>
                    <a:pt x="11" y="149"/>
                  </a:cubicBezTo>
                  <a:close/>
                  <a:moveTo>
                    <a:pt x="14" y="141"/>
                  </a:moveTo>
                  <a:cubicBezTo>
                    <a:pt x="14" y="140"/>
                    <a:pt x="14" y="139"/>
                    <a:pt x="14" y="138"/>
                  </a:cubicBezTo>
                  <a:cubicBezTo>
                    <a:pt x="14" y="136"/>
                    <a:pt x="14" y="134"/>
                    <a:pt x="14" y="132"/>
                  </a:cubicBezTo>
                  <a:cubicBezTo>
                    <a:pt x="14" y="133"/>
                    <a:pt x="14" y="134"/>
                    <a:pt x="15" y="135"/>
                  </a:cubicBezTo>
                  <a:cubicBezTo>
                    <a:pt x="15" y="138"/>
                    <a:pt x="16" y="141"/>
                    <a:pt x="16" y="143"/>
                  </a:cubicBezTo>
                  <a:cubicBezTo>
                    <a:pt x="17" y="147"/>
                    <a:pt x="17" y="152"/>
                    <a:pt x="18" y="156"/>
                  </a:cubicBezTo>
                  <a:cubicBezTo>
                    <a:pt x="17" y="151"/>
                    <a:pt x="15" y="146"/>
                    <a:pt x="14" y="141"/>
                  </a:cubicBezTo>
                  <a:close/>
                  <a:moveTo>
                    <a:pt x="10" y="90"/>
                  </a:moveTo>
                  <a:cubicBezTo>
                    <a:pt x="10" y="91"/>
                    <a:pt x="9" y="92"/>
                    <a:pt x="8" y="92"/>
                  </a:cubicBezTo>
                  <a:cubicBezTo>
                    <a:pt x="9" y="91"/>
                    <a:pt x="10" y="89"/>
                    <a:pt x="12" y="88"/>
                  </a:cubicBezTo>
                  <a:cubicBezTo>
                    <a:pt x="11" y="89"/>
                    <a:pt x="11" y="89"/>
                    <a:pt x="10" y="90"/>
                  </a:cubicBezTo>
                  <a:close/>
                  <a:moveTo>
                    <a:pt x="9" y="93"/>
                  </a:moveTo>
                  <a:cubicBezTo>
                    <a:pt x="9" y="94"/>
                    <a:pt x="9" y="95"/>
                    <a:pt x="9" y="96"/>
                  </a:cubicBezTo>
                  <a:cubicBezTo>
                    <a:pt x="8" y="96"/>
                    <a:pt x="8" y="95"/>
                    <a:pt x="8" y="95"/>
                  </a:cubicBezTo>
                  <a:cubicBezTo>
                    <a:pt x="8" y="95"/>
                    <a:pt x="8" y="95"/>
                    <a:pt x="8" y="95"/>
                  </a:cubicBezTo>
                  <a:cubicBezTo>
                    <a:pt x="8" y="94"/>
                    <a:pt x="9" y="94"/>
                    <a:pt x="9" y="93"/>
                  </a:cubicBezTo>
                  <a:close/>
                  <a:moveTo>
                    <a:pt x="8" y="116"/>
                  </a:moveTo>
                  <a:cubicBezTo>
                    <a:pt x="8" y="117"/>
                    <a:pt x="7" y="117"/>
                    <a:pt x="7" y="118"/>
                  </a:cubicBezTo>
                  <a:cubicBezTo>
                    <a:pt x="7" y="117"/>
                    <a:pt x="7" y="117"/>
                    <a:pt x="7" y="116"/>
                  </a:cubicBezTo>
                  <a:cubicBezTo>
                    <a:pt x="7" y="115"/>
                    <a:pt x="7" y="113"/>
                    <a:pt x="7" y="112"/>
                  </a:cubicBezTo>
                  <a:cubicBezTo>
                    <a:pt x="7" y="113"/>
                    <a:pt x="8" y="115"/>
                    <a:pt x="8" y="116"/>
                  </a:cubicBezTo>
                  <a:close/>
                  <a:moveTo>
                    <a:pt x="8" y="144"/>
                  </a:moveTo>
                  <a:cubicBezTo>
                    <a:pt x="8" y="140"/>
                    <a:pt x="7" y="136"/>
                    <a:pt x="7" y="133"/>
                  </a:cubicBezTo>
                  <a:cubicBezTo>
                    <a:pt x="7" y="133"/>
                    <a:pt x="7" y="134"/>
                    <a:pt x="7" y="134"/>
                  </a:cubicBezTo>
                  <a:cubicBezTo>
                    <a:pt x="8" y="137"/>
                    <a:pt x="8" y="141"/>
                    <a:pt x="8" y="144"/>
                  </a:cubicBezTo>
                  <a:close/>
                  <a:moveTo>
                    <a:pt x="9" y="159"/>
                  </a:moveTo>
                  <a:cubicBezTo>
                    <a:pt x="9" y="158"/>
                    <a:pt x="8" y="157"/>
                    <a:pt x="8" y="157"/>
                  </a:cubicBezTo>
                  <a:cubicBezTo>
                    <a:pt x="8" y="156"/>
                    <a:pt x="8" y="156"/>
                    <a:pt x="8" y="155"/>
                  </a:cubicBezTo>
                  <a:cubicBezTo>
                    <a:pt x="8" y="156"/>
                    <a:pt x="9" y="157"/>
                    <a:pt x="9" y="158"/>
                  </a:cubicBezTo>
                  <a:cubicBezTo>
                    <a:pt x="9" y="158"/>
                    <a:pt x="10" y="158"/>
                    <a:pt x="10" y="158"/>
                  </a:cubicBezTo>
                  <a:cubicBezTo>
                    <a:pt x="11" y="160"/>
                    <a:pt x="12" y="163"/>
                    <a:pt x="12" y="165"/>
                  </a:cubicBezTo>
                  <a:cubicBezTo>
                    <a:pt x="12" y="165"/>
                    <a:pt x="12" y="165"/>
                    <a:pt x="12" y="166"/>
                  </a:cubicBezTo>
                  <a:cubicBezTo>
                    <a:pt x="14" y="171"/>
                    <a:pt x="16" y="176"/>
                    <a:pt x="19" y="181"/>
                  </a:cubicBezTo>
                  <a:cubicBezTo>
                    <a:pt x="20" y="182"/>
                    <a:pt x="20" y="183"/>
                    <a:pt x="20" y="184"/>
                  </a:cubicBezTo>
                  <a:cubicBezTo>
                    <a:pt x="20" y="183"/>
                    <a:pt x="20" y="182"/>
                    <a:pt x="19" y="182"/>
                  </a:cubicBezTo>
                  <a:cubicBezTo>
                    <a:pt x="15" y="174"/>
                    <a:pt x="12" y="166"/>
                    <a:pt x="9" y="159"/>
                  </a:cubicBezTo>
                  <a:close/>
                  <a:moveTo>
                    <a:pt x="18" y="144"/>
                  </a:moveTo>
                  <a:cubicBezTo>
                    <a:pt x="19" y="145"/>
                    <a:pt x="19" y="145"/>
                    <a:pt x="19" y="146"/>
                  </a:cubicBezTo>
                  <a:cubicBezTo>
                    <a:pt x="19" y="147"/>
                    <a:pt x="19" y="147"/>
                    <a:pt x="19" y="148"/>
                  </a:cubicBezTo>
                  <a:cubicBezTo>
                    <a:pt x="21" y="154"/>
                    <a:pt x="23" y="161"/>
                    <a:pt x="25" y="168"/>
                  </a:cubicBezTo>
                  <a:cubicBezTo>
                    <a:pt x="25" y="168"/>
                    <a:pt x="25" y="169"/>
                    <a:pt x="25" y="169"/>
                  </a:cubicBezTo>
                  <a:cubicBezTo>
                    <a:pt x="24" y="168"/>
                    <a:pt x="24" y="168"/>
                    <a:pt x="23" y="168"/>
                  </a:cubicBezTo>
                  <a:cubicBezTo>
                    <a:pt x="22" y="160"/>
                    <a:pt x="20" y="152"/>
                    <a:pt x="18" y="144"/>
                  </a:cubicBezTo>
                  <a:close/>
                  <a:moveTo>
                    <a:pt x="27" y="189"/>
                  </a:moveTo>
                  <a:cubicBezTo>
                    <a:pt x="28" y="191"/>
                    <a:pt x="29" y="193"/>
                    <a:pt x="30" y="195"/>
                  </a:cubicBezTo>
                  <a:cubicBezTo>
                    <a:pt x="30" y="195"/>
                    <a:pt x="30" y="195"/>
                    <a:pt x="29" y="195"/>
                  </a:cubicBezTo>
                  <a:cubicBezTo>
                    <a:pt x="28" y="191"/>
                    <a:pt x="26" y="188"/>
                    <a:pt x="25" y="185"/>
                  </a:cubicBezTo>
                  <a:cubicBezTo>
                    <a:pt x="25" y="187"/>
                    <a:pt x="26" y="188"/>
                    <a:pt x="27" y="189"/>
                  </a:cubicBezTo>
                  <a:close/>
                  <a:moveTo>
                    <a:pt x="30" y="190"/>
                  </a:moveTo>
                  <a:cubicBezTo>
                    <a:pt x="29" y="190"/>
                    <a:pt x="29" y="189"/>
                    <a:pt x="29" y="188"/>
                  </a:cubicBezTo>
                  <a:cubicBezTo>
                    <a:pt x="29" y="189"/>
                    <a:pt x="30" y="190"/>
                    <a:pt x="31" y="191"/>
                  </a:cubicBezTo>
                  <a:cubicBezTo>
                    <a:pt x="32" y="192"/>
                    <a:pt x="32" y="193"/>
                    <a:pt x="32" y="194"/>
                  </a:cubicBezTo>
                  <a:cubicBezTo>
                    <a:pt x="32" y="194"/>
                    <a:pt x="32" y="194"/>
                    <a:pt x="32" y="194"/>
                  </a:cubicBezTo>
                  <a:cubicBezTo>
                    <a:pt x="31" y="193"/>
                    <a:pt x="31" y="192"/>
                    <a:pt x="30" y="190"/>
                  </a:cubicBezTo>
                  <a:close/>
                  <a:moveTo>
                    <a:pt x="31" y="187"/>
                  </a:moveTo>
                  <a:cubicBezTo>
                    <a:pt x="30" y="185"/>
                    <a:pt x="28" y="182"/>
                    <a:pt x="27" y="180"/>
                  </a:cubicBezTo>
                  <a:cubicBezTo>
                    <a:pt x="29" y="182"/>
                    <a:pt x="30" y="184"/>
                    <a:pt x="31" y="186"/>
                  </a:cubicBezTo>
                  <a:cubicBezTo>
                    <a:pt x="31" y="186"/>
                    <a:pt x="31" y="186"/>
                    <a:pt x="32" y="187"/>
                  </a:cubicBezTo>
                  <a:cubicBezTo>
                    <a:pt x="33" y="189"/>
                    <a:pt x="35" y="192"/>
                    <a:pt x="36" y="195"/>
                  </a:cubicBezTo>
                  <a:cubicBezTo>
                    <a:pt x="36" y="195"/>
                    <a:pt x="36" y="195"/>
                    <a:pt x="36" y="195"/>
                  </a:cubicBezTo>
                  <a:cubicBezTo>
                    <a:pt x="36" y="194"/>
                    <a:pt x="35" y="194"/>
                    <a:pt x="35" y="193"/>
                  </a:cubicBezTo>
                  <a:cubicBezTo>
                    <a:pt x="34" y="192"/>
                    <a:pt x="34" y="192"/>
                    <a:pt x="33" y="191"/>
                  </a:cubicBezTo>
                  <a:cubicBezTo>
                    <a:pt x="32" y="190"/>
                    <a:pt x="32" y="188"/>
                    <a:pt x="31" y="187"/>
                  </a:cubicBezTo>
                  <a:close/>
                  <a:moveTo>
                    <a:pt x="37" y="206"/>
                  </a:moveTo>
                  <a:cubicBezTo>
                    <a:pt x="39" y="208"/>
                    <a:pt x="41" y="210"/>
                    <a:pt x="43" y="212"/>
                  </a:cubicBezTo>
                  <a:cubicBezTo>
                    <a:pt x="42" y="211"/>
                    <a:pt x="41" y="211"/>
                    <a:pt x="40" y="210"/>
                  </a:cubicBezTo>
                  <a:cubicBezTo>
                    <a:pt x="40" y="210"/>
                    <a:pt x="40" y="210"/>
                    <a:pt x="39" y="209"/>
                  </a:cubicBezTo>
                  <a:cubicBezTo>
                    <a:pt x="38" y="207"/>
                    <a:pt x="36" y="205"/>
                    <a:pt x="34" y="204"/>
                  </a:cubicBezTo>
                  <a:cubicBezTo>
                    <a:pt x="35" y="204"/>
                    <a:pt x="36" y="205"/>
                    <a:pt x="37" y="206"/>
                  </a:cubicBezTo>
                  <a:close/>
                  <a:moveTo>
                    <a:pt x="41" y="205"/>
                  </a:moveTo>
                  <a:cubicBezTo>
                    <a:pt x="41" y="204"/>
                    <a:pt x="40" y="203"/>
                    <a:pt x="40" y="203"/>
                  </a:cubicBezTo>
                  <a:cubicBezTo>
                    <a:pt x="40" y="203"/>
                    <a:pt x="40" y="203"/>
                    <a:pt x="40" y="203"/>
                  </a:cubicBezTo>
                  <a:cubicBezTo>
                    <a:pt x="42" y="205"/>
                    <a:pt x="44" y="208"/>
                    <a:pt x="46" y="211"/>
                  </a:cubicBezTo>
                  <a:cubicBezTo>
                    <a:pt x="45" y="209"/>
                    <a:pt x="43" y="207"/>
                    <a:pt x="41" y="205"/>
                  </a:cubicBezTo>
                  <a:close/>
                  <a:moveTo>
                    <a:pt x="43" y="212"/>
                  </a:moveTo>
                  <a:cubicBezTo>
                    <a:pt x="44" y="212"/>
                    <a:pt x="44" y="213"/>
                    <a:pt x="45" y="213"/>
                  </a:cubicBezTo>
                  <a:cubicBezTo>
                    <a:pt x="45" y="213"/>
                    <a:pt x="45" y="213"/>
                    <a:pt x="45" y="213"/>
                  </a:cubicBezTo>
                  <a:cubicBezTo>
                    <a:pt x="46" y="214"/>
                    <a:pt x="47" y="215"/>
                    <a:pt x="49" y="216"/>
                  </a:cubicBezTo>
                  <a:cubicBezTo>
                    <a:pt x="47" y="214"/>
                    <a:pt x="45" y="213"/>
                    <a:pt x="43" y="212"/>
                  </a:cubicBezTo>
                  <a:cubicBezTo>
                    <a:pt x="43" y="212"/>
                    <a:pt x="43" y="212"/>
                    <a:pt x="43" y="212"/>
                  </a:cubicBezTo>
                  <a:close/>
                  <a:moveTo>
                    <a:pt x="44" y="215"/>
                  </a:moveTo>
                  <a:cubicBezTo>
                    <a:pt x="45" y="215"/>
                    <a:pt x="45" y="215"/>
                    <a:pt x="45" y="216"/>
                  </a:cubicBezTo>
                  <a:cubicBezTo>
                    <a:pt x="45" y="216"/>
                    <a:pt x="45" y="216"/>
                    <a:pt x="45" y="216"/>
                  </a:cubicBezTo>
                  <a:cubicBezTo>
                    <a:pt x="45" y="217"/>
                    <a:pt x="46" y="217"/>
                    <a:pt x="46" y="217"/>
                  </a:cubicBezTo>
                  <a:cubicBezTo>
                    <a:pt x="45" y="216"/>
                    <a:pt x="44" y="216"/>
                    <a:pt x="44" y="215"/>
                  </a:cubicBezTo>
                  <a:cubicBezTo>
                    <a:pt x="44" y="215"/>
                    <a:pt x="44" y="215"/>
                    <a:pt x="44" y="215"/>
                  </a:cubicBezTo>
                  <a:close/>
                  <a:moveTo>
                    <a:pt x="50" y="222"/>
                  </a:moveTo>
                  <a:cubicBezTo>
                    <a:pt x="51" y="222"/>
                    <a:pt x="51" y="222"/>
                    <a:pt x="51" y="223"/>
                  </a:cubicBezTo>
                  <a:cubicBezTo>
                    <a:pt x="49" y="221"/>
                    <a:pt x="47" y="219"/>
                    <a:pt x="45" y="217"/>
                  </a:cubicBezTo>
                  <a:cubicBezTo>
                    <a:pt x="46" y="219"/>
                    <a:pt x="48" y="220"/>
                    <a:pt x="50" y="222"/>
                  </a:cubicBezTo>
                  <a:close/>
                  <a:moveTo>
                    <a:pt x="73" y="227"/>
                  </a:moveTo>
                  <a:cubicBezTo>
                    <a:pt x="72" y="226"/>
                    <a:pt x="70" y="226"/>
                    <a:pt x="69" y="225"/>
                  </a:cubicBezTo>
                  <a:cubicBezTo>
                    <a:pt x="68" y="223"/>
                    <a:pt x="67" y="222"/>
                    <a:pt x="66" y="221"/>
                  </a:cubicBezTo>
                  <a:cubicBezTo>
                    <a:pt x="74" y="225"/>
                    <a:pt x="81" y="229"/>
                    <a:pt x="88" y="235"/>
                  </a:cubicBezTo>
                  <a:cubicBezTo>
                    <a:pt x="87" y="235"/>
                    <a:pt x="86" y="234"/>
                    <a:pt x="86" y="234"/>
                  </a:cubicBezTo>
                  <a:cubicBezTo>
                    <a:pt x="81" y="232"/>
                    <a:pt x="77" y="229"/>
                    <a:pt x="73" y="227"/>
                  </a:cubicBezTo>
                  <a:close/>
                  <a:moveTo>
                    <a:pt x="81" y="225"/>
                  </a:moveTo>
                  <a:cubicBezTo>
                    <a:pt x="82" y="226"/>
                    <a:pt x="84" y="227"/>
                    <a:pt x="85" y="229"/>
                  </a:cubicBezTo>
                  <a:cubicBezTo>
                    <a:pt x="84" y="228"/>
                    <a:pt x="83" y="227"/>
                    <a:pt x="81" y="226"/>
                  </a:cubicBezTo>
                  <a:cubicBezTo>
                    <a:pt x="81" y="226"/>
                    <a:pt x="81" y="226"/>
                    <a:pt x="81" y="225"/>
                  </a:cubicBezTo>
                  <a:close/>
                  <a:moveTo>
                    <a:pt x="82" y="223"/>
                  </a:moveTo>
                  <a:cubicBezTo>
                    <a:pt x="81" y="223"/>
                    <a:pt x="81" y="223"/>
                    <a:pt x="81" y="224"/>
                  </a:cubicBezTo>
                  <a:cubicBezTo>
                    <a:pt x="81" y="224"/>
                    <a:pt x="81" y="223"/>
                    <a:pt x="80" y="223"/>
                  </a:cubicBezTo>
                  <a:cubicBezTo>
                    <a:pt x="79" y="221"/>
                    <a:pt x="78" y="219"/>
                    <a:pt x="77" y="216"/>
                  </a:cubicBezTo>
                  <a:cubicBezTo>
                    <a:pt x="79" y="218"/>
                    <a:pt x="81" y="220"/>
                    <a:pt x="83" y="222"/>
                  </a:cubicBezTo>
                  <a:cubicBezTo>
                    <a:pt x="83" y="222"/>
                    <a:pt x="83" y="222"/>
                    <a:pt x="83" y="223"/>
                  </a:cubicBezTo>
                  <a:cubicBezTo>
                    <a:pt x="86" y="225"/>
                    <a:pt x="89" y="228"/>
                    <a:pt x="93" y="230"/>
                  </a:cubicBezTo>
                  <a:cubicBezTo>
                    <a:pt x="93" y="230"/>
                    <a:pt x="93" y="230"/>
                    <a:pt x="93" y="231"/>
                  </a:cubicBezTo>
                  <a:cubicBezTo>
                    <a:pt x="89" y="229"/>
                    <a:pt x="86" y="226"/>
                    <a:pt x="82" y="223"/>
                  </a:cubicBezTo>
                  <a:close/>
                  <a:moveTo>
                    <a:pt x="98" y="240"/>
                  </a:moveTo>
                  <a:cubicBezTo>
                    <a:pt x="98" y="240"/>
                    <a:pt x="99" y="239"/>
                    <a:pt x="99" y="239"/>
                  </a:cubicBezTo>
                  <a:cubicBezTo>
                    <a:pt x="99" y="239"/>
                    <a:pt x="99" y="239"/>
                    <a:pt x="99" y="239"/>
                  </a:cubicBezTo>
                  <a:cubicBezTo>
                    <a:pt x="99" y="239"/>
                    <a:pt x="99" y="239"/>
                    <a:pt x="99" y="239"/>
                  </a:cubicBezTo>
                  <a:cubicBezTo>
                    <a:pt x="99" y="239"/>
                    <a:pt x="99" y="239"/>
                    <a:pt x="99" y="239"/>
                  </a:cubicBezTo>
                  <a:cubicBezTo>
                    <a:pt x="98" y="238"/>
                    <a:pt x="97" y="237"/>
                    <a:pt x="96" y="236"/>
                  </a:cubicBezTo>
                  <a:cubicBezTo>
                    <a:pt x="97" y="237"/>
                    <a:pt x="97" y="237"/>
                    <a:pt x="98" y="237"/>
                  </a:cubicBezTo>
                  <a:cubicBezTo>
                    <a:pt x="98" y="237"/>
                    <a:pt x="98" y="238"/>
                    <a:pt x="98" y="238"/>
                  </a:cubicBezTo>
                  <a:cubicBezTo>
                    <a:pt x="100" y="239"/>
                    <a:pt x="102" y="240"/>
                    <a:pt x="104" y="241"/>
                  </a:cubicBezTo>
                  <a:cubicBezTo>
                    <a:pt x="102" y="241"/>
                    <a:pt x="101" y="241"/>
                    <a:pt x="99" y="241"/>
                  </a:cubicBezTo>
                  <a:cubicBezTo>
                    <a:pt x="97" y="239"/>
                    <a:pt x="95" y="238"/>
                    <a:pt x="93" y="237"/>
                  </a:cubicBezTo>
                  <a:cubicBezTo>
                    <a:pt x="91" y="236"/>
                    <a:pt x="90" y="235"/>
                    <a:pt x="89" y="234"/>
                  </a:cubicBezTo>
                  <a:cubicBezTo>
                    <a:pt x="92" y="236"/>
                    <a:pt x="95" y="238"/>
                    <a:pt x="98" y="240"/>
                  </a:cubicBezTo>
                  <a:close/>
                  <a:moveTo>
                    <a:pt x="96" y="243"/>
                  </a:moveTo>
                  <a:cubicBezTo>
                    <a:pt x="99" y="244"/>
                    <a:pt x="102" y="244"/>
                    <a:pt x="105" y="244"/>
                  </a:cubicBezTo>
                  <a:cubicBezTo>
                    <a:pt x="107" y="245"/>
                    <a:pt x="109" y="245"/>
                    <a:pt x="112" y="246"/>
                  </a:cubicBezTo>
                  <a:cubicBezTo>
                    <a:pt x="109" y="246"/>
                    <a:pt x="107" y="246"/>
                    <a:pt x="104" y="246"/>
                  </a:cubicBezTo>
                  <a:cubicBezTo>
                    <a:pt x="101" y="245"/>
                    <a:pt x="99" y="244"/>
                    <a:pt x="96" y="244"/>
                  </a:cubicBezTo>
                  <a:cubicBezTo>
                    <a:pt x="96" y="244"/>
                    <a:pt x="96" y="243"/>
                    <a:pt x="96" y="243"/>
                  </a:cubicBezTo>
                  <a:close/>
                  <a:moveTo>
                    <a:pt x="109" y="242"/>
                  </a:moveTo>
                  <a:cubicBezTo>
                    <a:pt x="106" y="241"/>
                    <a:pt x="104" y="240"/>
                    <a:pt x="101" y="238"/>
                  </a:cubicBezTo>
                  <a:cubicBezTo>
                    <a:pt x="104" y="239"/>
                    <a:pt x="106" y="239"/>
                    <a:pt x="108" y="239"/>
                  </a:cubicBezTo>
                  <a:cubicBezTo>
                    <a:pt x="110" y="241"/>
                    <a:pt x="113" y="242"/>
                    <a:pt x="115" y="243"/>
                  </a:cubicBezTo>
                  <a:cubicBezTo>
                    <a:pt x="113" y="243"/>
                    <a:pt x="111" y="243"/>
                    <a:pt x="109" y="242"/>
                  </a:cubicBezTo>
                  <a:close/>
                  <a:moveTo>
                    <a:pt x="122" y="241"/>
                  </a:moveTo>
                  <a:cubicBezTo>
                    <a:pt x="122" y="241"/>
                    <a:pt x="122" y="240"/>
                    <a:pt x="122" y="240"/>
                  </a:cubicBezTo>
                  <a:cubicBezTo>
                    <a:pt x="122" y="240"/>
                    <a:pt x="122" y="240"/>
                    <a:pt x="122" y="240"/>
                  </a:cubicBezTo>
                  <a:cubicBezTo>
                    <a:pt x="123" y="240"/>
                    <a:pt x="124" y="241"/>
                    <a:pt x="125" y="241"/>
                  </a:cubicBezTo>
                  <a:cubicBezTo>
                    <a:pt x="126" y="241"/>
                    <a:pt x="127" y="240"/>
                    <a:pt x="126" y="240"/>
                  </a:cubicBezTo>
                  <a:cubicBezTo>
                    <a:pt x="126" y="240"/>
                    <a:pt x="126" y="240"/>
                    <a:pt x="126" y="240"/>
                  </a:cubicBezTo>
                  <a:cubicBezTo>
                    <a:pt x="129" y="240"/>
                    <a:pt x="131" y="239"/>
                    <a:pt x="134" y="239"/>
                  </a:cubicBezTo>
                  <a:cubicBezTo>
                    <a:pt x="131" y="240"/>
                    <a:pt x="127" y="241"/>
                    <a:pt x="124" y="242"/>
                  </a:cubicBezTo>
                  <a:cubicBezTo>
                    <a:pt x="123" y="242"/>
                    <a:pt x="122" y="241"/>
                    <a:pt x="122" y="241"/>
                  </a:cubicBezTo>
                  <a:close/>
                  <a:moveTo>
                    <a:pt x="127" y="244"/>
                  </a:moveTo>
                  <a:cubicBezTo>
                    <a:pt x="129" y="244"/>
                    <a:pt x="131" y="244"/>
                    <a:pt x="133" y="244"/>
                  </a:cubicBezTo>
                  <a:cubicBezTo>
                    <a:pt x="131" y="244"/>
                    <a:pt x="129" y="244"/>
                    <a:pt x="127" y="245"/>
                  </a:cubicBezTo>
                  <a:cubicBezTo>
                    <a:pt x="127" y="244"/>
                    <a:pt x="127" y="244"/>
                    <a:pt x="127" y="244"/>
                  </a:cubicBezTo>
                  <a:close/>
                  <a:moveTo>
                    <a:pt x="127" y="243"/>
                  </a:moveTo>
                  <a:cubicBezTo>
                    <a:pt x="136" y="240"/>
                    <a:pt x="146" y="238"/>
                    <a:pt x="155" y="237"/>
                  </a:cubicBezTo>
                  <a:cubicBezTo>
                    <a:pt x="155" y="237"/>
                    <a:pt x="155" y="237"/>
                    <a:pt x="155" y="237"/>
                  </a:cubicBezTo>
                  <a:cubicBezTo>
                    <a:pt x="146" y="239"/>
                    <a:pt x="137" y="242"/>
                    <a:pt x="127" y="243"/>
                  </a:cubicBezTo>
                  <a:close/>
                  <a:moveTo>
                    <a:pt x="140" y="245"/>
                  </a:moveTo>
                  <a:cubicBezTo>
                    <a:pt x="143" y="245"/>
                    <a:pt x="145" y="245"/>
                    <a:pt x="148" y="244"/>
                  </a:cubicBezTo>
                  <a:cubicBezTo>
                    <a:pt x="150" y="244"/>
                    <a:pt x="153" y="244"/>
                    <a:pt x="155" y="243"/>
                  </a:cubicBezTo>
                  <a:cubicBezTo>
                    <a:pt x="152" y="244"/>
                    <a:pt x="149" y="245"/>
                    <a:pt x="146" y="245"/>
                  </a:cubicBezTo>
                  <a:cubicBezTo>
                    <a:pt x="144" y="245"/>
                    <a:pt x="142" y="246"/>
                    <a:pt x="140" y="246"/>
                  </a:cubicBezTo>
                  <a:cubicBezTo>
                    <a:pt x="139" y="246"/>
                    <a:pt x="138" y="246"/>
                    <a:pt x="136" y="246"/>
                  </a:cubicBezTo>
                  <a:cubicBezTo>
                    <a:pt x="138" y="246"/>
                    <a:pt x="139" y="246"/>
                    <a:pt x="140" y="245"/>
                  </a:cubicBezTo>
                  <a:close/>
                  <a:moveTo>
                    <a:pt x="147" y="243"/>
                  </a:moveTo>
                  <a:cubicBezTo>
                    <a:pt x="146" y="243"/>
                    <a:pt x="144" y="243"/>
                    <a:pt x="142" y="243"/>
                  </a:cubicBezTo>
                  <a:cubicBezTo>
                    <a:pt x="150" y="242"/>
                    <a:pt x="157" y="240"/>
                    <a:pt x="164" y="237"/>
                  </a:cubicBezTo>
                  <a:cubicBezTo>
                    <a:pt x="165" y="237"/>
                    <a:pt x="165" y="236"/>
                    <a:pt x="165" y="236"/>
                  </a:cubicBezTo>
                  <a:cubicBezTo>
                    <a:pt x="165" y="236"/>
                    <a:pt x="165" y="236"/>
                    <a:pt x="165" y="236"/>
                  </a:cubicBezTo>
                  <a:cubicBezTo>
                    <a:pt x="165" y="236"/>
                    <a:pt x="166" y="236"/>
                    <a:pt x="166" y="236"/>
                  </a:cubicBezTo>
                  <a:cubicBezTo>
                    <a:pt x="169" y="236"/>
                    <a:pt x="172" y="235"/>
                    <a:pt x="175" y="234"/>
                  </a:cubicBezTo>
                  <a:cubicBezTo>
                    <a:pt x="175" y="234"/>
                    <a:pt x="174" y="234"/>
                    <a:pt x="174" y="234"/>
                  </a:cubicBezTo>
                  <a:cubicBezTo>
                    <a:pt x="174" y="235"/>
                    <a:pt x="174" y="235"/>
                    <a:pt x="174" y="235"/>
                  </a:cubicBezTo>
                  <a:cubicBezTo>
                    <a:pt x="169" y="237"/>
                    <a:pt x="164" y="239"/>
                    <a:pt x="160" y="242"/>
                  </a:cubicBezTo>
                  <a:cubicBezTo>
                    <a:pt x="160" y="242"/>
                    <a:pt x="159" y="242"/>
                    <a:pt x="159" y="242"/>
                  </a:cubicBezTo>
                  <a:cubicBezTo>
                    <a:pt x="155" y="242"/>
                    <a:pt x="151" y="242"/>
                    <a:pt x="147" y="243"/>
                  </a:cubicBezTo>
                  <a:close/>
                  <a:moveTo>
                    <a:pt x="168" y="234"/>
                  </a:moveTo>
                  <a:cubicBezTo>
                    <a:pt x="168" y="234"/>
                    <a:pt x="168" y="233"/>
                    <a:pt x="169" y="233"/>
                  </a:cubicBezTo>
                  <a:cubicBezTo>
                    <a:pt x="172" y="231"/>
                    <a:pt x="175" y="229"/>
                    <a:pt x="178" y="226"/>
                  </a:cubicBezTo>
                  <a:cubicBezTo>
                    <a:pt x="182" y="224"/>
                    <a:pt x="186" y="221"/>
                    <a:pt x="190" y="218"/>
                  </a:cubicBezTo>
                  <a:cubicBezTo>
                    <a:pt x="188" y="220"/>
                    <a:pt x="186" y="223"/>
                    <a:pt x="184" y="225"/>
                  </a:cubicBezTo>
                  <a:cubicBezTo>
                    <a:pt x="184" y="225"/>
                    <a:pt x="184" y="225"/>
                    <a:pt x="184" y="225"/>
                  </a:cubicBezTo>
                  <a:cubicBezTo>
                    <a:pt x="183" y="226"/>
                    <a:pt x="182" y="227"/>
                    <a:pt x="181" y="228"/>
                  </a:cubicBezTo>
                  <a:cubicBezTo>
                    <a:pt x="181" y="228"/>
                    <a:pt x="181" y="228"/>
                    <a:pt x="181" y="229"/>
                  </a:cubicBezTo>
                  <a:cubicBezTo>
                    <a:pt x="180" y="229"/>
                    <a:pt x="180" y="229"/>
                    <a:pt x="180" y="230"/>
                  </a:cubicBezTo>
                  <a:cubicBezTo>
                    <a:pt x="176" y="232"/>
                    <a:pt x="172" y="233"/>
                    <a:pt x="168" y="234"/>
                  </a:cubicBezTo>
                  <a:close/>
                  <a:moveTo>
                    <a:pt x="198" y="221"/>
                  </a:moveTo>
                  <a:cubicBezTo>
                    <a:pt x="198" y="221"/>
                    <a:pt x="199" y="220"/>
                    <a:pt x="199" y="220"/>
                  </a:cubicBezTo>
                  <a:cubicBezTo>
                    <a:pt x="199" y="220"/>
                    <a:pt x="199" y="220"/>
                    <a:pt x="199" y="221"/>
                  </a:cubicBezTo>
                  <a:cubicBezTo>
                    <a:pt x="198" y="221"/>
                    <a:pt x="197" y="222"/>
                    <a:pt x="196" y="223"/>
                  </a:cubicBezTo>
                  <a:cubicBezTo>
                    <a:pt x="196" y="223"/>
                    <a:pt x="196" y="223"/>
                    <a:pt x="196" y="223"/>
                  </a:cubicBezTo>
                  <a:cubicBezTo>
                    <a:pt x="196" y="222"/>
                    <a:pt x="197" y="222"/>
                    <a:pt x="198" y="221"/>
                  </a:cubicBezTo>
                  <a:close/>
                  <a:moveTo>
                    <a:pt x="192" y="219"/>
                  </a:moveTo>
                  <a:cubicBezTo>
                    <a:pt x="193" y="218"/>
                    <a:pt x="193" y="218"/>
                    <a:pt x="194" y="217"/>
                  </a:cubicBezTo>
                  <a:cubicBezTo>
                    <a:pt x="196" y="215"/>
                    <a:pt x="198" y="214"/>
                    <a:pt x="200" y="212"/>
                  </a:cubicBezTo>
                  <a:cubicBezTo>
                    <a:pt x="197" y="214"/>
                    <a:pt x="195" y="217"/>
                    <a:pt x="192" y="219"/>
                  </a:cubicBezTo>
                  <a:close/>
                  <a:moveTo>
                    <a:pt x="229" y="185"/>
                  </a:moveTo>
                  <a:cubicBezTo>
                    <a:pt x="231" y="183"/>
                    <a:pt x="232" y="181"/>
                    <a:pt x="233" y="179"/>
                  </a:cubicBezTo>
                  <a:cubicBezTo>
                    <a:pt x="234" y="177"/>
                    <a:pt x="235" y="175"/>
                    <a:pt x="237" y="172"/>
                  </a:cubicBezTo>
                  <a:cubicBezTo>
                    <a:pt x="237" y="172"/>
                    <a:pt x="237" y="172"/>
                    <a:pt x="237" y="172"/>
                  </a:cubicBezTo>
                  <a:cubicBezTo>
                    <a:pt x="236" y="174"/>
                    <a:pt x="236" y="176"/>
                    <a:pt x="235" y="177"/>
                  </a:cubicBezTo>
                  <a:cubicBezTo>
                    <a:pt x="235" y="178"/>
                    <a:pt x="234" y="179"/>
                    <a:pt x="234" y="180"/>
                  </a:cubicBezTo>
                  <a:cubicBezTo>
                    <a:pt x="232" y="183"/>
                    <a:pt x="230" y="185"/>
                    <a:pt x="228" y="188"/>
                  </a:cubicBezTo>
                  <a:cubicBezTo>
                    <a:pt x="229" y="187"/>
                    <a:pt x="229" y="186"/>
                    <a:pt x="229" y="185"/>
                  </a:cubicBezTo>
                  <a:close/>
                  <a:moveTo>
                    <a:pt x="233" y="152"/>
                  </a:moveTo>
                  <a:cubicBezTo>
                    <a:pt x="234" y="142"/>
                    <a:pt x="235" y="131"/>
                    <a:pt x="236" y="120"/>
                  </a:cubicBezTo>
                  <a:cubicBezTo>
                    <a:pt x="236" y="120"/>
                    <a:pt x="236" y="120"/>
                    <a:pt x="237" y="120"/>
                  </a:cubicBezTo>
                  <a:cubicBezTo>
                    <a:pt x="237" y="121"/>
                    <a:pt x="237" y="122"/>
                    <a:pt x="237" y="122"/>
                  </a:cubicBezTo>
                  <a:cubicBezTo>
                    <a:pt x="237" y="123"/>
                    <a:pt x="237" y="124"/>
                    <a:pt x="237" y="125"/>
                  </a:cubicBezTo>
                  <a:cubicBezTo>
                    <a:pt x="237" y="134"/>
                    <a:pt x="235" y="143"/>
                    <a:pt x="233" y="152"/>
                  </a:cubicBezTo>
                  <a:close/>
                  <a:moveTo>
                    <a:pt x="237" y="112"/>
                  </a:moveTo>
                  <a:cubicBezTo>
                    <a:pt x="237" y="112"/>
                    <a:pt x="237" y="111"/>
                    <a:pt x="237" y="110"/>
                  </a:cubicBezTo>
                  <a:cubicBezTo>
                    <a:pt x="237" y="112"/>
                    <a:pt x="238" y="113"/>
                    <a:pt x="238" y="115"/>
                  </a:cubicBezTo>
                  <a:cubicBezTo>
                    <a:pt x="238" y="115"/>
                    <a:pt x="238" y="116"/>
                    <a:pt x="238" y="117"/>
                  </a:cubicBezTo>
                  <a:cubicBezTo>
                    <a:pt x="238" y="115"/>
                    <a:pt x="237" y="114"/>
                    <a:pt x="237" y="112"/>
                  </a:cubicBezTo>
                  <a:close/>
                  <a:moveTo>
                    <a:pt x="236" y="94"/>
                  </a:moveTo>
                  <a:cubicBezTo>
                    <a:pt x="237" y="98"/>
                    <a:pt x="238" y="101"/>
                    <a:pt x="239" y="105"/>
                  </a:cubicBezTo>
                  <a:cubicBezTo>
                    <a:pt x="239" y="104"/>
                    <a:pt x="239" y="103"/>
                    <a:pt x="238" y="103"/>
                  </a:cubicBezTo>
                  <a:cubicBezTo>
                    <a:pt x="238" y="100"/>
                    <a:pt x="237" y="97"/>
                    <a:pt x="236" y="94"/>
                  </a:cubicBezTo>
                  <a:close/>
                  <a:moveTo>
                    <a:pt x="239" y="156"/>
                  </a:moveTo>
                  <a:cubicBezTo>
                    <a:pt x="239" y="156"/>
                    <a:pt x="239" y="155"/>
                    <a:pt x="240" y="155"/>
                  </a:cubicBezTo>
                  <a:cubicBezTo>
                    <a:pt x="240" y="156"/>
                    <a:pt x="239" y="157"/>
                    <a:pt x="239" y="158"/>
                  </a:cubicBezTo>
                  <a:cubicBezTo>
                    <a:pt x="239" y="158"/>
                    <a:pt x="239" y="159"/>
                    <a:pt x="238" y="160"/>
                  </a:cubicBezTo>
                  <a:cubicBezTo>
                    <a:pt x="239" y="158"/>
                    <a:pt x="239" y="157"/>
                    <a:pt x="239" y="156"/>
                  </a:cubicBezTo>
                  <a:close/>
                  <a:moveTo>
                    <a:pt x="239" y="153"/>
                  </a:moveTo>
                  <a:cubicBezTo>
                    <a:pt x="239" y="151"/>
                    <a:pt x="239" y="150"/>
                    <a:pt x="240" y="148"/>
                  </a:cubicBezTo>
                  <a:cubicBezTo>
                    <a:pt x="241" y="140"/>
                    <a:pt x="241" y="132"/>
                    <a:pt x="241" y="124"/>
                  </a:cubicBezTo>
                  <a:cubicBezTo>
                    <a:pt x="241" y="124"/>
                    <a:pt x="242" y="125"/>
                    <a:pt x="242" y="126"/>
                  </a:cubicBezTo>
                  <a:cubicBezTo>
                    <a:pt x="242" y="127"/>
                    <a:pt x="243" y="127"/>
                    <a:pt x="243" y="127"/>
                  </a:cubicBezTo>
                  <a:cubicBezTo>
                    <a:pt x="243" y="127"/>
                    <a:pt x="243" y="127"/>
                    <a:pt x="243" y="127"/>
                  </a:cubicBezTo>
                  <a:cubicBezTo>
                    <a:pt x="243" y="127"/>
                    <a:pt x="243" y="127"/>
                    <a:pt x="243" y="127"/>
                  </a:cubicBezTo>
                  <a:cubicBezTo>
                    <a:pt x="243" y="136"/>
                    <a:pt x="242" y="144"/>
                    <a:pt x="240" y="153"/>
                  </a:cubicBezTo>
                  <a:cubicBezTo>
                    <a:pt x="240" y="153"/>
                    <a:pt x="240" y="153"/>
                    <a:pt x="240" y="153"/>
                  </a:cubicBezTo>
                  <a:cubicBezTo>
                    <a:pt x="240" y="153"/>
                    <a:pt x="239" y="153"/>
                    <a:pt x="239" y="153"/>
                  </a:cubicBezTo>
                  <a:close/>
                  <a:moveTo>
                    <a:pt x="244" y="139"/>
                  </a:moveTo>
                  <a:cubicBezTo>
                    <a:pt x="245" y="141"/>
                    <a:pt x="245" y="143"/>
                    <a:pt x="245" y="145"/>
                  </a:cubicBezTo>
                  <a:cubicBezTo>
                    <a:pt x="245" y="146"/>
                    <a:pt x="245" y="147"/>
                    <a:pt x="244" y="148"/>
                  </a:cubicBezTo>
                  <a:cubicBezTo>
                    <a:pt x="244" y="148"/>
                    <a:pt x="244" y="148"/>
                    <a:pt x="244" y="148"/>
                  </a:cubicBezTo>
                  <a:cubicBezTo>
                    <a:pt x="244" y="150"/>
                    <a:pt x="243" y="151"/>
                    <a:pt x="243" y="153"/>
                  </a:cubicBezTo>
                  <a:cubicBezTo>
                    <a:pt x="243" y="155"/>
                    <a:pt x="242" y="156"/>
                    <a:pt x="242" y="158"/>
                  </a:cubicBezTo>
                  <a:cubicBezTo>
                    <a:pt x="243" y="152"/>
                    <a:pt x="244" y="145"/>
                    <a:pt x="244" y="139"/>
                  </a:cubicBezTo>
                  <a:close/>
                  <a:moveTo>
                    <a:pt x="245" y="135"/>
                  </a:moveTo>
                  <a:cubicBezTo>
                    <a:pt x="245" y="132"/>
                    <a:pt x="245" y="129"/>
                    <a:pt x="245" y="126"/>
                  </a:cubicBezTo>
                  <a:cubicBezTo>
                    <a:pt x="245" y="126"/>
                    <a:pt x="245" y="126"/>
                    <a:pt x="245" y="127"/>
                  </a:cubicBezTo>
                  <a:cubicBezTo>
                    <a:pt x="245" y="127"/>
                    <a:pt x="245" y="127"/>
                    <a:pt x="246" y="127"/>
                  </a:cubicBezTo>
                  <a:cubicBezTo>
                    <a:pt x="246" y="131"/>
                    <a:pt x="246" y="135"/>
                    <a:pt x="246" y="140"/>
                  </a:cubicBezTo>
                  <a:cubicBezTo>
                    <a:pt x="246" y="138"/>
                    <a:pt x="245" y="137"/>
                    <a:pt x="245" y="136"/>
                  </a:cubicBezTo>
                  <a:cubicBezTo>
                    <a:pt x="245" y="135"/>
                    <a:pt x="245" y="135"/>
                    <a:pt x="245" y="135"/>
                  </a:cubicBezTo>
                  <a:close/>
                  <a:moveTo>
                    <a:pt x="245" y="95"/>
                  </a:moveTo>
                  <a:cubicBezTo>
                    <a:pt x="247" y="99"/>
                    <a:pt x="248" y="103"/>
                    <a:pt x="248" y="107"/>
                  </a:cubicBezTo>
                  <a:cubicBezTo>
                    <a:pt x="248" y="103"/>
                    <a:pt x="246" y="99"/>
                    <a:pt x="245" y="95"/>
                  </a:cubicBezTo>
                  <a:close/>
                  <a:moveTo>
                    <a:pt x="247" y="129"/>
                  </a:moveTo>
                  <a:cubicBezTo>
                    <a:pt x="247" y="129"/>
                    <a:pt x="247" y="129"/>
                    <a:pt x="248" y="128"/>
                  </a:cubicBezTo>
                  <a:cubicBezTo>
                    <a:pt x="247" y="130"/>
                    <a:pt x="247" y="132"/>
                    <a:pt x="247" y="133"/>
                  </a:cubicBezTo>
                  <a:cubicBezTo>
                    <a:pt x="247" y="132"/>
                    <a:pt x="247" y="130"/>
                    <a:pt x="247" y="129"/>
                  </a:cubicBezTo>
                  <a:close/>
                  <a:moveTo>
                    <a:pt x="247" y="123"/>
                  </a:moveTo>
                  <a:cubicBezTo>
                    <a:pt x="247" y="120"/>
                    <a:pt x="247" y="116"/>
                    <a:pt x="247" y="112"/>
                  </a:cubicBezTo>
                  <a:cubicBezTo>
                    <a:pt x="248" y="114"/>
                    <a:pt x="248" y="117"/>
                    <a:pt x="249" y="119"/>
                  </a:cubicBezTo>
                  <a:cubicBezTo>
                    <a:pt x="248" y="122"/>
                    <a:pt x="248" y="125"/>
                    <a:pt x="248" y="127"/>
                  </a:cubicBezTo>
                  <a:cubicBezTo>
                    <a:pt x="248" y="126"/>
                    <a:pt x="247" y="125"/>
                    <a:pt x="247" y="123"/>
                  </a:cubicBezTo>
                  <a:close/>
                  <a:moveTo>
                    <a:pt x="225" y="50"/>
                  </a:moveTo>
                  <a:cubicBezTo>
                    <a:pt x="223" y="47"/>
                    <a:pt x="220" y="45"/>
                    <a:pt x="218" y="42"/>
                  </a:cubicBezTo>
                  <a:cubicBezTo>
                    <a:pt x="218" y="42"/>
                    <a:pt x="217" y="42"/>
                    <a:pt x="217" y="43"/>
                  </a:cubicBezTo>
                  <a:cubicBezTo>
                    <a:pt x="216" y="41"/>
                    <a:pt x="215" y="40"/>
                    <a:pt x="213" y="39"/>
                  </a:cubicBezTo>
                  <a:cubicBezTo>
                    <a:pt x="213" y="38"/>
                    <a:pt x="212" y="39"/>
                    <a:pt x="212" y="39"/>
                  </a:cubicBezTo>
                  <a:cubicBezTo>
                    <a:pt x="211" y="39"/>
                    <a:pt x="211" y="38"/>
                    <a:pt x="211" y="38"/>
                  </a:cubicBezTo>
                  <a:cubicBezTo>
                    <a:pt x="211" y="38"/>
                    <a:pt x="211" y="37"/>
                    <a:pt x="211" y="37"/>
                  </a:cubicBezTo>
                  <a:cubicBezTo>
                    <a:pt x="210" y="36"/>
                    <a:pt x="208" y="34"/>
                    <a:pt x="207" y="33"/>
                  </a:cubicBezTo>
                  <a:cubicBezTo>
                    <a:pt x="204" y="29"/>
                    <a:pt x="200" y="26"/>
                    <a:pt x="195" y="24"/>
                  </a:cubicBezTo>
                  <a:cubicBezTo>
                    <a:pt x="190" y="20"/>
                    <a:pt x="184" y="17"/>
                    <a:pt x="179" y="13"/>
                  </a:cubicBezTo>
                  <a:cubicBezTo>
                    <a:pt x="192" y="19"/>
                    <a:pt x="204" y="28"/>
                    <a:pt x="215" y="38"/>
                  </a:cubicBezTo>
                  <a:cubicBezTo>
                    <a:pt x="219" y="42"/>
                    <a:pt x="222" y="46"/>
                    <a:pt x="225" y="50"/>
                  </a:cubicBezTo>
                  <a:close/>
                  <a:moveTo>
                    <a:pt x="178" y="13"/>
                  </a:moveTo>
                  <a:cubicBezTo>
                    <a:pt x="178" y="13"/>
                    <a:pt x="177" y="13"/>
                    <a:pt x="177" y="13"/>
                  </a:cubicBezTo>
                  <a:cubicBezTo>
                    <a:pt x="177" y="13"/>
                    <a:pt x="177" y="13"/>
                    <a:pt x="177" y="13"/>
                  </a:cubicBezTo>
                  <a:cubicBezTo>
                    <a:pt x="177" y="13"/>
                    <a:pt x="177" y="13"/>
                    <a:pt x="177" y="13"/>
                  </a:cubicBezTo>
                  <a:cubicBezTo>
                    <a:pt x="177" y="13"/>
                    <a:pt x="177" y="13"/>
                    <a:pt x="176" y="13"/>
                  </a:cubicBezTo>
                  <a:cubicBezTo>
                    <a:pt x="176" y="12"/>
                    <a:pt x="175" y="12"/>
                    <a:pt x="175" y="12"/>
                  </a:cubicBezTo>
                  <a:cubicBezTo>
                    <a:pt x="174" y="12"/>
                    <a:pt x="174" y="11"/>
                    <a:pt x="173" y="11"/>
                  </a:cubicBezTo>
                  <a:cubicBezTo>
                    <a:pt x="175" y="11"/>
                    <a:pt x="176" y="12"/>
                    <a:pt x="178" y="13"/>
                  </a:cubicBezTo>
                  <a:close/>
                  <a:moveTo>
                    <a:pt x="128" y="2"/>
                  </a:moveTo>
                  <a:cubicBezTo>
                    <a:pt x="124" y="2"/>
                    <a:pt x="120" y="2"/>
                    <a:pt x="116" y="3"/>
                  </a:cubicBezTo>
                  <a:cubicBezTo>
                    <a:pt x="114" y="3"/>
                    <a:pt x="112" y="3"/>
                    <a:pt x="110" y="3"/>
                  </a:cubicBezTo>
                  <a:cubicBezTo>
                    <a:pt x="116" y="2"/>
                    <a:pt x="121" y="2"/>
                    <a:pt x="126" y="2"/>
                  </a:cubicBezTo>
                  <a:cubicBezTo>
                    <a:pt x="127" y="2"/>
                    <a:pt x="127" y="2"/>
                    <a:pt x="128" y="2"/>
                  </a:cubicBezTo>
                  <a:close/>
                  <a:moveTo>
                    <a:pt x="8" y="87"/>
                  </a:moveTo>
                  <a:cubicBezTo>
                    <a:pt x="9" y="86"/>
                    <a:pt x="10" y="84"/>
                    <a:pt x="11" y="83"/>
                  </a:cubicBezTo>
                  <a:cubicBezTo>
                    <a:pt x="13" y="82"/>
                    <a:pt x="14" y="81"/>
                    <a:pt x="15" y="79"/>
                  </a:cubicBezTo>
                  <a:cubicBezTo>
                    <a:pt x="16" y="79"/>
                    <a:pt x="15" y="79"/>
                    <a:pt x="15" y="79"/>
                  </a:cubicBezTo>
                  <a:cubicBezTo>
                    <a:pt x="14" y="79"/>
                    <a:pt x="14" y="80"/>
                    <a:pt x="13" y="81"/>
                  </a:cubicBezTo>
                  <a:cubicBezTo>
                    <a:pt x="12" y="81"/>
                    <a:pt x="12" y="82"/>
                    <a:pt x="12" y="82"/>
                  </a:cubicBezTo>
                  <a:cubicBezTo>
                    <a:pt x="14" y="78"/>
                    <a:pt x="17" y="75"/>
                    <a:pt x="19" y="71"/>
                  </a:cubicBezTo>
                  <a:cubicBezTo>
                    <a:pt x="20" y="71"/>
                    <a:pt x="20" y="71"/>
                    <a:pt x="20" y="71"/>
                  </a:cubicBezTo>
                  <a:cubicBezTo>
                    <a:pt x="19" y="73"/>
                    <a:pt x="19" y="74"/>
                    <a:pt x="18" y="75"/>
                  </a:cubicBezTo>
                  <a:cubicBezTo>
                    <a:pt x="17" y="77"/>
                    <a:pt x="17" y="78"/>
                    <a:pt x="16" y="79"/>
                  </a:cubicBezTo>
                  <a:cubicBezTo>
                    <a:pt x="13" y="83"/>
                    <a:pt x="10" y="87"/>
                    <a:pt x="7" y="92"/>
                  </a:cubicBezTo>
                  <a:cubicBezTo>
                    <a:pt x="7" y="90"/>
                    <a:pt x="8" y="89"/>
                    <a:pt x="8" y="87"/>
                  </a:cubicBezTo>
                  <a:close/>
                  <a:moveTo>
                    <a:pt x="8" y="166"/>
                  </a:moveTo>
                  <a:cubicBezTo>
                    <a:pt x="9" y="168"/>
                    <a:pt x="10" y="170"/>
                    <a:pt x="11" y="173"/>
                  </a:cubicBezTo>
                  <a:cubicBezTo>
                    <a:pt x="11" y="173"/>
                    <a:pt x="11" y="173"/>
                    <a:pt x="11" y="173"/>
                  </a:cubicBezTo>
                  <a:cubicBezTo>
                    <a:pt x="12" y="173"/>
                    <a:pt x="12" y="173"/>
                    <a:pt x="12" y="173"/>
                  </a:cubicBezTo>
                  <a:cubicBezTo>
                    <a:pt x="13" y="177"/>
                    <a:pt x="15" y="181"/>
                    <a:pt x="17" y="184"/>
                  </a:cubicBezTo>
                  <a:cubicBezTo>
                    <a:pt x="16" y="183"/>
                    <a:pt x="15" y="182"/>
                    <a:pt x="14" y="180"/>
                  </a:cubicBezTo>
                  <a:cubicBezTo>
                    <a:pt x="11" y="176"/>
                    <a:pt x="9" y="171"/>
                    <a:pt x="8" y="166"/>
                  </a:cubicBezTo>
                  <a:close/>
                  <a:moveTo>
                    <a:pt x="17" y="188"/>
                  </a:moveTo>
                  <a:cubicBezTo>
                    <a:pt x="19" y="189"/>
                    <a:pt x="20" y="191"/>
                    <a:pt x="21" y="192"/>
                  </a:cubicBezTo>
                  <a:cubicBezTo>
                    <a:pt x="21" y="192"/>
                    <a:pt x="21" y="192"/>
                    <a:pt x="21" y="192"/>
                  </a:cubicBezTo>
                  <a:cubicBezTo>
                    <a:pt x="22" y="193"/>
                    <a:pt x="23" y="194"/>
                    <a:pt x="23" y="195"/>
                  </a:cubicBezTo>
                  <a:cubicBezTo>
                    <a:pt x="24" y="195"/>
                    <a:pt x="24" y="195"/>
                    <a:pt x="24" y="195"/>
                  </a:cubicBezTo>
                  <a:cubicBezTo>
                    <a:pt x="24" y="195"/>
                    <a:pt x="24" y="195"/>
                    <a:pt x="24" y="196"/>
                  </a:cubicBezTo>
                  <a:cubicBezTo>
                    <a:pt x="24" y="196"/>
                    <a:pt x="25" y="197"/>
                    <a:pt x="25" y="197"/>
                  </a:cubicBezTo>
                  <a:cubicBezTo>
                    <a:pt x="28" y="200"/>
                    <a:pt x="30" y="203"/>
                    <a:pt x="33" y="206"/>
                  </a:cubicBezTo>
                  <a:cubicBezTo>
                    <a:pt x="32" y="206"/>
                    <a:pt x="32" y="207"/>
                    <a:pt x="32" y="207"/>
                  </a:cubicBezTo>
                  <a:cubicBezTo>
                    <a:pt x="33" y="209"/>
                    <a:pt x="35" y="210"/>
                    <a:pt x="36" y="211"/>
                  </a:cubicBezTo>
                  <a:cubicBezTo>
                    <a:pt x="36" y="211"/>
                    <a:pt x="36" y="211"/>
                    <a:pt x="36" y="212"/>
                  </a:cubicBezTo>
                  <a:cubicBezTo>
                    <a:pt x="40" y="216"/>
                    <a:pt x="43" y="220"/>
                    <a:pt x="47" y="223"/>
                  </a:cubicBezTo>
                  <a:cubicBezTo>
                    <a:pt x="44" y="221"/>
                    <a:pt x="41" y="218"/>
                    <a:pt x="38" y="215"/>
                  </a:cubicBezTo>
                  <a:cubicBezTo>
                    <a:pt x="30" y="207"/>
                    <a:pt x="23" y="198"/>
                    <a:pt x="17" y="188"/>
                  </a:cubicBezTo>
                  <a:close/>
                  <a:moveTo>
                    <a:pt x="94" y="245"/>
                  </a:moveTo>
                  <a:cubicBezTo>
                    <a:pt x="95" y="246"/>
                    <a:pt x="96" y="246"/>
                    <a:pt x="97" y="246"/>
                  </a:cubicBezTo>
                  <a:cubicBezTo>
                    <a:pt x="97" y="246"/>
                    <a:pt x="97" y="247"/>
                    <a:pt x="97" y="247"/>
                  </a:cubicBezTo>
                  <a:cubicBezTo>
                    <a:pt x="100" y="248"/>
                    <a:pt x="102" y="248"/>
                    <a:pt x="105" y="249"/>
                  </a:cubicBezTo>
                  <a:cubicBezTo>
                    <a:pt x="105" y="249"/>
                    <a:pt x="105" y="249"/>
                    <a:pt x="105" y="248"/>
                  </a:cubicBezTo>
                  <a:cubicBezTo>
                    <a:pt x="109" y="249"/>
                    <a:pt x="112" y="249"/>
                    <a:pt x="116" y="249"/>
                  </a:cubicBezTo>
                  <a:cubicBezTo>
                    <a:pt x="115" y="250"/>
                    <a:pt x="116" y="250"/>
                    <a:pt x="116" y="250"/>
                  </a:cubicBezTo>
                  <a:cubicBezTo>
                    <a:pt x="119" y="251"/>
                    <a:pt x="121" y="251"/>
                    <a:pt x="123" y="251"/>
                  </a:cubicBezTo>
                  <a:cubicBezTo>
                    <a:pt x="111" y="251"/>
                    <a:pt x="99" y="249"/>
                    <a:pt x="88" y="245"/>
                  </a:cubicBezTo>
                  <a:cubicBezTo>
                    <a:pt x="90" y="245"/>
                    <a:pt x="92" y="245"/>
                    <a:pt x="94" y="245"/>
                  </a:cubicBezTo>
                  <a:close/>
                  <a:moveTo>
                    <a:pt x="135" y="251"/>
                  </a:moveTo>
                  <a:cubicBezTo>
                    <a:pt x="140" y="250"/>
                    <a:pt x="145" y="249"/>
                    <a:pt x="150" y="248"/>
                  </a:cubicBezTo>
                  <a:cubicBezTo>
                    <a:pt x="151" y="248"/>
                    <a:pt x="150" y="247"/>
                    <a:pt x="150" y="247"/>
                  </a:cubicBezTo>
                  <a:cubicBezTo>
                    <a:pt x="142" y="249"/>
                    <a:pt x="134" y="250"/>
                    <a:pt x="127" y="250"/>
                  </a:cubicBezTo>
                  <a:cubicBezTo>
                    <a:pt x="127" y="250"/>
                    <a:pt x="126" y="249"/>
                    <a:pt x="126" y="249"/>
                  </a:cubicBezTo>
                  <a:cubicBezTo>
                    <a:pt x="120" y="248"/>
                    <a:pt x="114" y="248"/>
                    <a:pt x="108" y="248"/>
                  </a:cubicBezTo>
                  <a:cubicBezTo>
                    <a:pt x="108" y="247"/>
                    <a:pt x="108" y="247"/>
                    <a:pt x="108" y="247"/>
                  </a:cubicBezTo>
                  <a:cubicBezTo>
                    <a:pt x="110" y="247"/>
                    <a:pt x="113" y="247"/>
                    <a:pt x="115" y="247"/>
                  </a:cubicBezTo>
                  <a:cubicBezTo>
                    <a:pt x="115" y="247"/>
                    <a:pt x="115" y="247"/>
                    <a:pt x="115" y="246"/>
                  </a:cubicBezTo>
                  <a:cubicBezTo>
                    <a:pt x="117" y="246"/>
                    <a:pt x="118" y="247"/>
                    <a:pt x="119" y="247"/>
                  </a:cubicBezTo>
                  <a:cubicBezTo>
                    <a:pt x="120" y="247"/>
                    <a:pt x="120" y="247"/>
                    <a:pt x="120" y="247"/>
                  </a:cubicBezTo>
                  <a:cubicBezTo>
                    <a:pt x="120" y="247"/>
                    <a:pt x="120" y="247"/>
                    <a:pt x="120" y="247"/>
                  </a:cubicBezTo>
                  <a:cubicBezTo>
                    <a:pt x="121" y="247"/>
                    <a:pt x="121" y="247"/>
                    <a:pt x="121" y="247"/>
                  </a:cubicBezTo>
                  <a:cubicBezTo>
                    <a:pt x="121" y="247"/>
                    <a:pt x="121" y="247"/>
                    <a:pt x="121" y="247"/>
                  </a:cubicBezTo>
                  <a:cubicBezTo>
                    <a:pt x="122" y="247"/>
                    <a:pt x="122" y="247"/>
                    <a:pt x="122" y="247"/>
                  </a:cubicBezTo>
                  <a:cubicBezTo>
                    <a:pt x="123" y="247"/>
                    <a:pt x="125" y="247"/>
                    <a:pt x="126" y="248"/>
                  </a:cubicBezTo>
                  <a:cubicBezTo>
                    <a:pt x="126" y="248"/>
                    <a:pt x="126" y="248"/>
                    <a:pt x="127" y="248"/>
                  </a:cubicBezTo>
                  <a:cubicBezTo>
                    <a:pt x="136" y="248"/>
                    <a:pt x="144" y="247"/>
                    <a:pt x="153" y="246"/>
                  </a:cubicBezTo>
                  <a:cubicBezTo>
                    <a:pt x="153" y="246"/>
                    <a:pt x="153" y="246"/>
                    <a:pt x="154" y="246"/>
                  </a:cubicBezTo>
                  <a:cubicBezTo>
                    <a:pt x="154" y="246"/>
                    <a:pt x="154" y="246"/>
                    <a:pt x="154" y="246"/>
                  </a:cubicBezTo>
                  <a:cubicBezTo>
                    <a:pt x="154" y="246"/>
                    <a:pt x="154" y="246"/>
                    <a:pt x="154" y="246"/>
                  </a:cubicBezTo>
                  <a:cubicBezTo>
                    <a:pt x="155" y="246"/>
                    <a:pt x="156" y="246"/>
                    <a:pt x="157" y="245"/>
                  </a:cubicBezTo>
                  <a:cubicBezTo>
                    <a:pt x="157" y="246"/>
                    <a:pt x="158" y="246"/>
                    <a:pt x="159" y="246"/>
                  </a:cubicBezTo>
                  <a:cubicBezTo>
                    <a:pt x="160" y="246"/>
                    <a:pt x="161" y="245"/>
                    <a:pt x="162" y="244"/>
                  </a:cubicBezTo>
                  <a:cubicBezTo>
                    <a:pt x="164" y="244"/>
                    <a:pt x="165" y="243"/>
                    <a:pt x="166" y="243"/>
                  </a:cubicBezTo>
                  <a:cubicBezTo>
                    <a:pt x="168" y="242"/>
                    <a:pt x="170" y="242"/>
                    <a:pt x="171" y="241"/>
                  </a:cubicBezTo>
                  <a:cubicBezTo>
                    <a:pt x="172" y="241"/>
                    <a:pt x="174" y="240"/>
                    <a:pt x="175" y="240"/>
                  </a:cubicBezTo>
                  <a:cubicBezTo>
                    <a:pt x="177" y="239"/>
                    <a:pt x="178" y="238"/>
                    <a:pt x="180" y="238"/>
                  </a:cubicBezTo>
                  <a:cubicBezTo>
                    <a:pt x="180" y="238"/>
                    <a:pt x="180" y="238"/>
                    <a:pt x="181" y="238"/>
                  </a:cubicBezTo>
                  <a:cubicBezTo>
                    <a:pt x="184" y="236"/>
                    <a:pt x="188" y="234"/>
                    <a:pt x="191" y="232"/>
                  </a:cubicBezTo>
                  <a:cubicBezTo>
                    <a:pt x="192" y="231"/>
                    <a:pt x="191" y="230"/>
                    <a:pt x="190" y="231"/>
                  </a:cubicBezTo>
                  <a:cubicBezTo>
                    <a:pt x="193" y="229"/>
                    <a:pt x="195" y="228"/>
                    <a:pt x="197" y="226"/>
                  </a:cubicBezTo>
                  <a:cubicBezTo>
                    <a:pt x="197" y="226"/>
                    <a:pt x="197" y="226"/>
                    <a:pt x="197" y="226"/>
                  </a:cubicBezTo>
                  <a:cubicBezTo>
                    <a:pt x="198" y="225"/>
                    <a:pt x="199" y="225"/>
                    <a:pt x="200" y="224"/>
                  </a:cubicBezTo>
                  <a:cubicBezTo>
                    <a:pt x="200" y="223"/>
                    <a:pt x="201" y="223"/>
                    <a:pt x="201" y="223"/>
                  </a:cubicBezTo>
                  <a:cubicBezTo>
                    <a:pt x="203" y="221"/>
                    <a:pt x="205" y="220"/>
                    <a:pt x="207" y="218"/>
                  </a:cubicBezTo>
                  <a:cubicBezTo>
                    <a:pt x="207" y="218"/>
                    <a:pt x="207" y="218"/>
                    <a:pt x="208" y="218"/>
                  </a:cubicBezTo>
                  <a:cubicBezTo>
                    <a:pt x="207" y="218"/>
                    <a:pt x="207" y="219"/>
                    <a:pt x="206" y="220"/>
                  </a:cubicBezTo>
                  <a:cubicBezTo>
                    <a:pt x="206" y="220"/>
                    <a:pt x="207" y="221"/>
                    <a:pt x="207" y="221"/>
                  </a:cubicBezTo>
                  <a:cubicBezTo>
                    <a:pt x="208" y="220"/>
                    <a:pt x="209" y="219"/>
                    <a:pt x="210" y="218"/>
                  </a:cubicBezTo>
                  <a:cubicBezTo>
                    <a:pt x="210" y="218"/>
                    <a:pt x="211" y="219"/>
                    <a:pt x="211" y="219"/>
                  </a:cubicBezTo>
                  <a:cubicBezTo>
                    <a:pt x="190" y="237"/>
                    <a:pt x="163" y="249"/>
                    <a:pt x="135" y="251"/>
                  </a:cubicBezTo>
                  <a:close/>
                  <a:moveTo>
                    <a:pt x="215" y="215"/>
                  </a:moveTo>
                  <a:cubicBezTo>
                    <a:pt x="214" y="215"/>
                    <a:pt x="214" y="215"/>
                    <a:pt x="214" y="216"/>
                  </a:cubicBezTo>
                  <a:cubicBezTo>
                    <a:pt x="214" y="215"/>
                    <a:pt x="215" y="214"/>
                    <a:pt x="216" y="213"/>
                  </a:cubicBezTo>
                  <a:cubicBezTo>
                    <a:pt x="220" y="209"/>
                    <a:pt x="224" y="203"/>
                    <a:pt x="227" y="197"/>
                  </a:cubicBezTo>
                  <a:cubicBezTo>
                    <a:pt x="229" y="196"/>
                    <a:pt x="230" y="195"/>
                    <a:pt x="231" y="194"/>
                  </a:cubicBezTo>
                  <a:cubicBezTo>
                    <a:pt x="231" y="193"/>
                    <a:pt x="231" y="193"/>
                    <a:pt x="231" y="193"/>
                  </a:cubicBezTo>
                  <a:cubicBezTo>
                    <a:pt x="229" y="193"/>
                    <a:pt x="228" y="193"/>
                    <a:pt x="227" y="194"/>
                  </a:cubicBezTo>
                  <a:cubicBezTo>
                    <a:pt x="227" y="193"/>
                    <a:pt x="227" y="193"/>
                    <a:pt x="227" y="193"/>
                  </a:cubicBezTo>
                  <a:cubicBezTo>
                    <a:pt x="227" y="193"/>
                    <a:pt x="228" y="193"/>
                    <a:pt x="228" y="193"/>
                  </a:cubicBezTo>
                  <a:cubicBezTo>
                    <a:pt x="230" y="192"/>
                    <a:pt x="231" y="190"/>
                    <a:pt x="232" y="188"/>
                  </a:cubicBezTo>
                  <a:cubicBezTo>
                    <a:pt x="232" y="188"/>
                    <a:pt x="232" y="188"/>
                    <a:pt x="233" y="188"/>
                  </a:cubicBezTo>
                  <a:cubicBezTo>
                    <a:pt x="233" y="188"/>
                    <a:pt x="233" y="188"/>
                    <a:pt x="233" y="188"/>
                  </a:cubicBezTo>
                  <a:cubicBezTo>
                    <a:pt x="234" y="187"/>
                    <a:pt x="234" y="185"/>
                    <a:pt x="235" y="184"/>
                  </a:cubicBezTo>
                  <a:cubicBezTo>
                    <a:pt x="242" y="175"/>
                    <a:pt x="246" y="164"/>
                    <a:pt x="246" y="153"/>
                  </a:cubicBezTo>
                  <a:cubicBezTo>
                    <a:pt x="246" y="152"/>
                    <a:pt x="246" y="151"/>
                    <a:pt x="246" y="150"/>
                  </a:cubicBezTo>
                  <a:cubicBezTo>
                    <a:pt x="248" y="145"/>
                    <a:pt x="248" y="140"/>
                    <a:pt x="248" y="134"/>
                  </a:cubicBezTo>
                  <a:cubicBezTo>
                    <a:pt x="249" y="132"/>
                    <a:pt x="249" y="129"/>
                    <a:pt x="250" y="126"/>
                  </a:cubicBezTo>
                  <a:cubicBezTo>
                    <a:pt x="250" y="128"/>
                    <a:pt x="250" y="131"/>
                    <a:pt x="250" y="133"/>
                  </a:cubicBezTo>
                  <a:cubicBezTo>
                    <a:pt x="250" y="134"/>
                    <a:pt x="251" y="134"/>
                    <a:pt x="252" y="133"/>
                  </a:cubicBezTo>
                  <a:cubicBezTo>
                    <a:pt x="250" y="164"/>
                    <a:pt x="237" y="193"/>
                    <a:pt x="215" y="215"/>
                  </a:cubicBezTo>
                  <a:close/>
                </a:path>
              </a:pathLst>
            </a:custGeom>
            <a:solidFill>
              <a:srgbClr val="88CBD5"/>
            </a:solidFill>
            <a:ln>
              <a:noFill/>
            </a:ln>
          </p:spPr>
          <p:txBody>
            <a:bodyPr lIns="0" tIns="0" rIns="0" bIns="0" anchor="ctr">
              <a:normAutofit/>
            </a:bodyPr>
            <a:lstStyle/>
            <a:p>
              <a:pPr algn="ctr">
                <a:defRPr/>
              </a:pPr>
              <a:endParaRPr lang="zh-CN" altLang="en-US" b="1"/>
            </a:p>
          </p:txBody>
        </p:sp>
        <p:sp>
          <p:nvSpPr>
            <p:cNvPr id="8" name="MH_Other_1"/>
            <p:cNvSpPr>
              <a:spLocks noEditPoints="1"/>
            </p:cNvSpPr>
            <p:nvPr>
              <p:custDataLst>
                <p:tags r:id="rId7"/>
              </p:custDataLst>
            </p:nvPr>
          </p:nvSpPr>
          <p:spPr bwMode="auto">
            <a:xfrm>
              <a:off x="5283200" y="4256089"/>
              <a:ext cx="393700" cy="312737"/>
            </a:xfrm>
            <a:custGeom>
              <a:gdLst>
                <a:gd name="T0" fmla="*/ 202 w 232"/>
                <a:gd name="T1" fmla="*/ 90 h 184"/>
                <a:gd name="T2" fmla="*/ 21 w 232"/>
                <a:gd name="T3" fmla="*/ 128 h 184"/>
                <a:gd name="T4" fmla="*/ 108 w 232"/>
                <a:gd name="T5" fmla="*/ 145 h 184"/>
                <a:gd name="T6" fmla="*/ 208 w 232"/>
                <a:gd name="T7" fmla="*/ 117 h 184"/>
                <a:gd name="T8" fmla="*/ 4 w 232"/>
                <a:gd name="T9" fmla="*/ 84 h 184"/>
                <a:gd name="T10" fmla="*/ 110 w 232"/>
                <a:gd name="T11" fmla="*/ 159 h 184"/>
                <a:gd name="T12" fmla="*/ 116 w 232"/>
                <a:gd name="T13" fmla="*/ 162 h 184"/>
                <a:gd name="T14" fmla="*/ 28 w 232"/>
                <a:gd name="T15" fmla="*/ 120 h 184"/>
                <a:gd name="T16" fmla="*/ 28 w 232"/>
                <a:gd name="T17" fmla="*/ 120 h 184"/>
                <a:gd name="T18" fmla="*/ 93 w 232"/>
                <a:gd name="T19" fmla="*/ 153 h 184"/>
                <a:gd name="T20" fmla="*/ 25 w 232"/>
                <a:gd name="T21" fmla="*/ 129 h 184"/>
                <a:gd name="T22" fmla="*/ 160 w 232"/>
                <a:gd name="T23" fmla="*/ 171 h 184"/>
                <a:gd name="T24" fmla="*/ 111 w 232"/>
                <a:gd name="T25" fmla="*/ 151 h 184"/>
                <a:gd name="T26" fmla="*/ 134 w 232"/>
                <a:gd name="T27" fmla="*/ 157 h 184"/>
                <a:gd name="T28" fmla="*/ 37 w 232"/>
                <a:gd name="T29" fmla="*/ 126 h 184"/>
                <a:gd name="T30" fmla="*/ 127 w 232"/>
                <a:gd name="T31" fmla="*/ 153 h 184"/>
                <a:gd name="T32" fmla="*/ 100 w 232"/>
                <a:gd name="T33" fmla="*/ 148 h 184"/>
                <a:gd name="T34" fmla="*/ 105 w 232"/>
                <a:gd name="T35" fmla="*/ 151 h 184"/>
                <a:gd name="T36" fmla="*/ 134 w 232"/>
                <a:gd name="T37" fmla="*/ 154 h 184"/>
                <a:gd name="T38" fmla="*/ 174 w 232"/>
                <a:gd name="T39" fmla="*/ 168 h 184"/>
                <a:gd name="T40" fmla="*/ 84 w 232"/>
                <a:gd name="T41" fmla="*/ 133 h 184"/>
                <a:gd name="T42" fmla="*/ 103 w 232"/>
                <a:gd name="T43" fmla="*/ 157 h 184"/>
                <a:gd name="T44" fmla="*/ 180 w 232"/>
                <a:gd name="T45" fmla="*/ 164 h 184"/>
                <a:gd name="T46" fmla="*/ 145 w 232"/>
                <a:gd name="T47" fmla="*/ 158 h 184"/>
                <a:gd name="T48" fmla="*/ 140 w 232"/>
                <a:gd name="T49" fmla="*/ 156 h 184"/>
                <a:gd name="T50" fmla="*/ 96 w 232"/>
                <a:gd name="T51" fmla="*/ 146 h 184"/>
                <a:gd name="T52" fmla="*/ 98 w 232"/>
                <a:gd name="T53" fmla="*/ 140 h 184"/>
                <a:gd name="T54" fmla="*/ 155 w 232"/>
                <a:gd name="T55" fmla="*/ 166 h 184"/>
                <a:gd name="T56" fmla="*/ 147 w 232"/>
                <a:gd name="T57" fmla="*/ 164 h 184"/>
                <a:gd name="T58" fmla="*/ 12 w 232"/>
                <a:gd name="T59" fmla="*/ 38 h 184"/>
                <a:gd name="T60" fmla="*/ 142 w 232"/>
                <a:gd name="T61" fmla="*/ 156 h 184"/>
                <a:gd name="T62" fmla="*/ 83 w 232"/>
                <a:gd name="T63" fmla="*/ 70 h 184"/>
                <a:gd name="T64" fmla="*/ 173 w 232"/>
                <a:gd name="T65" fmla="*/ 159 h 184"/>
                <a:gd name="T66" fmla="*/ 157 w 232"/>
                <a:gd name="T67" fmla="*/ 158 h 184"/>
                <a:gd name="T68" fmla="*/ 144 w 232"/>
                <a:gd name="T69" fmla="*/ 164 h 184"/>
                <a:gd name="T70" fmla="*/ 85 w 232"/>
                <a:gd name="T71" fmla="*/ 133 h 184"/>
                <a:gd name="T72" fmla="*/ 32 w 232"/>
                <a:gd name="T73" fmla="*/ 23 h 184"/>
                <a:gd name="T74" fmla="*/ 17 w 232"/>
                <a:gd name="T75" fmla="*/ 49 h 184"/>
                <a:gd name="T76" fmla="*/ 88 w 232"/>
                <a:gd name="T77" fmla="*/ 67 h 184"/>
                <a:gd name="T78" fmla="*/ 14 w 232"/>
                <a:gd name="T79" fmla="*/ 45 h 184"/>
                <a:gd name="T80" fmla="*/ 94 w 232"/>
                <a:gd name="T81" fmla="*/ 60 h 184"/>
                <a:gd name="T82" fmla="*/ 59 w 232"/>
                <a:gd name="T83" fmla="*/ 114 h 184"/>
                <a:gd name="T84" fmla="*/ 24 w 232"/>
                <a:gd name="T85" fmla="*/ 54 h 184"/>
                <a:gd name="T86" fmla="*/ 19 w 232"/>
                <a:gd name="T87" fmla="*/ 120 h 184"/>
                <a:gd name="T88" fmla="*/ 153 w 232"/>
                <a:gd name="T89" fmla="*/ 147 h 184"/>
                <a:gd name="T90" fmla="*/ 204 w 232"/>
                <a:gd name="T91" fmla="*/ 129 h 184"/>
                <a:gd name="T92" fmla="*/ 186 w 232"/>
                <a:gd name="T93" fmla="*/ 132 h 184"/>
                <a:gd name="T94" fmla="*/ 168 w 232"/>
                <a:gd name="T95" fmla="*/ 117 h 184"/>
                <a:gd name="T96" fmla="*/ 192 w 232"/>
                <a:gd name="T97" fmla="*/ 108 h 184"/>
                <a:gd name="T98" fmla="*/ 64 w 232"/>
                <a:gd name="T99" fmla="*/ 66 h 184"/>
                <a:gd name="T100" fmla="*/ 47 w 232"/>
                <a:gd name="T101" fmla="*/ 31 h 184"/>
                <a:gd name="T102" fmla="*/ 40 w 232"/>
                <a:gd name="T103" fmla="*/ 59 h 184"/>
                <a:gd name="T104" fmla="*/ 28 w 232"/>
                <a:gd name="T105" fmla="*/ 61 h 184"/>
                <a:gd name="T106" fmla="*/ 209 w 232"/>
                <a:gd name="T107" fmla="*/ 172 h 184"/>
                <a:gd name="T108" fmla="*/ 162 w 232"/>
                <a:gd name="T109" fmla="*/ 176 h 184"/>
                <a:gd name="T110" fmla="*/ 47 w 232"/>
                <a:gd name="T111" fmla="*/ 126 h 184"/>
                <a:gd name="T112" fmla="*/ 6 w 232"/>
                <a:gd name="T113" fmla="*/ 74 h 184"/>
                <a:gd name="T114" fmla="*/ 4 w 232"/>
                <a:gd name="T115" fmla="*/ 81 h 184"/>
                <a:gd name="T116" fmla="*/ 2 w 232"/>
                <a:gd name="T117" fmla="*/ 38 h 184"/>
                <a:gd name="T118" fmla="*/ 7 w 232"/>
                <a:gd name="T119" fmla="*/ 6 h 184"/>
                <a:gd name="T120" fmla="*/ 104 w 232"/>
                <a:gd name="T121" fmla="*/ 31 h 184"/>
                <a:gd name="T122" fmla="*/ 186 w 232"/>
                <a:gd name="T123" fmla="*/ 83 h 184"/>
                <a:gd name="T124" fmla="*/ 224 w 232"/>
                <a:gd name="T125" fmla="*/ 140 h 1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1" h="184">
                  <a:moveTo>
                    <a:pt x="191" y="61"/>
                  </a:moveTo>
                  <a:cubicBezTo>
                    <a:pt x="191" y="61"/>
                    <a:pt x="191" y="62"/>
                    <a:pt x="191" y="62"/>
                  </a:cubicBezTo>
                  <a:cubicBezTo>
                    <a:pt x="190" y="62"/>
                    <a:pt x="191" y="61"/>
                    <a:pt x="191" y="61"/>
                  </a:cubicBezTo>
                  <a:cubicBezTo>
                    <a:pt x="191" y="61"/>
                    <a:pt x="191" y="61"/>
                    <a:pt x="191" y="61"/>
                  </a:cubicBezTo>
                  <a:close/>
                  <a:moveTo>
                    <a:pt x="16" y="50"/>
                  </a:moveTo>
                  <a:cubicBezTo>
                    <a:pt x="16" y="50"/>
                    <a:pt x="16" y="50"/>
                    <a:pt x="16" y="50"/>
                  </a:cubicBezTo>
                  <a:cubicBezTo>
                    <a:pt x="16" y="50"/>
                    <a:pt x="16" y="50"/>
                    <a:pt x="16" y="49"/>
                  </a:cubicBezTo>
                  <a:cubicBezTo>
                    <a:pt x="16" y="51"/>
                    <a:pt x="16" y="51"/>
                    <a:pt x="16" y="51"/>
                  </a:cubicBezTo>
                  <a:cubicBezTo>
                    <a:pt x="15" y="51"/>
                    <a:pt x="15" y="51"/>
                    <a:pt x="15" y="51"/>
                  </a:cubicBezTo>
                  <a:cubicBezTo>
                    <a:pt x="16" y="51"/>
                    <a:pt x="16" y="51"/>
                    <a:pt x="16" y="51"/>
                  </a:cubicBezTo>
                  <a:cubicBezTo>
                    <a:pt x="16" y="50"/>
                    <a:pt x="16" y="50"/>
                    <a:pt x="16" y="50"/>
                  </a:cubicBezTo>
                  <a:close/>
                  <a:moveTo>
                    <a:pt x="201" y="88"/>
                  </a:moveTo>
                  <a:cubicBezTo>
                    <a:pt x="201" y="89"/>
                    <a:pt x="201" y="89"/>
                    <a:pt x="201" y="89"/>
                  </a:cubicBezTo>
                  <a:cubicBezTo>
                    <a:pt x="201" y="90"/>
                    <a:pt x="201" y="90"/>
                    <a:pt x="202" y="90"/>
                  </a:cubicBezTo>
                  <a:cubicBezTo>
                    <a:pt x="201" y="90"/>
                    <a:pt x="201" y="89"/>
                    <a:pt x="201" y="89"/>
                  </a:cubicBezTo>
                  <a:lnTo>
                    <a:pt x="201" y="88"/>
                  </a:lnTo>
                  <a:close/>
                  <a:moveTo>
                    <a:pt x="81" y="71"/>
                  </a:moveTo>
                  <a:cubicBezTo>
                    <a:pt x="81" y="69"/>
                    <a:pt x="81" y="69"/>
                    <a:pt x="81" y="69"/>
                  </a:cubicBezTo>
                  <a:cubicBezTo>
                    <a:pt x="80" y="69"/>
                    <a:pt x="81" y="70"/>
                    <a:pt x="81" y="70"/>
                  </a:cubicBezTo>
                  <a:cubicBezTo>
                    <a:pt x="81" y="71"/>
                    <a:pt x="81" y="71"/>
                    <a:pt x="81" y="71"/>
                  </a:cubicBezTo>
                  <a:close/>
                  <a:moveTo>
                    <a:pt x="91" y="82"/>
                  </a:moveTo>
                  <a:cubicBezTo>
                    <a:pt x="91" y="81"/>
                    <a:pt x="90" y="81"/>
                    <a:pt x="89" y="81"/>
                  </a:cubicBezTo>
                  <a:cubicBezTo>
                    <a:pt x="89" y="82"/>
                    <a:pt x="90" y="82"/>
                    <a:pt x="91" y="82"/>
                  </a:cubicBezTo>
                  <a:close/>
                  <a:moveTo>
                    <a:pt x="21" y="128"/>
                  </a:moveTo>
                  <a:cubicBezTo>
                    <a:pt x="21" y="128"/>
                    <a:pt x="21" y="129"/>
                    <a:pt x="21" y="129"/>
                  </a:cubicBezTo>
                  <a:cubicBezTo>
                    <a:pt x="21" y="130"/>
                    <a:pt x="21" y="130"/>
                    <a:pt x="21" y="130"/>
                  </a:cubicBezTo>
                  <a:cubicBezTo>
                    <a:pt x="21" y="129"/>
                    <a:pt x="21" y="129"/>
                    <a:pt x="21" y="129"/>
                  </a:cubicBezTo>
                  <a:cubicBezTo>
                    <a:pt x="21" y="129"/>
                    <a:pt x="21" y="128"/>
                    <a:pt x="21" y="128"/>
                  </a:cubicBezTo>
                  <a:close/>
                  <a:moveTo>
                    <a:pt x="143" y="168"/>
                  </a:moveTo>
                  <a:cubicBezTo>
                    <a:pt x="143" y="168"/>
                    <a:pt x="143" y="168"/>
                    <a:pt x="143" y="169"/>
                  </a:cubicBezTo>
                  <a:cubicBezTo>
                    <a:pt x="143" y="169"/>
                    <a:pt x="144" y="169"/>
                    <a:pt x="145" y="168"/>
                  </a:cubicBezTo>
                  <a:cubicBezTo>
                    <a:pt x="144" y="168"/>
                    <a:pt x="144" y="168"/>
                    <a:pt x="143" y="168"/>
                  </a:cubicBezTo>
                  <a:close/>
                  <a:moveTo>
                    <a:pt x="4" y="52"/>
                  </a:moveTo>
                  <a:cubicBezTo>
                    <a:pt x="4" y="52"/>
                    <a:pt x="4" y="52"/>
                    <a:pt x="4" y="52"/>
                  </a:cubicBezTo>
                  <a:cubicBezTo>
                    <a:pt x="4" y="53"/>
                    <a:pt x="4" y="54"/>
                    <a:pt x="4" y="54"/>
                  </a:cubicBezTo>
                  <a:lnTo>
                    <a:pt x="4" y="52"/>
                  </a:lnTo>
                  <a:close/>
                  <a:moveTo>
                    <a:pt x="185" y="153"/>
                  </a:moveTo>
                  <a:cubicBezTo>
                    <a:pt x="185" y="154"/>
                    <a:pt x="185" y="153"/>
                    <a:pt x="185" y="153"/>
                  </a:cubicBezTo>
                  <a:cubicBezTo>
                    <a:pt x="184" y="153"/>
                    <a:pt x="184" y="154"/>
                    <a:pt x="185" y="154"/>
                  </a:cubicBezTo>
                  <a:cubicBezTo>
                    <a:pt x="185" y="154"/>
                    <a:pt x="186" y="154"/>
                    <a:pt x="185" y="153"/>
                  </a:cubicBezTo>
                  <a:close/>
                  <a:moveTo>
                    <a:pt x="108" y="145"/>
                  </a:moveTo>
                  <a:cubicBezTo>
                    <a:pt x="108" y="145"/>
                    <a:pt x="108" y="145"/>
                    <a:pt x="108" y="145"/>
                  </a:cubicBezTo>
                  <a:cubicBezTo>
                    <a:pt x="108" y="146"/>
                    <a:pt x="108" y="147"/>
                    <a:pt x="108" y="147"/>
                  </a:cubicBezTo>
                  <a:cubicBezTo>
                    <a:pt x="108" y="146"/>
                    <a:pt x="109" y="146"/>
                    <a:pt x="108" y="145"/>
                  </a:cubicBezTo>
                  <a:close/>
                  <a:moveTo>
                    <a:pt x="25" y="136"/>
                  </a:moveTo>
                  <a:cubicBezTo>
                    <a:pt x="25" y="136"/>
                    <a:pt x="26" y="135"/>
                    <a:pt x="25" y="135"/>
                  </a:cubicBezTo>
                  <a:cubicBezTo>
                    <a:pt x="25" y="135"/>
                    <a:pt x="26" y="137"/>
                    <a:pt x="25" y="136"/>
                  </a:cubicBezTo>
                  <a:close/>
                  <a:moveTo>
                    <a:pt x="175" y="171"/>
                  </a:moveTo>
                  <a:cubicBezTo>
                    <a:pt x="174" y="171"/>
                    <a:pt x="173" y="171"/>
                    <a:pt x="173" y="172"/>
                  </a:cubicBezTo>
                  <a:cubicBezTo>
                    <a:pt x="174" y="172"/>
                    <a:pt x="175" y="172"/>
                    <a:pt x="176" y="172"/>
                  </a:cubicBezTo>
                  <a:cubicBezTo>
                    <a:pt x="175" y="171"/>
                    <a:pt x="175" y="171"/>
                    <a:pt x="175" y="171"/>
                  </a:cubicBezTo>
                  <a:close/>
                  <a:moveTo>
                    <a:pt x="14" y="33"/>
                  </a:moveTo>
                  <a:cubicBezTo>
                    <a:pt x="14" y="34"/>
                    <a:pt x="13" y="34"/>
                    <a:pt x="13" y="35"/>
                  </a:cubicBezTo>
                  <a:cubicBezTo>
                    <a:pt x="13" y="35"/>
                    <a:pt x="14" y="34"/>
                    <a:pt x="14" y="33"/>
                  </a:cubicBezTo>
                  <a:close/>
                  <a:moveTo>
                    <a:pt x="209" y="119"/>
                  </a:moveTo>
                  <a:cubicBezTo>
                    <a:pt x="209" y="119"/>
                    <a:pt x="208" y="118"/>
                    <a:pt x="208" y="117"/>
                  </a:cubicBezTo>
                  <a:cubicBezTo>
                    <a:pt x="208" y="118"/>
                    <a:pt x="208" y="119"/>
                    <a:pt x="209" y="119"/>
                  </a:cubicBezTo>
                  <a:close/>
                  <a:moveTo>
                    <a:pt x="5" y="87"/>
                  </a:moveTo>
                  <a:cubicBezTo>
                    <a:pt x="5" y="88"/>
                    <a:pt x="5" y="89"/>
                    <a:pt x="5" y="89"/>
                  </a:cubicBezTo>
                  <a:cubicBezTo>
                    <a:pt x="4" y="88"/>
                    <a:pt x="4" y="88"/>
                    <a:pt x="4" y="87"/>
                  </a:cubicBezTo>
                  <a:lnTo>
                    <a:pt x="5" y="87"/>
                  </a:lnTo>
                  <a:close/>
                  <a:moveTo>
                    <a:pt x="24" y="123"/>
                  </a:moveTo>
                  <a:cubicBezTo>
                    <a:pt x="24" y="121"/>
                    <a:pt x="24" y="121"/>
                    <a:pt x="24" y="121"/>
                  </a:cubicBezTo>
                  <a:cubicBezTo>
                    <a:pt x="23" y="121"/>
                    <a:pt x="24" y="122"/>
                    <a:pt x="24" y="123"/>
                  </a:cubicBezTo>
                  <a:cubicBezTo>
                    <a:pt x="24" y="123"/>
                    <a:pt x="24" y="123"/>
                    <a:pt x="24" y="123"/>
                  </a:cubicBezTo>
                  <a:close/>
                  <a:moveTo>
                    <a:pt x="21" y="128"/>
                  </a:moveTo>
                  <a:cubicBezTo>
                    <a:pt x="21" y="127"/>
                    <a:pt x="21" y="126"/>
                    <a:pt x="20" y="126"/>
                  </a:cubicBezTo>
                  <a:cubicBezTo>
                    <a:pt x="20" y="126"/>
                    <a:pt x="20" y="127"/>
                    <a:pt x="21" y="128"/>
                  </a:cubicBezTo>
                  <a:close/>
                  <a:moveTo>
                    <a:pt x="4" y="84"/>
                  </a:moveTo>
                  <a:cubicBezTo>
                    <a:pt x="4" y="83"/>
                    <a:pt x="3" y="84"/>
                    <a:pt x="4" y="84"/>
                  </a:cubicBezTo>
                  <a:cubicBezTo>
                    <a:pt x="4" y="84"/>
                    <a:pt x="3" y="86"/>
                    <a:pt x="4" y="85"/>
                  </a:cubicBezTo>
                  <a:cubicBezTo>
                    <a:pt x="4" y="85"/>
                    <a:pt x="4" y="84"/>
                    <a:pt x="4" y="84"/>
                  </a:cubicBezTo>
                  <a:close/>
                  <a:moveTo>
                    <a:pt x="103" y="139"/>
                  </a:moveTo>
                  <a:cubicBezTo>
                    <a:pt x="102" y="139"/>
                    <a:pt x="102" y="139"/>
                    <a:pt x="102" y="139"/>
                  </a:cubicBezTo>
                  <a:cubicBezTo>
                    <a:pt x="102" y="139"/>
                    <a:pt x="103" y="140"/>
                    <a:pt x="104" y="139"/>
                  </a:cubicBezTo>
                  <a:cubicBezTo>
                    <a:pt x="104" y="139"/>
                    <a:pt x="103" y="139"/>
                    <a:pt x="103" y="139"/>
                  </a:cubicBezTo>
                  <a:close/>
                  <a:moveTo>
                    <a:pt x="87" y="67"/>
                  </a:moveTo>
                  <a:cubicBezTo>
                    <a:pt x="87" y="66"/>
                    <a:pt x="86" y="66"/>
                    <a:pt x="86" y="67"/>
                  </a:cubicBezTo>
                  <a:cubicBezTo>
                    <a:pt x="86" y="67"/>
                    <a:pt x="86" y="69"/>
                    <a:pt x="87" y="68"/>
                  </a:cubicBezTo>
                  <a:cubicBezTo>
                    <a:pt x="87" y="68"/>
                    <a:pt x="87" y="67"/>
                    <a:pt x="87" y="67"/>
                  </a:cubicBezTo>
                  <a:close/>
                  <a:moveTo>
                    <a:pt x="191" y="170"/>
                  </a:moveTo>
                  <a:cubicBezTo>
                    <a:pt x="191" y="170"/>
                    <a:pt x="190" y="171"/>
                    <a:pt x="189" y="172"/>
                  </a:cubicBezTo>
                  <a:cubicBezTo>
                    <a:pt x="190" y="171"/>
                    <a:pt x="191" y="171"/>
                    <a:pt x="191" y="170"/>
                  </a:cubicBezTo>
                  <a:close/>
                  <a:moveTo>
                    <a:pt x="110" y="159"/>
                  </a:moveTo>
                  <a:cubicBezTo>
                    <a:pt x="109" y="159"/>
                    <a:pt x="111" y="160"/>
                    <a:pt x="109" y="160"/>
                  </a:cubicBezTo>
                  <a:cubicBezTo>
                    <a:pt x="110" y="161"/>
                    <a:pt x="110" y="161"/>
                    <a:pt x="110" y="161"/>
                  </a:cubicBezTo>
                  <a:cubicBezTo>
                    <a:pt x="110" y="160"/>
                    <a:pt x="111" y="160"/>
                    <a:pt x="110" y="159"/>
                  </a:cubicBezTo>
                  <a:close/>
                  <a:moveTo>
                    <a:pt x="27" y="122"/>
                  </a:moveTo>
                  <a:cubicBezTo>
                    <a:pt x="28" y="121"/>
                    <a:pt x="27" y="120"/>
                    <a:pt x="27" y="118"/>
                  </a:cubicBezTo>
                  <a:cubicBezTo>
                    <a:pt x="27" y="120"/>
                    <a:pt x="27" y="121"/>
                    <a:pt x="27" y="122"/>
                  </a:cubicBezTo>
                  <a:cubicBezTo>
                    <a:pt x="27" y="122"/>
                    <a:pt x="27" y="122"/>
                    <a:pt x="27" y="122"/>
                  </a:cubicBezTo>
                  <a:close/>
                  <a:moveTo>
                    <a:pt x="195" y="170"/>
                  </a:moveTo>
                  <a:cubicBezTo>
                    <a:pt x="194" y="170"/>
                    <a:pt x="193" y="171"/>
                    <a:pt x="193" y="172"/>
                  </a:cubicBezTo>
                  <a:cubicBezTo>
                    <a:pt x="194" y="172"/>
                    <a:pt x="195" y="171"/>
                    <a:pt x="195" y="170"/>
                  </a:cubicBezTo>
                  <a:close/>
                  <a:moveTo>
                    <a:pt x="116" y="162"/>
                  </a:moveTo>
                  <a:cubicBezTo>
                    <a:pt x="116" y="162"/>
                    <a:pt x="116" y="162"/>
                    <a:pt x="115" y="162"/>
                  </a:cubicBezTo>
                  <a:cubicBezTo>
                    <a:pt x="115" y="162"/>
                    <a:pt x="116" y="163"/>
                    <a:pt x="116" y="163"/>
                  </a:cubicBezTo>
                  <a:cubicBezTo>
                    <a:pt x="116" y="163"/>
                    <a:pt x="117" y="162"/>
                    <a:pt x="116" y="162"/>
                  </a:cubicBezTo>
                  <a:close/>
                  <a:moveTo>
                    <a:pt x="92" y="152"/>
                  </a:moveTo>
                  <a:cubicBezTo>
                    <a:pt x="91" y="151"/>
                    <a:pt x="90" y="151"/>
                    <a:pt x="89" y="150"/>
                  </a:cubicBezTo>
                  <a:cubicBezTo>
                    <a:pt x="90" y="151"/>
                    <a:pt x="91" y="152"/>
                    <a:pt x="92" y="152"/>
                  </a:cubicBezTo>
                  <a:cubicBezTo>
                    <a:pt x="92" y="152"/>
                    <a:pt x="92" y="152"/>
                    <a:pt x="92" y="152"/>
                  </a:cubicBezTo>
                  <a:close/>
                  <a:moveTo>
                    <a:pt x="98" y="155"/>
                  </a:moveTo>
                  <a:cubicBezTo>
                    <a:pt x="98" y="155"/>
                    <a:pt x="98" y="154"/>
                    <a:pt x="98" y="154"/>
                  </a:cubicBezTo>
                  <a:cubicBezTo>
                    <a:pt x="97" y="155"/>
                    <a:pt x="98" y="156"/>
                    <a:pt x="99" y="156"/>
                  </a:cubicBezTo>
                  <a:cubicBezTo>
                    <a:pt x="99" y="156"/>
                    <a:pt x="99" y="155"/>
                    <a:pt x="99" y="155"/>
                  </a:cubicBezTo>
                  <a:cubicBezTo>
                    <a:pt x="99" y="155"/>
                    <a:pt x="98" y="155"/>
                    <a:pt x="98" y="155"/>
                  </a:cubicBezTo>
                  <a:close/>
                  <a:moveTo>
                    <a:pt x="107" y="149"/>
                  </a:moveTo>
                  <a:cubicBezTo>
                    <a:pt x="106" y="149"/>
                    <a:pt x="106" y="149"/>
                    <a:pt x="106" y="149"/>
                  </a:cubicBezTo>
                  <a:cubicBezTo>
                    <a:pt x="106" y="150"/>
                    <a:pt x="106" y="153"/>
                    <a:pt x="106" y="153"/>
                  </a:cubicBezTo>
                  <a:cubicBezTo>
                    <a:pt x="106" y="152"/>
                    <a:pt x="106" y="151"/>
                    <a:pt x="107" y="149"/>
                  </a:cubicBezTo>
                  <a:close/>
                  <a:moveTo>
                    <a:pt x="28" y="120"/>
                  </a:moveTo>
                  <a:cubicBezTo>
                    <a:pt x="28" y="119"/>
                    <a:pt x="29" y="118"/>
                    <a:pt x="29" y="117"/>
                  </a:cubicBezTo>
                  <a:cubicBezTo>
                    <a:pt x="28" y="117"/>
                    <a:pt x="28" y="118"/>
                    <a:pt x="28" y="118"/>
                  </a:cubicBezTo>
                  <a:cubicBezTo>
                    <a:pt x="28" y="119"/>
                    <a:pt x="28" y="119"/>
                    <a:pt x="28" y="120"/>
                  </a:cubicBezTo>
                  <a:close/>
                  <a:moveTo>
                    <a:pt x="139" y="167"/>
                  </a:moveTo>
                  <a:cubicBezTo>
                    <a:pt x="138" y="168"/>
                    <a:pt x="137" y="167"/>
                    <a:pt x="136" y="168"/>
                  </a:cubicBezTo>
                  <a:cubicBezTo>
                    <a:pt x="137" y="168"/>
                    <a:pt x="139" y="168"/>
                    <a:pt x="139" y="168"/>
                  </a:cubicBezTo>
                  <a:cubicBezTo>
                    <a:pt x="140" y="168"/>
                    <a:pt x="140" y="167"/>
                    <a:pt x="139" y="167"/>
                  </a:cubicBezTo>
                  <a:close/>
                  <a:moveTo>
                    <a:pt x="28" y="120"/>
                  </a:moveTo>
                  <a:cubicBezTo>
                    <a:pt x="28" y="121"/>
                    <a:pt x="29" y="122"/>
                    <a:pt x="29" y="124"/>
                  </a:cubicBezTo>
                  <a:cubicBezTo>
                    <a:pt x="29" y="124"/>
                    <a:pt x="29" y="124"/>
                    <a:pt x="29" y="124"/>
                  </a:cubicBezTo>
                  <a:cubicBezTo>
                    <a:pt x="29" y="125"/>
                    <a:pt x="29" y="125"/>
                    <a:pt x="29" y="125"/>
                  </a:cubicBezTo>
                  <a:cubicBezTo>
                    <a:pt x="29" y="124"/>
                    <a:pt x="29" y="124"/>
                    <a:pt x="29" y="124"/>
                  </a:cubicBezTo>
                  <a:cubicBezTo>
                    <a:pt x="29" y="123"/>
                    <a:pt x="29" y="121"/>
                    <a:pt x="29" y="120"/>
                  </a:cubicBezTo>
                  <a:cubicBezTo>
                    <a:pt x="29" y="120"/>
                    <a:pt x="28" y="120"/>
                    <a:pt x="28" y="120"/>
                  </a:cubicBezTo>
                  <a:close/>
                  <a:moveTo>
                    <a:pt x="179" y="154"/>
                  </a:moveTo>
                  <a:cubicBezTo>
                    <a:pt x="180" y="154"/>
                    <a:pt x="182" y="154"/>
                    <a:pt x="183" y="154"/>
                  </a:cubicBezTo>
                  <a:cubicBezTo>
                    <a:pt x="182" y="154"/>
                    <a:pt x="181" y="154"/>
                    <a:pt x="181" y="153"/>
                  </a:cubicBezTo>
                  <a:cubicBezTo>
                    <a:pt x="180" y="154"/>
                    <a:pt x="180" y="154"/>
                    <a:pt x="179" y="154"/>
                  </a:cubicBezTo>
                  <a:close/>
                  <a:moveTo>
                    <a:pt x="114" y="148"/>
                  </a:moveTo>
                  <a:cubicBezTo>
                    <a:pt x="114" y="149"/>
                    <a:pt x="114" y="150"/>
                    <a:pt x="114" y="151"/>
                  </a:cubicBezTo>
                  <a:cubicBezTo>
                    <a:pt x="114" y="150"/>
                    <a:pt x="114" y="149"/>
                    <a:pt x="115" y="149"/>
                  </a:cubicBezTo>
                  <a:cubicBezTo>
                    <a:pt x="115" y="148"/>
                    <a:pt x="115" y="148"/>
                    <a:pt x="114" y="148"/>
                  </a:cubicBezTo>
                  <a:close/>
                  <a:moveTo>
                    <a:pt x="156" y="154"/>
                  </a:moveTo>
                  <a:cubicBezTo>
                    <a:pt x="156" y="154"/>
                    <a:pt x="156" y="153"/>
                    <a:pt x="156" y="153"/>
                  </a:cubicBezTo>
                  <a:cubicBezTo>
                    <a:pt x="155" y="153"/>
                    <a:pt x="153" y="153"/>
                    <a:pt x="152" y="153"/>
                  </a:cubicBezTo>
                  <a:lnTo>
                    <a:pt x="156" y="154"/>
                  </a:lnTo>
                  <a:close/>
                  <a:moveTo>
                    <a:pt x="96" y="154"/>
                  </a:moveTo>
                  <a:cubicBezTo>
                    <a:pt x="95" y="153"/>
                    <a:pt x="94" y="153"/>
                    <a:pt x="93" y="153"/>
                  </a:cubicBezTo>
                  <a:cubicBezTo>
                    <a:pt x="94" y="154"/>
                    <a:pt x="95" y="154"/>
                    <a:pt x="96" y="155"/>
                  </a:cubicBezTo>
                  <a:cubicBezTo>
                    <a:pt x="96" y="155"/>
                    <a:pt x="96" y="154"/>
                    <a:pt x="96" y="154"/>
                  </a:cubicBezTo>
                  <a:close/>
                  <a:moveTo>
                    <a:pt x="171" y="171"/>
                  </a:moveTo>
                  <a:cubicBezTo>
                    <a:pt x="170" y="172"/>
                    <a:pt x="169" y="171"/>
                    <a:pt x="168" y="171"/>
                  </a:cubicBezTo>
                  <a:cubicBezTo>
                    <a:pt x="168" y="171"/>
                    <a:pt x="168" y="172"/>
                    <a:pt x="168" y="172"/>
                  </a:cubicBezTo>
                  <a:cubicBezTo>
                    <a:pt x="169" y="172"/>
                    <a:pt x="170" y="172"/>
                    <a:pt x="170" y="172"/>
                  </a:cubicBezTo>
                  <a:cubicBezTo>
                    <a:pt x="171" y="172"/>
                    <a:pt x="172" y="172"/>
                    <a:pt x="171" y="171"/>
                  </a:cubicBezTo>
                  <a:close/>
                  <a:moveTo>
                    <a:pt x="24" y="123"/>
                  </a:moveTo>
                  <a:cubicBezTo>
                    <a:pt x="24" y="123"/>
                    <a:pt x="24" y="124"/>
                    <a:pt x="24" y="125"/>
                  </a:cubicBezTo>
                  <a:cubicBezTo>
                    <a:pt x="24" y="125"/>
                    <a:pt x="25" y="125"/>
                    <a:pt x="25" y="125"/>
                  </a:cubicBezTo>
                  <a:cubicBezTo>
                    <a:pt x="25" y="125"/>
                    <a:pt x="25" y="126"/>
                    <a:pt x="25" y="126"/>
                  </a:cubicBezTo>
                  <a:cubicBezTo>
                    <a:pt x="25" y="127"/>
                    <a:pt x="25" y="127"/>
                    <a:pt x="25" y="127"/>
                  </a:cubicBezTo>
                  <a:cubicBezTo>
                    <a:pt x="25" y="128"/>
                    <a:pt x="25" y="128"/>
                    <a:pt x="25" y="128"/>
                  </a:cubicBezTo>
                  <a:cubicBezTo>
                    <a:pt x="25" y="129"/>
                    <a:pt x="25" y="129"/>
                    <a:pt x="25" y="129"/>
                  </a:cubicBezTo>
                  <a:cubicBezTo>
                    <a:pt x="25" y="130"/>
                    <a:pt x="25" y="130"/>
                    <a:pt x="25" y="130"/>
                  </a:cubicBezTo>
                  <a:cubicBezTo>
                    <a:pt x="25" y="129"/>
                    <a:pt x="25" y="129"/>
                    <a:pt x="25" y="129"/>
                  </a:cubicBezTo>
                  <a:cubicBezTo>
                    <a:pt x="25" y="128"/>
                    <a:pt x="25" y="128"/>
                    <a:pt x="25" y="128"/>
                  </a:cubicBezTo>
                  <a:cubicBezTo>
                    <a:pt x="25" y="127"/>
                    <a:pt x="25" y="127"/>
                    <a:pt x="25" y="127"/>
                  </a:cubicBezTo>
                  <a:cubicBezTo>
                    <a:pt x="25" y="126"/>
                    <a:pt x="25" y="126"/>
                    <a:pt x="25" y="126"/>
                  </a:cubicBezTo>
                  <a:cubicBezTo>
                    <a:pt x="25" y="126"/>
                    <a:pt x="25" y="125"/>
                    <a:pt x="25" y="125"/>
                  </a:cubicBezTo>
                  <a:cubicBezTo>
                    <a:pt x="25" y="124"/>
                    <a:pt x="25" y="124"/>
                    <a:pt x="25" y="123"/>
                  </a:cubicBezTo>
                  <a:cubicBezTo>
                    <a:pt x="24" y="123"/>
                    <a:pt x="24" y="123"/>
                    <a:pt x="24" y="123"/>
                  </a:cubicBezTo>
                  <a:close/>
                  <a:moveTo>
                    <a:pt x="114" y="161"/>
                  </a:moveTo>
                  <a:cubicBezTo>
                    <a:pt x="113" y="161"/>
                    <a:pt x="112" y="160"/>
                    <a:pt x="112" y="160"/>
                  </a:cubicBezTo>
                  <a:cubicBezTo>
                    <a:pt x="111" y="161"/>
                    <a:pt x="112" y="161"/>
                    <a:pt x="113" y="162"/>
                  </a:cubicBezTo>
                  <a:cubicBezTo>
                    <a:pt x="113" y="162"/>
                    <a:pt x="114" y="161"/>
                    <a:pt x="114" y="161"/>
                  </a:cubicBezTo>
                  <a:close/>
                  <a:moveTo>
                    <a:pt x="162" y="171"/>
                  </a:moveTo>
                  <a:cubicBezTo>
                    <a:pt x="161" y="171"/>
                    <a:pt x="161" y="170"/>
                    <a:pt x="160" y="171"/>
                  </a:cubicBezTo>
                  <a:cubicBezTo>
                    <a:pt x="161" y="171"/>
                    <a:pt x="162" y="171"/>
                    <a:pt x="163" y="171"/>
                  </a:cubicBezTo>
                  <a:cubicBezTo>
                    <a:pt x="163" y="171"/>
                    <a:pt x="164" y="171"/>
                    <a:pt x="164" y="171"/>
                  </a:cubicBezTo>
                  <a:cubicBezTo>
                    <a:pt x="163" y="171"/>
                    <a:pt x="163" y="171"/>
                    <a:pt x="162" y="171"/>
                  </a:cubicBezTo>
                  <a:close/>
                  <a:moveTo>
                    <a:pt x="96" y="84"/>
                  </a:moveTo>
                  <a:cubicBezTo>
                    <a:pt x="95" y="83"/>
                    <a:pt x="93" y="82"/>
                    <a:pt x="91" y="82"/>
                  </a:cubicBezTo>
                  <a:cubicBezTo>
                    <a:pt x="93" y="82"/>
                    <a:pt x="94" y="83"/>
                    <a:pt x="96" y="84"/>
                  </a:cubicBezTo>
                  <a:close/>
                  <a:moveTo>
                    <a:pt x="123" y="154"/>
                  </a:moveTo>
                  <a:cubicBezTo>
                    <a:pt x="124" y="153"/>
                    <a:pt x="124" y="152"/>
                    <a:pt x="125" y="152"/>
                  </a:cubicBezTo>
                  <a:cubicBezTo>
                    <a:pt x="124" y="151"/>
                    <a:pt x="124" y="151"/>
                    <a:pt x="124" y="152"/>
                  </a:cubicBezTo>
                  <a:cubicBezTo>
                    <a:pt x="123" y="153"/>
                    <a:pt x="123" y="154"/>
                    <a:pt x="123" y="155"/>
                  </a:cubicBezTo>
                  <a:cubicBezTo>
                    <a:pt x="123" y="155"/>
                    <a:pt x="123" y="154"/>
                    <a:pt x="123" y="154"/>
                  </a:cubicBezTo>
                  <a:close/>
                  <a:moveTo>
                    <a:pt x="112" y="147"/>
                  </a:moveTo>
                  <a:cubicBezTo>
                    <a:pt x="112" y="147"/>
                    <a:pt x="111" y="147"/>
                    <a:pt x="111" y="147"/>
                  </a:cubicBezTo>
                  <a:cubicBezTo>
                    <a:pt x="111" y="148"/>
                    <a:pt x="111" y="150"/>
                    <a:pt x="111" y="151"/>
                  </a:cubicBezTo>
                  <a:cubicBezTo>
                    <a:pt x="111" y="149"/>
                    <a:pt x="112" y="148"/>
                    <a:pt x="112" y="147"/>
                  </a:cubicBezTo>
                  <a:close/>
                  <a:moveTo>
                    <a:pt x="201" y="88"/>
                  </a:moveTo>
                  <a:cubicBezTo>
                    <a:pt x="201" y="87"/>
                    <a:pt x="200" y="85"/>
                    <a:pt x="200" y="83"/>
                  </a:cubicBezTo>
                  <a:cubicBezTo>
                    <a:pt x="200" y="84"/>
                    <a:pt x="199" y="84"/>
                    <a:pt x="199" y="84"/>
                  </a:cubicBezTo>
                  <a:cubicBezTo>
                    <a:pt x="200" y="86"/>
                    <a:pt x="200" y="87"/>
                    <a:pt x="201" y="88"/>
                  </a:cubicBezTo>
                  <a:close/>
                  <a:moveTo>
                    <a:pt x="207" y="158"/>
                  </a:moveTo>
                  <a:cubicBezTo>
                    <a:pt x="206" y="159"/>
                    <a:pt x="204" y="160"/>
                    <a:pt x="203" y="162"/>
                  </a:cubicBezTo>
                  <a:cubicBezTo>
                    <a:pt x="203" y="162"/>
                    <a:pt x="203" y="162"/>
                    <a:pt x="203" y="162"/>
                  </a:cubicBezTo>
                  <a:cubicBezTo>
                    <a:pt x="204" y="161"/>
                    <a:pt x="206" y="160"/>
                    <a:pt x="207" y="158"/>
                  </a:cubicBezTo>
                  <a:cubicBezTo>
                    <a:pt x="207" y="158"/>
                    <a:pt x="207" y="158"/>
                    <a:pt x="207" y="158"/>
                  </a:cubicBezTo>
                  <a:close/>
                  <a:moveTo>
                    <a:pt x="134" y="157"/>
                  </a:moveTo>
                  <a:cubicBezTo>
                    <a:pt x="133" y="159"/>
                    <a:pt x="132" y="160"/>
                    <a:pt x="131" y="162"/>
                  </a:cubicBezTo>
                  <a:cubicBezTo>
                    <a:pt x="131" y="162"/>
                    <a:pt x="131" y="162"/>
                    <a:pt x="132" y="162"/>
                  </a:cubicBezTo>
                  <a:lnTo>
                    <a:pt x="134" y="157"/>
                  </a:lnTo>
                  <a:close/>
                  <a:moveTo>
                    <a:pt x="112" y="151"/>
                  </a:moveTo>
                  <a:cubicBezTo>
                    <a:pt x="112" y="152"/>
                    <a:pt x="111" y="154"/>
                    <a:pt x="111" y="155"/>
                  </a:cubicBezTo>
                  <a:cubicBezTo>
                    <a:pt x="112" y="155"/>
                    <a:pt x="112" y="155"/>
                    <a:pt x="112" y="155"/>
                  </a:cubicBezTo>
                  <a:cubicBezTo>
                    <a:pt x="112" y="154"/>
                    <a:pt x="112" y="153"/>
                    <a:pt x="112" y="152"/>
                  </a:cubicBezTo>
                  <a:cubicBezTo>
                    <a:pt x="112" y="151"/>
                    <a:pt x="113" y="151"/>
                    <a:pt x="112" y="151"/>
                  </a:cubicBezTo>
                  <a:close/>
                  <a:moveTo>
                    <a:pt x="164" y="153"/>
                  </a:moveTo>
                  <a:cubicBezTo>
                    <a:pt x="164" y="153"/>
                    <a:pt x="164" y="154"/>
                    <a:pt x="164" y="154"/>
                  </a:cubicBezTo>
                  <a:cubicBezTo>
                    <a:pt x="157" y="153"/>
                    <a:pt x="157" y="153"/>
                    <a:pt x="157" y="153"/>
                  </a:cubicBezTo>
                  <a:cubicBezTo>
                    <a:pt x="159" y="154"/>
                    <a:pt x="161" y="154"/>
                    <a:pt x="162" y="154"/>
                  </a:cubicBezTo>
                  <a:cubicBezTo>
                    <a:pt x="163" y="154"/>
                    <a:pt x="164" y="154"/>
                    <a:pt x="164" y="153"/>
                  </a:cubicBezTo>
                  <a:close/>
                  <a:moveTo>
                    <a:pt x="37" y="126"/>
                  </a:moveTo>
                  <a:cubicBezTo>
                    <a:pt x="37" y="124"/>
                    <a:pt x="37" y="122"/>
                    <a:pt x="36" y="120"/>
                  </a:cubicBezTo>
                  <a:cubicBezTo>
                    <a:pt x="37" y="120"/>
                    <a:pt x="36" y="119"/>
                    <a:pt x="36" y="120"/>
                  </a:cubicBezTo>
                  <a:cubicBezTo>
                    <a:pt x="37" y="126"/>
                    <a:pt x="37" y="126"/>
                    <a:pt x="37" y="126"/>
                  </a:cubicBezTo>
                  <a:cubicBezTo>
                    <a:pt x="37" y="126"/>
                    <a:pt x="38" y="127"/>
                    <a:pt x="37" y="126"/>
                  </a:cubicBezTo>
                  <a:close/>
                  <a:moveTo>
                    <a:pt x="35" y="127"/>
                  </a:moveTo>
                  <a:cubicBezTo>
                    <a:pt x="33" y="120"/>
                    <a:pt x="33" y="120"/>
                    <a:pt x="33" y="120"/>
                  </a:cubicBezTo>
                  <a:cubicBezTo>
                    <a:pt x="33" y="123"/>
                    <a:pt x="34" y="126"/>
                    <a:pt x="34" y="129"/>
                  </a:cubicBezTo>
                  <a:cubicBezTo>
                    <a:pt x="34" y="128"/>
                    <a:pt x="35" y="128"/>
                    <a:pt x="35" y="127"/>
                  </a:cubicBezTo>
                  <a:close/>
                  <a:moveTo>
                    <a:pt x="15" y="21"/>
                  </a:moveTo>
                  <a:cubicBezTo>
                    <a:pt x="13" y="21"/>
                    <a:pt x="12" y="23"/>
                    <a:pt x="11" y="25"/>
                  </a:cubicBezTo>
                  <a:cubicBezTo>
                    <a:pt x="13" y="24"/>
                    <a:pt x="14" y="22"/>
                    <a:pt x="15" y="21"/>
                  </a:cubicBezTo>
                  <a:close/>
                  <a:moveTo>
                    <a:pt x="74" y="67"/>
                  </a:moveTo>
                  <a:cubicBezTo>
                    <a:pt x="74" y="67"/>
                    <a:pt x="73" y="64"/>
                    <a:pt x="73" y="63"/>
                  </a:cubicBezTo>
                  <a:cubicBezTo>
                    <a:pt x="73" y="64"/>
                    <a:pt x="72" y="64"/>
                    <a:pt x="72" y="65"/>
                  </a:cubicBezTo>
                  <a:cubicBezTo>
                    <a:pt x="73" y="66"/>
                    <a:pt x="73" y="67"/>
                    <a:pt x="74" y="68"/>
                  </a:cubicBezTo>
                  <a:cubicBezTo>
                    <a:pt x="74" y="68"/>
                    <a:pt x="74" y="68"/>
                    <a:pt x="74" y="67"/>
                  </a:cubicBezTo>
                  <a:close/>
                  <a:moveTo>
                    <a:pt x="127" y="153"/>
                  </a:moveTo>
                  <a:cubicBezTo>
                    <a:pt x="126" y="154"/>
                    <a:pt x="126" y="156"/>
                    <a:pt x="126" y="157"/>
                  </a:cubicBezTo>
                  <a:cubicBezTo>
                    <a:pt x="127" y="156"/>
                    <a:pt x="128" y="154"/>
                    <a:pt x="128" y="153"/>
                  </a:cubicBezTo>
                  <a:lnTo>
                    <a:pt x="127" y="153"/>
                  </a:lnTo>
                  <a:close/>
                  <a:moveTo>
                    <a:pt x="125" y="154"/>
                  </a:moveTo>
                  <a:cubicBezTo>
                    <a:pt x="124" y="155"/>
                    <a:pt x="123" y="157"/>
                    <a:pt x="122" y="159"/>
                  </a:cubicBezTo>
                  <a:cubicBezTo>
                    <a:pt x="122" y="159"/>
                    <a:pt x="123" y="160"/>
                    <a:pt x="123" y="159"/>
                  </a:cubicBezTo>
                  <a:lnTo>
                    <a:pt x="125" y="154"/>
                  </a:lnTo>
                  <a:close/>
                  <a:moveTo>
                    <a:pt x="30" y="123"/>
                  </a:moveTo>
                  <a:cubicBezTo>
                    <a:pt x="30" y="124"/>
                    <a:pt x="30" y="124"/>
                    <a:pt x="30" y="124"/>
                  </a:cubicBezTo>
                  <a:cubicBezTo>
                    <a:pt x="31" y="131"/>
                    <a:pt x="31" y="131"/>
                    <a:pt x="31" y="131"/>
                  </a:cubicBezTo>
                  <a:cubicBezTo>
                    <a:pt x="31" y="131"/>
                    <a:pt x="32" y="131"/>
                    <a:pt x="32" y="130"/>
                  </a:cubicBezTo>
                  <a:cubicBezTo>
                    <a:pt x="30" y="124"/>
                    <a:pt x="30" y="124"/>
                    <a:pt x="30" y="124"/>
                  </a:cubicBezTo>
                  <a:lnTo>
                    <a:pt x="30" y="123"/>
                  </a:lnTo>
                  <a:close/>
                  <a:moveTo>
                    <a:pt x="100" y="148"/>
                  </a:moveTo>
                  <a:cubicBezTo>
                    <a:pt x="99" y="147"/>
                    <a:pt x="100" y="146"/>
                    <a:pt x="99" y="145"/>
                  </a:cubicBezTo>
                  <a:cubicBezTo>
                    <a:pt x="98" y="150"/>
                    <a:pt x="98" y="150"/>
                    <a:pt x="98" y="150"/>
                  </a:cubicBezTo>
                  <a:cubicBezTo>
                    <a:pt x="100" y="151"/>
                    <a:pt x="100" y="151"/>
                    <a:pt x="100" y="151"/>
                  </a:cubicBezTo>
                  <a:cubicBezTo>
                    <a:pt x="100" y="150"/>
                    <a:pt x="100" y="149"/>
                    <a:pt x="100" y="148"/>
                  </a:cubicBezTo>
                  <a:close/>
                  <a:moveTo>
                    <a:pt x="134" y="160"/>
                  </a:moveTo>
                  <a:cubicBezTo>
                    <a:pt x="135" y="158"/>
                    <a:pt x="137" y="157"/>
                    <a:pt x="138" y="155"/>
                  </a:cubicBezTo>
                  <a:cubicBezTo>
                    <a:pt x="137" y="155"/>
                    <a:pt x="136" y="154"/>
                    <a:pt x="136" y="155"/>
                  </a:cubicBezTo>
                  <a:cubicBezTo>
                    <a:pt x="136" y="157"/>
                    <a:pt x="135" y="158"/>
                    <a:pt x="134" y="160"/>
                  </a:cubicBezTo>
                  <a:close/>
                  <a:moveTo>
                    <a:pt x="27" y="122"/>
                  </a:moveTo>
                  <a:cubicBezTo>
                    <a:pt x="29" y="133"/>
                    <a:pt x="29" y="133"/>
                    <a:pt x="29" y="133"/>
                  </a:cubicBezTo>
                  <a:cubicBezTo>
                    <a:pt x="29" y="133"/>
                    <a:pt x="30" y="133"/>
                    <a:pt x="29" y="132"/>
                  </a:cubicBezTo>
                  <a:lnTo>
                    <a:pt x="27" y="122"/>
                  </a:lnTo>
                  <a:close/>
                  <a:moveTo>
                    <a:pt x="104" y="151"/>
                  </a:moveTo>
                  <a:cubicBezTo>
                    <a:pt x="105" y="151"/>
                    <a:pt x="105" y="151"/>
                    <a:pt x="105" y="151"/>
                  </a:cubicBezTo>
                  <a:cubicBezTo>
                    <a:pt x="105" y="149"/>
                    <a:pt x="106" y="146"/>
                    <a:pt x="106" y="144"/>
                  </a:cubicBezTo>
                  <a:cubicBezTo>
                    <a:pt x="105" y="144"/>
                    <a:pt x="105" y="144"/>
                    <a:pt x="105" y="144"/>
                  </a:cubicBezTo>
                  <a:cubicBezTo>
                    <a:pt x="105" y="146"/>
                    <a:pt x="105" y="148"/>
                    <a:pt x="104" y="151"/>
                  </a:cubicBezTo>
                  <a:close/>
                  <a:moveTo>
                    <a:pt x="179" y="154"/>
                  </a:moveTo>
                  <a:cubicBezTo>
                    <a:pt x="175" y="154"/>
                    <a:pt x="171" y="154"/>
                    <a:pt x="166" y="154"/>
                  </a:cubicBezTo>
                  <a:cubicBezTo>
                    <a:pt x="166" y="155"/>
                    <a:pt x="167" y="154"/>
                    <a:pt x="167" y="154"/>
                  </a:cubicBezTo>
                  <a:cubicBezTo>
                    <a:pt x="172" y="154"/>
                    <a:pt x="175" y="154"/>
                    <a:pt x="179" y="154"/>
                  </a:cubicBezTo>
                  <a:close/>
                  <a:moveTo>
                    <a:pt x="77" y="69"/>
                  </a:moveTo>
                  <a:cubicBezTo>
                    <a:pt x="76" y="62"/>
                    <a:pt x="76" y="62"/>
                    <a:pt x="76" y="62"/>
                  </a:cubicBezTo>
                  <a:cubicBezTo>
                    <a:pt x="76" y="62"/>
                    <a:pt x="75" y="62"/>
                    <a:pt x="75" y="62"/>
                  </a:cubicBezTo>
                  <a:cubicBezTo>
                    <a:pt x="76" y="65"/>
                    <a:pt x="76" y="68"/>
                    <a:pt x="77" y="71"/>
                  </a:cubicBezTo>
                  <a:cubicBezTo>
                    <a:pt x="77" y="70"/>
                    <a:pt x="77" y="69"/>
                    <a:pt x="77" y="69"/>
                  </a:cubicBezTo>
                  <a:close/>
                  <a:moveTo>
                    <a:pt x="130" y="160"/>
                  </a:moveTo>
                  <a:cubicBezTo>
                    <a:pt x="132" y="158"/>
                    <a:pt x="133" y="156"/>
                    <a:pt x="134" y="154"/>
                  </a:cubicBezTo>
                  <a:cubicBezTo>
                    <a:pt x="133" y="155"/>
                    <a:pt x="133" y="154"/>
                    <a:pt x="132" y="154"/>
                  </a:cubicBezTo>
                  <a:lnTo>
                    <a:pt x="130" y="160"/>
                  </a:lnTo>
                  <a:close/>
                  <a:moveTo>
                    <a:pt x="188" y="169"/>
                  </a:moveTo>
                  <a:cubicBezTo>
                    <a:pt x="187" y="170"/>
                    <a:pt x="186" y="171"/>
                    <a:pt x="184" y="171"/>
                  </a:cubicBezTo>
                  <a:cubicBezTo>
                    <a:pt x="184" y="171"/>
                    <a:pt x="183" y="171"/>
                    <a:pt x="183" y="172"/>
                  </a:cubicBezTo>
                  <a:cubicBezTo>
                    <a:pt x="188" y="172"/>
                    <a:pt x="188" y="172"/>
                    <a:pt x="188" y="172"/>
                  </a:cubicBezTo>
                  <a:cubicBezTo>
                    <a:pt x="187" y="171"/>
                    <a:pt x="189" y="170"/>
                    <a:pt x="188" y="169"/>
                  </a:cubicBezTo>
                  <a:close/>
                  <a:moveTo>
                    <a:pt x="125" y="165"/>
                  </a:moveTo>
                  <a:cubicBezTo>
                    <a:pt x="118" y="162"/>
                    <a:pt x="118" y="162"/>
                    <a:pt x="118" y="162"/>
                  </a:cubicBezTo>
                  <a:cubicBezTo>
                    <a:pt x="118" y="162"/>
                    <a:pt x="118" y="163"/>
                    <a:pt x="117" y="163"/>
                  </a:cubicBezTo>
                  <a:cubicBezTo>
                    <a:pt x="120" y="164"/>
                    <a:pt x="122" y="164"/>
                    <a:pt x="125" y="165"/>
                  </a:cubicBezTo>
                  <a:close/>
                  <a:moveTo>
                    <a:pt x="179" y="163"/>
                  </a:moveTo>
                  <a:cubicBezTo>
                    <a:pt x="177" y="164"/>
                    <a:pt x="175" y="166"/>
                    <a:pt x="173" y="168"/>
                  </a:cubicBezTo>
                  <a:cubicBezTo>
                    <a:pt x="173" y="168"/>
                    <a:pt x="174" y="168"/>
                    <a:pt x="174" y="168"/>
                  </a:cubicBezTo>
                  <a:cubicBezTo>
                    <a:pt x="176" y="167"/>
                    <a:pt x="177" y="165"/>
                    <a:pt x="179" y="163"/>
                  </a:cubicBezTo>
                  <a:cubicBezTo>
                    <a:pt x="179" y="163"/>
                    <a:pt x="179" y="163"/>
                    <a:pt x="179" y="163"/>
                  </a:cubicBezTo>
                  <a:close/>
                  <a:moveTo>
                    <a:pt x="122" y="151"/>
                  </a:moveTo>
                  <a:cubicBezTo>
                    <a:pt x="122" y="151"/>
                    <a:pt x="122" y="151"/>
                    <a:pt x="122" y="151"/>
                  </a:cubicBezTo>
                  <a:cubicBezTo>
                    <a:pt x="121" y="153"/>
                    <a:pt x="120" y="156"/>
                    <a:pt x="119" y="158"/>
                  </a:cubicBezTo>
                  <a:cubicBezTo>
                    <a:pt x="120" y="158"/>
                    <a:pt x="120" y="159"/>
                    <a:pt x="121" y="158"/>
                  </a:cubicBezTo>
                  <a:cubicBezTo>
                    <a:pt x="123" y="152"/>
                    <a:pt x="123" y="152"/>
                    <a:pt x="123" y="152"/>
                  </a:cubicBezTo>
                  <a:cubicBezTo>
                    <a:pt x="123" y="152"/>
                    <a:pt x="122" y="151"/>
                    <a:pt x="122" y="151"/>
                  </a:cubicBezTo>
                  <a:close/>
                  <a:moveTo>
                    <a:pt x="84" y="133"/>
                  </a:moveTo>
                  <a:cubicBezTo>
                    <a:pt x="84" y="133"/>
                    <a:pt x="84" y="132"/>
                    <a:pt x="84" y="132"/>
                  </a:cubicBezTo>
                  <a:cubicBezTo>
                    <a:pt x="83" y="132"/>
                    <a:pt x="82" y="131"/>
                    <a:pt x="82" y="131"/>
                  </a:cubicBezTo>
                  <a:cubicBezTo>
                    <a:pt x="81" y="131"/>
                    <a:pt x="81" y="131"/>
                    <a:pt x="81" y="132"/>
                  </a:cubicBezTo>
                  <a:cubicBezTo>
                    <a:pt x="82" y="133"/>
                    <a:pt x="82" y="136"/>
                    <a:pt x="83" y="138"/>
                  </a:cubicBezTo>
                  <a:lnTo>
                    <a:pt x="84" y="133"/>
                  </a:lnTo>
                  <a:close/>
                  <a:moveTo>
                    <a:pt x="94" y="138"/>
                  </a:moveTo>
                  <a:cubicBezTo>
                    <a:pt x="94" y="138"/>
                    <a:pt x="94" y="138"/>
                    <a:pt x="93" y="138"/>
                  </a:cubicBezTo>
                  <a:cubicBezTo>
                    <a:pt x="93" y="140"/>
                    <a:pt x="93" y="143"/>
                    <a:pt x="94" y="146"/>
                  </a:cubicBezTo>
                  <a:cubicBezTo>
                    <a:pt x="94" y="143"/>
                    <a:pt x="95" y="141"/>
                    <a:pt x="95" y="139"/>
                  </a:cubicBezTo>
                  <a:cubicBezTo>
                    <a:pt x="95" y="139"/>
                    <a:pt x="94" y="139"/>
                    <a:pt x="94" y="138"/>
                  </a:cubicBezTo>
                  <a:close/>
                  <a:moveTo>
                    <a:pt x="119" y="150"/>
                  </a:moveTo>
                  <a:cubicBezTo>
                    <a:pt x="119" y="150"/>
                    <a:pt x="118" y="150"/>
                    <a:pt x="118" y="149"/>
                  </a:cubicBezTo>
                  <a:cubicBezTo>
                    <a:pt x="118" y="152"/>
                    <a:pt x="117" y="155"/>
                    <a:pt x="116" y="157"/>
                  </a:cubicBezTo>
                  <a:cubicBezTo>
                    <a:pt x="117" y="155"/>
                    <a:pt x="118" y="152"/>
                    <a:pt x="119" y="150"/>
                  </a:cubicBezTo>
                  <a:close/>
                  <a:moveTo>
                    <a:pt x="108" y="159"/>
                  </a:moveTo>
                  <a:cubicBezTo>
                    <a:pt x="107" y="158"/>
                    <a:pt x="107" y="158"/>
                    <a:pt x="106" y="158"/>
                  </a:cubicBezTo>
                  <a:cubicBezTo>
                    <a:pt x="106" y="158"/>
                    <a:pt x="105" y="158"/>
                    <a:pt x="105" y="157"/>
                  </a:cubicBezTo>
                  <a:cubicBezTo>
                    <a:pt x="104" y="157"/>
                    <a:pt x="104" y="157"/>
                    <a:pt x="103" y="158"/>
                  </a:cubicBezTo>
                  <a:cubicBezTo>
                    <a:pt x="103" y="158"/>
                    <a:pt x="103" y="157"/>
                    <a:pt x="103" y="157"/>
                  </a:cubicBezTo>
                  <a:cubicBezTo>
                    <a:pt x="103" y="156"/>
                    <a:pt x="102" y="156"/>
                    <a:pt x="101" y="156"/>
                  </a:cubicBezTo>
                  <a:cubicBezTo>
                    <a:pt x="100" y="155"/>
                    <a:pt x="100" y="156"/>
                    <a:pt x="100" y="156"/>
                  </a:cubicBezTo>
                  <a:cubicBezTo>
                    <a:pt x="103" y="158"/>
                    <a:pt x="105" y="159"/>
                    <a:pt x="108" y="160"/>
                  </a:cubicBezTo>
                  <a:cubicBezTo>
                    <a:pt x="108" y="159"/>
                    <a:pt x="108" y="159"/>
                    <a:pt x="108" y="159"/>
                  </a:cubicBezTo>
                  <a:close/>
                  <a:moveTo>
                    <a:pt x="17" y="21"/>
                  </a:moveTo>
                  <a:cubicBezTo>
                    <a:pt x="17" y="21"/>
                    <a:pt x="17" y="21"/>
                    <a:pt x="17" y="21"/>
                  </a:cubicBezTo>
                  <a:cubicBezTo>
                    <a:pt x="15" y="23"/>
                    <a:pt x="13" y="25"/>
                    <a:pt x="12" y="27"/>
                  </a:cubicBezTo>
                  <a:cubicBezTo>
                    <a:pt x="12" y="27"/>
                    <a:pt x="12" y="28"/>
                    <a:pt x="12" y="28"/>
                  </a:cubicBezTo>
                  <a:cubicBezTo>
                    <a:pt x="14" y="26"/>
                    <a:pt x="16" y="24"/>
                    <a:pt x="17" y="22"/>
                  </a:cubicBezTo>
                  <a:cubicBezTo>
                    <a:pt x="18" y="22"/>
                    <a:pt x="18" y="21"/>
                    <a:pt x="17" y="21"/>
                  </a:cubicBezTo>
                  <a:close/>
                  <a:moveTo>
                    <a:pt x="180" y="164"/>
                  </a:moveTo>
                  <a:cubicBezTo>
                    <a:pt x="183" y="162"/>
                    <a:pt x="185" y="160"/>
                    <a:pt x="188" y="158"/>
                  </a:cubicBezTo>
                  <a:cubicBezTo>
                    <a:pt x="187" y="158"/>
                    <a:pt x="186" y="158"/>
                    <a:pt x="186" y="158"/>
                  </a:cubicBezTo>
                  <a:cubicBezTo>
                    <a:pt x="184" y="160"/>
                    <a:pt x="182" y="162"/>
                    <a:pt x="180" y="164"/>
                  </a:cubicBezTo>
                  <a:close/>
                  <a:moveTo>
                    <a:pt x="198" y="152"/>
                  </a:moveTo>
                  <a:cubicBezTo>
                    <a:pt x="194" y="152"/>
                    <a:pt x="190" y="152"/>
                    <a:pt x="187" y="153"/>
                  </a:cubicBezTo>
                  <a:cubicBezTo>
                    <a:pt x="186" y="153"/>
                    <a:pt x="186" y="154"/>
                    <a:pt x="186" y="153"/>
                  </a:cubicBezTo>
                  <a:cubicBezTo>
                    <a:pt x="190" y="153"/>
                    <a:pt x="195" y="153"/>
                    <a:pt x="198" y="152"/>
                  </a:cubicBezTo>
                  <a:close/>
                  <a:moveTo>
                    <a:pt x="116" y="149"/>
                  </a:moveTo>
                  <a:cubicBezTo>
                    <a:pt x="116" y="149"/>
                    <a:pt x="116" y="149"/>
                    <a:pt x="116" y="149"/>
                  </a:cubicBezTo>
                  <a:cubicBezTo>
                    <a:pt x="113" y="156"/>
                    <a:pt x="113" y="156"/>
                    <a:pt x="113" y="156"/>
                  </a:cubicBezTo>
                  <a:cubicBezTo>
                    <a:pt x="114" y="156"/>
                    <a:pt x="115" y="157"/>
                    <a:pt x="115" y="156"/>
                  </a:cubicBezTo>
                  <a:cubicBezTo>
                    <a:pt x="116" y="154"/>
                    <a:pt x="116" y="151"/>
                    <a:pt x="116" y="149"/>
                  </a:cubicBezTo>
                  <a:close/>
                  <a:moveTo>
                    <a:pt x="145" y="158"/>
                  </a:moveTo>
                  <a:cubicBezTo>
                    <a:pt x="143" y="160"/>
                    <a:pt x="142" y="162"/>
                    <a:pt x="140" y="164"/>
                  </a:cubicBezTo>
                  <a:cubicBezTo>
                    <a:pt x="142" y="164"/>
                    <a:pt x="142" y="164"/>
                    <a:pt x="142" y="164"/>
                  </a:cubicBezTo>
                  <a:cubicBezTo>
                    <a:pt x="143" y="162"/>
                    <a:pt x="144" y="160"/>
                    <a:pt x="145" y="159"/>
                  </a:cubicBezTo>
                  <a:cubicBezTo>
                    <a:pt x="145" y="159"/>
                    <a:pt x="145" y="158"/>
                    <a:pt x="145" y="158"/>
                  </a:cubicBezTo>
                  <a:close/>
                  <a:moveTo>
                    <a:pt x="109" y="153"/>
                  </a:moveTo>
                  <a:cubicBezTo>
                    <a:pt x="110" y="149"/>
                    <a:pt x="110" y="149"/>
                    <a:pt x="110" y="149"/>
                  </a:cubicBezTo>
                  <a:cubicBezTo>
                    <a:pt x="110" y="148"/>
                    <a:pt x="110" y="146"/>
                    <a:pt x="109" y="147"/>
                  </a:cubicBezTo>
                  <a:cubicBezTo>
                    <a:pt x="108" y="154"/>
                    <a:pt x="108" y="154"/>
                    <a:pt x="108" y="154"/>
                  </a:cubicBezTo>
                  <a:cubicBezTo>
                    <a:pt x="107" y="154"/>
                    <a:pt x="109" y="155"/>
                    <a:pt x="109" y="155"/>
                  </a:cubicBezTo>
                  <a:cubicBezTo>
                    <a:pt x="109" y="154"/>
                    <a:pt x="109" y="153"/>
                    <a:pt x="109" y="153"/>
                  </a:cubicBezTo>
                  <a:close/>
                  <a:moveTo>
                    <a:pt x="173" y="161"/>
                  </a:moveTo>
                  <a:cubicBezTo>
                    <a:pt x="170" y="163"/>
                    <a:pt x="167" y="165"/>
                    <a:pt x="165" y="167"/>
                  </a:cubicBezTo>
                  <a:cubicBezTo>
                    <a:pt x="166" y="167"/>
                    <a:pt x="167" y="168"/>
                    <a:pt x="168" y="167"/>
                  </a:cubicBezTo>
                  <a:lnTo>
                    <a:pt x="173" y="161"/>
                  </a:lnTo>
                  <a:close/>
                  <a:moveTo>
                    <a:pt x="140" y="156"/>
                  </a:moveTo>
                  <a:cubicBezTo>
                    <a:pt x="137" y="158"/>
                    <a:pt x="136" y="160"/>
                    <a:pt x="134" y="163"/>
                  </a:cubicBezTo>
                  <a:cubicBezTo>
                    <a:pt x="135" y="163"/>
                    <a:pt x="136" y="163"/>
                    <a:pt x="136" y="163"/>
                  </a:cubicBezTo>
                  <a:cubicBezTo>
                    <a:pt x="137" y="161"/>
                    <a:pt x="139" y="158"/>
                    <a:pt x="140" y="156"/>
                  </a:cubicBezTo>
                  <a:close/>
                  <a:moveTo>
                    <a:pt x="80" y="72"/>
                  </a:moveTo>
                  <a:cubicBezTo>
                    <a:pt x="80" y="68"/>
                    <a:pt x="79" y="64"/>
                    <a:pt x="78" y="60"/>
                  </a:cubicBezTo>
                  <a:cubicBezTo>
                    <a:pt x="78" y="59"/>
                    <a:pt x="77" y="60"/>
                    <a:pt x="77" y="61"/>
                  </a:cubicBezTo>
                  <a:cubicBezTo>
                    <a:pt x="78" y="64"/>
                    <a:pt x="78" y="67"/>
                    <a:pt x="79" y="70"/>
                  </a:cubicBezTo>
                  <a:cubicBezTo>
                    <a:pt x="79" y="70"/>
                    <a:pt x="79" y="72"/>
                    <a:pt x="80" y="72"/>
                  </a:cubicBezTo>
                  <a:close/>
                  <a:moveTo>
                    <a:pt x="199" y="159"/>
                  </a:moveTo>
                  <a:cubicBezTo>
                    <a:pt x="195" y="161"/>
                    <a:pt x="192" y="164"/>
                    <a:pt x="189" y="166"/>
                  </a:cubicBezTo>
                  <a:cubicBezTo>
                    <a:pt x="191" y="167"/>
                    <a:pt x="193" y="166"/>
                    <a:pt x="194" y="164"/>
                  </a:cubicBezTo>
                  <a:cubicBezTo>
                    <a:pt x="195" y="163"/>
                    <a:pt x="197" y="161"/>
                    <a:pt x="199" y="159"/>
                  </a:cubicBezTo>
                  <a:close/>
                  <a:moveTo>
                    <a:pt x="96" y="146"/>
                  </a:moveTo>
                  <a:cubicBezTo>
                    <a:pt x="96" y="140"/>
                    <a:pt x="96" y="140"/>
                    <a:pt x="96" y="140"/>
                  </a:cubicBezTo>
                  <a:cubicBezTo>
                    <a:pt x="96" y="143"/>
                    <a:pt x="95" y="145"/>
                    <a:pt x="94" y="149"/>
                  </a:cubicBezTo>
                  <a:cubicBezTo>
                    <a:pt x="96" y="149"/>
                    <a:pt x="96" y="149"/>
                    <a:pt x="96" y="149"/>
                  </a:cubicBezTo>
                  <a:cubicBezTo>
                    <a:pt x="97" y="148"/>
                    <a:pt x="97" y="147"/>
                    <a:pt x="96" y="146"/>
                  </a:cubicBezTo>
                  <a:close/>
                  <a:moveTo>
                    <a:pt x="86" y="69"/>
                  </a:moveTo>
                  <a:cubicBezTo>
                    <a:pt x="84" y="56"/>
                    <a:pt x="84" y="56"/>
                    <a:pt x="84" y="56"/>
                  </a:cubicBezTo>
                  <a:cubicBezTo>
                    <a:pt x="84" y="56"/>
                    <a:pt x="82" y="56"/>
                    <a:pt x="83" y="56"/>
                  </a:cubicBezTo>
                  <a:cubicBezTo>
                    <a:pt x="85" y="68"/>
                    <a:pt x="85" y="68"/>
                    <a:pt x="85" y="68"/>
                  </a:cubicBezTo>
                  <a:cubicBezTo>
                    <a:pt x="85" y="69"/>
                    <a:pt x="86" y="69"/>
                    <a:pt x="86" y="69"/>
                  </a:cubicBezTo>
                  <a:close/>
                  <a:moveTo>
                    <a:pt x="104" y="150"/>
                  </a:moveTo>
                  <a:cubicBezTo>
                    <a:pt x="104" y="146"/>
                    <a:pt x="104" y="146"/>
                    <a:pt x="104" y="146"/>
                  </a:cubicBezTo>
                  <a:cubicBezTo>
                    <a:pt x="104" y="145"/>
                    <a:pt x="104" y="144"/>
                    <a:pt x="103" y="143"/>
                  </a:cubicBezTo>
                  <a:cubicBezTo>
                    <a:pt x="101" y="151"/>
                    <a:pt x="101" y="151"/>
                    <a:pt x="101" y="151"/>
                  </a:cubicBezTo>
                  <a:cubicBezTo>
                    <a:pt x="101" y="152"/>
                    <a:pt x="102" y="152"/>
                    <a:pt x="103" y="152"/>
                  </a:cubicBezTo>
                  <a:cubicBezTo>
                    <a:pt x="103" y="152"/>
                    <a:pt x="104" y="150"/>
                    <a:pt x="104" y="150"/>
                  </a:cubicBezTo>
                  <a:close/>
                  <a:moveTo>
                    <a:pt x="102" y="143"/>
                  </a:moveTo>
                  <a:cubicBezTo>
                    <a:pt x="102" y="143"/>
                    <a:pt x="102" y="142"/>
                    <a:pt x="102" y="142"/>
                  </a:cubicBezTo>
                  <a:cubicBezTo>
                    <a:pt x="100" y="142"/>
                    <a:pt x="99" y="141"/>
                    <a:pt x="98" y="140"/>
                  </a:cubicBezTo>
                  <a:cubicBezTo>
                    <a:pt x="97" y="142"/>
                    <a:pt x="98" y="144"/>
                    <a:pt x="98" y="146"/>
                  </a:cubicBezTo>
                  <a:cubicBezTo>
                    <a:pt x="98" y="145"/>
                    <a:pt x="98" y="144"/>
                    <a:pt x="99" y="143"/>
                  </a:cubicBezTo>
                  <a:cubicBezTo>
                    <a:pt x="99" y="142"/>
                    <a:pt x="100" y="142"/>
                    <a:pt x="100" y="142"/>
                  </a:cubicBezTo>
                  <a:cubicBezTo>
                    <a:pt x="100" y="143"/>
                    <a:pt x="101" y="145"/>
                    <a:pt x="101" y="147"/>
                  </a:cubicBezTo>
                  <a:cubicBezTo>
                    <a:pt x="101" y="145"/>
                    <a:pt x="102" y="144"/>
                    <a:pt x="102" y="143"/>
                  </a:cubicBezTo>
                  <a:close/>
                  <a:moveTo>
                    <a:pt x="36" y="127"/>
                  </a:moveTo>
                  <a:cubicBezTo>
                    <a:pt x="35" y="122"/>
                    <a:pt x="34" y="117"/>
                    <a:pt x="34" y="112"/>
                  </a:cubicBezTo>
                  <a:cubicBezTo>
                    <a:pt x="33" y="113"/>
                    <a:pt x="33" y="113"/>
                    <a:pt x="33" y="113"/>
                  </a:cubicBezTo>
                  <a:cubicBezTo>
                    <a:pt x="35" y="126"/>
                    <a:pt x="35" y="126"/>
                    <a:pt x="35" y="126"/>
                  </a:cubicBezTo>
                  <a:cubicBezTo>
                    <a:pt x="35" y="126"/>
                    <a:pt x="36" y="128"/>
                    <a:pt x="36" y="127"/>
                  </a:cubicBezTo>
                  <a:close/>
                  <a:moveTo>
                    <a:pt x="162" y="158"/>
                  </a:moveTo>
                  <a:cubicBezTo>
                    <a:pt x="161" y="158"/>
                    <a:pt x="161" y="159"/>
                    <a:pt x="161" y="159"/>
                  </a:cubicBezTo>
                  <a:cubicBezTo>
                    <a:pt x="158" y="161"/>
                    <a:pt x="156" y="163"/>
                    <a:pt x="153" y="166"/>
                  </a:cubicBezTo>
                  <a:cubicBezTo>
                    <a:pt x="154" y="166"/>
                    <a:pt x="155" y="166"/>
                    <a:pt x="155" y="166"/>
                  </a:cubicBezTo>
                  <a:cubicBezTo>
                    <a:pt x="158" y="164"/>
                    <a:pt x="159" y="161"/>
                    <a:pt x="162" y="158"/>
                  </a:cubicBezTo>
                  <a:close/>
                  <a:moveTo>
                    <a:pt x="218" y="145"/>
                  </a:moveTo>
                  <a:cubicBezTo>
                    <a:pt x="217" y="141"/>
                    <a:pt x="217" y="141"/>
                    <a:pt x="217" y="141"/>
                  </a:cubicBezTo>
                  <a:cubicBezTo>
                    <a:pt x="216" y="139"/>
                    <a:pt x="216" y="137"/>
                    <a:pt x="215" y="137"/>
                  </a:cubicBezTo>
                  <a:cubicBezTo>
                    <a:pt x="215" y="140"/>
                    <a:pt x="216" y="143"/>
                    <a:pt x="217" y="145"/>
                  </a:cubicBezTo>
                  <a:cubicBezTo>
                    <a:pt x="217" y="146"/>
                    <a:pt x="217" y="145"/>
                    <a:pt x="218" y="145"/>
                  </a:cubicBezTo>
                  <a:cubicBezTo>
                    <a:pt x="218" y="145"/>
                    <a:pt x="218" y="146"/>
                    <a:pt x="218" y="145"/>
                  </a:cubicBezTo>
                  <a:close/>
                  <a:moveTo>
                    <a:pt x="191" y="160"/>
                  </a:moveTo>
                  <a:cubicBezTo>
                    <a:pt x="187" y="162"/>
                    <a:pt x="184" y="164"/>
                    <a:pt x="181" y="167"/>
                  </a:cubicBezTo>
                  <a:cubicBezTo>
                    <a:pt x="180" y="168"/>
                    <a:pt x="181" y="168"/>
                    <a:pt x="181" y="168"/>
                  </a:cubicBezTo>
                  <a:cubicBezTo>
                    <a:pt x="182" y="167"/>
                    <a:pt x="183" y="168"/>
                    <a:pt x="183" y="168"/>
                  </a:cubicBezTo>
                  <a:cubicBezTo>
                    <a:pt x="186" y="164"/>
                    <a:pt x="188" y="162"/>
                    <a:pt x="191" y="160"/>
                  </a:cubicBezTo>
                  <a:close/>
                  <a:moveTo>
                    <a:pt x="154" y="158"/>
                  </a:moveTo>
                  <a:cubicBezTo>
                    <a:pt x="152" y="160"/>
                    <a:pt x="149" y="162"/>
                    <a:pt x="147" y="164"/>
                  </a:cubicBezTo>
                  <a:cubicBezTo>
                    <a:pt x="147" y="165"/>
                    <a:pt x="149" y="166"/>
                    <a:pt x="149" y="165"/>
                  </a:cubicBezTo>
                  <a:cubicBezTo>
                    <a:pt x="154" y="159"/>
                    <a:pt x="154" y="159"/>
                    <a:pt x="154" y="159"/>
                  </a:cubicBezTo>
                  <a:cubicBezTo>
                    <a:pt x="153" y="158"/>
                    <a:pt x="154" y="157"/>
                    <a:pt x="154" y="158"/>
                  </a:cubicBezTo>
                  <a:close/>
                  <a:moveTo>
                    <a:pt x="33" y="129"/>
                  </a:moveTo>
                  <a:cubicBezTo>
                    <a:pt x="33" y="124"/>
                    <a:pt x="31" y="120"/>
                    <a:pt x="32" y="114"/>
                  </a:cubicBezTo>
                  <a:cubicBezTo>
                    <a:pt x="31" y="115"/>
                    <a:pt x="30" y="115"/>
                    <a:pt x="30" y="116"/>
                  </a:cubicBezTo>
                  <a:cubicBezTo>
                    <a:pt x="31" y="120"/>
                    <a:pt x="32" y="124"/>
                    <a:pt x="33" y="129"/>
                  </a:cubicBezTo>
                  <a:cubicBezTo>
                    <a:pt x="33" y="129"/>
                    <a:pt x="33" y="130"/>
                    <a:pt x="33" y="129"/>
                  </a:cubicBezTo>
                  <a:close/>
                  <a:moveTo>
                    <a:pt x="24" y="26"/>
                  </a:moveTo>
                  <a:cubicBezTo>
                    <a:pt x="24" y="27"/>
                    <a:pt x="24" y="27"/>
                    <a:pt x="24" y="27"/>
                  </a:cubicBezTo>
                  <a:cubicBezTo>
                    <a:pt x="24" y="27"/>
                    <a:pt x="24" y="27"/>
                    <a:pt x="24" y="27"/>
                  </a:cubicBezTo>
                  <a:cubicBezTo>
                    <a:pt x="23" y="27"/>
                    <a:pt x="23" y="27"/>
                    <a:pt x="23" y="28"/>
                  </a:cubicBezTo>
                  <a:cubicBezTo>
                    <a:pt x="23" y="28"/>
                    <a:pt x="23" y="28"/>
                    <a:pt x="23" y="28"/>
                  </a:cubicBezTo>
                  <a:cubicBezTo>
                    <a:pt x="19" y="31"/>
                    <a:pt x="16" y="34"/>
                    <a:pt x="12" y="38"/>
                  </a:cubicBezTo>
                  <a:cubicBezTo>
                    <a:pt x="12" y="38"/>
                    <a:pt x="12" y="39"/>
                    <a:pt x="12" y="40"/>
                  </a:cubicBezTo>
                  <a:cubicBezTo>
                    <a:pt x="13" y="41"/>
                    <a:pt x="13" y="40"/>
                    <a:pt x="13" y="40"/>
                  </a:cubicBezTo>
                  <a:cubicBezTo>
                    <a:pt x="16" y="35"/>
                    <a:pt x="19" y="32"/>
                    <a:pt x="23" y="28"/>
                  </a:cubicBezTo>
                  <a:cubicBezTo>
                    <a:pt x="23" y="28"/>
                    <a:pt x="23" y="28"/>
                    <a:pt x="23" y="28"/>
                  </a:cubicBezTo>
                  <a:cubicBezTo>
                    <a:pt x="23" y="28"/>
                    <a:pt x="24" y="27"/>
                    <a:pt x="24" y="27"/>
                  </a:cubicBezTo>
                  <a:cubicBezTo>
                    <a:pt x="24" y="27"/>
                    <a:pt x="24" y="27"/>
                    <a:pt x="24" y="27"/>
                  </a:cubicBezTo>
                  <a:lnTo>
                    <a:pt x="24" y="26"/>
                  </a:lnTo>
                  <a:close/>
                  <a:moveTo>
                    <a:pt x="21" y="21"/>
                  </a:moveTo>
                  <a:cubicBezTo>
                    <a:pt x="21" y="21"/>
                    <a:pt x="20" y="21"/>
                    <a:pt x="20" y="21"/>
                  </a:cubicBezTo>
                  <a:cubicBezTo>
                    <a:pt x="17" y="25"/>
                    <a:pt x="14" y="28"/>
                    <a:pt x="12" y="32"/>
                  </a:cubicBezTo>
                  <a:cubicBezTo>
                    <a:pt x="23" y="22"/>
                    <a:pt x="23" y="22"/>
                    <a:pt x="23" y="22"/>
                  </a:cubicBezTo>
                  <a:cubicBezTo>
                    <a:pt x="22" y="22"/>
                    <a:pt x="22" y="21"/>
                    <a:pt x="21" y="21"/>
                  </a:cubicBezTo>
                  <a:close/>
                  <a:moveTo>
                    <a:pt x="144" y="156"/>
                  </a:moveTo>
                  <a:cubicBezTo>
                    <a:pt x="143" y="156"/>
                    <a:pt x="142" y="156"/>
                    <a:pt x="142" y="156"/>
                  </a:cubicBezTo>
                  <a:cubicBezTo>
                    <a:pt x="141" y="156"/>
                    <a:pt x="141" y="156"/>
                    <a:pt x="141" y="156"/>
                  </a:cubicBezTo>
                  <a:cubicBezTo>
                    <a:pt x="140" y="159"/>
                    <a:pt x="139" y="161"/>
                    <a:pt x="137" y="163"/>
                  </a:cubicBezTo>
                  <a:cubicBezTo>
                    <a:pt x="137" y="163"/>
                    <a:pt x="138" y="163"/>
                    <a:pt x="138" y="163"/>
                  </a:cubicBezTo>
                  <a:cubicBezTo>
                    <a:pt x="140" y="161"/>
                    <a:pt x="142" y="159"/>
                    <a:pt x="144" y="156"/>
                  </a:cubicBezTo>
                  <a:cubicBezTo>
                    <a:pt x="144" y="156"/>
                    <a:pt x="144" y="156"/>
                    <a:pt x="144" y="156"/>
                  </a:cubicBezTo>
                  <a:close/>
                  <a:moveTo>
                    <a:pt x="197" y="163"/>
                  </a:moveTo>
                  <a:cubicBezTo>
                    <a:pt x="201" y="161"/>
                    <a:pt x="205" y="158"/>
                    <a:pt x="208" y="155"/>
                  </a:cubicBezTo>
                  <a:cubicBezTo>
                    <a:pt x="207" y="155"/>
                    <a:pt x="205" y="155"/>
                    <a:pt x="205" y="155"/>
                  </a:cubicBezTo>
                  <a:cubicBezTo>
                    <a:pt x="202" y="158"/>
                    <a:pt x="199" y="160"/>
                    <a:pt x="197" y="163"/>
                  </a:cubicBezTo>
                  <a:close/>
                  <a:moveTo>
                    <a:pt x="83" y="70"/>
                  </a:moveTo>
                  <a:cubicBezTo>
                    <a:pt x="83" y="66"/>
                    <a:pt x="82" y="61"/>
                    <a:pt x="81" y="57"/>
                  </a:cubicBezTo>
                  <a:cubicBezTo>
                    <a:pt x="81" y="58"/>
                    <a:pt x="80" y="58"/>
                    <a:pt x="80" y="59"/>
                  </a:cubicBezTo>
                  <a:cubicBezTo>
                    <a:pt x="81" y="63"/>
                    <a:pt x="82" y="67"/>
                    <a:pt x="83" y="71"/>
                  </a:cubicBezTo>
                  <a:cubicBezTo>
                    <a:pt x="84" y="71"/>
                    <a:pt x="83" y="70"/>
                    <a:pt x="83" y="70"/>
                  </a:cubicBezTo>
                  <a:close/>
                  <a:moveTo>
                    <a:pt x="129" y="154"/>
                  </a:moveTo>
                  <a:cubicBezTo>
                    <a:pt x="128" y="156"/>
                    <a:pt x="127" y="158"/>
                    <a:pt x="125" y="160"/>
                  </a:cubicBezTo>
                  <a:cubicBezTo>
                    <a:pt x="126" y="160"/>
                    <a:pt x="127" y="160"/>
                    <a:pt x="128" y="161"/>
                  </a:cubicBezTo>
                  <a:cubicBezTo>
                    <a:pt x="129" y="159"/>
                    <a:pt x="130" y="156"/>
                    <a:pt x="131" y="154"/>
                  </a:cubicBezTo>
                  <a:cubicBezTo>
                    <a:pt x="131" y="154"/>
                    <a:pt x="130" y="153"/>
                    <a:pt x="129" y="154"/>
                  </a:cubicBezTo>
                  <a:close/>
                  <a:moveTo>
                    <a:pt x="14" y="33"/>
                  </a:moveTo>
                  <a:cubicBezTo>
                    <a:pt x="14" y="33"/>
                    <a:pt x="15" y="34"/>
                    <a:pt x="15" y="33"/>
                  </a:cubicBezTo>
                  <a:cubicBezTo>
                    <a:pt x="27" y="22"/>
                    <a:pt x="27" y="22"/>
                    <a:pt x="27" y="22"/>
                  </a:cubicBezTo>
                  <a:cubicBezTo>
                    <a:pt x="26" y="22"/>
                    <a:pt x="26" y="22"/>
                    <a:pt x="25" y="21"/>
                  </a:cubicBezTo>
                  <a:cubicBezTo>
                    <a:pt x="21" y="25"/>
                    <a:pt x="18" y="29"/>
                    <a:pt x="14" y="33"/>
                  </a:cubicBezTo>
                  <a:close/>
                  <a:moveTo>
                    <a:pt x="173" y="159"/>
                  </a:moveTo>
                  <a:cubicBezTo>
                    <a:pt x="171" y="159"/>
                    <a:pt x="170" y="158"/>
                    <a:pt x="169" y="159"/>
                  </a:cubicBezTo>
                  <a:cubicBezTo>
                    <a:pt x="162" y="167"/>
                    <a:pt x="162" y="167"/>
                    <a:pt x="162" y="167"/>
                  </a:cubicBezTo>
                  <a:lnTo>
                    <a:pt x="173" y="159"/>
                  </a:lnTo>
                  <a:close/>
                  <a:moveTo>
                    <a:pt x="39" y="123"/>
                  </a:moveTo>
                  <a:cubicBezTo>
                    <a:pt x="38" y="118"/>
                    <a:pt x="37" y="114"/>
                    <a:pt x="37" y="109"/>
                  </a:cubicBezTo>
                  <a:cubicBezTo>
                    <a:pt x="36" y="109"/>
                    <a:pt x="35" y="110"/>
                    <a:pt x="35" y="111"/>
                  </a:cubicBezTo>
                  <a:cubicBezTo>
                    <a:pt x="39" y="126"/>
                    <a:pt x="39" y="126"/>
                    <a:pt x="39" y="126"/>
                  </a:cubicBezTo>
                  <a:cubicBezTo>
                    <a:pt x="39" y="124"/>
                    <a:pt x="39" y="123"/>
                    <a:pt x="39" y="123"/>
                  </a:cubicBezTo>
                  <a:close/>
                  <a:moveTo>
                    <a:pt x="46" y="119"/>
                  </a:moveTo>
                  <a:cubicBezTo>
                    <a:pt x="45" y="113"/>
                    <a:pt x="45" y="113"/>
                    <a:pt x="45" y="113"/>
                  </a:cubicBezTo>
                  <a:cubicBezTo>
                    <a:pt x="45" y="113"/>
                    <a:pt x="44" y="112"/>
                    <a:pt x="44" y="112"/>
                  </a:cubicBezTo>
                  <a:cubicBezTo>
                    <a:pt x="43" y="112"/>
                    <a:pt x="43" y="111"/>
                    <a:pt x="43" y="111"/>
                  </a:cubicBezTo>
                  <a:cubicBezTo>
                    <a:pt x="43" y="115"/>
                    <a:pt x="44" y="118"/>
                    <a:pt x="44" y="123"/>
                  </a:cubicBezTo>
                  <a:cubicBezTo>
                    <a:pt x="44" y="122"/>
                    <a:pt x="45" y="122"/>
                    <a:pt x="45" y="122"/>
                  </a:cubicBezTo>
                  <a:cubicBezTo>
                    <a:pt x="45" y="121"/>
                    <a:pt x="46" y="120"/>
                    <a:pt x="46" y="119"/>
                  </a:cubicBezTo>
                  <a:close/>
                  <a:moveTo>
                    <a:pt x="159" y="158"/>
                  </a:moveTo>
                  <a:cubicBezTo>
                    <a:pt x="158" y="158"/>
                    <a:pt x="158" y="158"/>
                    <a:pt x="157" y="158"/>
                  </a:cubicBezTo>
                  <a:cubicBezTo>
                    <a:pt x="157" y="158"/>
                    <a:pt x="155" y="157"/>
                    <a:pt x="155" y="158"/>
                  </a:cubicBezTo>
                  <a:cubicBezTo>
                    <a:pt x="154" y="160"/>
                    <a:pt x="153" y="162"/>
                    <a:pt x="152" y="163"/>
                  </a:cubicBezTo>
                  <a:cubicBezTo>
                    <a:pt x="152" y="164"/>
                    <a:pt x="151" y="166"/>
                    <a:pt x="151" y="166"/>
                  </a:cubicBezTo>
                  <a:cubicBezTo>
                    <a:pt x="159" y="159"/>
                    <a:pt x="159" y="159"/>
                    <a:pt x="159" y="159"/>
                  </a:cubicBezTo>
                  <a:cubicBezTo>
                    <a:pt x="159" y="159"/>
                    <a:pt x="160" y="158"/>
                    <a:pt x="159" y="158"/>
                  </a:cubicBezTo>
                  <a:close/>
                  <a:moveTo>
                    <a:pt x="42" y="123"/>
                  </a:moveTo>
                  <a:cubicBezTo>
                    <a:pt x="42" y="123"/>
                    <a:pt x="42" y="123"/>
                    <a:pt x="42" y="123"/>
                  </a:cubicBezTo>
                  <a:cubicBezTo>
                    <a:pt x="40" y="118"/>
                    <a:pt x="39" y="114"/>
                    <a:pt x="38" y="109"/>
                  </a:cubicBezTo>
                  <a:cubicBezTo>
                    <a:pt x="39" y="114"/>
                    <a:pt x="39" y="120"/>
                    <a:pt x="40" y="125"/>
                  </a:cubicBezTo>
                  <a:cubicBezTo>
                    <a:pt x="40" y="125"/>
                    <a:pt x="41" y="124"/>
                    <a:pt x="42" y="123"/>
                  </a:cubicBezTo>
                  <a:close/>
                  <a:moveTo>
                    <a:pt x="149" y="157"/>
                  </a:moveTo>
                  <a:cubicBezTo>
                    <a:pt x="149" y="157"/>
                    <a:pt x="148" y="157"/>
                    <a:pt x="148" y="157"/>
                  </a:cubicBezTo>
                  <a:cubicBezTo>
                    <a:pt x="144" y="164"/>
                    <a:pt x="144" y="164"/>
                    <a:pt x="144" y="164"/>
                  </a:cubicBezTo>
                  <a:cubicBezTo>
                    <a:pt x="143" y="164"/>
                    <a:pt x="144" y="165"/>
                    <a:pt x="144" y="164"/>
                  </a:cubicBezTo>
                  <a:cubicBezTo>
                    <a:pt x="147" y="162"/>
                    <a:pt x="149" y="160"/>
                    <a:pt x="152" y="157"/>
                  </a:cubicBezTo>
                  <a:cubicBezTo>
                    <a:pt x="151" y="157"/>
                    <a:pt x="150" y="157"/>
                    <a:pt x="149" y="157"/>
                  </a:cubicBezTo>
                  <a:close/>
                  <a:moveTo>
                    <a:pt x="200" y="156"/>
                  </a:moveTo>
                  <a:cubicBezTo>
                    <a:pt x="195" y="156"/>
                    <a:pt x="193" y="159"/>
                    <a:pt x="191" y="162"/>
                  </a:cubicBezTo>
                  <a:cubicBezTo>
                    <a:pt x="186" y="167"/>
                    <a:pt x="186" y="167"/>
                    <a:pt x="186" y="167"/>
                  </a:cubicBezTo>
                  <a:cubicBezTo>
                    <a:pt x="190" y="163"/>
                    <a:pt x="195" y="160"/>
                    <a:pt x="200" y="156"/>
                  </a:cubicBezTo>
                  <a:close/>
                  <a:moveTo>
                    <a:pt x="157" y="166"/>
                  </a:moveTo>
                  <a:cubicBezTo>
                    <a:pt x="157" y="167"/>
                    <a:pt x="158" y="167"/>
                    <a:pt x="158" y="167"/>
                  </a:cubicBezTo>
                  <a:cubicBezTo>
                    <a:pt x="161" y="164"/>
                    <a:pt x="164" y="162"/>
                    <a:pt x="167" y="159"/>
                  </a:cubicBezTo>
                  <a:cubicBezTo>
                    <a:pt x="166" y="159"/>
                    <a:pt x="165" y="158"/>
                    <a:pt x="163" y="159"/>
                  </a:cubicBezTo>
                  <a:lnTo>
                    <a:pt x="157" y="166"/>
                  </a:lnTo>
                  <a:close/>
                  <a:moveTo>
                    <a:pt x="87" y="144"/>
                  </a:moveTo>
                  <a:cubicBezTo>
                    <a:pt x="87" y="140"/>
                    <a:pt x="86" y="137"/>
                    <a:pt x="86" y="134"/>
                  </a:cubicBezTo>
                  <a:cubicBezTo>
                    <a:pt x="86" y="134"/>
                    <a:pt x="85" y="133"/>
                    <a:pt x="85" y="133"/>
                  </a:cubicBezTo>
                  <a:cubicBezTo>
                    <a:pt x="84" y="137"/>
                    <a:pt x="83" y="140"/>
                    <a:pt x="83" y="143"/>
                  </a:cubicBezTo>
                  <a:cubicBezTo>
                    <a:pt x="84" y="143"/>
                    <a:pt x="85" y="144"/>
                    <a:pt x="86" y="145"/>
                  </a:cubicBezTo>
                  <a:cubicBezTo>
                    <a:pt x="86" y="145"/>
                    <a:pt x="87" y="144"/>
                    <a:pt x="87" y="144"/>
                  </a:cubicBezTo>
                  <a:close/>
                  <a:moveTo>
                    <a:pt x="182" y="158"/>
                  </a:moveTo>
                  <a:cubicBezTo>
                    <a:pt x="180" y="159"/>
                    <a:pt x="179" y="159"/>
                    <a:pt x="177" y="159"/>
                  </a:cubicBezTo>
                  <a:cubicBezTo>
                    <a:pt x="169" y="168"/>
                    <a:pt x="169" y="168"/>
                    <a:pt x="169" y="168"/>
                  </a:cubicBezTo>
                  <a:cubicBezTo>
                    <a:pt x="169" y="168"/>
                    <a:pt x="170" y="168"/>
                    <a:pt x="170" y="168"/>
                  </a:cubicBezTo>
                  <a:cubicBezTo>
                    <a:pt x="174" y="165"/>
                    <a:pt x="178" y="162"/>
                    <a:pt x="181" y="159"/>
                  </a:cubicBezTo>
                  <a:cubicBezTo>
                    <a:pt x="182" y="159"/>
                    <a:pt x="183" y="158"/>
                    <a:pt x="182" y="158"/>
                  </a:cubicBezTo>
                  <a:close/>
                  <a:moveTo>
                    <a:pt x="30" y="23"/>
                  </a:moveTo>
                  <a:cubicBezTo>
                    <a:pt x="30" y="23"/>
                    <a:pt x="29" y="23"/>
                    <a:pt x="29" y="23"/>
                  </a:cubicBezTo>
                  <a:cubicBezTo>
                    <a:pt x="24" y="29"/>
                    <a:pt x="18" y="34"/>
                    <a:pt x="14" y="41"/>
                  </a:cubicBezTo>
                  <a:cubicBezTo>
                    <a:pt x="14" y="41"/>
                    <a:pt x="15" y="41"/>
                    <a:pt x="15" y="41"/>
                  </a:cubicBezTo>
                  <a:cubicBezTo>
                    <a:pt x="20" y="35"/>
                    <a:pt x="26" y="29"/>
                    <a:pt x="32" y="23"/>
                  </a:cubicBezTo>
                  <a:cubicBezTo>
                    <a:pt x="31" y="23"/>
                    <a:pt x="30" y="23"/>
                    <a:pt x="30" y="23"/>
                  </a:cubicBezTo>
                  <a:close/>
                  <a:moveTo>
                    <a:pt x="44" y="112"/>
                  </a:moveTo>
                  <a:cubicBezTo>
                    <a:pt x="44" y="109"/>
                    <a:pt x="44" y="107"/>
                    <a:pt x="43" y="104"/>
                  </a:cubicBezTo>
                  <a:cubicBezTo>
                    <a:pt x="39" y="107"/>
                    <a:pt x="39" y="107"/>
                    <a:pt x="39" y="107"/>
                  </a:cubicBezTo>
                  <a:cubicBezTo>
                    <a:pt x="40" y="112"/>
                    <a:pt x="41" y="118"/>
                    <a:pt x="43" y="122"/>
                  </a:cubicBezTo>
                  <a:cubicBezTo>
                    <a:pt x="43" y="117"/>
                    <a:pt x="42" y="112"/>
                    <a:pt x="42" y="108"/>
                  </a:cubicBezTo>
                  <a:cubicBezTo>
                    <a:pt x="42" y="107"/>
                    <a:pt x="42" y="107"/>
                    <a:pt x="42" y="107"/>
                  </a:cubicBezTo>
                  <a:cubicBezTo>
                    <a:pt x="44" y="112"/>
                    <a:pt x="44" y="112"/>
                    <a:pt x="44" y="112"/>
                  </a:cubicBezTo>
                  <a:cubicBezTo>
                    <a:pt x="44" y="112"/>
                    <a:pt x="44" y="112"/>
                    <a:pt x="44" y="112"/>
                  </a:cubicBezTo>
                  <a:close/>
                  <a:moveTo>
                    <a:pt x="17" y="49"/>
                  </a:moveTo>
                  <a:cubicBezTo>
                    <a:pt x="25" y="41"/>
                    <a:pt x="32" y="32"/>
                    <a:pt x="41" y="25"/>
                  </a:cubicBezTo>
                  <a:cubicBezTo>
                    <a:pt x="41" y="25"/>
                    <a:pt x="39" y="25"/>
                    <a:pt x="38" y="25"/>
                  </a:cubicBezTo>
                  <a:cubicBezTo>
                    <a:pt x="38" y="25"/>
                    <a:pt x="37" y="25"/>
                    <a:pt x="37" y="26"/>
                  </a:cubicBezTo>
                  <a:cubicBezTo>
                    <a:pt x="30" y="33"/>
                    <a:pt x="24" y="41"/>
                    <a:pt x="17" y="49"/>
                  </a:cubicBezTo>
                  <a:close/>
                  <a:moveTo>
                    <a:pt x="82" y="140"/>
                  </a:moveTo>
                  <a:cubicBezTo>
                    <a:pt x="82" y="137"/>
                    <a:pt x="81" y="136"/>
                    <a:pt x="81" y="134"/>
                  </a:cubicBezTo>
                  <a:cubicBezTo>
                    <a:pt x="81" y="133"/>
                    <a:pt x="80" y="131"/>
                    <a:pt x="80" y="132"/>
                  </a:cubicBezTo>
                  <a:cubicBezTo>
                    <a:pt x="79" y="134"/>
                    <a:pt x="78" y="136"/>
                    <a:pt x="77" y="139"/>
                  </a:cubicBezTo>
                  <a:cubicBezTo>
                    <a:pt x="77" y="139"/>
                    <a:pt x="77" y="139"/>
                    <a:pt x="77" y="138"/>
                  </a:cubicBezTo>
                  <a:cubicBezTo>
                    <a:pt x="76" y="136"/>
                    <a:pt x="76" y="134"/>
                    <a:pt x="75" y="132"/>
                  </a:cubicBezTo>
                  <a:cubicBezTo>
                    <a:pt x="75" y="134"/>
                    <a:pt x="75" y="136"/>
                    <a:pt x="75" y="139"/>
                  </a:cubicBezTo>
                  <a:cubicBezTo>
                    <a:pt x="77" y="140"/>
                    <a:pt x="80" y="141"/>
                    <a:pt x="82" y="142"/>
                  </a:cubicBezTo>
                  <a:cubicBezTo>
                    <a:pt x="82" y="141"/>
                    <a:pt x="82" y="140"/>
                    <a:pt x="82" y="140"/>
                  </a:cubicBezTo>
                  <a:close/>
                  <a:moveTo>
                    <a:pt x="89" y="64"/>
                  </a:moveTo>
                  <a:cubicBezTo>
                    <a:pt x="89" y="64"/>
                    <a:pt x="89" y="63"/>
                    <a:pt x="89" y="63"/>
                  </a:cubicBezTo>
                  <a:cubicBezTo>
                    <a:pt x="89" y="59"/>
                    <a:pt x="89" y="55"/>
                    <a:pt x="89" y="51"/>
                  </a:cubicBezTo>
                  <a:cubicBezTo>
                    <a:pt x="85" y="55"/>
                    <a:pt x="85" y="55"/>
                    <a:pt x="85" y="55"/>
                  </a:cubicBezTo>
                  <a:cubicBezTo>
                    <a:pt x="86" y="58"/>
                    <a:pt x="87" y="62"/>
                    <a:pt x="88" y="67"/>
                  </a:cubicBezTo>
                  <a:cubicBezTo>
                    <a:pt x="88" y="67"/>
                    <a:pt x="89" y="67"/>
                    <a:pt x="89" y="66"/>
                  </a:cubicBezTo>
                  <a:cubicBezTo>
                    <a:pt x="89" y="66"/>
                    <a:pt x="89" y="65"/>
                    <a:pt x="89" y="64"/>
                  </a:cubicBezTo>
                  <a:close/>
                  <a:moveTo>
                    <a:pt x="92" y="145"/>
                  </a:moveTo>
                  <a:cubicBezTo>
                    <a:pt x="92" y="137"/>
                    <a:pt x="92" y="137"/>
                    <a:pt x="92" y="137"/>
                  </a:cubicBezTo>
                  <a:cubicBezTo>
                    <a:pt x="91" y="137"/>
                    <a:pt x="89" y="136"/>
                    <a:pt x="88" y="135"/>
                  </a:cubicBezTo>
                  <a:cubicBezTo>
                    <a:pt x="87" y="135"/>
                    <a:pt x="87" y="133"/>
                    <a:pt x="87" y="135"/>
                  </a:cubicBezTo>
                  <a:cubicBezTo>
                    <a:pt x="88" y="142"/>
                    <a:pt x="88" y="142"/>
                    <a:pt x="88" y="142"/>
                  </a:cubicBezTo>
                  <a:cubicBezTo>
                    <a:pt x="88" y="140"/>
                    <a:pt x="89" y="139"/>
                    <a:pt x="89" y="137"/>
                  </a:cubicBezTo>
                  <a:cubicBezTo>
                    <a:pt x="89" y="136"/>
                    <a:pt x="90" y="136"/>
                    <a:pt x="90" y="137"/>
                  </a:cubicBezTo>
                  <a:cubicBezTo>
                    <a:pt x="89" y="140"/>
                    <a:pt x="89" y="143"/>
                    <a:pt x="88" y="146"/>
                  </a:cubicBezTo>
                  <a:cubicBezTo>
                    <a:pt x="90" y="146"/>
                    <a:pt x="91" y="147"/>
                    <a:pt x="92" y="148"/>
                  </a:cubicBezTo>
                  <a:cubicBezTo>
                    <a:pt x="92" y="146"/>
                    <a:pt x="92" y="145"/>
                    <a:pt x="92" y="145"/>
                  </a:cubicBezTo>
                  <a:close/>
                  <a:moveTo>
                    <a:pt x="34" y="24"/>
                  </a:moveTo>
                  <a:cubicBezTo>
                    <a:pt x="27" y="30"/>
                    <a:pt x="20" y="37"/>
                    <a:pt x="14" y="45"/>
                  </a:cubicBezTo>
                  <a:cubicBezTo>
                    <a:pt x="13" y="46"/>
                    <a:pt x="12" y="47"/>
                    <a:pt x="13" y="49"/>
                  </a:cubicBezTo>
                  <a:cubicBezTo>
                    <a:pt x="13" y="50"/>
                    <a:pt x="13" y="50"/>
                    <a:pt x="13" y="50"/>
                  </a:cubicBezTo>
                  <a:cubicBezTo>
                    <a:pt x="21" y="41"/>
                    <a:pt x="28" y="32"/>
                    <a:pt x="37" y="24"/>
                  </a:cubicBezTo>
                  <a:cubicBezTo>
                    <a:pt x="36" y="24"/>
                    <a:pt x="34" y="23"/>
                    <a:pt x="34" y="24"/>
                  </a:cubicBezTo>
                  <a:close/>
                  <a:moveTo>
                    <a:pt x="103" y="54"/>
                  </a:moveTo>
                  <a:cubicBezTo>
                    <a:pt x="102" y="53"/>
                    <a:pt x="101" y="53"/>
                    <a:pt x="101" y="53"/>
                  </a:cubicBezTo>
                  <a:cubicBezTo>
                    <a:pt x="101" y="48"/>
                    <a:pt x="101" y="43"/>
                    <a:pt x="101" y="38"/>
                  </a:cubicBezTo>
                  <a:cubicBezTo>
                    <a:pt x="97" y="42"/>
                    <a:pt x="94" y="46"/>
                    <a:pt x="91" y="50"/>
                  </a:cubicBezTo>
                  <a:cubicBezTo>
                    <a:pt x="92" y="52"/>
                    <a:pt x="92" y="55"/>
                    <a:pt x="93" y="59"/>
                  </a:cubicBezTo>
                  <a:cubicBezTo>
                    <a:pt x="93" y="59"/>
                    <a:pt x="94" y="59"/>
                    <a:pt x="94" y="59"/>
                  </a:cubicBezTo>
                  <a:cubicBezTo>
                    <a:pt x="96" y="50"/>
                    <a:pt x="96" y="50"/>
                    <a:pt x="96" y="50"/>
                  </a:cubicBezTo>
                  <a:cubicBezTo>
                    <a:pt x="96" y="49"/>
                    <a:pt x="96" y="49"/>
                    <a:pt x="97" y="48"/>
                  </a:cubicBezTo>
                  <a:cubicBezTo>
                    <a:pt x="96" y="59"/>
                    <a:pt x="96" y="59"/>
                    <a:pt x="96" y="59"/>
                  </a:cubicBezTo>
                  <a:cubicBezTo>
                    <a:pt x="96" y="60"/>
                    <a:pt x="95" y="60"/>
                    <a:pt x="94" y="60"/>
                  </a:cubicBezTo>
                  <a:cubicBezTo>
                    <a:pt x="93" y="60"/>
                    <a:pt x="93" y="60"/>
                    <a:pt x="92" y="59"/>
                  </a:cubicBezTo>
                  <a:cubicBezTo>
                    <a:pt x="91" y="56"/>
                    <a:pt x="91" y="53"/>
                    <a:pt x="90" y="50"/>
                  </a:cubicBezTo>
                  <a:cubicBezTo>
                    <a:pt x="90" y="56"/>
                    <a:pt x="90" y="60"/>
                    <a:pt x="90" y="66"/>
                  </a:cubicBezTo>
                  <a:cubicBezTo>
                    <a:pt x="95" y="62"/>
                    <a:pt x="98" y="58"/>
                    <a:pt x="103" y="54"/>
                  </a:cubicBezTo>
                  <a:close/>
                  <a:moveTo>
                    <a:pt x="73" y="136"/>
                  </a:moveTo>
                  <a:cubicBezTo>
                    <a:pt x="73" y="137"/>
                    <a:pt x="74" y="137"/>
                    <a:pt x="74" y="138"/>
                  </a:cubicBezTo>
                  <a:cubicBezTo>
                    <a:pt x="74" y="135"/>
                    <a:pt x="74" y="132"/>
                    <a:pt x="75" y="130"/>
                  </a:cubicBezTo>
                  <a:cubicBezTo>
                    <a:pt x="75" y="129"/>
                    <a:pt x="76" y="130"/>
                    <a:pt x="76" y="130"/>
                  </a:cubicBezTo>
                  <a:cubicBezTo>
                    <a:pt x="77" y="137"/>
                    <a:pt x="77" y="137"/>
                    <a:pt x="77" y="137"/>
                  </a:cubicBezTo>
                  <a:cubicBezTo>
                    <a:pt x="78" y="136"/>
                    <a:pt x="78" y="133"/>
                    <a:pt x="79" y="131"/>
                  </a:cubicBezTo>
                  <a:cubicBezTo>
                    <a:pt x="80" y="131"/>
                    <a:pt x="80" y="130"/>
                    <a:pt x="81" y="131"/>
                  </a:cubicBezTo>
                  <a:cubicBezTo>
                    <a:pt x="73" y="126"/>
                    <a:pt x="67" y="121"/>
                    <a:pt x="60" y="115"/>
                  </a:cubicBezTo>
                  <a:cubicBezTo>
                    <a:pt x="60" y="115"/>
                    <a:pt x="59" y="115"/>
                    <a:pt x="60" y="115"/>
                  </a:cubicBezTo>
                  <a:cubicBezTo>
                    <a:pt x="60" y="114"/>
                    <a:pt x="60" y="115"/>
                    <a:pt x="59" y="114"/>
                  </a:cubicBezTo>
                  <a:cubicBezTo>
                    <a:pt x="58" y="114"/>
                    <a:pt x="58" y="113"/>
                    <a:pt x="57" y="112"/>
                  </a:cubicBezTo>
                  <a:cubicBezTo>
                    <a:pt x="50" y="105"/>
                    <a:pt x="50" y="105"/>
                    <a:pt x="50" y="105"/>
                  </a:cubicBezTo>
                  <a:cubicBezTo>
                    <a:pt x="50" y="111"/>
                    <a:pt x="51" y="116"/>
                    <a:pt x="52" y="121"/>
                  </a:cubicBezTo>
                  <a:cubicBezTo>
                    <a:pt x="58" y="127"/>
                    <a:pt x="65" y="132"/>
                    <a:pt x="73" y="137"/>
                  </a:cubicBezTo>
                  <a:cubicBezTo>
                    <a:pt x="72" y="137"/>
                    <a:pt x="72" y="136"/>
                    <a:pt x="73" y="136"/>
                  </a:cubicBezTo>
                  <a:close/>
                  <a:moveTo>
                    <a:pt x="33" y="51"/>
                  </a:moveTo>
                  <a:cubicBezTo>
                    <a:pt x="33" y="51"/>
                    <a:pt x="33" y="51"/>
                    <a:pt x="33" y="51"/>
                  </a:cubicBezTo>
                  <a:cubicBezTo>
                    <a:pt x="33" y="51"/>
                    <a:pt x="33" y="51"/>
                    <a:pt x="33" y="51"/>
                  </a:cubicBezTo>
                  <a:cubicBezTo>
                    <a:pt x="31" y="53"/>
                    <a:pt x="30" y="54"/>
                    <a:pt x="28" y="56"/>
                  </a:cubicBezTo>
                  <a:cubicBezTo>
                    <a:pt x="25" y="58"/>
                    <a:pt x="23" y="61"/>
                    <a:pt x="20" y="63"/>
                  </a:cubicBezTo>
                  <a:cubicBezTo>
                    <a:pt x="19" y="64"/>
                    <a:pt x="18" y="62"/>
                    <a:pt x="18" y="62"/>
                  </a:cubicBezTo>
                  <a:cubicBezTo>
                    <a:pt x="20" y="59"/>
                    <a:pt x="22" y="57"/>
                    <a:pt x="24" y="54"/>
                  </a:cubicBezTo>
                  <a:cubicBezTo>
                    <a:pt x="24" y="54"/>
                    <a:pt x="24" y="54"/>
                    <a:pt x="24" y="54"/>
                  </a:cubicBezTo>
                  <a:cubicBezTo>
                    <a:pt x="24" y="54"/>
                    <a:pt x="24" y="54"/>
                    <a:pt x="24" y="54"/>
                  </a:cubicBezTo>
                  <a:cubicBezTo>
                    <a:pt x="24" y="54"/>
                    <a:pt x="23" y="54"/>
                    <a:pt x="23" y="54"/>
                  </a:cubicBezTo>
                  <a:cubicBezTo>
                    <a:pt x="21" y="56"/>
                    <a:pt x="19" y="59"/>
                    <a:pt x="17" y="61"/>
                  </a:cubicBezTo>
                  <a:cubicBezTo>
                    <a:pt x="16" y="61"/>
                    <a:pt x="15" y="62"/>
                    <a:pt x="14" y="61"/>
                  </a:cubicBezTo>
                  <a:cubicBezTo>
                    <a:pt x="13" y="61"/>
                    <a:pt x="13" y="60"/>
                    <a:pt x="14" y="59"/>
                  </a:cubicBezTo>
                  <a:cubicBezTo>
                    <a:pt x="16" y="54"/>
                    <a:pt x="19" y="50"/>
                    <a:pt x="23" y="46"/>
                  </a:cubicBezTo>
                  <a:cubicBezTo>
                    <a:pt x="28" y="39"/>
                    <a:pt x="35" y="34"/>
                    <a:pt x="42" y="27"/>
                  </a:cubicBezTo>
                  <a:cubicBezTo>
                    <a:pt x="39" y="29"/>
                    <a:pt x="37" y="30"/>
                    <a:pt x="35" y="32"/>
                  </a:cubicBezTo>
                  <a:cubicBezTo>
                    <a:pt x="27" y="39"/>
                    <a:pt x="20" y="48"/>
                    <a:pt x="13" y="56"/>
                  </a:cubicBezTo>
                  <a:cubicBezTo>
                    <a:pt x="13" y="66"/>
                    <a:pt x="12" y="78"/>
                    <a:pt x="13" y="88"/>
                  </a:cubicBezTo>
                  <a:cubicBezTo>
                    <a:pt x="13" y="93"/>
                    <a:pt x="13" y="97"/>
                    <a:pt x="14" y="101"/>
                  </a:cubicBezTo>
                  <a:cubicBezTo>
                    <a:pt x="14" y="101"/>
                    <a:pt x="14" y="102"/>
                    <a:pt x="13" y="102"/>
                  </a:cubicBezTo>
                  <a:cubicBezTo>
                    <a:pt x="14" y="109"/>
                    <a:pt x="14" y="116"/>
                    <a:pt x="16" y="121"/>
                  </a:cubicBezTo>
                  <a:cubicBezTo>
                    <a:pt x="16" y="122"/>
                    <a:pt x="17" y="122"/>
                    <a:pt x="17" y="122"/>
                  </a:cubicBezTo>
                  <a:cubicBezTo>
                    <a:pt x="18" y="122"/>
                    <a:pt x="19" y="121"/>
                    <a:pt x="19" y="120"/>
                  </a:cubicBezTo>
                  <a:cubicBezTo>
                    <a:pt x="21" y="119"/>
                    <a:pt x="23" y="117"/>
                    <a:pt x="24" y="115"/>
                  </a:cubicBezTo>
                  <a:cubicBezTo>
                    <a:pt x="24" y="115"/>
                    <a:pt x="25" y="115"/>
                    <a:pt x="25" y="115"/>
                  </a:cubicBezTo>
                  <a:cubicBezTo>
                    <a:pt x="25" y="114"/>
                    <a:pt x="25" y="113"/>
                    <a:pt x="26" y="112"/>
                  </a:cubicBezTo>
                  <a:cubicBezTo>
                    <a:pt x="26" y="112"/>
                    <a:pt x="26" y="113"/>
                    <a:pt x="27" y="114"/>
                  </a:cubicBezTo>
                  <a:cubicBezTo>
                    <a:pt x="33" y="108"/>
                    <a:pt x="38" y="103"/>
                    <a:pt x="45" y="99"/>
                  </a:cubicBezTo>
                  <a:cubicBezTo>
                    <a:pt x="45" y="97"/>
                    <a:pt x="46" y="97"/>
                    <a:pt x="47" y="97"/>
                  </a:cubicBezTo>
                  <a:cubicBezTo>
                    <a:pt x="48" y="98"/>
                    <a:pt x="48" y="99"/>
                    <a:pt x="49" y="100"/>
                  </a:cubicBezTo>
                  <a:cubicBezTo>
                    <a:pt x="49" y="100"/>
                    <a:pt x="50" y="100"/>
                    <a:pt x="51" y="100"/>
                  </a:cubicBezTo>
                  <a:cubicBezTo>
                    <a:pt x="60" y="107"/>
                    <a:pt x="68" y="113"/>
                    <a:pt x="77" y="120"/>
                  </a:cubicBezTo>
                  <a:cubicBezTo>
                    <a:pt x="81" y="122"/>
                    <a:pt x="85" y="125"/>
                    <a:pt x="89" y="127"/>
                  </a:cubicBezTo>
                  <a:cubicBezTo>
                    <a:pt x="98" y="132"/>
                    <a:pt x="107" y="136"/>
                    <a:pt x="117" y="140"/>
                  </a:cubicBezTo>
                  <a:cubicBezTo>
                    <a:pt x="123" y="142"/>
                    <a:pt x="129" y="143"/>
                    <a:pt x="135" y="144"/>
                  </a:cubicBezTo>
                  <a:cubicBezTo>
                    <a:pt x="141" y="146"/>
                    <a:pt x="146" y="146"/>
                    <a:pt x="152" y="147"/>
                  </a:cubicBezTo>
                  <a:cubicBezTo>
                    <a:pt x="153" y="146"/>
                    <a:pt x="153" y="147"/>
                    <a:pt x="153" y="147"/>
                  </a:cubicBezTo>
                  <a:cubicBezTo>
                    <a:pt x="154" y="147"/>
                    <a:pt x="155" y="147"/>
                    <a:pt x="155" y="146"/>
                  </a:cubicBezTo>
                  <a:cubicBezTo>
                    <a:pt x="155" y="147"/>
                    <a:pt x="155" y="147"/>
                    <a:pt x="155" y="147"/>
                  </a:cubicBezTo>
                  <a:cubicBezTo>
                    <a:pt x="155" y="148"/>
                    <a:pt x="156" y="148"/>
                    <a:pt x="156" y="148"/>
                  </a:cubicBezTo>
                  <a:cubicBezTo>
                    <a:pt x="177" y="150"/>
                    <a:pt x="196" y="148"/>
                    <a:pt x="215" y="146"/>
                  </a:cubicBezTo>
                  <a:cubicBezTo>
                    <a:pt x="212" y="134"/>
                    <a:pt x="212" y="134"/>
                    <a:pt x="212" y="134"/>
                  </a:cubicBezTo>
                  <a:cubicBezTo>
                    <a:pt x="211" y="130"/>
                    <a:pt x="209" y="127"/>
                    <a:pt x="208" y="123"/>
                  </a:cubicBezTo>
                  <a:cubicBezTo>
                    <a:pt x="209" y="127"/>
                    <a:pt x="210" y="131"/>
                    <a:pt x="211" y="134"/>
                  </a:cubicBezTo>
                  <a:cubicBezTo>
                    <a:pt x="211" y="134"/>
                    <a:pt x="211" y="134"/>
                    <a:pt x="212" y="134"/>
                  </a:cubicBezTo>
                  <a:cubicBezTo>
                    <a:pt x="212" y="135"/>
                    <a:pt x="212" y="135"/>
                    <a:pt x="211" y="136"/>
                  </a:cubicBezTo>
                  <a:cubicBezTo>
                    <a:pt x="210" y="136"/>
                    <a:pt x="210" y="135"/>
                    <a:pt x="210" y="135"/>
                  </a:cubicBezTo>
                  <a:cubicBezTo>
                    <a:pt x="207" y="126"/>
                    <a:pt x="205" y="116"/>
                    <a:pt x="201" y="106"/>
                  </a:cubicBezTo>
                  <a:cubicBezTo>
                    <a:pt x="203" y="114"/>
                    <a:pt x="203" y="122"/>
                    <a:pt x="206" y="129"/>
                  </a:cubicBezTo>
                  <a:cubicBezTo>
                    <a:pt x="206" y="130"/>
                    <a:pt x="205" y="130"/>
                    <a:pt x="205" y="130"/>
                  </a:cubicBezTo>
                  <a:cubicBezTo>
                    <a:pt x="205" y="130"/>
                    <a:pt x="204" y="130"/>
                    <a:pt x="204" y="129"/>
                  </a:cubicBezTo>
                  <a:cubicBezTo>
                    <a:pt x="202" y="123"/>
                    <a:pt x="201" y="117"/>
                    <a:pt x="199" y="111"/>
                  </a:cubicBezTo>
                  <a:cubicBezTo>
                    <a:pt x="198" y="110"/>
                    <a:pt x="198" y="109"/>
                    <a:pt x="198" y="109"/>
                  </a:cubicBezTo>
                  <a:cubicBezTo>
                    <a:pt x="198" y="110"/>
                    <a:pt x="198" y="110"/>
                    <a:pt x="198" y="111"/>
                  </a:cubicBezTo>
                  <a:cubicBezTo>
                    <a:pt x="198" y="111"/>
                    <a:pt x="198" y="111"/>
                    <a:pt x="199" y="111"/>
                  </a:cubicBezTo>
                  <a:cubicBezTo>
                    <a:pt x="198" y="111"/>
                    <a:pt x="198" y="111"/>
                    <a:pt x="198" y="111"/>
                  </a:cubicBezTo>
                  <a:cubicBezTo>
                    <a:pt x="199" y="119"/>
                    <a:pt x="200" y="126"/>
                    <a:pt x="201" y="134"/>
                  </a:cubicBezTo>
                  <a:cubicBezTo>
                    <a:pt x="201" y="134"/>
                    <a:pt x="200" y="134"/>
                    <a:pt x="200" y="134"/>
                  </a:cubicBezTo>
                  <a:cubicBezTo>
                    <a:pt x="198" y="126"/>
                    <a:pt x="195" y="118"/>
                    <a:pt x="193" y="110"/>
                  </a:cubicBezTo>
                  <a:cubicBezTo>
                    <a:pt x="193" y="117"/>
                    <a:pt x="194" y="124"/>
                    <a:pt x="194" y="131"/>
                  </a:cubicBezTo>
                  <a:cubicBezTo>
                    <a:pt x="194" y="132"/>
                    <a:pt x="193" y="132"/>
                    <a:pt x="193" y="131"/>
                  </a:cubicBezTo>
                  <a:cubicBezTo>
                    <a:pt x="191" y="125"/>
                    <a:pt x="190" y="119"/>
                    <a:pt x="188" y="113"/>
                  </a:cubicBezTo>
                  <a:cubicBezTo>
                    <a:pt x="188" y="120"/>
                    <a:pt x="188" y="120"/>
                    <a:pt x="188" y="120"/>
                  </a:cubicBezTo>
                  <a:cubicBezTo>
                    <a:pt x="188" y="124"/>
                    <a:pt x="188" y="128"/>
                    <a:pt x="187" y="133"/>
                  </a:cubicBezTo>
                  <a:cubicBezTo>
                    <a:pt x="187" y="132"/>
                    <a:pt x="186" y="133"/>
                    <a:pt x="186" y="132"/>
                  </a:cubicBezTo>
                  <a:cubicBezTo>
                    <a:pt x="185" y="127"/>
                    <a:pt x="183" y="121"/>
                    <a:pt x="182" y="115"/>
                  </a:cubicBezTo>
                  <a:cubicBezTo>
                    <a:pt x="180" y="128"/>
                    <a:pt x="180" y="128"/>
                    <a:pt x="180" y="128"/>
                  </a:cubicBezTo>
                  <a:cubicBezTo>
                    <a:pt x="180" y="128"/>
                    <a:pt x="179" y="128"/>
                    <a:pt x="179" y="128"/>
                  </a:cubicBezTo>
                  <a:cubicBezTo>
                    <a:pt x="178" y="124"/>
                    <a:pt x="178" y="120"/>
                    <a:pt x="177" y="116"/>
                  </a:cubicBezTo>
                  <a:cubicBezTo>
                    <a:pt x="176" y="120"/>
                    <a:pt x="175" y="123"/>
                    <a:pt x="175" y="126"/>
                  </a:cubicBezTo>
                  <a:cubicBezTo>
                    <a:pt x="174" y="127"/>
                    <a:pt x="173" y="126"/>
                    <a:pt x="173" y="126"/>
                  </a:cubicBezTo>
                  <a:cubicBezTo>
                    <a:pt x="171" y="124"/>
                    <a:pt x="171" y="121"/>
                    <a:pt x="170" y="119"/>
                  </a:cubicBezTo>
                  <a:cubicBezTo>
                    <a:pt x="170" y="118"/>
                    <a:pt x="169" y="118"/>
                    <a:pt x="168" y="118"/>
                  </a:cubicBezTo>
                  <a:cubicBezTo>
                    <a:pt x="166" y="121"/>
                    <a:pt x="164" y="123"/>
                    <a:pt x="162" y="126"/>
                  </a:cubicBezTo>
                  <a:cubicBezTo>
                    <a:pt x="161" y="127"/>
                    <a:pt x="160" y="128"/>
                    <a:pt x="158" y="128"/>
                  </a:cubicBezTo>
                  <a:cubicBezTo>
                    <a:pt x="155" y="127"/>
                    <a:pt x="154" y="125"/>
                    <a:pt x="153" y="123"/>
                  </a:cubicBezTo>
                  <a:cubicBezTo>
                    <a:pt x="155" y="125"/>
                    <a:pt x="156" y="127"/>
                    <a:pt x="159" y="127"/>
                  </a:cubicBezTo>
                  <a:cubicBezTo>
                    <a:pt x="161" y="125"/>
                    <a:pt x="162" y="124"/>
                    <a:pt x="164" y="122"/>
                  </a:cubicBezTo>
                  <a:cubicBezTo>
                    <a:pt x="165" y="120"/>
                    <a:pt x="166" y="118"/>
                    <a:pt x="168" y="117"/>
                  </a:cubicBezTo>
                  <a:cubicBezTo>
                    <a:pt x="169" y="117"/>
                    <a:pt x="170" y="117"/>
                    <a:pt x="170" y="118"/>
                  </a:cubicBezTo>
                  <a:cubicBezTo>
                    <a:pt x="172" y="119"/>
                    <a:pt x="172" y="122"/>
                    <a:pt x="174" y="125"/>
                  </a:cubicBezTo>
                  <a:cubicBezTo>
                    <a:pt x="176" y="115"/>
                    <a:pt x="176" y="115"/>
                    <a:pt x="176" y="115"/>
                  </a:cubicBezTo>
                  <a:cubicBezTo>
                    <a:pt x="176" y="114"/>
                    <a:pt x="177" y="114"/>
                    <a:pt x="177" y="115"/>
                  </a:cubicBezTo>
                  <a:cubicBezTo>
                    <a:pt x="178" y="117"/>
                    <a:pt x="179" y="120"/>
                    <a:pt x="179" y="123"/>
                  </a:cubicBezTo>
                  <a:cubicBezTo>
                    <a:pt x="180" y="121"/>
                    <a:pt x="180" y="118"/>
                    <a:pt x="181" y="114"/>
                  </a:cubicBezTo>
                  <a:cubicBezTo>
                    <a:pt x="181" y="113"/>
                    <a:pt x="183" y="114"/>
                    <a:pt x="183" y="115"/>
                  </a:cubicBezTo>
                  <a:cubicBezTo>
                    <a:pt x="185" y="119"/>
                    <a:pt x="185" y="124"/>
                    <a:pt x="186" y="128"/>
                  </a:cubicBezTo>
                  <a:cubicBezTo>
                    <a:pt x="187" y="123"/>
                    <a:pt x="187" y="119"/>
                    <a:pt x="187" y="114"/>
                  </a:cubicBezTo>
                  <a:cubicBezTo>
                    <a:pt x="187" y="113"/>
                    <a:pt x="186" y="111"/>
                    <a:pt x="187" y="110"/>
                  </a:cubicBezTo>
                  <a:cubicBezTo>
                    <a:pt x="188" y="110"/>
                    <a:pt x="188" y="110"/>
                    <a:pt x="189" y="111"/>
                  </a:cubicBezTo>
                  <a:cubicBezTo>
                    <a:pt x="190" y="113"/>
                    <a:pt x="191" y="117"/>
                    <a:pt x="192" y="120"/>
                  </a:cubicBezTo>
                  <a:cubicBezTo>
                    <a:pt x="191" y="112"/>
                    <a:pt x="191" y="112"/>
                    <a:pt x="191" y="112"/>
                  </a:cubicBezTo>
                  <a:cubicBezTo>
                    <a:pt x="191" y="111"/>
                    <a:pt x="191" y="109"/>
                    <a:pt x="192" y="108"/>
                  </a:cubicBezTo>
                  <a:cubicBezTo>
                    <a:pt x="192" y="108"/>
                    <a:pt x="193" y="108"/>
                    <a:pt x="193" y="109"/>
                  </a:cubicBezTo>
                  <a:cubicBezTo>
                    <a:pt x="198" y="121"/>
                    <a:pt x="198" y="121"/>
                    <a:pt x="198" y="121"/>
                  </a:cubicBezTo>
                  <a:cubicBezTo>
                    <a:pt x="198" y="122"/>
                    <a:pt x="198" y="122"/>
                    <a:pt x="198" y="122"/>
                  </a:cubicBezTo>
                  <a:cubicBezTo>
                    <a:pt x="198" y="121"/>
                    <a:pt x="198" y="121"/>
                    <a:pt x="198" y="121"/>
                  </a:cubicBezTo>
                  <a:cubicBezTo>
                    <a:pt x="196" y="107"/>
                    <a:pt x="196" y="107"/>
                    <a:pt x="196" y="107"/>
                  </a:cubicBezTo>
                  <a:cubicBezTo>
                    <a:pt x="196" y="106"/>
                    <a:pt x="195" y="104"/>
                    <a:pt x="196" y="102"/>
                  </a:cubicBezTo>
                  <a:cubicBezTo>
                    <a:pt x="196" y="102"/>
                    <a:pt x="197" y="103"/>
                    <a:pt x="197" y="103"/>
                  </a:cubicBezTo>
                  <a:cubicBezTo>
                    <a:pt x="199" y="106"/>
                    <a:pt x="200" y="108"/>
                    <a:pt x="200" y="111"/>
                  </a:cubicBezTo>
                  <a:cubicBezTo>
                    <a:pt x="200" y="107"/>
                    <a:pt x="199" y="102"/>
                    <a:pt x="198" y="98"/>
                  </a:cubicBezTo>
                  <a:cubicBezTo>
                    <a:pt x="198" y="97"/>
                    <a:pt x="198" y="96"/>
                    <a:pt x="199" y="95"/>
                  </a:cubicBezTo>
                  <a:cubicBezTo>
                    <a:pt x="198" y="92"/>
                    <a:pt x="197" y="89"/>
                    <a:pt x="196" y="86"/>
                  </a:cubicBezTo>
                  <a:cubicBezTo>
                    <a:pt x="182" y="91"/>
                    <a:pt x="168" y="94"/>
                    <a:pt x="153" y="96"/>
                  </a:cubicBezTo>
                  <a:cubicBezTo>
                    <a:pt x="133" y="98"/>
                    <a:pt x="105" y="94"/>
                    <a:pt x="87" y="85"/>
                  </a:cubicBezTo>
                  <a:cubicBezTo>
                    <a:pt x="77" y="80"/>
                    <a:pt x="69" y="74"/>
                    <a:pt x="64" y="66"/>
                  </a:cubicBezTo>
                  <a:cubicBezTo>
                    <a:pt x="62" y="61"/>
                    <a:pt x="62" y="61"/>
                    <a:pt x="62" y="61"/>
                  </a:cubicBezTo>
                  <a:cubicBezTo>
                    <a:pt x="61" y="61"/>
                    <a:pt x="63" y="59"/>
                    <a:pt x="64" y="60"/>
                  </a:cubicBezTo>
                  <a:cubicBezTo>
                    <a:pt x="68" y="63"/>
                    <a:pt x="68" y="63"/>
                    <a:pt x="68" y="63"/>
                  </a:cubicBezTo>
                  <a:cubicBezTo>
                    <a:pt x="77" y="55"/>
                    <a:pt x="77" y="55"/>
                    <a:pt x="77" y="55"/>
                  </a:cubicBezTo>
                  <a:cubicBezTo>
                    <a:pt x="85" y="49"/>
                    <a:pt x="93" y="43"/>
                    <a:pt x="99" y="35"/>
                  </a:cubicBezTo>
                  <a:cubicBezTo>
                    <a:pt x="94" y="35"/>
                    <a:pt x="90" y="35"/>
                    <a:pt x="85" y="34"/>
                  </a:cubicBezTo>
                  <a:cubicBezTo>
                    <a:pt x="75" y="32"/>
                    <a:pt x="66" y="31"/>
                    <a:pt x="58" y="29"/>
                  </a:cubicBezTo>
                  <a:cubicBezTo>
                    <a:pt x="53" y="27"/>
                    <a:pt x="49" y="27"/>
                    <a:pt x="44" y="26"/>
                  </a:cubicBezTo>
                  <a:cubicBezTo>
                    <a:pt x="43" y="29"/>
                    <a:pt x="40" y="30"/>
                    <a:pt x="38" y="32"/>
                  </a:cubicBezTo>
                  <a:cubicBezTo>
                    <a:pt x="30" y="41"/>
                    <a:pt x="22" y="48"/>
                    <a:pt x="15" y="59"/>
                  </a:cubicBezTo>
                  <a:cubicBezTo>
                    <a:pt x="16" y="59"/>
                    <a:pt x="14" y="60"/>
                    <a:pt x="15" y="60"/>
                  </a:cubicBezTo>
                  <a:cubicBezTo>
                    <a:pt x="16" y="60"/>
                    <a:pt x="17" y="58"/>
                    <a:pt x="18" y="58"/>
                  </a:cubicBezTo>
                  <a:cubicBezTo>
                    <a:pt x="22" y="53"/>
                    <a:pt x="27" y="49"/>
                    <a:pt x="32" y="44"/>
                  </a:cubicBezTo>
                  <a:cubicBezTo>
                    <a:pt x="36" y="39"/>
                    <a:pt x="41" y="35"/>
                    <a:pt x="47" y="31"/>
                  </a:cubicBezTo>
                  <a:cubicBezTo>
                    <a:pt x="47" y="30"/>
                    <a:pt x="48" y="31"/>
                    <a:pt x="48" y="32"/>
                  </a:cubicBezTo>
                  <a:cubicBezTo>
                    <a:pt x="46" y="34"/>
                    <a:pt x="45" y="35"/>
                    <a:pt x="43" y="37"/>
                  </a:cubicBezTo>
                  <a:cubicBezTo>
                    <a:pt x="36" y="44"/>
                    <a:pt x="28" y="51"/>
                    <a:pt x="22" y="60"/>
                  </a:cubicBezTo>
                  <a:cubicBezTo>
                    <a:pt x="21" y="60"/>
                    <a:pt x="21" y="60"/>
                    <a:pt x="21" y="61"/>
                  </a:cubicBezTo>
                  <a:cubicBezTo>
                    <a:pt x="21" y="60"/>
                    <a:pt x="22" y="60"/>
                    <a:pt x="22" y="60"/>
                  </a:cubicBezTo>
                  <a:cubicBezTo>
                    <a:pt x="22" y="60"/>
                    <a:pt x="22" y="60"/>
                    <a:pt x="22" y="60"/>
                  </a:cubicBezTo>
                  <a:cubicBezTo>
                    <a:pt x="24" y="58"/>
                    <a:pt x="25" y="57"/>
                    <a:pt x="26" y="55"/>
                  </a:cubicBezTo>
                  <a:cubicBezTo>
                    <a:pt x="32" y="51"/>
                    <a:pt x="36" y="46"/>
                    <a:pt x="41" y="43"/>
                  </a:cubicBezTo>
                  <a:cubicBezTo>
                    <a:pt x="42" y="42"/>
                    <a:pt x="42" y="44"/>
                    <a:pt x="42" y="44"/>
                  </a:cubicBezTo>
                  <a:cubicBezTo>
                    <a:pt x="37" y="49"/>
                    <a:pt x="33" y="54"/>
                    <a:pt x="29" y="60"/>
                  </a:cubicBezTo>
                  <a:cubicBezTo>
                    <a:pt x="43" y="50"/>
                    <a:pt x="43" y="50"/>
                    <a:pt x="43" y="50"/>
                  </a:cubicBezTo>
                  <a:cubicBezTo>
                    <a:pt x="44" y="49"/>
                    <a:pt x="44" y="51"/>
                    <a:pt x="44" y="51"/>
                  </a:cubicBezTo>
                  <a:cubicBezTo>
                    <a:pt x="42" y="55"/>
                    <a:pt x="39" y="58"/>
                    <a:pt x="36" y="62"/>
                  </a:cubicBezTo>
                  <a:cubicBezTo>
                    <a:pt x="38" y="61"/>
                    <a:pt x="39" y="60"/>
                    <a:pt x="40" y="59"/>
                  </a:cubicBezTo>
                  <a:cubicBezTo>
                    <a:pt x="41" y="59"/>
                    <a:pt x="42" y="59"/>
                    <a:pt x="42" y="60"/>
                  </a:cubicBezTo>
                  <a:cubicBezTo>
                    <a:pt x="42" y="62"/>
                    <a:pt x="41" y="64"/>
                    <a:pt x="41" y="66"/>
                  </a:cubicBezTo>
                  <a:cubicBezTo>
                    <a:pt x="41" y="66"/>
                    <a:pt x="41" y="67"/>
                    <a:pt x="42" y="67"/>
                  </a:cubicBezTo>
                  <a:cubicBezTo>
                    <a:pt x="43" y="67"/>
                    <a:pt x="45" y="67"/>
                    <a:pt x="46" y="67"/>
                  </a:cubicBezTo>
                  <a:cubicBezTo>
                    <a:pt x="46" y="67"/>
                    <a:pt x="46" y="68"/>
                    <a:pt x="45" y="68"/>
                  </a:cubicBezTo>
                  <a:cubicBezTo>
                    <a:pt x="45" y="68"/>
                    <a:pt x="44" y="68"/>
                    <a:pt x="43" y="69"/>
                  </a:cubicBezTo>
                  <a:cubicBezTo>
                    <a:pt x="41" y="69"/>
                    <a:pt x="40" y="68"/>
                    <a:pt x="39" y="66"/>
                  </a:cubicBezTo>
                  <a:cubicBezTo>
                    <a:pt x="39" y="65"/>
                    <a:pt x="39" y="63"/>
                    <a:pt x="40" y="61"/>
                  </a:cubicBezTo>
                  <a:cubicBezTo>
                    <a:pt x="39" y="62"/>
                    <a:pt x="38" y="62"/>
                    <a:pt x="37" y="63"/>
                  </a:cubicBezTo>
                  <a:cubicBezTo>
                    <a:pt x="37" y="64"/>
                    <a:pt x="36" y="64"/>
                    <a:pt x="35" y="63"/>
                  </a:cubicBezTo>
                  <a:cubicBezTo>
                    <a:pt x="34" y="62"/>
                    <a:pt x="35" y="61"/>
                    <a:pt x="36" y="60"/>
                  </a:cubicBezTo>
                  <a:cubicBezTo>
                    <a:pt x="41" y="53"/>
                    <a:pt x="41" y="53"/>
                    <a:pt x="41" y="53"/>
                  </a:cubicBezTo>
                  <a:cubicBezTo>
                    <a:pt x="32" y="60"/>
                    <a:pt x="32" y="60"/>
                    <a:pt x="32" y="60"/>
                  </a:cubicBezTo>
                  <a:cubicBezTo>
                    <a:pt x="31" y="61"/>
                    <a:pt x="30" y="62"/>
                    <a:pt x="28" y="61"/>
                  </a:cubicBezTo>
                  <a:cubicBezTo>
                    <a:pt x="28" y="61"/>
                    <a:pt x="27" y="60"/>
                    <a:pt x="28" y="59"/>
                  </a:cubicBezTo>
                  <a:cubicBezTo>
                    <a:pt x="29" y="56"/>
                    <a:pt x="31" y="54"/>
                    <a:pt x="33" y="51"/>
                  </a:cubicBezTo>
                  <a:close/>
                  <a:moveTo>
                    <a:pt x="232" y="140"/>
                  </a:moveTo>
                  <a:cubicBezTo>
                    <a:pt x="230" y="143"/>
                    <a:pt x="228" y="146"/>
                    <a:pt x="226" y="148"/>
                  </a:cubicBezTo>
                  <a:cubicBezTo>
                    <a:pt x="228" y="154"/>
                    <a:pt x="228" y="154"/>
                    <a:pt x="228" y="154"/>
                  </a:cubicBezTo>
                  <a:cubicBezTo>
                    <a:pt x="228" y="154"/>
                    <a:pt x="227" y="155"/>
                    <a:pt x="228" y="156"/>
                  </a:cubicBezTo>
                  <a:cubicBezTo>
                    <a:pt x="227" y="156"/>
                    <a:pt x="225" y="156"/>
                    <a:pt x="224" y="156"/>
                  </a:cubicBezTo>
                  <a:cubicBezTo>
                    <a:pt x="223" y="156"/>
                    <a:pt x="222" y="154"/>
                    <a:pt x="222" y="153"/>
                  </a:cubicBezTo>
                  <a:cubicBezTo>
                    <a:pt x="216" y="158"/>
                    <a:pt x="211" y="163"/>
                    <a:pt x="206" y="169"/>
                  </a:cubicBezTo>
                  <a:cubicBezTo>
                    <a:pt x="206" y="169"/>
                    <a:pt x="206" y="170"/>
                    <a:pt x="205" y="170"/>
                  </a:cubicBezTo>
                  <a:cubicBezTo>
                    <a:pt x="207" y="170"/>
                    <a:pt x="207" y="170"/>
                    <a:pt x="207" y="170"/>
                  </a:cubicBezTo>
                  <a:cubicBezTo>
                    <a:pt x="207" y="170"/>
                    <a:pt x="207" y="169"/>
                    <a:pt x="207" y="169"/>
                  </a:cubicBezTo>
                  <a:cubicBezTo>
                    <a:pt x="207" y="169"/>
                    <a:pt x="209" y="169"/>
                    <a:pt x="209" y="170"/>
                  </a:cubicBezTo>
                  <a:cubicBezTo>
                    <a:pt x="210" y="170"/>
                    <a:pt x="210" y="172"/>
                    <a:pt x="209" y="172"/>
                  </a:cubicBezTo>
                  <a:cubicBezTo>
                    <a:pt x="208" y="173"/>
                    <a:pt x="207" y="174"/>
                    <a:pt x="206" y="174"/>
                  </a:cubicBezTo>
                  <a:cubicBezTo>
                    <a:pt x="207" y="176"/>
                    <a:pt x="207" y="178"/>
                    <a:pt x="208" y="180"/>
                  </a:cubicBezTo>
                  <a:cubicBezTo>
                    <a:pt x="209" y="181"/>
                    <a:pt x="209" y="181"/>
                    <a:pt x="209" y="182"/>
                  </a:cubicBezTo>
                  <a:cubicBezTo>
                    <a:pt x="208" y="183"/>
                    <a:pt x="207" y="184"/>
                    <a:pt x="205" y="183"/>
                  </a:cubicBezTo>
                  <a:cubicBezTo>
                    <a:pt x="205" y="183"/>
                    <a:pt x="205" y="183"/>
                    <a:pt x="205" y="182"/>
                  </a:cubicBezTo>
                  <a:cubicBezTo>
                    <a:pt x="205" y="182"/>
                    <a:pt x="204" y="183"/>
                    <a:pt x="204" y="182"/>
                  </a:cubicBezTo>
                  <a:cubicBezTo>
                    <a:pt x="203" y="180"/>
                    <a:pt x="203" y="177"/>
                    <a:pt x="202" y="175"/>
                  </a:cubicBezTo>
                  <a:cubicBezTo>
                    <a:pt x="198" y="175"/>
                    <a:pt x="195" y="177"/>
                    <a:pt x="193" y="180"/>
                  </a:cubicBezTo>
                  <a:cubicBezTo>
                    <a:pt x="193" y="181"/>
                    <a:pt x="192" y="182"/>
                    <a:pt x="191" y="182"/>
                  </a:cubicBezTo>
                  <a:cubicBezTo>
                    <a:pt x="191" y="183"/>
                    <a:pt x="190" y="183"/>
                    <a:pt x="190" y="183"/>
                  </a:cubicBezTo>
                  <a:cubicBezTo>
                    <a:pt x="189" y="182"/>
                    <a:pt x="189" y="182"/>
                    <a:pt x="189" y="181"/>
                  </a:cubicBezTo>
                  <a:cubicBezTo>
                    <a:pt x="189" y="181"/>
                    <a:pt x="189" y="180"/>
                    <a:pt x="188" y="181"/>
                  </a:cubicBezTo>
                  <a:cubicBezTo>
                    <a:pt x="187" y="179"/>
                    <a:pt x="187" y="177"/>
                    <a:pt x="189" y="176"/>
                  </a:cubicBezTo>
                  <a:cubicBezTo>
                    <a:pt x="180" y="175"/>
                    <a:pt x="172" y="177"/>
                    <a:pt x="162" y="176"/>
                  </a:cubicBezTo>
                  <a:cubicBezTo>
                    <a:pt x="162" y="176"/>
                    <a:pt x="161" y="177"/>
                    <a:pt x="161" y="176"/>
                  </a:cubicBezTo>
                  <a:cubicBezTo>
                    <a:pt x="161" y="175"/>
                    <a:pt x="159" y="175"/>
                    <a:pt x="159" y="175"/>
                  </a:cubicBezTo>
                  <a:cubicBezTo>
                    <a:pt x="153" y="175"/>
                    <a:pt x="150" y="174"/>
                    <a:pt x="145" y="173"/>
                  </a:cubicBezTo>
                  <a:cubicBezTo>
                    <a:pt x="145" y="173"/>
                    <a:pt x="145" y="174"/>
                    <a:pt x="144" y="174"/>
                  </a:cubicBezTo>
                  <a:cubicBezTo>
                    <a:pt x="143" y="174"/>
                    <a:pt x="143" y="173"/>
                    <a:pt x="143" y="173"/>
                  </a:cubicBezTo>
                  <a:cubicBezTo>
                    <a:pt x="129" y="170"/>
                    <a:pt x="113" y="168"/>
                    <a:pt x="102" y="162"/>
                  </a:cubicBezTo>
                  <a:cubicBezTo>
                    <a:pt x="94" y="159"/>
                    <a:pt x="87" y="155"/>
                    <a:pt x="80" y="151"/>
                  </a:cubicBezTo>
                  <a:cubicBezTo>
                    <a:pt x="71" y="146"/>
                    <a:pt x="62" y="139"/>
                    <a:pt x="55" y="133"/>
                  </a:cubicBezTo>
                  <a:cubicBezTo>
                    <a:pt x="54" y="132"/>
                    <a:pt x="53" y="131"/>
                    <a:pt x="52" y="130"/>
                  </a:cubicBezTo>
                  <a:cubicBezTo>
                    <a:pt x="51" y="129"/>
                    <a:pt x="52" y="130"/>
                    <a:pt x="52" y="130"/>
                  </a:cubicBezTo>
                  <a:cubicBezTo>
                    <a:pt x="51" y="132"/>
                    <a:pt x="52" y="133"/>
                    <a:pt x="52" y="135"/>
                  </a:cubicBezTo>
                  <a:cubicBezTo>
                    <a:pt x="52" y="136"/>
                    <a:pt x="51" y="136"/>
                    <a:pt x="51" y="136"/>
                  </a:cubicBezTo>
                  <a:cubicBezTo>
                    <a:pt x="50" y="136"/>
                    <a:pt x="48" y="137"/>
                    <a:pt x="48" y="136"/>
                  </a:cubicBezTo>
                  <a:cubicBezTo>
                    <a:pt x="47" y="132"/>
                    <a:pt x="47" y="129"/>
                    <a:pt x="47" y="126"/>
                  </a:cubicBezTo>
                  <a:cubicBezTo>
                    <a:pt x="46" y="126"/>
                    <a:pt x="44" y="127"/>
                    <a:pt x="43" y="127"/>
                  </a:cubicBezTo>
                  <a:cubicBezTo>
                    <a:pt x="36" y="131"/>
                    <a:pt x="31" y="136"/>
                    <a:pt x="26" y="142"/>
                  </a:cubicBezTo>
                  <a:cubicBezTo>
                    <a:pt x="25" y="143"/>
                    <a:pt x="24" y="144"/>
                    <a:pt x="23" y="144"/>
                  </a:cubicBezTo>
                  <a:cubicBezTo>
                    <a:pt x="23" y="144"/>
                    <a:pt x="22" y="143"/>
                    <a:pt x="21" y="142"/>
                  </a:cubicBezTo>
                  <a:cubicBezTo>
                    <a:pt x="22" y="145"/>
                    <a:pt x="24" y="147"/>
                    <a:pt x="24" y="149"/>
                  </a:cubicBezTo>
                  <a:cubicBezTo>
                    <a:pt x="24" y="150"/>
                    <a:pt x="24" y="152"/>
                    <a:pt x="24" y="152"/>
                  </a:cubicBezTo>
                  <a:cubicBezTo>
                    <a:pt x="23" y="151"/>
                    <a:pt x="21" y="153"/>
                    <a:pt x="21" y="152"/>
                  </a:cubicBezTo>
                  <a:cubicBezTo>
                    <a:pt x="19" y="146"/>
                    <a:pt x="17" y="139"/>
                    <a:pt x="15" y="133"/>
                  </a:cubicBezTo>
                  <a:cubicBezTo>
                    <a:pt x="14" y="133"/>
                    <a:pt x="14" y="133"/>
                    <a:pt x="14" y="133"/>
                  </a:cubicBezTo>
                  <a:cubicBezTo>
                    <a:pt x="14" y="134"/>
                    <a:pt x="15" y="135"/>
                    <a:pt x="14" y="136"/>
                  </a:cubicBezTo>
                  <a:cubicBezTo>
                    <a:pt x="14" y="136"/>
                    <a:pt x="12" y="136"/>
                    <a:pt x="11" y="136"/>
                  </a:cubicBezTo>
                  <a:cubicBezTo>
                    <a:pt x="11" y="135"/>
                    <a:pt x="10" y="133"/>
                    <a:pt x="10" y="133"/>
                  </a:cubicBezTo>
                  <a:cubicBezTo>
                    <a:pt x="8" y="119"/>
                    <a:pt x="7" y="105"/>
                    <a:pt x="7" y="90"/>
                  </a:cubicBezTo>
                  <a:cubicBezTo>
                    <a:pt x="7" y="85"/>
                    <a:pt x="7" y="79"/>
                    <a:pt x="6" y="74"/>
                  </a:cubicBezTo>
                  <a:cubicBezTo>
                    <a:pt x="6" y="70"/>
                    <a:pt x="5" y="65"/>
                    <a:pt x="5" y="60"/>
                  </a:cubicBezTo>
                  <a:cubicBezTo>
                    <a:pt x="4" y="60"/>
                    <a:pt x="4" y="60"/>
                    <a:pt x="4" y="59"/>
                  </a:cubicBezTo>
                  <a:cubicBezTo>
                    <a:pt x="5" y="60"/>
                    <a:pt x="5" y="59"/>
                    <a:pt x="5" y="59"/>
                  </a:cubicBezTo>
                  <a:cubicBezTo>
                    <a:pt x="4" y="59"/>
                    <a:pt x="4" y="58"/>
                    <a:pt x="4" y="58"/>
                  </a:cubicBezTo>
                  <a:cubicBezTo>
                    <a:pt x="5" y="57"/>
                    <a:pt x="4" y="56"/>
                    <a:pt x="4" y="54"/>
                  </a:cubicBezTo>
                  <a:cubicBezTo>
                    <a:pt x="4" y="55"/>
                    <a:pt x="4" y="56"/>
                    <a:pt x="4" y="57"/>
                  </a:cubicBezTo>
                  <a:cubicBezTo>
                    <a:pt x="4" y="58"/>
                    <a:pt x="4" y="60"/>
                    <a:pt x="4" y="61"/>
                  </a:cubicBezTo>
                  <a:cubicBezTo>
                    <a:pt x="4" y="60"/>
                    <a:pt x="5" y="61"/>
                    <a:pt x="4" y="62"/>
                  </a:cubicBezTo>
                  <a:cubicBezTo>
                    <a:pt x="4" y="62"/>
                    <a:pt x="4" y="61"/>
                    <a:pt x="4" y="61"/>
                  </a:cubicBezTo>
                  <a:cubicBezTo>
                    <a:pt x="4" y="62"/>
                    <a:pt x="4" y="64"/>
                    <a:pt x="4" y="65"/>
                  </a:cubicBezTo>
                  <a:cubicBezTo>
                    <a:pt x="4" y="66"/>
                    <a:pt x="5" y="66"/>
                    <a:pt x="4" y="66"/>
                  </a:cubicBezTo>
                  <a:cubicBezTo>
                    <a:pt x="3" y="70"/>
                    <a:pt x="4" y="75"/>
                    <a:pt x="4" y="79"/>
                  </a:cubicBezTo>
                  <a:cubicBezTo>
                    <a:pt x="4" y="79"/>
                    <a:pt x="5" y="80"/>
                    <a:pt x="4" y="81"/>
                  </a:cubicBezTo>
                  <a:cubicBezTo>
                    <a:pt x="3" y="81"/>
                    <a:pt x="4" y="81"/>
                    <a:pt x="4" y="81"/>
                  </a:cubicBezTo>
                  <a:cubicBezTo>
                    <a:pt x="4" y="82"/>
                    <a:pt x="4" y="84"/>
                    <a:pt x="5" y="85"/>
                  </a:cubicBezTo>
                  <a:cubicBezTo>
                    <a:pt x="5" y="85"/>
                    <a:pt x="5" y="85"/>
                    <a:pt x="4" y="85"/>
                  </a:cubicBezTo>
                  <a:cubicBezTo>
                    <a:pt x="5" y="86"/>
                    <a:pt x="5" y="87"/>
                    <a:pt x="4" y="87"/>
                  </a:cubicBezTo>
                  <a:cubicBezTo>
                    <a:pt x="4" y="87"/>
                    <a:pt x="4" y="86"/>
                    <a:pt x="4" y="86"/>
                  </a:cubicBezTo>
                  <a:cubicBezTo>
                    <a:pt x="5" y="98"/>
                    <a:pt x="5" y="98"/>
                    <a:pt x="5" y="98"/>
                  </a:cubicBezTo>
                  <a:cubicBezTo>
                    <a:pt x="5" y="98"/>
                    <a:pt x="5" y="99"/>
                    <a:pt x="5" y="100"/>
                  </a:cubicBezTo>
                  <a:cubicBezTo>
                    <a:pt x="4" y="96"/>
                    <a:pt x="4" y="93"/>
                    <a:pt x="3" y="90"/>
                  </a:cubicBezTo>
                  <a:cubicBezTo>
                    <a:pt x="3" y="87"/>
                    <a:pt x="3" y="84"/>
                    <a:pt x="2" y="81"/>
                  </a:cubicBezTo>
                  <a:cubicBezTo>
                    <a:pt x="2" y="80"/>
                    <a:pt x="2" y="80"/>
                    <a:pt x="3" y="80"/>
                  </a:cubicBezTo>
                  <a:cubicBezTo>
                    <a:pt x="3" y="80"/>
                    <a:pt x="2" y="79"/>
                    <a:pt x="2" y="79"/>
                  </a:cubicBezTo>
                  <a:cubicBezTo>
                    <a:pt x="2" y="76"/>
                    <a:pt x="2" y="73"/>
                    <a:pt x="2" y="70"/>
                  </a:cubicBezTo>
                  <a:cubicBezTo>
                    <a:pt x="2" y="70"/>
                    <a:pt x="2" y="70"/>
                    <a:pt x="2" y="69"/>
                  </a:cubicBezTo>
                  <a:cubicBezTo>
                    <a:pt x="2" y="69"/>
                    <a:pt x="2" y="68"/>
                    <a:pt x="2" y="68"/>
                  </a:cubicBezTo>
                  <a:cubicBezTo>
                    <a:pt x="1" y="58"/>
                    <a:pt x="2" y="48"/>
                    <a:pt x="2" y="38"/>
                  </a:cubicBezTo>
                  <a:cubicBezTo>
                    <a:pt x="2" y="36"/>
                    <a:pt x="3" y="35"/>
                    <a:pt x="3" y="33"/>
                  </a:cubicBezTo>
                  <a:cubicBezTo>
                    <a:pt x="3" y="33"/>
                    <a:pt x="3" y="33"/>
                    <a:pt x="3" y="33"/>
                  </a:cubicBezTo>
                  <a:cubicBezTo>
                    <a:pt x="3" y="18"/>
                    <a:pt x="3" y="18"/>
                    <a:pt x="3" y="18"/>
                  </a:cubicBezTo>
                  <a:cubicBezTo>
                    <a:pt x="3" y="17"/>
                    <a:pt x="2" y="16"/>
                    <a:pt x="3" y="15"/>
                  </a:cubicBezTo>
                  <a:cubicBezTo>
                    <a:pt x="3" y="16"/>
                    <a:pt x="4" y="15"/>
                    <a:pt x="3" y="15"/>
                  </a:cubicBezTo>
                  <a:cubicBezTo>
                    <a:pt x="3" y="15"/>
                    <a:pt x="2" y="15"/>
                    <a:pt x="2" y="14"/>
                  </a:cubicBezTo>
                  <a:cubicBezTo>
                    <a:pt x="3" y="15"/>
                    <a:pt x="4" y="14"/>
                    <a:pt x="3" y="14"/>
                  </a:cubicBezTo>
                  <a:cubicBezTo>
                    <a:pt x="3" y="13"/>
                    <a:pt x="2" y="13"/>
                    <a:pt x="1" y="13"/>
                  </a:cubicBezTo>
                  <a:cubicBezTo>
                    <a:pt x="0" y="12"/>
                    <a:pt x="0" y="11"/>
                    <a:pt x="0" y="11"/>
                  </a:cubicBezTo>
                  <a:cubicBezTo>
                    <a:pt x="1" y="9"/>
                    <a:pt x="1" y="8"/>
                    <a:pt x="2" y="7"/>
                  </a:cubicBezTo>
                  <a:cubicBezTo>
                    <a:pt x="3" y="7"/>
                    <a:pt x="3" y="7"/>
                    <a:pt x="4" y="7"/>
                  </a:cubicBezTo>
                  <a:cubicBezTo>
                    <a:pt x="4" y="1"/>
                    <a:pt x="4" y="1"/>
                    <a:pt x="4" y="1"/>
                  </a:cubicBezTo>
                  <a:cubicBezTo>
                    <a:pt x="5" y="0"/>
                    <a:pt x="6" y="0"/>
                    <a:pt x="7" y="0"/>
                  </a:cubicBezTo>
                  <a:cubicBezTo>
                    <a:pt x="7" y="2"/>
                    <a:pt x="7" y="4"/>
                    <a:pt x="7" y="6"/>
                  </a:cubicBezTo>
                  <a:cubicBezTo>
                    <a:pt x="7" y="6"/>
                    <a:pt x="8" y="7"/>
                    <a:pt x="8" y="8"/>
                  </a:cubicBezTo>
                  <a:cubicBezTo>
                    <a:pt x="8" y="8"/>
                    <a:pt x="8" y="9"/>
                    <a:pt x="8" y="9"/>
                  </a:cubicBezTo>
                  <a:cubicBezTo>
                    <a:pt x="9" y="9"/>
                    <a:pt x="10" y="8"/>
                    <a:pt x="11" y="9"/>
                  </a:cubicBezTo>
                  <a:cubicBezTo>
                    <a:pt x="11" y="10"/>
                    <a:pt x="11" y="11"/>
                    <a:pt x="12" y="11"/>
                  </a:cubicBezTo>
                  <a:cubicBezTo>
                    <a:pt x="17" y="11"/>
                    <a:pt x="21" y="12"/>
                    <a:pt x="26" y="13"/>
                  </a:cubicBezTo>
                  <a:cubicBezTo>
                    <a:pt x="27" y="13"/>
                    <a:pt x="28" y="13"/>
                    <a:pt x="28" y="13"/>
                  </a:cubicBezTo>
                  <a:cubicBezTo>
                    <a:pt x="29" y="13"/>
                    <a:pt x="31" y="14"/>
                    <a:pt x="32" y="14"/>
                  </a:cubicBezTo>
                  <a:cubicBezTo>
                    <a:pt x="32" y="14"/>
                    <a:pt x="33" y="15"/>
                    <a:pt x="33" y="15"/>
                  </a:cubicBezTo>
                  <a:cubicBezTo>
                    <a:pt x="52" y="17"/>
                    <a:pt x="72" y="21"/>
                    <a:pt x="90" y="26"/>
                  </a:cubicBezTo>
                  <a:cubicBezTo>
                    <a:pt x="93" y="27"/>
                    <a:pt x="97" y="27"/>
                    <a:pt x="100" y="28"/>
                  </a:cubicBezTo>
                  <a:cubicBezTo>
                    <a:pt x="100" y="27"/>
                    <a:pt x="99" y="27"/>
                    <a:pt x="100" y="26"/>
                  </a:cubicBezTo>
                  <a:cubicBezTo>
                    <a:pt x="101" y="26"/>
                    <a:pt x="102" y="25"/>
                    <a:pt x="103" y="25"/>
                  </a:cubicBezTo>
                  <a:cubicBezTo>
                    <a:pt x="104" y="26"/>
                    <a:pt x="103" y="26"/>
                    <a:pt x="103" y="27"/>
                  </a:cubicBezTo>
                  <a:cubicBezTo>
                    <a:pt x="103" y="28"/>
                    <a:pt x="104" y="30"/>
                    <a:pt x="104" y="31"/>
                  </a:cubicBezTo>
                  <a:cubicBezTo>
                    <a:pt x="104" y="31"/>
                    <a:pt x="105" y="31"/>
                    <a:pt x="105" y="31"/>
                  </a:cubicBezTo>
                  <a:cubicBezTo>
                    <a:pt x="105" y="32"/>
                    <a:pt x="105" y="33"/>
                    <a:pt x="106" y="33"/>
                  </a:cubicBezTo>
                  <a:cubicBezTo>
                    <a:pt x="106" y="34"/>
                    <a:pt x="104" y="35"/>
                    <a:pt x="104" y="36"/>
                  </a:cubicBezTo>
                  <a:cubicBezTo>
                    <a:pt x="105" y="42"/>
                    <a:pt x="107" y="47"/>
                    <a:pt x="108" y="53"/>
                  </a:cubicBezTo>
                  <a:cubicBezTo>
                    <a:pt x="110" y="59"/>
                    <a:pt x="110" y="59"/>
                    <a:pt x="110" y="59"/>
                  </a:cubicBezTo>
                  <a:cubicBezTo>
                    <a:pt x="110" y="60"/>
                    <a:pt x="108" y="60"/>
                    <a:pt x="107" y="61"/>
                  </a:cubicBezTo>
                  <a:cubicBezTo>
                    <a:pt x="108" y="63"/>
                    <a:pt x="108" y="64"/>
                    <a:pt x="109" y="65"/>
                  </a:cubicBezTo>
                  <a:cubicBezTo>
                    <a:pt x="109" y="65"/>
                    <a:pt x="109" y="67"/>
                    <a:pt x="108" y="67"/>
                  </a:cubicBezTo>
                  <a:cubicBezTo>
                    <a:pt x="107" y="67"/>
                    <a:pt x="106" y="67"/>
                    <a:pt x="105" y="66"/>
                  </a:cubicBezTo>
                  <a:cubicBezTo>
                    <a:pt x="104" y="64"/>
                    <a:pt x="104" y="61"/>
                    <a:pt x="104" y="58"/>
                  </a:cubicBezTo>
                  <a:cubicBezTo>
                    <a:pt x="95" y="67"/>
                    <a:pt x="95" y="67"/>
                    <a:pt x="95" y="67"/>
                  </a:cubicBezTo>
                  <a:cubicBezTo>
                    <a:pt x="92" y="69"/>
                    <a:pt x="88" y="71"/>
                    <a:pt x="85" y="74"/>
                  </a:cubicBezTo>
                  <a:cubicBezTo>
                    <a:pt x="104" y="83"/>
                    <a:pt x="133" y="91"/>
                    <a:pt x="155" y="89"/>
                  </a:cubicBezTo>
                  <a:cubicBezTo>
                    <a:pt x="167" y="89"/>
                    <a:pt x="176" y="85"/>
                    <a:pt x="186" y="83"/>
                  </a:cubicBezTo>
                  <a:cubicBezTo>
                    <a:pt x="188" y="82"/>
                    <a:pt x="191" y="81"/>
                    <a:pt x="193" y="81"/>
                  </a:cubicBezTo>
                  <a:cubicBezTo>
                    <a:pt x="194" y="81"/>
                    <a:pt x="194" y="81"/>
                    <a:pt x="194" y="80"/>
                  </a:cubicBezTo>
                  <a:cubicBezTo>
                    <a:pt x="193" y="78"/>
                    <a:pt x="193" y="76"/>
                    <a:pt x="193" y="74"/>
                  </a:cubicBezTo>
                  <a:cubicBezTo>
                    <a:pt x="193" y="73"/>
                    <a:pt x="193" y="73"/>
                    <a:pt x="193" y="72"/>
                  </a:cubicBezTo>
                  <a:cubicBezTo>
                    <a:pt x="194" y="72"/>
                    <a:pt x="195" y="72"/>
                    <a:pt x="196" y="72"/>
                  </a:cubicBezTo>
                  <a:cubicBezTo>
                    <a:pt x="196" y="75"/>
                    <a:pt x="197" y="77"/>
                    <a:pt x="198" y="79"/>
                  </a:cubicBezTo>
                  <a:cubicBezTo>
                    <a:pt x="198" y="80"/>
                    <a:pt x="199" y="79"/>
                    <a:pt x="199" y="79"/>
                  </a:cubicBezTo>
                  <a:cubicBezTo>
                    <a:pt x="198" y="77"/>
                    <a:pt x="197" y="76"/>
                    <a:pt x="197" y="74"/>
                  </a:cubicBezTo>
                  <a:cubicBezTo>
                    <a:pt x="197" y="73"/>
                    <a:pt x="197" y="73"/>
                    <a:pt x="198" y="73"/>
                  </a:cubicBezTo>
                  <a:cubicBezTo>
                    <a:pt x="198" y="73"/>
                    <a:pt x="199" y="72"/>
                    <a:pt x="200" y="72"/>
                  </a:cubicBezTo>
                  <a:cubicBezTo>
                    <a:pt x="200" y="72"/>
                    <a:pt x="201" y="73"/>
                    <a:pt x="201" y="74"/>
                  </a:cubicBezTo>
                  <a:cubicBezTo>
                    <a:pt x="207" y="96"/>
                    <a:pt x="215" y="117"/>
                    <a:pt x="222" y="138"/>
                  </a:cubicBezTo>
                  <a:cubicBezTo>
                    <a:pt x="222" y="139"/>
                    <a:pt x="223" y="140"/>
                    <a:pt x="224" y="141"/>
                  </a:cubicBezTo>
                  <a:cubicBezTo>
                    <a:pt x="224" y="141"/>
                    <a:pt x="224" y="140"/>
                    <a:pt x="224" y="140"/>
                  </a:cubicBezTo>
                  <a:cubicBezTo>
                    <a:pt x="225" y="140"/>
                    <a:pt x="226" y="140"/>
                    <a:pt x="226" y="140"/>
                  </a:cubicBezTo>
                  <a:cubicBezTo>
                    <a:pt x="226" y="141"/>
                    <a:pt x="227" y="142"/>
                    <a:pt x="226" y="142"/>
                  </a:cubicBezTo>
                  <a:cubicBezTo>
                    <a:pt x="227" y="143"/>
                    <a:pt x="227" y="142"/>
                    <a:pt x="227" y="142"/>
                  </a:cubicBezTo>
                  <a:cubicBezTo>
                    <a:pt x="229" y="138"/>
                    <a:pt x="229" y="138"/>
                    <a:pt x="229" y="138"/>
                  </a:cubicBezTo>
                  <a:cubicBezTo>
                    <a:pt x="230" y="138"/>
                    <a:pt x="231" y="138"/>
                    <a:pt x="232" y="139"/>
                  </a:cubicBezTo>
                  <a:cubicBezTo>
                    <a:pt x="232" y="139"/>
                    <a:pt x="232" y="140"/>
                    <a:pt x="232" y="140"/>
                  </a:cubicBezTo>
                  <a:close/>
                </a:path>
              </a:pathLst>
            </a:custGeom>
            <a:solidFill>
              <a:schemeClr val="bg1">
                <a:lumMod val="75000"/>
              </a:schemeClr>
            </a:solidFill>
            <a:ln>
              <a:noFill/>
            </a:ln>
          </p:spPr>
          <p:txBody>
            <a:bodyPr lIns="0" tIns="0" rIns="0" bIns="0" anchor="ctr">
              <a:normAutofit fontScale="92500" lnSpcReduction="10000"/>
            </a:bodyPr>
            <a:lstStyle/>
            <a:p>
              <a:pPr>
                <a:defRPr/>
              </a:pPr>
              <a:endParaRPr lang="zh-CN" altLang="en-US" sz="2400">
                <a:solidFill>
                  <a:srgbClr val="333333"/>
                </a:solidFill>
              </a:endParaRPr>
            </a:p>
          </p:txBody>
        </p:sp>
        <p:sp>
          <p:nvSpPr>
            <p:cNvPr id="9" name="MH_Other_2"/>
            <p:cNvSpPr>
              <a:spLocks noEditPoints="1"/>
            </p:cNvSpPr>
            <p:nvPr>
              <p:custDataLst>
                <p:tags r:id="rId8"/>
              </p:custDataLst>
            </p:nvPr>
          </p:nvSpPr>
          <p:spPr bwMode="auto">
            <a:xfrm rot="6727599">
              <a:off x="5227638" y="2973388"/>
              <a:ext cx="393700" cy="314325"/>
            </a:xfrm>
            <a:custGeom>
              <a:gdLst>
                <a:gd name="T0" fmla="*/ 202 w 232"/>
                <a:gd name="T1" fmla="*/ 90 h 184"/>
                <a:gd name="T2" fmla="*/ 21 w 232"/>
                <a:gd name="T3" fmla="*/ 128 h 184"/>
                <a:gd name="T4" fmla="*/ 108 w 232"/>
                <a:gd name="T5" fmla="*/ 145 h 184"/>
                <a:gd name="T6" fmla="*/ 208 w 232"/>
                <a:gd name="T7" fmla="*/ 117 h 184"/>
                <a:gd name="T8" fmla="*/ 4 w 232"/>
                <a:gd name="T9" fmla="*/ 84 h 184"/>
                <a:gd name="T10" fmla="*/ 110 w 232"/>
                <a:gd name="T11" fmla="*/ 159 h 184"/>
                <a:gd name="T12" fmla="*/ 116 w 232"/>
                <a:gd name="T13" fmla="*/ 162 h 184"/>
                <a:gd name="T14" fmla="*/ 28 w 232"/>
                <a:gd name="T15" fmla="*/ 120 h 184"/>
                <a:gd name="T16" fmla="*/ 28 w 232"/>
                <a:gd name="T17" fmla="*/ 120 h 184"/>
                <a:gd name="T18" fmla="*/ 93 w 232"/>
                <a:gd name="T19" fmla="*/ 153 h 184"/>
                <a:gd name="T20" fmla="*/ 25 w 232"/>
                <a:gd name="T21" fmla="*/ 129 h 184"/>
                <a:gd name="T22" fmla="*/ 160 w 232"/>
                <a:gd name="T23" fmla="*/ 171 h 184"/>
                <a:gd name="T24" fmla="*/ 111 w 232"/>
                <a:gd name="T25" fmla="*/ 151 h 184"/>
                <a:gd name="T26" fmla="*/ 134 w 232"/>
                <a:gd name="T27" fmla="*/ 157 h 184"/>
                <a:gd name="T28" fmla="*/ 37 w 232"/>
                <a:gd name="T29" fmla="*/ 126 h 184"/>
                <a:gd name="T30" fmla="*/ 127 w 232"/>
                <a:gd name="T31" fmla="*/ 153 h 184"/>
                <a:gd name="T32" fmla="*/ 100 w 232"/>
                <a:gd name="T33" fmla="*/ 148 h 184"/>
                <a:gd name="T34" fmla="*/ 105 w 232"/>
                <a:gd name="T35" fmla="*/ 151 h 184"/>
                <a:gd name="T36" fmla="*/ 134 w 232"/>
                <a:gd name="T37" fmla="*/ 154 h 184"/>
                <a:gd name="T38" fmla="*/ 174 w 232"/>
                <a:gd name="T39" fmla="*/ 168 h 184"/>
                <a:gd name="T40" fmla="*/ 84 w 232"/>
                <a:gd name="T41" fmla="*/ 133 h 184"/>
                <a:gd name="T42" fmla="*/ 103 w 232"/>
                <a:gd name="T43" fmla="*/ 157 h 184"/>
                <a:gd name="T44" fmla="*/ 180 w 232"/>
                <a:gd name="T45" fmla="*/ 164 h 184"/>
                <a:gd name="T46" fmla="*/ 145 w 232"/>
                <a:gd name="T47" fmla="*/ 158 h 184"/>
                <a:gd name="T48" fmla="*/ 140 w 232"/>
                <a:gd name="T49" fmla="*/ 156 h 184"/>
                <a:gd name="T50" fmla="*/ 96 w 232"/>
                <a:gd name="T51" fmla="*/ 146 h 184"/>
                <a:gd name="T52" fmla="*/ 98 w 232"/>
                <a:gd name="T53" fmla="*/ 140 h 184"/>
                <a:gd name="T54" fmla="*/ 155 w 232"/>
                <a:gd name="T55" fmla="*/ 166 h 184"/>
                <a:gd name="T56" fmla="*/ 147 w 232"/>
                <a:gd name="T57" fmla="*/ 164 h 184"/>
                <a:gd name="T58" fmla="*/ 12 w 232"/>
                <a:gd name="T59" fmla="*/ 38 h 184"/>
                <a:gd name="T60" fmla="*/ 142 w 232"/>
                <a:gd name="T61" fmla="*/ 156 h 184"/>
                <a:gd name="T62" fmla="*/ 83 w 232"/>
                <a:gd name="T63" fmla="*/ 70 h 184"/>
                <a:gd name="T64" fmla="*/ 173 w 232"/>
                <a:gd name="T65" fmla="*/ 159 h 184"/>
                <a:gd name="T66" fmla="*/ 157 w 232"/>
                <a:gd name="T67" fmla="*/ 158 h 184"/>
                <a:gd name="T68" fmla="*/ 144 w 232"/>
                <a:gd name="T69" fmla="*/ 164 h 184"/>
                <a:gd name="T70" fmla="*/ 85 w 232"/>
                <a:gd name="T71" fmla="*/ 133 h 184"/>
                <a:gd name="T72" fmla="*/ 32 w 232"/>
                <a:gd name="T73" fmla="*/ 23 h 184"/>
                <a:gd name="T74" fmla="*/ 17 w 232"/>
                <a:gd name="T75" fmla="*/ 49 h 184"/>
                <a:gd name="T76" fmla="*/ 88 w 232"/>
                <a:gd name="T77" fmla="*/ 67 h 184"/>
                <a:gd name="T78" fmla="*/ 14 w 232"/>
                <a:gd name="T79" fmla="*/ 45 h 184"/>
                <a:gd name="T80" fmla="*/ 94 w 232"/>
                <a:gd name="T81" fmla="*/ 60 h 184"/>
                <a:gd name="T82" fmla="*/ 59 w 232"/>
                <a:gd name="T83" fmla="*/ 114 h 184"/>
                <a:gd name="T84" fmla="*/ 24 w 232"/>
                <a:gd name="T85" fmla="*/ 54 h 184"/>
                <a:gd name="T86" fmla="*/ 19 w 232"/>
                <a:gd name="T87" fmla="*/ 120 h 184"/>
                <a:gd name="T88" fmla="*/ 153 w 232"/>
                <a:gd name="T89" fmla="*/ 147 h 184"/>
                <a:gd name="T90" fmla="*/ 204 w 232"/>
                <a:gd name="T91" fmla="*/ 129 h 184"/>
                <a:gd name="T92" fmla="*/ 186 w 232"/>
                <a:gd name="T93" fmla="*/ 132 h 184"/>
                <a:gd name="T94" fmla="*/ 168 w 232"/>
                <a:gd name="T95" fmla="*/ 117 h 184"/>
                <a:gd name="T96" fmla="*/ 192 w 232"/>
                <a:gd name="T97" fmla="*/ 108 h 184"/>
                <a:gd name="T98" fmla="*/ 64 w 232"/>
                <a:gd name="T99" fmla="*/ 66 h 184"/>
                <a:gd name="T100" fmla="*/ 47 w 232"/>
                <a:gd name="T101" fmla="*/ 31 h 184"/>
                <a:gd name="T102" fmla="*/ 40 w 232"/>
                <a:gd name="T103" fmla="*/ 59 h 184"/>
                <a:gd name="T104" fmla="*/ 28 w 232"/>
                <a:gd name="T105" fmla="*/ 61 h 184"/>
                <a:gd name="T106" fmla="*/ 209 w 232"/>
                <a:gd name="T107" fmla="*/ 172 h 184"/>
                <a:gd name="T108" fmla="*/ 162 w 232"/>
                <a:gd name="T109" fmla="*/ 176 h 184"/>
                <a:gd name="T110" fmla="*/ 47 w 232"/>
                <a:gd name="T111" fmla="*/ 126 h 184"/>
                <a:gd name="T112" fmla="*/ 6 w 232"/>
                <a:gd name="T113" fmla="*/ 74 h 184"/>
                <a:gd name="T114" fmla="*/ 4 w 232"/>
                <a:gd name="T115" fmla="*/ 81 h 184"/>
                <a:gd name="T116" fmla="*/ 2 w 232"/>
                <a:gd name="T117" fmla="*/ 38 h 184"/>
                <a:gd name="T118" fmla="*/ 7 w 232"/>
                <a:gd name="T119" fmla="*/ 6 h 184"/>
                <a:gd name="T120" fmla="*/ 104 w 232"/>
                <a:gd name="T121" fmla="*/ 31 h 184"/>
                <a:gd name="T122" fmla="*/ 186 w 232"/>
                <a:gd name="T123" fmla="*/ 83 h 184"/>
                <a:gd name="T124" fmla="*/ 224 w 232"/>
                <a:gd name="T125" fmla="*/ 140 h 1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1" h="184">
                  <a:moveTo>
                    <a:pt x="191" y="61"/>
                  </a:moveTo>
                  <a:cubicBezTo>
                    <a:pt x="191" y="61"/>
                    <a:pt x="191" y="62"/>
                    <a:pt x="191" y="62"/>
                  </a:cubicBezTo>
                  <a:cubicBezTo>
                    <a:pt x="190" y="62"/>
                    <a:pt x="191" y="61"/>
                    <a:pt x="191" y="61"/>
                  </a:cubicBezTo>
                  <a:cubicBezTo>
                    <a:pt x="191" y="61"/>
                    <a:pt x="191" y="61"/>
                    <a:pt x="191" y="61"/>
                  </a:cubicBezTo>
                  <a:close/>
                  <a:moveTo>
                    <a:pt x="16" y="50"/>
                  </a:moveTo>
                  <a:cubicBezTo>
                    <a:pt x="16" y="50"/>
                    <a:pt x="16" y="50"/>
                    <a:pt x="16" y="50"/>
                  </a:cubicBezTo>
                  <a:cubicBezTo>
                    <a:pt x="16" y="50"/>
                    <a:pt x="16" y="50"/>
                    <a:pt x="16" y="49"/>
                  </a:cubicBezTo>
                  <a:cubicBezTo>
                    <a:pt x="16" y="51"/>
                    <a:pt x="16" y="51"/>
                    <a:pt x="16" y="51"/>
                  </a:cubicBezTo>
                  <a:cubicBezTo>
                    <a:pt x="15" y="51"/>
                    <a:pt x="15" y="51"/>
                    <a:pt x="15" y="51"/>
                  </a:cubicBezTo>
                  <a:cubicBezTo>
                    <a:pt x="16" y="51"/>
                    <a:pt x="16" y="51"/>
                    <a:pt x="16" y="51"/>
                  </a:cubicBezTo>
                  <a:cubicBezTo>
                    <a:pt x="16" y="50"/>
                    <a:pt x="16" y="50"/>
                    <a:pt x="16" y="50"/>
                  </a:cubicBezTo>
                  <a:close/>
                  <a:moveTo>
                    <a:pt x="201" y="88"/>
                  </a:moveTo>
                  <a:cubicBezTo>
                    <a:pt x="201" y="89"/>
                    <a:pt x="201" y="89"/>
                    <a:pt x="201" y="89"/>
                  </a:cubicBezTo>
                  <a:cubicBezTo>
                    <a:pt x="201" y="90"/>
                    <a:pt x="201" y="90"/>
                    <a:pt x="202" y="90"/>
                  </a:cubicBezTo>
                  <a:cubicBezTo>
                    <a:pt x="201" y="90"/>
                    <a:pt x="201" y="89"/>
                    <a:pt x="201" y="89"/>
                  </a:cubicBezTo>
                  <a:lnTo>
                    <a:pt x="201" y="88"/>
                  </a:lnTo>
                  <a:close/>
                  <a:moveTo>
                    <a:pt x="81" y="71"/>
                  </a:moveTo>
                  <a:cubicBezTo>
                    <a:pt x="81" y="69"/>
                    <a:pt x="81" y="69"/>
                    <a:pt x="81" y="69"/>
                  </a:cubicBezTo>
                  <a:cubicBezTo>
                    <a:pt x="80" y="69"/>
                    <a:pt x="81" y="70"/>
                    <a:pt x="81" y="70"/>
                  </a:cubicBezTo>
                  <a:cubicBezTo>
                    <a:pt x="81" y="71"/>
                    <a:pt x="81" y="71"/>
                    <a:pt x="81" y="71"/>
                  </a:cubicBezTo>
                  <a:close/>
                  <a:moveTo>
                    <a:pt x="91" y="82"/>
                  </a:moveTo>
                  <a:cubicBezTo>
                    <a:pt x="91" y="81"/>
                    <a:pt x="90" y="81"/>
                    <a:pt x="89" y="81"/>
                  </a:cubicBezTo>
                  <a:cubicBezTo>
                    <a:pt x="89" y="82"/>
                    <a:pt x="90" y="82"/>
                    <a:pt x="91" y="82"/>
                  </a:cubicBezTo>
                  <a:close/>
                  <a:moveTo>
                    <a:pt x="21" y="128"/>
                  </a:moveTo>
                  <a:cubicBezTo>
                    <a:pt x="21" y="128"/>
                    <a:pt x="21" y="129"/>
                    <a:pt x="21" y="129"/>
                  </a:cubicBezTo>
                  <a:cubicBezTo>
                    <a:pt x="21" y="130"/>
                    <a:pt x="21" y="130"/>
                    <a:pt x="21" y="130"/>
                  </a:cubicBezTo>
                  <a:cubicBezTo>
                    <a:pt x="21" y="129"/>
                    <a:pt x="21" y="129"/>
                    <a:pt x="21" y="129"/>
                  </a:cubicBezTo>
                  <a:cubicBezTo>
                    <a:pt x="21" y="129"/>
                    <a:pt x="21" y="128"/>
                    <a:pt x="21" y="128"/>
                  </a:cubicBezTo>
                  <a:close/>
                  <a:moveTo>
                    <a:pt x="143" y="168"/>
                  </a:moveTo>
                  <a:cubicBezTo>
                    <a:pt x="143" y="168"/>
                    <a:pt x="143" y="168"/>
                    <a:pt x="143" y="169"/>
                  </a:cubicBezTo>
                  <a:cubicBezTo>
                    <a:pt x="143" y="169"/>
                    <a:pt x="144" y="169"/>
                    <a:pt x="145" y="168"/>
                  </a:cubicBezTo>
                  <a:cubicBezTo>
                    <a:pt x="144" y="168"/>
                    <a:pt x="144" y="168"/>
                    <a:pt x="143" y="168"/>
                  </a:cubicBezTo>
                  <a:close/>
                  <a:moveTo>
                    <a:pt x="4" y="52"/>
                  </a:moveTo>
                  <a:cubicBezTo>
                    <a:pt x="4" y="52"/>
                    <a:pt x="4" y="52"/>
                    <a:pt x="4" y="52"/>
                  </a:cubicBezTo>
                  <a:cubicBezTo>
                    <a:pt x="4" y="53"/>
                    <a:pt x="4" y="54"/>
                    <a:pt x="4" y="54"/>
                  </a:cubicBezTo>
                  <a:lnTo>
                    <a:pt x="4" y="52"/>
                  </a:lnTo>
                  <a:close/>
                  <a:moveTo>
                    <a:pt x="185" y="153"/>
                  </a:moveTo>
                  <a:cubicBezTo>
                    <a:pt x="185" y="154"/>
                    <a:pt x="185" y="153"/>
                    <a:pt x="185" y="153"/>
                  </a:cubicBezTo>
                  <a:cubicBezTo>
                    <a:pt x="184" y="153"/>
                    <a:pt x="184" y="154"/>
                    <a:pt x="185" y="154"/>
                  </a:cubicBezTo>
                  <a:cubicBezTo>
                    <a:pt x="185" y="154"/>
                    <a:pt x="186" y="154"/>
                    <a:pt x="185" y="153"/>
                  </a:cubicBezTo>
                  <a:close/>
                  <a:moveTo>
                    <a:pt x="108" y="145"/>
                  </a:moveTo>
                  <a:cubicBezTo>
                    <a:pt x="108" y="145"/>
                    <a:pt x="108" y="145"/>
                    <a:pt x="108" y="145"/>
                  </a:cubicBezTo>
                  <a:cubicBezTo>
                    <a:pt x="108" y="146"/>
                    <a:pt x="108" y="147"/>
                    <a:pt x="108" y="147"/>
                  </a:cubicBezTo>
                  <a:cubicBezTo>
                    <a:pt x="108" y="146"/>
                    <a:pt x="109" y="146"/>
                    <a:pt x="108" y="145"/>
                  </a:cubicBezTo>
                  <a:close/>
                  <a:moveTo>
                    <a:pt x="25" y="136"/>
                  </a:moveTo>
                  <a:cubicBezTo>
                    <a:pt x="25" y="136"/>
                    <a:pt x="26" y="135"/>
                    <a:pt x="25" y="135"/>
                  </a:cubicBezTo>
                  <a:cubicBezTo>
                    <a:pt x="25" y="135"/>
                    <a:pt x="26" y="137"/>
                    <a:pt x="25" y="136"/>
                  </a:cubicBezTo>
                  <a:close/>
                  <a:moveTo>
                    <a:pt x="175" y="171"/>
                  </a:moveTo>
                  <a:cubicBezTo>
                    <a:pt x="174" y="171"/>
                    <a:pt x="173" y="171"/>
                    <a:pt x="173" y="172"/>
                  </a:cubicBezTo>
                  <a:cubicBezTo>
                    <a:pt x="174" y="172"/>
                    <a:pt x="175" y="172"/>
                    <a:pt x="176" y="172"/>
                  </a:cubicBezTo>
                  <a:cubicBezTo>
                    <a:pt x="175" y="171"/>
                    <a:pt x="175" y="171"/>
                    <a:pt x="175" y="171"/>
                  </a:cubicBezTo>
                  <a:close/>
                  <a:moveTo>
                    <a:pt x="14" y="33"/>
                  </a:moveTo>
                  <a:cubicBezTo>
                    <a:pt x="14" y="34"/>
                    <a:pt x="13" y="34"/>
                    <a:pt x="13" y="35"/>
                  </a:cubicBezTo>
                  <a:cubicBezTo>
                    <a:pt x="13" y="35"/>
                    <a:pt x="14" y="34"/>
                    <a:pt x="14" y="33"/>
                  </a:cubicBezTo>
                  <a:close/>
                  <a:moveTo>
                    <a:pt x="209" y="119"/>
                  </a:moveTo>
                  <a:cubicBezTo>
                    <a:pt x="209" y="119"/>
                    <a:pt x="208" y="118"/>
                    <a:pt x="208" y="117"/>
                  </a:cubicBezTo>
                  <a:cubicBezTo>
                    <a:pt x="208" y="118"/>
                    <a:pt x="208" y="119"/>
                    <a:pt x="209" y="119"/>
                  </a:cubicBezTo>
                  <a:close/>
                  <a:moveTo>
                    <a:pt x="5" y="87"/>
                  </a:moveTo>
                  <a:cubicBezTo>
                    <a:pt x="5" y="88"/>
                    <a:pt x="5" y="89"/>
                    <a:pt x="5" y="89"/>
                  </a:cubicBezTo>
                  <a:cubicBezTo>
                    <a:pt x="4" y="88"/>
                    <a:pt x="4" y="88"/>
                    <a:pt x="4" y="87"/>
                  </a:cubicBezTo>
                  <a:lnTo>
                    <a:pt x="5" y="87"/>
                  </a:lnTo>
                  <a:close/>
                  <a:moveTo>
                    <a:pt x="24" y="123"/>
                  </a:moveTo>
                  <a:cubicBezTo>
                    <a:pt x="24" y="121"/>
                    <a:pt x="24" y="121"/>
                    <a:pt x="24" y="121"/>
                  </a:cubicBezTo>
                  <a:cubicBezTo>
                    <a:pt x="23" y="121"/>
                    <a:pt x="24" y="122"/>
                    <a:pt x="24" y="123"/>
                  </a:cubicBezTo>
                  <a:cubicBezTo>
                    <a:pt x="24" y="123"/>
                    <a:pt x="24" y="123"/>
                    <a:pt x="24" y="123"/>
                  </a:cubicBezTo>
                  <a:close/>
                  <a:moveTo>
                    <a:pt x="21" y="128"/>
                  </a:moveTo>
                  <a:cubicBezTo>
                    <a:pt x="21" y="127"/>
                    <a:pt x="21" y="126"/>
                    <a:pt x="20" y="126"/>
                  </a:cubicBezTo>
                  <a:cubicBezTo>
                    <a:pt x="20" y="126"/>
                    <a:pt x="20" y="127"/>
                    <a:pt x="21" y="128"/>
                  </a:cubicBezTo>
                  <a:close/>
                  <a:moveTo>
                    <a:pt x="4" y="84"/>
                  </a:moveTo>
                  <a:cubicBezTo>
                    <a:pt x="4" y="83"/>
                    <a:pt x="3" y="84"/>
                    <a:pt x="4" y="84"/>
                  </a:cubicBezTo>
                  <a:cubicBezTo>
                    <a:pt x="4" y="84"/>
                    <a:pt x="3" y="86"/>
                    <a:pt x="4" y="85"/>
                  </a:cubicBezTo>
                  <a:cubicBezTo>
                    <a:pt x="4" y="85"/>
                    <a:pt x="4" y="84"/>
                    <a:pt x="4" y="84"/>
                  </a:cubicBezTo>
                  <a:close/>
                  <a:moveTo>
                    <a:pt x="103" y="139"/>
                  </a:moveTo>
                  <a:cubicBezTo>
                    <a:pt x="102" y="139"/>
                    <a:pt x="102" y="139"/>
                    <a:pt x="102" y="139"/>
                  </a:cubicBezTo>
                  <a:cubicBezTo>
                    <a:pt x="102" y="139"/>
                    <a:pt x="103" y="140"/>
                    <a:pt x="104" y="139"/>
                  </a:cubicBezTo>
                  <a:cubicBezTo>
                    <a:pt x="104" y="139"/>
                    <a:pt x="103" y="139"/>
                    <a:pt x="103" y="139"/>
                  </a:cubicBezTo>
                  <a:close/>
                  <a:moveTo>
                    <a:pt x="87" y="67"/>
                  </a:moveTo>
                  <a:cubicBezTo>
                    <a:pt x="87" y="66"/>
                    <a:pt x="86" y="66"/>
                    <a:pt x="86" y="67"/>
                  </a:cubicBezTo>
                  <a:cubicBezTo>
                    <a:pt x="86" y="67"/>
                    <a:pt x="86" y="69"/>
                    <a:pt x="87" y="68"/>
                  </a:cubicBezTo>
                  <a:cubicBezTo>
                    <a:pt x="87" y="68"/>
                    <a:pt x="87" y="67"/>
                    <a:pt x="87" y="67"/>
                  </a:cubicBezTo>
                  <a:close/>
                  <a:moveTo>
                    <a:pt x="191" y="170"/>
                  </a:moveTo>
                  <a:cubicBezTo>
                    <a:pt x="191" y="170"/>
                    <a:pt x="190" y="171"/>
                    <a:pt x="189" y="172"/>
                  </a:cubicBezTo>
                  <a:cubicBezTo>
                    <a:pt x="190" y="171"/>
                    <a:pt x="191" y="171"/>
                    <a:pt x="191" y="170"/>
                  </a:cubicBezTo>
                  <a:close/>
                  <a:moveTo>
                    <a:pt x="110" y="159"/>
                  </a:moveTo>
                  <a:cubicBezTo>
                    <a:pt x="109" y="159"/>
                    <a:pt x="111" y="160"/>
                    <a:pt x="109" y="160"/>
                  </a:cubicBezTo>
                  <a:cubicBezTo>
                    <a:pt x="110" y="161"/>
                    <a:pt x="110" y="161"/>
                    <a:pt x="110" y="161"/>
                  </a:cubicBezTo>
                  <a:cubicBezTo>
                    <a:pt x="110" y="160"/>
                    <a:pt x="111" y="160"/>
                    <a:pt x="110" y="159"/>
                  </a:cubicBezTo>
                  <a:close/>
                  <a:moveTo>
                    <a:pt x="27" y="122"/>
                  </a:moveTo>
                  <a:cubicBezTo>
                    <a:pt x="28" y="121"/>
                    <a:pt x="27" y="120"/>
                    <a:pt x="27" y="118"/>
                  </a:cubicBezTo>
                  <a:cubicBezTo>
                    <a:pt x="27" y="120"/>
                    <a:pt x="27" y="121"/>
                    <a:pt x="27" y="122"/>
                  </a:cubicBezTo>
                  <a:cubicBezTo>
                    <a:pt x="27" y="122"/>
                    <a:pt x="27" y="122"/>
                    <a:pt x="27" y="122"/>
                  </a:cubicBezTo>
                  <a:close/>
                  <a:moveTo>
                    <a:pt x="195" y="170"/>
                  </a:moveTo>
                  <a:cubicBezTo>
                    <a:pt x="194" y="170"/>
                    <a:pt x="193" y="171"/>
                    <a:pt x="193" y="172"/>
                  </a:cubicBezTo>
                  <a:cubicBezTo>
                    <a:pt x="194" y="172"/>
                    <a:pt x="195" y="171"/>
                    <a:pt x="195" y="170"/>
                  </a:cubicBezTo>
                  <a:close/>
                  <a:moveTo>
                    <a:pt x="116" y="162"/>
                  </a:moveTo>
                  <a:cubicBezTo>
                    <a:pt x="116" y="162"/>
                    <a:pt x="116" y="162"/>
                    <a:pt x="115" y="162"/>
                  </a:cubicBezTo>
                  <a:cubicBezTo>
                    <a:pt x="115" y="162"/>
                    <a:pt x="116" y="163"/>
                    <a:pt x="116" y="163"/>
                  </a:cubicBezTo>
                  <a:cubicBezTo>
                    <a:pt x="116" y="163"/>
                    <a:pt x="117" y="162"/>
                    <a:pt x="116" y="162"/>
                  </a:cubicBezTo>
                  <a:close/>
                  <a:moveTo>
                    <a:pt x="92" y="152"/>
                  </a:moveTo>
                  <a:cubicBezTo>
                    <a:pt x="91" y="151"/>
                    <a:pt x="90" y="151"/>
                    <a:pt x="89" y="150"/>
                  </a:cubicBezTo>
                  <a:cubicBezTo>
                    <a:pt x="90" y="151"/>
                    <a:pt x="91" y="152"/>
                    <a:pt x="92" y="152"/>
                  </a:cubicBezTo>
                  <a:cubicBezTo>
                    <a:pt x="92" y="152"/>
                    <a:pt x="92" y="152"/>
                    <a:pt x="92" y="152"/>
                  </a:cubicBezTo>
                  <a:close/>
                  <a:moveTo>
                    <a:pt x="98" y="155"/>
                  </a:moveTo>
                  <a:cubicBezTo>
                    <a:pt x="98" y="155"/>
                    <a:pt x="98" y="154"/>
                    <a:pt x="98" y="154"/>
                  </a:cubicBezTo>
                  <a:cubicBezTo>
                    <a:pt x="97" y="155"/>
                    <a:pt x="98" y="156"/>
                    <a:pt x="99" y="156"/>
                  </a:cubicBezTo>
                  <a:cubicBezTo>
                    <a:pt x="99" y="156"/>
                    <a:pt x="99" y="155"/>
                    <a:pt x="99" y="155"/>
                  </a:cubicBezTo>
                  <a:cubicBezTo>
                    <a:pt x="99" y="155"/>
                    <a:pt x="98" y="155"/>
                    <a:pt x="98" y="155"/>
                  </a:cubicBezTo>
                  <a:close/>
                  <a:moveTo>
                    <a:pt x="107" y="149"/>
                  </a:moveTo>
                  <a:cubicBezTo>
                    <a:pt x="106" y="149"/>
                    <a:pt x="106" y="149"/>
                    <a:pt x="106" y="149"/>
                  </a:cubicBezTo>
                  <a:cubicBezTo>
                    <a:pt x="106" y="150"/>
                    <a:pt x="106" y="153"/>
                    <a:pt x="106" y="153"/>
                  </a:cubicBezTo>
                  <a:cubicBezTo>
                    <a:pt x="106" y="152"/>
                    <a:pt x="106" y="151"/>
                    <a:pt x="107" y="149"/>
                  </a:cubicBezTo>
                  <a:close/>
                  <a:moveTo>
                    <a:pt x="28" y="120"/>
                  </a:moveTo>
                  <a:cubicBezTo>
                    <a:pt x="28" y="119"/>
                    <a:pt x="29" y="118"/>
                    <a:pt x="29" y="117"/>
                  </a:cubicBezTo>
                  <a:cubicBezTo>
                    <a:pt x="28" y="117"/>
                    <a:pt x="28" y="118"/>
                    <a:pt x="28" y="118"/>
                  </a:cubicBezTo>
                  <a:cubicBezTo>
                    <a:pt x="28" y="119"/>
                    <a:pt x="28" y="119"/>
                    <a:pt x="28" y="120"/>
                  </a:cubicBezTo>
                  <a:close/>
                  <a:moveTo>
                    <a:pt x="139" y="167"/>
                  </a:moveTo>
                  <a:cubicBezTo>
                    <a:pt x="138" y="168"/>
                    <a:pt x="137" y="167"/>
                    <a:pt x="136" y="168"/>
                  </a:cubicBezTo>
                  <a:cubicBezTo>
                    <a:pt x="137" y="168"/>
                    <a:pt x="139" y="168"/>
                    <a:pt x="139" y="168"/>
                  </a:cubicBezTo>
                  <a:cubicBezTo>
                    <a:pt x="140" y="168"/>
                    <a:pt x="140" y="167"/>
                    <a:pt x="139" y="167"/>
                  </a:cubicBezTo>
                  <a:close/>
                  <a:moveTo>
                    <a:pt x="28" y="120"/>
                  </a:moveTo>
                  <a:cubicBezTo>
                    <a:pt x="28" y="121"/>
                    <a:pt x="29" y="122"/>
                    <a:pt x="29" y="124"/>
                  </a:cubicBezTo>
                  <a:cubicBezTo>
                    <a:pt x="29" y="124"/>
                    <a:pt x="29" y="124"/>
                    <a:pt x="29" y="124"/>
                  </a:cubicBezTo>
                  <a:cubicBezTo>
                    <a:pt x="29" y="125"/>
                    <a:pt x="29" y="125"/>
                    <a:pt x="29" y="125"/>
                  </a:cubicBezTo>
                  <a:cubicBezTo>
                    <a:pt x="29" y="124"/>
                    <a:pt x="29" y="124"/>
                    <a:pt x="29" y="124"/>
                  </a:cubicBezTo>
                  <a:cubicBezTo>
                    <a:pt x="29" y="123"/>
                    <a:pt x="29" y="121"/>
                    <a:pt x="29" y="120"/>
                  </a:cubicBezTo>
                  <a:cubicBezTo>
                    <a:pt x="29" y="120"/>
                    <a:pt x="28" y="120"/>
                    <a:pt x="28" y="120"/>
                  </a:cubicBezTo>
                  <a:close/>
                  <a:moveTo>
                    <a:pt x="179" y="154"/>
                  </a:moveTo>
                  <a:cubicBezTo>
                    <a:pt x="180" y="154"/>
                    <a:pt x="182" y="154"/>
                    <a:pt x="183" y="154"/>
                  </a:cubicBezTo>
                  <a:cubicBezTo>
                    <a:pt x="182" y="154"/>
                    <a:pt x="181" y="154"/>
                    <a:pt x="181" y="153"/>
                  </a:cubicBezTo>
                  <a:cubicBezTo>
                    <a:pt x="180" y="154"/>
                    <a:pt x="180" y="154"/>
                    <a:pt x="179" y="154"/>
                  </a:cubicBezTo>
                  <a:close/>
                  <a:moveTo>
                    <a:pt x="114" y="148"/>
                  </a:moveTo>
                  <a:cubicBezTo>
                    <a:pt x="114" y="149"/>
                    <a:pt x="114" y="150"/>
                    <a:pt x="114" y="151"/>
                  </a:cubicBezTo>
                  <a:cubicBezTo>
                    <a:pt x="114" y="150"/>
                    <a:pt x="114" y="149"/>
                    <a:pt x="115" y="149"/>
                  </a:cubicBezTo>
                  <a:cubicBezTo>
                    <a:pt x="115" y="148"/>
                    <a:pt x="115" y="148"/>
                    <a:pt x="114" y="148"/>
                  </a:cubicBezTo>
                  <a:close/>
                  <a:moveTo>
                    <a:pt x="156" y="154"/>
                  </a:moveTo>
                  <a:cubicBezTo>
                    <a:pt x="156" y="154"/>
                    <a:pt x="156" y="153"/>
                    <a:pt x="156" y="153"/>
                  </a:cubicBezTo>
                  <a:cubicBezTo>
                    <a:pt x="155" y="153"/>
                    <a:pt x="153" y="153"/>
                    <a:pt x="152" y="153"/>
                  </a:cubicBezTo>
                  <a:lnTo>
                    <a:pt x="156" y="154"/>
                  </a:lnTo>
                  <a:close/>
                  <a:moveTo>
                    <a:pt x="96" y="154"/>
                  </a:moveTo>
                  <a:cubicBezTo>
                    <a:pt x="95" y="153"/>
                    <a:pt x="94" y="153"/>
                    <a:pt x="93" y="153"/>
                  </a:cubicBezTo>
                  <a:cubicBezTo>
                    <a:pt x="94" y="154"/>
                    <a:pt x="95" y="154"/>
                    <a:pt x="96" y="155"/>
                  </a:cubicBezTo>
                  <a:cubicBezTo>
                    <a:pt x="96" y="155"/>
                    <a:pt x="96" y="154"/>
                    <a:pt x="96" y="154"/>
                  </a:cubicBezTo>
                  <a:close/>
                  <a:moveTo>
                    <a:pt x="171" y="171"/>
                  </a:moveTo>
                  <a:cubicBezTo>
                    <a:pt x="170" y="172"/>
                    <a:pt x="169" y="171"/>
                    <a:pt x="168" y="171"/>
                  </a:cubicBezTo>
                  <a:cubicBezTo>
                    <a:pt x="168" y="171"/>
                    <a:pt x="168" y="172"/>
                    <a:pt x="168" y="172"/>
                  </a:cubicBezTo>
                  <a:cubicBezTo>
                    <a:pt x="169" y="172"/>
                    <a:pt x="170" y="172"/>
                    <a:pt x="170" y="172"/>
                  </a:cubicBezTo>
                  <a:cubicBezTo>
                    <a:pt x="171" y="172"/>
                    <a:pt x="172" y="172"/>
                    <a:pt x="171" y="171"/>
                  </a:cubicBezTo>
                  <a:close/>
                  <a:moveTo>
                    <a:pt x="24" y="123"/>
                  </a:moveTo>
                  <a:cubicBezTo>
                    <a:pt x="24" y="123"/>
                    <a:pt x="24" y="124"/>
                    <a:pt x="24" y="125"/>
                  </a:cubicBezTo>
                  <a:cubicBezTo>
                    <a:pt x="24" y="125"/>
                    <a:pt x="25" y="125"/>
                    <a:pt x="25" y="125"/>
                  </a:cubicBezTo>
                  <a:cubicBezTo>
                    <a:pt x="25" y="125"/>
                    <a:pt x="25" y="126"/>
                    <a:pt x="25" y="126"/>
                  </a:cubicBezTo>
                  <a:cubicBezTo>
                    <a:pt x="25" y="127"/>
                    <a:pt x="25" y="127"/>
                    <a:pt x="25" y="127"/>
                  </a:cubicBezTo>
                  <a:cubicBezTo>
                    <a:pt x="25" y="128"/>
                    <a:pt x="25" y="128"/>
                    <a:pt x="25" y="128"/>
                  </a:cubicBezTo>
                  <a:cubicBezTo>
                    <a:pt x="25" y="129"/>
                    <a:pt x="25" y="129"/>
                    <a:pt x="25" y="129"/>
                  </a:cubicBezTo>
                  <a:cubicBezTo>
                    <a:pt x="25" y="130"/>
                    <a:pt x="25" y="130"/>
                    <a:pt x="25" y="130"/>
                  </a:cubicBezTo>
                  <a:cubicBezTo>
                    <a:pt x="25" y="129"/>
                    <a:pt x="25" y="129"/>
                    <a:pt x="25" y="129"/>
                  </a:cubicBezTo>
                  <a:cubicBezTo>
                    <a:pt x="25" y="128"/>
                    <a:pt x="25" y="128"/>
                    <a:pt x="25" y="128"/>
                  </a:cubicBezTo>
                  <a:cubicBezTo>
                    <a:pt x="25" y="127"/>
                    <a:pt x="25" y="127"/>
                    <a:pt x="25" y="127"/>
                  </a:cubicBezTo>
                  <a:cubicBezTo>
                    <a:pt x="25" y="126"/>
                    <a:pt x="25" y="126"/>
                    <a:pt x="25" y="126"/>
                  </a:cubicBezTo>
                  <a:cubicBezTo>
                    <a:pt x="25" y="126"/>
                    <a:pt x="25" y="125"/>
                    <a:pt x="25" y="125"/>
                  </a:cubicBezTo>
                  <a:cubicBezTo>
                    <a:pt x="25" y="124"/>
                    <a:pt x="25" y="124"/>
                    <a:pt x="25" y="123"/>
                  </a:cubicBezTo>
                  <a:cubicBezTo>
                    <a:pt x="24" y="123"/>
                    <a:pt x="24" y="123"/>
                    <a:pt x="24" y="123"/>
                  </a:cubicBezTo>
                  <a:close/>
                  <a:moveTo>
                    <a:pt x="114" y="161"/>
                  </a:moveTo>
                  <a:cubicBezTo>
                    <a:pt x="113" y="161"/>
                    <a:pt x="112" y="160"/>
                    <a:pt x="112" y="160"/>
                  </a:cubicBezTo>
                  <a:cubicBezTo>
                    <a:pt x="111" y="161"/>
                    <a:pt x="112" y="161"/>
                    <a:pt x="113" y="162"/>
                  </a:cubicBezTo>
                  <a:cubicBezTo>
                    <a:pt x="113" y="162"/>
                    <a:pt x="114" y="161"/>
                    <a:pt x="114" y="161"/>
                  </a:cubicBezTo>
                  <a:close/>
                  <a:moveTo>
                    <a:pt x="162" y="171"/>
                  </a:moveTo>
                  <a:cubicBezTo>
                    <a:pt x="161" y="171"/>
                    <a:pt x="161" y="170"/>
                    <a:pt x="160" y="171"/>
                  </a:cubicBezTo>
                  <a:cubicBezTo>
                    <a:pt x="161" y="171"/>
                    <a:pt x="162" y="171"/>
                    <a:pt x="163" y="171"/>
                  </a:cubicBezTo>
                  <a:cubicBezTo>
                    <a:pt x="163" y="171"/>
                    <a:pt x="164" y="171"/>
                    <a:pt x="164" y="171"/>
                  </a:cubicBezTo>
                  <a:cubicBezTo>
                    <a:pt x="163" y="171"/>
                    <a:pt x="163" y="171"/>
                    <a:pt x="162" y="171"/>
                  </a:cubicBezTo>
                  <a:close/>
                  <a:moveTo>
                    <a:pt x="96" y="84"/>
                  </a:moveTo>
                  <a:cubicBezTo>
                    <a:pt x="95" y="83"/>
                    <a:pt x="93" y="82"/>
                    <a:pt x="91" y="82"/>
                  </a:cubicBezTo>
                  <a:cubicBezTo>
                    <a:pt x="93" y="82"/>
                    <a:pt x="94" y="83"/>
                    <a:pt x="96" y="84"/>
                  </a:cubicBezTo>
                  <a:close/>
                  <a:moveTo>
                    <a:pt x="123" y="154"/>
                  </a:moveTo>
                  <a:cubicBezTo>
                    <a:pt x="124" y="153"/>
                    <a:pt x="124" y="152"/>
                    <a:pt x="125" y="152"/>
                  </a:cubicBezTo>
                  <a:cubicBezTo>
                    <a:pt x="124" y="151"/>
                    <a:pt x="124" y="151"/>
                    <a:pt x="124" y="152"/>
                  </a:cubicBezTo>
                  <a:cubicBezTo>
                    <a:pt x="123" y="153"/>
                    <a:pt x="123" y="154"/>
                    <a:pt x="123" y="155"/>
                  </a:cubicBezTo>
                  <a:cubicBezTo>
                    <a:pt x="123" y="155"/>
                    <a:pt x="123" y="154"/>
                    <a:pt x="123" y="154"/>
                  </a:cubicBezTo>
                  <a:close/>
                  <a:moveTo>
                    <a:pt x="112" y="147"/>
                  </a:moveTo>
                  <a:cubicBezTo>
                    <a:pt x="112" y="147"/>
                    <a:pt x="111" y="147"/>
                    <a:pt x="111" y="147"/>
                  </a:cubicBezTo>
                  <a:cubicBezTo>
                    <a:pt x="111" y="148"/>
                    <a:pt x="111" y="150"/>
                    <a:pt x="111" y="151"/>
                  </a:cubicBezTo>
                  <a:cubicBezTo>
                    <a:pt x="111" y="149"/>
                    <a:pt x="112" y="148"/>
                    <a:pt x="112" y="147"/>
                  </a:cubicBezTo>
                  <a:close/>
                  <a:moveTo>
                    <a:pt x="201" y="88"/>
                  </a:moveTo>
                  <a:cubicBezTo>
                    <a:pt x="201" y="87"/>
                    <a:pt x="200" y="85"/>
                    <a:pt x="200" y="83"/>
                  </a:cubicBezTo>
                  <a:cubicBezTo>
                    <a:pt x="200" y="84"/>
                    <a:pt x="199" y="84"/>
                    <a:pt x="199" y="84"/>
                  </a:cubicBezTo>
                  <a:cubicBezTo>
                    <a:pt x="200" y="86"/>
                    <a:pt x="200" y="87"/>
                    <a:pt x="201" y="88"/>
                  </a:cubicBezTo>
                  <a:close/>
                  <a:moveTo>
                    <a:pt x="207" y="158"/>
                  </a:moveTo>
                  <a:cubicBezTo>
                    <a:pt x="206" y="159"/>
                    <a:pt x="204" y="160"/>
                    <a:pt x="203" y="162"/>
                  </a:cubicBezTo>
                  <a:cubicBezTo>
                    <a:pt x="203" y="162"/>
                    <a:pt x="203" y="162"/>
                    <a:pt x="203" y="162"/>
                  </a:cubicBezTo>
                  <a:cubicBezTo>
                    <a:pt x="204" y="161"/>
                    <a:pt x="206" y="160"/>
                    <a:pt x="207" y="158"/>
                  </a:cubicBezTo>
                  <a:cubicBezTo>
                    <a:pt x="207" y="158"/>
                    <a:pt x="207" y="158"/>
                    <a:pt x="207" y="158"/>
                  </a:cubicBezTo>
                  <a:close/>
                  <a:moveTo>
                    <a:pt x="134" y="157"/>
                  </a:moveTo>
                  <a:cubicBezTo>
                    <a:pt x="133" y="159"/>
                    <a:pt x="132" y="160"/>
                    <a:pt x="131" y="162"/>
                  </a:cubicBezTo>
                  <a:cubicBezTo>
                    <a:pt x="131" y="162"/>
                    <a:pt x="131" y="162"/>
                    <a:pt x="132" y="162"/>
                  </a:cubicBezTo>
                  <a:lnTo>
                    <a:pt x="134" y="157"/>
                  </a:lnTo>
                  <a:close/>
                  <a:moveTo>
                    <a:pt x="112" y="151"/>
                  </a:moveTo>
                  <a:cubicBezTo>
                    <a:pt x="112" y="152"/>
                    <a:pt x="111" y="154"/>
                    <a:pt x="111" y="155"/>
                  </a:cubicBezTo>
                  <a:cubicBezTo>
                    <a:pt x="112" y="155"/>
                    <a:pt x="112" y="155"/>
                    <a:pt x="112" y="155"/>
                  </a:cubicBezTo>
                  <a:cubicBezTo>
                    <a:pt x="112" y="154"/>
                    <a:pt x="112" y="153"/>
                    <a:pt x="112" y="152"/>
                  </a:cubicBezTo>
                  <a:cubicBezTo>
                    <a:pt x="112" y="151"/>
                    <a:pt x="113" y="151"/>
                    <a:pt x="112" y="151"/>
                  </a:cubicBezTo>
                  <a:close/>
                  <a:moveTo>
                    <a:pt x="164" y="153"/>
                  </a:moveTo>
                  <a:cubicBezTo>
                    <a:pt x="164" y="153"/>
                    <a:pt x="164" y="154"/>
                    <a:pt x="164" y="154"/>
                  </a:cubicBezTo>
                  <a:cubicBezTo>
                    <a:pt x="157" y="153"/>
                    <a:pt x="157" y="153"/>
                    <a:pt x="157" y="153"/>
                  </a:cubicBezTo>
                  <a:cubicBezTo>
                    <a:pt x="159" y="154"/>
                    <a:pt x="161" y="154"/>
                    <a:pt x="162" y="154"/>
                  </a:cubicBezTo>
                  <a:cubicBezTo>
                    <a:pt x="163" y="154"/>
                    <a:pt x="164" y="154"/>
                    <a:pt x="164" y="153"/>
                  </a:cubicBezTo>
                  <a:close/>
                  <a:moveTo>
                    <a:pt x="37" y="126"/>
                  </a:moveTo>
                  <a:cubicBezTo>
                    <a:pt x="37" y="124"/>
                    <a:pt x="37" y="122"/>
                    <a:pt x="36" y="120"/>
                  </a:cubicBezTo>
                  <a:cubicBezTo>
                    <a:pt x="37" y="120"/>
                    <a:pt x="36" y="119"/>
                    <a:pt x="36" y="120"/>
                  </a:cubicBezTo>
                  <a:cubicBezTo>
                    <a:pt x="37" y="126"/>
                    <a:pt x="37" y="126"/>
                    <a:pt x="37" y="126"/>
                  </a:cubicBezTo>
                  <a:cubicBezTo>
                    <a:pt x="37" y="126"/>
                    <a:pt x="38" y="127"/>
                    <a:pt x="37" y="126"/>
                  </a:cubicBezTo>
                  <a:close/>
                  <a:moveTo>
                    <a:pt x="35" y="127"/>
                  </a:moveTo>
                  <a:cubicBezTo>
                    <a:pt x="33" y="120"/>
                    <a:pt x="33" y="120"/>
                    <a:pt x="33" y="120"/>
                  </a:cubicBezTo>
                  <a:cubicBezTo>
                    <a:pt x="33" y="123"/>
                    <a:pt x="34" y="126"/>
                    <a:pt x="34" y="129"/>
                  </a:cubicBezTo>
                  <a:cubicBezTo>
                    <a:pt x="34" y="128"/>
                    <a:pt x="35" y="128"/>
                    <a:pt x="35" y="127"/>
                  </a:cubicBezTo>
                  <a:close/>
                  <a:moveTo>
                    <a:pt x="15" y="21"/>
                  </a:moveTo>
                  <a:cubicBezTo>
                    <a:pt x="13" y="21"/>
                    <a:pt x="12" y="23"/>
                    <a:pt x="11" y="25"/>
                  </a:cubicBezTo>
                  <a:cubicBezTo>
                    <a:pt x="13" y="24"/>
                    <a:pt x="14" y="22"/>
                    <a:pt x="15" y="21"/>
                  </a:cubicBezTo>
                  <a:close/>
                  <a:moveTo>
                    <a:pt x="74" y="67"/>
                  </a:moveTo>
                  <a:cubicBezTo>
                    <a:pt x="74" y="67"/>
                    <a:pt x="73" y="64"/>
                    <a:pt x="73" y="63"/>
                  </a:cubicBezTo>
                  <a:cubicBezTo>
                    <a:pt x="73" y="64"/>
                    <a:pt x="72" y="64"/>
                    <a:pt x="72" y="65"/>
                  </a:cubicBezTo>
                  <a:cubicBezTo>
                    <a:pt x="73" y="66"/>
                    <a:pt x="73" y="67"/>
                    <a:pt x="74" y="68"/>
                  </a:cubicBezTo>
                  <a:cubicBezTo>
                    <a:pt x="74" y="68"/>
                    <a:pt x="74" y="68"/>
                    <a:pt x="74" y="67"/>
                  </a:cubicBezTo>
                  <a:close/>
                  <a:moveTo>
                    <a:pt x="127" y="153"/>
                  </a:moveTo>
                  <a:cubicBezTo>
                    <a:pt x="126" y="154"/>
                    <a:pt x="126" y="156"/>
                    <a:pt x="126" y="157"/>
                  </a:cubicBezTo>
                  <a:cubicBezTo>
                    <a:pt x="127" y="156"/>
                    <a:pt x="128" y="154"/>
                    <a:pt x="128" y="153"/>
                  </a:cubicBezTo>
                  <a:lnTo>
                    <a:pt x="127" y="153"/>
                  </a:lnTo>
                  <a:close/>
                  <a:moveTo>
                    <a:pt x="125" y="154"/>
                  </a:moveTo>
                  <a:cubicBezTo>
                    <a:pt x="124" y="155"/>
                    <a:pt x="123" y="157"/>
                    <a:pt x="122" y="159"/>
                  </a:cubicBezTo>
                  <a:cubicBezTo>
                    <a:pt x="122" y="159"/>
                    <a:pt x="123" y="160"/>
                    <a:pt x="123" y="159"/>
                  </a:cubicBezTo>
                  <a:lnTo>
                    <a:pt x="125" y="154"/>
                  </a:lnTo>
                  <a:close/>
                  <a:moveTo>
                    <a:pt x="30" y="123"/>
                  </a:moveTo>
                  <a:cubicBezTo>
                    <a:pt x="30" y="124"/>
                    <a:pt x="30" y="124"/>
                    <a:pt x="30" y="124"/>
                  </a:cubicBezTo>
                  <a:cubicBezTo>
                    <a:pt x="31" y="131"/>
                    <a:pt x="31" y="131"/>
                    <a:pt x="31" y="131"/>
                  </a:cubicBezTo>
                  <a:cubicBezTo>
                    <a:pt x="31" y="131"/>
                    <a:pt x="32" y="131"/>
                    <a:pt x="32" y="130"/>
                  </a:cubicBezTo>
                  <a:cubicBezTo>
                    <a:pt x="30" y="124"/>
                    <a:pt x="30" y="124"/>
                    <a:pt x="30" y="124"/>
                  </a:cubicBezTo>
                  <a:lnTo>
                    <a:pt x="30" y="123"/>
                  </a:lnTo>
                  <a:close/>
                  <a:moveTo>
                    <a:pt x="100" y="148"/>
                  </a:moveTo>
                  <a:cubicBezTo>
                    <a:pt x="99" y="147"/>
                    <a:pt x="100" y="146"/>
                    <a:pt x="99" y="145"/>
                  </a:cubicBezTo>
                  <a:cubicBezTo>
                    <a:pt x="98" y="150"/>
                    <a:pt x="98" y="150"/>
                    <a:pt x="98" y="150"/>
                  </a:cubicBezTo>
                  <a:cubicBezTo>
                    <a:pt x="100" y="151"/>
                    <a:pt x="100" y="151"/>
                    <a:pt x="100" y="151"/>
                  </a:cubicBezTo>
                  <a:cubicBezTo>
                    <a:pt x="100" y="150"/>
                    <a:pt x="100" y="149"/>
                    <a:pt x="100" y="148"/>
                  </a:cubicBezTo>
                  <a:close/>
                  <a:moveTo>
                    <a:pt x="134" y="160"/>
                  </a:moveTo>
                  <a:cubicBezTo>
                    <a:pt x="135" y="158"/>
                    <a:pt x="137" y="157"/>
                    <a:pt x="138" y="155"/>
                  </a:cubicBezTo>
                  <a:cubicBezTo>
                    <a:pt x="137" y="155"/>
                    <a:pt x="136" y="154"/>
                    <a:pt x="136" y="155"/>
                  </a:cubicBezTo>
                  <a:cubicBezTo>
                    <a:pt x="136" y="157"/>
                    <a:pt x="135" y="158"/>
                    <a:pt x="134" y="160"/>
                  </a:cubicBezTo>
                  <a:close/>
                  <a:moveTo>
                    <a:pt x="27" y="122"/>
                  </a:moveTo>
                  <a:cubicBezTo>
                    <a:pt x="29" y="133"/>
                    <a:pt x="29" y="133"/>
                    <a:pt x="29" y="133"/>
                  </a:cubicBezTo>
                  <a:cubicBezTo>
                    <a:pt x="29" y="133"/>
                    <a:pt x="30" y="133"/>
                    <a:pt x="29" y="132"/>
                  </a:cubicBezTo>
                  <a:lnTo>
                    <a:pt x="27" y="122"/>
                  </a:lnTo>
                  <a:close/>
                  <a:moveTo>
                    <a:pt x="104" y="151"/>
                  </a:moveTo>
                  <a:cubicBezTo>
                    <a:pt x="105" y="151"/>
                    <a:pt x="105" y="151"/>
                    <a:pt x="105" y="151"/>
                  </a:cubicBezTo>
                  <a:cubicBezTo>
                    <a:pt x="105" y="149"/>
                    <a:pt x="106" y="146"/>
                    <a:pt x="106" y="144"/>
                  </a:cubicBezTo>
                  <a:cubicBezTo>
                    <a:pt x="105" y="144"/>
                    <a:pt x="105" y="144"/>
                    <a:pt x="105" y="144"/>
                  </a:cubicBezTo>
                  <a:cubicBezTo>
                    <a:pt x="105" y="146"/>
                    <a:pt x="105" y="148"/>
                    <a:pt x="104" y="151"/>
                  </a:cubicBezTo>
                  <a:close/>
                  <a:moveTo>
                    <a:pt x="179" y="154"/>
                  </a:moveTo>
                  <a:cubicBezTo>
                    <a:pt x="175" y="154"/>
                    <a:pt x="171" y="154"/>
                    <a:pt x="166" y="154"/>
                  </a:cubicBezTo>
                  <a:cubicBezTo>
                    <a:pt x="166" y="155"/>
                    <a:pt x="167" y="154"/>
                    <a:pt x="167" y="154"/>
                  </a:cubicBezTo>
                  <a:cubicBezTo>
                    <a:pt x="172" y="154"/>
                    <a:pt x="175" y="154"/>
                    <a:pt x="179" y="154"/>
                  </a:cubicBezTo>
                  <a:close/>
                  <a:moveTo>
                    <a:pt x="77" y="69"/>
                  </a:moveTo>
                  <a:cubicBezTo>
                    <a:pt x="76" y="62"/>
                    <a:pt x="76" y="62"/>
                    <a:pt x="76" y="62"/>
                  </a:cubicBezTo>
                  <a:cubicBezTo>
                    <a:pt x="76" y="62"/>
                    <a:pt x="75" y="62"/>
                    <a:pt x="75" y="62"/>
                  </a:cubicBezTo>
                  <a:cubicBezTo>
                    <a:pt x="76" y="65"/>
                    <a:pt x="76" y="68"/>
                    <a:pt x="77" y="71"/>
                  </a:cubicBezTo>
                  <a:cubicBezTo>
                    <a:pt x="77" y="70"/>
                    <a:pt x="77" y="69"/>
                    <a:pt x="77" y="69"/>
                  </a:cubicBezTo>
                  <a:close/>
                  <a:moveTo>
                    <a:pt x="130" y="160"/>
                  </a:moveTo>
                  <a:cubicBezTo>
                    <a:pt x="132" y="158"/>
                    <a:pt x="133" y="156"/>
                    <a:pt x="134" y="154"/>
                  </a:cubicBezTo>
                  <a:cubicBezTo>
                    <a:pt x="133" y="155"/>
                    <a:pt x="133" y="154"/>
                    <a:pt x="132" y="154"/>
                  </a:cubicBezTo>
                  <a:lnTo>
                    <a:pt x="130" y="160"/>
                  </a:lnTo>
                  <a:close/>
                  <a:moveTo>
                    <a:pt x="188" y="169"/>
                  </a:moveTo>
                  <a:cubicBezTo>
                    <a:pt x="187" y="170"/>
                    <a:pt x="186" y="171"/>
                    <a:pt x="184" y="171"/>
                  </a:cubicBezTo>
                  <a:cubicBezTo>
                    <a:pt x="184" y="171"/>
                    <a:pt x="183" y="171"/>
                    <a:pt x="183" y="172"/>
                  </a:cubicBezTo>
                  <a:cubicBezTo>
                    <a:pt x="188" y="172"/>
                    <a:pt x="188" y="172"/>
                    <a:pt x="188" y="172"/>
                  </a:cubicBezTo>
                  <a:cubicBezTo>
                    <a:pt x="187" y="171"/>
                    <a:pt x="189" y="170"/>
                    <a:pt x="188" y="169"/>
                  </a:cubicBezTo>
                  <a:close/>
                  <a:moveTo>
                    <a:pt x="125" y="165"/>
                  </a:moveTo>
                  <a:cubicBezTo>
                    <a:pt x="118" y="162"/>
                    <a:pt x="118" y="162"/>
                    <a:pt x="118" y="162"/>
                  </a:cubicBezTo>
                  <a:cubicBezTo>
                    <a:pt x="118" y="162"/>
                    <a:pt x="118" y="163"/>
                    <a:pt x="117" y="163"/>
                  </a:cubicBezTo>
                  <a:cubicBezTo>
                    <a:pt x="120" y="164"/>
                    <a:pt x="122" y="164"/>
                    <a:pt x="125" y="165"/>
                  </a:cubicBezTo>
                  <a:close/>
                  <a:moveTo>
                    <a:pt x="179" y="163"/>
                  </a:moveTo>
                  <a:cubicBezTo>
                    <a:pt x="177" y="164"/>
                    <a:pt x="175" y="166"/>
                    <a:pt x="173" y="168"/>
                  </a:cubicBezTo>
                  <a:cubicBezTo>
                    <a:pt x="173" y="168"/>
                    <a:pt x="174" y="168"/>
                    <a:pt x="174" y="168"/>
                  </a:cubicBezTo>
                  <a:cubicBezTo>
                    <a:pt x="176" y="167"/>
                    <a:pt x="177" y="165"/>
                    <a:pt x="179" y="163"/>
                  </a:cubicBezTo>
                  <a:cubicBezTo>
                    <a:pt x="179" y="163"/>
                    <a:pt x="179" y="163"/>
                    <a:pt x="179" y="163"/>
                  </a:cubicBezTo>
                  <a:close/>
                  <a:moveTo>
                    <a:pt x="122" y="151"/>
                  </a:moveTo>
                  <a:cubicBezTo>
                    <a:pt x="122" y="151"/>
                    <a:pt x="122" y="151"/>
                    <a:pt x="122" y="151"/>
                  </a:cubicBezTo>
                  <a:cubicBezTo>
                    <a:pt x="121" y="153"/>
                    <a:pt x="120" y="156"/>
                    <a:pt x="119" y="158"/>
                  </a:cubicBezTo>
                  <a:cubicBezTo>
                    <a:pt x="120" y="158"/>
                    <a:pt x="120" y="159"/>
                    <a:pt x="121" y="158"/>
                  </a:cubicBezTo>
                  <a:cubicBezTo>
                    <a:pt x="123" y="152"/>
                    <a:pt x="123" y="152"/>
                    <a:pt x="123" y="152"/>
                  </a:cubicBezTo>
                  <a:cubicBezTo>
                    <a:pt x="123" y="152"/>
                    <a:pt x="122" y="151"/>
                    <a:pt x="122" y="151"/>
                  </a:cubicBezTo>
                  <a:close/>
                  <a:moveTo>
                    <a:pt x="84" y="133"/>
                  </a:moveTo>
                  <a:cubicBezTo>
                    <a:pt x="84" y="133"/>
                    <a:pt x="84" y="132"/>
                    <a:pt x="84" y="132"/>
                  </a:cubicBezTo>
                  <a:cubicBezTo>
                    <a:pt x="83" y="132"/>
                    <a:pt x="82" y="131"/>
                    <a:pt x="82" y="131"/>
                  </a:cubicBezTo>
                  <a:cubicBezTo>
                    <a:pt x="81" y="131"/>
                    <a:pt x="81" y="131"/>
                    <a:pt x="81" y="132"/>
                  </a:cubicBezTo>
                  <a:cubicBezTo>
                    <a:pt x="82" y="133"/>
                    <a:pt x="82" y="136"/>
                    <a:pt x="83" y="138"/>
                  </a:cubicBezTo>
                  <a:lnTo>
                    <a:pt x="84" y="133"/>
                  </a:lnTo>
                  <a:close/>
                  <a:moveTo>
                    <a:pt x="94" y="138"/>
                  </a:moveTo>
                  <a:cubicBezTo>
                    <a:pt x="94" y="138"/>
                    <a:pt x="94" y="138"/>
                    <a:pt x="93" y="138"/>
                  </a:cubicBezTo>
                  <a:cubicBezTo>
                    <a:pt x="93" y="140"/>
                    <a:pt x="93" y="143"/>
                    <a:pt x="94" y="146"/>
                  </a:cubicBezTo>
                  <a:cubicBezTo>
                    <a:pt x="94" y="143"/>
                    <a:pt x="95" y="141"/>
                    <a:pt x="95" y="139"/>
                  </a:cubicBezTo>
                  <a:cubicBezTo>
                    <a:pt x="95" y="139"/>
                    <a:pt x="94" y="139"/>
                    <a:pt x="94" y="138"/>
                  </a:cubicBezTo>
                  <a:close/>
                  <a:moveTo>
                    <a:pt x="119" y="150"/>
                  </a:moveTo>
                  <a:cubicBezTo>
                    <a:pt x="119" y="150"/>
                    <a:pt x="118" y="150"/>
                    <a:pt x="118" y="149"/>
                  </a:cubicBezTo>
                  <a:cubicBezTo>
                    <a:pt x="118" y="152"/>
                    <a:pt x="117" y="155"/>
                    <a:pt x="116" y="157"/>
                  </a:cubicBezTo>
                  <a:cubicBezTo>
                    <a:pt x="117" y="155"/>
                    <a:pt x="118" y="152"/>
                    <a:pt x="119" y="150"/>
                  </a:cubicBezTo>
                  <a:close/>
                  <a:moveTo>
                    <a:pt x="108" y="159"/>
                  </a:moveTo>
                  <a:cubicBezTo>
                    <a:pt x="107" y="158"/>
                    <a:pt x="107" y="158"/>
                    <a:pt x="106" y="158"/>
                  </a:cubicBezTo>
                  <a:cubicBezTo>
                    <a:pt x="106" y="158"/>
                    <a:pt x="105" y="158"/>
                    <a:pt x="105" y="157"/>
                  </a:cubicBezTo>
                  <a:cubicBezTo>
                    <a:pt x="104" y="157"/>
                    <a:pt x="104" y="157"/>
                    <a:pt x="103" y="158"/>
                  </a:cubicBezTo>
                  <a:cubicBezTo>
                    <a:pt x="103" y="158"/>
                    <a:pt x="103" y="157"/>
                    <a:pt x="103" y="157"/>
                  </a:cubicBezTo>
                  <a:cubicBezTo>
                    <a:pt x="103" y="156"/>
                    <a:pt x="102" y="156"/>
                    <a:pt x="101" y="156"/>
                  </a:cubicBezTo>
                  <a:cubicBezTo>
                    <a:pt x="100" y="155"/>
                    <a:pt x="100" y="156"/>
                    <a:pt x="100" y="156"/>
                  </a:cubicBezTo>
                  <a:cubicBezTo>
                    <a:pt x="103" y="158"/>
                    <a:pt x="105" y="159"/>
                    <a:pt x="108" y="160"/>
                  </a:cubicBezTo>
                  <a:cubicBezTo>
                    <a:pt x="108" y="159"/>
                    <a:pt x="108" y="159"/>
                    <a:pt x="108" y="159"/>
                  </a:cubicBezTo>
                  <a:close/>
                  <a:moveTo>
                    <a:pt x="17" y="21"/>
                  </a:moveTo>
                  <a:cubicBezTo>
                    <a:pt x="17" y="21"/>
                    <a:pt x="17" y="21"/>
                    <a:pt x="17" y="21"/>
                  </a:cubicBezTo>
                  <a:cubicBezTo>
                    <a:pt x="15" y="23"/>
                    <a:pt x="13" y="25"/>
                    <a:pt x="12" y="27"/>
                  </a:cubicBezTo>
                  <a:cubicBezTo>
                    <a:pt x="12" y="27"/>
                    <a:pt x="12" y="28"/>
                    <a:pt x="12" y="28"/>
                  </a:cubicBezTo>
                  <a:cubicBezTo>
                    <a:pt x="14" y="26"/>
                    <a:pt x="16" y="24"/>
                    <a:pt x="17" y="22"/>
                  </a:cubicBezTo>
                  <a:cubicBezTo>
                    <a:pt x="18" y="22"/>
                    <a:pt x="18" y="21"/>
                    <a:pt x="17" y="21"/>
                  </a:cubicBezTo>
                  <a:close/>
                  <a:moveTo>
                    <a:pt x="180" y="164"/>
                  </a:moveTo>
                  <a:cubicBezTo>
                    <a:pt x="183" y="162"/>
                    <a:pt x="185" y="160"/>
                    <a:pt x="188" y="158"/>
                  </a:cubicBezTo>
                  <a:cubicBezTo>
                    <a:pt x="187" y="158"/>
                    <a:pt x="186" y="158"/>
                    <a:pt x="186" y="158"/>
                  </a:cubicBezTo>
                  <a:cubicBezTo>
                    <a:pt x="184" y="160"/>
                    <a:pt x="182" y="162"/>
                    <a:pt x="180" y="164"/>
                  </a:cubicBezTo>
                  <a:close/>
                  <a:moveTo>
                    <a:pt x="198" y="152"/>
                  </a:moveTo>
                  <a:cubicBezTo>
                    <a:pt x="194" y="152"/>
                    <a:pt x="190" y="152"/>
                    <a:pt x="187" y="153"/>
                  </a:cubicBezTo>
                  <a:cubicBezTo>
                    <a:pt x="186" y="153"/>
                    <a:pt x="186" y="154"/>
                    <a:pt x="186" y="153"/>
                  </a:cubicBezTo>
                  <a:cubicBezTo>
                    <a:pt x="190" y="153"/>
                    <a:pt x="195" y="153"/>
                    <a:pt x="198" y="152"/>
                  </a:cubicBezTo>
                  <a:close/>
                  <a:moveTo>
                    <a:pt x="116" y="149"/>
                  </a:moveTo>
                  <a:cubicBezTo>
                    <a:pt x="116" y="149"/>
                    <a:pt x="116" y="149"/>
                    <a:pt x="116" y="149"/>
                  </a:cubicBezTo>
                  <a:cubicBezTo>
                    <a:pt x="113" y="156"/>
                    <a:pt x="113" y="156"/>
                    <a:pt x="113" y="156"/>
                  </a:cubicBezTo>
                  <a:cubicBezTo>
                    <a:pt x="114" y="156"/>
                    <a:pt x="115" y="157"/>
                    <a:pt x="115" y="156"/>
                  </a:cubicBezTo>
                  <a:cubicBezTo>
                    <a:pt x="116" y="154"/>
                    <a:pt x="116" y="151"/>
                    <a:pt x="116" y="149"/>
                  </a:cubicBezTo>
                  <a:close/>
                  <a:moveTo>
                    <a:pt x="145" y="158"/>
                  </a:moveTo>
                  <a:cubicBezTo>
                    <a:pt x="143" y="160"/>
                    <a:pt x="142" y="162"/>
                    <a:pt x="140" y="164"/>
                  </a:cubicBezTo>
                  <a:cubicBezTo>
                    <a:pt x="142" y="164"/>
                    <a:pt x="142" y="164"/>
                    <a:pt x="142" y="164"/>
                  </a:cubicBezTo>
                  <a:cubicBezTo>
                    <a:pt x="143" y="162"/>
                    <a:pt x="144" y="160"/>
                    <a:pt x="145" y="159"/>
                  </a:cubicBezTo>
                  <a:cubicBezTo>
                    <a:pt x="145" y="159"/>
                    <a:pt x="145" y="158"/>
                    <a:pt x="145" y="158"/>
                  </a:cubicBezTo>
                  <a:close/>
                  <a:moveTo>
                    <a:pt x="109" y="153"/>
                  </a:moveTo>
                  <a:cubicBezTo>
                    <a:pt x="110" y="149"/>
                    <a:pt x="110" y="149"/>
                    <a:pt x="110" y="149"/>
                  </a:cubicBezTo>
                  <a:cubicBezTo>
                    <a:pt x="110" y="148"/>
                    <a:pt x="110" y="146"/>
                    <a:pt x="109" y="147"/>
                  </a:cubicBezTo>
                  <a:cubicBezTo>
                    <a:pt x="108" y="154"/>
                    <a:pt x="108" y="154"/>
                    <a:pt x="108" y="154"/>
                  </a:cubicBezTo>
                  <a:cubicBezTo>
                    <a:pt x="107" y="154"/>
                    <a:pt x="109" y="155"/>
                    <a:pt x="109" y="155"/>
                  </a:cubicBezTo>
                  <a:cubicBezTo>
                    <a:pt x="109" y="154"/>
                    <a:pt x="109" y="153"/>
                    <a:pt x="109" y="153"/>
                  </a:cubicBezTo>
                  <a:close/>
                  <a:moveTo>
                    <a:pt x="173" y="161"/>
                  </a:moveTo>
                  <a:cubicBezTo>
                    <a:pt x="170" y="163"/>
                    <a:pt x="167" y="165"/>
                    <a:pt x="165" y="167"/>
                  </a:cubicBezTo>
                  <a:cubicBezTo>
                    <a:pt x="166" y="167"/>
                    <a:pt x="167" y="168"/>
                    <a:pt x="168" y="167"/>
                  </a:cubicBezTo>
                  <a:lnTo>
                    <a:pt x="173" y="161"/>
                  </a:lnTo>
                  <a:close/>
                  <a:moveTo>
                    <a:pt x="140" y="156"/>
                  </a:moveTo>
                  <a:cubicBezTo>
                    <a:pt x="137" y="158"/>
                    <a:pt x="136" y="160"/>
                    <a:pt x="134" y="163"/>
                  </a:cubicBezTo>
                  <a:cubicBezTo>
                    <a:pt x="135" y="163"/>
                    <a:pt x="136" y="163"/>
                    <a:pt x="136" y="163"/>
                  </a:cubicBezTo>
                  <a:cubicBezTo>
                    <a:pt x="137" y="161"/>
                    <a:pt x="139" y="158"/>
                    <a:pt x="140" y="156"/>
                  </a:cubicBezTo>
                  <a:close/>
                  <a:moveTo>
                    <a:pt x="80" y="72"/>
                  </a:moveTo>
                  <a:cubicBezTo>
                    <a:pt x="80" y="68"/>
                    <a:pt x="79" y="64"/>
                    <a:pt x="78" y="60"/>
                  </a:cubicBezTo>
                  <a:cubicBezTo>
                    <a:pt x="78" y="59"/>
                    <a:pt x="77" y="60"/>
                    <a:pt x="77" y="61"/>
                  </a:cubicBezTo>
                  <a:cubicBezTo>
                    <a:pt x="78" y="64"/>
                    <a:pt x="78" y="67"/>
                    <a:pt x="79" y="70"/>
                  </a:cubicBezTo>
                  <a:cubicBezTo>
                    <a:pt x="79" y="70"/>
                    <a:pt x="79" y="72"/>
                    <a:pt x="80" y="72"/>
                  </a:cubicBezTo>
                  <a:close/>
                  <a:moveTo>
                    <a:pt x="199" y="159"/>
                  </a:moveTo>
                  <a:cubicBezTo>
                    <a:pt x="195" y="161"/>
                    <a:pt x="192" y="164"/>
                    <a:pt x="189" y="166"/>
                  </a:cubicBezTo>
                  <a:cubicBezTo>
                    <a:pt x="191" y="167"/>
                    <a:pt x="193" y="166"/>
                    <a:pt x="194" y="164"/>
                  </a:cubicBezTo>
                  <a:cubicBezTo>
                    <a:pt x="195" y="163"/>
                    <a:pt x="197" y="161"/>
                    <a:pt x="199" y="159"/>
                  </a:cubicBezTo>
                  <a:close/>
                  <a:moveTo>
                    <a:pt x="96" y="146"/>
                  </a:moveTo>
                  <a:cubicBezTo>
                    <a:pt x="96" y="140"/>
                    <a:pt x="96" y="140"/>
                    <a:pt x="96" y="140"/>
                  </a:cubicBezTo>
                  <a:cubicBezTo>
                    <a:pt x="96" y="143"/>
                    <a:pt x="95" y="145"/>
                    <a:pt x="94" y="149"/>
                  </a:cubicBezTo>
                  <a:cubicBezTo>
                    <a:pt x="96" y="149"/>
                    <a:pt x="96" y="149"/>
                    <a:pt x="96" y="149"/>
                  </a:cubicBezTo>
                  <a:cubicBezTo>
                    <a:pt x="97" y="148"/>
                    <a:pt x="97" y="147"/>
                    <a:pt x="96" y="146"/>
                  </a:cubicBezTo>
                  <a:close/>
                  <a:moveTo>
                    <a:pt x="86" y="69"/>
                  </a:moveTo>
                  <a:cubicBezTo>
                    <a:pt x="84" y="56"/>
                    <a:pt x="84" y="56"/>
                    <a:pt x="84" y="56"/>
                  </a:cubicBezTo>
                  <a:cubicBezTo>
                    <a:pt x="84" y="56"/>
                    <a:pt x="82" y="56"/>
                    <a:pt x="83" y="56"/>
                  </a:cubicBezTo>
                  <a:cubicBezTo>
                    <a:pt x="85" y="68"/>
                    <a:pt x="85" y="68"/>
                    <a:pt x="85" y="68"/>
                  </a:cubicBezTo>
                  <a:cubicBezTo>
                    <a:pt x="85" y="69"/>
                    <a:pt x="86" y="69"/>
                    <a:pt x="86" y="69"/>
                  </a:cubicBezTo>
                  <a:close/>
                  <a:moveTo>
                    <a:pt x="104" y="150"/>
                  </a:moveTo>
                  <a:cubicBezTo>
                    <a:pt x="104" y="146"/>
                    <a:pt x="104" y="146"/>
                    <a:pt x="104" y="146"/>
                  </a:cubicBezTo>
                  <a:cubicBezTo>
                    <a:pt x="104" y="145"/>
                    <a:pt x="104" y="144"/>
                    <a:pt x="103" y="143"/>
                  </a:cubicBezTo>
                  <a:cubicBezTo>
                    <a:pt x="101" y="151"/>
                    <a:pt x="101" y="151"/>
                    <a:pt x="101" y="151"/>
                  </a:cubicBezTo>
                  <a:cubicBezTo>
                    <a:pt x="101" y="152"/>
                    <a:pt x="102" y="152"/>
                    <a:pt x="103" y="152"/>
                  </a:cubicBezTo>
                  <a:cubicBezTo>
                    <a:pt x="103" y="152"/>
                    <a:pt x="104" y="150"/>
                    <a:pt x="104" y="150"/>
                  </a:cubicBezTo>
                  <a:close/>
                  <a:moveTo>
                    <a:pt x="102" y="143"/>
                  </a:moveTo>
                  <a:cubicBezTo>
                    <a:pt x="102" y="143"/>
                    <a:pt x="102" y="142"/>
                    <a:pt x="102" y="142"/>
                  </a:cubicBezTo>
                  <a:cubicBezTo>
                    <a:pt x="100" y="142"/>
                    <a:pt x="99" y="141"/>
                    <a:pt x="98" y="140"/>
                  </a:cubicBezTo>
                  <a:cubicBezTo>
                    <a:pt x="97" y="142"/>
                    <a:pt x="98" y="144"/>
                    <a:pt x="98" y="146"/>
                  </a:cubicBezTo>
                  <a:cubicBezTo>
                    <a:pt x="98" y="145"/>
                    <a:pt x="98" y="144"/>
                    <a:pt x="99" y="143"/>
                  </a:cubicBezTo>
                  <a:cubicBezTo>
                    <a:pt x="99" y="142"/>
                    <a:pt x="100" y="142"/>
                    <a:pt x="100" y="142"/>
                  </a:cubicBezTo>
                  <a:cubicBezTo>
                    <a:pt x="100" y="143"/>
                    <a:pt x="101" y="145"/>
                    <a:pt x="101" y="147"/>
                  </a:cubicBezTo>
                  <a:cubicBezTo>
                    <a:pt x="101" y="145"/>
                    <a:pt x="102" y="144"/>
                    <a:pt x="102" y="143"/>
                  </a:cubicBezTo>
                  <a:close/>
                  <a:moveTo>
                    <a:pt x="36" y="127"/>
                  </a:moveTo>
                  <a:cubicBezTo>
                    <a:pt x="35" y="122"/>
                    <a:pt x="34" y="117"/>
                    <a:pt x="34" y="112"/>
                  </a:cubicBezTo>
                  <a:cubicBezTo>
                    <a:pt x="33" y="113"/>
                    <a:pt x="33" y="113"/>
                    <a:pt x="33" y="113"/>
                  </a:cubicBezTo>
                  <a:cubicBezTo>
                    <a:pt x="35" y="126"/>
                    <a:pt x="35" y="126"/>
                    <a:pt x="35" y="126"/>
                  </a:cubicBezTo>
                  <a:cubicBezTo>
                    <a:pt x="35" y="126"/>
                    <a:pt x="36" y="128"/>
                    <a:pt x="36" y="127"/>
                  </a:cubicBezTo>
                  <a:close/>
                  <a:moveTo>
                    <a:pt x="162" y="158"/>
                  </a:moveTo>
                  <a:cubicBezTo>
                    <a:pt x="161" y="158"/>
                    <a:pt x="161" y="159"/>
                    <a:pt x="161" y="159"/>
                  </a:cubicBezTo>
                  <a:cubicBezTo>
                    <a:pt x="158" y="161"/>
                    <a:pt x="156" y="163"/>
                    <a:pt x="153" y="166"/>
                  </a:cubicBezTo>
                  <a:cubicBezTo>
                    <a:pt x="154" y="166"/>
                    <a:pt x="155" y="166"/>
                    <a:pt x="155" y="166"/>
                  </a:cubicBezTo>
                  <a:cubicBezTo>
                    <a:pt x="158" y="164"/>
                    <a:pt x="159" y="161"/>
                    <a:pt x="162" y="158"/>
                  </a:cubicBezTo>
                  <a:close/>
                  <a:moveTo>
                    <a:pt x="218" y="145"/>
                  </a:moveTo>
                  <a:cubicBezTo>
                    <a:pt x="217" y="141"/>
                    <a:pt x="217" y="141"/>
                    <a:pt x="217" y="141"/>
                  </a:cubicBezTo>
                  <a:cubicBezTo>
                    <a:pt x="216" y="139"/>
                    <a:pt x="216" y="137"/>
                    <a:pt x="215" y="137"/>
                  </a:cubicBezTo>
                  <a:cubicBezTo>
                    <a:pt x="215" y="140"/>
                    <a:pt x="216" y="143"/>
                    <a:pt x="217" y="145"/>
                  </a:cubicBezTo>
                  <a:cubicBezTo>
                    <a:pt x="217" y="146"/>
                    <a:pt x="217" y="145"/>
                    <a:pt x="218" y="145"/>
                  </a:cubicBezTo>
                  <a:cubicBezTo>
                    <a:pt x="218" y="145"/>
                    <a:pt x="218" y="146"/>
                    <a:pt x="218" y="145"/>
                  </a:cubicBezTo>
                  <a:close/>
                  <a:moveTo>
                    <a:pt x="191" y="160"/>
                  </a:moveTo>
                  <a:cubicBezTo>
                    <a:pt x="187" y="162"/>
                    <a:pt x="184" y="164"/>
                    <a:pt x="181" y="167"/>
                  </a:cubicBezTo>
                  <a:cubicBezTo>
                    <a:pt x="180" y="168"/>
                    <a:pt x="181" y="168"/>
                    <a:pt x="181" y="168"/>
                  </a:cubicBezTo>
                  <a:cubicBezTo>
                    <a:pt x="182" y="167"/>
                    <a:pt x="183" y="168"/>
                    <a:pt x="183" y="168"/>
                  </a:cubicBezTo>
                  <a:cubicBezTo>
                    <a:pt x="186" y="164"/>
                    <a:pt x="188" y="162"/>
                    <a:pt x="191" y="160"/>
                  </a:cubicBezTo>
                  <a:close/>
                  <a:moveTo>
                    <a:pt x="154" y="158"/>
                  </a:moveTo>
                  <a:cubicBezTo>
                    <a:pt x="152" y="160"/>
                    <a:pt x="149" y="162"/>
                    <a:pt x="147" y="164"/>
                  </a:cubicBezTo>
                  <a:cubicBezTo>
                    <a:pt x="147" y="165"/>
                    <a:pt x="149" y="166"/>
                    <a:pt x="149" y="165"/>
                  </a:cubicBezTo>
                  <a:cubicBezTo>
                    <a:pt x="154" y="159"/>
                    <a:pt x="154" y="159"/>
                    <a:pt x="154" y="159"/>
                  </a:cubicBezTo>
                  <a:cubicBezTo>
                    <a:pt x="153" y="158"/>
                    <a:pt x="154" y="157"/>
                    <a:pt x="154" y="158"/>
                  </a:cubicBezTo>
                  <a:close/>
                  <a:moveTo>
                    <a:pt x="33" y="129"/>
                  </a:moveTo>
                  <a:cubicBezTo>
                    <a:pt x="33" y="124"/>
                    <a:pt x="31" y="120"/>
                    <a:pt x="32" y="114"/>
                  </a:cubicBezTo>
                  <a:cubicBezTo>
                    <a:pt x="31" y="115"/>
                    <a:pt x="30" y="115"/>
                    <a:pt x="30" y="116"/>
                  </a:cubicBezTo>
                  <a:cubicBezTo>
                    <a:pt x="31" y="120"/>
                    <a:pt x="32" y="124"/>
                    <a:pt x="33" y="129"/>
                  </a:cubicBezTo>
                  <a:cubicBezTo>
                    <a:pt x="33" y="129"/>
                    <a:pt x="33" y="130"/>
                    <a:pt x="33" y="129"/>
                  </a:cubicBezTo>
                  <a:close/>
                  <a:moveTo>
                    <a:pt x="24" y="26"/>
                  </a:moveTo>
                  <a:cubicBezTo>
                    <a:pt x="24" y="27"/>
                    <a:pt x="24" y="27"/>
                    <a:pt x="24" y="27"/>
                  </a:cubicBezTo>
                  <a:cubicBezTo>
                    <a:pt x="24" y="27"/>
                    <a:pt x="24" y="27"/>
                    <a:pt x="24" y="27"/>
                  </a:cubicBezTo>
                  <a:cubicBezTo>
                    <a:pt x="23" y="27"/>
                    <a:pt x="23" y="27"/>
                    <a:pt x="23" y="28"/>
                  </a:cubicBezTo>
                  <a:cubicBezTo>
                    <a:pt x="23" y="28"/>
                    <a:pt x="23" y="28"/>
                    <a:pt x="23" y="28"/>
                  </a:cubicBezTo>
                  <a:cubicBezTo>
                    <a:pt x="19" y="31"/>
                    <a:pt x="16" y="34"/>
                    <a:pt x="12" y="38"/>
                  </a:cubicBezTo>
                  <a:cubicBezTo>
                    <a:pt x="12" y="38"/>
                    <a:pt x="12" y="39"/>
                    <a:pt x="12" y="40"/>
                  </a:cubicBezTo>
                  <a:cubicBezTo>
                    <a:pt x="13" y="41"/>
                    <a:pt x="13" y="40"/>
                    <a:pt x="13" y="40"/>
                  </a:cubicBezTo>
                  <a:cubicBezTo>
                    <a:pt x="16" y="35"/>
                    <a:pt x="19" y="32"/>
                    <a:pt x="23" y="28"/>
                  </a:cubicBezTo>
                  <a:cubicBezTo>
                    <a:pt x="23" y="28"/>
                    <a:pt x="23" y="28"/>
                    <a:pt x="23" y="28"/>
                  </a:cubicBezTo>
                  <a:cubicBezTo>
                    <a:pt x="23" y="28"/>
                    <a:pt x="24" y="27"/>
                    <a:pt x="24" y="27"/>
                  </a:cubicBezTo>
                  <a:cubicBezTo>
                    <a:pt x="24" y="27"/>
                    <a:pt x="24" y="27"/>
                    <a:pt x="24" y="27"/>
                  </a:cubicBezTo>
                  <a:lnTo>
                    <a:pt x="24" y="26"/>
                  </a:lnTo>
                  <a:close/>
                  <a:moveTo>
                    <a:pt x="21" y="21"/>
                  </a:moveTo>
                  <a:cubicBezTo>
                    <a:pt x="21" y="21"/>
                    <a:pt x="20" y="21"/>
                    <a:pt x="20" y="21"/>
                  </a:cubicBezTo>
                  <a:cubicBezTo>
                    <a:pt x="17" y="25"/>
                    <a:pt x="14" y="28"/>
                    <a:pt x="12" y="32"/>
                  </a:cubicBezTo>
                  <a:cubicBezTo>
                    <a:pt x="23" y="22"/>
                    <a:pt x="23" y="22"/>
                    <a:pt x="23" y="22"/>
                  </a:cubicBezTo>
                  <a:cubicBezTo>
                    <a:pt x="22" y="22"/>
                    <a:pt x="22" y="21"/>
                    <a:pt x="21" y="21"/>
                  </a:cubicBezTo>
                  <a:close/>
                  <a:moveTo>
                    <a:pt x="144" y="156"/>
                  </a:moveTo>
                  <a:cubicBezTo>
                    <a:pt x="143" y="156"/>
                    <a:pt x="142" y="156"/>
                    <a:pt x="142" y="156"/>
                  </a:cubicBezTo>
                  <a:cubicBezTo>
                    <a:pt x="141" y="156"/>
                    <a:pt x="141" y="156"/>
                    <a:pt x="141" y="156"/>
                  </a:cubicBezTo>
                  <a:cubicBezTo>
                    <a:pt x="140" y="159"/>
                    <a:pt x="139" y="161"/>
                    <a:pt x="137" y="163"/>
                  </a:cubicBezTo>
                  <a:cubicBezTo>
                    <a:pt x="137" y="163"/>
                    <a:pt x="138" y="163"/>
                    <a:pt x="138" y="163"/>
                  </a:cubicBezTo>
                  <a:cubicBezTo>
                    <a:pt x="140" y="161"/>
                    <a:pt x="142" y="159"/>
                    <a:pt x="144" y="156"/>
                  </a:cubicBezTo>
                  <a:cubicBezTo>
                    <a:pt x="144" y="156"/>
                    <a:pt x="144" y="156"/>
                    <a:pt x="144" y="156"/>
                  </a:cubicBezTo>
                  <a:close/>
                  <a:moveTo>
                    <a:pt x="197" y="163"/>
                  </a:moveTo>
                  <a:cubicBezTo>
                    <a:pt x="201" y="161"/>
                    <a:pt x="205" y="158"/>
                    <a:pt x="208" y="155"/>
                  </a:cubicBezTo>
                  <a:cubicBezTo>
                    <a:pt x="207" y="155"/>
                    <a:pt x="205" y="155"/>
                    <a:pt x="205" y="155"/>
                  </a:cubicBezTo>
                  <a:cubicBezTo>
                    <a:pt x="202" y="158"/>
                    <a:pt x="199" y="160"/>
                    <a:pt x="197" y="163"/>
                  </a:cubicBezTo>
                  <a:close/>
                  <a:moveTo>
                    <a:pt x="83" y="70"/>
                  </a:moveTo>
                  <a:cubicBezTo>
                    <a:pt x="83" y="66"/>
                    <a:pt x="82" y="61"/>
                    <a:pt x="81" y="57"/>
                  </a:cubicBezTo>
                  <a:cubicBezTo>
                    <a:pt x="81" y="58"/>
                    <a:pt x="80" y="58"/>
                    <a:pt x="80" y="59"/>
                  </a:cubicBezTo>
                  <a:cubicBezTo>
                    <a:pt x="81" y="63"/>
                    <a:pt x="82" y="67"/>
                    <a:pt x="83" y="71"/>
                  </a:cubicBezTo>
                  <a:cubicBezTo>
                    <a:pt x="84" y="71"/>
                    <a:pt x="83" y="70"/>
                    <a:pt x="83" y="70"/>
                  </a:cubicBezTo>
                  <a:close/>
                  <a:moveTo>
                    <a:pt x="129" y="154"/>
                  </a:moveTo>
                  <a:cubicBezTo>
                    <a:pt x="128" y="156"/>
                    <a:pt x="127" y="158"/>
                    <a:pt x="125" y="160"/>
                  </a:cubicBezTo>
                  <a:cubicBezTo>
                    <a:pt x="126" y="160"/>
                    <a:pt x="127" y="160"/>
                    <a:pt x="128" y="161"/>
                  </a:cubicBezTo>
                  <a:cubicBezTo>
                    <a:pt x="129" y="159"/>
                    <a:pt x="130" y="156"/>
                    <a:pt x="131" y="154"/>
                  </a:cubicBezTo>
                  <a:cubicBezTo>
                    <a:pt x="131" y="154"/>
                    <a:pt x="130" y="153"/>
                    <a:pt x="129" y="154"/>
                  </a:cubicBezTo>
                  <a:close/>
                  <a:moveTo>
                    <a:pt x="14" y="33"/>
                  </a:moveTo>
                  <a:cubicBezTo>
                    <a:pt x="14" y="33"/>
                    <a:pt x="15" y="34"/>
                    <a:pt x="15" y="33"/>
                  </a:cubicBezTo>
                  <a:cubicBezTo>
                    <a:pt x="27" y="22"/>
                    <a:pt x="27" y="22"/>
                    <a:pt x="27" y="22"/>
                  </a:cubicBezTo>
                  <a:cubicBezTo>
                    <a:pt x="26" y="22"/>
                    <a:pt x="26" y="22"/>
                    <a:pt x="25" y="21"/>
                  </a:cubicBezTo>
                  <a:cubicBezTo>
                    <a:pt x="21" y="25"/>
                    <a:pt x="18" y="29"/>
                    <a:pt x="14" y="33"/>
                  </a:cubicBezTo>
                  <a:close/>
                  <a:moveTo>
                    <a:pt x="173" y="159"/>
                  </a:moveTo>
                  <a:cubicBezTo>
                    <a:pt x="171" y="159"/>
                    <a:pt x="170" y="158"/>
                    <a:pt x="169" y="159"/>
                  </a:cubicBezTo>
                  <a:cubicBezTo>
                    <a:pt x="162" y="167"/>
                    <a:pt x="162" y="167"/>
                    <a:pt x="162" y="167"/>
                  </a:cubicBezTo>
                  <a:lnTo>
                    <a:pt x="173" y="159"/>
                  </a:lnTo>
                  <a:close/>
                  <a:moveTo>
                    <a:pt x="39" y="123"/>
                  </a:moveTo>
                  <a:cubicBezTo>
                    <a:pt x="38" y="118"/>
                    <a:pt x="37" y="114"/>
                    <a:pt x="37" y="109"/>
                  </a:cubicBezTo>
                  <a:cubicBezTo>
                    <a:pt x="36" y="109"/>
                    <a:pt x="35" y="110"/>
                    <a:pt x="35" y="111"/>
                  </a:cubicBezTo>
                  <a:cubicBezTo>
                    <a:pt x="39" y="126"/>
                    <a:pt x="39" y="126"/>
                    <a:pt x="39" y="126"/>
                  </a:cubicBezTo>
                  <a:cubicBezTo>
                    <a:pt x="39" y="124"/>
                    <a:pt x="39" y="123"/>
                    <a:pt x="39" y="123"/>
                  </a:cubicBezTo>
                  <a:close/>
                  <a:moveTo>
                    <a:pt x="46" y="119"/>
                  </a:moveTo>
                  <a:cubicBezTo>
                    <a:pt x="45" y="113"/>
                    <a:pt x="45" y="113"/>
                    <a:pt x="45" y="113"/>
                  </a:cubicBezTo>
                  <a:cubicBezTo>
                    <a:pt x="45" y="113"/>
                    <a:pt x="44" y="112"/>
                    <a:pt x="44" y="112"/>
                  </a:cubicBezTo>
                  <a:cubicBezTo>
                    <a:pt x="43" y="112"/>
                    <a:pt x="43" y="111"/>
                    <a:pt x="43" y="111"/>
                  </a:cubicBezTo>
                  <a:cubicBezTo>
                    <a:pt x="43" y="115"/>
                    <a:pt x="44" y="118"/>
                    <a:pt x="44" y="123"/>
                  </a:cubicBezTo>
                  <a:cubicBezTo>
                    <a:pt x="44" y="122"/>
                    <a:pt x="45" y="122"/>
                    <a:pt x="45" y="122"/>
                  </a:cubicBezTo>
                  <a:cubicBezTo>
                    <a:pt x="45" y="121"/>
                    <a:pt x="46" y="120"/>
                    <a:pt x="46" y="119"/>
                  </a:cubicBezTo>
                  <a:close/>
                  <a:moveTo>
                    <a:pt x="159" y="158"/>
                  </a:moveTo>
                  <a:cubicBezTo>
                    <a:pt x="158" y="158"/>
                    <a:pt x="158" y="158"/>
                    <a:pt x="157" y="158"/>
                  </a:cubicBezTo>
                  <a:cubicBezTo>
                    <a:pt x="157" y="158"/>
                    <a:pt x="155" y="157"/>
                    <a:pt x="155" y="158"/>
                  </a:cubicBezTo>
                  <a:cubicBezTo>
                    <a:pt x="154" y="160"/>
                    <a:pt x="153" y="162"/>
                    <a:pt x="152" y="163"/>
                  </a:cubicBezTo>
                  <a:cubicBezTo>
                    <a:pt x="152" y="164"/>
                    <a:pt x="151" y="166"/>
                    <a:pt x="151" y="166"/>
                  </a:cubicBezTo>
                  <a:cubicBezTo>
                    <a:pt x="159" y="159"/>
                    <a:pt x="159" y="159"/>
                    <a:pt x="159" y="159"/>
                  </a:cubicBezTo>
                  <a:cubicBezTo>
                    <a:pt x="159" y="159"/>
                    <a:pt x="160" y="158"/>
                    <a:pt x="159" y="158"/>
                  </a:cubicBezTo>
                  <a:close/>
                  <a:moveTo>
                    <a:pt x="42" y="123"/>
                  </a:moveTo>
                  <a:cubicBezTo>
                    <a:pt x="42" y="123"/>
                    <a:pt x="42" y="123"/>
                    <a:pt x="42" y="123"/>
                  </a:cubicBezTo>
                  <a:cubicBezTo>
                    <a:pt x="40" y="118"/>
                    <a:pt x="39" y="114"/>
                    <a:pt x="38" y="109"/>
                  </a:cubicBezTo>
                  <a:cubicBezTo>
                    <a:pt x="39" y="114"/>
                    <a:pt x="39" y="120"/>
                    <a:pt x="40" y="125"/>
                  </a:cubicBezTo>
                  <a:cubicBezTo>
                    <a:pt x="40" y="125"/>
                    <a:pt x="41" y="124"/>
                    <a:pt x="42" y="123"/>
                  </a:cubicBezTo>
                  <a:close/>
                  <a:moveTo>
                    <a:pt x="149" y="157"/>
                  </a:moveTo>
                  <a:cubicBezTo>
                    <a:pt x="149" y="157"/>
                    <a:pt x="148" y="157"/>
                    <a:pt x="148" y="157"/>
                  </a:cubicBezTo>
                  <a:cubicBezTo>
                    <a:pt x="144" y="164"/>
                    <a:pt x="144" y="164"/>
                    <a:pt x="144" y="164"/>
                  </a:cubicBezTo>
                  <a:cubicBezTo>
                    <a:pt x="143" y="164"/>
                    <a:pt x="144" y="165"/>
                    <a:pt x="144" y="164"/>
                  </a:cubicBezTo>
                  <a:cubicBezTo>
                    <a:pt x="147" y="162"/>
                    <a:pt x="149" y="160"/>
                    <a:pt x="152" y="157"/>
                  </a:cubicBezTo>
                  <a:cubicBezTo>
                    <a:pt x="151" y="157"/>
                    <a:pt x="150" y="157"/>
                    <a:pt x="149" y="157"/>
                  </a:cubicBezTo>
                  <a:close/>
                  <a:moveTo>
                    <a:pt x="200" y="156"/>
                  </a:moveTo>
                  <a:cubicBezTo>
                    <a:pt x="195" y="156"/>
                    <a:pt x="193" y="159"/>
                    <a:pt x="191" y="162"/>
                  </a:cubicBezTo>
                  <a:cubicBezTo>
                    <a:pt x="186" y="167"/>
                    <a:pt x="186" y="167"/>
                    <a:pt x="186" y="167"/>
                  </a:cubicBezTo>
                  <a:cubicBezTo>
                    <a:pt x="190" y="163"/>
                    <a:pt x="195" y="160"/>
                    <a:pt x="200" y="156"/>
                  </a:cubicBezTo>
                  <a:close/>
                  <a:moveTo>
                    <a:pt x="157" y="166"/>
                  </a:moveTo>
                  <a:cubicBezTo>
                    <a:pt x="157" y="167"/>
                    <a:pt x="158" y="167"/>
                    <a:pt x="158" y="167"/>
                  </a:cubicBezTo>
                  <a:cubicBezTo>
                    <a:pt x="161" y="164"/>
                    <a:pt x="164" y="162"/>
                    <a:pt x="167" y="159"/>
                  </a:cubicBezTo>
                  <a:cubicBezTo>
                    <a:pt x="166" y="159"/>
                    <a:pt x="165" y="158"/>
                    <a:pt x="163" y="159"/>
                  </a:cubicBezTo>
                  <a:lnTo>
                    <a:pt x="157" y="166"/>
                  </a:lnTo>
                  <a:close/>
                  <a:moveTo>
                    <a:pt x="87" y="144"/>
                  </a:moveTo>
                  <a:cubicBezTo>
                    <a:pt x="87" y="140"/>
                    <a:pt x="86" y="137"/>
                    <a:pt x="86" y="134"/>
                  </a:cubicBezTo>
                  <a:cubicBezTo>
                    <a:pt x="86" y="134"/>
                    <a:pt x="85" y="133"/>
                    <a:pt x="85" y="133"/>
                  </a:cubicBezTo>
                  <a:cubicBezTo>
                    <a:pt x="84" y="137"/>
                    <a:pt x="83" y="140"/>
                    <a:pt x="83" y="143"/>
                  </a:cubicBezTo>
                  <a:cubicBezTo>
                    <a:pt x="84" y="143"/>
                    <a:pt x="85" y="144"/>
                    <a:pt x="86" y="145"/>
                  </a:cubicBezTo>
                  <a:cubicBezTo>
                    <a:pt x="86" y="145"/>
                    <a:pt x="87" y="144"/>
                    <a:pt x="87" y="144"/>
                  </a:cubicBezTo>
                  <a:close/>
                  <a:moveTo>
                    <a:pt x="182" y="158"/>
                  </a:moveTo>
                  <a:cubicBezTo>
                    <a:pt x="180" y="159"/>
                    <a:pt x="179" y="159"/>
                    <a:pt x="177" y="159"/>
                  </a:cubicBezTo>
                  <a:cubicBezTo>
                    <a:pt x="169" y="168"/>
                    <a:pt x="169" y="168"/>
                    <a:pt x="169" y="168"/>
                  </a:cubicBezTo>
                  <a:cubicBezTo>
                    <a:pt x="169" y="168"/>
                    <a:pt x="170" y="168"/>
                    <a:pt x="170" y="168"/>
                  </a:cubicBezTo>
                  <a:cubicBezTo>
                    <a:pt x="174" y="165"/>
                    <a:pt x="178" y="162"/>
                    <a:pt x="181" y="159"/>
                  </a:cubicBezTo>
                  <a:cubicBezTo>
                    <a:pt x="182" y="159"/>
                    <a:pt x="183" y="158"/>
                    <a:pt x="182" y="158"/>
                  </a:cubicBezTo>
                  <a:close/>
                  <a:moveTo>
                    <a:pt x="30" y="23"/>
                  </a:moveTo>
                  <a:cubicBezTo>
                    <a:pt x="30" y="23"/>
                    <a:pt x="29" y="23"/>
                    <a:pt x="29" y="23"/>
                  </a:cubicBezTo>
                  <a:cubicBezTo>
                    <a:pt x="24" y="29"/>
                    <a:pt x="18" y="34"/>
                    <a:pt x="14" y="41"/>
                  </a:cubicBezTo>
                  <a:cubicBezTo>
                    <a:pt x="14" y="41"/>
                    <a:pt x="15" y="41"/>
                    <a:pt x="15" y="41"/>
                  </a:cubicBezTo>
                  <a:cubicBezTo>
                    <a:pt x="20" y="35"/>
                    <a:pt x="26" y="29"/>
                    <a:pt x="32" y="23"/>
                  </a:cubicBezTo>
                  <a:cubicBezTo>
                    <a:pt x="31" y="23"/>
                    <a:pt x="30" y="23"/>
                    <a:pt x="30" y="23"/>
                  </a:cubicBezTo>
                  <a:close/>
                  <a:moveTo>
                    <a:pt x="44" y="112"/>
                  </a:moveTo>
                  <a:cubicBezTo>
                    <a:pt x="44" y="109"/>
                    <a:pt x="44" y="107"/>
                    <a:pt x="43" y="104"/>
                  </a:cubicBezTo>
                  <a:cubicBezTo>
                    <a:pt x="39" y="107"/>
                    <a:pt x="39" y="107"/>
                    <a:pt x="39" y="107"/>
                  </a:cubicBezTo>
                  <a:cubicBezTo>
                    <a:pt x="40" y="112"/>
                    <a:pt x="41" y="118"/>
                    <a:pt x="43" y="122"/>
                  </a:cubicBezTo>
                  <a:cubicBezTo>
                    <a:pt x="43" y="117"/>
                    <a:pt x="42" y="112"/>
                    <a:pt x="42" y="108"/>
                  </a:cubicBezTo>
                  <a:cubicBezTo>
                    <a:pt x="42" y="107"/>
                    <a:pt x="42" y="107"/>
                    <a:pt x="42" y="107"/>
                  </a:cubicBezTo>
                  <a:cubicBezTo>
                    <a:pt x="44" y="112"/>
                    <a:pt x="44" y="112"/>
                    <a:pt x="44" y="112"/>
                  </a:cubicBezTo>
                  <a:cubicBezTo>
                    <a:pt x="44" y="112"/>
                    <a:pt x="44" y="112"/>
                    <a:pt x="44" y="112"/>
                  </a:cubicBezTo>
                  <a:close/>
                  <a:moveTo>
                    <a:pt x="17" y="49"/>
                  </a:moveTo>
                  <a:cubicBezTo>
                    <a:pt x="25" y="41"/>
                    <a:pt x="32" y="32"/>
                    <a:pt x="41" y="25"/>
                  </a:cubicBezTo>
                  <a:cubicBezTo>
                    <a:pt x="41" y="25"/>
                    <a:pt x="39" y="25"/>
                    <a:pt x="38" y="25"/>
                  </a:cubicBezTo>
                  <a:cubicBezTo>
                    <a:pt x="38" y="25"/>
                    <a:pt x="37" y="25"/>
                    <a:pt x="37" y="26"/>
                  </a:cubicBezTo>
                  <a:cubicBezTo>
                    <a:pt x="30" y="33"/>
                    <a:pt x="24" y="41"/>
                    <a:pt x="17" y="49"/>
                  </a:cubicBezTo>
                  <a:close/>
                  <a:moveTo>
                    <a:pt x="82" y="140"/>
                  </a:moveTo>
                  <a:cubicBezTo>
                    <a:pt x="82" y="137"/>
                    <a:pt x="81" y="136"/>
                    <a:pt x="81" y="134"/>
                  </a:cubicBezTo>
                  <a:cubicBezTo>
                    <a:pt x="81" y="133"/>
                    <a:pt x="80" y="131"/>
                    <a:pt x="80" y="132"/>
                  </a:cubicBezTo>
                  <a:cubicBezTo>
                    <a:pt x="79" y="134"/>
                    <a:pt x="78" y="136"/>
                    <a:pt x="77" y="139"/>
                  </a:cubicBezTo>
                  <a:cubicBezTo>
                    <a:pt x="77" y="139"/>
                    <a:pt x="77" y="139"/>
                    <a:pt x="77" y="138"/>
                  </a:cubicBezTo>
                  <a:cubicBezTo>
                    <a:pt x="76" y="136"/>
                    <a:pt x="76" y="134"/>
                    <a:pt x="75" y="132"/>
                  </a:cubicBezTo>
                  <a:cubicBezTo>
                    <a:pt x="75" y="134"/>
                    <a:pt x="75" y="136"/>
                    <a:pt x="75" y="139"/>
                  </a:cubicBezTo>
                  <a:cubicBezTo>
                    <a:pt x="77" y="140"/>
                    <a:pt x="80" y="141"/>
                    <a:pt x="82" y="142"/>
                  </a:cubicBezTo>
                  <a:cubicBezTo>
                    <a:pt x="82" y="141"/>
                    <a:pt x="82" y="140"/>
                    <a:pt x="82" y="140"/>
                  </a:cubicBezTo>
                  <a:close/>
                  <a:moveTo>
                    <a:pt x="89" y="64"/>
                  </a:moveTo>
                  <a:cubicBezTo>
                    <a:pt x="89" y="64"/>
                    <a:pt x="89" y="63"/>
                    <a:pt x="89" y="63"/>
                  </a:cubicBezTo>
                  <a:cubicBezTo>
                    <a:pt x="89" y="59"/>
                    <a:pt x="89" y="55"/>
                    <a:pt x="89" y="51"/>
                  </a:cubicBezTo>
                  <a:cubicBezTo>
                    <a:pt x="85" y="55"/>
                    <a:pt x="85" y="55"/>
                    <a:pt x="85" y="55"/>
                  </a:cubicBezTo>
                  <a:cubicBezTo>
                    <a:pt x="86" y="58"/>
                    <a:pt x="87" y="62"/>
                    <a:pt x="88" y="67"/>
                  </a:cubicBezTo>
                  <a:cubicBezTo>
                    <a:pt x="88" y="67"/>
                    <a:pt x="89" y="67"/>
                    <a:pt x="89" y="66"/>
                  </a:cubicBezTo>
                  <a:cubicBezTo>
                    <a:pt x="89" y="66"/>
                    <a:pt x="89" y="65"/>
                    <a:pt x="89" y="64"/>
                  </a:cubicBezTo>
                  <a:close/>
                  <a:moveTo>
                    <a:pt x="92" y="145"/>
                  </a:moveTo>
                  <a:cubicBezTo>
                    <a:pt x="92" y="137"/>
                    <a:pt x="92" y="137"/>
                    <a:pt x="92" y="137"/>
                  </a:cubicBezTo>
                  <a:cubicBezTo>
                    <a:pt x="91" y="137"/>
                    <a:pt x="89" y="136"/>
                    <a:pt x="88" y="135"/>
                  </a:cubicBezTo>
                  <a:cubicBezTo>
                    <a:pt x="87" y="135"/>
                    <a:pt x="87" y="133"/>
                    <a:pt x="87" y="135"/>
                  </a:cubicBezTo>
                  <a:cubicBezTo>
                    <a:pt x="88" y="142"/>
                    <a:pt x="88" y="142"/>
                    <a:pt x="88" y="142"/>
                  </a:cubicBezTo>
                  <a:cubicBezTo>
                    <a:pt x="88" y="140"/>
                    <a:pt x="89" y="139"/>
                    <a:pt x="89" y="137"/>
                  </a:cubicBezTo>
                  <a:cubicBezTo>
                    <a:pt x="89" y="136"/>
                    <a:pt x="90" y="136"/>
                    <a:pt x="90" y="137"/>
                  </a:cubicBezTo>
                  <a:cubicBezTo>
                    <a:pt x="89" y="140"/>
                    <a:pt x="89" y="143"/>
                    <a:pt x="88" y="146"/>
                  </a:cubicBezTo>
                  <a:cubicBezTo>
                    <a:pt x="90" y="146"/>
                    <a:pt x="91" y="147"/>
                    <a:pt x="92" y="148"/>
                  </a:cubicBezTo>
                  <a:cubicBezTo>
                    <a:pt x="92" y="146"/>
                    <a:pt x="92" y="145"/>
                    <a:pt x="92" y="145"/>
                  </a:cubicBezTo>
                  <a:close/>
                  <a:moveTo>
                    <a:pt x="34" y="24"/>
                  </a:moveTo>
                  <a:cubicBezTo>
                    <a:pt x="27" y="30"/>
                    <a:pt x="20" y="37"/>
                    <a:pt x="14" y="45"/>
                  </a:cubicBezTo>
                  <a:cubicBezTo>
                    <a:pt x="13" y="46"/>
                    <a:pt x="12" y="47"/>
                    <a:pt x="13" y="49"/>
                  </a:cubicBezTo>
                  <a:cubicBezTo>
                    <a:pt x="13" y="50"/>
                    <a:pt x="13" y="50"/>
                    <a:pt x="13" y="50"/>
                  </a:cubicBezTo>
                  <a:cubicBezTo>
                    <a:pt x="21" y="41"/>
                    <a:pt x="28" y="32"/>
                    <a:pt x="37" y="24"/>
                  </a:cubicBezTo>
                  <a:cubicBezTo>
                    <a:pt x="36" y="24"/>
                    <a:pt x="34" y="23"/>
                    <a:pt x="34" y="24"/>
                  </a:cubicBezTo>
                  <a:close/>
                  <a:moveTo>
                    <a:pt x="103" y="54"/>
                  </a:moveTo>
                  <a:cubicBezTo>
                    <a:pt x="102" y="53"/>
                    <a:pt x="101" y="53"/>
                    <a:pt x="101" y="53"/>
                  </a:cubicBezTo>
                  <a:cubicBezTo>
                    <a:pt x="101" y="48"/>
                    <a:pt x="101" y="43"/>
                    <a:pt x="101" y="38"/>
                  </a:cubicBezTo>
                  <a:cubicBezTo>
                    <a:pt x="97" y="42"/>
                    <a:pt x="94" y="46"/>
                    <a:pt x="91" y="50"/>
                  </a:cubicBezTo>
                  <a:cubicBezTo>
                    <a:pt x="92" y="52"/>
                    <a:pt x="92" y="55"/>
                    <a:pt x="93" y="59"/>
                  </a:cubicBezTo>
                  <a:cubicBezTo>
                    <a:pt x="93" y="59"/>
                    <a:pt x="94" y="59"/>
                    <a:pt x="94" y="59"/>
                  </a:cubicBezTo>
                  <a:cubicBezTo>
                    <a:pt x="96" y="50"/>
                    <a:pt x="96" y="50"/>
                    <a:pt x="96" y="50"/>
                  </a:cubicBezTo>
                  <a:cubicBezTo>
                    <a:pt x="96" y="49"/>
                    <a:pt x="96" y="49"/>
                    <a:pt x="97" y="48"/>
                  </a:cubicBezTo>
                  <a:cubicBezTo>
                    <a:pt x="96" y="59"/>
                    <a:pt x="96" y="59"/>
                    <a:pt x="96" y="59"/>
                  </a:cubicBezTo>
                  <a:cubicBezTo>
                    <a:pt x="96" y="60"/>
                    <a:pt x="95" y="60"/>
                    <a:pt x="94" y="60"/>
                  </a:cubicBezTo>
                  <a:cubicBezTo>
                    <a:pt x="93" y="60"/>
                    <a:pt x="93" y="60"/>
                    <a:pt x="92" y="59"/>
                  </a:cubicBezTo>
                  <a:cubicBezTo>
                    <a:pt x="91" y="56"/>
                    <a:pt x="91" y="53"/>
                    <a:pt x="90" y="50"/>
                  </a:cubicBezTo>
                  <a:cubicBezTo>
                    <a:pt x="90" y="56"/>
                    <a:pt x="90" y="60"/>
                    <a:pt x="90" y="66"/>
                  </a:cubicBezTo>
                  <a:cubicBezTo>
                    <a:pt x="95" y="62"/>
                    <a:pt x="98" y="58"/>
                    <a:pt x="103" y="54"/>
                  </a:cubicBezTo>
                  <a:close/>
                  <a:moveTo>
                    <a:pt x="73" y="136"/>
                  </a:moveTo>
                  <a:cubicBezTo>
                    <a:pt x="73" y="137"/>
                    <a:pt x="74" y="137"/>
                    <a:pt x="74" y="138"/>
                  </a:cubicBezTo>
                  <a:cubicBezTo>
                    <a:pt x="74" y="135"/>
                    <a:pt x="74" y="132"/>
                    <a:pt x="75" y="130"/>
                  </a:cubicBezTo>
                  <a:cubicBezTo>
                    <a:pt x="75" y="129"/>
                    <a:pt x="76" y="130"/>
                    <a:pt x="76" y="130"/>
                  </a:cubicBezTo>
                  <a:cubicBezTo>
                    <a:pt x="77" y="137"/>
                    <a:pt x="77" y="137"/>
                    <a:pt x="77" y="137"/>
                  </a:cubicBezTo>
                  <a:cubicBezTo>
                    <a:pt x="78" y="136"/>
                    <a:pt x="78" y="133"/>
                    <a:pt x="79" y="131"/>
                  </a:cubicBezTo>
                  <a:cubicBezTo>
                    <a:pt x="80" y="131"/>
                    <a:pt x="80" y="130"/>
                    <a:pt x="81" y="131"/>
                  </a:cubicBezTo>
                  <a:cubicBezTo>
                    <a:pt x="73" y="126"/>
                    <a:pt x="67" y="121"/>
                    <a:pt x="60" y="115"/>
                  </a:cubicBezTo>
                  <a:cubicBezTo>
                    <a:pt x="60" y="115"/>
                    <a:pt x="59" y="115"/>
                    <a:pt x="60" y="115"/>
                  </a:cubicBezTo>
                  <a:cubicBezTo>
                    <a:pt x="60" y="114"/>
                    <a:pt x="60" y="115"/>
                    <a:pt x="59" y="114"/>
                  </a:cubicBezTo>
                  <a:cubicBezTo>
                    <a:pt x="58" y="114"/>
                    <a:pt x="58" y="113"/>
                    <a:pt x="57" y="112"/>
                  </a:cubicBezTo>
                  <a:cubicBezTo>
                    <a:pt x="50" y="105"/>
                    <a:pt x="50" y="105"/>
                    <a:pt x="50" y="105"/>
                  </a:cubicBezTo>
                  <a:cubicBezTo>
                    <a:pt x="50" y="111"/>
                    <a:pt x="51" y="116"/>
                    <a:pt x="52" y="121"/>
                  </a:cubicBezTo>
                  <a:cubicBezTo>
                    <a:pt x="58" y="127"/>
                    <a:pt x="65" y="132"/>
                    <a:pt x="73" y="137"/>
                  </a:cubicBezTo>
                  <a:cubicBezTo>
                    <a:pt x="72" y="137"/>
                    <a:pt x="72" y="136"/>
                    <a:pt x="73" y="136"/>
                  </a:cubicBezTo>
                  <a:close/>
                  <a:moveTo>
                    <a:pt x="33" y="51"/>
                  </a:moveTo>
                  <a:cubicBezTo>
                    <a:pt x="33" y="51"/>
                    <a:pt x="33" y="51"/>
                    <a:pt x="33" y="51"/>
                  </a:cubicBezTo>
                  <a:cubicBezTo>
                    <a:pt x="33" y="51"/>
                    <a:pt x="33" y="51"/>
                    <a:pt x="33" y="51"/>
                  </a:cubicBezTo>
                  <a:cubicBezTo>
                    <a:pt x="31" y="53"/>
                    <a:pt x="30" y="54"/>
                    <a:pt x="28" y="56"/>
                  </a:cubicBezTo>
                  <a:cubicBezTo>
                    <a:pt x="25" y="58"/>
                    <a:pt x="23" y="61"/>
                    <a:pt x="20" y="63"/>
                  </a:cubicBezTo>
                  <a:cubicBezTo>
                    <a:pt x="19" y="64"/>
                    <a:pt x="18" y="62"/>
                    <a:pt x="18" y="62"/>
                  </a:cubicBezTo>
                  <a:cubicBezTo>
                    <a:pt x="20" y="59"/>
                    <a:pt x="22" y="57"/>
                    <a:pt x="24" y="54"/>
                  </a:cubicBezTo>
                  <a:cubicBezTo>
                    <a:pt x="24" y="54"/>
                    <a:pt x="24" y="54"/>
                    <a:pt x="24" y="54"/>
                  </a:cubicBezTo>
                  <a:cubicBezTo>
                    <a:pt x="24" y="54"/>
                    <a:pt x="24" y="54"/>
                    <a:pt x="24" y="54"/>
                  </a:cubicBezTo>
                  <a:cubicBezTo>
                    <a:pt x="24" y="54"/>
                    <a:pt x="23" y="54"/>
                    <a:pt x="23" y="54"/>
                  </a:cubicBezTo>
                  <a:cubicBezTo>
                    <a:pt x="21" y="56"/>
                    <a:pt x="19" y="59"/>
                    <a:pt x="17" y="61"/>
                  </a:cubicBezTo>
                  <a:cubicBezTo>
                    <a:pt x="16" y="61"/>
                    <a:pt x="15" y="62"/>
                    <a:pt x="14" y="61"/>
                  </a:cubicBezTo>
                  <a:cubicBezTo>
                    <a:pt x="13" y="61"/>
                    <a:pt x="13" y="60"/>
                    <a:pt x="14" y="59"/>
                  </a:cubicBezTo>
                  <a:cubicBezTo>
                    <a:pt x="16" y="54"/>
                    <a:pt x="19" y="50"/>
                    <a:pt x="23" y="46"/>
                  </a:cubicBezTo>
                  <a:cubicBezTo>
                    <a:pt x="28" y="39"/>
                    <a:pt x="35" y="34"/>
                    <a:pt x="42" y="27"/>
                  </a:cubicBezTo>
                  <a:cubicBezTo>
                    <a:pt x="39" y="29"/>
                    <a:pt x="37" y="30"/>
                    <a:pt x="35" y="32"/>
                  </a:cubicBezTo>
                  <a:cubicBezTo>
                    <a:pt x="27" y="39"/>
                    <a:pt x="20" y="48"/>
                    <a:pt x="13" y="56"/>
                  </a:cubicBezTo>
                  <a:cubicBezTo>
                    <a:pt x="13" y="66"/>
                    <a:pt x="12" y="78"/>
                    <a:pt x="13" y="88"/>
                  </a:cubicBezTo>
                  <a:cubicBezTo>
                    <a:pt x="13" y="93"/>
                    <a:pt x="13" y="97"/>
                    <a:pt x="14" y="101"/>
                  </a:cubicBezTo>
                  <a:cubicBezTo>
                    <a:pt x="14" y="101"/>
                    <a:pt x="14" y="102"/>
                    <a:pt x="13" y="102"/>
                  </a:cubicBezTo>
                  <a:cubicBezTo>
                    <a:pt x="14" y="109"/>
                    <a:pt x="14" y="116"/>
                    <a:pt x="16" y="121"/>
                  </a:cubicBezTo>
                  <a:cubicBezTo>
                    <a:pt x="16" y="122"/>
                    <a:pt x="17" y="122"/>
                    <a:pt x="17" y="122"/>
                  </a:cubicBezTo>
                  <a:cubicBezTo>
                    <a:pt x="18" y="122"/>
                    <a:pt x="19" y="121"/>
                    <a:pt x="19" y="120"/>
                  </a:cubicBezTo>
                  <a:cubicBezTo>
                    <a:pt x="21" y="119"/>
                    <a:pt x="23" y="117"/>
                    <a:pt x="24" y="115"/>
                  </a:cubicBezTo>
                  <a:cubicBezTo>
                    <a:pt x="24" y="115"/>
                    <a:pt x="25" y="115"/>
                    <a:pt x="25" y="115"/>
                  </a:cubicBezTo>
                  <a:cubicBezTo>
                    <a:pt x="25" y="114"/>
                    <a:pt x="25" y="113"/>
                    <a:pt x="26" y="112"/>
                  </a:cubicBezTo>
                  <a:cubicBezTo>
                    <a:pt x="26" y="112"/>
                    <a:pt x="26" y="113"/>
                    <a:pt x="27" y="114"/>
                  </a:cubicBezTo>
                  <a:cubicBezTo>
                    <a:pt x="33" y="108"/>
                    <a:pt x="38" y="103"/>
                    <a:pt x="45" y="99"/>
                  </a:cubicBezTo>
                  <a:cubicBezTo>
                    <a:pt x="45" y="97"/>
                    <a:pt x="46" y="97"/>
                    <a:pt x="47" y="97"/>
                  </a:cubicBezTo>
                  <a:cubicBezTo>
                    <a:pt x="48" y="98"/>
                    <a:pt x="48" y="99"/>
                    <a:pt x="49" y="100"/>
                  </a:cubicBezTo>
                  <a:cubicBezTo>
                    <a:pt x="49" y="100"/>
                    <a:pt x="50" y="100"/>
                    <a:pt x="51" y="100"/>
                  </a:cubicBezTo>
                  <a:cubicBezTo>
                    <a:pt x="60" y="107"/>
                    <a:pt x="68" y="113"/>
                    <a:pt x="77" y="120"/>
                  </a:cubicBezTo>
                  <a:cubicBezTo>
                    <a:pt x="81" y="122"/>
                    <a:pt x="85" y="125"/>
                    <a:pt x="89" y="127"/>
                  </a:cubicBezTo>
                  <a:cubicBezTo>
                    <a:pt x="98" y="132"/>
                    <a:pt x="107" y="136"/>
                    <a:pt x="117" y="140"/>
                  </a:cubicBezTo>
                  <a:cubicBezTo>
                    <a:pt x="123" y="142"/>
                    <a:pt x="129" y="143"/>
                    <a:pt x="135" y="144"/>
                  </a:cubicBezTo>
                  <a:cubicBezTo>
                    <a:pt x="141" y="146"/>
                    <a:pt x="146" y="146"/>
                    <a:pt x="152" y="147"/>
                  </a:cubicBezTo>
                  <a:cubicBezTo>
                    <a:pt x="153" y="146"/>
                    <a:pt x="153" y="147"/>
                    <a:pt x="153" y="147"/>
                  </a:cubicBezTo>
                  <a:cubicBezTo>
                    <a:pt x="154" y="147"/>
                    <a:pt x="155" y="147"/>
                    <a:pt x="155" y="146"/>
                  </a:cubicBezTo>
                  <a:cubicBezTo>
                    <a:pt x="155" y="147"/>
                    <a:pt x="155" y="147"/>
                    <a:pt x="155" y="147"/>
                  </a:cubicBezTo>
                  <a:cubicBezTo>
                    <a:pt x="155" y="148"/>
                    <a:pt x="156" y="148"/>
                    <a:pt x="156" y="148"/>
                  </a:cubicBezTo>
                  <a:cubicBezTo>
                    <a:pt x="177" y="150"/>
                    <a:pt x="196" y="148"/>
                    <a:pt x="215" y="146"/>
                  </a:cubicBezTo>
                  <a:cubicBezTo>
                    <a:pt x="212" y="134"/>
                    <a:pt x="212" y="134"/>
                    <a:pt x="212" y="134"/>
                  </a:cubicBezTo>
                  <a:cubicBezTo>
                    <a:pt x="211" y="130"/>
                    <a:pt x="209" y="127"/>
                    <a:pt x="208" y="123"/>
                  </a:cubicBezTo>
                  <a:cubicBezTo>
                    <a:pt x="209" y="127"/>
                    <a:pt x="210" y="131"/>
                    <a:pt x="211" y="134"/>
                  </a:cubicBezTo>
                  <a:cubicBezTo>
                    <a:pt x="211" y="134"/>
                    <a:pt x="211" y="134"/>
                    <a:pt x="212" y="134"/>
                  </a:cubicBezTo>
                  <a:cubicBezTo>
                    <a:pt x="212" y="135"/>
                    <a:pt x="212" y="135"/>
                    <a:pt x="211" y="136"/>
                  </a:cubicBezTo>
                  <a:cubicBezTo>
                    <a:pt x="210" y="136"/>
                    <a:pt x="210" y="135"/>
                    <a:pt x="210" y="135"/>
                  </a:cubicBezTo>
                  <a:cubicBezTo>
                    <a:pt x="207" y="126"/>
                    <a:pt x="205" y="116"/>
                    <a:pt x="201" y="106"/>
                  </a:cubicBezTo>
                  <a:cubicBezTo>
                    <a:pt x="203" y="114"/>
                    <a:pt x="203" y="122"/>
                    <a:pt x="206" y="129"/>
                  </a:cubicBezTo>
                  <a:cubicBezTo>
                    <a:pt x="206" y="130"/>
                    <a:pt x="205" y="130"/>
                    <a:pt x="205" y="130"/>
                  </a:cubicBezTo>
                  <a:cubicBezTo>
                    <a:pt x="205" y="130"/>
                    <a:pt x="204" y="130"/>
                    <a:pt x="204" y="129"/>
                  </a:cubicBezTo>
                  <a:cubicBezTo>
                    <a:pt x="202" y="123"/>
                    <a:pt x="201" y="117"/>
                    <a:pt x="199" y="111"/>
                  </a:cubicBezTo>
                  <a:cubicBezTo>
                    <a:pt x="198" y="110"/>
                    <a:pt x="198" y="109"/>
                    <a:pt x="198" y="109"/>
                  </a:cubicBezTo>
                  <a:cubicBezTo>
                    <a:pt x="198" y="110"/>
                    <a:pt x="198" y="110"/>
                    <a:pt x="198" y="111"/>
                  </a:cubicBezTo>
                  <a:cubicBezTo>
                    <a:pt x="198" y="111"/>
                    <a:pt x="198" y="111"/>
                    <a:pt x="199" y="111"/>
                  </a:cubicBezTo>
                  <a:cubicBezTo>
                    <a:pt x="198" y="111"/>
                    <a:pt x="198" y="111"/>
                    <a:pt x="198" y="111"/>
                  </a:cubicBezTo>
                  <a:cubicBezTo>
                    <a:pt x="199" y="119"/>
                    <a:pt x="200" y="126"/>
                    <a:pt x="201" y="134"/>
                  </a:cubicBezTo>
                  <a:cubicBezTo>
                    <a:pt x="201" y="134"/>
                    <a:pt x="200" y="134"/>
                    <a:pt x="200" y="134"/>
                  </a:cubicBezTo>
                  <a:cubicBezTo>
                    <a:pt x="198" y="126"/>
                    <a:pt x="195" y="118"/>
                    <a:pt x="193" y="110"/>
                  </a:cubicBezTo>
                  <a:cubicBezTo>
                    <a:pt x="193" y="117"/>
                    <a:pt x="194" y="124"/>
                    <a:pt x="194" y="131"/>
                  </a:cubicBezTo>
                  <a:cubicBezTo>
                    <a:pt x="194" y="132"/>
                    <a:pt x="193" y="132"/>
                    <a:pt x="193" y="131"/>
                  </a:cubicBezTo>
                  <a:cubicBezTo>
                    <a:pt x="191" y="125"/>
                    <a:pt x="190" y="119"/>
                    <a:pt x="188" y="113"/>
                  </a:cubicBezTo>
                  <a:cubicBezTo>
                    <a:pt x="188" y="120"/>
                    <a:pt x="188" y="120"/>
                    <a:pt x="188" y="120"/>
                  </a:cubicBezTo>
                  <a:cubicBezTo>
                    <a:pt x="188" y="124"/>
                    <a:pt x="188" y="128"/>
                    <a:pt x="187" y="133"/>
                  </a:cubicBezTo>
                  <a:cubicBezTo>
                    <a:pt x="187" y="132"/>
                    <a:pt x="186" y="133"/>
                    <a:pt x="186" y="132"/>
                  </a:cubicBezTo>
                  <a:cubicBezTo>
                    <a:pt x="185" y="127"/>
                    <a:pt x="183" y="121"/>
                    <a:pt x="182" y="115"/>
                  </a:cubicBezTo>
                  <a:cubicBezTo>
                    <a:pt x="180" y="128"/>
                    <a:pt x="180" y="128"/>
                    <a:pt x="180" y="128"/>
                  </a:cubicBezTo>
                  <a:cubicBezTo>
                    <a:pt x="180" y="128"/>
                    <a:pt x="179" y="128"/>
                    <a:pt x="179" y="128"/>
                  </a:cubicBezTo>
                  <a:cubicBezTo>
                    <a:pt x="178" y="124"/>
                    <a:pt x="178" y="120"/>
                    <a:pt x="177" y="116"/>
                  </a:cubicBezTo>
                  <a:cubicBezTo>
                    <a:pt x="176" y="120"/>
                    <a:pt x="175" y="123"/>
                    <a:pt x="175" y="126"/>
                  </a:cubicBezTo>
                  <a:cubicBezTo>
                    <a:pt x="174" y="127"/>
                    <a:pt x="173" y="126"/>
                    <a:pt x="173" y="126"/>
                  </a:cubicBezTo>
                  <a:cubicBezTo>
                    <a:pt x="171" y="124"/>
                    <a:pt x="171" y="121"/>
                    <a:pt x="170" y="119"/>
                  </a:cubicBezTo>
                  <a:cubicBezTo>
                    <a:pt x="170" y="118"/>
                    <a:pt x="169" y="118"/>
                    <a:pt x="168" y="118"/>
                  </a:cubicBezTo>
                  <a:cubicBezTo>
                    <a:pt x="166" y="121"/>
                    <a:pt x="164" y="123"/>
                    <a:pt x="162" y="126"/>
                  </a:cubicBezTo>
                  <a:cubicBezTo>
                    <a:pt x="161" y="127"/>
                    <a:pt x="160" y="128"/>
                    <a:pt x="158" y="128"/>
                  </a:cubicBezTo>
                  <a:cubicBezTo>
                    <a:pt x="155" y="127"/>
                    <a:pt x="154" y="125"/>
                    <a:pt x="153" y="123"/>
                  </a:cubicBezTo>
                  <a:cubicBezTo>
                    <a:pt x="155" y="125"/>
                    <a:pt x="156" y="127"/>
                    <a:pt x="159" y="127"/>
                  </a:cubicBezTo>
                  <a:cubicBezTo>
                    <a:pt x="161" y="125"/>
                    <a:pt x="162" y="124"/>
                    <a:pt x="164" y="122"/>
                  </a:cubicBezTo>
                  <a:cubicBezTo>
                    <a:pt x="165" y="120"/>
                    <a:pt x="166" y="118"/>
                    <a:pt x="168" y="117"/>
                  </a:cubicBezTo>
                  <a:cubicBezTo>
                    <a:pt x="169" y="117"/>
                    <a:pt x="170" y="117"/>
                    <a:pt x="170" y="118"/>
                  </a:cubicBezTo>
                  <a:cubicBezTo>
                    <a:pt x="172" y="119"/>
                    <a:pt x="172" y="122"/>
                    <a:pt x="174" y="125"/>
                  </a:cubicBezTo>
                  <a:cubicBezTo>
                    <a:pt x="176" y="115"/>
                    <a:pt x="176" y="115"/>
                    <a:pt x="176" y="115"/>
                  </a:cubicBezTo>
                  <a:cubicBezTo>
                    <a:pt x="176" y="114"/>
                    <a:pt x="177" y="114"/>
                    <a:pt x="177" y="115"/>
                  </a:cubicBezTo>
                  <a:cubicBezTo>
                    <a:pt x="178" y="117"/>
                    <a:pt x="179" y="120"/>
                    <a:pt x="179" y="123"/>
                  </a:cubicBezTo>
                  <a:cubicBezTo>
                    <a:pt x="180" y="121"/>
                    <a:pt x="180" y="118"/>
                    <a:pt x="181" y="114"/>
                  </a:cubicBezTo>
                  <a:cubicBezTo>
                    <a:pt x="181" y="113"/>
                    <a:pt x="183" y="114"/>
                    <a:pt x="183" y="115"/>
                  </a:cubicBezTo>
                  <a:cubicBezTo>
                    <a:pt x="185" y="119"/>
                    <a:pt x="185" y="124"/>
                    <a:pt x="186" y="128"/>
                  </a:cubicBezTo>
                  <a:cubicBezTo>
                    <a:pt x="187" y="123"/>
                    <a:pt x="187" y="119"/>
                    <a:pt x="187" y="114"/>
                  </a:cubicBezTo>
                  <a:cubicBezTo>
                    <a:pt x="187" y="113"/>
                    <a:pt x="186" y="111"/>
                    <a:pt x="187" y="110"/>
                  </a:cubicBezTo>
                  <a:cubicBezTo>
                    <a:pt x="188" y="110"/>
                    <a:pt x="188" y="110"/>
                    <a:pt x="189" y="111"/>
                  </a:cubicBezTo>
                  <a:cubicBezTo>
                    <a:pt x="190" y="113"/>
                    <a:pt x="191" y="117"/>
                    <a:pt x="192" y="120"/>
                  </a:cubicBezTo>
                  <a:cubicBezTo>
                    <a:pt x="191" y="112"/>
                    <a:pt x="191" y="112"/>
                    <a:pt x="191" y="112"/>
                  </a:cubicBezTo>
                  <a:cubicBezTo>
                    <a:pt x="191" y="111"/>
                    <a:pt x="191" y="109"/>
                    <a:pt x="192" y="108"/>
                  </a:cubicBezTo>
                  <a:cubicBezTo>
                    <a:pt x="192" y="108"/>
                    <a:pt x="193" y="108"/>
                    <a:pt x="193" y="109"/>
                  </a:cubicBezTo>
                  <a:cubicBezTo>
                    <a:pt x="198" y="121"/>
                    <a:pt x="198" y="121"/>
                    <a:pt x="198" y="121"/>
                  </a:cubicBezTo>
                  <a:cubicBezTo>
                    <a:pt x="198" y="122"/>
                    <a:pt x="198" y="122"/>
                    <a:pt x="198" y="122"/>
                  </a:cubicBezTo>
                  <a:cubicBezTo>
                    <a:pt x="198" y="121"/>
                    <a:pt x="198" y="121"/>
                    <a:pt x="198" y="121"/>
                  </a:cubicBezTo>
                  <a:cubicBezTo>
                    <a:pt x="196" y="107"/>
                    <a:pt x="196" y="107"/>
                    <a:pt x="196" y="107"/>
                  </a:cubicBezTo>
                  <a:cubicBezTo>
                    <a:pt x="196" y="106"/>
                    <a:pt x="195" y="104"/>
                    <a:pt x="196" y="102"/>
                  </a:cubicBezTo>
                  <a:cubicBezTo>
                    <a:pt x="196" y="102"/>
                    <a:pt x="197" y="103"/>
                    <a:pt x="197" y="103"/>
                  </a:cubicBezTo>
                  <a:cubicBezTo>
                    <a:pt x="199" y="106"/>
                    <a:pt x="200" y="108"/>
                    <a:pt x="200" y="111"/>
                  </a:cubicBezTo>
                  <a:cubicBezTo>
                    <a:pt x="200" y="107"/>
                    <a:pt x="199" y="102"/>
                    <a:pt x="198" y="98"/>
                  </a:cubicBezTo>
                  <a:cubicBezTo>
                    <a:pt x="198" y="97"/>
                    <a:pt x="198" y="96"/>
                    <a:pt x="199" y="95"/>
                  </a:cubicBezTo>
                  <a:cubicBezTo>
                    <a:pt x="198" y="92"/>
                    <a:pt x="197" y="89"/>
                    <a:pt x="196" y="86"/>
                  </a:cubicBezTo>
                  <a:cubicBezTo>
                    <a:pt x="182" y="91"/>
                    <a:pt x="168" y="94"/>
                    <a:pt x="153" y="96"/>
                  </a:cubicBezTo>
                  <a:cubicBezTo>
                    <a:pt x="133" y="98"/>
                    <a:pt x="105" y="94"/>
                    <a:pt x="87" y="85"/>
                  </a:cubicBezTo>
                  <a:cubicBezTo>
                    <a:pt x="77" y="80"/>
                    <a:pt x="69" y="74"/>
                    <a:pt x="64" y="66"/>
                  </a:cubicBezTo>
                  <a:cubicBezTo>
                    <a:pt x="62" y="61"/>
                    <a:pt x="62" y="61"/>
                    <a:pt x="62" y="61"/>
                  </a:cubicBezTo>
                  <a:cubicBezTo>
                    <a:pt x="61" y="61"/>
                    <a:pt x="63" y="59"/>
                    <a:pt x="64" y="60"/>
                  </a:cubicBezTo>
                  <a:cubicBezTo>
                    <a:pt x="68" y="63"/>
                    <a:pt x="68" y="63"/>
                    <a:pt x="68" y="63"/>
                  </a:cubicBezTo>
                  <a:cubicBezTo>
                    <a:pt x="77" y="55"/>
                    <a:pt x="77" y="55"/>
                    <a:pt x="77" y="55"/>
                  </a:cubicBezTo>
                  <a:cubicBezTo>
                    <a:pt x="85" y="49"/>
                    <a:pt x="93" y="43"/>
                    <a:pt x="99" y="35"/>
                  </a:cubicBezTo>
                  <a:cubicBezTo>
                    <a:pt x="94" y="35"/>
                    <a:pt x="90" y="35"/>
                    <a:pt x="85" y="34"/>
                  </a:cubicBezTo>
                  <a:cubicBezTo>
                    <a:pt x="75" y="32"/>
                    <a:pt x="66" y="31"/>
                    <a:pt x="58" y="29"/>
                  </a:cubicBezTo>
                  <a:cubicBezTo>
                    <a:pt x="53" y="27"/>
                    <a:pt x="49" y="27"/>
                    <a:pt x="44" y="26"/>
                  </a:cubicBezTo>
                  <a:cubicBezTo>
                    <a:pt x="43" y="29"/>
                    <a:pt x="40" y="30"/>
                    <a:pt x="38" y="32"/>
                  </a:cubicBezTo>
                  <a:cubicBezTo>
                    <a:pt x="30" y="41"/>
                    <a:pt x="22" y="48"/>
                    <a:pt x="15" y="59"/>
                  </a:cubicBezTo>
                  <a:cubicBezTo>
                    <a:pt x="16" y="59"/>
                    <a:pt x="14" y="60"/>
                    <a:pt x="15" y="60"/>
                  </a:cubicBezTo>
                  <a:cubicBezTo>
                    <a:pt x="16" y="60"/>
                    <a:pt x="17" y="58"/>
                    <a:pt x="18" y="58"/>
                  </a:cubicBezTo>
                  <a:cubicBezTo>
                    <a:pt x="22" y="53"/>
                    <a:pt x="27" y="49"/>
                    <a:pt x="32" y="44"/>
                  </a:cubicBezTo>
                  <a:cubicBezTo>
                    <a:pt x="36" y="39"/>
                    <a:pt x="41" y="35"/>
                    <a:pt x="47" y="31"/>
                  </a:cubicBezTo>
                  <a:cubicBezTo>
                    <a:pt x="47" y="30"/>
                    <a:pt x="48" y="31"/>
                    <a:pt x="48" y="32"/>
                  </a:cubicBezTo>
                  <a:cubicBezTo>
                    <a:pt x="46" y="34"/>
                    <a:pt x="45" y="35"/>
                    <a:pt x="43" y="37"/>
                  </a:cubicBezTo>
                  <a:cubicBezTo>
                    <a:pt x="36" y="44"/>
                    <a:pt x="28" y="51"/>
                    <a:pt x="22" y="60"/>
                  </a:cubicBezTo>
                  <a:cubicBezTo>
                    <a:pt x="21" y="60"/>
                    <a:pt x="21" y="60"/>
                    <a:pt x="21" y="61"/>
                  </a:cubicBezTo>
                  <a:cubicBezTo>
                    <a:pt x="21" y="60"/>
                    <a:pt x="22" y="60"/>
                    <a:pt x="22" y="60"/>
                  </a:cubicBezTo>
                  <a:cubicBezTo>
                    <a:pt x="22" y="60"/>
                    <a:pt x="22" y="60"/>
                    <a:pt x="22" y="60"/>
                  </a:cubicBezTo>
                  <a:cubicBezTo>
                    <a:pt x="24" y="58"/>
                    <a:pt x="25" y="57"/>
                    <a:pt x="26" y="55"/>
                  </a:cubicBezTo>
                  <a:cubicBezTo>
                    <a:pt x="32" y="51"/>
                    <a:pt x="36" y="46"/>
                    <a:pt x="41" y="43"/>
                  </a:cubicBezTo>
                  <a:cubicBezTo>
                    <a:pt x="42" y="42"/>
                    <a:pt x="42" y="44"/>
                    <a:pt x="42" y="44"/>
                  </a:cubicBezTo>
                  <a:cubicBezTo>
                    <a:pt x="37" y="49"/>
                    <a:pt x="33" y="54"/>
                    <a:pt x="29" y="60"/>
                  </a:cubicBezTo>
                  <a:cubicBezTo>
                    <a:pt x="43" y="50"/>
                    <a:pt x="43" y="50"/>
                    <a:pt x="43" y="50"/>
                  </a:cubicBezTo>
                  <a:cubicBezTo>
                    <a:pt x="44" y="49"/>
                    <a:pt x="44" y="51"/>
                    <a:pt x="44" y="51"/>
                  </a:cubicBezTo>
                  <a:cubicBezTo>
                    <a:pt x="42" y="55"/>
                    <a:pt x="39" y="58"/>
                    <a:pt x="36" y="62"/>
                  </a:cubicBezTo>
                  <a:cubicBezTo>
                    <a:pt x="38" y="61"/>
                    <a:pt x="39" y="60"/>
                    <a:pt x="40" y="59"/>
                  </a:cubicBezTo>
                  <a:cubicBezTo>
                    <a:pt x="41" y="59"/>
                    <a:pt x="42" y="59"/>
                    <a:pt x="42" y="60"/>
                  </a:cubicBezTo>
                  <a:cubicBezTo>
                    <a:pt x="42" y="62"/>
                    <a:pt x="41" y="64"/>
                    <a:pt x="41" y="66"/>
                  </a:cubicBezTo>
                  <a:cubicBezTo>
                    <a:pt x="41" y="66"/>
                    <a:pt x="41" y="67"/>
                    <a:pt x="42" y="67"/>
                  </a:cubicBezTo>
                  <a:cubicBezTo>
                    <a:pt x="43" y="67"/>
                    <a:pt x="45" y="67"/>
                    <a:pt x="46" y="67"/>
                  </a:cubicBezTo>
                  <a:cubicBezTo>
                    <a:pt x="46" y="67"/>
                    <a:pt x="46" y="68"/>
                    <a:pt x="45" y="68"/>
                  </a:cubicBezTo>
                  <a:cubicBezTo>
                    <a:pt x="45" y="68"/>
                    <a:pt x="44" y="68"/>
                    <a:pt x="43" y="69"/>
                  </a:cubicBezTo>
                  <a:cubicBezTo>
                    <a:pt x="41" y="69"/>
                    <a:pt x="40" y="68"/>
                    <a:pt x="39" y="66"/>
                  </a:cubicBezTo>
                  <a:cubicBezTo>
                    <a:pt x="39" y="65"/>
                    <a:pt x="39" y="63"/>
                    <a:pt x="40" y="61"/>
                  </a:cubicBezTo>
                  <a:cubicBezTo>
                    <a:pt x="39" y="62"/>
                    <a:pt x="38" y="62"/>
                    <a:pt x="37" y="63"/>
                  </a:cubicBezTo>
                  <a:cubicBezTo>
                    <a:pt x="37" y="64"/>
                    <a:pt x="36" y="64"/>
                    <a:pt x="35" y="63"/>
                  </a:cubicBezTo>
                  <a:cubicBezTo>
                    <a:pt x="34" y="62"/>
                    <a:pt x="35" y="61"/>
                    <a:pt x="36" y="60"/>
                  </a:cubicBezTo>
                  <a:cubicBezTo>
                    <a:pt x="41" y="53"/>
                    <a:pt x="41" y="53"/>
                    <a:pt x="41" y="53"/>
                  </a:cubicBezTo>
                  <a:cubicBezTo>
                    <a:pt x="32" y="60"/>
                    <a:pt x="32" y="60"/>
                    <a:pt x="32" y="60"/>
                  </a:cubicBezTo>
                  <a:cubicBezTo>
                    <a:pt x="31" y="61"/>
                    <a:pt x="30" y="62"/>
                    <a:pt x="28" y="61"/>
                  </a:cubicBezTo>
                  <a:cubicBezTo>
                    <a:pt x="28" y="61"/>
                    <a:pt x="27" y="60"/>
                    <a:pt x="28" y="59"/>
                  </a:cubicBezTo>
                  <a:cubicBezTo>
                    <a:pt x="29" y="56"/>
                    <a:pt x="31" y="54"/>
                    <a:pt x="33" y="51"/>
                  </a:cubicBezTo>
                  <a:close/>
                  <a:moveTo>
                    <a:pt x="232" y="140"/>
                  </a:moveTo>
                  <a:cubicBezTo>
                    <a:pt x="230" y="143"/>
                    <a:pt x="228" y="146"/>
                    <a:pt x="226" y="148"/>
                  </a:cubicBezTo>
                  <a:cubicBezTo>
                    <a:pt x="228" y="154"/>
                    <a:pt x="228" y="154"/>
                    <a:pt x="228" y="154"/>
                  </a:cubicBezTo>
                  <a:cubicBezTo>
                    <a:pt x="228" y="154"/>
                    <a:pt x="227" y="155"/>
                    <a:pt x="228" y="156"/>
                  </a:cubicBezTo>
                  <a:cubicBezTo>
                    <a:pt x="227" y="156"/>
                    <a:pt x="225" y="156"/>
                    <a:pt x="224" y="156"/>
                  </a:cubicBezTo>
                  <a:cubicBezTo>
                    <a:pt x="223" y="156"/>
                    <a:pt x="222" y="154"/>
                    <a:pt x="222" y="153"/>
                  </a:cubicBezTo>
                  <a:cubicBezTo>
                    <a:pt x="216" y="158"/>
                    <a:pt x="211" y="163"/>
                    <a:pt x="206" y="169"/>
                  </a:cubicBezTo>
                  <a:cubicBezTo>
                    <a:pt x="206" y="169"/>
                    <a:pt x="206" y="170"/>
                    <a:pt x="205" y="170"/>
                  </a:cubicBezTo>
                  <a:cubicBezTo>
                    <a:pt x="207" y="170"/>
                    <a:pt x="207" y="170"/>
                    <a:pt x="207" y="170"/>
                  </a:cubicBezTo>
                  <a:cubicBezTo>
                    <a:pt x="207" y="170"/>
                    <a:pt x="207" y="169"/>
                    <a:pt x="207" y="169"/>
                  </a:cubicBezTo>
                  <a:cubicBezTo>
                    <a:pt x="207" y="169"/>
                    <a:pt x="209" y="169"/>
                    <a:pt x="209" y="170"/>
                  </a:cubicBezTo>
                  <a:cubicBezTo>
                    <a:pt x="210" y="170"/>
                    <a:pt x="210" y="172"/>
                    <a:pt x="209" y="172"/>
                  </a:cubicBezTo>
                  <a:cubicBezTo>
                    <a:pt x="208" y="173"/>
                    <a:pt x="207" y="174"/>
                    <a:pt x="206" y="174"/>
                  </a:cubicBezTo>
                  <a:cubicBezTo>
                    <a:pt x="207" y="176"/>
                    <a:pt x="207" y="178"/>
                    <a:pt x="208" y="180"/>
                  </a:cubicBezTo>
                  <a:cubicBezTo>
                    <a:pt x="209" y="181"/>
                    <a:pt x="209" y="181"/>
                    <a:pt x="209" y="182"/>
                  </a:cubicBezTo>
                  <a:cubicBezTo>
                    <a:pt x="208" y="183"/>
                    <a:pt x="207" y="184"/>
                    <a:pt x="205" y="183"/>
                  </a:cubicBezTo>
                  <a:cubicBezTo>
                    <a:pt x="205" y="183"/>
                    <a:pt x="205" y="183"/>
                    <a:pt x="205" y="182"/>
                  </a:cubicBezTo>
                  <a:cubicBezTo>
                    <a:pt x="205" y="182"/>
                    <a:pt x="204" y="183"/>
                    <a:pt x="204" y="182"/>
                  </a:cubicBezTo>
                  <a:cubicBezTo>
                    <a:pt x="203" y="180"/>
                    <a:pt x="203" y="177"/>
                    <a:pt x="202" y="175"/>
                  </a:cubicBezTo>
                  <a:cubicBezTo>
                    <a:pt x="198" y="175"/>
                    <a:pt x="195" y="177"/>
                    <a:pt x="193" y="180"/>
                  </a:cubicBezTo>
                  <a:cubicBezTo>
                    <a:pt x="193" y="181"/>
                    <a:pt x="192" y="182"/>
                    <a:pt x="191" y="182"/>
                  </a:cubicBezTo>
                  <a:cubicBezTo>
                    <a:pt x="191" y="183"/>
                    <a:pt x="190" y="183"/>
                    <a:pt x="190" y="183"/>
                  </a:cubicBezTo>
                  <a:cubicBezTo>
                    <a:pt x="189" y="182"/>
                    <a:pt x="189" y="182"/>
                    <a:pt x="189" y="181"/>
                  </a:cubicBezTo>
                  <a:cubicBezTo>
                    <a:pt x="189" y="181"/>
                    <a:pt x="189" y="180"/>
                    <a:pt x="188" y="181"/>
                  </a:cubicBezTo>
                  <a:cubicBezTo>
                    <a:pt x="187" y="179"/>
                    <a:pt x="187" y="177"/>
                    <a:pt x="189" y="176"/>
                  </a:cubicBezTo>
                  <a:cubicBezTo>
                    <a:pt x="180" y="175"/>
                    <a:pt x="172" y="177"/>
                    <a:pt x="162" y="176"/>
                  </a:cubicBezTo>
                  <a:cubicBezTo>
                    <a:pt x="162" y="176"/>
                    <a:pt x="161" y="177"/>
                    <a:pt x="161" y="176"/>
                  </a:cubicBezTo>
                  <a:cubicBezTo>
                    <a:pt x="161" y="175"/>
                    <a:pt x="159" y="175"/>
                    <a:pt x="159" y="175"/>
                  </a:cubicBezTo>
                  <a:cubicBezTo>
                    <a:pt x="153" y="175"/>
                    <a:pt x="150" y="174"/>
                    <a:pt x="145" y="173"/>
                  </a:cubicBezTo>
                  <a:cubicBezTo>
                    <a:pt x="145" y="173"/>
                    <a:pt x="145" y="174"/>
                    <a:pt x="144" y="174"/>
                  </a:cubicBezTo>
                  <a:cubicBezTo>
                    <a:pt x="143" y="174"/>
                    <a:pt x="143" y="173"/>
                    <a:pt x="143" y="173"/>
                  </a:cubicBezTo>
                  <a:cubicBezTo>
                    <a:pt x="129" y="170"/>
                    <a:pt x="113" y="168"/>
                    <a:pt x="102" y="162"/>
                  </a:cubicBezTo>
                  <a:cubicBezTo>
                    <a:pt x="94" y="159"/>
                    <a:pt x="87" y="155"/>
                    <a:pt x="80" y="151"/>
                  </a:cubicBezTo>
                  <a:cubicBezTo>
                    <a:pt x="71" y="146"/>
                    <a:pt x="62" y="139"/>
                    <a:pt x="55" y="133"/>
                  </a:cubicBezTo>
                  <a:cubicBezTo>
                    <a:pt x="54" y="132"/>
                    <a:pt x="53" y="131"/>
                    <a:pt x="52" y="130"/>
                  </a:cubicBezTo>
                  <a:cubicBezTo>
                    <a:pt x="51" y="129"/>
                    <a:pt x="52" y="130"/>
                    <a:pt x="52" y="130"/>
                  </a:cubicBezTo>
                  <a:cubicBezTo>
                    <a:pt x="51" y="132"/>
                    <a:pt x="52" y="133"/>
                    <a:pt x="52" y="135"/>
                  </a:cubicBezTo>
                  <a:cubicBezTo>
                    <a:pt x="52" y="136"/>
                    <a:pt x="51" y="136"/>
                    <a:pt x="51" y="136"/>
                  </a:cubicBezTo>
                  <a:cubicBezTo>
                    <a:pt x="50" y="136"/>
                    <a:pt x="48" y="137"/>
                    <a:pt x="48" y="136"/>
                  </a:cubicBezTo>
                  <a:cubicBezTo>
                    <a:pt x="47" y="132"/>
                    <a:pt x="47" y="129"/>
                    <a:pt x="47" y="126"/>
                  </a:cubicBezTo>
                  <a:cubicBezTo>
                    <a:pt x="46" y="126"/>
                    <a:pt x="44" y="127"/>
                    <a:pt x="43" y="127"/>
                  </a:cubicBezTo>
                  <a:cubicBezTo>
                    <a:pt x="36" y="131"/>
                    <a:pt x="31" y="136"/>
                    <a:pt x="26" y="142"/>
                  </a:cubicBezTo>
                  <a:cubicBezTo>
                    <a:pt x="25" y="143"/>
                    <a:pt x="24" y="144"/>
                    <a:pt x="23" y="144"/>
                  </a:cubicBezTo>
                  <a:cubicBezTo>
                    <a:pt x="23" y="144"/>
                    <a:pt x="22" y="143"/>
                    <a:pt x="21" y="142"/>
                  </a:cubicBezTo>
                  <a:cubicBezTo>
                    <a:pt x="22" y="145"/>
                    <a:pt x="24" y="147"/>
                    <a:pt x="24" y="149"/>
                  </a:cubicBezTo>
                  <a:cubicBezTo>
                    <a:pt x="24" y="150"/>
                    <a:pt x="24" y="152"/>
                    <a:pt x="24" y="152"/>
                  </a:cubicBezTo>
                  <a:cubicBezTo>
                    <a:pt x="23" y="151"/>
                    <a:pt x="21" y="153"/>
                    <a:pt x="21" y="152"/>
                  </a:cubicBezTo>
                  <a:cubicBezTo>
                    <a:pt x="19" y="146"/>
                    <a:pt x="17" y="139"/>
                    <a:pt x="15" y="133"/>
                  </a:cubicBezTo>
                  <a:cubicBezTo>
                    <a:pt x="14" y="133"/>
                    <a:pt x="14" y="133"/>
                    <a:pt x="14" y="133"/>
                  </a:cubicBezTo>
                  <a:cubicBezTo>
                    <a:pt x="14" y="134"/>
                    <a:pt x="15" y="135"/>
                    <a:pt x="14" y="136"/>
                  </a:cubicBezTo>
                  <a:cubicBezTo>
                    <a:pt x="14" y="136"/>
                    <a:pt x="12" y="136"/>
                    <a:pt x="11" y="136"/>
                  </a:cubicBezTo>
                  <a:cubicBezTo>
                    <a:pt x="11" y="135"/>
                    <a:pt x="10" y="133"/>
                    <a:pt x="10" y="133"/>
                  </a:cubicBezTo>
                  <a:cubicBezTo>
                    <a:pt x="8" y="119"/>
                    <a:pt x="7" y="105"/>
                    <a:pt x="7" y="90"/>
                  </a:cubicBezTo>
                  <a:cubicBezTo>
                    <a:pt x="7" y="85"/>
                    <a:pt x="7" y="79"/>
                    <a:pt x="6" y="74"/>
                  </a:cubicBezTo>
                  <a:cubicBezTo>
                    <a:pt x="6" y="70"/>
                    <a:pt x="5" y="65"/>
                    <a:pt x="5" y="60"/>
                  </a:cubicBezTo>
                  <a:cubicBezTo>
                    <a:pt x="4" y="60"/>
                    <a:pt x="4" y="60"/>
                    <a:pt x="4" y="59"/>
                  </a:cubicBezTo>
                  <a:cubicBezTo>
                    <a:pt x="5" y="60"/>
                    <a:pt x="5" y="59"/>
                    <a:pt x="5" y="59"/>
                  </a:cubicBezTo>
                  <a:cubicBezTo>
                    <a:pt x="4" y="59"/>
                    <a:pt x="4" y="58"/>
                    <a:pt x="4" y="58"/>
                  </a:cubicBezTo>
                  <a:cubicBezTo>
                    <a:pt x="5" y="57"/>
                    <a:pt x="4" y="56"/>
                    <a:pt x="4" y="54"/>
                  </a:cubicBezTo>
                  <a:cubicBezTo>
                    <a:pt x="4" y="55"/>
                    <a:pt x="4" y="56"/>
                    <a:pt x="4" y="57"/>
                  </a:cubicBezTo>
                  <a:cubicBezTo>
                    <a:pt x="4" y="58"/>
                    <a:pt x="4" y="60"/>
                    <a:pt x="4" y="61"/>
                  </a:cubicBezTo>
                  <a:cubicBezTo>
                    <a:pt x="4" y="60"/>
                    <a:pt x="5" y="61"/>
                    <a:pt x="4" y="62"/>
                  </a:cubicBezTo>
                  <a:cubicBezTo>
                    <a:pt x="4" y="62"/>
                    <a:pt x="4" y="61"/>
                    <a:pt x="4" y="61"/>
                  </a:cubicBezTo>
                  <a:cubicBezTo>
                    <a:pt x="4" y="62"/>
                    <a:pt x="4" y="64"/>
                    <a:pt x="4" y="65"/>
                  </a:cubicBezTo>
                  <a:cubicBezTo>
                    <a:pt x="4" y="66"/>
                    <a:pt x="5" y="66"/>
                    <a:pt x="4" y="66"/>
                  </a:cubicBezTo>
                  <a:cubicBezTo>
                    <a:pt x="3" y="70"/>
                    <a:pt x="4" y="75"/>
                    <a:pt x="4" y="79"/>
                  </a:cubicBezTo>
                  <a:cubicBezTo>
                    <a:pt x="4" y="79"/>
                    <a:pt x="5" y="80"/>
                    <a:pt x="4" y="81"/>
                  </a:cubicBezTo>
                  <a:cubicBezTo>
                    <a:pt x="3" y="81"/>
                    <a:pt x="4" y="81"/>
                    <a:pt x="4" y="81"/>
                  </a:cubicBezTo>
                  <a:cubicBezTo>
                    <a:pt x="4" y="82"/>
                    <a:pt x="4" y="84"/>
                    <a:pt x="5" y="85"/>
                  </a:cubicBezTo>
                  <a:cubicBezTo>
                    <a:pt x="5" y="85"/>
                    <a:pt x="5" y="85"/>
                    <a:pt x="4" y="85"/>
                  </a:cubicBezTo>
                  <a:cubicBezTo>
                    <a:pt x="5" y="86"/>
                    <a:pt x="5" y="87"/>
                    <a:pt x="4" y="87"/>
                  </a:cubicBezTo>
                  <a:cubicBezTo>
                    <a:pt x="4" y="87"/>
                    <a:pt x="4" y="86"/>
                    <a:pt x="4" y="86"/>
                  </a:cubicBezTo>
                  <a:cubicBezTo>
                    <a:pt x="5" y="98"/>
                    <a:pt x="5" y="98"/>
                    <a:pt x="5" y="98"/>
                  </a:cubicBezTo>
                  <a:cubicBezTo>
                    <a:pt x="5" y="98"/>
                    <a:pt x="5" y="99"/>
                    <a:pt x="5" y="100"/>
                  </a:cubicBezTo>
                  <a:cubicBezTo>
                    <a:pt x="4" y="96"/>
                    <a:pt x="4" y="93"/>
                    <a:pt x="3" y="90"/>
                  </a:cubicBezTo>
                  <a:cubicBezTo>
                    <a:pt x="3" y="87"/>
                    <a:pt x="3" y="84"/>
                    <a:pt x="2" y="81"/>
                  </a:cubicBezTo>
                  <a:cubicBezTo>
                    <a:pt x="2" y="80"/>
                    <a:pt x="2" y="80"/>
                    <a:pt x="3" y="80"/>
                  </a:cubicBezTo>
                  <a:cubicBezTo>
                    <a:pt x="3" y="80"/>
                    <a:pt x="2" y="79"/>
                    <a:pt x="2" y="79"/>
                  </a:cubicBezTo>
                  <a:cubicBezTo>
                    <a:pt x="2" y="76"/>
                    <a:pt x="2" y="73"/>
                    <a:pt x="2" y="70"/>
                  </a:cubicBezTo>
                  <a:cubicBezTo>
                    <a:pt x="2" y="70"/>
                    <a:pt x="2" y="70"/>
                    <a:pt x="2" y="69"/>
                  </a:cubicBezTo>
                  <a:cubicBezTo>
                    <a:pt x="2" y="69"/>
                    <a:pt x="2" y="68"/>
                    <a:pt x="2" y="68"/>
                  </a:cubicBezTo>
                  <a:cubicBezTo>
                    <a:pt x="1" y="58"/>
                    <a:pt x="2" y="48"/>
                    <a:pt x="2" y="38"/>
                  </a:cubicBezTo>
                  <a:cubicBezTo>
                    <a:pt x="2" y="36"/>
                    <a:pt x="3" y="35"/>
                    <a:pt x="3" y="33"/>
                  </a:cubicBezTo>
                  <a:cubicBezTo>
                    <a:pt x="3" y="33"/>
                    <a:pt x="3" y="33"/>
                    <a:pt x="3" y="33"/>
                  </a:cubicBezTo>
                  <a:cubicBezTo>
                    <a:pt x="3" y="18"/>
                    <a:pt x="3" y="18"/>
                    <a:pt x="3" y="18"/>
                  </a:cubicBezTo>
                  <a:cubicBezTo>
                    <a:pt x="3" y="17"/>
                    <a:pt x="2" y="16"/>
                    <a:pt x="3" y="15"/>
                  </a:cubicBezTo>
                  <a:cubicBezTo>
                    <a:pt x="3" y="16"/>
                    <a:pt x="4" y="15"/>
                    <a:pt x="3" y="15"/>
                  </a:cubicBezTo>
                  <a:cubicBezTo>
                    <a:pt x="3" y="15"/>
                    <a:pt x="2" y="15"/>
                    <a:pt x="2" y="14"/>
                  </a:cubicBezTo>
                  <a:cubicBezTo>
                    <a:pt x="3" y="15"/>
                    <a:pt x="4" y="14"/>
                    <a:pt x="3" y="14"/>
                  </a:cubicBezTo>
                  <a:cubicBezTo>
                    <a:pt x="3" y="13"/>
                    <a:pt x="2" y="13"/>
                    <a:pt x="1" y="13"/>
                  </a:cubicBezTo>
                  <a:cubicBezTo>
                    <a:pt x="0" y="12"/>
                    <a:pt x="0" y="11"/>
                    <a:pt x="0" y="11"/>
                  </a:cubicBezTo>
                  <a:cubicBezTo>
                    <a:pt x="1" y="9"/>
                    <a:pt x="1" y="8"/>
                    <a:pt x="2" y="7"/>
                  </a:cubicBezTo>
                  <a:cubicBezTo>
                    <a:pt x="3" y="7"/>
                    <a:pt x="3" y="7"/>
                    <a:pt x="4" y="7"/>
                  </a:cubicBezTo>
                  <a:cubicBezTo>
                    <a:pt x="4" y="1"/>
                    <a:pt x="4" y="1"/>
                    <a:pt x="4" y="1"/>
                  </a:cubicBezTo>
                  <a:cubicBezTo>
                    <a:pt x="5" y="0"/>
                    <a:pt x="6" y="0"/>
                    <a:pt x="7" y="0"/>
                  </a:cubicBezTo>
                  <a:cubicBezTo>
                    <a:pt x="7" y="2"/>
                    <a:pt x="7" y="4"/>
                    <a:pt x="7" y="6"/>
                  </a:cubicBezTo>
                  <a:cubicBezTo>
                    <a:pt x="7" y="6"/>
                    <a:pt x="8" y="7"/>
                    <a:pt x="8" y="8"/>
                  </a:cubicBezTo>
                  <a:cubicBezTo>
                    <a:pt x="8" y="8"/>
                    <a:pt x="8" y="9"/>
                    <a:pt x="8" y="9"/>
                  </a:cubicBezTo>
                  <a:cubicBezTo>
                    <a:pt x="9" y="9"/>
                    <a:pt x="10" y="8"/>
                    <a:pt x="11" y="9"/>
                  </a:cubicBezTo>
                  <a:cubicBezTo>
                    <a:pt x="11" y="10"/>
                    <a:pt x="11" y="11"/>
                    <a:pt x="12" y="11"/>
                  </a:cubicBezTo>
                  <a:cubicBezTo>
                    <a:pt x="17" y="11"/>
                    <a:pt x="21" y="12"/>
                    <a:pt x="26" y="13"/>
                  </a:cubicBezTo>
                  <a:cubicBezTo>
                    <a:pt x="27" y="13"/>
                    <a:pt x="28" y="13"/>
                    <a:pt x="28" y="13"/>
                  </a:cubicBezTo>
                  <a:cubicBezTo>
                    <a:pt x="29" y="13"/>
                    <a:pt x="31" y="14"/>
                    <a:pt x="32" y="14"/>
                  </a:cubicBezTo>
                  <a:cubicBezTo>
                    <a:pt x="32" y="14"/>
                    <a:pt x="33" y="15"/>
                    <a:pt x="33" y="15"/>
                  </a:cubicBezTo>
                  <a:cubicBezTo>
                    <a:pt x="52" y="17"/>
                    <a:pt x="72" y="21"/>
                    <a:pt x="90" y="26"/>
                  </a:cubicBezTo>
                  <a:cubicBezTo>
                    <a:pt x="93" y="27"/>
                    <a:pt x="97" y="27"/>
                    <a:pt x="100" y="28"/>
                  </a:cubicBezTo>
                  <a:cubicBezTo>
                    <a:pt x="100" y="27"/>
                    <a:pt x="99" y="27"/>
                    <a:pt x="100" y="26"/>
                  </a:cubicBezTo>
                  <a:cubicBezTo>
                    <a:pt x="101" y="26"/>
                    <a:pt x="102" y="25"/>
                    <a:pt x="103" y="25"/>
                  </a:cubicBezTo>
                  <a:cubicBezTo>
                    <a:pt x="104" y="26"/>
                    <a:pt x="103" y="26"/>
                    <a:pt x="103" y="27"/>
                  </a:cubicBezTo>
                  <a:cubicBezTo>
                    <a:pt x="103" y="28"/>
                    <a:pt x="104" y="30"/>
                    <a:pt x="104" y="31"/>
                  </a:cubicBezTo>
                  <a:cubicBezTo>
                    <a:pt x="104" y="31"/>
                    <a:pt x="105" y="31"/>
                    <a:pt x="105" y="31"/>
                  </a:cubicBezTo>
                  <a:cubicBezTo>
                    <a:pt x="105" y="32"/>
                    <a:pt x="105" y="33"/>
                    <a:pt x="106" y="33"/>
                  </a:cubicBezTo>
                  <a:cubicBezTo>
                    <a:pt x="106" y="34"/>
                    <a:pt x="104" y="35"/>
                    <a:pt x="104" y="36"/>
                  </a:cubicBezTo>
                  <a:cubicBezTo>
                    <a:pt x="105" y="42"/>
                    <a:pt x="107" y="47"/>
                    <a:pt x="108" y="53"/>
                  </a:cubicBezTo>
                  <a:cubicBezTo>
                    <a:pt x="110" y="59"/>
                    <a:pt x="110" y="59"/>
                    <a:pt x="110" y="59"/>
                  </a:cubicBezTo>
                  <a:cubicBezTo>
                    <a:pt x="110" y="60"/>
                    <a:pt x="108" y="60"/>
                    <a:pt x="107" y="61"/>
                  </a:cubicBezTo>
                  <a:cubicBezTo>
                    <a:pt x="108" y="63"/>
                    <a:pt x="108" y="64"/>
                    <a:pt x="109" y="65"/>
                  </a:cubicBezTo>
                  <a:cubicBezTo>
                    <a:pt x="109" y="65"/>
                    <a:pt x="109" y="67"/>
                    <a:pt x="108" y="67"/>
                  </a:cubicBezTo>
                  <a:cubicBezTo>
                    <a:pt x="107" y="67"/>
                    <a:pt x="106" y="67"/>
                    <a:pt x="105" y="66"/>
                  </a:cubicBezTo>
                  <a:cubicBezTo>
                    <a:pt x="104" y="64"/>
                    <a:pt x="104" y="61"/>
                    <a:pt x="104" y="58"/>
                  </a:cubicBezTo>
                  <a:cubicBezTo>
                    <a:pt x="95" y="67"/>
                    <a:pt x="95" y="67"/>
                    <a:pt x="95" y="67"/>
                  </a:cubicBezTo>
                  <a:cubicBezTo>
                    <a:pt x="92" y="69"/>
                    <a:pt x="88" y="71"/>
                    <a:pt x="85" y="74"/>
                  </a:cubicBezTo>
                  <a:cubicBezTo>
                    <a:pt x="104" y="83"/>
                    <a:pt x="133" y="91"/>
                    <a:pt x="155" y="89"/>
                  </a:cubicBezTo>
                  <a:cubicBezTo>
                    <a:pt x="167" y="89"/>
                    <a:pt x="176" y="85"/>
                    <a:pt x="186" y="83"/>
                  </a:cubicBezTo>
                  <a:cubicBezTo>
                    <a:pt x="188" y="82"/>
                    <a:pt x="191" y="81"/>
                    <a:pt x="193" y="81"/>
                  </a:cubicBezTo>
                  <a:cubicBezTo>
                    <a:pt x="194" y="81"/>
                    <a:pt x="194" y="81"/>
                    <a:pt x="194" y="80"/>
                  </a:cubicBezTo>
                  <a:cubicBezTo>
                    <a:pt x="193" y="78"/>
                    <a:pt x="193" y="76"/>
                    <a:pt x="193" y="74"/>
                  </a:cubicBezTo>
                  <a:cubicBezTo>
                    <a:pt x="193" y="73"/>
                    <a:pt x="193" y="73"/>
                    <a:pt x="193" y="72"/>
                  </a:cubicBezTo>
                  <a:cubicBezTo>
                    <a:pt x="194" y="72"/>
                    <a:pt x="195" y="72"/>
                    <a:pt x="196" y="72"/>
                  </a:cubicBezTo>
                  <a:cubicBezTo>
                    <a:pt x="196" y="75"/>
                    <a:pt x="197" y="77"/>
                    <a:pt x="198" y="79"/>
                  </a:cubicBezTo>
                  <a:cubicBezTo>
                    <a:pt x="198" y="80"/>
                    <a:pt x="199" y="79"/>
                    <a:pt x="199" y="79"/>
                  </a:cubicBezTo>
                  <a:cubicBezTo>
                    <a:pt x="198" y="77"/>
                    <a:pt x="197" y="76"/>
                    <a:pt x="197" y="74"/>
                  </a:cubicBezTo>
                  <a:cubicBezTo>
                    <a:pt x="197" y="73"/>
                    <a:pt x="197" y="73"/>
                    <a:pt x="198" y="73"/>
                  </a:cubicBezTo>
                  <a:cubicBezTo>
                    <a:pt x="198" y="73"/>
                    <a:pt x="199" y="72"/>
                    <a:pt x="200" y="72"/>
                  </a:cubicBezTo>
                  <a:cubicBezTo>
                    <a:pt x="200" y="72"/>
                    <a:pt x="201" y="73"/>
                    <a:pt x="201" y="74"/>
                  </a:cubicBezTo>
                  <a:cubicBezTo>
                    <a:pt x="207" y="96"/>
                    <a:pt x="215" y="117"/>
                    <a:pt x="222" y="138"/>
                  </a:cubicBezTo>
                  <a:cubicBezTo>
                    <a:pt x="222" y="139"/>
                    <a:pt x="223" y="140"/>
                    <a:pt x="224" y="141"/>
                  </a:cubicBezTo>
                  <a:cubicBezTo>
                    <a:pt x="224" y="141"/>
                    <a:pt x="224" y="140"/>
                    <a:pt x="224" y="140"/>
                  </a:cubicBezTo>
                  <a:cubicBezTo>
                    <a:pt x="225" y="140"/>
                    <a:pt x="226" y="140"/>
                    <a:pt x="226" y="140"/>
                  </a:cubicBezTo>
                  <a:cubicBezTo>
                    <a:pt x="226" y="141"/>
                    <a:pt x="227" y="142"/>
                    <a:pt x="226" y="142"/>
                  </a:cubicBezTo>
                  <a:cubicBezTo>
                    <a:pt x="227" y="143"/>
                    <a:pt x="227" y="142"/>
                    <a:pt x="227" y="142"/>
                  </a:cubicBezTo>
                  <a:cubicBezTo>
                    <a:pt x="229" y="138"/>
                    <a:pt x="229" y="138"/>
                    <a:pt x="229" y="138"/>
                  </a:cubicBezTo>
                  <a:cubicBezTo>
                    <a:pt x="230" y="138"/>
                    <a:pt x="231" y="138"/>
                    <a:pt x="232" y="139"/>
                  </a:cubicBezTo>
                  <a:cubicBezTo>
                    <a:pt x="232" y="139"/>
                    <a:pt x="232" y="140"/>
                    <a:pt x="232" y="140"/>
                  </a:cubicBezTo>
                  <a:close/>
                </a:path>
              </a:pathLst>
            </a:custGeom>
            <a:solidFill>
              <a:schemeClr val="bg1">
                <a:lumMod val="75000"/>
              </a:schemeClr>
            </a:solidFill>
            <a:ln>
              <a:noFill/>
            </a:ln>
          </p:spPr>
          <p:txBody>
            <a:bodyPr lIns="0" tIns="0" rIns="0" bIns="0" anchor="ctr">
              <a:normAutofit fontScale="92500" lnSpcReduction="10000"/>
            </a:bodyPr>
            <a:lstStyle/>
            <a:p>
              <a:pPr>
                <a:defRPr/>
              </a:pPr>
              <a:endParaRPr lang="zh-CN" altLang="en-US" sz="2400">
                <a:solidFill>
                  <a:srgbClr val="333333"/>
                </a:solidFill>
              </a:endParaRPr>
            </a:p>
          </p:txBody>
        </p:sp>
        <p:sp>
          <p:nvSpPr>
            <p:cNvPr id="10" name="MH_Other_3"/>
            <p:cNvSpPr>
              <a:spLocks noEditPoints="1"/>
            </p:cNvSpPr>
            <p:nvPr>
              <p:custDataLst>
                <p:tags r:id="rId9"/>
              </p:custDataLst>
            </p:nvPr>
          </p:nvSpPr>
          <p:spPr bwMode="auto">
            <a:xfrm rot="11874108">
              <a:off x="6561138" y="3001964"/>
              <a:ext cx="393700" cy="312737"/>
            </a:xfrm>
            <a:custGeom>
              <a:gdLst>
                <a:gd name="T0" fmla="*/ 202 w 232"/>
                <a:gd name="T1" fmla="*/ 90 h 184"/>
                <a:gd name="T2" fmla="*/ 21 w 232"/>
                <a:gd name="T3" fmla="*/ 128 h 184"/>
                <a:gd name="T4" fmla="*/ 108 w 232"/>
                <a:gd name="T5" fmla="*/ 145 h 184"/>
                <a:gd name="T6" fmla="*/ 208 w 232"/>
                <a:gd name="T7" fmla="*/ 117 h 184"/>
                <a:gd name="T8" fmla="*/ 4 w 232"/>
                <a:gd name="T9" fmla="*/ 84 h 184"/>
                <a:gd name="T10" fmla="*/ 110 w 232"/>
                <a:gd name="T11" fmla="*/ 159 h 184"/>
                <a:gd name="T12" fmla="*/ 116 w 232"/>
                <a:gd name="T13" fmla="*/ 162 h 184"/>
                <a:gd name="T14" fmla="*/ 28 w 232"/>
                <a:gd name="T15" fmla="*/ 120 h 184"/>
                <a:gd name="T16" fmla="*/ 28 w 232"/>
                <a:gd name="T17" fmla="*/ 120 h 184"/>
                <a:gd name="T18" fmla="*/ 93 w 232"/>
                <a:gd name="T19" fmla="*/ 153 h 184"/>
                <a:gd name="T20" fmla="*/ 25 w 232"/>
                <a:gd name="T21" fmla="*/ 129 h 184"/>
                <a:gd name="T22" fmla="*/ 160 w 232"/>
                <a:gd name="T23" fmla="*/ 171 h 184"/>
                <a:gd name="T24" fmla="*/ 111 w 232"/>
                <a:gd name="T25" fmla="*/ 151 h 184"/>
                <a:gd name="T26" fmla="*/ 134 w 232"/>
                <a:gd name="T27" fmla="*/ 157 h 184"/>
                <a:gd name="T28" fmla="*/ 37 w 232"/>
                <a:gd name="T29" fmla="*/ 126 h 184"/>
                <a:gd name="T30" fmla="*/ 127 w 232"/>
                <a:gd name="T31" fmla="*/ 153 h 184"/>
                <a:gd name="T32" fmla="*/ 100 w 232"/>
                <a:gd name="T33" fmla="*/ 148 h 184"/>
                <a:gd name="T34" fmla="*/ 105 w 232"/>
                <a:gd name="T35" fmla="*/ 151 h 184"/>
                <a:gd name="T36" fmla="*/ 134 w 232"/>
                <a:gd name="T37" fmla="*/ 154 h 184"/>
                <a:gd name="T38" fmla="*/ 174 w 232"/>
                <a:gd name="T39" fmla="*/ 168 h 184"/>
                <a:gd name="T40" fmla="*/ 84 w 232"/>
                <a:gd name="T41" fmla="*/ 133 h 184"/>
                <a:gd name="T42" fmla="*/ 103 w 232"/>
                <a:gd name="T43" fmla="*/ 157 h 184"/>
                <a:gd name="T44" fmla="*/ 180 w 232"/>
                <a:gd name="T45" fmla="*/ 164 h 184"/>
                <a:gd name="T46" fmla="*/ 145 w 232"/>
                <a:gd name="T47" fmla="*/ 158 h 184"/>
                <a:gd name="T48" fmla="*/ 140 w 232"/>
                <a:gd name="T49" fmla="*/ 156 h 184"/>
                <a:gd name="T50" fmla="*/ 96 w 232"/>
                <a:gd name="T51" fmla="*/ 146 h 184"/>
                <a:gd name="T52" fmla="*/ 98 w 232"/>
                <a:gd name="T53" fmla="*/ 140 h 184"/>
                <a:gd name="T54" fmla="*/ 155 w 232"/>
                <a:gd name="T55" fmla="*/ 166 h 184"/>
                <a:gd name="T56" fmla="*/ 147 w 232"/>
                <a:gd name="T57" fmla="*/ 164 h 184"/>
                <a:gd name="T58" fmla="*/ 12 w 232"/>
                <a:gd name="T59" fmla="*/ 38 h 184"/>
                <a:gd name="T60" fmla="*/ 142 w 232"/>
                <a:gd name="T61" fmla="*/ 156 h 184"/>
                <a:gd name="T62" fmla="*/ 83 w 232"/>
                <a:gd name="T63" fmla="*/ 70 h 184"/>
                <a:gd name="T64" fmla="*/ 173 w 232"/>
                <a:gd name="T65" fmla="*/ 159 h 184"/>
                <a:gd name="T66" fmla="*/ 157 w 232"/>
                <a:gd name="T67" fmla="*/ 158 h 184"/>
                <a:gd name="T68" fmla="*/ 144 w 232"/>
                <a:gd name="T69" fmla="*/ 164 h 184"/>
                <a:gd name="T70" fmla="*/ 85 w 232"/>
                <a:gd name="T71" fmla="*/ 133 h 184"/>
                <a:gd name="T72" fmla="*/ 32 w 232"/>
                <a:gd name="T73" fmla="*/ 23 h 184"/>
                <a:gd name="T74" fmla="*/ 17 w 232"/>
                <a:gd name="T75" fmla="*/ 49 h 184"/>
                <a:gd name="T76" fmla="*/ 88 w 232"/>
                <a:gd name="T77" fmla="*/ 67 h 184"/>
                <a:gd name="T78" fmla="*/ 14 w 232"/>
                <a:gd name="T79" fmla="*/ 45 h 184"/>
                <a:gd name="T80" fmla="*/ 94 w 232"/>
                <a:gd name="T81" fmla="*/ 60 h 184"/>
                <a:gd name="T82" fmla="*/ 59 w 232"/>
                <a:gd name="T83" fmla="*/ 114 h 184"/>
                <a:gd name="T84" fmla="*/ 24 w 232"/>
                <a:gd name="T85" fmla="*/ 54 h 184"/>
                <a:gd name="T86" fmla="*/ 19 w 232"/>
                <a:gd name="T87" fmla="*/ 120 h 184"/>
                <a:gd name="T88" fmla="*/ 153 w 232"/>
                <a:gd name="T89" fmla="*/ 147 h 184"/>
                <a:gd name="T90" fmla="*/ 204 w 232"/>
                <a:gd name="T91" fmla="*/ 129 h 184"/>
                <a:gd name="T92" fmla="*/ 186 w 232"/>
                <a:gd name="T93" fmla="*/ 132 h 184"/>
                <a:gd name="T94" fmla="*/ 168 w 232"/>
                <a:gd name="T95" fmla="*/ 117 h 184"/>
                <a:gd name="T96" fmla="*/ 192 w 232"/>
                <a:gd name="T97" fmla="*/ 108 h 184"/>
                <a:gd name="T98" fmla="*/ 64 w 232"/>
                <a:gd name="T99" fmla="*/ 66 h 184"/>
                <a:gd name="T100" fmla="*/ 47 w 232"/>
                <a:gd name="T101" fmla="*/ 31 h 184"/>
                <a:gd name="T102" fmla="*/ 40 w 232"/>
                <a:gd name="T103" fmla="*/ 59 h 184"/>
                <a:gd name="T104" fmla="*/ 28 w 232"/>
                <a:gd name="T105" fmla="*/ 61 h 184"/>
                <a:gd name="T106" fmla="*/ 209 w 232"/>
                <a:gd name="T107" fmla="*/ 172 h 184"/>
                <a:gd name="T108" fmla="*/ 162 w 232"/>
                <a:gd name="T109" fmla="*/ 176 h 184"/>
                <a:gd name="T110" fmla="*/ 47 w 232"/>
                <a:gd name="T111" fmla="*/ 126 h 184"/>
                <a:gd name="T112" fmla="*/ 6 w 232"/>
                <a:gd name="T113" fmla="*/ 74 h 184"/>
                <a:gd name="T114" fmla="*/ 4 w 232"/>
                <a:gd name="T115" fmla="*/ 81 h 184"/>
                <a:gd name="T116" fmla="*/ 2 w 232"/>
                <a:gd name="T117" fmla="*/ 38 h 184"/>
                <a:gd name="T118" fmla="*/ 7 w 232"/>
                <a:gd name="T119" fmla="*/ 6 h 184"/>
                <a:gd name="T120" fmla="*/ 104 w 232"/>
                <a:gd name="T121" fmla="*/ 31 h 184"/>
                <a:gd name="T122" fmla="*/ 186 w 232"/>
                <a:gd name="T123" fmla="*/ 83 h 184"/>
                <a:gd name="T124" fmla="*/ 224 w 232"/>
                <a:gd name="T125" fmla="*/ 140 h 1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1" h="184">
                  <a:moveTo>
                    <a:pt x="191" y="61"/>
                  </a:moveTo>
                  <a:cubicBezTo>
                    <a:pt x="191" y="61"/>
                    <a:pt x="191" y="62"/>
                    <a:pt x="191" y="62"/>
                  </a:cubicBezTo>
                  <a:cubicBezTo>
                    <a:pt x="190" y="62"/>
                    <a:pt x="191" y="61"/>
                    <a:pt x="191" y="61"/>
                  </a:cubicBezTo>
                  <a:cubicBezTo>
                    <a:pt x="191" y="61"/>
                    <a:pt x="191" y="61"/>
                    <a:pt x="191" y="61"/>
                  </a:cubicBezTo>
                  <a:close/>
                  <a:moveTo>
                    <a:pt x="16" y="50"/>
                  </a:moveTo>
                  <a:cubicBezTo>
                    <a:pt x="16" y="50"/>
                    <a:pt x="16" y="50"/>
                    <a:pt x="16" y="50"/>
                  </a:cubicBezTo>
                  <a:cubicBezTo>
                    <a:pt x="16" y="50"/>
                    <a:pt x="16" y="50"/>
                    <a:pt x="16" y="49"/>
                  </a:cubicBezTo>
                  <a:cubicBezTo>
                    <a:pt x="16" y="51"/>
                    <a:pt x="16" y="51"/>
                    <a:pt x="16" y="51"/>
                  </a:cubicBezTo>
                  <a:cubicBezTo>
                    <a:pt x="15" y="51"/>
                    <a:pt x="15" y="51"/>
                    <a:pt x="15" y="51"/>
                  </a:cubicBezTo>
                  <a:cubicBezTo>
                    <a:pt x="16" y="51"/>
                    <a:pt x="16" y="51"/>
                    <a:pt x="16" y="51"/>
                  </a:cubicBezTo>
                  <a:cubicBezTo>
                    <a:pt x="16" y="50"/>
                    <a:pt x="16" y="50"/>
                    <a:pt x="16" y="50"/>
                  </a:cubicBezTo>
                  <a:close/>
                  <a:moveTo>
                    <a:pt x="201" y="88"/>
                  </a:moveTo>
                  <a:cubicBezTo>
                    <a:pt x="201" y="89"/>
                    <a:pt x="201" y="89"/>
                    <a:pt x="201" y="89"/>
                  </a:cubicBezTo>
                  <a:cubicBezTo>
                    <a:pt x="201" y="90"/>
                    <a:pt x="201" y="90"/>
                    <a:pt x="202" y="90"/>
                  </a:cubicBezTo>
                  <a:cubicBezTo>
                    <a:pt x="201" y="90"/>
                    <a:pt x="201" y="89"/>
                    <a:pt x="201" y="89"/>
                  </a:cubicBezTo>
                  <a:lnTo>
                    <a:pt x="201" y="88"/>
                  </a:lnTo>
                  <a:close/>
                  <a:moveTo>
                    <a:pt x="81" y="71"/>
                  </a:moveTo>
                  <a:cubicBezTo>
                    <a:pt x="81" y="69"/>
                    <a:pt x="81" y="69"/>
                    <a:pt x="81" y="69"/>
                  </a:cubicBezTo>
                  <a:cubicBezTo>
                    <a:pt x="80" y="69"/>
                    <a:pt x="81" y="70"/>
                    <a:pt x="81" y="70"/>
                  </a:cubicBezTo>
                  <a:cubicBezTo>
                    <a:pt x="81" y="71"/>
                    <a:pt x="81" y="71"/>
                    <a:pt x="81" y="71"/>
                  </a:cubicBezTo>
                  <a:close/>
                  <a:moveTo>
                    <a:pt x="91" y="82"/>
                  </a:moveTo>
                  <a:cubicBezTo>
                    <a:pt x="91" y="81"/>
                    <a:pt x="90" y="81"/>
                    <a:pt x="89" y="81"/>
                  </a:cubicBezTo>
                  <a:cubicBezTo>
                    <a:pt x="89" y="82"/>
                    <a:pt x="90" y="82"/>
                    <a:pt x="91" y="82"/>
                  </a:cubicBezTo>
                  <a:close/>
                  <a:moveTo>
                    <a:pt x="21" y="128"/>
                  </a:moveTo>
                  <a:cubicBezTo>
                    <a:pt x="21" y="128"/>
                    <a:pt x="21" y="129"/>
                    <a:pt x="21" y="129"/>
                  </a:cubicBezTo>
                  <a:cubicBezTo>
                    <a:pt x="21" y="130"/>
                    <a:pt x="21" y="130"/>
                    <a:pt x="21" y="130"/>
                  </a:cubicBezTo>
                  <a:cubicBezTo>
                    <a:pt x="21" y="129"/>
                    <a:pt x="21" y="129"/>
                    <a:pt x="21" y="129"/>
                  </a:cubicBezTo>
                  <a:cubicBezTo>
                    <a:pt x="21" y="129"/>
                    <a:pt x="21" y="128"/>
                    <a:pt x="21" y="128"/>
                  </a:cubicBezTo>
                  <a:close/>
                  <a:moveTo>
                    <a:pt x="143" y="168"/>
                  </a:moveTo>
                  <a:cubicBezTo>
                    <a:pt x="143" y="168"/>
                    <a:pt x="143" y="168"/>
                    <a:pt x="143" y="169"/>
                  </a:cubicBezTo>
                  <a:cubicBezTo>
                    <a:pt x="143" y="169"/>
                    <a:pt x="144" y="169"/>
                    <a:pt x="145" y="168"/>
                  </a:cubicBezTo>
                  <a:cubicBezTo>
                    <a:pt x="144" y="168"/>
                    <a:pt x="144" y="168"/>
                    <a:pt x="143" y="168"/>
                  </a:cubicBezTo>
                  <a:close/>
                  <a:moveTo>
                    <a:pt x="4" y="52"/>
                  </a:moveTo>
                  <a:cubicBezTo>
                    <a:pt x="4" y="52"/>
                    <a:pt x="4" y="52"/>
                    <a:pt x="4" y="52"/>
                  </a:cubicBezTo>
                  <a:cubicBezTo>
                    <a:pt x="4" y="53"/>
                    <a:pt x="4" y="54"/>
                    <a:pt x="4" y="54"/>
                  </a:cubicBezTo>
                  <a:lnTo>
                    <a:pt x="4" y="52"/>
                  </a:lnTo>
                  <a:close/>
                  <a:moveTo>
                    <a:pt x="185" y="153"/>
                  </a:moveTo>
                  <a:cubicBezTo>
                    <a:pt x="185" y="154"/>
                    <a:pt x="185" y="153"/>
                    <a:pt x="185" y="153"/>
                  </a:cubicBezTo>
                  <a:cubicBezTo>
                    <a:pt x="184" y="153"/>
                    <a:pt x="184" y="154"/>
                    <a:pt x="185" y="154"/>
                  </a:cubicBezTo>
                  <a:cubicBezTo>
                    <a:pt x="185" y="154"/>
                    <a:pt x="186" y="154"/>
                    <a:pt x="185" y="153"/>
                  </a:cubicBezTo>
                  <a:close/>
                  <a:moveTo>
                    <a:pt x="108" y="145"/>
                  </a:moveTo>
                  <a:cubicBezTo>
                    <a:pt x="108" y="145"/>
                    <a:pt x="108" y="145"/>
                    <a:pt x="108" y="145"/>
                  </a:cubicBezTo>
                  <a:cubicBezTo>
                    <a:pt x="108" y="146"/>
                    <a:pt x="108" y="147"/>
                    <a:pt x="108" y="147"/>
                  </a:cubicBezTo>
                  <a:cubicBezTo>
                    <a:pt x="108" y="146"/>
                    <a:pt x="109" y="146"/>
                    <a:pt x="108" y="145"/>
                  </a:cubicBezTo>
                  <a:close/>
                  <a:moveTo>
                    <a:pt x="25" y="136"/>
                  </a:moveTo>
                  <a:cubicBezTo>
                    <a:pt x="25" y="136"/>
                    <a:pt x="26" y="135"/>
                    <a:pt x="25" y="135"/>
                  </a:cubicBezTo>
                  <a:cubicBezTo>
                    <a:pt x="25" y="135"/>
                    <a:pt x="26" y="137"/>
                    <a:pt x="25" y="136"/>
                  </a:cubicBezTo>
                  <a:close/>
                  <a:moveTo>
                    <a:pt x="175" y="171"/>
                  </a:moveTo>
                  <a:cubicBezTo>
                    <a:pt x="174" y="171"/>
                    <a:pt x="173" y="171"/>
                    <a:pt x="173" y="172"/>
                  </a:cubicBezTo>
                  <a:cubicBezTo>
                    <a:pt x="174" y="172"/>
                    <a:pt x="175" y="172"/>
                    <a:pt x="176" y="172"/>
                  </a:cubicBezTo>
                  <a:cubicBezTo>
                    <a:pt x="175" y="171"/>
                    <a:pt x="175" y="171"/>
                    <a:pt x="175" y="171"/>
                  </a:cubicBezTo>
                  <a:close/>
                  <a:moveTo>
                    <a:pt x="14" y="33"/>
                  </a:moveTo>
                  <a:cubicBezTo>
                    <a:pt x="14" y="34"/>
                    <a:pt x="13" y="34"/>
                    <a:pt x="13" y="35"/>
                  </a:cubicBezTo>
                  <a:cubicBezTo>
                    <a:pt x="13" y="35"/>
                    <a:pt x="14" y="34"/>
                    <a:pt x="14" y="33"/>
                  </a:cubicBezTo>
                  <a:close/>
                  <a:moveTo>
                    <a:pt x="209" y="119"/>
                  </a:moveTo>
                  <a:cubicBezTo>
                    <a:pt x="209" y="119"/>
                    <a:pt x="208" y="118"/>
                    <a:pt x="208" y="117"/>
                  </a:cubicBezTo>
                  <a:cubicBezTo>
                    <a:pt x="208" y="118"/>
                    <a:pt x="208" y="119"/>
                    <a:pt x="209" y="119"/>
                  </a:cubicBezTo>
                  <a:close/>
                  <a:moveTo>
                    <a:pt x="5" y="87"/>
                  </a:moveTo>
                  <a:cubicBezTo>
                    <a:pt x="5" y="88"/>
                    <a:pt x="5" y="89"/>
                    <a:pt x="5" y="89"/>
                  </a:cubicBezTo>
                  <a:cubicBezTo>
                    <a:pt x="4" y="88"/>
                    <a:pt x="4" y="88"/>
                    <a:pt x="4" y="87"/>
                  </a:cubicBezTo>
                  <a:lnTo>
                    <a:pt x="5" y="87"/>
                  </a:lnTo>
                  <a:close/>
                  <a:moveTo>
                    <a:pt x="24" y="123"/>
                  </a:moveTo>
                  <a:cubicBezTo>
                    <a:pt x="24" y="121"/>
                    <a:pt x="24" y="121"/>
                    <a:pt x="24" y="121"/>
                  </a:cubicBezTo>
                  <a:cubicBezTo>
                    <a:pt x="23" y="121"/>
                    <a:pt x="24" y="122"/>
                    <a:pt x="24" y="123"/>
                  </a:cubicBezTo>
                  <a:cubicBezTo>
                    <a:pt x="24" y="123"/>
                    <a:pt x="24" y="123"/>
                    <a:pt x="24" y="123"/>
                  </a:cubicBezTo>
                  <a:close/>
                  <a:moveTo>
                    <a:pt x="21" y="128"/>
                  </a:moveTo>
                  <a:cubicBezTo>
                    <a:pt x="21" y="127"/>
                    <a:pt x="21" y="126"/>
                    <a:pt x="20" y="126"/>
                  </a:cubicBezTo>
                  <a:cubicBezTo>
                    <a:pt x="20" y="126"/>
                    <a:pt x="20" y="127"/>
                    <a:pt x="21" y="128"/>
                  </a:cubicBezTo>
                  <a:close/>
                  <a:moveTo>
                    <a:pt x="4" y="84"/>
                  </a:moveTo>
                  <a:cubicBezTo>
                    <a:pt x="4" y="83"/>
                    <a:pt x="3" y="84"/>
                    <a:pt x="4" y="84"/>
                  </a:cubicBezTo>
                  <a:cubicBezTo>
                    <a:pt x="4" y="84"/>
                    <a:pt x="3" y="86"/>
                    <a:pt x="4" y="85"/>
                  </a:cubicBezTo>
                  <a:cubicBezTo>
                    <a:pt x="4" y="85"/>
                    <a:pt x="4" y="84"/>
                    <a:pt x="4" y="84"/>
                  </a:cubicBezTo>
                  <a:close/>
                  <a:moveTo>
                    <a:pt x="103" y="139"/>
                  </a:moveTo>
                  <a:cubicBezTo>
                    <a:pt x="102" y="139"/>
                    <a:pt x="102" y="139"/>
                    <a:pt x="102" y="139"/>
                  </a:cubicBezTo>
                  <a:cubicBezTo>
                    <a:pt x="102" y="139"/>
                    <a:pt x="103" y="140"/>
                    <a:pt x="104" y="139"/>
                  </a:cubicBezTo>
                  <a:cubicBezTo>
                    <a:pt x="104" y="139"/>
                    <a:pt x="103" y="139"/>
                    <a:pt x="103" y="139"/>
                  </a:cubicBezTo>
                  <a:close/>
                  <a:moveTo>
                    <a:pt x="87" y="67"/>
                  </a:moveTo>
                  <a:cubicBezTo>
                    <a:pt x="87" y="66"/>
                    <a:pt x="86" y="66"/>
                    <a:pt x="86" y="67"/>
                  </a:cubicBezTo>
                  <a:cubicBezTo>
                    <a:pt x="86" y="67"/>
                    <a:pt x="86" y="69"/>
                    <a:pt x="87" y="68"/>
                  </a:cubicBezTo>
                  <a:cubicBezTo>
                    <a:pt x="87" y="68"/>
                    <a:pt x="87" y="67"/>
                    <a:pt x="87" y="67"/>
                  </a:cubicBezTo>
                  <a:close/>
                  <a:moveTo>
                    <a:pt x="191" y="170"/>
                  </a:moveTo>
                  <a:cubicBezTo>
                    <a:pt x="191" y="170"/>
                    <a:pt x="190" y="171"/>
                    <a:pt x="189" y="172"/>
                  </a:cubicBezTo>
                  <a:cubicBezTo>
                    <a:pt x="190" y="171"/>
                    <a:pt x="191" y="171"/>
                    <a:pt x="191" y="170"/>
                  </a:cubicBezTo>
                  <a:close/>
                  <a:moveTo>
                    <a:pt x="110" y="159"/>
                  </a:moveTo>
                  <a:cubicBezTo>
                    <a:pt x="109" y="159"/>
                    <a:pt x="111" y="160"/>
                    <a:pt x="109" y="160"/>
                  </a:cubicBezTo>
                  <a:cubicBezTo>
                    <a:pt x="110" y="161"/>
                    <a:pt x="110" y="161"/>
                    <a:pt x="110" y="161"/>
                  </a:cubicBezTo>
                  <a:cubicBezTo>
                    <a:pt x="110" y="160"/>
                    <a:pt x="111" y="160"/>
                    <a:pt x="110" y="159"/>
                  </a:cubicBezTo>
                  <a:close/>
                  <a:moveTo>
                    <a:pt x="27" y="122"/>
                  </a:moveTo>
                  <a:cubicBezTo>
                    <a:pt x="28" y="121"/>
                    <a:pt x="27" y="120"/>
                    <a:pt x="27" y="118"/>
                  </a:cubicBezTo>
                  <a:cubicBezTo>
                    <a:pt x="27" y="120"/>
                    <a:pt x="27" y="121"/>
                    <a:pt x="27" y="122"/>
                  </a:cubicBezTo>
                  <a:cubicBezTo>
                    <a:pt x="27" y="122"/>
                    <a:pt x="27" y="122"/>
                    <a:pt x="27" y="122"/>
                  </a:cubicBezTo>
                  <a:close/>
                  <a:moveTo>
                    <a:pt x="195" y="170"/>
                  </a:moveTo>
                  <a:cubicBezTo>
                    <a:pt x="194" y="170"/>
                    <a:pt x="193" y="171"/>
                    <a:pt x="193" y="172"/>
                  </a:cubicBezTo>
                  <a:cubicBezTo>
                    <a:pt x="194" y="172"/>
                    <a:pt x="195" y="171"/>
                    <a:pt x="195" y="170"/>
                  </a:cubicBezTo>
                  <a:close/>
                  <a:moveTo>
                    <a:pt x="116" y="162"/>
                  </a:moveTo>
                  <a:cubicBezTo>
                    <a:pt x="116" y="162"/>
                    <a:pt x="116" y="162"/>
                    <a:pt x="115" y="162"/>
                  </a:cubicBezTo>
                  <a:cubicBezTo>
                    <a:pt x="115" y="162"/>
                    <a:pt x="116" y="163"/>
                    <a:pt x="116" y="163"/>
                  </a:cubicBezTo>
                  <a:cubicBezTo>
                    <a:pt x="116" y="163"/>
                    <a:pt x="117" y="162"/>
                    <a:pt x="116" y="162"/>
                  </a:cubicBezTo>
                  <a:close/>
                  <a:moveTo>
                    <a:pt x="92" y="152"/>
                  </a:moveTo>
                  <a:cubicBezTo>
                    <a:pt x="91" y="151"/>
                    <a:pt x="90" y="151"/>
                    <a:pt x="89" y="150"/>
                  </a:cubicBezTo>
                  <a:cubicBezTo>
                    <a:pt x="90" y="151"/>
                    <a:pt x="91" y="152"/>
                    <a:pt x="92" y="152"/>
                  </a:cubicBezTo>
                  <a:cubicBezTo>
                    <a:pt x="92" y="152"/>
                    <a:pt x="92" y="152"/>
                    <a:pt x="92" y="152"/>
                  </a:cubicBezTo>
                  <a:close/>
                  <a:moveTo>
                    <a:pt x="98" y="155"/>
                  </a:moveTo>
                  <a:cubicBezTo>
                    <a:pt x="98" y="155"/>
                    <a:pt x="98" y="154"/>
                    <a:pt x="98" y="154"/>
                  </a:cubicBezTo>
                  <a:cubicBezTo>
                    <a:pt x="97" y="155"/>
                    <a:pt x="98" y="156"/>
                    <a:pt x="99" y="156"/>
                  </a:cubicBezTo>
                  <a:cubicBezTo>
                    <a:pt x="99" y="156"/>
                    <a:pt x="99" y="155"/>
                    <a:pt x="99" y="155"/>
                  </a:cubicBezTo>
                  <a:cubicBezTo>
                    <a:pt x="99" y="155"/>
                    <a:pt x="98" y="155"/>
                    <a:pt x="98" y="155"/>
                  </a:cubicBezTo>
                  <a:close/>
                  <a:moveTo>
                    <a:pt x="107" y="149"/>
                  </a:moveTo>
                  <a:cubicBezTo>
                    <a:pt x="106" y="149"/>
                    <a:pt x="106" y="149"/>
                    <a:pt x="106" y="149"/>
                  </a:cubicBezTo>
                  <a:cubicBezTo>
                    <a:pt x="106" y="150"/>
                    <a:pt x="106" y="153"/>
                    <a:pt x="106" y="153"/>
                  </a:cubicBezTo>
                  <a:cubicBezTo>
                    <a:pt x="106" y="152"/>
                    <a:pt x="106" y="151"/>
                    <a:pt x="107" y="149"/>
                  </a:cubicBezTo>
                  <a:close/>
                  <a:moveTo>
                    <a:pt x="28" y="120"/>
                  </a:moveTo>
                  <a:cubicBezTo>
                    <a:pt x="28" y="119"/>
                    <a:pt x="29" y="118"/>
                    <a:pt x="29" y="117"/>
                  </a:cubicBezTo>
                  <a:cubicBezTo>
                    <a:pt x="28" y="117"/>
                    <a:pt x="28" y="118"/>
                    <a:pt x="28" y="118"/>
                  </a:cubicBezTo>
                  <a:cubicBezTo>
                    <a:pt x="28" y="119"/>
                    <a:pt x="28" y="119"/>
                    <a:pt x="28" y="120"/>
                  </a:cubicBezTo>
                  <a:close/>
                  <a:moveTo>
                    <a:pt x="139" y="167"/>
                  </a:moveTo>
                  <a:cubicBezTo>
                    <a:pt x="138" y="168"/>
                    <a:pt x="137" y="167"/>
                    <a:pt x="136" y="168"/>
                  </a:cubicBezTo>
                  <a:cubicBezTo>
                    <a:pt x="137" y="168"/>
                    <a:pt x="139" y="168"/>
                    <a:pt x="139" y="168"/>
                  </a:cubicBezTo>
                  <a:cubicBezTo>
                    <a:pt x="140" y="168"/>
                    <a:pt x="140" y="167"/>
                    <a:pt x="139" y="167"/>
                  </a:cubicBezTo>
                  <a:close/>
                  <a:moveTo>
                    <a:pt x="28" y="120"/>
                  </a:moveTo>
                  <a:cubicBezTo>
                    <a:pt x="28" y="121"/>
                    <a:pt x="29" y="122"/>
                    <a:pt x="29" y="124"/>
                  </a:cubicBezTo>
                  <a:cubicBezTo>
                    <a:pt x="29" y="124"/>
                    <a:pt x="29" y="124"/>
                    <a:pt x="29" y="124"/>
                  </a:cubicBezTo>
                  <a:cubicBezTo>
                    <a:pt x="29" y="125"/>
                    <a:pt x="29" y="125"/>
                    <a:pt x="29" y="125"/>
                  </a:cubicBezTo>
                  <a:cubicBezTo>
                    <a:pt x="29" y="124"/>
                    <a:pt x="29" y="124"/>
                    <a:pt x="29" y="124"/>
                  </a:cubicBezTo>
                  <a:cubicBezTo>
                    <a:pt x="29" y="123"/>
                    <a:pt x="29" y="121"/>
                    <a:pt x="29" y="120"/>
                  </a:cubicBezTo>
                  <a:cubicBezTo>
                    <a:pt x="29" y="120"/>
                    <a:pt x="28" y="120"/>
                    <a:pt x="28" y="120"/>
                  </a:cubicBezTo>
                  <a:close/>
                  <a:moveTo>
                    <a:pt x="179" y="154"/>
                  </a:moveTo>
                  <a:cubicBezTo>
                    <a:pt x="180" y="154"/>
                    <a:pt x="182" y="154"/>
                    <a:pt x="183" y="154"/>
                  </a:cubicBezTo>
                  <a:cubicBezTo>
                    <a:pt x="182" y="154"/>
                    <a:pt x="181" y="154"/>
                    <a:pt x="181" y="153"/>
                  </a:cubicBezTo>
                  <a:cubicBezTo>
                    <a:pt x="180" y="154"/>
                    <a:pt x="180" y="154"/>
                    <a:pt x="179" y="154"/>
                  </a:cubicBezTo>
                  <a:close/>
                  <a:moveTo>
                    <a:pt x="114" y="148"/>
                  </a:moveTo>
                  <a:cubicBezTo>
                    <a:pt x="114" y="149"/>
                    <a:pt x="114" y="150"/>
                    <a:pt x="114" y="151"/>
                  </a:cubicBezTo>
                  <a:cubicBezTo>
                    <a:pt x="114" y="150"/>
                    <a:pt x="114" y="149"/>
                    <a:pt x="115" y="149"/>
                  </a:cubicBezTo>
                  <a:cubicBezTo>
                    <a:pt x="115" y="148"/>
                    <a:pt x="115" y="148"/>
                    <a:pt x="114" y="148"/>
                  </a:cubicBezTo>
                  <a:close/>
                  <a:moveTo>
                    <a:pt x="156" y="154"/>
                  </a:moveTo>
                  <a:cubicBezTo>
                    <a:pt x="156" y="154"/>
                    <a:pt x="156" y="153"/>
                    <a:pt x="156" y="153"/>
                  </a:cubicBezTo>
                  <a:cubicBezTo>
                    <a:pt x="155" y="153"/>
                    <a:pt x="153" y="153"/>
                    <a:pt x="152" y="153"/>
                  </a:cubicBezTo>
                  <a:lnTo>
                    <a:pt x="156" y="154"/>
                  </a:lnTo>
                  <a:close/>
                  <a:moveTo>
                    <a:pt x="96" y="154"/>
                  </a:moveTo>
                  <a:cubicBezTo>
                    <a:pt x="95" y="153"/>
                    <a:pt x="94" y="153"/>
                    <a:pt x="93" y="153"/>
                  </a:cubicBezTo>
                  <a:cubicBezTo>
                    <a:pt x="94" y="154"/>
                    <a:pt x="95" y="154"/>
                    <a:pt x="96" y="155"/>
                  </a:cubicBezTo>
                  <a:cubicBezTo>
                    <a:pt x="96" y="155"/>
                    <a:pt x="96" y="154"/>
                    <a:pt x="96" y="154"/>
                  </a:cubicBezTo>
                  <a:close/>
                  <a:moveTo>
                    <a:pt x="171" y="171"/>
                  </a:moveTo>
                  <a:cubicBezTo>
                    <a:pt x="170" y="172"/>
                    <a:pt x="169" y="171"/>
                    <a:pt x="168" y="171"/>
                  </a:cubicBezTo>
                  <a:cubicBezTo>
                    <a:pt x="168" y="171"/>
                    <a:pt x="168" y="172"/>
                    <a:pt x="168" y="172"/>
                  </a:cubicBezTo>
                  <a:cubicBezTo>
                    <a:pt x="169" y="172"/>
                    <a:pt x="170" y="172"/>
                    <a:pt x="170" y="172"/>
                  </a:cubicBezTo>
                  <a:cubicBezTo>
                    <a:pt x="171" y="172"/>
                    <a:pt x="172" y="172"/>
                    <a:pt x="171" y="171"/>
                  </a:cubicBezTo>
                  <a:close/>
                  <a:moveTo>
                    <a:pt x="24" y="123"/>
                  </a:moveTo>
                  <a:cubicBezTo>
                    <a:pt x="24" y="123"/>
                    <a:pt x="24" y="124"/>
                    <a:pt x="24" y="125"/>
                  </a:cubicBezTo>
                  <a:cubicBezTo>
                    <a:pt x="24" y="125"/>
                    <a:pt x="25" y="125"/>
                    <a:pt x="25" y="125"/>
                  </a:cubicBezTo>
                  <a:cubicBezTo>
                    <a:pt x="25" y="125"/>
                    <a:pt x="25" y="126"/>
                    <a:pt x="25" y="126"/>
                  </a:cubicBezTo>
                  <a:cubicBezTo>
                    <a:pt x="25" y="127"/>
                    <a:pt x="25" y="127"/>
                    <a:pt x="25" y="127"/>
                  </a:cubicBezTo>
                  <a:cubicBezTo>
                    <a:pt x="25" y="128"/>
                    <a:pt x="25" y="128"/>
                    <a:pt x="25" y="128"/>
                  </a:cubicBezTo>
                  <a:cubicBezTo>
                    <a:pt x="25" y="129"/>
                    <a:pt x="25" y="129"/>
                    <a:pt x="25" y="129"/>
                  </a:cubicBezTo>
                  <a:cubicBezTo>
                    <a:pt x="25" y="130"/>
                    <a:pt x="25" y="130"/>
                    <a:pt x="25" y="130"/>
                  </a:cubicBezTo>
                  <a:cubicBezTo>
                    <a:pt x="25" y="129"/>
                    <a:pt x="25" y="129"/>
                    <a:pt x="25" y="129"/>
                  </a:cubicBezTo>
                  <a:cubicBezTo>
                    <a:pt x="25" y="128"/>
                    <a:pt x="25" y="128"/>
                    <a:pt x="25" y="128"/>
                  </a:cubicBezTo>
                  <a:cubicBezTo>
                    <a:pt x="25" y="127"/>
                    <a:pt x="25" y="127"/>
                    <a:pt x="25" y="127"/>
                  </a:cubicBezTo>
                  <a:cubicBezTo>
                    <a:pt x="25" y="126"/>
                    <a:pt x="25" y="126"/>
                    <a:pt x="25" y="126"/>
                  </a:cubicBezTo>
                  <a:cubicBezTo>
                    <a:pt x="25" y="126"/>
                    <a:pt x="25" y="125"/>
                    <a:pt x="25" y="125"/>
                  </a:cubicBezTo>
                  <a:cubicBezTo>
                    <a:pt x="25" y="124"/>
                    <a:pt x="25" y="124"/>
                    <a:pt x="25" y="123"/>
                  </a:cubicBezTo>
                  <a:cubicBezTo>
                    <a:pt x="24" y="123"/>
                    <a:pt x="24" y="123"/>
                    <a:pt x="24" y="123"/>
                  </a:cubicBezTo>
                  <a:close/>
                  <a:moveTo>
                    <a:pt x="114" y="161"/>
                  </a:moveTo>
                  <a:cubicBezTo>
                    <a:pt x="113" y="161"/>
                    <a:pt x="112" y="160"/>
                    <a:pt x="112" y="160"/>
                  </a:cubicBezTo>
                  <a:cubicBezTo>
                    <a:pt x="111" y="161"/>
                    <a:pt x="112" y="161"/>
                    <a:pt x="113" y="162"/>
                  </a:cubicBezTo>
                  <a:cubicBezTo>
                    <a:pt x="113" y="162"/>
                    <a:pt x="114" y="161"/>
                    <a:pt x="114" y="161"/>
                  </a:cubicBezTo>
                  <a:close/>
                  <a:moveTo>
                    <a:pt x="162" y="171"/>
                  </a:moveTo>
                  <a:cubicBezTo>
                    <a:pt x="161" y="171"/>
                    <a:pt x="161" y="170"/>
                    <a:pt x="160" y="171"/>
                  </a:cubicBezTo>
                  <a:cubicBezTo>
                    <a:pt x="161" y="171"/>
                    <a:pt x="162" y="171"/>
                    <a:pt x="163" y="171"/>
                  </a:cubicBezTo>
                  <a:cubicBezTo>
                    <a:pt x="163" y="171"/>
                    <a:pt x="164" y="171"/>
                    <a:pt x="164" y="171"/>
                  </a:cubicBezTo>
                  <a:cubicBezTo>
                    <a:pt x="163" y="171"/>
                    <a:pt x="163" y="171"/>
                    <a:pt x="162" y="171"/>
                  </a:cubicBezTo>
                  <a:close/>
                  <a:moveTo>
                    <a:pt x="96" y="84"/>
                  </a:moveTo>
                  <a:cubicBezTo>
                    <a:pt x="95" y="83"/>
                    <a:pt x="93" y="82"/>
                    <a:pt x="91" y="82"/>
                  </a:cubicBezTo>
                  <a:cubicBezTo>
                    <a:pt x="93" y="82"/>
                    <a:pt x="94" y="83"/>
                    <a:pt x="96" y="84"/>
                  </a:cubicBezTo>
                  <a:close/>
                  <a:moveTo>
                    <a:pt x="123" y="154"/>
                  </a:moveTo>
                  <a:cubicBezTo>
                    <a:pt x="124" y="153"/>
                    <a:pt x="124" y="152"/>
                    <a:pt x="125" y="152"/>
                  </a:cubicBezTo>
                  <a:cubicBezTo>
                    <a:pt x="124" y="151"/>
                    <a:pt x="124" y="151"/>
                    <a:pt x="124" y="152"/>
                  </a:cubicBezTo>
                  <a:cubicBezTo>
                    <a:pt x="123" y="153"/>
                    <a:pt x="123" y="154"/>
                    <a:pt x="123" y="155"/>
                  </a:cubicBezTo>
                  <a:cubicBezTo>
                    <a:pt x="123" y="155"/>
                    <a:pt x="123" y="154"/>
                    <a:pt x="123" y="154"/>
                  </a:cubicBezTo>
                  <a:close/>
                  <a:moveTo>
                    <a:pt x="112" y="147"/>
                  </a:moveTo>
                  <a:cubicBezTo>
                    <a:pt x="112" y="147"/>
                    <a:pt x="111" y="147"/>
                    <a:pt x="111" y="147"/>
                  </a:cubicBezTo>
                  <a:cubicBezTo>
                    <a:pt x="111" y="148"/>
                    <a:pt x="111" y="150"/>
                    <a:pt x="111" y="151"/>
                  </a:cubicBezTo>
                  <a:cubicBezTo>
                    <a:pt x="111" y="149"/>
                    <a:pt x="112" y="148"/>
                    <a:pt x="112" y="147"/>
                  </a:cubicBezTo>
                  <a:close/>
                  <a:moveTo>
                    <a:pt x="201" y="88"/>
                  </a:moveTo>
                  <a:cubicBezTo>
                    <a:pt x="201" y="87"/>
                    <a:pt x="200" y="85"/>
                    <a:pt x="200" y="83"/>
                  </a:cubicBezTo>
                  <a:cubicBezTo>
                    <a:pt x="200" y="84"/>
                    <a:pt x="199" y="84"/>
                    <a:pt x="199" y="84"/>
                  </a:cubicBezTo>
                  <a:cubicBezTo>
                    <a:pt x="200" y="86"/>
                    <a:pt x="200" y="87"/>
                    <a:pt x="201" y="88"/>
                  </a:cubicBezTo>
                  <a:close/>
                  <a:moveTo>
                    <a:pt x="207" y="158"/>
                  </a:moveTo>
                  <a:cubicBezTo>
                    <a:pt x="206" y="159"/>
                    <a:pt x="204" y="160"/>
                    <a:pt x="203" y="162"/>
                  </a:cubicBezTo>
                  <a:cubicBezTo>
                    <a:pt x="203" y="162"/>
                    <a:pt x="203" y="162"/>
                    <a:pt x="203" y="162"/>
                  </a:cubicBezTo>
                  <a:cubicBezTo>
                    <a:pt x="204" y="161"/>
                    <a:pt x="206" y="160"/>
                    <a:pt x="207" y="158"/>
                  </a:cubicBezTo>
                  <a:cubicBezTo>
                    <a:pt x="207" y="158"/>
                    <a:pt x="207" y="158"/>
                    <a:pt x="207" y="158"/>
                  </a:cubicBezTo>
                  <a:close/>
                  <a:moveTo>
                    <a:pt x="134" y="157"/>
                  </a:moveTo>
                  <a:cubicBezTo>
                    <a:pt x="133" y="159"/>
                    <a:pt x="132" y="160"/>
                    <a:pt x="131" y="162"/>
                  </a:cubicBezTo>
                  <a:cubicBezTo>
                    <a:pt x="131" y="162"/>
                    <a:pt x="131" y="162"/>
                    <a:pt x="132" y="162"/>
                  </a:cubicBezTo>
                  <a:lnTo>
                    <a:pt x="134" y="157"/>
                  </a:lnTo>
                  <a:close/>
                  <a:moveTo>
                    <a:pt x="112" y="151"/>
                  </a:moveTo>
                  <a:cubicBezTo>
                    <a:pt x="112" y="152"/>
                    <a:pt x="111" y="154"/>
                    <a:pt x="111" y="155"/>
                  </a:cubicBezTo>
                  <a:cubicBezTo>
                    <a:pt x="112" y="155"/>
                    <a:pt x="112" y="155"/>
                    <a:pt x="112" y="155"/>
                  </a:cubicBezTo>
                  <a:cubicBezTo>
                    <a:pt x="112" y="154"/>
                    <a:pt x="112" y="153"/>
                    <a:pt x="112" y="152"/>
                  </a:cubicBezTo>
                  <a:cubicBezTo>
                    <a:pt x="112" y="151"/>
                    <a:pt x="113" y="151"/>
                    <a:pt x="112" y="151"/>
                  </a:cubicBezTo>
                  <a:close/>
                  <a:moveTo>
                    <a:pt x="164" y="153"/>
                  </a:moveTo>
                  <a:cubicBezTo>
                    <a:pt x="164" y="153"/>
                    <a:pt x="164" y="154"/>
                    <a:pt x="164" y="154"/>
                  </a:cubicBezTo>
                  <a:cubicBezTo>
                    <a:pt x="157" y="153"/>
                    <a:pt x="157" y="153"/>
                    <a:pt x="157" y="153"/>
                  </a:cubicBezTo>
                  <a:cubicBezTo>
                    <a:pt x="159" y="154"/>
                    <a:pt x="161" y="154"/>
                    <a:pt x="162" y="154"/>
                  </a:cubicBezTo>
                  <a:cubicBezTo>
                    <a:pt x="163" y="154"/>
                    <a:pt x="164" y="154"/>
                    <a:pt x="164" y="153"/>
                  </a:cubicBezTo>
                  <a:close/>
                  <a:moveTo>
                    <a:pt x="37" y="126"/>
                  </a:moveTo>
                  <a:cubicBezTo>
                    <a:pt x="37" y="124"/>
                    <a:pt x="37" y="122"/>
                    <a:pt x="36" y="120"/>
                  </a:cubicBezTo>
                  <a:cubicBezTo>
                    <a:pt x="37" y="120"/>
                    <a:pt x="36" y="119"/>
                    <a:pt x="36" y="120"/>
                  </a:cubicBezTo>
                  <a:cubicBezTo>
                    <a:pt x="37" y="126"/>
                    <a:pt x="37" y="126"/>
                    <a:pt x="37" y="126"/>
                  </a:cubicBezTo>
                  <a:cubicBezTo>
                    <a:pt x="37" y="126"/>
                    <a:pt x="38" y="127"/>
                    <a:pt x="37" y="126"/>
                  </a:cubicBezTo>
                  <a:close/>
                  <a:moveTo>
                    <a:pt x="35" y="127"/>
                  </a:moveTo>
                  <a:cubicBezTo>
                    <a:pt x="33" y="120"/>
                    <a:pt x="33" y="120"/>
                    <a:pt x="33" y="120"/>
                  </a:cubicBezTo>
                  <a:cubicBezTo>
                    <a:pt x="33" y="123"/>
                    <a:pt x="34" y="126"/>
                    <a:pt x="34" y="129"/>
                  </a:cubicBezTo>
                  <a:cubicBezTo>
                    <a:pt x="34" y="128"/>
                    <a:pt x="35" y="128"/>
                    <a:pt x="35" y="127"/>
                  </a:cubicBezTo>
                  <a:close/>
                  <a:moveTo>
                    <a:pt x="15" y="21"/>
                  </a:moveTo>
                  <a:cubicBezTo>
                    <a:pt x="13" y="21"/>
                    <a:pt x="12" y="23"/>
                    <a:pt x="11" y="25"/>
                  </a:cubicBezTo>
                  <a:cubicBezTo>
                    <a:pt x="13" y="24"/>
                    <a:pt x="14" y="22"/>
                    <a:pt x="15" y="21"/>
                  </a:cubicBezTo>
                  <a:close/>
                  <a:moveTo>
                    <a:pt x="74" y="67"/>
                  </a:moveTo>
                  <a:cubicBezTo>
                    <a:pt x="74" y="67"/>
                    <a:pt x="73" y="64"/>
                    <a:pt x="73" y="63"/>
                  </a:cubicBezTo>
                  <a:cubicBezTo>
                    <a:pt x="73" y="64"/>
                    <a:pt x="72" y="64"/>
                    <a:pt x="72" y="65"/>
                  </a:cubicBezTo>
                  <a:cubicBezTo>
                    <a:pt x="73" y="66"/>
                    <a:pt x="73" y="67"/>
                    <a:pt x="74" y="68"/>
                  </a:cubicBezTo>
                  <a:cubicBezTo>
                    <a:pt x="74" y="68"/>
                    <a:pt x="74" y="68"/>
                    <a:pt x="74" y="67"/>
                  </a:cubicBezTo>
                  <a:close/>
                  <a:moveTo>
                    <a:pt x="127" y="153"/>
                  </a:moveTo>
                  <a:cubicBezTo>
                    <a:pt x="126" y="154"/>
                    <a:pt x="126" y="156"/>
                    <a:pt x="126" y="157"/>
                  </a:cubicBezTo>
                  <a:cubicBezTo>
                    <a:pt x="127" y="156"/>
                    <a:pt x="128" y="154"/>
                    <a:pt x="128" y="153"/>
                  </a:cubicBezTo>
                  <a:lnTo>
                    <a:pt x="127" y="153"/>
                  </a:lnTo>
                  <a:close/>
                  <a:moveTo>
                    <a:pt x="125" y="154"/>
                  </a:moveTo>
                  <a:cubicBezTo>
                    <a:pt x="124" y="155"/>
                    <a:pt x="123" y="157"/>
                    <a:pt x="122" y="159"/>
                  </a:cubicBezTo>
                  <a:cubicBezTo>
                    <a:pt x="122" y="159"/>
                    <a:pt x="123" y="160"/>
                    <a:pt x="123" y="159"/>
                  </a:cubicBezTo>
                  <a:lnTo>
                    <a:pt x="125" y="154"/>
                  </a:lnTo>
                  <a:close/>
                  <a:moveTo>
                    <a:pt x="30" y="123"/>
                  </a:moveTo>
                  <a:cubicBezTo>
                    <a:pt x="30" y="124"/>
                    <a:pt x="30" y="124"/>
                    <a:pt x="30" y="124"/>
                  </a:cubicBezTo>
                  <a:cubicBezTo>
                    <a:pt x="31" y="131"/>
                    <a:pt x="31" y="131"/>
                    <a:pt x="31" y="131"/>
                  </a:cubicBezTo>
                  <a:cubicBezTo>
                    <a:pt x="31" y="131"/>
                    <a:pt x="32" y="131"/>
                    <a:pt x="32" y="130"/>
                  </a:cubicBezTo>
                  <a:cubicBezTo>
                    <a:pt x="30" y="124"/>
                    <a:pt x="30" y="124"/>
                    <a:pt x="30" y="124"/>
                  </a:cubicBezTo>
                  <a:lnTo>
                    <a:pt x="30" y="123"/>
                  </a:lnTo>
                  <a:close/>
                  <a:moveTo>
                    <a:pt x="100" y="148"/>
                  </a:moveTo>
                  <a:cubicBezTo>
                    <a:pt x="99" y="147"/>
                    <a:pt x="100" y="146"/>
                    <a:pt x="99" y="145"/>
                  </a:cubicBezTo>
                  <a:cubicBezTo>
                    <a:pt x="98" y="150"/>
                    <a:pt x="98" y="150"/>
                    <a:pt x="98" y="150"/>
                  </a:cubicBezTo>
                  <a:cubicBezTo>
                    <a:pt x="100" y="151"/>
                    <a:pt x="100" y="151"/>
                    <a:pt x="100" y="151"/>
                  </a:cubicBezTo>
                  <a:cubicBezTo>
                    <a:pt x="100" y="150"/>
                    <a:pt x="100" y="149"/>
                    <a:pt x="100" y="148"/>
                  </a:cubicBezTo>
                  <a:close/>
                  <a:moveTo>
                    <a:pt x="134" y="160"/>
                  </a:moveTo>
                  <a:cubicBezTo>
                    <a:pt x="135" y="158"/>
                    <a:pt x="137" y="157"/>
                    <a:pt x="138" y="155"/>
                  </a:cubicBezTo>
                  <a:cubicBezTo>
                    <a:pt x="137" y="155"/>
                    <a:pt x="136" y="154"/>
                    <a:pt x="136" y="155"/>
                  </a:cubicBezTo>
                  <a:cubicBezTo>
                    <a:pt x="136" y="157"/>
                    <a:pt x="135" y="158"/>
                    <a:pt x="134" y="160"/>
                  </a:cubicBezTo>
                  <a:close/>
                  <a:moveTo>
                    <a:pt x="27" y="122"/>
                  </a:moveTo>
                  <a:cubicBezTo>
                    <a:pt x="29" y="133"/>
                    <a:pt x="29" y="133"/>
                    <a:pt x="29" y="133"/>
                  </a:cubicBezTo>
                  <a:cubicBezTo>
                    <a:pt x="29" y="133"/>
                    <a:pt x="30" y="133"/>
                    <a:pt x="29" y="132"/>
                  </a:cubicBezTo>
                  <a:lnTo>
                    <a:pt x="27" y="122"/>
                  </a:lnTo>
                  <a:close/>
                  <a:moveTo>
                    <a:pt x="104" y="151"/>
                  </a:moveTo>
                  <a:cubicBezTo>
                    <a:pt x="105" y="151"/>
                    <a:pt x="105" y="151"/>
                    <a:pt x="105" y="151"/>
                  </a:cubicBezTo>
                  <a:cubicBezTo>
                    <a:pt x="105" y="149"/>
                    <a:pt x="106" y="146"/>
                    <a:pt x="106" y="144"/>
                  </a:cubicBezTo>
                  <a:cubicBezTo>
                    <a:pt x="105" y="144"/>
                    <a:pt x="105" y="144"/>
                    <a:pt x="105" y="144"/>
                  </a:cubicBezTo>
                  <a:cubicBezTo>
                    <a:pt x="105" y="146"/>
                    <a:pt x="105" y="148"/>
                    <a:pt x="104" y="151"/>
                  </a:cubicBezTo>
                  <a:close/>
                  <a:moveTo>
                    <a:pt x="179" y="154"/>
                  </a:moveTo>
                  <a:cubicBezTo>
                    <a:pt x="175" y="154"/>
                    <a:pt x="171" y="154"/>
                    <a:pt x="166" y="154"/>
                  </a:cubicBezTo>
                  <a:cubicBezTo>
                    <a:pt x="166" y="155"/>
                    <a:pt x="167" y="154"/>
                    <a:pt x="167" y="154"/>
                  </a:cubicBezTo>
                  <a:cubicBezTo>
                    <a:pt x="172" y="154"/>
                    <a:pt x="175" y="154"/>
                    <a:pt x="179" y="154"/>
                  </a:cubicBezTo>
                  <a:close/>
                  <a:moveTo>
                    <a:pt x="77" y="69"/>
                  </a:moveTo>
                  <a:cubicBezTo>
                    <a:pt x="76" y="62"/>
                    <a:pt x="76" y="62"/>
                    <a:pt x="76" y="62"/>
                  </a:cubicBezTo>
                  <a:cubicBezTo>
                    <a:pt x="76" y="62"/>
                    <a:pt x="75" y="62"/>
                    <a:pt x="75" y="62"/>
                  </a:cubicBezTo>
                  <a:cubicBezTo>
                    <a:pt x="76" y="65"/>
                    <a:pt x="76" y="68"/>
                    <a:pt x="77" y="71"/>
                  </a:cubicBezTo>
                  <a:cubicBezTo>
                    <a:pt x="77" y="70"/>
                    <a:pt x="77" y="69"/>
                    <a:pt x="77" y="69"/>
                  </a:cubicBezTo>
                  <a:close/>
                  <a:moveTo>
                    <a:pt x="130" y="160"/>
                  </a:moveTo>
                  <a:cubicBezTo>
                    <a:pt x="132" y="158"/>
                    <a:pt x="133" y="156"/>
                    <a:pt x="134" y="154"/>
                  </a:cubicBezTo>
                  <a:cubicBezTo>
                    <a:pt x="133" y="155"/>
                    <a:pt x="133" y="154"/>
                    <a:pt x="132" y="154"/>
                  </a:cubicBezTo>
                  <a:lnTo>
                    <a:pt x="130" y="160"/>
                  </a:lnTo>
                  <a:close/>
                  <a:moveTo>
                    <a:pt x="188" y="169"/>
                  </a:moveTo>
                  <a:cubicBezTo>
                    <a:pt x="187" y="170"/>
                    <a:pt x="186" y="171"/>
                    <a:pt x="184" y="171"/>
                  </a:cubicBezTo>
                  <a:cubicBezTo>
                    <a:pt x="184" y="171"/>
                    <a:pt x="183" y="171"/>
                    <a:pt x="183" y="172"/>
                  </a:cubicBezTo>
                  <a:cubicBezTo>
                    <a:pt x="188" y="172"/>
                    <a:pt x="188" y="172"/>
                    <a:pt x="188" y="172"/>
                  </a:cubicBezTo>
                  <a:cubicBezTo>
                    <a:pt x="187" y="171"/>
                    <a:pt x="189" y="170"/>
                    <a:pt x="188" y="169"/>
                  </a:cubicBezTo>
                  <a:close/>
                  <a:moveTo>
                    <a:pt x="125" y="165"/>
                  </a:moveTo>
                  <a:cubicBezTo>
                    <a:pt x="118" y="162"/>
                    <a:pt x="118" y="162"/>
                    <a:pt x="118" y="162"/>
                  </a:cubicBezTo>
                  <a:cubicBezTo>
                    <a:pt x="118" y="162"/>
                    <a:pt x="118" y="163"/>
                    <a:pt x="117" y="163"/>
                  </a:cubicBezTo>
                  <a:cubicBezTo>
                    <a:pt x="120" y="164"/>
                    <a:pt x="122" y="164"/>
                    <a:pt x="125" y="165"/>
                  </a:cubicBezTo>
                  <a:close/>
                  <a:moveTo>
                    <a:pt x="179" y="163"/>
                  </a:moveTo>
                  <a:cubicBezTo>
                    <a:pt x="177" y="164"/>
                    <a:pt x="175" y="166"/>
                    <a:pt x="173" y="168"/>
                  </a:cubicBezTo>
                  <a:cubicBezTo>
                    <a:pt x="173" y="168"/>
                    <a:pt x="174" y="168"/>
                    <a:pt x="174" y="168"/>
                  </a:cubicBezTo>
                  <a:cubicBezTo>
                    <a:pt x="176" y="167"/>
                    <a:pt x="177" y="165"/>
                    <a:pt x="179" y="163"/>
                  </a:cubicBezTo>
                  <a:cubicBezTo>
                    <a:pt x="179" y="163"/>
                    <a:pt x="179" y="163"/>
                    <a:pt x="179" y="163"/>
                  </a:cubicBezTo>
                  <a:close/>
                  <a:moveTo>
                    <a:pt x="122" y="151"/>
                  </a:moveTo>
                  <a:cubicBezTo>
                    <a:pt x="122" y="151"/>
                    <a:pt x="122" y="151"/>
                    <a:pt x="122" y="151"/>
                  </a:cubicBezTo>
                  <a:cubicBezTo>
                    <a:pt x="121" y="153"/>
                    <a:pt x="120" y="156"/>
                    <a:pt x="119" y="158"/>
                  </a:cubicBezTo>
                  <a:cubicBezTo>
                    <a:pt x="120" y="158"/>
                    <a:pt x="120" y="159"/>
                    <a:pt x="121" y="158"/>
                  </a:cubicBezTo>
                  <a:cubicBezTo>
                    <a:pt x="123" y="152"/>
                    <a:pt x="123" y="152"/>
                    <a:pt x="123" y="152"/>
                  </a:cubicBezTo>
                  <a:cubicBezTo>
                    <a:pt x="123" y="152"/>
                    <a:pt x="122" y="151"/>
                    <a:pt x="122" y="151"/>
                  </a:cubicBezTo>
                  <a:close/>
                  <a:moveTo>
                    <a:pt x="84" y="133"/>
                  </a:moveTo>
                  <a:cubicBezTo>
                    <a:pt x="84" y="133"/>
                    <a:pt x="84" y="132"/>
                    <a:pt x="84" y="132"/>
                  </a:cubicBezTo>
                  <a:cubicBezTo>
                    <a:pt x="83" y="132"/>
                    <a:pt x="82" y="131"/>
                    <a:pt x="82" y="131"/>
                  </a:cubicBezTo>
                  <a:cubicBezTo>
                    <a:pt x="81" y="131"/>
                    <a:pt x="81" y="131"/>
                    <a:pt x="81" y="132"/>
                  </a:cubicBezTo>
                  <a:cubicBezTo>
                    <a:pt x="82" y="133"/>
                    <a:pt x="82" y="136"/>
                    <a:pt x="83" y="138"/>
                  </a:cubicBezTo>
                  <a:lnTo>
                    <a:pt x="84" y="133"/>
                  </a:lnTo>
                  <a:close/>
                  <a:moveTo>
                    <a:pt x="94" y="138"/>
                  </a:moveTo>
                  <a:cubicBezTo>
                    <a:pt x="94" y="138"/>
                    <a:pt x="94" y="138"/>
                    <a:pt x="93" y="138"/>
                  </a:cubicBezTo>
                  <a:cubicBezTo>
                    <a:pt x="93" y="140"/>
                    <a:pt x="93" y="143"/>
                    <a:pt x="94" y="146"/>
                  </a:cubicBezTo>
                  <a:cubicBezTo>
                    <a:pt x="94" y="143"/>
                    <a:pt x="95" y="141"/>
                    <a:pt x="95" y="139"/>
                  </a:cubicBezTo>
                  <a:cubicBezTo>
                    <a:pt x="95" y="139"/>
                    <a:pt x="94" y="139"/>
                    <a:pt x="94" y="138"/>
                  </a:cubicBezTo>
                  <a:close/>
                  <a:moveTo>
                    <a:pt x="119" y="150"/>
                  </a:moveTo>
                  <a:cubicBezTo>
                    <a:pt x="119" y="150"/>
                    <a:pt x="118" y="150"/>
                    <a:pt x="118" y="149"/>
                  </a:cubicBezTo>
                  <a:cubicBezTo>
                    <a:pt x="118" y="152"/>
                    <a:pt x="117" y="155"/>
                    <a:pt x="116" y="157"/>
                  </a:cubicBezTo>
                  <a:cubicBezTo>
                    <a:pt x="117" y="155"/>
                    <a:pt x="118" y="152"/>
                    <a:pt x="119" y="150"/>
                  </a:cubicBezTo>
                  <a:close/>
                  <a:moveTo>
                    <a:pt x="108" y="159"/>
                  </a:moveTo>
                  <a:cubicBezTo>
                    <a:pt x="107" y="158"/>
                    <a:pt x="107" y="158"/>
                    <a:pt x="106" y="158"/>
                  </a:cubicBezTo>
                  <a:cubicBezTo>
                    <a:pt x="106" y="158"/>
                    <a:pt x="105" y="158"/>
                    <a:pt x="105" y="157"/>
                  </a:cubicBezTo>
                  <a:cubicBezTo>
                    <a:pt x="104" y="157"/>
                    <a:pt x="104" y="157"/>
                    <a:pt x="103" y="158"/>
                  </a:cubicBezTo>
                  <a:cubicBezTo>
                    <a:pt x="103" y="158"/>
                    <a:pt x="103" y="157"/>
                    <a:pt x="103" y="157"/>
                  </a:cubicBezTo>
                  <a:cubicBezTo>
                    <a:pt x="103" y="156"/>
                    <a:pt x="102" y="156"/>
                    <a:pt x="101" y="156"/>
                  </a:cubicBezTo>
                  <a:cubicBezTo>
                    <a:pt x="100" y="155"/>
                    <a:pt x="100" y="156"/>
                    <a:pt x="100" y="156"/>
                  </a:cubicBezTo>
                  <a:cubicBezTo>
                    <a:pt x="103" y="158"/>
                    <a:pt x="105" y="159"/>
                    <a:pt x="108" y="160"/>
                  </a:cubicBezTo>
                  <a:cubicBezTo>
                    <a:pt x="108" y="159"/>
                    <a:pt x="108" y="159"/>
                    <a:pt x="108" y="159"/>
                  </a:cubicBezTo>
                  <a:close/>
                  <a:moveTo>
                    <a:pt x="17" y="21"/>
                  </a:moveTo>
                  <a:cubicBezTo>
                    <a:pt x="17" y="21"/>
                    <a:pt x="17" y="21"/>
                    <a:pt x="17" y="21"/>
                  </a:cubicBezTo>
                  <a:cubicBezTo>
                    <a:pt x="15" y="23"/>
                    <a:pt x="13" y="25"/>
                    <a:pt x="12" y="27"/>
                  </a:cubicBezTo>
                  <a:cubicBezTo>
                    <a:pt x="12" y="27"/>
                    <a:pt x="12" y="28"/>
                    <a:pt x="12" y="28"/>
                  </a:cubicBezTo>
                  <a:cubicBezTo>
                    <a:pt x="14" y="26"/>
                    <a:pt x="16" y="24"/>
                    <a:pt x="17" y="22"/>
                  </a:cubicBezTo>
                  <a:cubicBezTo>
                    <a:pt x="18" y="22"/>
                    <a:pt x="18" y="21"/>
                    <a:pt x="17" y="21"/>
                  </a:cubicBezTo>
                  <a:close/>
                  <a:moveTo>
                    <a:pt x="180" y="164"/>
                  </a:moveTo>
                  <a:cubicBezTo>
                    <a:pt x="183" y="162"/>
                    <a:pt x="185" y="160"/>
                    <a:pt x="188" y="158"/>
                  </a:cubicBezTo>
                  <a:cubicBezTo>
                    <a:pt x="187" y="158"/>
                    <a:pt x="186" y="158"/>
                    <a:pt x="186" y="158"/>
                  </a:cubicBezTo>
                  <a:cubicBezTo>
                    <a:pt x="184" y="160"/>
                    <a:pt x="182" y="162"/>
                    <a:pt x="180" y="164"/>
                  </a:cubicBezTo>
                  <a:close/>
                  <a:moveTo>
                    <a:pt x="198" y="152"/>
                  </a:moveTo>
                  <a:cubicBezTo>
                    <a:pt x="194" y="152"/>
                    <a:pt x="190" y="152"/>
                    <a:pt x="187" y="153"/>
                  </a:cubicBezTo>
                  <a:cubicBezTo>
                    <a:pt x="186" y="153"/>
                    <a:pt x="186" y="154"/>
                    <a:pt x="186" y="153"/>
                  </a:cubicBezTo>
                  <a:cubicBezTo>
                    <a:pt x="190" y="153"/>
                    <a:pt x="195" y="153"/>
                    <a:pt x="198" y="152"/>
                  </a:cubicBezTo>
                  <a:close/>
                  <a:moveTo>
                    <a:pt x="116" y="149"/>
                  </a:moveTo>
                  <a:cubicBezTo>
                    <a:pt x="116" y="149"/>
                    <a:pt x="116" y="149"/>
                    <a:pt x="116" y="149"/>
                  </a:cubicBezTo>
                  <a:cubicBezTo>
                    <a:pt x="113" y="156"/>
                    <a:pt x="113" y="156"/>
                    <a:pt x="113" y="156"/>
                  </a:cubicBezTo>
                  <a:cubicBezTo>
                    <a:pt x="114" y="156"/>
                    <a:pt x="115" y="157"/>
                    <a:pt x="115" y="156"/>
                  </a:cubicBezTo>
                  <a:cubicBezTo>
                    <a:pt x="116" y="154"/>
                    <a:pt x="116" y="151"/>
                    <a:pt x="116" y="149"/>
                  </a:cubicBezTo>
                  <a:close/>
                  <a:moveTo>
                    <a:pt x="145" y="158"/>
                  </a:moveTo>
                  <a:cubicBezTo>
                    <a:pt x="143" y="160"/>
                    <a:pt x="142" y="162"/>
                    <a:pt x="140" y="164"/>
                  </a:cubicBezTo>
                  <a:cubicBezTo>
                    <a:pt x="142" y="164"/>
                    <a:pt x="142" y="164"/>
                    <a:pt x="142" y="164"/>
                  </a:cubicBezTo>
                  <a:cubicBezTo>
                    <a:pt x="143" y="162"/>
                    <a:pt x="144" y="160"/>
                    <a:pt x="145" y="159"/>
                  </a:cubicBezTo>
                  <a:cubicBezTo>
                    <a:pt x="145" y="159"/>
                    <a:pt x="145" y="158"/>
                    <a:pt x="145" y="158"/>
                  </a:cubicBezTo>
                  <a:close/>
                  <a:moveTo>
                    <a:pt x="109" y="153"/>
                  </a:moveTo>
                  <a:cubicBezTo>
                    <a:pt x="110" y="149"/>
                    <a:pt x="110" y="149"/>
                    <a:pt x="110" y="149"/>
                  </a:cubicBezTo>
                  <a:cubicBezTo>
                    <a:pt x="110" y="148"/>
                    <a:pt x="110" y="146"/>
                    <a:pt x="109" y="147"/>
                  </a:cubicBezTo>
                  <a:cubicBezTo>
                    <a:pt x="108" y="154"/>
                    <a:pt x="108" y="154"/>
                    <a:pt x="108" y="154"/>
                  </a:cubicBezTo>
                  <a:cubicBezTo>
                    <a:pt x="107" y="154"/>
                    <a:pt x="109" y="155"/>
                    <a:pt x="109" y="155"/>
                  </a:cubicBezTo>
                  <a:cubicBezTo>
                    <a:pt x="109" y="154"/>
                    <a:pt x="109" y="153"/>
                    <a:pt x="109" y="153"/>
                  </a:cubicBezTo>
                  <a:close/>
                  <a:moveTo>
                    <a:pt x="173" y="161"/>
                  </a:moveTo>
                  <a:cubicBezTo>
                    <a:pt x="170" y="163"/>
                    <a:pt x="167" y="165"/>
                    <a:pt x="165" y="167"/>
                  </a:cubicBezTo>
                  <a:cubicBezTo>
                    <a:pt x="166" y="167"/>
                    <a:pt x="167" y="168"/>
                    <a:pt x="168" y="167"/>
                  </a:cubicBezTo>
                  <a:lnTo>
                    <a:pt x="173" y="161"/>
                  </a:lnTo>
                  <a:close/>
                  <a:moveTo>
                    <a:pt x="140" y="156"/>
                  </a:moveTo>
                  <a:cubicBezTo>
                    <a:pt x="137" y="158"/>
                    <a:pt x="136" y="160"/>
                    <a:pt x="134" y="163"/>
                  </a:cubicBezTo>
                  <a:cubicBezTo>
                    <a:pt x="135" y="163"/>
                    <a:pt x="136" y="163"/>
                    <a:pt x="136" y="163"/>
                  </a:cubicBezTo>
                  <a:cubicBezTo>
                    <a:pt x="137" y="161"/>
                    <a:pt x="139" y="158"/>
                    <a:pt x="140" y="156"/>
                  </a:cubicBezTo>
                  <a:close/>
                  <a:moveTo>
                    <a:pt x="80" y="72"/>
                  </a:moveTo>
                  <a:cubicBezTo>
                    <a:pt x="80" y="68"/>
                    <a:pt x="79" y="64"/>
                    <a:pt x="78" y="60"/>
                  </a:cubicBezTo>
                  <a:cubicBezTo>
                    <a:pt x="78" y="59"/>
                    <a:pt x="77" y="60"/>
                    <a:pt x="77" y="61"/>
                  </a:cubicBezTo>
                  <a:cubicBezTo>
                    <a:pt x="78" y="64"/>
                    <a:pt x="78" y="67"/>
                    <a:pt x="79" y="70"/>
                  </a:cubicBezTo>
                  <a:cubicBezTo>
                    <a:pt x="79" y="70"/>
                    <a:pt x="79" y="72"/>
                    <a:pt x="80" y="72"/>
                  </a:cubicBezTo>
                  <a:close/>
                  <a:moveTo>
                    <a:pt x="199" y="159"/>
                  </a:moveTo>
                  <a:cubicBezTo>
                    <a:pt x="195" y="161"/>
                    <a:pt x="192" y="164"/>
                    <a:pt x="189" y="166"/>
                  </a:cubicBezTo>
                  <a:cubicBezTo>
                    <a:pt x="191" y="167"/>
                    <a:pt x="193" y="166"/>
                    <a:pt x="194" y="164"/>
                  </a:cubicBezTo>
                  <a:cubicBezTo>
                    <a:pt x="195" y="163"/>
                    <a:pt x="197" y="161"/>
                    <a:pt x="199" y="159"/>
                  </a:cubicBezTo>
                  <a:close/>
                  <a:moveTo>
                    <a:pt x="96" y="146"/>
                  </a:moveTo>
                  <a:cubicBezTo>
                    <a:pt x="96" y="140"/>
                    <a:pt x="96" y="140"/>
                    <a:pt x="96" y="140"/>
                  </a:cubicBezTo>
                  <a:cubicBezTo>
                    <a:pt x="96" y="143"/>
                    <a:pt x="95" y="145"/>
                    <a:pt x="94" y="149"/>
                  </a:cubicBezTo>
                  <a:cubicBezTo>
                    <a:pt x="96" y="149"/>
                    <a:pt x="96" y="149"/>
                    <a:pt x="96" y="149"/>
                  </a:cubicBezTo>
                  <a:cubicBezTo>
                    <a:pt x="97" y="148"/>
                    <a:pt x="97" y="147"/>
                    <a:pt x="96" y="146"/>
                  </a:cubicBezTo>
                  <a:close/>
                  <a:moveTo>
                    <a:pt x="86" y="69"/>
                  </a:moveTo>
                  <a:cubicBezTo>
                    <a:pt x="84" y="56"/>
                    <a:pt x="84" y="56"/>
                    <a:pt x="84" y="56"/>
                  </a:cubicBezTo>
                  <a:cubicBezTo>
                    <a:pt x="84" y="56"/>
                    <a:pt x="82" y="56"/>
                    <a:pt x="83" y="56"/>
                  </a:cubicBezTo>
                  <a:cubicBezTo>
                    <a:pt x="85" y="68"/>
                    <a:pt x="85" y="68"/>
                    <a:pt x="85" y="68"/>
                  </a:cubicBezTo>
                  <a:cubicBezTo>
                    <a:pt x="85" y="69"/>
                    <a:pt x="86" y="69"/>
                    <a:pt x="86" y="69"/>
                  </a:cubicBezTo>
                  <a:close/>
                  <a:moveTo>
                    <a:pt x="104" y="150"/>
                  </a:moveTo>
                  <a:cubicBezTo>
                    <a:pt x="104" y="146"/>
                    <a:pt x="104" y="146"/>
                    <a:pt x="104" y="146"/>
                  </a:cubicBezTo>
                  <a:cubicBezTo>
                    <a:pt x="104" y="145"/>
                    <a:pt x="104" y="144"/>
                    <a:pt x="103" y="143"/>
                  </a:cubicBezTo>
                  <a:cubicBezTo>
                    <a:pt x="101" y="151"/>
                    <a:pt x="101" y="151"/>
                    <a:pt x="101" y="151"/>
                  </a:cubicBezTo>
                  <a:cubicBezTo>
                    <a:pt x="101" y="152"/>
                    <a:pt x="102" y="152"/>
                    <a:pt x="103" y="152"/>
                  </a:cubicBezTo>
                  <a:cubicBezTo>
                    <a:pt x="103" y="152"/>
                    <a:pt x="104" y="150"/>
                    <a:pt x="104" y="150"/>
                  </a:cubicBezTo>
                  <a:close/>
                  <a:moveTo>
                    <a:pt x="102" y="143"/>
                  </a:moveTo>
                  <a:cubicBezTo>
                    <a:pt x="102" y="143"/>
                    <a:pt x="102" y="142"/>
                    <a:pt x="102" y="142"/>
                  </a:cubicBezTo>
                  <a:cubicBezTo>
                    <a:pt x="100" y="142"/>
                    <a:pt x="99" y="141"/>
                    <a:pt x="98" y="140"/>
                  </a:cubicBezTo>
                  <a:cubicBezTo>
                    <a:pt x="97" y="142"/>
                    <a:pt x="98" y="144"/>
                    <a:pt x="98" y="146"/>
                  </a:cubicBezTo>
                  <a:cubicBezTo>
                    <a:pt x="98" y="145"/>
                    <a:pt x="98" y="144"/>
                    <a:pt x="99" y="143"/>
                  </a:cubicBezTo>
                  <a:cubicBezTo>
                    <a:pt x="99" y="142"/>
                    <a:pt x="100" y="142"/>
                    <a:pt x="100" y="142"/>
                  </a:cubicBezTo>
                  <a:cubicBezTo>
                    <a:pt x="100" y="143"/>
                    <a:pt x="101" y="145"/>
                    <a:pt x="101" y="147"/>
                  </a:cubicBezTo>
                  <a:cubicBezTo>
                    <a:pt x="101" y="145"/>
                    <a:pt x="102" y="144"/>
                    <a:pt x="102" y="143"/>
                  </a:cubicBezTo>
                  <a:close/>
                  <a:moveTo>
                    <a:pt x="36" y="127"/>
                  </a:moveTo>
                  <a:cubicBezTo>
                    <a:pt x="35" y="122"/>
                    <a:pt x="34" y="117"/>
                    <a:pt x="34" y="112"/>
                  </a:cubicBezTo>
                  <a:cubicBezTo>
                    <a:pt x="33" y="113"/>
                    <a:pt x="33" y="113"/>
                    <a:pt x="33" y="113"/>
                  </a:cubicBezTo>
                  <a:cubicBezTo>
                    <a:pt x="35" y="126"/>
                    <a:pt x="35" y="126"/>
                    <a:pt x="35" y="126"/>
                  </a:cubicBezTo>
                  <a:cubicBezTo>
                    <a:pt x="35" y="126"/>
                    <a:pt x="36" y="128"/>
                    <a:pt x="36" y="127"/>
                  </a:cubicBezTo>
                  <a:close/>
                  <a:moveTo>
                    <a:pt x="162" y="158"/>
                  </a:moveTo>
                  <a:cubicBezTo>
                    <a:pt x="161" y="158"/>
                    <a:pt x="161" y="159"/>
                    <a:pt x="161" y="159"/>
                  </a:cubicBezTo>
                  <a:cubicBezTo>
                    <a:pt x="158" y="161"/>
                    <a:pt x="156" y="163"/>
                    <a:pt x="153" y="166"/>
                  </a:cubicBezTo>
                  <a:cubicBezTo>
                    <a:pt x="154" y="166"/>
                    <a:pt x="155" y="166"/>
                    <a:pt x="155" y="166"/>
                  </a:cubicBezTo>
                  <a:cubicBezTo>
                    <a:pt x="158" y="164"/>
                    <a:pt x="159" y="161"/>
                    <a:pt x="162" y="158"/>
                  </a:cubicBezTo>
                  <a:close/>
                  <a:moveTo>
                    <a:pt x="218" y="145"/>
                  </a:moveTo>
                  <a:cubicBezTo>
                    <a:pt x="217" y="141"/>
                    <a:pt x="217" y="141"/>
                    <a:pt x="217" y="141"/>
                  </a:cubicBezTo>
                  <a:cubicBezTo>
                    <a:pt x="216" y="139"/>
                    <a:pt x="216" y="137"/>
                    <a:pt x="215" y="137"/>
                  </a:cubicBezTo>
                  <a:cubicBezTo>
                    <a:pt x="215" y="140"/>
                    <a:pt x="216" y="143"/>
                    <a:pt x="217" y="145"/>
                  </a:cubicBezTo>
                  <a:cubicBezTo>
                    <a:pt x="217" y="146"/>
                    <a:pt x="217" y="145"/>
                    <a:pt x="218" y="145"/>
                  </a:cubicBezTo>
                  <a:cubicBezTo>
                    <a:pt x="218" y="145"/>
                    <a:pt x="218" y="146"/>
                    <a:pt x="218" y="145"/>
                  </a:cubicBezTo>
                  <a:close/>
                  <a:moveTo>
                    <a:pt x="191" y="160"/>
                  </a:moveTo>
                  <a:cubicBezTo>
                    <a:pt x="187" y="162"/>
                    <a:pt x="184" y="164"/>
                    <a:pt x="181" y="167"/>
                  </a:cubicBezTo>
                  <a:cubicBezTo>
                    <a:pt x="180" y="168"/>
                    <a:pt x="181" y="168"/>
                    <a:pt x="181" y="168"/>
                  </a:cubicBezTo>
                  <a:cubicBezTo>
                    <a:pt x="182" y="167"/>
                    <a:pt x="183" y="168"/>
                    <a:pt x="183" y="168"/>
                  </a:cubicBezTo>
                  <a:cubicBezTo>
                    <a:pt x="186" y="164"/>
                    <a:pt x="188" y="162"/>
                    <a:pt x="191" y="160"/>
                  </a:cubicBezTo>
                  <a:close/>
                  <a:moveTo>
                    <a:pt x="154" y="158"/>
                  </a:moveTo>
                  <a:cubicBezTo>
                    <a:pt x="152" y="160"/>
                    <a:pt x="149" y="162"/>
                    <a:pt x="147" y="164"/>
                  </a:cubicBezTo>
                  <a:cubicBezTo>
                    <a:pt x="147" y="165"/>
                    <a:pt x="149" y="166"/>
                    <a:pt x="149" y="165"/>
                  </a:cubicBezTo>
                  <a:cubicBezTo>
                    <a:pt x="154" y="159"/>
                    <a:pt x="154" y="159"/>
                    <a:pt x="154" y="159"/>
                  </a:cubicBezTo>
                  <a:cubicBezTo>
                    <a:pt x="153" y="158"/>
                    <a:pt x="154" y="157"/>
                    <a:pt x="154" y="158"/>
                  </a:cubicBezTo>
                  <a:close/>
                  <a:moveTo>
                    <a:pt x="33" y="129"/>
                  </a:moveTo>
                  <a:cubicBezTo>
                    <a:pt x="33" y="124"/>
                    <a:pt x="31" y="120"/>
                    <a:pt x="32" y="114"/>
                  </a:cubicBezTo>
                  <a:cubicBezTo>
                    <a:pt x="31" y="115"/>
                    <a:pt x="30" y="115"/>
                    <a:pt x="30" y="116"/>
                  </a:cubicBezTo>
                  <a:cubicBezTo>
                    <a:pt x="31" y="120"/>
                    <a:pt x="32" y="124"/>
                    <a:pt x="33" y="129"/>
                  </a:cubicBezTo>
                  <a:cubicBezTo>
                    <a:pt x="33" y="129"/>
                    <a:pt x="33" y="130"/>
                    <a:pt x="33" y="129"/>
                  </a:cubicBezTo>
                  <a:close/>
                  <a:moveTo>
                    <a:pt x="24" y="26"/>
                  </a:moveTo>
                  <a:cubicBezTo>
                    <a:pt x="24" y="27"/>
                    <a:pt x="24" y="27"/>
                    <a:pt x="24" y="27"/>
                  </a:cubicBezTo>
                  <a:cubicBezTo>
                    <a:pt x="24" y="27"/>
                    <a:pt x="24" y="27"/>
                    <a:pt x="24" y="27"/>
                  </a:cubicBezTo>
                  <a:cubicBezTo>
                    <a:pt x="23" y="27"/>
                    <a:pt x="23" y="27"/>
                    <a:pt x="23" y="28"/>
                  </a:cubicBezTo>
                  <a:cubicBezTo>
                    <a:pt x="23" y="28"/>
                    <a:pt x="23" y="28"/>
                    <a:pt x="23" y="28"/>
                  </a:cubicBezTo>
                  <a:cubicBezTo>
                    <a:pt x="19" y="31"/>
                    <a:pt x="16" y="34"/>
                    <a:pt x="12" y="38"/>
                  </a:cubicBezTo>
                  <a:cubicBezTo>
                    <a:pt x="12" y="38"/>
                    <a:pt x="12" y="39"/>
                    <a:pt x="12" y="40"/>
                  </a:cubicBezTo>
                  <a:cubicBezTo>
                    <a:pt x="13" y="41"/>
                    <a:pt x="13" y="40"/>
                    <a:pt x="13" y="40"/>
                  </a:cubicBezTo>
                  <a:cubicBezTo>
                    <a:pt x="16" y="35"/>
                    <a:pt x="19" y="32"/>
                    <a:pt x="23" y="28"/>
                  </a:cubicBezTo>
                  <a:cubicBezTo>
                    <a:pt x="23" y="28"/>
                    <a:pt x="23" y="28"/>
                    <a:pt x="23" y="28"/>
                  </a:cubicBezTo>
                  <a:cubicBezTo>
                    <a:pt x="23" y="28"/>
                    <a:pt x="24" y="27"/>
                    <a:pt x="24" y="27"/>
                  </a:cubicBezTo>
                  <a:cubicBezTo>
                    <a:pt x="24" y="27"/>
                    <a:pt x="24" y="27"/>
                    <a:pt x="24" y="27"/>
                  </a:cubicBezTo>
                  <a:lnTo>
                    <a:pt x="24" y="26"/>
                  </a:lnTo>
                  <a:close/>
                  <a:moveTo>
                    <a:pt x="21" y="21"/>
                  </a:moveTo>
                  <a:cubicBezTo>
                    <a:pt x="21" y="21"/>
                    <a:pt x="20" y="21"/>
                    <a:pt x="20" y="21"/>
                  </a:cubicBezTo>
                  <a:cubicBezTo>
                    <a:pt x="17" y="25"/>
                    <a:pt x="14" y="28"/>
                    <a:pt x="12" y="32"/>
                  </a:cubicBezTo>
                  <a:cubicBezTo>
                    <a:pt x="23" y="22"/>
                    <a:pt x="23" y="22"/>
                    <a:pt x="23" y="22"/>
                  </a:cubicBezTo>
                  <a:cubicBezTo>
                    <a:pt x="22" y="22"/>
                    <a:pt x="22" y="21"/>
                    <a:pt x="21" y="21"/>
                  </a:cubicBezTo>
                  <a:close/>
                  <a:moveTo>
                    <a:pt x="144" y="156"/>
                  </a:moveTo>
                  <a:cubicBezTo>
                    <a:pt x="143" y="156"/>
                    <a:pt x="142" y="156"/>
                    <a:pt x="142" y="156"/>
                  </a:cubicBezTo>
                  <a:cubicBezTo>
                    <a:pt x="141" y="156"/>
                    <a:pt x="141" y="156"/>
                    <a:pt x="141" y="156"/>
                  </a:cubicBezTo>
                  <a:cubicBezTo>
                    <a:pt x="140" y="159"/>
                    <a:pt x="139" y="161"/>
                    <a:pt x="137" y="163"/>
                  </a:cubicBezTo>
                  <a:cubicBezTo>
                    <a:pt x="137" y="163"/>
                    <a:pt x="138" y="163"/>
                    <a:pt x="138" y="163"/>
                  </a:cubicBezTo>
                  <a:cubicBezTo>
                    <a:pt x="140" y="161"/>
                    <a:pt x="142" y="159"/>
                    <a:pt x="144" y="156"/>
                  </a:cubicBezTo>
                  <a:cubicBezTo>
                    <a:pt x="144" y="156"/>
                    <a:pt x="144" y="156"/>
                    <a:pt x="144" y="156"/>
                  </a:cubicBezTo>
                  <a:close/>
                  <a:moveTo>
                    <a:pt x="197" y="163"/>
                  </a:moveTo>
                  <a:cubicBezTo>
                    <a:pt x="201" y="161"/>
                    <a:pt x="205" y="158"/>
                    <a:pt x="208" y="155"/>
                  </a:cubicBezTo>
                  <a:cubicBezTo>
                    <a:pt x="207" y="155"/>
                    <a:pt x="205" y="155"/>
                    <a:pt x="205" y="155"/>
                  </a:cubicBezTo>
                  <a:cubicBezTo>
                    <a:pt x="202" y="158"/>
                    <a:pt x="199" y="160"/>
                    <a:pt x="197" y="163"/>
                  </a:cubicBezTo>
                  <a:close/>
                  <a:moveTo>
                    <a:pt x="83" y="70"/>
                  </a:moveTo>
                  <a:cubicBezTo>
                    <a:pt x="83" y="66"/>
                    <a:pt x="82" y="61"/>
                    <a:pt x="81" y="57"/>
                  </a:cubicBezTo>
                  <a:cubicBezTo>
                    <a:pt x="81" y="58"/>
                    <a:pt x="80" y="58"/>
                    <a:pt x="80" y="59"/>
                  </a:cubicBezTo>
                  <a:cubicBezTo>
                    <a:pt x="81" y="63"/>
                    <a:pt x="82" y="67"/>
                    <a:pt x="83" y="71"/>
                  </a:cubicBezTo>
                  <a:cubicBezTo>
                    <a:pt x="84" y="71"/>
                    <a:pt x="83" y="70"/>
                    <a:pt x="83" y="70"/>
                  </a:cubicBezTo>
                  <a:close/>
                  <a:moveTo>
                    <a:pt x="129" y="154"/>
                  </a:moveTo>
                  <a:cubicBezTo>
                    <a:pt x="128" y="156"/>
                    <a:pt x="127" y="158"/>
                    <a:pt x="125" y="160"/>
                  </a:cubicBezTo>
                  <a:cubicBezTo>
                    <a:pt x="126" y="160"/>
                    <a:pt x="127" y="160"/>
                    <a:pt x="128" y="161"/>
                  </a:cubicBezTo>
                  <a:cubicBezTo>
                    <a:pt x="129" y="159"/>
                    <a:pt x="130" y="156"/>
                    <a:pt x="131" y="154"/>
                  </a:cubicBezTo>
                  <a:cubicBezTo>
                    <a:pt x="131" y="154"/>
                    <a:pt x="130" y="153"/>
                    <a:pt x="129" y="154"/>
                  </a:cubicBezTo>
                  <a:close/>
                  <a:moveTo>
                    <a:pt x="14" y="33"/>
                  </a:moveTo>
                  <a:cubicBezTo>
                    <a:pt x="14" y="33"/>
                    <a:pt x="15" y="34"/>
                    <a:pt x="15" y="33"/>
                  </a:cubicBezTo>
                  <a:cubicBezTo>
                    <a:pt x="27" y="22"/>
                    <a:pt x="27" y="22"/>
                    <a:pt x="27" y="22"/>
                  </a:cubicBezTo>
                  <a:cubicBezTo>
                    <a:pt x="26" y="22"/>
                    <a:pt x="26" y="22"/>
                    <a:pt x="25" y="21"/>
                  </a:cubicBezTo>
                  <a:cubicBezTo>
                    <a:pt x="21" y="25"/>
                    <a:pt x="18" y="29"/>
                    <a:pt x="14" y="33"/>
                  </a:cubicBezTo>
                  <a:close/>
                  <a:moveTo>
                    <a:pt x="173" y="159"/>
                  </a:moveTo>
                  <a:cubicBezTo>
                    <a:pt x="171" y="159"/>
                    <a:pt x="170" y="158"/>
                    <a:pt x="169" y="159"/>
                  </a:cubicBezTo>
                  <a:cubicBezTo>
                    <a:pt x="162" y="167"/>
                    <a:pt x="162" y="167"/>
                    <a:pt x="162" y="167"/>
                  </a:cubicBezTo>
                  <a:lnTo>
                    <a:pt x="173" y="159"/>
                  </a:lnTo>
                  <a:close/>
                  <a:moveTo>
                    <a:pt x="39" y="123"/>
                  </a:moveTo>
                  <a:cubicBezTo>
                    <a:pt x="38" y="118"/>
                    <a:pt x="37" y="114"/>
                    <a:pt x="37" y="109"/>
                  </a:cubicBezTo>
                  <a:cubicBezTo>
                    <a:pt x="36" y="109"/>
                    <a:pt x="35" y="110"/>
                    <a:pt x="35" y="111"/>
                  </a:cubicBezTo>
                  <a:cubicBezTo>
                    <a:pt x="39" y="126"/>
                    <a:pt x="39" y="126"/>
                    <a:pt x="39" y="126"/>
                  </a:cubicBezTo>
                  <a:cubicBezTo>
                    <a:pt x="39" y="124"/>
                    <a:pt x="39" y="123"/>
                    <a:pt x="39" y="123"/>
                  </a:cubicBezTo>
                  <a:close/>
                  <a:moveTo>
                    <a:pt x="46" y="119"/>
                  </a:moveTo>
                  <a:cubicBezTo>
                    <a:pt x="45" y="113"/>
                    <a:pt x="45" y="113"/>
                    <a:pt x="45" y="113"/>
                  </a:cubicBezTo>
                  <a:cubicBezTo>
                    <a:pt x="45" y="113"/>
                    <a:pt x="44" y="112"/>
                    <a:pt x="44" y="112"/>
                  </a:cubicBezTo>
                  <a:cubicBezTo>
                    <a:pt x="43" y="112"/>
                    <a:pt x="43" y="111"/>
                    <a:pt x="43" y="111"/>
                  </a:cubicBezTo>
                  <a:cubicBezTo>
                    <a:pt x="43" y="115"/>
                    <a:pt x="44" y="118"/>
                    <a:pt x="44" y="123"/>
                  </a:cubicBezTo>
                  <a:cubicBezTo>
                    <a:pt x="44" y="122"/>
                    <a:pt x="45" y="122"/>
                    <a:pt x="45" y="122"/>
                  </a:cubicBezTo>
                  <a:cubicBezTo>
                    <a:pt x="45" y="121"/>
                    <a:pt x="46" y="120"/>
                    <a:pt x="46" y="119"/>
                  </a:cubicBezTo>
                  <a:close/>
                  <a:moveTo>
                    <a:pt x="159" y="158"/>
                  </a:moveTo>
                  <a:cubicBezTo>
                    <a:pt x="158" y="158"/>
                    <a:pt x="158" y="158"/>
                    <a:pt x="157" y="158"/>
                  </a:cubicBezTo>
                  <a:cubicBezTo>
                    <a:pt x="157" y="158"/>
                    <a:pt x="155" y="157"/>
                    <a:pt x="155" y="158"/>
                  </a:cubicBezTo>
                  <a:cubicBezTo>
                    <a:pt x="154" y="160"/>
                    <a:pt x="153" y="162"/>
                    <a:pt x="152" y="163"/>
                  </a:cubicBezTo>
                  <a:cubicBezTo>
                    <a:pt x="152" y="164"/>
                    <a:pt x="151" y="166"/>
                    <a:pt x="151" y="166"/>
                  </a:cubicBezTo>
                  <a:cubicBezTo>
                    <a:pt x="159" y="159"/>
                    <a:pt x="159" y="159"/>
                    <a:pt x="159" y="159"/>
                  </a:cubicBezTo>
                  <a:cubicBezTo>
                    <a:pt x="159" y="159"/>
                    <a:pt x="160" y="158"/>
                    <a:pt x="159" y="158"/>
                  </a:cubicBezTo>
                  <a:close/>
                  <a:moveTo>
                    <a:pt x="42" y="123"/>
                  </a:moveTo>
                  <a:cubicBezTo>
                    <a:pt x="42" y="123"/>
                    <a:pt x="42" y="123"/>
                    <a:pt x="42" y="123"/>
                  </a:cubicBezTo>
                  <a:cubicBezTo>
                    <a:pt x="40" y="118"/>
                    <a:pt x="39" y="114"/>
                    <a:pt x="38" y="109"/>
                  </a:cubicBezTo>
                  <a:cubicBezTo>
                    <a:pt x="39" y="114"/>
                    <a:pt x="39" y="120"/>
                    <a:pt x="40" y="125"/>
                  </a:cubicBezTo>
                  <a:cubicBezTo>
                    <a:pt x="40" y="125"/>
                    <a:pt x="41" y="124"/>
                    <a:pt x="42" y="123"/>
                  </a:cubicBezTo>
                  <a:close/>
                  <a:moveTo>
                    <a:pt x="149" y="157"/>
                  </a:moveTo>
                  <a:cubicBezTo>
                    <a:pt x="149" y="157"/>
                    <a:pt x="148" y="157"/>
                    <a:pt x="148" y="157"/>
                  </a:cubicBezTo>
                  <a:cubicBezTo>
                    <a:pt x="144" y="164"/>
                    <a:pt x="144" y="164"/>
                    <a:pt x="144" y="164"/>
                  </a:cubicBezTo>
                  <a:cubicBezTo>
                    <a:pt x="143" y="164"/>
                    <a:pt x="144" y="165"/>
                    <a:pt x="144" y="164"/>
                  </a:cubicBezTo>
                  <a:cubicBezTo>
                    <a:pt x="147" y="162"/>
                    <a:pt x="149" y="160"/>
                    <a:pt x="152" y="157"/>
                  </a:cubicBezTo>
                  <a:cubicBezTo>
                    <a:pt x="151" y="157"/>
                    <a:pt x="150" y="157"/>
                    <a:pt x="149" y="157"/>
                  </a:cubicBezTo>
                  <a:close/>
                  <a:moveTo>
                    <a:pt x="200" y="156"/>
                  </a:moveTo>
                  <a:cubicBezTo>
                    <a:pt x="195" y="156"/>
                    <a:pt x="193" y="159"/>
                    <a:pt x="191" y="162"/>
                  </a:cubicBezTo>
                  <a:cubicBezTo>
                    <a:pt x="186" y="167"/>
                    <a:pt x="186" y="167"/>
                    <a:pt x="186" y="167"/>
                  </a:cubicBezTo>
                  <a:cubicBezTo>
                    <a:pt x="190" y="163"/>
                    <a:pt x="195" y="160"/>
                    <a:pt x="200" y="156"/>
                  </a:cubicBezTo>
                  <a:close/>
                  <a:moveTo>
                    <a:pt x="157" y="166"/>
                  </a:moveTo>
                  <a:cubicBezTo>
                    <a:pt x="157" y="167"/>
                    <a:pt x="158" y="167"/>
                    <a:pt x="158" y="167"/>
                  </a:cubicBezTo>
                  <a:cubicBezTo>
                    <a:pt x="161" y="164"/>
                    <a:pt x="164" y="162"/>
                    <a:pt x="167" y="159"/>
                  </a:cubicBezTo>
                  <a:cubicBezTo>
                    <a:pt x="166" y="159"/>
                    <a:pt x="165" y="158"/>
                    <a:pt x="163" y="159"/>
                  </a:cubicBezTo>
                  <a:lnTo>
                    <a:pt x="157" y="166"/>
                  </a:lnTo>
                  <a:close/>
                  <a:moveTo>
                    <a:pt x="87" y="144"/>
                  </a:moveTo>
                  <a:cubicBezTo>
                    <a:pt x="87" y="140"/>
                    <a:pt x="86" y="137"/>
                    <a:pt x="86" y="134"/>
                  </a:cubicBezTo>
                  <a:cubicBezTo>
                    <a:pt x="86" y="134"/>
                    <a:pt x="85" y="133"/>
                    <a:pt x="85" y="133"/>
                  </a:cubicBezTo>
                  <a:cubicBezTo>
                    <a:pt x="84" y="137"/>
                    <a:pt x="83" y="140"/>
                    <a:pt x="83" y="143"/>
                  </a:cubicBezTo>
                  <a:cubicBezTo>
                    <a:pt x="84" y="143"/>
                    <a:pt x="85" y="144"/>
                    <a:pt x="86" y="145"/>
                  </a:cubicBezTo>
                  <a:cubicBezTo>
                    <a:pt x="86" y="145"/>
                    <a:pt x="87" y="144"/>
                    <a:pt x="87" y="144"/>
                  </a:cubicBezTo>
                  <a:close/>
                  <a:moveTo>
                    <a:pt x="182" y="158"/>
                  </a:moveTo>
                  <a:cubicBezTo>
                    <a:pt x="180" y="159"/>
                    <a:pt x="179" y="159"/>
                    <a:pt x="177" y="159"/>
                  </a:cubicBezTo>
                  <a:cubicBezTo>
                    <a:pt x="169" y="168"/>
                    <a:pt x="169" y="168"/>
                    <a:pt x="169" y="168"/>
                  </a:cubicBezTo>
                  <a:cubicBezTo>
                    <a:pt x="169" y="168"/>
                    <a:pt x="170" y="168"/>
                    <a:pt x="170" y="168"/>
                  </a:cubicBezTo>
                  <a:cubicBezTo>
                    <a:pt x="174" y="165"/>
                    <a:pt x="178" y="162"/>
                    <a:pt x="181" y="159"/>
                  </a:cubicBezTo>
                  <a:cubicBezTo>
                    <a:pt x="182" y="159"/>
                    <a:pt x="183" y="158"/>
                    <a:pt x="182" y="158"/>
                  </a:cubicBezTo>
                  <a:close/>
                  <a:moveTo>
                    <a:pt x="30" y="23"/>
                  </a:moveTo>
                  <a:cubicBezTo>
                    <a:pt x="30" y="23"/>
                    <a:pt x="29" y="23"/>
                    <a:pt x="29" y="23"/>
                  </a:cubicBezTo>
                  <a:cubicBezTo>
                    <a:pt x="24" y="29"/>
                    <a:pt x="18" y="34"/>
                    <a:pt x="14" y="41"/>
                  </a:cubicBezTo>
                  <a:cubicBezTo>
                    <a:pt x="14" y="41"/>
                    <a:pt x="15" y="41"/>
                    <a:pt x="15" y="41"/>
                  </a:cubicBezTo>
                  <a:cubicBezTo>
                    <a:pt x="20" y="35"/>
                    <a:pt x="26" y="29"/>
                    <a:pt x="32" y="23"/>
                  </a:cubicBezTo>
                  <a:cubicBezTo>
                    <a:pt x="31" y="23"/>
                    <a:pt x="30" y="23"/>
                    <a:pt x="30" y="23"/>
                  </a:cubicBezTo>
                  <a:close/>
                  <a:moveTo>
                    <a:pt x="44" y="112"/>
                  </a:moveTo>
                  <a:cubicBezTo>
                    <a:pt x="44" y="109"/>
                    <a:pt x="44" y="107"/>
                    <a:pt x="43" y="104"/>
                  </a:cubicBezTo>
                  <a:cubicBezTo>
                    <a:pt x="39" y="107"/>
                    <a:pt x="39" y="107"/>
                    <a:pt x="39" y="107"/>
                  </a:cubicBezTo>
                  <a:cubicBezTo>
                    <a:pt x="40" y="112"/>
                    <a:pt x="41" y="118"/>
                    <a:pt x="43" y="122"/>
                  </a:cubicBezTo>
                  <a:cubicBezTo>
                    <a:pt x="43" y="117"/>
                    <a:pt x="42" y="112"/>
                    <a:pt x="42" y="108"/>
                  </a:cubicBezTo>
                  <a:cubicBezTo>
                    <a:pt x="42" y="107"/>
                    <a:pt x="42" y="107"/>
                    <a:pt x="42" y="107"/>
                  </a:cubicBezTo>
                  <a:cubicBezTo>
                    <a:pt x="44" y="112"/>
                    <a:pt x="44" y="112"/>
                    <a:pt x="44" y="112"/>
                  </a:cubicBezTo>
                  <a:cubicBezTo>
                    <a:pt x="44" y="112"/>
                    <a:pt x="44" y="112"/>
                    <a:pt x="44" y="112"/>
                  </a:cubicBezTo>
                  <a:close/>
                  <a:moveTo>
                    <a:pt x="17" y="49"/>
                  </a:moveTo>
                  <a:cubicBezTo>
                    <a:pt x="25" y="41"/>
                    <a:pt x="32" y="32"/>
                    <a:pt x="41" y="25"/>
                  </a:cubicBezTo>
                  <a:cubicBezTo>
                    <a:pt x="41" y="25"/>
                    <a:pt x="39" y="25"/>
                    <a:pt x="38" y="25"/>
                  </a:cubicBezTo>
                  <a:cubicBezTo>
                    <a:pt x="38" y="25"/>
                    <a:pt x="37" y="25"/>
                    <a:pt x="37" y="26"/>
                  </a:cubicBezTo>
                  <a:cubicBezTo>
                    <a:pt x="30" y="33"/>
                    <a:pt x="24" y="41"/>
                    <a:pt x="17" y="49"/>
                  </a:cubicBezTo>
                  <a:close/>
                  <a:moveTo>
                    <a:pt x="82" y="140"/>
                  </a:moveTo>
                  <a:cubicBezTo>
                    <a:pt x="82" y="137"/>
                    <a:pt x="81" y="136"/>
                    <a:pt x="81" y="134"/>
                  </a:cubicBezTo>
                  <a:cubicBezTo>
                    <a:pt x="81" y="133"/>
                    <a:pt x="80" y="131"/>
                    <a:pt x="80" y="132"/>
                  </a:cubicBezTo>
                  <a:cubicBezTo>
                    <a:pt x="79" y="134"/>
                    <a:pt x="78" y="136"/>
                    <a:pt x="77" y="139"/>
                  </a:cubicBezTo>
                  <a:cubicBezTo>
                    <a:pt x="77" y="139"/>
                    <a:pt x="77" y="139"/>
                    <a:pt x="77" y="138"/>
                  </a:cubicBezTo>
                  <a:cubicBezTo>
                    <a:pt x="76" y="136"/>
                    <a:pt x="76" y="134"/>
                    <a:pt x="75" y="132"/>
                  </a:cubicBezTo>
                  <a:cubicBezTo>
                    <a:pt x="75" y="134"/>
                    <a:pt x="75" y="136"/>
                    <a:pt x="75" y="139"/>
                  </a:cubicBezTo>
                  <a:cubicBezTo>
                    <a:pt x="77" y="140"/>
                    <a:pt x="80" y="141"/>
                    <a:pt x="82" y="142"/>
                  </a:cubicBezTo>
                  <a:cubicBezTo>
                    <a:pt x="82" y="141"/>
                    <a:pt x="82" y="140"/>
                    <a:pt x="82" y="140"/>
                  </a:cubicBezTo>
                  <a:close/>
                  <a:moveTo>
                    <a:pt x="89" y="64"/>
                  </a:moveTo>
                  <a:cubicBezTo>
                    <a:pt x="89" y="64"/>
                    <a:pt x="89" y="63"/>
                    <a:pt x="89" y="63"/>
                  </a:cubicBezTo>
                  <a:cubicBezTo>
                    <a:pt x="89" y="59"/>
                    <a:pt x="89" y="55"/>
                    <a:pt x="89" y="51"/>
                  </a:cubicBezTo>
                  <a:cubicBezTo>
                    <a:pt x="85" y="55"/>
                    <a:pt x="85" y="55"/>
                    <a:pt x="85" y="55"/>
                  </a:cubicBezTo>
                  <a:cubicBezTo>
                    <a:pt x="86" y="58"/>
                    <a:pt x="87" y="62"/>
                    <a:pt x="88" y="67"/>
                  </a:cubicBezTo>
                  <a:cubicBezTo>
                    <a:pt x="88" y="67"/>
                    <a:pt x="89" y="67"/>
                    <a:pt x="89" y="66"/>
                  </a:cubicBezTo>
                  <a:cubicBezTo>
                    <a:pt x="89" y="66"/>
                    <a:pt x="89" y="65"/>
                    <a:pt x="89" y="64"/>
                  </a:cubicBezTo>
                  <a:close/>
                  <a:moveTo>
                    <a:pt x="92" y="145"/>
                  </a:moveTo>
                  <a:cubicBezTo>
                    <a:pt x="92" y="137"/>
                    <a:pt x="92" y="137"/>
                    <a:pt x="92" y="137"/>
                  </a:cubicBezTo>
                  <a:cubicBezTo>
                    <a:pt x="91" y="137"/>
                    <a:pt x="89" y="136"/>
                    <a:pt x="88" y="135"/>
                  </a:cubicBezTo>
                  <a:cubicBezTo>
                    <a:pt x="87" y="135"/>
                    <a:pt x="87" y="133"/>
                    <a:pt x="87" y="135"/>
                  </a:cubicBezTo>
                  <a:cubicBezTo>
                    <a:pt x="88" y="142"/>
                    <a:pt x="88" y="142"/>
                    <a:pt x="88" y="142"/>
                  </a:cubicBezTo>
                  <a:cubicBezTo>
                    <a:pt x="88" y="140"/>
                    <a:pt x="89" y="139"/>
                    <a:pt x="89" y="137"/>
                  </a:cubicBezTo>
                  <a:cubicBezTo>
                    <a:pt x="89" y="136"/>
                    <a:pt x="90" y="136"/>
                    <a:pt x="90" y="137"/>
                  </a:cubicBezTo>
                  <a:cubicBezTo>
                    <a:pt x="89" y="140"/>
                    <a:pt x="89" y="143"/>
                    <a:pt x="88" y="146"/>
                  </a:cubicBezTo>
                  <a:cubicBezTo>
                    <a:pt x="90" y="146"/>
                    <a:pt x="91" y="147"/>
                    <a:pt x="92" y="148"/>
                  </a:cubicBezTo>
                  <a:cubicBezTo>
                    <a:pt x="92" y="146"/>
                    <a:pt x="92" y="145"/>
                    <a:pt x="92" y="145"/>
                  </a:cubicBezTo>
                  <a:close/>
                  <a:moveTo>
                    <a:pt x="34" y="24"/>
                  </a:moveTo>
                  <a:cubicBezTo>
                    <a:pt x="27" y="30"/>
                    <a:pt x="20" y="37"/>
                    <a:pt x="14" y="45"/>
                  </a:cubicBezTo>
                  <a:cubicBezTo>
                    <a:pt x="13" y="46"/>
                    <a:pt x="12" y="47"/>
                    <a:pt x="13" y="49"/>
                  </a:cubicBezTo>
                  <a:cubicBezTo>
                    <a:pt x="13" y="50"/>
                    <a:pt x="13" y="50"/>
                    <a:pt x="13" y="50"/>
                  </a:cubicBezTo>
                  <a:cubicBezTo>
                    <a:pt x="21" y="41"/>
                    <a:pt x="28" y="32"/>
                    <a:pt x="37" y="24"/>
                  </a:cubicBezTo>
                  <a:cubicBezTo>
                    <a:pt x="36" y="24"/>
                    <a:pt x="34" y="23"/>
                    <a:pt x="34" y="24"/>
                  </a:cubicBezTo>
                  <a:close/>
                  <a:moveTo>
                    <a:pt x="103" y="54"/>
                  </a:moveTo>
                  <a:cubicBezTo>
                    <a:pt x="102" y="53"/>
                    <a:pt x="101" y="53"/>
                    <a:pt x="101" y="53"/>
                  </a:cubicBezTo>
                  <a:cubicBezTo>
                    <a:pt x="101" y="48"/>
                    <a:pt x="101" y="43"/>
                    <a:pt x="101" y="38"/>
                  </a:cubicBezTo>
                  <a:cubicBezTo>
                    <a:pt x="97" y="42"/>
                    <a:pt x="94" y="46"/>
                    <a:pt x="91" y="50"/>
                  </a:cubicBezTo>
                  <a:cubicBezTo>
                    <a:pt x="92" y="52"/>
                    <a:pt x="92" y="55"/>
                    <a:pt x="93" y="59"/>
                  </a:cubicBezTo>
                  <a:cubicBezTo>
                    <a:pt x="93" y="59"/>
                    <a:pt x="94" y="59"/>
                    <a:pt x="94" y="59"/>
                  </a:cubicBezTo>
                  <a:cubicBezTo>
                    <a:pt x="96" y="50"/>
                    <a:pt x="96" y="50"/>
                    <a:pt x="96" y="50"/>
                  </a:cubicBezTo>
                  <a:cubicBezTo>
                    <a:pt x="96" y="49"/>
                    <a:pt x="96" y="49"/>
                    <a:pt x="97" y="48"/>
                  </a:cubicBezTo>
                  <a:cubicBezTo>
                    <a:pt x="96" y="59"/>
                    <a:pt x="96" y="59"/>
                    <a:pt x="96" y="59"/>
                  </a:cubicBezTo>
                  <a:cubicBezTo>
                    <a:pt x="96" y="60"/>
                    <a:pt x="95" y="60"/>
                    <a:pt x="94" y="60"/>
                  </a:cubicBezTo>
                  <a:cubicBezTo>
                    <a:pt x="93" y="60"/>
                    <a:pt x="93" y="60"/>
                    <a:pt x="92" y="59"/>
                  </a:cubicBezTo>
                  <a:cubicBezTo>
                    <a:pt x="91" y="56"/>
                    <a:pt x="91" y="53"/>
                    <a:pt x="90" y="50"/>
                  </a:cubicBezTo>
                  <a:cubicBezTo>
                    <a:pt x="90" y="56"/>
                    <a:pt x="90" y="60"/>
                    <a:pt x="90" y="66"/>
                  </a:cubicBezTo>
                  <a:cubicBezTo>
                    <a:pt x="95" y="62"/>
                    <a:pt x="98" y="58"/>
                    <a:pt x="103" y="54"/>
                  </a:cubicBezTo>
                  <a:close/>
                  <a:moveTo>
                    <a:pt x="73" y="136"/>
                  </a:moveTo>
                  <a:cubicBezTo>
                    <a:pt x="73" y="137"/>
                    <a:pt x="74" y="137"/>
                    <a:pt x="74" y="138"/>
                  </a:cubicBezTo>
                  <a:cubicBezTo>
                    <a:pt x="74" y="135"/>
                    <a:pt x="74" y="132"/>
                    <a:pt x="75" y="130"/>
                  </a:cubicBezTo>
                  <a:cubicBezTo>
                    <a:pt x="75" y="129"/>
                    <a:pt x="76" y="130"/>
                    <a:pt x="76" y="130"/>
                  </a:cubicBezTo>
                  <a:cubicBezTo>
                    <a:pt x="77" y="137"/>
                    <a:pt x="77" y="137"/>
                    <a:pt x="77" y="137"/>
                  </a:cubicBezTo>
                  <a:cubicBezTo>
                    <a:pt x="78" y="136"/>
                    <a:pt x="78" y="133"/>
                    <a:pt x="79" y="131"/>
                  </a:cubicBezTo>
                  <a:cubicBezTo>
                    <a:pt x="80" y="131"/>
                    <a:pt x="80" y="130"/>
                    <a:pt x="81" y="131"/>
                  </a:cubicBezTo>
                  <a:cubicBezTo>
                    <a:pt x="73" y="126"/>
                    <a:pt x="67" y="121"/>
                    <a:pt x="60" y="115"/>
                  </a:cubicBezTo>
                  <a:cubicBezTo>
                    <a:pt x="60" y="115"/>
                    <a:pt x="59" y="115"/>
                    <a:pt x="60" y="115"/>
                  </a:cubicBezTo>
                  <a:cubicBezTo>
                    <a:pt x="60" y="114"/>
                    <a:pt x="60" y="115"/>
                    <a:pt x="59" y="114"/>
                  </a:cubicBezTo>
                  <a:cubicBezTo>
                    <a:pt x="58" y="114"/>
                    <a:pt x="58" y="113"/>
                    <a:pt x="57" y="112"/>
                  </a:cubicBezTo>
                  <a:cubicBezTo>
                    <a:pt x="50" y="105"/>
                    <a:pt x="50" y="105"/>
                    <a:pt x="50" y="105"/>
                  </a:cubicBezTo>
                  <a:cubicBezTo>
                    <a:pt x="50" y="111"/>
                    <a:pt x="51" y="116"/>
                    <a:pt x="52" y="121"/>
                  </a:cubicBezTo>
                  <a:cubicBezTo>
                    <a:pt x="58" y="127"/>
                    <a:pt x="65" y="132"/>
                    <a:pt x="73" y="137"/>
                  </a:cubicBezTo>
                  <a:cubicBezTo>
                    <a:pt x="72" y="137"/>
                    <a:pt x="72" y="136"/>
                    <a:pt x="73" y="136"/>
                  </a:cubicBezTo>
                  <a:close/>
                  <a:moveTo>
                    <a:pt x="33" y="51"/>
                  </a:moveTo>
                  <a:cubicBezTo>
                    <a:pt x="33" y="51"/>
                    <a:pt x="33" y="51"/>
                    <a:pt x="33" y="51"/>
                  </a:cubicBezTo>
                  <a:cubicBezTo>
                    <a:pt x="33" y="51"/>
                    <a:pt x="33" y="51"/>
                    <a:pt x="33" y="51"/>
                  </a:cubicBezTo>
                  <a:cubicBezTo>
                    <a:pt x="31" y="53"/>
                    <a:pt x="30" y="54"/>
                    <a:pt x="28" y="56"/>
                  </a:cubicBezTo>
                  <a:cubicBezTo>
                    <a:pt x="25" y="58"/>
                    <a:pt x="23" y="61"/>
                    <a:pt x="20" y="63"/>
                  </a:cubicBezTo>
                  <a:cubicBezTo>
                    <a:pt x="19" y="64"/>
                    <a:pt x="18" y="62"/>
                    <a:pt x="18" y="62"/>
                  </a:cubicBezTo>
                  <a:cubicBezTo>
                    <a:pt x="20" y="59"/>
                    <a:pt x="22" y="57"/>
                    <a:pt x="24" y="54"/>
                  </a:cubicBezTo>
                  <a:cubicBezTo>
                    <a:pt x="24" y="54"/>
                    <a:pt x="24" y="54"/>
                    <a:pt x="24" y="54"/>
                  </a:cubicBezTo>
                  <a:cubicBezTo>
                    <a:pt x="24" y="54"/>
                    <a:pt x="24" y="54"/>
                    <a:pt x="24" y="54"/>
                  </a:cubicBezTo>
                  <a:cubicBezTo>
                    <a:pt x="24" y="54"/>
                    <a:pt x="23" y="54"/>
                    <a:pt x="23" y="54"/>
                  </a:cubicBezTo>
                  <a:cubicBezTo>
                    <a:pt x="21" y="56"/>
                    <a:pt x="19" y="59"/>
                    <a:pt x="17" y="61"/>
                  </a:cubicBezTo>
                  <a:cubicBezTo>
                    <a:pt x="16" y="61"/>
                    <a:pt x="15" y="62"/>
                    <a:pt x="14" y="61"/>
                  </a:cubicBezTo>
                  <a:cubicBezTo>
                    <a:pt x="13" y="61"/>
                    <a:pt x="13" y="60"/>
                    <a:pt x="14" y="59"/>
                  </a:cubicBezTo>
                  <a:cubicBezTo>
                    <a:pt x="16" y="54"/>
                    <a:pt x="19" y="50"/>
                    <a:pt x="23" y="46"/>
                  </a:cubicBezTo>
                  <a:cubicBezTo>
                    <a:pt x="28" y="39"/>
                    <a:pt x="35" y="34"/>
                    <a:pt x="42" y="27"/>
                  </a:cubicBezTo>
                  <a:cubicBezTo>
                    <a:pt x="39" y="29"/>
                    <a:pt x="37" y="30"/>
                    <a:pt x="35" y="32"/>
                  </a:cubicBezTo>
                  <a:cubicBezTo>
                    <a:pt x="27" y="39"/>
                    <a:pt x="20" y="48"/>
                    <a:pt x="13" y="56"/>
                  </a:cubicBezTo>
                  <a:cubicBezTo>
                    <a:pt x="13" y="66"/>
                    <a:pt x="12" y="78"/>
                    <a:pt x="13" y="88"/>
                  </a:cubicBezTo>
                  <a:cubicBezTo>
                    <a:pt x="13" y="93"/>
                    <a:pt x="13" y="97"/>
                    <a:pt x="14" y="101"/>
                  </a:cubicBezTo>
                  <a:cubicBezTo>
                    <a:pt x="14" y="101"/>
                    <a:pt x="14" y="102"/>
                    <a:pt x="13" y="102"/>
                  </a:cubicBezTo>
                  <a:cubicBezTo>
                    <a:pt x="14" y="109"/>
                    <a:pt x="14" y="116"/>
                    <a:pt x="16" y="121"/>
                  </a:cubicBezTo>
                  <a:cubicBezTo>
                    <a:pt x="16" y="122"/>
                    <a:pt x="17" y="122"/>
                    <a:pt x="17" y="122"/>
                  </a:cubicBezTo>
                  <a:cubicBezTo>
                    <a:pt x="18" y="122"/>
                    <a:pt x="19" y="121"/>
                    <a:pt x="19" y="120"/>
                  </a:cubicBezTo>
                  <a:cubicBezTo>
                    <a:pt x="21" y="119"/>
                    <a:pt x="23" y="117"/>
                    <a:pt x="24" y="115"/>
                  </a:cubicBezTo>
                  <a:cubicBezTo>
                    <a:pt x="24" y="115"/>
                    <a:pt x="25" y="115"/>
                    <a:pt x="25" y="115"/>
                  </a:cubicBezTo>
                  <a:cubicBezTo>
                    <a:pt x="25" y="114"/>
                    <a:pt x="25" y="113"/>
                    <a:pt x="26" y="112"/>
                  </a:cubicBezTo>
                  <a:cubicBezTo>
                    <a:pt x="26" y="112"/>
                    <a:pt x="26" y="113"/>
                    <a:pt x="27" y="114"/>
                  </a:cubicBezTo>
                  <a:cubicBezTo>
                    <a:pt x="33" y="108"/>
                    <a:pt x="38" y="103"/>
                    <a:pt x="45" y="99"/>
                  </a:cubicBezTo>
                  <a:cubicBezTo>
                    <a:pt x="45" y="97"/>
                    <a:pt x="46" y="97"/>
                    <a:pt x="47" y="97"/>
                  </a:cubicBezTo>
                  <a:cubicBezTo>
                    <a:pt x="48" y="98"/>
                    <a:pt x="48" y="99"/>
                    <a:pt x="49" y="100"/>
                  </a:cubicBezTo>
                  <a:cubicBezTo>
                    <a:pt x="49" y="100"/>
                    <a:pt x="50" y="100"/>
                    <a:pt x="51" y="100"/>
                  </a:cubicBezTo>
                  <a:cubicBezTo>
                    <a:pt x="60" y="107"/>
                    <a:pt x="68" y="113"/>
                    <a:pt x="77" y="120"/>
                  </a:cubicBezTo>
                  <a:cubicBezTo>
                    <a:pt x="81" y="122"/>
                    <a:pt x="85" y="125"/>
                    <a:pt x="89" y="127"/>
                  </a:cubicBezTo>
                  <a:cubicBezTo>
                    <a:pt x="98" y="132"/>
                    <a:pt x="107" y="136"/>
                    <a:pt x="117" y="140"/>
                  </a:cubicBezTo>
                  <a:cubicBezTo>
                    <a:pt x="123" y="142"/>
                    <a:pt x="129" y="143"/>
                    <a:pt x="135" y="144"/>
                  </a:cubicBezTo>
                  <a:cubicBezTo>
                    <a:pt x="141" y="146"/>
                    <a:pt x="146" y="146"/>
                    <a:pt x="152" y="147"/>
                  </a:cubicBezTo>
                  <a:cubicBezTo>
                    <a:pt x="153" y="146"/>
                    <a:pt x="153" y="147"/>
                    <a:pt x="153" y="147"/>
                  </a:cubicBezTo>
                  <a:cubicBezTo>
                    <a:pt x="154" y="147"/>
                    <a:pt x="155" y="147"/>
                    <a:pt x="155" y="146"/>
                  </a:cubicBezTo>
                  <a:cubicBezTo>
                    <a:pt x="155" y="147"/>
                    <a:pt x="155" y="147"/>
                    <a:pt x="155" y="147"/>
                  </a:cubicBezTo>
                  <a:cubicBezTo>
                    <a:pt x="155" y="148"/>
                    <a:pt x="156" y="148"/>
                    <a:pt x="156" y="148"/>
                  </a:cubicBezTo>
                  <a:cubicBezTo>
                    <a:pt x="177" y="150"/>
                    <a:pt x="196" y="148"/>
                    <a:pt x="215" y="146"/>
                  </a:cubicBezTo>
                  <a:cubicBezTo>
                    <a:pt x="212" y="134"/>
                    <a:pt x="212" y="134"/>
                    <a:pt x="212" y="134"/>
                  </a:cubicBezTo>
                  <a:cubicBezTo>
                    <a:pt x="211" y="130"/>
                    <a:pt x="209" y="127"/>
                    <a:pt x="208" y="123"/>
                  </a:cubicBezTo>
                  <a:cubicBezTo>
                    <a:pt x="209" y="127"/>
                    <a:pt x="210" y="131"/>
                    <a:pt x="211" y="134"/>
                  </a:cubicBezTo>
                  <a:cubicBezTo>
                    <a:pt x="211" y="134"/>
                    <a:pt x="211" y="134"/>
                    <a:pt x="212" y="134"/>
                  </a:cubicBezTo>
                  <a:cubicBezTo>
                    <a:pt x="212" y="135"/>
                    <a:pt x="212" y="135"/>
                    <a:pt x="211" y="136"/>
                  </a:cubicBezTo>
                  <a:cubicBezTo>
                    <a:pt x="210" y="136"/>
                    <a:pt x="210" y="135"/>
                    <a:pt x="210" y="135"/>
                  </a:cubicBezTo>
                  <a:cubicBezTo>
                    <a:pt x="207" y="126"/>
                    <a:pt x="205" y="116"/>
                    <a:pt x="201" y="106"/>
                  </a:cubicBezTo>
                  <a:cubicBezTo>
                    <a:pt x="203" y="114"/>
                    <a:pt x="203" y="122"/>
                    <a:pt x="206" y="129"/>
                  </a:cubicBezTo>
                  <a:cubicBezTo>
                    <a:pt x="206" y="130"/>
                    <a:pt x="205" y="130"/>
                    <a:pt x="205" y="130"/>
                  </a:cubicBezTo>
                  <a:cubicBezTo>
                    <a:pt x="205" y="130"/>
                    <a:pt x="204" y="130"/>
                    <a:pt x="204" y="129"/>
                  </a:cubicBezTo>
                  <a:cubicBezTo>
                    <a:pt x="202" y="123"/>
                    <a:pt x="201" y="117"/>
                    <a:pt x="199" y="111"/>
                  </a:cubicBezTo>
                  <a:cubicBezTo>
                    <a:pt x="198" y="110"/>
                    <a:pt x="198" y="109"/>
                    <a:pt x="198" y="109"/>
                  </a:cubicBezTo>
                  <a:cubicBezTo>
                    <a:pt x="198" y="110"/>
                    <a:pt x="198" y="110"/>
                    <a:pt x="198" y="111"/>
                  </a:cubicBezTo>
                  <a:cubicBezTo>
                    <a:pt x="198" y="111"/>
                    <a:pt x="198" y="111"/>
                    <a:pt x="199" y="111"/>
                  </a:cubicBezTo>
                  <a:cubicBezTo>
                    <a:pt x="198" y="111"/>
                    <a:pt x="198" y="111"/>
                    <a:pt x="198" y="111"/>
                  </a:cubicBezTo>
                  <a:cubicBezTo>
                    <a:pt x="199" y="119"/>
                    <a:pt x="200" y="126"/>
                    <a:pt x="201" y="134"/>
                  </a:cubicBezTo>
                  <a:cubicBezTo>
                    <a:pt x="201" y="134"/>
                    <a:pt x="200" y="134"/>
                    <a:pt x="200" y="134"/>
                  </a:cubicBezTo>
                  <a:cubicBezTo>
                    <a:pt x="198" y="126"/>
                    <a:pt x="195" y="118"/>
                    <a:pt x="193" y="110"/>
                  </a:cubicBezTo>
                  <a:cubicBezTo>
                    <a:pt x="193" y="117"/>
                    <a:pt x="194" y="124"/>
                    <a:pt x="194" y="131"/>
                  </a:cubicBezTo>
                  <a:cubicBezTo>
                    <a:pt x="194" y="132"/>
                    <a:pt x="193" y="132"/>
                    <a:pt x="193" y="131"/>
                  </a:cubicBezTo>
                  <a:cubicBezTo>
                    <a:pt x="191" y="125"/>
                    <a:pt x="190" y="119"/>
                    <a:pt x="188" y="113"/>
                  </a:cubicBezTo>
                  <a:cubicBezTo>
                    <a:pt x="188" y="120"/>
                    <a:pt x="188" y="120"/>
                    <a:pt x="188" y="120"/>
                  </a:cubicBezTo>
                  <a:cubicBezTo>
                    <a:pt x="188" y="124"/>
                    <a:pt x="188" y="128"/>
                    <a:pt x="187" y="133"/>
                  </a:cubicBezTo>
                  <a:cubicBezTo>
                    <a:pt x="187" y="132"/>
                    <a:pt x="186" y="133"/>
                    <a:pt x="186" y="132"/>
                  </a:cubicBezTo>
                  <a:cubicBezTo>
                    <a:pt x="185" y="127"/>
                    <a:pt x="183" y="121"/>
                    <a:pt x="182" y="115"/>
                  </a:cubicBezTo>
                  <a:cubicBezTo>
                    <a:pt x="180" y="128"/>
                    <a:pt x="180" y="128"/>
                    <a:pt x="180" y="128"/>
                  </a:cubicBezTo>
                  <a:cubicBezTo>
                    <a:pt x="180" y="128"/>
                    <a:pt x="179" y="128"/>
                    <a:pt x="179" y="128"/>
                  </a:cubicBezTo>
                  <a:cubicBezTo>
                    <a:pt x="178" y="124"/>
                    <a:pt x="178" y="120"/>
                    <a:pt x="177" y="116"/>
                  </a:cubicBezTo>
                  <a:cubicBezTo>
                    <a:pt x="176" y="120"/>
                    <a:pt x="175" y="123"/>
                    <a:pt x="175" y="126"/>
                  </a:cubicBezTo>
                  <a:cubicBezTo>
                    <a:pt x="174" y="127"/>
                    <a:pt x="173" y="126"/>
                    <a:pt x="173" y="126"/>
                  </a:cubicBezTo>
                  <a:cubicBezTo>
                    <a:pt x="171" y="124"/>
                    <a:pt x="171" y="121"/>
                    <a:pt x="170" y="119"/>
                  </a:cubicBezTo>
                  <a:cubicBezTo>
                    <a:pt x="170" y="118"/>
                    <a:pt x="169" y="118"/>
                    <a:pt x="168" y="118"/>
                  </a:cubicBezTo>
                  <a:cubicBezTo>
                    <a:pt x="166" y="121"/>
                    <a:pt x="164" y="123"/>
                    <a:pt x="162" y="126"/>
                  </a:cubicBezTo>
                  <a:cubicBezTo>
                    <a:pt x="161" y="127"/>
                    <a:pt x="160" y="128"/>
                    <a:pt x="158" y="128"/>
                  </a:cubicBezTo>
                  <a:cubicBezTo>
                    <a:pt x="155" y="127"/>
                    <a:pt x="154" y="125"/>
                    <a:pt x="153" y="123"/>
                  </a:cubicBezTo>
                  <a:cubicBezTo>
                    <a:pt x="155" y="125"/>
                    <a:pt x="156" y="127"/>
                    <a:pt x="159" y="127"/>
                  </a:cubicBezTo>
                  <a:cubicBezTo>
                    <a:pt x="161" y="125"/>
                    <a:pt x="162" y="124"/>
                    <a:pt x="164" y="122"/>
                  </a:cubicBezTo>
                  <a:cubicBezTo>
                    <a:pt x="165" y="120"/>
                    <a:pt x="166" y="118"/>
                    <a:pt x="168" y="117"/>
                  </a:cubicBezTo>
                  <a:cubicBezTo>
                    <a:pt x="169" y="117"/>
                    <a:pt x="170" y="117"/>
                    <a:pt x="170" y="118"/>
                  </a:cubicBezTo>
                  <a:cubicBezTo>
                    <a:pt x="172" y="119"/>
                    <a:pt x="172" y="122"/>
                    <a:pt x="174" y="125"/>
                  </a:cubicBezTo>
                  <a:cubicBezTo>
                    <a:pt x="176" y="115"/>
                    <a:pt x="176" y="115"/>
                    <a:pt x="176" y="115"/>
                  </a:cubicBezTo>
                  <a:cubicBezTo>
                    <a:pt x="176" y="114"/>
                    <a:pt x="177" y="114"/>
                    <a:pt x="177" y="115"/>
                  </a:cubicBezTo>
                  <a:cubicBezTo>
                    <a:pt x="178" y="117"/>
                    <a:pt x="179" y="120"/>
                    <a:pt x="179" y="123"/>
                  </a:cubicBezTo>
                  <a:cubicBezTo>
                    <a:pt x="180" y="121"/>
                    <a:pt x="180" y="118"/>
                    <a:pt x="181" y="114"/>
                  </a:cubicBezTo>
                  <a:cubicBezTo>
                    <a:pt x="181" y="113"/>
                    <a:pt x="183" y="114"/>
                    <a:pt x="183" y="115"/>
                  </a:cubicBezTo>
                  <a:cubicBezTo>
                    <a:pt x="185" y="119"/>
                    <a:pt x="185" y="124"/>
                    <a:pt x="186" y="128"/>
                  </a:cubicBezTo>
                  <a:cubicBezTo>
                    <a:pt x="187" y="123"/>
                    <a:pt x="187" y="119"/>
                    <a:pt x="187" y="114"/>
                  </a:cubicBezTo>
                  <a:cubicBezTo>
                    <a:pt x="187" y="113"/>
                    <a:pt x="186" y="111"/>
                    <a:pt x="187" y="110"/>
                  </a:cubicBezTo>
                  <a:cubicBezTo>
                    <a:pt x="188" y="110"/>
                    <a:pt x="188" y="110"/>
                    <a:pt x="189" y="111"/>
                  </a:cubicBezTo>
                  <a:cubicBezTo>
                    <a:pt x="190" y="113"/>
                    <a:pt x="191" y="117"/>
                    <a:pt x="192" y="120"/>
                  </a:cubicBezTo>
                  <a:cubicBezTo>
                    <a:pt x="191" y="112"/>
                    <a:pt x="191" y="112"/>
                    <a:pt x="191" y="112"/>
                  </a:cubicBezTo>
                  <a:cubicBezTo>
                    <a:pt x="191" y="111"/>
                    <a:pt x="191" y="109"/>
                    <a:pt x="192" y="108"/>
                  </a:cubicBezTo>
                  <a:cubicBezTo>
                    <a:pt x="192" y="108"/>
                    <a:pt x="193" y="108"/>
                    <a:pt x="193" y="109"/>
                  </a:cubicBezTo>
                  <a:cubicBezTo>
                    <a:pt x="198" y="121"/>
                    <a:pt x="198" y="121"/>
                    <a:pt x="198" y="121"/>
                  </a:cubicBezTo>
                  <a:cubicBezTo>
                    <a:pt x="198" y="122"/>
                    <a:pt x="198" y="122"/>
                    <a:pt x="198" y="122"/>
                  </a:cubicBezTo>
                  <a:cubicBezTo>
                    <a:pt x="198" y="121"/>
                    <a:pt x="198" y="121"/>
                    <a:pt x="198" y="121"/>
                  </a:cubicBezTo>
                  <a:cubicBezTo>
                    <a:pt x="196" y="107"/>
                    <a:pt x="196" y="107"/>
                    <a:pt x="196" y="107"/>
                  </a:cubicBezTo>
                  <a:cubicBezTo>
                    <a:pt x="196" y="106"/>
                    <a:pt x="195" y="104"/>
                    <a:pt x="196" y="102"/>
                  </a:cubicBezTo>
                  <a:cubicBezTo>
                    <a:pt x="196" y="102"/>
                    <a:pt x="197" y="103"/>
                    <a:pt x="197" y="103"/>
                  </a:cubicBezTo>
                  <a:cubicBezTo>
                    <a:pt x="199" y="106"/>
                    <a:pt x="200" y="108"/>
                    <a:pt x="200" y="111"/>
                  </a:cubicBezTo>
                  <a:cubicBezTo>
                    <a:pt x="200" y="107"/>
                    <a:pt x="199" y="102"/>
                    <a:pt x="198" y="98"/>
                  </a:cubicBezTo>
                  <a:cubicBezTo>
                    <a:pt x="198" y="97"/>
                    <a:pt x="198" y="96"/>
                    <a:pt x="199" y="95"/>
                  </a:cubicBezTo>
                  <a:cubicBezTo>
                    <a:pt x="198" y="92"/>
                    <a:pt x="197" y="89"/>
                    <a:pt x="196" y="86"/>
                  </a:cubicBezTo>
                  <a:cubicBezTo>
                    <a:pt x="182" y="91"/>
                    <a:pt x="168" y="94"/>
                    <a:pt x="153" y="96"/>
                  </a:cubicBezTo>
                  <a:cubicBezTo>
                    <a:pt x="133" y="98"/>
                    <a:pt x="105" y="94"/>
                    <a:pt x="87" y="85"/>
                  </a:cubicBezTo>
                  <a:cubicBezTo>
                    <a:pt x="77" y="80"/>
                    <a:pt x="69" y="74"/>
                    <a:pt x="64" y="66"/>
                  </a:cubicBezTo>
                  <a:cubicBezTo>
                    <a:pt x="62" y="61"/>
                    <a:pt x="62" y="61"/>
                    <a:pt x="62" y="61"/>
                  </a:cubicBezTo>
                  <a:cubicBezTo>
                    <a:pt x="61" y="61"/>
                    <a:pt x="63" y="59"/>
                    <a:pt x="64" y="60"/>
                  </a:cubicBezTo>
                  <a:cubicBezTo>
                    <a:pt x="68" y="63"/>
                    <a:pt x="68" y="63"/>
                    <a:pt x="68" y="63"/>
                  </a:cubicBezTo>
                  <a:cubicBezTo>
                    <a:pt x="77" y="55"/>
                    <a:pt x="77" y="55"/>
                    <a:pt x="77" y="55"/>
                  </a:cubicBezTo>
                  <a:cubicBezTo>
                    <a:pt x="85" y="49"/>
                    <a:pt x="93" y="43"/>
                    <a:pt x="99" y="35"/>
                  </a:cubicBezTo>
                  <a:cubicBezTo>
                    <a:pt x="94" y="35"/>
                    <a:pt x="90" y="35"/>
                    <a:pt x="85" y="34"/>
                  </a:cubicBezTo>
                  <a:cubicBezTo>
                    <a:pt x="75" y="32"/>
                    <a:pt x="66" y="31"/>
                    <a:pt x="58" y="29"/>
                  </a:cubicBezTo>
                  <a:cubicBezTo>
                    <a:pt x="53" y="27"/>
                    <a:pt x="49" y="27"/>
                    <a:pt x="44" y="26"/>
                  </a:cubicBezTo>
                  <a:cubicBezTo>
                    <a:pt x="43" y="29"/>
                    <a:pt x="40" y="30"/>
                    <a:pt x="38" y="32"/>
                  </a:cubicBezTo>
                  <a:cubicBezTo>
                    <a:pt x="30" y="41"/>
                    <a:pt x="22" y="48"/>
                    <a:pt x="15" y="59"/>
                  </a:cubicBezTo>
                  <a:cubicBezTo>
                    <a:pt x="16" y="59"/>
                    <a:pt x="14" y="60"/>
                    <a:pt x="15" y="60"/>
                  </a:cubicBezTo>
                  <a:cubicBezTo>
                    <a:pt x="16" y="60"/>
                    <a:pt x="17" y="58"/>
                    <a:pt x="18" y="58"/>
                  </a:cubicBezTo>
                  <a:cubicBezTo>
                    <a:pt x="22" y="53"/>
                    <a:pt x="27" y="49"/>
                    <a:pt x="32" y="44"/>
                  </a:cubicBezTo>
                  <a:cubicBezTo>
                    <a:pt x="36" y="39"/>
                    <a:pt x="41" y="35"/>
                    <a:pt x="47" y="31"/>
                  </a:cubicBezTo>
                  <a:cubicBezTo>
                    <a:pt x="47" y="30"/>
                    <a:pt x="48" y="31"/>
                    <a:pt x="48" y="32"/>
                  </a:cubicBezTo>
                  <a:cubicBezTo>
                    <a:pt x="46" y="34"/>
                    <a:pt x="45" y="35"/>
                    <a:pt x="43" y="37"/>
                  </a:cubicBezTo>
                  <a:cubicBezTo>
                    <a:pt x="36" y="44"/>
                    <a:pt x="28" y="51"/>
                    <a:pt x="22" y="60"/>
                  </a:cubicBezTo>
                  <a:cubicBezTo>
                    <a:pt x="21" y="60"/>
                    <a:pt x="21" y="60"/>
                    <a:pt x="21" y="61"/>
                  </a:cubicBezTo>
                  <a:cubicBezTo>
                    <a:pt x="21" y="60"/>
                    <a:pt x="22" y="60"/>
                    <a:pt x="22" y="60"/>
                  </a:cubicBezTo>
                  <a:cubicBezTo>
                    <a:pt x="22" y="60"/>
                    <a:pt x="22" y="60"/>
                    <a:pt x="22" y="60"/>
                  </a:cubicBezTo>
                  <a:cubicBezTo>
                    <a:pt x="24" y="58"/>
                    <a:pt x="25" y="57"/>
                    <a:pt x="26" y="55"/>
                  </a:cubicBezTo>
                  <a:cubicBezTo>
                    <a:pt x="32" y="51"/>
                    <a:pt x="36" y="46"/>
                    <a:pt x="41" y="43"/>
                  </a:cubicBezTo>
                  <a:cubicBezTo>
                    <a:pt x="42" y="42"/>
                    <a:pt x="42" y="44"/>
                    <a:pt x="42" y="44"/>
                  </a:cubicBezTo>
                  <a:cubicBezTo>
                    <a:pt x="37" y="49"/>
                    <a:pt x="33" y="54"/>
                    <a:pt x="29" y="60"/>
                  </a:cubicBezTo>
                  <a:cubicBezTo>
                    <a:pt x="43" y="50"/>
                    <a:pt x="43" y="50"/>
                    <a:pt x="43" y="50"/>
                  </a:cubicBezTo>
                  <a:cubicBezTo>
                    <a:pt x="44" y="49"/>
                    <a:pt x="44" y="51"/>
                    <a:pt x="44" y="51"/>
                  </a:cubicBezTo>
                  <a:cubicBezTo>
                    <a:pt x="42" y="55"/>
                    <a:pt x="39" y="58"/>
                    <a:pt x="36" y="62"/>
                  </a:cubicBezTo>
                  <a:cubicBezTo>
                    <a:pt x="38" y="61"/>
                    <a:pt x="39" y="60"/>
                    <a:pt x="40" y="59"/>
                  </a:cubicBezTo>
                  <a:cubicBezTo>
                    <a:pt x="41" y="59"/>
                    <a:pt x="42" y="59"/>
                    <a:pt x="42" y="60"/>
                  </a:cubicBezTo>
                  <a:cubicBezTo>
                    <a:pt x="42" y="62"/>
                    <a:pt x="41" y="64"/>
                    <a:pt x="41" y="66"/>
                  </a:cubicBezTo>
                  <a:cubicBezTo>
                    <a:pt x="41" y="66"/>
                    <a:pt x="41" y="67"/>
                    <a:pt x="42" y="67"/>
                  </a:cubicBezTo>
                  <a:cubicBezTo>
                    <a:pt x="43" y="67"/>
                    <a:pt x="45" y="67"/>
                    <a:pt x="46" y="67"/>
                  </a:cubicBezTo>
                  <a:cubicBezTo>
                    <a:pt x="46" y="67"/>
                    <a:pt x="46" y="68"/>
                    <a:pt x="45" y="68"/>
                  </a:cubicBezTo>
                  <a:cubicBezTo>
                    <a:pt x="45" y="68"/>
                    <a:pt x="44" y="68"/>
                    <a:pt x="43" y="69"/>
                  </a:cubicBezTo>
                  <a:cubicBezTo>
                    <a:pt x="41" y="69"/>
                    <a:pt x="40" y="68"/>
                    <a:pt x="39" y="66"/>
                  </a:cubicBezTo>
                  <a:cubicBezTo>
                    <a:pt x="39" y="65"/>
                    <a:pt x="39" y="63"/>
                    <a:pt x="40" y="61"/>
                  </a:cubicBezTo>
                  <a:cubicBezTo>
                    <a:pt x="39" y="62"/>
                    <a:pt x="38" y="62"/>
                    <a:pt x="37" y="63"/>
                  </a:cubicBezTo>
                  <a:cubicBezTo>
                    <a:pt x="37" y="64"/>
                    <a:pt x="36" y="64"/>
                    <a:pt x="35" y="63"/>
                  </a:cubicBezTo>
                  <a:cubicBezTo>
                    <a:pt x="34" y="62"/>
                    <a:pt x="35" y="61"/>
                    <a:pt x="36" y="60"/>
                  </a:cubicBezTo>
                  <a:cubicBezTo>
                    <a:pt x="41" y="53"/>
                    <a:pt x="41" y="53"/>
                    <a:pt x="41" y="53"/>
                  </a:cubicBezTo>
                  <a:cubicBezTo>
                    <a:pt x="32" y="60"/>
                    <a:pt x="32" y="60"/>
                    <a:pt x="32" y="60"/>
                  </a:cubicBezTo>
                  <a:cubicBezTo>
                    <a:pt x="31" y="61"/>
                    <a:pt x="30" y="62"/>
                    <a:pt x="28" y="61"/>
                  </a:cubicBezTo>
                  <a:cubicBezTo>
                    <a:pt x="28" y="61"/>
                    <a:pt x="27" y="60"/>
                    <a:pt x="28" y="59"/>
                  </a:cubicBezTo>
                  <a:cubicBezTo>
                    <a:pt x="29" y="56"/>
                    <a:pt x="31" y="54"/>
                    <a:pt x="33" y="51"/>
                  </a:cubicBezTo>
                  <a:close/>
                  <a:moveTo>
                    <a:pt x="232" y="140"/>
                  </a:moveTo>
                  <a:cubicBezTo>
                    <a:pt x="230" y="143"/>
                    <a:pt x="228" y="146"/>
                    <a:pt x="226" y="148"/>
                  </a:cubicBezTo>
                  <a:cubicBezTo>
                    <a:pt x="228" y="154"/>
                    <a:pt x="228" y="154"/>
                    <a:pt x="228" y="154"/>
                  </a:cubicBezTo>
                  <a:cubicBezTo>
                    <a:pt x="228" y="154"/>
                    <a:pt x="227" y="155"/>
                    <a:pt x="228" y="156"/>
                  </a:cubicBezTo>
                  <a:cubicBezTo>
                    <a:pt x="227" y="156"/>
                    <a:pt x="225" y="156"/>
                    <a:pt x="224" y="156"/>
                  </a:cubicBezTo>
                  <a:cubicBezTo>
                    <a:pt x="223" y="156"/>
                    <a:pt x="222" y="154"/>
                    <a:pt x="222" y="153"/>
                  </a:cubicBezTo>
                  <a:cubicBezTo>
                    <a:pt x="216" y="158"/>
                    <a:pt x="211" y="163"/>
                    <a:pt x="206" y="169"/>
                  </a:cubicBezTo>
                  <a:cubicBezTo>
                    <a:pt x="206" y="169"/>
                    <a:pt x="206" y="170"/>
                    <a:pt x="205" y="170"/>
                  </a:cubicBezTo>
                  <a:cubicBezTo>
                    <a:pt x="207" y="170"/>
                    <a:pt x="207" y="170"/>
                    <a:pt x="207" y="170"/>
                  </a:cubicBezTo>
                  <a:cubicBezTo>
                    <a:pt x="207" y="170"/>
                    <a:pt x="207" y="169"/>
                    <a:pt x="207" y="169"/>
                  </a:cubicBezTo>
                  <a:cubicBezTo>
                    <a:pt x="207" y="169"/>
                    <a:pt x="209" y="169"/>
                    <a:pt x="209" y="170"/>
                  </a:cubicBezTo>
                  <a:cubicBezTo>
                    <a:pt x="210" y="170"/>
                    <a:pt x="210" y="172"/>
                    <a:pt x="209" y="172"/>
                  </a:cubicBezTo>
                  <a:cubicBezTo>
                    <a:pt x="208" y="173"/>
                    <a:pt x="207" y="174"/>
                    <a:pt x="206" y="174"/>
                  </a:cubicBezTo>
                  <a:cubicBezTo>
                    <a:pt x="207" y="176"/>
                    <a:pt x="207" y="178"/>
                    <a:pt x="208" y="180"/>
                  </a:cubicBezTo>
                  <a:cubicBezTo>
                    <a:pt x="209" y="181"/>
                    <a:pt x="209" y="181"/>
                    <a:pt x="209" y="182"/>
                  </a:cubicBezTo>
                  <a:cubicBezTo>
                    <a:pt x="208" y="183"/>
                    <a:pt x="207" y="184"/>
                    <a:pt x="205" y="183"/>
                  </a:cubicBezTo>
                  <a:cubicBezTo>
                    <a:pt x="205" y="183"/>
                    <a:pt x="205" y="183"/>
                    <a:pt x="205" y="182"/>
                  </a:cubicBezTo>
                  <a:cubicBezTo>
                    <a:pt x="205" y="182"/>
                    <a:pt x="204" y="183"/>
                    <a:pt x="204" y="182"/>
                  </a:cubicBezTo>
                  <a:cubicBezTo>
                    <a:pt x="203" y="180"/>
                    <a:pt x="203" y="177"/>
                    <a:pt x="202" y="175"/>
                  </a:cubicBezTo>
                  <a:cubicBezTo>
                    <a:pt x="198" y="175"/>
                    <a:pt x="195" y="177"/>
                    <a:pt x="193" y="180"/>
                  </a:cubicBezTo>
                  <a:cubicBezTo>
                    <a:pt x="193" y="181"/>
                    <a:pt x="192" y="182"/>
                    <a:pt x="191" y="182"/>
                  </a:cubicBezTo>
                  <a:cubicBezTo>
                    <a:pt x="191" y="183"/>
                    <a:pt x="190" y="183"/>
                    <a:pt x="190" y="183"/>
                  </a:cubicBezTo>
                  <a:cubicBezTo>
                    <a:pt x="189" y="182"/>
                    <a:pt x="189" y="182"/>
                    <a:pt x="189" y="181"/>
                  </a:cubicBezTo>
                  <a:cubicBezTo>
                    <a:pt x="189" y="181"/>
                    <a:pt x="189" y="180"/>
                    <a:pt x="188" y="181"/>
                  </a:cubicBezTo>
                  <a:cubicBezTo>
                    <a:pt x="187" y="179"/>
                    <a:pt x="187" y="177"/>
                    <a:pt x="189" y="176"/>
                  </a:cubicBezTo>
                  <a:cubicBezTo>
                    <a:pt x="180" y="175"/>
                    <a:pt x="172" y="177"/>
                    <a:pt x="162" y="176"/>
                  </a:cubicBezTo>
                  <a:cubicBezTo>
                    <a:pt x="162" y="176"/>
                    <a:pt x="161" y="177"/>
                    <a:pt x="161" y="176"/>
                  </a:cubicBezTo>
                  <a:cubicBezTo>
                    <a:pt x="161" y="175"/>
                    <a:pt x="159" y="175"/>
                    <a:pt x="159" y="175"/>
                  </a:cubicBezTo>
                  <a:cubicBezTo>
                    <a:pt x="153" y="175"/>
                    <a:pt x="150" y="174"/>
                    <a:pt x="145" y="173"/>
                  </a:cubicBezTo>
                  <a:cubicBezTo>
                    <a:pt x="145" y="173"/>
                    <a:pt x="145" y="174"/>
                    <a:pt x="144" y="174"/>
                  </a:cubicBezTo>
                  <a:cubicBezTo>
                    <a:pt x="143" y="174"/>
                    <a:pt x="143" y="173"/>
                    <a:pt x="143" y="173"/>
                  </a:cubicBezTo>
                  <a:cubicBezTo>
                    <a:pt x="129" y="170"/>
                    <a:pt x="113" y="168"/>
                    <a:pt x="102" y="162"/>
                  </a:cubicBezTo>
                  <a:cubicBezTo>
                    <a:pt x="94" y="159"/>
                    <a:pt x="87" y="155"/>
                    <a:pt x="80" y="151"/>
                  </a:cubicBezTo>
                  <a:cubicBezTo>
                    <a:pt x="71" y="146"/>
                    <a:pt x="62" y="139"/>
                    <a:pt x="55" y="133"/>
                  </a:cubicBezTo>
                  <a:cubicBezTo>
                    <a:pt x="54" y="132"/>
                    <a:pt x="53" y="131"/>
                    <a:pt x="52" y="130"/>
                  </a:cubicBezTo>
                  <a:cubicBezTo>
                    <a:pt x="51" y="129"/>
                    <a:pt x="52" y="130"/>
                    <a:pt x="52" y="130"/>
                  </a:cubicBezTo>
                  <a:cubicBezTo>
                    <a:pt x="51" y="132"/>
                    <a:pt x="52" y="133"/>
                    <a:pt x="52" y="135"/>
                  </a:cubicBezTo>
                  <a:cubicBezTo>
                    <a:pt x="52" y="136"/>
                    <a:pt x="51" y="136"/>
                    <a:pt x="51" y="136"/>
                  </a:cubicBezTo>
                  <a:cubicBezTo>
                    <a:pt x="50" y="136"/>
                    <a:pt x="48" y="137"/>
                    <a:pt x="48" y="136"/>
                  </a:cubicBezTo>
                  <a:cubicBezTo>
                    <a:pt x="47" y="132"/>
                    <a:pt x="47" y="129"/>
                    <a:pt x="47" y="126"/>
                  </a:cubicBezTo>
                  <a:cubicBezTo>
                    <a:pt x="46" y="126"/>
                    <a:pt x="44" y="127"/>
                    <a:pt x="43" y="127"/>
                  </a:cubicBezTo>
                  <a:cubicBezTo>
                    <a:pt x="36" y="131"/>
                    <a:pt x="31" y="136"/>
                    <a:pt x="26" y="142"/>
                  </a:cubicBezTo>
                  <a:cubicBezTo>
                    <a:pt x="25" y="143"/>
                    <a:pt x="24" y="144"/>
                    <a:pt x="23" y="144"/>
                  </a:cubicBezTo>
                  <a:cubicBezTo>
                    <a:pt x="23" y="144"/>
                    <a:pt x="22" y="143"/>
                    <a:pt x="21" y="142"/>
                  </a:cubicBezTo>
                  <a:cubicBezTo>
                    <a:pt x="22" y="145"/>
                    <a:pt x="24" y="147"/>
                    <a:pt x="24" y="149"/>
                  </a:cubicBezTo>
                  <a:cubicBezTo>
                    <a:pt x="24" y="150"/>
                    <a:pt x="24" y="152"/>
                    <a:pt x="24" y="152"/>
                  </a:cubicBezTo>
                  <a:cubicBezTo>
                    <a:pt x="23" y="151"/>
                    <a:pt x="21" y="153"/>
                    <a:pt x="21" y="152"/>
                  </a:cubicBezTo>
                  <a:cubicBezTo>
                    <a:pt x="19" y="146"/>
                    <a:pt x="17" y="139"/>
                    <a:pt x="15" y="133"/>
                  </a:cubicBezTo>
                  <a:cubicBezTo>
                    <a:pt x="14" y="133"/>
                    <a:pt x="14" y="133"/>
                    <a:pt x="14" y="133"/>
                  </a:cubicBezTo>
                  <a:cubicBezTo>
                    <a:pt x="14" y="134"/>
                    <a:pt x="15" y="135"/>
                    <a:pt x="14" y="136"/>
                  </a:cubicBezTo>
                  <a:cubicBezTo>
                    <a:pt x="14" y="136"/>
                    <a:pt x="12" y="136"/>
                    <a:pt x="11" y="136"/>
                  </a:cubicBezTo>
                  <a:cubicBezTo>
                    <a:pt x="11" y="135"/>
                    <a:pt x="10" y="133"/>
                    <a:pt x="10" y="133"/>
                  </a:cubicBezTo>
                  <a:cubicBezTo>
                    <a:pt x="8" y="119"/>
                    <a:pt x="7" y="105"/>
                    <a:pt x="7" y="90"/>
                  </a:cubicBezTo>
                  <a:cubicBezTo>
                    <a:pt x="7" y="85"/>
                    <a:pt x="7" y="79"/>
                    <a:pt x="6" y="74"/>
                  </a:cubicBezTo>
                  <a:cubicBezTo>
                    <a:pt x="6" y="70"/>
                    <a:pt x="5" y="65"/>
                    <a:pt x="5" y="60"/>
                  </a:cubicBezTo>
                  <a:cubicBezTo>
                    <a:pt x="4" y="60"/>
                    <a:pt x="4" y="60"/>
                    <a:pt x="4" y="59"/>
                  </a:cubicBezTo>
                  <a:cubicBezTo>
                    <a:pt x="5" y="60"/>
                    <a:pt x="5" y="59"/>
                    <a:pt x="5" y="59"/>
                  </a:cubicBezTo>
                  <a:cubicBezTo>
                    <a:pt x="4" y="59"/>
                    <a:pt x="4" y="58"/>
                    <a:pt x="4" y="58"/>
                  </a:cubicBezTo>
                  <a:cubicBezTo>
                    <a:pt x="5" y="57"/>
                    <a:pt x="4" y="56"/>
                    <a:pt x="4" y="54"/>
                  </a:cubicBezTo>
                  <a:cubicBezTo>
                    <a:pt x="4" y="55"/>
                    <a:pt x="4" y="56"/>
                    <a:pt x="4" y="57"/>
                  </a:cubicBezTo>
                  <a:cubicBezTo>
                    <a:pt x="4" y="58"/>
                    <a:pt x="4" y="60"/>
                    <a:pt x="4" y="61"/>
                  </a:cubicBezTo>
                  <a:cubicBezTo>
                    <a:pt x="4" y="60"/>
                    <a:pt x="5" y="61"/>
                    <a:pt x="4" y="62"/>
                  </a:cubicBezTo>
                  <a:cubicBezTo>
                    <a:pt x="4" y="62"/>
                    <a:pt x="4" y="61"/>
                    <a:pt x="4" y="61"/>
                  </a:cubicBezTo>
                  <a:cubicBezTo>
                    <a:pt x="4" y="62"/>
                    <a:pt x="4" y="64"/>
                    <a:pt x="4" y="65"/>
                  </a:cubicBezTo>
                  <a:cubicBezTo>
                    <a:pt x="4" y="66"/>
                    <a:pt x="5" y="66"/>
                    <a:pt x="4" y="66"/>
                  </a:cubicBezTo>
                  <a:cubicBezTo>
                    <a:pt x="3" y="70"/>
                    <a:pt x="4" y="75"/>
                    <a:pt x="4" y="79"/>
                  </a:cubicBezTo>
                  <a:cubicBezTo>
                    <a:pt x="4" y="79"/>
                    <a:pt x="5" y="80"/>
                    <a:pt x="4" y="81"/>
                  </a:cubicBezTo>
                  <a:cubicBezTo>
                    <a:pt x="3" y="81"/>
                    <a:pt x="4" y="81"/>
                    <a:pt x="4" y="81"/>
                  </a:cubicBezTo>
                  <a:cubicBezTo>
                    <a:pt x="4" y="82"/>
                    <a:pt x="4" y="84"/>
                    <a:pt x="5" y="85"/>
                  </a:cubicBezTo>
                  <a:cubicBezTo>
                    <a:pt x="5" y="85"/>
                    <a:pt x="5" y="85"/>
                    <a:pt x="4" y="85"/>
                  </a:cubicBezTo>
                  <a:cubicBezTo>
                    <a:pt x="5" y="86"/>
                    <a:pt x="5" y="87"/>
                    <a:pt x="4" y="87"/>
                  </a:cubicBezTo>
                  <a:cubicBezTo>
                    <a:pt x="4" y="87"/>
                    <a:pt x="4" y="86"/>
                    <a:pt x="4" y="86"/>
                  </a:cubicBezTo>
                  <a:cubicBezTo>
                    <a:pt x="5" y="98"/>
                    <a:pt x="5" y="98"/>
                    <a:pt x="5" y="98"/>
                  </a:cubicBezTo>
                  <a:cubicBezTo>
                    <a:pt x="5" y="98"/>
                    <a:pt x="5" y="99"/>
                    <a:pt x="5" y="100"/>
                  </a:cubicBezTo>
                  <a:cubicBezTo>
                    <a:pt x="4" y="96"/>
                    <a:pt x="4" y="93"/>
                    <a:pt x="3" y="90"/>
                  </a:cubicBezTo>
                  <a:cubicBezTo>
                    <a:pt x="3" y="87"/>
                    <a:pt x="3" y="84"/>
                    <a:pt x="2" y="81"/>
                  </a:cubicBezTo>
                  <a:cubicBezTo>
                    <a:pt x="2" y="80"/>
                    <a:pt x="2" y="80"/>
                    <a:pt x="3" y="80"/>
                  </a:cubicBezTo>
                  <a:cubicBezTo>
                    <a:pt x="3" y="80"/>
                    <a:pt x="2" y="79"/>
                    <a:pt x="2" y="79"/>
                  </a:cubicBezTo>
                  <a:cubicBezTo>
                    <a:pt x="2" y="76"/>
                    <a:pt x="2" y="73"/>
                    <a:pt x="2" y="70"/>
                  </a:cubicBezTo>
                  <a:cubicBezTo>
                    <a:pt x="2" y="70"/>
                    <a:pt x="2" y="70"/>
                    <a:pt x="2" y="69"/>
                  </a:cubicBezTo>
                  <a:cubicBezTo>
                    <a:pt x="2" y="69"/>
                    <a:pt x="2" y="68"/>
                    <a:pt x="2" y="68"/>
                  </a:cubicBezTo>
                  <a:cubicBezTo>
                    <a:pt x="1" y="58"/>
                    <a:pt x="2" y="48"/>
                    <a:pt x="2" y="38"/>
                  </a:cubicBezTo>
                  <a:cubicBezTo>
                    <a:pt x="2" y="36"/>
                    <a:pt x="3" y="35"/>
                    <a:pt x="3" y="33"/>
                  </a:cubicBezTo>
                  <a:cubicBezTo>
                    <a:pt x="3" y="33"/>
                    <a:pt x="3" y="33"/>
                    <a:pt x="3" y="33"/>
                  </a:cubicBezTo>
                  <a:cubicBezTo>
                    <a:pt x="3" y="18"/>
                    <a:pt x="3" y="18"/>
                    <a:pt x="3" y="18"/>
                  </a:cubicBezTo>
                  <a:cubicBezTo>
                    <a:pt x="3" y="17"/>
                    <a:pt x="2" y="16"/>
                    <a:pt x="3" y="15"/>
                  </a:cubicBezTo>
                  <a:cubicBezTo>
                    <a:pt x="3" y="16"/>
                    <a:pt x="4" y="15"/>
                    <a:pt x="3" y="15"/>
                  </a:cubicBezTo>
                  <a:cubicBezTo>
                    <a:pt x="3" y="15"/>
                    <a:pt x="2" y="15"/>
                    <a:pt x="2" y="14"/>
                  </a:cubicBezTo>
                  <a:cubicBezTo>
                    <a:pt x="3" y="15"/>
                    <a:pt x="4" y="14"/>
                    <a:pt x="3" y="14"/>
                  </a:cubicBezTo>
                  <a:cubicBezTo>
                    <a:pt x="3" y="13"/>
                    <a:pt x="2" y="13"/>
                    <a:pt x="1" y="13"/>
                  </a:cubicBezTo>
                  <a:cubicBezTo>
                    <a:pt x="0" y="12"/>
                    <a:pt x="0" y="11"/>
                    <a:pt x="0" y="11"/>
                  </a:cubicBezTo>
                  <a:cubicBezTo>
                    <a:pt x="1" y="9"/>
                    <a:pt x="1" y="8"/>
                    <a:pt x="2" y="7"/>
                  </a:cubicBezTo>
                  <a:cubicBezTo>
                    <a:pt x="3" y="7"/>
                    <a:pt x="3" y="7"/>
                    <a:pt x="4" y="7"/>
                  </a:cubicBezTo>
                  <a:cubicBezTo>
                    <a:pt x="4" y="1"/>
                    <a:pt x="4" y="1"/>
                    <a:pt x="4" y="1"/>
                  </a:cubicBezTo>
                  <a:cubicBezTo>
                    <a:pt x="5" y="0"/>
                    <a:pt x="6" y="0"/>
                    <a:pt x="7" y="0"/>
                  </a:cubicBezTo>
                  <a:cubicBezTo>
                    <a:pt x="7" y="2"/>
                    <a:pt x="7" y="4"/>
                    <a:pt x="7" y="6"/>
                  </a:cubicBezTo>
                  <a:cubicBezTo>
                    <a:pt x="7" y="6"/>
                    <a:pt x="8" y="7"/>
                    <a:pt x="8" y="8"/>
                  </a:cubicBezTo>
                  <a:cubicBezTo>
                    <a:pt x="8" y="8"/>
                    <a:pt x="8" y="9"/>
                    <a:pt x="8" y="9"/>
                  </a:cubicBezTo>
                  <a:cubicBezTo>
                    <a:pt x="9" y="9"/>
                    <a:pt x="10" y="8"/>
                    <a:pt x="11" y="9"/>
                  </a:cubicBezTo>
                  <a:cubicBezTo>
                    <a:pt x="11" y="10"/>
                    <a:pt x="11" y="11"/>
                    <a:pt x="12" y="11"/>
                  </a:cubicBezTo>
                  <a:cubicBezTo>
                    <a:pt x="17" y="11"/>
                    <a:pt x="21" y="12"/>
                    <a:pt x="26" y="13"/>
                  </a:cubicBezTo>
                  <a:cubicBezTo>
                    <a:pt x="27" y="13"/>
                    <a:pt x="28" y="13"/>
                    <a:pt x="28" y="13"/>
                  </a:cubicBezTo>
                  <a:cubicBezTo>
                    <a:pt x="29" y="13"/>
                    <a:pt x="31" y="14"/>
                    <a:pt x="32" y="14"/>
                  </a:cubicBezTo>
                  <a:cubicBezTo>
                    <a:pt x="32" y="14"/>
                    <a:pt x="33" y="15"/>
                    <a:pt x="33" y="15"/>
                  </a:cubicBezTo>
                  <a:cubicBezTo>
                    <a:pt x="52" y="17"/>
                    <a:pt x="72" y="21"/>
                    <a:pt x="90" y="26"/>
                  </a:cubicBezTo>
                  <a:cubicBezTo>
                    <a:pt x="93" y="27"/>
                    <a:pt x="97" y="27"/>
                    <a:pt x="100" y="28"/>
                  </a:cubicBezTo>
                  <a:cubicBezTo>
                    <a:pt x="100" y="27"/>
                    <a:pt x="99" y="27"/>
                    <a:pt x="100" y="26"/>
                  </a:cubicBezTo>
                  <a:cubicBezTo>
                    <a:pt x="101" y="26"/>
                    <a:pt x="102" y="25"/>
                    <a:pt x="103" y="25"/>
                  </a:cubicBezTo>
                  <a:cubicBezTo>
                    <a:pt x="104" y="26"/>
                    <a:pt x="103" y="26"/>
                    <a:pt x="103" y="27"/>
                  </a:cubicBezTo>
                  <a:cubicBezTo>
                    <a:pt x="103" y="28"/>
                    <a:pt x="104" y="30"/>
                    <a:pt x="104" y="31"/>
                  </a:cubicBezTo>
                  <a:cubicBezTo>
                    <a:pt x="104" y="31"/>
                    <a:pt x="105" y="31"/>
                    <a:pt x="105" y="31"/>
                  </a:cubicBezTo>
                  <a:cubicBezTo>
                    <a:pt x="105" y="32"/>
                    <a:pt x="105" y="33"/>
                    <a:pt x="106" y="33"/>
                  </a:cubicBezTo>
                  <a:cubicBezTo>
                    <a:pt x="106" y="34"/>
                    <a:pt x="104" y="35"/>
                    <a:pt x="104" y="36"/>
                  </a:cubicBezTo>
                  <a:cubicBezTo>
                    <a:pt x="105" y="42"/>
                    <a:pt x="107" y="47"/>
                    <a:pt x="108" y="53"/>
                  </a:cubicBezTo>
                  <a:cubicBezTo>
                    <a:pt x="110" y="59"/>
                    <a:pt x="110" y="59"/>
                    <a:pt x="110" y="59"/>
                  </a:cubicBezTo>
                  <a:cubicBezTo>
                    <a:pt x="110" y="60"/>
                    <a:pt x="108" y="60"/>
                    <a:pt x="107" y="61"/>
                  </a:cubicBezTo>
                  <a:cubicBezTo>
                    <a:pt x="108" y="63"/>
                    <a:pt x="108" y="64"/>
                    <a:pt x="109" y="65"/>
                  </a:cubicBezTo>
                  <a:cubicBezTo>
                    <a:pt x="109" y="65"/>
                    <a:pt x="109" y="67"/>
                    <a:pt x="108" y="67"/>
                  </a:cubicBezTo>
                  <a:cubicBezTo>
                    <a:pt x="107" y="67"/>
                    <a:pt x="106" y="67"/>
                    <a:pt x="105" y="66"/>
                  </a:cubicBezTo>
                  <a:cubicBezTo>
                    <a:pt x="104" y="64"/>
                    <a:pt x="104" y="61"/>
                    <a:pt x="104" y="58"/>
                  </a:cubicBezTo>
                  <a:cubicBezTo>
                    <a:pt x="95" y="67"/>
                    <a:pt x="95" y="67"/>
                    <a:pt x="95" y="67"/>
                  </a:cubicBezTo>
                  <a:cubicBezTo>
                    <a:pt x="92" y="69"/>
                    <a:pt x="88" y="71"/>
                    <a:pt x="85" y="74"/>
                  </a:cubicBezTo>
                  <a:cubicBezTo>
                    <a:pt x="104" y="83"/>
                    <a:pt x="133" y="91"/>
                    <a:pt x="155" y="89"/>
                  </a:cubicBezTo>
                  <a:cubicBezTo>
                    <a:pt x="167" y="89"/>
                    <a:pt x="176" y="85"/>
                    <a:pt x="186" y="83"/>
                  </a:cubicBezTo>
                  <a:cubicBezTo>
                    <a:pt x="188" y="82"/>
                    <a:pt x="191" y="81"/>
                    <a:pt x="193" y="81"/>
                  </a:cubicBezTo>
                  <a:cubicBezTo>
                    <a:pt x="194" y="81"/>
                    <a:pt x="194" y="81"/>
                    <a:pt x="194" y="80"/>
                  </a:cubicBezTo>
                  <a:cubicBezTo>
                    <a:pt x="193" y="78"/>
                    <a:pt x="193" y="76"/>
                    <a:pt x="193" y="74"/>
                  </a:cubicBezTo>
                  <a:cubicBezTo>
                    <a:pt x="193" y="73"/>
                    <a:pt x="193" y="73"/>
                    <a:pt x="193" y="72"/>
                  </a:cubicBezTo>
                  <a:cubicBezTo>
                    <a:pt x="194" y="72"/>
                    <a:pt x="195" y="72"/>
                    <a:pt x="196" y="72"/>
                  </a:cubicBezTo>
                  <a:cubicBezTo>
                    <a:pt x="196" y="75"/>
                    <a:pt x="197" y="77"/>
                    <a:pt x="198" y="79"/>
                  </a:cubicBezTo>
                  <a:cubicBezTo>
                    <a:pt x="198" y="80"/>
                    <a:pt x="199" y="79"/>
                    <a:pt x="199" y="79"/>
                  </a:cubicBezTo>
                  <a:cubicBezTo>
                    <a:pt x="198" y="77"/>
                    <a:pt x="197" y="76"/>
                    <a:pt x="197" y="74"/>
                  </a:cubicBezTo>
                  <a:cubicBezTo>
                    <a:pt x="197" y="73"/>
                    <a:pt x="197" y="73"/>
                    <a:pt x="198" y="73"/>
                  </a:cubicBezTo>
                  <a:cubicBezTo>
                    <a:pt x="198" y="73"/>
                    <a:pt x="199" y="72"/>
                    <a:pt x="200" y="72"/>
                  </a:cubicBezTo>
                  <a:cubicBezTo>
                    <a:pt x="200" y="72"/>
                    <a:pt x="201" y="73"/>
                    <a:pt x="201" y="74"/>
                  </a:cubicBezTo>
                  <a:cubicBezTo>
                    <a:pt x="207" y="96"/>
                    <a:pt x="215" y="117"/>
                    <a:pt x="222" y="138"/>
                  </a:cubicBezTo>
                  <a:cubicBezTo>
                    <a:pt x="222" y="139"/>
                    <a:pt x="223" y="140"/>
                    <a:pt x="224" y="141"/>
                  </a:cubicBezTo>
                  <a:cubicBezTo>
                    <a:pt x="224" y="141"/>
                    <a:pt x="224" y="140"/>
                    <a:pt x="224" y="140"/>
                  </a:cubicBezTo>
                  <a:cubicBezTo>
                    <a:pt x="225" y="140"/>
                    <a:pt x="226" y="140"/>
                    <a:pt x="226" y="140"/>
                  </a:cubicBezTo>
                  <a:cubicBezTo>
                    <a:pt x="226" y="141"/>
                    <a:pt x="227" y="142"/>
                    <a:pt x="226" y="142"/>
                  </a:cubicBezTo>
                  <a:cubicBezTo>
                    <a:pt x="227" y="143"/>
                    <a:pt x="227" y="142"/>
                    <a:pt x="227" y="142"/>
                  </a:cubicBezTo>
                  <a:cubicBezTo>
                    <a:pt x="229" y="138"/>
                    <a:pt x="229" y="138"/>
                    <a:pt x="229" y="138"/>
                  </a:cubicBezTo>
                  <a:cubicBezTo>
                    <a:pt x="230" y="138"/>
                    <a:pt x="231" y="138"/>
                    <a:pt x="232" y="139"/>
                  </a:cubicBezTo>
                  <a:cubicBezTo>
                    <a:pt x="232" y="139"/>
                    <a:pt x="232" y="140"/>
                    <a:pt x="232" y="140"/>
                  </a:cubicBezTo>
                  <a:close/>
                </a:path>
              </a:pathLst>
            </a:custGeom>
            <a:solidFill>
              <a:schemeClr val="bg1">
                <a:lumMod val="75000"/>
              </a:schemeClr>
            </a:solidFill>
            <a:ln>
              <a:noFill/>
            </a:ln>
          </p:spPr>
          <p:txBody>
            <a:bodyPr lIns="0" tIns="0" rIns="0" bIns="0" anchor="ctr">
              <a:normAutofit fontScale="92500" lnSpcReduction="10000"/>
            </a:bodyPr>
            <a:lstStyle/>
            <a:p>
              <a:pPr>
                <a:defRPr/>
              </a:pPr>
              <a:endParaRPr lang="zh-CN" altLang="en-US" sz="2400">
                <a:solidFill>
                  <a:srgbClr val="333333"/>
                </a:solidFill>
              </a:endParaRPr>
            </a:p>
          </p:txBody>
        </p:sp>
        <p:sp>
          <p:nvSpPr>
            <p:cNvPr id="11" name="MH_Other_4"/>
            <p:cNvSpPr>
              <a:spLocks noEditPoints="1"/>
            </p:cNvSpPr>
            <p:nvPr>
              <p:custDataLst>
                <p:tags r:id="rId10"/>
              </p:custDataLst>
            </p:nvPr>
          </p:nvSpPr>
          <p:spPr bwMode="auto">
            <a:xfrm rot="17263888">
              <a:off x="6596857" y="4325145"/>
              <a:ext cx="392113" cy="314325"/>
            </a:xfrm>
            <a:custGeom>
              <a:gdLst>
                <a:gd name="T0" fmla="*/ 202 w 232"/>
                <a:gd name="T1" fmla="*/ 90 h 184"/>
                <a:gd name="T2" fmla="*/ 21 w 232"/>
                <a:gd name="T3" fmla="*/ 128 h 184"/>
                <a:gd name="T4" fmla="*/ 108 w 232"/>
                <a:gd name="T5" fmla="*/ 145 h 184"/>
                <a:gd name="T6" fmla="*/ 208 w 232"/>
                <a:gd name="T7" fmla="*/ 117 h 184"/>
                <a:gd name="T8" fmla="*/ 4 w 232"/>
                <a:gd name="T9" fmla="*/ 84 h 184"/>
                <a:gd name="T10" fmla="*/ 110 w 232"/>
                <a:gd name="T11" fmla="*/ 159 h 184"/>
                <a:gd name="T12" fmla="*/ 116 w 232"/>
                <a:gd name="T13" fmla="*/ 162 h 184"/>
                <a:gd name="T14" fmla="*/ 28 w 232"/>
                <a:gd name="T15" fmla="*/ 120 h 184"/>
                <a:gd name="T16" fmla="*/ 28 w 232"/>
                <a:gd name="T17" fmla="*/ 120 h 184"/>
                <a:gd name="T18" fmla="*/ 93 w 232"/>
                <a:gd name="T19" fmla="*/ 153 h 184"/>
                <a:gd name="T20" fmla="*/ 25 w 232"/>
                <a:gd name="T21" fmla="*/ 129 h 184"/>
                <a:gd name="T22" fmla="*/ 160 w 232"/>
                <a:gd name="T23" fmla="*/ 171 h 184"/>
                <a:gd name="T24" fmla="*/ 111 w 232"/>
                <a:gd name="T25" fmla="*/ 151 h 184"/>
                <a:gd name="T26" fmla="*/ 134 w 232"/>
                <a:gd name="T27" fmla="*/ 157 h 184"/>
                <a:gd name="T28" fmla="*/ 37 w 232"/>
                <a:gd name="T29" fmla="*/ 126 h 184"/>
                <a:gd name="T30" fmla="*/ 127 w 232"/>
                <a:gd name="T31" fmla="*/ 153 h 184"/>
                <a:gd name="T32" fmla="*/ 100 w 232"/>
                <a:gd name="T33" fmla="*/ 148 h 184"/>
                <a:gd name="T34" fmla="*/ 105 w 232"/>
                <a:gd name="T35" fmla="*/ 151 h 184"/>
                <a:gd name="T36" fmla="*/ 134 w 232"/>
                <a:gd name="T37" fmla="*/ 154 h 184"/>
                <a:gd name="T38" fmla="*/ 174 w 232"/>
                <a:gd name="T39" fmla="*/ 168 h 184"/>
                <a:gd name="T40" fmla="*/ 84 w 232"/>
                <a:gd name="T41" fmla="*/ 133 h 184"/>
                <a:gd name="T42" fmla="*/ 103 w 232"/>
                <a:gd name="T43" fmla="*/ 157 h 184"/>
                <a:gd name="T44" fmla="*/ 180 w 232"/>
                <a:gd name="T45" fmla="*/ 164 h 184"/>
                <a:gd name="T46" fmla="*/ 145 w 232"/>
                <a:gd name="T47" fmla="*/ 158 h 184"/>
                <a:gd name="T48" fmla="*/ 140 w 232"/>
                <a:gd name="T49" fmla="*/ 156 h 184"/>
                <a:gd name="T50" fmla="*/ 96 w 232"/>
                <a:gd name="T51" fmla="*/ 146 h 184"/>
                <a:gd name="T52" fmla="*/ 98 w 232"/>
                <a:gd name="T53" fmla="*/ 140 h 184"/>
                <a:gd name="T54" fmla="*/ 155 w 232"/>
                <a:gd name="T55" fmla="*/ 166 h 184"/>
                <a:gd name="T56" fmla="*/ 147 w 232"/>
                <a:gd name="T57" fmla="*/ 164 h 184"/>
                <a:gd name="T58" fmla="*/ 12 w 232"/>
                <a:gd name="T59" fmla="*/ 38 h 184"/>
                <a:gd name="T60" fmla="*/ 142 w 232"/>
                <a:gd name="T61" fmla="*/ 156 h 184"/>
                <a:gd name="T62" fmla="*/ 83 w 232"/>
                <a:gd name="T63" fmla="*/ 70 h 184"/>
                <a:gd name="T64" fmla="*/ 173 w 232"/>
                <a:gd name="T65" fmla="*/ 159 h 184"/>
                <a:gd name="T66" fmla="*/ 157 w 232"/>
                <a:gd name="T67" fmla="*/ 158 h 184"/>
                <a:gd name="T68" fmla="*/ 144 w 232"/>
                <a:gd name="T69" fmla="*/ 164 h 184"/>
                <a:gd name="T70" fmla="*/ 85 w 232"/>
                <a:gd name="T71" fmla="*/ 133 h 184"/>
                <a:gd name="T72" fmla="*/ 32 w 232"/>
                <a:gd name="T73" fmla="*/ 23 h 184"/>
                <a:gd name="T74" fmla="*/ 17 w 232"/>
                <a:gd name="T75" fmla="*/ 49 h 184"/>
                <a:gd name="T76" fmla="*/ 88 w 232"/>
                <a:gd name="T77" fmla="*/ 67 h 184"/>
                <a:gd name="T78" fmla="*/ 14 w 232"/>
                <a:gd name="T79" fmla="*/ 45 h 184"/>
                <a:gd name="T80" fmla="*/ 94 w 232"/>
                <a:gd name="T81" fmla="*/ 60 h 184"/>
                <a:gd name="T82" fmla="*/ 59 w 232"/>
                <a:gd name="T83" fmla="*/ 114 h 184"/>
                <a:gd name="T84" fmla="*/ 24 w 232"/>
                <a:gd name="T85" fmla="*/ 54 h 184"/>
                <a:gd name="T86" fmla="*/ 19 w 232"/>
                <a:gd name="T87" fmla="*/ 120 h 184"/>
                <a:gd name="T88" fmla="*/ 153 w 232"/>
                <a:gd name="T89" fmla="*/ 147 h 184"/>
                <a:gd name="T90" fmla="*/ 204 w 232"/>
                <a:gd name="T91" fmla="*/ 129 h 184"/>
                <a:gd name="T92" fmla="*/ 186 w 232"/>
                <a:gd name="T93" fmla="*/ 132 h 184"/>
                <a:gd name="T94" fmla="*/ 168 w 232"/>
                <a:gd name="T95" fmla="*/ 117 h 184"/>
                <a:gd name="T96" fmla="*/ 192 w 232"/>
                <a:gd name="T97" fmla="*/ 108 h 184"/>
                <a:gd name="T98" fmla="*/ 64 w 232"/>
                <a:gd name="T99" fmla="*/ 66 h 184"/>
                <a:gd name="T100" fmla="*/ 47 w 232"/>
                <a:gd name="T101" fmla="*/ 31 h 184"/>
                <a:gd name="T102" fmla="*/ 40 w 232"/>
                <a:gd name="T103" fmla="*/ 59 h 184"/>
                <a:gd name="T104" fmla="*/ 28 w 232"/>
                <a:gd name="T105" fmla="*/ 61 h 184"/>
                <a:gd name="T106" fmla="*/ 209 w 232"/>
                <a:gd name="T107" fmla="*/ 172 h 184"/>
                <a:gd name="T108" fmla="*/ 162 w 232"/>
                <a:gd name="T109" fmla="*/ 176 h 184"/>
                <a:gd name="T110" fmla="*/ 47 w 232"/>
                <a:gd name="T111" fmla="*/ 126 h 184"/>
                <a:gd name="T112" fmla="*/ 6 w 232"/>
                <a:gd name="T113" fmla="*/ 74 h 184"/>
                <a:gd name="T114" fmla="*/ 4 w 232"/>
                <a:gd name="T115" fmla="*/ 81 h 184"/>
                <a:gd name="T116" fmla="*/ 2 w 232"/>
                <a:gd name="T117" fmla="*/ 38 h 184"/>
                <a:gd name="T118" fmla="*/ 7 w 232"/>
                <a:gd name="T119" fmla="*/ 6 h 184"/>
                <a:gd name="T120" fmla="*/ 104 w 232"/>
                <a:gd name="T121" fmla="*/ 31 h 184"/>
                <a:gd name="T122" fmla="*/ 186 w 232"/>
                <a:gd name="T123" fmla="*/ 83 h 184"/>
                <a:gd name="T124" fmla="*/ 224 w 232"/>
                <a:gd name="T125" fmla="*/ 140 h 1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1" h="184">
                  <a:moveTo>
                    <a:pt x="191" y="61"/>
                  </a:moveTo>
                  <a:cubicBezTo>
                    <a:pt x="191" y="61"/>
                    <a:pt x="191" y="62"/>
                    <a:pt x="191" y="62"/>
                  </a:cubicBezTo>
                  <a:cubicBezTo>
                    <a:pt x="190" y="62"/>
                    <a:pt x="191" y="61"/>
                    <a:pt x="191" y="61"/>
                  </a:cubicBezTo>
                  <a:cubicBezTo>
                    <a:pt x="191" y="61"/>
                    <a:pt x="191" y="61"/>
                    <a:pt x="191" y="61"/>
                  </a:cubicBezTo>
                  <a:close/>
                  <a:moveTo>
                    <a:pt x="16" y="50"/>
                  </a:moveTo>
                  <a:cubicBezTo>
                    <a:pt x="16" y="50"/>
                    <a:pt x="16" y="50"/>
                    <a:pt x="16" y="50"/>
                  </a:cubicBezTo>
                  <a:cubicBezTo>
                    <a:pt x="16" y="50"/>
                    <a:pt x="16" y="50"/>
                    <a:pt x="16" y="49"/>
                  </a:cubicBezTo>
                  <a:cubicBezTo>
                    <a:pt x="16" y="51"/>
                    <a:pt x="16" y="51"/>
                    <a:pt x="16" y="51"/>
                  </a:cubicBezTo>
                  <a:cubicBezTo>
                    <a:pt x="15" y="51"/>
                    <a:pt x="15" y="51"/>
                    <a:pt x="15" y="51"/>
                  </a:cubicBezTo>
                  <a:cubicBezTo>
                    <a:pt x="16" y="51"/>
                    <a:pt x="16" y="51"/>
                    <a:pt x="16" y="51"/>
                  </a:cubicBezTo>
                  <a:cubicBezTo>
                    <a:pt x="16" y="50"/>
                    <a:pt x="16" y="50"/>
                    <a:pt x="16" y="50"/>
                  </a:cubicBezTo>
                  <a:close/>
                  <a:moveTo>
                    <a:pt x="201" y="88"/>
                  </a:moveTo>
                  <a:cubicBezTo>
                    <a:pt x="201" y="89"/>
                    <a:pt x="201" y="89"/>
                    <a:pt x="201" y="89"/>
                  </a:cubicBezTo>
                  <a:cubicBezTo>
                    <a:pt x="201" y="90"/>
                    <a:pt x="201" y="90"/>
                    <a:pt x="202" y="90"/>
                  </a:cubicBezTo>
                  <a:cubicBezTo>
                    <a:pt x="201" y="90"/>
                    <a:pt x="201" y="89"/>
                    <a:pt x="201" y="89"/>
                  </a:cubicBezTo>
                  <a:lnTo>
                    <a:pt x="201" y="88"/>
                  </a:lnTo>
                  <a:close/>
                  <a:moveTo>
                    <a:pt x="81" y="71"/>
                  </a:moveTo>
                  <a:cubicBezTo>
                    <a:pt x="81" y="69"/>
                    <a:pt x="81" y="69"/>
                    <a:pt x="81" y="69"/>
                  </a:cubicBezTo>
                  <a:cubicBezTo>
                    <a:pt x="80" y="69"/>
                    <a:pt x="81" y="70"/>
                    <a:pt x="81" y="70"/>
                  </a:cubicBezTo>
                  <a:cubicBezTo>
                    <a:pt x="81" y="71"/>
                    <a:pt x="81" y="71"/>
                    <a:pt x="81" y="71"/>
                  </a:cubicBezTo>
                  <a:close/>
                  <a:moveTo>
                    <a:pt x="91" y="82"/>
                  </a:moveTo>
                  <a:cubicBezTo>
                    <a:pt x="91" y="81"/>
                    <a:pt x="90" y="81"/>
                    <a:pt x="89" y="81"/>
                  </a:cubicBezTo>
                  <a:cubicBezTo>
                    <a:pt x="89" y="82"/>
                    <a:pt x="90" y="82"/>
                    <a:pt x="91" y="82"/>
                  </a:cubicBezTo>
                  <a:close/>
                  <a:moveTo>
                    <a:pt x="21" y="128"/>
                  </a:moveTo>
                  <a:cubicBezTo>
                    <a:pt x="21" y="128"/>
                    <a:pt x="21" y="129"/>
                    <a:pt x="21" y="129"/>
                  </a:cubicBezTo>
                  <a:cubicBezTo>
                    <a:pt x="21" y="130"/>
                    <a:pt x="21" y="130"/>
                    <a:pt x="21" y="130"/>
                  </a:cubicBezTo>
                  <a:cubicBezTo>
                    <a:pt x="21" y="129"/>
                    <a:pt x="21" y="129"/>
                    <a:pt x="21" y="129"/>
                  </a:cubicBezTo>
                  <a:cubicBezTo>
                    <a:pt x="21" y="129"/>
                    <a:pt x="21" y="128"/>
                    <a:pt x="21" y="128"/>
                  </a:cubicBezTo>
                  <a:close/>
                  <a:moveTo>
                    <a:pt x="143" y="168"/>
                  </a:moveTo>
                  <a:cubicBezTo>
                    <a:pt x="143" y="168"/>
                    <a:pt x="143" y="168"/>
                    <a:pt x="143" y="169"/>
                  </a:cubicBezTo>
                  <a:cubicBezTo>
                    <a:pt x="143" y="169"/>
                    <a:pt x="144" y="169"/>
                    <a:pt x="145" y="168"/>
                  </a:cubicBezTo>
                  <a:cubicBezTo>
                    <a:pt x="144" y="168"/>
                    <a:pt x="144" y="168"/>
                    <a:pt x="143" y="168"/>
                  </a:cubicBezTo>
                  <a:close/>
                  <a:moveTo>
                    <a:pt x="4" y="52"/>
                  </a:moveTo>
                  <a:cubicBezTo>
                    <a:pt x="4" y="52"/>
                    <a:pt x="4" y="52"/>
                    <a:pt x="4" y="52"/>
                  </a:cubicBezTo>
                  <a:cubicBezTo>
                    <a:pt x="4" y="53"/>
                    <a:pt x="4" y="54"/>
                    <a:pt x="4" y="54"/>
                  </a:cubicBezTo>
                  <a:lnTo>
                    <a:pt x="4" y="52"/>
                  </a:lnTo>
                  <a:close/>
                  <a:moveTo>
                    <a:pt x="185" y="153"/>
                  </a:moveTo>
                  <a:cubicBezTo>
                    <a:pt x="185" y="154"/>
                    <a:pt x="185" y="153"/>
                    <a:pt x="185" y="153"/>
                  </a:cubicBezTo>
                  <a:cubicBezTo>
                    <a:pt x="184" y="153"/>
                    <a:pt x="184" y="154"/>
                    <a:pt x="185" y="154"/>
                  </a:cubicBezTo>
                  <a:cubicBezTo>
                    <a:pt x="185" y="154"/>
                    <a:pt x="186" y="154"/>
                    <a:pt x="185" y="153"/>
                  </a:cubicBezTo>
                  <a:close/>
                  <a:moveTo>
                    <a:pt x="108" y="145"/>
                  </a:moveTo>
                  <a:cubicBezTo>
                    <a:pt x="108" y="145"/>
                    <a:pt x="108" y="145"/>
                    <a:pt x="108" y="145"/>
                  </a:cubicBezTo>
                  <a:cubicBezTo>
                    <a:pt x="108" y="146"/>
                    <a:pt x="108" y="147"/>
                    <a:pt x="108" y="147"/>
                  </a:cubicBezTo>
                  <a:cubicBezTo>
                    <a:pt x="108" y="146"/>
                    <a:pt x="109" y="146"/>
                    <a:pt x="108" y="145"/>
                  </a:cubicBezTo>
                  <a:close/>
                  <a:moveTo>
                    <a:pt x="25" y="136"/>
                  </a:moveTo>
                  <a:cubicBezTo>
                    <a:pt x="25" y="136"/>
                    <a:pt x="26" y="135"/>
                    <a:pt x="25" y="135"/>
                  </a:cubicBezTo>
                  <a:cubicBezTo>
                    <a:pt x="25" y="135"/>
                    <a:pt x="26" y="137"/>
                    <a:pt x="25" y="136"/>
                  </a:cubicBezTo>
                  <a:close/>
                  <a:moveTo>
                    <a:pt x="175" y="171"/>
                  </a:moveTo>
                  <a:cubicBezTo>
                    <a:pt x="174" y="171"/>
                    <a:pt x="173" y="171"/>
                    <a:pt x="173" y="172"/>
                  </a:cubicBezTo>
                  <a:cubicBezTo>
                    <a:pt x="174" y="172"/>
                    <a:pt x="175" y="172"/>
                    <a:pt x="176" y="172"/>
                  </a:cubicBezTo>
                  <a:cubicBezTo>
                    <a:pt x="175" y="171"/>
                    <a:pt x="175" y="171"/>
                    <a:pt x="175" y="171"/>
                  </a:cubicBezTo>
                  <a:close/>
                  <a:moveTo>
                    <a:pt x="14" y="33"/>
                  </a:moveTo>
                  <a:cubicBezTo>
                    <a:pt x="14" y="34"/>
                    <a:pt x="13" y="34"/>
                    <a:pt x="13" y="35"/>
                  </a:cubicBezTo>
                  <a:cubicBezTo>
                    <a:pt x="13" y="35"/>
                    <a:pt x="14" y="34"/>
                    <a:pt x="14" y="33"/>
                  </a:cubicBezTo>
                  <a:close/>
                  <a:moveTo>
                    <a:pt x="209" y="119"/>
                  </a:moveTo>
                  <a:cubicBezTo>
                    <a:pt x="209" y="119"/>
                    <a:pt x="208" y="118"/>
                    <a:pt x="208" y="117"/>
                  </a:cubicBezTo>
                  <a:cubicBezTo>
                    <a:pt x="208" y="118"/>
                    <a:pt x="208" y="119"/>
                    <a:pt x="209" y="119"/>
                  </a:cubicBezTo>
                  <a:close/>
                  <a:moveTo>
                    <a:pt x="5" y="87"/>
                  </a:moveTo>
                  <a:cubicBezTo>
                    <a:pt x="5" y="88"/>
                    <a:pt x="5" y="89"/>
                    <a:pt x="5" y="89"/>
                  </a:cubicBezTo>
                  <a:cubicBezTo>
                    <a:pt x="4" y="88"/>
                    <a:pt x="4" y="88"/>
                    <a:pt x="4" y="87"/>
                  </a:cubicBezTo>
                  <a:lnTo>
                    <a:pt x="5" y="87"/>
                  </a:lnTo>
                  <a:close/>
                  <a:moveTo>
                    <a:pt x="24" y="123"/>
                  </a:moveTo>
                  <a:cubicBezTo>
                    <a:pt x="24" y="121"/>
                    <a:pt x="24" y="121"/>
                    <a:pt x="24" y="121"/>
                  </a:cubicBezTo>
                  <a:cubicBezTo>
                    <a:pt x="23" y="121"/>
                    <a:pt x="24" y="122"/>
                    <a:pt x="24" y="123"/>
                  </a:cubicBezTo>
                  <a:cubicBezTo>
                    <a:pt x="24" y="123"/>
                    <a:pt x="24" y="123"/>
                    <a:pt x="24" y="123"/>
                  </a:cubicBezTo>
                  <a:close/>
                  <a:moveTo>
                    <a:pt x="21" y="128"/>
                  </a:moveTo>
                  <a:cubicBezTo>
                    <a:pt x="21" y="127"/>
                    <a:pt x="21" y="126"/>
                    <a:pt x="20" y="126"/>
                  </a:cubicBezTo>
                  <a:cubicBezTo>
                    <a:pt x="20" y="126"/>
                    <a:pt x="20" y="127"/>
                    <a:pt x="21" y="128"/>
                  </a:cubicBezTo>
                  <a:close/>
                  <a:moveTo>
                    <a:pt x="4" y="84"/>
                  </a:moveTo>
                  <a:cubicBezTo>
                    <a:pt x="4" y="83"/>
                    <a:pt x="3" y="84"/>
                    <a:pt x="4" y="84"/>
                  </a:cubicBezTo>
                  <a:cubicBezTo>
                    <a:pt x="4" y="84"/>
                    <a:pt x="3" y="86"/>
                    <a:pt x="4" y="85"/>
                  </a:cubicBezTo>
                  <a:cubicBezTo>
                    <a:pt x="4" y="85"/>
                    <a:pt x="4" y="84"/>
                    <a:pt x="4" y="84"/>
                  </a:cubicBezTo>
                  <a:close/>
                  <a:moveTo>
                    <a:pt x="103" y="139"/>
                  </a:moveTo>
                  <a:cubicBezTo>
                    <a:pt x="102" y="139"/>
                    <a:pt x="102" y="139"/>
                    <a:pt x="102" y="139"/>
                  </a:cubicBezTo>
                  <a:cubicBezTo>
                    <a:pt x="102" y="139"/>
                    <a:pt x="103" y="140"/>
                    <a:pt x="104" y="139"/>
                  </a:cubicBezTo>
                  <a:cubicBezTo>
                    <a:pt x="104" y="139"/>
                    <a:pt x="103" y="139"/>
                    <a:pt x="103" y="139"/>
                  </a:cubicBezTo>
                  <a:close/>
                  <a:moveTo>
                    <a:pt x="87" y="67"/>
                  </a:moveTo>
                  <a:cubicBezTo>
                    <a:pt x="87" y="66"/>
                    <a:pt x="86" y="66"/>
                    <a:pt x="86" y="67"/>
                  </a:cubicBezTo>
                  <a:cubicBezTo>
                    <a:pt x="86" y="67"/>
                    <a:pt x="86" y="69"/>
                    <a:pt x="87" y="68"/>
                  </a:cubicBezTo>
                  <a:cubicBezTo>
                    <a:pt x="87" y="68"/>
                    <a:pt x="87" y="67"/>
                    <a:pt x="87" y="67"/>
                  </a:cubicBezTo>
                  <a:close/>
                  <a:moveTo>
                    <a:pt x="191" y="170"/>
                  </a:moveTo>
                  <a:cubicBezTo>
                    <a:pt x="191" y="170"/>
                    <a:pt x="190" y="171"/>
                    <a:pt x="189" y="172"/>
                  </a:cubicBezTo>
                  <a:cubicBezTo>
                    <a:pt x="190" y="171"/>
                    <a:pt x="191" y="171"/>
                    <a:pt x="191" y="170"/>
                  </a:cubicBezTo>
                  <a:close/>
                  <a:moveTo>
                    <a:pt x="110" y="159"/>
                  </a:moveTo>
                  <a:cubicBezTo>
                    <a:pt x="109" y="159"/>
                    <a:pt x="111" y="160"/>
                    <a:pt x="109" y="160"/>
                  </a:cubicBezTo>
                  <a:cubicBezTo>
                    <a:pt x="110" y="161"/>
                    <a:pt x="110" y="161"/>
                    <a:pt x="110" y="161"/>
                  </a:cubicBezTo>
                  <a:cubicBezTo>
                    <a:pt x="110" y="160"/>
                    <a:pt x="111" y="160"/>
                    <a:pt x="110" y="159"/>
                  </a:cubicBezTo>
                  <a:close/>
                  <a:moveTo>
                    <a:pt x="27" y="122"/>
                  </a:moveTo>
                  <a:cubicBezTo>
                    <a:pt x="28" y="121"/>
                    <a:pt x="27" y="120"/>
                    <a:pt x="27" y="118"/>
                  </a:cubicBezTo>
                  <a:cubicBezTo>
                    <a:pt x="27" y="120"/>
                    <a:pt x="27" y="121"/>
                    <a:pt x="27" y="122"/>
                  </a:cubicBezTo>
                  <a:cubicBezTo>
                    <a:pt x="27" y="122"/>
                    <a:pt x="27" y="122"/>
                    <a:pt x="27" y="122"/>
                  </a:cubicBezTo>
                  <a:close/>
                  <a:moveTo>
                    <a:pt x="195" y="170"/>
                  </a:moveTo>
                  <a:cubicBezTo>
                    <a:pt x="194" y="170"/>
                    <a:pt x="193" y="171"/>
                    <a:pt x="193" y="172"/>
                  </a:cubicBezTo>
                  <a:cubicBezTo>
                    <a:pt x="194" y="172"/>
                    <a:pt x="195" y="171"/>
                    <a:pt x="195" y="170"/>
                  </a:cubicBezTo>
                  <a:close/>
                  <a:moveTo>
                    <a:pt x="116" y="162"/>
                  </a:moveTo>
                  <a:cubicBezTo>
                    <a:pt x="116" y="162"/>
                    <a:pt x="116" y="162"/>
                    <a:pt x="115" y="162"/>
                  </a:cubicBezTo>
                  <a:cubicBezTo>
                    <a:pt x="115" y="162"/>
                    <a:pt x="116" y="163"/>
                    <a:pt x="116" y="163"/>
                  </a:cubicBezTo>
                  <a:cubicBezTo>
                    <a:pt x="116" y="163"/>
                    <a:pt x="117" y="162"/>
                    <a:pt x="116" y="162"/>
                  </a:cubicBezTo>
                  <a:close/>
                  <a:moveTo>
                    <a:pt x="92" y="152"/>
                  </a:moveTo>
                  <a:cubicBezTo>
                    <a:pt x="91" y="151"/>
                    <a:pt x="90" y="151"/>
                    <a:pt x="89" y="150"/>
                  </a:cubicBezTo>
                  <a:cubicBezTo>
                    <a:pt x="90" y="151"/>
                    <a:pt x="91" y="152"/>
                    <a:pt x="92" y="152"/>
                  </a:cubicBezTo>
                  <a:cubicBezTo>
                    <a:pt x="92" y="152"/>
                    <a:pt x="92" y="152"/>
                    <a:pt x="92" y="152"/>
                  </a:cubicBezTo>
                  <a:close/>
                  <a:moveTo>
                    <a:pt x="98" y="155"/>
                  </a:moveTo>
                  <a:cubicBezTo>
                    <a:pt x="98" y="155"/>
                    <a:pt x="98" y="154"/>
                    <a:pt x="98" y="154"/>
                  </a:cubicBezTo>
                  <a:cubicBezTo>
                    <a:pt x="97" y="155"/>
                    <a:pt x="98" y="156"/>
                    <a:pt x="99" y="156"/>
                  </a:cubicBezTo>
                  <a:cubicBezTo>
                    <a:pt x="99" y="156"/>
                    <a:pt x="99" y="155"/>
                    <a:pt x="99" y="155"/>
                  </a:cubicBezTo>
                  <a:cubicBezTo>
                    <a:pt x="99" y="155"/>
                    <a:pt x="98" y="155"/>
                    <a:pt x="98" y="155"/>
                  </a:cubicBezTo>
                  <a:close/>
                  <a:moveTo>
                    <a:pt x="107" y="149"/>
                  </a:moveTo>
                  <a:cubicBezTo>
                    <a:pt x="106" y="149"/>
                    <a:pt x="106" y="149"/>
                    <a:pt x="106" y="149"/>
                  </a:cubicBezTo>
                  <a:cubicBezTo>
                    <a:pt x="106" y="150"/>
                    <a:pt x="106" y="153"/>
                    <a:pt x="106" y="153"/>
                  </a:cubicBezTo>
                  <a:cubicBezTo>
                    <a:pt x="106" y="152"/>
                    <a:pt x="106" y="151"/>
                    <a:pt x="107" y="149"/>
                  </a:cubicBezTo>
                  <a:close/>
                  <a:moveTo>
                    <a:pt x="28" y="120"/>
                  </a:moveTo>
                  <a:cubicBezTo>
                    <a:pt x="28" y="119"/>
                    <a:pt x="29" y="118"/>
                    <a:pt x="29" y="117"/>
                  </a:cubicBezTo>
                  <a:cubicBezTo>
                    <a:pt x="28" y="117"/>
                    <a:pt x="28" y="118"/>
                    <a:pt x="28" y="118"/>
                  </a:cubicBezTo>
                  <a:cubicBezTo>
                    <a:pt x="28" y="119"/>
                    <a:pt x="28" y="119"/>
                    <a:pt x="28" y="120"/>
                  </a:cubicBezTo>
                  <a:close/>
                  <a:moveTo>
                    <a:pt x="139" y="167"/>
                  </a:moveTo>
                  <a:cubicBezTo>
                    <a:pt x="138" y="168"/>
                    <a:pt x="137" y="167"/>
                    <a:pt x="136" y="168"/>
                  </a:cubicBezTo>
                  <a:cubicBezTo>
                    <a:pt x="137" y="168"/>
                    <a:pt x="139" y="168"/>
                    <a:pt x="139" y="168"/>
                  </a:cubicBezTo>
                  <a:cubicBezTo>
                    <a:pt x="140" y="168"/>
                    <a:pt x="140" y="167"/>
                    <a:pt x="139" y="167"/>
                  </a:cubicBezTo>
                  <a:close/>
                  <a:moveTo>
                    <a:pt x="28" y="120"/>
                  </a:moveTo>
                  <a:cubicBezTo>
                    <a:pt x="28" y="121"/>
                    <a:pt x="29" y="122"/>
                    <a:pt x="29" y="124"/>
                  </a:cubicBezTo>
                  <a:cubicBezTo>
                    <a:pt x="29" y="124"/>
                    <a:pt x="29" y="124"/>
                    <a:pt x="29" y="124"/>
                  </a:cubicBezTo>
                  <a:cubicBezTo>
                    <a:pt x="29" y="125"/>
                    <a:pt x="29" y="125"/>
                    <a:pt x="29" y="125"/>
                  </a:cubicBezTo>
                  <a:cubicBezTo>
                    <a:pt x="29" y="124"/>
                    <a:pt x="29" y="124"/>
                    <a:pt x="29" y="124"/>
                  </a:cubicBezTo>
                  <a:cubicBezTo>
                    <a:pt x="29" y="123"/>
                    <a:pt x="29" y="121"/>
                    <a:pt x="29" y="120"/>
                  </a:cubicBezTo>
                  <a:cubicBezTo>
                    <a:pt x="29" y="120"/>
                    <a:pt x="28" y="120"/>
                    <a:pt x="28" y="120"/>
                  </a:cubicBezTo>
                  <a:close/>
                  <a:moveTo>
                    <a:pt x="179" y="154"/>
                  </a:moveTo>
                  <a:cubicBezTo>
                    <a:pt x="180" y="154"/>
                    <a:pt x="182" y="154"/>
                    <a:pt x="183" y="154"/>
                  </a:cubicBezTo>
                  <a:cubicBezTo>
                    <a:pt x="182" y="154"/>
                    <a:pt x="181" y="154"/>
                    <a:pt x="181" y="153"/>
                  </a:cubicBezTo>
                  <a:cubicBezTo>
                    <a:pt x="180" y="154"/>
                    <a:pt x="180" y="154"/>
                    <a:pt x="179" y="154"/>
                  </a:cubicBezTo>
                  <a:close/>
                  <a:moveTo>
                    <a:pt x="114" y="148"/>
                  </a:moveTo>
                  <a:cubicBezTo>
                    <a:pt x="114" y="149"/>
                    <a:pt x="114" y="150"/>
                    <a:pt x="114" y="151"/>
                  </a:cubicBezTo>
                  <a:cubicBezTo>
                    <a:pt x="114" y="150"/>
                    <a:pt x="114" y="149"/>
                    <a:pt x="115" y="149"/>
                  </a:cubicBezTo>
                  <a:cubicBezTo>
                    <a:pt x="115" y="148"/>
                    <a:pt x="115" y="148"/>
                    <a:pt x="114" y="148"/>
                  </a:cubicBezTo>
                  <a:close/>
                  <a:moveTo>
                    <a:pt x="156" y="154"/>
                  </a:moveTo>
                  <a:cubicBezTo>
                    <a:pt x="156" y="154"/>
                    <a:pt x="156" y="153"/>
                    <a:pt x="156" y="153"/>
                  </a:cubicBezTo>
                  <a:cubicBezTo>
                    <a:pt x="155" y="153"/>
                    <a:pt x="153" y="153"/>
                    <a:pt x="152" y="153"/>
                  </a:cubicBezTo>
                  <a:lnTo>
                    <a:pt x="156" y="154"/>
                  </a:lnTo>
                  <a:close/>
                  <a:moveTo>
                    <a:pt x="96" y="154"/>
                  </a:moveTo>
                  <a:cubicBezTo>
                    <a:pt x="95" y="153"/>
                    <a:pt x="94" y="153"/>
                    <a:pt x="93" y="153"/>
                  </a:cubicBezTo>
                  <a:cubicBezTo>
                    <a:pt x="94" y="154"/>
                    <a:pt x="95" y="154"/>
                    <a:pt x="96" y="155"/>
                  </a:cubicBezTo>
                  <a:cubicBezTo>
                    <a:pt x="96" y="155"/>
                    <a:pt x="96" y="154"/>
                    <a:pt x="96" y="154"/>
                  </a:cubicBezTo>
                  <a:close/>
                  <a:moveTo>
                    <a:pt x="171" y="171"/>
                  </a:moveTo>
                  <a:cubicBezTo>
                    <a:pt x="170" y="172"/>
                    <a:pt x="169" y="171"/>
                    <a:pt x="168" y="171"/>
                  </a:cubicBezTo>
                  <a:cubicBezTo>
                    <a:pt x="168" y="171"/>
                    <a:pt x="168" y="172"/>
                    <a:pt x="168" y="172"/>
                  </a:cubicBezTo>
                  <a:cubicBezTo>
                    <a:pt x="169" y="172"/>
                    <a:pt x="170" y="172"/>
                    <a:pt x="170" y="172"/>
                  </a:cubicBezTo>
                  <a:cubicBezTo>
                    <a:pt x="171" y="172"/>
                    <a:pt x="172" y="172"/>
                    <a:pt x="171" y="171"/>
                  </a:cubicBezTo>
                  <a:close/>
                  <a:moveTo>
                    <a:pt x="24" y="123"/>
                  </a:moveTo>
                  <a:cubicBezTo>
                    <a:pt x="24" y="123"/>
                    <a:pt x="24" y="124"/>
                    <a:pt x="24" y="125"/>
                  </a:cubicBezTo>
                  <a:cubicBezTo>
                    <a:pt x="24" y="125"/>
                    <a:pt x="25" y="125"/>
                    <a:pt x="25" y="125"/>
                  </a:cubicBezTo>
                  <a:cubicBezTo>
                    <a:pt x="25" y="125"/>
                    <a:pt x="25" y="126"/>
                    <a:pt x="25" y="126"/>
                  </a:cubicBezTo>
                  <a:cubicBezTo>
                    <a:pt x="25" y="127"/>
                    <a:pt x="25" y="127"/>
                    <a:pt x="25" y="127"/>
                  </a:cubicBezTo>
                  <a:cubicBezTo>
                    <a:pt x="25" y="128"/>
                    <a:pt x="25" y="128"/>
                    <a:pt x="25" y="128"/>
                  </a:cubicBezTo>
                  <a:cubicBezTo>
                    <a:pt x="25" y="129"/>
                    <a:pt x="25" y="129"/>
                    <a:pt x="25" y="129"/>
                  </a:cubicBezTo>
                  <a:cubicBezTo>
                    <a:pt x="25" y="130"/>
                    <a:pt x="25" y="130"/>
                    <a:pt x="25" y="130"/>
                  </a:cubicBezTo>
                  <a:cubicBezTo>
                    <a:pt x="25" y="129"/>
                    <a:pt x="25" y="129"/>
                    <a:pt x="25" y="129"/>
                  </a:cubicBezTo>
                  <a:cubicBezTo>
                    <a:pt x="25" y="128"/>
                    <a:pt x="25" y="128"/>
                    <a:pt x="25" y="128"/>
                  </a:cubicBezTo>
                  <a:cubicBezTo>
                    <a:pt x="25" y="127"/>
                    <a:pt x="25" y="127"/>
                    <a:pt x="25" y="127"/>
                  </a:cubicBezTo>
                  <a:cubicBezTo>
                    <a:pt x="25" y="126"/>
                    <a:pt x="25" y="126"/>
                    <a:pt x="25" y="126"/>
                  </a:cubicBezTo>
                  <a:cubicBezTo>
                    <a:pt x="25" y="126"/>
                    <a:pt x="25" y="125"/>
                    <a:pt x="25" y="125"/>
                  </a:cubicBezTo>
                  <a:cubicBezTo>
                    <a:pt x="25" y="124"/>
                    <a:pt x="25" y="124"/>
                    <a:pt x="25" y="123"/>
                  </a:cubicBezTo>
                  <a:cubicBezTo>
                    <a:pt x="24" y="123"/>
                    <a:pt x="24" y="123"/>
                    <a:pt x="24" y="123"/>
                  </a:cubicBezTo>
                  <a:close/>
                  <a:moveTo>
                    <a:pt x="114" y="161"/>
                  </a:moveTo>
                  <a:cubicBezTo>
                    <a:pt x="113" y="161"/>
                    <a:pt x="112" y="160"/>
                    <a:pt x="112" y="160"/>
                  </a:cubicBezTo>
                  <a:cubicBezTo>
                    <a:pt x="111" y="161"/>
                    <a:pt x="112" y="161"/>
                    <a:pt x="113" y="162"/>
                  </a:cubicBezTo>
                  <a:cubicBezTo>
                    <a:pt x="113" y="162"/>
                    <a:pt x="114" y="161"/>
                    <a:pt x="114" y="161"/>
                  </a:cubicBezTo>
                  <a:close/>
                  <a:moveTo>
                    <a:pt x="162" y="171"/>
                  </a:moveTo>
                  <a:cubicBezTo>
                    <a:pt x="161" y="171"/>
                    <a:pt x="161" y="170"/>
                    <a:pt x="160" y="171"/>
                  </a:cubicBezTo>
                  <a:cubicBezTo>
                    <a:pt x="161" y="171"/>
                    <a:pt x="162" y="171"/>
                    <a:pt x="163" y="171"/>
                  </a:cubicBezTo>
                  <a:cubicBezTo>
                    <a:pt x="163" y="171"/>
                    <a:pt x="164" y="171"/>
                    <a:pt x="164" y="171"/>
                  </a:cubicBezTo>
                  <a:cubicBezTo>
                    <a:pt x="163" y="171"/>
                    <a:pt x="163" y="171"/>
                    <a:pt x="162" y="171"/>
                  </a:cubicBezTo>
                  <a:close/>
                  <a:moveTo>
                    <a:pt x="96" y="84"/>
                  </a:moveTo>
                  <a:cubicBezTo>
                    <a:pt x="95" y="83"/>
                    <a:pt x="93" y="82"/>
                    <a:pt x="91" y="82"/>
                  </a:cubicBezTo>
                  <a:cubicBezTo>
                    <a:pt x="93" y="82"/>
                    <a:pt x="94" y="83"/>
                    <a:pt x="96" y="84"/>
                  </a:cubicBezTo>
                  <a:close/>
                  <a:moveTo>
                    <a:pt x="123" y="154"/>
                  </a:moveTo>
                  <a:cubicBezTo>
                    <a:pt x="124" y="153"/>
                    <a:pt x="124" y="152"/>
                    <a:pt x="125" y="152"/>
                  </a:cubicBezTo>
                  <a:cubicBezTo>
                    <a:pt x="124" y="151"/>
                    <a:pt x="124" y="151"/>
                    <a:pt x="124" y="152"/>
                  </a:cubicBezTo>
                  <a:cubicBezTo>
                    <a:pt x="123" y="153"/>
                    <a:pt x="123" y="154"/>
                    <a:pt x="123" y="155"/>
                  </a:cubicBezTo>
                  <a:cubicBezTo>
                    <a:pt x="123" y="155"/>
                    <a:pt x="123" y="154"/>
                    <a:pt x="123" y="154"/>
                  </a:cubicBezTo>
                  <a:close/>
                  <a:moveTo>
                    <a:pt x="112" y="147"/>
                  </a:moveTo>
                  <a:cubicBezTo>
                    <a:pt x="112" y="147"/>
                    <a:pt x="111" y="147"/>
                    <a:pt x="111" y="147"/>
                  </a:cubicBezTo>
                  <a:cubicBezTo>
                    <a:pt x="111" y="148"/>
                    <a:pt x="111" y="150"/>
                    <a:pt x="111" y="151"/>
                  </a:cubicBezTo>
                  <a:cubicBezTo>
                    <a:pt x="111" y="149"/>
                    <a:pt x="112" y="148"/>
                    <a:pt x="112" y="147"/>
                  </a:cubicBezTo>
                  <a:close/>
                  <a:moveTo>
                    <a:pt x="201" y="88"/>
                  </a:moveTo>
                  <a:cubicBezTo>
                    <a:pt x="201" y="87"/>
                    <a:pt x="200" y="85"/>
                    <a:pt x="200" y="83"/>
                  </a:cubicBezTo>
                  <a:cubicBezTo>
                    <a:pt x="200" y="84"/>
                    <a:pt x="199" y="84"/>
                    <a:pt x="199" y="84"/>
                  </a:cubicBezTo>
                  <a:cubicBezTo>
                    <a:pt x="200" y="86"/>
                    <a:pt x="200" y="87"/>
                    <a:pt x="201" y="88"/>
                  </a:cubicBezTo>
                  <a:close/>
                  <a:moveTo>
                    <a:pt x="207" y="158"/>
                  </a:moveTo>
                  <a:cubicBezTo>
                    <a:pt x="206" y="159"/>
                    <a:pt x="204" y="160"/>
                    <a:pt x="203" y="162"/>
                  </a:cubicBezTo>
                  <a:cubicBezTo>
                    <a:pt x="203" y="162"/>
                    <a:pt x="203" y="162"/>
                    <a:pt x="203" y="162"/>
                  </a:cubicBezTo>
                  <a:cubicBezTo>
                    <a:pt x="204" y="161"/>
                    <a:pt x="206" y="160"/>
                    <a:pt x="207" y="158"/>
                  </a:cubicBezTo>
                  <a:cubicBezTo>
                    <a:pt x="207" y="158"/>
                    <a:pt x="207" y="158"/>
                    <a:pt x="207" y="158"/>
                  </a:cubicBezTo>
                  <a:close/>
                  <a:moveTo>
                    <a:pt x="134" y="157"/>
                  </a:moveTo>
                  <a:cubicBezTo>
                    <a:pt x="133" y="159"/>
                    <a:pt x="132" y="160"/>
                    <a:pt x="131" y="162"/>
                  </a:cubicBezTo>
                  <a:cubicBezTo>
                    <a:pt x="131" y="162"/>
                    <a:pt x="131" y="162"/>
                    <a:pt x="132" y="162"/>
                  </a:cubicBezTo>
                  <a:lnTo>
                    <a:pt x="134" y="157"/>
                  </a:lnTo>
                  <a:close/>
                  <a:moveTo>
                    <a:pt x="112" y="151"/>
                  </a:moveTo>
                  <a:cubicBezTo>
                    <a:pt x="112" y="152"/>
                    <a:pt x="111" y="154"/>
                    <a:pt x="111" y="155"/>
                  </a:cubicBezTo>
                  <a:cubicBezTo>
                    <a:pt x="112" y="155"/>
                    <a:pt x="112" y="155"/>
                    <a:pt x="112" y="155"/>
                  </a:cubicBezTo>
                  <a:cubicBezTo>
                    <a:pt x="112" y="154"/>
                    <a:pt x="112" y="153"/>
                    <a:pt x="112" y="152"/>
                  </a:cubicBezTo>
                  <a:cubicBezTo>
                    <a:pt x="112" y="151"/>
                    <a:pt x="113" y="151"/>
                    <a:pt x="112" y="151"/>
                  </a:cubicBezTo>
                  <a:close/>
                  <a:moveTo>
                    <a:pt x="164" y="153"/>
                  </a:moveTo>
                  <a:cubicBezTo>
                    <a:pt x="164" y="153"/>
                    <a:pt x="164" y="154"/>
                    <a:pt x="164" y="154"/>
                  </a:cubicBezTo>
                  <a:cubicBezTo>
                    <a:pt x="157" y="153"/>
                    <a:pt x="157" y="153"/>
                    <a:pt x="157" y="153"/>
                  </a:cubicBezTo>
                  <a:cubicBezTo>
                    <a:pt x="159" y="154"/>
                    <a:pt x="161" y="154"/>
                    <a:pt x="162" y="154"/>
                  </a:cubicBezTo>
                  <a:cubicBezTo>
                    <a:pt x="163" y="154"/>
                    <a:pt x="164" y="154"/>
                    <a:pt x="164" y="153"/>
                  </a:cubicBezTo>
                  <a:close/>
                  <a:moveTo>
                    <a:pt x="37" y="126"/>
                  </a:moveTo>
                  <a:cubicBezTo>
                    <a:pt x="37" y="124"/>
                    <a:pt x="37" y="122"/>
                    <a:pt x="36" y="120"/>
                  </a:cubicBezTo>
                  <a:cubicBezTo>
                    <a:pt x="37" y="120"/>
                    <a:pt x="36" y="119"/>
                    <a:pt x="36" y="120"/>
                  </a:cubicBezTo>
                  <a:cubicBezTo>
                    <a:pt x="37" y="126"/>
                    <a:pt x="37" y="126"/>
                    <a:pt x="37" y="126"/>
                  </a:cubicBezTo>
                  <a:cubicBezTo>
                    <a:pt x="37" y="126"/>
                    <a:pt x="38" y="127"/>
                    <a:pt x="37" y="126"/>
                  </a:cubicBezTo>
                  <a:close/>
                  <a:moveTo>
                    <a:pt x="35" y="127"/>
                  </a:moveTo>
                  <a:cubicBezTo>
                    <a:pt x="33" y="120"/>
                    <a:pt x="33" y="120"/>
                    <a:pt x="33" y="120"/>
                  </a:cubicBezTo>
                  <a:cubicBezTo>
                    <a:pt x="33" y="123"/>
                    <a:pt x="34" y="126"/>
                    <a:pt x="34" y="129"/>
                  </a:cubicBezTo>
                  <a:cubicBezTo>
                    <a:pt x="34" y="128"/>
                    <a:pt x="35" y="128"/>
                    <a:pt x="35" y="127"/>
                  </a:cubicBezTo>
                  <a:close/>
                  <a:moveTo>
                    <a:pt x="15" y="21"/>
                  </a:moveTo>
                  <a:cubicBezTo>
                    <a:pt x="13" y="21"/>
                    <a:pt x="12" y="23"/>
                    <a:pt x="11" y="25"/>
                  </a:cubicBezTo>
                  <a:cubicBezTo>
                    <a:pt x="13" y="24"/>
                    <a:pt x="14" y="22"/>
                    <a:pt x="15" y="21"/>
                  </a:cubicBezTo>
                  <a:close/>
                  <a:moveTo>
                    <a:pt x="74" y="67"/>
                  </a:moveTo>
                  <a:cubicBezTo>
                    <a:pt x="74" y="67"/>
                    <a:pt x="73" y="64"/>
                    <a:pt x="73" y="63"/>
                  </a:cubicBezTo>
                  <a:cubicBezTo>
                    <a:pt x="73" y="64"/>
                    <a:pt x="72" y="64"/>
                    <a:pt x="72" y="65"/>
                  </a:cubicBezTo>
                  <a:cubicBezTo>
                    <a:pt x="73" y="66"/>
                    <a:pt x="73" y="67"/>
                    <a:pt x="74" y="68"/>
                  </a:cubicBezTo>
                  <a:cubicBezTo>
                    <a:pt x="74" y="68"/>
                    <a:pt x="74" y="68"/>
                    <a:pt x="74" y="67"/>
                  </a:cubicBezTo>
                  <a:close/>
                  <a:moveTo>
                    <a:pt x="127" y="153"/>
                  </a:moveTo>
                  <a:cubicBezTo>
                    <a:pt x="126" y="154"/>
                    <a:pt x="126" y="156"/>
                    <a:pt x="126" y="157"/>
                  </a:cubicBezTo>
                  <a:cubicBezTo>
                    <a:pt x="127" y="156"/>
                    <a:pt x="128" y="154"/>
                    <a:pt x="128" y="153"/>
                  </a:cubicBezTo>
                  <a:lnTo>
                    <a:pt x="127" y="153"/>
                  </a:lnTo>
                  <a:close/>
                  <a:moveTo>
                    <a:pt x="125" y="154"/>
                  </a:moveTo>
                  <a:cubicBezTo>
                    <a:pt x="124" y="155"/>
                    <a:pt x="123" y="157"/>
                    <a:pt x="122" y="159"/>
                  </a:cubicBezTo>
                  <a:cubicBezTo>
                    <a:pt x="122" y="159"/>
                    <a:pt x="123" y="160"/>
                    <a:pt x="123" y="159"/>
                  </a:cubicBezTo>
                  <a:lnTo>
                    <a:pt x="125" y="154"/>
                  </a:lnTo>
                  <a:close/>
                  <a:moveTo>
                    <a:pt x="30" y="123"/>
                  </a:moveTo>
                  <a:cubicBezTo>
                    <a:pt x="30" y="124"/>
                    <a:pt x="30" y="124"/>
                    <a:pt x="30" y="124"/>
                  </a:cubicBezTo>
                  <a:cubicBezTo>
                    <a:pt x="31" y="131"/>
                    <a:pt x="31" y="131"/>
                    <a:pt x="31" y="131"/>
                  </a:cubicBezTo>
                  <a:cubicBezTo>
                    <a:pt x="31" y="131"/>
                    <a:pt x="32" y="131"/>
                    <a:pt x="32" y="130"/>
                  </a:cubicBezTo>
                  <a:cubicBezTo>
                    <a:pt x="30" y="124"/>
                    <a:pt x="30" y="124"/>
                    <a:pt x="30" y="124"/>
                  </a:cubicBezTo>
                  <a:lnTo>
                    <a:pt x="30" y="123"/>
                  </a:lnTo>
                  <a:close/>
                  <a:moveTo>
                    <a:pt x="100" y="148"/>
                  </a:moveTo>
                  <a:cubicBezTo>
                    <a:pt x="99" y="147"/>
                    <a:pt x="100" y="146"/>
                    <a:pt x="99" y="145"/>
                  </a:cubicBezTo>
                  <a:cubicBezTo>
                    <a:pt x="98" y="150"/>
                    <a:pt x="98" y="150"/>
                    <a:pt x="98" y="150"/>
                  </a:cubicBezTo>
                  <a:cubicBezTo>
                    <a:pt x="100" y="151"/>
                    <a:pt x="100" y="151"/>
                    <a:pt x="100" y="151"/>
                  </a:cubicBezTo>
                  <a:cubicBezTo>
                    <a:pt x="100" y="150"/>
                    <a:pt x="100" y="149"/>
                    <a:pt x="100" y="148"/>
                  </a:cubicBezTo>
                  <a:close/>
                  <a:moveTo>
                    <a:pt x="134" y="160"/>
                  </a:moveTo>
                  <a:cubicBezTo>
                    <a:pt x="135" y="158"/>
                    <a:pt x="137" y="157"/>
                    <a:pt x="138" y="155"/>
                  </a:cubicBezTo>
                  <a:cubicBezTo>
                    <a:pt x="137" y="155"/>
                    <a:pt x="136" y="154"/>
                    <a:pt x="136" y="155"/>
                  </a:cubicBezTo>
                  <a:cubicBezTo>
                    <a:pt x="136" y="157"/>
                    <a:pt x="135" y="158"/>
                    <a:pt x="134" y="160"/>
                  </a:cubicBezTo>
                  <a:close/>
                  <a:moveTo>
                    <a:pt x="27" y="122"/>
                  </a:moveTo>
                  <a:cubicBezTo>
                    <a:pt x="29" y="133"/>
                    <a:pt x="29" y="133"/>
                    <a:pt x="29" y="133"/>
                  </a:cubicBezTo>
                  <a:cubicBezTo>
                    <a:pt x="29" y="133"/>
                    <a:pt x="30" y="133"/>
                    <a:pt x="29" y="132"/>
                  </a:cubicBezTo>
                  <a:lnTo>
                    <a:pt x="27" y="122"/>
                  </a:lnTo>
                  <a:close/>
                  <a:moveTo>
                    <a:pt x="104" y="151"/>
                  </a:moveTo>
                  <a:cubicBezTo>
                    <a:pt x="105" y="151"/>
                    <a:pt x="105" y="151"/>
                    <a:pt x="105" y="151"/>
                  </a:cubicBezTo>
                  <a:cubicBezTo>
                    <a:pt x="105" y="149"/>
                    <a:pt x="106" y="146"/>
                    <a:pt x="106" y="144"/>
                  </a:cubicBezTo>
                  <a:cubicBezTo>
                    <a:pt x="105" y="144"/>
                    <a:pt x="105" y="144"/>
                    <a:pt x="105" y="144"/>
                  </a:cubicBezTo>
                  <a:cubicBezTo>
                    <a:pt x="105" y="146"/>
                    <a:pt x="105" y="148"/>
                    <a:pt x="104" y="151"/>
                  </a:cubicBezTo>
                  <a:close/>
                  <a:moveTo>
                    <a:pt x="179" y="154"/>
                  </a:moveTo>
                  <a:cubicBezTo>
                    <a:pt x="175" y="154"/>
                    <a:pt x="171" y="154"/>
                    <a:pt x="166" y="154"/>
                  </a:cubicBezTo>
                  <a:cubicBezTo>
                    <a:pt x="166" y="155"/>
                    <a:pt x="167" y="154"/>
                    <a:pt x="167" y="154"/>
                  </a:cubicBezTo>
                  <a:cubicBezTo>
                    <a:pt x="172" y="154"/>
                    <a:pt x="175" y="154"/>
                    <a:pt x="179" y="154"/>
                  </a:cubicBezTo>
                  <a:close/>
                  <a:moveTo>
                    <a:pt x="77" y="69"/>
                  </a:moveTo>
                  <a:cubicBezTo>
                    <a:pt x="76" y="62"/>
                    <a:pt x="76" y="62"/>
                    <a:pt x="76" y="62"/>
                  </a:cubicBezTo>
                  <a:cubicBezTo>
                    <a:pt x="76" y="62"/>
                    <a:pt x="75" y="62"/>
                    <a:pt x="75" y="62"/>
                  </a:cubicBezTo>
                  <a:cubicBezTo>
                    <a:pt x="76" y="65"/>
                    <a:pt x="76" y="68"/>
                    <a:pt x="77" y="71"/>
                  </a:cubicBezTo>
                  <a:cubicBezTo>
                    <a:pt x="77" y="70"/>
                    <a:pt x="77" y="69"/>
                    <a:pt x="77" y="69"/>
                  </a:cubicBezTo>
                  <a:close/>
                  <a:moveTo>
                    <a:pt x="130" y="160"/>
                  </a:moveTo>
                  <a:cubicBezTo>
                    <a:pt x="132" y="158"/>
                    <a:pt x="133" y="156"/>
                    <a:pt x="134" y="154"/>
                  </a:cubicBezTo>
                  <a:cubicBezTo>
                    <a:pt x="133" y="155"/>
                    <a:pt x="133" y="154"/>
                    <a:pt x="132" y="154"/>
                  </a:cubicBezTo>
                  <a:lnTo>
                    <a:pt x="130" y="160"/>
                  </a:lnTo>
                  <a:close/>
                  <a:moveTo>
                    <a:pt x="188" y="169"/>
                  </a:moveTo>
                  <a:cubicBezTo>
                    <a:pt x="187" y="170"/>
                    <a:pt x="186" y="171"/>
                    <a:pt x="184" y="171"/>
                  </a:cubicBezTo>
                  <a:cubicBezTo>
                    <a:pt x="184" y="171"/>
                    <a:pt x="183" y="171"/>
                    <a:pt x="183" y="172"/>
                  </a:cubicBezTo>
                  <a:cubicBezTo>
                    <a:pt x="188" y="172"/>
                    <a:pt x="188" y="172"/>
                    <a:pt x="188" y="172"/>
                  </a:cubicBezTo>
                  <a:cubicBezTo>
                    <a:pt x="187" y="171"/>
                    <a:pt x="189" y="170"/>
                    <a:pt x="188" y="169"/>
                  </a:cubicBezTo>
                  <a:close/>
                  <a:moveTo>
                    <a:pt x="125" y="165"/>
                  </a:moveTo>
                  <a:cubicBezTo>
                    <a:pt x="118" y="162"/>
                    <a:pt x="118" y="162"/>
                    <a:pt x="118" y="162"/>
                  </a:cubicBezTo>
                  <a:cubicBezTo>
                    <a:pt x="118" y="162"/>
                    <a:pt x="118" y="163"/>
                    <a:pt x="117" y="163"/>
                  </a:cubicBezTo>
                  <a:cubicBezTo>
                    <a:pt x="120" y="164"/>
                    <a:pt x="122" y="164"/>
                    <a:pt x="125" y="165"/>
                  </a:cubicBezTo>
                  <a:close/>
                  <a:moveTo>
                    <a:pt x="179" y="163"/>
                  </a:moveTo>
                  <a:cubicBezTo>
                    <a:pt x="177" y="164"/>
                    <a:pt x="175" y="166"/>
                    <a:pt x="173" y="168"/>
                  </a:cubicBezTo>
                  <a:cubicBezTo>
                    <a:pt x="173" y="168"/>
                    <a:pt x="174" y="168"/>
                    <a:pt x="174" y="168"/>
                  </a:cubicBezTo>
                  <a:cubicBezTo>
                    <a:pt x="176" y="167"/>
                    <a:pt x="177" y="165"/>
                    <a:pt x="179" y="163"/>
                  </a:cubicBezTo>
                  <a:cubicBezTo>
                    <a:pt x="179" y="163"/>
                    <a:pt x="179" y="163"/>
                    <a:pt x="179" y="163"/>
                  </a:cubicBezTo>
                  <a:close/>
                  <a:moveTo>
                    <a:pt x="122" y="151"/>
                  </a:moveTo>
                  <a:cubicBezTo>
                    <a:pt x="122" y="151"/>
                    <a:pt x="122" y="151"/>
                    <a:pt x="122" y="151"/>
                  </a:cubicBezTo>
                  <a:cubicBezTo>
                    <a:pt x="121" y="153"/>
                    <a:pt x="120" y="156"/>
                    <a:pt x="119" y="158"/>
                  </a:cubicBezTo>
                  <a:cubicBezTo>
                    <a:pt x="120" y="158"/>
                    <a:pt x="120" y="159"/>
                    <a:pt x="121" y="158"/>
                  </a:cubicBezTo>
                  <a:cubicBezTo>
                    <a:pt x="123" y="152"/>
                    <a:pt x="123" y="152"/>
                    <a:pt x="123" y="152"/>
                  </a:cubicBezTo>
                  <a:cubicBezTo>
                    <a:pt x="123" y="152"/>
                    <a:pt x="122" y="151"/>
                    <a:pt x="122" y="151"/>
                  </a:cubicBezTo>
                  <a:close/>
                  <a:moveTo>
                    <a:pt x="84" y="133"/>
                  </a:moveTo>
                  <a:cubicBezTo>
                    <a:pt x="84" y="133"/>
                    <a:pt x="84" y="132"/>
                    <a:pt x="84" y="132"/>
                  </a:cubicBezTo>
                  <a:cubicBezTo>
                    <a:pt x="83" y="132"/>
                    <a:pt x="82" y="131"/>
                    <a:pt x="82" y="131"/>
                  </a:cubicBezTo>
                  <a:cubicBezTo>
                    <a:pt x="81" y="131"/>
                    <a:pt x="81" y="131"/>
                    <a:pt x="81" y="132"/>
                  </a:cubicBezTo>
                  <a:cubicBezTo>
                    <a:pt x="82" y="133"/>
                    <a:pt x="82" y="136"/>
                    <a:pt x="83" y="138"/>
                  </a:cubicBezTo>
                  <a:lnTo>
                    <a:pt x="84" y="133"/>
                  </a:lnTo>
                  <a:close/>
                  <a:moveTo>
                    <a:pt x="94" y="138"/>
                  </a:moveTo>
                  <a:cubicBezTo>
                    <a:pt x="94" y="138"/>
                    <a:pt x="94" y="138"/>
                    <a:pt x="93" y="138"/>
                  </a:cubicBezTo>
                  <a:cubicBezTo>
                    <a:pt x="93" y="140"/>
                    <a:pt x="93" y="143"/>
                    <a:pt x="94" y="146"/>
                  </a:cubicBezTo>
                  <a:cubicBezTo>
                    <a:pt x="94" y="143"/>
                    <a:pt x="95" y="141"/>
                    <a:pt x="95" y="139"/>
                  </a:cubicBezTo>
                  <a:cubicBezTo>
                    <a:pt x="95" y="139"/>
                    <a:pt x="94" y="139"/>
                    <a:pt x="94" y="138"/>
                  </a:cubicBezTo>
                  <a:close/>
                  <a:moveTo>
                    <a:pt x="119" y="150"/>
                  </a:moveTo>
                  <a:cubicBezTo>
                    <a:pt x="119" y="150"/>
                    <a:pt x="118" y="150"/>
                    <a:pt x="118" y="149"/>
                  </a:cubicBezTo>
                  <a:cubicBezTo>
                    <a:pt x="118" y="152"/>
                    <a:pt x="117" y="155"/>
                    <a:pt x="116" y="157"/>
                  </a:cubicBezTo>
                  <a:cubicBezTo>
                    <a:pt x="117" y="155"/>
                    <a:pt x="118" y="152"/>
                    <a:pt x="119" y="150"/>
                  </a:cubicBezTo>
                  <a:close/>
                  <a:moveTo>
                    <a:pt x="108" y="159"/>
                  </a:moveTo>
                  <a:cubicBezTo>
                    <a:pt x="107" y="158"/>
                    <a:pt x="107" y="158"/>
                    <a:pt x="106" y="158"/>
                  </a:cubicBezTo>
                  <a:cubicBezTo>
                    <a:pt x="106" y="158"/>
                    <a:pt x="105" y="158"/>
                    <a:pt x="105" y="157"/>
                  </a:cubicBezTo>
                  <a:cubicBezTo>
                    <a:pt x="104" y="157"/>
                    <a:pt x="104" y="157"/>
                    <a:pt x="103" y="158"/>
                  </a:cubicBezTo>
                  <a:cubicBezTo>
                    <a:pt x="103" y="158"/>
                    <a:pt x="103" y="157"/>
                    <a:pt x="103" y="157"/>
                  </a:cubicBezTo>
                  <a:cubicBezTo>
                    <a:pt x="103" y="156"/>
                    <a:pt x="102" y="156"/>
                    <a:pt x="101" y="156"/>
                  </a:cubicBezTo>
                  <a:cubicBezTo>
                    <a:pt x="100" y="155"/>
                    <a:pt x="100" y="156"/>
                    <a:pt x="100" y="156"/>
                  </a:cubicBezTo>
                  <a:cubicBezTo>
                    <a:pt x="103" y="158"/>
                    <a:pt x="105" y="159"/>
                    <a:pt x="108" y="160"/>
                  </a:cubicBezTo>
                  <a:cubicBezTo>
                    <a:pt x="108" y="159"/>
                    <a:pt x="108" y="159"/>
                    <a:pt x="108" y="159"/>
                  </a:cubicBezTo>
                  <a:close/>
                  <a:moveTo>
                    <a:pt x="17" y="21"/>
                  </a:moveTo>
                  <a:cubicBezTo>
                    <a:pt x="17" y="21"/>
                    <a:pt x="17" y="21"/>
                    <a:pt x="17" y="21"/>
                  </a:cubicBezTo>
                  <a:cubicBezTo>
                    <a:pt x="15" y="23"/>
                    <a:pt x="13" y="25"/>
                    <a:pt x="12" y="27"/>
                  </a:cubicBezTo>
                  <a:cubicBezTo>
                    <a:pt x="12" y="27"/>
                    <a:pt x="12" y="28"/>
                    <a:pt x="12" y="28"/>
                  </a:cubicBezTo>
                  <a:cubicBezTo>
                    <a:pt x="14" y="26"/>
                    <a:pt x="16" y="24"/>
                    <a:pt x="17" y="22"/>
                  </a:cubicBezTo>
                  <a:cubicBezTo>
                    <a:pt x="18" y="22"/>
                    <a:pt x="18" y="21"/>
                    <a:pt x="17" y="21"/>
                  </a:cubicBezTo>
                  <a:close/>
                  <a:moveTo>
                    <a:pt x="180" y="164"/>
                  </a:moveTo>
                  <a:cubicBezTo>
                    <a:pt x="183" y="162"/>
                    <a:pt x="185" y="160"/>
                    <a:pt x="188" y="158"/>
                  </a:cubicBezTo>
                  <a:cubicBezTo>
                    <a:pt x="187" y="158"/>
                    <a:pt x="186" y="158"/>
                    <a:pt x="186" y="158"/>
                  </a:cubicBezTo>
                  <a:cubicBezTo>
                    <a:pt x="184" y="160"/>
                    <a:pt x="182" y="162"/>
                    <a:pt x="180" y="164"/>
                  </a:cubicBezTo>
                  <a:close/>
                  <a:moveTo>
                    <a:pt x="198" y="152"/>
                  </a:moveTo>
                  <a:cubicBezTo>
                    <a:pt x="194" y="152"/>
                    <a:pt x="190" y="152"/>
                    <a:pt x="187" y="153"/>
                  </a:cubicBezTo>
                  <a:cubicBezTo>
                    <a:pt x="186" y="153"/>
                    <a:pt x="186" y="154"/>
                    <a:pt x="186" y="153"/>
                  </a:cubicBezTo>
                  <a:cubicBezTo>
                    <a:pt x="190" y="153"/>
                    <a:pt x="195" y="153"/>
                    <a:pt x="198" y="152"/>
                  </a:cubicBezTo>
                  <a:close/>
                  <a:moveTo>
                    <a:pt x="116" y="149"/>
                  </a:moveTo>
                  <a:cubicBezTo>
                    <a:pt x="116" y="149"/>
                    <a:pt x="116" y="149"/>
                    <a:pt x="116" y="149"/>
                  </a:cubicBezTo>
                  <a:cubicBezTo>
                    <a:pt x="113" y="156"/>
                    <a:pt x="113" y="156"/>
                    <a:pt x="113" y="156"/>
                  </a:cubicBezTo>
                  <a:cubicBezTo>
                    <a:pt x="114" y="156"/>
                    <a:pt x="115" y="157"/>
                    <a:pt x="115" y="156"/>
                  </a:cubicBezTo>
                  <a:cubicBezTo>
                    <a:pt x="116" y="154"/>
                    <a:pt x="116" y="151"/>
                    <a:pt x="116" y="149"/>
                  </a:cubicBezTo>
                  <a:close/>
                  <a:moveTo>
                    <a:pt x="145" y="158"/>
                  </a:moveTo>
                  <a:cubicBezTo>
                    <a:pt x="143" y="160"/>
                    <a:pt x="142" y="162"/>
                    <a:pt x="140" y="164"/>
                  </a:cubicBezTo>
                  <a:cubicBezTo>
                    <a:pt x="142" y="164"/>
                    <a:pt x="142" y="164"/>
                    <a:pt x="142" y="164"/>
                  </a:cubicBezTo>
                  <a:cubicBezTo>
                    <a:pt x="143" y="162"/>
                    <a:pt x="144" y="160"/>
                    <a:pt x="145" y="159"/>
                  </a:cubicBezTo>
                  <a:cubicBezTo>
                    <a:pt x="145" y="159"/>
                    <a:pt x="145" y="158"/>
                    <a:pt x="145" y="158"/>
                  </a:cubicBezTo>
                  <a:close/>
                  <a:moveTo>
                    <a:pt x="109" y="153"/>
                  </a:moveTo>
                  <a:cubicBezTo>
                    <a:pt x="110" y="149"/>
                    <a:pt x="110" y="149"/>
                    <a:pt x="110" y="149"/>
                  </a:cubicBezTo>
                  <a:cubicBezTo>
                    <a:pt x="110" y="148"/>
                    <a:pt x="110" y="146"/>
                    <a:pt x="109" y="147"/>
                  </a:cubicBezTo>
                  <a:cubicBezTo>
                    <a:pt x="108" y="154"/>
                    <a:pt x="108" y="154"/>
                    <a:pt x="108" y="154"/>
                  </a:cubicBezTo>
                  <a:cubicBezTo>
                    <a:pt x="107" y="154"/>
                    <a:pt x="109" y="155"/>
                    <a:pt x="109" y="155"/>
                  </a:cubicBezTo>
                  <a:cubicBezTo>
                    <a:pt x="109" y="154"/>
                    <a:pt x="109" y="153"/>
                    <a:pt x="109" y="153"/>
                  </a:cubicBezTo>
                  <a:close/>
                  <a:moveTo>
                    <a:pt x="173" y="161"/>
                  </a:moveTo>
                  <a:cubicBezTo>
                    <a:pt x="170" y="163"/>
                    <a:pt x="167" y="165"/>
                    <a:pt x="165" y="167"/>
                  </a:cubicBezTo>
                  <a:cubicBezTo>
                    <a:pt x="166" y="167"/>
                    <a:pt x="167" y="168"/>
                    <a:pt x="168" y="167"/>
                  </a:cubicBezTo>
                  <a:lnTo>
                    <a:pt x="173" y="161"/>
                  </a:lnTo>
                  <a:close/>
                  <a:moveTo>
                    <a:pt x="140" y="156"/>
                  </a:moveTo>
                  <a:cubicBezTo>
                    <a:pt x="137" y="158"/>
                    <a:pt x="136" y="160"/>
                    <a:pt x="134" y="163"/>
                  </a:cubicBezTo>
                  <a:cubicBezTo>
                    <a:pt x="135" y="163"/>
                    <a:pt x="136" y="163"/>
                    <a:pt x="136" y="163"/>
                  </a:cubicBezTo>
                  <a:cubicBezTo>
                    <a:pt x="137" y="161"/>
                    <a:pt x="139" y="158"/>
                    <a:pt x="140" y="156"/>
                  </a:cubicBezTo>
                  <a:close/>
                  <a:moveTo>
                    <a:pt x="80" y="72"/>
                  </a:moveTo>
                  <a:cubicBezTo>
                    <a:pt x="80" y="68"/>
                    <a:pt x="79" y="64"/>
                    <a:pt x="78" y="60"/>
                  </a:cubicBezTo>
                  <a:cubicBezTo>
                    <a:pt x="78" y="59"/>
                    <a:pt x="77" y="60"/>
                    <a:pt x="77" y="61"/>
                  </a:cubicBezTo>
                  <a:cubicBezTo>
                    <a:pt x="78" y="64"/>
                    <a:pt x="78" y="67"/>
                    <a:pt x="79" y="70"/>
                  </a:cubicBezTo>
                  <a:cubicBezTo>
                    <a:pt x="79" y="70"/>
                    <a:pt x="79" y="72"/>
                    <a:pt x="80" y="72"/>
                  </a:cubicBezTo>
                  <a:close/>
                  <a:moveTo>
                    <a:pt x="199" y="159"/>
                  </a:moveTo>
                  <a:cubicBezTo>
                    <a:pt x="195" y="161"/>
                    <a:pt x="192" y="164"/>
                    <a:pt x="189" y="166"/>
                  </a:cubicBezTo>
                  <a:cubicBezTo>
                    <a:pt x="191" y="167"/>
                    <a:pt x="193" y="166"/>
                    <a:pt x="194" y="164"/>
                  </a:cubicBezTo>
                  <a:cubicBezTo>
                    <a:pt x="195" y="163"/>
                    <a:pt x="197" y="161"/>
                    <a:pt x="199" y="159"/>
                  </a:cubicBezTo>
                  <a:close/>
                  <a:moveTo>
                    <a:pt x="96" y="146"/>
                  </a:moveTo>
                  <a:cubicBezTo>
                    <a:pt x="96" y="140"/>
                    <a:pt x="96" y="140"/>
                    <a:pt x="96" y="140"/>
                  </a:cubicBezTo>
                  <a:cubicBezTo>
                    <a:pt x="96" y="143"/>
                    <a:pt x="95" y="145"/>
                    <a:pt x="94" y="149"/>
                  </a:cubicBezTo>
                  <a:cubicBezTo>
                    <a:pt x="96" y="149"/>
                    <a:pt x="96" y="149"/>
                    <a:pt x="96" y="149"/>
                  </a:cubicBezTo>
                  <a:cubicBezTo>
                    <a:pt x="97" y="148"/>
                    <a:pt x="97" y="147"/>
                    <a:pt x="96" y="146"/>
                  </a:cubicBezTo>
                  <a:close/>
                  <a:moveTo>
                    <a:pt x="86" y="69"/>
                  </a:moveTo>
                  <a:cubicBezTo>
                    <a:pt x="84" y="56"/>
                    <a:pt x="84" y="56"/>
                    <a:pt x="84" y="56"/>
                  </a:cubicBezTo>
                  <a:cubicBezTo>
                    <a:pt x="84" y="56"/>
                    <a:pt x="82" y="56"/>
                    <a:pt x="83" y="56"/>
                  </a:cubicBezTo>
                  <a:cubicBezTo>
                    <a:pt x="85" y="68"/>
                    <a:pt x="85" y="68"/>
                    <a:pt x="85" y="68"/>
                  </a:cubicBezTo>
                  <a:cubicBezTo>
                    <a:pt x="85" y="69"/>
                    <a:pt x="86" y="69"/>
                    <a:pt x="86" y="69"/>
                  </a:cubicBezTo>
                  <a:close/>
                  <a:moveTo>
                    <a:pt x="104" y="150"/>
                  </a:moveTo>
                  <a:cubicBezTo>
                    <a:pt x="104" y="146"/>
                    <a:pt x="104" y="146"/>
                    <a:pt x="104" y="146"/>
                  </a:cubicBezTo>
                  <a:cubicBezTo>
                    <a:pt x="104" y="145"/>
                    <a:pt x="104" y="144"/>
                    <a:pt x="103" y="143"/>
                  </a:cubicBezTo>
                  <a:cubicBezTo>
                    <a:pt x="101" y="151"/>
                    <a:pt x="101" y="151"/>
                    <a:pt x="101" y="151"/>
                  </a:cubicBezTo>
                  <a:cubicBezTo>
                    <a:pt x="101" y="152"/>
                    <a:pt x="102" y="152"/>
                    <a:pt x="103" y="152"/>
                  </a:cubicBezTo>
                  <a:cubicBezTo>
                    <a:pt x="103" y="152"/>
                    <a:pt x="104" y="150"/>
                    <a:pt x="104" y="150"/>
                  </a:cubicBezTo>
                  <a:close/>
                  <a:moveTo>
                    <a:pt x="102" y="143"/>
                  </a:moveTo>
                  <a:cubicBezTo>
                    <a:pt x="102" y="143"/>
                    <a:pt x="102" y="142"/>
                    <a:pt x="102" y="142"/>
                  </a:cubicBezTo>
                  <a:cubicBezTo>
                    <a:pt x="100" y="142"/>
                    <a:pt x="99" y="141"/>
                    <a:pt x="98" y="140"/>
                  </a:cubicBezTo>
                  <a:cubicBezTo>
                    <a:pt x="97" y="142"/>
                    <a:pt x="98" y="144"/>
                    <a:pt x="98" y="146"/>
                  </a:cubicBezTo>
                  <a:cubicBezTo>
                    <a:pt x="98" y="145"/>
                    <a:pt x="98" y="144"/>
                    <a:pt x="99" y="143"/>
                  </a:cubicBezTo>
                  <a:cubicBezTo>
                    <a:pt x="99" y="142"/>
                    <a:pt x="100" y="142"/>
                    <a:pt x="100" y="142"/>
                  </a:cubicBezTo>
                  <a:cubicBezTo>
                    <a:pt x="100" y="143"/>
                    <a:pt x="101" y="145"/>
                    <a:pt x="101" y="147"/>
                  </a:cubicBezTo>
                  <a:cubicBezTo>
                    <a:pt x="101" y="145"/>
                    <a:pt x="102" y="144"/>
                    <a:pt x="102" y="143"/>
                  </a:cubicBezTo>
                  <a:close/>
                  <a:moveTo>
                    <a:pt x="36" y="127"/>
                  </a:moveTo>
                  <a:cubicBezTo>
                    <a:pt x="35" y="122"/>
                    <a:pt x="34" y="117"/>
                    <a:pt x="34" y="112"/>
                  </a:cubicBezTo>
                  <a:cubicBezTo>
                    <a:pt x="33" y="113"/>
                    <a:pt x="33" y="113"/>
                    <a:pt x="33" y="113"/>
                  </a:cubicBezTo>
                  <a:cubicBezTo>
                    <a:pt x="35" y="126"/>
                    <a:pt x="35" y="126"/>
                    <a:pt x="35" y="126"/>
                  </a:cubicBezTo>
                  <a:cubicBezTo>
                    <a:pt x="35" y="126"/>
                    <a:pt x="36" y="128"/>
                    <a:pt x="36" y="127"/>
                  </a:cubicBezTo>
                  <a:close/>
                  <a:moveTo>
                    <a:pt x="162" y="158"/>
                  </a:moveTo>
                  <a:cubicBezTo>
                    <a:pt x="161" y="158"/>
                    <a:pt x="161" y="159"/>
                    <a:pt x="161" y="159"/>
                  </a:cubicBezTo>
                  <a:cubicBezTo>
                    <a:pt x="158" y="161"/>
                    <a:pt x="156" y="163"/>
                    <a:pt x="153" y="166"/>
                  </a:cubicBezTo>
                  <a:cubicBezTo>
                    <a:pt x="154" y="166"/>
                    <a:pt x="155" y="166"/>
                    <a:pt x="155" y="166"/>
                  </a:cubicBezTo>
                  <a:cubicBezTo>
                    <a:pt x="158" y="164"/>
                    <a:pt x="159" y="161"/>
                    <a:pt x="162" y="158"/>
                  </a:cubicBezTo>
                  <a:close/>
                  <a:moveTo>
                    <a:pt x="218" y="145"/>
                  </a:moveTo>
                  <a:cubicBezTo>
                    <a:pt x="217" y="141"/>
                    <a:pt x="217" y="141"/>
                    <a:pt x="217" y="141"/>
                  </a:cubicBezTo>
                  <a:cubicBezTo>
                    <a:pt x="216" y="139"/>
                    <a:pt x="216" y="137"/>
                    <a:pt x="215" y="137"/>
                  </a:cubicBezTo>
                  <a:cubicBezTo>
                    <a:pt x="215" y="140"/>
                    <a:pt x="216" y="143"/>
                    <a:pt x="217" y="145"/>
                  </a:cubicBezTo>
                  <a:cubicBezTo>
                    <a:pt x="217" y="146"/>
                    <a:pt x="217" y="145"/>
                    <a:pt x="218" y="145"/>
                  </a:cubicBezTo>
                  <a:cubicBezTo>
                    <a:pt x="218" y="145"/>
                    <a:pt x="218" y="146"/>
                    <a:pt x="218" y="145"/>
                  </a:cubicBezTo>
                  <a:close/>
                  <a:moveTo>
                    <a:pt x="191" y="160"/>
                  </a:moveTo>
                  <a:cubicBezTo>
                    <a:pt x="187" y="162"/>
                    <a:pt x="184" y="164"/>
                    <a:pt x="181" y="167"/>
                  </a:cubicBezTo>
                  <a:cubicBezTo>
                    <a:pt x="180" y="168"/>
                    <a:pt x="181" y="168"/>
                    <a:pt x="181" y="168"/>
                  </a:cubicBezTo>
                  <a:cubicBezTo>
                    <a:pt x="182" y="167"/>
                    <a:pt x="183" y="168"/>
                    <a:pt x="183" y="168"/>
                  </a:cubicBezTo>
                  <a:cubicBezTo>
                    <a:pt x="186" y="164"/>
                    <a:pt x="188" y="162"/>
                    <a:pt x="191" y="160"/>
                  </a:cubicBezTo>
                  <a:close/>
                  <a:moveTo>
                    <a:pt x="154" y="158"/>
                  </a:moveTo>
                  <a:cubicBezTo>
                    <a:pt x="152" y="160"/>
                    <a:pt x="149" y="162"/>
                    <a:pt x="147" y="164"/>
                  </a:cubicBezTo>
                  <a:cubicBezTo>
                    <a:pt x="147" y="165"/>
                    <a:pt x="149" y="166"/>
                    <a:pt x="149" y="165"/>
                  </a:cubicBezTo>
                  <a:cubicBezTo>
                    <a:pt x="154" y="159"/>
                    <a:pt x="154" y="159"/>
                    <a:pt x="154" y="159"/>
                  </a:cubicBezTo>
                  <a:cubicBezTo>
                    <a:pt x="153" y="158"/>
                    <a:pt x="154" y="157"/>
                    <a:pt x="154" y="158"/>
                  </a:cubicBezTo>
                  <a:close/>
                  <a:moveTo>
                    <a:pt x="33" y="129"/>
                  </a:moveTo>
                  <a:cubicBezTo>
                    <a:pt x="33" y="124"/>
                    <a:pt x="31" y="120"/>
                    <a:pt x="32" y="114"/>
                  </a:cubicBezTo>
                  <a:cubicBezTo>
                    <a:pt x="31" y="115"/>
                    <a:pt x="30" y="115"/>
                    <a:pt x="30" y="116"/>
                  </a:cubicBezTo>
                  <a:cubicBezTo>
                    <a:pt x="31" y="120"/>
                    <a:pt x="32" y="124"/>
                    <a:pt x="33" y="129"/>
                  </a:cubicBezTo>
                  <a:cubicBezTo>
                    <a:pt x="33" y="129"/>
                    <a:pt x="33" y="130"/>
                    <a:pt x="33" y="129"/>
                  </a:cubicBezTo>
                  <a:close/>
                  <a:moveTo>
                    <a:pt x="24" y="26"/>
                  </a:moveTo>
                  <a:cubicBezTo>
                    <a:pt x="24" y="27"/>
                    <a:pt x="24" y="27"/>
                    <a:pt x="24" y="27"/>
                  </a:cubicBezTo>
                  <a:cubicBezTo>
                    <a:pt x="24" y="27"/>
                    <a:pt x="24" y="27"/>
                    <a:pt x="24" y="27"/>
                  </a:cubicBezTo>
                  <a:cubicBezTo>
                    <a:pt x="23" y="27"/>
                    <a:pt x="23" y="27"/>
                    <a:pt x="23" y="28"/>
                  </a:cubicBezTo>
                  <a:cubicBezTo>
                    <a:pt x="23" y="28"/>
                    <a:pt x="23" y="28"/>
                    <a:pt x="23" y="28"/>
                  </a:cubicBezTo>
                  <a:cubicBezTo>
                    <a:pt x="19" y="31"/>
                    <a:pt x="16" y="34"/>
                    <a:pt x="12" y="38"/>
                  </a:cubicBezTo>
                  <a:cubicBezTo>
                    <a:pt x="12" y="38"/>
                    <a:pt x="12" y="39"/>
                    <a:pt x="12" y="40"/>
                  </a:cubicBezTo>
                  <a:cubicBezTo>
                    <a:pt x="13" y="41"/>
                    <a:pt x="13" y="40"/>
                    <a:pt x="13" y="40"/>
                  </a:cubicBezTo>
                  <a:cubicBezTo>
                    <a:pt x="16" y="35"/>
                    <a:pt x="19" y="32"/>
                    <a:pt x="23" y="28"/>
                  </a:cubicBezTo>
                  <a:cubicBezTo>
                    <a:pt x="23" y="28"/>
                    <a:pt x="23" y="28"/>
                    <a:pt x="23" y="28"/>
                  </a:cubicBezTo>
                  <a:cubicBezTo>
                    <a:pt x="23" y="28"/>
                    <a:pt x="24" y="27"/>
                    <a:pt x="24" y="27"/>
                  </a:cubicBezTo>
                  <a:cubicBezTo>
                    <a:pt x="24" y="27"/>
                    <a:pt x="24" y="27"/>
                    <a:pt x="24" y="27"/>
                  </a:cubicBezTo>
                  <a:lnTo>
                    <a:pt x="24" y="26"/>
                  </a:lnTo>
                  <a:close/>
                  <a:moveTo>
                    <a:pt x="21" y="21"/>
                  </a:moveTo>
                  <a:cubicBezTo>
                    <a:pt x="21" y="21"/>
                    <a:pt x="20" y="21"/>
                    <a:pt x="20" y="21"/>
                  </a:cubicBezTo>
                  <a:cubicBezTo>
                    <a:pt x="17" y="25"/>
                    <a:pt x="14" y="28"/>
                    <a:pt x="12" y="32"/>
                  </a:cubicBezTo>
                  <a:cubicBezTo>
                    <a:pt x="23" y="22"/>
                    <a:pt x="23" y="22"/>
                    <a:pt x="23" y="22"/>
                  </a:cubicBezTo>
                  <a:cubicBezTo>
                    <a:pt x="22" y="22"/>
                    <a:pt x="22" y="21"/>
                    <a:pt x="21" y="21"/>
                  </a:cubicBezTo>
                  <a:close/>
                  <a:moveTo>
                    <a:pt x="144" y="156"/>
                  </a:moveTo>
                  <a:cubicBezTo>
                    <a:pt x="143" y="156"/>
                    <a:pt x="142" y="156"/>
                    <a:pt x="142" y="156"/>
                  </a:cubicBezTo>
                  <a:cubicBezTo>
                    <a:pt x="141" y="156"/>
                    <a:pt x="141" y="156"/>
                    <a:pt x="141" y="156"/>
                  </a:cubicBezTo>
                  <a:cubicBezTo>
                    <a:pt x="140" y="159"/>
                    <a:pt x="139" y="161"/>
                    <a:pt x="137" y="163"/>
                  </a:cubicBezTo>
                  <a:cubicBezTo>
                    <a:pt x="137" y="163"/>
                    <a:pt x="138" y="163"/>
                    <a:pt x="138" y="163"/>
                  </a:cubicBezTo>
                  <a:cubicBezTo>
                    <a:pt x="140" y="161"/>
                    <a:pt x="142" y="159"/>
                    <a:pt x="144" y="156"/>
                  </a:cubicBezTo>
                  <a:cubicBezTo>
                    <a:pt x="144" y="156"/>
                    <a:pt x="144" y="156"/>
                    <a:pt x="144" y="156"/>
                  </a:cubicBezTo>
                  <a:close/>
                  <a:moveTo>
                    <a:pt x="197" y="163"/>
                  </a:moveTo>
                  <a:cubicBezTo>
                    <a:pt x="201" y="161"/>
                    <a:pt x="205" y="158"/>
                    <a:pt x="208" y="155"/>
                  </a:cubicBezTo>
                  <a:cubicBezTo>
                    <a:pt x="207" y="155"/>
                    <a:pt x="205" y="155"/>
                    <a:pt x="205" y="155"/>
                  </a:cubicBezTo>
                  <a:cubicBezTo>
                    <a:pt x="202" y="158"/>
                    <a:pt x="199" y="160"/>
                    <a:pt x="197" y="163"/>
                  </a:cubicBezTo>
                  <a:close/>
                  <a:moveTo>
                    <a:pt x="83" y="70"/>
                  </a:moveTo>
                  <a:cubicBezTo>
                    <a:pt x="83" y="66"/>
                    <a:pt x="82" y="61"/>
                    <a:pt x="81" y="57"/>
                  </a:cubicBezTo>
                  <a:cubicBezTo>
                    <a:pt x="81" y="58"/>
                    <a:pt x="80" y="58"/>
                    <a:pt x="80" y="59"/>
                  </a:cubicBezTo>
                  <a:cubicBezTo>
                    <a:pt x="81" y="63"/>
                    <a:pt x="82" y="67"/>
                    <a:pt x="83" y="71"/>
                  </a:cubicBezTo>
                  <a:cubicBezTo>
                    <a:pt x="84" y="71"/>
                    <a:pt x="83" y="70"/>
                    <a:pt x="83" y="70"/>
                  </a:cubicBezTo>
                  <a:close/>
                  <a:moveTo>
                    <a:pt x="129" y="154"/>
                  </a:moveTo>
                  <a:cubicBezTo>
                    <a:pt x="128" y="156"/>
                    <a:pt x="127" y="158"/>
                    <a:pt x="125" y="160"/>
                  </a:cubicBezTo>
                  <a:cubicBezTo>
                    <a:pt x="126" y="160"/>
                    <a:pt x="127" y="160"/>
                    <a:pt x="128" y="161"/>
                  </a:cubicBezTo>
                  <a:cubicBezTo>
                    <a:pt x="129" y="159"/>
                    <a:pt x="130" y="156"/>
                    <a:pt x="131" y="154"/>
                  </a:cubicBezTo>
                  <a:cubicBezTo>
                    <a:pt x="131" y="154"/>
                    <a:pt x="130" y="153"/>
                    <a:pt x="129" y="154"/>
                  </a:cubicBezTo>
                  <a:close/>
                  <a:moveTo>
                    <a:pt x="14" y="33"/>
                  </a:moveTo>
                  <a:cubicBezTo>
                    <a:pt x="14" y="33"/>
                    <a:pt x="15" y="34"/>
                    <a:pt x="15" y="33"/>
                  </a:cubicBezTo>
                  <a:cubicBezTo>
                    <a:pt x="27" y="22"/>
                    <a:pt x="27" y="22"/>
                    <a:pt x="27" y="22"/>
                  </a:cubicBezTo>
                  <a:cubicBezTo>
                    <a:pt x="26" y="22"/>
                    <a:pt x="26" y="22"/>
                    <a:pt x="25" y="21"/>
                  </a:cubicBezTo>
                  <a:cubicBezTo>
                    <a:pt x="21" y="25"/>
                    <a:pt x="18" y="29"/>
                    <a:pt x="14" y="33"/>
                  </a:cubicBezTo>
                  <a:close/>
                  <a:moveTo>
                    <a:pt x="173" y="159"/>
                  </a:moveTo>
                  <a:cubicBezTo>
                    <a:pt x="171" y="159"/>
                    <a:pt x="170" y="158"/>
                    <a:pt x="169" y="159"/>
                  </a:cubicBezTo>
                  <a:cubicBezTo>
                    <a:pt x="162" y="167"/>
                    <a:pt x="162" y="167"/>
                    <a:pt x="162" y="167"/>
                  </a:cubicBezTo>
                  <a:lnTo>
                    <a:pt x="173" y="159"/>
                  </a:lnTo>
                  <a:close/>
                  <a:moveTo>
                    <a:pt x="39" y="123"/>
                  </a:moveTo>
                  <a:cubicBezTo>
                    <a:pt x="38" y="118"/>
                    <a:pt x="37" y="114"/>
                    <a:pt x="37" y="109"/>
                  </a:cubicBezTo>
                  <a:cubicBezTo>
                    <a:pt x="36" y="109"/>
                    <a:pt x="35" y="110"/>
                    <a:pt x="35" y="111"/>
                  </a:cubicBezTo>
                  <a:cubicBezTo>
                    <a:pt x="39" y="126"/>
                    <a:pt x="39" y="126"/>
                    <a:pt x="39" y="126"/>
                  </a:cubicBezTo>
                  <a:cubicBezTo>
                    <a:pt x="39" y="124"/>
                    <a:pt x="39" y="123"/>
                    <a:pt x="39" y="123"/>
                  </a:cubicBezTo>
                  <a:close/>
                  <a:moveTo>
                    <a:pt x="46" y="119"/>
                  </a:moveTo>
                  <a:cubicBezTo>
                    <a:pt x="45" y="113"/>
                    <a:pt x="45" y="113"/>
                    <a:pt x="45" y="113"/>
                  </a:cubicBezTo>
                  <a:cubicBezTo>
                    <a:pt x="45" y="113"/>
                    <a:pt x="44" y="112"/>
                    <a:pt x="44" y="112"/>
                  </a:cubicBezTo>
                  <a:cubicBezTo>
                    <a:pt x="43" y="112"/>
                    <a:pt x="43" y="111"/>
                    <a:pt x="43" y="111"/>
                  </a:cubicBezTo>
                  <a:cubicBezTo>
                    <a:pt x="43" y="115"/>
                    <a:pt x="44" y="118"/>
                    <a:pt x="44" y="123"/>
                  </a:cubicBezTo>
                  <a:cubicBezTo>
                    <a:pt x="44" y="122"/>
                    <a:pt x="45" y="122"/>
                    <a:pt x="45" y="122"/>
                  </a:cubicBezTo>
                  <a:cubicBezTo>
                    <a:pt x="45" y="121"/>
                    <a:pt x="46" y="120"/>
                    <a:pt x="46" y="119"/>
                  </a:cubicBezTo>
                  <a:close/>
                  <a:moveTo>
                    <a:pt x="159" y="158"/>
                  </a:moveTo>
                  <a:cubicBezTo>
                    <a:pt x="158" y="158"/>
                    <a:pt x="158" y="158"/>
                    <a:pt x="157" y="158"/>
                  </a:cubicBezTo>
                  <a:cubicBezTo>
                    <a:pt x="157" y="158"/>
                    <a:pt x="155" y="157"/>
                    <a:pt x="155" y="158"/>
                  </a:cubicBezTo>
                  <a:cubicBezTo>
                    <a:pt x="154" y="160"/>
                    <a:pt x="153" y="162"/>
                    <a:pt x="152" y="163"/>
                  </a:cubicBezTo>
                  <a:cubicBezTo>
                    <a:pt x="152" y="164"/>
                    <a:pt x="151" y="166"/>
                    <a:pt x="151" y="166"/>
                  </a:cubicBezTo>
                  <a:cubicBezTo>
                    <a:pt x="159" y="159"/>
                    <a:pt x="159" y="159"/>
                    <a:pt x="159" y="159"/>
                  </a:cubicBezTo>
                  <a:cubicBezTo>
                    <a:pt x="159" y="159"/>
                    <a:pt x="160" y="158"/>
                    <a:pt x="159" y="158"/>
                  </a:cubicBezTo>
                  <a:close/>
                  <a:moveTo>
                    <a:pt x="42" y="123"/>
                  </a:moveTo>
                  <a:cubicBezTo>
                    <a:pt x="42" y="123"/>
                    <a:pt x="42" y="123"/>
                    <a:pt x="42" y="123"/>
                  </a:cubicBezTo>
                  <a:cubicBezTo>
                    <a:pt x="40" y="118"/>
                    <a:pt x="39" y="114"/>
                    <a:pt x="38" y="109"/>
                  </a:cubicBezTo>
                  <a:cubicBezTo>
                    <a:pt x="39" y="114"/>
                    <a:pt x="39" y="120"/>
                    <a:pt x="40" y="125"/>
                  </a:cubicBezTo>
                  <a:cubicBezTo>
                    <a:pt x="40" y="125"/>
                    <a:pt x="41" y="124"/>
                    <a:pt x="42" y="123"/>
                  </a:cubicBezTo>
                  <a:close/>
                  <a:moveTo>
                    <a:pt x="149" y="157"/>
                  </a:moveTo>
                  <a:cubicBezTo>
                    <a:pt x="149" y="157"/>
                    <a:pt x="148" y="157"/>
                    <a:pt x="148" y="157"/>
                  </a:cubicBezTo>
                  <a:cubicBezTo>
                    <a:pt x="144" y="164"/>
                    <a:pt x="144" y="164"/>
                    <a:pt x="144" y="164"/>
                  </a:cubicBezTo>
                  <a:cubicBezTo>
                    <a:pt x="143" y="164"/>
                    <a:pt x="144" y="165"/>
                    <a:pt x="144" y="164"/>
                  </a:cubicBezTo>
                  <a:cubicBezTo>
                    <a:pt x="147" y="162"/>
                    <a:pt x="149" y="160"/>
                    <a:pt x="152" y="157"/>
                  </a:cubicBezTo>
                  <a:cubicBezTo>
                    <a:pt x="151" y="157"/>
                    <a:pt x="150" y="157"/>
                    <a:pt x="149" y="157"/>
                  </a:cubicBezTo>
                  <a:close/>
                  <a:moveTo>
                    <a:pt x="200" y="156"/>
                  </a:moveTo>
                  <a:cubicBezTo>
                    <a:pt x="195" y="156"/>
                    <a:pt x="193" y="159"/>
                    <a:pt x="191" y="162"/>
                  </a:cubicBezTo>
                  <a:cubicBezTo>
                    <a:pt x="186" y="167"/>
                    <a:pt x="186" y="167"/>
                    <a:pt x="186" y="167"/>
                  </a:cubicBezTo>
                  <a:cubicBezTo>
                    <a:pt x="190" y="163"/>
                    <a:pt x="195" y="160"/>
                    <a:pt x="200" y="156"/>
                  </a:cubicBezTo>
                  <a:close/>
                  <a:moveTo>
                    <a:pt x="157" y="166"/>
                  </a:moveTo>
                  <a:cubicBezTo>
                    <a:pt x="157" y="167"/>
                    <a:pt x="158" y="167"/>
                    <a:pt x="158" y="167"/>
                  </a:cubicBezTo>
                  <a:cubicBezTo>
                    <a:pt x="161" y="164"/>
                    <a:pt x="164" y="162"/>
                    <a:pt x="167" y="159"/>
                  </a:cubicBezTo>
                  <a:cubicBezTo>
                    <a:pt x="166" y="159"/>
                    <a:pt x="165" y="158"/>
                    <a:pt x="163" y="159"/>
                  </a:cubicBezTo>
                  <a:lnTo>
                    <a:pt x="157" y="166"/>
                  </a:lnTo>
                  <a:close/>
                  <a:moveTo>
                    <a:pt x="87" y="144"/>
                  </a:moveTo>
                  <a:cubicBezTo>
                    <a:pt x="87" y="140"/>
                    <a:pt x="86" y="137"/>
                    <a:pt x="86" y="134"/>
                  </a:cubicBezTo>
                  <a:cubicBezTo>
                    <a:pt x="86" y="134"/>
                    <a:pt x="85" y="133"/>
                    <a:pt x="85" y="133"/>
                  </a:cubicBezTo>
                  <a:cubicBezTo>
                    <a:pt x="84" y="137"/>
                    <a:pt x="83" y="140"/>
                    <a:pt x="83" y="143"/>
                  </a:cubicBezTo>
                  <a:cubicBezTo>
                    <a:pt x="84" y="143"/>
                    <a:pt x="85" y="144"/>
                    <a:pt x="86" y="145"/>
                  </a:cubicBezTo>
                  <a:cubicBezTo>
                    <a:pt x="86" y="145"/>
                    <a:pt x="87" y="144"/>
                    <a:pt x="87" y="144"/>
                  </a:cubicBezTo>
                  <a:close/>
                  <a:moveTo>
                    <a:pt x="182" y="158"/>
                  </a:moveTo>
                  <a:cubicBezTo>
                    <a:pt x="180" y="159"/>
                    <a:pt x="179" y="159"/>
                    <a:pt x="177" y="159"/>
                  </a:cubicBezTo>
                  <a:cubicBezTo>
                    <a:pt x="169" y="168"/>
                    <a:pt x="169" y="168"/>
                    <a:pt x="169" y="168"/>
                  </a:cubicBezTo>
                  <a:cubicBezTo>
                    <a:pt x="169" y="168"/>
                    <a:pt x="170" y="168"/>
                    <a:pt x="170" y="168"/>
                  </a:cubicBezTo>
                  <a:cubicBezTo>
                    <a:pt x="174" y="165"/>
                    <a:pt x="178" y="162"/>
                    <a:pt x="181" y="159"/>
                  </a:cubicBezTo>
                  <a:cubicBezTo>
                    <a:pt x="182" y="159"/>
                    <a:pt x="183" y="158"/>
                    <a:pt x="182" y="158"/>
                  </a:cubicBezTo>
                  <a:close/>
                  <a:moveTo>
                    <a:pt x="30" y="23"/>
                  </a:moveTo>
                  <a:cubicBezTo>
                    <a:pt x="30" y="23"/>
                    <a:pt x="29" y="23"/>
                    <a:pt x="29" y="23"/>
                  </a:cubicBezTo>
                  <a:cubicBezTo>
                    <a:pt x="24" y="29"/>
                    <a:pt x="18" y="34"/>
                    <a:pt x="14" y="41"/>
                  </a:cubicBezTo>
                  <a:cubicBezTo>
                    <a:pt x="14" y="41"/>
                    <a:pt x="15" y="41"/>
                    <a:pt x="15" y="41"/>
                  </a:cubicBezTo>
                  <a:cubicBezTo>
                    <a:pt x="20" y="35"/>
                    <a:pt x="26" y="29"/>
                    <a:pt x="32" y="23"/>
                  </a:cubicBezTo>
                  <a:cubicBezTo>
                    <a:pt x="31" y="23"/>
                    <a:pt x="30" y="23"/>
                    <a:pt x="30" y="23"/>
                  </a:cubicBezTo>
                  <a:close/>
                  <a:moveTo>
                    <a:pt x="44" y="112"/>
                  </a:moveTo>
                  <a:cubicBezTo>
                    <a:pt x="44" y="109"/>
                    <a:pt x="44" y="107"/>
                    <a:pt x="43" y="104"/>
                  </a:cubicBezTo>
                  <a:cubicBezTo>
                    <a:pt x="39" y="107"/>
                    <a:pt x="39" y="107"/>
                    <a:pt x="39" y="107"/>
                  </a:cubicBezTo>
                  <a:cubicBezTo>
                    <a:pt x="40" y="112"/>
                    <a:pt x="41" y="118"/>
                    <a:pt x="43" y="122"/>
                  </a:cubicBezTo>
                  <a:cubicBezTo>
                    <a:pt x="43" y="117"/>
                    <a:pt x="42" y="112"/>
                    <a:pt x="42" y="108"/>
                  </a:cubicBezTo>
                  <a:cubicBezTo>
                    <a:pt x="42" y="107"/>
                    <a:pt x="42" y="107"/>
                    <a:pt x="42" y="107"/>
                  </a:cubicBezTo>
                  <a:cubicBezTo>
                    <a:pt x="44" y="112"/>
                    <a:pt x="44" y="112"/>
                    <a:pt x="44" y="112"/>
                  </a:cubicBezTo>
                  <a:cubicBezTo>
                    <a:pt x="44" y="112"/>
                    <a:pt x="44" y="112"/>
                    <a:pt x="44" y="112"/>
                  </a:cubicBezTo>
                  <a:close/>
                  <a:moveTo>
                    <a:pt x="17" y="49"/>
                  </a:moveTo>
                  <a:cubicBezTo>
                    <a:pt x="25" y="41"/>
                    <a:pt x="32" y="32"/>
                    <a:pt x="41" y="25"/>
                  </a:cubicBezTo>
                  <a:cubicBezTo>
                    <a:pt x="41" y="25"/>
                    <a:pt x="39" y="25"/>
                    <a:pt x="38" y="25"/>
                  </a:cubicBezTo>
                  <a:cubicBezTo>
                    <a:pt x="38" y="25"/>
                    <a:pt x="37" y="25"/>
                    <a:pt x="37" y="26"/>
                  </a:cubicBezTo>
                  <a:cubicBezTo>
                    <a:pt x="30" y="33"/>
                    <a:pt x="24" y="41"/>
                    <a:pt x="17" y="49"/>
                  </a:cubicBezTo>
                  <a:close/>
                  <a:moveTo>
                    <a:pt x="82" y="140"/>
                  </a:moveTo>
                  <a:cubicBezTo>
                    <a:pt x="82" y="137"/>
                    <a:pt x="81" y="136"/>
                    <a:pt x="81" y="134"/>
                  </a:cubicBezTo>
                  <a:cubicBezTo>
                    <a:pt x="81" y="133"/>
                    <a:pt x="80" y="131"/>
                    <a:pt x="80" y="132"/>
                  </a:cubicBezTo>
                  <a:cubicBezTo>
                    <a:pt x="79" y="134"/>
                    <a:pt x="78" y="136"/>
                    <a:pt x="77" y="139"/>
                  </a:cubicBezTo>
                  <a:cubicBezTo>
                    <a:pt x="77" y="139"/>
                    <a:pt x="77" y="139"/>
                    <a:pt x="77" y="138"/>
                  </a:cubicBezTo>
                  <a:cubicBezTo>
                    <a:pt x="76" y="136"/>
                    <a:pt x="76" y="134"/>
                    <a:pt x="75" y="132"/>
                  </a:cubicBezTo>
                  <a:cubicBezTo>
                    <a:pt x="75" y="134"/>
                    <a:pt x="75" y="136"/>
                    <a:pt x="75" y="139"/>
                  </a:cubicBezTo>
                  <a:cubicBezTo>
                    <a:pt x="77" y="140"/>
                    <a:pt x="80" y="141"/>
                    <a:pt x="82" y="142"/>
                  </a:cubicBezTo>
                  <a:cubicBezTo>
                    <a:pt x="82" y="141"/>
                    <a:pt x="82" y="140"/>
                    <a:pt x="82" y="140"/>
                  </a:cubicBezTo>
                  <a:close/>
                  <a:moveTo>
                    <a:pt x="89" y="64"/>
                  </a:moveTo>
                  <a:cubicBezTo>
                    <a:pt x="89" y="64"/>
                    <a:pt x="89" y="63"/>
                    <a:pt x="89" y="63"/>
                  </a:cubicBezTo>
                  <a:cubicBezTo>
                    <a:pt x="89" y="59"/>
                    <a:pt x="89" y="55"/>
                    <a:pt x="89" y="51"/>
                  </a:cubicBezTo>
                  <a:cubicBezTo>
                    <a:pt x="85" y="55"/>
                    <a:pt x="85" y="55"/>
                    <a:pt x="85" y="55"/>
                  </a:cubicBezTo>
                  <a:cubicBezTo>
                    <a:pt x="86" y="58"/>
                    <a:pt x="87" y="62"/>
                    <a:pt x="88" y="67"/>
                  </a:cubicBezTo>
                  <a:cubicBezTo>
                    <a:pt x="88" y="67"/>
                    <a:pt x="89" y="67"/>
                    <a:pt x="89" y="66"/>
                  </a:cubicBezTo>
                  <a:cubicBezTo>
                    <a:pt x="89" y="66"/>
                    <a:pt x="89" y="65"/>
                    <a:pt x="89" y="64"/>
                  </a:cubicBezTo>
                  <a:close/>
                  <a:moveTo>
                    <a:pt x="92" y="145"/>
                  </a:moveTo>
                  <a:cubicBezTo>
                    <a:pt x="92" y="137"/>
                    <a:pt x="92" y="137"/>
                    <a:pt x="92" y="137"/>
                  </a:cubicBezTo>
                  <a:cubicBezTo>
                    <a:pt x="91" y="137"/>
                    <a:pt x="89" y="136"/>
                    <a:pt x="88" y="135"/>
                  </a:cubicBezTo>
                  <a:cubicBezTo>
                    <a:pt x="87" y="135"/>
                    <a:pt x="87" y="133"/>
                    <a:pt x="87" y="135"/>
                  </a:cubicBezTo>
                  <a:cubicBezTo>
                    <a:pt x="88" y="142"/>
                    <a:pt x="88" y="142"/>
                    <a:pt x="88" y="142"/>
                  </a:cubicBezTo>
                  <a:cubicBezTo>
                    <a:pt x="88" y="140"/>
                    <a:pt x="89" y="139"/>
                    <a:pt x="89" y="137"/>
                  </a:cubicBezTo>
                  <a:cubicBezTo>
                    <a:pt x="89" y="136"/>
                    <a:pt x="90" y="136"/>
                    <a:pt x="90" y="137"/>
                  </a:cubicBezTo>
                  <a:cubicBezTo>
                    <a:pt x="89" y="140"/>
                    <a:pt x="89" y="143"/>
                    <a:pt x="88" y="146"/>
                  </a:cubicBezTo>
                  <a:cubicBezTo>
                    <a:pt x="90" y="146"/>
                    <a:pt x="91" y="147"/>
                    <a:pt x="92" y="148"/>
                  </a:cubicBezTo>
                  <a:cubicBezTo>
                    <a:pt x="92" y="146"/>
                    <a:pt x="92" y="145"/>
                    <a:pt x="92" y="145"/>
                  </a:cubicBezTo>
                  <a:close/>
                  <a:moveTo>
                    <a:pt x="34" y="24"/>
                  </a:moveTo>
                  <a:cubicBezTo>
                    <a:pt x="27" y="30"/>
                    <a:pt x="20" y="37"/>
                    <a:pt x="14" y="45"/>
                  </a:cubicBezTo>
                  <a:cubicBezTo>
                    <a:pt x="13" y="46"/>
                    <a:pt x="12" y="47"/>
                    <a:pt x="13" y="49"/>
                  </a:cubicBezTo>
                  <a:cubicBezTo>
                    <a:pt x="13" y="50"/>
                    <a:pt x="13" y="50"/>
                    <a:pt x="13" y="50"/>
                  </a:cubicBezTo>
                  <a:cubicBezTo>
                    <a:pt x="21" y="41"/>
                    <a:pt x="28" y="32"/>
                    <a:pt x="37" y="24"/>
                  </a:cubicBezTo>
                  <a:cubicBezTo>
                    <a:pt x="36" y="24"/>
                    <a:pt x="34" y="23"/>
                    <a:pt x="34" y="24"/>
                  </a:cubicBezTo>
                  <a:close/>
                  <a:moveTo>
                    <a:pt x="103" y="54"/>
                  </a:moveTo>
                  <a:cubicBezTo>
                    <a:pt x="102" y="53"/>
                    <a:pt x="101" y="53"/>
                    <a:pt x="101" y="53"/>
                  </a:cubicBezTo>
                  <a:cubicBezTo>
                    <a:pt x="101" y="48"/>
                    <a:pt x="101" y="43"/>
                    <a:pt x="101" y="38"/>
                  </a:cubicBezTo>
                  <a:cubicBezTo>
                    <a:pt x="97" y="42"/>
                    <a:pt x="94" y="46"/>
                    <a:pt x="91" y="50"/>
                  </a:cubicBezTo>
                  <a:cubicBezTo>
                    <a:pt x="92" y="52"/>
                    <a:pt x="92" y="55"/>
                    <a:pt x="93" y="59"/>
                  </a:cubicBezTo>
                  <a:cubicBezTo>
                    <a:pt x="93" y="59"/>
                    <a:pt x="94" y="59"/>
                    <a:pt x="94" y="59"/>
                  </a:cubicBezTo>
                  <a:cubicBezTo>
                    <a:pt x="96" y="50"/>
                    <a:pt x="96" y="50"/>
                    <a:pt x="96" y="50"/>
                  </a:cubicBezTo>
                  <a:cubicBezTo>
                    <a:pt x="96" y="49"/>
                    <a:pt x="96" y="49"/>
                    <a:pt x="97" y="48"/>
                  </a:cubicBezTo>
                  <a:cubicBezTo>
                    <a:pt x="96" y="59"/>
                    <a:pt x="96" y="59"/>
                    <a:pt x="96" y="59"/>
                  </a:cubicBezTo>
                  <a:cubicBezTo>
                    <a:pt x="96" y="60"/>
                    <a:pt x="95" y="60"/>
                    <a:pt x="94" y="60"/>
                  </a:cubicBezTo>
                  <a:cubicBezTo>
                    <a:pt x="93" y="60"/>
                    <a:pt x="93" y="60"/>
                    <a:pt x="92" y="59"/>
                  </a:cubicBezTo>
                  <a:cubicBezTo>
                    <a:pt x="91" y="56"/>
                    <a:pt x="91" y="53"/>
                    <a:pt x="90" y="50"/>
                  </a:cubicBezTo>
                  <a:cubicBezTo>
                    <a:pt x="90" y="56"/>
                    <a:pt x="90" y="60"/>
                    <a:pt x="90" y="66"/>
                  </a:cubicBezTo>
                  <a:cubicBezTo>
                    <a:pt x="95" y="62"/>
                    <a:pt x="98" y="58"/>
                    <a:pt x="103" y="54"/>
                  </a:cubicBezTo>
                  <a:close/>
                  <a:moveTo>
                    <a:pt x="73" y="136"/>
                  </a:moveTo>
                  <a:cubicBezTo>
                    <a:pt x="73" y="137"/>
                    <a:pt x="74" y="137"/>
                    <a:pt x="74" y="138"/>
                  </a:cubicBezTo>
                  <a:cubicBezTo>
                    <a:pt x="74" y="135"/>
                    <a:pt x="74" y="132"/>
                    <a:pt x="75" y="130"/>
                  </a:cubicBezTo>
                  <a:cubicBezTo>
                    <a:pt x="75" y="129"/>
                    <a:pt x="76" y="130"/>
                    <a:pt x="76" y="130"/>
                  </a:cubicBezTo>
                  <a:cubicBezTo>
                    <a:pt x="77" y="137"/>
                    <a:pt x="77" y="137"/>
                    <a:pt x="77" y="137"/>
                  </a:cubicBezTo>
                  <a:cubicBezTo>
                    <a:pt x="78" y="136"/>
                    <a:pt x="78" y="133"/>
                    <a:pt x="79" y="131"/>
                  </a:cubicBezTo>
                  <a:cubicBezTo>
                    <a:pt x="80" y="131"/>
                    <a:pt x="80" y="130"/>
                    <a:pt x="81" y="131"/>
                  </a:cubicBezTo>
                  <a:cubicBezTo>
                    <a:pt x="73" y="126"/>
                    <a:pt x="67" y="121"/>
                    <a:pt x="60" y="115"/>
                  </a:cubicBezTo>
                  <a:cubicBezTo>
                    <a:pt x="60" y="115"/>
                    <a:pt x="59" y="115"/>
                    <a:pt x="60" y="115"/>
                  </a:cubicBezTo>
                  <a:cubicBezTo>
                    <a:pt x="60" y="114"/>
                    <a:pt x="60" y="115"/>
                    <a:pt x="59" y="114"/>
                  </a:cubicBezTo>
                  <a:cubicBezTo>
                    <a:pt x="58" y="114"/>
                    <a:pt x="58" y="113"/>
                    <a:pt x="57" y="112"/>
                  </a:cubicBezTo>
                  <a:cubicBezTo>
                    <a:pt x="50" y="105"/>
                    <a:pt x="50" y="105"/>
                    <a:pt x="50" y="105"/>
                  </a:cubicBezTo>
                  <a:cubicBezTo>
                    <a:pt x="50" y="111"/>
                    <a:pt x="51" y="116"/>
                    <a:pt x="52" y="121"/>
                  </a:cubicBezTo>
                  <a:cubicBezTo>
                    <a:pt x="58" y="127"/>
                    <a:pt x="65" y="132"/>
                    <a:pt x="73" y="137"/>
                  </a:cubicBezTo>
                  <a:cubicBezTo>
                    <a:pt x="72" y="137"/>
                    <a:pt x="72" y="136"/>
                    <a:pt x="73" y="136"/>
                  </a:cubicBezTo>
                  <a:close/>
                  <a:moveTo>
                    <a:pt x="33" y="51"/>
                  </a:moveTo>
                  <a:cubicBezTo>
                    <a:pt x="33" y="51"/>
                    <a:pt x="33" y="51"/>
                    <a:pt x="33" y="51"/>
                  </a:cubicBezTo>
                  <a:cubicBezTo>
                    <a:pt x="33" y="51"/>
                    <a:pt x="33" y="51"/>
                    <a:pt x="33" y="51"/>
                  </a:cubicBezTo>
                  <a:cubicBezTo>
                    <a:pt x="31" y="53"/>
                    <a:pt x="30" y="54"/>
                    <a:pt x="28" y="56"/>
                  </a:cubicBezTo>
                  <a:cubicBezTo>
                    <a:pt x="25" y="58"/>
                    <a:pt x="23" y="61"/>
                    <a:pt x="20" y="63"/>
                  </a:cubicBezTo>
                  <a:cubicBezTo>
                    <a:pt x="19" y="64"/>
                    <a:pt x="18" y="62"/>
                    <a:pt x="18" y="62"/>
                  </a:cubicBezTo>
                  <a:cubicBezTo>
                    <a:pt x="20" y="59"/>
                    <a:pt x="22" y="57"/>
                    <a:pt x="24" y="54"/>
                  </a:cubicBezTo>
                  <a:cubicBezTo>
                    <a:pt x="24" y="54"/>
                    <a:pt x="24" y="54"/>
                    <a:pt x="24" y="54"/>
                  </a:cubicBezTo>
                  <a:cubicBezTo>
                    <a:pt x="24" y="54"/>
                    <a:pt x="24" y="54"/>
                    <a:pt x="24" y="54"/>
                  </a:cubicBezTo>
                  <a:cubicBezTo>
                    <a:pt x="24" y="54"/>
                    <a:pt x="23" y="54"/>
                    <a:pt x="23" y="54"/>
                  </a:cubicBezTo>
                  <a:cubicBezTo>
                    <a:pt x="21" y="56"/>
                    <a:pt x="19" y="59"/>
                    <a:pt x="17" y="61"/>
                  </a:cubicBezTo>
                  <a:cubicBezTo>
                    <a:pt x="16" y="61"/>
                    <a:pt x="15" y="62"/>
                    <a:pt x="14" y="61"/>
                  </a:cubicBezTo>
                  <a:cubicBezTo>
                    <a:pt x="13" y="61"/>
                    <a:pt x="13" y="60"/>
                    <a:pt x="14" y="59"/>
                  </a:cubicBezTo>
                  <a:cubicBezTo>
                    <a:pt x="16" y="54"/>
                    <a:pt x="19" y="50"/>
                    <a:pt x="23" y="46"/>
                  </a:cubicBezTo>
                  <a:cubicBezTo>
                    <a:pt x="28" y="39"/>
                    <a:pt x="35" y="34"/>
                    <a:pt x="42" y="27"/>
                  </a:cubicBezTo>
                  <a:cubicBezTo>
                    <a:pt x="39" y="29"/>
                    <a:pt x="37" y="30"/>
                    <a:pt x="35" y="32"/>
                  </a:cubicBezTo>
                  <a:cubicBezTo>
                    <a:pt x="27" y="39"/>
                    <a:pt x="20" y="48"/>
                    <a:pt x="13" y="56"/>
                  </a:cubicBezTo>
                  <a:cubicBezTo>
                    <a:pt x="13" y="66"/>
                    <a:pt x="12" y="78"/>
                    <a:pt x="13" y="88"/>
                  </a:cubicBezTo>
                  <a:cubicBezTo>
                    <a:pt x="13" y="93"/>
                    <a:pt x="13" y="97"/>
                    <a:pt x="14" y="101"/>
                  </a:cubicBezTo>
                  <a:cubicBezTo>
                    <a:pt x="14" y="101"/>
                    <a:pt x="14" y="102"/>
                    <a:pt x="13" y="102"/>
                  </a:cubicBezTo>
                  <a:cubicBezTo>
                    <a:pt x="14" y="109"/>
                    <a:pt x="14" y="116"/>
                    <a:pt x="16" y="121"/>
                  </a:cubicBezTo>
                  <a:cubicBezTo>
                    <a:pt x="16" y="122"/>
                    <a:pt x="17" y="122"/>
                    <a:pt x="17" y="122"/>
                  </a:cubicBezTo>
                  <a:cubicBezTo>
                    <a:pt x="18" y="122"/>
                    <a:pt x="19" y="121"/>
                    <a:pt x="19" y="120"/>
                  </a:cubicBezTo>
                  <a:cubicBezTo>
                    <a:pt x="21" y="119"/>
                    <a:pt x="23" y="117"/>
                    <a:pt x="24" y="115"/>
                  </a:cubicBezTo>
                  <a:cubicBezTo>
                    <a:pt x="24" y="115"/>
                    <a:pt x="25" y="115"/>
                    <a:pt x="25" y="115"/>
                  </a:cubicBezTo>
                  <a:cubicBezTo>
                    <a:pt x="25" y="114"/>
                    <a:pt x="25" y="113"/>
                    <a:pt x="26" y="112"/>
                  </a:cubicBezTo>
                  <a:cubicBezTo>
                    <a:pt x="26" y="112"/>
                    <a:pt x="26" y="113"/>
                    <a:pt x="27" y="114"/>
                  </a:cubicBezTo>
                  <a:cubicBezTo>
                    <a:pt x="33" y="108"/>
                    <a:pt x="38" y="103"/>
                    <a:pt x="45" y="99"/>
                  </a:cubicBezTo>
                  <a:cubicBezTo>
                    <a:pt x="45" y="97"/>
                    <a:pt x="46" y="97"/>
                    <a:pt x="47" y="97"/>
                  </a:cubicBezTo>
                  <a:cubicBezTo>
                    <a:pt x="48" y="98"/>
                    <a:pt x="48" y="99"/>
                    <a:pt x="49" y="100"/>
                  </a:cubicBezTo>
                  <a:cubicBezTo>
                    <a:pt x="49" y="100"/>
                    <a:pt x="50" y="100"/>
                    <a:pt x="51" y="100"/>
                  </a:cubicBezTo>
                  <a:cubicBezTo>
                    <a:pt x="60" y="107"/>
                    <a:pt x="68" y="113"/>
                    <a:pt x="77" y="120"/>
                  </a:cubicBezTo>
                  <a:cubicBezTo>
                    <a:pt x="81" y="122"/>
                    <a:pt x="85" y="125"/>
                    <a:pt x="89" y="127"/>
                  </a:cubicBezTo>
                  <a:cubicBezTo>
                    <a:pt x="98" y="132"/>
                    <a:pt x="107" y="136"/>
                    <a:pt x="117" y="140"/>
                  </a:cubicBezTo>
                  <a:cubicBezTo>
                    <a:pt x="123" y="142"/>
                    <a:pt x="129" y="143"/>
                    <a:pt x="135" y="144"/>
                  </a:cubicBezTo>
                  <a:cubicBezTo>
                    <a:pt x="141" y="146"/>
                    <a:pt x="146" y="146"/>
                    <a:pt x="152" y="147"/>
                  </a:cubicBezTo>
                  <a:cubicBezTo>
                    <a:pt x="153" y="146"/>
                    <a:pt x="153" y="147"/>
                    <a:pt x="153" y="147"/>
                  </a:cubicBezTo>
                  <a:cubicBezTo>
                    <a:pt x="154" y="147"/>
                    <a:pt x="155" y="147"/>
                    <a:pt x="155" y="146"/>
                  </a:cubicBezTo>
                  <a:cubicBezTo>
                    <a:pt x="155" y="147"/>
                    <a:pt x="155" y="147"/>
                    <a:pt x="155" y="147"/>
                  </a:cubicBezTo>
                  <a:cubicBezTo>
                    <a:pt x="155" y="148"/>
                    <a:pt x="156" y="148"/>
                    <a:pt x="156" y="148"/>
                  </a:cubicBezTo>
                  <a:cubicBezTo>
                    <a:pt x="177" y="150"/>
                    <a:pt x="196" y="148"/>
                    <a:pt x="215" y="146"/>
                  </a:cubicBezTo>
                  <a:cubicBezTo>
                    <a:pt x="212" y="134"/>
                    <a:pt x="212" y="134"/>
                    <a:pt x="212" y="134"/>
                  </a:cubicBezTo>
                  <a:cubicBezTo>
                    <a:pt x="211" y="130"/>
                    <a:pt x="209" y="127"/>
                    <a:pt x="208" y="123"/>
                  </a:cubicBezTo>
                  <a:cubicBezTo>
                    <a:pt x="209" y="127"/>
                    <a:pt x="210" y="131"/>
                    <a:pt x="211" y="134"/>
                  </a:cubicBezTo>
                  <a:cubicBezTo>
                    <a:pt x="211" y="134"/>
                    <a:pt x="211" y="134"/>
                    <a:pt x="212" y="134"/>
                  </a:cubicBezTo>
                  <a:cubicBezTo>
                    <a:pt x="212" y="135"/>
                    <a:pt x="212" y="135"/>
                    <a:pt x="211" y="136"/>
                  </a:cubicBezTo>
                  <a:cubicBezTo>
                    <a:pt x="210" y="136"/>
                    <a:pt x="210" y="135"/>
                    <a:pt x="210" y="135"/>
                  </a:cubicBezTo>
                  <a:cubicBezTo>
                    <a:pt x="207" y="126"/>
                    <a:pt x="205" y="116"/>
                    <a:pt x="201" y="106"/>
                  </a:cubicBezTo>
                  <a:cubicBezTo>
                    <a:pt x="203" y="114"/>
                    <a:pt x="203" y="122"/>
                    <a:pt x="206" y="129"/>
                  </a:cubicBezTo>
                  <a:cubicBezTo>
                    <a:pt x="206" y="130"/>
                    <a:pt x="205" y="130"/>
                    <a:pt x="205" y="130"/>
                  </a:cubicBezTo>
                  <a:cubicBezTo>
                    <a:pt x="205" y="130"/>
                    <a:pt x="204" y="130"/>
                    <a:pt x="204" y="129"/>
                  </a:cubicBezTo>
                  <a:cubicBezTo>
                    <a:pt x="202" y="123"/>
                    <a:pt x="201" y="117"/>
                    <a:pt x="199" y="111"/>
                  </a:cubicBezTo>
                  <a:cubicBezTo>
                    <a:pt x="198" y="110"/>
                    <a:pt x="198" y="109"/>
                    <a:pt x="198" y="109"/>
                  </a:cubicBezTo>
                  <a:cubicBezTo>
                    <a:pt x="198" y="110"/>
                    <a:pt x="198" y="110"/>
                    <a:pt x="198" y="111"/>
                  </a:cubicBezTo>
                  <a:cubicBezTo>
                    <a:pt x="198" y="111"/>
                    <a:pt x="198" y="111"/>
                    <a:pt x="199" y="111"/>
                  </a:cubicBezTo>
                  <a:cubicBezTo>
                    <a:pt x="198" y="111"/>
                    <a:pt x="198" y="111"/>
                    <a:pt x="198" y="111"/>
                  </a:cubicBezTo>
                  <a:cubicBezTo>
                    <a:pt x="199" y="119"/>
                    <a:pt x="200" y="126"/>
                    <a:pt x="201" y="134"/>
                  </a:cubicBezTo>
                  <a:cubicBezTo>
                    <a:pt x="201" y="134"/>
                    <a:pt x="200" y="134"/>
                    <a:pt x="200" y="134"/>
                  </a:cubicBezTo>
                  <a:cubicBezTo>
                    <a:pt x="198" y="126"/>
                    <a:pt x="195" y="118"/>
                    <a:pt x="193" y="110"/>
                  </a:cubicBezTo>
                  <a:cubicBezTo>
                    <a:pt x="193" y="117"/>
                    <a:pt x="194" y="124"/>
                    <a:pt x="194" y="131"/>
                  </a:cubicBezTo>
                  <a:cubicBezTo>
                    <a:pt x="194" y="132"/>
                    <a:pt x="193" y="132"/>
                    <a:pt x="193" y="131"/>
                  </a:cubicBezTo>
                  <a:cubicBezTo>
                    <a:pt x="191" y="125"/>
                    <a:pt x="190" y="119"/>
                    <a:pt x="188" y="113"/>
                  </a:cubicBezTo>
                  <a:cubicBezTo>
                    <a:pt x="188" y="120"/>
                    <a:pt x="188" y="120"/>
                    <a:pt x="188" y="120"/>
                  </a:cubicBezTo>
                  <a:cubicBezTo>
                    <a:pt x="188" y="124"/>
                    <a:pt x="188" y="128"/>
                    <a:pt x="187" y="133"/>
                  </a:cubicBezTo>
                  <a:cubicBezTo>
                    <a:pt x="187" y="132"/>
                    <a:pt x="186" y="133"/>
                    <a:pt x="186" y="132"/>
                  </a:cubicBezTo>
                  <a:cubicBezTo>
                    <a:pt x="185" y="127"/>
                    <a:pt x="183" y="121"/>
                    <a:pt x="182" y="115"/>
                  </a:cubicBezTo>
                  <a:cubicBezTo>
                    <a:pt x="180" y="128"/>
                    <a:pt x="180" y="128"/>
                    <a:pt x="180" y="128"/>
                  </a:cubicBezTo>
                  <a:cubicBezTo>
                    <a:pt x="180" y="128"/>
                    <a:pt x="179" y="128"/>
                    <a:pt x="179" y="128"/>
                  </a:cubicBezTo>
                  <a:cubicBezTo>
                    <a:pt x="178" y="124"/>
                    <a:pt x="178" y="120"/>
                    <a:pt x="177" y="116"/>
                  </a:cubicBezTo>
                  <a:cubicBezTo>
                    <a:pt x="176" y="120"/>
                    <a:pt x="175" y="123"/>
                    <a:pt x="175" y="126"/>
                  </a:cubicBezTo>
                  <a:cubicBezTo>
                    <a:pt x="174" y="127"/>
                    <a:pt x="173" y="126"/>
                    <a:pt x="173" y="126"/>
                  </a:cubicBezTo>
                  <a:cubicBezTo>
                    <a:pt x="171" y="124"/>
                    <a:pt x="171" y="121"/>
                    <a:pt x="170" y="119"/>
                  </a:cubicBezTo>
                  <a:cubicBezTo>
                    <a:pt x="170" y="118"/>
                    <a:pt x="169" y="118"/>
                    <a:pt x="168" y="118"/>
                  </a:cubicBezTo>
                  <a:cubicBezTo>
                    <a:pt x="166" y="121"/>
                    <a:pt x="164" y="123"/>
                    <a:pt x="162" y="126"/>
                  </a:cubicBezTo>
                  <a:cubicBezTo>
                    <a:pt x="161" y="127"/>
                    <a:pt x="160" y="128"/>
                    <a:pt x="158" y="128"/>
                  </a:cubicBezTo>
                  <a:cubicBezTo>
                    <a:pt x="155" y="127"/>
                    <a:pt x="154" y="125"/>
                    <a:pt x="153" y="123"/>
                  </a:cubicBezTo>
                  <a:cubicBezTo>
                    <a:pt x="155" y="125"/>
                    <a:pt x="156" y="127"/>
                    <a:pt x="159" y="127"/>
                  </a:cubicBezTo>
                  <a:cubicBezTo>
                    <a:pt x="161" y="125"/>
                    <a:pt x="162" y="124"/>
                    <a:pt x="164" y="122"/>
                  </a:cubicBezTo>
                  <a:cubicBezTo>
                    <a:pt x="165" y="120"/>
                    <a:pt x="166" y="118"/>
                    <a:pt x="168" y="117"/>
                  </a:cubicBezTo>
                  <a:cubicBezTo>
                    <a:pt x="169" y="117"/>
                    <a:pt x="170" y="117"/>
                    <a:pt x="170" y="118"/>
                  </a:cubicBezTo>
                  <a:cubicBezTo>
                    <a:pt x="172" y="119"/>
                    <a:pt x="172" y="122"/>
                    <a:pt x="174" y="125"/>
                  </a:cubicBezTo>
                  <a:cubicBezTo>
                    <a:pt x="176" y="115"/>
                    <a:pt x="176" y="115"/>
                    <a:pt x="176" y="115"/>
                  </a:cubicBezTo>
                  <a:cubicBezTo>
                    <a:pt x="176" y="114"/>
                    <a:pt x="177" y="114"/>
                    <a:pt x="177" y="115"/>
                  </a:cubicBezTo>
                  <a:cubicBezTo>
                    <a:pt x="178" y="117"/>
                    <a:pt x="179" y="120"/>
                    <a:pt x="179" y="123"/>
                  </a:cubicBezTo>
                  <a:cubicBezTo>
                    <a:pt x="180" y="121"/>
                    <a:pt x="180" y="118"/>
                    <a:pt x="181" y="114"/>
                  </a:cubicBezTo>
                  <a:cubicBezTo>
                    <a:pt x="181" y="113"/>
                    <a:pt x="183" y="114"/>
                    <a:pt x="183" y="115"/>
                  </a:cubicBezTo>
                  <a:cubicBezTo>
                    <a:pt x="185" y="119"/>
                    <a:pt x="185" y="124"/>
                    <a:pt x="186" y="128"/>
                  </a:cubicBezTo>
                  <a:cubicBezTo>
                    <a:pt x="187" y="123"/>
                    <a:pt x="187" y="119"/>
                    <a:pt x="187" y="114"/>
                  </a:cubicBezTo>
                  <a:cubicBezTo>
                    <a:pt x="187" y="113"/>
                    <a:pt x="186" y="111"/>
                    <a:pt x="187" y="110"/>
                  </a:cubicBezTo>
                  <a:cubicBezTo>
                    <a:pt x="188" y="110"/>
                    <a:pt x="188" y="110"/>
                    <a:pt x="189" y="111"/>
                  </a:cubicBezTo>
                  <a:cubicBezTo>
                    <a:pt x="190" y="113"/>
                    <a:pt x="191" y="117"/>
                    <a:pt x="192" y="120"/>
                  </a:cubicBezTo>
                  <a:cubicBezTo>
                    <a:pt x="191" y="112"/>
                    <a:pt x="191" y="112"/>
                    <a:pt x="191" y="112"/>
                  </a:cubicBezTo>
                  <a:cubicBezTo>
                    <a:pt x="191" y="111"/>
                    <a:pt x="191" y="109"/>
                    <a:pt x="192" y="108"/>
                  </a:cubicBezTo>
                  <a:cubicBezTo>
                    <a:pt x="192" y="108"/>
                    <a:pt x="193" y="108"/>
                    <a:pt x="193" y="109"/>
                  </a:cubicBezTo>
                  <a:cubicBezTo>
                    <a:pt x="198" y="121"/>
                    <a:pt x="198" y="121"/>
                    <a:pt x="198" y="121"/>
                  </a:cubicBezTo>
                  <a:cubicBezTo>
                    <a:pt x="198" y="122"/>
                    <a:pt x="198" y="122"/>
                    <a:pt x="198" y="122"/>
                  </a:cubicBezTo>
                  <a:cubicBezTo>
                    <a:pt x="198" y="121"/>
                    <a:pt x="198" y="121"/>
                    <a:pt x="198" y="121"/>
                  </a:cubicBezTo>
                  <a:cubicBezTo>
                    <a:pt x="196" y="107"/>
                    <a:pt x="196" y="107"/>
                    <a:pt x="196" y="107"/>
                  </a:cubicBezTo>
                  <a:cubicBezTo>
                    <a:pt x="196" y="106"/>
                    <a:pt x="195" y="104"/>
                    <a:pt x="196" y="102"/>
                  </a:cubicBezTo>
                  <a:cubicBezTo>
                    <a:pt x="196" y="102"/>
                    <a:pt x="197" y="103"/>
                    <a:pt x="197" y="103"/>
                  </a:cubicBezTo>
                  <a:cubicBezTo>
                    <a:pt x="199" y="106"/>
                    <a:pt x="200" y="108"/>
                    <a:pt x="200" y="111"/>
                  </a:cubicBezTo>
                  <a:cubicBezTo>
                    <a:pt x="200" y="107"/>
                    <a:pt x="199" y="102"/>
                    <a:pt x="198" y="98"/>
                  </a:cubicBezTo>
                  <a:cubicBezTo>
                    <a:pt x="198" y="97"/>
                    <a:pt x="198" y="96"/>
                    <a:pt x="199" y="95"/>
                  </a:cubicBezTo>
                  <a:cubicBezTo>
                    <a:pt x="198" y="92"/>
                    <a:pt x="197" y="89"/>
                    <a:pt x="196" y="86"/>
                  </a:cubicBezTo>
                  <a:cubicBezTo>
                    <a:pt x="182" y="91"/>
                    <a:pt x="168" y="94"/>
                    <a:pt x="153" y="96"/>
                  </a:cubicBezTo>
                  <a:cubicBezTo>
                    <a:pt x="133" y="98"/>
                    <a:pt x="105" y="94"/>
                    <a:pt x="87" y="85"/>
                  </a:cubicBezTo>
                  <a:cubicBezTo>
                    <a:pt x="77" y="80"/>
                    <a:pt x="69" y="74"/>
                    <a:pt x="64" y="66"/>
                  </a:cubicBezTo>
                  <a:cubicBezTo>
                    <a:pt x="62" y="61"/>
                    <a:pt x="62" y="61"/>
                    <a:pt x="62" y="61"/>
                  </a:cubicBezTo>
                  <a:cubicBezTo>
                    <a:pt x="61" y="61"/>
                    <a:pt x="63" y="59"/>
                    <a:pt x="64" y="60"/>
                  </a:cubicBezTo>
                  <a:cubicBezTo>
                    <a:pt x="68" y="63"/>
                    <a:pt x="68" y="63"/>
                    <a:pt x="68" y="63"/>
                  </a:cubicBezTo>
                  <a:cubicBezTo>
                    <a:pt x="77" y="55"/>
                    <a:pt x="77" y="55"/>
                    <a:pt x="77" y="55"/>
                  </a:cubicBezTo>
                  <a:cubicBezTo>
                    <a:pt x="85" y="49"/>
                    <a:pt x="93" y="43"/>
                    <a:pt x="99" y="35"/>
                  </a:cubicBezTo>
                  <a:cubicBezTo>
                    <a:pt x="94" y="35"/>
                    <a:pt x="90" y="35"/>
                    <a:pt x="85" y="34"/>
                  </a:cubicBezTo>
                  <a:cubicBezTo>
                    <a:pt x="75" y="32"/>
                    <a:pt x="66" y="31"/>
                    <a:pt x="58" y="29"/>
                  </a:cubicBezTo>
                  <a:cubicBezTo>
                    <a:pt x="53" y="27"/>
                    <a:pt x="49" y="27"/>
                    <a:pt x="44" y="26"/>
                  </a:cubicBezTo>
                  <a:cubicBezTo>
                    <a:pt x="43" y="29"/>
                    <a:pt x="40" y="30"/>
                    <a:pt x="38" y="32"/>
                  </a:cubicBezTo>
                  <a:cubicBezTo>
                    <a:pt x="30" y="41"/>
                    <a:pt x="22" y="48"/>
                    <a:pt x="15" y="59"/>
                  </a:cubicBezTo>
                  <a:cubicBezTo>
                    <a:pt x="16" y="59"/>
                    <a:pt x="14" y="60"/>
                    <a:pt x="15" y="60"/>
                  </a:cubicBezTo>
                  <a:cubicBezTo>
                    <a:pt x="16" y="60"/>
                    <a:pt x="17" y="58"/>
                    <a:pt x="18" y="58"/>
                  </a:cubicBezTo>
                  <a:cubicBezTo>
                    <a:pt x="22" y="53"/>
                    <a:pt x="27" y="49"/>
                    <a:pt x="32" y="44"/>
                  </a:cubicBezTo>
                  <a:cubicBezTo>
                    <a:pt x="36" y="39"/>
                    <a:pt x="41" y="35"/>
                    <a:pt x="47" y="31"/>
                  </a:cubicBezTo>
                  <a:cubicBezTo>
                    <a:pt x="47" y="30"/>
                    <a:pt x="48" y="31"/>
                    <a:pt x="48" y="32"/>
                  </a:cubicBezTo>
                  <a:cubicBezTo>
                    <a:pt x="46" y="34"/>
                    <a:pt x="45" y="35"/>
                    <a:pt x="43" y="37"/>
                  </a:cubicBezTo>
                  <a:cubicBezTo>
                    <a:pt x="36" y="44"/>
                    <a:pt x="28" y="51"/>
                    <a:pt x="22" y="60"/>
                  </a:cubicBezTo>
                  <a:cubicBezTo>
                    <a:pt x="21" y="60"/>
                    <a:pt x="21" y="60"/>
                    <a:pt x="21" y="61"/>
                  </a:cubicBezTo>
                  <a:cubicBezTo>
                    <a:pt x="21" y="60"/>
                    <a:pt x="22" y="60"/>
                    <a:pt x="22" y="60"/>
                  </a:cubicBezTo>
                  <a:cubicBezTo>
                    <a:pt x="22" y="60"/>
                    <a:pt x="22" y="60"/>
                    <a:pt x="22" y="60"/>
                  </a:cubicBezTo>
                  <a:cubicBezTo>
                    <a:pt x="24" y="58"/>
                    <a:pt x="25" y="57"/>
                    <a:pt x="26" y="55"/>
                  </a:cubicBezTo>
                  <a:cubicBezTo>
                    <a:pt x="32" y="51"/>
                    <a:pt x="36" y="46"/>
                    <a:pt x="41" y="43"/>
                  </a:cubicBezTo>
                  <a:cubicBezTo>
                    <a:pt x="42" y="42"/>
                    <a:pt x="42" y="44"/>
                    <a:pt x="42" y="44"/>
                  </a:cubicBezTo>
                  <a:cubicBezTo>
                    <a:pt x="37" y="49"/>
                    <a:pt x="33" y="54"/>
                    <a:pt x="29" y="60"/>
                  </a:cubicBezTo>
                  <a:cubicBezTo>
                    <a:pt x="43" y="50"/>
                    <a:pt x="43" y="50"/>
                    <a:pt x="43" y="50"/>
                  </a:cubicBezTo>
                  <a:cubicBezTo>
                    <a:pt x="44" y="49"/>
                    <a:pt x="44" y="51"/>
                    <a:pt x="44" y="51"/>
                  </a:cubicBezTo>
                  <a:cubicBezTo>
                    <a:pt x="42" y="55"/>
                    <a:pt x="39" y="58"/>
                    <a:pt x="36" y="62"/>
                  </a:cubicBezTo>
                  <a:cubicBezTo>
                    <a:pt x="38" y="61"/>
                    <a:pt x="39" y="60"/>
                    <a:pt x="40" y="59"/>
                  </a:cubicBezTo>
                  <a:cubicBezTo>
                    <a:pt x="41" y="59"/>
                    <a:pt x="42" y="59"/>
                    <a:pt x="42" y="60"/>
                  </a:cubicBezTo>
                  <a:cubicBezTo>
                    <a:pt x="42" y="62"/>
                    <a:pt x="41" y="64"/>
                    <a:pt x="41" y="66"/>
                  </a:cubicBezTo>
                  <a:cubicBezTo>
                    <a:pt x="41" y="66"/>
                    <a:pt x="41" y="67"/>
                    <a:pt x="42" y="67"/>
                  </a:cubicBezTo>
                  <a:cubicBezTo>
                    <a:pt x="43" y="67"/>
                    <a:pt x="45" y="67"/>
                    <a:pt x="46" y="67"/>
                  </a:cubicBezTo>
                  <a:cubicBezTo>
                    <a:pt x="46" y="67"/>
                    <a:pt x="46" y="68"/>
                    <a:pt x="45" y="68"/>
                  </a:cubicBezTo>
                  <a:cubicBezTo>
                    <a:pt x="45" y="68"/>
                    <a:pt x="44" y="68"/>
                    <a:pt x="43" y="69"/>
                  </a:cubicBezTo>
                  <a:cubicBezTo>
                    <a:pt x="41" y="69"/>
                    <a:pt x="40" y="68"/>
                    <a:pt x="39" y="66"/>
                  </a:cubicBezTo>
                  <a:cubicBezTo>
                    <a:pt x="39" y="65"/>
                    <a:pt x="39" y="63"/>
                    <a:pt x="40" y="61"/>
                  </a:cubicBezTo>
                  <a:cubicBezTo>
                    <a:pt x="39" y="62"/>
                    <a:pt x="38" y="62"/>
                    <a:pt x="37" y="63"/>
                  </a:cubicBezTo>
                  <a:cubicBezTo>
                    <a:pt x="37" y="64"/>
                    <a:pt x="36" y="64"/>
                    <a:pt x="35" y="63"/>
                  </a:cubicBezTo>
                  <a:cubicBezTo>
                    <a:pt x="34" y="62"/>
                    <a:pt x="35" y="61"/>
                    <a:pt x="36" y="60"/>
                  </a:cubicBezTo>
                  <a:cubicBezTo>
                    <a:pt x="41" y="53"/>
                    <a:pt x="41" y="53"/>
                    <a:pt x="41" y="53"/>
                  </a:cubicBezTo>
                  <a:cubicBezTo>
                    <a:pt x="32" y="60"/>
                    <a:pt x="32" y="60"/>
                    <a:pt x="32" y="60"/>
                  </a:cubicBezTo>
                  <a:cubicBezTo>
                    <a:pt x="31" y="61"/>
                    <a:pt x="30" y="62"/>
                    <a:pt x="28" y="61"/>
                  </a:cubicBezTo>
                  <a:cubicBezTo>
                    <a:pt x="28" y="61"/>
                    <a:pt x="27" y="60"/>
                    <a:pt x="28" y="59"/>
                  </a:cubicBezTo>
                  <a:cubicBezTo>
                    <a:pt x="29" y="56"/>
                    <a:pt x="31" y="54"/>
                    <a:pt x="33" y="51"/>
                  </a:cubicBezTo>
                  <a:close/>
                  <a:moveTo>
                    <a:pt x="232" y="140"/>
                  </a:moveTo>
                  <a:cubicBezTo>
                    <a:pt x="230" y="143"/>
                    <a:pt x="228" y="146"/>
                    <a:pt x="226" y="148"/>
                  </a:cubicBezTo>
                  <a:cubicBezTo>
                    <a:pt x="228" y="154"/>
                    <a:pt x="228" y="154"/>
                    <a:pt x="228" y="154"/>
                  </a:cubicBezTo>
                  <a:cubicBezTo>
                    <a:pt x="228" y="154"/>
                    <a:pt x="227" y="155"/>
                    <a:pt x="228" y="156"/>
                  </a:cubicBezTo>
                  <a:cubicBezTo>
                    <a:pt x="227" y="156"/>
                    <a:pt x="225" y="156"/>
                    <a:pt x="224" y="156"/>
                  </a:cubicBezTo>
                  <a:cubicBezTo>
                    <a:pt x="223" y="156"/>
                    <a:pt x="222" y="154"/>
                    <a:pt x="222" y="153"/>
                  </a:cubicBezTo>
                  <a:cubicBezTo>
                    <a:pt x="216" y="158"/>
                    <a:pt x="211" y="163"/>
                    <a:pt x="206" y="169"/>
                  </a:cubicBezTo>
                  <a:cubicBezTo>
                    <a:pt x="206" y="169"/>
                    <a:pt x="206" y="170"/>
                    <a:pt x="205" y="170"/>
                  </a:cubicBezTo>
                  <a:cubicBezTo>
                    <a:pt x="207" y="170"/>
                    <a:pt x="207" y="170"/>
                    <a:pt x="207" y="170"/>
                  </a:cubicBezTo>
                  <a:cubicBezTo>
                    <a:pt x="207" y="170"/>
                    <a:pt x="207" y="169"/>
                    <a:pt x="207" y="169"/>
                  </a:cubicBezTo>
                  <a:cubicBezTo>
                    <a:pt x="207" y="169"/>
                    <a:pt x="209" y="169"/>
                    <a:pt x="209" y="170"/>
                  </a:cubicBezTo>
                  <a:cubicBezTo>
                    <a:pt x="210" y="170"/>
                    <a:pt x="210" y="172"/>
                    <a:pt x="209" y="172"/>
                  </a:cubicBezTo>
                  <a:cubicBezTo>
                    <a:pt x="208" y="173"/>
                    <a:pt x="207" y="174"/>
                    <a:pt x="206" y="174"/>
                  </a:cubicBezTo>
                  <a:cubicBezTo>
                    <a:pt x="207" y="176"/>
                    <a:pt x="207" y="178"/>
                    <a:pt x="208" y="180"/>
                  </a:cubicBezTo>
                  <a:cubicBezTo>
                    <a:pt x="209" y="181"/>
                    <a:pt x="209" y="181"/>
                    <a:pt x="209" y="182"/>
                  </a:cubicBezTo>
                  <a:cubicBezTo>
                    <a:pt x="208" y="183"/>
                    <a:pt x="207" y="184"/>
                    <a:pt x="205" y="183"/>
                  </a:cubicBezTo>
                  <a:cubicBezTo>
                    <a:pt x="205" y="183"/>
                    <a:pt x="205" y="183"/>
                    <a:pt x="205" y="182"/>
                  </a:cubicBezTo>
                  <a:cubicBezTo>
                    <a:pt x="205" y="182"/>
                    <a:pt x="204" y="183"/>
                    <a:pt x="204" y="182"/>
                  </a:cubicBezTo>
                  <a:cubicBezTo>
                    <a:pt x="203" y="180"/>
                    <a:pt x="203" y="177"/>
                    <a:pt x="202" y="175"/>
                  </a:cubicBezTo>
                  <a:cubicBezTo>
                    <a:pt x="198" y="175"/>
                    <a:pt x="195" y="177"/>
                    <a:pt x="193" y="180"/>
                  </a:cubicBezTo>
                  <a:cubicBezTo>
                    <a:pt x="193" y="181"/>
                    <a:pt x="192" y="182"/>
                    <a:pt x="191" y="182"/>
                  </a:cubicBezTo>
                  <a:cubicBezTo>
                    <a:pt x="191" y="183"/>
                    <a:pt x="190" y="183"/>
                    <a:pt x="190" y="183"/>
                  </a:cubicBezTo>
                  <a:cubicBezTo>
                    <a:pt x="189" y="182"/>
                    <a:pt x="189" y="182"/>
                    <a:pt x="189" y="181"/>
                  </a:cubicBezTo>
                  <a:cubicBezTo>
                    <a:pt x="189" y="181"/>
                    <a:pt x="189" y="180"/>
                    <a:pt x="188" y="181"/>
                  </a:cubicBezTo>
                  <a:cubicBezTo>
                    <a:pt x="187" y="179"/>
                    <a:pt x="187" y="177"/>
                    <a:pt x="189" y="176"/>
                  </a:cubicBezTo>
                  <a:cubicBezTo>
                    <a:pt x="180" y="175"/>
                    <a:pt x="172" y="177"/>
                    <a:pt x="162" y="176"/>
                  </a:cubicBezTo>
                  <a:cubicBezTo>
                    <a:pt x="162" y="176"/>
                    <a:pt x="161" y="177"/>
                    <a:pt x="161" y="176"/>
                  </a:cubicBezTo>
                  <a:cubicBezTo>
                    <a:pt x="161" y="175"/>
                    <a:pt x="159" y="175"/>
                    <a:pt x="159" y="175"/>
                  </a:cubicBezTo>
                  <a:cubicBezTo>
                    <a:pt x="153" y="175"/>
                    <a:pt x="150" y="174"/>
                    <a:pt x="145" y="173"/>
                  </a:cubicBezTo>
                  <a:cubicBezTo>
                    <a:pt x="145" y="173"/>
                    <a:pt x="145" y="174"/>
                    <a:pt x="144" y="174"/>
                  </a:cubicBezTo>
                  <a:cubicBezTo>
                    <a:pt x="143" y="174"/>
                    <a:pt x="143" y="173"/>
                    <a:pt x="143" y="173"/>
                  </a:cubicBezTo>
                  <a:cubicBezTo>
                    <a:pt x="129" y="170"/>
                    <a:pt x="113" y="168"/>
                    <a:pt x="102" y="162"/>
                  </a:cubicBezTo>
                  <a:cubicBezTo>
                    <a:pt x="94" y="159"/>
                    <a:pt x="87" y="155"/>
                    <a:pt x="80" y="151"/>
                  </a:cubicBezTo>
                  <a:cubicBezTo>
                    <a:pt x="71" y="146"/>
                    <a:pt x="62" y="139"/>
                    <a:pt x="55" y="133"/>
                  </a:cubicBezTo>
                  <a:cubicBezTo>
                    <a:pt x="54" y="132"/>
                    <a:pt x="53" y="131"/>
                    <a:pt x="52" y="130"/>
                  </a:cubicBezTo>
                  <a:cubicBezTo>
                    <a:pt x="51" y="129"/>
                    <a:pt x="52" y="130"/>
                    <a:pt x="52" y="130"/>
                  </a:cubicBezTo>
                  <a:cubicBezTo>
                    <a:pt x="51" y="132"/>
                    <a:pt x="52" y="133"/>
                    <a:pt x="52" y="135"/>
                  </a:cubicBezTo>
                  <a:cubicBezTo>
                    <a:pt x="52" y="136"/>
                    <a:pt x="51" y="136"/>
                    <a:pt x="51" y="136"/>
                  </a:cubicBezTo>
                  <a:cubicBezTo>
                    <a:pt x="50" y="136"/>
                    <a:pt x="48" y="137"/>
                    <a:pt x="48" y="136"/>
                  </a:cubicBezTo>
                  <a:cubicBezTo>
                    <a:pt x="47" y="132"/>
                    <a:pt x="47" y="129"/>
                    <a:pt x="47" y="126"/>
                  </a:cubicBezTo>
                  <a:cubicBezTo>
                    <a:pt x="46" y="126"/>
                    <a:pt x="44" y="127"/>
                    <a:pt x="43" y="127"/>
                  </a:cubicBezTo>
                  <a:cubicBezTo>
                    <a:pt x="36" y="131"/>
                    <a:pt x="31" y="136"/>
                    <a:pt x="26" y="142"/>
                  </a:cubicBezTo>
                  <a:cubicBezTo>
                    <a:pt x="25" y="143"/>
                    <a:pt x="24" y="144"/>
                    <a:pt x="23" y="144"/>
                  </a:cubicBezTo>
                  <a:cubicBezTo>
                    <a:pt x="23" y="144"/>
                    <a:pt x="22" y="143"/>
                    <a:pt x="21" y="142"/>
                  </a:cubicBezTo>
                  <a:cubicBezTo>
                    <a:pt x="22" y="145"/>
                    <a:pt x="24" y="147"/>
                    <a:pt x="24" y="149"/>
                  </a:cubicBezTo>
                  <a:cubicBezTo>
                    <a:pt x="24" y="150"/>
                    <a:pt x="24" y="152"/>
                    <a:pt x="24" y="152"/>
                  </a:cubicBezTo>
                  <a:cubicBezTo>
                    <a:pt x="23" y="151"/>
                    <a:pt x="21" y="153"/>
                    <a:pt x="21" y="152"/>
                  </a:cubicBezTo>
                  <a:cubicBezTo>
                    <a:pt x="19" y="146"/>
                    <a:pt x="17" y="139"/>
                    <a:pt x="15" y="133"/>
                  </a:cubicBezTo>
                  <a:cubicBezTo>
                    <a:pt x="14" y="133"/>
                    <a:pt x="14" y="133"/>
                    <a:pt x="14" y="133"/>
                  </a:cubicBezTo>
                  <a:cubicBezTo>
                    <a:pt x="14" y="134"/>
                    <a:pt x="15" y="135"/>
                    <a:pt x="14" y="136"/>
                  </a:cubicBezTo>
                  <a:cubicBezTo>
                    <a:pt x="14" y="136"/>
                    <a:pt x="12" y="136"/>
                    <a:pt x="11" y="136"/>
                  </a:cubicBezTo>
                  <a:cubicBezTo>
                    <a:pt x="11" y="135"/>
                    <a:pt x="10" y="133"/>
                    <a:pt x="10" y="133"/>
                  </a:cubicBezTo>
                  <a:cubicBezTo>
                    <a:pt x="8" y="119"/>
                    <a:pt x="7" y="105"/>
                    <a:pt x="7" y="90"/>
                  </a:cubicBezTo>
                  <a:cubicBezTo>
                    <a:pt x="7" y="85"/>
                    <a:pt x="7" y="79"/>
                    <a:pt x="6" y="74"/>
                  </a:cubicBezTo>
                  <a:cubicBezTo>
                    <a:pt x="6" y="70"/>
                    <a:pt x="5" y="65"/>
                    <a:pt x="5" y="60"/>
                  </a:cubicBezTo>
                  <a:cubicBezTo>
                    <a:pt x="4" y="60"/>
                    <a:pt x="4" y="60"/>
                    <a:pt x="4" y="59"/>
                  </a:cubicBezTo>
                  <a:cubicBezTo>
                    <a:pt x="5" y="60"/>
                    <a:pt x="5" y="59"/>
                    <a:pt x="5" y="59"/>
                  </a:cubicBezTo>
                  <a:cubicBezTo>
                    <a:pt x="4" y="59"/>
                    <a:pt x="4" y="58"/>
                    <a:pt x="4" y="58"/>
                  </a:cubicBezTo>
                  <a:cubicBezTo>
                    <a:pt x="5" y="57"/>
                    <a:pt x="4" y="56"/>
                    <a:pt x="4" y="54"/>
                  </a:cubicBezTo>
                  <a:cubicBezTo>
                    <a:pt x="4" y="55"/>
                    <a:pt x="4" y="56"/>
                    <a:pt x="4" y="57"/>
                  </a:cubicBezTo>
                  <a:cubicBezTo>
                    <a:pt x="4" y="58"/>
                    <a:pt x="4" y="60"/>
                    <a:pt x="4" y="61"/>
                  </a:cubicBezTo>
                  <a:cubicBezTo>
                    <a:pt x="4" y="60"/>
                    <a:pt x="5" y="61"/>
                    <a:pt x="4" y="62"/>
                  </a:cubicBezTo>
                  <a:cubicBezTo>
                    <a:pt x="4" y="62"/>
                    <a:pt x="4" y="61"/>
                    <a:pt x="4" y="61"/>
                  </a:cubicBezTo>
                  <a:cubicBezTo>
                    <a:pt x="4" y="62"/>
                    <a:pt x="4" y="64"/>
                    <a:pt x="4" y="65"/>
                  </a:cubicBezTo>
                  <a:cubicBezTo>
                    <a:pt x="4" y="66"/>
                    <a:pt x="5" y="66"/>
                    <a:pt x="4" y="66"/>
                  </a:cubicBezTo>
                  <a:cubicBezTo>
                    <a:pt x="3" y="70"/>
                    <a:pt x="4" y="75"/>
                    <a:pt x="4" y="79"/>
                  </a:cubicBezTo>
                  <a:cubicBezTo>
                    <a:pt x="4" y="79"/>
                    <a:pt x="5" y="80"/>
                    <a:pt x="4" y="81"/>
                  </a:cubicBezTo>
                  <a:cubicBezTo>
                    <a:pt x="3" y="81"/>
                    <a:pt x="4" y="81"/>
                    <a:pt x="4" y="81"/>
                  </a:cubicBezTo>
                  <a:cubicBezTo>
                    <a:pt x="4" y="82"/>
                    <a:pt x="4" y="84"/>
                    <a:pt x="5" y="85"/>
                  </a:cubicBezTo>
                  <a:cubicBezTo>
                    <a:pt x="5" y="85"/>
                    <a:pt x="5" y="85"/>
                    <a:pt x="4" y="85"/>
                  </a:cubicBezTo>
                  <a:cubicBezTo>
                    <a:pt x="5" y="86"/>
                    <a:pt x="5" y="87"/>
                    <a:pt x="4" y="87"/>
                  </a:cubicBezTo>
                  <a:cubicBezTo>
                    <a:pt x="4" y="87"/>
                    <a:pt x="4" y="86"/>
                    <a:pt x="4" y="86"/>
                  </a:cubicBezTo>
                  <a:cubicBezTo>
                    <a:pt x="5" y="98"/>
                    <a:pt x="5" y="98"/>
                    <a:pt x="5" y="98"/>
                  </a:cubicBezTo>
                  <a:cubicBezTo>
                    <a:pt x="5" y="98"/>
                    <a:pt x="5" y="99"/>
                    <a:pt x="5" y="100"/>
                  </a:cubicBezTo>
                  <a:cubicBezTo>
                    <a:pt x="4" y="96"/>
                    <a:pt x="4" y="93"/>
                    <a:pt x="3" y="90"/>
                  </a:cubicBezTo>
                  <a:cubicBezTo>
                    <a:pt x="3" y="87"/>
                    <a:pt x="3" y="84"/>
                    <a:pt x="2" y="81"/>
                  </a:cubicBezTo>
                  <a:cubicBezTo>
                    <a:pt x="2" y="80"/>
                    <a:pt x="2" y="80"/>
                    <a:pt x="3" y="80"/>
                  </a:cubicBezTo>
                  <a:cubicBezTo>
                    <a:pt x="3" y="80"/>
                    <a:pt x="2" y="79"/>
                    <a:pt x="2" y="79"/>
                  </a:cubicBezTo>
                  <a:cubicBezTo>
                    <a:pt x="2" y="76"/>
                    <a:pt x="2" y="73"/>
                    <a:pt x="2" y="70"/>
                  </a:cubicBezTo>
                  <a:cubicBezTo>
                    <a:pt x="2" y="70"/>
                    <a:pt x="2" y="70"/>
                    <a:pt x="2" y="69"/>
                  </a:cubicBezTo>
                  <a:cubicBezTo>
                    <a:pt x="2" y="69"/>
                    <a:pt x="2" y="68"/>
                    <a:pt x="2" y="68"/>
                  </a:cubicBezTo>
                  <a:cubicBezTo>
                    <a:pt x="1" y="58"/>
                    <a:pt x="2" y="48"/>
                    <a:pt x="2" y="38"/>
                  </a:cubicBezTo>
                  <a:cubicBezTo>
                    <a:pt x="2" y="36"/>
                    <a:pt x="3" y="35"/>
                    <a:pt x="3" y="33"/>
                  </a:cubicBezTo>
                  <a:cubicBezTo>
                    <a:pt x="3" y="33"/>
                    <a:pt x="3" y="33"/>
                    <a:pt x="3" y="33"/>
                  </a:cubicBezTo>
                  <a:cubicBezTo>
                    <a:pt x="3" y="18"/>
                    <a:pt x="3" y="18"/>
                    <a:pt x="3" y="18"/>
                  </a:cubicBezTo>
                  <a:cubicBezTo>
                    <a:pt x="3" y="17"/>
                    <a:pt x="2" y="16"/>
                    <a:pt x="3" y="15"/>
                  </a:cubicBezTo>
                  <a:cubicBezTo>
                    <a:pt x="3" y="16"/>
                    <a:pt x="4" y="15"/>
                    <a:pt x="3" y="15"/>
                  </a:cubicBezTo>
                  <a:cubicBezTo>
                    <a:pt x="3" y="15"/>
                    <a:pt x="2" y="15"/>
                    <a:pt x="2" y="14"/>
                  </a:cubicBezTo>
                  <a:cubicBezTo>
                    <a:pt x="3" y="15"/>
                    <a:pt x="4" y="14"/>
                    <a:pt x="3" y="14"/>
                  </a:cubicBezTo>
                  <a:cubicBezTo>
                    <a:pt x="3" y="13"/>
                    <a:pt x="2" y="13"/>
                    <a:pt x="1" y="13"/>
                  </a:cubicBezTo>
                  <a:cubicBezTo>
                    <a:pt x="0" y="12"/>
                    <a:pt x="0" y="11"/>
                    <a:pt x="0" y="11"/>
                  </a:cubicBezTo>
                  <a:cubicBezTo>
                    <a:pt x="1" y="9"/>
                    <a:pt x="1" y="8"/>
                    <a:pt x="2" y="7"/>
                  </a:cubicBezTo>
                  <a:cubicBezTo>
                    <a:pt x="3" y="7"/>
                    <a:pt x="3" y="7"/>
                    <a:pt x="4" y="7"/>
                  </a:cubicBezTo>
                  <a:cubicBezTo>
                    <a:pt x="4" y="1"/>
                    <a:pt x="4" y="1"/>
                    <a:pt x="4" y="1"/>
                  </a:cubicBezTo>
                  <a:cubicBezTo>
                    <a:pt x="5" y="0"/>
                    <a:pt x="6" y="0"/>
                    <a:pt x="7" y="0"/>
                  </a:cubicBezTo>
                  <a:cubicBezTo>
                    <a:pt x="7" y="2"/>
                    <a:pt x="7" y="4"/>
                    <a:pt x="7" y="6"/>
                  </a:cubicBezTo>
                  <a:cubicBezTo>
                    <a:pt x="7" y="6"/>
                    <a:pt x="8" y="7"/>
                    <a:pt x="8" y="8"/>
                  </a:cubicBezTo>
                  <a:cubicBezTo>
                    <a:pt x="8" y="8"/>
                    <a:pt x="8" y="9"/>
                    <a:pt x="8" y="9"/>
                  </a:cubicBezTo>
                  <a:cubicBezTo>
                    <a:pt x="9" y="9"/>
                    <a:pt x="10" y="8"/>
                    <a:pt x="11" y="9"/>
                  </a:cubicBezTo>
                  <a:cubicBezTo>
                    <a:pt x="11" y="10"/>
                    <a:pt x="11" y="11"/>
                    <a:pt x="12" y="11"/>
                  </a:cubicBezTo>
                  <a:cubicBezTo>
                    <a:pt x="17" y="11"/>
                    <a:pt x="21" y="12"/>
                    <a:pt x="26" y="13"/>
                  </a:cubicBezTo>
                  <a:cubicBezTo>
                    <a:pt x="27" y="13"/>
                    <a:pt x="28" y="13"/>
                    <a:pt x="28" y="13"/>
                  </a:cubicBezTo>
                  <a:cubicBezTo>
                    <a:pt x="29" y="13"/>
                    <a:pt x="31" y="14"/>
                    <a:pt x="32" y="14"/>
                  </a:cubicBezTo>
                  <a:cubicBezTo>
                    <a:pt x="32" y="14"/>
                    <a:pt x="33" y="15"/>
                    <a:pt x="33" y="15"/>
                  </a:cubicBezTo>
                  <a:cubicBezTo>
                    <a:pt x="52" y="17"/>
                    <a:pt x="72" y="21"/>
                    <a:pt x="90" y="26"/>
                  </a:cubicBezTo>
                  <a:cubicBezTo>
                    <a:pt x="93" y="27"/>
                    <a:pt x="97" y="27"/>
                    <a:pt x="100" y="28"/>
                  </a:cubicBezTo>
                  <a:cubicBezTo>
                    <a:pt x="100" y="27"/>
                    <a:pt x="99" y="27"/>
                    <a:pt x="100" y="26"/>
                  </a:cubicBezTo>
                  <a:cubicBezTo>
                    <a:pt x="101" y="26"/>
                    <a:pt x="102" y="25"/>
                    <a:pt x="103" y="25"/>
                  </a:cubicBezTo>
                  <a:cubicBezTo>
                    <a:pt x="104" y="26"/>
                    <a:pt x="103" y="26"/>
                    <a:pt x="103" y="27"/>
                  </a:cubicBezTo>
                  <a:cubicBezTo>
                    <a:pt x="103" y="28"/>
                    <a:pt x="104" y="30"/>
                    <a:pt x="104" y="31"/>
                  </a:cubicBezTo>
                  <a:cubicBezTo>
                    <a:pt x="104" y="31"/>
                    <a:pt x="105" y="31"/>
                    <a:pt x="105" y="31"/>
                  </a:cubicBezTo>
                  <a:cubicBezTo>
                    <a:pt x="105" y="32"/>
                    <a:pt x="105" y="33"/>
                    <a:pt x="106" y="33"/>
                  </a:cubicBezTo>
                  <a:cubicBezTo>
                    <a:pt x="106" y="34"/>
                    <a:pt x="104" y="35"/>
                    <a:pt x="104" y="36"/>
                  </a:cubicBezTo>
                  <a:cubicBezTo>
                    <a:pt x="105" y="42"/>
                    <a:pt x="107" y="47"/>
                    <a:pt x="108" y="53"/>
                  </a:cubicBezTo>
                  <a:cubicBezTo>
                    <a:pt x="110" y="59"/>
                    <a:pt x="110" y="59"/>
                    <a:pt x="110" y="59"/>
                  </a:cubicBezTo>
                  <a:cubicBezTo>
                    <a:pt x="110" y="60"/>
                    <a:pt x="108" y="60"/>
                    <a:pt x="107" y="61"/>
                  </a:cubicBezTo>
                  <a:cubicBezTo>
                    <a:pt x="108" y="63"/>
                    <a:pt x="108" y="64"/>
                    <a:pt x="109" y="65"/>
                  </a:cubicBezTo>
                  <a:cubicBezTo>
                    <a:pt x="109" y="65"/>
                    <a:pt x="109" y="67"/>
                    <a:pt x="108" y="67"/>
                  </a:cubicBezTo>
                  <a:cubicBezTo>
                    <a:pt x="107" y="67"/>
                    <a:pt x="106" y="67"/>
                    <a:pt x="105" y="66"/>
                  </a:cubicBezTo>
                  <a:cubicBezTo>
                    <a:pt x="104" y="64"/>
                    <a:pt x="104" y="61"/>
                    <a:pt x="104" y="58"/>
                  </a:cubicBezTo>
                  <a:cubicBezTo>
                    <a:pt x="95" y="67"/>
                    <a:pt x="95" y="67"/>
                    <a:pt x="95" y="67"/>
                  </a:cubicBezTo>
                  <a:cubicBezTo>
                    <a:pt x="92" y="69"/>
                    <a:pt x="88" y="71"/>
                    <a:pt x="85" y="74"/>
                  </a:cubicBezTo>
                  <a:cubicBezTo>
                    <a:pt x="104" y="83"/>
                    <a:pt x="133" y="91"/>
                    <a:pt x="155" y="89"/>
                  </a:cubicBezTo>
                  <a:cubicBezTo>
                    <a:pt x="167" y="89"/>
                    <a:pt x="176" y="85"/>
                    <a:pt x="186" y="83"/>
                  </a:cubicBezTo>
                  <a:cubicBezTo>
                    <a:pt x="188" y="82"/>
                    <a:pt x="191" y="81"/>
                    <a:pt x="193" y="81"/>
                  </a:cubicBezTo>
                  <a:cubicBezTo>
                    <a:pt x="194" y="81"/>
                    <a:pt x="194" y="81"/>
                    <a:pt x="194" y="80"/>
                  </a:cubicBezTo>
                  <a:cubicBezTo>
                    <a:pt x="193" y="78"/>
                    <a:pt x="193" y="76"/>
                    <a:pt x="193" y="74"/>
                  </a:cubicBezTo>
                  <a:cubicBezTo>
                    <a:pt x="193" y="73"/>
                    <a:pt x="193" y="73"/>
                    <a:pt x="193" y="72"/>
                  </a:cubicBezTo>
                  <a:cubicBezTo>
                    <a:pt x="194" y="72"/>
                    <a:pt x="195" y="72"/>
                    <a:pt x="196" y="72"/>
                  </a:cubicBezTo>
                  <a:cubicBezTo>
                    <a:pt x="196" y="75"/>
                    <a:pt x="197" y="77"/>
                    <a:pt x="198" y="79"/>
                  </a:cubicBezTo>
                  <a:cubicBezTo>
                    <a:pt x="198" y="80"/>
                    <a:pt x="199" y="79"/>
                    <a:pt x="199" y="79"/>
                  </a:cubicBezTo>
                  <a:cubicBezTo>
                    <a:pt x="198" y="77"/>
                    <a:pt x="197" y="76"/>
                    <a:pt x="197" y="74"/>
                  </a:cubicBezTo>
                  <a:cubicBezTo>
                    <a:pt x="197" y="73"/>
                    <a:pt x="197" y="73"/>
                    <a:pt x="198" y="73"/>
                  </a:cubicBezTo>
                  <a:cubicBezTo>
                    <a:pt x="198" y="73"/>
                    <a:pt x="199" y="72"/>
                    <a:pt x="200" y="72"/>
                  </a:cubicBezTo>
                  <a:cubicBezTo>
                    <a:pt x="200" y="72"/>
                    <a:pt x="201" y="73"/>
                    <a:pt x="201" y="74"/>
                  </a:cubicBezTo>
                  <a:cubicBezTo>
                    <a:pt x="207" y="96"/>
                    <a:pt x="215" y="117"/>
                    <a:pt x="222" y="138"/>
                  </a:cubicBezTo>
                  <a:cubicBezTo>
                    <a:pt x="222" y="139"/>
                    <a:pt x="223" y="140"/>
                    <a:pt x="224" y="141"/>
                  </a:cubicBezTo>
                  <a:cubicBezTo>
                    <a:pt x="224" y="141"/>
                    <a:pt x="224" y="140"/>
                    <a:pt x="224" y="140"/>
                  </a:cubicBezTo>
                  <a:cubicBezTo>
                    <a:pt x="225" y="140"/>
                    <a:pt x="226" y="140"/>
                    <a:pt x="226" y="140"/>
                  </a:cubicBezTo>
                  <a:cubicBezTo>
                    <a:pt x="226" y="141"/>
                    <a:pt x="227" y="142"/>
                    <a:pt x="226" y="142"/>
                  </a:cubicBezTo>
                  <a:cubicBezTo>
                    <a:pt x="227" y="143"/>
                    <a:pt x="227" y="142"/>
                    <a:pt x="227" y="142"/>
                  </a:cubicBezTo>
                  <a:cubicBezTo>
                    <a:pt x="229" y="138"/>
                    <a:pt x="229" y="138"/>
                    <a:pt x="229" y="138"/>
                  </a:cubicBezTo>
                  <a:cubicBezTo>
                    <a:pt x="230" y="138"/>
                    <a:pt x="231" y="138"/>
                    <a:pt x="232" y="139"/>
                  </a:cubicBezTo>
                  <a:cubicBezTo>
                    <a:pt x="232" y="139"/>
                    <a:pt x="232" y="140"/>
                    <a:pt x="232" y="140"/>
                  </a:cubicBezTo>
                  <a:close/>
                </a:path>
              </a:pathLst>
            </a:custGeom>
            <a:solidFill>
              <a:schemeClr val="bg1">
                <a:lumMod val="75000"/>
              </a:schemeClr>
            </a:solidFill>
            <a:ln>
              <a:noFill/>
            </a:ln>
          </p:spPr>
          <p:txBody>
            <a:bodyPr lIns="0" tIns="0" rIns="0" bIns="0" anchor="ctr">
              <a:normAutofit fontScale="92500" lnSpcReduction="10000"/>
            </a:bodyPr>
            <a:lstStyle/>
            <a:p>
              <a:pPr>
                <a:defRPr/>
              </a:pPr>
              <a:endParaRPr lang="zh-CN" altLang="en-US" sz="2400">
                <a:solidFill>
                  <a:srgbClr val="333333"/>
                </a:solidFill>
              </a:endParaRPr>
            </a:p>
          </p:txBody>
        </p:sp>
        <p:sp>
          <p:nvSpPr>
            <p:cNvPr id="33" name="矩形 32"/>
            <p:cNvSpPr/>
            <p:nvPr/>
          </p:nvSpPr>
          <p:spPr>
            <a:xfrm>
              <a:off x="5621338" y="2285165"/>
              <a:ext cx="943894" cy="562696"/>
            </a:xfrm>
            <a:prstGeom prst="rect">
              <a:avLst/>
            </a:prstGeom>
          </p:spPr>
          <p:txBody>
            <a:bodyPr lIns="0" tIns="0" rIns="0" bIns="0"/>
            <a:lstStyle/>
            <a:p>
              <a:pPr algn="ctr" latinLnBrk="1">
                <a:spcBef>
                  <a:spcPct val="20000"/>
                </a:spcBef>
                <a:buFont typeface="Arial" panose="020b0604020202020204" pitchFamily="34" charset="0"/>
                <a:buNone/>
              </a:pPr>
              <a:r>
                <a:rPr lang="en-US" altLang="zh-CN" sz="3600" b="1">
                  <a:ln w="19050">
                    <a:solidFill>
                      <a:schemeClr val="bg1"/>
                    </a:solidFill>
                  </a:ln>
                  <a:blipFill>
                    <a:blip r:embed="rId11"/>
                    <a:stretch>
                      <a:fillRect/>
                    </a:stretch>
                  </a:blipFill>
                  <a:latin typeface="Freehand521 BT" panose="03080802030307080304" pitchFamily="66" charset="0"/>
                  <a:ea typeface="Malgun Gothic" panose="020b0503020000020004" charset="-127"/>
                  <a:cs typeface="Tahoma" panose="020b0604030504040204" pitchFamily="34" charset="0"/>
                </a:rPr>
                <a:t>01</a:t>
              </a:r>
              <a:endParaRPr lang="zh-CN" altLang="en-US" sz="3600" b="1">
                <a:ln w="19050">
                  <a:solidFill>
                    <a:schemeClr val="bg1"/>
                  </a:solidFill>
                </a:ln>
                <a:blipFill>
                  <a:blip r:embed="rId11"/>
                  <a:stretch>
                    <a:fillRect/>
                  </a:stretch>
                </a:blipFill>
                <a:latin typeface="Freehand521 BT" panose="03080802030307080304" pitchFamily="66" charset="0"/>
                <a:ea typeface="Malgun Gothic" panose="020b0503020000020004" charset="-127"/>
                <a:cs typeface="Tahoma" panose="020b0604030504040204" pitchFamily="34" charset="0"/>
              </a:endParaRPr>
            </a:p>
          </p:txBody>
        </p:sp>
        <p:sp>
          <p:nvSpPr>
            <p:cNvPr id="34" name="矩形 33"/>
            <p:cNvSpPr/>
            <p:nvPr/>
          </p:nvSpPr>
          <p:spPr>
            <a:xfrm>
              <a:off x="6888111" y="3536712"/>
              <a:ext cx="943894" cy="562696"/>
            </a:xfrm>
            <a:prstGeom prst="rect">
              <a:avLst/>
            </a:prstGeom>
          </p:spPr>
          <p:txBody>
            <a:bodyPr lIns="0" tIns="0" rIns="0" bIns="0"/>
            <a:lstStyle/>
            <a:p>
              <a:pPr algn="ctr" latinLnBrk="1">
                <a:spcBef>
                  <a:spcPct val="20000"/>
                </a:spcBef>
                <a:buFont typeface="Arial" panose="020b0604020202020204" pitchFamily="34" charset="0"/>
                <a:buNone/>
              </a:pPr>
              <a:r>
                <a:rPr lang="en-US" altLang="zh-CN" sz="3600" b="1">
                  <a:ln w="19050">
                    <a:solidFill>
                      <a:schemeClr val="bg1"/>
                    </a:solidFill>
                  </a:ln>
                  <a:blipFill>
                    <a:blip r:embed="rId11"/>
                    <a:stretch>
                      <a:fillRect/>
                    </a:stretch>
                  </a:blipFill>
                  <a:latin typeface="Freehand521 BT" panose="03080802030307080304" pitchFamily="66" charset="0"/>
                  <a:ea typeface="Malgun Gothic" panose="020b0503020000020004" charset="-127"/>
                  <a:cs typeface="Tahoma" panose="020b0604030504040204" pitchFamily="34" charset="0"/>
                </a:rPr>
                <a:t>02</a:t>
              </a:r>
              <a:endParaRPr lang="zh-CN" altLang="en-US" sz="3600" b="1">
                <a:ln w="19050">
                  <a:solidFill>
                    <a:schemeClr val="bg1"/>
                  </a:solidFill>
                </a:ln>
                <a:blipFill>
                  <a:blip r:embed="rId11"/>
                  <a:stretch>
                    <a:fillRect/>
                  </a:stretch>
                </a:blipFill>
                <a:latin typeface="Freehand521 BT" panose="03080802030307080304" pitchFamily="66" charset="0"/>
                <a:ea typeface="Malgun Gothic" panose="020b0503020000020004" charset="-127"/>
                <a:cs typeface="Tahoma" panose="020b0604030504040204" pitchFamily="34" charset="0"/>
              </a:endParaRPr>
            </a:p>
          </p:txBody>
        </p:sp>
        <p:sp>
          <p:nvSpPr>
            <p:cNvPr id="35" name="矩形 34"/>
            <p:cNvSpPr/>
            <p:nvPr/>
          </p:nvSpPr>
          <p:spPr>
            <a:xfrm>
              <a:off x="5676900" y="4767763"/>
              <a:ext cx="943894" cy="562696"/>
            </a:xfrm>
            <a:prstGeom prst="rect">
              <a:avLst/>
            </a:prstGeom>
          </p:spPr>
          <p:txBody>
            <a:bodyPr lIns="0" tIns="0" rIns="0" bIns="0"/>
            <a:lstStyle/>
            <a:p>
              <a:pPr algn="ctr" latinLnBrk="1">
                <a:spcBef>
                  <a:spcPct val="20000"/>
                </a:spcBef>
                <a:buFont typeface="Arial" panose="020b0604020202020204" pitchFamily="34" charset="0"/>
                <a:buNone/>
              </a:pPr>
              <a:r>
                <a:rPr lang="en-US" altLang="zh-CN" sz="3600" b="1">
                  <a:ln w="19050">
                    <a:solidFill>
                      <a:schemeClr val="bg1"/>
                    </a:solidFill>
                  </a:ln>
                  <a:blipFill>
                    <a:blip r:embed="rId11"/>
                    <a:stretch>
                      <a:fillRect/>
                    </a:stretch>
                  </a:blipFill>
                  <a:latin typeface="Freehand521 BT" panose="03080802030307080304" pitchFamily="66" charset="0"/>
                  <a:ea typeface="Malgun Gothic" panose="020b0503020000020004" charset="-127"/>
                  <a:cs typeface="Tahoma" panose="020b0604030504040204" pitchFamily="34" charset="0"/>
                </a:rPr>
                <a:t>03</a:t>
              </a:r>
              <a:endParaRPr lang="zh-CN" altLang="en-US" sz="3600" b="1">
                <a:ln w="19050">
                  <a:solidFill>
                    <a:schemeClr val="bg1"/>
                  </a:solidFill>
                </a:ln>
                <a:blipFill>
                  <a:blip r:embed="rId11"/>
                  <a:stretch>
                    <a:fillRect/>
                  </a:stretch>
                </a:blipFill>
                <a:latin typeface="Freehand521 BT" panose="03080802030307080304" pitchFamily="66" charset="0"/>
                <a:ea typeface="Malgun Gothic" panose="020b0503020000020004" charset="-127"/>
                <a:cs typeface="Tahoma" panose="020b0604030504040204" pitchFamily="34" charset="0"/>
              </a:endParaRPr>
            </a:p>
          </p:txBody>
        </p:sp>
        <p:sp>
          <p:nvSpPr>
            <p:cNvPr id="36" name="矩形 35"/>
            <p:cNvSpPr/>
            <p:nvPr/>
          </p:nvSpPr>
          <p:spPr>
            <a:xfrm>
              <a:off x="4388520" y="3553905"/>
              <a:ext cx="943894" cy="562696"/>
            </a:xfrm>
            <a:prstGeom prst="rect">
              <a:avLst/>
            </a:prstGeom>
          </p:spPr>
          <p:txBody>
            <a:bodyPr lIns="0" tIns="0" rIns="0" bIns="0"/>
            <a:lstStyle/>
            <a:p>
              <a:pPr algn="ctr" latinLnBrk="1">
                <a:spcBef>
                  <a:spcPct val="20000"/>
                </a:spcBef>
                <a:buFont typeface="Arial" panose="020b0604020202020204" pitchFamily="34" charset="0"/>
                <a:buNone/>
              </a:pPr>
              <a:r>
                <a:rPr lang="en-US" altLang="zh-CN" sz="3600" b="1">
                  <a:ln w="19050">
                    <a:solidFill>
                      <a:schemeClr val="bg1"/>
                    </a:solidFill>
                  </a:ln>
                  <a:blipFill>
                    <a:blip r:embed="rId11"/>
                    <a:stretch>
                      <a:fillRect/>
                    </a:stretch>
                  </a:blipFill>
                  <a:latin typeface="Freehand521 BT" panose="03080802030307080304" pitchFamily="66" charset="0"/>
                  <a:ea typeface="Malgun Gothic" panose="020b0503020000020004" charset="-127"/>
                  <a:cs typeface="Tahoma" panose="020b0604030504040204" pitchFamily="34" charset="0"/>
                </a:rPr>
                <a:t>04</a:t>
              </a:r>
              <a:endParaRPr lang="zh-CN" altLang="en-US" sz="3600" b="1">
                <a:ln w="19050">
                  <a:solidFill>
                    <a:schemeClr val="bg1"/>
                  </a:solidFill>
                </a:ln>
                <a:blipFill>
                  <a:blip r:embed="rId11"/>
                  <a:stretch>
                    <a:fillRect/>
                  </a:stretch>
                </a:blipFill>
                <a:latin typeface="Freehand521 BT" panose="03080802030307080304" pitchFamily="66" charset="0"/>
                <a:ea typeface="Malgun Gothic" panose="020b0503020000020004" charset="-127"/>
                <a:cs typeface="Tahoma" panose="020b0604030504040204" pitchFamily="34" charset="0"/>
              </a:endParaRPr>
            </a:p>
          </p:txBody>
        </p:sp>
      </p:grpSp>
    </p:spTree>
    <p:custDataLst>
      <p:tags r:id="rId12"/>
    </p:custDataLst>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31"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 calcmode="lin" valueType="num">
                                      <p:cBhvr>
                                        <p:cTn id="14" dur="1000" fill="hold"/>
                                        <p:tgtEl>
                                          <p:spTgt spid="2"/>
                                        </p:tgtEl>
                                        <p:attrNameLst>
                                          <p:attrName>style.rotation</p:attrName>
                                        </p:attrNameLst>
                                      </p:cBhvr>
                                      <p:tavLst>
                                        <p:tav tm="0">
                                          <p:val>
                                            <p:fltVal val="90"/>
                                          </p:val>
                                        </p:tav>
                                        <p:tav tm="100000">
                                          <p:val>
                                            <p:fltVal val="0"/>
                                          </p:val>
                                        </p:tav>
                                      </p:tavLst>
                                    </p:anim>
                                    <p:animEffect transition="in" filter="fade">
                                      <p:cBhvr>
                                        <p:cTn id="15" dur="1000"/>
                                        <p:tgtEl>
                                          <p:spTgt spid="2"/>
                                        </p:tgtEl>
                                      </p:cBhvr>
                                    </p:animEffect>
                                  </p:childTnLst>
                                </p:cTn>
                              </p:par>
                            </p:childTnLst>
                          </p:cTn>
                        </p:par>
                        <p:par>
                          <p:cTn id="16" fill="hold" nodeType="afterGroup">
                            <p:stCondLst>
                              <p:cond delay="1500"/>
                            </p:stCondLst>
                            <p:childTnLst>
                              <p:par>
                                <p:cTn id="17" presetID="2" presetClass="entr" presetSubtype="8" fill="hold" nodeType="after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0-#ppt_w/2"/>
                                          </p:val>
                                        </p:tav>
                                        <p:tav tm="100000">
                                          <p:val>
                                            <p:strVal val="#ppt_x"/>
                                          </p:val>
                                        </p:tav>
                                      </p:tavLst>
                                    </p:anim>
                                    <p:anim calcmode="lin" valueType="num">
                                      <p:cBhvr additive="base">
                                        <p:cTn id="20" dur="500" fill="hold"/>
                                        <p:tgtEl>
                                          <p:spTgt spid="27"/>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2000"/>
                            </p:stCondLst>
                            <p:childTnLst>
                              <p:par>
                                <p:cTn id="22" presetID="2" presetClass="entr" presetSubtype="2" fill="hold"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additive="base">
                                        <p:cTn id="24" dur="500" fill="hold"/>
                                        <p:tgtEl>
                                          <p:spTgt spid="21"/>
                                        </p:tgtEl>
                                        <p:attrNameLst>
                                          <p:attrName>ppt_x</p:attrName>
                                        </p:attrNameLst>
                                      </p:cBhvr>
                                      <p:tavLst>
                                        <p:tav tm="0">
                                          <p:val>
                                            <p:strVal val="1+#ppt_w/2"/>
                                          </p:val>
                                        </p:tav>
                                        <p:tav tm="100000">
                                          <p:val>
                                            <p:strVal val="#ppt_x"/>
                                          </p:val>
                                        </p:tav>
                                      </p:tavLst>
                                    </p:anim>
                                    <p:anim calcmode="lin" valueType="num">
                                      <p:cBhvr additive="base">
                                        <p:cTn id="25" dur="500" fill="hold"/>
                                        <p:tgtEl>
                                          <p:spTgt spid="21"/>
                                        </p:tgtEl>
                                        <p:attrNameLst>
                                          <p:attrName>ppt_y</p:attrName>
                                        </p:attrNameLst>
                                      </p:cBhvr>
                                      <p:tavLst>
                                        <p:tav tm="0">
                                          <p:val>
                                            <p:strVal val="#ppt_y"/>
                                          </p:val>
                                        </p:tav>
                                        <p:tav tm="100000">
                                          <p:val>
                                            <p:strVal val="#ppt_y"/>
                                          </p:val>
                                        </p:tav>
                                      </p:tavLst>
                                    </p:anim>
                                  </p:childTnLst>
                                </p:cTn>
                              </p:par>
                            </p:childTnLst>
                          </p:cTn>
                        </p:par>
                        <p:par>
                          <p:cTn id="26" fill="hold" nodeType="afterGroup">
                            <p:stCondLst>
                              <p:cond delay="2500"/>
                            </p:stCondLst>
                            <p:childTnLst>
                              <p:par>
                                <p:cTn id="27" presetID="2" presetClass="entr" presetSubtype="8"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 calcmode="lin" valueType="num">
                                      <p:cBhvr additive="base">
                                        <p:cTn id="29" dur="500" fill="hold"/>
                                        <p:tgtEl>
                                          <p:spTgt spid="30"/>
                                        </p:tgtEl>
                                        <p:attrNameLst>
                                          <p:attrName>ppt_x</p:attrName>
                                        </p:attrNameLst>
                                      </p:cBhvr>
                                      <p:tavLst>
                                        <p:tav tm="0">
                                          <p:val>
                                            <p:strVal val="0-#ppt_w/2"/>
                                          </p:val>
                                        </p:tav>
                                        <p:tav tm="100000">
                                          <p:val>
                                            <p:strVal val="#ppt_x"/>
                                          </p:val>
                                        </p:tav>
                                      </p:tavLst>
                                    </p:anim>
                                    <p:anim calcmode="lin" valueType="num">
                                      <p:cBhvr additive="base">
                                        <p:cTn id="30" dur="500" fill="hold"/>
                                        <p:tgtEl>
                                          <p:spTgt spid="30"/>
                                        </p:tgtEl>
                                        <p:attrNameLst>
                                          <p:attrName>ppt_y</p:attrName>
                                        </p:attrNameLst>
                                      </p:cBhvr>
                                      <p:tavLst>
                                        <p:tav tm="0">
                                          <p:val>
                                            <p:strVal val="#ppt_y"/>
                                          </p:val>
                                        </p:tav>
                                        <p:tav tm="100000">
                                          <p:val>
                                            <p:strVal val="#ppt_y"/>
                                          </p:val>
                                        </p:tav>
                                      </p:tavLst>
                                    </p:anim>
                                  </p:childTnLst>
                                </p:cTn>
                              </p:par>
                            </p:childTnLst>
                          </p:cTn>
                        </p:par>
                        <p:par>
                          <p:cTn id="31" fill="hold" nodeType="afterGroup">
                            <p:stCondLst>
                              <p:cond delay="3000"/>
                            </p:stCondLst>
                            <p:childTnLst>
                              <p:par>
                                <p:cTn id="32" presetID="2" presetClass="entr" presetSubtype="2" fill="hold" nodeType="after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additive="base">
                                        <p:cTn id="34" dur="500" fill="hold"/>
                                        <p:tgtEl>
                                          <p:spTgt spid="24"/>
                                        </p:tgtEl>
                                        <p:attrNameLst>
                                          <p:attrName>ppt_x</p:attrName>
                                        </p:attrNameLst>
                                      </p:cBhvr>
                                      <p:tavLst>
                                        <p:tav tm="0">
                                          <p:val>
                                            <p:strVal val="1+#ppt_w/2"/>
                                          </p:val>
                                        </p:tav>
                                        <p:tav tm="100000">
                                          <p:val>
                                            <p:strVal val="#ppt_x"/>
                                          </p:val>
                                        </p:tav>
                                      </p:tavLst>
                                    </p:anim>
                                    <p:anim calcmode="lin" valueType="num">
                                      <p:cBhvr additive="base">
                                        <p:cTn id="35"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Picture 1"/>
          <p:cNvPicPr>
            <a:picLocks noChangeAspect="1"/>
          </p:cNvPicPr>
          <p:nvPr/>
        </p:nvPicPr>
        <p:blipFill>
          <a:blip r:embed="rId3"/>
          <a:stretch>
            <a:fillRect/>
          </a:stretch>
        </p:blipFill>
        <p:spPr>
          <a:xfrm>
            <a:off x="4388565" y="2280025"/>
            <a:ext cx="883138" cy="466446"/>
          </a:xfrm>
          <a:prstGeom prst="rect">
            <a:avLst/>
          </a:prstGeom>
        </p:spPr>
      </p:pic>
      <p:pic>
        <p:nvPicPr>
          <p:cNvPr id="3" name="图片 2"/>
          <p:cNvPicPr>
            <a:picLocks noChangeAspect="1"/>
          </p:cNvPicPr>
          <p:nvPr/>
        </p:nvPicPr>
        <p:blipFill>
          <a:blip r:embed="rId4"/>
          <a:stretch>
            <a:fillRect/>
          </a:stretch>
        </p:blipFill>
        <p:spPr>
          <a:xfrm>
            <a:off x="2215277" y="2431719"/>
            <a:ext cx="2373818" cy="2322659"/>
          </a:xfrm>
          <a:prstGeom prst="rect">
            <a:avLst/>
          </a:prstGeom>
        </p:spPr>
      </p:pic>
      <p:sp>
        <p:nvSpPr>
          <p:cNvPr id="5" name="矩形 4"/>
          <p:cNvSpPr/>
          <p:nvPr/>
        </p:nvSpPr>
        <p:spPr>
          <a:xfrm>
            <a:off x="5121972" y="3168201"/>
            <a:ext cx="5200469" cy="722762"/>
          </a:xfrm>
          <a:prstGeom prst="rect">
            <a:avLst/>
          </a:prstGeom>
        </p:spPr>
        <p:txBody>
          <a:bodyPr wrap="square">
            <a:spAutoFit/>
            <a:scene3d>
              <a:camera prst="orthographicFront"/>
              <a:lightRig rig="threePt" dir="t"/>
            </a:scene3d>
            <a:sp3d contourW="12700"/>
          </a:bodyPr>
          <a:lstStyle/>
          <a:p>
            <a:pPr>
              <a:lnSpc>
                <a:spcPct val="120000"/>
              </a:lnSpc>
            </a:pPr>
            <a:r>
              <a:rPr lang="zh-CN" altLang="en-US" sz="3600" b="1">
                <a:solidFill>
                  <a:schemeClr val="tx1">
                    <a:lumMod val="65000"/>
                    <a:lumOff val="35000"/>
                  </a:schemeClr>
                </a:solidFill>
                <a:latin typeface="汉仪小麦体简" panose="00020600040101010101" pitchFamily="18" charset="-122"/>
                <a:ea typeface="汉仪小麦体简" panose="00020600040101010101" pitchFamily="18" charset="-122"/>
              </a:rPr>
              <a:t>标题文字添加此处</a:t>
            </a:r>
            <a:endParaRPr lang="zh-CN" altLang="en-US" sz="3600" b="1">
              <a:solidFill>
                <a:schemeClr val="tx1">
                  <a:lumMod val="65000"/>
                  <a:lumOff val="35000"/>
                </a:schemeClr>
              </a:solidFill>
              <a:latin typeface="汉仪小麦体简" panose="00020600040101010101" pitchFamily="18" charset="-122"/>
              <a:ea typeface="汉仪小麦体简" panose="00020600040101010101" pitchFamily="18" charset="-122"/>
            </a:endParaRPr>
          </a:p>
        </p:txBody>
      </p:sp>
      <p:sp>
        <p:nvSpPr>
          <p:cNvPr id="6" name="文本框 5"/>
          <p:cNvSpPr txBox="1"/>
          <p:nvPr/>
        </p:nvSpPr>
        <p:spPr>
          <a:xfrm>
            <a:off x="5121971" y="3808462"/>
            <a:ext cx="5200469" cy="513346"/>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a:solidFill>
                  <a:schemeClr val="bg1">
                    <a:lumMod val="50000"/>
                  </a:schemeClr>
                </a:solidFill>
                <a:latin typeface="+mj-ea"/>
                <a:ea typeface="+mj-ea"/>
              </a:rPr>
              <a:t>The user can demonstrate on a projector or computer, or print the presentation and make it into a film to be used in a wider field</a:t>
            </a:r>
            <a:endParaRPr lang="en-US" altLang="zh-CN" sz="1200">
              <a:solidFill>
                <a:schemeClr val="bg1">
                  <a:lumMod val="50000"/>
                </a:schemeClr>
              </a:solidFill>
              <a:latin typeface="+mj-ea"/>
              <a:ea typeface="+mj-ea"/>
            </a:endParaRPr>
          </a:p>
        </p:txBody>
      </p:sp>
      <p:sp>
        <p:nvSpPr>
          <p:cNvPr id="7" name="矩形 6"/>
          <p:cNvSpPr/>
          <p:nvPr/>
        </p:nvSpPr>
        <p:spPr>
          <a:xfrm>
            <a:off x="5071172" y="2108553"/>
            <a:ext cx="1278828" cy="646331"/>
          </a:xfrm>
          <a:prstGeom prst="rect">
            <a:avLst/>
          </a:prstGeom>
        </p:spPr>
        <p:txBody>
          <a:bodyPr lIns="0" tIns="0" rIns="0" bIns="0"/>
          <a:lstStyle/>
          <a:p>
            <a:pPr algn="r" latinLnBrk="1">
              <a:spcBef>
                <a:spcPct val="20000"/>
              </a:spcBef>
              <a:buFont typeface="Arial" panose="020b0604020202020204" pitchFamily="34" charset="0"/>
              <a:buNone/>
            </a:pPr>
            <a:r>
              <a:rPr lang="en-US" altLang="zh-CN" sz="8000" b="1">
                <a:ln w="19050">
                  <a:solidFill>
                    <a:schemeClr val="tx1"/>
                  </a:solidFill>
                </a:ln>
                <a:blipFill>
                  <a:blip r:embed="rId5"/>
                  <a:stretch>
                    <a:fillRect/>
                  </a:stretch>
                </a:blipFill>
                <a:latin typeface="Freehand521 BT" panose="03080802030307080304" pitchFamily="66" charset="0"/>
                <a:ea typeface="Malgun Gothic" panose="020b0503020000020004" charset="-127"/>
                <a:cs typeface="Tahoma" panose="020b0604030504040204" pitchFamily="34" charset="0"/>
              </a:rPr>
              <a:t>04</a:t>
            </a:r>
            <a:endParaRPr lang="zh-CN" altLang="en-US" sz="8000" b="1">
              <a:ln w="19050">
                <a:solidFill>
                  <a:schemeClr val="tx1"/>
                </a:solidFill>
              </a:ln>
              <a:blipFill>
                <a:blip r:embed="rId5"/>
                <a:stretch>
                  <a:fillRect/>
                </a:stretch>
              </a:blipFill>
              <a:latin typeface="Freehand521 BT" panose="03080802030307080304" pitchFamily="66" charset="0"/>
              <a:ea typeface="Malgun Gothic" panose="020b0503020000020004" charset="-127"/>
              <a:cs typeface="Tahoma" panose="020b0604030504040204" pitchFamily="34" charset="0"/>
            </a:endParaRPr>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nodeType="afterGroup">
                            <p:stCondLst>
                              <p:cond delay="500"/>
                            </p:stCondLst>
                            <p:childTnLst>
                              <p:par>
                                <p:cTn id="11" presetID="22" presetClass="entr" presetSubtype="8"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par>
                          <p:cTn id="14" fill="hold" nodeType="afterGroup">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1+#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par>
                          <p:cTn id="23" fill="hold" nodeType="afterGroup">
                            <p:stCondLst>
                              <p:cond delay="2000"/>
                            </p:stCondLst>
                            <p:childTnLst>
                              <p:par>
                                <p:cTn id="24" presetID="14" presetClass="entr" presetSubtype="1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randombar(horizontal)">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p:cNvPicPr>
            <a:picLocks noChangeAspect="1"/>
          </p:cNvPicPr>
          <p:nvPr/>
        </p:nvPicPr>
        <p:blipFill>
          <a:blip r:embed="rId3"/>
          <a:stretch>
            <a:fillRect/>
          </a:stretch>
        </p:blipFill>
        <p:spPr>
          <a:xfrm>
            <a:off x="7000281" y="1703511"/>
            <a:ext cx="3212014" cy="4277707"/>
          </a:xfrm>
          <a:prstGeom prst="rect">
            <a:avLst/>
          </a:prstGeom>
        </p:spPr>
      </p:pic>
      <p:grpSp>
        <p:nvGrpSpPr>
          <p:cNvPr id="33" name="组合 32"/>
          <p:cNvGrpSpPr/>
          <p:nvPr/>
        </p:nvGrpSpPr>
        <p:grpSpPr>
          <a:xfrm>
            <a:off x="1153354" y="1572860"/>
            <a:ext cx="4986188" cy="745704"/>
            <a:chOff x="1109812" y="1645431"/>
            <a:chExt cx="5727300" cy="856540"/>
          </a:xfrm>
        </p:grpSpPr>
        <p:grpSp>
          <p:nvGrpSpPr>
            <p:cNvPr id="30" name="组合 29"/>
            <p:cNvGrpSpPr/>
            <p:nvPr/>
          </p:nvGrpSpPr>
          <p:grpSpPr>
            <a:xfrm>
              <a:off x="2194000" y="1645431"/>
              <a:ext cx="4643112" cy="841970"/>
              <a:chOff x="2194000" y="1822795"/>
              <a:chExt cx="4643112" cy="841970"/>
            </a:xfrm>
          </p:grpSpPr>
          <p:sp>
            <p:nvSpPr>
              <p:cNvPr id="28" name="矩形 27"/>
              <p:cNvSpPr/>
              <p:nvPr/>
            </p:nvSpPr>
            <p:spPr>
              <a:xfrm>
                <a:off x="2194002" y="1822795"/>
                <a:ext cx="3630142" cy="609398"/>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20000"/>
                  </a:lnSpc>
                  <a:spcBef>
                    <a:spcPct val="0"/>
                  </a:spcBef>
                  <a:spcAft>
                    <a:spcPct val="0"/>
                  </a:spcAft>
                  <a:buClrTx/>
                  <a:buSzTx/>
                  <a:buFontTx/>
                  <a:buNone/>
                  <a:defRPr/>
                </a:pPr>
                <a:r>
                  <a:rPr kumimoji="0" lang="zh-CN" altLang="en-US" sz="2800" b="1" i="0" u="none" strike="noStrike" kern="1200" cap="none" spc="0" normalizeH="0" baseline="0" noProof="0">
                    <a:ln>
                      <a:noFill/>
                    </a:ln>
                    <a:solidFill>
                      <a:schemeClr val="tx1">
                        <a:lumMod val="75000"/>
                        <a:lumOff val="25000"/>
                      </a:schemeClr>
                    </a:solidFill>
                    <a:effectLst/>
                    <a:uLnTx/>
                    <a:uFillTx/>
                    <a:latin typeface="汉仪小麦体简" panose="00020600040101010101" pitchFamily="18" charset="-122"/>
                    <a:ea typeface="汉仪小麦体简" panose="00020600040101010101" pitchFamily="18" charset="-122"/>
                  </a:rPr>
                  <a:t>标题文字添加此处</a:t>
                </a:r>
                <a:endParaRPr kumimoji="0" lang="zh-CN" altLang="en-US" sz="2800" b="1" i="0" u="none" strike="noStrike" kern="1200" cap="none" spc="0" normalizeH="0" baseline="0" noProof="0">
                  <a:ln>
                    <a:noFill/>
                  </a:ln>
                  <a:solidFill>
                    <a:schemeClr val="tx1">
                      <a:lumMod val="75000"/>
                      <a:lumOff val="25000"/>
                    </a:schemeClr>
                  </a:solidFill>
                  <a:effectLst/>
                  <a:uLnTx/>
                  <a:uFillTx/>
                  <a:latin typeface="汉仪小麦体简" panose="00020600040101010101" pitchFamily="18" charset="-122"/>
                  <a:ea typeface="汉仪小麦体简" panose="00020600040101010101" pitchFamily="18" charset="-122"/>
                </a:endParaRPr>
              </a:p>
            </p:txBody>
          </p:sp>
          <p:sp>
            <p:nvSpPr>
              <p:cNvPr id="29" name="文本框 28"/>
              <p:cNvSpPr txBox="1"/>
              <p:nvPr/>
            </p:nvSpPr>
            <p:spPr>
              <a:xfrm>
                <a:off x="2194000" y="2357200"/>
                <a:ext cx="4643112" cy="307565"/>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14000"/>
                  </a:lnSpc>
                  <a:spcBef>
                    <a:spcPct val="0"/>
                  </a:spcBef>
                  <a:spcAft>
                    <a:spcPct val="0"/>
                  </a:spcAft>
                  <a:buClrTx/>
                  <a:buSzTx/>
                  <a:buFontTx/>
                  <a:buNone/>
                  <a:defRPr/>
                </a:pPr>
                <a:r>
                  <a:rPr kumimoji="0" lang="en-US" altLang="zh-CN" sz="1000" b="0" i="0" u="none" strike="noStrike" kern="1200" cap="none" spc="0" normalizeH="0" baseline="0" noProof="0">
                    <a:ln>
                      <a:noFill/>
                    </a:ln>
                    <a:solidFill>
                      <a:prstClr val="white">
                        <a:lumMod val="50000"/>
                      </a:prstClr>
                    </a:solidFill>
                    <a:effectLst/>
                    <a:uLnTx/>
                    <a:uFillTx/>
                    <a:latin typeface="微软雅黑" panose="020b0503020204020204" charset="-122"/>
                    <a:ea typeface="微软雅黑"/>
                    <a:cs typeface="+mn-cs"/>
                  </a:rPr>
                  <a:t>print the presentation and make</a:t>
                </a:r>
                <a:r>
                  <a:rPr kumimoji="0" lang="en-US" altLang="zh-CN" sz="1000" b="0" i="0" u="none" strike="noStrike" kern="1200" cap="none" spc="0" normalizeH="0" noProof="0">
                    <a:ln>
                      <a:noFill/>
                    </a:ln>
                    <a:solidFill>
                      <a:prstClr val="white">
                        <a:lumMod val="50000"/>
                      </a:prstClr>
                    </a:solidFill>
                    <a:effectLst/>
                    <a:uLnTx/>
                    <a:uFillTx/>
                    <a:latin typeface="微软雅黑" panose="020b0503020204020204" charset="-122"/>
                    <a:ea typeface="微软雅黑"/>
                    <a:cs typeface="+mn-cs"/>
                  </a:rPr>
                  <a:t> </a:t>
                </a:r>
                <a:r>
                  <a:rPr kumimoji="0" lang="en-US" altLang="zh-CN" sz="1000" b="0" i="0" u="none" strike="noStrike" kern="1200" cap="none" spc="0" normalizeH="0" baseline="0" noProof="0">
                    <a:ln>
                      <a:noFill/>
                    </a:ln>
                    <a:solidFill>
                      <a:prstClr val="white">
                        <a:lumMod val="50000"/>
                      </a:prstClr>
                    </a:solidFill>
                    <a:effectLst/>
                    <a:uLnTx/>
                    <a:uFillTx/>
                    <a:latin typeface="微软雅黑" panose="020b0503020204020204" charset="-122"/>
                    <a:ea typeface="微软雅黑"/>
                    <a:cs typeface="+mn-cs"/>
                  </a:rPr>
                  <a:t>film be used in a wider field</a:t>
                </a:r>
                <a:endParaRPr kumimoji="0" lang="en-US" altLang="zh-CN" sz="1000" b="0" i="0" u="none" strike="noStrike" kern="1200" cap="none" spc="0" normalizeH="0" baseline="0" noProof="0">
                  <a:ln>
                    <a:noFill/>
                  </a:ln>
                  <a:solidFill>
                    <a:prstClr val="white">
                      <a:lumMod val="50000"/>
                    </a:prstClr>
                  </a:solidFill>
                  <a:effectLst/>
                  <a:uLnTx/>
                  <a:uFillTx/>
                  <a:latin typeface="微软雅黑" panose="020b0503020204020204" charset="-122"/>
                  <a:ea typeface="微软雅黑"/>
                  <a:cs typeface="+mn-cs"/>
                </a:endParaRPr>
              </a:p>
            </p:txBody>
          </p:sp>
        </p:grpSp>
        <p:grpSp>
          <p:nvGrpSpPr>
            <p:cNvPr id="32" name="组合 31"/>
            <p:cNvGrpSpPr/>
            <p:nvPr/>
          </p:nvGrpSpPr>
          <p:grpSpPr>
            <a:xfrm>
              <a:off x="1109812" y="1703511"/>
              <a:ext cx="1084188" cy="798460"/>
              <a:chOff x="1109812" y="1703511"/>
              <a:chExt cx="1084188" cy="798460"/>
            </a:xfrm>
          </p:grpSpPr>
          <p:grpSp>
            <p:nvGrpSpPr>
              <p:cNvPr id="3" name="그룹 58"/>
              <p:cNvGrpSpPr/>
              <p:nvPr/>
            </p:nvGrpSpPr>
            <p:grpSpPr>
              <a:xfrm>
                <a:off x="1242786" y="1703511"/>
                <a:ext cx="789213" cy="798460"/>
                <a:chOff x="881063" y="1844675"/>
                <a:chExt cx="2709862" cy="2741613"/>
              </a:xfrm>
              <a:solidFill>
                <a:schemeClr val="tx1"/>
              </a:solidFill>
            </p:grpSpPr>
            <p:sp>
              <p:nvSpPr>
                <p:cNvPr id="4" name="Freeform 7"/>
                <p:cNvSpPr/>
                <p:nvPr/>
              </p:nvSpPr>
              <p:spPr bwMode="auto">
                <a:xfrm>
                  <a:off x="938213" y="2863850"/>
                  <a:ext cx="9525" cy="6350"/>
                </a:xfrm>
                <a:custGeom>
                  <a:gdLst>
                    <a:gd name="T0" fmla="*/ 0 w 6"/>
                    <a:gd name="T1" fmla="*/ 4 h 4"/>
                    <a:gd name="T2" fmla="*/ 0 w 6"/>
                    <a:gd name="T3" fmla="*/ 4 h 4"/>
                    <a:gd name="T4" fmla="*/ 1 w 6"/>
                    <a:gd name="T5" fmla="*/ 2 h 4"/>
                    <a:gd name="T6" fmla="*/ 2 w 6"/>
                    <a:gd name="T7" fmla="*/ 1 h 4"/>
                    <a:gd name="T8" fmla="*/ 4 w 6"/>
                    <a:gd name="T9" fmla="*/ 0 h 4"/>
                    <a:gd name="T10" fmla="*/ 6 w 6"/>
                    <a:gd name="T11" fmla="*/ 0 h 4"/>
                    <a:gd name="T12" fmla="*/ 6 w 6"/>
                    <a:gd name="T13" fmla="*/ 0 h 4"/>
                    <a:gd name="T14" fmla="*/ 6 w 6"/>
                    <a:gd name="T15" fmla="*/ 2 h 4"/>
                    <a:gd name="T16" fmla="*/ 4 w 6"/>
                    <a:gd name="T17" fmla="*/ 3 h 4"/>
                    <a:gd name="T18" fmla="*/ 2 w 6"/>
                    <a:gd name="T19" fmla="*/ 4 h 4"/>
                    <a:gd name="T20" fmla="*/ 0 w 6"/>
                    <a:gd name="T21" fmla="*/ 4 h 4"/>
                    <a:gd name="T22" fmla="*/ 0 w 6"/>
                    <a:gd name="T23" fmla="*/ 4 h 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4">
                      <a:moveTo>
                        <a:pt x="0" y="4"/>
                      </a:moveTo>
                      <a:lnTo>
                        <a:pt x="0" y="4"/>
                      </a:lnTo>
                      <a:lnTo>
                        <a:pt x="1" y="2"/>
                      </a:lnTo>
                      <a:lnTo>
                        <a:pt x="2" y="1"/>
                      </a:lnTo>
                      <a:lnTo>
                        <a:pt x="4" y="0"/>
                      </a:lnTo>
                      <a:lnTo>
                        <a:pt x="6" y="0"/>
                      </a:lnTo>
                      <a:lnTo>
                        <a:pt x="6" y="0"/>
                      </a:lnTo>
                      <a:lnTo>
                        <a:pt x="6" y="2"/>
                      </a:lnTo>
                      <a:lnTo>
                        <a:pt x="4" y="3"/>
                      </a:lnTo>
                      <a:lnTo>
                        <a:pt x="2" y="4"/>
                      </a:lnTo>
                      <a:lnTo>
                        <a:pt x="0" y="4"/>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200">
                    <a:solidFill>
                      <a:prstClr val="black"/>
                    </a:solidFill>
                    <a:latin typeface="Malgun Gothic" panose="020b0503020000020004" charset="-127"/>
                    <a:ea typeface="Malgun Gothic" panose="020b0503020000020004" charset="-127"/>
                  </a:endParaRPr>
                </a:p>
              </p:txBody>
            </p:sp>
            <p:sp>
              <p:nvSpPr>
                <p:cNvPr id="5" name="Freeform 8"/>
                <p:cNvSpPr/>
                <p:nvPr/>
              </p:nvSpPr>
              <p:spPr bwMode="auto">
                <a:xfrm>
                  <a:off x="938213" y="2824163"/>
                  <a:ext cx="20637" cy="33338"/>
                </a:xfrm>
                <a:custGeom>
                  <a:gdLst>
                    <a:gd name="T0" fmla="*/ 0 w 13"/>
                    <a:gd name="T1" fmla="*/ 20 h 21"/>
                    <a:gd name="T2" fmla="*/ 0 w 13"/>
                    <a:gd name="T3" fmla="*/ 20 h 21"/>
                    <a:gd name="T4" fmla="*/ 1 w 13"/>
                    <a:gd name="T5" fmla="*/ 15 h 21"/>
                    <a:gd name="T6" fmla="*/ 1 w 13"/>
                    <a:gd name="T7" fmla="*/ 11 h 21"/>
                    <a:gd name="T8" fmla="*/ 1 w 13"/>
                    <a:gd name="T9" fmla="*/ 6 h 21"/>
                    <a:gd name="T10" fmla="*/ 2 w 13"/>
                    <a:gd name="T11" fmla="*/ 0 h 21"/>
                    <a:gd name="T12" fmla="*/ 2 w 13"/>
                    <a:gd name="T13" fmla="*/ 0 h 21"/>
                    <a:gd name="T14" fmla="*/ 7 w 13"/>
                    <a:gd name="T15" fmla="*/ 0 h 21"/>
                    <a:gd name="T16" fmla="*/ 10 w 13"/>
                    <a:gd name="T17" fmla="*/ 1 h 21"/>
                    <a:gd name="T18" fmla="*/ 12 w 13"/>
                    <a:gd name="T19" fmla="*/ 5 h 21"/>
                    <a:gd name="T20" fmla="*/ 13 w 13"/>
                    <a:gd name="T21" fmla="*/ 9 h 21"/>
                    <a:gd name="T22" fmla="*/ 13 w 13"/>
                    <a:gd name="T23" fmla="*/ 9 h 21"/>
                    <a:gd name="T24" fmla="*/ 9 w 13"/>
                    <a:gd name="T25" fmla="*/ 8 h 21"/>
                    <a:gd name="T26" fmla="*/ 7 w 13"/>
                    <a:gd name="T27" fmla="*/ 8 h 21"/>
                    <a:gd name="T28" fmla="*/ 7 w 13"/>
                    <a:gd name="T29" fmla="*/ 9 h 21"/>
                    <a:gd name="T30" fmla="*/ 7 w 13"/>
                    <a:gd name="T31" fmla="*/ 11 h 21"/>
                    <a:gd name="T32" fmla="*/ 9 w 13"/>
                    <a:gd name="T33" fmla="*/ 15 h 21"/>
                    <a:gd name="T34" fmla="*/ 11 w 13"/>
                    <a:gd name="T35" fmla="*/ 20 h 21"/>
                    <a:gd name="T36" fmla="*/ 11 w 13"/>
                    <a:gd name="T37" fmla="*/ 20 h 21"/>
                    <a:gd name="T38" fmla="*/ 8 w 13"/>
                    <a:gd name="T39" fmla="*/ 21 h 21"/>
                    <a:gd name="T40" fmla="*/ 6 w 13"/>
                    <a:gd name="T41" fmla="*/ 21 h 21"/>
                    <a:gd name="T42" fmla="*/ 3 w 13"/>
                    <a:gd name="T43" fmla="*/ 20 h 21"/>
                    <a:gd name="T44" fmla="*/ 0 w 13"/>
                    <a:gd name="T45" fmla="*/ 20 h 21"/>
                    <a:gd name="T46" fmla="*/ 0 w 13"/>
                    <a:gd name="T47" fmla="*/ 20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 h="21">
                      <a:moveTo>
                        <a:pt x="0" y="20"/>
                      </a:moveTo>
                      <a:lnTo>
                        <a:pt x="0" y="20"/>
                      </a:lnTo>
                      <a:lnTo>
                        <a:pt x="1" y="15"/>
                      </a:lnTo>
                      <a:lnTo>
                        <a:pt x="1" y="11"/>
                      </a:lnTo>
                      <a:lnTo>
                        <a:pt x="1" y="6"/>
                      </a:lnTo>
                      <a:lnTo>
                        <a:pt x="2" y="0"/>
                      </a:lnTo>
                      <a:lnTo>
                        <a:pt x="2" y="0"/>
                      </a:lnTo>
                      <a:lnTo>
                        <a:pt x="7" y="0"/>
                      </a:lnTo>
                      <a:lnTo>
                        <a:pt x="10" y="1"/>
                      </a:lnTo>
                      <a:lnTo>
                        <a:pt x="12" y="5"/>
                      </a:lnTo>
                      <a:lnTo>
                        <a:pt x="13" y="9"/>
                      </a:lnTo>
                      <a:lnTo>
                        <a:pt x="13" y="9"/>
                      </a:lnTo>
                      <a:lnTo>
                        <a:pt x="9" y="8"/>
                      </a:lnTo>
                      <a:lnTo>
                        <a:pt x="7" y="8"/>
                      </a:lnTo>
                      <a:lnTo>
                        <a:pt x="7" y="9"/>
                      </a:lnTo>
                      <a:lnTo>
                        <a:pt x="7" y="11"/>
                      </a:lnTo>
                      <a:lnTo>
                        <a:pt x="9" y="15"/>
                      </a:lnTo>
                      <a:lnTo>
                        <a:pt x="11" y="20"/>
                      </a:lnTo>
                      <a:lnTo>
                        <a:pt x="11" y="20"/>
                      </a:lnTo>
                      <a:lnTo>
                        <a:pt x="8" y="21"/>
                      </a:lnTo>
                      <a:lnTo>
                        <a:pt x="6" y="21"/>
                      </a:lnTo>
                      <a:lnTo>
                        <a:pt x="3" y="20"/>
                      </a:lnTo>
                      <a:lnTo>
                        <a:pt x="0" y="20"/>
                      </a:lnTo>
                      <a:lnTo>
                        <a:pt x="0"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200">
                    <a:solidFill>
                      <a:prstClr val="black"/>
                    </a:solidFill>
                    <a:latin typeface="Malgun Gothic" panose="020b0503020000020004" charset="-127"/>
                    <a:ea typeface="Malgun Gothic" panose="020b0503020000020004" charset="-127"/>
                  </a:endParaRPr>
                </a:p>
              </p:txBody>
            </p:sp>
            <p:sp>
              <p:nvSpPr>
                <p:cNvPr id="6" name="Freeform 9"/>
                <p:cNvSpPr/>
                <p:nvPr/>
              </p:nvSpPr>
              <p:spPr bwMode="auto">
                <a:xfrm>
                  <a:off x="947738" y="2797175"/>
                  <a:ext cx="19050" cy="19050"/>
                </a:xfrm>
                <a:custGeom>
                  <a:gdLst>
                    <a:gd name="T0" fmla="*/ 0 w 12"/>
                    <a:gd name="T1" fmla="*/ 12 h 12"/>
                    <a:gd name="T2" fmla="*/ 0 w 12"/>
                    <a:gd name="T3" fmla="*/ 12 h 12"/>
                    <a:gd name="T4" fmla="*/ 1 w 12"/>
                    <a:gd name="T5" fmla="*/ 10 h 12"/>
                    <a:gd name="T6" fmla="*/ 1 w 12"/>
                    <a:gd name="T7" fmla="*/ 8 h 12"/>
                    <a:gd name="T8" fmla="*/ 1 w 12"/>
                    <a:gd name="T9" fmla="*/ 3 h 12"/>
                    <a:gd name="T10" fmla="*/ 2 w 12"/>
                    <a:gd name="T11" fmla="*/ 2 h 12"/>
                    <a:gd name="T12" fmla="*/ 3 w 12"/>
                    <a:gd name="T13" fmla="*/ 0 h 12"/>
                    <a:gd name="T14" fmla="*/ 5 w 12"/>
                    <a:gd name="T15" fmla="*/ 0 h 12"/>
                    <a:gd name="T16" fmla="*/ 10 w 12"/>
                    <a:gd name="T17" fmla="*/ 0 h 12"/>
                    <a:gd name="T18" fmla="*/ 10 w 12"/>
                    <a:gd name="T19" fmla="*/ 0 h 12"/>
                    <a:gd name="T20" fmla="*/ 10 w 12"/>
                    <a:gd name="T21" fmla="*/ 2 h 12"/>
                    <a:gd name="T22" fmla="*/ 12 w 12"/>
                    <a:gd name="T23" fmla="*/ 4 h 12"/>
                    <a:gd name="T24" fmla="*/ 12 w 12"/>
                    <a:gd name="T25" fmla="*/ 4 h 12"/>
                    <a:gd name="T26" fmla="*/ 11 w 12"/>
                    <a:gd name="T27" fmla="*/ 8 h 12"/>
                    <a:gd name="T28" fmla="*/ 8 w 12"/>
                    <a:gd name="T29" fmla="*/ 10 h 12"/>
                    <a:gd name="T30" fmla="*/ 5 w 12"/>
                    <a:gd name="T31" fmla="*/ 12 h 12"/>
                    <a:gd name="T32" fmla="*/ 0 w 12"/>
                    <a:gd name="T33" fmla="*/ 12 h 12"/>
                    <a:gd name="T34" fmla="*/ 0 w 12"/>
                    <a:gd name="T35" fmla="*/ 12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12">
                      <a:moveTo>
                        <a:pt x="0" y="12"/>
                      </a:moveTo>
                      <a:lnTo>
                        <a:pt x="0" y="12"/>
                      </a:lnTo>
                      <a:lnTo>
                        <a:pt x="1" y="10"/>
                      </a:lnTo>
                      <a:lnTo>
                        <a:pt x="1" y="8"/>
                      </a:lnTo>
                      <a:lnTo>
                        <a:pt x="1" y="3"/>
                      </a:lnTo>
                      <a:lnTo>
                        <a:pt x="2" y="2"/>
                      </a:lnTo>
                      <a:lnTo>
                        <a:pt x="3" y="0"/>
                      </a:lnTo>
                      <a:lnTo>
                        <a:pt x="5" y="0"/>
                      </a:lnTo>
                      <a:lnTo>
                        <a:pt x="10" y="0"/>
                      </a:lnTo>
                      <a:lnTo>
                        <a:pt x="10" y="0"/>
                      </a:lnTo>
                      <a:lnTo>
                        <a:pt x="10" y="2"/>
                      </a:lnTo>
                      <a:lnTo>
                        <a:pt x="12" y="4"/>
                      </a:lnTo>
                      <a:lnTo>
                        <a:pt x="12" y="4"/>
                      </a:lnTo>
                      <a:lnTo>
                        <a:pt x="11" y="8"/>
                      </a:lnTo>
                      <a:lnTo>
                        <a:pt x="8" y="10"/>
                      </a:lnTo>
                      <a:lnTo>
                        <a:pt x="5" y="12"/>
                      </a:lnTo>
                      <a:lnTo>
                        <a:pt x="0" y="12"/>
                      </a:lnTo>
                      <a:lnTo>
                        <a:pt x="0"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200">
                    <a:solidFill>
                      <a:prstClr val="black"/>
                    </a:solidFill>
                    <a:latin typeface="Malgun Gothic" panose="020b0503020000020004" charset="-127"/>
                    <a:ea typeface="Malgun Gothic" panose="020b0503020000020004" charset="-127"/>
                  </a:endParaRPr>
                </a:p>
              </p:txBody>
            </p:sp>
            <p:sp>
              <p:nvSpPr>
                <p:cNvPr id="7" name="Freeform 10"/>
                <p:cNvSpPr/>
                <p:nvPr/>
              </p:nvSpPr>
              <p:spPr bwMode="auto">
                <a:xfrm>
                  <a:off x="963613" y="2735263"/>
                  <a:ext cx="20637" cy="49213"/>
                </a:xfrm>
                <a:custGeom>
                  <a:gdLst>
                    <a:gd name="T0" fmla="*/ 9 w 13"/>
                    <a:gd name="T1" fmla="*/ 31 h 31"/>
                    <a:gd name="T2" fmla="*/ 9 w 13"/>
                    <a:gd name="T3" fmla="*/ 31 h 31"/>
                    <a:gd name="T4" fmla="*/ 0 w 13"/>
                    <a:gd name="T5" fmla="*/ 31 h 31"/>
                    <a:gd name="T6" fmla="*/ 0 w 13"/>
                    <a:gd name="T7" fmla="*/ 31 h 31"/>
                    <a:gd name="T8" fmla="*/ 1 w 13"/>
                    <a:gd name="T9" fmla="*/ 30 h 31"/>
                    <a:gd name="T10" fmla="*/ 2 w 13"/>
                    <a:gd name="T11" fmla="*/ 29 h 31"/>
                    <a:gd name="T12" fmla="*/ 6 w 13"/>
                    <a:gd name="T13" fmla="*/ 29 h 31"/>
                    <a:gd name="T14" fmla="*/ 6 w 13"/>
                    <a:gd name="T15" fmla="*/ 29 h 31"/>
                    <a:gd name="T16" fmla="*/ 7 w 13"/>
                    <a:gd name="T17" fmla="*/ 27 h 31"/>
                    <a:gd name="T18" fmla="*/ 5 w 13"/>
                    <a:gd name="T19" fmla="*/ 26 h 31"/>
                    <a:gd name="T20" fmla="*/ 3 w 13"/>
                    <a:gd name="T21" fmla="*/ 25 h 31"/>
                    <a:gd name="T22" fmla="*/ 2 w 13"/>
                    <a:gd name="T23" fmla="*/ 25 h 31"/>
                    <a:gd name="T24" fmla="*/ 2 w 13"/>
                    <a:gd name="T25" fmla="*/ 25 h 31"/>
                    <a:gd name="T26" fmla="*/ 1 w 13"/>
                    <a:gd name="T27" fmla="*/ 20 h 31"/>
                    <a:gd name="T28" fmla="*/ 0 w 13"/>
                    <a:gd name="T29" fmla="*/ 13 h 31"/>
                    <a:gd name="T30" fmla="*/ 0 w 13"/>
                    <a:gd name="T31" fmla="*/ 13 h 31"/>
                    <a:gd name="T32" fmla="*/ 1 w 13"/>
                    <a:gd name="T33" fmla="*/ 10 h 31"/>
                    <a:gd name="T34" fmla="*/ 3 w 13"/>
                    <a:gd name="T35" fmla="*/ 7 h 31"/>
                    <a:gd name="T36" fmla="*/ 4 w 13"/>
                    <a:gd name="T37" fmla="*/ 5 h 31"/>
                    <a:gd name="T38" fmla="*/ 3 w 13"/>
                    <a:gd name="T39" fmla="*/ 4 h 31"/>
                    <a:gd name="T40" fmla="*/ 2 w 13"/>
                    <a:gd name="T41" fmla="*/ 2 h 31"/>
                    <a:gd name="T42" fmla="*/ 2 w 13"/>
                    <a:gd name="T43" fmla="*/ 2 h 31"/>
                    <a:gd name="T44" fmla="*/ 2 w 13"/>
                    <a:gd name="T45" fmla="*/ 1 h 31"/>
                    <a:gd name="T46" fmla="*/ 3 w 13"/>
                    <a:gd name="T47" fmla="*/ 0 h 31"/>
                    <a:gd name="T48" fmla="*/ 6 w 13"/>
                    <a:gd name="T49" fmla="*/ 0 h 31"/>
                    <a:gd name="T50" fmla="*/ 10 w 13"/>
                    <a:gd name="T51" fmla="*/ 0 h 31"/>
                    <a:gd name="T52" fmla="*/ 11 w 13"/>
                    <a:gd name="T53" fmla="*/ 1 h 31"/>
                    <a:gd name="T54" fmla="*/ 11 w 13"/>
                    <a:gd name="T55" fmla="*/ 2 h 31"/>
                    <a:gd name="T56" fmla="*/ 11 w 13"/>
                    <a:gd name="T57" fmla="*/ 2 h 31"/>
                    <a:gd name="T58" fmla="*/ 11 w 13"/>
                    <a:gd name="T59" fmla="*/ 5 h 31"/>
                    <a:gd name="T60" fmla="*/ 10 w 13"/>
                    <a:gd name="T61" fmla="*/ 6 h 31"/>
                    <a:gd name="T62" fmla="*/ 6 w 13"/>
                    <a:gd name="T63" fmla="*/ 7 h 31"/>
                    <a:gd name="T64" fmla="*/ 6 w 13"/>
                    <a:gd name="T65" fmla="*/ 7 h 31"/>
                    <a:gd name="T66" fmla="*/ 7 w 13"/>
                    <a:gd name="T67" fmla="*/ 8 h 31"/>
                    <a:gd name="T68" fmla="*/ 9 w 13"/>
                    <a:gd name="T69" fmla="*/ 8 h 31"/>
                    <a:gd name="T70" fmla="*/ 11 w 13"/>
                    <a:gd name="T71" fmla="*/ 8 h 31"/>
                    <a:gd name="T72" fmla="*/ 12 w 13"/>
                    <a:gd name="T73" fmla="*/ 8 h 31"/>
                    <a:gd name="T74" fmla="*/ 13 w 13"/>
                    <a:gd name="T75" fmla="*/ 9 h 31"/>
                    <a:gd name="T76" fmla="*/ 13 w 13"/>
                    <a:gd name="T77" fmla="*/ 11 h 31"/>
                    <a:gd name="T78" fmla="*/ 13 w 13"/>
                    <a:gd name="T79" fmla="*/ 15 h 31"/>
                    <a:gd name="T80" fmla="*/ 13 w 13"/>
                    <a:gd name="T81" fmla="*/ 15 h 31"/>
                    <a:gd name="T82" fmla="*/ 13 w 13"/>
                    <a:gd name="T83" fmla="*/ 17 h 31"/>
                    <a:gd name="T84" fmla="*/ 13 w 13"/>
                    <a:gd name="T85" fmla="*/ 20 h 31"/>
                    <a:gd name="T86" fmla="*/ 13 w 13"/>
                    <a:gd name="T87" fmla="*/ 20 h 31"/>
                    <a:gd name="T88" fmla="*/ 11 w 13"/>
                    <a:gd name="T89" fmla="*/ 21 h 31"/>
                    <a:gd name="T90" fmla="*/ 10 w 13"/>
                    <a:gd name="T91" fmla="*/ 22 h 31"/>
                    <a:gd name="T92" fmla="*/ 11 w 13"/>
                    <a:gd name="T93" fmla="*/ 23 h 31"/>
                    <a:gd name="T94" fmla="*/ 11 w 13"/>
                    <a:gd name="T95" fmla="*/ 23 h 31"/>
                    <a:gd name="T96" fmla="*/ 13 w 13"/>
                    <a:gd name="T97" fmla="*/ 23 h 31"/>
                    <a:gd name="T98" fmla="*/ 13 w 13"/>
                    <a:gd name="T99" fmla="*/ 23 h 31"/>
                    <a:gd name="T100" fmla="*/ 12 w 13"/>
                    <a:gd name="T101" fmla="*/ 26 h 31"/>
                    <a:gd name="T102" fmla="*/ 10 w 13"/>
                    <a:gd name="T103" fmla="*/ 28 h 31"/>
                    <a:gd name="T104" fmla="*/ 9 w 13"/>
                    <a:gd name="T105" fmla="*/ 29 h 31"/>
                    <a:gd name="T106" fmla="*/ 9 w 13"/>
                    <a:gd name="T107" fmla="*/ 31 h 31"/>
                    <a:gd name="T108" fmla="*/ 9 w 13"/>
                    <a:gd name="T109" fmla="*/ 31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 h="31">
                      <a:moveTo>
                        <a:pt x="9" y="31"/>
                      </a:moveTo>
                      <a:lnTo>
                        <a:pt x="9" y="31"/>
                      </a:lnTo>
                      <a:lnTo>
                        <a:pt x="0" y="31"/>
                      </a:lnTo>
                      <a:lnTo>
                        <a:pt x="0" y="31"/>
                      </a:lnTo>
                      <a:lnTo>
                        <a:pt x="1" y="30"/>
                      </a:lnTo>
                      <a:lnTo>
                        <a:pt x="2" y="29"/>
                      </a:lnTo>
                      <a:lnTo>
                        <a:pt x="6" y="29"/>
                      </a:lnTo>
                      <a:lnTo>
                        <a:pt x="6" y="29"/>
                      </a:lnTo>
                      <a:lnTo>
                        <a:pt x="7" y="27"/>
                      </a:lnTo>
                      <a:lnTo>
                        <a:pt x="5" y="26"/>
                      </a:lnTo>
                      <a:lnTo>
                        <a:pt x="3" y="25"/>
                      </a:lnTo>
                      <a:lnTo>
                        <a:pt x="2" y="25"/>
                      </a:lnTo>
                      <a:lnTo>
                        <a:pt x="2" y="25"/>
                      </a:lnTo>
                      <a:lnTo>
                        <a:pt x="1" y="20"/>
                      </a:lnTo>
                      <a:lnTo>
                        <a:pt x="0" y="13"/>
                      </a:lnTo>
                      <a:lnTo>
                        <a:pt x="0" y="13"/>
                      </a:lnTo>
                      <a:lnTo>
                        <a:pt x="1" y="10"/>
                      </a:lnTo>
                      <a:lnTo>
                        <a:pt x="3" y="7"/>
                      </a:lnTo>
                      <a:lnTo>
                        <a:pt x="4" y="5"/>
                      </a:lnTo>
                      <a:lnTo>
                        <a:pt x="3" y="4"/>
                      </a:lnTo>
                      <a:lnTo>
                        <a:pt x="2" y="2"/>
                      </a:lnTo>
                      <a:lnTo>
                        <a:pt x="2" y="2"/>
                      </a:lnTo>
                      <a:lnTo>
                        <a:pt x="2" y="1"/>
                      </a:lnTo>
                      <a:lnTo>
                        <a:pt x="3" y="0"/>
                      </a:lnTo>
                      <a:lnTo>
                        <a:pt x="6" y="0"/>
                      </a:lnTo>
                      <a:lnTo>
                        <a:pt x="10" y="0"/>
                      </a:lnTo>
                      <a:lnTo>
                        <a:pt x="11" y="1"/>
                      </a:lnTo>
                      <a:lnTo>
                        <a:pt x="11" y="2"/>
                      </a:lnTo>
                      <a:lnTo>
                        <a:pt x="11" y="2"/>
                      </a:lnTo>
                      <a:lnTo>
                        <a:pt x="11" y="5"/>
                      </a:lnTo>
                      <a:lnTo>
                        <a:pt x="10" y="6"/>
                      </a:lnTo>
                      <a:lnTo>
                        <a:pt x="6" y="7"/>
                      </a:lnTo>
                      <a:lnTo>
                        <a:pt x="6" y="7"/>
                      </a:lnTo>
                      <a:lnTo>
                        <a:pt x="7" y="8"/>
                      </a:lnTo>
                      <a:lnTo>
                        <a:pt x="9" y="8"/>
                      </a:lnTo>
                      <a:lnTo>
                        <a:pt x="11" y="8"/>
                      </a:lnTo>
                      <a:lnTo>
                        <a:pt x="12" y="8"/>
                      </a:lnTo>
                      <a:lnTo>
                        <a:pt x="13" y="9"/>
                      </a:lnTo>
                      <a:lnTo>
                        <a:pt x="13" y="11"/>
                      </a:lnTo>
                      <a:lnTo>
                        <a:pt x="13" y="15"/>
                      </a:lnTo>
                      <a:lnTo>
                        <a:pt x="13" y="15"/>
                      </a:lnTo>
                      <a:lnTo>
                        <a:pt x="13" y="17"/>
                      </a:lnTo>
                      <a:lnTo>
                        <a:pt x="13" y="20"/>
                      </a:lnTo>
                      <a:lnTo>
                        <a:pt x="13" y="20"/>
                      </a:lnTo>
                      <a:lnTo>
                        <a:pt x="11" y="21"/>
                      </a:lnTo>
                      <a:lnTo>
                        <a:pt x="10" y="22"/>
                      </a:lnTo>
                      <a:lnTo>
                        <a:pt x="11" y="23"/>
                      </a:lnTo>
                      <a:lnTo>
                        <a:pt x="11" y="23"/>
                      </a:lnTo>
                      <a:lnTo>
                        <a:pt x="13" y="23"/>
                      </a:lnTo>
                      <a:lnTo>
                        <a:pt x="13" y="23"/>
                      </a:lnTo>
                      <a:lnTo>
                        <a:pt x="12" y="26"/>
                      </a:lnTo>
                      <a:lnTo>
                        <a:pt x="10" y="28"/>
                      </a:lnTo>
                      <a:lnTo>
                        <a:pt x="9" y="29"/>
                      </a:lnTo>
                      <a:lnTo>
                        <a:pt x="9" y="31"/>
                      </a:lnTo>
                      <a:lnTo>
                        <a:pt x="9"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200">
                    <a:solidFill>
                      <a:prstClr val="black"/>
                    </a:solidFill>
                    <a:latin typeface="Malgun Gothic" panose="020b0503020000020004" charset="-127"/>
                    <a:ea typeface="Malgun Gothic" panose="020b0503020000020004" charset="-127"/>
                  </a:endParaRPr>
                </a:p>
              </p:txBody>
            </p:sp>
            <p:sp>
              <p:nvSpPr>
                <p:cNvPr id="8" name="Freeform 11"/>
                <p:cNvSpPr/>
                <p:nvPr/>
              </p:nvSpPr>
              <p:spPr bwMode="auto">
                <a:xfrm>
                  <a:off x="990600" y="2693988"/>
                  <a:ext cx="12700" cy="9525"/>
                </a:xfrm>
                <a:custGeom>
                  <a:gdLst>
                    <a:gd name="T0" fmla="*/ 0 w 8"/>
                    <a:gd name="T1" fmla="*/ 6 h 6"/>
                    <a:gd name="T2" fmla="*/ 0 w 8"/>
                    <a:gd name="T3" fmla="*/ 6 h 6"/>
                    <a:gd name="T4" fmla="*/ 0 w 8"/>
                    <a:gd name="T5" fmla="*/ 4 h 6"/>
                    <a:gd name="T6" fmla="*/ 0 w 8"/>
                    <a:gd name="T7" fmla="*/ 2 h 6"/>
                    <a:gd name="T8" fmla="*/ 2 w 8"/>
                    <a:gd name="T9" fmla="*/ 1 h 6"/>
                    <a:gd name="T10" fmla="*/ 4 w 8"/>
                    <a:gd name="T11" fmla="*/ 0 h 6"/>
                    <a:gd name="T12" fmla="*/ 6 w 8"/>
                    <a:gd name="T13" fmla="*/ 1 h 6"/>
                    <a:gd name="T14" fmla="*/ 7 w 8"/>
                    <a:gd name="T15" fmla="*/ 2 h 6"/>
                    <a:gd name="T16" fmla="*/ 8 w 8"/>
                    <a:gd name="T17" fmla="*/ 4 h 6"/>
                    <a:gd name="T18" fmla="*/ 7 w 8"/>
                    <a:gd name="T19" fmla="*/ 6 h 6"/>
                    <a:gd name="T20" fmla="*/ 7 w 8"/>
                    <a:gd name="T21" fmla="*/ 6 h 6"/>
                    <a:gd name="T22" fmla="*/ 0 w 8"/>
                    <a:gd name="T23" fmla="*/ 6 h 6"/>
                    <a:gd name="T24" fmla="*/ 0 w 8"/>
                    <a:gd name="T25" fmla="*/ 6 h 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6">
                      <a:moveTo>
                        <a:pt x="0" y="6"/>
                      </a:moveTo>
                      <a:lnTo>
                        <a:pt x="0" y="6"/>
                      </a:lnTo>
                      <a:lnTo>
                        <a:pt x="0" y="4"/>
                      </a:lnTo>
                      <a:lnTo>
                        <a:pt x="0" y="2"/>
                      </a:lnTo>
                      <a:lnTo>
                        <a:pt x="2" y="1"/>
                      </a:lnTo>
                      <a:lnTo>
                        <a:pt x="4" y="0"/>
                      </a:lnTo>
                      <a:lnTo>
                        <a:pt x="6" y="1"/>
                      </a:lnTo>
                      <a:lnTo>
                        <a:pt x="7" y="2"/>
                      </a:lnTo>
                      <a:lnTo>
                        <a:pt x="8" y="4"/>
                      </a:lnTo>
                      <a:lnTo>
                        <a:pt x="7" y="6"/>
                      </a:lnTo>
                      <a:lnTo>
                        <a:pt x="7" y="6"/>
                      </a:lnTo>
                      <a:lnTo>
                        <a:pt x="0" y="6"/>
                      </a:lnTo>
                      <a:lnTo>
                        <a:pt x="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200">
                    <a:solidFill>
                      <a:prstClr val="black"/>
                    </a:solidFill>
                    <a:latin typeface="Malgun Gothic" panose="020b0503020000020004" charset="-127"/>
                    <a:ea typeface="Malgun Gothic" panose="020b0503020000020004" charset="-127"/>
                  </a:endParaRPr>
                </a:p>
              </p:txBody>
            </p:sp>
            <p:sp>
              <p:nvSpPr>
                <p:cNvPr id="9" name="Freeform 12"/>
                <p:cNvSpPr/>
                <p:nvPr/>
              </p:nvSpPr>
              <p:spPr bwMode="auto">
                <a:xfrm>
                  <a:off x="990600" y="2655888"/>
                  <a:ext cx="22225" cy="33338"/>
                </a:xfrm>
                <a:custGeom>
                  <a:gdLst>
                    <a:gd name="T0" fmla="*/ 0 w 14"/>
                    <a:gd name="T1" fmla="*/ 21 h 21"/>
                    <a:gd name="T2" fmla="*/ 0 w 14"/>
                    <a:gd name="T3" fmla="*/ 21 h 21"/>
                    <a:gd name="T4" fmla="*/ 2 w 14"/>
                    <a:gd name="T5" fmla="*/ 18 h 21"/>
                    <a:gd name="T6" fmla="*/ 4 w 14"/>
                    <a:gd name="T7" fmla="*/ 17 h 21"/>
                    <a:gd name="T8" fmla="*/ 5 w 14"/>
                    <a:gd name="T9" fmla="*/ 16 h 21"/>
                    <a:gd name="T10" fmla="*/ 5 w 14"/>
                    <a:gd name="T11" fmla="*/ 16 h 21"/>
                    <a:gd name="T12" fmla="*/ 4 w 14"/>
                    <a:gd name="T13" fmla="*/ 12 h 21"/>
                    <a:gd name="T14" fmla="*/ 1 w 14"/>
                    <a:gd name="T15" fmla="*/ 9 h 21"/>
                    <a:gd name="T16" fmla="*/ 0 w 14"/>
                    <a:gd name="T17" fmla="*/ 6 h 21"/>
                    <a:gd name="T18" fmla="*/ 0 w 14"/>
                    <a:gd name="T19" fmla="*/ 4 h 21"/>
                    <a:gd name="T20" fmla="*/ 1 w 14"/>
                    <a:gd name="T21" fmla="*/ 2 h 21"/>
                    <a:gd name="T22" fmla="*/ 2 w 14"/>
                    <a:gd name="T23" fmla="*/ 0 h 21"/>
                    <a:gd name="T24" fmla="*/ 2 w 14"/>
                    <a:gd name="T25" fmla="*/ 0 h 21"/>
                    <a:gd name="T26" fmla="*/ 6 w 14"/>
                    <a:gd name="T27" fmla="*/ 0 h 21"/>
                    <a:gd name="T28" fmla="*/ 8 w 14"/>
                    <a:gd name="T29" fmla="*/ 0 h 21"/>
                    <a:gd name="T30" fmla="*/ 9 w 14"/>
                    <a:gd name="T31" fmla="*/ 1 h 21"/>
                    <a:gd name="T32" fmla="*/ 10 w 14"/>
                    <a:gd name="T33" fmla="*/ 2 h 21"/>
                    <a:gd name="T34" fmla="*/ 11 w 14"/>
                    <a:gd name="T35" fmla="*/ 5 h 21"/>
                    <a:gd name="T36" fmla="*/ 12 w 14"/>
                    <a:gd name="T37" fmla="*/ 6 h 21"/>
                    <a:gd name="T38" fmla="*/ 14 w 14"/>
                    <a:gd name="T39" fmla="*/ 8 h 21"/>
                    <a:gd name="T40" fmla="*/ 14 w 14"/>
                    <a:gd name="T41" fmla="*/ 8 h 21"/>
                    <a:gd name="T42" fmla="*/ 14 w 14"/>
                    <a:gd name="T43" fmla="*/ 10 h 21"/>
                    <a:gd name="T44" fmla="*/ 13 w 14"/>
                    <a:gd name="T45" fmla="*/ 11 h 21"/>
                    <a:gd name="T46" fmla="*/ 11 w 14"/>
                    <a:gd name="T47" fmla="*/ 14 h 21"/>
                    <a:gd name="T48" fmla="*/ 9 w 14"/>
                    <a:gd name="T49" fmla="*/ 16 h 21"/>
                    <a:gd name="T50" fmla="*/ 9 w 14"/>
                    <a:gd name="T51" fmla="*/ 18 h 21"/>
                    <a:gd name="T52" fmla="*/ 10 w 14"/>
                    <a:gd name="T53" fmla="*/ 21 h 21"/>
                    <a:gd name="T54" fmla="*/ 10 w 14"/>
                    <a:gd name="T55" fmla="*/ 21 h 21"/>
                    <a:gd name="T56" fmla="*/ 0 w 14"/>
                    <a:gd name="T57" fmla="*/ 21 h 21"/>
                    <a:gd name="T58" fmla="*/ 0 w 14"/>
                    <a:gd name="T59" fmla="*/ 21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 h="21">
                      <a:moveTo>
                        <a:pt x="0" y="21"/>
                      </a:moveTo>
                      <a:lnTo>
                        <a:pt x="0" y="21"/>
                      </a:lnTo>
                      <a:lnTo>
                        <a:pt x="2" y="18"/>
                      </a:lnTo>
                      <a:lnTo>
                        <a:pt x="4" y="17"/>
                      </a:lnTo>
                      <a:lnTo>
                        <a:pt x="5" y="16"/>
                      </a:lnTo>
                      <a:lnTo>
                        <a:pt x="5" y="16"/>
                      </a:lnTo>
                      <a:lnTo>
                        <a:pt x="4" y="12"/>
                      </a:lnTo>
                      <a:lnTo>
                        <a:pt x="1" y="9"/>
                      </a:lnTo>
                      <a:lnTo>
                        <a:pt x="0" y="6"/>
                      </a:lnTo>
                      <a:lnTo>
                        <a:pt x="0" y="4"/>
                      </a:lnTo>
                      <a:lnTo>
                        <a:pt x="1" y="2"/>
                      </a:lnTo>
                      <a:lnTo>
                        <a:pt x="2" y="0"/>
                      </a:lnTo>
                      <a:lnTo>
                        <a:pt x="2" y="0"/>
                      </a:lnTo>
                      <a:lnTo>
                        <a:pt x="6" y="0"/>
                      </a:lnTo>
                      <a:lnTo>
                        <a:pt x="8" y="0"/>
                      </a:lnTo>
                      <a:lnTo>
                        <a:pt x="9" y="1"/>
                      </a:lnTo>
                      <a:lnTo>
                        <a:pt x="10" y="2"/>
                      </a:lnTo>
                      <a:lnTo>
                        <a:pt x="11" y="5"/>
                      </a:lnTo>
                      <a:lnTo>
                        <a:pt x="12" y="6"/>
                      </a:lnTo>
                      <a:lnTo>
                        <a:pt x="14" y="8"/>
                      </a:lnTo>
                      <a:lnTo>
                        <a:pt x="14" y="8"/>
                      </a:lnTo>
                      <a:lnTo>
                        <a:pt x="14" y="10"/>
                      </a:lnTo>
                      <a:lnTo>
                        <a:pt x="13" y="11"/>
                      </a:lnTo>
                      <a:lnTo>
                        <a:pt x="11" y="14"/>
                      </a:lnTo>
                      <a:lnTo>
                        <a:pt x="9" y="16"/>
                      </a:lnTo>
                      <a:lnTo>
                        <a:pt x="9" y="18"/>
                      </a:lnTo>
                      <a:lnTo>
                        <a:pt x="10" y="21"/>
                      </a:lnTo>
                      <a:lnTo>
                        <a:pt x="10" y="21"/>
                      </a:lnTo>
                      <a:lnTo>
                        <a:pt x="0" y="21"/>
                      </a:lnTo>
                      <a:lnTo>
                        <a:pt x="0"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200">
                    <a:solidFill>
                      <a:prstClr val="black"/>
                    </a:solidFill>
                    <a:latin typeface="Malgun Gothic" panose="020b0503020000020004" charset="-127"/>
                    <a:ea typeface="Malgun Gothic" panose="020b0503020000020004" charset="-127"/>
                  </a:endParaRPr>
                </a:p>
              </p:txBody>
            </p:sp>
            <p:sp>
              <p:nvSpPr>
                <p:cNvPr id="10" name="Freeform 13"/>
                <p:cNvSpPr/>
                <p:nvPr/>
              </p:nvSpPr>
              <p:spPr bwMode="auto">
                <a:xfrm>
                  <a:off x="1012825" y="2511425"/>
                  <a:ext cx="79375" cy="119063"/>
                </a:xfrm>
                <a:custGeom>
                  <a:gdLst>
                    <a:gd name="T0" fmla="*/ 49 w 50"/>
                    <a:gd name="T1" fmla="*/ 0 h 75"/>
                    <a:gd name="T2" fmla="*/ 50 w 50"/>
                    <a:gd name="T3" fmla="*/ 7 h 75"/>
                    <a:gd name="T4" fmla="*/ 46 w 50"/>
                    <a:gd name="T5" fmla="*/ 13 h 75"/>
                    <a:gd name="T6" fmla="*/ 41 w 50"/>
                    <a:gd name="T7" fmla="*/ 20 h 75"/>
                    <a:gd name="T8" fmla="*/ 40 w 50"/>
                    <a:gd name="T9" fmla="*/ 29 h 75"/>
                    <a:gd name="T10" fmla="*/ 38 w 50"/>
                    <a:gd name="T11" fmla="*/ 29 h 75"/>
                    <a:gd name="T12" fmla="*/ 36 w 50"/>
                    <a:gd name="T13" fmla="*/ 35 h 75"/>
                    <a:gd name="T14" fmla="*/ 33 w 50"/>
                    <a:gd name="T15" fmla="*/ 35 h 75"/>
                    <a:gd name="T16" fmla="*/ 29 w 50"/>
                    <a:gd name="T17" fmla="*/ 39 h 75"/>
                    <a:gd name="T18" fmla="*/ 26 w 50"/>
                    <a:gd name="T19" fmla="*/ 40 h 75"/>
                    <a:gd name="T20" fmla="*/ 27 w 50"/>
                    <a:gd name="T21" fmla="*/ 45 h 75"/>
                    <a:gd name="T22" fmla="*/ 26 w 50"/>
                    <a:gd name="T23" fmla="*/ 49 h 75"/>
                    <a:gd name="T24" fmla="*/ 24 w 50"/>
                    <a:gd name="T25" fmla="*/ 49 h 75"/>
                    <a:gd name="T26" fmla="*/ 22 w 50"/>
                    <a:gd name="T27" fmla="*/ 49 h 75"/>
                    <a:gd name="T28" fmla="*/ 21 w 50"/>
                    <a:gd name="T29" fmla="*/ 54 h 75"/>
                    <a:gd name="T30" fmla="*/ 20 w 50"/>
                    <a:gd name="T31" fmla="*/ 61 h 75"/>
                    <a:gd name="T32" fmla="*/ 18 w 50"/>
                    <a:gd name="T33" fmla="*/ 62 h 75"/>
                    <a:gd name="T34" fmla="*/ 13 w 50"/>
                    <a:gd name="T35" fmla="*/ 67 h 75"/>
                    <a:gd name="T36" fmla="*/ 14 w 50"/>
                    <a:gd name="T37" fmla="*/ 71 h 75"/>
                    <a:gd name="T38" fmla="*/ 11 w 50"/>
                    <a:gd name="T39" fmla="*/ 71 h 75"/>
                    <a:gd name="T40" fmla="*/ 8 w 50"/>
                    <a:gd name="T41" fmla="*/ 75 h 75"/>
                    <a:gd name="T42" fmla="*/ 5 w 50"/>
                    <a:gd name="T43" fmla="*/ 75 h 75"/>
                    <a:gd name="T44" fmla="*/ 2 w 50"/>
                    <a:gd name="T45" fmla="*/ 72 h 75"/>
                    <a:gd name="T46" fmla="*/ 0 w 50"/>
                    <a:gd name="T47" fmla="*/ 71 h 75"/>
                    <a:gd name="T48" fmla="*/ 1 w 50"/>
                    <a:gd name="T49" fmla="*/ 68 h 75"/>
                    <a:gd name="T50" fmla="*/ 8 w 50"/>
                    <a:gd name="T51" fmla="*/ 67 h 75"/>
                    <a:gd name="T52" fmla="*/ 11 w 50"/>
                    <a:gd name="T53" fmla="*/ 69 h 75"/>
                    <a:gd name="T54" fmla="*/ 11 w 50"/>
                    <a:gd name="T55" fmla="*/ 64 h 75"/>
                    <a:gd name="T56" fmla="*/ 4 w 50"/>
                    <a:gd name="T57" fmla="*/ 60 h 75"/>
                    <a:gd name="T58" fmla="*/ 0 w 50"/>
                    <a:gd name="T59" fmla="*/ 58 h 75"/>
                    <a:gd name="T60" fmla="*/ 3 w 50"/>
                    <a:gd name="T61" fmla="*/ 55 h 75"/>
                    <a:gd name="T62" fmla="*/ 8 w 50"/>
                    <a:gd name="T63" fmla="*/ 55 h 75"/>
                    <a:gd name="T64" fmla="*/ 7 w 50"/>
                    <a:gd name="T65" fmla="*/ 54 h 75"/>
                    <a:gd name="T66" fmla="*/ 4 w 50"/>
                    <a:gd name="T67" fmla="*/ 53 h 75"/>
                    <a:gd name="T68" fmla="*/ 6 w 50"/>
                    <a:gd name="T69" fmla="*/ 48 h 75"/>
                    <a:gd name="T70" fmla="*/ 5 w 50"/>
                    <a:gd name="T71" fmla="*/ 40 h 75"/>
                    <a:gd name="T72" fmla="*/ 7 w 50"/>
                    <a:gd name="T73" fmla="*/ 36 h 75"/>
                    <a:gd name="T74" fmla="*/ 11 w 50"/>
                    <a:gd name="T75" fmla="*/ 35 h 75"/>
                    <a:gd name="T76" fmla="*/ 13 w 50"/>
                    <a:gd name="T77" fmla="*/ 40 h 75"/>
                    <a:gd name="T78" fmla="*/ 8 w 50"/>
                    <a:gd name="T79" fmla="*/ 42 h 75"/>
                    <a:gd name="T80" fmla="*/ 9 w 50"/>
                    <a:gd name="T81" fmla="*/ 44 h 75"/>
                    <a:gd name="T82" fmla="*/ 14 w 50"/>
                    <a:gd name="T83" fmla="*/ 47 h 75"/>
                    <a:gd name="T84" fmla="*/ 22 w 50"/>
                    <a:gd name="T85" fmla="*/ 47 h 75"/>
                    <a:gd name="T86" fmla="*/ 22 w 50"/>
                    <a:gd name="T87" fmla="*/ 44 h 75"/>
                    <a:gd name="T88" fmla="*/ 18 w 50"/>
                    <a:gd name="T89" fmla="*/ 41 h 75"/>
                    <a:gd name="T90" fmla="*/ 16 w 50"/>
                    <a:gd name="T91" fmla="*/ 40 h 75"/>
                    <a:gd name="T92" fmla="*/ 16 w 50"/>
                    <a:gd name="T93" fmla="*/ 29 h 75"/>
                    <a:gd name="T94" fmla="*/ 20 w 50"/>
                    <a:gd name="T95" fmla="*/ 31 h 75"/>
                    <a:gd name="T96" fmla="*/ 21 w 50"/>
                    <a:gd name="T97" fmla="*/ 28 h 75"/>
                    <a:gd name="T98" fmla="*/ 22 w 50"/>
                    <a:gd name="T99" fmla="*/ 22 h 75"/>
                    <a:gd name="T100" fmla="*/ 24 w 50"/>
                    <a:gd name="T101" fmla="*/ 20 h 75"/>
                    <a:gd name="T102" fmla="*/ 20 w 50"/>
                    <a:gd name="T103" fmla="*/ 15 h 75"/>
                    <a:gd name="T104" fmla="*/ 20 w 50"/>
                    <a:gd name="T105" fmla="*/ 13 h 75"/>
                    <a:gd name="T106" fmla="*/ 24 w 50"/>
                    <a:gd name="T107" fmla="*/ 12 h 75"/>
                    <a:gd name="T108" fmla="*/ 29 w 50"/>
                    <a:gd name="T109" fmla="*/ 12 h 75"/>
                    <a:gd name="T110" fmla="*/ 31 w 50"/>
                    <a:gd name="T111" fmla="*/ 10 h 75"/>
                    <a:gd name="T112" fmla="*/ 29 w 50"/>
                    <a:gd name="T113" fmla="*/ 6 h 75"/>
                    <a:gd name="T114" fmla="*/ 33 w 50"/>
                    <a:gd name="T115" fmla="*/ 8 h 75"/>
                    <a:gd name="T116" fmla="*/ 36 w 50"/>
                    <a:gd name="T117" fmla="*/ 11 h 75"/>
                    <a:gd name="T118" fmla="*/ 39 w 50"/>
                    <a:gd name="T119" fmla="*/ 10 h 75"/>
                    <a:gd name="T120" fmla="*/ 42 w 50"/>
                    <a:gd name="T121" fmla="*/ 5 h 75"/>
                    <a:gd name="T122" fmla="*/ 44 w 50"/>
                    <a:gd name="T123" fmla="*/ 1 h 75"/>
                    <a:gd name="T124" fmla="*/ 49 w 50"/>
                    <a:gd name="T125" fmla="*/ 0 h 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0" h="75">
                      <a:moveTo>
                        <a:pt x="49" y="0"/>
                      </a:moveTo>
                      <a:lnTo>
                        <a:pt x="49" y="0"/>
                      </a:lnTo>
                      <a:lnTo>
                        <a:pt x="50" y="4"/>
                      </a:lnTo>
                      <a:lnTo>
                        <a:pt x="50" y="7"/>
                      </a:lnTo>
                      <a:lnTo>
                        <a:pt x="48" y="10"/>
                      </a:lnTo>
                      <a:lnTo>
                        <a:pt x="46" y="13"/>
                      </a:lnTo>
                      <a:lnTo>
                        <a:pt x="43" y="15"/>
                      </a:lnTo>
                      <a:lnTo>
                        <a:pt x="41" y="20"/>
                      </a:lnTo>
                      <a:lnTo>
                        <a:pt x="40" y="24"/>
                      </a:lnTo>
                      <a:lnTo>
                        <a:pt x="40" y="29"/>
                      </a:lnTo>
                      <a:lnTo>
                        <a:pt x="40" y="29"/>
                      </a:lnTo>
                      <a:lnTo>
                        <a:pt x="38" y="29"/>
                      </a:lnTo>
                      <a:lnTo>
                        <a:pt x="36" y="30"/>
                      </a:lnTo>
                      <a:lnTo>
                        <a:pt x="36" y="35"/>
                      </a:lnTo>
                      <a:lnTo>
                        <a:pt x="36" y="35"/>
                      </a:lnTo>
                      <a:lnTo>
                        <a:pt x="33" y="35"/>
                      </a:lnTo>
                      <a:lnTo>
                        <a:pt x="31" y="38"/>
                      </a:lnTo>
                      <a:lnTo>
                        <a:pt x="29" y="39"/>
                      </a:lnTo>
                      <a:lnTo>
                        <a:pt x="26" y="40"/>
                      </a:lnTo>
                      <a:lnTo>
                        <a:pt x="26" y="40"/>
                      </a:lnTo>
                      <a:lnTo>
                        <a:pt x="26" y="42"/>
                      </a:lnTo>
                      <a:lnTo>
                        <a:pt x="27" y="45"/>
                      </a:lnTo>
                      <a:lnTo>
                        <a:pt x="27" y="47"/>
                      </a:lnTo>
                      <a:lnTo>
                        <a:pt x="26" y="49"/>
                      </a:lnTo>
                      <a:lnTo>
                        <a:pt x="26" y="49"/>
                      </a:lnTo>
                      <a:lnTo>
                        <a:pt x="24" y="49"/>
                      </a:lnTo>
                      <a:lnTo>
                        <a:pt x="22" y="49"/>
                      </a:lnTo>
                      <a:lnTo>
                        <a:pt x="22" y="49"/>
                      </a:lnTo>
                      <a:lnTo>
                        <a:pt x="21" y="51"/>
                      </a:lnTo>
                      <a:lnTo>
                        <a:pt x="21" y="54"/>
                      </a:lnTo>
                      <a:lnTo>
                        <a:pt x="21" y="58"/>
                      </a:lnTo>
                      <a:lnTo>
                        <a:pt x="20" y="61"/>
                      </a:lnTo>
                      <a:lnTo>
                        <a:pt x="20" y="61"/>
                      </a:lnTo>
                      <a:lnTo>
                        <a:pt x="18" y="62"/>
                      </a:lnTo>
                      <a:lnTo>
                        <a:pt x="15" y="64"/>
                      </a:lnTo>
                      <a:lnTo>
                        <a:pt x="13" y="67"/>
                      </a:lnTo>
                      <a:lnTo>
                        <a:pt x="13" y="69"/>
                      </a:lnTo>
                      <a:lnTo>
                        <a:pt x="14" y="71"/>
                      </a:lnTo>
                      <a:lnTo>
                        <a:pt x="14" y="71"/>
                      </a:lnTo>
                      <a:lnTo>
                        <a:pt x="11" y="71"/>
                      </a:lnTo>
                      <a:lnTo>
                        <a:pt x="9" y="72"/>
                      </a:lnTo>
                      <a:lnTo>
                        <a:pt x="8" y="75"/>
                      </a:lnTo>
                      <a:lnTo>
                        <a:pt x="8" y="75"/>
                      </a:lnTo>
                      <a:lnTo>
                        <a:pt x="5" y="75"/>
                      </a:lnTo>
                      <a:lnTo>
                        <a:pt x="4" y="74"/>
                      </a:lnTo>
                      <a:lnTo>
                        <a:pt x="2" y="72"/>
                      </a:lnTo>
                      <a:lnTo>
                        <a:pt x="0" y="71"/>
                      </a:lnTo>
                      <a:lnTo>
                        <a:pt x="0" y="71"/>
                      </a:lnTo>
                      <a:lnTo>
                        <a:pt x="0" y="69"/>
                      </a:lnTo>
                      <a:lnTo>
                        <a:pt x="1" y="68"/>
                      </a:lnTo>
                      <a:lnTo>
                        <a:pt x="4" y="67"/>
                      </a:lnTo>
                      <a:lnTo>
                        <a:pt x="8" y="67"/>
                      </a:lnTo>
                      <a:lnTo>
                        <a:pt x="11" y="69"/>
                      </a:lnTo>
                      <a:lnTo>
                        <a:pt x="11" y="69"/>
                      </a:lnTo>
                      <a:lnTo>
                        <a:pt x="11" y="66"/>
                      </a:lnTo>
                      <a:lnTo>
                        <a:pt x="11" y="64"/>
                      </a:lnTo>
                      <a:lnTo>
                        <a:pt x="7" y="61"/>
                      </a:lnTo>
                      <a:lnTo>
                        <a:pt x="4" y="60"/>
                      </a:lnTo>
                      <a:lnTo>
                        <a:pt x="0" y="58"/>
                      </a:lnTo>
                      <a:lnTo>
                        <a:pt x="0" y="58"/>
                      </a:lnTo>
                      <a:lnTo>
                        <a:pt x="1" y="56"/>
                      </a:lnTo>
                      <a:lnTo>
                        <a:pt x="3" y="55"/>
                      </a:lnTo>
                      <a:lnTo>
                        <a:pt x="8" y="55"/>
                      </a:lnTo>
                      <a:lnTo>
                        <a:pt x="8" y="55"/>
                      </a:lnTo>
                      <a:lnTo>
                        <a:pt x="8" y="54"/>
                      </a:lnTo>
                      <a:lnTo>
                        <a:pt x="7" y="54"/>
                      </a:lnTo>
                      <a:lnTo>
                        <a:pt x="4" y="53"/>
                      </a:lnTo>
                      <a:lnTo>
                        <a:pt x="4" y="53"/>
                      </a:lnTo>
                      <a:lnTo>
                        <a:pt x="6" y="51"/>
                      </a:lnTo>
                      <a:lnTo>
                        <a:pt x="6" y="48"/>
                      </a:lnTo>
                      <a:lnTo>
                        <a:pt x="5" y="42"/>
                      </a:lnTo>
                      <a:lnTo>
                        <a:pt x="5" y="40"/>
                      </a:lnTo>
                      <a:lnTo>
                        <a:pt x="5" y="38"/>
                      </a:lnTo>
                      <a:lnTo>
                        <a:pt x="7" y="36"/>
                      </a:lnTo>
                      <a:lnTo>
                        <a:pt x="11" y="35"/>
                      </a:lnTo>
                      <a:lnTo>
                        <a:pt x="11" y="35"/>
                      </a:lnTo>
                      <a:lnTo>
                        <a:pt x="13" y="38"/>
                      </a:lnTo>
                      <a:lnTo>
                        <a:pt x="13" y="40"/>
                      </a:lnTo>
                      <a:lnTo>
                        <a:pt x="12" y="41"/>
                      </a:lnTo>
                      <a:lnTo>
                        <a:pt x="8" y="42"/>
                      </a:lnTo>
                      <a:lnTo>
                        <a:pt x="8" y="42"/>
                      </a:lnTo>
                      <a:lnTo>
                        <a:pt x="9" y="44"/>
                      </a:lnTo>
                      <a:lnTo>
                        <a:pt x="11" y="45"/>
                      </a:lnTo>
                      <a:lnTo>
                        <a:pt x="14" y="47"/>
                      </a:lnTo>
                      <a:lnTo>
                        <a:pt x="22" y="47"/>
                      </a:lnTo>
                      <a:lnTo>
                        <a:pt x="22" y="47"/>
                      </a:lnTo>
                      <a:lnTo>
                        <a:pt x="22" y="45"/>
                      </a:lnTo>
                      <a:lnTo>
                        <a:pt x="22" y="44"/>
                      </a:lnTo>
                      <a:lnTo>
                        <a:pt x="20" y="42"/>
                      </a:lnTo>
                      <a:lnTo>
                        <a:pt x="18" y="41"/>
                      </a:lnTo>
                      <a:lnTo>
                        <a:pt x="16" y="40"/>
                      </a:lnTo>
                      <a:lnTo>
                        <a:pt x="16" y="40"/>
                      </a:lnTo>
                      <a:lnTo>
                        <a:pt x="16" y="29"/>
                      </a:lnTo>
                      <a:lnTo>
                        <a:pt x="16" y="29"/>
                      </a:lnTo>
                      <a:lnTo>
                        <a:pt x="19" y="30"/>
                      </a:lnTo>
                      <a:lnTo>
                        <a:pt x="20" y="31"/>
                      </a:lnTo>
                      <a:lnTo>
                        <a:pt x="21" y="30"/>
                      </a:lnTo>
                      <a:lnTo>
                        <a:pt x="21" y="28"/>
                      </a:lnTo>
                      <a:lnTo>
                        <a:pt x="21" y="24"/>
                      </a:lnTo>
                      <a:lnTo>
                        <a:pt x="22" y="22"/>
                      </a:lnTo>
                      <a:lnTo>
                        <a:pt x="24" y="20"/>
                      </a:lnTo>
                      <a:lnTo>
                        <a:pt x="24" y="20"/>
                      </a:lnTo>
                      <a:lnTo>
                        <a:pt x="21" y="18"/>
                      </a:lnTo>
                      <a:lnTo>
                        <a:pt x="20" y="15"/>
                      </a:lnTo>
                      <a:lnTo>
                        <a:pt x="20" y="13"/>
                      </a:lnTo>
                      <a:lnTo>
                        <a:pt x="20" y="13"/>
                      </a:lnTo>
                      <a:lnTo>
                        <a:pt x="22" y="12"/>
                      </a:lnTo>
                      <a:lnTo>
                        <a:pt x="24" y="12"/>
                      </a:lnTo>
                      <a:lnTo>
                        <a:pt x="28" y="12"/>
                      </a:lnTo>
                      <a:lnTo>
                        <a:pt x="29" y="12"/>
                      </a:lnTo>
                      <a:lnTo>
                        <a:pt x="31" y="11"/>
                      </a:lnTo>
                      <a:lnTo>
                        <a:pt x="31" y="10"/>
                      </a:lnTo>
                      <a:lnTo>
                        <a:pt x="29" y="6"/>
                      </a:lnTo>
                      <a:lnTo>
                        <a:pt x="29" y="6"/>
                      </a:lnTo>
                      <a:lnTo>
                        <a:pt x="32" y="6"/>
                      </a:lnTo>
                      <a:lnTo>
                        <a:pt x="33" y="8"/>
                      </a:lnTo>
                      <a:lnTo>
                        <a:pt x="34" y="10"/>
                      </a:lnTo>
                      <a:lnTo>
                        <a:pt x="36" y="11"/>
                      </a:lnTo>
                      <a:lnTo>
                        <a:pt x="36" y="11"/>
                      </a:lnTo>
                      <a:lnTo>
                        <a:pt x="39" y="10"/>
                      </a:lnTo>
                      <a:lnTo>
                        <a:pt x="40" y="9"/>
                      </a:lnTo>
                      <a:lnTo>
                        <a:pt x="42" y="5"/>
                      </a:lnTo>
                      <a:lnTo>
                        <a:pt x="43" y="3"/>
                      </a:lnTo>
                      <a:lnTo>
                        <a:pt x="44" y="1"/>
                      </a:lnTo>
                      <a:lnTo>
                        <a:pt x="46" y="0"/>
                      </a:lnTo>
                      <a:lnTo>
                        <a:pt x="49" y="0"/>
                      </a:lnTo>
                      <a:lnTo>
                        <a:pt x="4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200">
                    <a:solidFill>
                      <a:prstClr val="black"/>
                    </a:solidFill>
                    <a:latin typeface="Malgun Gothic" panose="020b0503020000020004" charset="-127"/>
                    <a:ea typeface="Malgun Gothic" panose="020b0503020000020004" charset="-127"/>
                  </a:endParaRPr>
                </a:p>
              </p:txBody>
            </p:sp>
            <p:sp>
              <p:nvSpPr>
                <p:cNvPr id="11" name="Freeform 14"/>
                <p:cNvSpPr/>
                <p:nvPr/>
              </p:nvSpPr>
              <p:spPr bwMode="auto">
                <a:xfrm>
                  <a:off x="1057275" y="2503488"/>
                  <a:ext cx="23812" cy="14288"/>
                </a:xfrm>
                <a:custGeom>
                  <a:gdLst>
                    <a:gd name="T0" fmla="*/ 1 w 15"/>
                    <a:gd name="T1" fmla="*/ 0 h 9"/>
                    <a:gd name="T2" fmla="*/ 1 w 15"/>
                    <a:gd name="T3" fmla="*/ 0 h 9"/>
                    <a:gd name="T4" fmla="*/ 4 w 15"/>
                    <a:gd name="T5" fmla="*/ 1 h 9"/>
                    <a:gd name="T6" fmla="*/ 7 w 15"/>
                    <a:gd name="T7" fmla="*/ 3 h 9"/>
                    <a:gd name="T8" fmla="*/ 14 w 15"/>
                    <a:gd name="T9" fmla="*/ 3 h 9"/>
                    <a:gd name="T10" fmla="*/ 14 w 15"/>
                    <a:gd name="T11" fmla="*/ 3 h 9"/>
                    <a:gd name="T12" fmla="*/ 15 w 15"/>
                    <a:gd name="T13" fmla="*/ 5 h 9"/>
                    <a:gd name="T14" fmla="*/ 14 w 15"/>
                    <a:gd name="T15" fmla="*/ 7 h 9"/>
                    <a:gd name="T16" fmla="*/ 13 w 15"/>
                    <a:gd name="T17" fmla="*/ 7 h 9"/>
                    <a:gd name="T18" fmla="*/ 11 w 15"/>
                    <a:gd name="T19" fmla="*/ 7 h 9"/>
                    <a:gd name="T20" fmla="*/ 7 w 15"/>
                    <a:gd name="T21" fmla="*/ 7 h 9"/>
                    <a:gd name="T22" fmla="*/ 6 w 15"/>
                    <a:gd name="T23" fmla="*/ 8 h 9"/>
                    <a:gd name="T24" fmla="*/ 6 w 15"/>
                    <a:gd name="T25" fmla="*/ 9 h 9"/>
                    <a:gd name="T26" fmla="*/ 6 w 15"/>
                    <a:gd name="T27" fmla="*/ 9 h 9"/>
                    <a:gd name="T28" fmla="*/ 3 w 15"/>
                    <a:gd name="T29" fmla="*/ 8 h 9"/>
                    <a:gd name="T30" fmla="*/ 1 w 15"/>
                    <a:gd name="T31" fmla="*/ 7 h 9"/>
                    <a:gd name="T32" fmla="*/ 0 w 15"/>
                    <a:gd name="T33" fmla="*/ 4 h 9"/>
                    <a:gd name="T34" fmla="*/ 1 w 15"/>
                    <a:gd name="T35" fmla="*/ 0 h 9"/>
                    <a:gd name="T36" fmla="*/ 1 w 15"/>
                    <a:gd name="T37" fmla="*/ 0 h 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9">
                      <a:moveTo>
                        <a:pt x="1" y="0"/>
                      </a:moveTo>
                      <a:lnTo>
                        <a:pt x="1" y="0"/>
                      </a:lnTo>
                      <a:lnTo>
                        <a:pt x="4" y="1"/>
                      </a:lnTo>
                      <a:lnTo>
                        <a:pt x="7" y="3"/>
                      </a:lnTo>
                      <a:lnTo>
                        <a:pt x="14" y="3"/>
                      </a:lnTo>
                      <a:lnTo>
                        <a:pt x="14" y="3"/>
                      </a:lnTo>
                      <a:lnTo>
                        <a:pt x="15" y="5"/>
                      </a:lnTo>
                      <a:lnTo>
                        <a:pt x="14" y="7"/>
                      </a:lnTo>
                      <a:lnTo>
                        <a:pt x="13" y="7"/>
                      </a:lnTo>
                      <a:lnTo>
                        <a:pt x="11" y="7"/>
                      </a:lnTo>
                      <a:lnTo>
                        <a:pt x="7" y="7"/>
                      </a:lnTo>
                      <a:lnTo>
                        <a:pt x="6" y="8"/>
                      </a:lnTo>
                      <a:lnTo>
                        <a:pt x="6" y="9"/>
                      </a:lnTo>
                      <a:lnTo>
                        <a:pt x="6" y="9"/>
                      </a:lnTo>
                      <a:lnTo>
                        <a:pt x="3" y="8"/>
                      </a:lnTo>
                      <a:lnTo>
                        <a:pt x="1" y="7"/>
                      </a:lnTo>
                      <a:lnTo>
                        <a:pt x="0" y="4"/>
                      </a:lnTo>
                      <a:lnTo>
                        <a:pt x="1" y="0"/>
                      </a:ln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200">
                    <a:solidFill>
                      <a:prstClr val="black"/>
                    </a:solidFill>
                    <a:latin typeface="Malgun Gothic" panose="020b0503020000020004" charset="-127"/>
                    <a:ea typeface="Malgun Gothic" panose="020b0503020000020004" charset="-127"/>
                  </a:endParaRPr>
                </a:p>
              </p:txBody>
            </p:sp>
            <p:sp>
              <p:nvSpPr>
                <p:cNvPr id="12" name="Freeform 15"/>
                <p:cNvSpPr/>
                <p:nvPr/>
              </p:nvSpPr>
              <p:spPr bwMode="auto">
                <a:xfrm>
                  <a:off x="1087438" y="2443163"/>
                  <a:ext cx="14287" cy="20638"/>
                </a:xfrm>
                <a:custGeom>
                  <a:gdLst>
                    <a:gd name="T0" fmla="*/ 2 w 9"/>
                    <a:gd name="T1" fmla="*/ 13 h 13"/>
                    <a:gd name="T2" fmla="*/ 2 w 9"/>
                    <a:gd name="T3" fmla="*/ 13 h 13"/>
                    <a:gd name="T4" fmla="*/ 0 w 9"/>
                    <a:gd name="T5" fmla="*/ 12 h 13"/>
                    <a:gd name="T6" fmla="*/ 0 w 9"/>
                    <a:gd name="T7" fmla="*/ 11 h 13"/>
                    <a:gd name="T8" fmla="*/ 1 w 9"/>
                    <a:gd name="T9" fmla="*/ 7 h 13"/>
                    <a:gd name="T10" fmla="*/ 3 w 9"/>
                    <a:gd name="T11" fmla="*/ 4 h 13"/>
                    <a:gd name="T12" fmla="*/ 5 w 9"/>
                    <a:gd name="T13" fmla="*/ 0 h 13"/>
                    <a:gd name="T14" fmla="*/ 5 w 9"/>
                    <a:gd name="T15" fmla="*/ 0 h 13"/>
                    <a:gd name="T16" fmla="*/ 7 w 9"/>
                    <a:gd name="T17" fmla="*/ 2 h 13"/>
                    <a:gd name="T18" fmla="*/ 8 w 9"/>
                    <a:gd name="T19" fmla="*/ 4 h 13"/>
                    <a:gd name="T20" fmla="*/ 9 w 9"/>
                    <a:gd name="T21" fmla="*/ 9 h 13"/>
                    <a:gd name="T22" fmla="*/ 9 w 9"/>
                    <a:gd name="T23" fmla="*/ 9 h 13"/>
                    <a:gd name="T24" fmla="*/ 7 w 9"/>
                    <a:gd name="T25" fmla="*/ 9 h 13"/>
                    <a:gd name="T26" fmla="*/ 5 w 9"/>
                    <a:gd name="T27" fmla="*/ 10 h 13"/>
                    <a:gd name="T28" fmla="*/ 3 w 9"/>
                    <a:gd name="T29" fmla="*/ 11 h 13"/>
                    <a:gd name="T30" fmla="*/ 2 w 9"/>
                    <a:gd name="T31" fmla="*/ 13 h 13"/>
                    <a:gd name="T32" fmla="*/ 2 w 9"/>
                    <a:gd name="T33" fmla="*/ 13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13">
                      <a:moveTo>
                        <a:pt x="2" y="13"/>
                      </a:moveTo>
                      <a:lnTo>
                        <a:pt x="2" y="13"/>
                      </a:lnTo>
                      <a:lnTo>
                        <a:pt x="0" y="12"/>
                      </a:lnTo>
                      <a:lnTo>
                        <a:pt x="0" y="11"/>
                      </a:lnTo>
                      <a:lnTo>
                        <a:pt x="1" y="7"/>
                      </a:lnTo>
                      <a:lnTo>
                        <a:pt x="3" y="4"/>
                      </a:lnTo>
                      <a:lnTo>
                        <a:pt x="5" y="0"/>
                      </a:lnTo>
                      <a:lnTo>
                        <a:pt x="5" y="0"/>
                      </a:lnTo>
                      <a:lnTo>
                        <a:pt x="7" y="2"/>
                      </a:lnTo>
                      <a:lnTo>
                        <a:pt x="8" y="4"/>
                      </a:lnTo>
                      <a:lnTo>
                        <a:pt x="9" y="9"/>
                      </a:lnTo>
                      <a:lnTo>
                        <a:pt x="9" y="9"/>
                      </a:lnTo>
                      <a:lnTo>
                        <a:pt x="7" y="9"/>
                      </a:lnTo>
                      <a:lnTo>
                        <a:pt x="5" y="10"/>
                      </a:lnTo>
                      <a:lnTo>
                        <a:pt x="3" y="11"/>
                      </a:lnTo>
                      <a:lnTo>
                        <a:pt x="2" y="13"/>
                      </a:lnTo>
                      <a:lnTo>
                        <a:pt x="2"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200">
                    <a:solidFill>
                      <a:prstClr val="black"/>
                    </a:solidFill>
                    <a:latin typeface="Malgun Gothic" panose="020b0503020000020004" charset="-127"/>
                    <a:ea typeface="Malgun Gothic" panose="020b0503020000020004" charset="-127"/>
                  </a:endParaRPr>
                </a:p>
              </p:txBody>
            </p:sp>
            <p:sp>
              <p:nvSpPr>
                <p:cNvPr id="13" name="Freeform 16"/>
                <p:cNvSpPr/>
                <p:nvPr/>
              </p:nvSpPr>
              <p:spPr bwMode="auto">
                <a:xfrm>
                  <a:off x="1449388" y="2130425"/>
                  <a:ext cx="15875" cy="9525"/>
                </a:xfrm>
                <a:custGeom>
                  <a:gdLst>
                    <a:gd name="T0" fmla="*/ 0 w 10"/>
                    <a:gd name="T1" fmla="*/ 6 h 6"/>
                    <a:gd name="T2" fmla="*/ 0 w 10"/>
                    <a:gd name="T3" fmla="*/ 6 h 6"/>
                    <a:gd name="T4" fmla="*/ 4 w 10"/>
                    <a:gd name="T5" fmla="*/ 2 h 6"/>
                    <a:gd name="T6" fmla="*/ 6 w 10"/>
                    <a:gd name="T7" fmla="*/ 0 h 6"/>
                    <a:gd name="T8" fmla="*/ 10 w 10"/>
                    <a:gd name="T9" fmla="*/ 0 h 6"/>
                    <a:gd name="T10" fmla="*/ 10 w 10"/>
                    <a:gd name="T11" fmla="*/ 0 h 6"/>
                    <a:gd name="T12" fmla="*/ 7 w 10"/>
                    <a:gd name="T13" fmla="*/ 4 h 6"/>
                    <a:gd name="T14" fmla="*/ 4 w 10"/>
                    <a:gd name="T15" fmla="*/ 6 h 6"/>
                    <a:gd name="T16" fmla="*/ 0 w 10"/>
                    <a:gd name="T17" fmla="*/ 6 h 6"/>
                    <a:gd name="T18" fmla="*/ 0 w 10"/>
                    <a:gd name="T19" fmla="*/ 6 h 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6">
                      <a:moveTo>
                        <a:pt x="0" y="6"/>
                      </a:moveTo>
                      <a:lnTo>
                        <a:pt x="0" y="6"/>
                      </a:lnTo>
                      <a:lnTo>
                        <a:pt x="4" y="2"/>
                      </a:lnTo>
                      <a:lnTo>
                        <a:pt x="6" y="0"/>
                      </a:lnTo>
                      <a:lnTo>
                        <a:pt x="10" y="0"/>
                      </a:lnTo>
                      <a:lnTo>
                        <a:pt x="10" y="0"/>
                      </a:lnTo>
                      <a:lnTo>
                        <a:pt x="7" y="4"/>
                      </a:lnTo>
                      <a:lnTo>
                        <a:pt x="4" y="6"/>
                      </a:lnTo>
                      <a:lnTo>
                        <a:pt x="0" y="6"/>
                      </a:lnTo>
                      <a:lnTo>
                        <a:pt x="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200">
                    <a:solidFill>
                      <a:prstClr val="black"/>
                    </a:solidFill>
                    <a:latin typeface="Malgun Gothic" panose="020b0503020000020004" charset="-127"/>
                    <a:ea typeface="Malgun Gothic" panose="020b0503020000020004" charset="-127"/>
                  </a:endParaRPr>
                </a:p>
              </p:txBody>
            </p:sp>
            <p:sp>
              <p:nvSpPr>
                <p:cNvPr id="14" name="Freeform 17"/>
                <p:cNvSpPr/>
                <p:nvPr/>
              </p:nvSpPr>
              <p:spPr bwMode="auto">
                <a:xfrm>
                  <a:off x="1698625" y="1992313"/>
                  <a:ext cx="7937" cy="9525"/>
                </a:xfrm>
                <a:custGeom>
                  <a:gdLst>
                    <a:gd name="T0" fmla="*/ 0 w 5"/>
                    <a:gd name="T1" fmla="*/ 6 h 6"/>
                    <a:gd name="T2" fmla="*/ 0 w 5"/>
                    <a:gd name="T3" fmla="*/ 6 h 6"/>
                    <a:gd name="T4" fmla="*/ 0 w 5"/>
                    <a:gd name="T5" fmla="*/ 0 h 6"/>
                    <a:gd name="T6" fmla="*/ 0 w 5"/>
                    <a:gd name="T7" fmla="*/ 0 h 6"/>
                    <a:gd name="T8" fmla="*/ 5 w 5"/>
                    <a:gd name="T9" fmla="*/ 0 h 6"/>
                    <a:gd name="T10" fmla="*/ 5 w 5"/>
                    <a:gd name="T11" fmla="*/ 0 h 6"/>
                    <a:gd name="T12" fmla="*/ 5 w 5"/>
                    <a:gd name="T13" fmla="*/ 6 h 6"/>
                    <a:gd name="T14" fmla="*/ 5 w 5"/>
                    <a:gd name="T15" fmla="*/ 6 h 6"/>
                    <a:gd name="T16" fmla="*/ 0 w 5"/>
                    <a:gd name="T17" fmla="*/ 6 h 6"/>
                    <a:gd name="T18" fmla="*/ 0 w 5"/>
                    <a:gd name="T19" fmla="*/ 6 h 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6">
                      <a:moveTo>
                        <a:pt x="0" y="6"/>
                      </a:moveTo>
                      <a:lnTo>
                        <a:pt x="0" y="6"/>
                      </a:lnTo>
                      <a:lnTo>
                        <a:pt x="0" y="0"/>
                      </a:lnTo>
                      <a:lnTo>
                        <a:pt x="0" y="0"/>
                      </a:lnTo>
                      <a:lnTo>
                        <a:pt x="5" y="0"/>
                      </a:lnTo>
                      <a:lnTo>
                        <a:pt x="5" y="0"/>
                      </a:lnTo>
                      <a:lnTo>
                        <a:pt x="5" y="6"/>
                      </a:lnTo>
                      <a:lnTo>
                        <a:pt x="5" y="6"/>
                      </a:lnTo>
                      <a:lnTo>
                        <a:pt x="0" y="6"/>
                      </a:lnTo>
                      <a:lnTo>
                        <a:pt x="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200">
                    <a:solidFill>
                      <a:prstClr val="black"/>
                    </a:solidFill>
                    <a:latin typeface="Malgun Gothic" panose="020b0503020000020004" charset="-127"/>
                    <a:ea typeface="Malgun Gothic" panose="020b0503020000020004" charset="-127"/>
                  </a:endParaRPr>
                </a:p>
              </p:txBody>
            </p:sp>
            <p:sp>
              <p:nvSpPr>
                <p:cNvPr id="15" name="Freeform 18"/>
                <p:cNvSpPr/>
                <p:nvPr/>
              </p:nvSpPr>
              <p:spPr bwMode="auto">
                <a:xfrm>
                  <a:off x="2141538" y="1844675"/>
                  <a:ext cx="14287" cy="7938"/>
                </a:xfrm>
                <a:custGeom>
                  <a:gdLst>
                    <a:gd name="T0" fmla="*/ 0 w 9"/>
                    <a:gd name="T1" fmla="*/ 5 h 5"/>
                    <a:gd name="T2" fmla="*/ 0 w 9"/>
                    <a:gd name="T3" fmla="*/ 5 h 5"/>
                    <a:gd name="T4" fmla="*/ 1 w 9"/>
                    <a:gd name="T5" fmla="*/ 3 h 5"/>
                    <a:gd name="T6" fmla="*/ 3 w 9"/>
                    <a:gd name="T7" fmla="*/ 1 h 5"/>
                    <a:gd name="T8" fmla="*/ 8 w 9"/>
                    <a:gd name="T9" fmla="*/ 0 h 5"/>
                    <a:gd name="T10" fmla="*/ 8 w 9"/>
                    <a:gd name="T11" fmla="*/ 0 h 5"/>
                    <a:gd name="T12" fmla="*/ 9 w 9"/>
                    <a:gd name="T13" fmla="*/ 2 h 5"/>
                    <a:gd name="T14" fmla="*/ 8 w 9"/>
                    <a:gd name="T15" fmla="*/ 4 h 5"/>
                    <a:gd name="T16" fmla="*/ 7 w 9"/>
                    <a:gd name="T17" fmla="*/ 4 h 5"/>
                    <a:gd name="T18" fmla="*/ 6 w 9"/>
                    <a:gd name="T19" fmla="*/ 5 h 5"/>
                    <a:gd name="T20" fmla="*/ 0 w 9"/>
                    <a:gd name="T21" fmla="*/ 5 h 5"/>
                    <a:gd name="T22" fmla="*/ 0 w 9"/>
                    <a:gd name="T23" fmla="*/ 5 h 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5">
                      <a:moveTo>
                        <a:pt x="0" y="5"/>
                      </a:moveTo>
                      <a:lnTo>
                        <a:pt x="0" y="5"/>
                      </a:lnTo>
                      <a:lnTo>
                        <a:pt x="1" y="3"/>
                      </a:lnTo>
                      <a:lnTo>
                        <a:pt x="3" y="1"/>
                      </a:lnTo>
                      <a:lnTo>
                        <a:pt x="8" y="0"/>
                      </a:lnTo>
                      <a:lnTo>
                        <a:pt x="8" y="0"/>
                      </a:lnTo>
                      <a:lnTo>
                        <a:pt x="9" y="2"/>
                      </a:lnTo>
                      <a:lnTo>
                        <a:pt x="8" y="4"/>
                      </a:lnTo>
                      <a:lnTo>
                        <a:pt x="7" y="4"/>
                      </a:lnTo>
                      <a:lnTo>
                        <a:pt x="6" y="5"/>
                      </a:lnTo>
                      <a:lnTo>
                        <a:pt x="0" y="5"/>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200">
                    <a:solidFill>
                      <a:prstClr val="black"/>
                    </a:solidFill>
                    <a:latin typeface="Malgun Gothic" panose="020b0503020000020004" charset="-127"/>
                    <a:ea typeface="Malgun Gothic" panose="020b0503020000020004" charset="-127"/>
                  </a:endParaRPr>
                </a:p>
              </p:txBody>
            </p:sp>
            <p:sp>
              <p:nvSpPr>
                <p:cNvPr id="16" name="Freeform 19"/>
                <p:cNvSpPr/>
                <p:nvPr/>
              </p:nvSpPr>
              <p:spPr bwMode="auto">
                <a:xfrm>
                  <a:off x="2809875" y="4448175"/>
                  <a:ext cx="9525" cy="6350"/>
                </a:xfrm>
                <a:custGeom>
                  <a:gdLst>
                    <a:gd name="T0" fmla="*/ 6 w 6"/>
                    <a:gd name="T1" fmla="*/ 0 h 4"/>
                    <a:gd name="T2" fmla="*/ 6 w 6"/>
                    <a:gd name="T3" fmla="*/ 0 h 4"/>
                    <a:gd name="T4" fmla="*/ 5 w 6"/>
                    <a:gd name="T5" fmla="*/ 2 h 4"/>
                    <a:gd name="T6" fmla="*/ 4 w 6"/>
                    <a:gd name="T7" fmla="*/ 3 h 4"/>
                    <a:gd name="T8" fmla="*/ 2 w 6"/>
                    <a:gd name="T9" fmla="*/ 4 h 4"/>
                    <a:gd name="T10" fmla="*/ 0 w 6"/>
                    <a:gd name="T11" fmla="*/ 4 h 4"/>
                    <a:gd name="T12" fmla="*/ 0 w 6"/>
                    <a:gd name="T13" fmla="*/ 4 h 4"/>
                    <a:gd name="T14" fmla="*/ 0 w 6"/>
                    <a:gd name="T15" fmla="*/ 2 h 4"/>
                    <a:gd name="T16" fmla="*/ 2 w 6"/>
                    <a:gd name="T17" fmla="*/ 1 h 4"/>
                    <a:gd name="T18" fmla="*/ 4 w 6"/>
                    <a:gd name="T19" fmla="*/ 0 h 4"/>
                    <a:gd name="T20" fmla="*/ 6 w 6"/>
                    <a:gd name="T21" fmla="*/ 0 h 4"/>
                    <a:gd name="T22" fmla="*/ 6 w 6"/>
                    <a:gd name="T23" fmla="*/ 0 h 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4">
                      <a:moveTo>
                        <a:pt x="6" y="0"/>
                      </a:moveTo>
                      <a:lnTo>
                        <a:pt x="6" y="0"/>
                      </a:lnTo>
                      <a:lnTo>
                        <a:pt x="5" y="2"/>
                      </a:lnTo>
                      <a:lnTo>
                        <a:pt x="4" y="3"/>
                      </a:lnTo>
                      <a:lnTo>
                        <a:pt x="2" y="4"/>
                      </a:lnTo>
                      <a:lnTo>
                        <a:pt x="0" y="4"/>
                      </a:lnTo>
                      <a:lnTo>
                        <a:pt x="0" y="4"/>
                      </a:lnTo>
                      <a:lnTo>
                        <a:pt x="0" y="2"/>
                      </a:lnTo>
                      <a:lnTo>
                        <a:pt x="2" y="1"/>
                      </a:lnTo>
                      <a:lnTo>
                        <a:pt x="4" y="0"/>
                      </a:lnTo>
                      <a:lnTo>
                        <a:pt x="6" y="0"/>
                      </a:ln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200">
                    <a:solidFill>
                      <a:prstClr val="black"/>
                    </a:solidFill>
                    <a:latin typeface="Malgun Gothic" panose="020b0503020000020004" charset="-127"/>
                    <a:ea typeface="Malgun Gothic" panose="020b0503020000020004" charset="-127"/>
                  </a:endParaRPr>
                </a:p>
              </p:txBody>
            </p:sp>
            <p:sp>
              <p:nvSpPr>
                <p:cNvPr id="17" name="Freeform 20"/>
                <p:cNvSpPr/>
                <p:nvPr/>
              </p:nvSpPr>
              <p:spPr bwMode="auto">
                <a:xfrm>
                  <a:off x="2830513" y="4440238"/>
                  <a:ext cx="14287" cy="7938"/>
                </a:xfrm>
                <a:custGeom>
                  <a:gdLst>
                    <a:gd name="T0" fmla="*/ 0 w 9"/>
                    <a:gd name="T1" fmla="*/ 5 h 5"/>
                    <a:gd name="T2" fmla="*/ 0 w 9"/>
                    <a:gd name="T3" fmla="*/ 5 h 5"/>
                    <a:gd name="T4" fmla="*/ 1 w 9"/>
                    <a:gd name="T5" fmla="*/ 2 h 5"/>
                    <a:gd name="T6" fmla="*/ 4 w 9"/>
                    <a:gd name="T7" fmla="*/ 0 h 5"/>
                    <a:gd name="T8" fmla="*/ 6 w 9"/>
                    <a:gd name="T9" fmla="*/ 0 h 5"/>
                    <a:gd name="T10" fmla="*/ 9 w 9"/>
                    <a:gd name="T11" fmla="*/ 3 h 5"/>
                    <a:gd name="T12" fmla="*/ 9 w 9"/>
                    <a:gd name="T13" fmla="*/ 3 h 5"/>
                    <a:gd name="T14" fmla="*/ 8 w 9"/>
                    <a:gd name="T15" fmla="*/ 4 h 5"/>
                    <a:gd name="T16" fmla="*/ 6 w 9"/>
                    <a:gd name="T17" fmla="*/ 5 h 5"/>
                    <a:gd name="T18" fmla="*/ 0 w 9"/>
                    <a:gd name="T19" fmla="*/ 5 h 5"/>
                    <a:gd name="T20" fmla="*/ 0 w 9"/>
                    <a:gd name="T21" fmla="*/ 5 h 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5">
                      <a:moveTo>
                        <a:pt x="0" y="5"/>
                      </a:moveTo>
                      <a:lnTo>
                        <a:pt x="0" y="5"/>
                      </a:lnTo>
                      <a:lnTo>
                        <a:pt x="1" y="2"/>
                      </a:lnTo>
                      <a:lnTo>
                        <a:pt x="4" y="0"/>
                      </a:lnTo>
                      <a:lnTo>
                        <a:pt x="6" y="0"/>
                      </a:lnTo>
                      <a:lnTo>
                        <a:pt x="9" y="3"/>
                      </a:lnTo>
                      <a:lnTo>
                        <a:pt x="9" y="3"/>
                      </a:lnTo>
                      <a:lnTo>
                        <a:pt x="8" y="4"/>
                      </a:lnTo>
                      <a:lnTo>
                        <a:pt x="6" y="5"/>
                      </a:lnTo>
                      <a:lnTo>
                        <a:pt x="0" y="5"/>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200">
                    <a:solidFill>
                      <a:prstClr val="black"/>
                    </a:solidFill>
                    <a:latin typeface="Malgun Gothic" panose="020b0503020000020004" charset="-127"/>
                    <a:ea typeface="Malgun Gothic" panose="020b0503020000020004" charset="-127"/>
                  </a:endParaRPr>
                </a:p>
              </p:txBody>
            </p:sp>
            <p:sp>
              <p:nvSpPr>
                <p:cNvPr id="18" name="Freeform 21"/>
                <p:cNvSpPr/>
                <p:nvPr/>
              </p:nvSpPr>
              <p:spPr bwMode="auto">
                <a:xfrm>
                  <a:off x="2959100" y="2070100"/>
                  <a:ext cx="6350" cy="9525"/>
                </a:xfrm>
                <a:custGeom>
                  <a:gdLst>
                    <a:gd name="T0" fmla="*/ 0 w 4"/>
                    <a:gd name="T1" fmla="*/ 4 h 6"/>
                    <a:gd name="T2" fmla="*/ 0 w 4"/>
                    <a:gd name="T3" fmla="*/ 4 h 6"/>
                    <a:gd name="T4" fmla="*/ 0 w 4"/>
                    <a:gd name="T5" fmla="*/ 0 h 6"/>
                    <a:gd name="T6" fmla="*/ 0 w 4"/>
                    <a:gd name="T7" fmla="*/ 0 h 6"/>
                    <a:gd name="T8" fmla="*/ 3 w 4"/>
                    <a:gd name="T9" fmla="*/ 0 h 6"/>
                    <a:gd name="T10" fmla="*/ 4 w 4"/>
                    <a:gd name="T11" fmla="*/ 1 h 6"/>
                    <a:gd name="T12" fmla="*/ 4 w 4"/>
                    <a:gd name="T13" fmla="*/ 6 h 6"/>
                    <a:gd name="T14" fmla="*/ 4 w 4"/>
                    <a:gd name="T15" fmla="*/ 6 h 6"/>
                    <a:gd name="T16" fmla="*/ 2 w 4"/>
                    <a:gd name="T17" fmla="*/ 5 h 6"/>
                    <a:gd name="T18" fmla="*/ 0 w 4"/>
                    <a:gd name="T19" fmla="*/ 4 h 6"/>
                    <a:gd name="T20" fmla="*/ 0 w 4"/>
                    <a:gd name="T21" fmla="*/ 4 h 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6">
                      <a:moveTo>
                        <a:pt x="0" y="4"/>
                      </a:moveTo>
                      <a:lnTo>
                        <a:pt x="0" y="4"/>
                      </a:lnTo>
                      <a:lnTo>
                        <a:pt x="0" y="0"/>
                      </a:lnTo>
                      <a:lnTo>
                        <a:pt x="0" y="0"/>
                      </a:lnTo>
                      <a:lnTo>
                        <a:pt x="3" y="0"/>
                      </a:lnTo>
                      <a:lnTo>
                        <a:pt x="4" y="1"/>
                      </a:lnTo>
                      <a:lnTo>
                        <a:pt x="4" y="6"/>
                      </a:lnTo>
                      <a:lnTo>
                        <a:pt x="4" y="6"/>
                      </a:lnTo>
                      <a:lnTo>
                        <a:pt x="2" y="5"/>
                      </a:lnTo>
                      <a:lnTo>
                        <a:pt x="0" y="4"/>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200">
                    <a:solidFill>
                      <a:prstClr val="black"/>
                    </a:solidFill>
                    <a:latin typeface="Malgun Gothic" panose="020b0503020000020004" charset="-127"/>
                    <a:ea typeface="Malgun Gothic" panose="020b0503020000020004" charset="-127"/>
                  </a:endParaRPr>
                </a:p>
              </p:txBody>
            </p:sp>
            <p:sp>
              <p:nvSpPr>
                <p:cNvPr id="19" name="Freeform 22"/>
                <p:cNvSpPr/>
                <p:nvPr/>
              </p:nvSpPr>
              <p:spPr bwMode="auto">
                <a:xfrm>
                  <a:off x="3527425" y="3033713"/>
                  <a:ext cx="15875" cy="17463"/>
                </a:xfrm>
                <a:custGeom>
                  <a:gdLst>
                    <a:gd name="T0" fmla="*/ 7 w 10"/>
                    <a:gd name="T1" fmla="*/ 0 h 11"/>
                    <a:gd name="T2" fmla="*/ 7 w 10"/>
                    <a:gd name="T3" fmla="*/ 0 h 11"/>
                    <a:gd name="T4" fmla="*/ 8 w 10"/>
                    <a:gd name="T5" fmla="*/ 3 h 11"/>
                    <a:gd name="T6" fmla="*/ 10 w 10"/>
                    <a:gd name="T7" fmla="*/ 7 h 11"/>
                    <a:gd name="T8" fmla="*/ 10 w 10"/>
                    <a:gd name="T9" fmla="*/ 7 h 11"/>
                    <a:gd name="T10" fmla="*/ 8 w 10"/>
                    <a:gd name="T11" fmla="*/ 8 h 11"/>
                    <a:gd name="T12" fmla="*/ 7 w 10"/>
                    <a:gd name="T13" fmla="*/ 9 h 11"/>
                    <a:gd name="T14" fmla="*/ 10 w 10"/>
                    <a:gd name="T15" fmla="*/ 9 h 11"/>
                    <a:gd name="T16" fmla="*/ 10 w 10"/>
                    <a:gd name="T17" fmla="*/ 9 h 11"/>
                    <a:gd name="T18" fmla="*/ 6 w 10"/>
                    <a:gd name="T19" fmla="*/ 11 h 11"/>
                    <a:gd name="T20" fmla="*/ 4 w 10"/>
                    <a:gd name="T21" fmla="*/ 11 h 11"/>
                    <a:gd name="T22" fmla="*/ 2 w 10"/>
                    <a:gd name="T23" fmla="*/ 10 h 11"/>
                    <a:gd name="T24" fmla="*/ 1 w 10"/>
                    <a:gd name="T25" fmla="*/ 7 h 11"/>
                    <a:gd name="T26" fmla="*/ 0 w 10"/>
                    <a:gd name="T27" fmla="*/ 5 h 11"/>
                    <a:gd name="T28" fmla="*/ 1 w 10"/>
                    <a:gd name="T29" fmla="*/ 2 h 11"/>
                    <a:gd name="T30" fmla="*/ 3 w 10"/>
                    <a:gd name="T31" fmla="*/ 0 h 11"/>
                    <a:gd name="T32" fmla="*/ 7 w 10"/>
                    <a:gd name="T33" fmla="*/ 0 h 11"/>
                    <a:gd name="T34" fmla="*/ 7 w 10"/>
                    <a:gd name="T35" fmla="*/ 0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1">
                      <a:moveTo>
                        <a:pt x="7" y="0"/>
                      </a:moveTo>
                      <a:lnTo>
                        <a:pt x="7" y="0"/>
                      </a:lnTo>
                      <a:lnTo>
                        <a:pt x="8" y="3"/>
                      </a:lnTo>
                      <a:lnTo>
                        <a:pt x="10" y="7"/>
                      </a:lnTo>
                      <a:lnTo>
                        <a:pt x="10" y="7"/>
                      </a:lnTo>
                      <a:lnTo>
                        <a:pt x="8" y="8"/>
                      </a:lnTo>
                      <a:lnTo>
                        <a:pt x="7" y="9"/>
                      </a:lnTo>
                      <a:lnTo>
                        <a:pt x="10" y="9"/>
                      </a:lnTo>
                      <a:lnTo>
                        <a:pt x="10" y="9"/>
                      </a:lnTo>
                      <a:lnTo>
                        <a:pt x="6" y="11"/>
                      </a:lnTo>
                      <a:lnTo>
                        <a:pt x="4" y="11"/>
                      </a:lnTo>
                      <a:lnTo>
                        <a:pt x="2" y="10"/>
                      </a:lnTo>
                      <a:lnTo>
                        <a:pt x="1" y="7"/>
                      </a:lnTo>
                      <a:lnTo>
                        <a:pt x="0" y="5"/>
                      </a:lnTo>
                      <a:lnTo>
                        <a:pt x="1" y="2"/>
                      </a:lnTo>
                      <a:lnTo>
                        <a:pt x="3" y="0"/>
                      </a:lnTo>
                      <a:lnTo>
                        <a:pt x="7" y="0"/>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200">
                    <a:solidFill>
                      <a:prstClr val="black"/>
                    </a:solidFill>
                    <a:latin typeface="Malgun Gothic" panose="020b0503020000020004" charset="-127"/>
                    <a:ea typeface="Malgun Gothic" panose="020b0503020000020004" charset="-127"/>
                  </a:endParaRPr>
                </a:p>
              </p:txBody>
            </p:sp>
            <p:sp>
              <p:nvSpPr>
                <p:cNvPr id="20" name="Freeform 23"/>
                <p:cNvSpPr>
                  <a:spLocks noEditPoints="1"/>
                </p:cNvSpPr>
                <p:nvPr/>
              </p:nvSpPr>
              <p:spPr bwMode="auto">
                <a:xfrm>
                  <a:off x="1076325" y="2254250"/>
                  <a:ext cx="209550" cy="249238"/>
                </a:xfrm>
                <a:custGeom>
                  <a:gdLst>
                    <a:gd name="T0" fmla="*/ 131 w 132"/>
                    <a:gd name="T1" fmla="*/ 17 h 157"/>
                    <a:gd name="T2" fmla="*/ 121 w 132"/>
                    <a:gd name="T3" fmla="*/ 27 h 157"/>
                    <a:gd name="T4" fmla="*/ 115 w 132"/>
                    <a:gd name="T5" fmla="*/ 29 h 157"/>
                    <a:gd name="T6" fmla="*/ 108 w 132"/>
                    <a:gd name="T7" fmla="*/ 33 h 157"/>
                    <a:gd name="T8" fmla="*/ 105 w 132"/>
                    <a:gd name="T9" fmla="*/ 49 h 157"/>
                    <a:gd name="T10" fmla="*/ 99 w 132"/>
                    <a:gd name="T11" fmla="*/ 50 h 157"/>
                    <a:gd name="T12" fmla="*/ 92 w 132"/>
                    <a:gd name="T13" fmla="*/ 51 h 157"/>
                    <a:gd name="T14" fmla="*/ 83 w 132"/>
                    <a:gd name="T15" fmla="*/ 61 h 157"/>
                    <a:gd name="T16" fmla="*/ 69 w 132"/>
                    <a:gd name="T17" fmla="*/ 65 h 157"/>
                    <a:gd name="T18" fmla="*/ 71 w 132"/>
                    <a:gd name="T19" fmla="*/ 72 h 157"/>
                    <a:gd name="T20" fmla="*/ 77 w 132"/>
                    <a:gd name="T21" fmla="*/ 70 h 157"/>
                    <a:gd name="T22" fmla="*/ 76 w 132"/>
                    <a:gd name="T23" fmla="*/ 73 h 157"/>
                    <a:gd name="T24" fmla="*/ 69 w 132"/>
                    <a:gd name="T25" fmla="*/ 78 h 157"/>
                    <a:gd name="T26" fmla="*/ 65 w 132"/>
                    <a:gd name="T27" fmla="*/ 85 h 157"/>
                    <a:gd name="T28" fmla="*/ 55 w 132"/>
                    <a:gd name="T29" fmla="*/ 101 h 157"/>
                    <a:gd name="T30" fmla="*/ 47 w 132"/>
                    <a:gd name="T31" fmla="*/ 101 h 157"/>
                    <a:gd name="T32" fmla="*/ 45 w 132"/>
                    <a:gd name="T33" fmla="*/ 117 h 157"/>
                    <a:gd name="T34" fmla="*/ 41 w 132"/>
                    <a:gd name="T35" fmla="*/ 130 h 157"/>
                    <a:gd name="T36" fmla="*/ 32 w 132"/>
                    <a:gd name="T37" fmla="*/ 136 h 157"/>
                    <a:gd name="T38" fmla="*/ 27 w 132"/>
                    <a:gd name="T39" fmla="*/ 146 h 157"/>
                    <a:gd name="T40" fmla="*/ 25 w 132"/>
                    <a:gd name="T41" fmla="*/ 148 h 157"/>
                    <a:gd name="T42" fmla="*/ 21 w 132"/>
                    <a:gd name="T43" fmla="*/ 151 h 157"/>
                    <a:gd name="T44" fmla="*/ 16 w 132"/>
                    <a:gd name="T45" fmla="*/ 154 h 157"/>
                    <a:gd name="T46" fmla="*/ 14 w 132"/>
                    <a:gd name="T47" fmla="*/ 157 h 157"/>
                    <a:gd name="T48" fmla="*/ 9 w 132"/>
                    <a:gd name="T49" fmla="*/ 152 h 157"/>
                    <a:gd name="T50" fmla="*/ 0 w 132"/>
                    <a:gd name="T51" fmla="*/ 146 h 157"/>
                    <a:gd name="T52" fmla="*/ 2 w 132"/>
                    <a:gd name="T53" fmla="*/ 141 h 157"/>
                    <a:gd name="T54" fmla="*/ 12 w 132"/>
                    <a:gd name="T55" fmla="*/ 142 h 157"/>
                    <a:gd name="T56" fmla="*/ 14 w 132"/>
                    <a:gd name="T57" fmla="*/ 136 h 157"/>
                    <a:gd name="T58" fmla="*/ 18 w 132"/>
                    <a:gd name="T59" fmla="*/ 134 h 157"/>
                    <a:gd name="T60" fmla="*/ 29 w 132"/>
                    <a:gd name="T61" fmla="*/ 122 h 157"/>
                    <a:gd name="T62" fmla="*/ 20 w 132"/>
                    <a:gd name="T63" fmla="*/ 112 h 157"/>
                    <a:gd name="T64" fmla="*/ 24 w 132"/>
                    <a:gd name="T65" fmla="*/ 109 h 157"/>
                    <a:gd name="T66" fmla="*/ 27 w 132"/>
                    <a:gd name="T67" fmla="*/ 108 h 157"/>
                    <a:gd name="T68" fmla="*/ 34 w 132"/>
                    <a:gd name="T69" fmla="*/ 110 h 157"/>
                    <a:gd name="T70" fmla="*/ 40 w 132"/>
                    <a:gd name="T71" fmla="*/ 105 h 157"/>
                    <a:gd name="T72" fmla="*/ 45 w 132"/>
                    <a:gd name="T73" fmla="*/ 94 h 157"/>
                    <a:gd name="T74" fmla="*/ 42 w 132"/>
                    <a:gd name="T75" fmla="*/ 89 h 157"/>
                    <a:gd name="T76" fmla="*/ 41 w 132"/>
                    <a:gd name="T77" fmla="*/ 83 h 157"/>
                    <a:gd name="T78" fmla="*/ 45 w 132"/>
                    <a:gd name="T79" fmla="*/ 81 h 157"/>
                    <a:gd name="T80" fmla="*/ 47 w 132"/>
                    <a:gd name="T81" fmla="*/ 83 h 157"/>
                    <a:gd name="T82" fmla="*/ 54 w 132"/>
                    <a:gd name="T83" fmla="*/ 79 h 157"/>
                    <a:gd name="T84" fmla="*/ 51 w 132"/>
                    <a:gd name="T85" fmla="*/ 71 h 157"/>
                    <a:gd name="T86" fmla="*/ 59 w 132"/>
                    <a:gd name="T87" fmla="*/ 58 h 157"/>
                    <a:gd name="T88" fmla="*/ 67 w 132"/>
                    <a:gd name="T89" fmla="*/ 50 h 157"/>
                    <a:gd name="T90" fmla="*/ 75 w 132"/>
                    <a:gd name="T91" fmla="*/ 45 h 157"/>
                    <a:gd name="T92" fmla="*/ 85 w 132"/>
                    <a:gd name="T93" fmla="*/ 38 h 157"/>
                    <a:gd name="T94" fmla="*/ 83 w 132"/>
                    <a:gd name="T95" fmla="*/ 32 h 157"/>
                    <a:gd name="T96" fmla="*/ 92 w 132"/>
                    <a:gd name="T97" fmla="*/ 33 h 157"/>
                    <a:gd name="T98" fmla="*/ 91 w 132"/>
                    <a:gd name="T99" fmla="*/ 25 h 157"/>
                    <a:gd name="T100" fmla="*/ 100 w 132"/>
                    <a:gd name="T101" fmla="*/ 20 h 157"/>
                    <a:gd name="T102" fmla="*/ 99 w 132"/>
                    <a:gd name="T103" fmla="*/ 11 h 157"/>
                    <a:gd name="T104" fmla="*/ 109 w 132"/>
                    <a:gd name="T105" fmla="*/ 12 h 157"/>
                    <a:gd name="T106" fmla="*/ 112 w 132"/>
                    <a:gd name="T107" fmla="*/ 14 h 157"/>
                    <a:gd name="T108" fmla="*/ 111 w 132"/>
                    <a:gd name="T109" fmla="*/ 5 h 157"/>
                    <a:gd name="T110" fmla="*/ 115 w 132"/>
                    <a:gd name="T111" fmla="*/ 0 h 157"/>
                    <a:gd name="T112" fmla="*/ 119 w 132"/>
                    <a:gd name="T113" fmla="*/ 2 h 157"/>
                    <a:gd name="T114" fmla="*/ 125 w 132"/>
                    <a:gd name="T115" fmla="*/ 2 h 157"/>
                    <a:gd name="T116" fmla="*/ 132 w 132"/>
                    <a:gd name="T117" fmla="*/ 11 h 157"/>
                    <a:gd name="T118" fmla="*/ 64 w 132"/>
                    <a:gd name="T119" fmla="*/ 78 h 157"/>
                    <a:gd name="T120" fmla="*/ 61 w 132"/>
                    <a:gd name="T121" fmla="*/ 74 h 1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2" h="157">
                      <a:moveTo>
                        <a:pt x="132" y="11"/>
                      </a:moveTo>
                      <a:lnTo>
                        <a:pt x="132" y="11"/>
                      </a:lnTo>
                      <a:lnTo>
                        <a:pt x="132" y="13"/>
                      </a:lnTo>
                      <a:lnTo>
                        <a:pt x="131" y="17"/>
                      </a:lnTo>
                      <a:lnTo>
                        <a:pt x="128" y="21"/>
                      </a:lnTo>
                      <a:lnTo>
                        <a:pt x="128" y="21"/>
                      </a:lnTo>
                      <a:lnTo>
                        <a:pt x="121" y="27"/>
                      </a:lnTo>
                      <a:lnTo>
                        <a:pt x="121" y="27"/>
                      </a:lnTo>
                      <a:lnTo>
                        <a:pt x="119" y="27"/>
                      </a:lnTo>
                      <a:lnTo>
                        <a:pt x="117" y="27"/>
                      </a:lnTo>
                      <a:lnTo>
                        <a:pt x="117" y="27"/>
                      </a:lnTo>
                      <a:lnTo>
                        <a:pt x="115" y="29"/>
                      </a:lnTo>
                      <a:lnTo>
                        <a:pt x="113" y="32"/>
                      </a:lnTo>
                      <a:lnTo>
                        <a:pt x="111" y="33"/>
                      </a:lnTo>
                      <a:lnTo>
                        <a:pt x="108" y="33"/>
                      </a:lnTo>
                      <a:lnTo>
                        <a:pt x="108" y="33"/>
                      </a:lnTo>
                      <a:lnTo>
                        <a:pt x="108" y="39"/>
                      </a:lnTo>
                      <a:lnTo>
                        <a:pt x="107" y="42"/>
                      </a:lnTo>
                      <a:lnTo>
                        <a:pt x="106" y="45"/>
                      </a:lnTo>
                      <a:lnTo>
                        <a:pt x="105" y="49"/>
                      </a:lnTo>
                      <a:lnTo>
                        <a:pt x="105" y="49"/>
                      </a:lnTo>
                      <a:lnTo>
                        <a:pt x="104" y="48"/>
                      </a:lnTo>
                      <a:lnTo>
                        <a:pt x="102" y="48"/>
                      </a:lnTo>
                      <a:lnTo>
                        <a:pt x="99" y="50"/>
                      </a:lnTo>
                      <a:lnTo>
                        <a:pt x="95" y="53"/>
                      </a:lnTo>
                      <a:lnTo>
                        <a:pt x="94" y="53"/>
                      </a:lnTo>
                      <a:lnTo>
                        <a:pt x="92" y="51"/>
                      </a:lnTo>
                      <a:lnTo>
                        <a:pt x="92" y="51"/>
                      </a:lnTo>
                      <a:lnTo>
                        <a:pt x="87" y="56"/>
                      </a:lnTo>
                      <a:lnTo>
                        <a:pt x="87" y="56"/>
                      </a:lnTo>
                      <a:lnTo>
                        <a:pt x="84" y="59"/>
                      </a:lnTo>
                      <a:lnTo>
                        <a:pt x="83" y="61"/>
                      </a:lnTo>
                      <a:lnTo>
                        <a:pt x="83" y="65"/>
                      </a:lnTo>
                      <a:lnTo>
                        <a:pt x="83" y="65"/>
                      </a:lnTo>
                      <a:lnTo>
                        <a:pt x="69" y="65"/>
                      </a:lnTo>
                      <a:lnTo>
                        <a:pt x="69" y="65"/>
                      </a:lnTo>
                      <a:lnTo>
                        <a:pt x="69" y="67"/>
                      </a:lnTo>
                      <a:lnTo>
                        <a:pt x="69" y="69"/>
                      </a:lnTo>
                      <a:lnTo>
                        <a:pt x="70" y="71"/>
                      </a:lnTo>
                      <a:lnTo>
                        <a:pt x="71" y="72"/>
                      </a:lnTo>
                      <a:lnTo>
                        <a:pt x="73" y="72"/>
                      </a:lnTo>
                      <a:lnTo>
                        <a:pt x="75" y="72"/>
                      </a:lnTo>
                      <a:lnTo>
                        <a:pt x="76" y="71"/>
                      </a:lnTo>
                      <a:lnTo>
                        <a:pt x="77" y="70"/>
                      </a:lnTo>
                      <a:lnTo>
                        <a:pt x="77" y="70"/>
                      </a:lnTo>
                      <a:lnTo>
                        <a:pt x="78" y="70"/>
                      </a:lnTo>
                      <a:lnTo>
                        <a:pt x="78" y="72"/>
                      </a:lnTo>
                      <a:lnTo>
                        <a:pt x="76" y="73"/>
                      </a:lnTo>
                      <a:lnTo>
                        <a:pt x="75" y="74"/>
                      </a:lnTo>
                      <a:lnTo>
                        <a:pt x="75" y="74"/>
                      </a:lnTo>
                      <a:lnTo>
                        <a:pt x="71" y="75"/>
                      </a:lnTo>
                      <a:lnTo>
                        <a:pt x="69" y="78"/>
                      </a:lnTo>
                      <a:lnTo>
                        <a:pt x="68" y="80"/>
                      </a:lnTo>
                      <a:lnTo>
                        <a:pt x="65" y="81"/>
                      </a:lnTo>
                      <a:lnTo>
                        <a:pt x="65" y="81"/>
                      </a:lnTo>
                      <a:lnTo>
                        <a:pt x="65" y="85"/>
                      </a:lnTo>
                      <a:lnTo>
                        <a:pt x="64" y="88"/>
                      </a:lnTo>
                      <a:lnTo>
                        <a:pt x="61" y="93"/>
                      </a:lnTo>
                      <a:lnTo>
                        <a:pt x="57" y="97"/>
                      </a:lnTo>
                      <a:lnTo>
                        <a:pt x="55" y="101"/>
                      </a:lnTo>
                      <a:lnTo>
                        <a:pt x="54" y="104"/>
                      </a:lnTo>
                      <a:lnTo>
                        <a:pt x="54" y="104"/>
                      </a:lnTo>
                      <a:lnTo>
                        <a:pt x="51" y="102"/>
                      </a:lnTo>
                      <a:lnTo>
                        <a:pt x="47" y="101"/>
                      </a:lnTo>
                      <a:lnTo>
                        <a:pt x="47" y="101"/>
                      </a:lnTo>
                      <a:lnTo>
                        <a:pt x="47" y="116"/>
                      </a:lnTo>
                      <a:lnTo>
                        <a:pt x="47" y="116"/>
                      </a:lnTo>
                      <a:lnTo>
                        <a:pt x="45" y="117"/>
                      </a:lnTo>
                      <a:lnTo>
                        <a:pt x="43" y="119"/>
                      </a:lnTo>
                      <a:lnTo>
                        <a:pt x="42" y="123"/>
                      </a:lnTo>
                      <a:lnTo>
                        <a:pt x="42" y="127"/>
                      </a:lnTo>
                      <a:lnTo>
                        <a:pt x="41" y="130"/>
                      </a:lnTo>
                      <a:lnTo>
                        <a:pt x="41" y="130"/>
                      </a:lnTo>
                      <a:lnTo>
                        <a:pt x="39" y="132"/>
                      </a:lnTo>
                      <a:lnTo>
                        <a:pt x="36" y="134"/>
                      </a:lnTo>
                      <a:lnTo>
                        <a:pt x="32" y="136"/>
                      </a:lnTo>
                      <a:lnTo>
                        <a:pt x="29" y="140"/>
                      </a:lnTo>
                      <a:lnTo>
                        <a:pt x="29" y="140"/>
                      </a:lnTo>
                      <a:lnTo>
                        <a:pt x="28" y="143"/>
                      </a:lnTo>
                      <a:lnTo>
                        <a:pt x="27" y="146"/>
                      </a:lnTo>
                      <a:lnTo>
                        <a:pt x="27" y="146"/>
                      </a:lnTo>
                      <a:lnTo>
                        <a:pt x="26" y="147"/>
                      </a:lnTo>
                      <a:lnTo>
                        <a:pt x="25" y="147"/>
                      </a:lnTo>
                      <a:lnTo>
                        <a:pt x="25" y="148"/>
                      </a:lnTo>
                      <a:lnTo>
                        <a:pt x="25" y="148"/>
                      </a:lnTo>
                      <a:lnTo>
                        <a:pt x="24" y="149"/>
                      </a:lnTo>
                      <a:lnTo>
                        <a:pt x="24" y="150"/>
                      </a:lnTo>
                      <a:lnTo>
                        <a:pt x="21" y="151"/>
                      </a:lnTo>
                      <a:lnTo>
                        <a:pt x="19" y="151"/>
                      </a:lnTo>
                      <a:lnTo>
                        <a:pt x="16" y="152"/>
                      </a:lnTo>
                      <a:lnTo>
                        <a:pt x="16" y="152"/>
                      </a:lnTo>
                      <a:lnTo>
                        <a:pt x="16" y="154"/>
                      </a:lnTo>
                      <a:lnTo>
                        <a:pt x="16" y="155"/>
                      </a:lnTo>
                      <a:lnTo>
                        <a:pt x="15" y="156"/>
                      </a:lnTo>
                      <a:lnTo>
                        <a:pt x="14" y="157"/>
                      </a:lnTo>
                      <a:lnTo>
                        <a:pt x="14" y="157"/>
                      </a:lnTo>
                      <a:lnTo>
                        <a:pt x="12" y="157"/>
                      </a:lnTo>
                      <a:lnTo>
                        <a:pt x="10" y="156"/>
                      </a:lnTo>
                      <a:lnTo>
                        <a:pt x="9" y="154"/>
                      </a:lnTo>
                      <a:lnTo>
                        <a:pt x="9" y="152"/>
                      </a:lnTo>
                      <a:lnTo>
                        <a:pt x="9" y="152"/>
                      </a:lnTo>
                      <a:lnTo>
                        <a:pt x="4" y="149"/>
                      </a:lnTo>
                      <a:lnTo>
                        <a:pt x="2" y="148"/>
                      </a:lnTo>
                      <a:lnTo>
                        <a:pt x="0" y="146"/>
                      </a:lnTo>
                      <a:lnTo>
                        <a:pt x="0" y="146"/>
                      </a:lnTo>
                      <a:lnTo>
                        <a:pt x="0" y="144"/>
                      </a:lnTo>
                      <a:lnTo>
                        <a:pt x="1" y="142"/>
                      </a:lnTo>
                      <a:lnTo>
                        <a:pt x="2" y="141"/>
                      </a:lnTo>
                      <a:lnTo>
                        <a:pt x="4" y="140"/>
                      </a:lnTo>
                      <a:lnTo>
                        <a:pt x="8" y="140"/>
                      </a:lnTo>
                      <a:lnTo>
                        <a:pt x="12" y="142"/>
                      </a:lnTo>
                      <a:lnTo>
                        <a:pt x="12" y="142"/>
                      </a:lnTo>
                      <a:lnTo>
                        <a:pt x="13" y="142"/>
                      </a:lnTo>
                      <a:lnTo>
                        <a:pt x="13" y="141"/>
                      </a:lnTo>
                      <a:lnTo>
                        <a:pt x="14" y="139"/>
                      </a:lnTo>
                      <a:lnTo>
                        <a:pt x="14" y="136"/>
                      </a:lnTo>
                      <a:lnTo>
                        <a:pt x="14" y="134"/>
                      </a:lnTo>
                      <a:lnTo>
                        <a:pt x="14" y="134"/>
                      </a:lnTo>
                      <a:lnTo>
                        <a:pt x="16" y="134"/>
                      </a:lnTo>
                      <a:lnTo>
                        <a:pt x="18" y="134"/>
                      </a:lnTo>
                      <a:lnTo>
                        <a:pt x="18" y="134"/>
                      </a:lnTo>
                      <a:lnTo>
                        <a:pt x="22" y="132"/>
                      </a:lnTo>
                      <a:lnTo>
                        <a:pt x="24" y="128"/>
                      </a:lnTo>
                      <a:lnTo>
                        <a:pt x="29" y="122"/>
                      </a:lnTo>
                      <a:lnTo>
                        <a:pt x="29" y="122"/>
                      </a:lnTo>
                      <a:lnTo>
                        <a:pt x="28" y="116"/>
                      </a:lnTo>
                      <a:lnTo>
                        <a:pt x="26" y="114"/>
                      </a:lnTo>
                      <a:lnTo>
                        <a:pt x="20" y="112"/>
                      </a:lnTo>
                      <a:lnTo>
                        <a:pt x="20" y="112"/>
                      </a:lnTo>
                      <a:lnTo>
                        <a:pt x="21" y="110"/>
                      </a:lnTo>
                      <a:lnTo>
                        <a:pt x="22" y="109"/>
                      </a:lnTo>
                      <a:lnTo>
                        <a:pt x="24" y="109"/>
                      </a:lnTo>
                      <a:lnTo>
                        <a:pt x="26" y="109"/>
                      </a:lnTo>
                      <a:lnTo>
                        <a:pt x="26" y="109"/>
                      </a:lnTo>
                      <a:lnTo>
                        <a:pt x="27" y="108"/>
                      </a:lnTo>
                      <a:lnTo>
                        <a:pt x="27" y="108"/>
                      </a:lnTo>
                      <a:lnTo>
                        <a:pt x="32" y="108"/>
                      </a:lnTo>
                      <a:lnTo>
                        <a:pt x="33" y="109"/>
                      </a:lnTo>
                      <a:lnTo>
                        <a:pt x="34" y="110"/>
                      </a:lnTo>
                      <a:lnTo>
                        <a:pt x="34" y="110"/>
                      </a:lnTo>
                      <a:lnTo>
                        <a:pt x="37" y="109"/>
                      </a:lnTo>
                      <a:lnTo>
                        <a:pt x="38" y="108"/>
                      </a:lnTo>
                      <a:lnTo>
                        <a:pt x="39" y="107"/>
                      </a:lnTo>
                      <a:lnTo>
                        <a:pt x="40" y="105"/>
                      </a:lnTo>
                      <a:lnTo>
                        <a:pt x="40" y="100"/>
                      </a:lnTo>
                      <a:lnTo>
                        <a:pt x="41" y="94"/>
                      </a:lnTo>
                      <a:lnTo>
                        <a:pt x="41" y="94"/>
                      </a:lnTo>
                      <a:lnTo>
                        <a:pt x="45" y="94"/>
                      </a:lnTo>
                      <a:lnTo>
                        <a:pt x="45" y="94"/>
                      </a:lnTo>
                      <a:lnTo>
                        <a:pt x="45" y="92"/>
                      </a:lnTo>
                      <a:lnTo>
                        <a:pt x="44" y="91"/>
                      </a:lnTo>
                      <a:lnTo>
                        <a:pt x="42" y="89"/>
                      </a:lnTo>
                      <a:lnTo>
                        <a:pt x="40" y="87"/>
                      </a:lnTo>
                      <a:lnTo>
                        <a:pt x="40" y="86"/>
                      </a:lnTo>
                      <a:lnTo>
                        <a:pt x="41" y="83"/>
                      </a:lnTo>
                      <a:lnTo>
                        <a:pt x="41" y="83"/>
                      </a:lnTo>
                      <a:lnTo>
                        <a:pt x="42" y="84"/>
                      </a:lnTo>
                      <a:lnTo>
                        <a:pt x="43" y="83"/>
                      </a:lnTo>
                      <a:lnTo>
                        <a:pt x="45" y="81"/>
                      </a:lnTo>
                      <a:lnTo>
                        <a:pt x="45" y="81"/>
                      </a:lnTo>
                      <a:lnTo>
                        <a:pt x="47" y="82"/>
                      </a:lnTo>
                      <a:lnTo>
                        <a:pt x="47" y="83"/>
                      </a:lnTo>
                      <a:lnTo>
                        <a:pt x="47" y="83"/>
                      </a:lnTo>
                      <a:lnTo>
                        <a:pt x="47" y="83"/>
                      </a:lnTo>
                      <a:lnTo>
                        <a:pt x="48" y="82"/>
                      </a:lnTo>
                      <a:lnTo>
                        <a:pt x="49" y="80"/>
                      </a:lnTo>
                      <a:lnTo>
                        <a:pt x="51" y="79"/>
                      </a:lnTo>
                      <a:lnTo>
                        <a:pt x="54" y="79"/>
                      </a:lnTo>
                      <a:lnTo>
                        <a:pt x="54" y="79"/>
                      </a:lnTo>
                      <a:lnTo>
                        <a:pt x="54" y="75"/>
                      </a:lnTo>
                      <a:lnTo>
                        <a:pt x="53" y="73"/>
                      </a:lnTo>
                      <a:lnTo>
                        <a:pt x="51" y="71"/>
                      </a:lnTo>
                      <a:lnTo>
                        <a:pt x="51" y="67"/>
                      </a:lnTo>
                      <a:lnTo>
                        <a:pt x="51" y="67"/>
                      </a:lnTo>
                      <a:lnTo>
                        <a:pt x="57" y="62"/>
                      </a:lnTo>
                      <a:lnTo>
                        <a:pt x="59" y="58"/>
                      </a:lnTo>
                      <a:lnTo>
                        <a:pt x="59" y="51"/>
                      </a:lnTo>
                      <a:lnTo>
                        <a:pt x="59" y="51"/>
                      </a:lnTo>
                      <a:lnTo>
                        <a:pt x="62" y="51"/>
                      </a:lnTo>
                      <a:lnTo>
                        <a:pt x="67" y="50"/>
                      </a:lnTo>
                      <a:lnTo>
                        <a:pt x="71" y="48"/>
                      </a:lnTo>
                      <a:lnTo>
                        <a:pt x="74" y="47"/>
                      </a:lnTo>
                      <a:lnTo>
                        <a:pt x="75" y="45"/>
                      </a:lnTo>
                      <a:lnTo>
                        <a:pt x="75" y="45"/>
                      </a:lnTo>
                      <a:lnTo>
                        <a:pt x="77" y="43"/>
                      </a:lnTo>
                      <a:lnTo>
                        <a:pt x="82" y="41"/>
                      </a:lnTo>
                      <a:lnTo>
                        <a:pt x="84" y="40"/>
                      </a:lnTo>
                      <a:lnTo>
                        <a:pt x="85" y="38"/>
                      </a:lnTo>
                      <a:lnTo>
                        <a:pt x="85" y="35"/>
                      </a:lnTo>
                      <a:lnTo>
                        <a:pt x="83" y="33"/>
                      </a:lnTo>
                      <a:lnTo>
                        <a:pt x="83" y="33"/>
                      </a:lnTo>
                      <a:lnTo>
                        <a:pt x="83" y="32"/>
                      </a:lnTo>
                      <a:lnTo>
                        <a:pt x="84" y="31"/>
                      </a:lnTo>
                      <a:lnTo>
                        <a:pt x="87" y="31"/>
                      </a:lnTo>
                      <a:lnTo>
                        <a:pt x="92" y="33"/>
                      </a:lnTo>
                      <a:lnTo>
                        <a:pt x="92" y="33"/>
                      </a:lnTo>
                      <a:lnTo>
                        <a:pt x="94" y="32"/>
                      </a:lnTo>
                      <a:lnTo>
                        <a:pt x="94" y="31"/>
                      </a:lnTo>
                      <a:lnTo>
                        <a:pt x="92" y="28"/>
                      </a:lnTo>
                      <a:lnTo>
                        <a:pt x="91" y="25"/>
                      </a:lnTo>
                      <a:lnTo>
                        <a:pt x="92" y="21"/>
                      </a:lnTo>
                      <a:lnTo>
                        <a:pt x="92" y="21"/>
                      </a:lnTo>
                      <a:lnTo>
                        <a:pt x="98" y="21"/>
                      </a:lnTo>
                      <a:lnTo>
                        <a:pt x="100" y="20"/>
                      </a:lnTo>
                      <a:lnTo>
                        <a:pt x="100" y="19"/>
                      </a:lnTo>
                      <a:lnTo>
                        <a:pt x="100" y="15"/>
                      </a:lnTo>
                      <a:lnTo>
                        <a:pt x="99" y="11"/>
                      </a:lnTo>
                      <a:lnTo>
                        <a:pt x="99" y="11"/>
                      </a:lnTo>
                      <a:lnTo>
                        <a:pt x="103" y="11"/>
                      </a:lnTo>
                      <a:lnTo>
                        <a:pt x="107" y="11"/>
                      </a:lnTo>
                      <a:lnTo>
                        <a:pt x="108" y="11"/>
                      </a:lnTo>
                      <a:lnTo>
                        <a:pt x="109" y="12"/>
                      </a:lnTo>
                      <a:lnTo>
                        <a:pt x="110" y="13"/>
                      </a:lnTo>
                      <a:lnTo>
                        <a:pt x="110" y="15"/>
                      </a:lnTo>
                      <a:lnTo>
                        <a:pt x="110" y="15"/>
                      </a:lnTo>
                      <a:lnTo>
                        <a:pt x="112" y="14"/>
                      </a:lnTo>
                      <a:lnTo>
                        <a:pt x="113" y="12"/>
                      </a:lnTo>
                      <a:lnTo>
                        <a:pt x="113" y="11"/>
                      </a:lnTo>
                      <a:lnTo>
                        <a:pt x="112" y="9"/>
                      </a:lnTo>
                      <a:lnTo>
                        <a:pt x="111" y="5"/>
                      </a:lnTo>
                      <a:lnTo>
                        <a:pt x="111" y="3"/>
                      </a:lnTo>
                      <a:lnTo>
                        <a:pt x="112" y="0"/>
                      </a:lnTo>
                      <a:lnTo>
                        <a:pt x="112" y="0"/>
                      </a:lnTo>
                      <a:lnTo>
                        <a:pt x="115" y="0"/>
                      </a:lnTo>
                      <a:lnTo>
                        <a:pt x="116" y="1"/>
                      </a:lnTo>
                      <a:lnTo>
                        <a:pt x="117" y="3"/>
                      </a:lnTo>
                      <a:lnTo>
                        <a:pt x="117" y="3"/>
                      </a:lnTo>
                      <a:lnTo>
                        <a:pt x="119" y="2"/>
                      </a:lnTo>
                      <a:lnTo>
                        <a:pt x="120" y="2"/>
                      </a:lnTo>
                      <a:lnTo>
                        <a:pt x="121" y="0"/>
                      </a:lnTo>
                      <a:lnTo>
                        <a:pt x="121" y="0"/>
                      </a:lnTo>
                      <a:lnTo>
                        <a:pt x="125" y="2"/>
                      </a:lnTo>
                      <a:lnTo>
                        <a:pt x="127" y="5"/>
                      </a:lnTo>
                      <a:lnTo>
                        <a:pt x="129" y="8"/>
                      </a:lnTo>
                      <a:lnTo>
                        <a:pt x="132" y="11"/>
                      </a:lnTo>
                      <a:lnTo>
                        <a:pt x="132" y="11"/>
                      </a:lnTo>
                      <a:close/>
                      <a:moveTo>
                        <a:pt x="59" y="79"/>
                      </a:moveTo>
                      <a:lnTo>
                        <a:pt x="59" y="79"/>
                      </a:lnTo>
                      <a:lnTo>
                        <a:pt x="62" y="79"/>
                      </a:lnTo>
                      <a:lnTo>
                        <a:pt x="64" y="78"/>
                      </a:lnTo>
                      <a:lnTo>
                        <a:pt x="65" y="76"/>
                      </a:lnTo>
                      <a:lnTo>
                        <a:pt x="64" y="75"/>
                      </a:lnTo>
                      <a:lnTo>
                        <a:pt x="63" y="74"/>
                      </a:lnTo>
                      <a:lnTo>
                        <a:pt x="61" y="74"/>
                      </a:lnTo>
                      <a:lnTo>
                        <a:pt x="60" y="75"/>
                      </a:lnTo>
                      <a:lnTo>
                        <a:pt x="59" y="79"/>
                      </a:lnTo>
                      <a:lnTo>
                        <a:pt x="59" y="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200">
                    <a:solidFill>
                      <a:prstClr val="black"/>
                    </a:solidFill>
                    <a:latin typeface="Malgun Gothic" panose="020b0503020000020004" charset="-127"/>
                    <a:ea typeface="Malgun Gothic" panose="020b0503020000020004" charset="-127"/>
                  </a:endParaRPr>
                </a:p>
              </p:txBody>
            </p:sp>
            <p:sp>
              <p:nvSpPr>
                <p:cNvPr id="21" name="Freeform 24"/>
                <p:cNvSpPr/>
                <p:nvPr/>
              </p:nvSpPr>
              <p:spPr bwMode="auto">
                <a:xfrm>
                  <a:off x="1274763" y="2124075"/>
                  <a:ext cx="158750" cy="147638"/>
                </a:xfrm>
                <a:custGeom>
                  <a:gdLst>
                    <a:gd name="T0" fmla="*/ 46 w 100"/>
                    <a:gd name="T1" fmla="*/ 34 h 93"/>
                    <a:gd name="T2" fmla="*/ 49 w 100"/>
                    <a:gd name="T3" fmla="*/ 34 h 93"/>
                    <a:gd name="T4" fmla="*/ 53 w 100"/>
                    <a:gd name="T5" fmla="*/ 35 h 93"/>
                    <a:gd name="T6" fmla="*/ 57 w 100"/>
                    <a:gd name="T7" fmla="*/ 30 h 93"/>
                    <a:gd name="T8" fmla="*/ 61 w 100"/>
                    <a:gd name="T9" fmla="*/ 26 h 93"/>
                    <a:gd name="T10" fmla="*/ 64 w 100"/>
                    <a:gd name="T11" fmla="*/ 22 h 93"/>
                    <a:gd name="T12" fmla="*/ 72 w 100"/>
                    <a:gd name="T13" fmla="*/ 16 h 93"/>
                    <a:gd name="T14" fmla="*/ 73 w 100"/>
                    <a:gd name="T15" fmla="*/ 10 h 93"/>
                    <a:gd name="T16" fmla="*/ 86 w 100"/>
                    <a:gd name="T17" fmla="*/ 14 h 93"/>
                    <a:gd name="T18" fmla="*/ 87 w 100"/>
                    <a:gd name="T19" fmla="*/ 14 h 93"/>
                    <a:gd name="T20" fmla="*/ 83 w 100"/>
                    <a:gd name="T21" fmla="*/ 8 h 93"/>
                    <a:gd name="T22" fmla="*/ 89 w 100"/>
                    <a:gd name="T23" fmla="*/ 2 h 93"/>
                    <a:gd name="T24" fmla="*/ 94 w 100"/>
                    <a:gd name="T25" fmla="*/ 3 h 93"/>
                    <a:gd name="T26" fmla="*/ 93 w 100"/>
                    <a:gd name="T27" fmla="*/ 14 h 93"/>
                    <a:gd name="T28" fmla="*/ 96 w 100"/>
                    <a:gd name="T29" fmla="*/ 14 h 93"/>
                    <a:gd name="T30" fmla="*/ 99 w 100"/>
                    <a:gd name="T31" fmla="*/ 11 h 93"/>
                    <a:gd name="T32" fmla="*/ 99 w 100"/>
                    <a:gd name="T33" fmla="*/ 16 h 93"/>
                    <a:gd name="T34" fmla="*/ 95 w 100"/>
                    <a:gd name="T35" fmla="*/ 22 h 93"/>
                    <a:gd name="T36" fmla="*/ 86 w 100"/>
                    <a:gd name="T37" fmla="*/ 24 h 93"/>
                    <a:gd name="T38" fmla="*/ 84 w 100"/>
                    <a:gd name="T39" fmla="*/ 26 h 93"/>
                    <a:gd name="T40" fmla="*/ 83 w 100"/>
                    <a:gd name="T41" fmla="*/ 28 h 93"/>
                    <a:gd name="T42" fmla="*/ 75 w 100"/>
                    <a:gd name="T43" fmla="*/ 33 h 93"/>
                    <a:gd name="T44" fmla="*/ 75 w 100"/>
                    <a:gd name="T45" fmla="*/ 36 h 93"/>
                    <a:gd name="T46" fmla="*/ 75 w 100"/>
                    <a:gd name="T47" fmla="*/ 40 h 93"/>
                    <a:gd name="T48" fmla="*/ 68 w 100"/>
                    <a:gd name="T49" fmla="*/ 42 h 93"/>
                    <a:gd name="T50" fmla="*/ 66 w 100"/>
                    <a:gd name="T51" fmla="*/ 47 h 93"/>
                    <a:gd name="T52" fmla="*/ 64 w 100"/>
                    <a:gd name="T53" fmla="*/ 49 h 93"/>
                    <a:gd name="T54" fmla="*/ 59 w 100"/>
                    <a:gd name="T55" fmla="*/ 53 h 93"/>
                    <a:gd name="T56" fmla="*/ 55 w 100"/>
                    <a:gd name="T57" fmla="*/ 54 h 93"/>
                    <a:gd name="T58" fmla="*/ 53 w 100"/>
                    <a:gd name="T59" fmla="*/ 57 h 93"/>
                    <a:gd name="T60" fmla="*/ 43 w 100"/>
                    <a:gd name="T61" fmla="*/ 55 h 93"/>
                    <a:gd name="T62" fmla="*/ 39 w 100"/>
                    <a:gd name="T63" fmla="*/ 66 h 93"/>
                    <a:gd name="T64" fmla="*/ 35 w 100"/>
                    <a:gd name="T65" fmla="*/ 71 h 93"/>
                    <a:gd name="T66" fmla="*/ 27 w 100"/>
                    <a:gd name="T67" fmla="*/ 71 h 93"/>
                    <a:gd name="T68" fmla="*/ 21 w 100"/>
                    <a:gd name="T69" fmla="*/ 75 h 93"/>
                    <a:gd name="T70" fmla="*/ 20 w 100"/>
                    <a:gd name="T71" fmla="*/ 80 h 93"/>
                    <a:gd name="T72" fmla="*/ 19 w 100"/>
                    <a:gd name="T73" fmla="*/ 85 h 93"/>
                    <a:gd name="T74" fmla="*/ 14 w 100"/>
                    <a:gd name="T75" fmla="*/ 85 h 93"/>
                    <a:gd name="T76" fmla="*/ 14 w 100"/>
                    <a:gd name="T77" fmla="*/ 92 h 93"/>
                    <a:gd name="T78" fmla="*/ 12 w 100"/>
                    <a:gd name="T79" fmla="*/ 93 h 93"/>
                    <a:gd name="T80" fmla="*/ 7 w 100"/>
                    <a:gd name="T81" fmla="*/ 89 h 93"/>
                    <a:gd name="T82" fmla="*/ 1 w 100"/>
                    <a:gd name="T83" fmla="*/ 80 h 93"/>
                    <a:gd name="T84" fmla="*/ 0 w 100"/>
                    <a:gd name="T85" fmla="*/ 76 h 93"/>
                    <a:gd name="T86" fmla="*/ 7 w 100"/>
                    <a:gd name="T87" fmla="*/ 73 h 93"/>
                    <a:gd name="T88" fmla="*/ 7 w 100"/>
                    <a:gd name="T89" fmla="*/ 69 h 93"/>
                    <a:gd name="T90" fmla="*/ 17 w 100"/>
                    <a:gd name="T91" fmla="*/ 64 h 93"/>
                    <a:gd name="T92" fmla="*/ 17 w 100"/>
                    <a:gd name="T93" fmla="*/ 60 h 93"/>
                    <a:gd name="T94" fmla="*/ 22 w 100"/>
                    <a:gd name="T95" fmla="*/ 57 h 93"/>
                    <a:gd name="T96" fmla="*/ 32 w 100"/>
                    <a:gd name="T97" fmla="*/ 53 h 93"/>
                    <a:gd name="T98" fmla="*/ 35 w 100"/>
                    <a:gd name="T99" fmla="*/ 53 h 93"/>
                    <a:gd name="T100" fmla="*/ 38 w 100"/>
                    <a:gd name="T101" fmla="*/ 55 h 93"/>
                    <a:gd name="T102" fmla="*/ 42 w 100"/>
                    <a:gd name="T103" fmla="*/ 49 h 93"/>
                    <a:gd name="T104" fmla="*/ 45 w 100"/>
                    <a:gd name="T105" fmla="*/ 48 h 93"/>
                    <a:gd name="T106" fmla="*/ 48 w 100"/>
                    <a:gd name="T107" fmla="*/ 43 h 93"/>
                    <a:gd name="T108" fmla="*/ 51 w 100"/>
                    <a:gd name="T109" fmla="*/ 38 h 93"/>
                    <a:gd name="T110" fmla="*/ 49 w 100"/>
                    <a:gd name="T111" fmla="*/ 35 h 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0" h="93">
                      <a:moveTo>
                        <a:pt x="47" y="35"/>
                      </a:moveTo>
                      <a:lnTo>
                        <a:pt x="47" y="35"/>
                      </a:lnTo>
                      <a:lnTo>
                        <a:pt x="46" y="34"/>
                      </a:lnTo>
                      <a:lnTo>
                        <a:pt x="47" y="33"/>
                      </a:lnTo>
                      <a:lnTo>
                        <a:pt x="49" y="33"/>
                      </a:lnTo>
                      <a:lnTo>
                        <a:pt x="49" y="34"/>
                      </a:lnTo>
                      <a:lnTo>
                        <a:pt x="51" y="35"/>
                      </a:lnTo>
                      <a:lnTo>
                        <a:pt x="51" y="35"/>
                      </a:lnTo>
                      <a:lnTo>
                        <a:pt x="53" y="35"/>
                      </a:lnTo>
                      <a:lnTo>
                        <a:pt x="55" y="33"/>
                      </a:lnTo>
                      <a:lnTo>
                        <a:pt x="57" y="30"/>
                      </a:lnTo>
                      <a:lnTo>
                        <a:pt x="57" y="30"/>
                      </a:lnTo>
                      <a:lnTo>
                        <a:pt x="61" y="28"/>
                      </a:lnTo>
                      <a:lnTo>
                        <a:pt x="61" y="28"/>
                      </a:lnTo>
                      <a:lnTo>
                        <a:pt x="61" y="26"/>
                      </a:lnTo>
                      <a:lnTo>
                        <a:pt x="61" y="24"/>
                      </a:lnTo>
                      <a:lnTo>
                        <a:pt x="61" y="24"/>
                      </a:lnTo>
                      <a:lnTo>
                        <a:pt x="64" y="22"/>
                      </a:lnTo>
                      <a:lnTo>
                        <a:pt x="68" y="20"/>
                      </a:lnTo>
                      <a:lnTo>
                        <a:pt x="70" y="19"/>
                      </a:lnTo>
                      <a:lnTo>
                        <a:pt x="72" y="16"/>
                      </a:lnTo>
                      <a:lnTo>
                        <a:pt x="73" y="14"/>
                      </a:lnTo>
                      <a:lnTo>
                        <a:pt x="73" y="10"/>
                      </a:lnTo>
                      <a:lnTo>
                        <a:pt x="73" y="10"/>
                      </a:lnTo>
                      <a:lnTo>
                        <a:pt x="77" y="10"/>
                      </a:lnTo>
                      <a:lnTo>
                        <a:pt x="81" y="11"/>
                      </a:lnTo>
                      <a:lnTo>
                        <a:pt x="86" y="14"/>
                      </a:lnTo>
                      <a:lnTo>
                        <a:pt x="86" y="14"/>
                      </a:lnTo>
                      <a:lnTo>
                        <a:pt x="87" y="14"/>
                      </a:lnTo>
                      <a:lnTo>
                        <a:pt x="87" y="14"/>
                      </a:lnTo>
                      <a:lnTo>
                        <a:pt x="87" y="12"/>
                      </a:lnTo>
                      <a:lnTo>
                        <a:pt x="85" y="9"/>
                      </a:lnTo>
                      <a:lnTo>
                        <a:pt x="83" y="8"/>
                      </a:lnTo>
                      <a:lnTo>
                        <a:pt x="83" y="8"/>
                      </a:lnTo>
                      <a:lnTo>
                        <a:pt x="87" y="4"/>
                      </a:lnTo>
                      <a:lnTo>
                        <a:pt x="89" y="2"/>
                      </a:lnTo>
                      <a:lnTo>
                        <a:pt x="90" y="0"/>
                      </a:lnTo>
                      <a:lnTo>
                        <a:pt x="90" y="0"/>
                      </a:lnTo>
                      <a:lnTo>
                        <a:pt x="94" y="3"/>
                      </a:lnTo>
                      <a:lnTo>
                        <a:pt x="95" y="6"/>
                      </a:lnTo>
                      <a:lnTo>
                        <a:pt x="94" y="10"/>
                      </a:lnTo>
                      <a:lnTo>
                        <a:pt x="93" y="14"/>
                      </a:lnTo>
                      <a:lnTo>
                        <a:pt x="93" y="14"/>
                      </a:lnTo>
                      <a:lnTo>
                        <a:pt x="95" y="15"/>
                      </a:lnTo>
                      <a:lnTo>
                        <a:pt x="96" y="14"/>
                      </a:lnTo>
                      <a:lnTo>
                        <a:pt x="97" y="10"/>
                      </a:lnTo>
                      <a:lnTo>
                        <a:pt x="97" y="10"/>
                      </a:lnTo>
                      <a:lnTo>
                        <a:pt x="99" y="11"/>
                      </a:lnTo>
                      <a:lnTo>
                        <a:pt x="100" y="13"/>
                      </a:lnTo>
                      <a:lnTo>
                        <a:pt x="100" y="14"/>
                      </a:lnTo>
                      <a:lnTo>
                        <a:pt x="99" y="16"/>
                      </a:lnTo>
                      <a:lnTo>
                        <a:pt x="97" y="20"/>
                      </a:lnTo>
                      <a:lnTo>
                        <a:pt x="95" y="22"/>
                      </a:lnTo>
                      <a:lnTo>
                        <a:pt x="95" y="22"/>
                      </a:lnTo>
                      <a:lnTo>
                        <a:pt x="92" y="22"/>
                      </a:lnTo>
                      <a:lnTo>
                        <a:pt x="89" y="22"/>
                      </a:lnTo>
                      <a:lnTo>
                        <a:pt x="86" y="24"/>
                      </a:lnTo>
                      <a:lnTo>
                        <a:pt x="86" y="24"/>
                      </a:lnTo>
                      <a:lnTo>
                        <a:pt x="84" y="24"/>
                      </a:lnTo>
                      <a:lnTo>
                        <a:pt x="84" y="26"/>
                      </a:lnTo>
                      <a:lnTo>
                        <a:pt x="84" y="27"/>
                      </a:lnTo>
                      <a:lnTo>
                        <a:pt x="83" y="28"/>
                      </a:lnTo>
                      <a:lnTo>
                        <a:pt x="83" y="28"/>
                      </a:lnTo>
                      <a:lnTo>
                        <a:pt x="79" y="30"/>
                      </a:lnTo>
                      <a:lnTo>
                        <a:pt x="77" y="31"/>
                      </a:lnTo>
                      <a:lnTo>
                        <a:pt x="75" y="33"/>
                      </a:lnTo>
                      <a:lnTo>
                        <a:pt x="75" y="33"/>
                      </a:lnTo>
                      <a:lnTo>
                        <a:pt x="75" y="34"/>
                      </a:lnTo>
                      <a:lnTo>
                        <a:pt x="75" y="36"/>
                      </a:lnTo>
                      <a:lnTo>
                        <a:pt x="75" y="39"/>
                      </a:lnTo>
                      <a:lnTo>
                        <a:pt x="75" y="40"/>
                      </a:lnTo>
                      <a:lnTo>
                        <a:pt x="75" y="40"/>
                      </a:lnTo>
                      <a:lnTo>
                        <a:pt x="72" y="41"/>
                      </a:lnTo>
                      <a:lnTo>
                        <a:pt x="68" y="42"/>
                      </a:lnTo>
                      <a:lnTo>
                        <a:pt x="68" y="42"/>
                      </a:lnTo>
                      <a:lnTo>
                        <a:pt x="67" y="44"/>
                      </a:lnTo>
                      <a:lnTo>
                        <a:pt x="67" y="45"/>
                      </a:lnTo>
                      <a:lnTo>
                        <a:pt x="66" y="47"/>
                      </a:lnTo>
                      <a:lnTo>
                        <a:pt x="65" y="48"/>
                      </a:lnTo>
                      <a:lnTo>
                        <a:pt x="65" y="48"/>
                      </a:lnTo>
                      <a:lnTo>
                        <a:pt x="64" y="49"/>
                      </a:lnTo>
                      <a:lnTo>
                        <a:pt x="61" y="50"/>
                      </a:lnTo>
                      <a:lnTo>
                        <a:pt x="60" y="51"/>
                      </a:lnTo>
                      <a:lnTo>
                        <a:pt x="59" y="53"/>
                      </a:lnTo>
                      <a:lnTo>
                        <a:pt x="59" y="53"/>
                      </a:lnTo>
                      <a:lnTo>
                        <a:pt x="57" y="54"/>
                      </a:lnTo>
                      <a:lnTo>
                        <a:pt x="55" y="54"/>
                      </a:lnTo>
                      <a:lnTo>
                        <a:pt x="54" y="55"/>
                      </a:lnTo>
                      <a:lnTo>
                        <a:pt x="53" y="57"/>
                      </a:lnTo>
                      <a:lnTo>
                        <a:pt x="53" y="57"/>
                      </a:lnTo>
                      <a:lnTo>
                        <a:pt x="48" y="55"/>
                      </a:lnTo>
                      <a:lnTo>
                        <a:pt x="43" y="55"/>
                      </a:lnTo>
                      <a:lnTo>
                        <a:pt x="43" y="55"/>
                      </a:lnTo>
                      <a:lnTo>
                        <a:pt x="41" y="57"/>
                      </a:lnTo>
                      <a:lnTo>
                        <a:pt x="39" y="62"/>
                      </a:lnTo>
                      <a:lnTo>
                        <a:pt x="39" y="66"/>
                      </a:lnTo>
                      <a:lnTo>
                        <a:pt x="39" y="71"/>
                      </a:lnTo>
                      <a:lnTo>
                        <a:pt x="39" y="71"/>
                      </a:lnTo>
                      <a:lnTo>
                        <a:pt x="35" y="71"/>
                      </a:lnTo>
                      <a:lnTo>
                        <a:pt x="32" y="72"/>
                      </a:lnTo>
                      <a:lnTo>
                        <a:pt x="31" y="72"/>
                      </a:lnTo>
                      <a:lnTo>
                        <a:pt x="27" y="71"/>
                      </a:lnTo>
                      <a:lnTo>
                        <a:pt x="27" y="71"/>
                      </a:lnTo>
                      <a:lnTo>
                        <a:pt x="24" y="73"/>
                      </a:lnTo>
                      <a:lnTo>
                        <a:pt x="21" y="75"/>
                      </a:lnTo>
                      <a:lnTo>
                        <a:pt x="21" y="75"/>
                      </a:lnTo>
                      <a:lnTo>
                        <a:pt x="20" y="77"/>
                      </a:lnTo>
                      <a:lnTo>
                        <a:pt x="20" y="80"/>
                      </a:lnTo>
                      <a:lnTo>
                        <a:pt x="20" y="83"/>
                      </a:lnTo>
                      <a:lnTo>
                        <a:pt x="19" y="85"/>
                      </a:lnTo>
                      <a:lnTo>
                        <a:pt x="19" y="85"/>
                      </a:lnTo>
                      <a:lnTo>
                        <a:pt x="16" y="85"/>
                      </a:lnTo>
                      <a:lnTo>
                        <a:pt x="14" y="85"/>
                      </a:lnTo>
                      <a:lnTo>
                        <a:pt x="14" y="85"/>
                      </a:lnTo>
                      <a:lnTo>
                        <a:pt x="14" y="87"/>
                      </a:lnTo>
                      <a:lnTo>
                        <a:pt x="14" y="90"/>
                      </a:lnTo>
                      <a:lnTo>
                        <a:pt x="14" y="92"/>
                      </a:lnTo>
                      <a:lnTo>
                        <a:pt x="13" y="93"/>
                      </a:lnTo>
                      <a:lnTo>
                        <a:pt x="12" y="93"/>
                      </a:lnTo>
                      <a:lnTo>
                        <a:pt x="12" y="93"/>
                      </a:lnTo>
                      <a:lnTo>
                        <a:pt x="10" y="93"/>
                      </a:lnTo>
                      <a:lnTo>
                        <a:pt x="8" y="92"/>
                      </a:lnTo>
                      <a:lnTo>
                        <a:pt x="7" y="89"/>
                      </a:lnTo>
                      <a:lnTo>
                        <a:pt x="7" y="89"/>
                      </a:lnTo>
                      <a:lnTo>
                        <a:pt x="4" y="85"/>
                      </a:lnTo>
                      <a:lnTo>
                        <a:pt x="1" y="80"/>
                      </a:lnTo>
                      <a:lnTo>
                        <a:pt x="1" y="80"/>
                      </a:lnTo>
                      <a:lnTo>
                        <a:pt x="0" y="79"/>
                      </a:lnTo>
                      <a:lnTo>
                        <a:pt x="0" y="76"/>
                      </a:lnTo>
                      <a:lnTo>
                        <a:pt x="2" y="75"/>
                      </a:lnTo>
                      <a:lnTo>
                        <a:pt x="5" y="74"/>
                      </a:lnTo>
                      <a:lnTo>
                        <a:pt x="7" y="73"/>
                      </a:lnTo>
                      <a:lnTo>
                        <a:pt x="7" y="73"/>
                      </a:lnTo>
                      <a:lnTo>
                        <a:pt x="7" y="71"/>
                      </a:lnTo>
                      <a:lnTo>
                        <a:pt x="7" y="69"/>
                      </a:lnTo>
                      <a:lnTo>
                        <a:pt x="7" y="69"/>
                      </a:lnTo>
                      <a:lnTo>
                        <a:pt x="12" y="66"/>
                      </a:lnTo>
                      <a:lnTo>
                        <a:pt x="17" y="64"/>
                      </a:lnTo>
                      <a:lnTo>
                        <a:pt x="17" y="64"/>
                      </a:lnTo>
                      <a:lnTo>
                        <a:pt x="16" y="62"/>
                      </a:lnTo>
                      <a:lnTo>
                        <a:pt x="17" y="60"/>
                      </a:lnTo>
                      <a:lnTo>
                        <a:pt x="19" y="55"/>
                      </a:lnTo>
                      <a:lnTo>
                        <a:pt x="19" y="55"/>
                      </a:lnTo>
                      <a:lnTo>
                        <a:pt x="22" y="57"/>
                      </a:lnTo>
                      <a:lnTo>
                        <a:pt x="27" y="57"/>
                      </a:lnTo>
                      <a:lnTo>
                        <a:pt x="27" y="57"/>
                      </a:lnTo>
                      <a:lnTo>
                        <a:pt x="32" y="53"/>
                      </a:lnTo>
                      <a:lnTo>
                        <a:pt x="33" y="53"/>
                      </a:lnTo>
                      <a:lnTo>
                        <a:pt x="34" y="52"/>
                      </a:lnTo>
                      <a:lnTo>
                        <a:pt x="35" y="53"/>
                      </a:lnTo>
                      <a:lnTo>
                        <a:pt x="37" y="55"/>
                      </a:lnTo>
                      <a:lnTo>
                        <a:pt x="37" y="55"/>
                      </a:lnTo>
                      <a:lnTo>
                        <a:pt x="38" y="55"/>
                      </a:lnTo>
                      <a:lnTo>
                        <a:pt x="39" y="54"/>
                      </a:lnTo>
                      <a:lnTo>
                        <a:pt x="41" y="51"/>
                      </a:lnTo>
                      <a:lnTo>
                        <a:pt x="42" y="49"/>
                      </a:lnTo>
                      <a:lnTo>
                        <a:pt x="43" y="48"/>
                      </a:lnTo>
                      <a:lnTo>
                        <a:pt x="45" y="48"/>
                      </a:lnTo>
                      <a:lnTo>
                        <a:pt x="45" y="48"/>
                      </a:lnTo>
                      <a:lnTo>
                        <a:pt x="45" y="46"/>
                      </a:lnTo>
                      <a:lnTo>
                        <a:pt x="46" y="44"/>
                      </a:lnTo>
                      <a:lnTo>
                        <a:pt x="48" y="43"/>
                      </a:lnTo>
                      <a:lnTo>
                        <a:pt x="51" y="42"/>
                      </a:lnTo>
                      <a:lnTo>
                        <a:pt x="51" y="42"/>
                      </a:lnTo>
                      <a:lnTo>
                        <a:pt x="51" y="38"/>
                      </a:lnTo>
                      <a:lnTo>
                        <a:pt x="51" y="38"/>
                      </a:lnTo>
                      <a:lnTo>
                        <a:pt x="51" y="36"/>
                      </a:lnTo>
                      <a:lnTo>
                        <a:pt x="49" y="35"/>
                      </a:lnTo>
                      <a:lnTo>
                        <a:pt x="47" y="35"/>
                      </a:lnTo>
                      <a:lnTo>
                        <a:pt x="47"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200">
                    <a:solidFill>
                      <a:prstClr val="black"/>
                    </a:solidFill>
                    <a:latin typeface="Malgun Gothic" panose="020b0503020000020004" charset="-127"/>
                    <a:ea typeface="Malgun Gothic" panose="020b0503020000020004" charset="-127"/>
                  </a:endParaRPr>
                </a:p>
              </p:txBody>
            </p:sp>
            <p:sp>
              <p:nvSpPr>
                <p:cNvPr id="22" name="Freeform 25"/>
                <p:cNvSpPr>
                  <a:spLocks noEditPoints="1"/>
                </p:cNvSpPr>
                <p:nvPr/>
              </p:nvSpPr>
              <p:spPr bwMode="auto">
                <a:xfrm>
                  <a:off x="1428750" y="1974850"/>
                  <a:ext cx="266700" cy="157163"/>
                </a:xfrm>
                <a:custGeom>
                  <a:gdLst>
                    <a:gd name="T0" fmla="*/ 14 w 168"/>
                    <a:gd name="T1" fmla="*/ 89 h 99"/>
                    <a:gd name="T2" fmla="*/ 20 w 168"/>
                    <a:gd name="T3" fmla="*/ 87 h 99"/>
                    <a:gd name="T4" fmla="*/ 14 w 168"/>
                    <a:gd name="T5" fmla="*/ 80 h 99"/>
                    <a:gd name="T6" fmla="*/ 8 w 168"/>
                    <a:gd name="T7" fmla="*/ 88 h 99"/>
                    <a:gd name="T8" fmla="*/ 6 w 168"/>
                    <a:gd name="T9" fmla="*/ 81 h 99"/>
                    <a:gd name="T10" fmla="*/ 0 w 168"/>
                    <a:gd name="T11" fmla="*/ 75 h 99"/>
                    <a:gd name="T12" fmla="*/ 7 w 168"/>
                    <a:gd name="T13" fmla="*/ 73 h 99"/>
                    <a:gd name="T14" fmla="*/ 11 w 168"/>
                    <a:gd name="T15" fmla="*/ 75 h 99"/>
                    <a:gd name="T16" fmla="*/ 23 w 168"/>
                    <a:gd name="T17" fmla="*/ 73 h 99"/>
                    <a:gd name="T18" fmla="*/ 33 w 168"/>
                    <a:gd name="T19" fmla="*/ 64 h 99"/>
                    <a:gd name="T20" fmla="*/ 41 w 168"/>
                    <a:gd name="T21" fmla="*/ 66 h 99"/>
                    <a:gd name="T22" fmla="*/ 46 w 168"/>
                    <a:gd name="T23" fmla="*/ 58 h 99"/>
                    <a:gd name="T24" fmla="*/ 52 w 168"/>
                    <a:gd name="T25" fmla="*/ 58 h 99"/>
                    <a:gd name="T26" fmla="*/ 45 w 168"/>
                    <a:gd name="T27" fmla="*/ 64 h 99"/>
                    <a:gd name="T28" fmla="*/ 54 w 168"/>
                    <a:gd name="T29" fmla="*/ 66 h 99"/>
                    <a:gd name="T30" fmla="*/ 61 w 168"/>
                    <a:gd name="T31" fmla="*/ 60 h 99"/>
                    <a:gd name="T32" fmla="*/ 69 w 168"/>
                    <a:gd name="T33" fmla="*/ 56 h 99"/>
                    <a:gd name="T34" fmla="*/ 74 w 168"/>
                    <a:gd name="T35" fmla="*/ 47 h 99"/>
                    <a:gd name="T36" fmla="*/ 85 w 168"/>
                    <a:gd name="T37" fmla="*/ 37 h 99"/>
                    <a:gd name="T38" fmla="*/ 90 w 168"/>
                    <a:gd name="T39" fmla="*/ 35 h 99"/>
                    <a:gd name="T40" fmla="*/ 98 w 168"/>
                    <a:gd name="T41" fmla="*/ 31 h 99"/>
                    <a:gd name="T42" fmla="*/ 116 w 168"/>
                    <a:gd name="T43" fmla="*/ 28 h 99"/>
                    <a:gd name="T44" fmla="*/ 129 w 168"/>
                    <a:gd name="T45" fmla="*/ 20 h 99"/>
                    <a:gd name="T46" fmla="*/ 140 w 168"/>
                    <a:gd name="T47" fmla="*/ 12 h 99"/>
                    <a:gd name="T48" fmla="*/ 142 w 168"/>
                    <a:gd name="T49" fmla="*/ 5 h 99"/>
                    <a:gd name="T50" fmla="*/ 149 w 168"/>
                    <a:gd name="T51" fmla="*/ 11 h 99"/>
                    <a:gd name="T52" fmla="*/ 156 w 168"/>
                    <a:gd name="T53" fmla="*/ 6 h 99"/>
                    <a:gd name="T54" fmla="*/ 161 w 168"/>
                    <a:gd name="T55" fmla="*/ 12 h 99"/>
                    <a:gd name="T56" fmla="*/ 165 w 168"/>
                    <a:gd name="T57" fmla="*/ 0 h 99"/>
                    <a:gd name="T58" fmla="*/ 164 w 168"/>
                    <a:gd name="T59" fmla="*/ 14 h 99"/>
                    <a:gd name="T60" fmla="*/ 155 w 168"/>
                    <a:gd name="T61" fmla="*/ 24 h 99"/>
                    <a:gd name="T62" fmla="*/ 143 w 168"/>
                    <a:gd name="T63" fmla="*/ 32 h 99"/>
                    <a:gd name="T64" fmla="*/ 134 w 168"/>
                    <a:gd name="T65" fmla="*/ 37 h 99"/>
                    <a:gd name="T66" fmla="*/ 119 w 168"/>
                    <a:gd name="T67" fmla="*/ 48 h 99"/>
                    <a:gd name="T68" fmla="*/ 108 w 168"/>
                    <a:gd name="T69" fmla="*/ 51 h 99"/>
                    <a:gd name="T70" fmla="*/ 104 w 168"/>
                    <a:gd name="T71" fmla="*/ 56 h 99"/>
                    <a:gd name="T72" fmla="*/ 99 w 168"/>
                    <a:gd name="T73" fmla="*/ 57 h 99"/>
                    <a:gd name="T74" fmla="*/ 83 w 168"/>
                    <a:gd name="T75" fmla="*/ 57 h 99"/>
                    <a:gd name="T76" fmla="*/ 79 w 168"/>
                    <a:gd name="T77" fmla="*/ 64 h 99"/>
                    <a:gd name="T78" fmla="*/ 69 w 168"/>
                    <a:gd name="T79" fmla="*/ 66 h 99"/>
                    <a:gd name="T80" fmla="*/ 67 w 168"/>
                    <a:gd name="T81" fmla="*/ 73 h 99"/>
                    <a:gd name="T82" fmla="*/ 54 w 168"/>
                    <a:gd name="T83" fmla="*/ 77 h 99"/>
                    <a:gd name="T84" fmla="*/ 51 w 168"/>
                    <a:gd name="T85" fmla="*/ 84 h 99"/>
                    <a:gd name="T86" fmla="*/ 29 w 168"/>
                    <a:gd name="T87" fmla="*/ 96 h 99"/>
                    <a:gd name="T88" fmla="*/ 23 w 168"/>
                    <a:gd name="T89" fmla="*/ 90 h 99"/>
                    <a:gd name="T90" fmla="*/ 20 w 168"/>
                    <a:gd name="T91" fmla="*/ 96 h 99"/>
                    <a:gd name="T92" fmla="*/ 10 w 168"/>
                    <a:gd name="T93" fmla="*/ 99 h 99"/>
                    <a:gd name="T94" fmla="*/ 13 w 168"/>
                    <a:gd name="T95" fmla="*/ 94 h 99"/>
                    <a:gd name="T96" fmla="*/ 31 w 168"/>
                    <a:gd name="T97" fmla="*/ 78 h 99"/>
                    <a:gd name="T98" fmla="*/ 25 w 168"/>
                    <a:gd name="T99" fmla="*/ 83 h 99"/>
                    <a:gd name="T100" fmla="*/ 32 w 168"/>
                    <a:gd name="T101" fmla="*/ 81 h 99"/>
                    <a:gd name="T102" fmla="*/ 31 w 168"/>
                    <a:gd name="T103" fmla="*/ 78 h 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8" h="99">
                      <a:moveTo>
                        <a:pt x="11" y="90"/>
                      </a:moveTo>
                      <a:lnTo>
                        <a:pt x="11" y="90"/>
                      </a:lnTo>
                      <a:lnTo>
                        <a:pt x="11" y="89"/>
                      </a:lnTo>
                      <a:lnTo>
                        <a:pt x="12" y="89"/>
                      </a:lnTo>
                      <a:lnTo>
                        <a:pt x="14" y="89"/>
                      </a:lnTo>
                      <a:lnTo>
                        <a:pt x="17" y="92"/>
                      </a:lnTo>
                      <a:lnTo>
                        <a:pt x="19" y="92"/>
                      </a:lnTo>
                      <a:lnTo>
                        <a:pt x="20" y="90"/>
                      </a:lnTo>
                      <a:lnTo>
                        <a:pt x="20" y="90"/>
                      </a:lnTo>
                      <a:lnTo>
                        <a:pt x="20" y="87"/>
                      </a:lnTo>
                      <a:lnTo>
                        <a:pt x="19" y="85"/>
                      </a:lnTo>
                      <a:lnTo>
                        <a:pt x="18" y="83"/>
                      </a:lnTo>
                      <a:lnTo>
                        <a:pt x="18" y="80"/>
                      </a:lnTo>
                      <a:lnTo>
                        <a:pt x="18" y="80"/>
                      </a:lnTo>
                      <a:lnTo>
                        <a:pt x="14" y="80"/>
                      </a:lnTo>
                      <a:lnTo>
                        <a:pt x="11" y="82"/>
                      </a:lnTo>
                      <a:lnTo>
                        <a:pt x="9" y="85"/>
                      </a:lnTo>
                      <a:lnTo>
                        <a:pt x="9" y="88"/>
                      </a:lnTo>
                      <a:lnTo>
                        <a:pt x="9" y="88"/>
                      </a:lnTo>
                      <a:lnTo>
                        <a:pt x="8" y="88"/>
                      </a:lnTo>
                      <a:lnTo>
                        <a:pt x="7" y="87"/>
                      </a:lnTo>
                      <a:lnTo>
                        <a:pt x="7" y="84"/>
                      </a:lnTo>
                      <a:lnTo>
                        <a:pt x="7" y="84"/>
                      </a:lnTo>
                      <a:lnTo>
                        <a:pt x="7" y="82"/>
                      </a:lnTo>
                      <a:lnTo>
                        <a:pt x="6" y="81"/>
                      </a:lnTo>
                      <a:lnTo>
                        <a:pt x="3" y="80"/>
                      </a:lnTo>
                      <a:lnTo>
                        <a:pt x="1" y="79"/>
                      </a:lnTo>
                      <a:lnTo>
                        <a:pt x="0" y="78"/>
                      </a:lnTo>
                      <a:lnTo>
                        <a:pt x="0" y="75"/>
                      </a:lnTo>
                      <a:lnTo>
                        <a:pt x="0" y="75"/>
                      </a:lnTo>
                      <a:lnTo>
                        <a:pt x="2" y="75"/>
                      </a:lnTo>
                      <a:lnTo>
                        <a:pt x="4" y="75"/>
                      </a:lnTo>
                      <a:lnTo>
                        <a:pt x="5" y="74"/>
                      </a:lnTo>
                      <a:lnTo>
                        <a:pt x="7" y="73"/>
                      </a:lnTo>
                      <a:lnTo>
                        <a:pt x="7" y="73"/>
                      </a:lnTo>
                      <a:lnTo>
                        <a:pt x="8" y="74"/>
                      </a:lnTo>
                      <a:lnTo>
                        <a:pt x="9" y="75"/>
                      </a:lnTo>
                      <a:lnTo>
                        <a:pt x="10" y="75"/>
                      </a:lnTo>
                      <a:lnTo>
                        <a:pt x="11" y="75"/>
                      </a:lnTo>
                      <a:lnTo>
                        <a:pt x="11" y="75"/>
                      </a:lnTo>
                      <a:lnTo>
                        <a:pt x="13" y="74"/>
                      </a:lnTo>
                      <a:lnTo>
                        <a:pt x="17" y="73"/>
                      </a:lnTo>
                      <a:lnTo>
                        <a:pt x="19" y="72"/>
                      </a:lnTo>
                      <a:lnTo>
                        <a:pt x="21" y="72"/>
                      </a:lnTo>
                      <a:lnTo>
                        <a:pt x="23" y="73"/>
                      </a:lnTo>
                      <a:lnTo>
                        <a:pt x="23" y="73"/>
                      </a:lnTo>
                      <a:lnTo>
                        <a:pt x="25" y="71"/>
                      </a:lnTo>
                      <a:lnTo>
                        <a:pt x="29" y="69"/>
                      </a:lnTo>
                      <a:lnTo>
                        <a:pt x="31" y="67"/>
                      </a:lnTo>
                      <a:lnTo>
                        <a:pt x="33" y="64"/>
                      </a:lnTo>
                      <a:lnTo>
                        <a:pt x="33" y="64"/>
                      </a:lnTo>
                      <a:lnTo>
                        <a:pt x="36" y="64"/>
                      </a:lnTo>
                      <a:lnTo>
                        <a:pt x="38" y="65"/>
                      </a:lnTo>
                      <a:lnTo>
                        <a:pt x="39" y="66"/>
                      </a:lnTo>
                      <a:lnTo>
                        <a:pt x="41" y="66"/>
                      </a:lnTo>
                      <a:lnTo>
                        <a:pt x="41" y="66"/>
                      </a:lnTo>
                      <a:lnTo>
                        <a:pt x="43" y="65"/>
                      </a:lnTo>
                      <a:lnTo>
                        <a:pt x="44" y="64"/>
                      </a:lnTo>
                      <a:lnTo>
                        <a:pt x="45" y="60"/>
                      </a:lnTo>
                      <a:lnTo>
                        <a:pt x="46" y="58"/>
                      </a:lnTo>
                      <a:lnTo>
                        <a:pt x="47" y="56"/>
                      </a:lnTo>
                      <a:lnTo>
                        <a:pt x="49" y="55"/>
                      </a:lnTo>
                      <a:lnTo>
                        <a:pt x="51" y="55"/>
                      </a:lnTo>
                      <a:lnTo>
                        <a:pt x="51" y="55"/>
                      </a:lnTo>
                      <a:lnTo>
                        <a:pt x="52" y="58"/>
                      </a:lnTo>
                      <a:lnTo>
                        <a:pt x="53" y="60"/>
                      </a:lnTo>
                      <a:lnTo>
                        <a:pt x="53" y="60"/>
                      </a:lnTo>
                      <a:lnTo>
                        <a:pt x="52" y="61"/>
                      </a:lnTo>
                      <a:lnTo>
                        <a:pt x="50" y="63"/>
                      </a:lnTo>
                      <a:lnTo>
                        <a:pt x="45" y="64"/>
                      </a:lnTo>
                      <a:lnTo>
                        <a:pt x="45" y="64"/>
                      </a:lnTo>
                      <a:lnTo>
                        <a:pt x="45" y="66"/>
                      </a:lnTo>
                      <a:lnTo>
                        <a:pt x="47" y="67"/>
                      </a:lnTo>
                      <a:lnTo>
                        <a:pt x="50" y="67"/>
                      </a:lnTo>
                      <a:lnTo>
                        <a:pt x="54" y="66"/>
                      </a:lnTo>
                      <a:lnTo>
                        <a:pt x="59" y="64"/>
                      </a:lnTo>
                      <a:lnTo>
                        <a:pt x="59" y="64"/>
                      </a:lnTo>
                      <a:lnTo>
                        <a:pt x="60" y="62"/>
                      </a:lnTo>
                      <a:lnTo>
                        <a:pt x="61" y="60"/>
                      </a:lnTo>
                      <a:lnTo>
                        <a:pt x="61" y="60"/>
                      </a:lnTo>
                      <a:lnTo>
                        <a:pt x="63" y="60"/>
                      </a:lnTo>
                      <a:lnTo>
                        <a:pt x="65" y="60"/>
                      </a:lnTo>
                      <a:lnTo>
                        <a:pt x="65" y="60"/>
                      </a:lnTo>
                      <a:lnTo>
                        <a:pt x="68" y="57"/>
                      </a:lnTo>
                      <a:lnTo>
                        <a:pt x="69" y="56"/>
                      </a:lnTo>
                      <a:lnTo>
                        <a:pt x="72" y="55"/>
                      </a:lnTo>
                      <a:lnTo>
                        <a:pt x="72" y="55"/>
                      </a:lnTo>
                      <a:lnTo>
                        <a:pt x="72" y="46"/>
                      </a:lnTo>
                      <a:lnTo>
                        <a:pt x="72" y="46"/>
                      </a:lnTo>
                      <a:lnTo>
                        <a:pt x="74" y="47"/>
                      </a:lnTo>
                      <a:lnTo>
                        <a:pt x="78" y="46"/>
                      </a:lnTo>
                      <a:lnTo>
                        <a:pt x="80" y="46"/>
                      </a:lnTo>
                      <a:lnTo>
                        <a:pt x="81" y="44"/>
                      </a:lnTo>
                      <a:lnTo>
                        <a:pt x="83" y="41"/>
                      </a:lnTo>
                      <a:lnTo>
                        <a:pt x="85" y="37"/>
                      </a:lnTo>
                      <a:lnTo>
                        <a:pt x="85" y="37"/>
                      </a:lnTo>
                      <a:lnTo>
                        <a:pt x="87" y="37"/>
                      </a:lnTo>
                      <a:lnTo>
                        <a:pt x="90" y="37"/>
                      </a:lnTo>
                      <a:lnTo>
                        <a:pt x="90" y="37"/>
                      </a:lnTo>
                      <a:lnTo>
                        <a:pt x="90" y="35"/>
                      </a:lnTo>
                      <a:lnTo>
                        <a:pt x="90" y="33"/>
                      </a:lnTo>
                      <a:lnTo>
                        <a:pt x="90" y="33"/>
                      </a:lnTo>
                      <a:lnTo>
                        <a:pt x="92" y="32"/>
                      </a:lnTo>
                      <a:lnTo>
                        <a:pt x="94" y="32"/>
                      </a:lnTo>
                      <a:lnTo>
                        <a:pt x="98" y="31"/>
                      </a:lnTo>
                      <a:lnTo>
                        <a:pt x="99" y="28"/>
                      </a:lnTo>
                      <a:lnTo>
                        <a:pt x="99" y="28"/>
                      </a:lnTo>
                      <a:lnTo>
                        <a:pt x="106" y="29"/>
                      </a:lnTo>
                      <a:lnTo>
                        <a:pt x="110" y="29"/>
                      </a:lnTo>
                      <a:lnTo>
                        <a:pt x="116" y="28"/>
                      </a:lnTo>
                      <a:lnTo>
                        <a:pt x="126" y="28"/>
                      </a:lnTo>
                      <a:lnTo>
                        <a:pt x="126" y="28"/>
                      </a:lnTo>
                      <a:lnTo>
                        <a:pt x="127" y="26"/>
                      </a:lnTo>
                      <a:lnTo>
                        <a:pt x="128" y="24"/>
                      </a:lnTo>
                      <a:lnTo>
                        <a:pt x="129" y="20"/>
                      </a:lnTo>
                      <a:lnTo>
                        <a:pt x="130" y="15"/>
                      </a:lnTo>
                      <a:lnTo>
                        <a:pt x="132" y="11"/>
                      </a:lnTo>
                      <a:lnTo>
                        <a:pt x="132" y="11"/>
                      </a:lnTo>
                      <a:lnTo>
                        <a:pt x="136" y="12"/>
                      </a:lnTo>
                      <a:lnTo>
                        <a:pt x="140" y="12"/>
                      </a:lnTo>
                      <a:lnTo>
                        <a:pt x="141" y="12"/>
                      </a:lnTo>
                      <a:lnTo>
                        <a:pt x="141" y="11"/>
                      </a:lnTo>
                      <a:lnTo>
                        <a:pt x="139" y="5"/>
                      </a:lnTo>
                      <a:lnTo>
                        <a:pt x="139" y="5"/>
                      </a:lnTo>
                      <a:lnTo>
                        <a:pt x="142" y="5"/>
                      </a:lnTo>
                      <a:lnTo>
                        <a:pt x="144" y="6"/>
                      </a:lnTo>
                      <a:lnTo>
                        <a:pt x="146" y="7"/>
                      </a:lnTo>
                      <a:lnTo>
                        <a:pt x="146" y="11"/>
                      </a:lnTo>
                      <a:lnTo>
                        <a:pt x="146" y="11"/>
                      </a:lnTo>
                      <a:lnTo>
                        <a:pt x="149" y="11"/>
                      </a:lnTo>
                      <a:lnTo>
                        <a:pt x="152" y="10"/>
                      </a:lnTo>
                      <a:lnTo>
                        <a:pt x="154" y="8"/>
                      </a:lnTo>
                      <a:lnTo>
                        <a:pt x="154" y="5"/>
                      </a:lnTo>
                      <a:lnTo>
                        <a:pt x="154" y="5"/>
                      </a:lnTo>
                      <a:lnTo>
                        <a:pt x="156" y="6"/>
                      </a:lnTo>
                      <a:lnTo>
                        <a:pt x="158" y="8"/>
                      </a:lnTo>
                      <a:lnTo>
                        <a:pt x="158" y="10"/>
                      </a:lnTo>
                      <a:lnTo>
                        <a:pt x="160" y="13"/>
                      </a:lnTo>
                      <a:lnTo>
                        <a:pt x="160" y="13"/>
                      </a:lnTo>
                      <a:lnTo>
                        <a:pt x="161" y="12"/>
                      </a:lnTo>
                      <a:lnTo>
                        <a:pt x="162" y="10"/>
                      </a:lnTo>
                      <a:lnTo>
                        <a:pt x="162" y="4"/>
                      </a:lnTo>
                      <a:lnTo>
                        <a:pt x="162" y="2"/>
                      </a:lnTo>
                      <a:lnTo>
                        <a:pt x="163" y="1"/>
                      </a:lnTo>
                      <a:lnTo>
                        <a:pt x="165" y="0"/>
                      </a:lnTo>
                      <a:lnTo>
                        <a:pt x="168" y="1"/>
                      </a:lnTo>
                      <a:lnTo>
                        <a:pt x="168" y="1"/>
                      </a:lnTo>
                      <a:lnTo>
                        <a:pt x="167" y="5"/>
                      </a:lnTo>
                      <a:lnTo>
                        <a:pt x="165" y="10"/>
                      </a:lnTo>
                      <a:lnTo>
                        <a:pt x="164" y="14"/>
                      </a:lnTo>
                      <a:lnTo>
                        <a:pt x="164" y="16"/>
                      </a:lnTo>
                      <a:lnTo>
                        <a:pt x="164" y="19"/>
                      </a:lnTo>
                      <a:lnTo>
                        <a:pt x="164" y="19"/>
                      </a:lnTo>
                      <a:lnTo>
                        <a:pt x="160" y="21"/>
                      </a:lnTo>
                      <a:lnTo>
                        <a:pt x="155" y="24"/>
                      </a:lnTo>
                      <a:lnTo>
                        <a:pt x="151" y="26"/>
                      </a:lnTo>
                      <a:lnTo>
                        <a:pt x="146" y="28"/>
                      </a:lnTo>
                      <a:lnTo>
                        <a:pt x="146" y="28"/>
                      </a:lnTo>
                      <a:lnTo>
                        <a:pt x="144" y="29"/>
                      </a:lnTo>
                      <a:lnTo>
                        <a:pt x="143" y="32"/>
                      </a:lnTo>
                      <a:lnTo>
                        <a:pt x="143" y="34"/>
                      </a:lnTo>
                      <a:lnTo>
                        <a:pt x="142" y="35"/>
                      </a:lnTo>
                      <a:lnTo>
                        <a:pt x="142" y="35"/>
                      </a:lnTo>
                      <a:lnTo>
                        <a:pt x="137" y="36"/>
                      </a:lnTo>
                      <a:lnTo>
                        <a:pt x="134" y="37"/>
                      </a:lnTo>
                      <a:lnTo>
                        <a:pt x="134" y="37"/>
                      </a:lnTo>
                      <a:lnTo>
                        <a:pt x="129" y="40"/>
                      </a:lnTo>
                      <a:lnTo>
                        <a:pt x="124" y="44"/>
                      </a:lnTo>
                      <a:lnTo>
                        <a:pt x="124" y="44"/>
                      </a:lnTo>
                      <a:lnTo>
                        <a:pt x="119" y="48"/>
                      </a:lnTo>
                      <a:lnTo>
                        <a:pt x="119" y="48"/>
                      </a:lnTo>
                      <a:lnTo>
                        <a:pt x="116" y="49"/>
                      </a:lnTo>
                      <a:lnTo>
                        <a:pt x="113" y="49"/>
                      </a:lnTo>
                      <a:lnTo>
                        <a:pt x="110" y="49"/>
                      </a:lnTo>
                      <a:lnTo>
                        <a:pt x="108" y="51"/>
                      </a:lnTo>
                      <a:lnTo>
                        <a:pt x="108" y="51"/>
                      </a:lnTo>
                      <a:lnTo>
                        <a:pt x="106" y="53"/>
                      </a:lnTo>
                      <a:lnTo>
                        <a:pt x="105" y="55"/>
                      </a:lnTo>
                      <a:lnTo>
                        <a:pt x="105" y="55"/>
                      </a:lnTo>
                      <a:lnTo>
                        <a:pt x="104" y="56"/>
                      </a:lnTo>
                      <a:lnTo>
                        <a:pt x="103" y="56"/>
                      </a:lnTo>
                      <a:lnTo>
                        <a:pt x="102" y="56"/>
                      </a:lnTo>
                      <a:lnTo>
                        <a:pt x="101" y="57"/>
                      </a:lnTo>
                      <a:lnTo>
                        <a:pt x="101" y="57"/>
                      </a:lnTo>
                      <a:lnTo>
                        <a:pt x="99" y="57"/>
                      </a:lnTo>
                      <a:lnTo>
                        <a:pt x="95" y="57"/>
                      </a:lnTo>
                      <a:lnTo>
                        <a:pt x="91" y="59"/>
                      </a:lnTo>
                      <a:lnTo>
                        <a:pt x="87" y="60"/>
                      </a:lnTo>
                      <a:lnTo>
                        <a:pt x="85" y="59"/>
                      </a:lnTo>
                      <a:lnTo>
                        <a:pt x="83" y="57"/>
                      </a:lnTo>
                      <a:lnTo>
                        <a:pt x="83" y="57"/>
                      </a:lnTo>
                      <a:lnTo>
                        <a:pt x="81" y="58"/>
                      </a:lnTo>
                      <a:lnTo>
                        <a:pt x="80" y="58"/>
                      </a:lnTo>
                      <a:lnTo>
                        <a:pt x="79" y="61"/>
                      </a:lnTo>
                      <a:lnTo>
                        <a:pt x="79" y="64"/>
                      </a:lnTo>
                      <a:lnTo>
                        <a:pt x="78" y="65"/>
                      </a:lnTo>
                      <a:lnTo>
                        <a:pt x="76" y="66"/>
                      </a:lnTo>
                      <a:lnTo>
                        <a:pt x="76" y="66"/>
                      </a:lnTo>
                      <a:lnTo>
                        <a:pt x="73" y="66"/>
                      </a:lnTo>
                      <a:lnTo>
                        <a:pt x="69" y="66"/>
                      </a:lnTo>
                      <a:lnTo>
                        <a:pt x="68" y="67"/>
                      </a:lnTo>
                      <a:lnTo>
                        <a:pt x="67" y="68"/>
                      </a:lnTo>
                      <a:lnTo>
                        <a:pt x="67" y="69"/>
                      </a:lnTo>
                      <a:lnTo>
                        <a:pt x="67" y="73"/>
                      </a:lnTo>
                      <a:lnTo>
                        <a:pt x="67" y="73"/>
                      </a:lnTo>
                      <a:lnTo>
                        <a:pt x="65" y="73"/>
                      </a:lnTo>
                      <a:lnTo>
                        <a:pt x="63" y="74"/>
                      </a:lnTo>
                      <a:lnTo>
                        <a:pt x="61" y="75"/>
                      </a:lnTo>
                      <a:lnTo>
                        <a:pt x="61" y="75"/>
                      </a:lnTo>
                      <a:lnTo>
                        <a:pt x="54" y="77"/>
                      </a:lnTo>
                      <a:lnTo>
                        <a:pt x="53" y="78"/>
                      </a:lnTo>
                      <a:lnTo>
                        <a:pt x="52" y="80"/>
                      </a:lnTo>
                      <a:lnTo>
                        <a:pt x="51" y="81"/>
                      </a:lnTo>
                      <a:lnTo>
                        <a:pt x="51" y="84"/>
                      </a:lnTo>
                      <a:lnTo>
                        <a:pt x="51" y="84"/>
                      </a:lnTo>
                      <a:lnTo>
                        <a:pt x="47" y="84"/>
                      </a:lnTo>
                      <a:lnTo>
                        <a:pt x="44" y="85"/>
                      </a:lnTo>
                      <a:lnTo>
                        <a:pt x="39" y="88"/>
                      </a:lnTo>
                      <a:lnTo>
                        <a:pt x="34" y="92"/>
                      </a:lnTo>
                      <a:lnTo>
                        <a:pt x="29" y="96"/>
                      </a:lnTo>
                      <a:lnTo>
                        <a:pt x="29" y="96"/>
                      </a:lnTo>
                      <a:lnTo>
                        <a:pt x="26" y="96"/>
                      </a:lnTo>
                      <a:lnTo>
                        <a:pt x="25" y="94"/>
                      </a:lnTo>
                      <a:lnTo>
                        <a:pt x="24" y="92"/>
                      </a:lnTo>
                      <a:lnTo>
                        <a:pt x="23" y="90"/>
                      </a:lnTo>
                      <a:lnTo>
                        <a:pt x="23" y="90"/>
                      </a:lnTo>
                      <a:lnTo>
                        <a:pt x="21" y="92"/>
                      </a:lnTo>
                      <a:lnTo>
                        <a:pt x="21" y="93"/>
                      </a:lnTo>
                      <a:lnTo>
                        <a:pt x="20" y="96"/>
                      </a:lnTo>
                      <a:lnTo>
                        <a:pt x="20" y="96"/>
                      </a:lnTo>
                      <a:lnTo>
                        <a:pt x="18" y="95"/>
                      </a:lnTo>
                      <a:lnTo>
                        <a:pt x="16" y="96"/>
                      </a:lnTo>
                      <a:lnTo>
                        <a:pt x="12" y="98"/>
                      </a:lnTo>
                      <a:lnTo>
                        <a:pt x="11" y="99"/>
                      </a:lnTo>
                      <a:lnTo>
                        <a:pt x="10" y="99"/>
                      </a:lnTo>
                      <a:lnTo>
                        <a:pt x="9" y="98"/>
                      </a:lnTo>
                      <a:lnTo>
                        <a:pt x="9" y="96"/>
                      </a:lnTo>
                      <a:lnTo>
                        <a:pt x="9" y="96"/>
                      </a:lnTo>
                      <a:lnTo>
                        <a:pt x="11" y="96"/>
                      </a:lnTo>
                      <a:lnTo>
                        <a:pt x="13" y="94"/>
                      </a:lnTo>
                      <a:lnTo>
                        <a:pt x="12" y="92"/>
                      </a:lnTo>
                      <a:lnTo>
                        <a:pt x="11" y="90"/>
                      </a:lnTo>
                      <a:lnTo>
                        <a:pt x="11" y="90"/>
                      </a:lnTo>
                      <a:close/>
                      <a:moveTo>
                        <a:pt x="31" y="78"/>
                      </a:moveTo>
                      <a:lnTo>
                        <a:pt x="31" y="78"/>
                      </a:lnTo>
                      <a:lnTo>
                        <a:pt x="31" y="79"/>
                      </a:lnTo>
                      <a:lnTo>
                        <a:pt x="30" y="80"/>
                      </a:lnTo>
                      <a:lnTo>
                        <a:pt x="27" y="81"/>
                      </a:lnTo>
                      <a:lnTo>
                        <a:pt x="25" y="83"/>
                      </a:lnTo>
                      <a:lnTo>
                        <a:pt x="25" y="83"/>
                      </a:lnTo>
                      <a:lnTo>
                        <a:pt x="27" y="84"/>
                      </a:lnTo>
                      <a:lnTo>
                        <a:pt x="27" y="84"/>
                      </a:lnTo>
                      <a:lnTo>
                        <a:pt x="27" y="83"/>
                      </a:lnTo>
                      <a:lnTo>
                        <a:pt x="29" y="82"/>
                      </a:lnTo>
                      <a:lnTo>
                        <a:pt x="32" y="81"/>
                      </a:lnTo>
                      <a:lnTo>
                        <a:pt x="33" y="80"/>
                      </a:lnTo>
                      <a:lnTo>
                        <a:pt x="34" y="80"/>
                      </a:lnTo>
                      <a:lnTo>
                        <a:pt x="33" y="79"/>
                      </a:lnTo>
                      <a:lnTo>
                        <a:pt x="31" y="78"/>
                      </a:lnTo>
                      <a:lnTo>
                        <a:pt x="31" y="7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200">
                    <a:solidFill>
                      <a:prstClr val="black"/>
                    </a:solidFill>
                    <a:latin typeface="Malgun Gothic" panose="020b0503020000020004" charset="-127"/>
                    <a:ea typeface="Malgun Gothic" panose="020b0503020000020004" charset="-127"/>
                  </a:endParaRPr>
                </a:p>
              </p:txBody>
            </p:sp>
            <p:sp>
              <p:nvSpPr>
                <p:cNvPr id="23" name="Freeform 26"/>
                <p:cNvSpPr>
                  <a:spLocks noEditPoints="1"/>
                </p:cNvSpPr>
                <p:nvPr/>
              </p:nvSpPr>
              <p:spPr bwMode="auto">
                <a:xfrm>
                  <a:off x="1716088" y="1847850"/>
                  <a:ext cx="971550" cy="139700"/>
                </a:xfrm>
                <a:custGeom>
                  <a:gdLst>
                    <a:gd name="T0" fmla="*/ 113 w 612"/>
                    <a:gd name="T1" fmla="*/ 31 h 88"/>
                    <a:gd name="T2" fmla="*/ 126 w 612"/>
                    <a:gd name="T3" fmla="*/ 27 h 88"/>
                    <a:gd name="T4" fmla="*/ 139 w 612"/>
                    <a:gd name="T5" fmla="*/ 25 h 88"/>
                    <a:gd name="T6" fmla="*/ 154 w 612"/>
                    <a:gd name="T7" fmla="*/ 34 h 88"/>
                    <a:gd name="T8" fmla="*/ 173 w 612"/>
                    <a:gd name="T9" fmla="*/ 30 h 88"/>
                    <a:gd name="T10" fmla="*/ 200 w 612"/>
                    <a:gd name="T11" fmla="*/ 13 h 88"/>
                    <a:gd name="T12" fmla="*/ 218 w 612"/>
                    <a:gd name="T13" fmla="*/ 12 h 88"/>
                    <a:gd name="T14" fmla="*/ 240 w 612"/>
                    <a:gd name="T15" fmla="*/ 16 h 88"/>
                    <a:gd name="T16" fmla="*/ 265 w 612"/>
                    <a:gd name="T17" fmla="*/ 12 h 88"/>
                    <a:gd name="T18" fmla="*/ 283 w 612"/>
                    <a:gd name="T19" fmla="*/ 9 h 88"/>
                    <a:gd name="T20" fmla="*/ 288 w 612"/>
                    <a:gd name="T21" fmla="*/ 14 h 88"/>
                    <a:gd name="T22" fmla="*/ 292 w 612"/>
                    <a:gd name="T23" fmla="*/ 0 h 88"/>
                    <a:gd name="T24" fmla="*/ 308 w 612"/>
                    <a:gd name="T25" fmla="*/ 12 h 88"/>
                    <a:gd name="T26" fmla="*/ 319 w 612"/>
                    <a:gd name="T27" fmla="*/ 13 h 88"/>
                    <a:gd name="T28" fmla="*/ 333 w 612"/>
                    <a:gd name="T29" fmla="*/ 7 h 88"/>
                    <a:gd name="T30" fmla="*/ 345 w 612"/>
                    <a:gd name="T31" fmla="*/ 5 h 88"/>
                    <a:gd name="T32" fmla="*/ 360 w 612"/>
                    <a:gd name="T33" fmla="*/ 6 h 88"/>
                    <a:gd name="T34" fmla="*/ 373 w 612"/>
                    <a:gd name="T35" fmla="*/ 12 h 88"/>
                    <a:gd name="T36" fmla="*/ 385 w 612"/>
                    <a:gd name="T37" fmla="*/ 17 h 88"/>
                    <a:gd name="T38" fmla="*/ 408 w 612"/>
                    <a:gd name="T39" fmla="*/ 18 h 88"/>
                    <a:gd name="T40" fmla="*/ 429 w 612"/>
                    <a:gd name="T41" fmla="*/ 13 h 88"/>
                    <a:gd name="T42" fmla="*/ 448 w 612"/>
                    <a:gd name="T43" fmla="*/ 9 h 88"/>
                    <a:gd name="T44" fmla="*/ 459 w 612"/>
                    <a:gd name="T45" fmla="*/ 16 h 88"/>
                    <a:gd name="T46" fmla="*/ 466 w 612"/>
                    <a:gd name="T47" fmla="*/ 30 h 88"/>
                    <a:gd name="T48" fmla="*/ 488 w 612"/>
                    <a:gd name="T49" fmla="*/ 30 h 88"/>
                    <a:gd name="T50" fmla="*/ 505 w 612"/>
                    <a:gd name="T51" fmla="*/ 32 h 88"/>
                    <a:gd name="T52" fmla="*/ 518 w 612"/>
                    <a:gd name="T53" fmla="*/ 39 h 88"/>
                    <a:gd name="T54" fmla="*/ 523 w 612"/>
                    <a:gd name="T55" fmla="*/ 41 h 88"/>
                    <a:gd name="T56" fmla="*/ 537 w 612"/>
                    <a:gd name="T57" fmla="*/ 41 h 88"/>
                    <a:gd name="T58" fmla="*/ 551 w 612"/>
                    <a:gd name="T59" fmla="*/ 45 h 88"/>
                    <a:gd name="T60" fmla="*/ 569 w 612"/>
                    <a:gd name="T61" fmla="*/ 51 h 88"/>
                    <a:gd name="T62" fmla="*/ 597 w 612"/>
                    <a:gd name="T63" fmla="*/ 59 h 88"/>
                    <a:gd name="T64" fmla="*/ 607 w 612"/>
                    <a:gd name="T65" fmla="*/ 85 h 88"/>
                    <a:gd name="T66" fmla="*/ 585 w 612"/>
                    <a:gd name="T67" fmla="*/ 75 h 88"/>
                    <a:gd name="T68" fmla="*/ 555 w 612"/>
                    <a:gd name="T69" fmla="*/ 70 h 88"/>
                    <a:gd name="T70" fmla="*/ 534 w 612"/>
                    <a:gd name="T71" fmla="*/ 57 h 88"/>
                    <a:gd name="T72" fmla="*/ 496 w 612"/>
                    <a:gd name="T73" fmla="*/ 51 h 88"/>
                    <a:gd name="T74" fmla="*/ 480 w 612"/>
                    <a:gd name="T75" fmla="*/ 46 h 88"/>
                    <a:gd name="T76" fmla="*/ 461 w 612"/>
                    <a:gd name="T77" fmla="*/ 43 h 88"/>
                    <a:gd name="T78" fmla="*/ 424 w 612"/>
                    <a:gd name="T79" fmla="*/ 36 h 88"/>
                    <a:gd name="T80" fmla="*/ 391 w 612"/>
                    <a:gd name="T81" fmla="*/ 32 h 88"/>
                    <a:gd name="T82" fmla="*/ 363 w 612"/>
                    <a:gd name="T83" fmla="*/ 29 h 88"/>
                    <a:gd name="T84" fmla="*/ 314 w 612"/>
                    <a:gd name="T85" fmla="*/ 30 h 88"/>
                    <a:gd name="T86" fmla="*/ 274 w 612"/>
                    <a:gd name="T87" fmla="*/ 31 h 88"/>
                    <a:gd name="T88" fmla="*/ 250 w 612"/>
                    <a:gd name="T89" fmla="*/ 34 h 88"/>
                    <a:gd name="T90" fmla="*/ 199 w 612"/>
                    <a:gd name="T91" fmla="*/ 36 h 88"/>
                    <a:gd name="T92" fmla="*/ 185 w 612"/>
                    <a:gd name="T93" fmla="*/ 40 h 88"/>
                    <a:gd name="T94" fmla="*/ 171 w 612"/>
                    <a:gd name="T95" fmla="*/ 42 h 88"/>
                    <a:gd name="T96" fmla="*/ 146 w 612"/>
                    <a:gd name="T97" fmla="*/ 46 h 88"/>
                    <a:gd name="T98" fmla="*/ 105 w 612"/>
                    <a:gd name="T99" fmla="*/ 59 h 88"/>
                    <a:gd name="T100" fmla="*/ 67 w 612"/>
                    <a:gd name="T101" fmla="*/ 70 h 88"/>
                    <a:gd name="T102" fmla="*/ 0 w 612"/>
                    <a:gd name="T103" fmla="*/ 74 h 88"/>
                    <a:gd name="T104" fmla="*/ 12 w 612"/>
                    <a:gd name="T105" fmla="*/ 65 h 88"/>
                    <a:gd name="T106" fmla="*/ 17 w 612"/>
                    <a:gd name="T107" fmla="*/ 60 h 88"/>
                    <a:gd name="T108" fmla="*/ 18 w 612"/>
                    <a:gd name="T109" fmla="*/ 70 h 88"/>
                    <a:gd name="T110" fmla="*/ 28 w 612"/>
                    <a:gd name="T111" fmla="*/ 55 h 88"/>
                    <a:gd name="T112" fmla="*/ 48 w 612"/>
                    <a:gd name="T113" fmla="*/ 57 h 88"/>
                    <a:gd name="T114" fmla="*/ 66 w 612"/>
                    <a:gd name="T115" fmla="*/ 52 h 88"/>
                    <a:gd name="T116" fmla="*/ 83 w 612"/>
                    <a:gd name="T117" fmla="*/ 38 h 88"/>
                    <a:gd name="T118" fmla="*/ 68 w 612"/>
                    <a:gd name="T119" fmla="*/ 57 h 88"/>
                    <a:gd name="T120" fmla="*/ 59 w 612"/>
                    <a:gd name="T121" fmla="*/ 58 h 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12" h="88">
                      <a:moveTo>
                        <a:pt x="84" y="34"/>
                      </a:moveTo>
                      <a:lnTo>
                        <a:pt x="84" y="34"/>
                      </a:lnTo>
                      <a:lnTo>
                        <a:pt x="86" y="36"/>
                      </a:lnTo>
                      <a:lnTo>
                        <a:pt x="88" y="36"/>
                      </a:lnTo>
                      <a:lnTo>
                        <a:pt x="92" y="35"/>
                      </a:lnTo>
                      <a:lnTo>
                        <a:pt x="97" y="34"/>
                      </a:lnTo>
                      <a:lnTo>
                        <a:pt x="99" y="35"/>
                      </a:lnTo>
                      <a:lnTo>
                        <a:pt x="102" y="36"/>
                      </a:lnTo>
                      <a:lnTo>
                        <a:pt x="102" y="36"/>
                      </a:lnTo>
                      <a:lnTo>
                        <a:pt x="110" y="33"/>
                      </a:lnTo>
                      <a:lnTo>
                        <a:pt x="113" y="31"/>
                      </a:lnTo>
                      <a:lnTo>
                        <a:pt x="114" y="30"/>
                      </a:lnTo>
                      <a:lnTo>
                        <a:pt x="115" y="27"/>
                      </a:lnTo>
                      <a:lnTo>
                        <a:pt x="115" y="27"/>
                      </a:lnTo>
                      <a:lnTo>
                        <a:pt x="118" y="29"/>
                      </a:lnTo>
                      <a:lnTo>
                        <a:pt x="121" y="30"/>
                      </a:lnTo>
                      <a:lnTo>
                        <a:pt x="121" y="30"/>
                      </a:lnTo>
                      <a:lnTo>
                        <a:pt x="124" y="31"/>
                      </a:lnTo>
                      <a:lnTo>
                        <a:pt x="124" y="31"/>
                      </a:lnTo>
                      <a:lnTo>
                        <a:pt x="125" y="29"/>
                      </a:lnTo>
                      <a:lnTo>
                        <a:pt x="126" y="27"/>
                      </a:lnTo>
                      <a:lnTo>
                        <a:pt x="126" y="27"/>
                      </a:lnTo>
                      <a:lnTo>
                        <a:pt x="129" y="27"/>
                      </a:lnTo>
                      <a:lnTo>
                        <a:pt x="131" y="27"/>
                      </a:lnTo>
                      <a:lnTo>
                        <a:pt x="131" y="27"/>
                      </a:lnTo>
                      <a:lnTo>
                        <a:pt x="132" y="25"/>
                      </a:lnTo>
                      <a:lnTo>
                        <a:pt x="134" y="26"/>
                      </a:lnTo>
                      <a:lnTo>
                        <a:pt x="135" y="27"/>
                      </a:lnTo>
                      <a:lnTo>
                        <a:pt x="137" y="27"/>
                      </a:lnTo>
                      <a:lnTo>
                        <a:pt x="137" y="27"/>
                      </a:lnTo>
                      <a:lnTo>
                        <a:pt x="137" y="27"/>
                      </a:lnTo>
                      <a:lnTo>
                        <a:pt x="138" y="26"/>
                      </a:lnTo>
                      <a:lnTo>
                        <a:pt x="139" y="25"/>
                      </a:lnTo>
                      <a:lnTo>
                        <a:pt x="139" y="25"/>
                      </a:lnTo>
                      <a:lnTo>
                        <a:pt x="144" y="25"/>
                      </a:lnTo>
                      <a:lnTo>
                        <a:pt x="144" y="25"/>
                      </a:lnTo>
                      <a:lnTo>
                        <a:pt x="145" y="26"/>
                      </a:lnTo>
                      <a:lnTo>
                        <a:pt x="146" y="27"/>
                      </a:lnTo>
                      <a:lnTo>
                        <a:pt x="149" y="29"/>
                      </a:lnTo>
                      <a:lnTo>
                        <a:pt x="151" y="31"/>
                      </a:lnTo>
                      <a:lnTo>
                        <a:pt x="151" y="32"/>
                      </a:lnTo>
                      <a:lnTo>
                        <a:pt x="151" y="34"/>
                      </a:lnTo>
                      <a:lnTo>
                        <a:pt x="151" y="34"/>
                      </a:lnTo>
                      <a:lnTo>
                        <a:pt x="154" y="34"/>
                      </a:lnTo>
                      <a:lnTo>
                        <a:pt x="156" y="35"/>
                      </a:lnTo>
                      <a:lnTo>
                        <a:pt x="159" y="36"/>
                      </a:lnTo>
                      <a:lnTo>
                        <a:pt x="159" y="36"/>
                      </a:lnTo>
                      <a:lnTo>
                        <a:pt x="161" y="36"/>
                      </a:lnTo>
                      <a:lnTo>
                        <a:pt x="162" y="34"/>
                      </a:lnTo>
                      <a:lnTo>
                        <a:pt x="166" y="30"/>
                      </a:lnTo>
                      <a:lnTo>
                        <a:pt x="168" y="27"/>
                      </a:lnTo>
                      <a:lnTo>
                        <a:pt x="169" y="27"/>
                      </a:lnTo>
                      <a:lnTo>
                        <a:pt x="171" y="27"/>
                      </a:lnTo>
                      <a:lnTo>
                        <a:pt x="173" y="30"/>
                      </a:lnTo>
                      <a:lnTo>
                        <a:pt x="173" y="30"/>
                      </a:lnTo>
                      <a:lnTo>
                        <a:pt x="176" y="29"/>
                      </a:lnTo>
                      <a:lnTo>
                        <a:pt x="178" y="26"/>
                      </a:lnTo>
                      <a:lnTo>
                        <a:pt x="179" y="23"/>
                      </a:lnTo>
                      <a:lnTo>
                        <a:pt x="180" y="18"/>
                      </a:lnTo>
                      <a:lnTo>
                        <a:pt x="180" y="18"/>
                      </a:lnTo>
                      <a:lnTo>
                        <a:pt x="185" y="18"/>
                      </a:lnTo>
                      <a:lnTo>
                        <a:pt x="189" y="17"/>
                      </a:lnTo>
                      <a:lnTo>
                        <a:pt x="192" y="17"/>
                      </a:lnTo>
                      <a:lnTo>
                        <a:pt x="195" y="16"/>
                      </a:lnTo>
                      <a:lnTo>
                        <a:pt x="195" y="16"/>
                      </a:lnTo>
                      <a:lnTo>
                        <a:pt x="200" y="13"/>
                      </a:lnTo>
                      <a:lnTo>
                        <a:pt x="203" y="12"/>
                      </a:lnTo>
                      <a:lnTo>
                        <a:pt x="205" y="13"/>
                      </a:lnTo>
                      <a:lnTo>
                        <a:pt x="205" y="14"/>
                      </a:lnTo>
                      <a:lnTo>
                        <a:pt x="205" y="14"/>
                      </a:lnTo>
                      <a:lnTo>
                        <a:pt x="205" y="16"/>
                      </a:lnTo>
                      <a:lnTo>
                        <a:pt x="206" y="16"/>
                      </a:lnTo>
                      <a:lnTo>
                        <a:pt x="209" y="15"/>
                      </a:lnTo>
                      <a:lnTo>
                        <a:pt x="213" y="13"/>
                      </a:lnTo>
                      <a:lnTo>
                        <a:pt x="215" y="12"/>
                      </a:lnTo>
                      <a:lnTo>
                        <a:pt x="218" y="12"/>
                      </a:lnTo>
                      <a:lnTo>
                        <a:pt x="218" y="12"/>
                      </a:lnTo>
                      <a:lnTo>
                        <a:pt x="218" y="18"/>
                      </a:lnTo>
                      <a:lnTo>
                        <a:pt x="218" y="18"/>
                      </a:lnTo>
                      <a:lnTo>
                        <a:pt x="230" y="17"/>
                      </a:lnTo>
                      <a:lnTo>
                        <a:pt x="232" y="17"/>
                      </a:lnTo>
                      <a:lnTo>
                        <a:pt x="234" y="18"/>
                      </a:lnTo>
                      <a:lnTo>
                        <a:pt x="235" y="20"/>
                      </a:lnTo>
                      <a:lnTo>
                        <a:pt x="236" y="23"/>
                      </a:lnTo>
                      <a:lnTo>
                        <a:pt x="236" y="23"/>
                      </a:lnTo>
                      <a:lnTo>
                        <a:pt x="238" y="21"/>
                      </a:lnTo>
                      <a:lnTo>
                        <a:pt x="239" y="19"/>
                      </a:lnTo>
                      <a:lnTo>
                        <a:pt x="240" y="16"/>
                      </a:lnTo>
                      <a:lnTo>
                        <a:pt x="240" y="12"/>
                      </a:lnTo>
                      <a:lnTo>
                        <a:pt x="240" y="12"/>
                      </a:lnTo>
                      <a:lnTo>
                        <a:pt x="244" y="14"/>
                      </a:lnTo>
                      <a:lnTo>
                        <a:pt x="248" y="14"/>
                      </a:lnTo>
                      <a:lnTo>
                        <a:pt x="251" y="13"/>
                      </a:lnTo>
                      <a:lnTo>
                        <a:pt x="253" y="12"/>
                      </a:lnTo>
                      <a:lnTo>
                        <a:pt x="259" y="9"/>
                      </a:lnTo>
                      <a:lnTo>
                        <a:pt x="263" y="7"/>
                      </a:lnTo>
                      <a:lnTo>
                        <a:pt x="268" y="7"/>
                      </a:lnTo>
                      <a:lnTo>
                        <a:pt x="268" y="7"/>
                      </a:lnTo>
                      <a:lnTo>
                        <a:pt x="265" y="12"/>
                      </a:lnTo>
                      <a:lnTo>
                        <a:pt x="265" y="15"/>
                      </a:lnTo>
                      <a:lnTo>
                        <a:pt x="268" y="18"/>
                      </a:lnTo>
                      <a:lnTo>
                        <a:pt x="270" y="21"/>
                      </a:lnTo>
                      <a:lnTo>
                        <a:pt x="270" y="21"/>
                      </a:lnTo>
                      <a:lnTo>
                        <a:pt x="273" y="18"/>
                      </a:lnTo>
                      <a:lnTo>
                        <a:pt x="276" y="15"/>
                      </a:lnTo>
                      <a:lnTo>
                        <a:pt x="279" y="13"/>
                      </a:lnTo>
                      <a:lnTo>
                        <a:pt x="282" y="12"/>
                      </a:lnTo>
                      <a:lnTo>
                        <a:pt x="285" y="12"/>
                      </a:lnTo>
                      <a:lnTo>
                        <a:pt x="285" y="12"/>
                      </a:lnTo>
                      <a:lnTo>
                        <a:pt x="283" y="9"/>
                      </a:lnTo>
                      <a:lnTo>
                        <a:pt x="282" y="4"/>
                      </a:lnTo>
                      <a:lnTo>
                        <a:pt x="282" y="2"/>
                      </a:lnTo>
                      <a:lnTo>
                        <a:pt x="283" y="1"/>
                      </a:lnTo>
                      <a:lnTo>
                        <a:pt x="285" y="0"/>
                      </a:lnTo>
                      <a:lnTo>
                        <a:pt x="288" y="0"/>
                      </a:lnTo>
                      <a:lnTo>
                        <a:pt x="288" y="0"/>
                      </a:lnTo>
                      <a:lnTo>
                        <a:pt x="287" y="4"/>
                      </a:lnTo>
                      <a:lnTo>
                        <a:pt x="287" y="6"/>
                      </a:lnTo>
                      <a:lnTo>
                        <a:pt x="287" y="10"/>
                      </a:lnTo>
                      <a:lnTo>
                        <a:pt x="288" y="14"/>
                      </a:lnTo>
                      <a:lnTo>
                        <a:pt x="288" y="14"/>
                      </a:lnTo>
                      <a:lnTo>
                        <a:pt x="290" y="13"/>
                      </a:lnTo>
                      <a:lnTo>
                        <a:pt x="292" y="11"/>
                      </a:lnTo>
                      <a:lnTo>
                        <a:pt x="293" y="10"/>
                      </a:lnTo>
                      <a:lnTo>
                        <a:pt x="296" y="10"/>
                      </a:lnTo>
                      <a:lnTo>
                        <a:pt x="296" y="10"/>
                      </a:lnTo>
                      <a:lnTo>
                        <a:pt x="297" y="7"/>
                      </a:lnTo>
                      <a:lnTo>
                        <a:pt x="296" y="6"/>
                      </a:lnTo>
                      <a:lnTo>
                        <a:pt x="294" y="5"/>
                      </a:lnTo>
                      <a:lnTo>
                        <a:pt x="292" y="4"/>
                      </a:lnTo>
                      <a:lnTo>
                        <a:pt x="292" y="2"/>
                      </a:lnTo>
                      <a:lnTo>
                        <a:pt x="292" y="0"/>
                      </a:lnTo>
                      <a:lnTo>
                        <a:pt x="292" y="0"/>
                      </a:lnTo>
                      <a:lnTo>
                        <a:pt x="297" y="0"/>
                      </a:lnTo>
                      <a:lnTo>
                        <a:pt x="301" y="1"/>
                      </a:lnTo>
                      <a:lnTo>
                        <a:pt x="304" y="3"/>
                      </a:lnTo>
                      <a:lnTo>
                        <a:pt x="310" y="3"/>
                      </a:lnTo>
                      <a:lnTo>
                        <a:pt x="310" y="3"/>
                      </a:lnTo>
                      <a:lnTo>
                        <a:pt x="310" y="5"/>
                      </a:lnTo>
                      <a:lnTo>
                        <a:pt x="309" y="7"/>
                      </a:lnTo>
                      <a:lnTo>
                        <a:pt x="308" y="10"/>
                      </a:lnTo>
                      <a:lnTo>
                        <a:pt x="308" y="12"/>
                      </a:lnTo>
                      <a:lnTo>
                        <a:pt x="308" y="12"/>
                      </a:lnTo>
                      <a:lnTo>
                        <a:pt x="310" y="14"/>
                      </a:lnTo>
                      <a:lnTo>
                        <a:pt x="311" y="15"/>
                      </a:lnTo>
                      <a:lnTo>
                        <a:pt x="312" y="16"/>
                      </a:lnTo>
                      <a:lnTo>
                        <a:pt x="310" y="18"/>
                      </a:lnTo>
                      <a:lnTo>
                        <a:pt x="310" y="18"/>
                      </a:lnTo>
                      <a:lnTo>
                        <a:pt x="313" y="18"/>
                      </a:lnTo>
                      <a:lnTo>
                        <a:pt x="314" y="17"/>
                      </a:lnTo>
                      <a:lnTo>
                        <a:pt x="315" y="15"/>
                      </a:lnTo>
                      <a:lnTo>
                        <a:pt x="317" y="14"/>
                      </a:lnTo>
                      <a:lnTo>
                        <a:pt x="317" y="14"/>
                      </a:lnTo>
                      <a:lnTo>
                        <a:pt x="319" y="13"/>
                      </a:lnTo>
                      <a:lnTo>
                        <a:pt x="320" y="11"/>
                      </a:lnTo>
                      <a:lnTo>
                        <a:pt x="321" y="10"/>
                      </a:lnTo>
                      <a:lnTo>
                        <a:pt x="321" y="10"/>
                      </a:lnTo>
                      <a:lnTo>
                        <a:pt x="326" y="12"/>
                      </a:lnTo>
                      <a:lnTo>
                        <a:pt x="329" y="14"/>
                      </a:lnTo>
                      <a:lnTo>
                        <a:pt x="330" y="16"/>
                      </a:lnTo>
                      <a:lnTo>
                        <a:pt x="330" y="16"/>
                      </a:lnTo>
                      <a:lnTo>
                        <a:pt x="332" y="16"/>
                      </a:lnTo>
                      <a:lnTo>
                        <a:pt x="332" y="15"/>
                      </a:lnTo>
                      <a:lnTo>
                        <a:pt x="333" y="11"/>
                      </a:lnTo>
                      <a:lnTo>
                        <a:pt x="333" y="7"/>
                      </a:lnTo>
                      <a:lnTo>
                        <a:pt x="334" y="5"/>
                      </a:lnTo>
                      <a:lnTo>
                        <a:pt x="335" y="5"/>
                      </a:lnTo>
                      <a:lnTo>
                        <a:pt x="335" y="5"/>
                      </a:lnTo>
                      <a:lnTo>
                        <a:pt x="337" y="6"/>
                      </a:lnTo>
                      <a:lnTo>
                        <a:pt x="339" y="7"/>
                      </a:lnTo>
                      <a:lnTo>
                        <a:pt x="339" y="7"/>
                      </a:lnTo>
                      <a:lnTo>
                        <a:pt x="341" y="7"/>
                      </a:lnTo>
                      <a:lnTo>
                        <a:pt x="342" y="6"/>
                      </a:lnTo>
                      <a:lnTo>
                        <a:pt x="344" y="5"/>
                      </a:lnTo>
                      <a:lnTo>
                        <a:pt x="345" y="5"/>
                      </a:lnTo>
                      <a:lnTo>
                        <a:pt x="345" y="5"/>
                      </a:lnTo>
                      <a:lnTo>
                        <a:pt x="351" y="6"/>
                      </a:lnTo>
                      <a:lnTo>
                        <a:pt x="354" y="9"/>
                      </a:lnTo>
                      <a:lnTo>
                        <a:pt x="356" y="11"/>
                      </a:lnTo>
                      <a:lnTo>
                        <a:pt x="357" y="12"/>
                      </a:lnTo>
                      <a:lnTo>
                        <a:pt x="357" y="12"/>
                      </a:lnTo>
                      <a:lnTo>
                        <a:pt x="358" y="11"/>
                      </a:lnTo>
                      <a:lnTo>
                        <a:pt x="359" y="9"/>
                      </a:lnTo>
                      <a:lnTo>
                        <a:pt x="360" y="6"/>
                      </a:lnTo>
                      <a:lnTo>
                        <a:pt x="359" y="5"/>
                      </a:lnTo>
                      <a:lnTo>
                        <a:pt x="359" y="5"/>
                      </a:lnTo>
                      <a:lnTo>
                        <a:pt x="360" y="6"/>
                      </a:lnTo>
                      <a:lnTo>
                        <a:pt x="361" y="7"/>
                      </a:lnTo>
                      <a:lnTo>
                        <a:pt x="361" y="10"/>
                      </a:lnTo>
                      <a:lnTo>
                        <a:pt x="361" y="12"/>
                      </a:lnTo>
                      <a:lnTo>
                        <a:pt x="361" y="12"/>
                      </a:lnTo>
                      <a:lnTo>
                        <a:pt x="362" y="13"/>
                      </a:lnTo>
                      <a:lnTo>
                        <a:pt x="364" y="15"/>
                      </a:lnTo>
                      <a:lnTo>
                        <a:pt x="368" y="16"/>
                      </a:lnTo>
                      <a:lnTo>
                        <a:pt x="368" y="16"/>
                      </a:lnTo>
                      <a:lnTo>
                        <a:pt x="371" y="16"/>
                      </a:lnTo>
                      <a:lnTo>
                        <a:pt x="372" y="15"/>
                      </a:lnTo>
                      <a:lnTo>
                        <a:pt x="373" y="12"/>
                      </a:lnTo>
                      <a:lnTo>
                        <a:pt x="373" y="12"/>
                      </a:lnTo>
                      <a:lnTo>
                        <a:pt x="376" y="12"/>
                      </a:lnTo>
                      <a:lnTo>
                        <a:pt x="377" y="10"/>
                      </a:lnTo>
                      <a:lnTo>
                        <a:pt x="377" y="10"/>
                      </a:lnTo>
                      <a:lnTo>
                        <a:pt x="379" y="10"/>
                      </a:lnTo>
                      <a:lnTo>
                        <a:pt x="380" y="10"/>
                      </a:lnTo>
                      <a:lnTo>
                        <a:pt x="382" y="12"/>
                      </a:lnTo>
                      <a:lnTo>
                        <a:pt x="382" y="14"/>
                      </a:lnTo>
                      <a:lnTo>
                        <a:pt x="384" y="16"/>
                      </a:lnTo>
                      <a:lnTo>
                        <a:pt x="384" y="16"/>
                      </a:lnTo>
                      <a:lnTo>
                        <a:pt x="385" y="17"/>
                      </a:lnTo>
                      <a:lnTo>
                        <a:pt x="387" y="17"/>
                      </a:lnTo>
                      <a:lnTo>
                        <a:pt x="392" y="15"/>
                      </a:lnTo>
                      <a:lnTo>
                        <a:pt x="394" y="14"/>
                      </a:lnTo>
                      <a:lnTo>
                        <a:pt x="395" y="15"/>
                      </a:lnTo>
                      <a:lnTo>
                        <a:pt x="395" y="16"/>
                      </a:lnTo>
                      <a:lnTo>
                        <a:pt x="395" y="16"/>
                      </a:lnTo>
                      <a:lnTo>
                        <a:pt x="396" y="18"/>
                      </a:lnTo>
                      <a:lnTo>
                        <a:pt x="398" y="19"/>
                      </a:lnTo>
                      <a:lnTo>
                        <a:pt x="406" y="18"/>
                      </a:lnTo>
                      <a:lnTo>
                        <a:pt x="406" y="18"/>
                      </a:lnTo>
                      <a:lnTo>
                        <a:pt x="408" y="18"/>
                      </a:lnTo>
                      <a:lnTo>
                        <a:pt x="409" y="17"/>
                      </a:lnTo>
                      <a:lnTo>
                        <a:pt x="411" y="13"/>
                      </a:lnTo>
                      <a:lnTo>
                        <a:pt x="413" y="11"/>
                      </a:lnTo>
                      <a:lnTo>
                        <a:pt x="415" y="10"/>
                      </a:lnTo>
                      <a:lnTo>
                        <a:pt x="418" y="10"/>
                      </a:lnTo>
                      <a:lnTo>
                        <a:pt x="418" y="10"/>
                      </a:lnTo>
                      <a:lnTo>
                        <a:pt x="418" y="12"/>
                      </a:lnTo>
                      <a:lnTo>
                        <a:pt x="419" y="13"/>
                      </a:lnTo>
                      <a:lnTo>
                        <a:pt x="424" y="13"/>
                      </a:lnTo>
                      <a:lnTo>
                        <a:pt x="427" y="12"/>
                      </a:lnTo>
                      <a:lnTo>
                        <a:pt x="429" y="13"/>
                      </a:lnTo>
                      <a:lnTo>
                        <a:pt x="432" y="14"/>
                      </a:lnTo>
                      <a:lnTo>
                        <a:pt x="433" y="16"/>
                      </a:lnTo>
                      <a:lnTo>
                        <a:pt x="433" y="16"/>
                      </a:lnTo>
                      <a:lnTo>
                        <a:pt x="436" y="16"/>
                      </a:lnTo>
                      <a:lnTo>
                        <a:pt x="438" y="16"/>
                      </a:lnTo>
                      <a:lnTo>
                        <a:pt x="440" y="13"/>
                      </a:lnTo>
                      <a:lnTo>
                        <a:pt x="442" y="11"/>
                      </a:lnTo>
                      <a:lnTo>
                        <a:pt x="444" y="10"/>
                      </a:lnTo>
                      <a:lnTo>
                        <a:pt x="446" y="10"/>
                      </a:lnTo>
                      <a:lnTo>
                        <a:pt x="446" y="10"/>
                      </a:lnTo>
                      <a:lnTo>
                        <a:pt x="448" y="9"/>
                      </a:lnTo>
                      <a:lnTo>
                        <a:pt x="449" y="9"/>
                      </a:lnTo>
                      <a:lnTo>
                        <a:pt x="450" y="11"/>
                      </a:lnTo>
                      <a:lnTo>
                        <a:pt x="450" y="13"/>
                      </a:lnTo>
                      <a:lnTo>
                        <a:pt x="452" y="14"/>
                      </a:lnTo>
                      <a:lnTo>
                        <a:pt x="452" y="14"/>
                      </a:lnTo>
                      <a:lnTo>
                        <a:pt x="454" y="14"/>
                      </a:lnTo>
                      <a:lnTo>
                        <a:pt x="456" y="13"/>
                      </a:lnTo>
                      <a:lnTo>
                        <a:pt x="458" y="12"/>
                      </a:lnTo>
                      <a:lnTo>
                        <a:pt x="460" y="12"/>
                      </a:lnTo>
                      <a:lnTo>
                        <a:pt x="460" y="12"/>
                      </a:lnTo>
                      <a:lnTo>
                        <a:pt x="459" y="16"/>
                      </a:lnTo>
                      <a:lnTo>
                        <a:pt x="459" y="18"/>
                      </a:lnTo>
                      <a:lnTo>
                        <a:pt x="459" y="19"/>
                      </a:lnTo>
                      <a:lnTo>
                        <a:pt x="460" y="20"/>
                      </a:lnTo>
                      <a:lnTo>
                        <a:pt x="464" y="21"/>
                      </a:lnTo>
                      <a:lnTo>
                        <a:pt x="464" y="21"/>
                      </a:lnTo>
                      <a:lnTo>
                        <a:pt x="464" y="36"/>
                      </a:lnTo>
                      <a:lnTo>
                        <a:pt x="464" y="36"/>
                      </a:lnTo>
                      <a:lnTo>
                        <a:pt x="466" y="36"/>
                      </a:lnTo>
                      <a:lnTo>
                        <a:pt x="466" y="34"/>
                      </a:lnTo>
                      <a:lnTo>
                        <a:pt x="466" y="30"/>
                      </a:lnTo>
                      <a:lnTo>
                        <a:pt x="466" y="30"/>
                      </a:lnTo>
                      <a:lnTo>
                        <a:pt x="469" y="30"/>
                      </a:lnTo>
                      <a:lnTo>
                        <a:pt x="472" y="30"/>
                      </a:lnTo>
                      <a:lnTo>
                        <a:pt x="476" y="31"/>
                      </a:lnTo>
                      <a:lnTo>
                        <a:pt x="477" y="31"/>
                      </a:lnTo>
                      <a:lnTo>
                        <a:pt x="479" y="31"/>
                      </a:lnTo>
                      <a:lnTo>
                        <a:pt x="479" y="30"/>
                      </a:lnTo>
                      <a:lnTo>
                        <a:pt x="480" y="27"/>
                      </a:lnTo>
                      <a:lnTo>
                        <a:pt x="480" y="27"/>
                      </a:lnTo>
                      <a:lnTo>
                        <a:pt x="482" y="29"/>
                      </a:lnTo>
                      <a:lnTo>
                        <a:pt x="483" y="30"/>
                      </a:lnTo>
                      <a:lnTo>
                        <a:pt x="488" y="30"/>
                      </a:lnTo>
                      <a:lnTo>
                        <a:pt x="491" y="31"/>
                      </a:lnTo>
                      <a:lnTo>
                        <a:pt x="494" y="32"/>
                      </a:lnTo>
                      <a:lnTo>
                        <a:pt x="494" y="34"/>
                      </a:lnTo>
                      <a:lnTo>
                        <a:pt x="494" y="34"/>
                      </a:lnTo>
                      <a:lnTo>
                        <a:pt x="496" y="33"/>
                      </a:lnTo>
                      <a:lnTo>
                        <a:pt x="498" y="32"/>
                      </a:lnTo>
                      <a:lnTo>
                        <a:pt x="499" y="30"/>
                      </a:lnTo>
                      <a:lnTo>
                        <a:pt x="503" y="30"/>
                      </a:lnTo>
                      <a:lnTo>
                        <a:pt x="503" y="30"/>
                      </a:lnTo>
                      <a:lnTo>
                        <a:pt x="503" y="32"/>
                      </a:lnTo>
                      <a:lnTo>
                        <a:pt x="505" y="32"/>
                      </a:lnTo>
                      <a:lnTo>
                        <a:pt x="506" y="31"/>
                      </a:lnTo>
                      <a:lnTo>
                        <a:pt x="507" y="30"/>
                      </a:lnTo>
                      <a:lnTo>
                        <a:pt x="507" y="30"/>
                      </a:lnTo>
                      <a:lnTo>
                        <a:pt x="508" y="31"/>
                      </a:lnTo>
                      <a:lnTo>
                        <a:pt x="509" y="32"/>
                      </a:lnTo>
                      <a:lnTo>
                        <a:pt x="509" y="36"/>
                      </a:lnTo>
                      <a:lnTo>
                        <a:pt x="509" y="36"/>
                      </a:lnTo>
                      <a:lnTo>
                        <a:pt x="512" y="35"/>
                      </a:lnTo>
                      <a:lnTo>
                        <a:pt x="515" y="35"/>
                      </a:lnTo>
                      <a:lnTo>
                        <a:pt x="518" y="39"/>
                      </a:lnTo>
                      <a:lnTo>
                        <a:pt x="518" y="39"/>
                      </a:lnTo>
                      <a:lnTo>
                        <a:pt x="520" y="38"/>
                      </a:lnTo>
                      <a:lnTo>
                        <a:pt x="520" y="37"/>
                      </a:lnTo>
                      <a:lnTo>
                        <a:pt x="521" y="35"/>
                      </a:lnTo>
                      <a:lnTo>
                        <a:pt x="521" y="32"/>
                      </a:lnTo>
                      <a:lnTo>
                        <a:pt x="523" y="30"/>
                      </a:lnTo>
                      <a:lnTo>
                        <a:pt x="523" y="30"/>
                      </a:lnTo>
                      <a:lnTo>
                        <a:pt x="525" y="31"/>
                      </a:lnTo>
                      <a:lnTo>
                        <a:pt x="526" y="32"/>
                      </a:lnTo>
                      <a:lnTo>
                        <a:pt x="526" y="33"/>
                      </a:lnTo>
                      <a:lnTo>
                        <a:pt x="526" y="34"/>
                      </a:lnTo>
                      <a:lnTo>
                        <a:pt x="523" y="41"/>
                      </a:lnTo>
                      <a:lnTo>
                        <a:pt x="523" y="41"/>
                      </a:lnTo>
                      <a:lnTo>
                        <a:pt x="526" y="41"/>
                      </a:lnTo>
                      <a:lnTo>
                        <a:pt x="528" y="40"/>
                      </a:lnTo>
                      <a:lnTo>
                        <a:pt x="529" y="39"/>
                      </a:lnTo>
                      <a:lnTo>
                        <a:pt x="530" y="37"/>
                      </a:lnTo>
                      <a:lnTo>
                        <a:pt x="531" y="36"/>
                      </a:lnTo>
                      <a:lnTo>
                        <a:pt x="532" y="34"/>
                      </a:lnTo>
                      <a:lnTo>
                        <a:pt x="536" y="34"/>
                      </a:lnTo>
                      <a:lnTo>
                        <a:pt x="539" y="34"/>
                      </a:lnTo>
                      <a:lnTo>
                        <a:pt x="539" y="34"/>
                      </a:lnTo>
                      <a:lnTo>
                        <a:pt x="537" y="41"/>
                      </a:lnTo>
                      <a:lnTo>
                        <a:pt x="537" y="44"/>
                      </a:lnTo>
                      <a:lnTo>
                        <a:pt x="539" y="47"/>
                      </a:lnTo>
                      <a:lnTo>
                        <a:pt x="539" y="47"/>
                      </a:lnTo>
                      <a:lnTo>
                        <a:pt x="543" y="47"/>
                      </a:lnTo>
                      <a:lnTo>
                        <a:pt x="546" y="45"/>
                      </a:lnTo>
                      <a:lnTo>
                        <a:pt x="548" y="43"/>
                      </a:lnTo>
                      <a:lnTo>
                        <a:pt x="549" y="39"/>
                      </a:lnTo>
                      <a:lnTo>
                        <a:pt x="549" y="39"/>
                      </a:lnTo>
                      <a:lnTo>
                        <a:pt x="551" y="39"/>
                      </a:lnTo>
                      <a:lnTo>
                        <a:pt x="551" y="41"/>
                      </a:lnTo>
                      <a:lnTo>
                        <a:pt x="551" y="45"/>
                      </a:lnTo>
                      <a:lnTo>
                        <a:pt x="551" y="45"/>
                      </a:lnTo>
                      <a:lnTo>
                        <a:pt x="553" y="47"/>
                      </a:lnTo>
                      <a:lnTo>
                        <a:pt x="553" y="50"/>
                      </a:lnTo>
                      <a:lnTo>
                        <a:pt x="555" y="57"/>
                      </a:lnTo>
                      <a:lnTo>
                        <a:pt x="555" y="57"/>
                      </a:lnTo>
                      <a:lnTo>
                        <a:pt x="557" y="56"/>
                      </a:lnTo>
                      <a:lnTo>
                        <a:pt x="559" y="53"/>
                      </a:lnTo>
                      <a:lnTo>
                        <a:pt x="561" y="47"/>
                      </a:lnTo>
                      <a:lnTo>
                        <a:pt x="561" y="47"/>
                      </a:lnTo>
                      <a:lnTo>
                        <a:pt x="565" y="48"/>
                      </a:lnTo>
                      <a:lnTo>
                        <a:pt x="569" y="51"/>
                      </a:lnTo>
                      <a:lnTo>
                        <a:pt x="572" y="53"/>
                      </a:lnTo>
                      <a:lnTo>
                        <a:pt x="575" y="57"/>
                      </a:lnTo>
                      <a:lnTo>
                        <a:pt x="575" y="57"/>
                      </a:lnTo>
                      <a:lnTo>
                        <a:pt x="579" y="54"/>
                      </a:lnTo>
                      <a:lnTo>
                        <a:pt x="583" y="52"/>
                      </a:lnTo>
                      <a:lnTo>
                        <a:pt x="588" y="51"/>
                      </a:lnTo>
                      <a:lnTo>
                        <a:pt x="594" y="50"/>
                      </a:lnTo>
                      <a:lnTo>
                        <a:pt x="594" y="50"/>
                      </a:lnTo>
                      <a:lnTo>
                        <a:pt x="597" y="54"/>
                      </a:lnTo>
                      <a:lnTo>
                        <a:pt x="597" y="59"/>
                      </a:lnTo>
                      <a:lnTo>
                        <a:pt x="597" y="59"/>
                      </a:lnTo>
                      <a:lnTo>
                        <a:pt x="601" y="59"/>
                      </a:lnTo>
                      <a:lnTo>
                        <a:pt x="604" y="60"/>
                      </a:lnTo>
                      <a:lnTo>
                        <a:pt x="607" y="62"/>
                      </a:lnTo>
                      <a:lnTo>
                        <a:pt x="610" y="63"/>
                      </a:lnTo>
                      <a:lnTo>
                        <a:pt x="610" y="63"/>
                      </a:lnTo>
                      <a:lnTo>
                        <a:pt x="610" y="70"/>
                      </a:lnTo>
                      <a:lnTo>
                        <a:pt x="611" y="75"/>
                      </a:lnTo>
                      <a:lnTo>
                        <a:pt x="612" y="79"/>
                      </a:lnTo>
                      <a:lnTo>
                        <a:pt x="612" y="85"/>
                      </a:lnTo>
                      <a:lnTo>
                        <a:pt x="612" y="85"/>
                      </a:lnTo>
                      <a:lnTo>
                        <a:pt x="607" y="85"/>
                      </a:lnTo>
                      <a:lnTo>
                        <a:pt x="603" y="85"/>
                      </a:lnTo>
                      <a:lnTo>
                        <a:pt x="600" y="83"/>
                      </a:lnTo>
                      <a:lnTo>
                        <a:pt x="599" y="81"/>
                      </a:lnTo>
                      <a:lnTo>
                        <a:pt x="599" y="79"/>
                      </a:lnTo>
                      <a:lnTo>
                        <a:pt x="599" y="79"/>
                      </a:lnTo>
                      <a:lnTo>
                        <a:pt x="597" y="79"/>
                      </a:lnTo>
                      <a:lnTo>
                        <a:pt x="593" y="79"/>
                      </a:lnTo>
                      <a:lnTo>
                        <a:pt x="590" y="79"/>
                      </a:lnTo>
                      <a:lnTo>
                        <a:pt x="588" y="79"/>
                      </a:lnTo>
                      <a:lnTo>
                        <a:pt x="588" y="79"/>
                      </a:lnTo>
                      <a:lnTo>
                        <a:pt x="585" y="75"/>
                      </a:lnTo>
                      <a:lnTo>
                        <a:pt x="585" y="75"/>
                      </a:lnTo>
                      <a:lnTo>
                        <a:pt x="583" y="75"/>
                      </a:lnTo>
                      <a:lnTo>
                        <a:pt x="581" y="77"/>
                      </a:lnTo>
                      <a:lnTo>
                        <a:pt x="578" y="77"/>
                      </a:lnTo>
                      <a:lnTo>
                        <a:pt x="575" y="77"/>
                      </a:lnTo>
                      <a:lnTo>
                        <a:pt x="575" y="77"/>
                      </a:lnTo>
                      <a:lnTo>
                        <a:pt x="572" y="75"/>
                      </a:lnTo>
                      <a:lnTo>
                        <a:pt x="569" y="73"/>
                      </a:lnTo>
                      <a:lnTo>
                        <a:pt x="564" y="72"/>
                      </a:lnTo>
                      <a:lnTo>
                        <a:pt x="559" y="71"/>
                      </a:lnTo>
                      <a:lnTo>
                        <a:pt x="555" y="70"/>
                      </a:lnTo>
                      <a:lnTo>
                        <a:pt x="555" y="70"/>
                      </a:lnTo>
                      <a:lnTo>
                        <a:pt x="552" y="67"/>
                      </a:lnTo>
                      <a:lnTo>
                        <a:pt x="551" y="65"/>
                      </a:lnTo>
                      <a:lnTo>
                        <a:pt x="549" y="65"/>
                      </a:lnTo>
                      <a:lnTo>
                        <a:pt x="549" y="65"/>
                      </a:lnTo>
                      <a:lnTo>
                        <a:pt x="549" y="67"/>
                      </a:lnTo>
                      <a:lnTo>
                        <a:pt x="549" y="67"/>
                      </a:lnTo>
                      <a:lnTo>
                        <a:pt x="546" y="66"/>
                      </a:lnTo>
                      <a:lnTo>
                        <a:pt x="542" y="63"/>
                      </a:lnTo>
                      <a:lnTo>
                        <a:pt x="537" y="60"/>
                      </a:lnTo>
                      <a:lnTo>
                        <a:pt x="534" y="57"/>
                      </a:lnTo>
                      <a:lnTo>
                        <a:pt x="534" y="57"/>
                      </a:lnTo>
                      <a:lnTo>
                        <a:pt x="519" y="57"/>
                      </a:lnTo>
                      <a:lnTo>
                        <a:pt x="512" y="56"/>
                      </a:lnTo>
                      <a:lnTo>
                        <a:pt x="505" y="55"/>
                      </a:lnTo>
                      <a:lnTo>
                        <a:pt x="505" y="55"/>
                      </a:lnTo>
                      <a:lnTo>
                        <a:pt x="504" y="53"/>
                      </a:lnTo>
                      <a:lnTo>
                        <a:pt x="504" y="53"/>
                      </a:lnTo>
                      <a:lnTo>
                        <a:pt x="503" y="52"/>
                      </a:lnTo>
                      <a:lnTo>
                        <a:pt x="503" y="52"/>
                      </a:lnTo>
                      <a:lnTo>
                        <a:pt x="498" y="52"/>
                      </a:lnTo>
                      <a:lnTo>
                        <a:pt x="496" y="51"/>
                      </a:lnTo>
                      <a:lnTo>
                        <a:pt x="496" y="47"/>
                      </a:lnTo>
                      <a:lnTo>
                        <a:pt x="496" y="47"/>
                      </a:lnTo>
                      <a:lnTo>
                        <a:pt x="493" y="48"/>
                      </a:lnTo>
                      <a:lnTo>
                        <a:pt x="489" y="50"/>
                      </a:lnTo>
                      <a:lnTo>
                        <a:pt x="488" y="50"/>
                      </a:lnTo>
                      <a:lnTo>
                        <a:pt x="487" y="50"/>
                      </a:lnTo>
                      <a:lnTo>
                        <a:pt x="487" y="48"/>
                      </a:lnTo>
                      <a:lnTo>
                        <a:pt x="487" y="45"/>
                      </a:lnTo>
                      <a:lnTo>
                        <a:pt x="487" y="45"/>
                      </a:lnTo>
                      <a:lnTo>
                        <a:pt x="483" y="45"/>
                      </a:lnTo>
                      <a:lnTo>
                        <a:pt x="480" y="46"/>
                      </a:lnTo>
                      <a:lnTo>
                        <a:pt x="477" y="46"/>
                      </a:lnTo>
                      <a:lnTo>
                        <a:pt x="474" y="45"/>
                      </a:lnTo>
                      <a:lnTo>
                        <a:pt x="474" y="45"/>
                      </a:lnTo>
                      <a:lnTo>
                        <a:pt x="472" y="44"/>
                      </a:lnTo>
                      <a:lnTo>
                        <a:pt x="472" y="43"/>
                      </a:lnTo>
                      <a:lnTo>
                        <a:pt x="472" y="43"/>
                      </a:lnTo>
                      <a:lnTo>
                        <a:pt x="469" y="43"/>
                      </a:lnTo>
                      <a:lnTo>
                        <a:pt x="468" y="44"/>
                      </a:lnTo>
                      <a:lnTo>
                        <a:pt x="466" y="45"/>
                      </a:lnTo>
                      <a:lnTo>
                        <a:pt x="466" y="45"/>
                      </a:lnTo>
                      <a:lnTo>
                        <a:pt x="461" y="43"/>
                      </a:lnTo>
                      <a:lnTo>
                        <a:pt x="456" y="41"/>
                      </a:lnTo>
                      <a:lnTo>
                        <a:pt x="456" y="41"/>
                      </a:lnTo>
                      <a:lnTo>
                        <a:pt x="452" y="39"/>
                      </a:lnTo>
                      <a:lnTo>
                        <a:pt x="445" y="37"/>
                      </a:lnTo>
                      <a:lnTo>
                        <a:pt x="440" y="37"/>
                      </a:lnTo>
                      <a:lnTo>
                        <a:pt x="433" y="39"/>
                      </a:lnTo>
                      <a:lnTo>
                        <a:pt x="433" y="39"/>
                      </a:lnTo>
                      <a:lnTo>
                        <a:pt x="433" y="37"/>
                      </a:lnTo>
                      <a:lnTo>
                        <a:pt x="431" y="36"/>
                      </a:lnTo>
                      <a:lnTo>
                        <a:pt x="428" y="35"/>
                      </a:lnTo>
                      <a:lnTo>
                        <a:pt x="424" y="36"/>
                      </a:lnTo>
                      <a:lnTo>
                        <a:pt x="420" y="36"/>
                      </a:lnTo>
                      <a:lnTo>
                        <a:pt x="420" y="36"/>
                      </a:lnTo>
                      <a:lnTo>
                        <a:pt x="419" y="36"/>
                      </a:lnTo>
                      <a:lnTo>
                        <a:pt x="418" y="34"/>
                      </a:lnTo>
                      <a:lnTo>
                        <a:pt x="418" y="34"/>
                      </a:lnTo>
                      <a:lnTo>
                        <a:pt x="408" y="32"/>
                      </a:lnTo>
                      <a:lnTo>
                        <a:pt x="408" y="32"/>
                      </a:lnTo>
                      <a:lnTo>
                        <a:pt x="403" y="32"/>
                      </a:lnTo>
                      <a:lnTo>
                        <a:pt x="398" y="33"/>
                      </a:lnTo>
                      <a:lnTo>
                        <a:pt x="393" y="33"/>
                      </a:lnTo>
                      <a:lnTo>
                        <a:pt x="391" y="32"/>
                      </a:lnTo>
                      <a:lnTo>
                        <a:pt x="388" y="30"/>
                      </a:lnTo>
                      <a:lnTo>
                        <a:pt x="388" y="30"/>
                      </a:lnTo>
                      <a:lnTo>
                        <a:pt x="380" y="32"/>
                      </a:lnTo>
                      <a:lnTo>
                        <a:pt x="376" y="32"/>
                      </a:lnTo>
                      <a:lnTo>
                        <a:pt x="371" y="32"/>
                      </a:lnTo>
                      <a:lnTo>
                        <a:pt x="371" y="32"/>
                      </a:lnTo>
                      <a:lnTo>
                        <a:pt x="371" y="31"/>
                      </a:lnTo>
                      <a:lnTo>
                        <a:pt x="370" y="30"/>
                      </a:lnTo>
                      <a:lnTo>
                        <a:pt x="366" y="30"/>
                      </a:lnTo>
                      <a:lnTo>
                        <a:pt x="364" y="30"/>
                      </a:lnTo>
                      <a:lnTo>
                        <a:pt x="363" y="29"/>
                      </a:lnTo>
                      <a:lnTo>
                        <a:pt x="363" y="27"/>
                      </a:lnTo>
                      <a:lnTo>
                        <a:pt x="363" y="25"/>
                      </a:lnTo>
                      <a:lnTo>
                        <a:pt x="363" y="25"/>
                      </a:lnTo>
                      <a:lnTo>
                        <a:pt x="360" y="29"/>
                      </a:lnTo>
                      <a:lnTo>
                        <a:pt x="356" y="30"/>
                      </a:lnTo>
                      <a:lnTo>
                        <a:pt x="350" y="30"/>
                      </a:lnTo>
                      <a:lnTo>
                        <a:pt x="343" y="30"/>
                      </a:lnTo>
                      <a:lnTo>
                        <a:pt x="329" y="29"/>
                      </a:lnTo>
                      <a:lnTo>
                        <a:pt x="321" y="29"/>
                      </a:lnTo>
                      <a:lnTo>
                        <a:pt x="314" y="30"/>
                      </a:lnTo>
                      <a:lnTo>
                        <a:pt x="314" y="30"/>
                      </a:lnTo>
                      <a:lnTo>
                        <a:pt x="311" y="31"/>
                      </a:lnTo>
                      <a:lnTo>
                        <a:pt x="305" y="30"/>
                      </a:lnTo>
                      <a:lnTo>
                        <a:pt x="305" y="30"/>
                      </a:lnTo>
                      <a:lnTo>
                        <a:pt x="299" y="30"/>
                      </a:lnTo>
                      <a:lnTo>
                        <a:pt x="299" y="30"/>
                      </a:lnTo>
                      <a:lnTo>
                        <a:pt x="295" y="31"/>
                      </a:lnTo>
                      <a:lnTo>
                        <a:pt x="291" y="32"/>
                      </a:lnTo>
                      <a:lnTo>
                        <a:pt x="285" y="33"/>
                      </a:lnTo>
                      <a:lnTo>
                        <a:pt x="278" y="32"/>
                      </a:lnTo>
                      <a:lnTo>
                        <a:pt x="278" y="32"/>
                      </a:lnTo>
                      <a:lnTo>
                        <a:pt x="274" y="31"/>
                      </a:lnTo>
                      <a:lnTo>
                        <a:pt x="265" y="32"/>
                      </a:lnTo>
                      <a:lnTo>
                        <a:pt x="265" y="32"/>
                      </a:lnTo>
                      <a:lnTo>
                        <a:pt x="260" y="34"/>
                      </a:lnTo>
                      <a:lnTo>
                        <a:pt x="256" y="35"/>
                      </a:lnTo>
                      <a:lnTo>
                        <a:pt x="255" y="35"/>
                      </a:lnTo>
                      <a:lnTo>
                        <a:pt x="254" y="34"/>
                      </a:lnTo>
                      <a:lnTo>
                        <a:pt x="254" y="34"/>
                      </a:lnTo>
                      <a:lnTo>
                        <a:pt x="253" y="33"/>
                      </a:lnTo>
                      <a:lnTo>
                        <a:pt x="252" y="33"/>
                      </a:lnTo>
                      <a:lnTo>
                        <a:pt x="250" y="34"/>
                      </a:lnTo>
                      <a:lnTo>
                        <a:pt x="250" y="34"/>
                      </a:lnTo>
                      <a:lnTo>
                        <a:pt x="238" y="35"/>
                      </a:lnTo>
                      <a:lnTo>
                        <a:pt x="228" y="35"/>
                      </a:lnTo>
                      <a:lnTo>
                        <a:pt x="217" y="36"/>
                      </a:lnTo>
                      <a:lnTo>
                        <a:pt x="212" y="37"/>
                      </a:lnTo>
                      <a:lnTo>
                        <a:pt x="207" y="39"/>
                      </a:lnTo>
                      <a:lnTo>
                        <a:pt x="207" y="39"/>
                      </a:lnTo>
                      <a:lnTo>
                        <a:pt x="207" y="34"/>
                      </a:lnTo>
                      <a:lnTo>
                        <a:pt x="207" y="34"/>
                      </a:lnTo>
                      <a:lnTo>
                        <a:pt x="205" y="35"/>
                      </a:lnTo>
                      <a:lnTo>
                        <a:pt x="202" y="35"/>
                      </a:lnTo>
                      <a:lnTo>
                        <a:pt x="199" y="36"/>
                      </a:lnTo>
                      <a:lnTo>
                        <a:pt x="198" y="36"/>
                      </a:lnTo>
                      <a:lnTo>
                        <a:pt x="198" y="36"/>
                      </a:lnTo>
                      <a:lnTo>
                        <a:pt x="196" y="38"/>
                      </a:lnTo>
                      <a:lnTo>
                        <a:pt x="194" y="38"/>
                      </a:lnTo>
                      <a:lnTo>
                        <a:pt x="189" y="39"/>
                      </a:lnTo>
                      <a:lnTo>
                        <a:pt x="189" y="39"/>
                      </a:lnTo>
                      <a:lnTo>
                        <a:pt x="189" y="40"/>
                      </a:lnTo>
                      <a:lnTo>
                        <a:pt x="188" y="41"/>
                      </a:lnTo>
                      <a:lnTo>
                        <a:pt x="187" y="41"/>
                      </a:lnTo>
                      <a:lnTo>
                        <a:pt x="187" y="41"/>
                      </a:lnTo>
                      <a:lnTo>
                        <a:pt x="185" y="40"/>
                      </a:lnTo>
                      <a:lnTo>
                        <a:pt x="182" y="41"/>
                      </a:lnTo>
                      <a:lnTo>
                        <a:pt x="182" y="41"/>
                      </a:lnTo>
                      <a:lnTo>
                        <a:pt x="179" y="42"/>
                      </a:lnTo>
                      <a:lnTo>
                        <a:pt x="177" y="43"/>
                      </a:lnTo>
                      <a:lnTo>
                        <a:pt x="175" y="43"/>
                      </a:lnTo>
                      <a:lnTo>
                        <a:pt x="175" y="43"/>
                      </a:lnTo>
                      <a:lnTo>
                        <a:pt x="174" y="42"/>
                      </a:lnTo>
                      <a:lnTo>
                        <a:pt x="173" y="41"/>
                      </a:lnTo>
                      <a:lnTo>
                        <a:pt x="173" y="41"/>
                      </a:lnTo>
                      <a:lnTo>
                        <a:pt x="173" y="41"/>
                      </a:lnTo>
                      <a:lnTo>
                        <a:pt x="171" y="42"/>
                      </a:lnTo>
                      <a:lnTo>
                        <a:pt x="169" y="43"/>
                      </a:lnTo>
                      <a:lnTo>
                        <a:pt x="165" y="45"/>
                      </a:lnTo>
                      <a:lnTo>
                        <a:pt x="165" y="45"/>
                      </a:lnTo>
                      <a:lnTo>
                        <a:pt x="160" y="45"/>
                      </a:lnTo>
                      <a:lnTo>
                        <a:pt x="157" y="45"/>
                      </a:lnTo>
                      <a:lnTo>
                        <a:pt x="157" y="45"/>
                      </a:lnTo>
                      <a:lnTo>
                        <a:pt x="154" y="46"/>
                      </a:lnTo>
                      <a:lnTo>
                        <a:pt x="151" y="47"/>
                      </a:lnTo>
                      <a:lnTo>
                        <a:pt x="151" y="47"/>
                      </a:lnTo>
                      <a:lnTo>
                        <a:pt x="148" y="47"/>
                      </a:lnTo>
                      <a:lnTo>
                        <a:pt x="146" y="46"/>
                      </a:lnTo>
                      <a:lnTo>
                        <a:pt x="143" y="46"/>
                      </a:lnTo>
                      <a:lnTo>
                        <a:pt x="139" y="47"/>
                      </a:lnTo>
                      <a:lnTo>
                        <a:pt x="139" y="47"/>
                      </a:lnTo>
                      <a:lnTo>
                        <a:pt x="135" y="50"/>
                      </a:lnTo>
                      <a:lnTo>
                        <a:pt x="130" y="52"/>
                      </a:lnTo>
                      <a:lnTo>
                        <a:pt x="119" y="55"/>
                      </a:lnTo>
                      <a:lnTo>
                        <a:pt x="119" y="55"/>
                      </a:lnTo>
                      <a:lnTo>
                        <a:pt x="110" y="57"/>
                      </a:lnTo>
                      <a:lnTo>
                        <a:pt x="110" y="57"/>
                      </a:lnTo>
                      <a:lnTo>
                        <a:pt x="108" y="58"/>
                      </a:lnTo>
                      <a:lnTo>
                        <a:pt x="105" y="59"/>
                      </a:lnTo>
                      <a:lnTo>
                        <a:pt x="100" y="60"/>
                      </a:lnTo>
                      <a:lnTo>
                        <a:pt x="97" y="61"/>
                      </a:lnTo>
                      <a:lnTo>
                        <a:pt x="97" y="61"/>
                      </a:lnTo>
                      <a:lnTo>
                        <a:pt x="94" y="62"/>
                      </a:lnTo>
                      <a:lnTo>
                        <a:pt x="90" y="63"/>
                      </a:lnTo>
                      <a:lnTo>
                        <a:pt x="90" y="63"/>
                      </a:lnTo>
                      <a:lnTo>
                        <a:pt x="83" y="65"/>
                      </a:lnTo>
                      <a:lnTo>
                        <a:pt x="77" y="67"/>
                      </a:lnTo>
                      <a:lnTo>
                        <a:pt x="74" y="70"/>
                      </a:lnTo>
                      <a:lnTo>
                        <a:pt x="74" y="70"/>
                      </a:lnTo>
                      <a:lnTo>
                        <a:pt x="67" y="70"/>
                      </a:lnTo>
                      <a:lnTo>
                        <a:pt x="58" y="70"/>
                      </a:lnTo>
                      <a:lnTo>
                        <a:pt x="58" y="70"/>
                      </a:lnTo>
                      <a:lnTo>
                        <a:pt x="46" y="77"/>
                      </a:lnTo>
                      <a:lnTo>
                        <a:pt x="32" y="82"/>
                      </a:lnTo>
                      <a:lnTo>
                        <a:pt x="17" y="85"/>
                      </a:lnTo>
                      <a:lnTo>
                        <a:pt x="1" y="88"/>
                      </a:lnTo>
                      <a:lnTo>
                        <a:pt x="1" y="88"/>
                      </a:lnTo>
                      <a:lnTo>
                        <a:pt x="1" y="82"/>
                      </a:lnTo>
                      <a:lnTo>
                        <a:pt x="0" y="78"/>
                      </a:lnTo>
                      <a:lnTo>
                        <a:pt x="0" y="75"/>
                      </a:lnTo>
                      <a:lnTo>
                        <a:pt x="0" y="74"/>
                      </a:lnTo>
                      <a:lnTo>
                        <a:pt x="1" y="73"/>
                      </a:lnTo>
                      <a:lnTo>
                        <a:pt x="1" y="73"/>
                      </a:lnTo>
                      <a:lnTo>
                        <a:pt x="3" y="71"/>
                      </a:lnTo>
                      <a:lnTo>
                        <a:pt x="4" y="71"/>
                      </a:lnTo>
                      <a:lnTo>
                        <a:pt x="7" y="73"/>
                      </a:lnTo>
                      <a:lnTo>
                        <a:pt x="7" y="73"/>
                      </a:lnTo>
                      <a:lnTo>
                        <a:pt x="9" y="73"/>
                      </a:lnTo>
                      <a:lnTo>
                        <a:pt x="9" y="72"/>
                      </a:lnTo>
                      <a:lnTo>
                        <a:pt x="10" y="70"/>
                      </a:lnTo>
                      <a:lnTo>
                        <a:pt x="11" y="67"/>
                      </a:lnTo>
                      <a:lnTo>
                        <a:pt x="12" y="65"/>
                      </a:lnTo>
                      <a:lnTo>
                        <a:pt x="12" y="65"/>
                      </a:lnTo>
                      <a:lnTo>
                        <a:pt x="13" y="64"/>
                      </a:lnTo>
                      <a:lnTo>
                        <a:pt x="12" y="63"/>
                      </a:lnTo>
                      <a:lnTo>
                        <a:pt x="11" y="63"/>
                      </a:lnTo>
                      <a:lnTo>
                        <a:pt x="12" y="61"/>
                      </a:lnTo>
                      <a:lnTo>
                        <a:pt x="12" y="61"/>
                      </a:lnTo>
                      <a:lnTo>
                        <a:pt x="14" y="61"/>
                      </a:lnTo>
                      <a:lnTo>
                        <a:pt x="16" y="60"/>
                      </a:lnTo>
                      <a:lnTo>
                        <a:pt x="16" y="59"/>
                      </a:lnTo>
                      <a:lnTo>
                        <a:pt x="16" y="59"/>
                      </a:lnTo>
                      <a:lnTo>
                        <a:pt x="17" y="60"/>
                      </a:lnTo>
                      <a:lnTo>
                        <a:pt x="18" y="61"/>
                      </a:lnTo>
                      <a:lnTo>
                        <a:pt x="20" y="62"/>
                      </a:lnTo>
                      <a:lnTo>
                        <a:pt x="21" y="63"/>
                      </a:lnTo>
                      <a:lnTo>
                        <a:pt x="21" y="63"/>
                      </a:lnTo>
                      <a:lnTo>
                        <a:pt x="20" y="64"/>
                      </a:lnTo>
                      <a:lnTo>
                        <a:pt x="18" y="65"/>
                      </a:lnTo>
                      <a:lnTo>
                        <a:pt x="17" y="66"/>
                      </a:lnTo>
                      <a:lnTo>
                        <a:pt x="16" y="67"/>
                      </a:lnTo>
                      <a:lnTo>
                        <a:pt x="16" y="67"/>
                      </a:lnTo>
                      <a:lnTo>
                        <a:pt x="17" y="70"/>
                      </a:lnTo>
                      <a:lnTo>
                        <a:pt x="18" y="70"/>
                      </a:lnTo>
                      <a:lnTo>
                        <a:pt x="21" y="70"/>
                      </a:lnTo>
                      <a:lnTo>
                        <a:pt x="23" y="68"/>
                      </a:lnTo>
                      <a:lnTo>
                        <a:pt x="24" y="68"/>
                      </a:lnTo>
                      <a:lnTo>
                        <a:pt x="25" y="70"/>
                      </a:lnTo>
                      <a:lnTo>
                        <a:pt x="25" y="70"/>
                      </a:lnTo>
                      <a:lnTo>
                        <a:pt x="26" y="70"/>
                      </a:lnTo>
                      <a:lnTo>
                        <a:pt x="27" y="67"/>
                      </a:lnTo>
                      <a:lnTo>
                        <a:pt x="27" y="63"/>
                      </a:lnTo>
                      <a:lnTo>
                        <a:pt x="27" y="58"/>
                      </a:lnTo>
                      <a:lnTo>
                        <a:pt x="27" y="56"/>
                      </a:lnTo>
                      <a:lnTo>
                        <a:pt x="28" y="55"/>
                      </a:lnTo>
                      <a:lnTo>
                        <a:pt x="28" y="55"/>
                      </a:lnTo>
                      <a:lnTo>
                        <a:pt x="31" y="55"/>
                      </a:lnTo>
                      <a:lnTo>
                        <a:pt x="33" y="56"/>
                      </a:lnTo>
                      <a:lnTo>
                        <a:pt x="34" y="59"/>
                      </a:lnTo>
                      <a:lnTo>
                        <a:pt x="34" y="63"/>
                      </a:lnTo>
                      <a:lnTo>
                        <a:pt x="34" y="63"/>
                      </a:lnTo>
                      <a:lnTo>
                        <a:pt x="43" y="63"/>
                      </a:lnTo>
                      <a:lnTo>
                        <a:pt x="43" y="63"/>
                      </a:lnTo>
                      <a:lnTo>
                        <a:pt x="46" y="60"/>
                      </a:lnTo>
                      <a:lnTo>
                        <a:pt x="48" y="57"/>
                      </a:lnTo>
                      <a:lnTo>
                        <a:pt x="48" y="57"/>
                      </a:lnTo>
                      <a:lnTo>
                        <a:pt x="49" y="58"/>
                      </a:lnTo>
                      <a:lnTo>
                        <a:pt x="51" y="58"/>
                      </a:lnTo>
                      <a:lnTo>
                        <a:pt x="53" y="58"/>
                      </a:lnTo>
                      <a:lnTo>
                        <a:pt x="55" y="58"/>
                      </a:lnTo>
                      <a:lnTo>
                        <a:pt x="57" y="55"/>
                      </a:lnTo>
                      <a:lnTo>
                        <a:pt x="58" y="50"/>
                      </a:lnTo>
                      <a:lnTo>
                        <a:pt x="58" y="50"/>
                      </a:lnTo>
                      <a:lnTo>
                        <a:pt x="61" y="50"/>
                      </a:lnTo>
                      <a:lnTo>
                        <a:pt x="63" y="51"/>
                      </a:lnTo>
                      <a:lnTo>
                        <a:pt x="64" y="52"/>
                      </a:lnTo>
                      <a:lnTo>
                        <a:pt x="66" y="52"/>
                      </a:lnTo>
                      <a:lnTo>
                        <a:pt x="66" y="52"/>
                      </a:lnTo>
                      <a:lnTo>
                        <a:pt x="67" y="52"/>
                      </a:lnTo>
                      <a:lnTo>
                        <a:pt x="69" y="51"/>
                      </a:lnTo>
                      <a:lnTo>
                        <a:pt x="71" y="47"/>
                      </a:lnTo>
                      <a:lnTo>
                        <a:pt x="73" y="46"/>
                      </a:lnTo>
                      <a:lnTo>
                        <a:pt x="75" y="46"/>
                      </a:lnTo>
                      <a:lnTo>
                        <a:pt x="76" y="47"/>
                      </a:lnTo>
                      <a:lnTo>
                        <a:pt x="76" y="47"/>
                      </a:lnTo>
                      <a:lnTo>
                        <a:pt x="78" y="44"/>
                      </a:lnTo>
                      <a:lnTo>
                        <a:pt x="80" y="41"/>
                      </a:lnTo>
                      <a:lnTo>
                        <a:pt x="83" y="38"/>
                      </a:lnTo>
                      <a:lnTo>
                        <a:pt x="84" y="34"/>
                      </a:lnTo>
                      <a:lnTo>
                        <a:pt x="84" y="34"/>
                      </a:lnTo>
                      <a:close/>
                      <a:moveTo>
                        <a:pt x="68" y="57"/>
                      </a:moveTo>
                      <a:lnTo>
                        <a:pt x="68" y="57"/>
                      </a:lnTo>
                      <a:lnTo>
                        <a:pt x="72" y="57"/>
                      </a:lnTo>
                      <a:lnTo>
                        <a:pt x="72" y="57"/>
                      </a:lnTo>
                      <a:lnTo>
                        <a:pt x="72" y="52"/>
                      </a:lnTo>
                      <a:lnTo>
                        <a:pt x="72" y="52"/>
                      </a:lnTo>
                      <a:lnTo>
                        <a:pt x="68" y="52"/>
                      </a:lnTo>
                      <a:lnTo>
                        <a:pt x="68" y="52"/>
                      </a:lnTo>
                      <a:lnTo>
                        <a:pt x="68" y="57"/>
                      </a:lnTo>
                      <a:lnTo>
                        <a:pt x="68" y="57"/>
                      </a:lnTo>
                      <a:close/>
                      <a:moveTo>
                        <a:pt x="64" y="63"/>
                      </a:moveTo>
                      <a:lnTo>
                        <a:pt x="64" y="63"/>
                      </a:lnTo>
                      <a:lnTo>
                        <a:pt x="65" y="59"/>
                      </a:lnTo>
                      <a:lnTo>
                        <a:pt x="66" y="57"/>
                      </a:lnTo>
                      <a:lnTo>
                        <a:pt x="66" y="55"/>
                      </a:lnTo>
                      <a:lnTo>
                        <a:pt x="66" y="55"/>
                      </a:lnTo>
                      <a:lnTo>
                        <a:pt x="63" y="54"/>
                      </a:lnTo>
                      <a:lnTo>
                        <a:pt x="62" y="55"/>
                      </a:lnTo>
                      <a:lnTo>
                        <a:pt x="59" y="56"/>
                      </a:lnTo>
                      <a:lnTo>
                        <a:pt x="59" y="58"/>
                      </a:lnTo>
                      <a:lnTo>
                        <a:pt x="59" y="60"/>
                      </a:lnTo>
                      <a:lnTo>
                        <a:pt x="59" y="61"/>
                      </a:lnTo>
                      <a:lnTo>
                        <a:pt x="62" y="63"/>
                      </a:lnTo>
                      <a:lnTo>
                        <a:pt x="64" y="63"/>
                      </a:lnTo>
                      <a:lnTo>
                        <a:pt x="64" y="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200">
                    <a:solidFill>
                      <a:prstClr val="black"/>
                    </a:solidFill>
                    <a:latin typeface="Malgun Gothic" panose="020b0503020000020004" charset="-127"/>
                    <a:ea typeface="Malgun Gothic" panose="020b0503020000020004" charset="-127"/>
                  </a:endParaRPr>
                </a:p>
              </p:txBody>
            </p:sp>
            <p:sp>
              <p:nvSpPr>
                <p:cNvPr id="24" name="Freeform 27"/>
                <p:cNvSpPr>
                  <a:spLocks noEditPoints="1"/>
                </p:cNvSpPr>
                <p:nvPr/>
              </p:nvSpPr>
              <p:spPr bwMode="auto">
                <a:xfrm>
                  <a:off x="2703513" y="1966913"/>
                  <a:ext cx="862012" cy="1081088"/>
                </a:xfrm>
                <a:custGeom>
                  <a:gdLst>
                    <a:gd name="T0" fmla="*/ 374 w 543"/>
                    <a:gd name="T1" fmla="*/ 285 h 681"/>
                    <a:gd name="T2" fmla="*/ 360 w 543"/>
                    <a:gd name="T3" fmla="*/ 262 h 681"/>
                    <a:gd name="T4" fmla="*/ 347 w 543"/>
                    <a:gd name="T5" fmla="*/ 252 h 681"/>
                    <a:gd name="T6" fmla="*/ 319 w 543"/>
                    <a:gd name="T7" fmla="*/ 224 h 681"/>
                    <a:gd name="T8" fmla="*/ 296 w 543"/>
                    <a:gd name="T9" fmla="*/ 208 h 681"/>
                    <a:gd name="T10" fmla="*/ 279 w 543"/>
                    <a:gd name="T11" fmla="*/ 192 h 681"/>
                    <a:gd name="T12" fmla="*/ 253 w 543"/>
                    <a:gd name="T13" fmla="*/ 162 h 681"/>
                    <a:gd name="T14" fmla="*/ 212 w 543"/>
                    <a:gd name="T15" fmla="*/ 127 h 681"/>
                    <a:gd name="T16" fmla="*/ 167 w 543"/>
                    <a:gd name="T17" fmla="*/ 95 h 681"/>
                    <a:gd name="T18" fmla="*/ 133 w 543"/>
                    <a:gd name="T19" fmla="*/ 73 h 681"/>
                    <a:gd name="T20" fmla="*/ 129 w 543"/>
                    <a:gd name="T21" fmla="*/ 77 h 681"/>
                    <a:gd name="T22" fmla="*/ 105 w 543"/>
                    <a:gd name="T23" fmla="*/ 61 h 681"/>
                    <a:gd name="T24" fmla="*/ 91 w 543"/>
                    <a:gd name="T25" fmla="*/ 52 h 681"/>
                    <a:gd name="T26" fmla="*/ 44 w 543"/>
                    <a:gd name="T27" fmla="*/ 36 h 681"/>
                    <a:gd name="T28" fmla="*/ 4 w 543"/>
                    <a:gd name="T29" fmla="*/ 9 h 681"/>
                    <a:gd name="T30" fmla="*/ 27 w 543"/>
                    <a:gd name="T31" fmla="*/ 4 h 681"/>
                    <a:gd name="T32" fmla="*/ 40 w 543"/>
                    <a:gd name="T33" fmla="*/ 17 h 681"/>
                    <a:gd name="T34" fmla="*/ 95 w 543"/>
                    <a:gd name="T35" fmla="*/ 24 h 681"/>
                    <a:gd name="T36" fmla="*/ 110 w 543"/>
                    <a:gd name="T37" fmla="*/ 39 h 681"/>
                    <a:gd name="T38" fmla="*/ 133 w 543"/>
                    <a:gd name="T39" fmla="*/ 57 h 681"/>
                    <a:gd name="T40" fmla="*/ 152 w 543"/>
                    <a:gd name="T41" fmla="*/ 73 h 681"/>
                    <a:gd name="T42" fmla="*/ 178 w 543"/>
                    <a:gd name="T43" fmla="*/ 73 h 681"/>
                    <a:gd name="T44" fmla="*/ 193 w 543"/>
                    <a:gd name="T45" fmla="*/ 98 h 681"/>
                    <a:gd name="T46" fmla="*/ 222 w 543"/>
                    <a:gd name="T47" fmla="*/ 100 h 681"/>
                    <a:gd name="T48" fmla="*/ 238 w 543"/>
                    <a:gd name="T49" fmla="*/ 123 h 681"/>
                    <a:gd name="T50" fmla="*/ 259 w 543"/>
                    <a:gd name="T51" fmla="*/ 143 h 681"/>
                    <a:gd name="T52" fmla="*/ 285 w 543"/>
                    <a:gd name="T53" fmla="*/ 160 h 681"/>
                    <a:gd name="T54" fmla="*/ 316 w 543"/>
                    <a:gd name="T55" fmla="*/ 188 h 681"/>
                    <a:gd name="T56" fmla="*/ 351 w 543"/>
                    <a:gd name="T57" fmla="*/ 232 h 681"/>
                    <a:gd name="T58" fmla="*/ 367 w 543"/>
                    <a:gd name="T59" fmla="*/ 248 h 681"/>
                    <a:gd name="T60" fmla="*/ 387 w 543"/>
                    <a:gd name="T61" fmla="*/ 263 h 681"/>
                    <a:gd name="T62" fmla="*/ 396 w 543"/>
                    <a:gd name="T63" fmla="*/ 291 h 681"/>
                    <a:gd name="T64" fmla="*/ 416 w 543"/>
                    <a:gd name="T65" fmla="*/ 318 h 681"/>
                    <a:gd name="T66" fmla="*/ 432 w 543"/>
                    <a:gd name="T67" fmla="*/ 331 h 681"/>
                    <a:gd name="T68" fmla="*/ 441 w 543"/>
                    <a:gd name="T69" fmla="*/ 361 h 681"/>
                    <a:gd name="T70" fmla="*/ 447 w 543"/>
                    <a:gd name="T71" fmla="*/ 370 h 681"/>
                    <a:gd name="T72" fmla="*/ 459 w 543"/>
                    <a:gd name="T73" fmla="*/ 395 h 681"/>
                    <a:gd name="T74" fmla="*/ 463 w 543"/>
                    <a:gd name="T75" fmla="*/ 414 h 681"/>
                    <a:gd name="T76" fmla="*/ 477 w 543"/>
                    <a:gd name="T77" fmla="*/ 437 h 681"/>
                    <a:gd name="T78" fmla="*/ 496 w 543"/>
                    <a:gd name="T79" fmla="*/ 468 h 681"/>
                    <a:gd name="T80" fmla="*/ 509 w 543"/>
                    <a:gd name="T81" fmla="*/ 513 h 681"/>
                    <a:gd name="T82" fmla="*/ 509 w 543"/>
                    <a:gd name="T83" fmla="*/ 531 h 681"/>
                    <a:gd name="T84" fmla="*/ 517 w 543"/>
                    <a:gd name="T85" fmla="*/ 568 h 681"/>
                    <a:gd name="T86" fmla="*/ 515 w 543"/>
                    <a:gd name="T87" fmla="*/ 582 h 681"/>
                    <a:gd name="T88" fmla="*/ 529 w 543"/>
                    <a:gd name="T89" fmla="*/ 603 h 681"/>
                    <a:gd name="T90" fmla="*/ 535 w 543"/>
                    <a:gd name="T91" fmla="*/ 630 h 681"/>
                    <a:gd name="T92" fmla="*/ 542 w 543"/>
                    <a:gd name="T93" fmla="*/ 650 h 681"/>
                    <a:gd name="T94" fmla="*/ 535 w 543"/>
                    <a:gd name="T95" fmla="*/ 681 h 681"/>
                    <a:gd name="T96" fmla="*/ 520 w 543"/>
                    <a:gd name="T97" fmla="*/ 645 h 681"/>
                    <a:gd name="T98" fmla="*/ 509 w 543"/>
                    <a:gd name="T99" fmla="*/ 618 h 681"/>
                    <a:gd name="T100" fmla="*/ 501 w 543"/>
                    <a:gd name="T101" fmla="*/ 589 h 681"/>
                    <a:gd name="T102" fmla="*/ 497 w 543"/>
                    <a:gd name="T103" fmla="*/ 552 h 681"/>
                    <a:gd name="T104" fmla="*/ 479 w 543"/>
                    <a:gd name="T105" fmla="*/ 501 h 681"/>
                    <a:gd name="T106" fmla="*/ 479 w 543"/>
                    <a:gd name="T107" fmla="*/ 484 h 681"/>
                    <a:gd name="T108" fmla="*/ 459 w 543"/>
                    <a:gd name="T109" fmla="*/ 452 h 681"/>
                    <a:gd name="T110" fmla="*/ 441 w 543"/>
                    <a:gd name="T111" fmla="*/ 410 h 681"/>
                    <a:gd name="T112" fmla="*/ 430 w 543"/>
                    <a:gd name="T113" fmla="*/ 383 h 681"/>
                    <a:gd name="T114" fmla="*/ 418 w 543"/>
                    <a:gd name="T115" fmla="*/ 351 h 681"/>
                    <a:gd name="T116" fmla="*/ 406 w 543"/>
                    <a:gd name="T117" fmla="*/ 336 h 681"/>
                    <a:gd name="T118" fmla="*/ 388 w 543"/>
                    <a:gd name="T119" fmla="*/ 306 h 681"/>
                    <a:gd name="T120" fmla="*/ 517 w 543"/>
                    <a:gd name="T121" fmla="*/ 616 h 681"/>
                    <a:gd name="T122" fmla="*/ 513 w 543"/>
                    <a:gd name="T123" fmla="*/ 598 h 6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43" h="681">
                      <a:moveTo>
                        <a:pt x="387" y="300"/>
                      </a:moveTo>
                      <a:lnTo>
                        <a:pt x="387" y="300"/>
                      </a:lnTo>
                      <a:lnTo>
                        <a:pt x="389" y="298"/>
                      </a:lnTo>
                      <a:lnTo>
                        <a:pt x="392" y="297"/>
                      </a:lnTo>
                      <a:lnTo>
                        <a:pt x="392" y="297"/>
                      </a:lnTo>
                      <a:lnTo>
                        <a:pt x="391" y="295"/>
                      </a:lnTo>
                      <a:lnTo>
                        <a:pt x="390" y="293"/>
                      </a:lnTo>
                      <a:lnTo>
                        <a:pt x="389" y="292"/>
                      </a:lnTo>
                      <a:lnTo>
                        <a:pt x="387" y="291"/>
                      </a:lnTo>
                      <a:lnTo>
                        <a:pt x="381" y="291"/>
                      </a:lnTo>
                      <a:lnTo>
                        <a:pt x="376" y="291"/>
                      </a:lnTo>
                      <a:lnTo>
                        <a:pt x="376" y="291"/>
                      </a:lnTo>
                      <a:lnTo>
                        <a:pt x="374" y="289"/>
                      </a:lnTo>
                      <a:lnTo>
                        <a:pt x="374" y="287"/>
                      </a:lnTo>
                      <a:lnTo>
                        <a:pt x="374" y="285"/>
                      </a:lnTo>
                      <a:lnTo>
                        <a:pt x="376" y="282"/>
                      </a:lnTo>
                      <a:lnTo>
                        <a:pt x="376" y="282"/>
                      </a:lnTo>
                      <a:lnTo>
                        <a:pt x="372" y="283"/>
                      </a:lnTo>
                      <a:lnTo>
                        <a:pt x="370" y="281"/>
                      </a:lnTo>
                      <a:lnTo>
                        <a:pt x="367" y="275"/>
                      </a:lnTo>
                      <a:lnTo>
                        <a:pt x="367" y="275"/>
                      </a:lnTo>
                      <a:lnTo>
                        <a:pt x="365" y="273"/>
                      </a:lnTo>
                      <a:lnTo>
                        <a:pt x="361" y="271"/>
                      </a:lnTo>
                      <a:lnTo>
                        <a:pt x="358" y="270"/>
                      </a:lnTo>
                      <a:lnTo>
                        <a:pt x="356" y="269"/>
                      </a:lnTo>
                      <a:lnTo>
                        <a:pt x="356" y="269"/>
                      </a:lnTo>
                      <a:lnTo>
                        <a:pt x="356" y="266"/>
                      </a:lnTo>
                      <a:lnTo>
                        <a:pt x="357" y="264"/>
                      </a:lnTo>
                      <a:lnTo>
                        <a:pt x="358" y="263"/>
                      </a:lnTo>
                      <a:lnTo>
                        <a:pt x="360" y="262"/>
                      </a:lnTo>
                      <a:lnTo>
                        <a:pt x="360" y="262"/>
                      </a:lnTo>
                      <a:lnTo>
                        <a:pt x="358" y="260"/>
                      </a:lnTo>
                      <a:lnTo>
                        <a:pt x="357" y="259"/>
                      </a:lnTo>
                      <a:lnTo>
                        <a:pt x="354" y="259"/>
                      </a:lnTo>
                      <a:lnTo>
                        <a:pt x="352" y="259"/>
                      </a:lnTo>
                      <a:lnTo>
                        <a:pt x="349" y="257"/>
                      </a:lnTo>
                      <a:lnTo>
                        <a:pt x="349" y="257"/>
                      </a:lnTo>
                      <a:lnTo>
                        <a:pt x="349" y="256"/>
                      </a:lnTo>
                      <a:lnTo>
                        <a:pt x="351" y="255"/>
                      </a:lnTo>
                      <a:lnTo>
                        <a:pt x="353" y="255"/>
                      </a:lnTo>
                      <a:lnTo>
                        <a:pt x="353" y="255"/>
                      </a:lnTo>
                      <a:lnTo>
                        <a:pt x="353" y="253"/>
                      </a:lnTo>
                      <a:lnTo>
                        <a:pt x="353" y="252"/>
                      </a:lnTo>
                      <a:lnTo>
                        <a:pt x="350" y="252"/>
                      </a:lnTo>
                      <a:lnTo>
                        <a:pt x="347" y="252"/>
                      </a:lnTo>
                      <a:lnTo>
                        <a:pt x="345" y="251"/>
                      </a:lnTo>
                      <a:lnTo>
                        <a:pt x="345" y="248"/>
                      </a:lnTo>
                      <a:lnTo>
                        <a:pt x="345" y="248"/>
                      </a:lnTo>
                      <a:lnTo>
                        <a:pt x="339" y="248"/>
                      </a:lnTo>
                      <a:lnTo>
                        <a:pt x="334" y="246"/>
                      </a:lnTo>
                      <a:lnTo>
                        <a:pt x="331" y="244"/>
                      </a:lnTo>
                      <a:lnTo>
                        <a:pt x="327" y="242"/>
                      </a:lnTo>
                      <a:lnTo>
                        <a:pt x="327" y="242"/>
                      </a:lnTo>
                      <a:lnTo>
                        <a:pt x="327" y="239"/>
                      </a:lnTo>
                      <a:lnTo>
                        <a:pt x="326" y="235"/>
                      </a:lnTo>
                      <a:lnTo>
                        <a:pt x="324" y="232"/>
                      </a:lnTo>
                      <a:lnTo>
                        <a:pt x="321" y="229"/>
                      </a:lnTo>
                      <a:lnTo>
                        <a:pt x="320" y="226"/>
                      </a:lnTo>
                      <a:lnTo>
                        <a:pt x="319" y="224"/>
                      </a:lnTo>
                      <a:lnTo>
                        <a:pt x="319" y="224"/>
                      </a:lnTo>
                      <a:lnTo>
                        <a:pt x="317" y="224"/>
                      </a:lnTo>
                      <a:lnTo>
                        <a:pt x="315" y="223"/>
                      </a:lnTo>
                      <a:lnTo>
                        <a:pt x="313" y="222"/>
                      </a:lnTo>
                      <a:lnTo>
                        <a:pt x="311" y="222"/>
                      </a:lnTo>
                      <a:lnTo>
                        <a:pt x="311" y="222"/>
                      </a:lnTo>
                      <a:lnTo>
                        <a:pt x="311" y="220"/>
                      </a:lnTo>
                      <a:lnTo>
                        <a:pt x="310" y="217"/>
                      </a:lnTo>
                      <a:lnTo>
                        <a:pt x="308" y="215"/>
                      </a:lnTo>
                      <a:lnTo>
                        <a:pt x="306" y="213"/>
                      </a:lnTo>
                      <a:lnTo>
                        <a:pt x="305" y="212"/>
                      </a:lnTo>
                      <a:lnTo>
                        <a:pt x="305" y="210"/>
                      </a:lnTo>
                      <a:lnTo>
                        <a:pt x="305" y="210"/>
                      </a:lnTo>
                      <a:lnTo>
                        <a:pt x="301" y="210"/>
                      </a:lnTo>
                      <a:lnTo>
                        <a:pt x="299" y="210"/>
                      </a:lnTo>
                      <a:lnTo>
                        <a:pt x="296" y="208"/>
                      </a:lnTo>
                      <a:lnTo>
                        <a:pt x="294" y="204"/>
                      </a:lnTo>
                      <a:lnTo>
                        <a:pt x="291" y="202"/>
                      </a:lnTo>
                      <a:lnTo>
                        <a:pt x="291" y="202"/>
                      </a:lnTo>
                      <a:lnTo>
                        <a:pt x="287" y="201"/>
                      </a:lnTo>
                      <a:lnTo>
                        <a:pt x="286" y="200"/>
                      </a:lnTo>
                      <a:lnTo>
                        <a:pt x="284" y="199"/>
                      </a:lnTo>
                      <a:lnTo>
                        <a:pt x="284" y="199"/>
                      </a:lnTo>
                      <a:lnTo>
                        <a:pt x="284" y="196"/>
                      </a:lnTo>
                      <a:lnTo>
                        <a:pt x="284" y="194"/>
                      </a:lnTo>
                      <a:lnTo>
                        <a:pt x="284" y="194"/>
                      </a:lnTo>
                      <a:lnTo>
                        <a:pt x="283" y="194"/>
                      </a:lnTo>
                      <a:lnTo>
                        <a:pt x="282" y="194"/>
                      </a:lnTo>
                      <a:lnTo>
                        <a:pt x="280" y="194"/>
                      </a:lnTo>
                      <a:lnTo>
                        <a:pt x="279" y="192"/>
                      </a:lnTo>
                      <a:lnTo>
                        <a:pt x="279" y="192"/>
                      </a:lnTo>
                      <a:lnTo>
                        <a:pt x="278" y="190"/>
                      </a:lnTo>
                      <a:lnTo>
                        <a:pt x="275" y="187"/>
                      </a:lnTo>
                      <a:lnTo>
                        <a:pt x="268" y="184"/>
                      </a:lnTo>
                      <a:lnTo>
                        <a:pt x="268" y="184"/>
                      </a:lnTo>
                      <a:lnTo>
                        <a:pt x="269" y="182"/>
                      </a:lnTo>
                      <a:lnTo>
                        <a:pt x="269" y="180"/>
                      </a:lnTo>
                      <a:lnTo>
                        <a:pt x="267" y="178"/>
                      </a:lnTo>
                      <a:lnTo>
                        <a:pt x="264" y="176"/>
                      </a:lnTo>
                      <a:lnTo>
                        <a:pt x="262" y="174"/>
                      </a:lnTo>
                      <a:lnTo>
                        <a:pt x="262" y="174"/>
                      </a:lnTo>
                      <a:lnTo>
                        <a:pt x="260" y="171"/>
                      </a:lnTo>
                      <a:lnTo>
                        <a:pt x="259" y="168"/>
                      </a:lnTo>
                      <a:lnTo>
                        <a:pt x="259" y="168"/>
                      </a:lnTo>
                      <a:lnTo>
                        <a:pt x="255" y="164"/>
                      </a:lnTo>
                      <a:lnTo>
                        <a:pt x="253" y="162"/>
                      </a:lnTo>
                      <a:lnTo>
                        <a:pt x="252" y="159"/>
                      </a:lnTo>
                      <a:lnTo>
                        <a:pt x="252" y="159"/>
                      </a:lnTo>
                      <a:lnTo>
                        <a:pt x="247" y="154"/>
                      </a:lnTo>
                      <a:lnTo>
                        <a:pt x="244" y="152"/>
                      </a:lnTo>
                      <a:lnTo>
                        <a:pt x="239" y="152"/>
                      </a:lnTo>
                      <a:lnTo>
                        <a:pt x="239" y="152"/>
                      </a:lnTo>
                      <a:lnTo>
                        <a:pt x="238" y="148"/>
                      </a:lnTo>
                      <a:lnTo>
                        <a:pt x="236" y="145"/>
                      </a:lnTo>
                      <a:lnTo>
                        <a:pt x="232" y="139"/>
                      </a:lnTo>
                      <a:lnTo>
                        <a:pt x="227" y="133"/>
                      </a:lnTo>
                      <a:lnTo>
                        <a:pt x="225" y="130"/>
                      </a:lnTo>
                      <a:lnTo>
                        <a:pt x="224" y="127"/>
                      </a:lnTo>
                      <a:lnTo>
                        <a:pt x="224" y="127"/>
                      </a:lnTo>
                      <a:lnTo>
                        <a:pt x="212" y="127"/>
                      </a:lnTo>
                      <a:lnTo>
                        <a:pt x="212" y="127"/>
                      </a:lnTo>
                      <a:lnTo>
                        <a:pt x="212" y="125"/>
                      </a:lnTo>
                      <a:lnTo>
                        <a:pt x="210" y="123"/>
                      </a:lnTo>
                      <a:lnTo>
                        <a:pt x="206" y="122"/>
                      </a:lnTo>
                      <a:lnTo>
                        <a:pt x="201" y="120"/>
                      </a:lnTo>
                      <a:lnTo>
                        <a:pt x="200" y="119"/>
                      </a:lnTo>
                      <a:lnTo>
                        <a:pt x="198" y="117"/>
                      </a:lnTo>
                      <a:lnTo>
                        <a:pt x="198" y="117"/>
                      </a:lnTo>
                      <a:lnTo>
                        <a:pt x="188" y="117"/>
                      </a:lnTo>
                      <a:lnTo>
                        <a:pt x="188" y="117"/>
                      </a:lnTo>
                      <a:lnTo>
                        <a:pt x="186" y="112"/>
                      </a:lnTo>
                      <a:lnTo>
                        <a:pt x="184" y="110"/>
                      </a:lnTo>
                      <a:lnTo>
                        <a:pt x="178" y="105"/>
                      </a:lnTo>
                      <a:lnTo>
                        <a:pt x="172" y="101"/>
                      </a:lnTo>
                      <a:lnTo>
                        <a:pt x="167" y="95"/>
                      </a:lnTo>
                      <a:lnTo>
                        <a:pt x="167" y="95"/>
                      </a:lnTo>
                      <a:lnTo>
                        <a:pt x="164" y="97"/>
                      </a:lnTo>
                      <a:lnTo>
                        <a:pt x="161" y="94"/>
                      </a:lnTo>
                      <a:lnTo>
                        <a:pt x="159" y="93"/>
                      </a:lnTo>
                      <a:lnTo>
                        <a:pt x="154" y="93"/>
                      </a:lnTo>
                      <a:lnTo>
                        <a:pt x="154" y="93"/>
                      </a:lnTo>
                      <a:lnTo>
                        <a:pt x="151" y="89"/>
                      </a:lnTo>
                      <a:lnTo>
                        <a:pt x="147" y="85"/>
                      </a:lnTo>
                      <a:lnTo>
                        <a:pt x="142" y="82"/>
                      </a:lnTo>
                      <a:lnTo>
                        <a:pt x="139" y="78"/>
                      </a:lnTo>
                      <a:lnTo>
                        <a:pt x="139" y="78"/>
                      </a:lnTo>
                      <a:lnTo>
                        <a:pt x="139" y="76"/>
                      </a:lnTo>
                      <a:lnTo>
                        <a:pt x="139" y="73"/>
                      </a:lnTo>
                      <a:lnTo>
                        <a:pt x="139" y="73"/>
                      </a:lnTo>
                      <a:lnTo>
                        <a:pt x="136" y="73"/>
                      </a:lnTo>
                      <a:lnTo>
                        <a:pt x="133" y="73"/>
                      </a:lnTo>
                      <a:lnTo>
                        <a:pt x="133" y="73"/>
                      </a:lnTo>
                      <a:lnTo>
                        <a:pt x="134" y="72"/>
                      </a:lnTo>
                      <a:lnTo>
                        <a:pt x="135" y="71"/>
                      </a:lnTo>
                      <a:lnTo>
                        <a:pt x="136" y="70"/>
                      </a:lnTo>
                      <a:lnTo>
                        <a:pt x="136" y="69"/>
                      </a:lnTo>
                      <a:lnTo>
                        <a:pt x="136" y="69"/>
                      </a:lnTo>
                      <a:lnTo>
                        <a:pt x="130" y="71"/>
                      </a:lnTo>
                      <a:lnTo>
                        <a:pt x="129" y="72"/>
                      </a:lnTo>
                      <a:lnTo>
                        <a:pt x="129" y="73"/>
                      </a:lnTo>
                      <a:lnTo>
                        <a:pt x="130" y="74"/>
                      </a:lnTo>
                      <a:lnTo>
                        <a:pt x="131" y="76"/>
                      </a:lnTo>
                      <a:lnTo>
                        <a:pt x="131" y="76"/>
                      </a:lnTo>
                      <a:lnTo>
                        <a:pt x="131" y="78"/>
                      </a:lnTo>
                      <a:lnTo>
                        <a:pt x="130" y="77"/>
                      </a:lnTo>
                      <a:lnTo>
                        <a:pt x="129" y="77"/>
                      </a:lnTo>
                      <a:lnTo>
                        <a:pt x="127" y="76"/>
                      </a:lnTo>
                      <a:lnTo>
                        <a:pt x="127" y="76"/>
                      </a:lnTo>
                      <a:lnTo>
                        <a:pt x="126" y="72"/>
                      </a:lnTo>
                      <a:lnTo>
                        <a:pt x="125" y="69"/>
                      </a:lnTo>
                      <a:lnTo>
                        <a:pt x="125" y="69"/>
                      </a:lnTo>
                      <a:lnTo>
                        <a:pt x="113" y="69"/>
                      </a:lnTo>
                      <a:lnTo>
                        <a:pt x="113" y="69"/>
                      </a:lnTo>
                      <a:lnTo>
                        <a:pt x="112" y="66"/>
                      </a:lnTo>
                      <a:lnTo>
                        <a:pt x="111" y="62"/>
                      </a:lnTo>
                      <a:lnTo>
                        <a:pt x="111" y="62"/>
                      </a:lnTo>
                      <a:lnTo>
                        <a:pt x="109" y="63"/>
                      </a:lnTo>
                      <a:lnTo>
                        <a:pt x="108" y="62"/>
                      </a:lnTo>
                      <a:lnTo>
                        <a:pt x="107" y="60"/>
                      </a:lnTo>
                      <a:lnTo>
                        <a:pt x="107" y="60"/>
                      </a:lnTo>
                      <a:lnTo>
                        <a:pt x="105" y="61"/>
                      </a:lnTo>
                      <a:lnTo>
                        <a:pt x="104" y="61"/>
                      </a:lnTo>
                      <a:lnTo>
                        <a:pt x="103" y="61"/>
                      </a:lnTo>
                      <a:lnTo>
                        <a:pt x="101" y="60"/>
                      </a:lnTo>
                      <a:lnTo>
                        <a:pt x="101" y="60"/>
                      </a:lnTo>
                      <a:lnTo>
                        <a:pt x="100" y="59"/>
                      </a:lnTo>
                      <a:lnTo>
                        <a:pt x="100" y="58"/>
                      </a:lnTo>
                      <a:lnTo>
                        <a:pt x="98" y="58"/>
                      </a:lnTo>
                      <a:lnTo>
                        <a:pt x="98" y="58"/>
                      </a:lnTo>
                      <a:lnTo>
                        <a:pt x="97" y="58"/>
                      </a:lnTo>
                      <a:lnTo>
                        <a:pt x="94" y="56"/>
                      </a:lnTo>
                      <a:lnTo>
                        <a:pt x="93" y="53"/>
                      </a:lnTo>
                      <a:lnTo>
                        <a:pt x="93" y="51"/>
                      </a:lnTo>
                      <a:lnTo>
                        <a:pt x="93" y="51"/>
                      </a:lnTo>
                      <a:lnTo>
                        <a:pt x="92" y="51"/>
                      </a:lnTo>
                      <a:lnTo>
                        <a:pt x="91" y="52"/>
                      </a:lnTo>
                      <a:lnTo>
                        <a:pt x="91" y="56"/>
                      </a:lnTo>
                      <a:lnTo>
                        <a:pt x="91" y="56"/>
                      </a:lnTo>
                      <a:lnTo>
                        <a:pt x="80" y="48"/>
                      </a:lnTo>
                      <a:lnTo>
                        <a:pt x="69" y="40"/>
                      </a:lnTo>
                      <a:lnTo>
                        <a:pt x="69" y="40"/>
                      </a:lnTo>
                      <a:lnTo>
                        <a:pt x="64" y="41"/>
                      </a:lnTo>
                      <a:lnTo>
                        <a:pt x="61" y="41"/>
                      </a:lnTo>
                      <a:lnTo>
                        <a:pt x="58" y="41"/>
                      </a:lnTo>
                      <a:lnTo>
                        <a:pt x="53" y="42"/>
                      </a:lnTo>
                      <a:lnTo>
                        <a:pt x="53" y="42"/>
                      </a:lnTo>
                      <a:lnTo>
                        <a:pt x="51" y="38"/>
                      </a:lnTo>
                      <a:lnTo>
                        <a:pt x="48" y="33"/>
                      </a:lnTo>
                      <a:lnTo>
                        <a:pt x="48" y="33"/>
                      </a:lnTo>
                      <a:lnTo>
                        <a:pt x="46" y="33"/>
                      </a:lnTo>
                      <a:lnTo>
                        <a:pt x="44" y="36"/>
                      </a:lnTo>
                      <a:lnTo>
                        <a:pt x="44" y="36"/>
                      </a:lnTo>
                      <a:lnTo>
                        <a:pt x="38" y="32"/>
                      </a:lnTo>
                      <a:lnTo>
                        <a:pt x="31" y="29"/>
                      </a:lnTo>
                      <a:lnTo>
                        <a:pt x="24" y="26"/>
                      </a:lnTo>
                      <a:lnTo>
                        <a:pt x="22" y="25"/>
                      </a:lnTo>
                      <a:lnTo>
                        <a:pt x="20" y="22"/>
                      </a:lnTo>
                      <a:lnTo>
                        <a:pt x="20" y="22"/>
                      </a:lnTo>
                      <a:lnTo>
                        <a:pt x="13" y="22"/>
                      </a:lnTo>
                      <a:lnTo>
                        <a:pt x="8" y="21"/>
                      </a:lnTo>
                      <a:lnTo>
                        <a:pt x="0" y="18"/>
                      </a:lnTo>
                      <a:lnTo>
                        <a:pt x="0" y="18"/>
                      </a:lnTo>
                      <a:lnTo>
                        <a:pt x="0" y="8"/>
                      </a:lnTo>
                      <a:lnTo>
                        <a:pt x="0" y="8"/>
                      </a:lnTo>
                      <a:lnTo>
                        <a:pt x="2" y="8"/>
                      </a:lnTo>
                      <a:lnTo>
                        <a:pt x="4" y="9"/>
                      </a:lnTo>
                      <a:lnTo>
                        <a:pt x="8" y="10"/>
                      </a:lnTo>
                      <a:lnTo>
                        <a:pt x="8" y="10"/>
                      </a:lnTo>
                      <a:lnTo>
                        <a:pt x="9" y="9"/>
                      </a:lnTo>
                      <a:lnTo>
                        <a:pt x="9" y="6"/>
                      </a:lnTo>
                      <a:lnTo>
                        <a:pt x="9" y="3"/>
                      </a:lnTo>
                      <a:lnTo>
                        <a:pt x="10" y="0"/>
                      </a:lnTo>
                      <a:lnTo>
                        <a:pt x="10" y="0"/>
                      </a:lnTo>
                      <a:lnTo>
                        <a:pt x="15" y="0"/>
                      </a:lnTo>
                      <a:lnTo>
                        <a:pt x="19" y="0"/>
                      </a:lnTo>
                      <a:lnTo>
                        <a:pt x="21" y="0"/>
                      </a:lnTo>
                      <a:lnTo>
                        <a:pt x="22" y="0"/>
                      </a:lnTo>
                      <a:lnTo>
                        <a:pt x="22" y="2"/>
                      </a:lnTo>
                      <a:lnTo>
                        <a:pt x="22" y="4"/>
                      </a:lnTo>
                      <a:lnTo>
                        <a:pt x="22" y="4"/>
                      </a:lnTo>
                      <a:lnTo>
                        <a:pt x="27" y="4"/>
                      </a:lnTo>
                      <a:lnTo>
                        <a:pt x="29" y="4"/>
                      </a:lnTo>
                      <a:lnTo>
                        <a:pt x="30" y="2"/>
                      </a:lnTo>
                      <a:lnTo>
                        <a:pt x="30" y="2"/>
                      </a:lnTo>
                      <a:lnTo>
                        <a:pt x="34" y="4"/>
                      </a:lnTo>
                      <a:lnTo>
                        <a:pt x="37" y="3"/>
                      </a:lnTo>
                      <a:lnTo>
                        <a:pt x="38" y="2"/>
                      </a:lnTo>
                      <a:lnTo>
                        <a:pt x="38" y="2"/>
                      </a:lnTo>
                      <a:lnTo>
                        <a:pt x="40" y="3"/>
                      </a:lnTo>
                      <a:lnTo>
                        <a:pt x="40" y="4"/>
                      </a:lnTo>
                      <a:lnTo>
                        <a:pt x="40" y="6"/>
                      </a:lnTo>
                      <a:lnTo>
                        <a:pt x="38" y="10"/>
                      </a:lnTo>
                      <a:lnTo>
                        <a:pt x="38" y="11"/>
                      </a:lnTo>
                      <a:lnTo>
                        <a:pt x="38" y="13"/>
                      </a:lnTo>
                      <a:lnTo>
                        <a:pt x="38" y="13"/>
                      </a:lnTo>
                      <a:lnTo>
                        <a:pt x="40" y="17"/>
                      </a:lnTo>
                      <a:lnTo>
                        <a:pt x="43" y="19"/>
                      </a:lnTo>
                      <a:lnTo>
                        <a:pt x="46" y="19"/>
                      </a:lnTo>
                      <a:lnTo>
                        <a:pt x="51" y="18"/>
                      </a:lnTo>
                      <a:lnTo>
                        <a:pt x="51" y="18"/>
                      </a:lnTo>
                      <a:lnTo>
                        <a:pt x="49" y="20"/>
                      </a:lnTo>
                      <a:lnTo>
                        <a:pt x="49" y="21"/>
                      </a:lnTo>
                      <a:lnTo>
                        <a:pt x="48" y="22"/>
                      </a:lnTo>
                      <a:lnTo>
                        <a:pt x="48" y="22"/>
                      </a:lnTo>
                      <a:lnTo>
                        <a:pt x="56" y="21"/>
                      </a:lnTo>
                      <a:lnTo>
                        <a:pt x="62" y="21"/>
                      </a:lnTo>
                      <a:lnTo>
                        <a:pt x="72" y="23"/>
                      </a:lnTo>
                      <a:lnTo>
                        <a:pt x="83" y="25"/>
                      </a:lnTo>
                      <a:lnTo>
                        <a:pt x="89" y="25"/>
                      </a:lnTo>
                      <a:lnTo>
                        <a:pt x="95" y="24"/>
                      </a:lnTo>
                      <a:lnTo>
                        <a:pt x="95" y="24"/>
                      </a:lnTo>
                      <a:lnTo>
                        <a:pt x="95" y="27"/>
                      </a:lnTo>
                      <a:lnTo>
                        <a:pt x="95" y="29"/>
                      </a:lnTo>
                      <a:lnTo>
                        <a:pt x="97" y="30"/>
                      </a:lnTo>
                      <a:lnTo>
                        <a:pt x="98" y="31"/>
                      </a:lnTo>
                      <a:lnTo>
                        <a:pt x="102" y="31"/>
                      </a:lnTo>
                      <a:lnTo>
                        <a:pt x="107" y="31"/>
                      </a:lnTo>
                      <a:lnTo>
                        <a:pt x="107" y="31"/>
                      </a:lnTo>
                      <a:lnTo>
                        <a:pt x="107" y="33"/>
                      </a:lnTo>
                      <a:lnTo>
                        <a:pt x="107" y="34"/>
                      </a:lnTo>
                      <a:lnTo>
                        <a:pt x="105" y="37"/>
                      </a:lnTo>
                      <a:lnTo>
                        <a:pt x="103" y="39"/>
                      </a:lnTo>
                      <a:lnTo>
                        <a:pt x="102" y="40"/>
                      </a:lnTo>
                      <a:lnTo>
                        <a:pt x="103" y="42"/>
                      </a:lnTo>
                      <a:lnTo>
                        <a:pt x="103" y="42"/>
                      </a:lnTo>
                      <a:lnTo>
                        <a:pt x="110" y="39"/>
                      </a:lnTo>
                      <a:lnTo>
                        <a:pt x="114" y="39"/>
                      </a:lnTo>
                      <a:lnTo>
                        <a:pt x="121" y="40"/>
                      </a:lnTo>
                      <a:lnTo>
                        <a:pt x="121" y="40"/>
                      </a:lnTo>
                      <a:lnTo>
                        <a:pt x="121" y="44"/>
                      </a:lnTo>
                      <a:lnTo>
                        <a:pt x="121" y="44"/>
                      </a:lnTo>
                      <a:lnTo>
                        <a:pt x="123" y="47"/>
                      </a:lnTo>
                      <a:lnTo>
                        <a:pt x="125" y="49"/>
                      </a:lnTo>
                      <a:lnTo>
                        <a:pt x="125" y="49"/>
                      </a:lnTo>
                      <a:lnTo>
                        <a:pt x="128" y="50"/>
                      </a:lnTo>
                      <a:lnTo>
                        <a:pt x="131" y="51"/>
                      </a:lnTo>
                      <a:lnTo>
                        <a:pt x="131" y="51"/>
                      </a:lnTo>
                      <a:lnTo>
                        <a:pt x="131" y="53"/>
                      </a:lnTo>
                      <a:lnTo>
                        <a:pt x="131" y="56"/>
                      </a:lnTo>
                      <a:lnTo>
                        <a:pt x="131" y="56"/>
                      </a:lnTo>
                      <a:lnTo>
                        <a:pt x="133" y="57"/>
                      </a:lnTo>
                      <a:lnTo>
                        <a:pt x="136" y="57"/>
                      </a:lnTo>
                      <a:lnTo>
                        <a:pt x="139" y="57"/>
                      </a:lnTo>
                      <a:lnTo>
                        <a:pt x="141" y="58"/>
                      </a:lnTo>
                      <a:lnTo>
                        <a:pt x="141" y="58"/>
                      </a:lnTo>
                      <a:lnTo>
                        <a:pt x="143" y="61"/>
                      </a:lnTo>
                      <a:lnTo>
                        <a:pt x="146" y="63"/>
                      </a:lnTo>
                      <a:lnTo>
                        <a:pt x="147" y="65"/>
                      </a:lnTo>
                      <a:lnTo>
                        <a:pt x="149" y="65"/>
                      </a:lnTo>
                      <a:lnTo>
                        <a:pt x="152" y="65"/>
                      </a:lnTo>
                      <a:lnTo>
                        <a:pt x="156" y="65"/>
                      </a:lnTo>
                      <a:lnTo>
                        <a:pt x="156" y="65"/>
                      </a:lnTo>
                      <a:lnTo>
                        <a:pt x="156" y="68"/>
                      </a:lnTo>
                      <a:lnTo>
                        <a:pt x="154" y="69"/>
                      </a:lnTo>
                      <a:lnTo>
                        <a:pt x="152" y="71"/>
                      </a:lnTo>
                      <a:lnTo>
                        <a:pt x="152" y="73"/>
                      </a:lnTo>
                      <a:lnTo>
                        <a:pt x="152" y="73"/>
                      </a:lnTo>
                      <a:lnTo>
                        <a:pt x="157" y="73"/>
                      </a:lnTo>
                      <a:lnTo>
                        <a:pt x="162" y="74"/>
                      </a:lnTo>
                      <a:lnTo>
                        <a:pt x="165" y="74"/>
                      </a:lnTo>
                      <a:lnTo>
                        <a:pt x="170" y="73"/>
                      </a:lnTo>
                      <a:lnTo>
                        <a:pt x="170" y="73"/>
                      </a:lnTo>
                      <a:lnTo>
                        <a:pt x="173" y="71"/>
                      </a:lnTo>
                      <a:lnTo>
                        <a:pt x="173" y="70"/>
                      </a:lnTo>
                      <a:lnTo>
                        <a:pt x="172" y="69"/>
                      </a:lnTo>
                      <a:lnTo>
                        <a:pt x="172" y="69"/>
                      </a:lnTo>
                      <a:lnTo>
                        <a:pt x="174" y="67"/>
                      </a:lnTo>
                      <a:lnTo>
                        <a:pt x="175" y="67"/>
                      </a:lnTo>
                      <a:lnTo>
                        <a:pt x="176" y="68"/>
                      </a:lnTo>
                      <a:lnTo>
                        <a:pt x="177" y="70"/>
                      </a:lnTo>
                      <a:lnTo>
                        <a:pt x="178" y="73"/>
                      </a:lnTo>
                      <a:lnTo>
                        <a:pt x="181" y="76"/>
                      </a:lnTo>
                      <a:lnTo>
                        <a:pt x="183" y="77"/>
                      </a:lnTo>
                      <a:lnTo>
                        <a:pt x="186" y="76"/>
                      </a:lnTo>
                      <a:lnTo>
                        <a:pt x="186" y="76"/>
                      </a:lnTo>
                      <a:lnTo>
                        <a:pt x="185" y="84"/>
                      </a:lnTo>
                      <a:lnTo>
                        <a:pt x="186" y="91"/>
                      </a:lnTo>
                      <a:lnTo>
                        <a:pt x="186" y="91"/>
                      </a:lnTo>
                      <a:lnTo>
                        <a:pt x="186" y="93"/>
                      </a:lnTo>
                      <a:lnTo>
                        <a:pt x="188" y="92"/>
                      </a:lnTo>
                      <a:lnTo>
                        <a:pt x="190" y="91"/>
                      </a:lnTo>
                      <a:lnTo>
                        <a:pt x="191" y="91"/>
                      </a:lnTo>
                      <a:lnTo>
                        <a:pt x="192" y="91"/>
                      </a:lnTo>
                      <a:lnTo>
                        <a:pt x="192" y="91"/>
                      </a:lnTo>
                      <a:lnTo>
                        <a:pt x="193" y="95"/>
                      </a:lnTo>
                      <a:lnTo>
                        <a:pt x="193" y="98"/>
                      </a:lnTo>
                      <a:lnTo>
                        <a:pt x="194" y="99"/>
                      </a:lnTo>
                      <a:lnTo>
                        <a:pt x="194" y="99"/>
                      </a:lnTo>
                      <a:lnTo>
                        <a:pt x="196" y="98"/>
                      </a:lnTo>
                      <a:lnTo>
                        <a:pt x="197" y="97"/>
                      </a:lnTo>
                      <a:lnTo>
                        <a:pt x="200" y="94"/>
                      </a:lnTo>
                      <a:lnTo>
                        <a:pt x="204" y="93"/>
                      </a:lnTo>
                      <a:lnTo>
                        <a:pt x="204" y="93"/>
                      </a:lnTo>
                      <a:lnTo>
                        <a:pt x="204" y="94"/>
                      </a:lnTo>
                      <a:lnTo>
                        <a:pt x="206" y="95"/>
                      </a:lnTo>
                      <a:lnTo>
                        <a:pt x="206" y="95"/>
                      </a:lnTo>
                      <a:lnTo>
                        <a:pt x="211" y="97"/>
                      </a:lnTo>
                      <a:lnTo>
                        <a:pt x="216" y="99"/>
                      </a:lnTo>
                      <a:lnTo>
                        <a:pt x="216" y="99"/>
                      </a:lnTo>
                      <a:lnTo>
                        <a:pt x="219" y="99"/>
                      </a:lnTo>
                      <a:lnTo>
                        <a:pt x="222" y="100"/>
                      </a:lnTo>
                      <a:lnTo>
                        <a:pt x="225" y="102"/>
                      </a:lnTo>
                      <a:lnTo>
                        <a:pt x="229" y="104"/>
                      </a:lnTo>
                      <a:lnTo>
                        <a:pt x="231" y="105"/>
                      </a:lnTo>
                      <a:lnTo>
                        <a:pt x="234" y="105"/>
                      </a:lnTo>
                      <a:lnTo>
                        <a:pt x="234" y="105"/>
                      </a:lnTo>
                      <a:lnTo>
                        <a:pt x="234" y="108"/>
                      </a:lnTo>
                      <a:lnTo>
                        <a:pt x="235" y="110"/>
                      </a:lnTo>
                      <a:lnTo>
                        <a:pt x="237" y="113"/>
                      </a:lnTo>
                      <a:lnTo>
                        <a:pt x="238" y="115"/>
                      </a:lnTo>
                      <a:lnTo>
                        <a:pt x="239" y="117"/>
                      </a:lnTo>
                      <a:lnTo>
                        <a:pt x="238" y="119"/>
                      </a:lnTo>
                      <a:lnTo>
                        <a:pt x="237" y="121"/>
                      </a:lnTo>
                      <a:lnTo>
                        <a:pt x="237" y="121"/>
                      </a:lnTo>
                      <a:lnTo>
                        <a:pt x="237" y="122"/>
                      </a:lnTo>
                      <a:lnTo>
                        <a:pt x="238" y="123"/>
                      </a:lnTo>
                      <a:lnTo>
                        <a:pt x="242" y="123"/>
                      </a:lnTo>
                      <a:lnTo>
                        <a:pt x="245" y="123"/>
                      </a:lnTo>
                      <a:lnTo>
                        <a:pt x="248" y="123"/>
                      </a:lnTo>
                      <a:lnTo>
                        <a:pt x="248" y="123"/>
                      </a:lnTo>
                      <a:lnTo>
                        <a:pt x="248" y="127"/>
                      </a:lnTo>
                      <a:lnTo>
                        <a:pt x="249" y="130"/>
                      </a:lnTo>
                      <a:lnTo>
                        <a:pt x="249" y="131"/>
                      </a:lnTo>
                      <a:lnTo>
                        <a:pt x="251" y="132"/>
                      </a:lnTo>
                      <a:lnTo>
                        <a:pt x="255" y="132"/>
                      </a:lnTo>
                      <a:lnTo>
                        <a:pt x="255" y="132"/>
                      </a:lnTo>
                      <a:lnTo>
                        <a:pt x="254" y="134"/>
                      </a:lnTo>
                      <a:lnTo>
                        <a:pt x="254" y="137"/>
                      </a:lnTo>
                      <a:lnTo>
                        <a:pt x="256" y="139"/>
                      </a:lnTo>
                      <a:lnTo>
                        <a:pt x="258" y="142"/>
                      </a:lnTo>
                      <a:lnTo>
                        <a:pt x="259" y="143"/>
                      </a:lnTo>
                      <a:lnTo>
                        <a:pt x="259" y="145"/>
                      </a:lnTo>
                      <a:lnTo>
                        <a:pt x="259" y="145"/>
                      </a:lnTo>
                      <a:lnTo>
                        <a:pt x="263" y="144"/>
                      </a:lnTo>
                      <a:lnTo>
                        <a:pt x="266" y="144"/>
                      </a:lnTo>
                      <a:lnTo>
                        <a:pt x="270" y="144"/>
                      </a:lnTo>
                      <a:lnTo>
                        <a:pt x="273" y="145"/>
                      </a:lnTo>
                      <a:lnTo>
                        <a:pt x="280" y="149"/>
                      </a:lnTo>
                      <a:lnTo>
                        <a:pt x="286" y="152"/>
                      </a:lnTo>
                      <a:lnTo>
                        <a:pt x="286" y="152"/>
                      </a:lnTo>
                      <a:lnTo>
                        <a:pt x="286" y="154"/>
                      </a:lnTo>
                      <a:lnTo>
                        <a:pt x="286" y="155"/>
                      </a:lnTo>
                      <a:lnTo>
                        <a:pt x="285" y="156"/>
                      </a:lnTo>
                      <a:lnTo>
                        <a:pt x="284" y="159"/>
                      </a:lnTo>
                      <a:lnTo>
                        <a:pt x="284" y="159"/>
                      </a:lnTo>
                      <a:lnTo>
                        <a:pt x="285" y="160"/>
                      </a:lnTo>
                      <a:lnTo>
                        <a:pt x="287" y="161"/>
                      </a:lnTo>
                      <a:lnTo>
                        <a:pt x="291" y="161"/>
                      </a:lnTo>
                      <a:lnTo>
                        <a:pt x="291" y="161"/>
                      </a:lnTo>
                      <a:lnTo>
                        <a:pt x="291" y="165"/>
                      </a:lnTo>
                      <a:lnTo>
                        <a:pt x="293" y="167"/>
                      </a:lnTo>
                      <a:lnTo>
                        <a:pt x="295" y="168"/>
                      </a:lnTo>
                      <a:lnTo>
                        <a:pt x="299" y="168"/>
                      </a:lnTo>
                      <a:lnTo>
                        <a:pt x="299" y="168"/>
                      </a:lnTo>
                      <a:lnTo>
                        <a:pt x="300" y="172"/>
                      </a:lnTo>
                      <a:lnTo>
                        <a:pt x="303" y="176"/>
                      </a:lnTo>
                      <a:lnTo>
                        <a:pt x="306" y="181"/>
                      </a:lnTo>
                      <a:lnTo>
                        <a:pt x="307" y="186"/>
                      </a:lnTo>
                      <a:lnTo>
                        <a:pt x="307" y="186"/>
                      </a:lnTo>
                      <a:lnTo>
                        <a:pt x="312" y="186"/>
                      </a:lnTo>
                      <a:lnTo>
                        <a:pt x="316" y="188"/>
                      </a:lnTo>
                      <a:lnTo>
                        <a:pt x="319" y="191"/>
                      </a:lnTo>
                      <a:lnTo>
                        <a:pt x="325" y="192"/>
                      </a:lnTo>
                      <a:lnTo>
                        <a:pt x="325" y="192"/>
                      </a:lnTo>
                      <a:lnTo>
                        <a:pt x="325" y="198"/>
                      </a:lnTo>
                      <a:lnTo>
                        <a:pt x="327" y="202"/>
                      </a:lnTo>
                      <a:lnTo>
                        <a:pt x="333" y="210"/>
                      </a:lnTo>
                      <a:lnTo>
                        <a:pt x="333" y="210"/>
                      </a:lnTo>
                      <a:lnTo>
                        <a:pt x="345" y="224"/>
                      </a:lnTo>
                      <a:lnTo>
                        <a:pt x="345" y="224"/>
                      </a:lnTo>
                      <a:lnTo>
                        <a:pt x="348" y="226"/>
                      </a:lnTo>
                      <a:lnTo>
                        <a:pt x="351" y="228"/>
                      </a:lnTo>
                      <a:lnTo>
                        <a:pt x="351" y="228"/>
                      </a:lnTo>
                      <a:lnTo>
                        <a:pt x="351" y="230"/>
                      </a:lnTo>
                      <a:lnTo>
                        <a:pt x="351" y="232"/>
                      </a:lnTo>
                      <a:lnTo>
                        <a:pt x="351" y="232"/>
                      </a:lnTo>
                      <a:lnTo>
                        <a:pt x="353" y="232"/>
                      </a:lnTo>
                      <a:lnTo>
                        <a:pt x="356" y="232"/>
                      </a:lnTo>
                      <a:lnTo>
                        <a:pt x="356" y="232"/>
                      </a:lnTo>
                      <a:lnTo>
                        <a:pt x="357" y="236"/>
                      </a:lnTo>
                      <a:lnTo>
                        <a:pt x="358" y="240"/>
                      </a:lnTo>
                      <a:lnTo>
                        <a:pt x="358" y="240"/>
                      </a:lnTo>
                      <a:lnTo>
                        <a:pt x="359" y="240"/>
                      </a:lnTo>
                      <a:lnTo>
                        <a:pt x="360" y="241"/>
                      </a:lnTo>
                      <a:lnTo>
                        <a:pt x="360" y="242"/>
                      </a:lnTo>
                      <a:lnTo>
                        <a:pt x="360" y="242"/>
                      </a:lnTo>
                      <a:lnTo>
                        <a:pt x="360" y="244"/>
                      </a:lnTo>
                      <a:lnTo>
                        <a:pt x="362" y="246"/>
                      </a:lnTo>
                      <a:lnTo>
                        <a:pt x="365" y="248"/>
                      </a:lnTo>
                      <a:lnTo>
                        <a:pt x="367" y="248"/>
                      </a:lnTo>
                      <a:lnTo>
                        <a:pt x="367" y="248"/>
                      </a:lnTo>
                      <a:lnTo>
                        <a:pt x="369" y="249"/>
                      </a:lnTo>
                      <a:lnTo>
                        <a:pt x="370" y="251"/>
                      </a:lnTo>
                      <a:lnTo>
                        <a:pt x="372" y="253"/>
                      </a:lnTo>
                      <a:lnTo>
                        <a:pt x="374" y="255"/>
                      </a:lnTo>
                      <a:lnTo>
                        <a:pt x="374" y="255"/>
                      </a:lnTo>
                      <a:lnTo>
                        <a:pt x="376" y="255"/>
                      </a:lnTo>
                      <a:lnTo>
                        <a:pt x="378" y="255"/>
                      </a:lnTo>
                      <a:lnTo>
                        <a:pt x="378" y="255"/>
                      </a:lnTo>
                      <a:lnTo>
                        <a:pt x="378" y="257"/>
                      </a:lnTo>
                      <a:lnTo>
                        <a:pt x="378" y="257"/>
                      </a:lnTo>
                      <a:lnTo>
                        <a:pt x="380" y="257"/>
                      </a:lnTo>
                      <a:lnTo>
                        <a:pt x="382" y="257"/>
                      </a:lnTo>
                      <a:lnTo>
                        <a:pt x="382" y="257"/>
                      </a:lnTo>
                      <a:lnTo>
                        <a:pt x="385" y="261"/>
                      </a:lnTo>
                      <a:lnTo>
                        <a:pt x="387" y="263"/>
                      </a:lnTo>
                      <a:lnTo>
                        <a:pt x="390" y="264"/>
                      </a:lnTo>
                      <a:lnTo>
                        <a:pt x="390" y="264"/>
                      </a:lnTo>
                      <a:lnTo>
                        <a:pt x="390" y="273"/>
                      </a:lnTo>
                      <a:lnTo>
                        <a:pt x="390" y="273"/>
                      </a:lnTo>
                      <a:lnTo>
                        <a:pt x="392" y="276"/>
                      </a:lnTo>
                      <a:lnTo>
                        <a:pt x="394" y="281"/>
                      </a:lnTo>
                      <a:lnTo>
                        <a:pt x="396" y="283"/>
                      </a:lnTo>
                      <a:lnTo>
                        <a:pt x="398" y="284"/>
                      </a:lnTo>
                      <a:lnTo>
                        <a:pt x="400" y="285"/>
                      </a:lnTo>
                      <a:lnTo>
                        <a:pt x="400" y="285"/>
                      </a:lnTo>
                      <a:lnTo>
                        <a:pt x="401" y="286"/>
                      </a:lnTo>
                      <a:lnTo>
                        <a:pt x="400" y="287"/>
                      </a:lnTo>
                      <a:lnTo>
                        <a:pt x="399" y="289"/>
                      </a:lnTo>
                      <a:lnTo>
                        <a:pt x="397" y="290"/>
                      </a:lnTo>
                      <a:lnTo>
                        <a:pt x="396" y="291"/>
                      </a:lnTo>
                      <a:lnTo>
                        <a:pt x="396" y="291"/>
                      </a:lnTo>
                      <a:lnTo>
                        <a:pt x="397" y="294"/>
                      </a:lnTo>
                      <a:lnTo>
                        <a:pt x="400" y="297"/>
                      </a:lnTo>
                      <a:lnTo>
                        <a:pt x="404" y="300"/>
                      </a:lnTo>
                      <a:lnTo>
                        <a:pt x="410" y="300"/>
                      </a:lnTo>
                      <a:lnTo>
                        <a:pt x="410" y="300"/>
                      </a:lnTo>
                      <a:lnTo>
                        <a:pt x="410" y="303"/>
                      </a:lnTo>
                      <a:lnTo>
                        <a:pt x="409" y="304"/>
                      </a:lnTo>
                      <a:lnTo>
                        <a:pt x="404" y="305"/>
                      </a:lnTo>
                      <a:lnTo>
                        <a:pt x="404" y="305"/>
                      </a:lnTo>
                      <a:lnTo>
                        <a:pt x="407" y="307"/>
                      </a:lnTo>
                      <a:lnTo>
                        <a:pt x="409" y="309"/>
                      </a:lnTo>
                      <a:lnTo>
                        <a:pt x="413" y="313"/>
                      </a:lnTo>
                      <a:lnTo>
                        <a:pt x="415" y="315"/>
                      </a:lnTo>
                      <a:lnTo>
                        <a:pt x="416" y="318"/>
                      </a:lnTo>
                      <a:lnTo>
                        <a:pt x="415" y="321"/>
                      </a:lnTo>
                      <a:lnTo>
                        <a:pt x="414" y="325"/>
                      </a:lnTo>
                      <a:lnTo>
                        <a:pt x="414" y="325"/>
                      </a:lnTo>
                      <a:lnTo>
                        <a:pt x="415" y="326"/>
                      </a:lnTo>
                      <a:lnTo>
                        <a:pt x="416" y="327"/>
                      </a:lnTo>
                      <a:lnTo>
                        <a:pt x="418" y="325"/>
                      </a:lnTo>
                      <a:lnTo>
                        <a:pt x="421" y="323"/>
                      </a:lnTo>
                      <a:lnTo>
                        <a:pt x="423" y="323"/>
                      </a:lnTo>
                      <a:lnTo>
                        <a:pt x="426" y="323"/>
                      </a:lnTo>
                      <a:lnTo>
                        <a:pt x="426" y="323"/>
                      </a:lnTo>
                      <a:lnTo>
                        <a:pt x="424" y="327"/>
                      </a:lnTo>
                      <a:lnTo>
                        <a:pt x="426" y="330"/>
                      </a:lnTo>
                      <a:lnTo>
                        <a:pt x="427" y="331"/>
                      </a:lnTo>
                      <a:lnTo>
                        <a:pt x="428" y="332"/>
                      </a:lnTo>
                      <a:lnTo>
                        <a:pt x="432" y="331"/>
                      </a:lnTo>
                      <a:lnTo>
                        <a:pt x="432" y="331"/>
                      </a:lnTo>
                      <a:lnTo>
                        <a:pt x="431" y="333"/>
                      </a:lnTo>
                      <a:lnTo>
                        <a:pt x="430" y="335"/>
                      </a:lnTo>
                      <a:lnTo>
                        <a:pt x="431" y="339"/>
                      </a:lnTo>
                      <a:lnTo>
                        <a:pt x="432" y="343"/>
                      </a:lnTo>
                      <a:lnTo>
                        <a:pt x="431" y="345"/>
                      </a:lnTo>
                      <a:lnTo>
                        <a:pt x="430" y="347"/>
                      </a:lnTo>
                      <a:lnTo>
                        <a:pt x="430" y="347"/>
                      </a:lnTo>
                      <a:lnTo>
                        <a:pt x="433" y="350"/>
                      </a:lnTo>
                      <a:lnTo>
                        <a:pt x="437" y="351"/>
                      </a:lnTo>
                      <a:lnTo>
                        <a:pt x="439" y="353"/>
                      </a:lnTo>
                      <a:lnTo>
                        <a:pt x="440" y="354"/>
                      </a:lnTo>
                      <a:lnTo>
                        <a:pt x="441" y="357"/>
                      </a:lnTo>
                      <a:lnTo>
                        <a:pt x="441" y="361"/>
                      </a:lnTo>
                      <a:lnTo>
                        <a:pt x="441" y="361"/>
                      </a:lnTo>
                      <a:lnTo>
                        <a:pt x="438" y="361"/>
                      </a:lnTo>
                      <a:lnTo>
                        <a:pt x="436" y="361"/>
                      </a:lnTo>
                      <a:lnTo>
                        <a:pt x="435" y="362"/>
                      </a:lnTo>
                      <a:lnTo>
                        <a:pt x="434" y="364"/>
                      </a:lnTo>
                      <a:lnTo>
                        <a:pt x="433" y="368"/>
                      </a:lnTo>
                      <a:lnTo>
                        <a:pt x="432" y="372"/>
                      </a:lnTo>
                      <a:lnTo>
                        <a:pt x="432" y="372"/>
                      </a:lnTo>
                      <a:lnTo>
                        <a:pt x="437" y="371"/>
                      </a:lnTo>
                      <a:lnTo>
                        <a:pt x="441" y="369"/>
                      </a:lnTo>
                      <a:lnTo>
                        <a:pt x="445" y="367"/>
                      </a:lnTo>
                      <a:lnTo>
                        <a:pt x="450" y="365"/>
                      </a:lnTo>
                      <a:lnTo>
                        <a:pt x="450" y="365"/>
                      </a:lnTo>
                      <a:lnTo>
                        <a:pt x="450" y="367"/>
                      </a:lnTo>
                      <a:lnTo>
                        <a:pt x="450" y="369"/>
                      </a:lnTo>
                      <a:lnTo>
                        <a:pt x="447" y="370"/>
                      </a:lnTo>
                      <a:lnTo>
                        <a:pt x="444" y="371"/>
                      </a:lnTo>
                      <a:lnTo>
                        <a:pt x="443" y="372"/>
                      </a:lnTo>
                      <a:lnTo>
                        <a:pt x="443" y="374"/>
                      </a:lnTo>
                      <a:lnTo>
                        <a:pt x="443" y="374"/>
                      </a:lnTo>
                      <a:lnTo>
                        <a:pt x="444" y="375"/>
                      </a:lnTo>
                      <a:lnTo>
                        <a:pt x="447" y="376"/>
                      </a:lnTo>
                      <a:lnTo>
                        <a:pt x="451" y="376"/>
                      </a:lnTo>
                      <a:lnTo>
                        <a:pt x="455" y="377"/>
                      </a:lnTo>
                      <a:lnTo>
                        <a:pt x="459" y="378"/>
                      </a:lnTo>
                      <a:lnTo>
                        <a:pt x="459" y="378"/>
                      </a:lnTo>
                      <a:lnTo>
                        <a:pt x="459" y="381"/>
                      </a:lnTo>
                      <a:lnTo>
                        <a:pt x="459" y="382"/>
                      </a:lnTo>
                      <a:lnTo>
                        <a:pt x="463" y="383"/>
                      </a:lnTo>
                      <a:lnTo>
                        <a:pt x="463" y="383"/>
                      </a:lnTo>
                      <a:lnTo>
                        <a:pt x="459" y="395"/>
                      </a:lnTo>
                      <a:lnTo>
                        <a:pt x="457" y="402"/>
                      </a:lnTo>
                      <a:lnTo>
                        <a:pt x="454" y="408"/>
                      </a:lnTo>
                      <a:lnTo>
                        <a:pt x="454" y="408"/>
                      </a:lnTo>
                      <a:lnTo>
                        <a:pt x="457" y="408"/>
                      </a:lnTo>
                      <a:lnTo>
                        <a:pt x="459" y="408"/>
                      </a:lnTo>
                      <a:lnTo>
                        <a:pt x="461" y="406"/>
                      </a:lnTo>
                      <a:lnTo>
                        <a:pt x="463" y="404"/>
                      </a:lnTo>
                      <a:lnTo>
                        <a:pt x="465" y="403"/>
                      </a:lnTo>
                      <a:lnTo>
                        <a:pt x="468" y="404"/>
                      </a:lnTo>
                      <a:lnTo>
                        <a:pt x="468" y="404"/>
                      </a:lnTo>
                      <a:lnTo>
                        <a:pt x="468" y="407"/>
                      </a:lnTo>
                      <a:lnTo>
                        <a:pt x="467" y="410"/>
                      </a:lnTo>
                      <a:lnTo>
                        <a:pt x="464" y="412"/>
                      </a:lnTo>
                      <a:lnTo>
                        <a:pt x="463" y="414"/>
                      </a:lnTo>
                      <a:lnTo>
                        <a:pt x="463" y="414"/>
                      </a:lnTo>
                      <a:lnTo>
                        <a:pt x="464" y="417"/>
                      </a:lnTo>
                      <a:lnTo>
                        <a:pt x="467" y="418"/>
                      </a:lnTo>
                      <a:lnTo>
                        <a:pt x="468" y="420"/>
                      </a:lnTo>
                      <a:lnTo>
                        <a:pt x="465" y="424"/>
                      </a:lnTo>
                      <a:lnTo>
                        <a:pt x="465" y="424"/>
                      </a:lnTo>
                      <a:lnTo>
                        <a:pt x="467" y="425"/>
                      </a:lnTo>
                      <a:lnTo>
                        <a:pt x="468" y="427"/>
                      </a:lnTo>
                      <a:lnTo>
                        <a:pt x="470" y="428"/>
                      </a:lnTo>
                      <a:lnTo>
                        <a:pt x="472" y="428"/>
                      </a:lnTo>
                      <a:lnTo>
                        <a:pt x="472" y="428"/>
                      </a:lnTo>
                      <a:lnTo>
                        <a:pt x="472" y="430"/>
                      </a:lnTo>
                      <a:lnTo>
                        <a:pt x="473" y="431"/>
                      </a:lnTo>
                      <a:lnTo>
                        <a:pt x="477" y="432"/>
                      </a:lnTo>
                      <a:lnTo>
                        <a:pt x="477" y="432"/>
                      </a:lnTo>
                      <a:lnTo>
                        <a:pt x="477" y="437"/>
                      </a:lnTo>
                      <a:lnTo>
                        <a:pt x="477" y="442"/>
                      </a:lnTo>
                      <a:lnTo>
                        <a:pt x="477" y="442"/>
                      </a:lnTo>
                      <a:lnTo>
                        <a:pt x="479" y="445"/>
                      </a:lnTo>
                      <a:lnTo>
                        <a:pt x="481" y="447"/>
                      </a:lnTo>
                      <a:lnTo>
                        <a:pt x="484" y="449"/>
                      </a:lnTo>
                      <a:lnTo>
                        <a:pt x="485" y="450"/>
                      </a:lnTo>
                      <a:lnTo>
                        <a:pt x="485" y="452"/>
                      </a:lnTo>
                      <a:lnTo>
                        <a:pt x="485" y="452"/>
                      </a:lnTo>
                      <a:lnTo>
                        <a:pt x="495" y="452"/>
                      </a:lnTo>
                      <a:lnTo>
                        <a:pt x="495" y="452"/>
                      </a:lnTo>
                      <a:lnTo>
                        <a:pt x="494" y="458"/>
                      </a:lnTo>
                      <a:lnTo>
                        <a:pt x="493" y="463"/>
                      </a:lnTo>
                      <a:lnTo>
                        <a:pt x="493" y="465"/>
                      </a:lnTo>
                      <a:lnTo>
                        <a:pt x="494" y="466"/>
                      </a:lnTo>
                      <a:lnTo>
                        <a:pt x="496" y="468"/>
                      </a:lnTo>
                      <a:lnTo>
                        <a:pt x="499" y="468"/>
                      </a:lnTo>
                      <a:lnTo>
                        <a:pt x="499" y="468"/>
                      </a:lnTo>
                      <a:lnTo>
                        <a:pt x="499" y="472"/>
                      </a:lnTo>
                      <a:lnTo>
                        <a:pt x="499" y="475"/>
                      </a:lnTo>
                      <a:lnTo>
                        <a:pt x="497" y="478"/>
                      </a:lnTo>
                      <a:lnTo>
                        <a:pt x="497" y="481"/>
                      </a:lnTo>
                      <a:lnTo>
                        <a:pt x="497" y="481"/>
                      </a:lnTo>
                      <a:lnTo>
                        <a:pt x="498" y="484"/>
                      </a:lnTo>
                      <a:lnTo>
                        <a:pt x="499" y="485"/>
                      </a:lnTo>
                      <a:lnTo>
                        <a:pt x="501" y="486"/>
                      </a:lnTo>
                      <a:lnTo>
                        <a:pt x="503" y="486"/>
                      </a:lnTo>
                      <a:lnTo>
                        <a:pt x="503" y="486"/>
                      </a:lnTo>
                      <a:lnTo>
                        <a:pt x="505" y="499"/>
                      </a:lnTo>
                      <a:lnTo>
                        <a:pt x="509" y="513"/>
                      </a:lnTo>
                      <a:lnTo>
                        <a:pt x="509" y="513"/>
                      </a:lnTo>
                      <a:lnTo>
                        <a:pt x="510" y="515"/>
                      </a:lnTo>
                      <a:lnTo>
                        <a:pt x="511" y="515"/>
                      </a:lnTo>
                      <a:lnTo>
                        <a:pt x="511" y="515"/>
                      </a:lnTo>
                      <a:lnTo>
                        <a:pt x="510" y="516"/>
                      </a:lnTo>
                      <a:lnTo>
                        <a:pt x="509" y="518"/>
                      </a:lnTo>
                      <a:lnTo>
                        <a:pt x="505" y="519"/>
                      </a:lnTo>
                      <a:lnTo>
                        <a:pt x="505" y="519"/>
                      </a:lnTo>
                      <a:lnTo>
                        <a:pt x="506" y="523"/>
                      </a:lnTo>
                      <a:lnTo>
                        <a:pt x="509" y="525"/>
                      </a:lnTo>
                      <a:lnTo>
                        <a:pt x="513" y="529"/>
                      </a:lnTo>
                      <a:lnTo>
                        <a:pt x="513" y="529"/>
                      </a:lnTo>
                      <a:lnTo>
                        <a:pt x="513" y="530"/>
                      </a:lnTo>
                      <a:lnTo>
                        <a:pt x="511" y="531"/>
                      </a:lnTo>
                      <a:lnTo>
                        <a:pt x="510" y="531"/>
                      </a:lnTo>
                      <a:lnTo>
                        <a:pt x="509" y="531"/>
                      </a:lnTo>
                      <a:lnTo>
                        <a:pt x="509" y="531"/>
                      </a:lnTo>
                      <a:lnTo>
                        <a:pt x="507" y="535"/>
                      </a:lnTo>
                      <a:lnTo>
                        <a:pt x="507" y="539"/>
                      </a:lnTo>
                      <a:lnTo>
                        <a:pt x="509" y="545"/>
                      </a:lnTo>
                      <a:lnTo>
                        <a:pt x="509" y="549"/>
                      </a:lnTo>
                      <a:lnTo>
                        <a:pt x="509" y="549"/>
                      </a:lnTo>
                      <a:lnTo>
                        <a:pt x="510" y="551"/>
                      </a:lnTo>
                      <a:lnTo>
                        <a:pt x="512" y="553"/>
                      </a:lnTo>
                      <a:lnTo>
                        <a:pt x="513" y="557"/>
                      </a:lnTo>
                      <a:lnTo>
                        <a:pt x="513" y="562"/>
                      </a:lnTo>
                      <a:lnTo>
                        <a:pt x="513" y="562"/>
                      </a:lnTo>
                      <a:lnTo>
                        <a:pt x="516" y="560"/>
                      </a:lnTo>
                      <a:lnTo>
                        <a:pt x="519" y="560"/>
                      </a:lnTo>
                      <a:lnTo>
                        <a:pt x="519" y="560"/>
                      </a:lnTo>
                      <a:lnTo>
                        <a:pt x="517" y="568"/>
                      </a:lnTo>
                      <a:lnTo>
                        <a:pt x="516" y="572"/>
                      </a:lnTo>
                      <a:lnTo>
                        <a:pt x="516" y="574"/>
                      </a:lnTo>
                      <a:lnTo>
                        <a:pt x="517" y="576"/>
                      </a:lnTo>
                      <a:lnTo>
                        <a:pt x="517" y="576"/>
                      </a:lnTo>
                      <a:lnTo>
                        <a:pt x="519" y="576"/>
                      </a:lnTo>
                      <a:lnTo>
                        <a:pt x="519" y="576"/>
                      </a:lnTo>
                      <a:lnTo>
                        <a:pt x="519" y="577"/>
                      </a:lnTo>
                      <a:lnTo>
                        <a:pt x="518" y="578"/>
                      </a:lnTo>
                      <a:lnTo>
                        <a:pt x="518" y="579"/>
                      </a:lnTo>
                      <a:lnTo>
                        <a:pt x="519" y="580"/>
                      </a:lnTo>
                      <a:lnTo>
                        <a:pt x="519" y="580"/>
                      </a:lnTo>
                      <a:lnTo>
                        <a:pt x="521" y="581"/>
                      </a:lnTo>
                      <a:lnTo>
                        <a:pt x="520" y="582"/>
                      </a:lnTo>
                      <a:lnTo>
                        <a:pt x="517" y="582"/>
                      </a:lnTo>
                      <a:lnTo>
                        <a:pt x="515" y="582"/>
                      </a:lnTo>
                      <a:lnTo>
                        <a:pt x="515" y="582"/>
                      </a:lnTo>
                      <a:lnTo>
                        <a:pt x="516" y="586"/>
                      </a:lnTo>
                      <a:lnTo>
                        <a:pt x="518" y="588"/>
                      </a:lnTo>
                      <a:lnTo>
                        <a:pt x="521" y="589"/>
                      </a:lnTo>
                      <a:lnTo>
                        <a:pt x="523" y="592"/>
                      </a:lnTo>
                      <a:lnTo>
                        <a:pt x="523" y="592"/>
                      </a:lnTo>
                      <a:lnTo>
                        <a:pt x="524" y="594"/>
                      </a:lnTo>
                      <a:lnTo>
                        <a:pt x="524" y="597"/>
                      </a:lnTo>
                      <a:lnTo>
                        <a:pt x="525" y="599"/>
                      </a:lnTo>
                      <a:lnTo>
                        <a:pt x="526" y="600"/>
                      </a:lnTo>
                      <a:lnTo>
                        <a:pt x="527" y="600"/>
                      </a:lnTo>
                      <a:lnTo>
                        <a:pt x="531" y="600"/>
                      </a:lnTo>
                      <a:lnTo>
                        <a:pt x="531" y="600"/>
                      </a:lnTo>
                      <a:lnTo>
                        <a:pt x="530" y="602"/>
                      </a:lnTo>
                      <a:lnTo>
                        <a:pt x="529" y="603"/>
                      </a:lnTo>
                      <a:lnTo>
                        <a:pt x="526" y="605"/>
                      </a:lnTo>
                      <a:lnTo>
                        <a:pt x="526" y="605"/>
                      </a:lnTo>
                      <a:lnTo>
                        <a:pt x="525" y="609"/>
                      </a:lnTo>
                      <a:lnTo>
                        <a:pt x="525" y="613"/>
                      </a:lnTo>
                      <a:lnTo>
                        <a:pt x="525" y="614"/>
                      </a:lnTo>
                      <a:lnTo>
                        <a:pt x="524" y="616"/>
                      </a:lnTo>
                      <a:lnTo>
                        <a:pt x="522" y="616"/>
                      </a:lnTo>
                      <a:lnTo>
                        <a:pt x="519" y="616"/>
                      </a:lnTo>
                      <a:lnTo>
                        <a:pt x="519" y="616"/>
                      </a:lnTo>
                      <a:lnTo>
                        <a:pt x="521" y="620"/>
                      </a:lnTo>
                      <a:lnTo>
                        <a:pt x="523" y="623"/>
                      </a:lnTo>
                      <a:lnTo>
                        <a:pt x="527" y="625"/>
                      </a:lnTo>
                      <a:lnTo>
                        <a:pt x="533" y="626"/>
                      </a:lnTo>
                      <a:lnTo>
                        <a:pt x="533" y="626"/>
                      </a:lnTo>
                      <a:lnTo>
                        <a:pt x="535" y="630"/>
                      </a:lnTo>
                      <a:lnTo>
                        <a:pt x="537" y="634"/>
                      </a:lnTo>
                      <a:lnTo>
                        <a:pt x="539" y="639"/>
                      </a:lnTo>
                      <a:lnTo>
                        <a:pt x="540" y="641"/>
                      </a:lnTo>
                      <a:lnTo>
                        <a:pt x="539" y="646"/>
                      </a:lnTo>
                      <a:lnTo>
                        <a:pt x="539" y="646"/>
                      </a:lnTo>
                      <a:lnTo>
                        <a:pt x="537" y="643"/>
                      </a:lnTo>
                      <a:lnTo>
                        <a:pt x="536" y="645"/>
                      </a:lnTo>
                      <a:lnTo>
                        <a:pt x="534" y="645"/>
                      </a:lnTo>
                      <a:lnTo>
                        <a:pt x="531" y="646"/>
                      </a:lnTo>
                      <a:lnTo>
                        <a:pt x="531" y="646"/>
                      </a:lnTo>
                      <a:lnTo>
                        <a:pt x="532" y="648"/>
                      </a:lnTo>
                      <a:lnTo>
                        <a:pt x="534" y="650"/>
                      </a:lnTo>
                      <a:lnTo>
                        <a:pt x="538" y="650"/>
                      </a:lnTo>
                      <a:lnTo>
                        <a:pt x="542" y="650"/>
                      </a:lnTo>
                      <a:lnTo>
                        <a:pt x="542" y="650"/>
                      </a:lnTo>
                      <a:lnTo>
                        <a:pt x="542" y="659"/>
                      </a:lnTo>
                      <a:lnTo>
                        <a:pt x="542" y="659"/>
                      </a:lnTo>
                      <a:lnTo>
                        <a:pt x="542" y="661"/>
                      </a:lnTo>
                      <a:lnTo>
                        <a:pt x="541" y="662"/>
                      </a:lnTo>
                      <a:lnTo>
                        <a:pt x="537" y="663"/>
                      </a:lnTo>
                      <a:lnTo>
                        <a:pt x="537" y="663"/>
                      </a:lnTo>
                      <a:lnTo>
                        <a:pt x="538" y="667"/>
                      </a:lnTo>
                      <a:lnTo>
                        <a:pt x="539" y="670"/>
                      </a:lnTo>
                      <a:lnTo>
                        <a:pt x="539" y="670"/>
                      </a:lnTo>
                      <a:lnTo>
                        <a:pt x="541" y="673"/>
                      </a:lnTo>
                      <a:lnTo>
                        <a:pt x="543" y="676"/>
                      </a:lnTo>
                      <a:lnTo>
                        <a:pt x="542" y="677"/>
                      </a:lnTo>
                      <a:lnTo>
                        <a:pt x="541" y="679"/>
                      </a:lnTo>
                      <a:lnTo>
                        <a:pt x="535" y="681"/>
                      </a:lnTo>
                      <a:lnTo>
                        <a:pt x="535" y="681"/>
                      </a:lnTo>
                      <a:lnTo>
                        <a:pt x="535" y="675"/>
                      </a:lnTo>
                      <a:lnTo>
                        <a:pt x="537" y="670"/>
                      </a:lnTo>
                      <a:lnTo>
                        <a:pt x="537" y="670"/>
                      </a:lnTo>
                      <a:lnTo>
                        <a:pt x="535" y="669"/>
                      </a:lnTo>
                      <a:lnTo>
                        <a:pt x="531" y="668"/>
                      </a:lnTo>
                      <a:lnTo>
                        <a:pt x="521" y="668"/>
                      </a:lnTo>
                      <a:lnTo>
                        <a:pt x="521" y="668"/>
                      </a:lnTo>
                      <a:lnTo>
                        <a:pt x="521" y="662"/>
                      </a:lnTo>
                      <a:lnTo>
                        <a:pt x="521" y="656"/>
                      </a:lnTo>
                      <a:lnTo>
                        <a:pt x="521" y="656"/>
                      </a:lnTo>
                      <a:lnTo>
                        <a:pt x="520" y="653"/>
                      </a:lnTo>
                      <a:lnTo>
                        <a:pt x="519" y="650"/>
                      </a:lnTo>
                      <a:lnTo>
                        <a:pt x="519" y="650"/>
                      </a:lnTo>
                      <a:lnTo>
                        <a:pt x="519" y="647"/>
                      </a:lnTo>
                      <a:lnTo>
                        <a:pt x="520" y="645"/>
                      </a:lnTo>
                      <a:lnTo>
                        <a:pt x="521" y="642"/>
                      </a:lnTo>
                      <a:lnTo>
                        <a:pt x="521" y="641"/>
                      </a:lnTo>
                      <a:lnTo>
                        <a:pt x="521" y="641"/>
                      </a:lnTo>
                      <a:lnTo>
                        <a:pt x="520" y="638"/>
                      </a:lnTo>
                      <a:lnTo>
                        <a:pt x="519" y="635"/>
                      </a:lnTo>
                      <a:lnTo>
                        <a:pt x="519" y="633"/>
                      </a:lnTo>
                      <a:lnTo>
                        <a:pt x="519" y="633"/>
                      </a:lnTo>
                      <a:lnTo>
                        <a:pt x="521" y="632"/>
                      </a:lnTo>
                      <a:lnTo>
                        <a:pt x="521" y="632"/>
                      </a:lnTo>
                      <a:lnTo>
                        <a:pt x="518" y="628"/>
                      </a:lnTo>
                      <a:lnTo>
                        <a:pt x="515" y="626"/>
                      </a:lnTo>
                      <a:lnTo>
                        <a:pt x="511" y="622"/>
                      </a:lnTo>
                      <a:lnTo>
                        <a:pt x="510" y="620"/>
                      </a:lnTo>
                      <a:lnTo>
                        <a:pt x="509" y="618"/>
                      </a:lnTo>
                      <a:lnTo>
                        <a:pt x="509" y="618"/>
                      </a:lnTo>
                      <a:lnTo>
                        <a:pt x="509" y="616"/>
                      </a:lnTo>
                      <a:lnTo>
                        <a:pt x="510" y="614"/>
                      </a:lnTo>
                      <a:lnTo>
                        <a:pt x="511" y="612"/>
                      </a:lnTo>
                      <a:lnTo>
                        <a:pt x="511" y="610"/>
                      </a:lnTo>
                      <a:lnTo>
                        <a:pt x="511" y="610"/>
                      </a:lnTo>
                      <a:lnTo>
                        <a:pt x="510" y="605"/>
                      </a:lnTo>
                      <a:lnTo>
                        <a:pt x="509" y="600"/>
                      </a:lnTo>
                      <a:lnTo>
                        <a:pt x="509" y="600"/>
                      </a:lnTo>
                      <a:lnTo>
                        <a:pt x="505" y="598"/>
                      </a:lnTo>
                      <a:lnTo>
                        <a:pt x="503" y="596"/>
                      </a:lnTo>
                      <a:lnTo>
                        <a:pt x="503" y="596"/>
                      </a:lnTo>
                      <a:lnTo>
                        <a:pt x="503" y="594"/>
                      </a:lnTo>
                      <a:lnTo>
                        <a:pt x="503" y="592"/>
                      </a:lnTo>
                      <a:lnTo>
                        <a:pt x="503" y="590"/>
                      </a:lnTo>
                      <a:lnTo>
                        <a:pt x="501" y="589"/>
                      </a:lnTo>
                      <a:lnTo>
                        <a:pt x="501" y="589"/>
                      </a:lnTo>
                      <a:lnTo>
                        <a:pt x="501" y="588"/>
                      </a:lnTo>
                      <a:lnTo>
                        <a:pt x="501" y="587"/>
                      </a:lnTo>
                      <a:lnTo>
                        <a:pt x="501" y="581"/>
                      </a:lnTo>
                      <a:lnTo>
                        <a:pt x="502" y="577"/>
                      </a:lnTo>
                      <a:lnTo>
                        <a:pt x="502" y="575"/>
                      </a:lnTo>
                      <a:lnTo>
                        <a:pt x="501" y="574"/>
                      </a:lnTo>
                      <a:lnTo>
                        <a:pt x="501" y="574"/>
                      </a:lnTo>
                      <a:lnTo>
                        <a:pt x="500" y="571"/>
                      </a:lnTo>
                      <a:lnTo>
                        <a:pt x="500" y="568"/>
                      </a:lnTo>
                      <a:lnTo>
                        <a:pt x="500" y="564"/>
                      </a:lnTo>
                      <a:lnTo>
                        <a:pt x="499" y="558"/>
                      </a:lnTo>
                      <a:lnTo>
                        <a:pt x="499" y="558"/>
                      </a:lnTo>
                      <a:lnTo>
                        <a:pt x="498" y="553"/>
                      </a:lnTo>
                      <a:lnTo>
                        <a:pt x="497" y="552"/>
                      </a:lnTo>
                      <a:lnTo>
                        <a:pt x="495" y="551"/>
                      </a:lnTo>
                      <a:lnTo>
                        <a:pt x="495" y="551"/>
                      </a:lnTo>
                      <a:lnTo>
                        <a:pt x="496" y="549"/>
                      </a:lnTo>
                      <a:lnTo>
                        <a:pt x="496" y="546"/>
                      </a:lnTo>
                      <a:lnTo>
                        <a:pt x="495" y="544"/>
                      </a:lnTo>
                      <a:lnTo>
                        <a:pt x="495" y="540"/>
                      </a:lnTo>
                      <a:lnTo>
                        <a:pt x="495" y="540"/>
                      </a:lnTo>
                      <a:lnTo>
                        <a:pt x="491" y="535"/>
                      </a:lnTo>
                      <a:lnTo>
                        <a:pt x="485" y="531"/>
                      </a:lnTo>
                      <a:lnTo>
                        <a:pt x="485" y="531"/>
                      </a:lnTo>
                      <a:lnTo>
                        <a:pt x="486" y="526"/>
                      </a:lnTo>
                      <a:lnTo>
                        <a:pt x="485" y="523"/>
                      </a:lnTo>
                      <a:lnTo>
                        <a:pt x="483" y="515"/>
                      </a:lnTo>
                      <a:lnTo>
                        <a:pt x="481" y="509"/>
                      </a:lnTo>
                      <a:lnTo>
                        <a:pt x="479" y="501"/>
                      </a:lnTo>
                      <a:lnTo>
                        <a:pt x="479" y="501"/>
                      </a:lnTo>
                      <a:lnTo>
                        <a:pt x="480" y="501"/>
                      </a:lnTo>
                      <a:lnTo>
                        <a:pt x="481" y="499"/>
                      </a:lnTo>
                      <a:lnTo>
                        <a:pt x="481" y="495"/>
                      </a:lnTo>
                      <a:lnTo>
                        <a:pt x="481" y="495"/>
                      </a:lnTo>
                      <a:lnTo>
                        <a:pt x="485" y="494"/>
                      </a:lnTo>
                      <a:lnTo>
                        <a:pt x="489" y="493"/>
                      </a:lnTo>
                      <a:lnTo>
                        <a:pt x="491" y="491"/>
                      </a:lnTo>
                      <a:lnTo>
                        <a:pt x="493" y="489"/>
                      </a:lnTo>
                      <a:lnTo>
                        <a:pt x="493" y="489"/>
                      </a:lnTo>
                      <a:lnTo>
                        <a:pt x="490" y="487"/>
                      </a:lnTo>
                      <a:lnTo>
                        <a:pt x="485" y="486"/>
                      </a:lnTo>
                      <a:lnTo>
                        <a:pt x="482" y="485"/>
                      </a:lnTo>
                      <a:lnTo>
                        <a:pt x="479" y="484"/>
                      </a:lnTo>
                      <a:lnTo>
                        <a:pt x="479" y="484"/>
                      </a:lnTo>
                      <a:lnTo>
                        <a:pt x="478" y="483"/>
                      </a:lnTo>
                      <a:lnTo>
                        <a:pt x="477" y="480"/>
                      </a:lnTo>
                      <a:lnTo>
                        <a:pt x="475" y="479"/>
                      </a:lnTo>
                      <a:lnTo>
                        <a:pt x="472" y="479"/>
                      </a:lnTo>
                      <a:lnTo>
                        <a:pt x="472" y="479"/>
                      </a:lnTo>
                      <a:lnTo>
                        <a:pt x="472" y="477"/>
                      </a:lnTo>
                      <a:lnTo>
                        <a:pt x="471" y="475"/>
                      </a:lnTo>
                      <a:lnTo>
                        <a:pt x="470" y="473"/>
                      </a:lnTo>
                      <a:lnTo>
                        <a:pt x="468" y="473"/>
                      </a:lnTo>
                      <a:lnTo>
                        <a:pt x="468" y="473"/>
                      </a:lnTo>
                      <a:lnTo>
                        <a:pt x="468" y="459"/>
                      </a:lnTo>
                      <a:lnTo>
                        <a:pt x="468" y="459"/>
                      </a:lnTo>
                      <a:lnTo>
                        <a:pt x="467" y="456"/>
                      </a:lnTo>
                      <a:lnTo>
                        <a:pt x="464" y="455"/>
                      </a:lnTo>
                      <a:lnTo>
                        <a:pt x="459" y="452"/>
                      </a:lnTo>
                      <a:lnTo>
                        <a:pt x="459" y="452"/>
                      </a:lnTo>
                      <a:lnTo>
                        <a:pt x="458" y="448"/>
                      </a:lnTo>
                      <a:lnTo>
                        <a:pt x="456" y="445"/>
                      </a:lnTo>
                      <a:lnTo>
                        <a:pt x="453" y="437"/>
                      </a:lnTo>
                      <a:lnTo>
                        <a:pt x="451" y="433"/>
                      </a:lnTo>
                      <a:lnTo>
                        <a:pt x="450" y="429"/>
                      </a:lnTo>
                      <a:lnTo>
                        <a:pt x="450" y="425"/>
                      </a:lnTo>
                      <a:lnTo>
                        <a:pt x="450" y="418"/>
                      </a:lnTo>
                      <a:lnTo>
                        <a:pt x="450" y="418"/>
                      </a:lnTo>
                      <a:lnTo>
                        <a:pt x="449" y="416"/>
                      </a:lnTo>
                      <a:lnTo>
                        <a:pt x="448" y="412"/>
                      </a:lnTo>
                      <a:lnTo>
                        <a:pt x="448" y="412"/>
                      </a:lnTo>
                      <a:lnTo>
                        <a:pt x="447" y="411"/>
                      </a:lnTo>
                      <a:lnTo>
                        <a:pt x="445" y="410"/>
                      </a:lnTo>
                      <a:lnTo>
                        <a:pt x="441" y="410"/>
                      </a:lnTo>
                      <a:lnTo>
                        <a:pt x="441" y="410"/>
                      </a:lnTo>
                      <a:lnTo>
                        <a:pt x="441" y="394"/>
                      </a:lnTo>
                      <a:lnTo>
                        <a:pt x="441" y="394"/>
                      </a:lnTo>
                      <a:lnTo>
                        <a:pt x="440" y="393"/>
                      </a:lnTo>
                      <a:lnTo>
                        <a:pt x="439" y="393"/>
                      </a:lnTo>
                      <a:lnTo>
                        <a:pt x="438" y="394"/>
                      </a:lnTo>
                      <a:lnTo>
                        <a:pt x="438" y="394"/>
                      </a:lnTo>
                      <a:lnTo>
                        <a:pt x="437" y="394"/>
                      </a:lnTo>
                      <a:lnTo>
                        <a:pt x="437" y="392"/>
                      </a:lnTo>
                      <a:lnTo>
                        <a:pt x="436" y="390"/>
                      </a:lnTo>
                      <a:lnTo>
                        <a:pt x="436" y="390"/>
                      </a:lnTo>
                      <a:lnTo>
                        <a:pt x="433" y="387"/>
                      </a:lnTo>
                      <a:lnTo>
                        <a:pt x="430" y="385"/>
                      </a:lnTo>
                      <a:lnTo>
                        <a:pt x="430" y="385"/>
                      </a:lnTo>
                      <a:lnTo>
                        <a:pt x="430" y="383"/>
                      </a:lnTo>
                      <a:lnTo>
                        <a:pt x="428" y="381"/>
                      </a:lnTo>
                      <a:lnTo>
                        <a:pt x="428" y="381"/>
                      </a:lnTo>
                      <a:lnTo>
                        <a:pt x="429" y="375"/>
                      </a:lnTo>
                      <a:lnTo>
                        <a:pt x="429" y="370"/>
                      </a:lnTo>
                      <a:lnTo>
                        <a:pt x="428" y="366"/>
                      </a:lnTo>
                      <a:lnTo>
                        <a:pt x="429" y="363"/>
                      </a:lnTo>
                      <a:lnTo>
                        <a:pt x="430" y="361"/>
                      </a:lnTo>
                      <a:lnTo>
                        <a:pt x="430" y="361"/>
                      </a:lnTo>
                      <a:lnTo>
                        <a:pt x="429" y="357"/>
                      </a:lnTo>
                      <a:lnTo>
                        <a:pt x="426" y="356"/>
                      </a:lnTo>
                      <a:lnTo>
                        <a:pt x="422" y="356"/>
                      </a:lnTo>
                      <a:lnTo>
                        <a:pt x="418" y="356"/>
                      </a:lnTo>
                      <a:lnTo>
                        <a:pt x="418" y="356"/>
                      </a:lnTo>
                      <a:lnTo>
                        <a:pt x="418" y="351"/>
                      </a:lnTo>
                      <a:lnTo>
                        <a:pt x="418" y="351"/>
                      </a:lnTo>
                      <a:lnTo>
                        <a:pt x="417" y="350"/>
                      </a:lnTo>
                      <a:lnTo>
                        <a:pt x="416" y="350"/>
                      </a:lnTo>
                      <a:lnTo>
                        <a:pt x="415" y="350"/>
                      </a:lnTo>
                      <a:lnTo>
                        <a:pt x="414" y="349"/>
                      </a:lnTo>
                      <a:lnTo>
                        <a:pt x="414" y="349"/>
                      </a:lnTo>
                      <a:lnTo>
                        <a:pt x="414" y="347"/>
                      </a:lnTo>
                      <a:lnTo>
                        <a:pt x="414" y="345"/>
                      </a:lnTo>
                      <a:lnTo>
                        <a:pt x="414" y="345"/>
                      </a:lnTo>
                      <a:lnTo>
                        <a:pt x="412" y="343"/>
                      </a:lnTo>
                      <a:lnTo>
                        <a:pt x="410" y="342"/>
                      </a:lnTo>
                      <a:lnTo>
                        <a:pt x="409" y="339"/>
                      </a:lnTo>
                      <a:lnTo>
                        <a:pt x="410" y="336"/>
                      </a:lnTo>
                      <a:lnTo>
                        <a:pt x="410" y="336"/>
                      </a:lnTo>
                      <a:lnTo>
                        <a:pt x="407" y="337"/>
                      </a:lnTo>
                      <a:lnTo>
                        <a:pt x="406" y="336"/>
                      </a:lnTo>
                      <a:lnTo>
                        <a:pt x="404" y="334"/>
                      </a:lnTo>
                      <a:lnTo>
                        <a:pt x="402" y="333"/>
                      </a:lnTo>
                      <a:lnTo>
                        <a:pt x="400" y="333"/>
                      </a:lnTo>
                      <a:lnTo>
                        <a:pt x="400" y="333"/>
                      </a:lnTo>
                      <a:lnTo>
                        <a:pt x="400" y="331"/>
                      </a:lnTo>
                      <a:lnTo>
                        <a:pt x="399" y="330"/>
                      </a:lnTo>
                      <a:lnTo>
                        <a:pt x="396" y="329"/>
                      </a:lnTo>
                      <a:lnTo>
                        <a:pt x="396" y="329"/>
                      </a:lnTo>
                      <a:lnTo>
                        <a:pt x="396" y="324"/>
                      </a:lnTo>
                      <a:lnTo>
                        <a:pt x="397" y="321"/>
                      </a:lnTo>
                      <a:lnTo>
                        <a:pt x="397" y="317"/>
                      </a:lnTo>
                      <a:lnTo>
                        <a:pt x="396" y="313"/>
                      </a:lnTo>
                      <a:lnTo>
                        <a:pt x="396" y="313"/>
                      </a:lnTo>
                      <a:lnTo>
                        <a:pt x="391" y="308"/>
                      </a:lnTo>
                      <a:lnTo>
                        <a:pt x="388" y="306"/>
                      </a:lnTo>
                      <a:lnTo>
                        <a:pt x="382" y="305"/>
                      </a:lnTo>
                      <a:lnTo>
                        <a:pt x="382" y="305"/>
                      </a:lnTo>
                      <a:lnTo>
                        <a:pt x="382" y="303"/>
                      </a:lnTo>
                      <a:lnTo>
                        <a:pt x="382" y="302"/>
                      </a:lnTo>
                      <a:lnTo>
                        <a:pt x="380" y="298"/>
                      </a:lnTo>
                      <a:lnTo>
                        <a:pt x="380" y="295"/>
                      </a:lnTo>
                      <a:lnTo>
                        <a:pt x="380" y="294"/>
                      </a:lnTo>
                      <a:lnTo>
                        <a:pt x="382" y="293"/>
                      </a:lnTo>
                      <a:lnTo>
                        <a:pt x="382" y="293"/>
                      </a:lnTo>
                      <a:lnTo>
                        <a:pt x="386" y="293"/>
                      </a:lnTo>
                      <a:lnTo>
                        <a:pt x="387" y="295"/>
                      </a:lnTo>
                      <a:lnTo>
                        <a:pt x="387" y="300"/>
                      </a:lnTo>
                      <a:lnTo>
                        <a:pt x="387" y="300"/>
                      </a:lnTo>
                      <a:close/>
                      <a:moveTo>
                        <a:pt x="517" y="616"/>
                      </a:moveTo>
                      <a:lnTo>
                        <a:pt x="517" y="616"/>
                      </a:lnTo>
                      <a:lnTo>
                        <a:pt x="517" y="612"/>
                      </a:lnTo>
                      <a:lnTo>
                        <a:pt x="517" y="612"/>
                      </a:lnTo>
                      <a:lnTo>
                        <a:pt x="513" y="612"/>
                      </a:lnTo>
                      <a:lnTo>
                        <a:pt x="513" y="612"/>
                      </a:lnTo>
                      <a:lnTo>
                        <a:pt x="513" y="616"/>
                      </a:lnTo>
                      <a:lnTo>
                        <a:pt x="513" y="616"/>
                      </a:lnTo>
                      <a:lnTo>
                        <a:pt x="517" y="616"/>
                      </a:lnTo>
                      <a:lnTo>
                        <a:pt x="517" y="616"/>
                      </a:lnTo>
                      <a:close/>
                      <a:moveTo>
                        <a:pt x="519" y="602"/>
                      </a:moveTo>
                      <a:lnTo>
                        <a:pt x="519" y="602"/>
                      </a:lnTo>
                      <a:lnTo>
                        <a:pt x="519" y="596"/>
                      </a:lnTo>
                      <a:lnTo>
                        <a:pt x="519" y="596"/>
                      </a:lnTo>
                      <a:lnTo>
                        <a:pt x="515" y="596"/>
                      </a:lnTo>
                      <a:lnTo>
                        <a:pt x="514" y="597"/>
                      </a:lnTo>
                      <a:lnTo>
                        <a:pt x="513" y="598"/>
                      </a:lnTo>
                      <a:lnTo>
                        <a:pt x="513" y="598"/>
                      </a:lnTo>
                      <a:lnTo>
                        <a:pt x="515" y="599"/>
                      </a:lnTo>
                      <a:lnTo>
                        <a:pt x="516" y="600"/>
                      </a:lnTo>
                      <a:lnTo>
                        <a:pt x="517" y="601"/>
                      </a:lnTo>
                      <a:lnTo>
                        <a:pt x="519" y="602"/>
                      </a:lnTo>
                      <a:lnTo>
                        <a:pt x="519" y="6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200">
                    <a:solidFill>
                      <a:prstClr val="black"/>
                    </a:solidFill>
                    <a:latin typeface="Malgun Gothic" panose="020b0503020000020004" charset="-127"/>
                    <a:ea typeface="Malgun Gothic" panose="020b0503020000020004" charset="-127"/>
                  </a:endParaRPr>
                </a:p>
              </p:txBody>
            </p:sp>
            <p:sp>
              <p:nvSpPr>
                <p:cNvPr id="25" name="Freeform 28"/>
                <p:cNvSpPr>
                  <a:spLocks noEditPoints="1"/>
                </p:cNvSpPr>
                <p:nvPr/>
              </p:nvSpPr>
              <p:spPr bwMode="auto">
                <a:xfrm>
                  <a:off x="893763" y="2887663"/>
                  <a:ext cx="50800" cy="200025"/>
                </a:xfrm>
                <a:custGeom>
                  <a:gdLst>
                    <a:gd name="T0" fmla="*/ 22 w 32"/>
                    <a:gd name="T1" fmla="*/ 15 h 126"/>
                    <a:gd name="T2" fmla="*/ 19 w 32"/>
                    <a:gd name="T3" fmla="*/ 16 h 126"/>
                    <a:gd name="T4" fmla="*/ 15 w 32"/>
                    <a:gd name="T5" fmla="*/ 15 h 126"/>
                    <a:gd name="T6" fmla="*/ 12 w 32"/>
                    <a:gd name="T7" fmla="*/ 14 h 126"/>
                    <a:gd name="T8" fmla="*/ 15 w 32"/>
                    <a:gd name="T9" fmla="*/ 10 h 126"/>
                    <a:gd name="T10" fmla="*/ 19 w 32"/>
                    <a:gd name="T11" fmla="*/ 7 h 126"/>
                    <a:gd name="T12" fmla="*/ 21 w 32"/>
                    <a:gd name="T13" fmla="*/ 2 h 126"/>
                    <a:gd name="T14" fmla="*/ 28 w 32"/>
                    <a:gd name="T15" fmla="*/ 0 h 126"/>
                    <a:gd name="T16" fmla="*/ 30 w 32"/>
                    <a:gd name="T17" fmla="*/ 11 h 126"/>
                    <a:gd name="T18" fmla="*/ 30 w 32"/>
                    <a:gd name="T19" fmla="*/ 22 h 126"/>
                    <a:gd name="T20" fmla="*/ 29 w 32"/>
                    <a:gd name="T21" fmla="*/ 27 h 126"/>
                    <a:gd name="T22" fmla="*/ 27 w 32"/>
                    <a:gd name="T23" fmla="*/ 34 h 126"/>
                    <a:gd name="T24" fmla="*/ 26 w 32"/>
                    <a:gd name="T25" fmla="*/ 36 h 126"/>
                    <a:gd name="T26" fmla="*/ 24 w 32"/>
                    <a:gd name="T27" fmla="*/ 48 h 126"/>
                    <a:gd name="T28" fmla="*/ 24 w 32"/>
                    <a:gd name="T29" fmla="*/ 52 h 126"/>
                    <a:gd name="T30" fmla="*/ 19 w 32"/>
                    <a:gd name="T31" fmla="*/ 53 h 126"/>
                    <a:gd name="T32" fmla="*/ 21 w 32"/>
                    <a:gd name="T33" fmla="*/ 56 h 126"/>
                    <a:gd name="T34" fmla="*/ 19 w 32"/>
                    <a:gd name="T35" fmla="*/ 61 h 126"/>
                    <a:gd name="T36" fmla="*/ 19 w 32"/>
                    <a:gd name="T37" fmla="*/ 74 h 126"/>
                    <a:gd name="T38" fmla="*/ 16 w 32"/>
                    <a:gd name="T39" fmla="*/ 90 h 126"/>
                    <a:gd name="T40" fmla="*/ 12 w 32"/>
                    <a:gd name="T41" fmla="*/ 111 h 126"/>
                    <a:gd name="T42" fmla="*/ 10 w 32"/>
                    <a:gd name="T43" fmla="*/ 123 h 126"/>
                    <a:gd name="T44" fmla="*/ 6 w 32"/>
                    <a:gd name="T45" fmla="*/ 124 h 126"/>
                    <a:gd name="T46" fmla="*/ 4 w 32"/>
                    <a:gd name="T47" fmla="*/ 119 h 126"/>
                    <a:gd name="T48" fmla="*/ 5 w 32"/>
                    <a:gd name="T49" fmla="*/ 115 h 126"/>
                    <a:gd name="T50" fmla="*/ 6 w 32"/>
                    <a:gd name="T51" fmla="*/ 113 h 126"/>
                    <a:gd name="T52" fmla="*/ 1 w 32"/>
                    <a:gd name="T53" fmla="*/ 106 h 126"/>
                    <a:gd name="T54" fmla="*/ 6 w 32"/>
                    <a:gd name="T55" fmla="*/ 101 h 126"/>
                    <a:gd name="T56" fmla="*/ 0 w 32"/>
                    <a:gd name="T57" fmla="*/ 88 h 126"/>
                    <a:gd name="T58" fmla="*/ 3 w 32"/>
                    <a:gd name="T59" fmla="*/ 88 h 126"/>
                    <a:gd name="T60" fmla="*/ 4 w 32"/>
                    <a:gd name="T61" fmla="*/ 81 h 126"/>
                    <a:gd name="T62" fmla="*/ 8 w 32"/>
                    <a:gd name="T63" fmla="*/ 81 h 126"/>
                    <a:gd name="T64" fmla="*/ 6 w 32"/>
                    <a:gd name="T65" fmla="*/ 74 h 126"/>
                    <a:gd name="T66" fmla="*/ 7 w 32"/>
                    <a:gd name="T67" fmla="*/ 71 h 126"/>
                    <a:gd name="T68" fmla="*/ 8 w 32"/>
                    <a:gd name="T69" fmla="*/ 68 h 126"/>
                    <a:gd name="T70" fmla="*/ 6 w 32"/>
                    <a:gd name="T71" fmla="*/ 52 h 126"/>
                    <a:gd name="T72" fmla="*/ 16 w 32"/>
                    <a:gd name="T73" fmla="*/ 50 h 126"/>
                    <a:gd name="T74" fmla="*/ 13 w 32"/>
                    <a:gd name="T75" fmla="*/ 48 h 126"/>
                    <a:gd name="T76" fmla="*/ 10 w 32"/>
                    <a:gd name="T77" fmla="*/ 36 h 126"/>
                    <a:gd name="T78" fmla="*/ 10 w 32"/>
                    <a:gd name="T79" fmla="*/ 22 h 126"/>
                    <a:gd name="T80" fmla="*/ 24 w 32"/>
                    <a:gd name="T81" fmla="*/ 16 h 126"/>
                    <a:gd name="T82" fmla="*/ 16 w 32"/>
                    <a:gd name="T83" fmla="*/ 34 h 126"/>
                    <a:gd name="T84" fmla="*/ 14 w 32"/>
                    <a:gd name="T85" fmla="*/ 38 h 126"/>
                    <a:gd name="T86" fmla="*/ 16 w 32"/>
                    <a:gd name="T87" fmla="*/ 41 h 126"/>
                    <a:gd name="T88" fmla="*/ 19 w 32"/>
                    <a:gd name="T89" fmla="*/ 38 h 126"/>
                    <a:gd name="T90" fmla="*/ 16 w 32"/>
                    <a:gd name="T91" fmla="*/ 34 h 1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125">
                      <a:moveTo>
                        <a:pt x="24" y="16"/>
                      </a:moveTo>
                      <a:lnTo>
                        <a:pt x="24" y="16"/>
                      </a:lnTo>
                      <a:lnTo>
                        <a:pt x="22" y="15"/>
                      </a:lnTo>
                      <a:lnTo>
                        <a:pt x="21" y="15"/>
                      </a:lnTo>
                      <a:lnTo>
                        <a:pt x="20" y="16"/>
                      </a:lnTo>
                      <a:lnTo>
                        <a:pt x="19" y="16"/>
                      </a:lnTo>
                      <a:lnTo>
                        <a:pt x="19" y="16"/>
                      </a:lnTo>
                      <a:lnTo>
                        <a:pt x="16" y="16"/>
                      </a:lnTo>
                      <a:lnTo>
                        <a:pt x="15" y="15"/>
                      </a:lnTo>
                      <a:lnTo>
                        <a:pt x="14" y="14"/>
                      </a:lnTo>
                      <a:lnTo>
                        <a:pt x="12" y="14"/>
                      </a:lnTo>
                      <a:lnTo>
                        <a:pt x="12" y="14"/>
                      </a:lnTo>
                      <a:lnTo>
                        <a:pt x="12" y="12"/>
                      </a:lnTo>
                      <a:lnTo>
                        <a:pt x="13" y="11"/>
                      </a:lnTo>
                      <a:lnTo>
                        <a:pt x="15" y="10"/>
                      </a:lnTo>
                      <a:lnTo>
                        <a:pt x="17" y="9"/>
                      </a:lnTo>
                      <a:lnTo>
                        <a:pt x="18" y="9"/>
                      </a:lnTo>
                      <a:lnTo>
                        <a:pt x="19" y="7"/>
                      </a:lnTo>
                      <a:lnTo>
                        <a:pt x="19" y="7"/>
                      </a:lnTo>
                      <a:lnTo>
                        <a:pt x="19" y="6"/>
                      </a:lnTo>
                      <a:lnTo>
                        <a:pt x="21" y="2"/>
                      </a:lnTo>
                      <a:lnTo>
                        <a:pt x="25" y="0"/>
                      </a:lnTo>
                      <a:lnTo>
                        <a:pt x="28" y="0"/>
                      </a:lnTo>
                      <a:lnTo>
                        <a:pt x="28" y="0"/>
                      </a:lnTo>
                      <a:lnTo>
                        <a:pt x="27" y="2"/>
                      </a:lnTo>
                      <a:lnTo>
                        <a:pt x="28" y="5"/>
                      </a:lnTo>
                      <a:lnTo>
                        <a:pt x="30" y="11"/>
                      </a:lnTo>
                      <a:lnTo>
                        <a:pt x="32" y="18"/>
                      </a:lnTo>
                      <a:lnTo>
                        <a:pt x="32" y="20"/>
                      </a:lnTo>
                      <a:lnTo>
                        <a:pt x="30" y="22"/>
                      </a:lnTo>
                      <a:lnTo>
                        <a:pt x="30" y="22"/>
                      </a:lnTo>
                      <a:lnTo>
                        <a:pt x="29" y="25"/>
                      </a:lnTo>
                      <a:lnTo>
                        <a:pt x="29" y="27"/>
                      </a:lnTo>
                      <a:lnTo>
                        <a:pt x="28" y="34"/>
                      </a:lnTo>
                      <a:lnTo>
                        <a:pt x="28" y="34"/>
                      </a:lnTo>
                      <a:lnTo>
                        <a:pt x="27" y="34"/>
                      </a:lnTo>
                      <a:lnTo>
                        <a:pt x="26" y="35"/>
                      </a:lnTo>
                      <a:lnTo>
                        <a:pt x="26" y="36"/>
                      </a:lnTo>
                      <a:lnTo>
                        <a:pt x="26" y="36"/>
                      </a:lnTo>
                      <a:lnTo>
                        <a:pt x="25" y="42"/>
                      </a:lnTo>
                      <a:lnTo>
                        <a:pt x="24" y="48"/>
                      </a:lnTo>
                      <a:lnTo>
                        <a:pt x="24" y="48"/>
                      </a:lnTo>
                      <a:lnTo>
                        <a:pt x="24" y="50"/>
                      </a:lnTo>
                      <a:lnTo>
                        <a:pt x="24" y="52"/>
                      </a:lnTo>
                      <a:lnTo>
                        <a:pt x="24" y="52"/>
                      </a:lnTo>
                      <a:lnTo>
                        <a:pt x="19" y="52"/>
                      </a:lnTo>
                      <a:lnTo>
                        <a:pt x="19" y="52"/>
                      </a:lnTo>
                      <a:lnTo>
                        <a:pt x="19" y="53"/>
                      </a:lnTo>
                      <a:lnTo>
                        <a:pt x="19" y="54"/>
                      </a:lnTo>
                      <a:lnTo>
                        <a:pt x="20" y="55"/>
                      </a:lnTo>
                      <a:lnTo>
                        <a:pt x="21" y="56"/>
                      </a:lnTo>
                      <a:lnTo>
                        <a:pt x="21" y="56"/>
                      </a:lnTo>
                      <a:lnTo>
                        <a:pt x="20" y="58"/>
                      </a:lnTo>
                      <a:lnTo>
                        <a:pt x="19" y="61"/>
                      </a:lnTo>
                      <a:lnTo>
                        <a:pt x="19" y="61"/>
                      </a:lnTo>
                      <a:lnTo>
                        <a:pt x="19" y="68"/>
                      </a:lnTo>
                      <a:lnTo>
                        <a:pt x="19" y="74"/>
                      </a:lnTo>
                      <a:lnTo>
                        <a:pt x="19" y="74"/>
                      </a:lnTo>
                      <a:lnTo>
                        <a:pt x="17" y="82"/>
                      </a:lnTo>
                      <a:lnTo>
                        <a:pt x="16" y="90"/>
                      </a:lnTo>
                      <a:lnTo>
                        <a:pt x="12" y="106"/>
                      </a:lnTo>
                      <a:lnTo>
                        <a:pt x="12" y="106"/>
                      </a:lnTo>
                      <a:lnTo>
                        <a:pt x="12" y="111"/>
                      </a:lnTo>
                      <a:lnTo>
                        <a:pt x="12" y="116"/>
                      </a:lnTo>
                      <a:lnTo>
                        <a:pt x="11" y="121"/>
                      </a:lnTo>
                      <a:lnTo>
                        <a:pt x="10" y="123"/>
                      </a:lnTo>
                      <a:lnTo>
                        <a:pt x="8" y="126"/>
                      </a:lnTo>
                      <a:lnTo>
                        <a:pt x="8" y="126"/>
                      </a:lnTo>
                      <a:lnTo>
                        <a:pt x="6" y="124"/>
                      </a:lnTo>
                      <a:lnTo>
                        <a:pt x="5" y="123"/>
                      </a:lnTo>
                      <a:lnTo>
                        <a:pt x="4" y="121"/>
                      </a:lnTo>
                      <a:lnTo>
                        <a:pt x="4" y="119"/>
                      </a:lnTo>
                      <a:lnTo>
                        <a:pt x="4" y="119"/>
                      </a:lnTo>
                      <a:lnTo>
                        <a:pt x="4" y="117"/>
                      </a:lnTo>
                      <a:lnTo>
                        <a:pt x="5" y="115"/>
                      </a:lnTo>
                      <a:lnTo>
                        <a:pt x="6" y="114"/>
                      </a:lnTo>
                      <a:lnTo>
                        <a:pt x="6" y="113"/>
                      </a:lnTo>
                      <a:lnTo>
                        <a:pt x="6" y="113"/>
                      </a:lnTo>
                      <a:lnTo>
                        <a:pt x="4" y="110"/>
                      </a:lnTo>
                      <a:lnTo>
                        <a:pt x="1" y="107"/>
                      </a:lnTo>
                      <a:lnTo>
                        <a:pt x="1" y="106"/>
                      </a:lnTo>
                      <a:lnTo>
                        <a:pt x="1" y="103"/>
                      </a:lnTo>
                      <a:lnTo>
                        <a:pt x="3" y="102"/>
                      </a:lnTo>
                      <a:lnTo>
                        <a:pt x="6" y="101"/>
                      </a:lnTo>
                      <a:lnTo>
                        <a:pt x="6" y="101"/>
                      </a:lnTo>
                      <a:lnTo>
                        <a:pt x="3" y="95"/>
                      </a:lnTo>
                      <a:lnTo>
                        <a:pt x="0" y="88"/>
                      </a:lnTo>
                      <a:lnTo>
                        <a:pt x="0" y="88"/>
                      </a:lnTo>
                      <a:lnTo>
                        <a:pt x="1" y="88"/>
                      </a:lnTo>
                      <a:lnTo>
                        <a:pt x="3" y="88"/>
                      </a:lnTo>
                      <a:lnTo>
                        <a:pt x="3" y="86"/>
                      </a:lnTo>
                      <a:lnTo>
                        <a:pt x="3" y="82"/>
                      </a:lnTo>
                      <a:lnTo>
                        <a:pt x="4" y="81"/>
                      </a:lnTo>
                      <a:lnTo>
                        <a:pt x="4" y="81"/>
                      </a:lnTo>
                      <a:lnTo>
                        <a:pt x="6" y="81"/>
                      </a:lnTo>
                      <a:lnTo>
                        <a:pt x="8" y="81"/>
                      </a:lnTo>
                      <a:lnTo>
                        <a:pt x="8" y="81"/>
                      </a:lnTo>
                      <a:lnTo>
                        <a:pt x="7" y="78"/>
                      </a:lnTo>
                      <a:lnTo>
                        <a:pt x="6" y="74"/>
                      </a:lnTo>
                      <a:lnTo>
                        <a:pt x="6" y="74"/>
                      </a:lnTo>
                      <a:lnTo>
                        <a:pt x="6" y="72"/>
                      </a:lnTo>
                      <a:lnTo>
                        <a:pt x="7" y="71"/>
                      </a:lnTo>
                      <a:lnTo>
                        <a:pt x="8" y="70"/>
                      </a:lnTo>
                      <a:lnTo>
                        <a:pt x="8" y="68"/>
                      </a:lnTo>
                      <a:lnTo>
                        <a:pt x="8" y="68"/>
                      </a:lnTo>
                      <a:lnTo>
                        <a:pt x="6" y="61"/>
                      </a:lnTo>
                      <a:lnTo>
                        <a:pt x="5" y="57"/>
                      </a:lnTo>
                      <a:lnTo>
                        <a:pt x="6" y="52"/>
                      </a:lnTo>
                      <a:lnTo>
                        <a:pt x="6" y="52"/>
                      </a:lnTo>
                      <a:lnTo>
                        <a:pt x="10" y="50"/>
                      </a:lnTo>
                      <a:lnTo>
                        <a:pt x="16" y="50"/>
                      </a:lnTo>
                      <a:lnTo>
                        <a:pt x="16" y="50"/>
                      </a:lnTo>
                      <a:lnTo>
                        <a:pt x="15" y="48"/>
                      </a:lnTo>
                      <a:lnTo>
                        <a:pt x="13" y="48"/>
                      </a:lnTo>
                      <a:lnTo>
                        <a:pt x="8" y="48"/>
                      </a:lnTo>
                      <a:lnTo>
                        <a:pt x="8" y="48"/>
                      </a:lnTo>
                      <a:lnTo>
                        <a:pt x="10" y="36"/>
                      </a:lnTo>
                      <a:lnTo>
                        <a:pt x="11" y="30"/>
                      </a:lnTo>
                      <a:lnTo>
                        <a:pt x="10" y="22"/>
                      </a:lnTo>
                      <a:lnTo>
                        <a:pt x="10" y="22"/>
                      </a:lnTo>
                      <a:lnTo>
                        <a:pt x="13" y="20"/>
                      </a:lnTo>
                      <a:lnTo>
                        <a:pt x="16" y="19"/>
                      </a:lnTo>
                      <a:lnTo>
                        <a:pt x="24" y="16"/>
                      </a:lnTo>
                      <a:lnTo>
                        <a:pt x="24" y="16"/>
                      </a:lnTo>
                      <a:close/>
                      <a:moveTo>
                        <a:pt x="16" y="34"/>
                      </a:moveTo>
                      <a:lnTo>
                        <a:pt x="16" y="34"/>
                      </a:lnTo>
                      <a:lnTo>
                        <a:pt x="16" y="36"/>
                      </a:lnTo>
                      <a:lnTo>
                        <a:pt x="15" y="37"/>
                      </a:lnTo>
                      <a:lnTo>
                        <a:pt x="14" y="38"/>
                      </a:lnTo>
                      <a:lnTo>
                        <a:pt x="14" y="40"/>
                      </a:lnTo>
                      <a:lnTo>
                        <a:pt x="14" y="40"/>
                      </a:lnTo>
                      <a:lnTo>
                        <a:pt x="16" y="41"/>
                      </a:lnTo>
                      <a:lnTo>
                        <a:pt x="17" y="41"/>
                      </a:lnTo>
                      <a:lnTo>
                        <a:pt x="18" y="40"/>
                      </a:lnTo>
                      <a:lnTo>
                        <a:pt x="19" y="38"/>
                      </a:lnTo>
                      <a:lnTo>
                        <a:pt x="19" y="35"/>
                      </a:lnTo>
                      <a:lnTo>
                        <a:pt x="18" y="34"/>
                      </a:lnTo>
                      <a:lnTo>
                        <a:pt x="16" y="34"/>
                      </a:lnTo>
                      <a:lnTo>
                        <a:pt x="16"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200">
                    <a:solidFill>
                      <a:prstClr val="black"/>
                    </a:solidFill>
                    <a:latin typeface="Malgun Gothic" panose="020b0503020000020004" charset="-127"/>
                    <a:ea typeface="Malgun Gothic" panose="020b0503020000020004" charset="-127"/>
                  </a:endParaRPr>
                </a:p>
              </p:txBody>
            </p:sp>
            <p:sp>
              <p:nvSpPr>
                <p:cNvPr id="26" name="Freeform 29"/>
                <p:cNvSpPr>
                  <a:spLocks noEditPoints="1"/>
                </p:cNvSpPr>
                <p:nvPr/>
              </p:nvSpPr>
              <p:spPr bwMode="auto">
                <a:xfrm>
                  <a:off x="881063" y="3055938"/>
                  <a:ext cx="2709862" cy="1530350"/>
                </a:xfrm>
                <a:custGeom>
                  <a:gdLst>
                    <a:gd name="T0" fmla="*/ 1692 w 1707"/>
                    <a:gd name="T1" fmla="*/ 262 h 964"/>
                    <a:gd name="T2" fmla="*/ 1679 w 1707"/>
                    <a:gd name="T3" fmla="*/ 312 h 964"/>
                    <a:gd name="T4" fmla="*/ 1645 w 1707"/>
                    <a:gd name="T5" fmla="*/ 399 h 964"/>
                    <a:gd name="T6" fmla="*/ 1625 w 1707"/>
                    <a:gd name="T7" fmla="*/ 457 h 964"/>
                    <a:gd name="T8" fmla="*/ 1591 w 1707"/>
                    <a:gd name="T9" fmla="*/ 513 h 964"/>
                    <a:gd name="T10" fmla="*/ 1567 w 1707"/>
                    <a:gd name="T11" fmla="*/ 562 h 964"/>
                    <a:gd name="T12" fmla="*/ 1518 w 1707"/>
                    <a:gd name="T13" fmla="*/ 632 h 964"/>
                    <a:gd name="T14" fmla="*/ 1459 w 1707"/>
                    <a:gd name="T15" fmla="*/ 694 h 964"/>
                    <a:gd name="T16" fmla="*/ 1393 w 1707"/>
                    <a:gd name="T17" fmla="*/ 753 h 964"/>
                    <a:gd name="T18" fmla="*/ 1308 w 1707"/>
                    <a:gd name="T19" fmla="*/ 820 h 964"/>
                    <a:gd name="T20" fmla="*/ 1243 w 1707"/>
                    <a:gd name="T21" fmla="*/ 858 h 964"/>
                    <a:gd name="T22" fmla="*/ 1178 w 1707"/>
                    <a:gd name="T23" fmla="*/ 899 h 964"/>
                    <a:gd name="T24" fmla="*/ 1049 w 1707"/>
                    <a:gd name="T25" fmla="*/ 937 h 964"/>
                    <a:gd name="T26" fmla="*/ 945 w 1707"/>
                    <a:gd name="T27" fmla="*/ 953 h 964"/>
                    <a:gd name="T28" fmla="*/ 851 w 1707"/>
                    <a:gd name="T29" fmla="*/ 959 h 964"/>
                    <a:gd name="T30" fmla="*/ 790 w 1707"/>
                    <a:gd name="T31" fmla="*/ 957 h 964"/>
                    <a:gd name="T32" fmla="*/ 711 w 1707"/>
                    <a:gd name="T33" fmla="*/ 944 h 964"/>
                    <a:gd name="T34" fmla="*/ 621 w 1707"/>
                    <a:gd name="T35" fmla="*/ 924 h 964"/>
                    <a:gd name="T36" fmla="*/ 533 w 1707"/>
                    <a:gd name="T37" fmla="*/ 906 h 964"/>
                    <a:gd name="T38" fmla="*/ 459 w 1707"/>
                    <a:gd name="T39" fmla="*/ 866 h 964"/>
                    <a:gd name="T40" fmla="*/ 386 w 1707"/>
                    <a:gd name="T41" fmla="*/ 827 h 964"/>
                    <a:gd name="T42" fmla="*/ 325 w 1707"/>
                    <a:gd name="T43" fmla="*/ 789 h 964"/>
                    <a:gd name="T44" fmla="*/ 252 w 1707"/>
                    <a:gd name="T45" fmla="*/ 728 h 964"/>
                    <a:gd name="T46" fmla="*/ 198 w 1707"/>
                    <a:gd name="T47" fmla="*/ 662 h 964"/>
                    <a:gd name="T48" fmla="*/ 157 w 1707"/>
                    <a:gd name="T49" fmla="*/ 601 h 964"/>
                    <a:gd name="T50" fmla="*/ 115 w 1707"/>
                    <a:gd name="T51" fmla="*/ 546 h 964"/>
                    <a:gd name="T52" fmla="*/ 69 w 1707"/>
                    <a:gd name="T53" fmla="*/ 443 h 964"/>
                    <a:gd name="T54" fmla="*/ 50 w 1707"/>
                    <a:gd name="T55" fmla="*/ 403 h 964"/>
                    <a:gd name="T56" fmla="*/ 22 w 1707"/>
                    <a:gd name="T57" fmla="*/ 278 h 964"/>
                    <a:gd name="T58" fmla="*/ 8 w 1707"/>
                    <a:gd name="T59" fmla="*/ 186 h 964"/>
                    <a:gd name="T60" fmla="*/ 4 w 1707"/>
                    <a:gd name="T61" fmla="*/ 29 h 964"/>
                    <a:gd name="T62" fmla="*/ 18 w 1707"/>
                    <a:gd name="T63" fmla="*/ 126 h 964"/>
                    <a:gd name="T64" fmla="*/ 27 w 1707"/>
                    <a:gd name="T65" fmla="*/ 208 h 964"/>
                    <a:gd name="T66" fmla="*/ 38 w 1707"/>
                    <a:gd name="T67" fmla="*/ 285 h 964"/>
                    <a:gd name="T68" fmla="*/ 63 w 1707"/>
                    <a:gd name="T69" fmla="*/ 386 h 964"/>
                    <a:gd name="T70" fmla="*/ 103 w 1707"/>
                    <a:gd name="T71" fmla="*/ 486 h 964"/>
                    <a:gd name="T72" fmla="*/ 159 w 1707"/>
                    <a:gd name="T73" fmla="*/ 582 h 964"/>
                    <a:gd name="T74" fmla="*/ 208 w 1707"/>
                    <a:gd name="T75" fmla="*/ 647 h 964"/>
                    <a:gd name="T76" fmla="*/ 269 w 1707"/>
                    <a:gd name="T77" fmla="*/ 723 h 964"/>
                    <a:gd name="T78" fmla="*/ 340 w 1707"/>
                    <a:gd name="T79" fmla="*/ 785 h 964"/>
                    <a:gd name="T80" fmla="*/ 414 w 1707"/>
                    <a:gd name="T81" fmla="*/ 824 h 964"/>
                    <a:gd name="T82" fmla="*/ 506 w 1707"/>
                    <a:gd name="T83" fmla="*/ 857 h 964"/>
                    <a:gd name="T84" fmla="*/ 594 w 1707"/>
                    <a:gd name="T85" fmla="*/ 885 h 964"/>
                    <a:gd name="T86" fmla="*/ 684 w 1707"/>
                    <a:gd name="T87" fmla="*/ 909 h 964"/>
                    <a:gd name="T88" fmla="*/ 775 w 1707"/>
                    <a:gd name="T89" fmla="*/ 920 h 964"/>
                    <a:gd name="T90" fmla="*/ 907 w 1707"/>
                    <a:gd name="T91" fmla="*/ 926 h 964"/>
                    <a:gd name="T92" fmla="*/ 1058 w 1707"/>
                    <a:gd name="T93" fmla="*/ 901 h 964"/>
                    <a:gd name="T94" fmla="*/ 1165 w 1707"/>
                    <a:gd name="T95" fmla="*/ 867 h 964"/>
                    <a:gd name="T96" fmla="*/ 1261 w 1707"/>
                    <a:gd name="T97" fmla="*/ 814 h 964"/>
                    <a:gd name="T98" fmla="*/ 1324 w 1707"/>
                    <a:gd name="T99" fmla="*/ 766 h 964"/>
                    <a:gd name="T100" fmla="*/ 1400 w 1707"/>
                    <a:gd name="T101" fmla="*/ 705 h 964"/>
                    <a:gd name="T102" fmla="*/ 1481 w 1707"/>
                    <a:gd name="T103" fmla="*/ 623 h 964"/>
                    <a:gd name="T104" fmla="*/ 1534 w 1707"/>
                    <a:gd name="T105" fmla="*/ 545 h 964"/>
                    <a:gd name="T106" fmla="*/ 1581 w 1707"/>
                    <a:gd name="T107" fmla="*/ 456 h 964"/>
                    <a:gd name="T108" fmla="*/ 1637 w 1707"/>
                    <a:gd name="T109" fmla="*/ 332 h 964"/>
                    <a:gd name="T110" fmla="*/ 1657 w 1707"/>
                    <a:gd name="T111" fmla="*/ 262 h 964"/>
                    <a:gd name="T112" fmla="*/ 1669 w 1707"/>
                    <a:gd name="T113" fmla="*/ 177 h 964"/>
                    <a:gd name="T114" fmla="*/ 1672 w 1707"/>
                    <a:gd name="T115" fmla="*/ 56 h 964"/>
                    <a:gd name="T116" fmla="*/ 1677 w 1707"/>
                    <a:gd name="T117" fmla="*/ 0 h 964"/>
                    <a:gd name="T118" fmla="*/ 1691 w 1707"/>
                    <a:gd name="T119" fmla="*/ 43 h 964"/>
                    <a:gd name="T120" fmla="*/ 1703 w 1707"/>
                    <a:gd name="T121" fmla="*/ 93 h 964"/>
                    <a:gd name="T122" fmla="*/ 1704 w 1707"/>
                    <a:gd name="T123" fmla="*/ 170 h 964"/>
                    <a:gd name="T124" fmla="*/ 1686 w 1707"/>
                    <a:gd name="T125" fmla="*/ 20 h 96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07" h="964">
                      <a:moveTo>
                        <a:pt x="1692" y="201"/>
                      </a:moveTo>
                      <a:lnTo>
                        <a:pt x="1692" y="201"/>
                      </a:lnTo>
                      <a:lnTo>
                        <a:pt x="1692" y="203"/>
                      </a:lnTo>
                      <a:lnTo>
                        <a:pt x="1693" y="203"/>
                      </a:lnTo>
                      <a:lnTo>
                        <a:pt x="1694" y="201"/>
                      </a:lnTo>
                      <a:lnTo>
                        <a:pt x="1696" y="201"/>
                      </a:lnTo>
                      <a:lnTo>
                        <a:pt x="1696" y="201"/>
                      </a:lnTo>
                      <a:lnTo>
                        <a:pt x="1698" y="200"/>
                      </a:lnTo>
                      <a:lnTo>
                        <a:pt x="1699" y="200"/>
                      </a:lnTo>
                      <a:lnTo>
                        <a:pt x="1700" y="201"/>
                      </a:lnTo>
                      <a:lnTo>
                        <a:pt x="1701" y="201"/>
                      </a:lnTo>
                      <a:lnTo>
                        <a:pt x="1701" y="201"/>
                      </a:lnTo>
                      <a:lnTo>
                        <a:pt x="1701" y="205"/>
                      </a:lnTo>
                      <a:lnTo>
                        <a:pt x="1699" y="207"/>
                      </a:lnTo>
                      <a:lnTo>
                        <a:pt x="1698" y="209"/>
                      </a:lnTo>
                      <a:lnTo>
                        <a:pt x="1695" y="209"/>
                      </a:lnTo>
                      <a:lnTo>
                        <a:pt x="1690" y="210"/>
                      </a:lnTo>
                      <a:lnTo>
                        <a:pt x="1685" y="208"/>
                      </a:lnTo>
                      <a:lnTo>
                        <a:pt x="1685" y="208"/>
                      </a:lnTo>
                      <a:lnTo>
                        <a:pt x="1685" y="216"/>
                      </a:lnTo>
                      <a:lnTo>
                        <a:pt x="1686" y="219"/>
                      </a:lnTo>
                      <a:lnTo>
                        <a:pt x="1687" y="221"/>
                      </a:lnTo>
                      <a:lnTo>
                        <a:pt x="1687" y="221"/>
                      </a:lnTo>
                      <a:lnTo>
                        <a:pt x="1688" y="224"/>
                      </a:lnTo>
                      <a:lnTo>
                        <a:pt x="1687" y="226"/>
                      </a:lnTo>
                      <a:lnTo>
                        <a:pt x="1685" y="228"/>
                      </a:lnTo>
                      <a:lnTo>
                        <a:pt x="1683" y="229"/>
                      </a:lnTo>
                      <a:lnTo>
                        <a:pt x="1682" y="229"/>
                      </a:lnTo>
                      <a:lnTo>
                        <a:pt x="1681" y="231"/>
                      </a:lnTo>
                      <a:lnTo>
                        <a:pt x="1681" y="231"/>
                      </a:lnTo>
                      <a:lnTo>
                        <a:pt x="1682" y="232"/>
                      </a:lnTo>
                      <a:lnTo>
                        <a:pt x="1683" y="233"/>
                      </a:lnTo>
                      <a:lnTo>
                        <a:pt x="1687" y="233"/>
                      </a:lnTo>
                      <a:lnTo>
                        <a:pt x="1687" y="233"/>
                      </a:lnTo>
                      <a:lnTo>
                        <a:pt x="1688" y="240"/>
                      </a:lnTo>
                      <a:lnTo>
                        <a:pt x="1689" y="248"/>
                      </a:lnTo>
                      <a:lnTo>
                        <a:pt x="1692" y="262"/>
                      </a:lnTo>
                      <a:lnTo>
                        <a:pt x="1692" y="262"/>
                      </a:lnTo>
                      <a:lnTo>
                        <a:pt x="1689" y="265"/>
                      </a:lnTo>
                      <a:lnTo>
                        <a:pt x="1688" y="267"/>
                      </a:lnTo>
                      <a:lnTo>
                        <a:pt x="1685" y="267"/>
                      </a:lnTo>
                      <a:lnTo>
                        <a:pt x="1685" y="267"/>
                      </a:lnTo>
                      <a:lnTo>
                        <a:pt x="1685" y="271"/>
                      </a:lnTo>
                      <a:lnTo>
                        <a:pt x="1686" y="276"/>
                      </a:lnTo>
                      <a:lnTo>
                        <a:pt x="1685" y="278"/>
                      </a:lnTo>
                      <a:lnTo>
                        <a:pt x="1685" y="279"/>
                      </a:lnTo>
                      <a:lnTo>
                        <a:pt x="1683" y="280"/>
                      </a:lnTo>
                      <a:lnTo>
                        <a:pt x="1681" y="280"/>
                      </a:lnTo>
                      <a:lnTo>
                        <a:pt x="1681" y="280"/>
                      </a:lnTo>
                      <a:lnTo>
                        <a:pt x="1681" y="282"/>
                      </a:lnTo>
                      <a:lnTo>
                        <a:pt x="1682" y="284"/>
                      </a:lnTo>
                      <a:lnTo>
                        <a:pt x="1685" y="285"/>
                      </a:lnTo>
                      <a:lnTo>
                        <a:pt x="1685" y="285"/>
                      </a:lnTo>
                      <a:lnTo>
                        <a:pt x="1683" y="289"/>
                      </a:lnTo>
                      <a:lnTo>
                        <a:pt x="1679" y="291"/>
                      </a:lnTo>
                      <a:lnTo>
                        <a:pt x="1679" y="291"/>
                      </a:lnTo>
                      <a:lnTo>
                        <a:pt x="1679" y="293"/>
                      </a:lnTo>
                      <a:lnTo>
                        <a:pt x="1680" y="295"/>
                      </a:lnTo>
                      <a:lnTo>
                        <a:pt x="1680" y="296"/>
                      </a:lnTo>
                      <a:lnTo>
                        <a:pt x="1681" y="298"/>
                      </a:lnTo>
                      <a:lnTo>
                        <a:pt x="1681" y="298"/>
                      </a:lnTo>
                      <a:lnTo>
                        <a:pt x="1679" y="298"/>
                      </a:lnTo>
                      <a:lnTo>
                        <a:pt x="1679" y="299"/>
                      </a:lnTo>
                      <a:lnTo>
                        <a:pt x="1679" y="300"/>
                      </a:lnTo>
                      <a:lnTo>
                        <a:pt x="1679" y="300"/>
                      </a:lnTo>
                      <a:lnTo>
                        <a:pt x="1680" y="302"/>
                      </a:lnTo>
                      <a:lnTo>
                        <a:pt x="1679" y="303"/>
                      </a:lnTo>
                      <a:lnTo>
                        <a:pt x="1678" y="306"/>
                      </a:lnTo>
                      <a:lnTo>
                        <a:pt x="1677" y="309"/>
                      </a:lnTo>
                      <a:lnTo>
                        <a:pt x="1677" y="309"/>
                      </a:lnTo>
                      <a:lnTo>
                        <a:pt x="1678" y="311"/>
                      </a:lnTo>
                      <a:lnTo>
                        <a:pt x="1678" y="312"/>
                      </a:lnTo>
                      <a:lnTo>
                        <a:pt x="1679" y="312"/>
                      </a:lnTo>
                      <a:lnTo>
                        <a:pt x="1679" y="312"/>
                      </a:lnTo>
                      <a:lnTo>
                        <a:pt x="1678" y="313"/>
                      </a:lnTo>
                      <a:lnTo>
                        <a:pt x="1677" y="314"/>
                      </a:lnTo>
                      <a:lnTo>
                        <a:pt x="1674" y="316"/>
                      </a:lnTo>
                      <a:lnTo>
                        <a:pt x="1674" y="316"/>
                      </a:lnTo>
                      <a:lnTo>
                        <a:pt x="1673" y="318"/>
                      </a:lnTo>
                      <a:lnTo>
                        <a:pt x="1674" y="320"/>
                      </a:lnTo>
                      <a:lnTo>
                        <a:pt x="1674" y="322"/>
                      </a:lnTo>
                      <a:lnTo>
                        <a:pt x="1674" y="325"/>
                      </a:lnTo>
                      <a:lnTo>
                        <a:pt x="1674" y="325"/>
                      </a:lnTo>
                      <a:lnTo>
                        <a:pt x="1671" y="326"/>
                      </a:lnTo>
                      <a:lnTo>
                        <a:pt x="1669" y="327"/>
                      </a:lnTo>
                      <a:lnTo>
                        <a:pt x="1669" y="327"/>
                      </a:lnTo>
                      <a:lnTo>
                        <a:pt x="1668" y="332"/>
                      </a:lnTo>
                      <a:lnTo>
                        <a:pt x="1667" y="338"/>
                      </a:lnTo>
                      <a:lnTo>
                        <a:pt x="1667" y="338"/>
                      </a:lnTo>
                      <a:lnTo>
                        <a:pt x="1664" y="340"/>
                      </a:lnTo>
                      <a:lnTo>
                        <a:pt x="1661" y="340"/>
                      </a:lnTo>
                      <a:lnTo>
                        <a:pt x="1661" y="340"/>
                      </a:lnTo>
                      <a:lnTo>
                        <a:pt x="1661" y="346"/>
                      </a:lnTo>
                      <a:lnTo>
                        <a:pt x="1660" y="350"/>
                      </a:lnTo>
                      <a:lnTo>
                        <a:pt x="1658" y="352"/>
                      </a:lnTo>
                      <a:lnTo>
                        <a:pt x="1653" y="354"/>
                      </a:lnTo>
                      <a:lnTo>
                        <a:pt x="1653" y="354"/>
                      </a:lnTo>
                      <a:lnTo>
                        <a:pt x="1655" y="357"/>
                      </a:lnTo>
                      <a:lnTo>
                        <a:pt x="1658" y="358"/>
                      </a:lnTo>
                      <a:lnTo>
                        <a:pt x="1663" y="360"/>
                      </a:lnTo>
                      <a:lnTo>
                        <a:pt x="1663" y="360"/>
                      </a:lnTo>
                      <a:lnTo>
                        <a:pt x="1660" y="368"/>
                      </a:lnTo>
                      <a:lnTo>
                        <a:pt x="1655" y="374"/>
                      </a:lnTo>
                      <a:lnTo>
                        <a:pt x="1654" y="377"/>
                      </a:lnTo>
                      <a:lnTo>
                        <a:pt x="1653" y="381"/>
                      </a:lnTo>
                      <a:lnTo>
                        <a:pt x="1654" y="386"/>
                      </a:lnTo>
                      <a:lnTo>
                        <a:pt x="1657" y="390"/>
                      </a:lnTo>
                      <a:lnTo>
                        <a:pt x="1657" y="390"/>
                      </a:lnTo>
                      <a:lnTo>
                        <a:pt x="1652" y="391"/>
                      </a:lnTo>
                      <a:lnTo>
                        <a:pt x="1649" y="393"/>
                      </a:lnTo>
                      <a:lnTo>
                        <a:pt x="1645" y="399"/>
                      </a:lnTo>
                      <a:lnTo>
                        <a:pt x="1645" y="399"/>
                      </a:lnTo>
                      <a:lnTo>
                        <a:pt x="1645" y="412"/>
                      </a:lnTo>
                      <a:lnTo>
                        <a:pt x="1645" y="412"/>
                      </a:lnTo>
                      <a:lnTo>
                        <a:pt x="1645" y="415"/>
                      </a:lnTo>
                      <a:lnTo>
                        <a:pt x="1644" y="417"/>
                      </a:lnTo>
                      <a:lnTo>
                        <a:pt x="1642" y="418"/>
                      </a:lnTo>
                      <a:lnTo>
                        <a:pt x="1641" y="421"/>
                      </a:lnTo>
                      <a:lnTo>
                        <a:pt x="1641" y="421"/>
                      </a:lnTo>
                      <a:lnTo>
                        <a:pt x="1641" y="423"/>
                      </a:lnTo>
                      <a:lnTo>
                        <a:pt x="1641" y="425"/>
                      </a:lnTo>
                      <a:lnTo>
                        <a:pt x="1641" y="425"/>
                      </a:lnTo>
                      <a:lnTo>
                        <a:pt x="1639" y="425"/>
                      </a:lnTo>
                      <a:lnTo>
                        <a:pt x="1636" y="425"/>
                      </a:lnTo>
                      <a:lnTo>
                        <a:pt x="1636" y="425"/>
                      </a:lnTo>
                      <a:lnTo>
                        <a:pt x="1636" y="428"/>
                      </a:lnTo>
                      <a:lnTo>
                        <a:pt x="1636" y="431"/>
                      </a:lnTo>
                      <a:lnTo>
                        <a:pt x="1636" y="431"/>
                      </a:lnTo>
                      <a:lnTo>
                        <a:pt x="1634" y="432"/>
                      </a:lnTo>
                      <a:lnTo>
                        <a:pt x="1634" y="433"/>
                      </a:lnTo>
                      <a:lnTo>
                        <a:pt x="1634" y="435"/>
                      </a:lnTo>
                      <a:lnTo>
                        <a:pt x="1633" y="437"/>
                      </a:lnTo>
                      <a:lnTo>
                        <a:pt x="1633" y="437"/>
                      </a:lnTo>
                      <a:lnTo>
                        <a:pt x="1629" y="439"/>
                      </a:lnTo>
                      <a:lnTo>
                        <a:pt x="1629" y="439"/>
                      </a:lnTo>
                      <a:lnTo>
                        <a:pt x="1629" y="440"/>
                      </a:lnTo>
                      <a:lnTo>
                        <a:pt x="1630" y="441"/>
                      </a:lnTo>
                      <a:lnTo>
                        <a:pt x="1632" y="443"/>
                      </a:lnTo>
                      <a:lnTo>
                        <a:pt x="1633" y="445"/>
                      </a:lnTo>
                      <a:lnTo>
                        <a:pt x="1634" y="447"/>
                      </a:lnTo>
                      <a:lnTo>
                        <a:pt x="1633" y="449"/>
                      </a:lnTo>
                      <a:lnTo>
                        <a:pt x="1633" y="449"/>
                      </a:lnTo>
                      <a:lnTo>
                        <a:pt x="1631" y="450"/>
                      </a:lnTo>
                      <a:lnTo>
                        <a:pt x="1628" y="451"/>
                      </a:lnTo>
                      <a:lnTo>
                        <a:pt x="1626" y="452"/>
                      </a:lnTo>
                      <a:lnTo>
                        <a:pt x="1623" y="453"/>
                      </a:lnTo>
                      <a:lnTo>
                        <a:pt x="1623" y="453"/>
                      </a:lnTo>
                      <a:lnTo>
                        <a:pt x="1625" y="457"/>
                      </a:lnTo>
                      <a:lnTo>
                        <a:pt x="1625" y="463"/>
                      </a:lnTo>
                      <a:lnTo>
                        <a:pt x="1625" y="463"/>
                      </a:lnTo>
                      <a:lnTo>
                        <a:pt x="1621" y="464"/>
                      </a:lnTo>
                      <a:lnTo>
                        <a:pt x="1619" y="465"/>
                      </a:lnTo>
                      <a:lnTo>
                        <a:pt x="1619" y="469"/>
                      </a:lnTo>
                      <a:lnTo>
                        <a:pt x="1618" y="472"/>
                      </a:lnTo>
                      <a:lnTo>
                        <a:pt x="1618" y="475"/>
                      </a:lnTo>
                      <a:lnTo>
                        <a:pt x="1617" y="478"/>
                      </a:lnTo>
                      <a:lnTo>
                        <a:pt x="1615" y="479"/>
                      </a:lnTo>
                      <a:lnTo>
                        <a:pt x="1611" y="479"/>
                      </a:lnTo>
                      <a:lnTo>
                        <a:pt x="1611" y="479"/>
                      </a:lnTo>
                      <a:lnTo>
                        <a:pt x="1612" y="485"/>
                      </a:lnTo>
                      <a:lnTo>
                        <a:pt x="1613" y="490"/>
                      </a:lnTo>
                      <a:lnTo>
                        <a:pt x="1615" y="494"/>
                      </a:lnTo>
                      <a:lnTo>
                        <a:pt x="1613" y="500"/>
                      </a:lnTo>
                      <a:lnTo>
                        <a:pt x="1613" y="500"/>
                      </a:lnTo>
                      <a:lnTo>
                        <a:pt x="1611" y="500"/>
                      </a:lnTo>
                      <a:lnTo>
                        <a:pt x="1610" y="499"/>
                      </a:lnTo>
                      <a:lnTo>
                        <a:pt x="1608" y="497"/>
                      </a:lnTo>
                      <a:lnTo>
                        <a:pt x="1606" y="496"/>
                      </a:lnTo>
                      <a:lnTo>
                        <a:pt x="1604" y="495"/>
                      </a:lnTo>
                      <a:lnTo>
                        <a:pt x="1602" y="495"/>
                      </a:lnTo>
                      <a:lnTo>
                        <a:pt x="1602" y="495"/>
                      </a:lnTo>
                      <a:lnTo>
                        <a:pt x="1601" y="496"/>
                      </a:lnTo>
                      <a:lnTo>
                        <a:pt x="1601" y="497"/>
                      </a:lnTo>
                      <a:lnTo>
                        <a:pt x="1602" y="498"/>
                      </a:lnTo>
                      <a:lnTo>
                        <a:pt x="1602" y="500"/>
                      </a:lnTo>
                      <a:lnTo>
                        <a:pt x="1602" y="500"/>
                      </a:lnTo>
                      <a:lnTo>
                        <a:pt x="1600" y="501"/>
                      </a:lnTo>
                      <a:lnTo>
                        <a:pt x="1598" y="502"/>
                      </a:lnTo>
                      <a:lnTo>
                        <a:pt x="1598" y="502"/>
                      </a:lnTo>
                      <a:lnTo>
                        <a:pt x="1597" y="505"/>
                      </a:lnTo>
                      <a:lnTo>
                        <a:pt x="1596" y="509"/>
                      </a:lnTo>
                      <a:lnTo>
                        <a:pt x="1596" y="509"/>
                      </a:lnTo>
                      <a:lnTo>
                        <a:pt x="1591" y="511"/>
                      </a:lnTo>
                      <a:lnTo>
                        <a:pt x="1591" y="511"/>
                      </a:lnTo>
                      <a:lnTo>
                        <a:pt x="1591" y="513"/>
                      </a:lnTo>
                      <a:lnTo>
                        <a:pt x="1591" y="513"/>
                      </a:lnTo>
                      <a:lnTo>
                        <a:pt x="1593" y="513"/>
                      </a:lnTo>
                      <a:lnTo>
                        <a:pt x="1593" y="513"/>
                      </a:lnTo>
                      <a:lnTo>
                        <a:pt x="1591" y="524"/>
                      </a:lnTo>
                      <a:lnTo>
                        <a:pt x="1591" y="524"/>
                      </a:lnTo>
                      <a:lnTo>
                        <a:pt x="1589" y="529"/>
                      </a:lnTo>
                      <a:lnTo>
                        <a:pt x="1586" y="534"/>
                      </a:lnTo>
                      <a:lnTo>
                        <a:pt x="1586" y="534"/>
                      </a:lnTo>
                      <a:lnTo>
                        <a:pt x="1587" y="536"/>
                      </a:lnTo>
                      <a:lnTo>
                        <a:pt x="1588" y="538"/>
                      </a:lnTo>
                      <a:lnTo>
                        <a:pt x="1589" y="539"/>
                      </a:lnTo>
                      <a:lnTo>
                        <a:pt x="1591" y="540"/>
                      </a:lnTo>
                      <a:lnTo>
                        <a:pt x="1591" y="540"/>
                      </a:lnTo>
                      <a:lnTo>
                        <a:pt x="1590" y="541"/>
                      </a:lnTo>
                      <a:lnTo>
                        <a:pt x="1589" y="542"/>
                      </a:lnTo>
                      <a:lnTo>
                        <a:pt x="1588" y="542"/>
                      </a:lnTo>
                      <a:lnTo>
                        <a:pt x="1586" y="542"/>
                      </a:lnTo>
                      <a:lnTo>
                        <a:pt x="1586" y="542"/>
                      </a:lnTo>
                      <a:lnTo>
                        <a:pt x="1586" y="544"/>
                      </a:lnTo>
                      <a:lnTo>
                        <a:pt x="1586" y="548"/>
                      </a:lnTo>
                      <a:lnTo>
                        <a:pt x="1585" y="551"/>
                      </a:lnTo>
                      <a:lnTo>
                        <a:pt x="1584" y="551"/>
                      </a:lnTo>
                      <a:lnTo>
                        <a:pt x="1582" y="552"/>
                      </a:lnTo>
                      <a:lnTo>
                        <a:pt x="1582" y="552"/>
                      </a:lnTo>
                      <a:lnTo>
                        <a:pt x="1582" y="555"/>
                      </a:lnTo>
                      <a:lnTo>
                        <a:pt x="1580" y="558"/>
                      </a:lnTo>
                      <a:lnTo>
                        <a:pt x="1578" y="560"/>
                      </a:lnTo>
                      <a:lnTo>
                        <a:pt x="1574" y="560"/>
                      </a:lnTo>
                      <a:lnTo>
                        <a:pt x="1574" y="560"/>
                      </a:lnTo>
                      <a:lnTo>
                        <a:pt x="1575" y="558"/>
                      </a:lnTo>
                      <a:lnTo>
                        <a:pt x="1577" y="557"/>
                      </a:lnTo>
                      <a:lnTo>
                        <a:pt x="1577" y="556"/>
                      </a:lnTo>
                      <a:lnTo>
                        <a:pt x="1576" y="554"/>
                      </a:lnTo>
                      <a:lnTo>
                        <a:pt x="1576" y="554"/>
                      </a:lnTo>
                      <a:lnTo>
                        <a:pt x="1572" y="555"/>
                      </a:lnTo>
                      <a:lnTo>
                        <a:pt x="1570" y="557"/>
                      </a:lnTo>
                      <a:lnTo>
                        <a:pt x="1567" y="562"/>
                      </a:lnTo>
                      <a:lnTo>
                        <a:pt x="1565" y="564"/>
                      </a:lnTo>
                      <a:lnTo>
                        <a:pt x="1564" y="566"/>
                      </a:lnTo>
                      <a:lnTo>
                        <a:pt x="1561" y="569"/>
                      </a:lnTo>
                      <a:lnTo>
                        <a:pt x="1558" y="570"/>
                      </a:lnTo>
                      <a:lnTo>
                        <a:pt x="1558" y="570"/>
                      </a:lnTo>
                      <a:lnTo>
                        <a:pt x="1558" y="573"/>
                      </a:lnTo>
                      <a:lnTo>
                        <a:pt x="1556" y="575"/>
                      </a:lnTo>
                      <a:lnTo>
                        <a:pt x="1555" y="577"/>
                      </a:lnTo>
                      <a:lnTo>
                        <a:pt x="1556" y="580"/>
                      </a:lnTo>
                      <a:lnTo>
                        <a:pt x="1556" y="580"/>
                      </a:lnTo>
                      <a:lnTo>
                        <a:pt x="1554" y="582"/>
                      </a:lnTo>
                      <a:lnTo>
                        <a:pt x="1551" y="582"/>
                      </a:lnTo>
                      <a:lnTo>
                        <a:pt x="1548" y="580"/>
                      </a:lnTo>
                      <a:lnTo>
                        <a:pt x="1548" y="580"/>
                      </a:lnTo>
                      <a:lnTo>
                        <a:pt x="1548" y="584"/>
                      </a:lnTo>
                      <a:lnTo>
                        <a:pt x="1548" y="587"/>
                      </a:lnTo>
                      <a:lnTo>
                        <a:pt x="1547" y="590"/>
                      </a:lnTo>
                      <a:lnTo>
                        <a:pt x="1546" y="592"/>
                      </a:lnTo>
                      <a:lnTo>
                        <a:pt x="1542" y="594"/>
                      </a:lnTo>
                      <a:lnTo>
                        <a:pt x="1538" y="596"/>
                      </a:lnTo>
                      <a:lnTo>
                        <a:pt x="1538" y="596"/>
                      </a:lnTo>
                      <a:lnTo>
                        <a:pt x="1537" y="601"/>
                      </a:lnTo>
                      <a:lnTo>
                        <a:pt x="1536" y="605"/>
                      </a:lnTo>
                      <a:lnTo>
                        <a:pt x="1534" y="610"/>
                      </a:lnTo>
                      <a:lnTo>
                        <a:pt x="1533" y="614"/>
                      </a:lnTo>
                      <a:lnTo>
                        <a:pt x="1533" y="614"/>
                      </a:lnTo>
                      <a:lnTo>
                        <a:pt x="1531" y="615"/>
                      </a:lnTo>
                      <a:lnTo>
                        <a:pt x="1530" y="615"/>
                      </a:lnTo>
                      <a:lnTo>
                        <a:pt x="1528" y="618"/>
                      </a:lnTo>
                      <a:lnTo>
                        <a:pt x="1527" y="620"/>
                      </a:lnTo>
                      <a:lnTo>
                        <a:pt x="1526" y="621"/>
                      </a:lnTo>
                      <a:lnTo>
                        <a:pt x="1524" y="621"/>
                      </a:lnTo>
                      <a:lnTo>
                        <a:pt x="1524" y="621"/>
                      </a:lnTo>
                      <a:lnTo>
                        <a:pt x="1524" y="624"/>
                      </a:lnTo>
                      <a:lnTo>
                        <a:pt x="1524" y="626"/>
                      </a:lnTo>
                      <a:lnTo>
                        <a:pt x="1521" y="630"/>
                      </a:lnTo>
                      <a:lnTo>
                        <a:pt x="1518" y="632"/>
                      </a:lnTo>
                      <a:lnTo>
                        <a:pt x="1517" y="634"/>
                      </a:lnTo>
                      <a:lnTo>
                        <a:pt x="1517" y="637"/>
                      </a:lnTo>
                      <a:lnTo>
                        <a:pt x="1517" y="637"/>
                      </a:lnTo>
                      <a:lnTo>
                        <a:pt x="1511" y="637"/>
                      </a:lnTo>
                      <a:lnTo>
                        <a:pt x="1507" y="639"/>
                      </a:lnTo>
                      <a:lnTo>
                        <a:pt x="1503" y="641"/>
                      </a:lnTo>
                      <a:lnTo>
                        <a:pt x="1499" y="643"/>
                      </a:lnTo>
                      <a:lnTo>
                        <a:pt x="1499" y="643"/>
                      </a:lnTo>
                      <a:lnTo>
                        <a:pt x="1500" y="646"/>
                      </a:lnTo>
                      <a:lnTo>
                        <a:pt x="1500" y="648"/>
                      </a:lnTo>
                      <a:lnTo>
                        <a:pt x="1499" y="652"/>
                      </a:lnTo>
                      <a:lnTo>
                        <a:pt x="1498" y="654"/>
                      </a:lnTo>
                      <a:lnTo>
                        <a:pt x="1498" y="656"/>
                      </a:lnTo>
                      <a:lnTo>
                        <a:pt x="1499" y="659"/>
                      </a:lnTo>
                      <a:lnTo>
                        <a:pt x="1499" y="659"/>
                      </a:lnTo>
                      <a:lnTo>
                        <a:pt x="1497" y="659"/>
                      </a:lnTo>
                      <a:lnTo>
                        <a:pt x="1496" y="658"/>
                      </a:lnTo>
                      <a:lnTo>
                        <a:pt x="1495" y="657"/>
                      </a:lnTo>
                      <a:lnTo>
                        <a:pt x="1493" y="657"/>
                      </a:lnTo>
                      <a:lnTo>
                        <a:pt x="1493" y="657"/>
                      </a:lnTo>
                      <a:lnTo>
                        <a:pt x="1490" y="658"/>
                      </a:lnTo>
                      <a:lnTo>
                        <a:pt x="1489" y="660"/>
                      </a:lnTo>
                      <a:lnTo>
                        <a:pt x="1488" y="665"/>
                      </a:lnTo>
                      <a:lnTo>
                        <a:pt x="1488" y="679"/>
                      </a:lnTo>
                      <a:lnTo>
                        <a:pt x="1488" y="679"/>
                      </a:lnTo>
                      <a:lnTo>
                        <a:pt x="1483" y="681"/>
                      </a:lnTo>
                      <a:lnTo>
                        <a:pt x="1479" y="683"/>
                      </a:lnTo>
                      <a:lnTo>
                        <a:pt x="1474" y="685"/>
                      </a:lnTo>
                      <a:lnTo>
                        <a:pt x="1467" y="686"/>
                      </a:lnTo>
                      <a:lnTo>
                        <a:pt x="1467" y="686"/>
                      </a:lnTo>
                      <a:lnTo>
                        <a:pt x="1466" y="686"/>
                      </a:lnTo>
                      <a:lnTo>
                        <a:pt x="1464" y="688"/>
                      </a:lnTo>
                      <a:lnTo>
                        <a:pt x="1463" y="691"/>
                      </a:lnTo>
                      <a:lnTo>
                        <a:pt x="1463" y="693"/>
                      </a:lnTo>
                      <a:lnTo>
                        <a:pt x="1463" y="693"/>
                      </a:lnTo>
                      <a:lnTo>
                        <a:pt x="1461" y="693"/>
                      </a:lnTo>
                      <a:lnTo>
                        <a:pt x="1459" y="694"/>
                      </a:lnTo>
                      <a:lnTo>
                        <a:pt x="1458" y="695"/>
                      </a:lnTo>
                      <a:lnTo>
                        <a:pt x="1457" y="697"/>
                      </a:lnTo>
                      <a:lnTo>
                        <a:pt x="1457" y="697"/>
                      </a:lnTo>
                      <a:lnTo>
                        <a:pt x="1456" y="699"/>
                      </a:lnTo>
                      <a:lnTo>
                        <a:pt x="1457" y="700"/>
                      </a:lnTo>
                      <a:lnTo>
                        <a:pt x="1459" y="701"/>
                      </a:lnTo>
                      <a:lnTo>
                        <a:pt x="1461" y="702"/>
                      </a:lnTo>
                      <a:lnTo>
                        <a:pt x="1462" y="704"/>
                      </a:lnTo>
                      <a:lnTo>
                        <a:pt x="1461" y="706"/>
                      </a:lnTo>
                      <a:lnTo>
                        <a:pt x="1461" y="706"/>
                      </a:lnTo>
                      <a:lnTo>
                        <a:pt x="1447" y="706"/>
                      </a:lnTo>
                      <a:lnTo>
                        <a:pt x="1447" y="706"/>
                      </a:lnTo>
                      <a:lnTo>
                        <a:pt x="1443" y="709"/>
                      </a:lnTo>
                      <a:lnTo>
                        <a:pt x="1439" y="714"/>
                      </a:lnTo>
                      <a:lnTo>
                        <a:pt x="1436" y="718"/>
                      </a:lnTo>
                      <a:lnTo>
                        <a:pt x="1434" y="724"/>
                      </a:lnTo>
                      <a:lnTo>
                        <a:pt x="1434" y="724"/>
                      </a:lnTo>
                      <a:lnTo>
                        <a:pt x="1430" y="725"/>
                      </a:lnTo>
                      <a:lnTo>
                        <a:pt x="1426" y="726"/>
                      </a:lnTo>
                      <a:lnTo>
                        <a:pt x="1423" y="728"/>
                      </a:lnTo>
                      <a:lnTo>
                        <a:pt x="1421" y="728"/>
                      </a:lnTo>
                      <a:lnTo>
                        <a:pt x="1419" y="728"/>
                      </a:lnTo>
                      <a:lnTo>
                        <a:pt x="1419" y="728"/>
                      </a:lnTo>
                      <a:lnTo>
                        <a:pt x="1417" y="729"/>
                      </a:lnTo>
                      <a:lnTo>
                        <a:pt x="1417" y="732"/>
                      </a:lnTo>
                      <a:lnTo>
                        <a:pt x="1416" y="738"/>
                      </a:lnTo>
                      <a:lnTo>
                        <a:pt x="1416" y="738"/>
                      </a:lnTo>
                      <a:lnTo>
                        <a:pt x="1412" y="738"/>
                      </a:lnTo>
                      <a:lnTo>
                        <a:pt x="1407" y="737"/>
                      </a:lnTo>
                      <a:lnTo>
                        <a:pt x="1400" y="735"/>
                      </a:lnTo>
                      <a:lnTo>
                        <a:pt x="1400" y="735"/>
                      </a:lnTo>
                      <a:lnTo>
                        <a:pt x="1398" y="738"/>
                      </a:lnTo>
                      <a:lnTo>
                        <a:pt x="1397" y="741"/>
                      </a:lnTo>
                      <a:lnTo>
                        <a:pt x="1396" y="746"/>
                      </a:lnTo>
                      <a:lnTo>
                        <a:pt x="1396" y="750"/>
                      </a:lnTo>
                      <a:lnTo>
                        <a:pt x="1396" y="750"/>
                      </a:lnTo>
                      <a:lnTo>
                        <a:pt x="1393" y="753"/>
                      </a:lnTo>
                      <a:lnTo>
                        <a:pt x="1391" y="756"/>
                      </a:lnTo>
                      <a:lnTo>
                        <a:pt x="1389" y="759"/>
                      </a:lnTo>
                      <a:lnTo>
                        <a:pt x="1387" y="760"/>
                      </a:lnTo>
                      <a:lnTo>
                        <a:pt x="1385" y="760"/>
                      </a:lnTo>
                      <a:lnTo>
                        <a:pt x="1385" y="760"/>
                      </a:lnTo>
                      <a:lnTo>
                        <a:pt x="1383" y="761"/>
                      </a:lnTo>
                      <a:lnTo>
                        <a:pt x="1383" y="762"/>
                      </a:lnTo>
                      <a:lnTo>
                        <a:pt x="1382" y="766"/>
                      </a:lnTo>
                      <a:lnTo>
                        <a:pt x="1382" y="766"/>
                      </a:lnTo>
                      <a:lnTo>
                        <a:pt x="1376" y="769"/>
                      </a:lnTo>
                      <a:lnTo>
                        <a:pt x="1372" y="772"/>
                      </a:lnTo>
                      <a:lnTo>
                        <a:pt x="1370" y="774"/>
                      </a:lnTo>
                      <a:lnTo>
                        <a:pt x="1370" y="774"/>
                      </a:lnTo>
                      <a:lnTo>
                        <a:pt x="1370" y="782"/>
                      </a:lnTo>
                      <a:lnTo>
                        <a:pt x="1370" y="782"/>
                      </a:lnTo>
                      <a:lnTo>
                        <a:pt x="1358" y="788"/>
                      </a:lnTo>
                      <a:lnTo>
                        <a:pt x="1352" y="792"/>
                      </a:lnTo>
                      <a:lnTo>
                        <a:pt x="1344" y="794"/>
                      </a:lnTo>
                      <a:lnTo>
                        <a:pt x="1344" y="794"/>
                      </a:lnTo>
                      <a:lnTo>
                        <a:pt x="1343" y="795"/>
                      </a:lnTo>
                      <a:lnTo>
                        <a:pt x="1342" y="796"/>
                      </a:lnTo>
                      <a:lnTo>
                        <a:pt x="1342" y="800"/>
                      </a:lnTo>
                      <a:lnTo>
                        <a:pt x="1342" y="800"/>
                      </a:lnTo>
                      <a:lnTo>
                        <a:pt x="1335" y="801"/>
                      </a:lnTo>
                      <a:lnTo>
                        <a:pt x="1329" y="802"/>
                      </a:lnTo>
                      <a:lnTo>
                        <a:pt x="1322" y="804"/>
                      </a:lnTo>
                      <a:lnTo>
                        <a:pt x="1315" y="805"/>
                      </a:lnTo>
                      <a:lnTo>
                        <a:pt x="1315" y="805"/>
                      </a:lnTo>
                      <a:lnTo>
                        <a:pt x="1314" y="806"/>
                      </a:lnTo>
                      <a:lnTo>
                        <a:pt x="1313" y="808"/>
                      </a:lnTo>
                      <a:lnTo>
                        <a:pt x="1313" y="814"/>
                      </a:lnTo>
                      <a:lnTo>
                        <a:pt x="1313" y="817"/>
                      </a:lnTo>
                      <a:lnTo>
                        <a:pt x="1312" y="818"/>
                      </a:lnTo>
                      <a:lnTo>
                        <a:pt x="1310" y="819"/>
                      </a:lnTo>
                      <a:lnTo>
                        <a:pt x="1307" y="818"/>
                      </a:lnTo>
                      <a:lnTo>
                        <a:pt x="1307" y="818"/>
                      </a:lnTo>
                      <a:lnTo>
                        <a:pt x="1308" y="820"/>
                      </a:lnTo>
                      <a:lnTo>
                        <a:pt x="1309" y="820"/>
                      </a:lnTo>
                      <a:lnTo>
                        <a:pt x="1311" y="822"/>
                      </a:lnTo>
                      <a:lnTo>
                        <a:pt x="1313" y="823"/>
                      </a:lnTo>
                      <a:lnTo>
                        <a:pt x="1314" y="825"/>
                      </a:lnTo>
                      <a:lnTo>
                        <a:pt x="1313" y="827"/>
                      </a:lnTo>
                      <a:lnTo>
                        <a:pt x="1313" y="827"/>
                      </a:lnTo>
                      <a:lnTo>
                        <a:pt x="1311" y="827"/>
                      </a:lnTo>
                      <a:lnTo>
                        <a:pt x="1308" y="826"/>
                      </a:lnTo>
                      <a:lnTo>
                        <a:pt x="1304" y="825"/>
                      </a:lnTo>
                      <a:lnTo>
                        <a:pt x="1304" y="825"/>
                      </a:lnTo>
                      <a:lnTo>
                        <a:pt x="1304" y="828"/>
                      </a:lnTo>
                      <a:lnTo>
                        <a:pt x="1303" y="830"/>
                      </a:lnTo>
                      <a:lnTo>
                        <a:pt x="1302" y="831"/>
                      </a:lnTo>
                      <a:lnTo>
                        <a:pt x="1300" y="829"/>
                      </a:lnTo>
                      <a:lnTo>
                        <a:pt x="1300" y="829"/>
                      </a:lnTo>
                      <a:lnTo>
                        <a:pt x="1299" y="835"/>
                      </a:lnTo>
                      <a:lnTo>
                        <a:pt x="1300" y="838"/>
                      </a:lnTo>
                      <a:lnTo>
                        <a:pt x="1302" y="839"/>
                      </a:lnTo>
                      <a:lnTo>
                        <a:pt x="1302" y="839"/>
                      </a:lnTo>
                      <a:lnTo>
                        <a:pt x="1300" y="841"/>
                      </a:lnTo>
                      <a:lnTo>
                        <a:pt x="1297" y="842"/>
                      </a:lnTo>
                      <a:lnTo>
                        <a:pt x="1294" y="844"/>
                      </a:lnTo>
                      <a:lnTo>
                        <a:pt x="1293" y="847"/>
                      </a:lnTo>
                      <a:lnTo>
                        <a:pt x="1293" y="847"/>
                      </a:lnTo>
                      <a:lnTo>
                        <a:pt x="1290" y="847"/>
                      </a:lnTo>
                      <a:lnTo>
                        <a:pt x="1288" y="846"/>
                      </a:lnTo>
                      <a:lnTo>
                        <a:pt x="1286" y="845"/>
                      </a:lnTo>
                      <a:lnTo>
                        <a:pt x="1281" y="845"/>
                      </a:lnTo>
                      <a:lnTo>
                        <a:pt x="1281" y="845"/>
                      </a:lnTo>
                      <a:lnTo>
                        <a:pt x="1274" y="850"/>
                      </a:lnTo>
                      <a:lnTo>
                        <a:pt x="1266" y="856"/>
                      </a:lnTo>
                      <a:lnTo>
                        <a:pt x="1261" y="857"/>
                      </a:lnTo>
                      <a:lnTo>
                        <a:pt x="1256" y="858"/>
                      </a:lnTo>
                      <a:lnTo>
                        <a:pt x="1252" y="858"/>
                      </a:lnTo>
                      <a:lnTo>
                        <a:pt x="1246" y="857"/>
                      </a:lnTo>
                      <a:lnTo>
                        <a:pt x="1246" y="857"/>
                      </a:lnTo>
                      <a:lnTo>
                        <a:pt x="1243" y="858"/>
                      </a:lnTo>
                      <a:lnTo>
                        <a:pt x="1242" y="859"/>
                      </a:lnTo>
                      <a:lnTo>
                        <a:pt x="1242" y="862"/>
                      </a:lnTo>
                      <a:lnTo>
                        <a:pt x="1242" y="865"/>
                      </a:lnTo>
                      <a:lnTo>
                        <a:pt x="1242" y="867"/>
                      </a:lnTo>
                      <a:lnTo>
                        <a:pt x="1241" y="869"/>
                      </a:lnTo>
                      <a:lnTo>
                        <a:pt x="1241" y="869"/>
                      </a:lnTo>
                      <a:lnTo>
                        <a:pt x="1238" y="869"/>
                      </a:lnTo>
                      <a:lnTo>
                        <a:pt x="1234" y="870"/>
                      </a:lnTo>
                      <a:lnTo>
                        <a:pt x="1232" y="869"/>
                      </a:lnTo>
                      <a:lnTo>
                        <a:pt x="1231" y="869"/>
                      </a:lnTo>
                      <a:lnTo>
                        <a:pt x="1230" y="867"/>
                      </a:lnTo>
                      <a:lnTo>
                        <a:pt x="1230" y="867"/>
                      </a:lnTo>
                      <a:lnTo>
                        <a:pt x="1228" y="868"/>
                      </a:lnTo>
                      <a:lnTo>
                        <a:pt x="1226" y="870"/>
                      </a:lnTo>
                      <a:lnTo>
                        <a:pt x="1225" y="874"/>
                      </a:lnTo>
                      <a:lnTo>
                        <a:pt x="1221" y="875"/>
                      </a:lnTo>
                      <a:lnTo>
                        <a:pt x="1221" y="875"/>
                      </a:lnTo>
                      <a:lnTo>
                        <a:pt x="1218" y="875"/>
                      </a:lnTo>
                      <a:lnTo>
                        <a:pt x="1217" y="877"/>
                      </a:lnTo>
                      <a:lnTo>
                        <a:pt x="1217" y="877"/>
                      </a:lnTo>
                      <a:lnTo>
                        <a:pt x="1210" y="880"/>
                      </a:lnTo>
                      <a:lnTo>
                        <a:pt x="1207" y="882"/>
                      </a:lnTo>
                      <a:lnTo>
                        <a:pt x="1206" y="883"/>
                      </a:lnTo>
                      <a:lnTo>
                        <a:pt x="1206" y="885"/>
                      </a:lnTo>
                      <a:lnTo>
                        <a:pt x="1206" y="885"/>
                      </a:lnTo>
                      <a:lnTo>
                        <a:pt x="1200" y="885"/>
                      </a:lnTo>
                      <a:lnTo>
                        <a:pt x="1197" y="886"/>
                      </a:lnTo>
                      <a:lnTo>
                        <a:pt x="1194" y="887"/>
                      </a:lnTo>
                      <a:lnTo>
                        <a:pt x="1190" y="887"/>
                      </a:lnTo>
                      <a:lnTo>
                        <a:pt x="1190" y="887"/>
                      </a:lnTo>
                      <a:lnTo>
                        <a:pt x="1191" y="891"/>
                      </a:lnTo>
                      <a:lnTo>
                        <a:pt x="1192" y="894"/>
                      </a:lnTo>
                      <a:lnTo>
                        <a:pt x="1192" y="896"/>
                      </a:lnTo>
                      <a:lnTo>
                        <a:pt x="1190" y="899"/>
                      </a:lnTo>
                      <a:lnTo>
                        <a:pt x="1190" y="899"/>
                      </a:lnTo>
                      <a:lnTo>
                        <a:pt x="1178" y="899"/>
                      </a:lnTo>
                      <a:lnTo>
                        <a:pt x="1178" y="899"/>
                      </a:lnTo>
                      <a:lnTo>
                        <a:pt x="1176" y="900"/>
                      </a:lnTo>
                      <a:lnTo>
                        <a:pt x="1174" y="902"/>
                      </a:lnTo>
                      <a:lnTo>
                        <a:pt x="1170" y="906"/>
                      </a:lnTo>
                      <a:lnTo>
                        <a:pt x="1170" y="906"/>
                      </a:lnTo>
                      <a:lnTo>
                        <a:pt x="1164" y="905"/>
                      </a:lnTo>
                      <a:lnTo>
                        <a:pt x="1158" y="906"/>
                      </a:lnTo>
                      <a:lnTo>
                        <a:pt x="1154" y="907"/>
                      </a:lnTo>
                      <a:lnTo>
                        <a:pt x="1151" y="909"/>
                      </a:lnTo>
                      <a:lnTo>
                        <a:pt x="1145" y="915"/>
                      </a:lnTo>
                      <a:lnTo>
                        <a:pt x="1142" y="917"/>
                      </a:lnTo>
                      <a:lnTo>
                        <a:pt x="1138" y="919"/>
                      </a:lnTo>
                      <a:lnTo>
                        <a:pt x="1138" y="919"/>
                      </a:lnTo>
                      <a:lnTo>
                        <a:pt x="1135" y="919"/>
                      </a:lnTo>
                      <a:lnTo>
                        <a:pt x="1132" y="918"/>
                      </a:lnTo>
                      <a:lnTo>
                        <a:pt x="1130" y="916"/>
                      </a:lnTo>
                      <a:lnTo>
                        <a:pt x="1127" y="915"/>
                      </a:lnTo>
                      <a:lnTo>
                        <a:pt x="1127" y="915"/>
                      </a:lnTo>
                      <a:lnTo>
                        <a:pt x="1115" y="918"/>
                      </a:lnTo>
                      <a:lnTo>
                        <a:pt x="1103" y="921"/>
                      </a:lnTo>
                      <a:lnTo>
                        <a:pt x="1103" y="921"/>
                      </a:lnTo>
                      <a:lnTo>
                        <a:pt x="1103" y="932"/>
                      </a:lnTo>
                      <a:lnTo>
                        <a:pt x="1103" y="932"/>
                      </a:lnTo>
                      <a:lnTo>
                        <a:pt x="1092" y="935"/>
                      </a:lnTo>
                      <a:lnTo>
                        <a:pt x="1083" y="933"/>
                      </a:lnTo>
                      <a:lnTo>
                        <a:pt x="1074" y="933"/>
                      </a:lnTo>
                      <a:lnTo>
                        <a:pt x="1065" y="935"/>
                      </a:lnTo>
                      <a:lnTo>
                        <a:pt x="1065" y="935"/>
                      </a:lnTo>
                      <a:lnTo>
                        <a:pt x="1065" y="944"/>
                      </a:lnTo>
                      <a:lnTo>
                        <a:pt x="1065" y="944"/>
                      </a:lnTo>
                      <a:lnTo>
                        <a:pt x="1062" y="941"/>
                      </a:lnTo>
                      <a:lnTo>
                        <a:pt x="1060" y="937"/>
                      </a:lnTo>
                      <a:lnTo>
                        <a:pt x="1060" y="937"/>
                      </a:lnTo>
                      <a:lnTo>
                        <a:pt x="1057" y="939"/>
                      </a:lnTo>
                      <a:lnTo>
                        <a:pt x="1054" y="939"/>
                      </a:lnTo>
                      <a:lnTo>
                        <a:pt x="1051" y="939"/>
                      </a:lnTo>
                      <a:lnTo>
                        <a:pt x="1049" y="937"/>
                      </a:lnTo>
                      <a:lnTo>
                        <a:pt x="1049" y="937"/>
                      </a:lnTo>
                      <a:lnTo>
                        <a:pt x="1047" y="938"/>
                      </a:lnTo>
                      <a:lnTo>
                        <a:pt x="1047" y="940"/>
                      </a:lnTo>
                      <a:lnTo>
                        <a:pt x="1047" y="944"/>
                      </a:lnTo>
                      <a:lnTo>
                        <a:pt x="1047" y="944"/>
                      </a:lnTo>
                      <a:lnTo>
                        <a:pt x="1038" y="944"/>
                      </a:lnTo>
                      <a:lnTo>
                        <a:pt x="1034" y="945"/>
                      </a:lnTo>
                      <a:lnTo>
                        <a:pt x="1024" y="946"/>
                      </a:lnTo>
                      <a:lnTo>
                        <a:pt x="1024" y="946"/>
                      </a:lnTo>
                      <a:lnTo>
                        <a:pt x="1023" y="948"/>
                      </a:lnTo>
                      <a:lnTo>
                        <a:pt x="1021" y="949"/>
                      </a:lnTo>
                      <a:lnTo>
                        <a:pt x="1017" y="949"/>
                      </a:lnTo>
                      <a:lnTo>
                        <a:pt x="1014" y="949"/>
                      </a:lnTo>
                      <a:lnTo>
                        <a:pt x="1012" y="950"/>
                      </a:lnTo>
                      <a:lnTo>
                        <a:pt x="1011" y="952"/>
                      </a:lnTo>
                      <a:lnTo>
                        <a:pt x="1011" y="952"/>
                      </a:lnTo>
                      <a:lnTo>
                        <a:pt x="1005" y="951"/>
                      </a:lnTo>
                      <a:lnTo>
                        <a:pt x="1000" y="952"/>
                      </a:lnTo>
                      <a:lnTo>
                        <a:pt x="988" y="955"/>
                      </a:lnTo>
                      <a:lnTo>
                        <a:pt x="988" y="955"/>
                      </a:lnTo>
                      <a:lnTo>
                        <a:pt x="980" y="953"/>
                      </a:lnTo>
                      <a:lnTo>
                        <a:pt x="976" y="951"/>
                      </a:lnTo>
                      <a:lnTo>
                        <a:pt x="975" y="950"/>
                      </a:lnTo>
                      <a:lnTo>
                        <a:pt x="974" y="948"/>
                      </a:lnTo>
                      <a:lnTo>
                        <a:pt x="974" y="948"/>
                      </a:lnTo>
                      <a:lnTo>
                        <a:pt x="971" y="950"/>
                      </a:lnTo>
                      <a:lnTo>
                        <a:pt x="967" y="951"/>
                      </a:lnTo>
                      <a:lnTo>
                        <a:pt x="962" y="951"/>
                      </a:lnTo>
                      <a:lnTo>
                        <a:pt x="957" y="952"/>
                      </a:lnTo>
                      <a:lnTo>
                        <a:pt x="957" y="952"/>
                      </a:lnTo>
                      <a:lnTo>
                        <a:pt x="951" y="955"/>
                      </a:lnTo>
                      <a:lnTo>
                        <a:pt x="948" y="957"/>
                      </a:lnTo>
                      <a:lnTo>
                        <a:pt x="948" y="958"/>
                      </a:lnTo>
                      <a:lnTo>
                        <a:pt x="948" y="960"/>
                      </a:lnTo>
                      <a:lnTo>
                        <a:pt x="948" y="960"/>
                      </a:lnTo>
                      <a:lnTo>
                        <a:pt x="947" y="959"/>
                      </a:lnTo>
                      <a:lnTo>
                        <a:pt x="946" y="956"/>
                      </a:lnTo>
                      <a:lnTo>
                        <a:pt x="945" y="953"/>
                      </a:lnTo>
                      <a:lnTo>
                        <a:pt x="944" y="952"/>
                      </a:lnTo>
                      <a:lnTo>
                        <a:pt x="944" y="952"/>
                      </a:lnTo>
                      <a:lnTo>
                        <a:pt x="944" y="952"/>
                      </a:lnTo>
                      <a:lnTo>
                        <a:pt x="942" y="956"/>
                      </a:lnTo>
                      <a:lnTo>
                        <a:pt x="941" y="957"/>
                      </a:lnTo>
                      <a:lnTo>
                        <a:pt x="939" y="958"/>
                      </a:lnTo>
                      <a:lnTo>
                        <a:pt x="939" y="958"/>
                      </a:lnTo>
                      <a:lnTo>
                        <a:pt x="939" y="956"/>
                      </a:lnTo>
                      <a:lnTo>
                        <a:pt x="937" y="955"/>
                      </a:lnTo>
                      <a:lnTo>
                        <a:pt x="937" y="955"/>
                      </a:lnTo>
                      <a:lnTo>
                        <a:pt x="927" y="955"/>
                      </a:lnTo>
                      <a:lnTo>
                        <a:pt x="923" y="953"/>
                      </a:lnTo>
                      <a:lnTo>
                        <a:pt x="919" y="950"/>
                      </a:lnTo>
                      <a:lnTo>
                        <a:pt x="919" y="950"/>
                      </a:lnTo>
                      <a:lnTo>
                        <a:pt x="914" y="952"/>
                      </a:lnTo>
                      <a:lnTo>
                        <a:pt x="910" y="952"/>
                      </a:lnTo>
                      <a:lnTo>
                        <a:pt x="907" y="953"/>
                      </a:lnTo>
                      <a:lnTo>
                        <a:pt x="905" y="953"/>
                      </a:lnTo>
                      <a:lnTo>
                        <a:pt x="903" y="955"/>
                      </a:lnTo>
                      <a:lnTo>
                        <a:pt x="903" y="955"/>
                      </a:lnTo>
                      <a:lnTo>
                        <a:pt x="899" y="957"/>
                      </a:lnTo>
                      <a:lnTo>
                        <a:pt x="897" y="958"/>
                      </a:lnTo>
                      <a:lnTo>
                        <a:pt x="894" y="960"/>
                      </a:lnTo>
                      <a:lnTo>
                        <a:pt x="894" y="960"/>
                      </a:lnTo>
                      <a:lnTo>
                        <a:pt x="881" y="960"/>
                      </a:lnTo>
                      <a:lnTo>
                        <a:pt x="875" y="959"/>
                      </a:lnTo>
                      <a:lnTo>
                        <a:pt x="871" y="959"/>
                      </a:lnTo>
                      <a:lnTo>
                        <a:pt x="869" y="958"/>
                      </a:lnTo>
                      <a:lnTo>
                        <a:pt x="869" y="958"/>
                      </a:lnTo>
                      <a:lnTo>
                        <a:pt x="866" y="959"/>
                      </a:lnTo>
                      <a:lnTo>
                        <a:pt x="863" y="960"/>
                      </a:lnTo>
                      <a:lnTo>
                        <a:pt x="860" y="961"/>
                      </a:lnTo>
                      <a:lnTo>
                        <a:pt x="859" y="962"/>
                      </a:lnTo>
                      <a:lnTo>
                        <a:pt x="859" y="964"/>
                      </a:lnTo>
                      <a:lnTo>
                        <a:pt x="859" y="964"/>
                      </a:lnTo>
                      <a:lnTo>
                        <a:pt x="855" y="961"/>
                      </a:lnTo>
                      <a:lnTo>
                        <a:pt x="851" y="959"/>
                      </a:lnTo>
                      <a:lnTo>
                        <a:pt x="845" y="958"/>
                      </a:lnTo>
                      <a:lnTo>
                        <a:pt x="838" y="958"/>
                      </a:lnTo>
                      <a:lnTo>
                        <a:pt x="838" y="958"/>
                      </a:lnTo>
                      <a:lnTo>
                        <a:pt x="838" y="956"/>
                      </a:lnTo>
                      <a:lnTo>
                        <a:pt x="837" y="956"/>
                      </a:lnTo>
                      <a:lnTo>
                        <a:pt x="836" y="955"/>
                      </a:lnTo>
                      <a:lnTo>
                        <a:pt x="836" y="955"/>
                      </a:lnTo>
                      <a:lnTo>
                        <a:pt x="836" y="957"/>
                      </a:lnTo>
                      <a:lnTo>
                        <a:pt x="835" y="957"/>
                      </a:lnTo>
                      <a:lnTo>
                        <a:pt x="834" y="958"/>
                      </a:lnTo>
                      <a:lnTo>
                        <a:pt x="834" y="958"/>
                      </a:lnTo>
                      <a:lnTo>
                        <a:pt x="834" y="957"/>
                      </a:lnTo>
                      <a:lnTo>
                        <a:pt x="832" y="956"/>
                      </a:lnTo>
                      <a:lnTo>
                        <a:pt x="831" y="955"/>
                      </a:lnTo>
                      <a:lnTo>
                        <a:pt x="831" y="955"/>
                      </a:lnTo>
                      <a:lnTo>
                        <a:pt x="825" y="955"/>
                      </a:lnTo>
                      <a:lnTo>
                        <a:pt x="825" y="955"/>
                      </a:lnTo>
                      <a:lnTo>
                        <a:pt x="821" y="953"/>
                      </a:lnTo>
                      <a:lnTo>
                        <a:pt x="818" y="952"/>
                      </a:lnTo>
                      <a:lnTo>
                        <a:pt x="818" y="952"/>
                      </a:lnTo>
                      <a:lnTo>
                        <a:pt x="815" y="953"/>
                      </a:lnTo>
                      <a:lnTo>
                        <a:pt x="811" y="955"/>
                      </a:lnTo>
                      <a:lnTo>
                        <a:pt x="808" y="957"/>
                      </a:lnTo>
                      <a:lnTo>
                        <a:pt x="804" y="958"/>
                      </a:lnTo>
                      <a:lnTo>
                        <a:pt x="804" y="958"/>
                      </a:lnTo>
                      <a:lnTo>
                        <a:pt x="802" y="957"/>
                      </a:lnTo>
                      <a:lnTo>
                        <a:pt x="801" y="957"/>
                      </a:lnTo>
                      <a:lnTo>
                        <a:pt x="800" y="956"/>
                      </a:lnTo>
                      <a:lnTo>
                        <a:pt x="798" y="955"/>
                      </a:lnTo>
                      <a:lnTo>
                        <a:pt x="798" y="955"/>
                      </a:lnTo>
                      <a:lnTo>
                        <a:pt x="796" y="956"/>
                      </a:lnTo>
                      <a:lnTo>
                        <a:pt x="794" y="956"/>
                      </a:lnTo>
                      <a:lnTo>
                        <a:pt x="793" y="957"/>
                      </a:lnTo>
                      <a:lnTo>
                        <a:pt x="791" y="958"/>
                      </a:lnTo>
                      <a:lnTo>
                        <a:pt x="791" y="958"/>
                      </a:lnTo>
                      <a:lnTo>
                        <a:pt x="791" y="957"/>
                      </a:lnTo>
                      <a:lnTo>
                        <a:pt x="790" y="957"/>
                      </a:lnTo>
                      <a:lnTo>
                        <a:pt x="788" y="955"/>
                      </a:lnTo>
                      <a:lnTo>
                        <a:pt x="788" y="955"/>
                      </a:lnTo>
                      <a:lnTo>
                        <a:pt x="780" y="955"/>
                      </a:lnTo>
                      <a:lnTo>
                        <a:pt x="770" y="955"/>
                      </a:lnTo>
                      <a:lnTo>
                        <a:pt x="770" y="955"/>
                      </a:lnTo>
                      <a:lnTo>
                        <a:pt x="769" y="953"/>
                      </a:lnTo>
                      <a:lnTo>
                        <a:pt x="767" y="952"/>
                      </a:lnTo>
                      <a:lnTo>
                        <a:pt x="764" y="950"/>
                      </a:lnTo>
                      <a:lnTo>
                        <a:pt x="764" y="950"/>
                      </a:lnTo>
                      <a:lnTo>
                        <a:pt x="762" y="947"/>
                      </a:lnTo>
                      <a:lnTo>
                        <a:pt x="760" y="946"/>
                      </a:lnTo>
                      <a:lnTo>
                        <a:pt x="758" y="946"/>
                      </a:lnTo>
                      <a:lnTo>
                        <a:pt x="758" y="946"/>
                      </a:lnTo>
                      <a:lnTo>
                        <a:pt x="755" y="946"/>
                      </a:lnTo>
                      <a:lnTo>
                        <a:pt x="754" y="946"/>
                      </a:lnTo>
                      <a:lnTo>
                        <a:pt x="752" y="949"/>
                      </a:lnTo>
                      <a:lnTo>
                        <a:pt x="750" y="952"/>
                      </a:lnTo>
                      <a:lnTo>
                        <a:pt x="748" y="952"/>
                      </a:lnTo>
                      <a:lnTo>
                        <a:pt x="746" y="952"/>
                      </a:lnTo>
                      <a:lnTo>
                        <a:pt x="746" y="952"/>
                      </a:lnTo>
                      <a:lnTo>
                        <a:pt x="746" y="950"/>
                      </a:lnTo>
                      <a:lnTo>
                        <a:pt x="746" y="949"/>
                      </a:lnTo>
                      <a:lnTo>
                        <a:pt x="745" y="948"/>
                      </a:lnTo>
                      <a:lnTo>
                        <a:pt x="743" y="948"/>
                      </a:lnTo>
                      <a:lnTo>
                        <a:pt x="739" y="949"/>
                      </a:lnTo>
                      <a:lnTo>
                        <a:pt x="735" y="950"/>
                      </a:lnTo>
                      <a:lnTo>
                        <a:pt x="735" y="950"/>
                      </a:lnTo>
                      <a:lnTo>
                        <a:pt x="735" y="949"/>
                      </a:lnTo>
                      <a:lnTo>
                        <a:pt x="733" y="948"/>
                      </a:lnTo>
                      <a:lnTo>
                        <a:pt x="733" y="948"/>
                      </a:lnTo>
                      <a:lnTo>
                        <a:pt x="725" y="947"/>
                      </a:lnTo>
                      <a:lnTo>
                        <a:pt x="717" y="946"/>
                      </a:lnTo>
                      <a:lnTo>
                        <a:pt x="717" y="946"/>
                      </a:lnTo>
                      <a:lnTo>
                        <a:pt x="715" y="945"/>
                      </a:lnTo>
                      <a:lnTo>
                        <a:pt x="713" y="944"/>
                      </a:lnTo>
                      <a:lnTo>
                        <a:pt x="713" y="944"/>
                      </a:lnTo>
                      <a:lnTo>
                        <a:pt x="711" y="944"/>
                      </a:lnTo>
                      <a:lnTo>
                        <a:pt x="708" y="945"/>
                      </a:lnTo>
                      <a:lnTo>
                        <a:pt x="706" y="946"/>
                      </a:lnTo>
                      <a:lnTo>
                        <a:pt x="703" y="946"/>
                      </a:lnTo>
                      <a:lnTo>
                        <a:pt x="703" y="946"/>
                      </a:lnTo>
                      <a:lnTo>
                        <a:pt x="699" y="945"/>
                      </a:lnTo>
                      <a:lnTo>
                        <a:pt x="695" y="944"/>
                      </a:lnTo>
                      <a:lnTo>
                        <a:pt x="695" y="944"/>
                      </a:lnTo>
                      <a:lnTo>
                        <a:pt x="692" y="942"/>
                      </a:lnTo>
                      <a:lnTo>
                        <a:pt x="687" y="942"/>
                      </a:lnTo>
                      <a:lnTo>
                        <a:pt x="687" y="942"/>
                      </a:lnTo>
                      <a:lnTo>
                        <a:pt x="685" y="942"/>
                      </a:lnTo>
                      <a:lnTo>
                        <a:pt x="683" y="943"/>
                      </a:lnTo>
                      <a:lnTo>
                        <a:pt x="681" y="944"/>
                      </a:lnTo>
                      <a:lnTo>
                        <a:pt x="679" y="944"/>
                      </a:lnTo>
                      <a:lnTo>
                        <a:pt x="679" y="944"/>
                      </a:lnTo>
                      <a:lnTo>
                        <a:pt x="676" y="943"/>
                      </a:lnTo>
                      <a:lnTo>
                        <a:pt x="675" y="942"/>
                      </a:lnTo>
                      <a:lnTo>
                        <a:pt x="670" y="939"/>
                      </a:lnTo>
                      <a:lnTo>
                        <a:pt x="670" y="939"/>
                      </a:lnTo>
                      <a:lnTo>
                        <a:pt x="667" y="939"/>
                      </a:lnTo>
                      <a:lnTo>
                        <a:pt x="665" y="939"/>
                      </a:lnTo>
                      <a:lnTo>
                        <a:pt x="663" y="940"/>
                      </a:lnTo>
                      <a:lnTo>
                        <a:pt x="661" y="939"/>
                      </a:lnTo>
                      <a:lnTo>
                        <a:pt x="661" y="939"/>
                      </a:lnTo>
                      <a:lnTo>
                        <a:pt x="659" y="937"/>
                      </a:lnTo>
                      <a:lnTo>
                        <a:pt x="657" y="935"/>
                      </a:lnTo>
                      <a:lnTo>
                        <a:pt x="657" y="935"/>
                      </a:lnTo>
                      <a:lnTo>
                        <a:pt x="651" y="935"/>
                      </a:lnTo>
                      <a:lnTo>
                        <a:pt x="645" y="935"/>
                      </a:lnTo>
                      <a:lnTo>
                        <a:pt x="645" y="935"/>
                      </a:lnTo>
                      <a:lnTo>
                        <a:pt x="634" y="932"/>
                      </a:lnTo>
                      <a:lnTo>
                        <a:pt x="629" y="931"/>
                      </a:lnTo>
                      <a:lnTo>
                        <a:pt x="623" y="932"/>
                      </a:lnTo>
                      <a:lnTo>
                        <a:pt x="623" y="932"/>
                      </a:lnTo>
                      <a:lnTo>
                        <a:pt x="623" y="929"/>
                      </a:lnTo>
                      <a:lnTo>
                        <a:pt x="622" y="927"/>
                      </a:lnTo>
                      <a:lnTo>
                        <a:pt x="621" y="924"/>
                      </a:lnTo>
                      <a:lnTo>
                        <a:pt x="621" y="924"/>
                      </a:lnTo>
                      <a:lnTo>
                        <a:pt x="614" y="923"/>
                      </a:lnTo>
                      <a:lnTo>
                        <a:pt x="610" y="921"/>
                      </a:lnTo>
                      <a:lnTo>
                        <a:pt x="610" y="921"/>
                      </a:lnTo>
                      <a:lnTo>
                        <a:pt x="608" y="922"/>
                      </a:lnTo>
                      <a:lnTo>
                        <a:pt x="605" y="923"/>
                      </a:lnTo>
                      <a:lnTo>
                        <a:pt x="603" y="922"/>
                      </a:lnTo>
                      <a:lnTo>
                        <a:pt x="602" y="922"/>
                      </a:lnTo>
                      <a:lnTo>
                        <a:pt x="601" y="922"/>
                      </a:lnTo>
                      <a:lnTo>
                        <a:pt x="600" y="926"/>
                      </a:lnTo>
                      <a:lnTo>
                        <a:pt x="600" y="926"/>
                      </a:lnTo>
                      <a:lnTo>
                        <a:pt x="596" y="924"/>
                      </a:lnTo>
                      <a:lnTo>
                        <a:pt x="590" y="924"/>
                      </a:lnTo>
                      <a:lnTo>
                        <a:pt x="590" y="924"/>
                      </a:lnTo>
                      <a:lnTo>
                        <a:pt x="587" y="921"/>
                      </a:lnTo>
                      <a:lnTo>
                        <a:pt x="585" y="920"/>
                      </a:lnTo>
                      <a:lnTo>
                        <a:pt x="584" y="917"/>
                      </a:lnTo>
                      <a:lnTo>
                        <a:pt x="584" y="917"/>
                      </a:lnTo>
                      <a:lnTo>
                        <a:pt x="583" y="918"/>
                      </a:lnTo>
                      <a:lnTo>
                        <a:pt x="581" y="918"/>
                      </a:lnTo>
                      <a:lnTo>
                        <a:pt x="578" y="918"/>
                      </a:lnTo>
                      <a:lnTo>
                        <a:pt x="573" y="917"/>
                      </a:lnTo>
                      <a:lnTo>
                        <a:pt x="567" y="917"/>
                      </a:lnTo>
                      <a:lnTo>
                        <a:pt x="567" y="917"/>
                      </a:lnTo>
                      <a:lnTo>
                        <a:pt x="567" y="914"/>
                      </a:lnTo>
                      <a:lnTo>
                        <a:pt x="565" y="911"/>
                      </a:lnTo>
                      <a:lnTo>
                        <a:pt x="563" y="910"/>
                      </a:lnTo>
                      <a:lnTo>
                        <a:pt x="562" y="908"/>
                      </a:lnTo>
                      <a:lnTo>
                        <a:pt x="562" y="908"/>
                      </a:lnTo>
                      <a:lnTo>
                        <a:pt x="558" y="909"/>
                      </a:lnTo>
                      <a:lnTo>
                        <a:pt x="557" y="908"/>
                      </a:lnTo>
                      <a:lnTo>
                        <a:pt x="555" y="907"/>
                      </a:lnTo>
                      <a:lnTo>
                        <a:pt x="551" y="906"/>
                      </a:lnTo>
                      <a:lnTo>
                        <a:pt x="551" y="906"/>
                      </a:lnTo>
                      <a:lnTo>
                        <a:pt x="542" y="905"/>
                      </a:lnTo>
                      <a:lnTo>
                        <a:pt x="533" y="906"/>
                      </a:lnTo>
                      <a:lnTo>
                        <a:pt x="533" y="906"/>
                      </a:lnTo>
                      <a:lnTo>
                        <a:pt x="533" y="903"/>
                      </a:lnTo>
                      <a:lnTo>
                        <a:pt x="532" y="902"/>
                      </a:lnTo>
                      <a:lnTo>
                        <a:pt x="528" y="901"/>
                      </a:lnTo>
                      <a:lnTo>
                        <a:pt x="523" y="902"/>
                      </a:lnTo>
                      <a:lnTo>
                        <a:pt x="520" y="901"/>
                      </a:lnTo>
                      <a:lnTo>
                        <a:pt x="520" y="901"/>
                      </a:lnTo>
                      <a:lnTo>
                        <a:pt x="518" y="899"/>
                      </a:lnTo>
                      <a:lnTo>
                        <a:pt x="517" y="897"/>
                      </a:lnTo>
                      <a:lnTo>
                        <a:pt x="517" y="897"/>
                      </a:lnTo>
                      <a:lnTo>
                        <a:pt x="515" y="896"/>
                      </a:lnTo>
                      <a:lnTo>
                        <a:pt x="511" y="896"/>
                      </a:lnTo>
                      <a:lnTo>
                        <a:pt x="510" y="896"/>
                      </a:lnTo>
                      <a:lnTo>
                        <a:pt x="509" y="895"/>
                      </a:lnTo>
                      <a:lnTo>
                        <a:pt x="509" y="892"/>
                      </a:lnTo>
                      <a:lnTo>
                        <a:pt x="509" y="890"/>
                      </a:lnTo>
                      <a:lnTo>
                        <a:pt x="509" y="890"/>
                      </a:lnTo>
                      <a:lnTo>
                        <a:pt x="506" y="891"/>
                      </a:lnTo>
                      <a:lnTo>
                        <a:pt x="505" y="891"/>
                      </a:lnTo>
                      <a:lnTo>
                        <a:pt x="501" y="890"/>
                      </a:lnTo>
                      <a:lnTo>
                        <a:pt x="497" y="890"/>
                      </a:lnTo>
                      <a:lnTo>
                        <a:pt x="497" y="890"/>
                      </a:lnTo>
                      <a:lnTo>
                        <a:pt x="497" y="888"/>
                      </a:lnTo>
                      <a:lnTo>
                        <a:pt x="496" y="886"/>
                      </a:lnTo>
                      <a:lnTo>
                        <a:pt x="496" y="885"/>
                      </a:lnTo>
                      <a:lnTo>
                        <a:pt x="495" y="883"/>
                      </a:lnTo>
                      <a:lnTo>
                        <a:pt x="495" y="883"/>
                      </a:lnTo>
                      <a:lnTo>
                        <a:pt x="489" y="882"/>
                      </a:lnTo>
                      <a:lnTo>
                        <a:pt x="482" y="881"/>
                      </a:lnTo>
                      <a:lnTo>
                        <a:pt x="475" y="879"/>
                      </a:lnTo>
                      <a:lnTo>
                        <a:pt x="469" y="879"/>
                      </a:lnTo>
                      <a:lnTo>
                        <a:pt x="469" y="879"/>
                      </a:lnTo>
                      <a:lnTo>
                        <a:pt x="467" y="876"/>
                      </a:lnTo>
                      <a:lnTo>
                        <a:pt x="466" y="874"/>
                      </a:lnTo>
                      <a:lnTo>
                        <a:pt x="465" y="871"/>
                      </a:lnTo>
                      <a:lnTo>
                        <a:pt x="464" y="867"/>
                      </a:lnTo>
                      <a:lnTo>
                        <a:pt x="464" y="867"/>
                      </a:lnTo>
                      <a:lnTo>
                        <a:pt x="459" y="866"/>
                      </a:lnTo>
                      <a:lnTo>
                        <a:pt x="455" y="864"/>
                      </a:lnTo>
                      <a:lnTo>
                        <a:pt x="452" y="863"/>
                      </a:lnTo>
                      <a:lnTo>
                        <a:pt x="449" y="863"/>
                      </a:lnTo>
                      <a:lnTo>
                        <a:pt x="446" y="863"/>
                      </a:lnTo>
                      <a:lnTo>
                        <a:pt x="446" y="863"/>
                      </a:lnTo>
                      <a:lnTo>
                        <a:pt x="446" y="862"/>
                      </a:lnTo>
                      <a:lnTo>
                        <a:pt x="445" y="861"/>
                      </a:lnTo>
                      <a:lnTo>
                        <a:pt x="443" y="860"/>
                      </a:lnTo>
                      <a:lnTo>
                        <a:pt x="439" y="860"/>
                      </a:lnTo>
                      <a:lnTo>
                        <a:pt x="437" y="859"/>
                      </a:lnTo>
                      <a:lnTo>
                        <a:pt x="437" y="859"/>
                      </a:lnTo>
                      <a:lnTo>
                        <a:pt x="437" y="857"/>
                      </a:lnTo>
                      <a:lnTo>
                        <a:pt x="437" y="857"/>
                      </a:lnTo>
                      <a:lnTo>
                        <a:pt x="433" y="858"/>
                      </a:lnTo>
                      <a:lnTo>
                        <a:pt x="431" y="857"/>
                      </a:lnTo>
                      <a:lnTo>
                        <a:pt x="430" y="856"/>
                      </a:lnTo>
                      <a:lnTo>
                        <a:pt x="430" y="854"/>
                      </a:lnTo>
                      <a:lnTo>
                        <a:pt x="430" y="854"/>
                      </a:lnTo>
                      <a:lnTo>
                        <a:pt x="425" y="855"/>
                      </a:lnTo>
                      <a:lnTo>
                        <a:pt x="420" y="854"/>
                      </a:lnTo>
                      <a:lnTo>
                        <a:pt x="412" y="851"/>
                      </a:lnTo>
                      <a:lnTo>
                        <a:pt x="412" y="851"/>
                      </a:lnTo>
                      <a:lnTo>
                        <a:pt x="412" y="847"/>
                      </a:lnTo>
                      <a:lnTo>
                        <a:pt x="411" y="845"/>
                      </a:lnTo>
                      <a:lnTo>
                        <a:pt x="408" y="843"/>
                      </a:lnTo>
                      <a:lnTo>
                        <a:pt x="405" y="842"/>
                      </a:lnTo>
                      <a:lnTo>
                        <a:pt x="402" y="841"/>
                      </a:lnTo>
                      <a:lnTo>
                        <a:pt x="399" y="840"/>
                      </a:lnTo>
                      <a:lnTo>
                        <a:pt x="397" y="838"/>
                      </a:lnTo>
                      <a:lnTo>
                        <a:pt x="396" y="834"/>
                      </a:lnTo>
                      <a:lnTo>
                        <a:pt x="396" y="834"/>
                      </a:lnTo>
                      <a:lnTo>
                        <a:pt x="393" y="836"/>
                      </a:lnTo>
                      <a:lnTo>
                        <a:pt x="388" y="836"/>
                      </a:lnTo>
                      <a:lnTo>
                        <a:pt x="388" y="836"/>
                      </a:lnTo>
                      <a:lnTo>
                        <a:pt x="386" y="833"/>
                      </a:lnTo>
                      <a:lnTo>
                        <a:pt x="386" y="827"/>
                      </a:lnTo>
                      <a:lnTo>
                        <a:pt x="386" y="827"/>
                      </a:lnTo>
                      <a:lnTo>
                        <a:pt x="382" y="827"/>
                      </a:lnTo>
                      <a:lnTo>
                        <a:pt x="379" y="826"/>
                      </a:lnTo>
                      <a:lnTo>
                        <a:pt x="377" y="825"/>
                      </a:lnTo>
                      <a:lnTo>
                        <a:pt x="376" y="823"/>
                      </a:lnTo>
                      <a:lnTo>
                        <a:pt x="376" y="823"/>
                      </a:lnTo>
                      <a:lnTo>
                        <a:pt x="374" y="824"/>
                      </a:lnTo>
                      <a:lnTo>
                        <a:pt x="372" y="824"/>
                      </a:lnTo>
                      <a:lnTo>
                        <a:pt x="369" y="823"/>
                      </a:lnTo>
                      <a:lnTo>
                        <a:pt x="365" y="823"/>
                      </a:lnTo>
                      <a:lnTo>
                        <a:pt x="365" y="823"/>
                      </a:lnTo>
                      <a:lnTo>
                        <a:pt x="364" y="820"/>
                      </a:lnTo>
                      <a:lnTo>
                        <a:pt x="361" y="818"/>
                      </a:lnTo>
                      <a:lnTo>
                        <a:pt x="357" y="817"/>
                      </a:lnTo>
                      <a:lnTo>
                        <a:pt x="354" y="816"/>
                      </a:lnTo>
                      <a:lnTo>
                        <a:pt x="354" y="816"/>
                      </a:lnTo>
                      <a:lnTo>
                        <a:pt x="354" y="813"/>
                      </a:lnTo>
                      <a:lnTo>
                        <a:pt x="353" y="810"/>
                      </a:lnTo>
                      <a:lnTo>
                        <a:pt x="352" y="808"/>
                      </a:lnTo>
                      <a:lnTo>
                        <a:pt x="352" y="805"/>
                      </a:lnTo>
                      <a:lnTo>
                        <a:pt x="352" y="805"/>
                      </a:lnTo>
                      <a:lnTo>
                        <a:pt x="349" y="805"/>
                      </a:lnTo>
                      <a:lnTo>
                        <a:pt x="347" y="804"/>
                      </a:lnTo>
                      <a:lnTo>
                        <a:pt x="343" y="802"/>
                      </a:lnTo>
                      <a:lnTo>
                        <a:pt x="340" y="801"/>
                      </a:lnTo>
                      <a:lnTo>
                        <a:pt x="336" y="800"/>
                      </a:lnTo>
                      <a:lnTo>
                        <a:pt x="334" y="800"/>
                      </a:lnTo>
                      <a:lnTo>
                        <a:pt x="334" y="800"/>
                      </a:lnTo>
                      <a:lnTo>
                        <a:pt x="333" y="799"/>
                      </a:lnTo>
                      <a:lnTo>
                        <a:pt x="331" y="797"/>
                      </a:lnTo>
                      <a:lnTo>
                        <a:pt x="330" y="796"/>
                      </a:lnTo>
                      <a:lnTo>
                        <a:pt x="329" y="794"/>
                      </a:lnTo>
                      <a:lnTo>
                        <a:pt x="329" y="794"/>
                      </a:lnTo>
                      <a:lnTo>
                        <a:pt x="329" y="793"/>
                      </a:lnTo>
                      <a:lnTo>
                        <a:pt x="328" y="792"/>
                      </a:lnTo>
                      <a:lnTo>
                        <a:pt x="326" y="790"/>
                      </a:lnTo>
                      <a:lnTo>
                        <a:pt x="325" y="790"/>
                      </a:lnTo>
                      <a:lnTo>
                        <a:pt x="325" y="789"/>
                      </a:lnTo>
                      <a:lnTo>
                        <a:pt x="325" y="787"/>
                      </a:lnTo>
                      <a:lnTo>
                        <a:pt x="325" y="784"/>
                      </a:lnTo>
                      <a:lnTo>
                        <a:pt x="325" y="784"/>
                      </a:lnTo>
                      <a:lnTo>
                        <a:pt x="323" y="785"/>
                      </a:lnTo>
                      <a:lnTo>
                        <a:pt x="321" y="786"/>
                      </a:lnTo>
                      <a:lnTo>
                        <a:pt x="318" y="786"/>
                      </a:lnTo>
                      <a:lnTo>
                        <a:pt x="316" y="787"/>
                      </a:lnTo>
                      <a:lnTo>
                        <a:pt x="316" y="787"/>
                      </a:lnTo>
                      <a:lnTo>
                        <a:pt x="309" y="780"/>
                      </a:lnTo>
                      <a:lnTo>
                        <a:pt x="309" y="780"/>
                      </a:lnTo>
                      <a:lnTo>
                        <a:pt x="309" y="779"/>
                      </a:lnTo>
                      <a:lnTo>
                        <a:pt x="308" y="778"/>
                      </a:lnTo>
                      <a:lnTo>
                        <a:pt x="307" y="778"/>
                      </a:lnTo>
                      <a:lnTo>
                        <a:pt x="307" y="778"/>
                      </a:lnTo>
                      <a:lnTo>
                        <a:pt x="301" y="776"/>
                      </a:lnTo>
                      <a:lnTo>
                        <a:pt x="301" y="776"/>
                      </a:lnTo>
                      <a:lnTo>
                        <a:pt x="301" y="774"/>
                      </a:lnTo>
                      <a:lnTo>
                        <a:pt x="301" y="772"/>
                      </a:lnTo>
                      <a:lnTo>
                        <a:pt x="301" y="772"/>
                      </a:lnTo>
                      <a:lnTo>
                        <a:pt x="294" y="766"/>
                      </a:lnTo>
                      <a:lnTo>
                        <a:pt x="291" y="763"/>
                      </a:lnTo>
                      <a:lnTo>
                        <a:pt x="289" y="760"/>
                      </a:lnTo>
                      <a:lnTo>
                        <a:pt x="289" y="760"/>
                      </a:lnTo>
                      <a:lnTo>
                        <a:pt x="284" y="759"/>
                      </a:lnTo>
                      <a:lnTo>
                        <a:pt x="280" y="757"/>
                      </a:lnTo>
                      <a:lnTo>
                        <a:pt x="275" y="755"/>
                      </a:lnTo>
                      <a:lnTo>
                        <a:pt x="271" y="754"/>
                      </a:lnTo>
                      <a:lnTo>
                        <a:pt x="271" y="754"/>
                      </a:lnTo>
                      <a:lnTo>
                        <a:pt x="268" y="746"/>
                      </a:lnTo>
                      <a:lnTo>
                        <a:pt x="267" y="742"/>
                      </a:lnTo>
                      <a:lnTo>
                        <a:pt x="265" y="740"/>
                      </a:lnTo>
                      <a:lnTo>
                        <a:pt x="265" y="740"/>
                      </a:lnTo>
                      <a:lnTo>
                        <a:pt x="260" y="736"/>
                      </a:lnTo>
                      <a:lnTo>
                        <a:pt x="253" y="731"/>
                      </a:lnTo>
                      <a:lnTo>
                        <a:pt x="253" y="731"/>
                      </a:lnTo>
                      <a:lnTo>
                        <a:pt x="252" y="729"/>
                      </a:lnTo>
                      <a:lnTo>
                        <a:pt x="252" y="728"/>
                      </a:lnTo>
                      <a:lnTo>
                        <a:pt x="251" y="728"/>
                      </a:lnTo>
                      <a:lnTo>
                        <a:pt x="251" y="728"/>
                      </a:lnTo>
                      <a:lnTo>
                        <a:pt x="249" y="726"/>
                      </a:lnTo>
                      <a:lnTo>
                        <a:pt x="246" y="724"/>
                      </a:lnTo>
                      <a:lnTo>
                        <a:pt x="246" y="724"/>
                      </a:lnTo>
                      <a:lnTo>
                        <a:pt x="242" y="718"/>
                      </a:lnTo>
                      <a:lnTo>
                        <a:pt x="239" y="714"/>
                      </a:lnTo>
                      <a:lnTo>
                        <a:pt x="235" y="711"/>
                      </a:lnTo>
                      <a:lnTo>
                        <a:pt x="235" y="711"/>
                      </a:lnTo>
                      <a:lnTo>
                        <a:pt x="232" y="709"/>
                      </a:lnTo>
                      <a:lnTo>
                        <a:pt x="228" y="708"/>
                      </a:lnTo>
                      <a:lnTo>
                        <a:pt x="228" y="708"/>
                      </a:lnTo>
                      <a:lnTo>
                        <a:pt x="228" y="706"/>
                      </a:lnTo>
                      <a:lnTo>
                        <a:pt x="227" y="705"/>
                      </a:lnTo>
                      <a:lnTo>
                        <a:pt x="227" y="703"/>
                      </a:lnTo>
                      <a:lnTo>
                        <a:pt x="226" y="701"/>
                      </a:lnTo>
                      <a:lnTo>
                        <a:pt x="226" y="701"/>
                      </a:lnTo>
                      <a:lnTo>
                        <a:pt x="224" y="700"/>
                      </a:lnTo>
                      <a:lnTo>
                        <a:pt x="222" y="699"/>
                      </a:lnTo>
                      <a:lnTo>
                        <a:pt x="222" y="699"/>
                      </a:lnTo>
                      <a:lnTo>
                        <a:pt x="221" y="696"/>
                      </a:lnTo>
                      <a:lnTo>
                        <a:pt x="220" y="693"/>
                      </a:lnTo>
                      <a:lnTo>
                        <a:pt x="219" y="689"/>
                      </a:lnTo>
                      <a:lnTo>
                        <a:pt x="218" y="688"/>
                      </a:lnTo>
                      <a:lnTo>
                        <a:pt x="215" y="688"/>
                      </a:lnTo>
                      <a:lnTo>
                        <a:pt x="215" y="688"/>
                      </a:lnTo>
                      <a:lnTo>
                        <a:pt x="215" y="679"/>
                      </a:lnTo>
                      <a:lnTo>
                        <a:pt x="215" y="679"/>
                      </a:lnTo>
                      <a:lnTo>
                        <a:pt x="214" y="678"/>
                      </a:lnTo>
                      <a:lnTo>
                        <a:pt x="212" y="678"/>
                      </a:lnTo>
                      <a:lnTo>
                        <a:pt x="211" y="679"/>
                      </a:lnTo>
                      <a:lnTo>
                        <a:pt x="210" y="677"/>
                      </a:lnTo>
                      <a:lnTo>
                        <a:pt x="210" y="677"/>
                      </a:lnTo>
                      <a:lnTo>
                        <a:pt x="209" y="673"/>
                      </a:lnTo>
                      <a:lnTo>
                        <a:pt x="206" y="667"/>
                      </a:lnTo>
                      <a:lnTo>
                        <a:pt x="201" y="663"/>
                      </a:lnTo>
                      <a:lnTo>
                        <a:pt x="198" y="662"/>
                      </a:lnTo>
                      <a:lnTo>
                        <a:pt x="194" y="661"/>
                      </a:lnTo>
                      <a:lnTo>
                        <a:pt x="194" y="661"/>
                      </a:lnTo>
                      <a:lnTo>
                        <a:pt x="194" y="656"/>
                      </a:lnTo>
                      <a:lnTo>
                        <a:pt x="194" y="654"/>
                      </a:lnTo>
                      <a:lnTo>
                        <a:pt x="192" y="653"/>
                      </a:lnTo>
                      <a:lnTo>
                        <a:pt x="192" y="653"/>
                      </a:lnTo>
                      <a:lnTo>
                        <a:pt x="190" y="653"/>
                      </a:lnTo>
                      <a:lnTo>
                        <a:pt x="188" y="653"/>
                      </a:lnTo>
                      <a:lnTo>
                        <a:pt x="188" y="653"/>
                      </a:lnTo>
                      <a:lnTo>
                        <a:pt x="188" y="650"/>
                      </a:lnTo>
                      <a:lnTo>
                        <a:pt x="188" y="647"/>
                      </a:lnTo>
                      <a:lnTo>
                        <a:pt x="188" y="647"/>
                      </a:lnTo>
                      <a:lnTo>
                        <a:pt x="186" y="645"/>
                      </a:lnTo>
                      <a:lnTo>
                        <a:pt x="184" y="643"/>
                      </a:lnTo>
                      <a:lnTo>
                        <a:pt x="184" y="643"/>
                      </a:lnTo>
                      <a:lnTo>
                        <a:pt x="180" y="640"/>
                      </a:lnTo>
                      <a:lnTo>
                        <a:pt x="177" y="637"/>
                      </a:lnTo>
                      <a:lnTo>
                        <a:pt x="177" y="637"/>
                      </a:lnTo>
                      <a:lnTo>
                        <a:pt x="177" y="634"/>
                      </a:lnTo>
                      <a:lnTo>
                        <a:pt x="176" y="631"/>
                      </a:lnTo>
                      <a:lnTo>
                        <a:pt x="174" y="625"/>
                      </a:lnTo>
                      <a:lnTo>
                        <a:pt x="174" y="625"/>
                      </a:lnTo>
                      <a:lnTo>
                        <a:pt x="173" y="624"/>
                      </a:lnTo>
                      <a:lnTo>
                        <a:pt x="171" y="623"/>
                      </a:lnTo>
                      <a:lnTo>
                        <a:pt x="170" y="621"/>
                      </a:lnTo>
                      <a:lnTo>
                        <a:pt x="170" y="619"/>
                      </a:lnTo>
                      <a:lnTo>
                        <a:pt x="170" y="619"/>
                      </a:lnTo>
                      <a:lnTo>
                        <a:pt x="169" y="616"/>
                      </a:lnTo>
                      <a:lnTo>
                        <a:pt x="167" y="615"/>
                      </a:lnTo>
                      <a:lnTo>
                        <a:pt x="165" y="614"/>
                      </a:lnTo>
                      <a:lnTo>
                        <a:pt x="161" y="614"/>
                      </a:lnTo>
                      <a:lnTo>
                        <a:pt x="161" y="614"/>
                      </a:lnTo>
                      <a:lnTo>
                        <a:pt x="161" y="611"/>
                      </a:lnTo>
                      <a:lnTo>
                        <a:pt x="160" y="607"/>
                      </a:lnTo>
                      <a:lnTo>
                        <a:pt x="160" y="604"/>
                      </a:lnTo>
                      <a:lnTo>
                        <a:pt x="157" y="601"/>
                      </a:lnTo>
                      <a:lnTo>
                        <a:pt x="157" y="601"/>
                      </a:lnTo>
                      <a:lnTo>
                        <a:pt x="153" y="601"/>
                      </a:lnTo>
                      <a:lnTo>
                        <a:pt x="152" y="603"/>
                      </a:lnTo>
                      <a:lnTo>
                        <a:pt x="152" y="603"/>
                      </a:lnTo>
                      <a:lnTo>
                        <a:pt x="151" y="602"/>
                      </a:lnTo>
                      <a:lnTo>
                        <a:pt x="150" y="601"/>
                      </a:lnTo>
                      <a:lnTo>
                        <a:pt x="150" y="598"/>
                      </a:lnTo>
                      <a:lnTo>
                        <a:pt x="150" y="598"/>
                      </a:lnTo>
                      <a:lnTo>
                        <a:pt x="148" y="595"/>
                      </a:lnTo>
                      <a:lnTo>
                        <a:pt x="146" y="592"/>
                      </a:lnTo>
                      <a:lnTo>
                        <a:pt x="146" y="592"/>
                      </a:lnTo>
                      <a:lnTo>
                        <a:pt x="145" y="589"/>
                      </a:lnTo>
                      <a:lnTo>
                        <a:pt x="144" y="585"/>
                      </a:lnTo>
                      <a:lnTo>
                        <a:pt x="144" y="581"/>
                      </a:lnTo>
                      <a:lnTo>
                        <a:pt x="143" y="576"/>
                      </a:lnTo>
                      <a:lnTo>
                        <a:pt x="143" y="576"/>
                      </a:lnTo>
                      <a:lnTo>
                        <a:pt x="142" y="574"/>
                      </a:lnTo>
                      <a:lnTo>
                        <a:pt x="140" y="571"/>
                      </a:lnTo>
                      <a:lnTo>
                        <a:pt x="139" y="567"/>
                      </a:lnTo>
                      <a:lnTo>
                        <a:pt x="139" y="566"/>
                      </a:lnTo>
                      <a:lnTo>
                        <a:pt x="139" y="564"/>
                      </a:lnTo>
                      <a:lnTo>
                        <a:pt x="139" y="564"/>
                      </a:lnTo>
                      <a:lnTo>
                        <a:pt x="135" y="563"/>
                      </a:lnTo>
                      <a:lnTo>
                        <a:pt x="131" y="563"/>
                      </a:lnTo>
                      <a:lnTo>
                        <a:pt x="129" y="563"/>
                      </a:lnTo>
                      <a:lnTo>
                        <a:pt x="125" y="560"/>
                      </a:lnTo>
                      <a:lnTo>
                        <a:pt x="125" y="560"/>
                      </a:lnTo>
                      <a:lnTo>
                        <a:pt x="125" y="559"/>
                      </a:lnTo>
                      <a:lnTo>
                        <a:pt x="125" y="557"/>
                      </a:lnTo>
                      <a:lnTo>
                        <a:pt x="124" y="555"/>
                      </a:lnTo>
                      <a:lnTo>
                        <a:pt x="124" y="554"/>
                      </a:lnTo>
                      <a:lnTo>
                        <a:pt x="124" y="554"/>
                      </a:lnTo>
                      <a:lnTo>
                        <a:pt x="127" y="554"/>
                      </a:lnTo>
                      <a:lnTo>
                        <a:pt x="127" y="554"/>
                      </a:lnTo>
                      <a:lnTo>
                        <a:pt x="125" y="551"/>
                      </a:lnTo>
                      <a:lnTo>
                        <a:pt x="122" y="550"/>
                      </a:lnTo>
                      <a:lnTo>
                        <a:pt x="115" y="546"/>
                      </a:lnTo>
                      <a:lnTo>
                        <a:pt x="115" y="546"/>
                      </a:lnTo>
                      <a:lnTo>
                        <a:pt x="114" y="537"/>
                      </a:lnTo>
                      <a:lnTo>
                        <a:pt x="110" y="529"/>
                      </a:lnTo>
                      <a:lnTo>
                        <a:pt x="106" y="522"/>
                      </a:lnTo>
                      <a:lnTo>
                        <a:pt x="101" y="518"/>
                      </a:lnTo>
                      <a:lnTo>
                        <a:pt x="101" y="518"/>
                      </a:lnTo>
                      <a:lnTo>
                        <a:pt x="101" y="512"/>
                      </a:lnTo>
                      <a:lnTo>
                        <a:pt x="100" y="509"/>
                      </a:lnTo>
                      <a:lnTo>
                        <a:pt x="99" y="506"/>
                      </a:lnTo>
                      <a:lnTo>
                        <a:pt x="99" y="506"/>
                      </a:lnTo>
                      <a:lnTo>
                        <a:pt x="97" y="505"/>
                      </a:lnTo>
                      <a:lnTo>
                        <a:pt x="94" y="504"/>
                      </a:lnTo>
                      <a:lnTo>
                        <a:pt x="94" y="504"/>
                      </a:lnTo>
                      <a:lnTo>
                        <a:pt x="92" y="499"/>
                      </a:lnTo>
                      <a:lnTo>
                        <a:pt x="91" y="493"/>
                      </a:lnTo>
                      <a:lnTo>
                        <a:pt x="91" y="493"/>
                      </a:lnTo>
                      <a:lnTo>
                        <a:pt x="90" y="490"/>
                      </a:lnTo>
                      <a:lnTo>
                        <a:pt x="89" y="486"/>
                      </a:lnTo>
                      <a:lnTo>
                        <a:pt x="89" y="486"/>
                      </a:lnTo>
                      <a:lnTo>
                        <a:pt x="85" y="484"/>
                      </a:lnTo>
                      <a:lnTo>
                        <a:pt x="85" y="484"/>
                      </a:lnTo>
                      <a:lnTo>
                        <a:pt x="84" y="480"/>
                      </a:lnTo>
                      <a:lnTo>
                        <a:pt x="85" y="477"/>
                      </a:lnTo>
                      <a:lnTo>
                        <a:pt x="84" y="474"/>
                      </a:lnTo>
                      <a:lnTo>
                        <a:pt x="83" y="471"/>
                      </a:lnTo>
                      <a:lnTo>
                        <a:pt x="83" y="471"/>
                      </a:lnTo>
                      <a:lnTo>
                        <a:pt x="79" y="469"/>
                      </a:lnTo>
                      <a:lnTo>
                        <a:pt x="79" y="469"/>
                      </a:lnTo>
                      <a:lnTo>
                        <a:pt x="78" y="465"/>
                      </a:lnTo>
                      <a:lnTo>
                        <a:pt x="78" y="463"/>
                      </a:lnTo>
                      <a:lnTo>
                        <a:pt x="77" y="460"/>
                      </a:lnTo>
                      <a:lnTo>
                        <a:pt x="76" y="457"/>
                      </a:lnTo>
                      <a:lnTo>
                        <a:pt x="76" y="457"/>
                      </a:lnTo>
                      <a:lnTo>
                        <a:pt x="74" y="454"/>
                      </a:lnTo>
                      <a:lnTo>
                        <a:pt x="73" y="453"/>
                      </a:lnTo>
                      <a:lnTo>
                        <a:pt x="71" y="451"/>
                      </a:lnTo>
                      <a:lnTo>
                        <a:pt x="71" y="451"/>
                      </a:lnTo>
                      <a:lnTo>
                        <a:pt x="69" y="443"/>
                      </a:lnTo>
                      <a:lnTo>
                        <a:pt x="69" y="443"/>
                      </a:lnTo>
                      <a:lnTo>
                        <a:pt x="67" y="442"/>
                      </a:lnTo>
                      <a:lnTo>
                        <a:pt x="65" y="441"/>
                      </a:lnTo>
                      <a:lnTo>
                        <a:pt x="65" y="441"/>
                      </a:lnTo>
                      <a:lnTo>
                        <a:pt x="64" y="440"/>
                      </a:lnTo>
                      <a:lnTo>
                        <a:pt x="65" y="438"/>
                      </a:lnTo>
                      <a:lnTo>
                        <a:pt x="65" y="436"/>
                      </a:lnTo>
                      <a:lnTo>
                        <a:pt x="65" y="435"/>
                      </a:lnTo>
                      <a:lnTo>
                        <a:pt x="65" y="435"/>
                      </a:lnTo>
                      <a:lnTo>
                        <a:pt x="61" y="431"/>
                      </a:lnTo>
                      <a:lnTo>
                        <a:pt x="60" y="427"/>
                      </a:lnTo>
                      <a:lnTo>
                        <a:pt x="60" y="424"/>
                      </a:lnTo>
                      <a:lnTo>
                        <a:pt x="61" y="421"/>
                      </a:lnTo>
                      <a:lnTo>
                        <a:pt x="61" y="421"/>
                      </a:lnTo>
                      <a:lnTo>
                        <a:pt x="61" y="419"/>
                      </a:lnTo>
                      <a:lnTo>
                        <a:pt x="60" y="418"/>
                      </a:lnTo>
                      <a:lnTo>
                        <a:pt x="59" y="416"/>
                      </a:lnTo>
                      <a:lnTo>
                        <a:pt x="56" y="416"/>
                      </a:lnTo>
                      <a:lnTo>
                        <a:pt x="54" y="415"/>
                      </a:lnTo>
                      <a:lnTo>
                        <a:pt x="54" y="415"/>
                      </a:lnTo>
                      <a:lnTo>
                        <a:pt x="55" y="412"/>
                      </a:lnTo>
                      <a:lnTo>
                        <a:pt x="56" y="411"/>
                      </a:lnTo>
                      <a:lnTo>
                        <a:pt x="57" y="410"/>
                      </a:lnTo>
                      <a:lnTo>
                        <a:pt x="59" y="410"/>
                      </a:lnTo>
                      <a:lnTo>
                        <a:pt x="62" y="410"/>
                      </a:lnTo>
                      <a:lnTo>
                        <a:pt x="63" y="409"/>
                      </a:lnTo>
                      <a:lnTo>
                        <a:pt x="65" y="408"/>
                      </a:lnTo>
                      <a:lnTo>
                        <a:pt x="65" y="408"/>
                      </a:lnTo>
                      <a:lnTo>
                        <a:pt x="64" y="406"/>
                      </a:lnTo>
                      <a:lnTo>
                        <a:pt x="63" y="404"/>
                      </a:lnTo>
                      <a:lnTo>
                        <a:pt x="62" y="404"/>
                      </a:lnTo>
                      <a:lnTo>
                        <a:pt x="61" y="404"/>
                      </a:lnTo>
                      <a:lnTo>
                        <a:pt x="57" y="406"/>
                      </a:lnTo>
                      <a:lnTo>
                        <a:pt x="55" y="406"/>
                      </a:lnTo>
                      <a:lnTo>
                        <a:pt x="52" y="406"/>
                      </a:lnTo>
                      <a:lnTo>
                        <a:pt x="52" y="406"/>
                      </a:lnTo>
                      <a:lnTo>
                        <a:pt x="50" y="403"/>
                      </a:lnTo>
                      <a:lnTo>
                        <a:pt x="49" y="401"/>
                      </a:lnTo>
                      <a:lnTo>
                        <a:pt x="49" y="401"/>
                      </a:lnTo>
                      <a:lnTo>
                        <a:pt x="48" y="398"/>
                      </a:lnTo>
                      <a:lnTo>
                        <a:pt x="48" y="395"/>
                      </a:lnTo>
                      <a:lnTo>
                        <a:pt x="48" y="392"/>
                      </a:lnTo>
                      <a:lnTo>
                        <a:pt x="47" y="390"/>
                      </a:lnTo>
                      <a:lnTo>
                        <a:pt x="47" y="390"/>
                      </a:lnTo>
                      <a:lnTo>
                        <a:pt x="46" y="389"/>
                      </a:lnTo>
                      <a:lnTo>
                        <a:pt x="46" y="388"/>
                      </a:lnTo>
                      <a:lnTo>
                        <a:pt x="47" y="386"/>
                      </a:lnTo>
                      <a:lnTo>
                        <a:pt x="47" y="381"/>
                      </a:lnTo>
                      <a:lnTo>
                        <a:pt x="47" y="381"/>
                      </a:lnTo>
                      <a:lnTo>
                        <a:pt x="45" y="372"/>
                      </a:lnTo>
                      <a:lnTo>
                        <a:pt x="42" y="363"/>
                      </a:lnTo>
                      <a:lnTo>
                        <a:pt x="42" y="363"/>
                      </a:lnTo>
                      <a:lnTo>
                        <a:pt x="42" y="359"/>
                      </a:lnTo>
                      <a:lnTo>
                        <a:pt x="40" y="354"/>
                      </a:lnTo>
                      <a:lnTo>
                        <a:pt x="40" y="354"/>
                      </a:lnTo>
                      <a:lnTo>
                        <a:pt x="38" y="352"/>
                      </a:lnTo>
                      <a:lnTo>
                        <a:pt x="36" y="350"/>
                      </a:lnTo>
                      <a:lnTo>
                        <a:pt x="36" y="350"/>
                      </a:lnTo>
                      <a:lnTo>
                        <a:pt x="35" y="341"/>
                      </a:lnTo>
                      <a:lnTo>
                        <a:pt x="34" y="332"/>
                      </a:lnTo>
                      <a:lnTo>
                        <a:pt x="34" y="332"/>
                      </a:lnTo>
                      <a:lnTo>
                        <a:pt x="33" y="330"/>
                      </a:lnTo>
                      <a:lnTo>
                        <a:pt x="32" y="327"/>
                      </a:lnTo>
                      <a:lnTo>
                        <a:pt x="32" y="327"/>
                      </a:lnTo>
                      <a:lnTo>
                        <a:pt x="30" y="311"/>
                      </a:lnTo>
                      <a:lnTo>
                        <a:pt x="29" y="302"/>
                      </a:lnTo>
                      <a:lnTo>
                        <a:pt x="28" y="299"/>
                      </a:lnTo>
                      <a:lnTo>
                        <a:pt x="27" y="296"/>
                      </a:lnTo>
                      <a:lnTo>
                        <a:pt x="27" y="296"/>
                      </a:lnTo>
                      <a:lnTo>
                        <a:pt x="25" y="292"/>
                      </a:lnTo>
                      <a:lnTo>
                        <a:pt x="25" y="288"/>
                      </a:lnTo>
                      <a:lnTo>
                        <a:pt x="24" y="282"/>
                      </a:lnTo>
                      <a:lnTo>
                        <a:pt x="22" y="278"/>
                      </a:lnTo>
                      <a:lnTo>
                        <a:pt x="22" y="278"/>
                      </a:lnTo>
                      <a:lnTo>
                        <a:pt x="18" y="273"/>
                      </a:lnTo>
                      <a:lnTo>
                        <a:pt x="18" y="273"/>
                      </a:lnTo>
                      <a:lnTo>
                        <a:pt x="18" y="268"/>
                      </a:lnTo>
                      <a:lnTo>
                        <a:pt x="18" y="262"/>
                      </a:lnTo>
                      <a:lnTo>
                        <a:pt x="18" y="262"/>
                      </a:lnTo>
                      <a:lnTo>
                        <a:pt x="17" y="258"/>
                      </a:lnTo>
                      <a:lnTo>
                        <a:pt x="16" y="255"/>
                      </a:lnTo>
                      <a:lnTo>
                        <a:pt x="16" y="255"/>
                      </a:lnTo>
                      <a:lnTo>
                        <a:pt x="16" y="253"/>
                      </a:lnTo>
                      <a:lnTo>
                        <a:pt x="17" y="252"/>
                      </a:lnTo>
                      <a:lnTo>
                        <a:pt x="18" y="250"/>
                      </a:lnTo>
                      <a:lnTo>
                        <a:pt x="18" y="249"/>
                      </a:lnTo>
                      <a:lnTo>
                        <a:pt x="18" y="249"/>
                      </a:lnTo>
                      <a:lnTo>
                        <a:pt x="17" y="246"/>
                      </a:lnTo>
                      <a:lnTo>
                        <a:pt x="16" y="244"/>
                      </a:lnTo>
                      <a:lnTo>
                        <a:pt x="14" y="242"/>
                      </a:lnTo>
                      <a:lnTo>
                        <a:pt x="14" y="239"/>
                      </a:lnTo>
                      <a:lnTo>
                        <a:pt x="14" y="239"/>
                      </a:lnTo>
                      <a:lnTo>
                        <a:pt x="14" y="237"/>
                      </a:lnTo>
                      <a:lnTo>
                        <a:pt x="15" y="236"/>
                      </a:lnTo>
                      <a:lnTo>
                        <a:pt x="16" y="234"/>
                      </a:lnTo>
                      <a:lnTo>
                        <a:pt x="16" y="233"/>
                      </a:lnTo>
                      <a:lnTo>
                        <a:pt x="16" y="233"/>
                      </a:lnTo>
                      <a:lnTo>
                        <a:pt x="14" y="229"/>
                      </a:lnTo>
                      <a:lnTo>
                        <a:pt x="12" y="224"/>
                      </a:lnTo>
                      <a:lnTo>
                        <a:pt x="11" y="219"/>
                      </a:lnTo>
                      <a:lnTo>
                        <a:pt x="8" y="215"/>
                      </a:lnTo>
                      <a:lnTo>
                        <a:pt x="8" y="215"/>
                      </a:lnTo>
                      <a:lnTo>
                        <a:pt x="11" y="208"/>
                      </a:lnTo>
                      <a:lnTo>
                        <a:pt x="13" y="203"/>
                      </a:lnTo>
                      <a:lnTo>
                        <a:pt x="16" y="198"/>
                      </a:lnTo>
                      <a:lnTo>
                        <a:pt x="18" y="193"/>
                      </a:lnTo>
                      <a:lnTo>
                        <a:pt x="18" y="193"/>
                      </a:lnTo>
                      <a:lnTo>
                        <a:pt x="17" y="190"/>
                      </a:lnTo>
                      <a:lnTo>
                        <a:pt x="15" y="188"/>
                      </a:lnTo>
                      <a:lnTo>
                        <a:pt x="8" y="186"/>
                      </a:lnTo>
                      <a:lnTo>
                        <a:pt x="8" y="186"/>
                      </a:lnTo>
                      <a:lnTo>
                        <a:pt x="9" y="177"/>
                      </a:lnTo>
                      <a:lnTo>
                        <a:pt x="9" y="168"/>
                      </a:lnTo>
                      <a:lnTo>
                        <a:pt x="8" y="157"/>
                      </a:lnTo>
                      <a:lnTo>
                        <a:pt x="8" y="146"/>
                      </a:lnTo>
                      <a:lnTo>
                        <a:pt x="8" y="146"/>
                      </a:lnTo>
                      <a:lnTo>
                        <a:pt x="8" y="142"/>
                      </a:lnTo>
                      <a:lnTo>
                        <a:pt x="6" y="138"/>
                      </a:lnTo>
                      <a:lnTo>
                        <a:pt x="3" y="135"/>
                      </a:lnTo>
                      <a:lnTo>
                        <a:pt x="2" y="132"/>
                      </a:lnTo>
                      <a:lnTo>
                        <a:pt x="2" y="132"/>
                      </a:lnTo>
                      <a:lnTo>
                        <a:pt x="5" y="110"/>
                      </a:lnTo>
                      <a:lnTo>
                        <a:pt x="6" y="98"/>
                      </a:lnTo>
                      <a:lnTo>
                        <a:pt x="5" y="93"/>
                      </a:lnTo>
                      <a:lnTo>
                        <a:pt x="4" y="87"/>
                      </a:lnTo>
                      <a:lnTo>
                        <a:pt x="4" y="87"/>
                      </a:lnTo>
                      <a:lnTo>
                        <a:pt x="2" y="82"/>
                      </a:lnTo>
                      <a:lnTo>
                        <a:pt x="1" y="79"/>
                      </a:lnTo>
                      <a:lnTo>
                        <a:pt x="0" y="76"/>
                      </a:lnTo>
                      <a:lnTo>
                        <a:pt x="0" y="76"/>
                      </a:lnTo>
                      <a:lnTo>
                        <a:pt x="1" y="75"/>
                      </a:lnTo>
                      <a:lnTo>
                        <a:pt x="2" y="74"/>
                      </a:lnTo>
                      <a:lnTo>
                        <a:pt x="2" y="71"/>
                      </a:lnTo>
                      <a:lnTo>
                        <a:pt x="2" y="65"/>
                      </a:lnTo>
                      <a:lnTo>
                        <a:pt x="2" y="65"/>
                      </a:lnTo>
                      <a:lnTo>
                        <a:pt x="4" y="61"/>
                      </a:lnTo>
                      <a:lnTo>
                        <a:pt x="4" y="59"/>
                      </a:lnTo>
                      <a:lnTo>
                        <a:pt x="2" y="58"/>
                      </a:lnTo>
                      <a:lnTo>
                        <a:pt x="2" y="58"/>
                      </a:lnTo>
                      <a:lnTo>
                        <a:pt x="4" y="55"/>
                      </a:lnTo>
                      <a:lnTo>
                        <a:pt x="6" y="51"/>
                      </a:lnTo>
                      <a:lnTo>
                        <a:pt x="7" y="48"/>
                      </a:lnTo>
                      <a:lnTo>
                        <a:pt x="8" y="45"/>
                      </a:lnTo>
                      <a:lnTo>
                        <a:pt x="8" y="45"/>
                      </a:lnTo>
                      <a:lnTo>
                        <a:pt x="8" y="41"/>
                      </a:lnTo>
                      <a:lnTo>
                        <a:pt x="6" y="36"/>
                      </a:lnTo>
                      <a:lnTo>
                        <a:pt x="5" y="33"/>
                      </a:lnTo>
                      <a:lnTo>
                        <a:pt x="4" y="29"/>
                      </a:lnTo>
                      <a:lnTo>
                        <a:pt x="4" y="29"/>
                      </a:lnTo>
                      <a:lnTo>
                        <a:pt x="7" y="27"/>
                      </a:lnTo>
                      <a:lnTo>
                        <a:pt x="9" y="25"/>
                      </a:lnTo>
                      <a:lnTo>
                        <a:pt x="13" y="23"/>
                      </a:lnTo>
                      <a:lnTo>
                        <a:pt x="15" y="22"/>
                      </a:lnTo>
                      <a:lnTo>
                        <a:pt x="18" y="22"/>
                      </a:lnTo>
                      <a:lnTo>
                        <a:pt x="18" y="22"/>
                      </a:lnTo>
                      <a:lnTo>
                        <a:pt x="17" y="24"/>
                      </a:lnTo>
                      <a:lnTo>
                        <a:pt x="17" y="26"/>
                      </a:lnTo>
                      <a:lnTo>
                        <a:pt x="18" y="28"/>
                      </a:lnTo>
                      <a:lnTo>
                        <a:pt x="20" y="31"/>
                      </a:lnTo>
                      <a:lnTo>
                        <a:pt x="20" y="33"/>
                      </a:lnTo>
                      <a:lnTo>
                        <a:pt x="20" y="33"/>
                      </a:lnTo>
                      <a:lnTo>
                        <a:pt x="19" y="34"/>
                      </a:lnTo>
                      <a:lnTo>
                        <a:pt x="18" y="34"/>
                      </a:lnTo>
                      <a:lnTo>
                        <a:pt x="18" y="35"/>
                      </a:lnTo>
                      <a:lnTo>
                        <a:pt x="18" y="35"/>
                      </a:lnTo>
                      <a:lnTo>
                        <a:pt x="20" y="45"/>
                      </a:lnTo>
                      <a:lnTo>
                        <a:pt x="20" y="45"/>
                      </a:lnTo>
                      <a:lnTo>
                        <a:pt x="20" y="48"/>
                      </a:lnTo>
                      <a:lnTo>
                        <a:pt x="20" y="51"/>
                      </a:lnTo>
                      <a:lnTo>
                        <a:pt x="20" y="51"/>
                      </a:lnTo>
                      <a:lnTo>
                        <a:pt x="21" y="55"/>
                      </a:lnTo>
                      <a:lnTo>
                        <a:pt x="20" y="63"/>
                      </a:lnTo>
                      <a:lnTo>
                        <a:pt x="20" y="63"/>
                      </a:lnTo>
                      <a:lnTo>
                        <a:pt x="19" y="73"/>
                      </a:lnTo>
                      <a:lnTo>
                        <a:pt x="19" y="85"/>
                      </a:lnTo>
                      <a:lnTo>
                        <a:pt x="18" y="95"/>
                      </a:lnTo>
                      <a:lnTo>
                        <a:pt x="16" y="99"/>
                      </a:lnTo>
                      <a:lnTo>
                        <a:pt x="14" y="103"/>
                      </a:lnTo>
                      <a:lnTo>
                        <a:pt x="14" y="103"/>
                      </a:lnTo>
                      <a:lnTo>
                        <a:pt x="15" y="108"/>
                      </a:lnTo>
                      <a:lnTo>
                        <a:pt x="16" y="114"/>
                      </a:lnTo>
                      <a:lnTo>
                        <a:pt x="16" y="114"/>
                      </a:lnTo>
                      <a:lnTo>
                        <a:pt x="17" y="118"/>
                      </a:lnTo>
                      <a:lnTo>
                        <a:pt x="18" y="126"/>
                      </a:lnTo>
                      <a:lnTo>
                        <a:pt x="18" y="126"/>
                      </a:lnTo>
                      <a:lnTo>
                        <a:pt x="19" y="126"/>
                      </a:lnTo>
                      <a:lnTo>
                        <a:pt x="20" y="127"/>
                      </a:lnTo>
                      <a:lnTo>
                        <a:pt x="20" y="128"/>
                      </a:lnTo>
                      <a:lnTo>
                        <a:pt x="20" y="128"/>
                      </a:lnTo>
                      <a:lnTo>
                        <a:pt x="19" y="128"/>
                      </a:lnTo>
                      <a:lnTo>
                        <a:pt x="18" y="129"/>
                      </a:lnTo>
                      <a:lnTo>
                        <a:pt x="18" y="130"/>
                      </a:lnTo>
                      <a:lnTo>
                        <a:pt x="18" y="130"/>
                      </a:lnTo>
                      <a:lnTo>
                        <a:pt x="19" y="130"/>
                      </a:lnTo>
                      <a:lnTo>
                        <a:pt x="20" y="131"/>
                      </a:lnTo>
                      <a:lnTo>
                        <a:pt x="20" y="132"/>
                      </a:lnTo>
                      <a:lnTo>
                        <a:pt x="20" y="132"/>
                      </a:lnTo>
                      <a:lnTo>
                        <a:pt x="19" y="132"/>
                      </a:lnTo>
                      <a:lnTo>
                        <a:pt x="18" y="133"/>
                      </a:lnTo>
                      <a:lnTo>
                        <a:pt x="18" y="134"/>
                      </a:lnTo>
                      <a:lnTo>
                        <a:pt x="18" y="134"/>
                      </a:lnTo>
                      <a:lnTo>
                        <a:pt x="22" y="136"/>
                      </a:lnTo>
                      <a:lnTo>
                        <a:pt x="22" y="136"/>
                      </a:lnTo>
                      <a:lnTo>
                        <a:pt x="21" y="139"/>
                      </a:lnTo>
                      <a:lnTo>
                        <a:pt x="20" y="144"/>
                      </a:lnTo>
                      <a:lnTo>
                        <a:pt x="20" y="144"/>
                      </a:lnTo>
                      <a:lnTo>
                        <a:pt x="20" y="150"/>
                      </a:lnTo>
                      <a:lnTo>
                        <a:pt x="21" y="157"/>
                      </a:lnTo>
                      <a:lnTo>
                        <a:pt x="23" y="164"/>
                      </a:lnTo>
                      <a:lnTo>
                        <a:pt x="22" y="172"/>
                      </a:lnTo>
                      <a:lnTo>
                        <a:pt x="22" y="172"/>
                      </a:lnTo>
                      <a:lnTo>
                        <a:pt x="21" y="176"/>
                      </a:lnTo>
                      <a:lnTo>
                        <a:pt x="20" y="179"/>
                      </a:lnTo>
                      <a:lnTo>
                        <a:pt x="20" y="179"/>
                      </a:lnTo>
                      <a:lnTo>
                        <a:pt x="21" y="185"/>
                      </a:lnTo>
                      <a:lnTo>
                        <a:pt x="22" y="188"/>
                      </a:lnTo>
                      <a:lnTo>
                        <a:pt x="22" y="188"/>
                      </a:lnTo>
                      <a:lnTo>
                        <a:pt x="23" y="194"/>
                      </a:lnTo>
                      <a:lnTo>
                        <a:pt x="22" y="199"/>
                      </a:lnTo>
                      <a:lnTo>
                        <a:pt x="23" y="205"/>
                      </a:lnTo>
                      <a:lnTo>
                        <a:pt x="25" y="207"/>
                      </a:lnTo>
                      <a:lnTo>
                        <a:pt x="27" y="208"/>
                      </a:lnTo>
                      <a:lnTo>
                        <a:pt x="27" y="208"/>
                      </a:lnTo>
                      <a:lnTo>
                        <a:pt x="25" y="214"/>
                      </a:lnTo>
                      <a:lnTo>
                        <a:pt x="25" y="219"/>
                      </a:lnTo>
                      <a:lnTo>
                        <a:pt x="27" y="231"/>
                      </a:lnTo>
                      <a:lnTo>
                        <a:pt x="27" y="231"/>
                      </a:lnTo>
                      <a:lnTo>
                        <a:pt x="25" y="231"/>
                      </a:lnTo>
                      <a:lnTo>
                        <a:pt x="25" y="232"/>
                      </a:lnTo>
                      <a:lnTo>
                        <a:pt x="24" y="233"/>
                      </a:lnTo>
                      <a:lnTo>
                        <a:pt x="24" y="233"/>
                      </a:lnTo>
                      <a:lnTo>
                        <a:pt x="26" y="233"/>
                      </a:lnTo>
                      <a:lnTo>
                        <a:pt x="26" y="234"/>
                      </a:lnTo>
                      <a:lnTo>
                        <a:pt x="27" y="235"/>
                      </a:lnTo>
                      <a:lnTo>
                        <a:pt x="27" y="235"/>
                      </a:lnTo>
                      <a:lnTo>
                        <a:pt x="26" y="240"/>
                      </a:lnTo>
                      <a:lnTo>
                        <a:pt x="24" y="245"/>
                      </a:lnTo>
                      <a:lnTo>
                        <a:pt x="24" y="245"/>
                      </a:lnTo>
                      <a:lnTo>
                        <a:pt x="24" y="247"/>
                      </a:lnTo>
                      <a:lnTo>
                        <a:pt x="25" y="248"/>
                      </a:lnTo>
                      <a:lnTo>
                        <a:pt x="27" y="251"/>
                      </a:lnTo>
                      <a:lnTo>
                        <a:pt x="30" y="253"/>
                      </a:lnTo>
                      <a:lnTo>
                        <a:pt x="34" y="255"/>
                      </a:lnTo>
                      <a:lnTo>
                        <a:pt x="34" y="255"/>
                      </a:lnTo>
                      <a:lnTo>
                        <a:pt x="34" y="257"/>
                      </a:lnTo>
                      <a:lnTo>
                        <a:pt x="34" y="258"/>
                      </a:lnTo>
                      <a:lnTo>
                        <a:pt x="35" y="259"/>
                      </a:lnTo>
                      <a:lnTo>
                        <a:pt x="36" y="259"/>
                      </a:lnTo>
                      <a:lnTo>
                        <a:pt x="36" y="259"/>
                      </a:lnTo>
                      <a:lnTo>
                        <a:pt x="35" y="262"/>
                      </a:lnTo>
                      <a:lnTo>
                        <a:pt x="35" y="265"/>
                      </a:lnTo>
                      <a:lnTo>
                        <a:pt x="37" y="269"/>
                      </a:lnTo>
                      <a:lnTo>
                        <a:pt x="39" y="273"/>
                      </a:lnTo>
                      <a:lnTo>
                        <a:pt x="40" y="278"/>
                      </a:lnTo>
                      <a:lnTo>
                        <a:pt x="40" y="278"/>
                      </a:lnTo>
                      <a:lnTo>
                        <a:pt x="40" y="280"/>
                      </a:lnTo>
                      <a:lnTo>
                        <a:pt x="39" y="281"/>
                      </a:lnTo>
                      <a:lnTo>
                        <a:pt x="39" y="282"/>
                      </a:lnTo>
                      <a:lnTo>
                        <a:pt x="38" y="285"/>
                      </a:lnTo>
                      <a:lnTo>
                        <a:pt x="38" y="285"/>
                      </a:lnTo>
                      <a:lnTo>
                        <a:pt x="39" y="287"/>
                      </a:lnTo>
                      <a:lnTo>
                        <a:pt x="40" y="289"/>
                      </a:lnTo>
                      <a:lnTo>
                        <a:pt x="40" y="289"/>
                      </a:lnTo>
                      <a:lnTo>
                        <a:pt x="42" y="299"/>
                      </a:lnTo>
                      <a:lnTo>
                        <a:pt x="43" y="305"/>
                      </a:lnTo>
                      <a:lnTo>
                        <a:pt x="45" y="306"/>
                      </a:lnTo>
                      <a:lnTo>
                        <a:pt x="47" y="307"/>
                      </a:lnTo>
                      <a:lnTo>
                        <a:pt x="47" y="307"/>
                      </a:lnTo>
                      <a:lnTo>
                        <a:pt x="49" y="323"/>
                      </a:lnTo>
                      <a:lnTo>
                        <a:pt x="52" y="338"/>
                      </a:lnTo>
                      <a:lnTo>
                        <a:pt x="52" y="338"/>
                      </a:lnTo>
                      <a:lnTo>
                        <a:pt x="52" y="340"/>
                      </a:lnTo>
                      <a:lnTo>
                        <a:pt x="52" y="342"/>
                      </a:lnTo>
                      <a:lnTo>
                        <a:pt x="52" y="342"/>
                      </a:lnTo>
                      <a:lnTo>
                        <a:pt x="55" y="345"/>
                      </a:lnTo>
                      <a:lnTo>
                        <a:pt x="56" y="346"/>
                      </a:lnTo>
                      <a:lnTo>
                        <a:pt x="56" y="348"/>
                      </a:lnTo>
                      <a:lnTo>
                        <a:pt x="56" y="348"/>
                      </a:lnTo>
                      <a:lnTo>
                        <a:pt x="56" y="347"/>
                      </a:lnTo>
                      <a:lnTo>
                        <a:pt x="55" y="348"/>
                      </a:lnTo>
                      <a:lnTo>
                        <a:pt x="54" y="349"/>
                      </a:lnTo>
                      <a:lnTo>
                        <a:pt x="54" y="350"/>
                      </a:lnTo>
                      <a:lnTo>
                        <a:pt x="54" y="350"/>
                      </a:lnTo>
                      <a:lnTo>
                        <a:pt x="56" y="352"/>
                      </a:lnTo>
                      <a:lnTo>
                        <a:pt x="57" y="354"/>
                      </a:lnTo>
                      <a:lnTo>
                        <a:pt x="59" y="361"/>
                      </a:lnTo>
                      <a:lnTo>
                        <a:pt x="61" y="369"/>
                      </a:lnTo>
                      <a:lnTo>
                        <a:pt x="63" y="372"/>
                      </a:lnTo>
                      <a:lnTo>
                        <a:pt x="65" y="374"/>
                      </a:lnTo>
                      <a:lnTo>
                        <a:pt x="65" y="374"/>
                      </a:lnTo>
                      <a:lnTo>
                        <a:pt x="65" y="376"/>
                      </a:lnTo>
                      <a:lnTo>
                        <a:pt x="64" y="378"/>
                      </a:lnTo>
                      <a:lnTo>
                        <a:pt x="63" y="379"/>
                      </a:lnTo>
                      <a:lnTo>
                        <a:pt x="63" y="381"/>
                      </a:lnTo>
                      <a:lnTo>
                        <a:pt x="63" y="381"/>
                      </a:lnTo>
                      <a:lnTo>
                        <a:pt x="63" y="386"/>
                      </a:lnTo>
                      <a:lnTo>
                        <a:pt x="65" y="389"/>
                      </a:lnTo>
                      <a:lnTo>
                        <a:pt x="66" y="393"/>
                      </a:lnTo>
                      <a:lnTo>
                        <a:pt x="67" y="397"/>
                      </a:lnTo>
                      <a:lnTo>
                        <a:pt x="67" y="397"/>
                      </a:lnTo>
                      <a:lnTo>
                        <a:pt x="67" y="398"/>
                      </a:lnTo>
                      <a:lnTo>
                        <a:pt x="66" y="399"/>
                      </a:lnTo>
                      <a:lnTo>
                        <a:pt x="65" y="401"/>
                      </a:lnTo>
                      <a:lnTo>
                        <a:pt x="65" y="401"/>
                      </a:lnTo>
                      <a:lnTo>
                        <a:pt x="67" y="408"/>
                      </a:lnTo>
                      <a:lnTo>
                        <a:pt x="67" y="413"/>
                      </a:lnTo>
                      <a:lnTo>
                        <a:pt x="67" y="419"/>
                      </a:lnTo>
                      <a:lnTo>
                        <a:pt x="67" y="419"/>
                      </a:lnTo>
                      <a:lnTo>
                        <a:pt x="69" y="421"/>
                      </a:lnTo>
                      <a:lnTo>
                        <a:pt x="71" y="423"/>
                      </a:lnTo>
                      <a:lnTo>
                        <a:pt x="71" y="423"/>
                      </a:lnTo>
                      <a:lnTo>
                        <a:pt x="71" y="425"/>
                      </a:lnTo>
                      <a:lnTo>
                        <a:pt x="71" y="428"/>
                      </a:lnTo>
                      <a:lnTo>
                        <a:pt x="71" y="428"/>
                      </a:lnTo>
                      <a:lnTo>
                        <a:pt x="74" y="428"/>
                      </a:lnTo>
                      <a:lnTo>
                        <a:pt x="74" y="428"/>
                      </a:lnTo>
                      <a:lnTo>
                        <a:pt x="77" y="433"/>
                      </a:lnTo>
                      <a:lnTo>
                        <a:pt x="81" y="437"/>
                      </a:lnTo>
                      <a:lnTo>
                        <a:pt x="81" y="437"/>
                      </a:lnTo>
                      <a:lnTo>
                        <a:pt x="81" y="445"/>
                      </a:lnTo>
                      <a:lnTo>
                        <a:pt x="81" y="445"/>
                      </a:lnTo>
                      <a:lnTo>
                        <a:pt x="85" y="451"/>
                      </a:lnTo>
                      <a:lnTo>
                        <a:pt x="88" y="456"/>
                      </a:lnTo>
                      <a:lnTo>
                        <a:pt x="92" y="460"/>
                      </a:lnTo>
                      <a:lnTo>
                        <a:pt x="96" y="462"/>
                      </a:lnTo>
                      <a:lnTo>
                        <a:pt x="99" y="463"/>
                      </a:lnTo>
                      <a:lnTo>
                        <a:pt x="99" y="463"/>
                      </a:lnTo>
                      <a:lnTo>
                        <a:pt x="98" y="468"/>
                      </a:lnTo>
                      <a:lnTo>
                        <a:pt x="99" y="471"/>
                      </a:lnTo>
                      <a:lnTo>
                        <a:pt x="101" y="475"/>
                      </a:lnTo>
                      <a:lnTo>
                        <a:pt x="103" y="480"/>
                      </a:lnTo>
                      <a:lnTo>
                        <a:pt x="103" y="482"/>
                      </a:lnTo>
                      <a:lnTo>
                        <a:pt x="103" y="486"/>
                      </a:lnTo>
                      <a:lnTo>
                        <a:pt x="103" y="486"/>
                      </a:lnTo>
                      <a:lnTo>
                        <a:pt x="105" y="492"/>
                      </a:lnTo>
                      <a:lnTo>
                        <a:pt x="109" y="496"/>
                      </a:lnTo>
                      <a:lnTo>
                        <a:pt x="114" y="500"/>
                      </a:lnTo>
                      <a:lnTo>
                        <a:pt x="117" y="504"/>
                      </a:lnTo>
                      <a:lnTo>
                        <a:pt x="117" y="504"/>
                      </a:lnTo>
                      <a:lnTo>
                        <a:pt x="117" y="520"/>
                      </a:lnTo>
                      <a:lnTo>
                        <a:pt x="117" y="520"/>
                      </a:lnTo>
                      <a:lnTo>
                        <a:pt x="118" y="522"/>
                      </a:lnTo>
                      <a:lnTo>
                        <a:pt x="119" y="524"/>
                      </a:lnTo>
                      <a:lnTo>
                        <a:pt x="119" y="524"/>
                      </a:lnTo>
                      <a:lnTo>
                        <a:pt x="121" y="528"/>
                      </a:lnTo>
                      <a:lnTo>
                        <a:pt x="123" y="530"/>
                      </a:lnTo>
                      <a:lnTo>
                        <a:pt x="130" y="534"/>
                      </a:lnTo>
                      <a:lnTo>
                        <a:pt x="130" y="534"/>
                      </a:lnTo>
                      <a:lnTo>
                        <a:pt x="131" y="537"/>
                      </a:lnTo>
                      <a:lnTo>
                        <a:pt x="133" y="540"/>
                      </a:lnTo>
                      <a:lnTo>
                        <a:pt x="136" y="542"/>
                      </a:lnTo>
                      <a:lnTo>
                        <a:pt x="137" y="546"/>
                      </a:lnTo>
                      <a:lnTo>
                        <a:pt x="137" y="546"/>
                      </a:lnTo>
                      <a:lnTo>
                        <a:pt x="139" y="548"/>
                      </a:lnTo>
                      <a:lnTo>
                        <a:pt x="140" y="549"/>
                      </a:lnTo>
                      <a:lnTo>
                        <a:pt x="142" y="552"/>
                      </a:lnTo>
                      <a:lnTo>
                        <a:pt x="144" y="555"/>
                      </a:lnTo>
                      <a:lnTo>
                        <a:pt x="145" y="556"/>
                      </a:lnTo>
                      <a:lnTo>
                        <a:pt x="148" y="556"/>
                      </a:lnTo>
                      <a:lnTo>
                        <a:pt x="148" y="556"/>
                      </a:lnTo>
                      <a:lnTo>
                        <a:pt x="148" y="562"/>
                      </a:lnTo>
                      <a:lnTo>
                        <a:pt x="149" y="566"/>
                      </a:lnTo>
                      <a:lnTo>
                        <a:pt x="149" y="571"/>
                      </a:lnTo>
                      <a:lnTo>
                        <a:pt x="148" y="576"/>
                      </a:lnTo>
                      <a:lnTo>
                        <a:pt x="148" y="576"/>
                      </a:lnTo>
                      <a:lnTo>
                        <a:pt x="150" y="578"/>
                      </a:lnTo>
                      <a:lnTo>
                        <a:pt x="153" y="579"/>
                      </a:lnTo>
                      <a:lnTo>
                        <a:pt x="157" y="581"/>
                      </a:lnTo>
                      <a:lnTo>
                        <a:pt x="159" y="582"/>
                      </a:lnTo>
                      <a:lnTo>
                        <a:pt x="159" y="582"/>
                      </a:lnTo>
                      <a:lnTo>
                        <a:pt x="159" y="587"/>
                      </a:lnTo>
                      <a:lnTo>
                        <a:pt x="159" y="590"/>
                      </a:lnTo>
                      <a:lnTo>
                        <a:pt x="159" y="592"/>
                      </a:lnTo>
                      <a:lnTo>
                        <a:pt x="159" y="592"/>
                      </a:lnTo>
                      <a:lnTo>
                        <a:pt x="161" y="594"/>
                      </a:lnTo>
                      <a:lnTo>
                        <a:pt x="163" y="595"/>
                      </a:lnTo>
                      <a:lnTo>
                        <a:pt x="165" y="596"/>
                      </a:lnTo>
                      <a:lnTo>
                        <a:pt x="166" y="598"/>
                      </a:lnTo>
                      <a:lnTo>
                        <a:pt x="166" y="598"/>
                      </a:lnTo>
                      <a:lnTo>
                        <a:pt x="167" y="601"/>
                      </a:lnTo>
                      <a:lnTo>
                        <a:pt x="169" y="603"/>
                      </a:lnTo>
                      <a:lnTo>
                        <a:pt x="174" y="607"/>
                      </a:lnTo>
                      <a:lnTo>
                        <a:pt x="174" y="607"/>
                      </a:lnTo>
                      <a:lnTo>
                        <a:pt x="173" y="610"/>
                      </a:lnTo>
                      <a:lnTo>
                        <a:pt x="172" y="612"/>
                      </a:lnTo>
                      <a:lnTo>
                        <a:pt x="173" y="614"/>
                      </a:lnTo>
                      <a:lnTo>
                        <a:pt x="174" y="616"/>
                      </a:lnTo>
                      <a:lnTo>
                        <a:pt x="174" y="616"/>
                      </a:lnTo>
                      <a:lnTo>
                        <a:pt x="174" y="618"/>
                      </a:lnTo>
                      <a:lnTo>
                        <a:pt x="176" y="619"/>
                      </a:lnTo>
                      <a:lnTo>
                        <a:pt x="179" y="619"/>
                      </a:lnTo>
                      <a:lnTo>
                        <a:pt x="181" y="619"/>
                      </a:lnTo>
                      <a:lnTo>
                        <a:pt x="182" y="619"/>
                      </a:lnTo>
                      <a:lnTo>
                        <a:pt x="182" y="621"/>
                      </a:lnTo>
                      <a:lnTo>
                        <a:pt x="182" y="623"/>
                      </a:lnTo>
                      <a:lnTo>
                        <a:pt x="182" y="623"/>
                      </a:lnTo>
                      <a:lnTo>
                        <a:pt x="194" y="623"/>
                      </a:lnTo>
                      <a:lnTo>
                        <a:pt x="194" y="623"/>
                      </a:lnTo>
                      <a:lnTo>
                        <a:pt x="196" y="626"/>
                      </a:lnTo>
                      <a:lnTo>
                        <a:pt x="197" y="630"/>
                      </a:lnTo>
                      <a:lnTo>
                        <a:pt x="200" y="634"/>
                      </a:lnTo>
                      <a:lnTo>
                        <a:pt x="202" y="636"/>
                      </a:lnTo>
                      <a:lnTo>
                        <a:pt x="203" y="638"/>
                      </a:lnTo>
                      <a:lnTo>
                        <a:pt x="204" y="641"/>
                      </a:lnTo>
                      <a:lnTo>
                        <a:pt x="204" y="645"/>
                      </a:lnTo>
                      <a:lnTo>
                        <a:pt x="204" y="645"/>
                      </a:lnTo>
                      <a:lnTo>
                        <a:pt x="208" y="647"/>
                      </a:lnTo>
                      <a:lnTo>
                        <a:pt x="212" y="647"/>
                      </a:lnTo>
                      <a:lnTo>
                        <a:pt x="212" y="647"/>
                      </a:lnTo>
                      <a:lnTo>
                        <a:pt x="213" y="652"/>
                      </a:lnTo>
                      <a:lnTo>
                        <a:pt x="215" y="654"/>
                      </a:lnTo>
                      <a:lnTo>
                        <a:pt x="220" y="659"/>
                      </a:lnTo>
                      <a:lnTo>
                        <a:pt x="223" y="664"/>
                      </a:lnTo>
                      <a:lnTo>
                        <a:pt x="226" y="671"/>
                      </a:lnTo>
                      <a:lnTo>
                        <a:pt x="226" y="671"/>
                      </a:lnTo>
                      <a:lnTo>
                        <a:pt x="228" y="672"/>
                      </a:lnTo>
                      <a:lnTo>
                        <a:pt x="229" y="673"/>
                      </a:lnTo>
                      <a:lnTo>
                        <a:pt x="233" y="675"/>
                      </a:lnTo>
                      <a:lnTo>
                        <a:pt x="233" y="675"/>
                      </a:lnTo>
                      <a:lnTo>
                        <a:pt x="235" y="678"/>
                      </a:lnTo>
                      <a:lnTo>
                        <a:pt x="236" y="679"/>
                      </a:lnTo>
                      <a:lnTo>
                        <a:pt x="240" y="679"/>
                      </a:lnTo>
                      <a:lnTo>
                        <a:pt x="240" y="679"/>
                      </a:lnTo>
                      <a:lnTo>
                        <a:pt x="241" y="683"/>
                      </a:lnTo>
                      <a:lnTo>
                        <a:pt x="243" y="687"/>
                      </a:lnTo>
                      <a:lnTo>
                        <a:pt x="249" y="695"/>
                      </a:lnTo>
                      <a:lnTo>
                        <a:pt x="249" y="695"/>
                      </a:lnTo>
                      <a:lnTo>
                        <a:pt x="253" y="699"/>
                      </a:lnTo>
                      <a:lnTo>
                        <a:pt x="253" y="699"/>
                      </a:lnTo>
                      <a:lnTo>
                        <a:pt x="253" y="702"/>
                      </a:lnTo>
                      <a:lnTo>
                        <a:pt x="254" y="704"/>
                      </a:lnTo>
                      <a:lnTo>
                        <a:pt x="254" y="706"/>
                      </a:lnTo>
                      <a:lnTo>
                        <a:pt x="255" y="708"/>
                      </a:lnTo>
                      <a:lnTo>
                        <a:pt x="255" y="708"/>
                      </a:lnTo>
                      <a:lnTo>
                        <a:pt x="258" y="708"/>
                      </a:lnTo>
                      <a:lnTo>
                        <a:pt x="260" y="708"/>
                      </a:lnTo>
                      <a:lnTo>
                        <a:pt x="260" y="708"/>
                      </a:lnTo>
                      <a:lnTo>
                        <a:pt x="261" y="712"/>
                      </a:lnTo>
                      <a:lnTo>
                        <a:pt x="262" y="715"/>
                      </a:lnTo>
                      <a:lnTo>
                        <a:pt x="262" y="715"/>
                      </a:lnTo>
                      <a:lnTo>
                        <a:pt x="264" y="717"/>
                      </a:lnTo>
                      <a:lnTo>
                        <a:pt x="267" y="720"/>
                      </a:lnTo>
                      <a:lnTo>
                        <a:pt x="267" y="720"/>
                      </a:lnTo>
                      <a:lnTo>
                        <a:pt x="269" y="723"/>
                      </a:lnTo>
                      <a:lnTo>
                        <a:pt x="272" y="726"/>
                      </a:lnTo>
                      <a:lnTo>
                        <a:pt x="275" y="728"/>
                      </a:lnTo>
                      <a:lnTo>
                        <a:pt x="283" y="728"/>
                      </a:lnTo>
                      <a:lnTo>
                        <a:pt x="283" y="728"/>
                      </a:lnTo>
                      <a:lnTo>
                        <a:pt x="282" y="733"/>
                      </a:lnTo>
                      <a:lnTo>
                        <a:pt x="283" y="736"/>
                      </a:lnTo>
                      <a:lnTo>
                        <a:pt x="284" y="738"/>
                      </a:lnTo>
                      <a:lnTo>
                        <a:pt x="286" y="740"/>
                      </a:lnTo>
                      <a:lnTo>
                        <a:pt x="290" y="742"/>
                      </a:lnTo>
                      <a:lnTo>
                        <a:pt x="292" y="744"/>
                      </a:lnTo>
                      <a:lnTo>
                        <a:pt x="293" y="746"/>
                      </a:lnTo>
                      <a:lnTo>
                        <a:pt x="293" y="746"/>
                      </a:lnTo>
                      <a:lnTo>
                        <a:pt x="297" y="745"/>
                      </a:lnTo>
                      <a:lnTo>
                        <a:pt x="300" y="746"/>
                      </a:lnTo>
                      <a:lnTo>
                        <a:pt x="303" y="747"/>
                      </a:lnTo>
                      <a:lnTo>
                        <a:pt x="305" y="749"/>
                      </a:lnTo>
                      <a:lnTo>
                        <a:pt x="309" y="753"/>
                      </a:lnTo>
                      <a:lnTo>
                        <a:pt x="311" y="755"/>
                      </a:lnTo>
                      <a:lnTo>
                        <a:pt x="313" y="756"/>
                      </a:lnTo>
                      <a:lnTo>
                        <a:pt x="313" y="756"/>
                      </a:lnTo>
                      <a:lnTo>
                        <a:pt x="316" y="756"/>
                      </a:lnTo>
                      <a:lnTo>
                        <a:pt x="318" y="756"/>
                      </a:lnTo>
                      <a:lnTo>
                        <a:pt x="318" y="756"/>
                      </a:lnTo>
                      <a:lnTo>
                        <a:pt x="318" y="758"/>
                      </a:lnTo>
                      <a:lnTo>
                        <a:pt x="318" y="760"/>
                      </a:lnTo>
                      <a:lnTo>
                        <a:pt x="318" y="760"/>
                      </a:lnTo>
                      <a:lnTo>
                        <a:pt x="320" y="761"/>
                      </a:lnTo>
                      <a:lnTo>
                        <a:pt x="322" y="761"/>
                      </a:lnTo>
                      <a:lnTo>
                        <a:pt x="324" y="761"/>
                      </a:lnTo>
                      <a:lnTo>
                        <a:pt x="325" y="762"/>
                      </a:lnTo>
                      <a:lnTo>
                        <a:pt x="325" y="762"/>
                      </a:lnTo>
                      <a:lnTo>
                        <a:pt x="328" y="767"/>
                      </a:lnTo>
                      <a:lnTo>
                        <a:pt x="330" y="773"/>
                      </a:lnTo>
                      <a:lnTo>
                        <a:pt x="333" y="778"/>
                      </a:lnTo>
                      <a:lnTo>
                        <a:pt x="336" y="782"/>
                      </a:lnTo>
                      <a:lnTo>
                        <a:pt x="336" y="782"/>
                      </a:lnTo>
                      <a:lnTo>
                        <a:pt x="340" y="785"/>
                      </a:lnTo>
                      <a:lnTo>
                        <a:pt x="343" y="788"/>
                      </a:lnTo>
                      <a:lnTo>
                        <a:pt x="346" y="790"/>
                      </a:lnTo>
                      <a:lnTo>
                        <a:pt x="350" y="794"/>
                      </a:lnTo>
                      <a:lnTo>
                        <a:pt x="350" y="794"/>
                      </a:lnTo>
                      <a:lnTo>
                        <a:pt x="353" y="793"/>
                      </a:lnTo>
                      <a:lnTo>
                        <a:pt x="357" y="793"/>
                      </a:lnTo>
                      <a:lnTo>
                        <a:pt x="362" y="794"/>
                      </a:lnTo>
                      <a:lnTo>
                        <a:pt x="365" y="796"/>
                      </a:lnTo>
                      <a:lnTo>
                        <a:pt x="365" y="796"/>
                      </a:lnTo>
                      <a:lnTo>
                        <a:pt x="368" y="800"/>
                      </a:lnTo>
                      <a:lnTo>
                        <a:pt x="368" y="800"/>
                      </a:lnTo>
                      <a:lnTo>
                        <a:pt x="370" y="799"/>
                      </a:lnTo>
                      <a:lnTo>
                        <a:pt x="372" y="798"/>
                      </a:lnTo>
                      <a:lnTo>
                        <a:pt x="372" y="798"/>
                      </a:lnTo>
                      <a:lnTo>
                        <a:pt x="372" y="799"/>
                      </a:lnTo>
                      <a:lnTo>
                        <a:pt x="374" y="800"/>
                      </a:lnTo>
                      <a:lnTo>
                        <a:pt x="374" y="800"/>
                      </a:lnTo>
                      <a:lnTo>
                        <a:pt x="377" y="802"/>
                      </a:lnTo>
                      <a:lnTo>
                        <a:pt x="381" y="805"/>
                      </a:lnTo>
                      <a:lnTo>
                        <a:pt x="381" y="805"/>
                      </a:lnTo>
                      <a:lnTo>
                        <a:pt x="387" y="809"/>
                      </a:lnTo>
                      <a:lnTo>
                        <a:pt x="391" y="810"/>
                      </a:lnTo>
                      <a:lnTo>
                        <a:pt x="396" y="811"/>
                      </a:lnTo>
                      <a:lnTo>
                        <a:pt x="396" y="811"/>
                      </a:lnTo>
                      <a:lnTo>
                        <a:pt x="398" y="816"/>
                      </a:lnTo>
                      <a:lnTo>
                        <a:pt x="402" y="820"/>
                      </a:lnTo>
                      <a:lnTo>
                        <a:pt x="402" y="820"/>
                      </a:lnTo>
                      <a:lnTo>
                        <a:pt x="404" y="821"/>
                      </a:lnTo>
                      <a:lnTo>
                        <a:pt x="406" y="820"/>
                      </a:lnTo>
                      <a:lnTo>
                        <a:pt x="408" y="820"/>
                      </a:lnTo>
                      <a:lnTo>
                        <a:pt x="410" y="820"/>
                      </a:lnTo>
                      <a:lnTo>
                        <a:pt x="410" y="820"/>
                      </a:lnTo>
                      <a:lnTo>
                        <a:pt x="411" y="823"/>
                      </a:lnTo>
                      <a:lnTo>
                        <a:pt x="412" y="825"/>
                      </a:lnTo>
                      <a:lnTo>
                        <a:pt x="412" y="825"/>
                      </a:lnTo>
                      <a:lnTo>
                        <a:pt x="413" y="825"/>
                      </a:lnTo>
                      <a:lnTo>
                        <a:pt x="414" y="824"/>
                      </a:lnTo>
                      <a:lnTo>
                        <a:pt x="415" y="823"/>
                      </a:lnTo>
                      <a:lnTo>
                        <a:pt x="417" y="823"/>
                      </a:lnTo>
                      <a:lnTo>
                        <a:pt x="417" y="823"/>
                      </a:lnTo>
                      <a:lnTo>
                        <a:pt x="418" y="825"/>
                      </a:lnTo>
                      <a:lnTo>
                        <a:pt x="419" y="827"/>
                      </a:lnTo>
                      <a:lnTo>
                        <a:pt x="419" y="827"/>
                      </a:lnTo>
                      <a:lnTo>
                        <a:pt x="420" y="827"/>
                      </a:lnTo>
                      <a:lnTo>
                        <a:pt x="423" y="826"/>
                      </a:lnTo>
                      <a:lnTo>
                        <a:pt x="424" y="825"/>
                      </a:lnTo>
                      <a:lnTo>
                        <a:pt x="424" y="825"/>
                      </a:lnTo>
                      <a:lnTo>
                        <a:pt x="426" y="827"/>
                      </a:lnTo>
                      <a:lnTo>
                        <a:pt x="428" y="829"/>
                      </a:lnTo>
                      <a:lnTo>
                        <a:pt x="428" y="829"/>
                      </a:lnTo>
                      <a:lnTo>
                        <a:pt x="431" y="830"/>
                      </a:lnTo>
                      <a:lnTo>
                        <a:pt x="435" y="831"/>
                      </a:lnTo>
                      <a:lnTo>
                        <a:pt x="435" y="831"/>
                      </a:lnTo>
                      <a:lnTo>
                        <a:pt x="439" y="835"/>
                      </a:lnTo>
                      <a:lnTo>
                        <a:pt x="444" y="839"/>
                      </a:lnTo>
                      <a:lnTo>
                        <a:pt x="444" y="839"/>
                      </a:lnTo>
                      <a:lnTo>
                        <a:pt x="457" y="839"/>
                      </a:lnTo>
                      <a:lnTo>
                        <a:pt x="457" y="839"/>
                      </a:lnTo>
                      <a:lnTo>
                        <a:pt x="458" y="841"/>
                      </a:lnTo>
                      <a:lnTo>
                        <a:pt x="459" y="843"/>
                      </a:lnTo>
                      <a:lnTo>
                        <a:pt x="464" y="846"/>
                      </a:lnTo>
                      <a:lnTo>
                        <a:pt x="467" y="848"/>
                      </a:lnTo>
                      <a:lnTo>
                        <a:pt x="471" y="851"/>
                      </a:lnTo>
                      <a:lnTo>
                        <a:pt x="471" y="851"/>
                      </a:lnTo>
                      <a:lnTo>
                        <a:pt x="486" y="854"/>
                      </a:lnTo>
                      <a:lnTo>
                        <a:pt x="493" y="855"/>
                      </a:lnTo>
                      <a:lnTo>
                        <a:pt x="495" y="857"/>
                      </a:lnTo>
                      <a:lnTo>
                        <a:pt x="497" y="859"/>
                      </a:lnTo>
                      <a:lnTo>
                        <a:pt x="497" y="859"/>
                      </a:lnTo>
                      <a:lnTo>
                        <a:pt x="499" y="859"/>
                      </a:lnTo>
                      <a:lnTo>
                        <a:pt x="502" y="858"/>
                      </a:lnTo>
                      <a:lnTo>
                        <a:pt x="505" y="857"/>
                      </a:lnTo>
                      <a:lnTo>
                        <a:pt x="505" y="857"/>
                      </a:lnTo>
                      <a:lnTo>
                        <a:pt x="506" y="857"/>
                      </a:lnTo>
                      <a:lnTo>
                        <a:pt x="508" y="858"/>
                      </a:lnTo>
                      <a:lnTo>
                        <a:pt x="511" y="861"/>
                      </a:lnTo>
                      <a:lnTo>
                        <a:pt x="511" y="861"/>
                      </a:lnTo>
                      <a:lnTo>
                        <a:pt x="515" y="862"/>
                      </a:lnTo>
                      <a:lnTo>
                        <a:pt x="520" y="863"/>
                      </a:lnTo>
                      <a:lnTo>
                        <a:pt x="520" y="863"/>
                      </a:lnTo>
                      <a:lnTo>
                        <a:pt x="520" y="864"/>
                      </a:lnTo>
                      <a:lnTo>
                        <a:pt x="521" y="865"/>
                      </a:lnTo>
                      <a:lnTo>
                        <a:pt x="522" y="865"/>
                      </a:lnTo>
                      <a:lnTo>
                        <a:pt x="522" y="865"/>
                      </a:lnTo>
                      <a:lnTo>
                        <a:pt x="525" y="866"/>
                      </a:lnTo>
                      <a:lnTo>
                        <a:pt x="528" y="867"/>
                      </a:lnTo>
                      <a:lnTo>
                        <a:pt x="531" y="869"/>
                      </a:lnTo>
                      <a:lnTo>
                        <a:pt x="531" y="869"/>
                      </a:lnTo>
                      <a:lnTo>
                        <a:pt x="535" y="871"/>
                      </a:lnTo>
                      <a:lnTo>
                        <a:pt x="538" y="872"/>
                      </a:lnTo>
                      <a:lnTo>
                        <a:pt x="542" y="872"/>
                      </a:lnTo>
                      <a:lnTo>
                        <a:pt x="542" y="872"/>
                      </a:lnTo>
                      <a:lnTo>
                        <a:pt x="543" y="875"/>
                      </a:lnTo>
                      <a:lnTo>
                        <a:pt x="544" y="879"/>
                      </a:lnTo>
                      <a:lnTo>
                        <a:pt x="544" y="879"/>
                      </a:lnTo>
                      <a:lnTo>
                        <a:pt x="547" y="879"/>
                      </a:lnTo>
                      <a:lnTo>
                        <a:pt x="549" y="879"/>
                      </a:lnTo>
                      <a:lnTo>
                        <a:pt x="552" y="878"/>
                      </a:lnTo>
                      <a:lnTo>
                        <a:pt x="553" y="877"/>
                      </a:lnTo>
                      <a:lnTo>
                        <a:pt x="553" y="877"/>
                      </a:lnTo>
                      <a:lnTo>
                        <a:pt x="554" y="881"/>
                      </a:lnTo>
                      <a:lnTo>
                        <a:pt x="554" y="881"/>
                      </a:lnTo>
                      <a:lnTo>
                        <a:pt x="567" y="880"/>
                      </a:lnTo>
                      <a:lnTo>
                        <a:pt x="569" y="881"/>
                      </a:lnTo>
                      <a:lnTo>
                        <a:pt x="572" y="881"/>
                      </a:lnTo>
                      <a:lnTo>
                        <a:pt x="574" y="883"/>
                      </a:lnTo>
                      <a:lnTo>
                        <a:pt x="576" y="885"/>
                      </a:lnTo>
                      <a:lnTo>
                        <a:pt x="576" y="885"/>
                      </a:lnTo>
                      <a:lnTo>
                        <a:pt x="582" y="884"/>
                      </a:lnTo>
                      <a:lnTo>
                        <a:pt x="590" y="884"/>
                      </a:lnTo>
                      <a:lnTo>
                        <a:pt x="594" y="885"/>
                      </a:lnTo>
                      <a:lnTo>
                        <a:pt x="596" y="887"/>
                      </a:lnTo>
                      <a:lnTo>
                        <a:pt x="599" y="889"/>
                      </a:lnTo>
                      <a:lnTo>
                        <a:pt x="600" y="892"/>
                      </a:lnTo>
                      <a:lnTo>
                        <a:pt x="600" y="892"/>
                      </a:lnTo>
                      <a:lnTo>
                        <a:pt x="602" y="890"/>
                      </a:lnTo>
                      <a:lnTo>
                        <a:pt x="604" y="890"/>
                      </a:lnTo>
                      <a:lnTo>
                        <a:pt x="608" y="891"/>
                      </a:lnTo>
                      <a:lnTo>
                        <a:pt x="611" y="892"/>
                      </a:lnTo>
                      <a:lnTo>
                        <a:pt x="614" y="895"/>
                      </a:lnTo>
                      <a:lnTo>
                        <a:pt x="614" y="895"/>
                      </a:lnTo>
                      <a:lnTo>
                        <a:pt x="618" y="896"/>
                      </a:lnTo>
                      <a:lnTo>
                        <a:pt x="620" y="897"/>
                      </a:lnTo>
                      <a:lnTo>
                        <a:pt x="621" y="899"/>
                      </a:lnTo>
                      <a:lnTo>
                        <a:pt x="621" y="899"/>
                      </a:lnTo>
                      <a:lnTo>
                        <a:pt x="623" y="899"/>
                      </a:lnTo>
                      <a:lnTo>
                        <a:pt x="626" y="899"/>
                      </a:lnTo>
                      <a:lnTo>
                        <a:pt x="632" y="900"/>
                      </a:lnTo>
                      <a:lnTo>
                        <a:pt x="638" y="902"/>
                      </a:lnTo>
                      <a:lnTo>
                        <a:pt x="643" y="903"/>
                      </a:lnTo>
                      <a:lnTo>
                        <a:pt x="643" y="903"/>
                      </a:lnTo>
                      <a:lnTo>
                        <a:pt x="649" y="903"/>
                      </a:lnTo>
                      <a:lnTo>
                        <a:pt x="654" y="903"/>
                      </a:lnTo>
                      <a:lnTo>
                        <a:pt x="656" y="903"/>
                      </a:lnTo>
                      <a:lnTo>
                        <a:pt x="658" y="904"/>
                      </a:lnTo>
                      <a:lnTo>
                        <a:pt x="660" y="905"/>
                      </a:lnTo>
                      <a:lnTo>
                        <a:pt x="661" y="908"/>
                      </a:lnTo>
                      <a:lnTo>
                        <a:pt x="661" y="908"/>
                      </a:lnTo>
                      <a:lnTo>
                        <a:pt x="665" y="906"/>
                      </a:lnTo>
                      <a:lnTo>
                        <a:pt x="669" y="906"/>
                      </a:lnTo>
                      <a:lnTo>
                        <a:pt x="679" y="908"/>
                      </a:lnTo>
                      <a:lnTo>
                        <a:pt x="679" y="908"/>
                      </a:lnTo>
                      <a:lnTo>
                        <a:pt x="679" y="906"/>
                      </a:lnTo>
                      <a:lnTo>
                        <a:pt x="680" y="905"/>
                      </a:lnTo>
                      <a:lnTo>
                        <a:pt x="681" y="906"/>
                      </a:lnTo>
                      <a:lnTo>
                        <a:pt x="681" y="906"/>
                      </a:lnTo>
                      <a:lnTo>
                        <a:pt x="683" y="908"/>
                      </a:lnTo>
                      <a:lnTo>
                        <a:pt x="684" y="909"/>
                      </a:lnTo>
                      <a:lnTo>
                        <a:pt x="693" y="908"/>
                      </a:lnTo>
                      <a:lnTo>
                        <a:pt x="693" y="908"/>
                      </a:lnTo>
                      <a:lnTo>
                        <a:pt x="701" y="908"/>
                      </a:lnTo>
                      <a:lnTo>
                        <a:pt x="701" y="908"/>
                      </a:lnTo>
                      <a:lnTo>
                        <a:pt x="706" y="909"/>
                      </a:lnTo>
                      <a:lnTo>
                        <a:pt x="711" y="910"/>
                      </a:lnTo>
                      <a:lnTo>
                        <a:pt x="711" y="910"/>
                      </a:lnTo>
                      <a:lnTo>
                        <a:pt x="715" y="915"/>
                      </a:lnTo>
                      <a:lnTo>
                        <a:pt x="715" y="915"/>
                      </a:lnTo>
                      <a:lnTo>
                        <a:pt x="716" y="915"/>
                      </a:lnTo>
                      <a:lnTo>
                        <a:pt x="717" y="914"/>
                      </a:lnTo>
                      <a:lnTo>
                        <a:pt x="717" y="912"/>
                      </a:lnTo>
                      <a:lnTo>
                        <a:pt x="717" y="912"/>
                      </a:lnTo>
                      <a:lnTo>
                        <a:pt x="718" y="912"/>
                      </a:lnTo>
                      <a:lnTo>
                        <a:pt x="719" y="914"/>
                      </a:lnTo>
                      <a:lnTo>
                        <a:pt x="719" y="915"/>
                      </a:lnTo>
                      <a:lnTo>
                        <a:pt x="719" y="915"/>
                      </a:lnTo>
                      <a:lnTo>
                        <a:pt x="726" y="915"/>
                      </a:lnTo>
                      <a:lnTo>
                        <a:pt x="733" y="915"/>
                      </a:lnTo>
                      <a:lnTo>
                        <a:pt x="733" y="915"/>
                      </a:lnTo>
                      <a:lnTo>
                        <a:pt x="739" y="916"/>
                      </a:lnTo>
                      <a:lnTo>
                        <a:pt x="743" y="916"/>
                      </a:lnTo>
                      <a:lnTo>
                        <a:pt x="746" y="917"/>
                      </a:lnTo>
                      <a:lnTo>
                        <a:pt x="746" y="917"/>
                      </a:lnTo>
                      <a:lnTo>
                        <a:pt x="747" y="918"/>
                      </a:lnTo>
                      <a:lnTo>
                        <a:pt x="748" y="919"/>
                      </a:lnTo>
                      <a:lnTo>
                        <a:pt x="749" y="921"/>
                      </a:lnTo>
                      <a:lnTo>
                        <a:pt x="750" y="921"/>
                      </a:lnTo>
                      <a:lnTo>
                        <a:pt x="750" y="921"/>
                      </a:lnTo>
                      <a:lnTo>
                        <a:pt x="755" y="922"/>
                      </a:lnTo>
                      <a:lnTo>
                        <a:pt x="760" y="921"/>
                      </a:lnTo>
                      <a:lnTo>
                        <a:pt x="764" y="921"/>
                      </a:lnTo>
                      <a:lnTo>
                        <a:pt x="766" y="922"/>
                      </a:lnTo>
                      <a:lnTo>
                        <a:pt x="768" y="924"/>
                      </a:lnTo>
                      <a:lnTo>
                        <a:pt x="768" y="924"/>
                      </a:lnTo>
                      <a:lnTo>
                        <a:pt x="772" y="922"/>
                      </a:lnTo>
                      <a:lnTo>
                        <a:pt x="775" y="920"/>
                      </a:lnTo>
                      <a:lnTo>
                        <a:pt x="777" y="919"/>
                      </a:lnTo>
                      <a:lnTo>
                        <a:pt x="780" y="917"/>
                      </a:lnTo>
                      <a:lnTo>
                        <a:pt x="780" y="917"/>
                      </a:lnTo>
                      <a:lnTo>
                        <a:pt x="782" y="919"/>
                      </a:lnTo>
                      <a:lnTo>
                        <a:pt x="786" y="920"/>
                      </a:lnTo>
                      <a:lnTo>
                        <a:pt x="795" y="921"/>
                      </a:lnTo>
                      <a:lnTo>
                        <a:pt x="803" y="921"/>
                      </a:lnTo>
                      <a:lnTo>
                        <a:pt x="806" y="922"/>
                      </a:lnTo>
                      <a:lnTo>
                        <a:pt x="809" y="924"/>
                      </a:lnTo>
                      <a:lnTo>
                        <a:pt x="809" y="924"/>
                      </a:lnTo>
                      <a:lnTo>
                        <a:pt x="810" y="924"/>
                      </a:lnTo>
                      <a:lnTo>
                        <a:pt x="811" y="924"/>
                      </a:lnTo>
                      <a:lnTo>
                        <a:pt x="816" y="924"/>
                      </a:lnTo>
                      <a:lnTo>
                        <a:pt x="816" y="924"/>
                      </a:lnTo>
                      <a:lnTo>
                        <a:pt x="825" y="923"/>
                      </a:lnTo>
                      <a:lnTo>
                        <a:pt x="836" y="924"/>
                      </a:lnTo>
                      <a:lnTo>
                        <a:pt x="836" y="924"/>
                      </a:lnTo>
                      <a:lnTo>
                        <a:pt x="847" y="925"/>
                      </a:lnTo>
                      <a:lnTo>
                        <a:pt x="855" y="926"/>
                      </a:lnTo>
                      <a:lnTo>
                        <a:pt x="863" y="926"/>
                      </a:lnTo>
                      <a:lnTo>
                        <a:pt x="863" y="926"/>
                      </a:lnTo>
                      <a:lnTo>
                        <a:pt x="866" y="925"/>
                      </a:lnTo>
                      <a:lnTo>
                        <a:pt x="868" y="924"/>
                      </a:lnTo>
                      <a:lnTo>
                        <a:pt x="871" y="923"/>
                      </a:lnTo>
                      <a:lnTo>
                        <a:pt x="877" y="924"/>
                      </a:lnTo>
                      <a:lnTo>
                        <a:pt x="877" y="924"/>
                      </a:lnTo>
                      <a:lnTo>
                        <a:pt x="878" y="925"/>
                      </a:lnTo>
                      <a:lnTo>
                        <a:pt x="879" y="926"/>
                      </a:lnTo>
                      <a:lnTo>
                        <a:pt x="879" y="926"/>
                      </a:lnTo>
                      <a:lnTo>
                        <a:pt x="882" y="925"/>
                      </a:lnTo>
                      <a:lnTo>
                        <a:pt x="884" y="924"/>
                      </a:lnTo>
                      <a:lnTo>
                        <a:pt x="885" y="924"/>
                      </a:lnTo>
                      <a:lnTo>
                        <a:pt x="887" y="926"/>
                      </a:lnTo>
                      <a:lnTo>
                        <a:pt x="887" y="926"/>
                      </a:lnTo>
                      <a:lnTo>
                        <a:pt x="896" y="926"/>
                      </a:lnTo>
                      <a:lnTo>
                        <a:pt x="907" y="926"/>
                      </a:lnTo>
                      <a:lnTo>
                        <a:pt x="907" y="926"/>
                      </a:lnTo>
                      <a:lnTo>
                        <a:pt x="919" y="924"/>
                      </a:lnTo>
                      <a:lnTo>
                        <a:pt x="926" y="923"/>
                      </a:lnTo>
                      <a:lnTo>
                        <a:pt x="934" y="924"/>
                      </a:lnTo>
                      <a:lnTo>
                        <a:pt x="934" y="924"/>
                      </a:lnTo>
                      <a:lnTo>
                        <a:pt x="941" y="925"/>
                      </a:lnTo>
                      <a:lnTo>
                        <a:pt x="945" y="926"/>
                      </a:lnTo>
                      <a:lnTo>
                        <a:pt x="948" y="926"/>
                      </a:lnTo>
                      <a:lnTo>
                        <a:pt x="948" y="926"/>
                      </a:lnTo>
                      <a:lnTo>
                        <a:pt x="950" y="925"/>
                      </a:lnTo>
                      <a:lnTo>
                        <a:pt x="952" y="924"/>
                      </a:lnTo>
                      <a:lnTo>
                        <a:pt x="954" y="922"/>
                      </a:lnTo>
                      <a:lnTo>
                        <a:pt x="957" y="921"/>
                      </a:lnTo>
                      <a:lnTo>
                        <a:pt x="957" y="921"/>
                      </a:lnTo>
                      <a:lnTo>
                        <a:pt x="962" y="921"/>
                      </a:lnTo>
                      <a:lnTo>
                        <a:pt x="967" y="920"/>
                      </a:lnTo>
                      <a:lnTo>
                        <a:pt x="973" y="920"/>
                      </a:lnTo>
                      <a:lnTo>
                        <a:pt x="980" y="919"/>
                      </a:lnTo>
                      <a:lnTo>
                        <a:pt x="980" y="919"/>
                      </a:lnTo>
                      <a:lnTo>
                        <a:pt x="986" y="917"/>
                      </a:lnTo>
                      <a:lnTo>
                        <a:pt x="986" y="917"/>
                      </a:lnTo>
                      <a:lnTo>
                        <a:pt x="988" y="917"/>
                      </a:lnTo>
                      <a:lnTo>
                        <a:pt x="990" y="917"/>
                      </a:lnTo>
                      <a:lnTo>
                        <a:pt x="990" y="917"/>
                      </a:lnTo>
                      <a:lnTo>
                        <a:pt x="992" y="916"/>
                      </a:lnTo>
                      <a:lnTo>
                        <a:pt x="994" y="915"/>
                      </a:lnTo>
                      <a:lnTo>
                        <a:pt x="1000" y="915"/>
                      </a:lnTo>
                      <a:lnTo>
                        <a:pt x="1000" y="915"/>
                      </a:lnTo>
                      <a:lnTo>
                        <a:pt x="1012" y="912"/>
                      </a:lnTo>
                      <a:lnTo>
                        <a:pt x="1026" y="910"/>
                      </a:lnTo>
                      <a:lnTo>
                        <a:pt x="1026" y="910"/>
                      </a:lnTo>
                      <a:lnTo>
                        <a:pt x="1037" y="908"/>
                      </a:lnTo>
                      <a:lnTo>
                        <a:pt x="1037" y="908"/>
                      </a:lnTo>
                      <a:lnTo>
                        <a:pt x="1046" y="904"/>
                      </a:lnTo>
                      <a:lnTo>
                        <a:pt x="1049" y="902"/>
                      </a:lnTo>
                      <a:lnTo>
                        <a:pt x="1053" y="901"/>
                      </a:lnTo>
                      <a:lnTo>
                        <a:pt x="1053" y="901"/>
                      </a:lnTo>
                      <a:lnTo>
                        <a:pt x="1058" y="901"/>
                      </a:lnTo>
                      <a:lnTo>
                        <a:pt x="1064" y="900"/>
                      </a:lnTo>
                      <a:lnTo>
                        <a:pt x="1069" y="900"/>
                      </a:lnTo>
                      <a:lnTo>
                        <a:pt x="1073" y="899"/>
                      </a:lnTo>
                      <a:lnTo>
                        <a:pt x="1073" y="899"/>
                      </a:lnTo>
                      <a:lnTo>
                        <a:pt x="1075" y="899"/>
                      </a:lnTo>
                      <a:lnTo>
                        <a:pt x="1077" y="899"/>
                      </a:lnTo>
                      <a:lnTo>
                        <a:pt x="1077" y="899"/>
                      </a:lnTo>
                      <a:lnTo>
                        <a:pt x="1079" y="898"/>
                      </a:lnTo>
                      <a:lnTo>
                        <a:pt x="1082" y="898"/>
                      </a:lnTo>
                      <a:lnTo>
                        <a:pt x="1085" y="898"/>
                      </a:lnTo>
                      <a:lnTo>
                        <a:pt x="1089" y="897"/>
                      </a:lnTo>
                      <a:lnTo>
                        <a:pt x="1089" y="897"/>
                      </a:lnTo>
                      <a:lnTo>
                        <a:pt x="1096" y="892"/>
                      </a:lnTo>
                      <a:lnTo>
                        <a:pt x="1103" y="887"/>
                      </a:lnTo>
                      <a:lnTo>
                        <a:pt x="1103" y="887"/>
                      </a:lnTo>
                      <a:lnTo>
                        <a:pt x="1111" y="887"/>
                      </a:lnTo>
                      <a:lnTo>
                        <a:pt x="1117" y="885"/>
                      </a:lnTo>
                      <a:lnTo>
                        <a:pt x="1125" y="883"/>
                      </a:lnTo>
                      <a:lnTo>
                        <a:pt x="1132" y="881"/>
                      </a:lnTo>
                      <a:lnTo>
                        <a:pt x="1132" y="881"/>
                      </a:lnTo>
                      <a:lnTo>
                        <a:pt x="1133" y="881"/>
                      </a:lnTo>
                      <a:lnTo>
                        <a:pt x="1133" y="879"/>
                      </a:lnTo>
                      <a:lnTo>
                        <a:pt x="1133" y="878"/>
                      </a:lnTo>
                      <a:lnTo>
                        <a:pt x="1134" y="877"/>
                      </a:lnTo>
                      <a:lnTo>
                        <a:pt x="1134" y="877"/>
                      </a:lnTo>
                      <a:lnTo>
                        <a:pt x="1136" y="876"/>
                      </a:lnTo>
                      <a:lnTo>
                        <a:pt x="1139" y="876"/>
                      </a:lnTo>
                      <a:lnTo>
                        <a:pt x="1143" y="875"/>
                      </a:lnTo>
                      <a:lnTo>
                        <a:pt x="1143" y="874"/>
                      </a:lnTo>
                      <a:lnTo>
                        <a:pt x="1143" y="872"/>
                      </a:lnTo>
                      <a:lnTo>
                        <a:pt x="1143" y="872"/>
                      </a:lnTo>
                      <a:lnTo>
                        <a:pt x="1148" y="872"/>
                      </a:lnTo>
                      <a:lnTo>
                        <a:pt x="1152" y="870"/>
                      </a:lnTo>
                      <a:lnTo>
                        <a:pt x="1155" y="869"/>
                      </a:lnTo>
                      <a:lnTo>
                        <a:pt x="1160" y="869"/>
                      </a:lnTo>
                      <a:lnTo>
                        <a:pt x="1160" y="869"/>
                      </a:lnTo>
                      <a:lnTo>
                        <a:pt x="1165" y="867"/>
                      </a:lnTo>
                      <a:lnTo>
                        <a:pt x="1169" y="865"/>
                      </a:lnTo>
                      <a:lnTo>
                        <a:pt x="1172" y="863"/>
                      </a:lnTo>
                      <a:lnTo>
                        <a:pt x="1174" y="861"/>
                      </a:lnTo>
                      <a:lnTo>
                        <a:pt x="1174" y="859"/>
                      </a:lnTo>
                      <a:lnTo>
                        <a:pt x="1174" y="859"/>
                      </a:lnTo>
                      <a:lnTo>
                        <a:pt x="1177" y="859"/>
                      </a:lnTo>
                      <a:lnTo>
                        <a:pt x="1180" y="858"/>
                      </a:lnTo>
                      <a:lnTo>
                        <a:pt x="1182" y="857"/>
                      </a:lnTo>
                      <a:lnTo>
                        <a:pt x="1184" y="854"/>
                      </a:lnTo>
                      <a:lnTo>
                        <a:pt x="1184" y="854"/>
                      </a:lnTo>
                      <a:lnTo>
                        <a:pt x="1188" y="855"/>
                      </a:lnTo>
                      <a:lnTo>
                        <a:pt x="1191" y="854"/>
                      </a:lnTo>
                      <a:lnTo>
                        <a:pt x="1193" y="853"/>
                      </a:lnTo>
                      <a:lnTo>
                        <a:pt x="1196" y="851"/>
                      </a:lnTo>
                      <a:lnTo>
                        <a:pt x="1196" y="851"/>
                      </a:lnTo>
                      <a:lnTo>
                        <a:pt x="1199" y="851"/>
                      </a:lnTo>
                      <a:lnTo>
                        <a:pt x="1200" y="849"/>
                      </a:lnTo>
                      <a:lnTo>
                        <a:pt x="1204" y="845"/>
                      </a:lnTo>
                      <a:lnTo>
                        <a:pt x="1204" y="845"/>
                      </a:lnTo>
                      <a:lnTo>
                        <a:pt x="1208" y="843"/>
                      </a:lnTo>
                      <a:lnTo>
                        <a:pt x="1209" y="842"/>
                      </a:lnTo>
                      <a:lnTo>
                        <a:pt x="1210" y="841"/>
                      </a:lnTo>
                      <a:lnTo>
                        <a:pt x="1210" y="841"/>
                      </a:lnTo>
                      <a:lnTo>
                        <a:pt x="1215" y="841"/>
                      </a:lnTo>
                      <a:lnTo>
                        <a:pt x="1218" y="840"/>
                      </a:lnTo>
                      <a:lnTo>
                        <a:pt x="1226" y="839"/>
                      </a:lnTo>
                      <a:lnTo>
                        <a:pt x="1226" y="839"/>
                      </a:lnTo>
                      <a:lnTo>
                        <a:pt x="1228" y="838"/>
                      </a:lnTo>
                      <a:lnTo>
                        <a:pt x="1229" y="837"/>
                      </a:lnTo>
                      <a:lnTo>
                        <a:pt x="1230" y="834"/>
                      </a:lnTo>
                      <a:lnTo>
                        <a:pt x="1230" y="834"/>
                      </a:lnTo>
                      <a:lnTo>
                        <a:pt x="1234" y="833"/>
                      </a:lnTo>
                      <a:lnTo>
                        <a:pt x="1237" y="831"/>
                      </a:lnTo>
                      <a:lnTo>
                        <a:pt x="1237" y="831"/>
                      </a:lnTo>
                      <a:lnTo>
                        <a:pt x="1249" y="822"/>
                      </a:lnTo>
                      <a:lnTo>
                        <a:pt x="1255" y="818"/>
                      </a:lnTo>
                      <a:lnTo>
                        <a:pt x="1261" y="814"/>
                      </a:lnTo>
                      <a:lnTo>
                        <a:pt x="1261" y="814"/>
                      </a:lnTo>
                      <a:lnTo>
                        <a:pt x="1263" y="813"/>
                      </a:lnTo>
                      <a:lnTo>
                        <a:pt x="1264" y="810"/>
                      </a:lnTo>
                      <a:lnTo>
                        <a:pt x="1264" y="808"/>
                      </a:lnTo>
                      <a:lnTo>
                        <a:pt x="1267" y="807"/>
                      </a:lnTo>
                      <a:lnTo>
                        <a:pt x="1267" y="807"/>
                      </a:lnTo>
                      <a:lnTo>
                        <a:pt x="1269" y="807"/>
                      </a:lnTo>
                      <a:lnTo>
                        <a:pt x="1271" y="807"/>
                      </a:lnTo>
                      <a:lnTo>
                        <a:pt x="1271" y="807"/>
                      </a:lnTo>
                      <a:lnTo>
                        <a:pt x="1273" y="804"/>
                      </a:lnTo>
                      <a:lnTo>
                        <a:pt x="1275" y="802"/>
                      </a:lnTo>
                      <a:lnTo>
                        <a:pt x="1275" y="802"/>
                      </a:lnTo>
                      <a:lnTo>
                        <a:pt x="1279" y="801"/>
                      </a:lnTo>
                      <a:lnTo>
                        <a:pt x="1281" y="800"/>
                      </a:lnTo>
                      <a:lnTo>
                        <a:pt x="1281" y="798"/>
                      </a:lnTo>
                      <a:lnTo>
                        <a:pt x="1281" y="798"/>
                      </a:lnTo>
                      <a:lnTo>
                        <a:pt x="1282" y="797"/>
                      </a:lnTo>
                      <a:lnTo>
                        <a:pt x="1283" y="796"/>
                      </a:lnTo>
                      <a:lnTo>
                        <a:pt x="1287" y="796"/>
                      </a:lnTo>
                      <a:lnTo>
                        <a:pt x="1287" y="796"/>
                      </a:lnTo>
                      <a:lnTo>
                        <a:pt x="1290" y="794"/>
                      </a:lnTo>
                      <a:lnTo>
                        <a:pt x="1293" y="792"/>
                      </a:lnTo>
                      <a:lnTo>
                        <a:pt x="1293" y="792"/>
                      </a:lnTo>
                      <a:lnTo>
                        <a:pt x="1302" y="787"/>
                      </a:lnTo>
                      <a:lnTo>
                        <a:pt x="1302" y="787"/>
                      </a:lnTo>
                      <a:lnTo>
                        <a:pt x="1304" y="784"/>
                      </a:lnTo>
                      <a:lnTo>
                        <a:pt x="1307" y="781"/>
                      </a:lnTo>
                      <a:lnTo>
                        <a:pt x="1310" y="780"/>
                      </a:lnTo>
                      <a:lnTo>
                        <a:pt x="1311" y="779"/>
                      </a:lnTo>
                      <a:lnTo>
                        <a:pt x="1313" y="780"/>
                      </a:lnTo>
                      <a:lnTo>
                        <a:pt x="1313" y="780"/>
                      </a:lnTo>
                      <a:lnTo>
                        <a:pt x="1315" y="778"/>
                      </a:lnTo>
                      <a:lnTo>
                        <a:pt x="1315" y="775"/>
                      </a:lnTo>
                      <a:lnTo>
                        <a:pt x="1316" y="772"/>
                      </a:lnTo>
                      <a:lnTo>
                        <a:pt x="1318" y="768"/>
                      </a:lnTo>
                      <a:lnTo>
                        <a:pt x="1318" y="768"/>
                      </a:lnTo>
                      <a:lnTo>
                        <a:pt x="1324" y="766"/>
                      </a:lnTo>
                      <a:lnTo>
                        <a:pt x="1330" y="763"/>
                      </a:lnTo>
                      <a:lnTo>
                        <a:pt x="1334" y="758"/>
                      </a:lnTo>
                      <a:lnTo>
                        <a:pt x="1338" y="754"/>
                      </a:lnTo>
                      <a:lnTo>
                        <a:pt x="1338" y="754"/>
                      </a:lnTo>
                      <a:lnTo>
                        <a:pt x="1341" y="754"/>
                      </a:lnTo>
                      <a:lnTo>
                        <a:pt x="1343" y="753"/>
                      </a:lnTo>
                      <a:lnTo>
                        <a:pt x="1346" y="748"/>
                      </a:lnTo>
                      <a:lnTo>
                        <a:pt x="1346" y="748"/>
                      </a:lnTo>
                      <a:lnTo>
                        <a:pt x="1349" y="747"/>
                      </a:lnTo>
                      <a:lnTo>
                        <a:pt x="1352" y="746"/>
                      </a:lnTo>
                      <a:lnTo>
                        <a:pt x="1352" y="746"/>
                      </a:lnTo>
                      <a:lnTo>
                        <a:pt x="1357" y="740"/>
                      </a:lnTo>
                      <a:lnTo>
                        <a:pt x="1360" y="737"/>
                      </a:lnTo>
                      <a:lnTo>
                        <a:pt x="1364" y="735"/>
                      </a:lnTo>
                      <a:lnTo>
                        <a:pt x="1364" y="735"/>
                      </a:lnTo>
                      <a:lnTo>
                        <a:pt x="1366" y="734"/>
                      </a:lnTo>
                      <a:lnTo>
                        <a:pt x="1369" y="731"/>
                      </a:lnTo>
                      <a:lnTo>
                        <a:pt x="1372" y="726"/>
                      </a:lnTo>
                      <a:lnTo>
                        <a:pt x="1372" y="726"/>
                      </a:lnTo>
                      <a:lnTo>
                        <a:pt x="1376" y="723"/>
                      </a:lnTo>
                      <a:lnTo>
                        <a:pt x="1377" y="722"/>
                      </a:lnTo>
                      <a:lnTo>
                        <a:pt x="1378" y="720"/>
                      </a:lnTo>
                      <a:lnTo>
                        <a:pt x="1378" y="720"/>
                      </a:lnTo>
                      <a:lnTo>
                        <a:pt x="1382" y="720"/>
                      </a:lnTo>
                      <a:lnTo>
                        <a:pt x="1385" y="718"/>
                      </a:lnTo>
                      <a:lnTo>
                        <a:pt x="1386" y="717"/>
                      </a:lnTo>
                      <a:lnTo>
                        <a:pt x="1390" y="715"/>
                      </a:lnTo>
                      <a:lnTo>
                        <a:pt x="1390" y="715"/>
                      </a:lnTo>
                      <a:lnTo>
                        <a:pt x="1391" y="715"/>
                      </a:lnTo>
                      <a:lnTo>
                        <a:pt x="1392" y="715"/>
                      </a:lnTo>
                      <a:lnTo>
                        <a:pt x="1393" y="713"/>
                      </a:lnTo>
                      <a:lnTo>
                        <a:pt x="1394" y="709"/>
                      </a:lnTo>
                      <a:lnTo>
                        <a:pt x="1395" y="708"/>
                      </a:lnTo>
                      <a:lnTo>
                        <a:pt x="1396" y="708"/>
                      </a:lnTo>
                      <a:lnTo>
                        <a:pt x="1396" y="708"/>
                      </a:lnTo>
                      <a:lnTo>
                        <a:pt x="1398" y="707"/>
                      </a:lnTo>
                      <a:lnTo>
                        <a:pt x="1400" y="705"/>
                      </a:lnTo>
                      <a:lnTo>
                        <a:pt x="1402" y="703"/>
                      </a:lnTo>
                      <a:lnTo>
                        <a:pt x="1403" y="699"/>
                      </a:lnTo>
                      <a:lnTo>
                        <a:pt x="1403" y="699"/>
                      </a:lnTo>
                      <a:lnTo>
                        <a:pt x="1407" y="698"/>
                      </a:lnTo>
                      <a:lnTo>
                        <a:pt x="1412" y="696"/>
                      </a:lnTo>
                      <a:lnTo>
                        <a:pt x="1419" y="691"/>
                      </a:lnTo>
                      <a:lnTo>
                        <a:pt x="1419" y="691"/>
                      </a:lnTo>
                      <a:lnTo>
                        <a:pt x="1425" y="685"/>
                      </a:lnTo>
                      <a:lnTo>
                        <a:pt x="1428" y="681"/>
                      </a:lnTo>
                      <a:lnTo>
                        <a:pt x="1430" y="677"/>
                      </a:lnTo>
                      <a:lnTo>
                        <a:pt x="1430" y="677"/>
                      </a:lnTo>
                      <a:lnTo>
                        <a:pt x="1434" y="676"/>
                      </a:lnTo>
                      <a:lnTo>
                        <a:pt x="1438" y="675"/>
                      </a:lnTo>
                      <a:lnTo>
                        <a:pt x="1440" y="673"/>
                      </a:lnTo>
                      <a:lnTo>
                        <a:pt x="1443" y="670"/>
                      </a:lnTo>
                      <a:lnTo>
                        <a:pt x="1446" y="663"/>
                      </a:lnTo>
                      <a:lnTo>
                        <a:pt x="1449" y="657"/>
                      </a:lnTo>
                      <a:lnTo>
                        <a:pt x="1449" y="657"/>
                      </a:lnTo>
                      <a:lnTo>
                        <a:pt x="1454" y="655"/>
                      </a:lnTo>
                      <a:lnTo>
                        <a:pt x="1459" y="655"/>
                      </a:lnTo>
                      <a:lnTo>
                        <a:pt x="1459" y="655"/>
                      </a:lnTo>
                      <a:lnTo>
                        <a:pt x="1458" y="652"/>
                      </a:lnTo>
                      <a:lnTo>
                        <a:pt x="1459" y="650"/>
                      </a:lnTo>
                      <a:lnTo>
                        <a:pt x="1461" y="646"/>
                      </a:lnTo>
                      <a:lnTo>
                        <a:pt x="1464" y="644"/>
                      </a:lnTo>
                      <a:lnTo>
                        <a:pt x="1467" y="641"/>
                      </a:lnTo>
                      <a:lnTo>
                        <a:pt x="1467" y="641"/>
                      </a:lnTo>
                      <a:lnTo>
                        <a:pt x="1469" y="638"/>
                      </a:lnTo>
                      <a:lnTo>
                        <a:pt x="1471" y="636"/>
                      </a:lnTo>
                      <a:lnTo>
                        <a:pt x="1472" y="634"/>
                      </a:lnTo>
                      <a:lnTo>
                        <a:pt x="1473" y="634"/>
                      </a:lnTo>
                      <a:lnTo>
                        <a:pt x="1475" y="635"/>
                      </a:lnTo>
                      <a:lnTo>
                        <a:pt x="1475" y="635"/>
                      </a:lnTo>
                      <a:lnTo>
                        <a:pt x="1474" y="631"/>
                      </a:lnTo>
                      <a:lnTo>
                        <a:pt x="1476" y="627"/>
                      </a:lnTo>
                      <a:lnTo>
                        <a:pt x="1481" y="623"/>
                      </a:lnTo>
                      <a:lnTo>
                        <a:pt x="1481" y="623"/>
                      </a:lnTo>
                      <a:lnTo>
                        <a:pt x="1487" y="616"/>
                      </a:lnTo>
                      <a:lnTo>
                        <a:pt x="1490" y="613"/>
                      </a:lnTo>
                      <a:lnTo>
                        <a:pt x="1495" y="610"/>
                      </a:lnTo>
                      <a:lnTo>
                        <a:pt x="1495" y="610"/>
                      </a:lnTo>
                      <a:lnTo>
                        <a:pt x="1495" y="606"/>
                      </a:lnTo>
                      <a:lnTo>
                        <a:pt x="1495" y="605"/>
                      </a:lnTo>
                      <a:lnTo>
                        <a:pt x="1497" y="603"/>
                      </a:lnTo>
                      <a:lnTo>
                        <a:pt x="1499" y="601"/>
                      </a:lnTo>
                      <a:lnTo>
                        <a:pt x="1500" y="599"/>
                      </a:lnTo>
                      <a:lnTo>
                        <a:pt x="1499" y="596"/>
                      </a:lnTo>
                      <a:lnTo>
                        <a:pt x="1499" y="596"/>
                      </a:lnTo>
                      <a:lnTo>
                        <a:pt x="1504" y="594"/>
                      </a:lnTo>
                      <a:lnTo>
                        <a:pt x="1508" y="592"/>
                      </a:lnTo>
                      <a:lnTo>
                        <a:pt x="1508" y="592"/>
                      </a:lnTo>
                      <a:lnTo>
                        <a:pt x="1508" y="589"/>
                      </a:lnTo>
                      <a:lnTo>
                        <a:pt x="1509" y="585"/>
                      </a:lnTo>
                      <a:lnTo>
                        <a:pt x="1510" y="583"/>
                      </a:lnTo>
                      <a:lnTo>
                        <a:pt x="1510" y="580"/>
                      </a:lnTo>
                      <a:lnTo>
                        <a:pt x="1510" y="580"/>
                      </a:lnTo>
                      <a:lnTo>
                        <a:pt x="1513" y="579"/>
                      </a:lnTo>
                      <a:lnTo>
                        <a:pt x="1515" y="578"/>
                      </a:lnTo>
                      <a:lnTo>
                        <a:pt x="1516" y="576"/>
                      </a:lnTo>
                      <a:lnTo>
                        <a:pt x="1519" y="576"/>
                      </a:lnTo>
                      <a:lnTo>
                        <a:pt x="1519" y="576"/>
                      </a:lnTo>
                      <a:lnTo>
                        <a:pt x="1520" y="571"/>
                      </a:lnTo>
                      <a:lnTo>
                        <a:pt x="1522" y="567"/>
                      </a:lnTo>
                      <a:lnTo>
                        <a:pt x="1525" y="564"/>
                      </a:lnTo>
                      <a:lnTo>
                        <a:pt x="1528" y="562"/>
                      </a:lnTo>
                      <a:lnTo>
                        <a:pt x="1528" y="562"/>
                      </a:lnTo>
                      <a:lnTo>
                        <a:pt x="1527" y="557"/>
                      </a:lnTo>
                      <a:lnTo>
                        <a:pt x="1528" y="552"/>
                      </a:lnTo>
                      <a:lnTo>
                        <a:pt x="1528" y="552"/>
                      </a:lnTo>
                      <a:lnTo>
                        <a:pt x="1529" y="551"/>
                      </a:lnTo>
                      <a:lnTo>
                        <a:pt x="1530" y="550"/>
                      </a:lnTo>
                      <a:lnTo>
                        <a:pt x="1530" y="546"/>
                      </a:lnTo>
                      <a:lnTo>
                        <a:pt x="1530" y="546"/>
                      </a:lnTo>
                      <a:lnTo>
                        <a:pt x="1534" y="545"/>
                      </a:lnTo>
                      <a:lnTo>
                        <a:pt x="1535" y="543"/>
                      </a:lnTo>
                      <a:lnTo>
                        <a:pt x="1537" y="541"/>
                      </a:lnTo>
                      <a:lnTo>
                        <a:pt x="1540" y="540"/>
                      </a:lnTo>
                      <a:lnTo>
                        <a:pt x="1540" y="540"/>
                      </a:lnTo>
                      <a:lnTo>
                        <a:pt x="1540" y="536"/>
                      </a:lnTo>
                      <a:lnTo>
                        <a:pt x="1542" y="534"/>
                      </a:lnTo>
                      <a:lnTo>
                        <a:pt x="1546" y="529"/>
                      </a:lnTo>
                      <a:lnTo>
                        <a:pt x="1546" y="529"/>
                      </a:lnTo>
                      <a:lnTo>
                        <a:pt x="1548" y="523"/>
                      </a:lnTo>
                      <a:lnTo>
                        <a:pt x="1549" y="520"/>
                      </a:lnTo>
                      <a:lnTo>
                        <a:pt x="1551" y="520"/>
                      </a:lnTo>
                      <a:lnTo>
                        <a:pt x="1552" y="520"/>
                      </a:lnTo>
                      <a:lnTo>
                        <a:pt x="1552" y="520"/>
                      </a:lnTo>
                      <a:lnTo>
                        <a:pt x="1554" y="517"/>
                      </a:lnTo>
                      <a:lnTo>
                        <a:pt x="1555" y="515"/>
                      </a:lnTo>
                      <a:lnTo>
                        <a:pt x="1556" y="513"/>
                      </a:lnTo>
                      <a:lnTo>
                        <a:pt x="1556" y="509"/>
                      </a:lnTo>
                      <a:lnTo>
                        <a:pt x="1556" y="509"/>
                      </a:lnTo>
                      <a:lnTo>
                        <a:pt x="1561" y="505"/>
                      </a:lnTo>
                      <a:lnTo>
                        <a:pt x="1563" y="502"/>
                      </a:lnTo>
                      <a:lnTo>
                        <a:pt x="1564" y="500"/>
                      </a:lnTo>
                      <a:lnTo>
                        <a:pt x="1564" y="500"/>
                      </a:lnTo>
                      <a:lnTo>
                        <a:pt x="1564" y="497"/>
                      </a:lnTo>
                      <a:lnTo>
                        <a:pt x="1565" y="496"/>
                      </a:lnTo>
                      <a:lnTo>
                        <a:pt x="1566" y="496"/>
                      </a:lnTo>
                      <a:lnTo>
                        <a:pt x="1568" y="495"/>
                      </a:lnTo>
                      <a:lnTo>
                        <a:pt x="1568" y="495"/>
                      </a:lnTo>
                      <a:lnTo>
                        <a:pt x="1568" y="489"/>
                      </a:lnTo>
                      <a:lnTo>
                        <a:pt x="1569" y="484"/>
                      </a:lnTo>
                      <a:lnTo>
                        <a:pt x="1571" y="479"/>
                      </a:lnTo>
                      <a:lnTo>
                        <a:pt x="1571" y="473"/>
                      </a:lnTo>
                      <a:lnTo>
                        <a:pt x="1571" y="473"/>
                      </a:lnTo>
                      <a:lnTo>
                        <a:pt x="1574" y="471"/>
                      </a:lnTo>
                      <a:lnTo>
                        <a:pt x="1578" y="471"/>
                      </a:lnTo>
                      <a:lnTo>
                        <a:pt x="1578" y="471"/>
                      </a:lnTo>
                      <a:lnTo>
                        <a:pt x="1579" y="462"/>
                      </a:lnTo>
                      <a:lnTo>
                        <a:pt x="1581" y="456"/>
                      </a:lnTo>
                      <a:lnTo>
                        <a:pt x="1584" y="450"/>
                      </a:lnTo>
                      <a:lnTo>
                        <a:pt x="1587" y="444"/>
                      </a:lnTo>
                      <a:lnTo>
                        <a:pt x="1593" y="433"/>
                      </a:lnTo>
                      <a:lnTo>
                        <a:pt x="1597" y="427"/>
                      </a:lnTo>
                      <a:lnTo>
                        <a:pt x="1598" y="419"/>
                      </a:lnTo>
                      <a:lnTo>
                        <a:pt x="1598" y="419"/>
                      </a:lnTo>
                      <a:lnTo>
                        <a:pt x="1600" y="418"/>
                      </a:lnTo>
                      <a:lnTo>
                        <a:pt x="1602" y="417"/>
                      </a:lnTo>
                      <a:lnTo>
                        <a:pt x="1604" y="414"/>
                      </a:lnTo>
                      <a:lnTo>
                        <a:pt x="1606" y="410"/>
                      </a:lnTo>
                      <a:lnTo>
                        <a:pt x="1607" y="409"/>
                      </a:lnTo>
                      <a:lnTo>
                        <a:pt x="1609" y="408"/>
                      </a:lnTo>
                      <a:lnTo>
                        <a:pt x="1609" y="408"/>
                      </a:lnTo>
                      <a:lnTo>
                        <a:pt x="1609" y="394"/>
                      </a:lnTo>
                      <a:lnTo>
                        <a:pt x="1609" y="394"/>
                      </a:lnTo>
                      <a:lnTo>
                        <a:pt x="1612" y="392"/>
                      </a:lnTo>
                      <a:lnTo>
                        <a:pt x="1616" y="389"/>
                      </a:lnTo>
                      <a:lnTo>
                        <a:pt x="1619" y="386"/>
                      </a:lnTo>
                      <a:lnTo>
                        <a:pt x="1623" y="383"/>
                      </a:lnTo>
                      <a:lnTo>
                        <a:pt x="1623" y="383"/>
                      </a:lnTo>
                      <a:lnTo>
                        <a:pt x="1622" y="379"/>
                      </a:lnTo>
                      <a:lnTo>
                        <a:pt x="1622" y="376"/>
                      </a:lnTo>
                      <a:lnTo>
                        <a:pt x="1625" y="370"/>
                      </a:lnTo>
                      <a:lnTo>
                        <a:pt x="1626" y="367"/>
                      </a:lnTo>
                      <a:lnTo>
                        <a:pt x="1627" y="363"/>
                      </a:lnTo>
                      <a:lnTo>
                        <a:pt x="1626" y="361"/>
                      </a:lnTo>
                      <a:lnTo>
                        <a:pt x="1625" y="358"/>
                      </a:lnTo>
                      <a:lnTo>
                        <a:pt x="1625" y="358"/>
                      </a:lnTo>
                      <a:lnTo>
                        <a:pt x="1628" y="352"/>
                      </a:lnTo>
                      <a:lnTo>
                        <a:pt x="1630" y="349"/>
                      </a:lnTo>
                      <a:lnTo>
                        <a:pt x="1633" y="348"/>
                      </a:lnTo>
                      <a:lnTo>
                        <a:pt x="1633" y="348"/>
                      </a:lnTo>
                      <a:lnTo>
                        <a:pt x="1633" y="341"/>
                      </a:lnTo>
                      <a:lnTo>
                        <a:pt x="1636" y="336"/>
                      </a:lnTo>
                      <a:lnTo>
                        <a:pt x="1636" y="336"/>
                      </a:lnTo>
                      <a:lnTo>
                        <a:pt x="1637" y="334"/>
                      </a:lnTo>
                      <a:lnTo>
                        <a:pt x="1637" y="332"/>
                      </a:lnTo>
                      <a:lnTo>
                        <a:pt x="1637" y="329"/>
                      </a:lnTo>
                      <a:lnTo>
                        <a:pt x="1638" y="325"/>
                      </a:lnTo>
                      <a:lnTo>
                        <a:pt x="1638" y="325"/>
                      </a:lnTo>
                      <a:lnTo>
                        <a:pt x="1640" y="323"/>
                      </a:lnTo>
                      <a:lnTo>
                        <a:pt x="1642" y="322"/>
                      </a:lnTo>
                      <a:lnTo>
                        <a:pt x="1642" y="320"/>
                      </a:lnTo>
                      <a:lnTo>
                        <a:pt x="1641" y="316"/>
                      </a:lnTo>
                      <a:lnTo>
                        <a:pt x="1641" y="316"/>
                      </a:lnTo>
                      <a:lnTo>
                        <a:pt x="1642" y="315"/>
                      </a:lnTo>
                      <a:lnTo>
                        <a:pt x="1642" y="314"/>
                      </a:lnTo>
                      <a:lnTo>
                        <a:pt x="1642" y="313"/>
                      </a:lnTo>
                      <a:lnTo>
                        <a:pt x="1643" y="312"/>
                      </a:lnTo>
                      <a:lnTo>
                        <a:pt x="1643" y="312"/>
                      </a:lnTo>
                      <a:lnTo>
                        <a:pt x="1645" y="312"/>
                      </a:lnTo>
                      <a:lnTo>
                        <a:pt x="1647" y="312"/>
                      </a:lnTo>
                      <a:lnTo>
                        <a:pt x="1647" y="312"/>
                      </a:lnTo>
                      <a:lnTo>
                        <a:pt x="1647" y="311"/>
                      </a:lnTo>
                      <a:lnTo>
                        <a:pt x="1646" y="310"/>
                      </a:lnTo>
                      <a:lnTo>
                        <a:pt x="1645" y="308"/>
                      </a:lnTo>
                      <a:lnTo>
                        <a:pt x="1645" y="307"/>
                      </a:lnTo>
                      <a:lnTo>
                        <a:pt x="1645" y="307"/>
                      </a:lnTo>
                      <a:lnTo>
                        <a:pt x="1645" y="306"/>
                      </a:lnTo>
                      <a:lnTo>
                        <a:pt x="1646" y="306"/>
                      </a:lnTo>
                      <a:lnTo>
                        <a:pt x="1647" y="305"/>
                      </a:lnTo>
                      <a:lnTo>
                        <a:pt x="1647" y="305"/>
                      </a:lnTo>
                      <a:lnTo>
                        <a:pt x="1647" y="300"/>
                      </a:lnTo>
                      <a:lnTo>
                        <a:pt x="1647" y="296"/>
                      </a:lnTo>
                      <a:lnTo>
                        <a:pt x="1647" y="296"/>
                      </a:lnTo>
                      <a:lnTo>
                        <a:pt x="1649" y="287"/>
                      </a:lnTo>
                      <a:lnTo>
                        <a:pt x="1649" y="282"/>
                      </a:lnTo>
                      <a:lnTo>
                        <a:pt x="1648" y="280"/>
                      </a:lnTo>
                      <a:lnTo>
                        <a:pt x="1647" y="278"/>
                      </a:lnTo>
                      <a:lnTo>
                        <a:pt x="1647" y="278"/>
                      </a:lnTo>
                      <a:lnTo>
                        <a:pt x="1648" y="273"/>
                      </a:lnTo>
                      <a:lnTo>
                        <a:pt x="1650" y="269"/>
                      </a:lnTo>
                      <a:lnTo>
                        <a:pt x="1653" y="266"/>
                      </a:lnTo>
                      <a:lnTo>
                        <a:pt x="1657" y="262"/>
                      </a:lnTo>
                      <a:lnTo>
                        <a:pt x="1657" y="262"/>
                      </a:lnTo>
                      <a:lnTo>
                        <a:pt x="1657" y="249"/>
                      </a:lnTo>
                      <a:lnTo>
                        <a:pt x="1657" y="249"/>
                      </a:lnTo>
                      <a:lnTo>
                        <a:pt x="1661" y="246"/>
                      </a:lnTo>
                      <a:lnTo>
                        <a:pt x="1665" y="241"/>
                      </a:lnTo>
                      <a:lnTo>
                        <a:pt x="1665" y="241"/>
                      </a:lnTo>
                      <a:lnTo>
                        <a:pt x="1666" y="238"/>
                      </a:lnTo>
                      <a:lnTo>
                        <a:pt x="1665" y="236"/>
                      </a:lnTo>
                      <a:lnTo>
                        <a:pt x="1664" y="234"/>
                      </a:lnTo>
                      <a:lnTo>
                        <a:pt x="1663" y="233"/>
                      </a:lnTo>
                      <a:lnTo>
                        <a:pt x="1660" y="231"/>
                      </a:lnTo>
                      <a:lnTo>
                        <a:pt x="1659" y="229"/>
                      </a:lnTo>
                      <a:lnTo>
                        <a:pt x="1659" y="226"/>
                      </a:lnTo>
                      <a:lnTo>
                        <a:pt x="1659" y="226"/>
                      </a:lnTo>
                      <a:lnTo>
                        <a:pt x="1662" y="225"/>
                      </a:lnTo>
                      <a:lnTo>
                        <a:pt x="1665" y="221"/>
                      </a:lnTo>
                      <a:lnTo>
                        <a:pt x="1669" y="215"/>
                      </a:lnTo>
                      <a:lnTo>
                        <a:pt x="1669" y="215"/>
                      </a:lnTo>
                      <a:lnTo>
                        <a:pt x="1669" y="212"/>
                      </a:lnTo>
                      <a:lnTo>
                        <a:pt x="1668" y="211"/>
                      </a:lnTo>
                      <a:lnTo>
                        <a:pt x="1667" y="209"/>
                      </a:lnTo>
                      <a:lnTo>
                        <a:pt x="1667" y="206"/>
                      </a:lnTo>
                      <a:lnTo>
                        <a:pt x="1667" y="206"/>
                      </a:lnTo>
                      <a:lnTo>
                        <a:pt x="1668" y="204"/>
                      </a:lnTo>
                      <a:lnTo>
                        <a:pt x="1668" y="201"/>
                      </a:lnTo>
                      <a:lnTo>
                        <a:pt x="1668" y="198"/>
                      </a:lnTo>
                      <a:lnTo>
                        <a:pt x="1669" y="197"/>
                      </a:lnTo>
                      <a:lnTo>
                        <a:pt x="1669" y="197"/>
                      </a:lnTo>
                      <a:lnTo>
                        <a:pt x="1671" y="195"/>
                      </a:lnTo>
                      <a:lnTo>
                        <a:pt x="1671" y="194"/>
                      </a:lnTo>
                      <a:lnTo>
                        <a:pt x="1670" y="192"/>
                      </a:lnTo>
                      <a:lnTo>
                        <a:pt x="1669" y="190"/>
                      </a:lnTo>
                      <a:lnTo>
                        <a:pt x="1669" y="190"/>
                      </a:lnTo>
                      <a:lnTo>
                        <a:pt x="1672" y="185"/>
                      </a:lnTo>
                      <a:lnTo>
                        <a:pt x="1672" y="179"/>
                      </a:lnTo>
                      <a:lnTo>
                        <a:pt x="1671" y="178"/>
                      </a:lnTo>
                      <a:lnTo>
                        <a:pt x="1669" y="177"/>
                      </a:lnTo>
                      <a:lnTo>
                        <a:pt x="1669" y="177"/>
                      </a:lnTo>
                      <a:lnTo>
                        <a:pt x="1671" y="174"/>
                      </a:lnTo>
                      <a:lnTo>
                        <a:pt x="1673" y="173"/>
                      </a:lnTo>
                      <a:lnTo>
                        <a:pt x="1679" y="170"/>
                      </a:lnTo>
                      <a:lnTo>
                        <a:pt x="1679" y="170"/>
                      </a:lnTo>
                      <a:lnTo>
                        <a:pt x="1678" y="168"/>
                      </a:lnTo>
                      <a:lnTo>
                        <a:pt x="1678" y="166"/>
                      </a:lnTo>
                      <a:lnTo>
                        <a:pt x="1677" y="164"/>
                      </a:lnTo>
                      <a:lnTo>
                        <a:pt x="1677" y="162"/>
                      </a:lnTo>
                      <a:lnTo>
                        <a:pt x="1677" y="162"/>
                      </a:lnTo>
                      <a:lnTo>
                        <a:pt x="1677" y="158"/>
                      </a:lnTo>
                      <a:lnTo>
                        <a:pt x="1678" y="156"/>
                      </a:lnTo>
                      <a:lnTo>
                        <a:pt x="1679" y="155"/>
                      </a:lnTo>
                      <a:lnTo>
                        <a:pt x="1679" y="152"/>
                      </a:lnTo>
                      <a:lnTo>
                        <a:pt x="1679" y="152"/>
                      </a:lnTo>
                      <a:lnTo>
                        <a:pt x="1678" y="144"/>
                      </a:lnTo>
                      <a:lnTo>
                        <a:pt x="1675" y="139"/>
                      </a:lnTo>
                      <a:lnTo>
                        <a:pt x="1673" y="138"/>
                      </a:lnTo>
                      <a:lnTo>
                        <a:pt x="1671" y="138"/>
                      </a:lnTo>
                      <a:lnTo>
                        <a:pt x="1671" y="138"/>
                      </a:lnTo>
                      <a:lnTo>
                        <a:pt x="1674" y="129"/>
                      </a:lnTo>
                      <a:lnTo>
                        <a:pt x="1679" y="120"/>
                      </a:lnTo>
                      <a:lnTo>
                        <a:pt x="1679" y="120"/>
                      </a:lnTo>
                      <a:lnTo>
                        <a:pt x="1679" y="114"/>
                      </a:lnTo>
                      <a:lnTo>
                        <a:pt x="1679" y="108"/>
                      </a:lnTo>
                      <a:lnTo>
                        <a:pt x="1678" y="98"/>
                      </a:lnTo>
                      <a:lnTo>
                        <a:pt x="1677" y="93"/>
                      </a:lnTo>
                      <a:lnTo>
                        <a:pt x="1678" y="89"/>
                      </a:lnTo>
                      <a:lnTo>
                        <a:pt x="1679" y="86"/>
                      </a:lnTo>
                      <a:lnTo>
                        <a:pt x="1681" y="83"/>
                      </a:lnTo>
                      <a:lnTo>
                        <a:pt x="1681" y="83"/>
                      </a:lnTo>
                      <a:lnTo>
                        <a:pt x="1679" y="79"/>
                      </a:lnTo>
                      <a:lnTo>
                        <a:pt x="1677" y="76"/>
                      </a:lnTo>
                      <a:lnTo>
                        <a:pt x="1671" y="71"/>
                      </a:lnTo>
                      <a:lnTo>
                        <a:pt x="1671" y="71"/>
                      </a:lnTo>
                      <a:lnTo>
                        <a:pt x="1671" y="64"/>
                      </a:lnTo>
                      <a:lnTo>
                        <a:pt x="1672" y="56"/>
                      </a:lnTo>
                      <a:lnTo>
                        <a:pt x="1672" y="50"/>
                      </a:lnTo>
                      <a:lnTo>
                        <a:pt x="1671" y="45"/>
                      </a:lnTo>
                      <a:lnTo>
                        <a:pt x="1671" y="45"/>
                      </a:lnTo>
                      <a:lnTo>
                        <a:pt x="1673" y="44"/>
                      </a:lnTo>
                      <a:lnTo>
                        <a:pt x="1673" y="44"/>
                      </a:lnTo>
                      <a:lnTo>
                        <a:pt x="1671" y="43"/>
                      </a:lnTo>
                      <a:lnTo>
                        <a:pt x="1671" y="43"/>
                      </a:lnTo>
                      <a:lnTo>
                        <a:pt x="1672" y="41"/>
                      </a:lnTo>
                      <a:lnTo>
                        <a:pt x="1674" y="39"/>
                      </a:lnTo>
                      <a:lnTo>
                        <a:pt x="1675" y="38"/>
                      </a:lnTo>
                      <a:lnTo>
                        <a:pt x="1679" y="37"/>
                      </a:lnTo>
                      <a:lnTo>
                        <a:pt x="1679" y="37"/>
                      </a:lnTo>
                      <a:lnTo>
                        <a:pt x="1677" y="35"/>
                      </a:lnTo>
                      <a:lnTo>
                        <a:pt x="1674" y="33"/>
                      </a:lnTo>
                      <a:lnTo>
                        <a:pt x="1674" y="33"/>
                      </a:lnTo>
                      <a:lnTo>
                        <a:pt x="1673" y="30"/>
                      </a:lnTo>
                      <a:lnTo>
                        <a:pt x="1673" y="26"/>
                      </a:lnTo>
                      <a:lnTo>
                        <a:pt x="1672" y="22"/>
                      </a:lnTo>
                      <a:lnTo>
                        <a:pt x="1671" y="17"/>
                      </a:lnTo>
                      <a:lnTo>
                        <a:pt x="1671" y="17"/>
                      </a:lnTo>
                      <a:lnTo>
                        <a:pt x="1672" y="14"/>
                      </a:lnTo>
                      <a:lnTo>
                        <a:pt x="1673" y="12"/>
                      </a:lnTo>
                      <a:lnTo>
                        <a:pt x="1675" y="11"/>
                      </a:lnTo>
                      <a:lnTo>
                        <a:pt x="1679" y="11"/>
                      </a:lnTo>
                      <a:lnTo>
                        <a:pt x="1679" y="11"/>
                      </a:lnTo>
                      <a:lnTo>
                        <a:pt x="1678" y="9"/>
                      </a:lnTo>
                      <a:lnTo>
                        <a:pt x="1674" y="9"/>
                      </a:lnTo>
                      <a:lnTo>
                        <a:pt x="1672" y="8"/>
                      </a:lnTo>
                      <a:lnTo>
                        <a:pt x="1672" y="8"/>
                      </a:lnTo>
                      <a:lnTo>
                        <a:pt x="1671" y="7"/>
                      </a:lnTo>
                      <a:lnTo>
                        <a:pt x="1671" y="7"/>
                      </a:lnTo>
                      <a:lnTo>
                        <a:pt x="1670" y="5"/>
                      </a:lnTo>
                      <a:lnTo>
                        <a:pt x="1670" y="4"/>
                      </a:lnTo>
                      <a:lnTo>
                        <a:pt x="1671" y="0"/>
                      </a:lnTo>
                      <a:lnTo>
                        <a:pt x="1671" y="0"/>
                      </a:lnTo>
                      <a:lnTo>
                        <a:pt x="1674" y="0"/>
                      </a:lnTo>
                      <a:lnTo>
                        <a:pt x="1677" y="0"/>
                      </a:lnTo>
                      <a:lnTo>
                        <a:pt x="1680" y="3"/>
                      </a:lnTo>
                      <a:lnTo>
                        <a:pt x="1681" y="6"/>
                      </a:lnTo>
                      <a:lnTo>
                        <a:pt x="1683" y="9"/>
                      </a:lnTo>
                      <a:lnTo>
                        <a:pt x="1683" y="9"/>
                      </a:lnTo>
                      <a:lnTo>
                        <a:pt x="1688" y="9"/>
                      </a:lnTo>
                      <a:lnTo>
                        <a:pt x="1691" y="10"/>
                      </a:lnTo>
                      <a:lnTo>
                        <a:pt x="1699" y="13"/>
                      </a:lnTo>
                      <a:lnTo>
                        <a:pt x="1699" y="13"/>
                      </a:lnTo>
                      <a:lnTo>
                        <a:pt x="1699" y="15"/>
                      </a:lnTo>
                      <a:lnTo>
                        <a:pt x="1699" y="16"/>
                      </a:lnTo>
                      <a:lnTo>
                        <a:pt x="1696" y="17"/>
                      </a:lnTo>
                      <a:lnTo>
                        <a:pt x="1696" y="17"/>
                      </a:lnTo>
                      <a:lnTo>
                        <a:pt x="1698" y="18"/>
                      </a:lnTo>
                      <a:lnTo>
                        <a:pt x="1699" y="20"/>
                      </a:lnTo>
                      <a:lnTo>
                        <a:pt x="1701" y="20"/>
                      </a:lnTo>
                      <a:lnTo>
                        <a:pt x="1701" y="20"/>
                      </a:lnTo>
                      <a:lnTo>
                        <a:pt x="1700" y="24"/>
                      </a:lnTo>
                      <a:lnTo>
                        <a:pt x="1698" y="26"/>
                      </a:lnTo>
                      <a:lnTo>
                        <a:pt x="1698" y="28"/>
                      </a:lnTo>
                      <a:lnTo>
                        <a:pt x="1698" y="29"/>
                      </a:lnTo>
                      <a:lnTo>
                        <a:pt x="1699" y="30"/>
                      </a:lnTo>
                      <a:lnTo>
                        <a:pt x="1701" y="31"/>
                      </a:lnTo>
                      <a:lnTo>
                        <a:pt x="1701" y="31"/>
                      </a:lnTo>
                      <a:lnTo>
                        <a:pt x="1700" y="33"/>
                      </a:lnTo>
                      <a:lnTo>
                        <a:pt x="1698" y="34"/>
                      </a:lnTo>
                      <a:lnTo>
                        <a:pt x="1692" y="36"/>
                      </a:lnTo>
                      <a:lnTo>
                        <a:pt x="1687" y="37"/>
                      </a:lnTo>
                      <a:lnTo>
                        <a:pt x="1683" y="41"/>
                      </a:lnTo>
                      <a:lnTo>
                        <a:pt x="1683" y="41"/>
                      </a:lnTo>
                      <a:lnTo>
                        <a:pt x="1683" y="42"/>
                      </a:lnTo>
                      <a:lnTo>
                        <a:pt x="1684" y="43"/>
                      </a:lnTo>
                      <a:lnTo>
                        <a:pt x="1686" y="41"/>
                      </a:lnTo>
                      <a:lnTo>
                        <a:pt x="1688" y="39"/>
                      </a:lnTo>
                      <a:lnTo>
                        <a:pt x="1689" y="41"/>
                      </a:lnTo>
                      <a:lnTo>
                        <a:pt x="1690" y="43"/>
                      </a:lnTo>
                      <a:lnTo>
                        <a:pt x="1690" y="43"/>
                      </a:lnTo>
                      <a:lnTo>
                        <a:pt x="1691" y="43"/>
                      </a:lnTo>
                      <a:lnTo>
                        <a:pt x="1692" y="43"/>
                      </a:lnTo>
                      <a:lnTo>
                        <a:pt x="1693" y="46"/>
                      </a:lnTo>
                      <a:lnTo>
                        <a:pt x="1694" y="48"/>
                      </a:lnTo>
                      <a:lnTo>
                        <a:pt x="1695" y="49"/>
                      </a:lnTo>
                      <a:lnTo>
                        <a:pt x="1696" y="49"/>
                      </a:lnTo>
                      <a:lnTo>
                        <a:pt x="1696" y="49"/>
                      </a:lnTo>
                      <a:lnTo>
                        <a:pt x="1696" y="51"/>
                      </a:lnTo>
                      <a:lnTo>
                        <a:pt x="1695" y="52"/>
                      </a:lnTo>
                      <a:lnTo>
                        <a:pt x="1692" y="53"/>
                      </a:lnTo>
                      <a:lnTo>
                        <a:pt x="1692" y="53"/>
                      </a:lnTo>
                      <a:lnTo>
                        <a:pt x="1691" y="55"/>
                      </a:lnTo>
                      <a:lnTo>
                        <a:pt x="1692" y="57"/>
                      </a:lnTo>
                      <a:lnTo>
                        <a:pt x="1694" y="59"/>
                      </a:lnTo>
                      <a:lnTo>
                        <a:pt x="1696" y="61"/>
                      </a:lnTo>
                      <a:lnTo>
                        <a:pt x="1696" y="63"/>
                      </a:lnTo>
                      <a:lnTo>
                        <a:pt x="1696" y="65"/>
                      </a:lnTo>
                      <a:lnTo>
                        <a:pt x="1696" y="65"/>
                      </a:lnTo>
                      <a:lnTo>
                        <a:pt x="1694" y="65"/>
                      </a:lnTo>
                      <a:lnTo>
                        <a:pt x="1693" y="67"/>
                      </a:lnTo>
                      <a:lnTo>
                        <a:pt x="1692" y="70"/>
                      </a:lnTo>
                      <a:lnTo>
                        <a:pt x="1691" y="74"/>
                      </a:lnTo>
                      <a:lnTo>
                        <a:pt x="1691" y="76"/>
                      </a:lnTo>
                      <a:lnTo>
                        <a:pt x="1690" y="78"/>
                      </a:lnTo>
                      <a:lnTo>
                        <a:pt x="1690" y="78"/>
                      </a:lnTo>
                      <a:lnTo>
                        <a:pt x="1688" y="78"/>
                      </a:lnTo>
                      <a:lnTo>
                        <a:pt x="1687" y="79"/>
                      </a:lnTo>
                      <a:lnTo>
                        <a:pt x="1687" y="81"/>
                      </a:lnTo>
                      <a:lnTo>
                        <a:pt x="1687" y="81"/>
                      </a:lnTo>
                      <a:lnTo>
                        <a:pt x="1689" y="83"/>
                      </a:lnTo>
                      <a:lnTo>
                        <a:pt x="1690" y="84"/>
                      </a:lnTo>
                      <a:lnTo>
                        <a:pt x="1694" y="84"/>
                      </a:lnTo>
                      <a:lnTo>
                        <a:pt x="1698" y="84"/>
                      </a:lnTo>
                      <a:lnTo>
                        <a:pt x="1700" y="84"/>
                      </a:lnTo>
                      <a:lnTo>
                        <a:pt x="1701" y="85"/>
                      </a:lnTo>
                      <a:lnTo>
                        <a:pt x="1701" y="85"/>
                      </a:lnTo>
                      <a:lnTo>
                        <a:pt x="1702" y="89"/>
                      </a:lnTo>
                      <a:lnTo>
                        <a:pt x="1703" y="93"/>
                      </a:lnTo>
                      <a:lnTo>
                        <a:pt x="1702" y="101"/>
                      </a:lnTo>
                      <a:lnTo>
                        <a:pt x="1702" y="108"/>
                      </a:lnTo>
                      <a:lnTo>
                        <a:pt x="1703" y="111"/>
                      </a:lnTo>
                      <a:lnTo>
                        <a:pt x="1705" y="114"/>
                      </a:lnTo>
                      <a:lnTo>
                        <a:pt x="1705" y="114"/>
                      </a:lnTo>
                      <a:lnTo>
                        <a:pt x="1704" y="120"/>
                      </a:lnTo>
                      <a:lnTo>
                        <a:pt x="1702" y="126"/>
                      </a:lnTo>
                      <a:lnTo>
                        <a:pt x="1700" y="130"/>
                      </a:lnTo>
                      <a:lnTo>
                        <a:pt x="1696" y="134"/>
                      </a:lnTo>
                      <a:lnTo>
                        <a:pt x="1696" y="134"/>
                      </a:lnTo>
                      <a:lnTo>
                        <a:pt x="1698" y="136"/>
                      </a:lnTo>
                      <a:lnTo>
                        <a:pt x="1698" y="138"/>
                      </a:lnTo>
                      <a:lnTo>
                        <a:pt x="1698" y="142"/>
                      </a:lnTo>
                      <a:lnTo>
                        <a:pt x="1698" y="143"/>
                      </a:lnTo>
                      <a:lnTo>
                        <a:pt x="1699" y="143"/>
                      </a:lnTo>
                      <a:lnTo>
                        <a:pt x="1703" y="144"/>
                      </a:lnTo>
                      <a:lnTo>
                        <a:pt x="1703" y="144"/>
                      </a:lnTo>
                      <a:lnTo>
                        <a:pt x="1703" y="146"/>
                      </a:lnTo>
                      <a:lnTo>
                        <a:pt x="1702" y="147"/>
                      </a:lnTo>
                      <a:lnTo>
                        <a:pt x="1696" y="148"/>
                      </a:lnTo>
                      <a:lnTo>
                        <a:pt x="1696" y="148"/>
                      </a:lnTo>
                      <a:lnTo>
                        <a:pt x="1696" y="150"/>
                      </a:lnTo>
                      <a:lnTo>
                        <a:pt x="1698" y="151"/>
                      </a:lnTo>
                      <a:lnTo>
                        <a:pt x="1701" y="152"/>
                      </a:lnTo>
                      <a:lnTo>
                        <a:pt x="1704" y="152"/>
                      </a:lnTo>
                      <a:lnTo>
                        <a:pt x="1705" y="153"/>
                      </a:lnTo>
                      <a:lnTo>
                        <a:pt x="1705" y="154"/>
                      </a:lnTo>
                      <a:lnTo>
                        <a:pt x="1705" y="154"/>
                      </a:lnTo>
                      <a:lnTo>
                        <a:pt x="1706" y="158"/>
                      </a:lnTo>
                      <a:lnTo>
                        <a:pt x="1707" y="160"/>
                      </a:lnTo>
                      <a:lnTo>
                        <a:pt x="1706" y="162"/>
                      </a:lnTo>
                      <a:lnTo>
                        <a:pt x="1705" y="163"/>
                      </a:lnTo>
                      <a:lnTo>
                        <a:pt x="1701" y="164"/>
                      </a:lnTo>
                      <a:lnTo>
                        <a:pt x="1701" y="164"/>
                      </a:lnTo>
                      <a:lnTo>
                        <a:pt x="1701" y="166"/>
                      </a:lnTo>
                      <a:lnTo>
                        <a:pt x="1702" y="168"/>
                      </a:lnTo>
                      <a:lnTo>
                        <a:pt x="1704" y="170"/>
                      </a:lnTo>
                      <a:lnTo>
                        <a:pt x="1705" y="172"/>
                      </a:lnTo>
                      <a:lnTo>
                        <a:pt x="1705" y="172"/>
                      </a:lnTo>
                      <a:lnTo>
                        <a:pt x="1706" y="177"/>
                      </a:lnTo>
                      <a:lnTo>
                        <a:pt x="1706" y="181"/>
                      </a:lnTo>
                      <a:lnTo>
                        <a:pt x="1705" y="187"/>
                      </a:lnTo>
                      <a:lnTo>
                        <a:pt x="1705" y="193"/>
                      </a:lnTo>
                      <a:lnTo>
                        <a:pt x="1705" y="193"/>
                      </a:lnTo>
                      <a:lnTo>
                        <a:pt x="1702" y="195"/>
                      </a:lnTo>
                      <a:lnTo>
                        <a:pt x="1699" y="196"/>
                      </a:lnTo>
                      <a:lnTo>
                        <a:pt x="1694" y="198"/>
                      </a:lnTo>
                      <a:lnTo>
                        <a:pt x="1692" y="201"/>
                      </a:lnTo>
                      <a:lnTo>
                        <a:pt x="1692" y="201"/>
                      </a:lnTo>
                      <a:close/>
                      <a:moveTo>
                        <a:pt x="1239" y="861"/>
                      </a:moveTo>
                      <a:lnTo>
                        <a:pt x="1239" y="861"/>
                      </a:lnTo>
                      <a:lnTo>
                        <a:pt x="1236" y="859"/>
                      </a:lnTo>
                      <a:lnTo>
                        <a:pt x="1232" y="859"/>
                      </a:lnTo>
                      <a:lnTo>
                        <a:pt x="1229" y="861"/>
                      </a:lnTo>
                      <a:lnTo>
                        <a:pt x="1229" y="863"/>
                      </a:lnTo>
                      <a:lnTo>
                        <a:pt x="1228" y="865"/>
                      </a:lnTo>
                      <a:lnTo>
                        <a:pt x="1228" y="865"/>
                      </a:lnTo>
                      <a:lnTo>
                        <a:pt x="1232" y="865"/>
                      </a:lnTo>
                      <a:lnTo>
                        <a:pt x="1236" y="865"/>
                      </a:lnTo>
                      <a:lnTo>
                        <a:pt x="1238" y="864"/>
                      </a:lnTo>
                      <a:lnTo>
                        <a:pt x="1239" y="861"/>
                      </a:lnTo>
                      <a:lnTo>
                        <a:pt x="1239" y="861"/>
                      </a:lnTo>
                      <a:close/>
                      <a:moveTo>
                        <a:pt x="1683" y="20"/>
                      </a:moveTo>
                      <a:lnTo>
                        <a:pt x="1683" y="20"/>
                      </a:lnTo>
                      <a:lnTo>
                        <a:pt x="1683" y="22"/>
                      </a:lnTo>
                      <a:lnTo>
                        <a:pt x="1683" y="24"/>
                      </a:lnTo>
                      <a:lnTo>
                        <a:pt x="1685" y="27"/>
                      </a:lnTo>
                      <a:lnTo>
                        <a:pt x="1685" y="27"/>
                      </a:lnTo>
                      <a:lnTo>
                        <a:pt x="1687" y="27"/>
                      </a:lnTo>
                      <a:lnTo>
                        <a:pt x="1688" y="26"/>
                      </a:lnTo>
                      <a:lnTo>
                        <a:pt x="1689" y="24"/>
                      </a:lnTo>
                      <a:lnTo>
                        <a:pt x="1688" y="23"/>
                      </a:lnTo>
                      <a:lnTo>
                        <a:pt x="1688" y="21"/>
                      </a:lnTo>
                      <a:lnTo>
                        <a:pt x="1686" y="20"/>
                      </a:lnTo>
                      <a:lnTo>
                        <a:pt x="1685" y="18"/>
                      </a:lnTo>
                      <a:lnTo>
                        <a:pt x="1683" y="20"/>
                      </a:lnTo>
                      <a:lnTo>
                        <a:pt x="1683"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200">
                    <a:solidFill>
                      <a:prstClr val="black"/>
                    </a:solidFill>
                    <a:latin typeface="Malgun Gothic" panose="020b0503020000020004" charset="-127"/>
                    <a:ea typeface="Malgun Gothic" panose="020b0503020000020004" charset="-127"/>
                  </a:endParaRPr>
                </a:p>
              </p:txBody>
            </p:sp>
            <p:sp>
              <p:nvSpPr>
                <p:cNvPr id="27" name="Freeform 30"/>
                <p:cNvSpPr/>
                <p:nvPr/>
              </p:nvSpPr>
              <p:spPr bwMode="auto">
                <a:xfrm>
                  <a:off x="2690813" y="1947863"/>
                  <a:ext cx="36512" cy="34925"/>
                </a:xfrm>
                <a:custGeom>
                  <a:gdLst>
                    <a:gd name="T0" fmla="*/ 3 w 23"/>
                    <a:gd name="T1" fmla="*/ 22 h 22"/>
                    <a:gd name="T2" fmla="*/ 3 w 23"/>
                    <a:gd name="T3" fmla="*/ 22 h 22"/>
                    <a:gd name="T4" fmla="*/ 2 w 23"/>
                    <a:gd name="T5" fmla="*/ 21 h 22"/>
                    <a:gd name="T6" fmla="*/ 0 w 23"/>
                    <a:gd name="T7" fmla="*/ 20 h 22"/>
                    <a:gd name="T8" fmla="*/ 0 w 23"/>
                    <a:gd name="T9" fmla="*/ 15 h 22"/>
                    <a:gd name="T10" fmla="*/ 0 w 23"/>
                    <a:gd name="T11" fmla="*/ 10 h 22"/>
                    <a:gd name="T12" fmla="*/ 0 w 23"/>
                    <a:gd name="T13" fmla="*/ 4 h 22"/>
                    <a:gd name="T14" fmla="*/ 0 w 23"/>
                    <a:gd name="T15" fmla="*/ 4 h 22"/>
                    <a:gd name="T16" fmla="*/ 4 w 23"/>
                    <a:gd name="T17" fmla="*/ 4 h 22"/>
                    <a:gd name="T18" fmla="*/ 8 w 23"/>
                    <a:gd name="T19" fmla="*/ 4 h 22"/>
                    <a:gd name="T20" fmla="*/ 8 w 23"/>
                    <a:gd name="T21" fmla="*/ 4 h 22"/>
                    <a:gd name="T22" fmla="*/ 9 w 23"/>
                    <a:gd name="T23" fmla="*/ 2 h 22"/>
                    <a:gd name="T24" fmla="*/ 10 w 23"/>
                    <a:gd name="T25" fmla="*/ 0 h 22"/>
                    <a:gd name="T26" fmla="*/ 10 w 23"/>
                    <a:gd name="T27" fmla="*/ 0 h 22"/>
                    <a:gd name="T28" fmla="*/ 11 w 23"/>
                    <a:gd name="T29" fmla="*/ 1 h 22"/>
                    <a:gd name="T30" fmla="*/ 12 w 23"/>
                    <a:gd name="T31" fmla="*/ 3 h 22"/>
                    <a:gd name="T32" fmla="*/ 13 w 23"/>
                    <a:gd name="T33" fmla="*/ 5 h 22"/>
                    <a:gd name="T34" fmla="*/ 14 w 23"/>
                    <a:gd name="T35" fmla="*/ 7 h 22"/>
                    <a:gd name="T36" fmla="*/ 14 w 23"/>
                    <a:gd name="T37" fmla="*/ 7 h 22"/>
                    <a:gd name="T38" fmla="*/ 15 w 23"/>
                    <a:gd name="T39" fmla="*/ 8 h 22"/>
                    <a:gd name="T40" fmla="*/ 16 w 23"/>
                    <a:gd name="T41" fmla="*/ 7 h 22"/>
                    <a:gd name="T42" fmla="*/ 17 w 23"/>
                    <a:gd name="T43" fmla="*/ 4 h 22"/>
                    <a:gd name="T44" fmla="*/ 19 w 23"/>
                    <a:gd name="T45" fmla="*/ 3 h 22"/>
                    <a:gd name="T46" fmla="*/ 20 w 23"/>
                    <a:gd name="T47" fmla="*/ 2 h 22"/>
                    <a:gd name="T48" fmla="*/ 23 w 23"/>
                    <a:gd name="T49" fmla="*/ 2 h 22"/>
                    <a:gd name="T50" fmla="*/ 23 w 23"/>
                    <a:gd name="T51" fmla="*/ 2 h 22"/>
                    <a:gd name="T52" fmla="*/ 23 w 23"/>
                    <a:gd name="T53" fmla="*/ 5 h 22"/>
                    <a:gd name="T54" fmla="*/ 20 w 23"/>
                    <a:gd name="T55" fmla="*/ 8 h 22"/>
                    <a:gd name="T56" fmla="*/ 14 w 23"/>
                    <a:gd name="T57" fmla="*/ 10 h 22"/>
                    <a:gd name="T58" fmla="*/ 14 w 23"/>
                    <a:gd name="T59" fmla="*/ 10 h 22"/>
                    <a:gd name="T60" fmla="*/ 12 w 23"/>
                    <a:gd name="T61" fmla="*/ 11 h 22"/>
                    <a:gd name="T62" fmla="*/ 12 w 23"/>
                    <a:gd name="T63" fmla="*/ 13 h 22"/>
                    <a:gd name="T64" fmla="*/ 11 w 23"/>
                    <a:gd name="T65" fmla="*/ 15 h 22"/>
                    <a:gd name="T66" fmla="*/ 10 w 23"/>
                    <a:gd name="T67" fmla="*/ 16 h 22"/>
                    <a:gd name="T68" fmla="*/ 10 w 23"/>
                    <a:gd name="T69" fmla="*/ 16 h 22"/>
                    <a:gd name="T70" fmla="*/ 7 w 23"/>
                    <a:gd name="T71" fmla="*/ 16 h 22"/>
                    <a:gd name="T72" fmla="*/ 4 w 23"/>
                    <a:gd name="T73" fmla="*/ 17 h 22"/>
                    <a:gd name="T74" fmla="*/ 3 w 23"/>
                    <a:gd name="T75" fmla="*/ 17 h 22"/>
                    <a:gd name="T76" fmla="*/ 3 w 23"/>
                    <a:gd name="T77" fmla="*/ 18 h 22"/>
                    <a:gd name="T78" fmla="*/ 3 w 23"/>
                    <a:gd name="T79" fmla="*/ 22 h 22"/>
                    <a:gd name="T80" fmla="*/ 3 w 23"/>
                    <a:gd name="T81" fmla="*/ 22 h 2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 h="22">
                      <a:moveTo>
                        <a:pt x="3" y="22"/>
                      </a:moveTo>
                      <a:lnTo>
                        <a:pt x="3" y="22"/>
                      </a:lnTo>
                      <a:lnTo>
                        <a:pt x="2" y="21"/>
                      </a:lnTo>
                      <a:lnTo>
                        <a:pt x="0" y="20"/>
                      </a:lnTo>
                      <a:lnTo>
                        <a:pt x="0" y="15"/>
                      </a:lnTo>
                      <a:lnTo>
                        <a:pt x="0" y="10"/>
                      </a:lnTo>
                      <a:lnTo>
                        <a:pt x="0" y="4"/>
                      </a:lnTo>
                      <a:lnTo>
                        <a:pt x="0" y="4"/>
                      </a:lnTo>
                      <a:lnTo>
                        <a:pt x="4" y="4"/>
                      </a:lnTo>
                      <a:lnTo>
                        <a:pt x="8" y="4"/>
                      </a:lnTo>
                      <a:lnTo>
                        <a:pt x="8" y="4"/>
                      </a:lnTo>
                      <a:lnTo>
                        <a:pt x="9" y="2"/>
                      </a:lnTo>
                      <a:lnTo>
                        <a:pt x="10" y="0"/>
                      </a:lnTo>
                      <a:lnTo>
                        <a:pt x="10" y="0"/>
                      </a:lnTo>
                      <a:lnTo>
                        <a:pt x="11" y="1"/>
                      </a:lnTo>
                      <a:lnTo>
                        <a:pt x="12" y="3"/>
                      </a:lnTo>
                      <a:lnTo>
                        <a:pt x="13" y="5"/>
                      </a:lnTo>
                      <a:lnTo>
                        <a:pt x="14" y="7"/>
                      </a:lnTo>
                      <a:lnTo>
                        <a:pt x="14" y="7"/>
                      </a:lnTo>
                      <a:lnTo>
                        <a:pt x="15" y="8"/>
                      </a:lnTo>
                      <a:lnTo>
                        <a:pt x="16" y="7"/>
                      </a:lnTo>
                      <a:lnTo>
                        <a:pt x="17" y="4"/>
                      </a:lnTo>
                      <a:lnTo>
                        <a:pt x="19" y="3"/>
                      </a:lnTo>
                      <a:lnTo>
                        <a:pt x="20" y="2"/>
                      </a:lnTo>
                      <a:lnTo>
                        <a:pt x="23" y="2"/>
                      </a:lnTo>
                      <a:lnTo>
                        <a:pt x="23" y="2"/>
                      </a:lnTo>
                      <a:lnTo>
                        <a:pt x="23" y="5"/>
                      </a:lnTo>
                      <a:lnTo>
                        <a:pt x="20" y="8"/>
                      </a:lnTo>
                      <a:lnTo>
                        <a:pt x="14" y="10"/>
                      </a:lnTo>
                      <a:lnTo>
                        <a:pt x="14" y="10"/>
                      </a:lnTo>
                      <a:lnTo>
                        <a:pt x="12" y="11"/>
                      </a:lnTo>
                      <a:lnTo>
                        <a:pt x="12" y="13"/>
                      </a:lnTo>
                      <a:lnTo>
                        <a:pt x="11" y="15"/>
                      </a:lnTo>
                      <a:lnTo>
                        <a:pt x="10" y="16"/>
                      </a:lnTo>
                      <a:lnTo>
                        <a:pt x="10" y="16"/>
                      </a:lnTo>
                      <a:lnTo>
                        <a:pt x="7" y="16"/>
                      </a:lnTo>
                      <a:lnTo>
                        <a:pt x="4" y="17"/>
                      </a:lnTo>
                      <a:lnTo>
                        <a:pt x="3" y="17"/>
                      </a:lnTo>
                      <a:lnTo>
                        <a:pt x="3" y="18"/>
                      </a:lnTo>
                      <a:lnTo>
                        <a:pt x="3" y="22"/>
                      </a:lnTo>
                      <a:lnTo>
                        <a:pt x="3"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200">
                    <a:solidFill>
                      <a:prstClr val="black"/>
                    </a:solidFill>
                    <a:latin typeface="Malgun Gothic" panose="020b0503020000020004" charset="-127"/>
                    <a:ea typeface="Malgun Gothic" panose="020b0503020000020004" charset="-127"/>
                  </a:endParaRPr>
                </a:p>
              </p:txBody>
            </p:sp>
          </p:grpSp>
          <p:sp>
            <p:nvSpPr>
              <p:cNvPr id="31" name="矩形 30"/>
              <p:cNvSpPr/>
              <p:nvPr/>
            </p:nvSpPr>
            <p:spPr>
              <a:xfrm>
                <a:off x="1109812" y="1784535"/>
                <a:ext cx="1084188" cy="646331"/>
              </a:xfrm>
              <a:prstGeom prst="rect">
                <a:avLst/>
              </a:prstGeom>
            </p:spPr>
            <p:txBody>
              <a:bodyPr lIns="0" tIns="0" rIns="0" bIns="0"/>
              <a:lstStyle/>
              <a:p>
                <a:pPr algn="ctr" latinLnBrk="1">
                  <a:spcBef>
                    <a:spcPct val="20000"/>
                  </a:spcBef>
                  <a:buFont typeface="Arial" panose="020b0604020202020204" pitchFamily="34" charset="0"/>
                  <a:buNone/>
                </a:pPr>
                <a:r>
                  <a:rPr lang="en-US" altLang="zh-CN" sz="3600" b="1">
                    <a:ln w="19050">
                      <a:solidFill>
                        <a:schemeClr val="tx1"/>
                      </a:solidFill>
                    </a:ln>
                    <a:blipFill>
                      <a:blip r:embed="rId4"/>
                      <a:stretch>
                        <a:fillRect/>
                      </a:stretch>
                    </a:blipFill>
                    <a:latin typeface="Freehand521 BT" panose="03080802030307080304" pitchFamily="66" charset="0"/>
                    <a:ea typeface="Malgun Gothic" panose="020b0503020000020004" charset="-127"/>
                    <a:cs typeface="Tahoma" panose="020b0604030504040204" pitchFamily="34" charset="0"/>
                  </a:rPr>
                  <a:t>01</a:t>
                </a:r>
                <a:endParaRPr lang="zh-CN" altLang="en-US" sz="3600" b="1">
                  <a:ln w="19050">
                    <a:solidFill>
                      <a:schemeClr val="tx1"/>
                    </a:solidFill>
                  </a:ln>
                  <a:blipFill>
                    <a:blip r:embed="rId4"/>
                    <a:stretch>
                      <a:fillRect/>
                    </a:stretch>
                  </a:blipFill>
                  <a:latin typeface="Freehand521 BT" panose="03080802030307080304" pitchFamily="66" charset="0"/>
                  <a:ea typeface="Malgun Gothic" panose="020b0503020000020004" charset="-127"/>
                  <a:cs typeface="Tahoma" panose="020b0604030504040204" pitchFamily="34" charset="0"/>
                </a:endParaRPr>
              </a:p>
            </p:txBody>
          </p:sp>
        </p:grpSp>
      </p:grpSp>
      <p:grpSp>
        <p:nvGrpSpPr>
          <p:cNvPr id="34" name="组合 33"/>
          <p:cNvGrpSpPr/>
          <p:nvPr/>
        </p:nvGrpSpPr>
        <p:grpSpPr>
          <a:xfrm>
            <a:off x="1153354" y="2756799"/>
            <a:ext cx="5189387" cy="745704"/>
            <a:chOff x="1109812" y="1645431"/>
            <a:chExt cx="5960702" cy="856540"/>
          </a:xfrm>
        </p:grpSpPr>
        <p:grpSp>
          <p:nvGrpSpPr>
            <p:cNvPr id="35" name="组合 34"/>
            <p:cNvGrpSpPr/>
            <p:nvPr/>
          </p:nvGrpSpPr>
          <p:grpSpPr>
            <a:xfrm>
              <a:off x="2194000" y="1645431"/>
              <a:ext cx="4876514" cy="841970"/>
              <a:chOff x="2194000" y="1822795"/>
              <a:chExt cx="4876514" cy="841970"/>
            </a:xfrm>
          </p:grpSpPr>
          <p:sp>
            <p:nvSpPr>
              <p:cNvPr id="63" name="矩形 62"/>
              <p:cNvSpPr/>
              <p:nvPr/>
            </p:nvSpPr>
            <p:spPr>
              <a:xfrm>
                <a:off x="2194002" y="1822795"/>
                <a:ext cx="3630142" cy="609398"/>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20000"/>
                  </a:lnSpc>
                  <a:spcBef>
                    <a:spcPct val="0"/>
                  </a:spcBef>
                  <a:spcAft>
                    <a:spcPct val="0"/>
                  </a:spcAft>
                  <a:buClrTx/>
                  <a:buSzTx/>
                  <a:buFontTx/>
                  <a:buNone/>
                  <a:defRPr/>
                </a:pPr>
                <a:r>
                  <a:rPr kumimoji="0" lang="zh-CN" altLang="en-US" sz="2800" b="1" i="0" u="none" strike="noStrike" kern="1200" cap="none" spc="0" normalizeH="0" baseline="0" noProof="0">
                    <a:ln>
                      <a:noFill/>
                    </a:ln>
                    <a:solidFill>
                      <a:schemeClr val="tx1">
                        <a:lumMod val="75000"/>
                        <a:lumOff val="25000"/>
                      </a:schemeClr>
                    </a:solidFill>
                    <a:effectLst/>
                    <a:uLnTx/>
                    <a:uFillTx/>
                    <a:latin typeface="汉仪小麦体简" panose="00020600040101010101" pitchFamily="18" charset="-122"/>
                    <a:ea typeface="汉仪小麦体简" panose="00020600040101010101" pitchFamily="18" charset="-122"/>
                  </a:rPr>
                  <a:t>标题文字添加此处</a:t>
                </a:r>
                <a:endParaRPr kumimoji="0" lang="zh-CN" altLang="en-US" sz="2800" b="1" i="0" u="none" strike="noStrike" kern="1200" cap="none" spc="0" normalizeH="0" baseline="0" noProof="0">
                  <a:ln>
                    <a:noFill/>
                  </a:ln>
                  <a:solidFill>
                    <a:schemeClr val="tx1">
                      <a:lumMod val="75000"/>
                      <a:lumOff val="25000"/>
                    </a:schemeClr>
                  </a:solidFill>
                  <a:effectLst/>
                  <a:uLnTx/>
                  <a:uFillTx/>
                  <a:latin typeface="汉仪小麦体简" panose="00020600040101010101" pitchFamily="18" charset="-122"/>
                  <a:ea typeface="汉仪小麦体简" panose="00020600040101010101" pitchFamily="18" charset="-122"/>
                </a:endParaRPr>
              </a:p>
            </p:txBody>
          </p:sp>
          <p:sp>
            <p:nvSpPr>
              <p:cNvPr id="64" name="文本框 63"/>
              <p:cNvSpPr txBox="1"/>
              <p:nvPr/>
            </p:nvSpPr>
            <p:spPr>
              <a:xfrm>
                <a:off x="2194000" y="2357200"/>
                <a:ext cx="4876514" cy="307565"/>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14000"/>
                  </a:lnSpc>
                  <a:spcBef>
                    <a:spcPct val="0"/>
                  </a:spcBef>
                  <a:spcAft>
                    <a:spcPct val="0"/>
                  </a:spcAft>
                  <a:buClrTx/>
                  <a:buSzTx/>
                  <a:buFontTx/>
                  <a:buNone/>
                  <a:defRPr/>
                </a:pPr>
                <a:r>
                  <a:rPr kumimoji="0" lang="en-US" altLang="zh-CN" sz="1000" b="0" i="0" u="none" strike="noStrike" kern="1200" cap="none" spc="0" normalizeH="0" baseline="0" noProof="0">
                    <a:ln>
                      <a:noFill/>
                    </a:ln>
                    <a:solidFill>
                      <a:prstClr val="white">
                        <a:lumMod val="50000"/>
                      </a:prstClr>
                    </a:solidFill>
                    <a:effectLst/>
                    <a:uLnTx/>
                    <a:uFillTx/>
                    <a:latin typeface="微软雅黑" panose="020b0503020204020204" charset="-122"/>
                    <a:ea typeface="微软雅黑"/>
                    <a:cs typeface="+mn-cs"/>
                  </a:rPr>
                  <a:t>print the presentation and make</a:t>
                </a:r>
                <a:r>
                  <a:rPr kumimoji="0" lang="en-US" altLang="zh-CN" sz="1000" b="0" i="0" u="none" strike="noStrike" kern="1200" cap="none" spc="0" normalizeH="0" noProof="0">
                    <a:ln>
                      <a:noFill/>
                    </a:ln>
                    <a:solidFill>
                      <a:prstClr val="white">
                        <a:lumMod val="50000"/>
                      </a:prstClr>
                    </a:solidFill>
                    <a:effectLst/>
                    <a:uLnTx/>
                    <a:uFillTx/>
                    <a:latin typeface="微软雅黑" panose="020b0503020204020204" charset="-122"/>
                    <a:ea typeface="微软雅黑"/>
                    <a:cs typeface="+mn-cs"/>
                  </a:rPr>
                  <a:t> </a:t>
                </a:r>
                <a:r>
                  <a:rPr kumimoji="0" lang="en-US" altLang="zh-CN" sz="1000" b="0" i="0" u="none" strike="noStrike" kern="1200" cap="none" spc="0" normalizeH="0" baseline="0" noProof="0">
                    <a:ln>
                      <a:noFill/>
                    </a:ln>
                    <a:solidFill>
                      <a:prstClr val="white">
                        <a:lumMod val="50000"/>
                      </a:prstClr>
                    </a:solidFill>
                    <a:effectLst/>
                    <a:uLnTx/>
                    <a:uFillTx/>
                    <a:latin typeface="微软雅黑" panose="020b0503020204020204" charset="-122"/>
                    <a:ea typeface="微软雅黑"/>
                    <a:cs typeface="+mn-cs"/>
                  </a:rPr>
                  <a:t>film be used in a wider field</a:t>
                </a:r>
                <a:endParaRPr kumimoji="0" lang="en-US" altLang="zh-CN" sz="1000" b="0" i="0" u="none" strike="noStrike" kern="1200" cap="none" spc="0" normalizeH="0" baseline="0" noProof="0">
                  <a:ln>
                    <a:noFill/>
                  </a:ln>
                  <a:solidFill>
                    <a:prstClr val="white">
                      <a:lumMod val="50000"/>
                    </a:prstClr>
                  </a:solidFill>
                  <a:effectLst/>
                  <a:uLnTx/>
                  <a:uFillTx/>
                  <a:latin typeface="微软雅黑" panose="020b0503020204020204" charset="-122"/>
                  <a:ea typeface="微软雅黑"/>
                  <a:cs typeface="+mn-cs"/>
                </a:endParaRPr>
              </a:p>
            </p:txBody>
          </p:sp>
        </p:grpSp>
        <p:grpSp>
          <p:nvGrpSpPr>
            <p:cNvPr id="36" name="组合 35"/>
            <p:cNvGrpSpPr/>
            <p:nvPr/>
          </p:nvGrpSpPr>
          <p:grpSpPr>
            <a:xfrm>
              <a:off x="1109812" y="1703511"/>
              <a:ext cx="1084188" cy="798460"/>
              <a:chOff x="1109812" y="1703511"/>
              <a:chExt cx="1084188" cy="798460"/>
            </a:xfrm>
          </p:grpSpPr>
          <p:grpSp>
            <p:nvGrpSpPr>
              <p:cNvPr id="37" name="그룹 58"/>
              <p:cNvGrpSpPr/>
              <p:nvPr/>
            </p:nvGrpSpPr>
            <p:grpSpPr>
              <a:xfrm>
                <a:off x="1242786" y="1703511"/>
                <a:ext cx="789213" cy="798460"/>
                <a:chOff x="881063" y="1844675"/>
                <a:chExt cx="2709862" cy="2741613"/>
              </a:xfrm>
              <a:solidFill>
                <a:schemeClr val="tx1"/>
              </a:solidFill>
            </p:grpSpPr>
            <p:sp>
              <p:nvSpPr>
                <p:cNvPr id="39" name="Freeform 7"/>
                <p:cNvSpPr/>
                <p:nvPr/>
              </p:nvSpPr>
              <p:spPr bwMode="auto">
                <a:xfrm>
                  <a:off x="938213" y="2863850"/>
                  <a:ext cx="9525" cy="6350"/>
                </a:xfrm>
                <a:custGeom>
                  <a:gdLst>
                    <a:gd name="T0" fmla="*/ 0 w 6"/>
                    <a:gd name="T1" fmla="*/ 4 h 4"/>
                    <a:gd name="T2" fmla="*/ 0 w 6"/>
                    <a:gd name="T3" fmla="*/ 4 h 4"/>
                    <a:gd name="T4" fmla="*/ 1 w 6"/>
                    <a:gd name="T5" fmla="*/ 2 h 4"/>
                    <a:gd name="T6" fmla="*/ 2 w 6"/>
                    <a:gd name="T7" fmla="*/ 1 h 4"/>
                    <a:gd name="T8" fmla="*/ 4 w 6"/>
                    <a:gd name="T9" fmla="*/ 0 h 4"/>
                    <a:gd name="T10" fmla="*/ 6 w 6"/>
                    <a:gd name="T11" fmla="*/ 0 h 4"/>
                    <a:gd name="T12" fmla="*/ 6 w 6"/>
                    <a:gd name="T13" fmla="*/ 0 h 4"/>
                    <a:gd name="T14" fmla="*/ 6 w 6"/>
                    <a:gd name="T15" fmla="*/ 2 h 4"/>
                    <a:gd name="T16" fmla="*/ 4 w 6"/>
                    <a:gd name="T17" fmla="*/ 3 h 4"/>
                    <a:gd name="T18" fmla="*/ 2 w 6"/>
                    <a:gd name="T19" fmla="*/ 4 h 4"/>
                    <a:gd name="T20" fmla="*/ 0 w 6"/>
                    <a:gd name="T21" fmla="*/ 4 h 4"/>
                    <a:gd name="T22" fmla="*/ 0 w 6"/>
                    <a:gd name="T23" fmla="*/ 4 h 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4">
                      <a:moveTo>
                        <a:pt x="0" y="4"/>
                      </a:moveTo>
                      <a:lnTo>
                        <a:pt x="0" y="4"/>
                      </a:lnTo>
                      <a:lnTo>
                        <a:pt x="1" y="2"/>
                      </a:lnTo>
                      <a:lnTo>
                        <a:pt x="2" y="1"/>
                      </a:lnTo>
                      <a:lnTo>
                        <a:pt x="4" y="0"/>
                      </a:lnTo>
                      <a:lnTo>
                        <a:pt x="6" y="0"/>
                      </a:lnTo>
                      <a:lnTo>
                        <a:pt x="6" y="0"/>
                      </a:lnTo>
                      <a:lnTo>
                        <a:pt x="6" y="2"/>
                      </a:lnTo>
                      <a:lnTo>
                        <a:pt x="4" y="3"/>
                      </a:lnTo>
                      <a:lnTo>
                        <a:pt x="2" y="4"/>
                      </a:lnTo>
                      <a:lnTo>
                        <a:pt x="0" y="4"/>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200">
                    <a:solidFill>
                      <a:prstClr val="black"/>
                    </a:solidFill>
                    <a:latin typeface="Malgun Gothic" panose="020b0503020000020004" charset="-127"/>
                    <a:ea typeface="Malgun Gothic" panose="020b0503020000020004" charset="-127"/>
                  </a:endParaRPr>
                </a:p>
              </p:txBody>
            </p:sp>
            <p:sp>
              <p:nvSpPr>
                <p:cNvPr id="40" name="Freeform 8"/>
                <p:cNvSpPr/>
                <p:nvPr/>
              </p:nvSpPr>
              <p:spPr bwMode="auto">
                <a:xfrm>
                  <a:off x="938213" y="2824163"/>
                  <a:ext cx="20637" cy="33338"/>
                </a:xfrm>
                <a:custGeom>
                  <a:gdLst>
                    <a:gd name="T0" fmla="*/ 0 w 13"/>
                    <a:gd name="T1" fmla="*/ 20 h 21"/>
                    <a:gd name="T2" fmla="*/ 0 w 13"/>
                    <a:gd name="T3" fmla="*/ 20 h 21"/>
                    <a:gd name="T4" fmla="*/ 1 w 13"/>
                    <a:gd name="T5" fmla="*/ 15 h 21"/>
                    <a:gd name="T6" fmla="*/ 1 w 13"/>
                    <a:gd name="T7" fmla="*/ 11 h 21"/>
                    <a:gd name="T8" fmla="*/ 1 w 13"/>
                    <a:gd name="T9" fmla="*/ 6 h 21"/>
                    <a:gd name="T10" fmla="*/ 2 w 13"/>
                    <a:gd name="T11" fmla="*/ 0 h 21"/>
                    <a:gd name="T12" fmla="*/ 2 w 13"/>
                    <a:gd name="T13" fmla="*/ 0 h 21"/>
                    <a:gd name="T14" fmla="*/ 7 w 13"/>
                    <a:gd name="T15" fmla="*/ 0 h 21"/>
                    <a:gd name="T16" fmla="*/ 10 w 13"/>
                    <a:gd name="T17" fmla="*/ 1 h 21"/>
                    <a:gd name="T18" fmla="*/ 12 w 13"/>
                    <a:gd name="T19" fmla="*/ 5 h 21"/>
                    <a:gd name="T20" fmla="*/ 13 w 13"/>
                    <a:gd name="T21" fmla="*/ 9 h 21"/>
                    <a:gd name="T22" fmla="*/ 13 w 13"/>
                    <a:gd name="T23" fmla="*/ 9 h 21"/>
                    <a:gd name="T24" fmla="*/ 9 w 13"/>
                    <a:gd name="T25" fmla="*/ 8 h 21"/>
                    <a:gd name="T26" fmla="*/ 7 w 13"/>
                    <a:gd name="T27" fmla="*/ 8 h 21"/>
                    <a:gd name="T28" fmla="*/ 7 w 13"/>
                    <a:gd name="T29" fmla="*/ 9 h 21"/>
                    <a:gd name="T30" fmla="*/ 7 w 13"/>
                    <a:gd name="T31" fmla="*/ 11 h 21"/>
                    <a:gd name="T32" fmla="*/ 9 w 13"/>
                    <a:gd name="T33" fmla="*/ 15 h 21"/>
                    <a:gd name="T34" fmla="*/ 11 w 13"/>
                    <a:gd name="T35" fmla="*/ 20 h 21"/>
                    <a:gd name="T36" fmla="*/ 11 w 13"/>
                    <a:gd name="T37" fmla="*/ 20 h 21"/>
                    <a:gd name="T38" fmla="*/ 8 w 13"/>
                    <a:gd name="T39" fmla="*/ 21 h 21"/>
                    <a:gd name="T40" fmla="*/ 6 w 13"/>
                    <a:gd name="T41" fmla="*/ 21 h 21"/>
                    <a:gd name="T42" fmla="*/ 3 w 13"/>
                    <a:gd name="T43" fmla="*/ 20 h 21"/>
                    <a:gd name="T44" fmla="*/ 0 w 13"/>
                    <a:gd name="T45" fmla="*/ 20 h 21"/>
                    <a:gd name="T46" fmla="*/ 0 w 13"/>
                    <a:gd name="T47" fmla="*/ 20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 h="21">
                      <a:moveTo>
                        <a:pt x="0" y="20"/>
                      </a:moveTo>
                      <a:lnTo>
                        <a:pt x="0" y="20"/>
                      </a:lnTo>
                      <a:lnTo>
                        <a:pt x="1" y="15"/>
                      </a:lnTo>
                      <a:lnTo>
                        <a:pt x="1" y="11"/>
                      </a:lnTo>
                      <a:lnTo>
                        <a:pt x="1" y="6"/>
                      </a:lnTo>
                      <a:lnTo>
                        <a:pt x="2" y="0"/>
                      </a:lnTo>
                      <a:lnTo>
                        <a:pt x="2" y="0"/>
                      </a:lnTo>
                      <a:lnTo>
                        <a:pt x="7" y="0"/>
                      </a:lnTo>
                      <a:lnTo>
                        <a:pt x="10" y="1"/>
                      </a:lnTo>
                      <a:lnTo>
                        <a:pt x="12" y="5"/>
                      </a:lnTo>
                      <a:lnTo>
                        <a:pt x="13" y="9"/>
                      </a:lnTo>
                      <a:lnTo>
                        <a:pt x="13" y="9"/>
                      </a:lnTo>
                      <a:lnTo>
                        <a:pt x="9" y="8"/>
                      </a:lnTo>
                      <a:lnTo>
                        <a:pt x="7" y="8"/>
                      </a:lnTo>
                      <a:lnTo>
                        <a:pt x="7" y="9"/>
                      </a:lnTo>
                      <a:lnTo>
                        <a:pt x="7" y="11"/>
                      </a:lnTo>
                      <a:lnTo>
                        <a:pt x="9" y="15"/>
                      </a:lnTo>
                      <a:lnTo>
                        <a:pt x="11" y="20"/>
                      </a:lnTo>
                      <a:lnTo>
                        <a:pt x="11" y="20"/>
                      </a:lnTo>
                      <a:lnTo>
                        <a:pt x="8" y="21"/>
                      </a:lnTo>
                      <a:lnTo>
                        <a:pt x="6" y="21"/>
                      </a:lnTo>
                      <a:lnTo>
                        <a:pt x="3" y="20"/>
                      </a:lnTo>
                      <a:lnTo>
                        <a:pt x="0" y="20"/>
                      </a:lnTo>
                      <a:lnTo>
                        <a:pt x="0"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200">
                    <a:solidFill>
                      <a:prstClr val="black"/>
                    </a:solidFill>
                    <a:latin typeface="Malgun Gothic" panose="020b0503020000020004" charset="-127"/>
                    <a:ea typeface="Malgun Gothic" panose="020b0503020000020004" charset="-127"/>
                  </a:endParaRPr>
                </a:p>
              </p:txBody>
            </p:sp>
            <p:sp>
              <p:nvSpPr>
                <p:cNvPr id="41" name="Freeform 9"/>
                <p:cNvSpPr/>
                <p:nvPr/>
              </p:nvSpPr>
              <p:spPr bwMode="auto">
                <a:xfrm>
                  <a:off x="947738" y="2797175"/>
                  <a:ext cx="19050" cy="19050"/>
                </a:xfrm>
                <a:custGeom>
                  <a:gdLst>
                    <a:gd name="T0" fmla="*/ 0 w 12"/>
                    <a:gd name="T1" fmla="*/ 12 h 12"/>
                    <a:gd name="T2" fmla="*/ 0 w 12"/>
                    <a:gd name="T3" fmla="*/ 12 h 12"/>
                    <a:gd name="T4" fmla="*/ 1 w 12"/>
                    <a:gd name="T5" fmla="*/ 10 h 12"/>
                    <a:gd name="T6" fmla="*/ 1 w 12"/>
                    <a:gd name="T7" fmla="*/ 8 h 12"/>
                    <a:gd name="T8" fmla="*/ 1 w 12"/>
                    <a:gd name="T9" fmla="*/ 3 h 12"/>
                    <a:gd name="T10" fmla="*/ 2 w 12"/>
                    <a:gd name="T11" fmla="*/ 2 h 12"/>
                    <a:gd name="T12" fmla="*/ 3 w 12"/>
                    <a:gd name="T13" fmla="*/ 0 h 12"/>
                    <a:gd name="T14" fmla="*/ 5 w 12"/>
                    <a:gd name="T15" fmla="*/ 0 h 12"/>
                    <a:gd name="T16" fmla="*/ 10 w 12"/>
                    <a:gd name="T17" fmla="*/ 0 h 12"/>
                    <a:gd name="T18" fmla="*/ 10 w 12"/>
                    <a:gd name="T19" fmla="*/ 0 h 12"/>
                    <a:gd name="T20" fmla="*/ 10 w 12"/>
                    <a:gd name="T21" fmla="*/ 2 h 12"/>
                    <a:gd name="T22" fmla="*/ 12 w 12"/>
                    <a:gd name="T23" fmla="*/ 4 h 12"/>
                    <a:gd name="T24" fmla="*/ 12 w 12"/>
                    <a:gd name="T25" fmla="*/ 4 h 12"/>
                    <a:gd name="T26" fmla="*/ 11 w 12"/>
                    <a:gd name="T27" fmla="*/ 8 h 12"/>
                    <a:gd name="T28" fmla="*/ 8 w 12"/>
                    <a:gd name="T29" fmla="*/ 10 h 12"/>
                    <a:gd name="T30" fmla="*/ 5 w 12"/>
                    <a:gd name="T31" fmla="*/ 12 h 12"/>
                    <a:gd name="T32" fmla="*/ 0 w 12"/>
                    <a:gd name="T33" fmla="*/ 12 h 12"/>
                    <a:gd name="T34" fmla="*/ 0 w 12"/>
                    <a:gd name="T35" fmla="*/ 12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12">
                      <a:moveTo>
                        <a:pt x="0" y="12"/>
                      </a:moveTo>
                      <a:lnTo>
                        <a:pt x="0" y="12"/>
                      </a:lnTo>
                      <a:lnTo>
                        <a:pt x="1" y="10"/>
                      </a:lnTo>
                      <a:lnTo>
                        <a:pt x="1" y="8"/>
                      </a:lnTo>
                      <a:lnTo>
                        <a:pt x="1" y="3"/>
                      </a:lnTo>
                      <a:lnTo>
                        <a:pt x="2" y="2"/>
                      </a:lnTo>
                      <a:lnTo>
                        <a:pt x="3" y="0"/>
                      </a:lnTo>
                      <a:lnTo>
                        <a:pt x="5" y="0"/>
                      </a:lnTo>
                      <a:lnTo>
                        <a:pt x="10" y="0"/>
                      </a:lnTo>
                      <a:lnTo>
                        <a:pt x="10" y="0"/>
                      </a:lnTo>
                      <a:lnTo>
                        <a:pt x="10" y="2"/>
                      </a:lnTo>
                      <a:lnTo>
                        <a:pt x="12" y="4"/>
                      </a:lnTo>
                      <a:lnTo>
                        <a:pt x="12" y="4"/>
                      </a:lnTo>
                      <a:lnTo>
                        <a:pt x="11" y="8"/>
                      </a:lnTo>
                      <a:lnTo>
                        <a:pt x="8" y="10"/>
                      </a:lnTo>
                      <a:lnTo>
                        <a:pt x="5" y="12"/>
                      </a:lnTo>
                      <a:lnTo>
                        <a:pt x="0" y="12"/>
                      </a:lnTo>
                      <a:lnTo>
                        <a:pt x="0"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200">
                    <a:solidFill>
                      <a:prstClr val="black"/>
                    </a:solidFill>
                    <a:latin typeface="Malgun Gothic" panose="020b0503020000020004" charset="-127"/>
                    <a:ea typeface="Malgun Gothic" panose="020b0503020000020004" charset="-127"/>
                  </a:endParaRPr>
                </a:p>
              </p:txBody>
            </p:sp>
            <p:sp>
              <p:nvSpPr>
                <p:cNvPr id="42" name="Freeform 10"/>
                <p:cNvSpPr/>
                <p:nvPr/>
              </p:nvSpPr>
              <p:spPr bwMode="auto">
                <a:xfrm>
                  <a:off x="963613" y="2735263"/>
                  <a:ext cx="20637" cy="49213"/>
                </a:xfrm>
                <a:custGeom>
                  <a:gdLst>
                    <a:gd name="T0" fmla="*/ 9 w 13"/>
                    <a:gd name="T1" fmla="*/ 31 h 31"/>
                    <a:gd name="T2" fmla="*/ 9 w 13"/>
                    <a:gd name="T3" fmla="*/ 31 h 31"/>
                    <a:gd name="T4" fmla="*/ 0 w 13"/>
                    <a:gd name="T5" fmla="*/ 31 h 31"/>
                    <a:gd name="T6" fmla="*/ 0 w 13"/>
                    <a:gd name="T7" fmla="*/ 31 h 31"/>
                    <a:gd name="T8" fmla="*/ 1 w 13"/>
                    <a:gd name="T9" fmla="*/ 30 h 31"/>
                    <a:gd name="T10" fmla="*/ 2 w 13"/>
                    <a:gd name="T11" fmla="*/ 29 h 31"/>
                    <a:gd name="T12" fmla="*/ 6 w 13"/>
                    <a:gd name="T13" fmla="*/ 29 h 31"/>
                    <a:gd name="T14" fmla="*/ 6 w 13"/>
                    <a:gd name="T15" fmla="*/ 29 h 31"/>
                    <a:gd name="T16" fmla="*/ 7 w 13"/>
                    <a:gd name="T17" fmla="*/ 27 h 31"/>
                    <a:gd name="T18" fmla="*/ 5 w 13"/>
                    <a:gd name="T19" fmla="*/ 26 h 31"/>
                    <a:gd name="T20" fmla="*/ 3 w 13"/>
                    <a:gd name="T21" fmla="*/ 25 h 31"/>
                    <a:gd name="T22" fmla="*/ 2 w 13"/>
                    <a:gd name="T23" fmla="*/ 25 h 31"/>
                    <a:gd name="T24" fmla="*/ 2 w 13"/>
                    <a:gd name="T25" fmla="*/ 25 h 31"/>
                    <a:gd name="T26" fmla="*/ 1 w 13"/>
                    <a:gd name="T27" fmla="*/ 20 h 31"/>
                    <a:gd name="T28" fmla="*/ 0 w 13"/>
                    <a:gd name="T29" fmla="*/ 13 h 31"/>
                    <a:gd name="T30" fmla="*/ 0 w 13"/>
                    <a:gd name="T31" fmla="*/ 13 h 31"/>
                    <a:gd name="T32" fmla="*/ 1 w 13"/>
                    <a:gd name="T33" fmla="*/ 10 h 31"/>
                    <a:gd name="T34" fmla="*/ 3 w 13"/>
                    <a:gd name="T35" fmla="*/ 7 h 31"/>
                    <a:gd name="T36" fmla="*/ 4 w 13"/>
                    <a:gd name="T37" fmla="*/ 5 h 31"/>
                    <a:gd name="T38" fmla="*/ 3 w 13"/>
                    <a:gd name="T39" fmla="*/ 4 h 31"/>
                    <a:gd name="T40" fmla="*/ 2 w 13"/>
                    <a:gd name="T41" fmla="*/ 2 h 31"/>
                    <a:gd name="T42" fmla="*/ 2 w 13"/>
                    <a:gd name="T43" fmla="*/ 2 h 31"/>
                    <a:gd name="T44" fmla="*/ 2 w 13"/>
                    <a:gd name="T45" fmla="*/ 1 h 31"/>
                    <a:gd name="T46" fmla="*/ 3 w 13"/>
                    <a:gd name="T47" fmla="*/ 0 h 31"/>
                    <a:gd name="T48" fmla="*/ 6 w 13"/>
                    <a:gd name="T49" fmla="*/ 0 h 31"/>
                    <a:gd name="T50" fmla="*/ 10 w 13"/>
                    <a:gd name="T51" fmla="*/ 0 h 31"/>
                    <a:gd name="T52" fmla="*/ 11 w 13"/>
                    <a:gd name="T53" fmla="*/ 1 h 31"/>
                    <a:gd name="T54" fmla="*/ 11 w 13"/>
                    <a:gd name="T55" fmla="*/ 2 h 31"/>
                    <a:gd name="T56" fmla="*/ 11 w 13"/>
                    <a:gd name="T57" fmla="*/ 2 h 31"/>
                    <a:gd name="T58" fmla="*/ 11 w 13"/>
                    <a:gd name="T59" fmla="*/ 5 h 31"/>
                    <a:gd name="T60" fmla="*/ 10 w 13"/>
                    <a:gd name="T61" fmla="*/ 6 h 31"/>
                    <a:gd name="T62" fmla="*/ 6 w 13"/>
                    <a:gd name="T63" fmla="*/ 7 h 31"/>
                    <a:gd name="T64" fmla="*/ 6 w 13"/>
                    <a:gd name="T65" fmla="*/ 7 h 31"/>
                    <a:gd name="T66" fmla="*/ 7 w 13"/>
                    <a:gd name="T67" fmla="*/ 8 h 31"/>
                    <a:gd name="T68" fmla="*/ 9 w 13"/>
                    <a:gd name="T69" fmla="*/ 8 h 31"/>
                    <a:gd name="T70" fmla="*/ 11 w 13"/>
                    <a:gd name="T71" fmla="*/ 8 h 31"/>
                    <a:gd name="T72" fmla="*/ 12 w 13"/>
                    <a:gd name="T73" fmla="*/ 8 h 31"/>
                    <a:gd name="T74" fmla="*/ 13 w 13"/>
                    <a:gd name="T75" fmla="*/ 9 h 31"/>
                    <a:gd name="T76" fmla="*/ 13 w 13"/>
                    <a:gd name="T77" fmla="*/ 11 h 31"/>
                    <a:gd name="T78" fmla="*/ 13 w 13"/>
                    <a:gd name="T79" fmla="*/ 15 h 31"/>
                    <a:gd name="T80" fmla="*/ 13 w 13"/>
                    <a:gd name="T81" fmla="*/ 15 h 31"/>
                    <a:gd name="T82" fmla="*/ 13 w 13"/>
                    <a:gd name="T83" fmla="*/ 17 h 31"/>
                    <a:gd name="T84" fmla="*/ 13 w 13"/>
                    <a:gd name="T85" fmla="*/ 20 h 31"/>
                    <a:gd name="T86" fmla="*/ 13 w 13"/>
                    <a:gd name="T87" fmla="*/ 20 h 31"/>
                    <a:gd name="T88" fmla="*/ 11 w 13"/>
                    <a:gd name="T89" fmla="*/ 21 h 31"/>
                    <a:gd name="T90" fmla="*/ 10 w 13"/>
                    <a:gd name="T91" fmla="*/ 22 h 31"/>
                    <a:gd name="T92" fmla="*/ 11 w 13"/>
                    <a:gd name="T93" fmla="*/ 23 h 31"/>
                    <a:gd name="T94" fmla="*/ 11 w 13"/>
                    <a:gd name="T95" fmla="*/ 23 h 31"/>
                    <a:gd name="T96" fmla="*/ 13 w 13"/>
                    <a:gd name="T97" fmla="*/ 23 h 31"/>
                    <a:gd name="T98" fmla="*/ 13 w 13"/>
                    <a:gd name="T99" fmla="*/ 23 h 31"/>
                    <a:gd name="T100" fmla="*/ 12 w 13"/>
                    <a:gd name="T101" fmla="*/ 26 h 31"/>
                    <a:gd name="T102" fmla="*/ 10 w 13"/>
                    <a:gd name="T103" fmla="*/ 28 h 31"/>
                    <a:gd name="T104" fmla="*/ 9 w 13"/>
                    <a:gd name="T105" fmla="*/ 29 h 31"/>
                    <a:gd name="T106" fmla="*/ 9 w 13"/>
                    <a:gd name="T107" fmla="*/ 31 h 31"/>
                    <a:gd name="T108" fmla="*/ 9 w 13"/>
                    <a:gd name="T109" fmla="*/ 31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 h="31">
                      <a:moveTo>
                        <a:pt x="9" y="31"/>
                      </a:moveTo>
                      <a:lnTo>
                        <a:pt x="9" y="31"/>
                      </a:lnTo>
                      <a:lnTo>
                        <a:pt x="0" y="31"/>
                      </a:lnTo>
                      <a:lnTo>
                        <a:pt x="0" y="31"/>
                      </a:lnTo>
                      <a:lnTo>
                        <a:pt x="1" y="30"/>
                      </a:lnTo>
                      <a:lnTo>
                        <a:pt x="2" y="29"/>
                      </a:lnTo>
                      <a:lnTo>
                        <a:pt x="6" y="29"/>
                      </a:lnTo>
                      <a:lnTo>
                        <a:pt x="6" y="29"/>
                      </a:lnTo>
                      <a:lnTo>
                        <a:pt x="7" y="27"/>
                      </a:lnTo>
                      <a:lnTo>
                        <a:pt x="5" y="26"/>
                      </a:lnTo>
                      <a:lnTo>
                        <a:pt x="3" y="25"/>
                      </a:lnTo>
                      <a:lnTo>
                        <a:pt x="2" y="25"/>
                      </a:lnTo>
                      <a:lnTo>
                        <a:pt x="2" y="25"/>
                      </a:lnTo>
                      <a:lnTo>
                        <a:pt x="1" y="20"/>
                      </a:lnTo>
                      <a:lnTo>
                        <a:pt x="0" y="13"/>
                      </a:lnTo>
                      <a:lnTo>
                        <a:pt x="0" y="13"/>
                      </a:lnTo>
                      <a:lnTo>
                        <a:pt x="1" y="10"/>
                      </a:lnTo>
                      <a:lnTo>
                        <a:pt x="3" y="7"/>
                      </a:lnTo>
                      <a:lnTo>
                        <a:pt x="4" y="5"/>
                      </a:lnTo>
                      <a:lnTo>
                        <a:pt x="3" y="4"/>
                      </a:lnTo>
                      <a:lnTo>
                        <a:pt x="2" y="2"/>
                      </a:lnTo>
                      <a:lnTo>
                        <a:pt x="2" y="2"/>
                      </a:lnTo>
                      <a:lnTo>
                        <a:pt x="2" y="1"/>
                      </a:lnTo>
                      <a:lnTo>
                        <a:pt x="3" y="0"/>
                      </a:lnTo>
                      <a:lnTo>
                        <a:pt x="6" y="0"/>
                      </a:lnTo>
                      <a:lnTo>
                        <a:pt x="10" y="0"/>
                      </a:lnTo>
                      <a:lnTo>
                        <a:pt x="11" y="1"/>
                      </a:lnTo>
                      <a:lnTo>
                        <a:pt x="11" y="2"/>
                      </a:lnTo>
                      <a:lnTo>
                        <a:pt x="11" y="2"/>
                      </a:lnTo>
                      <a:lnTo>
                        <a:pt x="11" y="5"/>
                      </a:lnTo>
                      <a:lnTo>
                        <a:pt x="10" y="6"/>
                      </a:lnTo>
                      <a:lnTo>
                        <a:pt x="6" y="7"/>
                      </a:lnTo>
                      <a:lnTo>
                        <a:pt x="6" y="7"/>
                      </a:lnTo>
                      <a:lnTo>
                        <a:pt x="7" y="8"/>
                      </a:lnTo>
                      <a:lnTo>
                        <a:pt x="9" y="8"/>
                      </a:lnTo>
                      <a:lnTo>
                        <a:pt x="11" y="8"/>
                      </a:lnTo>
                      <a:lnTo>
                        <a:pt x="12" y="8"/>
                      </a:lnTo>
                      <a:lnTo>
                        <a:pt x="13" y="9"/>
                      </a:lnTo>
                      <a:lnTo>
                        <a:pt x="13" y="11"/>
                      </a:lnTo>
                      <a:lnTo>
                        <a:pt x="13" y="15"/>
                      </a:lnTo>
                      <a:lnTo>
                        <a:pt x="13" y="15"/>
                      </a:lnTo>
                      <a:lnTo>
                        <a:pt x="13" y="17"/>
                      </a:lnTo>
                      <a:lnTo>
                        <a:pt x="13" y="20"/>
                      </a:lnTo>
                      <a:lnTo>
                        <a:pt x="13" y="20"/>
                      </a:lnTo>
                      <a:lnTo>
                        <a:pt x="11" y="21"/>
                      </a:lnTo>
                      <a:lnTo>
                        <a:pt x="10" y="22"/>
                      </a:lnTo>
                      <a:lnTo>
                        <a:pt x="11" y="23"/>
                      </a:lnTo>
                      <a:lnTo>
                        <a:pt x="11" y="23"/>
                      </a:lnTo>
                      <a:lnTo>
                        <a:pt x="13" y="23"/>
                      </a:lnTo>
                      <a:lnTo>
                        <a:pt x="13" y="23"/>
                      </a:lnTo>
                      <a:lnTo>
                        <a:pt x="12" y="26"/>
                      </a:lnTo>
                      <a:lnTo>
                        <a:pt x="10" y="28"/>
                      </a:lnTo>
                      <a:lnTo>
                        <a:pt x="9" y="29"/>
                      </a:lnTo>
                      <a:lnTo>
                        <a:pt x="9" y="31"/>
                      </a:lnTo>
                      <a:lnTo>
                        <a:pt x="9"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200">
                    <a:solidFill>
                      <a:prstClr val="black"/>
                    </a:solidFill>
                    <a:latin typeface="Malgun Gothic" panose="020b0503020000020004" charset="-127"/>
                    <a:ea typeface="Malgun Gothic" panose="020b0503020000020004" charset="-127"/>
                  </a:endParaRPr>
                </a:p>
              </p:txBody>
            </p:sp>
            <p:sp>
              <p:nvSpPr>
                <p:cNvPr id="43" name="Freeform 11"/>
                <p:cNvSpPr/>
                <p:nvPr/>
              </p:nvSpPr>
              <p:spPr bwMode="auto">
                <a:xfrm>
                  <a:off x="990600" y="2693988"/>
                  <a:ext cx="12700" cy="9525"/>
                </a:xfrm>
                <a:custGeom>
                  <a:gdLst>
                    <a:gd name="T0" fmla="*/ 0 w 8"/>
                    <a:gd name="T1" fmla="*/ 6 h 6"/>
                    <a:gd name="T2" fmla="*/ 0 w 8"/>
                    <a:gd name="T3" fmla="*/ 6 h 6"/>
                    <a:gd name="T4" fmla="*/ 0 w 8"/>
                    <a:gd name="T5" fmla="*/ 4 h 6"/>
                    <a:gd name="T6" fmla="*/ 0 w 8"/>
                    <a:gd name="T7" fmla="*/ 2 h 6"/>
                    <a:gd name="T8" fmla="*/ 2 w 8"/>
                    <a:gd name="T9" fmla="*/ 1 h 6"/>
                    <a:gd name="T10" fmla="*/ 4 w 8"/>
                    <a:gd name="T11" fmla="*/ 0 h 6"/>
                    <a:gd name="T12" fmla="*/ 6 w 8"/>
                    <a:gd name="T13" fmla="*/ 1 h 6"/>
                    <a:gd name="T14" fmla="*/ 7 w 8"/>
                    <a:gd name="T15" fmla="*/ 2 h 6"/>
                    <a:gd name="T16" fmla="*/ 8 w 8"/>
                    <a:gd name="T17" fmla="*/ 4 h 6"/>
                    <a:gd name="T18" fmla="*/ 7 w 8"/>
                    <a:gd name="T19" fmla="*/ 6 h 6"/>
                    <a:gd name="T20" fmla="*/ 7 w 8"/>
                    <a:gd name="T21" fmla="*/ 6 h 6"/>
                    <a:gd name="T22" fmla="*/ 0 w 8"/>
                    <a:gd name="T23" fmla="*/ 6 h 6"/>
                    <a:gd name="T24" fmla="*/ 0 w 8"/>
                    <a:gd name="T25" fmla="*/ 6 h 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6">
                      <a:moveTo>
                        <a:pt x="0" y="6"/>
                      </a:moveTo>
                      <a:lnTo>
                        <a:pt x="0" y="6"/>
                      </a:lnTo>
                      <a:lnTo>
                        <a:pt x="0" y="4"/>
                      </a:lnTo>
                      <a:lnTo>
                        <a:pt x="0" y="2"/>
                      </a:lnTo>
                      <a:lnTo>
                        <a:pt x="2" y="1"/>
                      </a:lnTo>
                      <a:lnTo>
                        <a:pt x="4" y="0"/>
                      </a:lnTo>
                      <a:lnTo>
                        <a:pt x="6" y="1"/>
                      </a:lnTo>
                      <a:lnTo>
                        <a:pt x="7" y="2"/>
                      </a:lnTo>
                      <a:lnTo>
                        <a:pt x="8" y="4"/>
                      </a:lnTo>
                      <a:lnTo>
                        <a:pt x="7" y="6"/>
                      </a:lnTo>
                      <a:lnTo>
                        <a:pt x="7" y="6"/>
                      </a:lnTo>
                      <a:lnTo>
                        <a:pt x="0" y="6"/>
                      </a:lnTo>
                      <a:lnTo>
                        <a:pt x="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200">
                    <a:solidFill>
                      <a:prstClr val="black"/>
                    </a:solidFill>
                    <a:latin typeface="Malgun Gothic" panose="020b0503020000020004" charset="-127"/>
                    <a:ea typeface="Malgun Gothic" panose="020b0503020000020004" charset="-127"/>
                  </a:endParaRPr>
                </a:p>
              </p:txBody>
            </p:sp>
            <p:sp>
              <p:nvSpPr>
                <p:cNvPr id="44" name="Freeform 12"/>
                <p:cNvSpPr/>
                <p:nvPr/>
              </p:nvSpPr>
              <p:spPr bwMode="auto">
                <a:xfrm>
                  <a:off x="990600" y="2655888"/>
                  <a:ext cx="22225" cy="33338"/>
                </a:xfrm>
                <a:custGeom>
                  <a:gdLst>
                    <a:gd name="T0" fmla="*/ 0 w 14"/>
                    <a:gd name="T1" fmla="*/ 21 h 21"/>
                    <a:gd name="T2" fmla="*/ 0 w 14"/>
                    <a:gd name="T3" fmla="*/ 21 h 21"/>
                    <a:gd name="T4" fmla="*/ 2 w 14"/>
                    <a:gd name="T5" fmla="*/ 18 h 21"/>
                    <a:gd name="T6" fmla="*/ 4 w 14"/>
                    <a:gd name="T7" fmla="*/ 17 h 21"/>
                    <a:gd name="T8" fmla="*/ 5 w 14"/>
                    <a:gd name="T9" fmla="*/ 16 h 21"/>
                    <a:gd name="T10" fmla="*/ 5 w 14"/>
                    <a:gd name="T11" fmla="*/ 16 h 21"/>
                    <a:gd name="T12" fmla="*/ 4 w 14"/>
                    <a:gd name="T13" fmla="*/ 12 h 21"/>
                    <a:gd name="T14" fmla="*/ 1 w 14"/>
                    <a:gd name="T15" fmla="*/ 9 h 21"/>
                    <a:gd name="T16" fmla="*/ 0 w 14"/>
                    <a:gd name="T17" fmla="*/ 6 h 21"/>
                    <a:gd name="T18" fmla="*/ 0 w 14"/>
                    <a:gd name="T19" fmla="*/ 4 h 21"/>
                    <a:gd name="T20" fmla="*/ 1 w 14"/>
                    <a:gd name="T21" fmla="*/ 2 h 21"/>
                    <a:gd name="T22" fmla="*/ 2 w 14"/>
                    <a:gd name="T23" fmla="*/ 0 h 21"/>
                    <a:gd name="T24" fmla="*/ 2 w 14"/>
                    <a:gd name="T25" fmla="*/ 0 h 21"/>
                    <a:gd name="T26" fmla="*/ 6 w 14"/>
                    <a:gd name="T27" fmla="*/ 0 h 21"/>
                    <a:gd name="T28" fmla="*/ 8 w 14"/>
                    <a:gd name="T29" fmla="*/ 0 h 21"/>
                    <a:gd name="T30" fmla="*/ 9 w 14"/>
                    <a:gd name="T31" fmla="*/ 1 h 21"/>
                    <a:gd name="T32" fmla="*/ 10 w 14"/>
                    <a:gd name="T33" fmla="*/ 2 h 21"/>
                    <a:gd name="T34" fmla="*/ 11 w 14"/>
                    <a:gd name="T35" fmla="*/ 5 h 21"/>
                    <a:gd name="T36" fmla="*/ 12 w 14"/>
                    <a:gd name="T37" fmla="*/ 6 h 21"/>
                    <a:gd name="T38" fmla="*/ 14 w 14"/>
                    <a:gd name="T39" fmla="*/ 8 h 21"/>
                    <a:gd name="T40" fmla="*/ 14 w 14"/>
                    <a:gd name="T41" fmla="*/ 8 h 21"/>
                    <a:gd name="T42" fmla="*/ 14 w 14"/>
                    <a:gd name="T43" fmla="*/ 10 h 21"/>
                    <a:gd name="T44" fmla="*/ 13 w 14"/>
                    <a:gd name="T45" fmla="*/ 11 h 21"/>
                    <a:gd name="T46" fmla="*/ 11 w 14"/>
                    <a:gd name="T47" fmla="*/ 14 h 21"/>
                    <a:gd name="T48" fmla="*/ 9 w 14"/>
                    <a:gd name="T49" fmla="*/ 16 h 21"/>
                    <a:gd name="T50" fmla="*/ 9 w 14"/>
                    <a:gd name="T51" fmla="*/ 18 h 21"/>
                    <a:gd name="T52" fmla="*/ 10 w 14"/>
                    <a:gd name="T53" fmla="*/ 21 h 21"/>
                    <a:gd name="T54" fmla="*/ 10 w 14"/>
                    <a:gd name="T55" fmla="*/ 21 h 21"/>
                    <a:gd name="T56" fmla="*/ 0 w 14"/>
                    <a:gd name="T57" fmla="*/ 21 h 21"/>
                    <a:gd name="T58" fmla="*/ 0 w 14"/>
                    <a:gd name="T59" fmla="*/ 21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 h="21">
                      <a:moveTo>
                        <a:pt x="0" y="21"/>
                      </a:moveTo>
                      <a:lnTo>
                        <a:pt x="0" y="21"/>
                      </a:lnTo>
                      <a:lnTo>
                        <a:pt x="2" y="18"/>
                      </a:lnTo>
                      <a:lnTo>
                        <a:pt x="4" y="17"/>
                      </a:lnTo>
                      <a:lnTo>
                        <a:pt x="5" y="16"/>
                      </a:lnTo>
                      <a:lnTo>
                        <a:pt x="5" y="16"/>
                      </a:lnTo>
                      <a:lnTo>
                        <a:pt x="4" y="12"/>
                      </a:lnTo>
                      <a:lnTo>
                        <a:pt x="1" y="9"/>
                      </a:lnTo>
                      <a:lnTo>
                        <a:pt x="0" y="6"/>
                      </a:lnTo>
                      <a:lnTo>
                        <a:pt x="0" y="4"/>
                      </a:lnTo>
                      <a:lnTo>
                        <a:pt x="1" y="2"/>
                      </a:lnTo>
                      <a:lnTo>
                        <a:pt x="2" y="0"/>
                      </a:lnTo>
                      <a:lnTo>
                        <a:pt x="2" y="0"/>
                      </a:lnTo>
                      <a:lnTo>
                        <a:pt x="6" y="0"/>
                      </a:lnTo>
                      <a:lnTo>
                        <a:pt x="8" y="0"/>
                      </a:lnTo>
                      <a:lnTo>
                        <a:pt x="9" y="1"/>
                      </a:lnTo>
                      <a:lnTo>
                        <a:pt x="10" y="2"/>
                      </a:lnTo>
                      <a:lnTo>
                        <a:pt x="11" y="5"/>
                      </a:lnTo>
                      <a:lnTo>
                        <a:pt x="12" y="6"/>
                      </a:lnTo>
                      <a:lnTo>
                        <a:pt x="14" y="8"/>
                      </a:lnTo>
                      <a:lnTo>
                        <a:pt x="14" y="8"/>
                      </a:lnTo>
                      <a:lnTo>
                        <a:pt x="14" y="10"/>
                      </a:lnTo>
                      <a:lnTo>
                        <a:pt x="13" y="11"/>
                      </a:lnTo>
                      <a:lnTo>
                        <a:pt x="11" y="14"/>
                      </a:lnTo>
                      <a:lnTo>
                        <a:pt x="9" y="16"/>
                      </a:lnTo>
                      <a:lnTo>
                        <a:pt x="9" y="18"/>
                      </a:lnTo>
                      <a:lnTo>
                        <a:pt x="10" y="21"/>
                      </a:lnTo>
                      <a:lnTo>
                        <a:pt x="10" y="21"/>
                      </a:lnTo>
                      <a:lnTo>
                        <a:pt x="0" y="21"/>
                      </a:lnTo>
                      <a:lnTo>
                        <a:pt x="0"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200">
                    <a:solidFill>
                      <a:prstClr val="black"/>
                    </a:solidFill>
                    <a:latin typeface="Malgun Gothic" panose="020b0503020000020004" charset="-127"/>
                    <a:ea typeface="Malgun Gothic" panose="020b0503020000020004" charset="-127"/>
                  </a:endParaRPr>
                </a:p>
              </p:txBody>
            </p:sp>
            <p:sp>
              <p:nvSpPr>
                <p:cNvPr id="45" name="Freeform 13"/>
                <p:cNvSpPr/>
                <p:nvPr/>
              </p:nvSpPr>
              <p:spPr bwMode="auto">
                <a:xfrm>
                  <a:off x="1012825" y="2511425"/>
                  <a:ext cx="79375" cy="119063"/>
                </a:xfrm>
                <a:custGeom>
                  <a:gdLst>
                    <a:gd name="T0" fmla="*/ 49 w 50"/>
                    <a:gd name="T1" fmla="*/ 0 h 75"/>
                    <a:gd name="T2" fmla="*/ 50 w 50"/>
                    <a:gd name="T3" fmla="*/ 7 h 75"/>
                    <a:gd name="T4" fmla="*/ 46 w 50"/>
                    <a:gd name="T5" fmla="*/ 13 h 75"/>
                    <a:gd name="T6" fmla="*/ 41 w 50"/>
                    <a:gd name="T7" fmla="*/ 20 h 75"/>
                    <a:gd name="T8" fmla="*/ 40 w 50"/>
                    <a:gd name="T9" fmla="*/ 29 h 75"/>
                    <a:gd name="T10" fmla="*/ 38 w 50"/>
                    <a:gd name="T11" fmla="*/ 29 h 75"/>
                    <a:gd name="T12" fmla="*/ 36 w 50"/>
                    <a:gd name="T13" fmla="*/ 35 h 75"/>
                    <a:gd name="T14" fmla="*/ 33 w 50"/>
                    <a:gd name="T15" fmla="*/ 35 h 75"/>
                    <a:gd name="T16" fmla="*/ 29 w 50"/>
                    <a:gd name="T17" fmla="*/ 39 h 75"/>
                    <a:gd name="T18" fmla="*/ 26 w 50"/>
                    <a:gd name="T19" fmla="*/ 40 h 75"/>
                    <a:gd name="T20" fmla="*/ 27 w 50"/>
                    <a:gd name="T21" fmla="*/ 45 h 75"/>
                    <a:gd name="T22" fmla="*/ 26 w 50"/>
                    <a:gd name="T23" fmla="*/ 49 h 75"/>
                    <a:gd name="T24" fmla="*/ 24 w 50"/>
                    <a:gd name="T25" fmla="*/ 49 h 75"/>
                    <a:gd name="T26" fmla="*/ 22 w 50"/>
                    <a:gd name="T27" fmla="*/ 49 h 75"/>
                    <a:gd name="T28" fmla="*/ 21 w 50"/>
                    <a:gd name="T29" fmla="*/ 54 h 75"/>
                    <a:gd name="T30" fmla="*/ 20 w 50"/>
                    <a:gd name="T31" fmla="*/ 61 h 75"/>
                    <a:gd name="T32" fmla="*/ 18 w 50"/>
                    <a:gd name="T33" fmla="*/ 62 h 75"/>
                    <a:gd name="T34" fmla="*/ 13 w 50"/>
                    <a:gd name="T35" fmla="*/ 67 h 75"/>
                    <a:gd name="T36" fmla="*/ 14 w 50"/>
                    <a:gd name="T37" fmla="*/ 71 h 75"/>
                    <a:gd name="T38" fmla="*/ 11 w 50"/>
                    <a:gd name="T39" fmla="*/ 71 h 75"/>
                    <a:gd name="T40" fmla="*/ 8 w 50"/>
                    <a:gd name="T41" fmla="*/ 75 h 75"/>
                    <a:gd name="T42" fmla="*/ 5 w 50"/>
                    <a:gd name="T43" fmla="*/ 75 h 75"/>
                    <a:gd name="T44" fmla="*/ 2 w 50"/>
                    <a:gd name="T45" fmla="*/ 72 h 75"/>
                    <a:gd name="T46" fmla="*/ 0 w 50"/>
                    <a:gd name="T47" fmla="*/ 71 h 75"/>
                    <a:gd name="T48" fmla="*/ 1 w 50"/>
                    <a:gd name="T49" fmla="*/ 68 h 75"/>
                    <a:gd name="T50" fmla="*/ 8 w 50"/>
                    <a:gd name="T51" fmla="*/ 67 h 75"/>
                    <a:gd name="T52" fmla="*/ 11 w 50"/>
                    <a:gd name="T53" fmla="*/ 69 h 75"/>
                    <a:gd name="T54" fmla="*/ 11 w 50"/>
                    <a:gd name="T55" fmla="*/ 64 h 75"/>
                    <a:gd name="T56" fmla="*/ 4 w 50"/>
                    <a:gd name="T57" fmla="*/ 60 h 75"/>
                    <a:gd name="T58" fmla="*/ 0 w 50"/>
                    <a:gd name="T59" fmla="*/ 58 h 75"/>
                    <a:gd name="T60" fmla="*/ 3 w 50"/>
                    <a:gd name="T61" fmla="*/ 55 h 75"/>
                    <a:gd name="T62" fmla="*/ 8 w 50"/>
                    <a:gd name="T63" fmla="*/ 55 h 75"/>
                    <a:gd name="T64" fmla="*/ 7 w 50"/>
                    <a:gd name="T65" fmla="*/ 54 h 75"/>
                    <a:gd name="T66" fmla="*/ 4 w 50"/>
                    <a:gd name="T67" fmla="*/ 53 h 75"/>
                    <a:gd name="T68" fmla="*/ 6 w 50"/>
                    <a:gd name="T69" fmla="*/ 48 h 75"/>
                    <a:gd name="T70" fmla="*/ 5 w 50"/>
                    <a:gd name="T71" fmla="*/ 40 h 75"/>
                    <a:gd name="T72" fmla="*/ 7 w 50"/>
                    <a:gd name="T73" fmla="*/ 36 h 75"/>
                    <a:gd name="T74" fmla="*/ 11 w 50"/>
                    <a:gd name="T75" fmla="*/ 35 h 75"/>
                    <a:gd name="T76" fmla="*/ 13 w 50"/>
                    <a:gd name="T77" fmla="*/ 40 h 75"/>
                    <a:gd name="T78" fmla="*/ 8 w 50"/>
                    <a:gd name="T79" fmla="*/ 42 h 75"/>
                    <a:gd name="T80" fmla="*/ 9 w 50"/>
                    <a:gd name="T81" fmla="*/ 44 h 75"/>
                    <a:gd name="T82" fmla="*/ 14 w 50"/>
                    <a:gd name="T83" fmla="*/ 47 h 75"/>
                    <a:gd name="T84" fmla="*/ 22 w 50"/>
                    <a:gd name="T85" fmla="*/ 47 h 75"/>
                    <a:gd name="T86" fmla="*/ 22 w 50"/>
                    <a:gd name="T87" fmla="*/ 44 h 75"/>
                    <a:gd name="T88" fmla="*/ 18 w 50"/>
                    <a:gd name="T89" fmla="*/ 41 h 75"/>
                    <a:gd name="T90" fmla="*/ 16 w 50"/>
                    <a:gd name="T91" fmla="*/ 40 h 75"/>
                    <a:gd name="T92" fmla="*/ 16 w 50"/>
                    <a:gd name="T93" fmla="*/ 29 h 75"/>
                    <a:gd name="T94" fmla="*/ 20 w 50"/>
                    <a:gd name="T95" fmla="*/ 31 h 75"/>
                    <a:gd name="T96" fmla="*/ 21 w 50"/>
                    <a:gd name="T97" fmla="*/ 28 h 75"/>
                    <a:gd name="T98" fmla="*/ 22 w 50"/>
                    <a:gd name="T99" fmla="*/ 22 h 75"/>
                    <a:gd name="T100" fmla="*/ 24 w 50"/>
                    <a:gd name="T101" fmla="*/ 20 h 75"/>
                    <a:gd name="T102" fmla="*/ 20 w 50"/>
                    <a:gd name="T103" fmla="*/ 15 h 75"/>
                    <a:gd name="T104" fmla="*/ 20 w 50"/>
                    <a:gd name="T105" fmla="*/ 13 h 75"/>
                    <a:gd name="T106" fmla="*/ 24 w 50"/>
                    <a:gd name="T107" fmla="*/ 12 h 75"/>
                    <a:gd name="T108" fmla="*/ 29 w 50"/>
                    <a:gd name="T109" fmla="*/ 12 h 75"/>
                    <a:gd name="T110" fmla="*/ 31 w 50"/>
                    <a:gd name="T111" fmla="*/ 10 h 75"/>
                    <a:gd name="T112" fmla="*/ 29 w 50"/>
                    <a:gd name="T113" fmla="*/ 6 h 75"/>
                    <a:gd name="T114" fmla="*/ 33 w 50"/>
                    <a:gd name="T115" fmla="*/ 8 h 75"/>
                    <a:gd name="T116" fmla="*/ 36 w 50"/>
                    <a:gd name="T117" fmla="*/ 11 h 75"/>
                    <a:gd name="T118" fmla="*/ 39 w 50"/>
                    <a:gd name="T119" fmla="*/ 10 h 75"/>
                    <a:gd name="T120" fmla="*/ 42 w 50"/>
                    <a:gd name="T121" fmla="*/ 5 h 75"/>
                    <a:gd name="T122" fmla="*/ 44 w 50"/>
                    <a:gd name="T123" fmla="*/ 1 h 75"/>
                    <a:gd name="T124" fmla="*/ 49 w 50"/>
                    <a:gd name="T125" fmla="*/ 0 h 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0" h="75">
                      <a:moveTo>
                        <a:pt x="49" y="0"/>
                      </a:moveTo>
                      <a:lnTo>
                        <a:pt x="49" y="0"/>
                      </a:lnTo>
                      <a:lnTo>
                        <a:pt x="50" y="4"/>
                      </a:lnTo>
                      <a:lnTo>
                        <a:pt x="50" y="7"/>
                      </a:lnTo>
                      <a:lnTo>
                        <a:pt x="48" y="10"/>
                      </a:lnTo>
                      <a:lnTo>
                        <a:pt x="46" y="13"/>
                      </a:lnTo>
                      <a:lnTo>
                        <a:pt x="43" y="15"/>
                      </a:lnTo>
                      <a:lnTo>
                        <a:pt x="41" y="20"/>
                      </a:lnTo>
                      <a:lnTo>
                        <a:pt x="40" y="24"/>
                      </a:lnTo>
                      <a:lnTo>
                        <a:pt x="40" y="29"/>
                      </a:lnTo>
                      <a:lnTo>
                        <a:pt x="40" y="29"/>
                      </a:lnTo>
                      <a:lnTo>
                        <a:pt x="38" y="29"/>
                      </a:lnTo>
                      <a:lnTo>
                        <a:pt x="36" y="30"/>
                      </a:lnTo>
                      <a:lnTo>
                        <a:pt x="36" y="35"/>
                      </a:lnTo>
                      <a:lnTo>
                        <a:pt x="36" y="35"/>
                      </a:lnTo>
                      <a:lnTo>
                        <a:pt x="33" y="35"/>
                      </a:lnTo>
                      <a:lnTo>
                        <a:pt x="31" y="38"/>
                      </a:lnTo>
                      <a:lnTo>
                        <a:pt x="29" y="39"/>
                      </a:lnTo>
                      <a:lnTo>
                        <a:pt x="26" y="40"/>
                      </a:lnTo>
                      <a:lnTo>
                        <a:pt x="26" y="40"/>
                      </a:lnTo>
                      <a:lnTo>
                        <a:pt x="26" y="42"/>
                      </a:lnTo>
                      <a:lnTo>
                        <a:pt x="27" y="45"/>
                      </a:lnTo>
                      <a:lnTo>
                        <a:pt x="27" y="47"/>
                      </a:lnTo>
                      <a:lnTo>
                        <a:pt x="26" y="49"/>
                      </a:lnTo>
                      <a:lnTo>
                        <a:pt x="26" y="49"/>
                      </a:lnTo>
                      <a:lnTo>
                        <a:pt x="24" y="49"/>
                      </a:lnTo>
                      <a:lnTo>
                        <a:pt x="22" y="49"/>
                      </a:lnTo>
                      <a:lnTo>
                        <a:pt x="22" y="49"/>
                      </a:lnTo>
                      <a:lnTo>
                        <a:pt x="21" y="51"/>
                      </a:lnTo>
                      <a:lnTo>
                        <a:pt x="21" y="54"/>
                      </a:lnTo>
                      <a:lnTo>
                        <a:pt x="21" y="58"/>
                      </a:lnTo>
                      <a:lnTo>
                        <a:pt x="20" y="61"/>
                      </a:lnTo>
                      <a:lnTo>
                        <a:pt x="20" y="61"/>
                      </a:lnTo>
                      <a:lnTo>
                        <a:pt x="18" y="62"/>
                      </a:lnTo>
                      <a:lnTo>
                        <a:pt x="15" y="64"/>
                      </a:lnTo>
                      <a:lnTo>
                        <a:pt x="13" y="67"/>
                      </a:lnTo>
                      <a:lnTo>
                        <a:pt x="13" y="69"/>
                      </a:lnTo>
                      <a:lnTo>
                        <a:pt x="14" y="71"/>
                      </a:lnTo>
                      <a:lnTo>
                        <a:pt x="14" y="71"/>
                      </a:lnTo>
                      <a:lnTo>
                        <a:pt x="11" y="71"/>
                      </a:lnTo>
                      <a:lnTo>
                        <a:pt x="9" y="72"/>
                      </a:lnTo>
                      <a:lnTo>
                        <a:pt x="8" y="75"/>
                      </a:lnTo>
                      <a:lnTo>
                        <a:pt x="8" y="75"/>
                      </a:lnTo>
                      <a:lnTo>
                        <a:pt x="5" y="75"/>
                      </a:lnTo>
                      <a:lnTo>
                        <a:pt x="4" y="74"/>
                      </a:lnTo>
                      <a:lnTo>
                        <a:pt x="2" y="72"/>
                      </a:lnTo>
                      <a:lnTo>
                        <a:pt x="0" y="71"/>
                      </a:lnTo>
                      <a:lnTo>
                        <a:pt x="0" y="71"/>
                      </a:lnTo>
                      <a:lnTo>
                        <a:pt x="0" y="69"/>
                      </a:lnTo>
                      <a:lnTo>
                        <a:pt x="1" y="68"/>
                      </a:lnTo>
                      <a:lnTo>
                        <a:pt x="4" y="67"/>
                      </a:lnTo>
                      <a:lnTo>
                        <a:pt x="8" y="67"/>
                      </a:lnTo>
                      <a:lnTo>
                        <a:pt x="11" y="69"/>
                      </a:lnTo>
                      <a:lnTo>
                        <a:pt x="11" y="69"/>
                      </a:lnTo>
                      <a:lnTo>
                        <a:pt x="11" y="66"/>
                      </a:lnTo>
                      <a:lnTo>
                        <a:pt x="11" y="64"/>
                      </a:lnTo>
                      <a:lnTo>
                        <a:pt x="7" y="61"/>
                      </a:lnTo>
                      <a:lnTo>
                        <a:pt x="4" y="60"/>
                      </a:lnTo>
                      <a:lnTo>
                        <a:pt x="0" y="58"/>
                      </a:lnTo>
                      <a:lnTo>
                        <a:pt x="0" y="58"/>
                      </a:lnTo>
                      <a:lnTo>
                        <a:pt x="1" y="56"/>
                      </a:lnTo>
                      <a:lnTo>
                        <a:pt x="3" y="55"/>
                      </a:lnTo>
                      <a:lnTo>
                        <a:pt x="8" y="55"/>
                      </a:lnTo>
                      <a:lnTo>
                        <a:pt x="8" y="55"/>
                      </a:lnTo>
                      <a:lnTo>
                        <a:pt x="8" y="54"/>
                      </a:lnTo>
                      <a:lnTo>
                        <a:pt x="7" y="54"/>
                      </a:lnTo>
                      <a:lnTo>
                        <a:pt x="4" y="53"/>
                      </a:lnTo>
                      <a:lnTo>
                        <a:pt x="4" y="53"/>
                      </a:lnTo>
                      <a:lnTo>
                        <a:pt x="6" y="51"/>
                      </a:lnTo>
                      <a:lnTo>
                        <a:pt x="6" y="48"/>
                      </a:lnTo>
                      <a:lnTo>
                        <a:pt x="5" y="42"/>
                      </a:lnTo>
                      <a:lnTo>
                        <a:pt x="5" y="40"/>
                      </a:lnTo>
                      <a:lnTo>
                        <a:pt x="5" y="38"/>
                      </a:lnTo>
                      <a:lnTo>
                        <a:pt x="7" y="36"/>
                      </a:lnTo>
                      <a:lnTo>
                        <a:pt x="11" y="35"/>
                      </a:lnTo>
                      <a:lnTo>
                        <a:pt x="11" y="35"/>
                      </a:lnTo>
                      <a:lnTo>
                        <a:pt x="13" y="38"/>
                      </a:lnTo>
                      <a:lnTo>
                        <a:pt x="13" y="40"/>
                      </a:lnTo>
                      <a:lnTo>
                        <a:pt x="12" y="41"/>
                      </a:lnTo>
                      <a:lnTo>
                        <a:pt x="8" y="42"/>
                      </a:lnTo>
                      <a:lnTo>
                        <a:pt x="8" y="42"/>
                      </a:lnTo>
                      <a:lnTo>
                        <a:pt x="9" y="44"/>
                      </a:lnTo>
                      <a:lnTo>
                        <a:pt x="11" y="45"/>
                      </a:lnTo>
                      <a:lnTo>
                        <a:pt x="14" y="47"/>
                      </a:lnTo>
                      <a:lnTo>
                        <a:pt x="22" y="47"/>
                      </a:lnTo>
                      <a:lnTo>
                        <a:pt x="22" y="47"/>
                      </a:lnTo>
                      <a:lnTo>
                        <a:pt x="22" y="45"/>
                      </a:lnTo>
                      <a:lnTo>
                        <a:pt x="22" y="44"/>
                      </a:lnTo>
                      <a:lnTo>
                        <a:pt x="20" y="42"/>
                      </a:lnTo>
                      <a:lnTo>
                        <a:pt x="18" y="41"/>
                      </a:lnTo>
                      <a:lnTo>
                        <a:pt x="16" y="40"/>
                      </a:lnTo>
                      <a:lnTo>
                        <a:pt x="16" y="40"/>
                      </a:lnTo>
                      <a:lnTo>
                        <a:pt x="16" y="29"/>
                      </a:lnTo>
                      <a:lnTo>
                        <a:pt x="16" y="29"/>
                      </a:lnTo>
                      <a:lnTo>
                        <a:pt x="19" y="30"/>
                      </a:lnTo>
                      <a:lnTo>
                        <a:pt x="20" y="31"/>
                      </a:lnTo>
                      <a:lnTo>
                        <a:pt x="21" y="30"/>
                      </a:lnTo>
                      <a:lnTo>
                        <a:pt x="21" y="28"/>
                      </a:lnTo>
                      <a:lnTo>
                        <a:pt x="21" y="24"/>
                      </a:lnTo>
                      <a:lnTo>
                        <a:pt x="22" y="22"/>
                      </a:lnTo>
                      <a:lnTo>
                        <a:pt x="24" y="20"/>
                      </a:lnTo>
                      <a:lnTo>
                        <a:pt x="24" y="20"/>
                      </a:lnTo>
                      <a:lnTo>
                        <a:pt x="21" y="18"/>
                      </a:lnTo>
                      <a:lnTo>
                        <a:pt x="20" y="15"/>
                      </a:lnTo>
                      <a:lnTo>
                        <a:pt x="20" y="13"/>
                      </a:lnTo>
                      <a:lnTo>
                        <a:pt x="20" y="13"/>
                      </a:lnTo>
                      <a:lnTo>
                        <a:pt x="22" y="12"/>
                      </a:lnTo>
                      <a:lnTo>
                        <a:pt x="24" y="12"/>
                      </a:lnTo>
                      <a:lnTo>
                        <a:pt x="28" y="12"/>
                      </a:lnTo>
                      <a:lnTo>
                        <a:pt x="29" y="12"/>
                      </a:lnTo>
                      <a:lnTo>
                        <a:pt x="31" y="11"/>
                      </a:lnTo>
                      <a:lnTo>
                        <a:pt x="31" y="10"/>
                      </a:lnTo>
                      <a:lnTo>
                        <a:pt x="29" y="6"/>
                      </a:lnTo>
                      <a:lnTo>
                        <a:pt x="29" y="6"/>
                      </a:lnTo>
                      <a:lnTo>
                        <a:pt x="32" y="6"/>
                      </a:lnTo>
                      <a:lnTo>
                        <a:pt x="33" y="8"/>
                      </a:lnTo>
                      <a:lnTo>
                        <a:pt x="34" y="10"/>
                      </a:lnTo>
                      <a:lnTo>
                        <a:pt x="36" y="11"/>
                      </a:lnTo>
                      <a:lnTo>
                        <a:pt x="36" y="11"/>
                      </a:lnTo>
                      <a:lnTo>
                        <a:pt x="39" y="10"/>
                      </a:lnTo>
                      <a:lnTo>
                        <a:pt x="40" y="9"/>
                      </a:lnTo>
                      <a:lnTo>
                        <a:pt x="42" y="5"/>
                      </a:lnTo>
                      <a:lnTo>
                        <a:pt x="43" y="3"/>
                      </a:lnTo>
                      <a:lnTo>
                        <a:pt x="44" y="1"/>
                      </a:lnTo>
                      <a:lnTo>
                        <a:pt x="46" y="0"/>
                      </a:lnTo>
                      <a:lnTo>
                        <a:pt x="49" y="0"/>
                      </a:lnTo>
                      <a:lnTo>
                        <a:pt x="4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200">
                    <a:solidFill>
                      <a:prstClr val="black"/>
                    </a:solidFill>
                    <a:latin typeface="Malgun Gothic" panose="020b0503020000020004" charset="-127"/>
                    <a:ea typeface="Malgun Gothic" panose="020b0503020000020004" charset="-127"/>
                  </a:endParaRPr>
                </a:p>
              </p:txBody>
            </p:sp>
            <p:sp>
              <p:nvSpPr>
                <p:cNvPr id="46" name="Freeform 14"/>
                <p:cNvSpPr/>
                <p:nvPr/>
              </p:nvSpPr>
              <p:spPr bwMode="auto">
                <a:xfrm>
                  <a:off x="1057275" y="2503488"/>
                  <a:ext cx="23812" cy="14288"/>
                </a:xfrm>
                <a:custGeom>
                  <a:gdLst>
                    <a:gd name="T0" fmla="*/ 1 w 15"/>
                    <a:gd name="T1" fmla="*/ 0 h 9"/>
                    <a:gd name="T2" fmla="*/ 1 w 15"/>
                    <a:gd name="T3" fmla="*/ 0 h 9"/>
                    <a:gd name="T4" fmla="*/ 4 w 15"/>
                    <a:gd name="T5" fmla="*/ 1 h 9"/>
                    <a:gd name="T6" fmla="*/ 7 w 15"/>
                    <a:gd name="T7" fmla="*/ 3 h 9"/>
                    <a:gd name="T8" fmla="*/ 14 w 15"/>
                    <a:gd name="T9" fmla="*/ 3 h 9"/>
                    <a:gd name="T10" fmla="*/ 14 w 15"/>
                    <a:gd name="T11" fmla="*/ 3 h 9"/>
                    <a:gd name="T12" fmla="*/ 15 w 15"/>
                    <a:gd name="T13" fmla="*/ 5 h 9"/>
                    <a:gd name="T14" fmla="*/ 14 w 15"/>
                    <a:gd name="T15" fmla="*/ 7 h 9"/>
                    <a:gd name="T16" fmla="*/ 13 w 15"/>
                    <a:gd name="T17" fmla="*/ 7 h 9"/>
                    <a:gd name="T18" fmla="*/ 11 w 15"/>
                    <a:gd name="T19" fmla="*/ 7 h 9"/>
                    <a:gd name="T20" fmla="*/ 7 w 15"/>
                    <a:gd name="T21" fmla="*/ 7 h 9"/>
                    <a:gd name="T22" fmla="*/ 6 w 15"/>
                    <a:gd name="T23" fmla="*/ 8 h 9"/>
                    <a:gd name="T24" fmla="*/ 6 w 15"/>
                    <a:gd name="T25" fmla="*/ 9 h 9"/>
                    <a:gd name="T26" fmla="*/ 6 w 15"/>
                    <a:gd name="T27" fmla="*/ 9 h 9"/>
                    <a:gd name="T28" fmla="*/ 3 w 15"/>
                    <a:gd name="T29" fmla="*/ 8 h 9"/>
                    <a:gd name="T30" fmla="*/ 1 w 15"/>
                    <a:gd name="T31" fmla="*/ 7 h 9"/>
                    <a:gd name="T32" fmla="*/ 0 w 15"/>
                    <a:gd name="T33" fmla="*/ 4 h 9"/>
                    <a:gd name="T34" fmla="*/ 1 w 15"/>
                    <a:gd name="T35" fmla="*/ 0 h 9"/>
                    <a:gd name="T36" fmla="*/ 1 w 15"/>
                    <a:gd name="T37" fmla="*/ 0 h 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9">
                      <a:moveTo>
                        <a:pt x="1" y="0"/>
                      </a:moveTo>
                      <a:lnTo>
                        <a:pt x="1" y="0"/>
                      </a:lnTo>
                      <a:lnTo>
                        <a:pt x="4" y="1"/>
                      </a:lnTo>
                      <a:lnTo>
                        <a:pt x="7" y="3"/>
                      </a:lnTo>
                      <a:lnTo>
                        <a:pt x="14" y="3"/>
                      </a:lnTo>
                      <a:lnTo>
                        <a:pt x="14" y="3"/>
                      </a:lnTo>
                      <a:lnTo>
                        <a:pt x="15" y="5"/>
                      </a:lnTo>
                      <a:lnTo>
                        <a:pt x="14" y="7"/>
                      </a:lnTo>
                      <a:lnTo>
                        <a:pt x="13" y="7"/>
                      </a:lnTo>
                      <a:lnTo>
                        <a:pt x="11" y="7"/>
                      </a:lnTo>
                      <a:lnTo>
                        <a:pt x="7" y="7"/>
                      </a:lnTo>
                      <a:lnTo>
                        <a:pt x="6" y="8"/>
                      </a:lnTo>
                      <a:lnTo>
                        <a:pt x="6" y="9"/>
                      </a:lnTo>
                      <a:lnTo>
                        <a:pt x="6" y="9"/>
                      </a:lnTo>
                      <a:lnTo>
                        <a:pt x="3" y="8"/>
                      </a:lnTo>
                      <a:lnTo>
                        <a:pt x="1" y="7"/>
                      </a:lnTo>
                      <a:lnTo>
                        <a:pt x="0" y="4"/>
                      </a:lnTo>
                      <a:lnTo>
                        <a:pt x="1" y="0"/>
                      </a:ln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200">
                    <a:solidFill>
                      <a:prstClr val="black"/>
                    </a:solidFill>
                    <a:latin typeface="Malgun Gothic" panose="020b0503020000020004" charset="-127"/>
                    <a:ea typeface="Malgun Gothic" panose="020b0503020000020004" charset="-127"/>
                  </a:endParaRPr>
                </a:p>
              </p:txBody>
            </p:sp>
            <p:sp>
              <p:nvSpPr>
                <p:cNvPr id="47" name="Freeform 15"/>
                <p:cNvSpPr/>
                <p:nvPr/>
              </p:nvSpPr>
              <p:spPr bwMode="auto">
                <a:xfrm>
                  <a:off x="1087438" y="2443163"/>
                  <a:ext cx="14287" cy="20638"/>
                </a:xfrm>
                <a:custGeom>
                  <a:gdLst>
                    <a:gd name="T0" fmla="*/ 2 w 9"/>
                    <a:gd name="T1" fmla="*/ 13 h 13"/>
                    <a:gd name="T2" fmla="*/ 2 w 9"/>
                    <a:gd name="T3" fmla="*/ 13 h 13"/>
                    <a:gd name="T4" fmla="*/ 0 w 9"/>
                    <a:gd name="T5" fmla="*/ 12 h 13"/>
                    <a:gd name="T6" fmla="*/ 0 w 9"/>
                    <a:gd name="T7" fmla="*/ 11 h 13"/>
                    <a:gd name="T8" fmla="*/ 1 w 9"/>
                    <a:gd name="T9" fmla="*/ 7 h 13"/>
                    <a:gd name="T10" fmla="*/ 3 w 9"/>
                    <a:gd name="T11" fmla="*/ 4 h 13"/>
                    <a:gd name="T12" fmla="*/ 5 w 9"/>
                    <a:gd name="T13" fmla="*/ 0 h 13"/>
                    <a:gd name="T14" fmla="*/ 5 w 9"/>
                    <a:gd name="T15" fmla="*/ 0 h 13"/>
                    <a:gd name="T16" fmla="*/ 7 w 9"/>
                    <a:gd name="T17" fmla="*/ 2 h 13"/>
                    <a:gd name="T18" fmla="*/ 8 w 9"/>
                    <a:gd name="T19" fmla="*/ 4 h 13"/>
                    <a:gd name="T20" fmla="*/ 9 w 9"/>
                    <a:gd name="T21" fmla="*/ 9 h 13"/>
                    <a:gd name="T22" fmla="*/ 9 w 9"/>
                    <a:gd name="T23" fmla="*/ 9 h 13"/>
                    <a:gd name="T24" fmla="*/ 7 w 9"/>
                    <a:gd name="T25" fmla="*/ 9 h 13"/>
                    <a:gd name="T26" fmla="*/ 5 w 9"/>
                    <a:gd name="T27" fmla="*/ 10 h 13"/>
                    <a:gd name="T28" fmla="*/ 3 w 9"/>
                    <a:gd name="T29" fmla="*/ 11 h 13"/>
                    <a:gd name="T30" fmla="*/ 2 w 9"/>
                    <a:gd name="T31" fmla="*/ 13 h 13"/>
                    <a:gd name="T32" fmla="*/ 2 w 9"/>
                    <a:gd name="T33" fmla="*/ 13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13">
                      <a:moveTo>
                        <a:pt x="2" y="13"/>
                      </a:moveTo>
                      <a:lnTo>
                        <a:pt x="2" y="13"/>
                      </a:lnTo>
                      <a:lnTo>
                        <a:pt x="0" y="12"/>
                      </a:lnTo>
                      <a:lnTo>
                        <a:pt x="0" y="11"/>
                      </a:lnTo>
                      <a:lnTo>
                        <a:pt x="1" y="7"/>
                      </a:lnTo>
                      <a:lnTo>
                        <a:pt x="3" y="4"/>
                      </a:lnTo>
                      <a:lnTo>
                        <a:pt x="5" y="0"/>
                      </a:lnTo>
                      <a:lnTo>
                        <a:pt x="5" y="0"/>
                      </a:lnTo>
                      <a:lnTo>
                        <a:pt x="7" y="2"/>
                      </a:lnTo>
                      <a:lnTo>
                        <a:pt x="8" y="4"/>
                      </a:lnTo>
                      <a:lnTo>
                        <a:pt x="9" y="9"/>
                      </a:lnTo>
                      <a:lnTo>
                        <a:pt x="9" y="9"/>
                      </a:lnTo>
                      <a:lnTo>
                        <a:pt x="7" y="9"/>
                      </a:lnTo>
                      <a:lnTo>
                        <a:pt x="5" y="10"/>
                      </a:lnTo>
                      <a:lnTo>
                        <a:pt x="3" y="11"/>
                      </a:lnTo>
                      <a:lnTo>
                        <a:pt x="2" y="13"/>
                      </a:lnTo>
                      <a:lnTo>
                        <a:pt x="2"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200">
                    <a:solidFill>
                      <a:prstClr val="black"/>
                    </a:solidFill>
                    <a:latin typeface="Malgun Gothic" panose="020b0503020000020004" charset="-127"/>
                    <a:ea typeface="Malgun Gothic" panose="020b0503020000020004" charset="-127"/>
                  </a:endParaRPr>
                </a:p>
              </p:txBody>
            </p:sp>
            <p:sp>
              <p:nvSpPr>
                <p:cNvPr id="48" name="Freeform 16"/>
                <p:cNvSpPr/>
                <p:nvPr/>
              </p:nvSpPr>
              <p:spPr bwMode="auto">
                <a:xfrm>
                  <a:off x="1449388" y="2130425"/>
                  <a:ext cx="15875" cy="9525"/>
                </a:xfrm>
                <a:custGeom>
                  <a:gdLst>
                    <a:gd name="T0" fmla="*/ 0 w 10"/>
                    <a:gd name="T1" fmla="*/ 6 h 6"/>
                    <a:gd name="T2" fmla="*/ 0 w 10"/>
                    <a:gd name="T3" fmla="*/ 6 h 6"/>
                    <a:gd name="T4" fmla="*/ 4 w 10"/>
                    <a:gd name="T5" fmla="*/ 2 h 6"/>
                    <a:gd name="T6" fmla="*/ 6 w 10"/>
                    <a:gd name="T7" fmla="*/ 0 h 6"/>
                    <a:gd name="T8" fmla="*/ 10 w 10"/>
                    <a:gd name="T9" fmla="*/ 0 h 6"/>
                    <a:gd name="T10" fmla="*/ 10 w 10"/>
                    <a:gd name="T11" fmla="*/ 0 h 6"/>
                    <a:gd name="T12" fmla="*/ 7 w 10"/>
                    <a:gd name="T13" fmla="*/ 4 h 6"/>
                    <a:gd name="T14" fmla="*/ 4 w 10"/>
                    <a:gd name="T15" fmla="*/ 6 h 6"/>
                    <a:gd name="T16" fmla="*/ 0 w 10"/>
                    <a:gd name="T17" fmla="*/ 6 h 6"/>
                    <a:gd name="T18" fmla="*/ 0 w 10"/>
                    <a:gd name="T19" fmla="*/ 6 h 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6">
                      <a:moveTo>
                        <a:pt x="0" y="6"/>
                      </a:moveTo>
                      <a:lnTo>
                        <a:pt x="0" y="6"/>
                      </a:lnTo>
                      <a:lnTo>
                        <a:pt x="4" y="2"/>
                      </a:lnTo>
                      <a:lnTo>
                        <a:pt x="6" y="0"/>
                      </a:lnTo>
                      <a:lnTo>
                        <a:pt x="10" y="0"/>
                      </a:lnTo>
                      <a:lnTo>
                        <a:pt x="10" y="0"/>
                      </a:lnTo>
                      <a:lnTo>
                        <a:pt x="7" y="4"/>
                      </a:lnTo>
                      <a:lnTo>
                        <a:pt x="4" y="6"/>
                      </a:lnTo>
                      <a:lnTo>
                        <a:pt x="0" y="6"/>
                      </a:lnTo>
                      <a:lnTo>
                        <a:pt x="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200">
                    <a:solidFill>
                      <a:prstClr val="black"/>
                    </a:solidFill>
                    <a:latin typeface="Malgun Gothic" panose="020b0503020000020004" charset="-127"/>
                    <a:ea typeface="Malgun Gothic" panose="020b0503020000020004" charset="-127"/>
                  </a:endParaRPr>
                </a:p>
              </p:txBody>
            </p:sp>
            <p:sp>
              <p:nvSpPr>
                <p:cNvPr id="49" name="Freeform 17"/>
                <p:cNvSpPr/>
                <p:nvPr/>
              </p:nvSpPr>
              <p:spPr bwMode="auto">
                <a:xfrm>
                  <a:off x="1698625" y="1992313"/>
                  <a:ext cx="7937" cy="9525"/>
                </a:xfrm>
                <a:custGeom>
                  <a:gdLst>
                    <a:gd name="T0" fmla="*/ 0 w 5"/>
                    <a:gd name="T1" fmla="*/ 6 h 6"/>
                    <a:gd name="T2" fmla="*/ 0 w 5"/>
                    <a:gd name="T3" fmla="*/ 6 h 6"/>
                    <a:gd name="T4" fmla="*/ 0 w 5"/>
                    <a:gd name="T5" fmla="*/ 0 h 6"/>
                    <a:gd name="T6" fmla="*/ 0 w 5"/>
                    <a:gd name="T7" fmla="*/ 0 h 6"/>
                    <a:gd name="T8" fmla="*/ 5 w 5"/>
                    <a:gd name="T9" fmla="*/ 0 h 6"/>
                    <a:gd name="T10" fmla="*/ 5 w 5"/>
                    <a:gd name="T11" fmla="*/ 0 h 6"/>
                    <a:gd name="T12" fmla="*/ 5 w 5"/>
                    <a:gd name="T13" fmla="*/ 6 h 6"/>
                    <a:gd name="T14" fmla="*/ 5 w 5"/>
                    <a:gd name="T15" fmla="*/ 6 h 6"/>
                    <a:gd name="T16" fmla="*/ 0 w 5"/>
                    <a:gd name="T17" fmla="*/ 6 h 6"/>
                    <a:gd name="T18" fmla="*/ 0 w 5"/>
                    <a:gd name="T19" fmla="*/ 6 h 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6">
                      <a:moveTo>
                        <a:pt x="0" y="6"/>
                      </a:moveTo>
                      <a:lnTo>
                        <a:pt x="0" y="6"/>
                      </a:lnTo>
                      <a:lnTo>
                        <a:pt x="0" y="0"/>
                      </a:lnTo>
                      <a:lnTo>
                        <a:pt x="0" y="0"/>
                      </a:lnTo>
                      <a:lnTo>
                        <a:pt x="5" y="0"/>
                      </a:lnTo>
                      <a:lnTo>
                        <a:pt x="5" y="0"/>
                      </a:lnTo>
                      <a:lnTo>
                        <a:pt x="5" y="6"/>
                      </a:lnTo>
                      <a:lnTo>
                        <a:pt x="5" y="6"/>
                      </a:lnTo>
                      <a:lnTo>
                        <a:pt x="0" y="6"/>
                      </a:lnTo>
                      <a:lnTo>
                        <a:pt x="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200">
                    <a:solidFill>
                      <a:prstClr val="black"/>
                    </a:solidFill>
                    <a:latin typeface="Malgun Gothic" panose="020b0503020000020004" charset="-127"/>
                    <a:ea typeface="Malgun Gothic" panose="020b0503020000020004" charset="-127"/>
                  </a:endParaRPr>
                </a:p>
              </p:txBody>
            </p:sp>
            <p:sp>
              <p:nvSpPr>
                <p:cNvPr id="50" name="Freeform 18"/>
                <p:cNvSpPr/>
                <p:nvPr/>
              </p:nvSpPr>
              <p:spPr bwMode="auto">
                <a:xfrm>
                  <a:off x="2141538" y="1844675"/>
                  <a:ext cx="14287" cy="7938"/>
                </a:xfrm>
                <a:custGeom>
                  <a:gdLst>
                    <a:gd name="T0" fmla="*/ 0 w 9"/>
                    <a:gd name="T1" fmla="*/ 5 h 5"/>
                    <a:gd name="T2" fmla="*/ 0 w 9"/>
                    <a:gd name="T3" fmla="*/ 5 h 5"/>
                    <a:gd name="T4" fmla="*/ 1 w 9"/>
                    <a:gd name="T5" fmla="*/ 3 h 5"/>
                    <a:gd name="T6" fmla="*/ 3 w 9"/>
                    <a:gd name="T7" fmla="*/ 1 h 5"/>
                    <a:gd name="T8" fmla="*/ 8 w 9"/>
                    <a:gd name="T9" fmla="*/ 0 h 5"/>
                    <a:gd name="T10" fmla="*/ 8 w 9"/>
                    <a:gd name="T11" fmla="*/ 0 h 5"/>
                    <a:gd name="T12" fmla="*/ 9 w 9"/>
                    <a:gd name="T13" fmla="*/ 2 h 5"/>
                    <a:gd name="T14" fmla="*/ 8 w 9"/>
                    <a:gd name="T15" fmla="*/ 4 h 5"/>
                    <a:gd name="T16" fmla="*/ 7 w 9"/>
                    <a:gd name="T17" fmla="*/ 4 h 5"/>
                    <a:gd name="T18" fmla="*/ 6 w 9"/>
                    <a:gd name="T19" fmla="*/ 5 h 5"/>
                    <a:gd name="T20" fmla="*/ 0 w 9"/>
                    <a:gd name="T21" fmla="*/ 5 h 5"/>
                    <a:gd name="T22" fmla="*/ 0 w 9"/>
                    <a:gd name="T23" fmla="*/ 5 h 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5">
                      <a:moveTo>
                        <a:pt x="0" y="5"/>
                      </a:moveTo>
                      <a:lnTo>
                        <a:pt x="0" y="5"/>
                      </a:lnTo>
                      <a:lnTo>
                        <a:pt x="1" y="3"/>
                      </a:lnTo>
                      <a:lnTo>
                        <a:pt x="3" y="1"/>
                      </a:lnTo>
                      <a:lnTo>
                        <a:pt x="8" y="0"/>
                      </a:lnTo>
                      <a:lnTo>
                        <a:pt x="8" y="0"/>
                      </a:lnTo>
                      <a:lnTo>
                        <a:pt x="9" y="2"/>
                      </a:lnTo>
                      <a:lnTo>
                        <a:pt x="8" y="4"/>
                      </a:lnTo>
                      <a:lnTo>
                        <a:pt x="7" y="4"/>
                      </a:lnTo>
                      <a:lnTo>
                        <a:pt x="6" y="5"/>
                      </a:lnTo>
                      <a:lnTo>
                        <a:pt x="0" y="5"/>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200">
                    <a:solidFill>
                      <a:prstClr val="black"/>
                    </a:solidFill>
                    <a:latin typeface="Malgun Gothic" panose="020b0503020000020004" charset="-127"/>
                    <a:ea typeface="Malgun Gothic" panose="020b0503020000020004" charset="-127"/>
                  </a:endParaRPr>
                </a:p>
              </p:txBody>
            </p:sp>
            <p:sp>
              <p:nvSpPr>
                <p:cNvPr id="51" name="Freeform 19"/>
                <p:cNvSpPr/>
                <p:nvPr/>
              </p:nvSpPr>
              <p:spPr bwMode="auto">
                <a:xfrm>
                  <a:off x="2809875" y="4448175"/>
                  <a:ext cx="9525" cy="6350"/>
                </a:xfrm>
                <a:custGeom>
                  <a:gdLst>
                    <a:gd name="T0" fmla="*/ 6 w 6"/>
                    <a:gd name="T1" fmla="*/ 0 h 4"/>
                    <a:gd name="T2" fmla="*/ 6 w 6"/>
                    <a:gd name="T3" fmla="*/ 0 h 4"/>
                    <a:gd name="T4" fmla="*/ 5 w 6"/>
                    <a:gd name="T5" fmla="*/ 2 h 4"/>
                    <a:gd name="T6" fmla="*/ 4 w 6"/>
                    <a:gd name="T7" fmla="*/ 3 h 4"/>
                    <a:gd name="T8" fmla="*/ 2 w 6"/>
                    <a:gd name="T9" fmla="*/ 4 h 4"/>
                    <a:gd name="T10" fmla="*/ 0 w 6"/>
                    <a:gd name="T11" fmla="*/ 4 h 4"/>
                    <a:gd name="T12" fmla="*/ 0 w 6"/>
                    <a:gd name="T13" fmla="*/ 4 h 4"/>
                    <a:gd name="T14" fmla="*/ 0 w 6"/>
                    <a:gd name="T15" fmla="*/ 2 h 4"/>
                    <a:gd name="T16" fmla="*/ 2 w 6"/>
                    <a:gd name="T17" fmla="*/ 1 h 4"/>
                    <a:gd name="T18" fmla="*/ 4 w 6"/>
                    <a:gd name="T19" fmla="*/ 0 h 4"/>
                    <a:gd name="T20" fmla="*/ 6 w 6"/>
                    <a:gd name="T21" fmla="*/ 0 h 4"/>
                    <a:gd name="T22" fmla="*/ 6 w 6"/>
                    <a:gd name="T23" fmla="*/ 0 h 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4">
                      <a:moveTo>
                        <a:pt x="6" y="0"/>
                      </a:moveTo>
                      <a:lnTo>
                        <a:pt x="6" y="0"/>
                      </a:lnTo>
                      <a:lnTo>
                        <a:pt x="5" y="2"/>
                      </a:lnTo>
                      <a:lnTo>
                        <a:pt x="4" y="3"/>
                      </a:lnTo>
                      <a:lnTo>
                        <a:pt x="2" y="4"/>
                      </a:lnTo>
                      <a:lnTo>
                        <a:pt x="0" y="4"/>
                      </a:lnTo>
                      <a:lnTo>
                        <a:pt x="0" y="4"/>
                      </a:lnTo>
                      <a:lnTo>
                        <a:pt x="0" y="2"/>
                      </a:lnTo>
                      <a:lnTo>
                        <a:pt x="2" y="1"/>
                      </a:lnTo>
                      <a:lnTo>
                        <a:pt x="4" y="0"/>
                      </a:lnTo>
                      <a:lnTo>
                        <a:pt x="6" y="0"/>
                      </a:ln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200">
                    <a:solidFill>
                      <a:prstClr val="black"/>
                    </a:solidFill>
                    <a:latin typeface="Malgun Gothic" panose="020b0503020000020004" charset="-127"/>
                    <a:ea typeface="Malgun Gothic" panose="020b0503020000020004" charset="-127"/>
                  </a:endParaRPr>
                </a:p>
              </p:txBody>
            </p:sp>
            <p:sp>
              <p:nvSpPr>
                <p:cNvPr id="52" name="Freeform 20"/>
                <p:cNvSpPr/>
                <p:nvPr/>
              </p:nvSpPr>
              <p:spPr bwMode="auto">
                <a:xfrm>
                  <a:off x="2830513" y="4440238"/>
                  <a:ext cx="14287" cy="7938"/>
                </a:xfrm>
                <a:custGeom>
                  <a:gdLst>
                    <a:gd name="T0" fmla="*/ 0 w 9"/>
                    <a:gd name="T1" fmla="*/ 5 h 5"/>
                    <a:gd name="T2" fmla="*/ 0 w 9"/>
                    <a:gd name="T3" fmla="*/ 5 h 5"/>
                    <a:gd name="T4" fmla="*/ 1 w 9"/>
                    <a:gd name="T5" fmla="*/ 2 h 5"/>
                    <a:gd name="T6" fmla="*/ 4 w 9"/>
                    <a:gd name="T7" fmla="*/ 0 h 5"/>
                    <a:gd name="T8" fmla="*/ 6 w 9"/>
                    <a:gd name="T9" fmla="*/ 0 h 5"/>
                    <a:gd name="T10" fmla="*/ 9 w 9"/>
                    <a:gd name="T11" fmla="*/ 3 h 5"/>
                    <a:gd name="T12" fmla="*/ 9 w 9"/>
                    <a:gd name="T13" fmla="*/ 3 h 5"/>
                    <a:gd name="T14" fmla="*/ 8 w 9"/>
                    <a:gd name="T15" fmla="*/ 4 h 5"/>
                    <a:gd name="T16" fmla="*/ 6 w 9"/>
                    <a:gd name="T17" fmla="*/ 5 h 5"/>
                    <a:gd name="T18" fmla="*/ 0 w 9"/>
                    <a:gd name="T19" fmla="*/ 5 h 5"/>
                    <a:gd name="T20" fmla="*/ 0 w 9"/>
                    <a:gd name="T21" fmla="*/ 5 h 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5">
                      <a:moveTo>
                        <a:pt x="0" y="5"/>
                      </a:moveTo>
                      <a:lnTo>
                        <a:pt x="0" y="5"/>
                      </a:lnTo>
                      <a:lnTo>
                        <a:pt x="1" y="2"/>
                      </a:lnTo>
                      <a:lnTo>
                        <a:pt x="4" y="0"/>
                      </a:lnTo>
                      <a:lnTo>
                        <a:pt x="6" y="0"/>
                      </a:lnTo>
                      <a:lnTo>
                        <a:pt x="9" y="3"/>
                      </a:lnTo>
                      <a:lnTo>
                        <a:pt x="9" y="3"/>
                      </a:lnTo>
                      <a:lnTo>
                        <a:pt x="8" y="4"/>
                      </a:lnTo>
                      <a:lnTo>
                        <a:pt x="6" y="5"/>
                      </a:lnTo>
                      <a:lnTo>
                        <a:pt x="0" y="5"/>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200">
                    <a:solidFill>
                      <a:prstClr val="black"/>
                    </a:solidFill>
                    <a:latin typeface="Malgun Gothic" panose="020b0503020000020004" charset="-127"/>
                    <a:ea typeface="Malgun Gothic" panose="020b0503020000020004" charset="-127"/>
                  </a:endParaRPr>
                </a:p>
              </p:txBody>
            </p:sp>
            <p:sp>
              <p:nvSpPr>
                <p:cNvPr id="53" name="Freeform 21"/>
                <p:cNvSpPr/>
                <p:nvPr/>
              </p:nvSpPr>
              <p:spPr bwMode="auto">
                <a:xfrm>
                  <a:off x="2959100" y="2070100"/>
                  <a:ext cx="6350" cy="9525"/>
                </a:xfrm>
                <a:custGeom>
                  <a:gdLst>
                    <a:gd name="T0" fmla="*/ 0 w 4"/>
                    <a:gd name="T1" fmla="*/ 4 h 6"/>
                    <a:gd name="T2" fmla="*/ 0 w 4"/>
                    <a:gd name="T3" fmla="*/ 4 h 6"/>
                    <a:gd name="T4" fmla="*/ 0 w 4"/>
                    <a:gd name="T5" fmla="*/ 0 h 6"/>
                    <a:gd name="T6" fmla="*/ 0 w 4"/>
                    <a:gd name="T7" fmla="*/ 0 h 6"/>
                    <a:gd name="T8" fmla="*/ 3 w 4"/>
                    <a:gd name="T9" fmla="*/ 0 h 6"/>
                    <a:gd name="T10" fmla="*/ 4 w 4"/>
                    <a:gd name="T11" fmla="*/ 1 h 6"/>
                    <a:gd name="T12" fmla="*/ 4 w 4"/>
                    <a:gd name="T13" fmla="*/ 6 h 6"/>
                    <a:gd name="T14" fmla="*/ 4 w 4"/>
                    <a:gd name="T15" fmla="*/ 6 h 6"/>
                    <a:gd name="T16" fmla="*/ 2 w 4"/>
                    <a:gd name="T17" fmla="*/ 5 h 6"/>
                    <a:gd name="T18" fmla="*/ 0 w 4"/>
                    <a:gd name="T19" fmla="*/ 4 h 6"/>
                    <a:gd name="T20" fmla="*/ 0 w 4"/>
                    <a:gd name="T21" fmla="*/ 4 h 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6">
                      <a:moveTo>
                        <a:pt x="0" y="4"/>
                      </a:moveTo>
                      <a:lnTo>
                        <a:pt x="0" y="4"/>
                      </a:lnTo>
                      <a:lnTo>
                        <a:pt x="0" y="0"/>
                      </a:lnTo>
                      <a:lnTo>
                        <a:pt x="0" y="0"/>
                      </a:lnTo>
                      <a:lnTo>
                        <a:pt x="3" y="0"/>
                      </a:lnTo>
                      <a:lnTo>
                        <a:pt x="4" y="1"/>
                      </a:lnTo>
                      <a:lnTo>
                        <a:pt x="4" y="6"/>
                      </a:lnTo>
                      <a:lnTo>
                        <a:pt x="4" y="6"/>
                      </a:lnTo>
                      <a:lnTo>
                        <a:pt x="2" y="5"/>
                      </a:lnTo>
                      <a:lnTo>
                        <a:pt x="0" y="4"/>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200">
                    <a:solidFill>
                      <a:prstClr val="black"/>
                    </a:solidFill>
                    <a:latin typeface="Malgun Gothic" panose="020b0503020000020004" charset="-127"/>
                    <a:ea typeface="Malgun Gothic" panose="020b0503020000020004" charset="-127"/>
                  </a:endParaRPr>
                </a:p>
              </p:txBody>
            </p:sp>
            <p:sp>
              <p:nvSpPr>
                <p:cNvPr id="54" name="Freeform 22"/>
                <p:cNvSpPr/>
                <p:nvPr/>
              </p:nvSpPr>
              <p:spPr bwMode="auto">
                <a:xfrm>
                  <a:off x="3527425" y="3033713"/>
                  <a:ext cx="15875" cy="17463"/>
                </a:xfrm>
                <a:custGeom>
                  <a:gdLst>
                    <a:gd name="T0" fmla="*/ 7 w 10"/>
                    <a:gd name="T1" fmla="*/ 0 h 11"/>
                    <a:gd name="T2" fmla="*/ 7 w 10"/>
                    <a:gd name="T3" fmla="*/ 0 h 11"/>
                    <a:gd name="T4" fmla="*/ 8 w 10"/>
                    <a:gd name="T5" fmla="*/ 3 h 11"/>
                    <a:gd name="T6" fmla="*/ 10 w 10"/>
                    <a:gd name="T7" fmla="*/ 7 h 11"/>
                    <a:gd name="T8" fmla="*/ 10 w 10"/>
                    <a:gd name="T9" fmla="*/ 7 h 11"/>
                    <a:gd name="T10" fmla="*/ 8 w 10"/>
                    <a:gd name="T11" fmla="*/ 8 h 11"/>
                    <a:gd name="T12" fmla="*/ 7 w 10"/>
                    <a:gd name="T13" fmla="*/ 9 h 11"/>
                    <a:gd name="T14" fmla="*/ 10 w 10"/>
                    <a:gd name="T15" fmla="*/ 9 h 11"/>
                    <a:gd name="T16" fmla="*/ 10 w 10"/>
                    <a:gd name="T17" fmla="*/ 9 h 11"/>
                    <a:gd name="T18" fmla="*/ 6 w 10"/>
                    <a:gd name="T19" fmla="*/ 11 h 11"/>
                    <a:gd name="T20" fmla="*/ 4 w 10"/>
                    <a:gd name="T21" fmla="*/ 11 h 11"/>
                    <a:gd name="T22" fmla="*/ 2 w 10"/>
                    <a:gd name="T23" fmla="*/ 10 h 11"/>
                    <a:gd name="T24" fmla="*/ 1 w 10"/>
                    <a:gd name="T25" fmla="*/ 7 h 11"/>
                    <a:gd name="T26" fmla="*/ 0 w 10"/>
                    <a:gd name="T27" fmla="*/ 5 h 11"/>
                    <a:gd name="T28" fmla="*/ 1 w 10"/>
                    <a:gd name="T29" fmla="*/ 2 h 11"/>
                    <a:gd name="T30" fmla="*/ 3 w 10"/>
                    <a:gd name="T31" fmla="*/ 0 h 11"/>
                    <a:gd name="T32" fmla="*/ 7 w 10"/>
                    <a:gd name="T33" fmla="*/ 0 h 11"/>
                    <a:gd name="T34" fmla="*/ 7 w 10"/>
                    <a:gd name="T35" fmla="*/ 0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1">
                      <a:moveTo>
                        <a:pt x="7" y="0"/>
                      </a:moveTo>
                      <a:lnTo>
                        <a:pt x="7" y="0"/>
                      </a:lnTo>
                      <a:lnTo>
                        <a:pt x="8" y="3"/>
                      </a:lnTo>
                      <a:lnTo>
                        <a:pt x="10" y="7"/>
                      </a:lnTo>
                      <a:lnTo>
                        <a:pt x="10" y="7"/>
                      </a:lnTo>
                      <a:lnTo>
                        <a:pt x="8" y="8"/>
                      </a:lnTo>
                      <a:lnTo>
                        <a:pt x="7" y="9"/>
                      </a:lnTo>
                      <a:lnTo>
                        <a:pt x="10" y="9"/>
                      </a:lnTo>
                      <a:lnTo>
                        <a:pt x="10" y="9"/>
                      </a:lnTo>
                      <a:lnTo>
                        <a:pt x="6" y="11"/>
                      </a:lnTo>
                      <a:lnTo>
                        <a:pt x="4" y="11"/>
                      </a:lnTo>
                      <a:lnTo>
                        <a:pt x="2" y="10"/>
                      </a:lnTo>
                      <a:lnTo>
                        <a:pt x="1" y="7"/>
                      </a:lnTo>
                      <a:lnTo>
                        <a:pt x="0" y="5"/>
                      </a:lnTo>
                      <a:lnTo>
                        <a:pt x="1" y="2"/>
                      </a:lnTo>
                      <a:lnTo>
                        <a:pt x="3" y="0"/>
                      </a:lnTo>
                      <a:lnTo>
                        <a:pt x="7" y="0"/>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200">
                    <a:solidFill>
                      <a:prstClr val="black"/>
                    </a:solidFill>
                    <a:latin typeface="Malgun Gothic" panose="020b0503020000020004" charset="-127"/>
                    <a:ea typeface="Malgun Gothic" panose="020b0503020000020004" charset="-127"/>
                  </a:endParaRPr>
                </a:p>
              </p:txBody>
            </p:sp>
            <p:sp>
              <p:nvSpPr>
                <p:cNvPr id="55" name="Freeform 23"/>
                <p:cNvSpPr>
                  <a:spLocks noEditPoints="1"/>
                </p:cNvSpPr>
                <p:nvPr/>
              </p:nvSpPr>
              <p:spPr bwMode="auto">
                <a:xfrm>
                  <a:off x="1076325" y="2254250"/>
                  <a:ext cx="209550" cy="249238"/>
                </a:xfrm>
                <a:custGeom>
                  <a:gdLst>
                    <a:gd name="T0" fmla="*/ 131 w 132"/>
                    <a:gd name="T1" fmla="*/ 17 h 157"/>
                    <a:gd name="T2" fmla="*/ 121 w 132"/>
                    <a:gd name="T3" fmla="*/ 27 h 157"/>
                    <a:gd name="T4" fmla="*/ 115 w 132"/>
                    <a:gd name="T5" fmla="*/ 29 h 157"/>
                    <a:gd name="T6" fmla="*/ 108 w 132"/>
                    <a:gd name="T7" fmla="*/ 33 h 157"/>
                    <a:gd name="T8" fmla="*/ 105 w 132"/>
                    <a:gd name="T9" fmla="*/ 49 h 157"/>
                    <a:gd name="T10" fmla="*/ 99 w 132"/>
                    <a:gd name="T11" fmla="*/ 50 h 157"/>
                    <a:gd name="T12" fmla="*/ 92 w 132"/>
                    <a:gd name="T13" fmla="*/ 51 h 157"/>
                    <a:gd name="T14" fmla="*/ 83 w 132"/>
                    <a:gd name="T15" fmla="*/ 61 h 157"/>
                    <a:gd name="T16" fmla="*/ 69 w 132"/>
                    <a:gd name="T17" fmla="*/ 65 h 157"/>
                    <a:gd name="T18" fmla="*/ 71 w 132"/>
                    <a:gd name="T19" fmla="*/ 72 h 157"/>
                    <a:gd name="T20" fmla="*/ 77 w 132"/>
                    <a:gd name="T21" fmla="*/ 70 h 157"/>
                    <a:gd name="T22" fmla="*/ 76 w 132"/>
                    <a:gd name="T23" fmla="*/ 73 h 157"/>
                    <a:gd name="T24" fmla="*/ 69 w 132"/>
                    <a:gd name="T25" fmla="*/ 78 h 157"/>
                    <a:gd name="T26" fmla="*/ 65 w 132"/>
                    <a:gd name="T27" fmla="*/ 85 h 157"/>
                    <a:gd name="T28" fmla="*/ 55 w 132"/>
                    <a:gd name="T29" fmla="*/ 101 h 157"/>
                    <a:gd name="T30" fmla="*/ 47 w 132"/>
                    <a:gd name="T31" fmla="*/ 101 h 157"/>
                    <a:gd name="T32" fmla="*/ 45 w 132"/>
                    <a:gd name="T33" fmla="*/ 117 h 157"/>
                    <a:gd name="T34" fmla="*/ 41 w 132"/>
                    <a:gd name="T35" fmla="*/ 130 h 157"/>
                    <a:gd name="T36" fmla="*/ 32 w 132"/>
                    <a:gd name="T37" fmla="*/ 136 h 157"/>
                    <a:gd name="T38" fmla="*/ 27 w 132"/>
                    <a:gd name="T39" fmla="*/ 146 h 157"/>
                    <a:gd name="T40" fmla="*/ 25 w 132"/>
                    <a:gd name="T41" fmla="*/ 148 h 157"/>
                    <a:gd name="T42" fmla="*/ 21 w 132"/>
                    <a:gd name="T43" fmla="*/ 151 h 157"/>
                    <a:gd name="T44" fmla="*/ 16 w 132"/>
                    <a:gd name="T45" fmla="*/ 154 h 157"/>
                    <a:gd name="T46" fmla="*/ 14 w 132"/>
                    <a:gd name="T47" fmla="*/ 157 h 157"/>
                    <a:gd name="T48" fmla="*/ 9 w 132"/>
                    <a:gd name="T49" fmla="*/ 152 h 157"/>
                    <a:gd name="T50" fmla="*/ 0 w 132"/>
                    <a:gd name="T51" fmla="*/ 146 h 157"/>
                    <a:gd name="T52" fmla="*/ 2 w 132"/>
                    <a:gd name="T53" fmla="*/ 141 h 157"/>
                    <a:gd name="T54" fmla="*/ 12 w 132"/>
                    <a:gd name="T55" fmla="*/ 142 h 157"/>
                    <a:gd name="T56" fmla="*/ 14 w 132"/>
                    <a:gd name="T57" fmla="*/ 136 h 157"/>
                    <a:gd name="T58" fmla="*/ 18 w 132"/>
                    <a:gd name="T59" fmla="*/ 134 h 157"/>
                    <a:gd name="T60" fmla="*/ 29 w 132"/>
                    <a:gd name="T61" fmla="*/ 122 h 157"/>
                    <a:gd name="T62" fmla="*/ 20 w 132"/>
                    <a:gd name="T63" fmla="*/ 112 h 157"/>
                    <a:gd name="T64" fmla="*/ 24 w 132"/>
                    <a:gd name="T65" fmla="*/ 109 h 157"/>
                    <a:gd name="T66" fmla="*/ 27 w 132"/>
                    <a:gd name="T67" fmla="*/ 108 h 157"/>
                    <a:gd name="T68" fmla="*/ 34 w 132"/>
                    <a:gd name="T69" fmla="*/ 110 h 157"/>
                    <a:gd name="T70" fmla="*/ 40 w 132"/>
                    <a:gd name="T71" fmla="*/ 105 h 157"/>
                    <a:gd name="T72" fmla="*/ 45 w 132"/>
                    <a:gd name="T73" fmla="*/ 94 h 157"/>
                    <a:gd name="T74" fmla="*/ 42 w 132"/>
                    <a:gd name="T75" fmla="*/ 89 h 157"/>
                    <a:gd name="T76" fmla="*/ 41 w 132"/>
                    <a:gd name="T77" fmla="*/ 83 h 157"/>
                    <a:gd name="T78" fmla="*/ 45 w 132"/>
                    <a:gd name="T79" fmla="*/ 81 h 157"/>
                    <a:gd name="T80" fmla="*/ 47 w 132"/>
                    <a:gd name="T81" fmla="*/ 83 h 157"/>
                    <a:gd name="T82" fmla="*/ 54 w 132"/>
                    <a:gd name="T83" fmla="*/ 79 h 157"/>
                    <a:gd name="T84" fmla="*/ 51 w 132"/>
                    <a:gd name="T85" fmla="*/ 71 h 157"/>
                    <a:gd name="T86" fmla="*/ 59 w 132"/>
                    <a:gd name="T87" fmla="*/ 58 h 157"/>
                    <a:gd name="T88" fmla="*/ 67 w 132"/>
                    <a:gd name="T89" fmla="*/ 50 h 157"/>
                    <a:gd name="T90" fmla="*/ 75 w 132"/>
                    <a:gd name="T91" fmla="*/ 45 h 157"/>
                    <a:gd name="T92" fmla="*/ 85 w 132"/>
                    <a:gd name="T93" fmla="*/ 38 h 157"/>
                    <a:gd name="T94" fmla="*/ 83 w 132"/>
                    <a:gd name="T95" fmla="*/ 32 h 157"/>
                    <a:gd name="T96" fmla="*/ 92 w 132"/>
                    <a:gd name="T97" fmla="*/ 33 h 157"/>
                    <a:gd name="T98" fmla="*/ 91 w 132"/>
                    <a:gd name="T99" fmla="*/ 25 h 157"/>
                    <a:gd name="T100" fmla="*/ 100 w 132"/>
                    <a:gd name="T101" fmla="*/ 20 h 157"/>
                    <a:gd name="T102" fmla="*/ 99 w 132"/>
                    <a:gd name="T103" fmla="*/ 11 h 157"/>
                    <a:gd name="T104" fmla="*/ 109 w 132"/>
                    <a:gd name="T105" fmla="*/ 12 h 157"/>
                    <a:gd name="T106" fmla="*/ 112 w 132"/>
                    <a:gd name="T107" fmla="*/ 14 h 157"/>
                    <a:gd name="T108" fmla="*/ 111 w 132"/>
                    <a:gd name="T109" fmla="*/ 5 h 157"/>
                    <a:gd name="T110" fmla="*/ 115 w 132"/>
                    <a:gd name="T111" fmla="*/ 0 h 157"/>
                    <a:gd name="T112" fmla="*/ 119 w 132"/>
                    <a:gd name="T113" fmla="*/ 2 h 157"/>
                    <a:gd name="T114" fmla="*/ 125 w 132"/>
                    <a:gd name="T115" fmla="*/ 2 h 157"/>
                    <a:gd name="T116" fmla="*/ 132 w 132"/>
                    <a:gd name="T117" fmla="*/ 11 h 157"/>
                    <a:gd name="T118" fmla="*/ 64 w 132"/>
                    <a:gd name="T119" fmla="*/ 78 h 157"/>
                    <a:gd name="T120" fmla="*/ 61 w 132"/>
                    <a:gd name="T121" fmla="*/ 74 h 1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2" h="157">
                      <a:moveTo>
                        <a:pt x="132" y="11"/>
                      </a:moveTo>
                      <a:lnTo>
                        <a:pt x="132" y="11"/>
                      </a:lnTo>
                      <a:lnTo>
                        <a:pt x="132" y="13"/>
                      </a:lnTo>
                      <a:lnTo>
                        <a:pt x="131" y="17"/>
                      </a:lnTo>
                      <a:lnTo>
                        <a:pt x="128" y="21"/>
                      </a:lnTo>
                      <a:lnTo>
                        <a:pt x="128" y="21"/>
                      </a:lnTo>
                      <a:lnTo>
                        <a:pt x="121" y="27"/>
                      </a:lnTo>
                      <a:lnTo>
                        <a:pt x="121" y="27"/>
                      </a:lnTo>
                      <a:lnTo>
                        <a:pt x="119" y="27"/>
                      </a:lnTo>
                      <a:lnTo>
                        <a:pt x="117" y="27"/>
                      </a:lnTo>
                      <a:lnTo>
                        <a:pt x="117" y="27"/>
                      </a:lnTo>
                      <a:lnTo>
                        <a:pt x="115" y="29"/>
                      </a:lnTo>
                      <a:lnTo>
                        <a:pt x="113" y="32"/>
                      </a:lnTo>
                      <a:lnTo>
                        <a:pt x="111" y="33"/>
                      </a:lnTo>
                      <a:lnTo>
                        <a:pt x="108" y="33"/>
                      </a:lnTo>
                      <a:lnTo>
                        <a:pt x="108" y="33"/>
                      </a:lnTo>
                      <a:lnTo>
                        <a:pt x="108" y="39"/>
                      </a:lnTo>
                      <a:lnTo>
                        <a:pt x="107" y="42"/>
                      </a:lnTo>
                      <a:lnTo>
                        <a:pt x="106" y="45"/>
                      </a:lnTo>
                      <a:lnTo>
                        <a:pt x="105" y="49"/>
                      </a:lnTo>
                      <a:lnTo>
                        <a:pt x="105" y="49"/>
                      </a:lnTo>
                      <a:lnTo>
                        <a:pt x="104" y="48"/>
                      </a:lnTo>
                      <a:lnTo>
                        <a:pt x="102" y="48"/>
                      </a:lnTo>
                      <a:lnTo>
                        <a:pt x="99" y="50"/>
                      </a:lnTo>
                      <a:lnTo>
                        <a:pt x="95" y="53"/>
                      </a:lnTo>
                      <a:lnTo>
                        <a:pt x="94" y="53"/>
                      </a:lnTo>
                      <a:lnTo>
                        <a:pt x="92" y="51"/>
                      </a:lnTo>
                      <a:lnTo>
                        <a:pt x="92" y="51"/>
                      </a:lnTo>
                      <a:lnTo>
                        <a:pt x="87" y="56"/>
                      </a:lnTo>
                      <a:lnTo>
                        <a:pt x="87" y="56"/>
                      </a:lnTo>
                      <a:lnTo>
                        <a:pt x="84" y="59"/>
                      </a:lnTo>
                      <a:lnTo>
                        <a:pt x="83" y="61"/>
                      </a:lnTo>
                      <a:lnTo>
                        <a:pt x="83" y="65"/>
                      </a:lnTo>
                      <a:lnTo>
                        <a:pt x="83" y="65"/>
                      </a:lnTo>
                      <a:lnTo>
                        <a:pt x="69" y="65"/>
                      </a:lnTo>
                      <a:lnTo>
                        <a:pt x="69" y="65"/>
                      </a:lnTo>
                      <a:lnTo>
                        <a:pt x="69" y="67"/>
                      </a:lnTo>
                      <a:lnTo>
                        <a:pt x="69" y="69"/>
                      </a:lnTo>
                      <a:lnTo>
                        <a:pt x="70" y="71"/>
                      </a:lnTo>
                      <a:lnTo>
                        <a:pt x="71" y="72"/>
                      </a:lnTo>
                      <a:lnTo>
                        <a:pt x="73" y="72"/>
                      </a:lnTo>
                      <a:lnTo>
                        <a:pt x="75" y="72"/>
                      </a:lnTo>
                      <a:lnTo>
                        <a:pt x="76" y="71"/>
                      </a:lnTo>
                      <a:lnTo>
                        <a:pt x="77" y="70"/>
                      </a:lnTo>
                      <a:lnTo>
                        <a:pt x="77" y="70"/>
                      </a:lnTo>
                      <a:lnTo>
                        <a:pt x="78" y="70"/>
                      </a:lnTo>
                      <a:lnTo>
                        <a:pt x="78" y="72"/>
                      </a:lnTo>
                      <a:lnTo>
                        <a:pt x="76" y="73"/>
                      </a:lnTo>
                      <a:lnTo>
                        <a:pt x="75" y="74"/>
                      </a:lnTo>
                      <a:lnTo>
                        <a:pt x="75" y="74"/>
                      </a:lnTo>
                      <a:lnTo>
                        <a:pt x="71" y="75"/>
                      </a:lnTo>
                      <a:lnTo>
                        <a:pt x="69" y="78"/>
                      </a:lnTo>
                      <a:lnTo>
                        <a:pt x="68" y="80"/>
                      </a:lnTo>
                      <a:lnTo>
                        <a:pt x="65" y="81"/>
                      </a:lnTo>
                      <a:lnTo>
                        <a:pt x="65" y="81"/>
                      </a:lnTo>
                      <a:lnTo>
                        <a:pt x="65" y="85"/>
                      </a:lnTo>
                      <a:lnTo>
                        <a:pt x="64" y="88"/>
                      </a:lnTo>
                      <a:lnTo>
                        <a:pt x="61" y="93"/>
                      </a:lnTo>
                      <a:lnTo>
                        <a:pt x="57" y="97"/>
                      </a:lnTo>
                      <a:lnTo>
                        <a:pt x="55" y="101"/>
                      </a:lnTo>
                      <a:lnTo>
                        <a:pt x="54" y="104"/>
                      </a:lnTo>
                      <a:lnTo>
                        <a:pt x="54" y="104"/>
                      </a:lnTo>
                      <a:lnTo>
                        <a:pt x="51" y="102"/>
                      </a:lnTo>
                      <a:lnTo>
                        <a:pt x="47" y="101"/>
                      </a:lnTo>
                      <a:lnTo>
                        <a:pt x="47" y="101"/>
                      </a:lnTo>
                      <a:lnTo>
                        <a:pt x="47" y="116"/>
                      </a:lnTo>
                      <a:lnTo>
                        <a:pt x="47" y="116"/>
                      </a:lnTo>
                      <a:lnTo>
                        <a:pt x="45" y="117"/>
                      </a:lnTo>
                      <a:lnTo>
                        <a:pt x="43" y="119"/>
                      </a:lnTo>
                      <a:lnTo>
                        <a:pt x="42" y="123"/>
                      </a:lnTo>
                      <a:lnTo>
                        <a:pt x="42" y="127"/>
                      </a:lnTo>
                      <a:lnTo>
                        <a:pt x="41" y="130"/>
                      </a:lnTo>
                      <a:lnTo>
                        <a:pt x="41" y="130"/>
                      </a:lnTo>
                      <a:lnTo>
                        <a:pt x="39" y="132"/>
                      </a:lnTo>
                      <a:lnTo>
                        <a:pt x="36" y="134"/>
                      </a:lnTo>
                      <a:lnTo>
                        <a:pt x="32" y="136"/>
                      </a:lnTo>
                      <a:lnTo>
                        <a:pt x="29" y="140"/>
                      </a:lnTo>
                      <a:lnTo>
                        <a:pt x="29" y="140"/>
                      </a:lnTo>
                      <a:lnTo>
                        <a:pt x="28" y="143"/>
                      </a:lnTo>
                      <a:lnTo>
                        <a:pt x="27" y="146"/>
                      </a:lnTo>
                      <a:lnTo>
                        <a:pt x="27" y="146"/>
                      </a:lnTo>
                      <a:lnTo>
                        <a:pt x="26" y="147"/>
                      </a:lnTo>
                      <a:lnTo>
                        <a:pt x="25" y="147"/>
                      </a:lnTo>
                      <a:lnTo>
                        <a:pt x="25" y="148"/>
                      </a:lnTo>
                      <a:lnTo>
                        <a:pt x="25" y="148"/>
                      </a:lnTo>
                      <a:lnTo>
                        <a:pt x="24" y="149"/>
                      </a:lnTo>
                      <a:lnTo>
                        <a:pt x="24" y="150"/>
                      </a:lnTo>
                      <a:lnTo>
                        <a:pt x="21" y="151"/>
                      </a:lnTo>
                      <a:lnTo>
                        <a:pt x="19" y="151"/>
                      </a:lnTo>
                      <a:lnTo>
                        <a:pt x="16" y="152"/>
                      </a:lnTo>
                      <a:lnTo>
                        <a:pt x="16" y="152"/>
                      </a:lnTo>
                      <a:lnTo>
                        <a:pt x="16" y="154"/>
                      </a:lnTo>
                      <a:lnTo>
                        <a:pt x="16" y="155"/>
                      </a:lnTo>
                      <a:lnTo>
                        <a:pt x="15" y="156"/>
                      </a:lnTo>
                      <a:lnTo>
                        <a:pt x="14" y="157"/>
                      </a:lnTo>
                      <a:lnTo>
                        <a:pt x="14" y="157"/>
                      </a:lnTo>
                      <a:lnTo>
                        <a:pt x="12" y="157"/>
                      </a:lnTo>
                      <a:lnTo>
                        <a:pt x="10" y="156"/>
                      </a:lnTo>
                      <a:lnTo>
                        <a:pt x="9" y="154"/>
                      </a:lnTo>
                      <a:lnTo>
                        <a:pt x="9" y="152"/>
                      </a:lnTo>
                      <a:lnTo>
                        <a:pt x="9" y="152"/>
                      </a:lnTo>
                      <a:lnTo>
                        <a:pt x="4" y="149"/>
                      </a:lnTo>
                      <a:lnTo>
                        <a:pt x="2" y="148"/>
                      </a:lnTo>
                      <a:lnTo>
                        <a:pt x="0" y="146"/>
                      </a:lnTo>
                      <a:lnTo>
                        <a:pt x="0" y="146"/>
                      </a:lnTo>
                      <a:lnTo>
                        <a:pt x="0" y="144"/>
                      </a:lnTo>
                      <a:lnTo>
                        <a:pt x="1" y="142"/>
                      </a:lnTo>
                      <a:lnTo>
                        <a:pt x="2" y="141"/>
                      </a:lnTo>
                      <a:lnTo>
                        <a:pt x="4" y="140"/>
                      </a:lnTo>
                      <a:lnTo>
                        <a:pt x="8" y="140"/>
                      </a:lnTo>
                      <a:lnTo>
                        <a:pt x="12" y="142"/>
                      </a:lnTo>
                      <a:lnTo>
                        <a:pt x="12" y="142"/>
                      </a:lnTo>
                      <a:lnTo>
                        <a:pt x="13" y="142"/>
                      </a:lnTo>
                      <a:lnTo>
                        <a:pt x="13" y="141"/>
                      </a:lnTo>
                      <a:lnTo>
                        <a:pt x="14" y="139"/>
                      </a:lnTo>
                      <a:lnTo>
                        <a:pt x="14" y="136"/>
                      </a:lnTo>
                      <a:lnTo>
                        <a:pt x="14" y="134"/>
                      </a:lnTo>
                      <a:lnTo>
                        <a:pt x="14" y="134"/>
                      </a:lnTo>
                      <a:lnTo>
                        <a:pt x="16" y="134"/>
                      </a:lnTo>
                      <a:lnTo>
                        <a:pt x="18" y="134"/>
                      </a:lnTo>
                      <a:lnTo>
                        <a:pt x="18" y="134"/>
                      </a:lnTo>
                      <a:lnTo>
                        <a:pt x="22" y="132"/>
                      </a:lnTo>
                      <a:lnTo>
                        <a:pt x="24" y="128"/>
                      </a:lnTo>
                      <a:lnTo>
                        <a:pt x="29" y="122"/>
                      </a:lnTo>
                      <a:lnTo>
                        <a:pt x="29" y="122"/>
                      </a:lnTo>
                      <a:lnTo>
                        <a:pt x="28" y="116"/>
                      </a:lnTo>
                      <a:lnTo>
                        <a:pt x="26" y="114"/>
                      </a:lnTo>
                      <a:lnTo>
                        <a:pt x="20" y="112"/>
                      </a:lnTo>
                      <a:lnTo>
                        <a:pt x="20" y="112"/>
                      </a:lnTo>
                      <a:lnTo>
                        <a:pt x="21" y="110"/>
                      </a:lnTo>
                      <a:lnTo>
                        <a:pt x="22" y="109"/>
                      </a:lnTo>
                      <a:lnTo>
                        <a:pt x="24" y="109"/>
                      </a:lnTo>
                      <a:lnTo>
                        <a:pt x="26" y="109"/>
                      </a:lnTo>
                      <a:lnTo>
                        <a:pt x="26" y="109"/>
                      </a:lnTo>
                      <a:lnTo>
                        <a:pt x="27" y="108"/>
                      </a:lnTo>
                      <a:lnTo>
                        <a:pt x="27" y="108"/>
                      </a:lnTo>
                      <a:lnTo>
                        <a:pt x="32" y="108"/>
                      </a:lnTo>
                      <a:lnTo>
                        <a:pt x="33" y="109"/>
                      </a:lnTo>
                      <a:lnTo>
                        <a:pt x="34" y="110"/>
                      </a:lnTo>
                      <a:lnTo>
                        <a:pt x="34" y="110"/>
                      </a:lnTo>
                      <a:lnTo>
                        <a:pt x="37" y="109"/>
                      </a:lnTo>
                      <a:lnTo>
                        <a:pt x="38" y="108"/>
                      </a:lnTo>
                      <a:lnTo>
                        <a:pt x="39" y="107"/>
                      </a:lnTo>
                      <a:lnTo>
                        <a:pt x="40" y="105"/>
                      </a:lnTo>
                      <a:lnTo>
                        <a:pt x="40" y="100"/>
                      </a:lnTo>
                      <a:lnTo>
                        <a:pt x="41" y="94"/>
                      </a:lnTo>
                      <a:lnTo>
                        <a:pt x="41" y="94"/>
                      </a:lnTo>
                      <a:lnTo>
                        <a:pt x="45" y="94"/>
                      </a:lnTo>
                      <a:lnTo>
                        <a:pt x="45" y="94"/>
                      </a:lnTo>
                      <a:lnTo>
                        <a:pt x="45" y="92"/>
                      </a:lnTo>
                      <a:lnTo>
                        <a:pt x="44" y="91"/>
                      </a:lnTo>
                      <a:lnTo>
                        <a:pt x="42" y="89"/>
                      </a:lnTo>
                      <a:lnTo>
                        <a:pt x="40" y="87"/>
                      </a:lnTo>
                      <a:lnTo>
                        <a:pt x="40" y="86"/>
                      </a:lnTo>
                      <a:lnTo>
                        <a:pt x="41" y="83"/>
                      </a:lnTo>
                      <a:lnTo>
                        <a:pt x="41" y="83"/>
                      </a:lnTo>
                      <a:lnTo>
                        <a:pt x="42" y="84"/>
                      </a:lnTo>
                      <a:lnTo>
                        <a:pt x="43" y="83"/>
                      </a:lnTo>
                      <a:lnTo>
                        <a:pt x="45" y="81"/>
                      </a:lnTo>
                      <a:lnTo>
                        <a:pt x="45" y="81"/>
                      </a:lnTo>
                      <a:lnTo>
                        <a:pt x="47" y="82"/>
                      </a:lnTo>
                      <a:lnTo>
                        <a:pt x="47" y="83"/>
                      </a:lnTo>
                      <a:lnTo>
                        <a:pt x="47" y="83"/>
                      </a:lnTo>
                      <a:lnTo>
                        <a:pt x="47" y="83"/>
                      </a:lnTo>
                      <a:lnTo>
                        <a:pt x="48" y="82"/>
                      </a:lnTo>
                      <a:lnTo>
                        <a:pt x="49" y="80"/>
                      </a:lnTo>
                      <a:lnTo>
                        <a:pt x="51" y="79"/>
                      </a:lnTo>
                      <a:lnTo>
                        <a:pt x="54" y="79"/>
                      </a:lnTo>
                      <a:lnTo>
                        <a:pt x="54" y="79"/>
                      </a:lnTo>
                      <a:lnTo>
                        <a:pt x="54" y="75"/>
                      </a:lnTo>
                      <a:lnTo>
                        <a:pt x="53" y="73"/>
                      </a:lnTo>
                      <a:lnTo>
                        <a:pt x="51" y="71"/>
                      </a:lnTo>
                      <a:lnTo>
                        <a:pt x="51" y="67"/>
                      </a:lnTo>
                      <a:lnTo>
                        <a:pt x="51" y="67"/>
                      </a:lnTo>
                      <a:lnTo>
                        <a:pt x="57" y="62"/>
                      </a:lnTo>
                      <a:lnTo>
                        <a:pt x="59" y="58"/>
                      </a:lnTo>
                      <a:lnTo>
                        <a:pt x="59" y="51"/>
                      </a:lnTo>
                      <a:lnTo>
                        <a:pt x="59" y="51"/>
                      </a:lnTo>
                      <a:lnTo>
                        <a:pt x="62" y="51"/>
                      </a:lnTo>
                      <a:lnTo>
                        <a:pt x="67" y="50"/>
                      </a:lnTo>
                      <a:lnTo>
                        <a:pt x="71" y="48"/>
                      </a:lnTo>
                      <a:lnTo>
                        <a:pt x="74" y="47"/>
                      </a:lnTo>
                      <a:lnTo>
                        <a:pt x="75" y="45"/>
                      </a:lnTo>
                      <a:lnTo>
                        <a:pt x="75" y="45"/>
                      </a:lnTo>
                      <a:lnTo>
                        <a:pt x="77" y="43"/>
                      </a:lnTo>
                      <a:lnTo>
                        <a:pt x="82" y="41"/>
                      </a:lnTo>
                      <a:lnTo>
                        <a:pt x="84" y="40"/>
                      </a:lnTo>
                      <a:lnTo>
                        <a:pt x="85" y="38"/>
                      </a:lnTo>
                      <a:lnTo>
                        <a:pt x="85" y="35"/>
                      </a:lnTo>
                      <a:lnTo>
                        <a:pt x="83" y="33"/>
                      </a:lnTo>
                      <a:lnTo>
                        <a:pt x="83" y="33"/>
                      </a:lnTo>
                      <a:lnTo>
                        <a:pt x="83" y="32"/>
                      </a:lnTo>
                      <a:lnTo>
                        <a:pt x="84" y="31"/>
                      </a:lnTo>
                      <a:lnTo>
                        <a:pt x="87" y="31"/>
                      </a:lnTo>
                      <a:lnTo>
                        <a:pt x="92" y="33"/>
                      </a:lnTo>
                      <a:lnTo>
                        <a:pt x="92" y="33"/>
                      </a:lnTo>
                      <a:lnTo>
                        <a:pt x="94" y="32"/>
                      </a:lnTo>
                      <a:lnTo>
                        <a:pt x="94" y="31"/>
                      </a:lnTo>
                      <a:lnTo>
                        <a:pt x="92" y="28"/>
                      </a:lnTo>
                      <a:lnTo>
                        <a:pt x="91" y="25"/>
                      </a:lnTo>
                      <a:lnTo>
                        <a:pt x="92" y="21"/>
                      </a:lnTo>
                      <a:lnTo>
                        <a:pt x="92" y="21"/>
                      </a:lnTo>
                      <a:lnTo>
                        <a:pt x="98" y="21"/>
                      </a:lnTo>
                      <a:lnTo>
                        <a:pt x="100" y="20"/>
                      </a:lnTo>
                      <a:lnTo>
                        <a:pt x="100" y="19"/>
                      </a:lnTo>
                      <a:lnTo>
                        <a:pt x="100" y="15"/>
                      </a:lnTo>
                      <a:lnTo>
                        <a:pt x="99" y="11"/>
                      </a:lnTo>
                      <a:lnTo>
                        <a:pt x="99" y="11"/>
                      </a:lnTo>
                      <a:lnTo>
                        <a:pt x="103" y="11"/>
                      </a:lnTo>
                      <a:lnTo>
                        <a:pt x="107" y="11"/>
                      </a:lnTo>
                      <a:lnTo>
                        <a:pt x="108" y="11"/>
                      </a:lnTo>
                      <a:lnTo>
                        <a:pt x="109" y="12"/>
                      </a:lnTo>
                      <a:lnTo>
                        <a:pt x="110" y="13"/>
                      </a:lnTo>
                      <a:lnTo>
                        <a:pt x="110" y="15"/>
                      </a:lnTo>
                      <a:lnTo>
                        <a:pt x="110" y="15"/>
                      </a:lnTo>
                      <a:lnTo>
                        <a:pt x="112" y="14"/>
                      </a:lnTo>
                      <a:lnTo>
                        <a:pt x="113" y="12"/>
                      </a:lnTo>
                      <a:lnTo>
                        <a:pt x="113" y="11"/>
                      </a:lnTo>
                      <a:lnTo>
                        <a:pt x="112" y="9"/>
                      </a:lnTo>
                      <a:lnTo>
                        <a:pt x="111" y="5"/>
                      </a:lnTo>
                      <a:lnTo>
                        <a:pt x="111" y="3"/>
                      </a:lnTo>
                      <a:lnTo>
                        <a:pt x="112" y="0"/>
                      </a:lnTo>
                      <a:lnTo>
                        <a:pt x="112" y="0"/>
                      </a:lnTo>
                      <a:lnTo>
                        <a:pt x="115" y="0"/>
                      </a:lnTo>
                      <a:lnTo>
                        <a:pt x="116" y="1"/>
                      </a:lnTo>
                      <a:lnTo>
                        <a:pt x="117" y="3"/>
                      </a:lnTo>
                      <a:lnTo>
                        <a:pt x="117" y="3"/>
                      </a:lnTo>
                      <a:lnTo>
                        <a:pt x="119" y="2"/>
                      </a:lnTo>
                      <a:lnTo>
                        <a:pt x="120" y="2"/>
                      </a:lnTo>
                      <a:lnTo>
                        <a:pt x="121" y="0"/>
                      </a:lnTo>
                      <a:lnTo>
                        <a:pt x="121" y="0"/>
                      </a:lnTo>
                      <a:lnTo>
                        <a:pt x="125" y="2"/>
                      </a:lnTo>
                      <a:lnTo>
                        <a:pt x="127" y="5"/>
                      </a:lnTo>
                      <a:lnTo>
                        <a:pt x="129" y="8"/>
                      </a:lnTo>
                      <a:lnTo>
                        <a:pt x="132" y="11"/>
                      </a:lnTo>
                      <a:lnTo>
                        <a:pt x="132" y="11"/>
                      </a:lnTo>
                      <a:close/>
                      <a:moveTo>
                        <a:pt x="59" y="79"/>
                      </a:moveTo>
                      <a:lnTo>
                        <a:pt x="59" y="79"/>
                      </a:lnTo>
                      <a:lnTo>
                        <a:pt x="62" y="79"/>
                      </a:lnTo>
                      <a:lnTo>
                        <a:pt x="64" y="78"/>
                      </a:lnTo>
                      <a:lnTo>
                        <a:pt x="65" y="76"/>
                      </a:lnTo>
                      <a:lnTo>
                        <a:pt x="64" y="75"/>
                      </a:lnTo>
                      <a:lnTo>
                        <a:pt x="63" y="74"/>
                      </a:lnTo>
                      <a:lnTo>
                        <a:pt x="61" y="74"/>
                      </a:lnTo>
                      <a:lnTo>
                        <a:pt x="60" y="75"/>
                      </a:lnTo>
                      <a:lnTo>
                        <a:pt x="59" y="79"/>
                      </a:lnTo>
                      <a:lnTo>
                        <a:pt x="59" y="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200">
                    <a:solidFill>
                      <a:prstClr val="black"/>
                    </a:solidFill>
                    <a:latin typeface="Malgun Gothic" panose="020b0503020000020004" charset="-127"/>
                    <a:ea typeface="Malgun Gothic" panose="020b0503020000020004" charset="-127"/>
                  </a:endParaRPr>
                </a:p>
              </p:txBody>
            </p:sp>
            <p:sp>
              <p:nvSpPr>
                <p:cNvPr id="56" name="Freeform 24"/>
                <p:cNvSpPr/>
                <p:nvPr/>
              </p:nvSpPr>
              <p:spPr bwMode="auto">
                <a:xfrm>
                  <a:off x="1274763" y="2124075"/>
                  <a:ext cx="158750" cy="147638"/>
                </a:xfrm>
                <a:custGeom>
                  <a:gdLst>
                    <a:gd name="T0" fmla="*/ 46 w 100"/>
                    <a:gd name="T1" fmla="*/ 34 h 93"/>
                    <a:gd name="T2" fmla="*/ 49 w 100"/>
                    <a:gd name="T3" fmla="*/ 34 h 93"/>
                    <a:gd name="T4" fmla="*/ 53 w 100"/>
                    <a:gd name="T5" fmla="*/ 35 h 93"/>
                    <a:gd name="T6" fmla="*/ 57 w 100"/>
                    <a:gd name="T7" fmla="*/ 30 h 93"/>
                    <a:gd name="T8" fmla="*/ 61 w 100"/>
                    <a:gd name="T9" fmla="*/ 26 h 93"/>
                    <a:gd name="T10" fmla="*/ 64 w 100"/>
                    <a:gd name="T11" fmla="*/ 22 h 93"/>
                    <a:gd name="T12" fmla="*/ 72 w 100"/>
                    <a:gd name="T13" fmla="*/ 16 h 93"/>
                    <a:gd name="T14" fmla="*/ 73 w 100"/>
                    <a:gd name="T15" fmla="*/ 10 h 93"/>
                    <a:gd name="T16" fmla="*/ 86 w 100"/>
                    <a:gd name="T17" fmla="*/ 14 h 93"/>
                    <a:gd name="T18" fmla="*/ 87 w 100"/>
                    <a:gd name="T19" fmla="*/ 14 h 93"/>
                    <a:gd name="T20" fmla="*/ 83 w 100"/>
                    <a:gd name="T21" fmla="*/ 8 h 93"/>
                    <a:gd name="T22" fmla="*/ 89 w 100"/>
                    <a:gd name="T23" fmla="*/ 2 h 93"/>
                    <a:gd name="T24" fmla="*/ 94 w 100"/>
                    <a:gd name="T25" fmla="*/ 3 h 93"/>
                    <a:gd name="T26" fmla="*/ 93 w 100"/>
                    <a:gd name="T27" fmla="*/ 14 h 93"/>
                    <a:gd name="T28" fmla="*/ 96 w 100"/>
                    <a:gd name="T29" fmla="*/ 14 h 93"/>
                    <a:gd name="T30" fmla="*/ 99 w 100"/>
                    <a:gd name="T31" fmla="*/ 11 h 93"/>
                    <a:gd name="T32" fmla="*/ 99 w 100"/>
                    <a:gd name="T33" fmla="*/ 16 h 93"/>
                    <a:gd name="T34" fmla="*/ 95 w 100"/>
                    <a:gd name="T35" fmla="*/ 22 h 93"/>
                    <a:gd name="T36" fmla="*/ 86 w 100"/>
                    <a:gd name="T37" fmla="*/ 24 h 93"/>
                    <a:gd name="T38" fmla="*/ 84 w 100"/>
                    <a:gd name="T39" fmla="*/ 26 h 93"/>
                    <a:gd name="T40" fmla="*/ 83 w 100"/>
                    <a:gd name="T41" fmla="*/ 28 h 93"/>
                    <a:gd name="T42" fmla="*/ 75 w 100"/>
                    <a:gd name="T43" fmla="*/ 33 h 93"/>
                    <a:gd name="T44" fmla="*/ 75 w 100"/>
                    <a:gd name="T45" fmla="*/ 36 h 93"/>
                    <a:gd name="T46" fmla="*/ 75 w 100"/>
                    <a:gd name="T47" fmla="*/ 40 h 93"/>
                    <a:gd name="T48" fmla="*/ 68 w 100"/>
                    <a:gd name="T49" fmla="*/ 42 h 93"/>
                    <a:gd name="T50" fmla="*/ 66 w 100"/>
                    <a:gd name="T51" fmla="*/ 47 h 93"/>
                    <a:gd name="T52" fmla="*/ 64 w 100"/>
                    <a:gd name="T53" fmla="*/ 49 h 93"/>
                    <a:gd name="T54" fmla="*/ 59 w 100"/>
                    <a:gd name="T55" fmla="*/ 53 h 93"/>
                    <a:gd name="T56" fmla="*/ 55 w 100"/>
                    <a:gd name="T57" fmla="*/ 54 h 93"/>
                    <a:gd name="T58" fmla="*/ 53 w 100"/>
                    <a:gd name="T59" fmla="*/ 57 h 93"/>
                    <a:gd name="T60" fmla="*/ 43 w 100"/>
                    <a:gd name="T61" fmla="*/ 55 h 93"/>
                    <a:gd name="T62" fmla="*/ 39 w 100"/>
                    <a:gd name="T63" fmla="*/ 66 h 93"/>
                    <a:gd name="T64" fmla="*/ 35 w 100"/>
                    <a:gd name="T65" fmla="*/ 71 h 93"/>
                    <a:gd name="T66" fmla="*/ 27 w 100"/>
                    <a:gd name="T67" fmla="*/ 71 h 93"/>
                    <a:gd name="T68" fmla="*/ 21 w 100"/>
                    <a:gd name="T69" fmla="*/ 75 h 93"/>
                    <a:gd name="T70" fmla="*/ 20 w 100"/>
                    <a:gd name="T71" fmla="*/ 80 h 93"/>
                    <a:gd name="T72" fmla="*/ 19 w 100"/>
                    <a:gd name="T73" fmla="*/ 85 h 93"/>
                    <a:gd name="T74" fmla="*/ 14 w 100"/>
                    <a:gd name="T75" fmla="*/ 85 h 93"/>
                    <a:gd name="T76" fmla="*/ 14 w 100"/>
                    <a:gd name="T77" fmla="*/ 92 h 93"/>
                    <a:gd name="T78" fmla="*/ 12 w 100"/>
                    <a:gd name="T79" fmla="*/ 93 h 93"/>
                    <a:gd name="T80" fmla="*/ 7 w 100"/>
                    <a:gd name="T81" fmla="*/ 89 h 93"/>
                    <a:gd name="T82" fmla="*/ 1 w 100"/>
                    <a:gd name="T83" fmla="*/ 80 h 93"/>
                    <a:gd name="T84" fmla="*/ 0 w 100"/>
                    <a:gd name="T85" fmla="*/ 76 h 93"/>
                    <a:gd name="T86" fmla="*/ 7 w 100"/>
                    <a:gd name="T87" fmla="*/ 73 h 93"/>
                    <a:gd name="T88" fmla="*/ 7 w 100"/>
                    <a:gd name="T89" fmla="*/ 69 h 93"/>
                    <a:gd name="T90" fmla="*/ 17 w 100"/>
                    <a:gd name="T91" fmla="*/ 64 h 93"/>
                    <a:gd name="T92" fmla="*/ 17 w 100"/>
                    <a:gd name="T93" fmla="*/ 60 h 93"/>
                    <a:gd name="T94" fmla="*/ 22 w 100"/>
                    <a:gd name="T95" fmla="*/ 57 h 93"/>
                    <a:gd name="T96" fmla="*/ 32 w 100"/>
                    <a:gd name="T97" fmla="*/ 53 h 93"/>
                    <a:gd name="T98" fmla="*/ 35 w 100"/>
                    <a:gd name="T99" fmla="*/ 53 h 93"/>
                    <a:gd name="T100" fmla="*/ 38 w 100"/>
                    <a:gd name="T101" fmla="*/ 55 h 93"/>
                    <a:gd name="T102" fmla="*/ 42 w 100"/>
                    <a:gd name="T103" fmla="*/ 49 h 93"/>
                    <a:gd name="T104" fmla="*/ 45 w 100"/>
                    <a:gd name="T105" fmla="*/ 48 h 93"/>
                    <a:gd name="T106" fmla="*/ 48 w 100"/>
                    <a:gd name="T107" fmla="*/ 43 h 93"/>
                    <a:gd name="T108" fmla="*/ 51 w 100"/>
                    <a:gd name="T109" fmla="*/ 38 h 93"/>
                    <a:gd name="T110" fmla="*/ 49 w 100"/>
                    <a:gd name="T111" fmla="*/ 35 h 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0" h="93">
                      <a:moveTo>
                        <a:pt x="47" y="35"/>
                      </a:moveTo>
                      <a:lnTo>
                        <a:pt x="47" y="35"/>
                      </a:lnTo>
                      <a:lnTo>
                        <a:pt x="46" y="34"/>
                      </a:lnTo>
                      <a:lnTo>
                        <a:pt x="47" y="33"/>
                      </a:lnTo>
                      <a:lnTo>
                        <a:pt x="49" y="33"/>
                      </a:lnTo>
                      <a:lnTo>
                        <a:pt x="49" y="34"/>
                      </a:lnTo>
                      <a:lnTo>
                        <a:pt x="51" y="35"/>
                      </a:lnTo>
                      <a:lnTo>
                        <a:pt x="51" y="35"/>
                      </a:lnTo>
                      <a:lnTo>
                        <a:pt x="53" y="35"/>
                      </a:lnTo>
                      <a:lnTo>
                        <a:pt x="55" y="33"/>
                      </a:lnTo>
                      <a:lnTo>
                        <a:pt x="57" y="30"/>
                      </a:lnTo>
                      <a:lnTo>
                        <a:pt x="57" y="30"/>
                      </a:lnTo>
                      <a:lnTo>
                        <a:pt x="61" y="28"/>
                      </a:lnTo>
                      <a:lnTo>
                        <a:pt x="61" y="28"/>
                      </a:lnTo>
                      <a:lnTo>
                        <a:pt x="61" y="26"/>
                      </a:lnTo>
                      <a:lnTo>
                        <a:pt x="61" y="24"/>
                      </a:lnTo>
                      <a:lnTo>
                        <a:pt x="61" y="24"/>
                      </a:lnTo>
                      <a:lnTo>
                        <a:pt x="64" y="22"/>
                      </a:lnTo>
                      <a:lnTo>
                        <a:pt x="68" y="20"/>
                      </a:lnTo>
                      <a:lnTo>
                        <a:pt x="70" y="19"/>
                      </a:lnTo>
                      <a:lnTo>
                        <a:pt x="72" y="16"/>
                      </a:lnTo>
                      <a:lnTo>
                        <a:pt x="73" y="14"/>
                      </a:lnTo>
                      <a:lnTo>
                        <a:pt x="73" y="10"/>
                      </a:lnTo>
                      <a:lnTo>
                        <a:pt x="73" y="10"/>
                      </a:lnTo>
                      <a:lnTo>
                        <a:pt x="77" y="10"/>
                      </a:lnTo>
                      <a:lnTo>
                        <a:pt x="81" y="11"/>
                      </a:lnTo>
                      <a:lnTo>
                        <a:pt x="86" y="14"/>
                      </a:lnTo>
                      <a:lnTo>
                        <a:pt x="86" y="14"/>
                      </a:lnTo>
                      <a:lnTo>
                        <a:pt x="87" y="14"/>
                      </a:lnTo>
                      <a:lnTo>
                        <a:pt x="87" y="14"/>
                      </a:lnTo>
                      <a:lnTo>
                        <a:pt x="87" y="12"/>
                      </a:lnTo>
                      <a:lnTo>
                        <a:pt x="85" y="9"/>
                      </a:lnTo>
                      <a:lnTo>
                        <a:pt x="83" y="8"/>
                      </a:lnTo>
                      <a:lnTo>
                        <a:pt x="83" y="8"/>
                      </a:lnTo>
                      <a:lnTo>
                        <a:pt x="87" y="4"/>
                      </a:lnTo>
                      <a:lnTo>
                        <a:pt x="89" y="2"/>
                      </a:lnTo>
                      <a:lnTo>
                        <a:pt x="90" y="0"/>
                      </a:lnTo>
                      <a:lnTo>
                        <a:pt x="90" y="0"/>
                      </a:lnTo>
                      <a:lnTo>
                        <a:pt x="94" y="3"/>
                      </a:lnTo>
                      <a:lnTo>
                        <a:pt x="95" y="6"/>
                      </a:lnTo>
                      <a:lnTo>
                        <a:pt x="94" y="10"/>
                      </a:lnTo>
                      <a:lnTo>
                        <a:pt x="93" y="14"/>
                      </a:lnTo>
                      <a:lnTo>
                        <a:pt x="93" y="14"/>
                      </a:lnTo>
                      <a:lnTo>
                        <a:pt x="95" y="15"/>
                      </a:lnTo>
                      <a:lnTo>
                        <a:pt x="96" y="14"/>
                      </a:lnTo>
                      <a:lnTo>
                        <a:pt x="97" y="10"/>
                      </a:lnTo>
                      <a:lnTo>
                        <a:pt x="97" y="10"/>
                      </a:lnTo>
                      <a:lnTo>
                        <a:pt x="99" y="11"/>
                      </a:lnTo>
                      <a:lnTo>
                        <a:pt x="100" y="13"/>
                      </a:lnTo>
                      <a:lnTo>
                        <a:pt x="100" y="14"/>
                      </a:lnTo>
                      <a:lnTo>
                        <a:pt x="99" y="16"/>
                      </a:lnTo>
                      <a:lnTo>
                        <a:pt x="97" y="20"/>
                      </a:lnTo>
                      <a:lnTo>
                        <a:pt x="95" y="22"/>
                      </a:lnTo>
                      <a:lnTo>
                        <a:pt x="95" y="22"/>
                      </a:lnTo>
                      <a:lnTo>
                        <a:pt x="92" y="22"/>
                      </a:lnTo>
                      <a:lnTo>
                        <a:pt x="89" y="22"/>
                      </a:lnTo>
                      <a:lnTo>
                        <a:pt x="86" y="24"/>
                      </a:lnTo>
                      <a:lnTo>
                        <a:pt x="86" y="24"/>
                      </a:lnTo>
                      <a:lnTo>
                        <a:pt x="84" y="24"/>
                      </a:lnTo>
                      <a:lnTo>
                        <a:pt x="84" y="26"/>
                      </a:lnTo>
                      <a:lnTo>
                        <a:pt x="84" y="27"/>
                      </a:lnTo>
                      <a:lnTo>
                        <a:pt x="83" y="28"/>
                      </a:lnTo>
                      <a:lnTo>
                        <a:pt x="83" y="28"/>
                      </a:lnTo>
                      <a:lnTo>
                        <a:pt x="79" y="30"/>
                      </a:lnTo>
                      <a:lnTo>
                        <a:pt x="77" y="31"/>
                      </a:lnTo>
                      <a:lnTo>
                        <a:pt x="75" y="33"/>
                      </a:lnTo>
                      <a:lnTo>
                        <a:pt x="75" y="33"/>
                      </a:lnTo>
                      <a:lnTo>
                        <a:pt x="75" y="34"/>
                      </a:lnTo>
                      <a:lnTo>
                        <a:pt x="75" y="36"/>
                      </a:lnTo>
                      <a:lnTo>
                        <a:pt x="75" y="39"/>
                      </a:lnTo>
                      <a:lnTo>
                        <a:pt x="75" y="40"/>
                      </a:lnTo>
                      <a:lnTo>
                        <a:pt x="75" y="40"/>
                      </a:lnTo>
                      <a:lnTo>
                        <a:pt x="72" y="41"/>
                      </a:lnTo>
                      <a:lnTo>
                        <a:pt x="68" y="42"/>
                      </a:lnTo>
                      <a:lnTo>
                        <a:pt x="68" y="42"/>
                      </a:lnTo>
                      <a:lnTo>
                        <a:pt x="67" y="44"/>
                      </a:lnTo>
                      <a:lnTo>
                        <a:pt x="67" y="45"/>
                      </a:lnTo>
                      <a:lnTo>
                        <a:pt x="66" y="47"/>
                      </a:lnTo>
                      <a:lnTo>
                        <a:pt x="65" y="48"/>
                      </a:lnTo>
                      <a:lnTo>
                        <a:pt x="65" y="48"/>
                      </a:lnTo>
                      <a:lnTo>
                        <a:pt x="64" y="49"/>
                      </a:lnTo>
                      <a:lnTo>
                        <a:pt x="61" y="50"/>
                      </a:lnTo>
                      <a:lnTo>
                        <a:pt x="60" y="51"/>
                      </a:lnTo>
                      <a:lnTo>
                        <a:pt x="59" y="53"/>
                      </a:lnTo>
                      <a:lnTo>
                        <a:pt x="59" y="53"/>
                      </a:lnTo>
                      <a:lnTo>
                        <a:pt x="57" y="54"/>
                      </a:lnTo>
                      <a:lnTo>
                        <a:pt x="55" y="54"/>
                      </a:lnTo>
                      <a:lnTo>
                        <a:pt x="54" y="55"/>
                      </a:lnTo>
                      <a:lnTo>
                        <a:pt x="53" y="57"/>
                      </a:lnTo>
                      <a:lnTo>
                        <a:pt x="53" y="57"/>
                      </a:lnTo>
                      <a:lnTo>
                        <a:pt x="48" y="55"/>
                      </a:lnTo>
                      <a:lnTo>
                        <a:pt x="43" y="55"/>
                      </a:lnTo>
                      <a:lnTo>
                        <a:pt x="43" y="55"/>
                      </a:lnTo>
                      <a:lnTo>
                        <a:pt x="41" y="57"/>
                      </a:lnTo>
                      <a:lnTo>
                        <a:pt x="39" y="62"/>
                      </a:lnTo>
                      <a:lnTo>
                        <a:pt x="39" y="66"/>
                      </a:lnTo>
                      <a:lnTo>
                        <a:pt x="39" y="71"/>
                      </a:lnTo>
                      <a:lnTo>
                        <a:pt x="39" y="71"/>
                      </a:lnTo>
                      <a:lnTo>
                        <a:pt x="35" y="71"/>
                      </a:lnTo>
                      <a:lnTo>
                        <a:pt x="32" y="72"/>
                      </a:lnTo>
                      <a:lnTo>
                        <a:pt x="31" y="72"/>
                      </a:lnTo>
                      <a:lnTo>
                        <a:pt x="27" y="71"/>
                      </a:lnTo>
                      <a:lnTo>
                        <a:pt x="27" y="71"/>
                      </a:lnTo>
                      <a:lnTo>
                        <a:pt x="24" y="73"/>
                      </a:lnTo>
                      <a:lnTo>
                        <a:pt x="21" y="75"/>
                      </a:lnTo>
                      <a:lnTo>
                        <a:pt x="21" y="75"/>
                      </a:lnTo>
                      <a:lnTo>
                        <a:pt x="20" y="77"/>
                      </a:lnTo>
                      <a:lnTo>
                        <a:pt x="20" y="80"/>
                      </a:lnTo>
                      <a:lnTo>
                        <a:pt x="20" y="83"/>
                      </a:lnTo>
                      <a:lnTo>
                        <a:pt x="19" y="85"/>
                      </a:lnTo>
                      <a:lnTo>
                        <a:pt x="19" y="85"/>
                      </a:lnTo>
                      <a:lnTo>
                        <a:pt x="16" y="85"/>
                      </a:lnTo>
                      <a:lnTo>
                        <a:pt x="14" y="85"/>
                      </a:lnTo>
                      <a:lnTo>
                        <a:pt x="14" y="85"/>
                      </a:lnTo>
                      <a:lnTo>
                        <a:pt x="14" y="87"/>
                      </a:lnTo>
                      <a:lnTo>
                        <a:pt x="14" y="90"/>
                      </a:lnTo>
                      <a:lnTo>
                        <a:pt x="14" y="92"/>
                      </a:lnTo>
                      <a:lnTo>
                        <a:pt x="13" y="93"/>
                      </a:lnTo>
                      <a:lnTo>
                        <a:pt x="12" y="93"/>
                      </a:lnTo>
                      <a:lnTo>
                        <a:pt x="12" y="93"/>
                      </a:lnTo>
                      <a:lnTo>
                        <a:pt x="10" y="93"/>
                      </a:lnTo>
                      <a:lnTo>
                        <a:pt x="8" y="92"/>
                      </a:lnTo>
                      <a:lnTo>
                        <a:pt x="7" y="89"/>
                      </a:lnTo>
                      <a:lnTo>
                        <a:pt x="7" y="89"/>
                      </a:lnTo>
                      <a:lnTo>
                        <a:pt x="4" y="85"/>
                      </a:lnTo>
                      <a:lnTo>
                        <a:pt x="1" y="80"/>
                      </a:lnTo>
                      <a:lnTo>
                        <a:pt x="1" y="80"/>
                      </a:lnTo>
                      <a:lnTo>
                        <a:pt x="0" y="79"/>
                      </a:lnTo>
                      <a:lnTo>
                        <a:pt x="0" y="76"/>
                      </a:lnTo>
                      <a:lnTo>
                        <a:pt x="2" y="75"/>
                      </a:lnTo>
                      <a:lnTo>
                        <a:pt x="5" y="74"/>
                      </a:lnTo>
                      <a:lnTo>
                        <a:pt x="7" y="73"/>
                      </a:lnTo>
                      <a:lnTo>
                        <a:pt x="7" y="73"/>
                      </a:lnTo>
                      <a:lnTo>
                        <a:pt x="7" y="71"/>
                      </a:lnTo>
                      <a:lnTo>
                        <a:pt x="7" y="69"/>
                      </a:lnTo>
                      <a:lnTo>
                        <a:pt x="7" y="69"/>
                      </a:lnTo>
                      <a:lnTo>
                        <a:pt x="12" y="66"/>
                      </a:lnTo>
                      <a:lnTo>
                        <a:pt x="17" y="64"/>
                      </a:lnTo>
                      <a:lnTo>
                        <a:pt x="17" y="64"/>
                      </a:lnTo>
                      <a:lnTo>
                        <a:pt x="16" y="62"/>
                      </a:lnTo>
                      <a:lnTo>
                        <a:pt x="17" y="60"/>
                      </a:lnTo>
                      <a:lnTo>
                        <a:pt x="19" y="55"/>
                      </a:lnTo>
                      <a:lnTo>
                        <a:pt x="19" y="55"/>
                      </a:lnTo>
                      <a:lnTo>
                        <a:pt x="22" y="57"/>
                      </a:lnTo>
                      <a:lnTo>
                        <a:pt x="27" y="57"/>
                      </a:lnTo>
                      <a:lnTo>
                        <a:pt x="27" y="57"/>
                      </a:lnTo>
                      <a:lnTo>
                        <a:pt x="32" y="53"/>
                      </a:lnTo>
                      <a:lnTo>
                        <a:pt x="33" y="53"/>
                      </a:lnTo>
                      <a:lnTo>
                        <a:pt x="34" y="52"/>
                      </a:lnTo>
                      <a:lnTo>
                        <a:pt x="35" y="53"/>
                      </a:lnTo>
                      <a:lnTo>
                        <a:pt x="37" y="55"/>
                      </a:lnTo>
                      <a:lnTo>
                        <a:pt x="37" y="55"/>
                      </a:lnTo>
                      <a:lnTo>
                        <a:pt x="38" y="55"/>
                      </a:lnTo>
                      <a:lnTo>
                        <a:pt x="39" y="54"/>
                      </a:lnTo>
                      <a:lnTo>
                        <a:pt x="41" y="51"/>
                      </a:lnTo>
                      <a:lnTo>
                        <a:pt x="42" y="49"/>
                      </a:lnTo>
                      <a:lnTo>
                        <a:pt x="43" y="48"/>
                      </a:lnTo>
                      <a:lnTo>
                        <a:pt x="45" y="48"/>
                      </a:lnTo>
                      <a:lnTo>
                        <a:pt x="45" y="48"/>
                      </a:lnTo>
                      <a:lnTo>
                        <a:pt x="45" y="46"/>
                      </a:lnTo>
                      <a:lnTo>
                        <a:pt x="46" y="44"/>
                      </a:lnTo>
                      <a:lnTo>
                        <a:pt x="48" y="43"/>
                      </a:lnTo>
                      <a:lnTo>
                        <a:pt x="51" y="42"/>
                      </a:lnTo>
                      <a:lnTo>
                        <a:pt x="51" y="42"/>
                      </a:lnTo>
                      <a:lnTo>
                        <a:pt x="51" y="38"/>
                      </a:lnTo>
                      <a:lnTo>
                        <a:pt x="51" y="38"/>
                      </a:lnTo>
                      <a:lnTo>
                        <a:pt x="51" y="36"/>
                      </a:lnTo>
                      <a:lnTo>
                        <a:pt x="49" y="35"/>
                      </a:lnTo>
                      <a:lnTo>
                        <a:pt x="47" y="35"/>
                      </a:lnTo>
                      <a:lnTo>
                        <a:pt x="47"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200">
                    <a:solidFill>
                      <a:prstClr val="black"/>
                    </a:solidFill>
                    <a:latin typeface="Malgun Gothic" panose="020b0503020000020004" charset="-127"/>
                    <a:ea typeface="Malgun Gothic" panose="020b0503020000020004" charset="-127"/>
                  </a:endParaRPr>
                </a:p>
              </p:txBody>
            </p:sp>
            <p:sp>
              <p:nvSpPr>
                <p:cNvPr id="57" name="Freeform 25"/>
                <p:cNvSpPr>
                  <a:spLocks noEditPoints="1"/>
                </p:cNvSpPr>
                <p:nvPr/>
              </p:nvSpPr>
              <p:spPr bwMode="auto">
                <a:xfrm>
                  <a:off x="1428750" y="1974850"/>
                  <a:ext cx="266700" cy="157163"/>
                </a:xfrm>
                <a:custGeom>
                  <a:gdLst>
                    <a:gd name="T0" fmla="*/ 14 w 168"/>
                    <a:gd name="T1" fmla="*/ 89 h 99"/>
                    <a:gd name="T2" fmla="*/ 20 w 168"/>
                    <a:gd name="T3" fmla="*/ 87 h 99"/>
                    <a:gd name="T4" fmla="*/ 14 w 168"/>
                    <a:gd name="T5" fmla="*/ 80 h 99"/>
                    <a:gd name="T6" fmla="*/ 8 w 168"/>
                    <a:gd name="T7" fmla="*/ 88 h 99"/>
                    <a:gd name="T8" fmla="*/ 6 w 168"/>
                    <a:gd name="T9" fmla="*/ 81 h 99"/>
                    <a:gd name="T10" fmla="*/ 0 w 168"/>
                    <a:gd name="T11" fmla="*/ 75 h 99"/>
                    <a:gd name="T12" fmla="*/ 7 w 168"/>
                    <a:gd name="T13" fmla="*/ 73 h 99"/>
                    <a:gd name="T14" fmla="*/ 11 w 168"/>
                    <a:gd name="T15" fmla="*/ 75 h 99"/>
                    <a:gd name="T16" fmla="*/ 23 w 168"/>
                    <a:gd name="T17" fmla="*/ 73 h 99"/>
                    <a:gd name="T18" fmla="*/ 33 w 168"/>
                    <a:gd name="T19" fmla="*/ 64 h 99"/>
                    <a:gd name="T20" fmla="*/ 41 w 168"/>
                    <a:gd name="T21" fmla="*/ 66 h 99"/>
                    <a:gd name="T22" fmla="*/ 46 w 168"/>
                    <a:gd name="T23" fmla="*/ 58 h 99"/>
                    <a:gd name="T24" fmla="*/ 52 w 168"/>
                    <a:gd name="T25" fmla="*/ 58 h 99"/>
                    <a:gd name="T26" fmla="*/ 45 w 168"/>
                    <a:gd name="T27" fmla="*/ 64 h 99"/>
                    <a:gd name="T28" fmla="*/ 54 w 168"/>
                    <a:gd name="T29" fmla="*/ 66 h 99"/>
                    <a:gd name="T30" fmla="*/ 61 w 168"/>
                    <a:gd name="T31" fmla="*/ 60 h 99"/>
                    <a:gd name="T32" fmla="*/ 69 w 168"/>
                    <a:gd name="T33" fmla="*/ 56 h 99"/>
                    <a:gd name="T34" fmla="*/ 74 w 168"/>
                    <a:gd name="T35" fmla="*/ 47 h 99"/>
                    <a:gd name="T36" fmla="*/ 85 w 168"/>
                    <a:gd name="T37" fmla="*/ 37 h 99"/>
                    <a:gd name="T38" fmla="*/ 90 w 168"/>
                    <a:gd name="T39" fmla="*/ 35 h 99"/>
                    <a:gd name="T40" fmla="*/ 98 w 168"/>
                    <a:gd name="T41" fmla="*/ 31 h 99"/>
                    <a:gd name="T42" fmla="*/ 116 w 168"/>
                    <a:gd name="T43" fmla="*/ 28 h 99"/>
                    <a:gd name="T44" fmla="*/ 129 w 168"/>
                    <a:gd name="T45" fmla="*/ 20 h 99"/>
                    <a:gd name="T46" fmla="*/ 140 w 168"/>
                    <a:gd name="T47" fmla="*/ 12 h 99"/>
                    <a:gd name="T48" fmla="*/ 142 w 168"/>
                    <a:gd name="T49" fmla="*/ 5 h 99"/>
                    <a:gd name="T50" fmla="*/ 149 w 168"/>
                    <a:gd name="T51" fmla="*/ 11 h 99"/>
                    <a:gd name="T52" fmla="*/ 156 w 168"/>
                    <a:gd name="T53" fmla="*/ 6 h 99"/>
                    <a:gd name="T54" fmla="*/ 161 w 168"/>
                    <a:gd name="T55" fmla="*/ 12 h 99"/>
                    <a:gd name="T56" fmla="*/ 165 w 168"/>
                    <a:gd name="T57" fmla="*/ 0 h 99"/>
                    <a:gd name="T58" fmla="*/ 164 w 168"/>
                    <a:gd name="T59" fmla="*/ 14 h 99"/>
                    <a:gd name="T60" fmla="*/ 155 w 168"/>
                    <a:gd name="T61" fmla="*/ 24 h 99"/>
                    <a:gd name="T62" fmla="*/ 143 w 168"/>
                    <a:gd name="T63" fmla="*/ 32 h 99"/>
                    <a:gd name="T64" fmla="*/ 134 w 168"/>
                    <a:gd name="T65" fmla="*/ 37 h 99"/>
                    <a:gd name="T66" fmla="*/ 119 w 168"/>
                    <a:gd name="T67" fmla="*/ 48 h 99"/>
                    <a:gd name="T68" fmla="*/ 108 w 168"/>
                    <a:gd name="T69" fmla="*/ 51 h 99"/>
                    <a:gd name="T70" fmla="*/ 104 w 168"/>
                    <a:gd name="T71" fmla="*/ 56 h 99"/>
                    <a:gd name="T72" fmla="*/ 99 w 168"/>
                    <a:gd name="T73" fmla="*/ 57 h 99"/>
                    <a:gd name="T74" fmla="*/ 83 w 168"/>
                    <a:gd name="T75" fmla="*/ 57 h 99"/>
                    <a:gd name="T76" fmla="*/ 79 w 168"/>
                    <a:gd name="T77" fmla="*/ 64 h 99"/>
                    <a:gd name="T78" fmla="*/ 69 w 168"/>
                    <a:gd name="T79" fmla="*/ 66 h 99"/>
                    <a:gd name="T80" fmla="*/ 67 w 168"/>
                    <a:gd name="T81" fmla="*/ 73 h 99"/>
                    <a:gd name="T82" fmla="*/ 54 w 168"/>
                    <a:gd name="T83" fmla="*/ 77 h 99"/>
                    <a:gd name="T84" fmla="*/ 51 w 168"/>
                    <a:gd name="T85" fmla="*/ 84 h 99"/>
                    <a:gd name="T86" fmla="*/ 29 w 168"/>
                    <a:gd name="T87" fmla="*/ 96 h 99"/>
                    <a:gd name="T88" fmla="*/ 23 w 168"/>
                    <a:gd name="T89" fmla="*/ 90 h 99"/>
                    <a:gd name="T90" fmla="*/ 20 w 168"/>
                    <a:gd name="T91" fmla="*/ 96 h 99"/>
                    <a:gd name="T92" fmla="*/ 10 w 168"/>
                    <a:gd name="T93" fmla="*/ 99 h 99"/>
                    <a:gd name="T94" fmla="*/ 13 w 168"/>
                    <a:gd name="T95" fmla="*/ 94 h 99"/>
                    <a:gd name="T96" fmla="*/ 31 w 168"/>
                    <a:gd name="T97" fmla="*/ 78 h 99"/>
                    <a:gd name="T98" fmla="*/ 25 w 168"/>
                    <a:gd name="T99" fmla="*/ 83 h 99"/>
                    <a:gd name="T100" fmla="*/ 32 w 168"/>
                    <a:gd name="T101" fmla="*/ 81 h 99"/>
                    <a:gd name="T102" fmla="*/ 31 w 168"/>
                    <a:gd name="T103" fmla="*/ 78 h 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8" h="99">
                      <a:moveTo>
                        <a:pt x="11" y="90"/>
                      </a:moveTo>
                      <a:lnTo>
                        <a:pt x="11" y="90"/>
                      </a:lnTo>
                      <a:lnTo>
                        <a:pt x="11" y="89"/>
                      </a:lnTo>
                      <a:lnTo>
                        <a:pt x="12" y="89"/>
                      </a:lnTo>
                      <a:lnTo>
                        <a:pt x="14" y="89"/>
                      </a:lnTo>
                      <a:lnTo>
                        <a:pt x="17" y="92"/>
                      </a:lnTo>
                      <a:lnTo>
                        <a:pt x="19" y="92"/>
                      </a:lnTo>
                      <a:lnTo>
                        <a:pt x="20" y="90"/>
                      </a:lnTo>
                      <a:lnTo>
                        <a:pt x="20" y="90"/>
                      </a:lnTo>
                      <a:lnTo>
                        <a:pt x="20" y="87"/>
                      </a:lnTo>
                      <a:lnTo>
                        <a:pt x="19" y="85"/>
                      </a:lnTo>
                      <a:lnTo>
                        <a:pt x="18" y="83"/>
                      </a:lnTo>
                      <a:lnTo>
                        <a:pt x="18" y="80"/>
                      </a:lnTo>
                      <a:lnTo>
                        <a:pt x="18" y="80"/>
                      </a:lnTo>
                      <a:lnTo>
                        <a:pt x="14" y="80"/>
                      </a:lnTo>
                      <a:lnTo>
                        <a:pt x="11" y="82"/>
                      </a:lnTo>
                      <a:lnTo>
                        <a:pt x="9" y="85"/>
                      </a:lnTo>
                      <a:lnTo>
                        <a:pt x="9" y="88"/>
                      </a:lnTo>
                      <a:lnTo>
                        <a:pt x="9" y="88"/>
                      </a:lnTo>
                      <a:lnTo>
                        <a:pt x="8" y="88"/>
                      </a:lnTo>
                      <a:lnTo>
                        <a:pt x="7" y="87"/>
                      </a:lnTo>
                      <a:lnTo>
                        <a:pt x="7" y="84"/>
                      </a:lnTo>
                      <a:lnTo>
                        <a:pt x="7" y="84"/>
                      </a:lnTo>
                      <a:lnTo>
                        <a:pt x="7" y="82"/>
                      </a:lnTo>
                      <a:lnTo>
                        <a:pt x="6" y="81"/>
                      </a:lnTo>
                      <a:lnTo>
                        <a:pt x="3" y="80"/>
                      </a:lnTo>
                      <a:lnTo>
                        <a:pt x="1" y="79"/>
                      </a:lnTo>
                      <a:lnTo>
                        <a:pt x="0" y="78"/>
                      </a:lnTo>
                      <a:lnTo>
                        <a:pt x="0" y="75"/>
                      </a:lnTo>
                      <a:lnTo>
                        <a:pt x="0" y="75"/>
                      </a:lnTo>
                      <a:lnTo>
                        <a:pt x="2" y="75"/>
                      </a:lnTo>
                      <a:lnTo>
                        <a:pt x="4" y="75"/>
                      </a:lnTo>
                      <a:lnTo>
                        <a:pt x="5" y="74"/>
                      </a:lnTo>
                      <a:lnTo>
                        <a:pt x="7" y="73"/>
                      </a:lnTo>
                      <a:lnTo>
                        <a:pt x="7" y="73"/>
                      </a:lnTo>
                      <a:lnTo>
                        <a:pt x="8" y="74"/>
                      </a:lnTo>
                      <a:lnTo>
                        <a:pt x="9" y="75"/>
                      </a:lnTo>
                      <a:lnTo>
                        <a:pt x="10" y="75"/>
                      </a:lnTo>
                      <a:lnTo>
                        <a:pt x="11" y="75"/>
                      </a:lnTo>
                      <a:lnTo>
                        <a:pt x="11" y="75"/>
                      </a:lnTo>
                      <a:lnTo>
                        <a:pt x="13" y="74"/>
                      </a:lnTo>
                      <a:lnTo>
                        <a:pt x="17" y="73"/>
                      </a:lnTo>
                      <a:lnTo>
                        <a:pt x="19" y="72"/>
                      </a:lnTo>
                      <a:lnTo>
                        <a:pt x="21" y="72"/>
                      </a:lnTo>
                      <a:lnTo>
                        <a:pt x="23" y="73"/>
                      </a:lnTo>
                      <a:lnTo>
                        <a:pt x="23" y="73"/>
                      </a:lnTo>
                      <a:lnTo>
                        <a:pt x="25" y="71"/>
                      </a:lnTo>
                      <a:lnTo>
                        <a:pt x="29" y="69"/>
                      </a:lnTo>
                      <a:lnTo>
                        <a:pt x="31" y="67"/>
                      </a:lnTo>
                      <a:lnTo>
                        <a:pt x="33" y="64"/>
                      </a:lnTo>
                      <a:lnTo>
                        <a:pt x="33" y="64"/>
                      </a:lnTo>
                      <a:lnTo>
                        <a:pt x="36" y="64"/>
                      </a:lnTo>
                      <a:lnTo>
                        <a:pt x="38" y="65"/>
                      </a:lnTo>
                      <a:lnTo>
                        <a:pt x="39" y="66"/>
                      </a:lnTo>
                      <a:lnTo>
                        <a:pt x="41" y="66"/>
                      </a:lnTo>
                      <a:lnTo>
                        <a:pt x="41" y="66"/>
                      </a:lnTo>
                      <a:lnTo>
                        <a:pt x="43" y="65"/>
                      </a:lnTo>
                      <a:lnTo>
                        <a:pt x="44" y="64"/>
                      </a:lnTo>
                      <a:lnTo>
                        <a:pt x="45" y="60"/>
                      </a:lnTo>
                      <a:lnTo>
                        <a:pt x="46" y="58"/>
                      </a:lnTo>
                      <a:lnTo>
                        <a:pt x="47" y="56"/>
                      </a:lnTo>
                      <a:lnTo>
                        <a:pt x="49" y="55"/>
                      </a:lnTo>
                      <a:lnTo>
                        <a:pt x="51" y="55"/>
                      </a:lnTo>
                      <a:lnTo>
                        <a:pt x="51" y="55"/>
                      </a:lnTo>
                      <a:lnTo>
                        <a:pt x="52" y="58"/>
                      </a:lnTo>
                      <a:lnTo>
                        <a:pt x="53" y="60"/>
                      </a:lnTo>
                      <a:lnTo>
                        <a:pt x="53" y="60"/>
                      </a:lnTo>
                      <a:lnTo>
                        <a:pt x="52" y="61"/>
                      </a:lnTo>
                      <a:lnTo>
                        <a:pt x="50" y="63"/>
                      </a:lnTo>
                      <a:lnTo>
                        <a:pt x="45" y="64"/>
                      </a:lnTo>
                      <a:lnTo>
                        <a:pt x="45" y="64"/>
                      </a:lnTo>
                      <a:lnTo>
                        <a:pt x="45" y="66"/>
                      </a:lnTo>
                      <a:lnTo>
                        <a:pt x="47" y="67"/>
                      </a:lnTo>
                      <a:lnTo>
                        <a:pt x="50" y="67"/>
                      </a:lnTo>
                      <a:lnTo>
                        <a:pt x="54" y="66"/>
                      </a:lnTo>
                      <a:lnTo>
                        <a:pt x="59" y="64"/>
                      </a:lnTo>
                      <a:lnTo>
                        <a:pt x="59" y="64"/>
                      </a:lnTo>
                      <a:lnTo>
                        <a:pt x="60" y="62"/>
                      </a:lnTo>
                      <a:lnTo>
                        <a:pt x="61" y="60"/>
                      </a:lnTo>
                      <a:lnTo>
                        <a:pt x="61" y="60"/>
                      </a:lnTo>
                      <a:lnTo>
                        <a:pt x="63" y="60"/>
                      </a:lnTo>
                      <a:lnTo>
                        <a:pt x="65" y="60"/>
                      </a:lnTo>
                      <a:lnTo>
                        <a:pt x="65" y="60"/>
                      </a:lnTo>
                      <a:lnTo>
                        <a:pt x="68" y="57"/>
                      </a:lnTo>
                      <a:lnTo>
                        <a:pt x="69" y="56"/>
                      </a:lnTo>
                      <a:lnTo>
                        <a:pt x="72" y="55"/>
                      </a:lnTo>
                      <a:lnTo>
                        <a:pt x="72" y="55"/>
                      </a:lnTo>
                      <a:lnTo>
                        <a:pt x="72" y="46"/>
                      </a:lnTo>
                      <a:lnTo>
                        <a:pt x="72" y="46"/>
                      </a:lnTo>
                      <a:lnTo>
                        <a:pt x="74" y="47"/>
                      </a:lnTo>
                      <a:lnTo>
                        <a:pt x="78" y="46"/>
                      </a:lnTo>
                      <a:lnTo>
                        <a:pt x="80" y="46"/>
                      </a:lnTo>
                      <a:lnTo>
                        <a:pt x="81" y="44"/>
                      </a:lnTo>
                      <a:lnTo>
                        <a:pt x="83" y="41"/>
                      </a:lnTo>
                      <a:lnTo>
                        <a:pt x="85" y="37"/>
                      </a:lnTo>
                      <a:lnTo>
                        <a:pt x="85" y="37"/>
                      </a:lnTo>
                      <a:lnTo>
                        <a:pt x="87" y="37"/>
                      </a:lnTo>
                      <a:lnTo>
                        <a:pt x="90" y="37"/>
                      </a:lnTo>
                      <a:lnTo>
                        <a:pt x="90" y="37"/>
                      </a:lnTo>
                      <a:lnTo>
                        <a:pt x="90" y="35"/>
                      </a:lnTo>
                      <a:lnTo>
                        <a:pt x="90" y="33"/>
                      </a:lnTo>
                      <a:lnTo>
                        <a:pt x="90" y="33"/>
                      </a:lnTo>
                      <a:lnTo>
                        <a:pt x="92" y="32"/>
                      </a:lnTo>
                      <a:lnTo>
                        <a:pt x="94" y="32"/>
                      </a:lnTo>
                      <a:lnTo>
                        <a:pt x="98" y="31"/>
                      </a:lnTo>
                      <a:lnTo>
                        <a:pt x="99" y="28"/>
                      </a:lnTo>
                      <a:lnTo>
                        <a:pt x="99" y="28"/>
                      </a:lnTo>
                      <a:lnTo>
                        <a:pt x="106" y="29"/>
                      </a:lnTo>
                      <a:lnTo>
                        <a:pt x="110" y="29"/>
                      </a:lnTo>
                      <a:lnTo>
                        <a:pt x="116" y="28"/>
                      </a:lnTo>
                      <a:lnTo>
                        <a:pt x="126" y="28"/>
                      </a:lnTo>
                      <a:lnTo>
                        <a:pt x="126" y="28"/>
                      </a:lnTo>
                      <a:lnTo>
                        <a:pt x="127" y="26"/>
                      </a:lnTo>
                      <a:lnTo>
                        <a:pt x="128" y="24"/>
                      </a:lnTo>
                      <a:lnTo>
                        <a:pt x="129" y="20"/>
                      </a:lnTo>
                      <a:lnTo>
                        <a:pt x="130" y="15"/>
                      </a:lnTo>
                      <a:lnTo>
                        <a:pt x="132" y="11"/>
                      </a:lnTo>
                      <a:lnTo>
                        <a:pt x="132" y="11"/>
                      </a:lnTo>
                      <a:lnTo>
                        <a:pt x="136" y="12"/>
                      </a:lnTo>
                      <a:lnTo>
                        <a:pt x="140" y="12"/>
                      </a:lnTo>
                      <a:lnTo>
                        <a:pt x="141" y="12"/>
                      </a:lnTo>
                      <a:lnTo>
                        <a:pt x="141" y="11"/>
                      </a:lnTo>
                      <a:lnTo>
                        <a:pt x="139" y="5"/>
                      </a:lnTo>
                      <a:lnTo>
                        <a:pt x="139" y="5"/>
                      </a:lnTo>
                      <a:lnTo>
                        <a:pt x="142" y="5"/>
                      </a:lnTo>
                      <a:lnTo>
                        <a:pt x="144" y="6"/>
                      </a:lnTo>
                      <a:lnTo>
                        <a:pt x="146" y="7"/>
                      </a:lnTo>
                      <a:lnTo>
                        <a:pt x="146" y="11"/>
                      </a:lnTo>
                      <a:lnTo>
                        <a:pt x="146" y="11"/>
                      </a:lnTo>
                      <a:lnTo>
                        <a:pt x="149" y="11"/>
                      </a:lnTo>
                      <a:lnTo>
                        <a:pt x="152" y="10"/>
                      </a:lnTo>
                      <a:lnTo>
                        <a:pt x="154" y="8"/>
                      </a:lnTo>
                      <a:lnTo>
                        <a:pt x="154" y="5"/>
                      </a:lnTo>
                      <a:lnTo>
                        <a:pt x="154" y="5"/>
                      </a:lnTo>
                      <a:lnTo>
                        <a:pt x="156" y="6"/>
                      </a:lnTo>
                      <a:lnTo>
                        <a:pt x="158" y="8"/>
                      </a:lnTo>
                      <a:lnTo>
                        <a:pt x="158" y="10"/>
                      </a:lnTo>
                      <a:lnTo>
                        <a:pt x="160" y="13"/>
                      </a:lnTo>
                      <a:lnTo>
                        <a:pt x="160" y="13"/>
                      </a:lnTo>
                      <a:lnTo>
                        <a:pt x="161" y="12"/>
                      </a:lnTo>
                      <a:lnTo>
                        <a:pt x="162" y="10"/>
                      </a:lnTo>
                      <a:lnTo>
                        <a:pt x="162" y="4"/>
                      </a:lnTo>
                      <a:lnTo>
                        <a:pt x="162" y="2"/>
                      </a:lnTo>
                      <a:lnTo>
                        <a:pt x="163" y="1"/>
                      </a:lnTo>
                      <a:lnTo>
                        <a:pt x="165" y="0"/>
                      </a:lnTo>
                      <a:lnTo>
                        <a:pt x="168" y="1"/>
                      </a:lnTo>
                      <a:lnTo>
                        <a:pt x="168" y="1"/>
                      </a:lnTo>
                      <a:lnTo>
                        <a:pt x="167" y="5"/>
                      </a:lnTo>
                      <a:lnTo>
                        <a:pt x="165" y="10"/>
                      </a:lnTo>
                      <a:lnTo>
                        <a:pt x="164" y="14"/>
                      </a:lnTo>
                      <a:lnTo>
                        <a:pt x="164" y="16"/>
                      </a:lnTo>
                      <a:lnTo>
                        <a:pt x="164" y="19"/>
                      </a:lnTo>
                      <a:lnTo>
                        <a:pt x="164" y="19"/>
                      </a:lnTo>
                      <a:lnTo>
                        <a:pt x="160" y="21"/>
                      </a:lnTo>
                      <a:lnTo>
                        <a:pt x="155" y="24"/>
                      </a:lnTo>
                      <a:lnTo>
                        <a:pt x="151" y="26"/>
                      </a:lnTo>
                      <a:lnTo>
                        <a:pt x="146" y="28"/>
                      </a:lnTo>
                      <a:lnTo>
                        <a:pt x="146" y="28"/>
                      </a:lnTo>
                      <a:lnTo>
                        <a:pt x="144" y="29"/>
                      </a:lnTo>
                      <a:lnTo>
                        <a:pt x="143" y="32"/>
                      </a:lnTo>
                      <a:lnTo>
                        <a:pt x="143" y="34"/>
                      </a:lnTo>
                      <a:lnTo>
                        <a:pt x="142" y="35"/>
                      </a:lnTo>
                      <a:lnTo>
                        <a:pt x="142" y="35"/>
                      </a:lnTo>
                      <a:lnTo>
                        <a:pt x="137" y="36"/>
                      </a:lnTo>
                      <a:lnTo>
                        <a:pt x="134" y="37"/>
                      </a:lnTo>
                      <a:lnTo>
                        <a:pt x="134" y="37"/>
                      </a:lnTo>
                      <a:lnTo>
                        <a:pt x="129" y="40"/>
                      </a:lnTo>
                      <a:lnTo>
                        <a:pt x="124" y="44"/>
                      </a:lnTo>
                      <a:lnTo>
                        <a:pt x="124" y="44"/>
                      </a:lnTo>
                      <a:lnTo>
                        <a:pt x="119" y="48"/>
                      </a:lnTo>
                      <a:lnTo>
                        <a:pt x="119" y="48"/>
                      </a:lnTo>
                      <a:lnTo>
                        <a:pt x="116" y="49"/>
                      </a:lnTo>
                      <a:lnTo>
                        <a:pt x="113" y="49"/>
                      </a:lnTo>
                      <a:lnTo>
                        <a:pt x="110" y="49"/>
                      </a:lnTo>
                      <a:lnTo>
                        <a:pt x="108" y="51"/>
                      </a:lnTo>
                      <a:lnTo>
                        <a:pt x="108" y="51"/>
                      </a:lnTo>
                      <a:lnTo>
                        <a:pt x="106" y="53"/>
                      </a:lnTo>
                      <a:lnTo>
                        <a:pt x="105" y="55"/>
                      </a:lnTo>
                      <a:lnTo>
                        <a:pt x="105" y="55"/>
                      </a:lnTo>
                      <a:lnTo>
                        <a:pt x="104" y="56"/>
                      </a:lnTo>
                      <a:lnTo>
                        <a:pt x="103" y="56"/>
                      </a:lnTo>
                      <a:lnTo>
                        <a:pt x="102" y="56"/>
                      </a:lnTo>
                      <a:lnTo>
                        <a:pt x="101" y="57"/>
                      </a:lnTo>
                      <a:lnTo>
                        <a:pt x="101" y="57"/>
                      </a:lnTo>
                      <a:lnTo>
                        <a:pt x="99" y="57"/>
                      </a:lnTo>
                      <a:lnTo>
                        <a:pt x="95" y="57"/>
                      </a:lnTo>
                      <a:lnTo>
                        <a:pt x="91" y="59"/>
                      </a:lnTo>
                      <a:lnTo>
                        <a:pt x="87" y="60"/>
                      </a:lnTo>
                      <a:lnTo>
                        <a:pt x="85" y="59"/>
                      </a:lnTo>
                      <a:lnTo>
                        <a:pt x="83" y="57"/>
                      </a:lnTo>
                      <a:lnTo>
                        <a:pt x="83" y="57"/>
                      </a:lnTo>
                      <a:lnTo>
                        <a:pt x="81" y="58"/>
                      </a:lnTo>
                      <a:lnTo>
                        <a:pt x="80" y="58"/>
                      </a:lnTo>
                      <a:lnTo>
                        <a:pt x="79" y="61"/>
                      </a:lnTo>
                      <a:lnTo>
                        <a:pt x="79" y="64"/>
                      </a:lnTo>
                      <a:lnTo>
                        <a:pt x="78" y="65"/>
                      </a:lnTo>
                      <a:lnTo>
                        <a:pt x="76" y="66"/>
                      </a:lnTo>
                      <a:lnTo>
                        <a:pt x="76" y="66"/>
                      </a:lnTo>
                      <a:lnTo>
                        <a:pt x="73" y="66"/>
                      </a:lnTo>
                      <a:lnTo>
                        <a:pt x="69" y="66"/>
                      </a:lnTo>
                      <a:lnTo>
                        <a:pt x="68" y="67"/>
                      </a:lnTo>
                      <a:lnTo>
                        <a:pt x="67" y="68"/>
                      </a:lnTo>
                      <a:lnTo>
                        <a:pt x="67" y="69"/>
                      </a:lnTo>
                      <a:lnTo>
                        <a:pt x="67" y="73"/>
                      </a:lnTo>
                      <a:lnTo>
                        <a:pt x="67" y="73"/>
                      </a:lnTo>
                      <a:lnTo>
                        <a:pt x="65" y="73"/>
                      </a:lnTo>
                      <a:lnTo>
                        <a:pt x="63" y="74"/>
                      </a:lnTo>
                      <a:lnTo>
                        <a:pt x="61" y="75"/>
                      </a:lnTo>
                      <a:lnTo>
                        <a:pt x="61" y="75"/>
                      </a:lnTo>
                      <a:lnTo>
                        <a:pt x="54" y="77"/>
                      </a:lnTo>
                      <a:lnTo>
                        <a:pt x="53" y="78"/>
                      </a:lnTo>
                      <a:lnTo>
                        <a:pt x="52" y="80"/>
                      </a:lnTo>
                      <a:lnTo>
                        <a:pt x="51" y="81"/>
                      </a:lnTo>
                      <a:lnTo>
                        <a:pt x="51" y="84"/>
                      </a:lnTo>
                      <a:lnTo>
                        <a:pt x="51" y="84"/>
                      </a:lnTo>
                      <a:lnTo>
                        <a:pt x="47" y="84"/>
                      </a:lnTo>
                      <a:lnTo>
                        <a:pt x="44" y="85"/>
                      </a:lnTo>
                      <a:lnTo>
                        <a:pt x="39" y="88"/>
                      </a:lnTo>
                      <a:lnTo>
                        <a:pt x="34" y="92"/>
                      </a:lnTo>
                      <a:lnTo>
                        <a:pt x="29" y="96"/>
                      </a:lnTo>
                      <a:lnTo>
                        <a:pt x="29" y="96"/>
                      </a:lnTo>
                      <a:lnTo>
                        <a:pt x="26" y="96"/>
                      </a:lnTo>
                      <a:lnTo>
                        <a:pt x="25" y="94"/>
                      </a:lnTo>
                      <a:lnTo>
                        <a:pt x="24" y="92"/>
                      </a:lnTo>
                      <a:lnTo>
                        <a:pt x="23" y="90"/>
                      </a:lnTo>
                      <a:lnTo>
                        <a:pt x="23" y="90"/>
                      </a:lnTo>
                      <a:lnTo>
                        <a:pt x="21" y="92"/>
                      </a:lnTo>
                      <a:lnTo>
                        <a:pt x="21" y="93"/>
                      </a:lnTo>
                      <a:lnTo>
                        <a:pt x="20" y="96"/>
                      </a:lnTo>
                      <a:lnTo>
                        <a:pt x="20" y="96"/>
                      </a:lnTo>
                      <a:lnTo>
                        <a:pt x="18" y="95"/>
                      </a:lnTo>
                      <a:lnTo>
                        <a:pt x="16" y="96"/>
                      </a:lnTo>
                      <a:lnTo>
                        <a:pt x="12" y="98"/>
                      </a:lnTo>
                      <a:lnTo>
                        <a:pt x="11" y="99"/>
                      </a:lnTo>
                      <a:lnTo>
                        <a:pt x="10" y="99"/>
                      </a:lnTo>
                      <a:lnTo>
                        <a:pt x="9" y="98"/>
                      </a:lnTo>
                      <a:lnTo>
                        <a:pt x="9" y="96"/>
                      </a:lnTo>
                      <a:lnTo>
                        <a:pt x="9" y="96"/>
                      </a:lnTo>
                      <a:lnTo>
                        <a:pt x="11" y="96"/>
                      </a:lnTo>
                      <a:lnTo>
                        <a:pt x="13" y="94"/>
                      </a:lnTo>
                      <a:lnTo>
                        <a:pt x="12" y="92"/>
                      </a:lnTo>
                      <a:lnTo>
                        <a:pt x="11" y="90"/>
                      </a:lnTo>
                      <a:lnTo>
                        <a:pt x="11" y="90"/>
                      </a:lnTo>
                      <a:close/>
                      <a:moveTo>
                        <a:pt x="31" y="78"/>
                      </a:moveTo>
                      <a:lnTo>
                        <a:pt x="31" y="78"/>
                      </a:lnTo>
                      <a:lnTo>
                        <a:pt x="31" y="79"/>
                      </a:lnTo>
                      <a:lnTo>
                        <a:pt x="30" y="80"/>
                      </a:lnTo>
                      <a:lnTo>
                        <a:pt x="27" y="81"/>
                      </a:lnTo>
                      <a:lnTo>
                        <a:pt x="25" y="83"/>
                      </a:lnTo>
                      <a:lnTo>
                        <a:pt x="25" y="83"/>
                      </a:lnTo>
                      <a:lnTo>
                        <a:pt x="27" y="84"/>
                      </a:lnTo>
                      <a:lnTo>
                        <a:pt x="27" y="84"/>
                      </a:lnTo>
                      <a:lnTo>
                        <a:pt x="27" y="83"/>
                      </a:lnTo>
                      <a:lnTo>
                        <a:pt x="29" y="82"/>
                      </a:lnTo>
                      <a:lnTo>
                        <a:pt x="32" y="81"/>
                      </a:lnTo>
                      <a:lnTo>
                        <a:pt x="33" y="80"/>
                      </a:lnTo>
                      <a:lnTo>
                        <a:pt x="34" y="80"/>
                      </a:lnTo>
                      <a:lnTo>
                        <a:pt x="33" y="79"/>
                      </a:lnTo>
                      <a:lnTo>
                        <a:pt x="31" y="78"/>
                      </a:lnTo>
                      <a:lnTo>
                        <a:pt x="31" y="7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200">
                    <a:solidFill>
                      <a:prstClr val="black"/>
                    </a:solidFill>
                    <a:latin typeface="Malgun Gothic" panose="020b0503020000020004" charset="-127"/>
                    <a:ea typeface="Malgun Gothic" panose="020b0503020000020004" charset="-127"/>
                  </a:endParaRPr>
                </a:p>
              </p:txBody>
            </p:sp>
            <p:sp>
              <p:nvSpPr>
                <p:cNvPr id="58" name="Freeform 26"/>
                <p:cNvSpPr>
                  <a:spLocks noEditPoints="1"/>
                </p:cNvSpPr>
                <p:nvPr/>
              </p:nvSpPr>
              <p:spPr bwMode="auto">
                <a:xfrm>
                  <a:off x="1716088" y="1847850"/>
                  <a:ext cx="971550" cy="139700"/>
                </a:xfrm>
                <a:custGeom>
                  <a:gdLst>
                    <a:gd name="T0" fmla="*/ 113 w 612"/>
                    <a:gd name="T1" fmla="*/ 31 h 88"/>
                    <a:gd name="T2" fmla="*/ 126 w 612"/>
                    <a:gd name="T3" fmla="*/ 27 h 88"/>
                    <a:gd name="T4" fmla="*/ 139 w 612"/>
                    <a:gd name="T5" fmla="*/ 25 h 88"/>
                    <a:gd name="T6" fmla="*/ 154 w 612"/>
                    <a:gd name="T7" fmla="*/ 34 h 88"/>
                    <a:gd name="T8" fmla="*/ 173 w 612"/>
                    <a:gd name="T9" fmla="*/ 30 h 88"/>
                    <a:gd name="T10" fmla="*/ 200 w 612"/>
                    <a:gd name="T11" fmla="*/ 13 h 88"/>
                    <a:gd name="T12" fmla="*/ 218 w 612"/>
                    <a:gd name="T13" fmla="*/ 12 h 88"/>
                    <a:gd name="T14" fmla="*/ 240 w 612"/>
                    <a:gd name="T15" fmla="*/ 16 h 88"/>
                    <a:gd name="T16" fmla="*/ 265 w 612"/>
                    <a:gd name="T17" fmla="*/ 12 h 88"/>
                    <a:gd name="T18" fmla="*/ 283 w 612"/>
                    <a:gd name="T19" fmla="*/ 9 h 88"/>
                    <a:gd name="T20" fmla="*/ 288 w 612"/>
                    <a:gd name="T21" fmla="*/ 14 h 88"/>
                    <a:gd name="T22" fmla="*/ 292 w 612"/>
                    <a:gd name="T23" fmla="*/ 0 h 88"/>
                    <a:gd name="T24" fmla="*/ 308 w 612"/>
                    <a:gd name="T25" fmla="*/ 12 h 88"/>
                    <a:gd name="T26" fmla="*/ 319 w 612"/>
                    <a:gd name="T27" fmla="*/ 13 h 88"/>
                    <a:gd name="T28" fmla="*/ 333 w 612"/>
                    <a:gd name="T29" fmla="*/ 7 h 88"/>
                    <a:gd name="T30" fmla="*/ 345 w 612"/>
                    <a:gd name="T31" fmla="*/ 5 h 88"/>
                    <a:gd name="T32" fmla="*/ 360 w 612"/>
                    <a:gd name="T33" fmla="*/ 6 h 88"/>
                    <a:gd name="T34" fmla="*/ 373 w 612"/>
                    <a:gd name="T35" fmla="*/ 12 h 88"/>
                    <a:gd name="T36" fmla="*/ 385 w 612"/>
                    <a:gd name="T37" fmla="*/ 17 h 88"/>
                    <a:gd name="T38" fmla="*/ 408 w 612"/>
                    <a:gd name="T39" fmla="*/ 18 h 88"/>
                    <a:gd name="T40" fmla="*/ 429 w 612"/>
                    <a:gd name="T41" fmla="*/ 13 h 88"/>
                    <a:gd name="T42" fmla="*/ 448 w 612"/>
                    <a:gd name="T43" fmla="*/ 9 h 88"/>
                    <a:gd name="T44" fmla="*/ 459 w 612"/>
                    <a:gd name="T45" fmla="*/ 16 h 88"/>
                    <a:gd name="T46" fmla="*/ 466 w 612"/>
                    <a:gd name="T47" fmla="*/ 30 h 88"/>
                    <a:gd name="T48" fmla="*/ 488 w 612"/>
                    <a:gd name="T49" fmla="*/ 30 h 88"/>
                    <a:gd name="T50" fmla="*/ 505 w 612"/>
                    <a:gd name="T51" fmla="*/ 32 h 88"/>
                    <a:gd name="T52" fmla="*/ 518 w 612"/>
                    <a:gd name="T53" fmla="*/ 39 h 88"/>
                    <a:gd name="T54" fmla="*/ 523 w 612"/>
                    <a:gd name="T55" fmla="*/ 41 h 88"/>
                    <a:gd name="T56" fmla="*/ 537 w 612"/>
                    <a:gd name="T57" fmla="*/ 41 h 88"/>
                    <a:gd name="T58" fmla="*/ 551 w 612"/>
                    <a:gd name="T59" fmla="*/ 45 h 88"/>
                    <a:gd name="T60" fmla="*/ 569 w 612"/>
                    <a:gd name="T61" fmla="*/ 51 h 88"/>
                    <a:gd name="T62" fmla="*/ 597 w 612"/>
                    <a:gd name="T63" fmla="*/ 59 h 88"/>
                    <a:gd name="T64" fmla="*/ 607 w 612"/>
                    <a:gd name="T65" fmla="*/ 85 h 88"/>
                    <a:gd name="T66" fmla="*/ 585 w 612"/>
                    <a:gd name="T67" fmla="*/ 75 h 88"/>
                    <a:gd name="T68" fmla="*/ 555 w 612"/>
                    <a:gd name="T69" fmla="*/ 70 h 88"/>
                    <a:gd name="T70" fmla="*/ 534 w 612"/>
                    <a:gd name="T71" fmla="*/ 57 h 88"/>
                    <a:gd name="T72" fmla="*/ 496 w 612"/>
                    <a:gd name="T73" fmla="*/ 51 h 88"/>
                    <a:gd name="T74" fmla="*/ 480 w 612"/>
                    <a:gd name="T75" fmla="*/ 46 h 88"/>
                    <a:gd name="T76" fmla="*/ 461 w 612"/>
                    <a:gd name="T77" fmla="*/ 43 h 88"/>
                    <a:gd name="T78" fmla="*/ 424 w 612"/>
                    <a:gd name="T79" fmla="*/ 36 h 88"/>
                    <a:gd name="T80" fmla="*/ 391 w 612"/>
                    <a:gd name="T81" fmla="*/ 32 h 88"/>
                    <a:gd name="T82" fmla="*/ 363 w 612"/>
                    <a:gd name="T83" fmla="*/ 29 h 88"/>
                    <a:gd name="T84" fmla="*/ 314 w 612"/>
                    <a:gd name="T85" fmla="*/ 30 h 88"/>
                    <a:gd name="T86" fmla="*/ 274 w 612"/>
                    <a:gd name="T87" fmla="*/ 31 h 88"/>
                    <a:gd name="T88" fmla="*/ 250 w 612"/>
                    <a:gd name="T89" fmla="*/ 34 h 88"/>
                    <a:gd name="T90" fmla="*/ 199 w 612"/>
                    <a:gd name="T91" fmla="*/ 36 h 88"/>
                    <a:gd name="T92" fmla="*/ 185 w 612"/>
                    <a:gd name="T93" fmla="*/ 40 h 88"/>
                    <a:gd name="T94" fmla="*/ 171 w 612"/>
                    <a:gd name="T95" fmla="*/ 42 h 88"/>
                    <a:gd name="T96" fmla="*/ 146 w 612"/>
                    <a:gd name="T97" fmla="*/ 46 h 88"/>
                    <a:gd name="T98" fmla="*/ 105 w 612"/>
                    <a:gd name="T99" fmla="*/ 59 h 88"/>
                    <a:gd name="T100" fmla="*/ 67 w 612"/>
                    <a:gd name="T101" fmla="*/ 70 h 88"/>
                    <a:gd name="T102" fmla="*/ 0 w 612"/>
                    <a:gd name="T103" fmla="*/ 74 h 88"/>
                    <a:gd name="T104" fmla="*/ 12 w 612"/>
                    <a:gd name="T105" fmla="*/ 65 h 88"/>
                    <a:gd name="T106" fmla="*/ 17 w 612"/>
                    <a:gd name="T107" fmla="*/ 60 h 88"/>
                    <a:gd name="T108" fmla="*/ 18 w 612"/>
                    <a:gd name="T109" fmla="*/ 70 h 88"/>
                    <a:gd name="T110" fmla="*/ 28 w 612"/>
                    <a:gd name="T111" fmla="*/ 55 h 88"/>
                    <a:gd name="T112" fmla="*/ 48 w 612"/>
                    <a:gd name="T113" fmla="*/ 57 h 88"/>
                    <a:gd name="T114" fmla="*/ 66 w 612"/>
                    <a:gd name="T115" fmla="*/ 52 h 88"/>
                    <a:gd name="T116" fmla="*/ 83 w 612"/>
                    <a:gd name="T117" fmla="*/ 38 h 88"/>
                    <a:gd name="T118" fmla="*/ 68 w 612"/>
                    <a:gd name="T119" fmla="*/ 57 h 88"/>
                    <a:gd name="T120" fmla="*/ 59 w 612"/>
                    <a:gd name="T121" fmla="*/ 58 h 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12" h="88">
                      <a:moveTo>
                        <a:pt x="84" y="34"/>
                      </a:moveTo>
                      <a:lnTo>
                        <a:pt x="84" y="34"/>
                      </a:lnTo>
                      <a:lnTo>
                        <a:pt x="86" y="36"/>
                      </a:lnTo>
                      <a:lnTo>
                        <a:pt x="88" y="36"/>
                      </a:lnTo>
                      <a:lnTo>
                        <a:pt x="92" y="35"/>
                      </a:lnTo>
                      <a:lnTo>
                        <a:pt x="97" y="34"/>
                      </a:lnTo>
                      <a:lnTo>
                        <a:pt x="99" y="35"/>
                      </a:lnTo>
                      <a:lnTo>
                        <a:pt x="102" y="36"/>
                      </a:lnTo>
                      <a:lnTo>
                        <a:pt x="102" y="36"/>
                      </a:lnTo>
                      <a:lnTo>
                        <a:pt x="110" y="33"/>
                      </a:lnTo>
                      <a:lnTo>
                        <a:pt x="113" y="31"/>
                      </a:lnTo>
                      <a:lnTo>
                        <a:pt x="114" y="30"/>
                      </a:lnTo>
                      <a:lnTo>
                        <a:pt x="115" y="27"/>
                      </a:lnTo>
                      <a:lnTo>
                        <a:pt x="115" y="27"/>
                      </a:lnTo>
                      <a:lnTo>
                        <a:pt x="118" y="29"/>
                      </a:lnTo>
                      <a:lnTo>
                        <a:pt x="121" y="30"/>
                      </a:lnTo>
                      <a:lnTo>
                        <a:pt x="121" y="30"/>
                      </a:lnTo>
                      <a:lnTo>
                        <a:pt x="124" y="31"/>
                      </a:lnTo>
                      <a:lnTo>
                        <a:pt x="124" y="31"/>
                      </a:lnTo>
                      <a:lnTo>
                        <a:pt x="125" y="29"/>
                      </a:lnTo>
                      <a:lnTo>
                        <a:pt x="126" y="27"/>
                      </a:lnTo>
                      <a:lnTo>
                        <a:pt x="126" y="27"/>
                      </a:lnTo>
                      <a:lnTo>
                        <a:pt x="129" y="27"/>
                      </a:lnTo>
                      <a:lnTo>
                        <a:pt x="131" y="27"/>
                      </a:lnTo>
                      <a:lnTo>
                        <a:pt x="131" y="27"/>
                      </a:lnTo>
                      <a:lnTo>
                        <a:pt x="132" y="25"/>
                      </a:lnTo>
                      <a:lnTo>
                        <a:pt x="134" y="26"/>
                      </a:lnTo>
                      <a:lnTo>
                        <a:pt x="135" y="27"/>
                      </a:lnTo>
                      <a:lnTo>
                        <a:pt x="137" y="27"/>
                      </a:lnTo>
                      <a:lnTo>
                        <a:pt x="137" y="27"/>
                      </a:lnTo>
                      <a:lnTo>
                        <a:pt x="137" y="27"/>
                      </a:lnTo>
                      <a:lnTo>
                        <a:pt x="138" y="26"/>
                      </a:lnTo>
                      <a:lnTo>
                        <a:pt x="139" y="25"/>
                      </a:lnTo>
                      <a:lnTo>
                        <a:pt x="139" y="25"/>
                      </a:lnTo>
                      <a:lnTo>
                        <a:pt x="144" y="25"/>
                      </a:lnTo>
                      <a:lnTo>
                        <a:pt x="144" y="25"/>
                      </a:lnTo>
                      <a:lnTo>
                        <a:pt x="145" y="26"/>
                      </a:lnTo>
                      <a:lnTo>
                        <a:pt x="146" y="27"/>
                      </a:lnTo>
                      <a:lnTo>
                        <a:pt x="149" y="29"/>
                      </a:lnTo>
                      <a:lnTo>
                        <a:pt x="151" y="31"/>
                      </a:lnTo>
                      <a:lnTo>
                        <a:pt x="151" y="32"/>
                      </a:lnTo>
                      <a:lnTo>
                        <a:pt x="151" y="34"/>
                      </a:lnTo>
                      <a:lnTo>
                        <a:pt x="151" y="34"/>
                      </a:lnTo>
                      <a:lnTo>
                        <a:pt x="154" y="34"/>
                      </a:lnTo>
                      <a:lnTo>
                        <a:pt x="156" y="35"/>
                      </a:lnTo>
                      <a:lnTo>
                        <a:pt x="159" y="36"/>
                      </a:lnTo>
                      <a:lnTo>
                        <a:pt x="159" y="36"/>
                      </a:lnTo>
                      <a:lnTo>
                        <a:pt x="161" y="36"/>
                      </a:lnTo>
                      <a:lnTo>
                        <a:pt x="162" y="34"/>
                      </a:lnTo>
                      <a:lnTo>
                        <a:pt x="166" y="30"/>
                      </a:lnTo>
                      <a:lnTo>
                        <a:pt x="168" y="27"/>
                      </a:lnTo>
                      <a:lnTo>
                        <a:pt x="169" y="27"/>
                      </a:lnTo>
                      <a:lnTo>
                        <a:pt x="171" y="27"/>
                      </a:lnTo>
                      <a:lnTo>
                        <a:pt x="173" y="30"/>
                      </a:lnTo>
                      <a:lnTo>
                        <a:pt x="173" y="30"/>
                      </a:lnTo>
                      <a:lnTo>
                        <a:pt x="176" y="29"/>
                      </a:lnTo>
                      <a:lnTo>
                        <a:pt x="178" y="26"/>
                      </a:lnTo>
                      <a:lnTo>
                        <a:pt x="179" y="23"/>
                      </a:lnTo>
                      <a:lnTo>
                        <a:pt x="180" y="18"/>
                      </a:lnTo>
                      <a:lnTo>
                        <a:pt x="180" y="18"/>
                      </a:lnTo>
                      <a:lnTo>
                        <a:pt x="185" y="18"/>
                      </a:lnTo>
                      <a:lnTo>
                        <a:pt x="189" y="17"/>
                      </a:lnTo>
                      <a:lnTo>
                        <a:pt x="192" y="17"/>
                      </a:lnTo>
                      <a:lnTo>
                        <a:pt x="195" y="16"/>
                      </a:lnTo>
                      <a:lnTo>
                        <a:pt x="195" y="16"/>
                      </a:lnTo>
                      <a:lnTo>
                        <a:pt x="200" y="13"/>
                      </a:lnTo>
                      <a:lnTo>
                        <a:pt x="203" y="12"/>
                      </a:lnTo>
                      <a:lnTo>
                        <a:pt x="205" y="13"/>
                      </a:lnTo>
                      <a:lnTo>
                        <a:pt x="205" y="14"/>
                      </a:lnTo>
                      <a:lnTo>
                        <a:pt x="205" y="14"/>
                      </a:lnTo>
                      <a:lnTo>
                        <a:pt x="205" y="16"/>
                      </a:lnTo>
                      <a:lnTo>
                        <a:pt x="206" y="16"/>
                      </a:lnTo>
                      <a:lnTo>
                        <a:pt x="209" y="15"/>
                      </a:lnTo>
                      <a:lnTo>
                        <a:pt x="213" y="13"/>
                      </a:lnTo>
                      <a:lnTo>
                        <a:pt x="215" y="12"/>
                      </a:lnTo>
                      <a:lnTo>
                        <a:pt x="218" y="12"/>
                      </a:lnTo>
                      <a:lnTo>
                        <a:pt x="218" y="12"/>
                      </a:lnTo>
                      <a:lnTo>
                        <a:pt x="218" y="18"/>
                      </a:lnTo>
                      <a:lnTo>
                        <a:pt x="218" y="18"/>
                      </a:lnTo>
                      <a:lnTo>
                        <a:pt x="230" y="17"/>
                      </a:lnTo>
                      <a:lnTo>
                        <a:pt x="232" y="17"/>
                      </a:lnTo>
                      <a:lnTo>
                        <a:pt x="234" y="18"/>
                      </a:lnTo>
                      <a:lnTo>
                        <a:pt x="235" y="20"/>
                      </a:lnTo>
                      <a:lnTo>
                        <a:pt x="236" y="23"/>
                      </a:lnTo>
                      <a:lnTo>
                        <a:pt x="236" y="23"/>
                      </a:lnTo>
                      <a:lnTo>
                        <a:pt x="238" y="21"/>
                      </a:lnTo>
                      <a:lnTo>
                        <a:pt x="239" y="19"/>
                      </a:lnTo>
                      <a:lnTo>
                        <a:pt x="240" y="16"/>
                      </a:lnTo>
                      <a:lnTo>
                        <a:pt x="240" y="12"/>
                      </a:lnTo>
                      <a:lnTo>
                        <a:pt x="240" y="12"/>
                      </a:lnTo>
                      <a:lnTo>
                        <a:pt x="244" y="14"/>
                      </a:lnTo>
                      <a:lnTo>
                        <a:pt x="248" y="14"/>
                      </a:lnTo>
                      <a:lnTo>
                        <a:pt x="251" y="13"/>
                      </a:lnTo>
                      <a:lnTo>
                        <a:pt x="253" y="12"/>
                      </a:lnTo>
                      <a:lnTo>
                        <a:pt x="259" y="9"/>
                      </a:lnTo>
                      <a:lnTo>
                        <a:pt x="263" y="7"/>
                      </a:lnTo>
                      <a:lnTo>
                        <a:pt x="268" y="7"/>
                      </a:lnTo>
                      <a:lnTo>
                        <a:pt x="268" y="7"/>
                      </a:lnTo>
                      <a:lnTo>
                        <a:pt x="265" y="12"/>
                      </a:lnTo>
                      <a:lnTo>
                        <a:pt x="265" y="15"/>
                      </a:lnTo>
                      <a:lnTo>
                        <a:pt x="268" y="18"/>
                      </a:lnTo>
                      <a:lnTo>
                        <a:pt x="270" y="21"/>
                      </a:lnTo>
                      <a:lnTo>
                        <a:pt x="270" y="21"/>
                      </a:lnTo>
                      <a:lnTo>
                        <a:pt x="273" y="18"/>
                      </a:lnTo>
                      <a:lnTo>
                        <a:pt x="276" y="15"/>
                      </a:lnTo>
                      <a:lnTo>
                        <a:pt x="279" y="13"/>
                      </a:lnTo>
                      <a:lnTo>
                        <a:pt x="282" y="12"/>
                      </a:lnTo>
                      <a:lnTo>
                        <a:pt x="285" y="12"/>
                      </a:lnTo>
                      <a:lnTo>
                        <a:pt x="285" y="12"/>
                      </a:lnTo>
                      <a:lnTo>
                        <a:pt x="283" y="9"/>
                      </a:lnTo>
                      <a:lnTo>
                        <a:pt x="282" y="4"/>
                      </a:lnTo>
                      <a:lnTo>
                        <a:pt x="282" y="2"/>
                      </a:lnTo>
                      <a:lnTo>
                        <a:pt x="283" y="1"/>
                      </a:lnTo>
                      <a:lnTo>
                        <a:pt x="285" y="0"/>
                      </a:lnTo>
                      <a:lnTo>
                        <a:pt x="288" y="0"/>
                      </a:lnTo>
                      <a:lnTo>
                        <a:pt x="288" y="0"/>
                      </a:lnTo>
                      <a:lnTo>
                        <a:pt x="287" y="4"/>
                      </a:lnTo>
                      <a:lnTo>
                        <a:pt x="287" y="6"/>
                      </a:lnTo>
                      <a:lnTo>
                        <a:pt x="287" y="10"/>
                      </a:lnTo>
                      <a:lnTo>
                        <a:pt x="288" y="14"/>
                      </a:lnTo>
                      <a:lnTo>
                        <a:pt x="288" y="14"/>
                      </a:lnTo>
                      <a:lnTo>
                        <a:pt x="290" y="13"/>
                      </a:lnTo>
                      <a:lnTo>
                        <a:pt x="292" y="11"/>
                      </a:lnTo>
                      <a:lnTo>
                        <a:pt x="293" y="10"/>
                      </a:lnTo>
                      <a:lnTo>
                        <a:pt x="296" y="10"/>
                      </a:lnTo>
                      <a:lnTo>
                        <a:pt x="296" y="10"/>
                      </a:lnTo>
                      <a:lnTo>
                        <a:pt x="297" y="7"/>
                      </a:lnTo>
                      <a:lnTo>
                        <a:pt x="296" y="6"/>
                      </a:lnTo>
                      <a:lnTo>
                        <a:pt x="294" y="5"/>
                      </a:lnTo>
                      <a:lnTo>
                        <a:pt x="292" y="4"/>
                      </a:lnTo>
                      <a:lnTo>
                        <a:pt x="292" y="2"/>
                      </a:lnTo>
                      <a:lnTo>
                        <a:pt x="292" y="0"/>
                      </a:lnTo>
                      <a:lnTo>
                        <a:pt x="292" y="0"/>
                      </a:lnTo>
                      <a:lnTo>
                        <a:pt x="297" y="0"/>
                      </a:lnTo>
                      <a:lnTo>
                        <a:pt x="301" y="1"/>
                      </a:lnTo>
                      <a:lnTo>
                        <a:pt x="304" y="3"/>
                      </a:lnTo>
                      <a:lnTo>
                        <a:pt x="310" y="3"/>
                      </a:lnTo>
                      <a:lnTo>
                        <a:pt x="310" y="3"/>
                      </a:lnTo>
                      <a:lnTo>
                        <a:pt x="310" y="5"/>
                      </a:lnTo>
                      <a:lnTo>
                        <a:pt x="309" y="7"/>
                      </a:lnTo>
                      <a:lnTo>
                        <a:pt x="308" y="10"/>
                      </a:lnTo>
                      <a:lnTo>
                        <a:pt x="308" y="12"/>
                      </a:lnTo>
                      <a:lnTo>
                        <a:pt x="308" y="12"/>
                      </a:lnTo>
                      <a:lnTo>
                        <a:pt x="310" y="14"/>
                      </a:lnTo>
                      <a:lnTo>
                        <a:pt x="311" y="15"/>
                      </a:lnTo>
                      <a:lnTo>
                        <a:pt x="312" y="16"/>
                      </a:lnTo>
                      <a:lnTo>
                        <a:pt x="310" y="18"/>
                      </a:lnTo>
                      <a:lnTo>
                        <a:pt x="310" y="18"/>
                      </a:lnTo>
                      <a:lnTo>
                        <a:pt x="313" y="18"/>
                      </a:lnTo>
                      <a:lnTo>
                        <a:pt x="314" y="17"/>
                      </a:lnTo>
                      <a:lnTo>
                        <a:pt x="315" y="15"/>
                      </a:lnTo>
                      <a:lnTo>
                        <a:pt x="317" y="14"/>
                      </a:lnTo>
                      <a:lnTo>
                        <a:pt x="317" y="14"/>
                      </a:lnTo>
                      <a:lnTo>
                        <a:pt x="319" y="13"/>
                      </a:lnTo>
                      <a:lnTo>
                        <a:pt x="320" y="11"/>
                      </a:lnTo>
                      <a:lnTo>
                        <a:pt x="321" y="10"/>
                      </a:lnTo>
                      <a:lnTo>
                        <a:pt x="321" y="10"/>
                      </a:lnTo>
                      <a:lnTo>
                        <a:pt x="326" y="12"/>
                      </a:lnTo>
                      <a:lnTo>
                        <a:pt x="329" y="14"/>
                      </a:lnTo>
                      <a:lnTo>
                        <a:pt x="330" y="16"/>
                      </a:lnTo>
                      <a:lnTo>
                        <a:pt x="330" y="16"/>
                      </a:lnTo>
                      <a:lnTo>
                        <a:pt x="332" y="16"/>
                      </a:lnTo>
                      <a:lnTo>
                        <a:pt x="332" y="15"/>
                      </a:lnTo>
                      <a:lnTo>
                        <a:pt x="333" y="11"/>
                      </a:lnTo>
                      <a:lnTo>
                        <a:pt x="333" y="7"/>
                      </a:lnTo>
                      <a:lnTo>
                        <a:pt x="334" y="5"/>
                      </a:lnTo>
                      <a:lnTo>
                        <a:pt x="335" y="5"/>
                      </a:lnTo>
                      <a:lnTo>
                        <a:pt x="335" y="5"/>
                      </a:lnTo>
                      <a:lnTo>
                        <a:pt x="337" y="6"/>
                      </a:lnTo>
                      <a:lnTo>
                        <a:pt x="339" y="7"/>
                      </a:lnTo>
                      <a:lnTo>
                        <a:pt x="339" y="7"/>
                      </a:lnTo>
                      <a:lnTo>
                        <a:pt x="341" y="7"/>
                      </a:lnTo>
                      <a:lnTo>
                        <a:pt x="342" y="6"/>
                      </a:lnTo>
                      <a:lnTo>
                        <a:pt x="344" y="5"/>
                      </a:lnTo>
                      <a:lnTo>
                        <a:pt x="345" y="5"/>
                      </a:lnTo>
                      <a:lnTo>
                        <a:pt x="345" y="5"/>
                      </a:lnTo>
                      <a:lnTo>
                        <a:pt x="351" y="6"/>
                      </a:lnTo>
                      <a:lnTo>
                        <a:pt x="354" y="9"/>
                      </a:lnTo>
                      <a:lnTo>
                        <a:pt x="356" y="11"/>
                      </a:lnTo>
                      <a:lnTo>
                        <a:pt x="357" y="12"/>
                      </a:lnTo>
                      <a:lnTo>
                        <a:pt x="357" y="12"/>
                      </a:lnTo>
                      <a:lnTo>
                        <a:pt x="358" y="11"/>
                      </a:lnTo>
                      <a:lnTo>
                        <a:pt x="359" y="9"/>
                      </a:lnTo>
                      <a:lnTo>
                        <a:pt x="360" y="6"/>
                      </a:lnTo>
                      <a:lnTo>
                        <a:pt x="359" y="5"/>
                      </a:lnTo>
                      <a:lnTo>
                        <a:pt x="359" y="5"/>
                      </a:lnTo>
                      <a:lnTo>
                        <a:pt x="360" y="6"/>
                      </a:lnTo>
                      <a:lnTo>
                        <a:pt x="361" y="7"/>
                      </a:lnTo>
                      <a:lnTo>
                        <a:pt x="361" y="10"/>
                      </a:lnTo>
                      <a:lnTo>
                        <a:pt x="361" y="12"/>
                      </a:lnTo>
                      <a:lnTo>
                        <a:pt x="361" y="12"/>
                      </a:lnTo>
                      <a:lnTo>
                        <a:pt x="362" y="13"/>
                      </a:lnTo>
                      <a:lnTo>
                        <a:pt x="364" y="15"/>
                      </a:lnTo>
                      <a:lnTo>
                        <a:pt x="368" y="16"/>
                      </a:lnTo>
                      <a:lnTo>
                        <a:pt x="368" y="16"/>
                      </a:lnTo>
                      <a:lnTo>
                        <a:pt x="371" y="16"/>
                      </a:lnTo>
                      <a:lnTo>
                        <a:pt x="372" y="15"/>
                      </a:lnTo>
                      <a:lnTo>
                        <a:pt x="373" y="12"/>
                      </a:lnTo>
                      <a:lnTo>
                        <a:pt x="373" y="12"/>
                      </a:lnTo>
                      <a:lnTo>
                        <a:pt x="376" y="12"/>
                      </a:lnTo>
                      <a:lnTo>
                        <a:pt x="377" y="10"/>
                      </a:lnTo>
                      <a:lnTo>
                        <a:pt x="377" y="10"/>
                      </a:lnTo>
                      <a:lnTo>
                        <a:pt x="379" y="10"/>
                      </a:lnTo>
                      <a:lnTo>
                        <a:pt x="380" y="10"/>
                      </a:lnTo>
                      <a:lnTo>
                        <a:pt x="382" y="12"/>
                      </a:lnTo>
                      <a:lnTo>
                        <a:pt x="382" y="14"/>
                      </a:lnTo>
                      <a:lnTo>
                        <a:pt x="384" y="16"/>
                      </a:lnTo>
                      <a:lnTo>
                        <a:pt x="384" y="16"/>
                      </a:lnTo>
                      <a:lnTo>
                        <a:pt x="385" y="17"/>
                      </a:lnTo>
                      <a:lnTo>
                        <a:pt x="387" y="17"/>
                      </a:lnTo>
                      <a:lnTo>
                        <a:pt x="392" y="15"/>
                      </a:lnTo>
                      <a:lnTo>
                        <a:pt x="394" y="14"/>
                      </a:lnTo>
                      <a:lnTo>
                        <a:pt x="395" y="15"/>
                      </a:lnTo>
                      <a:lnTo>
                        <a:pt x="395" y="16"/>
                      </a:lnTo>
                      <a:lnTo>
                        <a:pt x="395" y="16"/>
                      </a:lnTo>
                      <a:lnTo>
                        <a:pt x="396" y="18"/>
                      </a:lnTo>
                      <a:lnTo>
                        <a:pt x="398" y="19"/>
                      </a:lnTo>
                      <a:lnTo>
                        <a:pt x="406" y="18"/>
                      </a:lnTo>
                      <a:lnTo>
                        <a:pt x="406" y="18"/>
                      </a:lnTo>
                      <a:lnTo>
                        <a:pt x="408" y="18"/>
                      </a:lnTo>
                      <a:lnTo>
                        <a:pt x="409" y="17"/>
                      </a:lnTo>
                      <a:lnTo>
                        <a:pt x="411" y="13"/>
                      </a:lnTo>
                      <a:lnTo>
                        <a:pt x="413" y="11"/>
                      </a:lnTo>
                      <a:lnTo>
                        <a:pt x="415" y="10"/>
                      </a:lnTo>
                      <a:lnTo>
                        <a:pt x="418" y="10"/>
                      </a:lnTo>
                      <a:lnTo>
                        <a:pt x="418" y="10"/>
                      </a:lnTo>
                      <a:lnTo>
                        <a:pt x="418" y="12"/>
                      </a:lnTo>
                      <a:lnTo>
                        <a:pt x="419" y="13"/>
                      </a:lnTo>
                      <a:lnTo>
                        <a:pt x="424" y="13"/>
                      </a:lnTo>
                      <a:lnTo>
                        <a:pt x="427" y="12"/>
                      </a:lnTo>
                      <a:lnTo>
                        <a:pt x="429" y="13"/>
                      </a:lnTo>
                      <a:lnTo>
                        <a:pt x="432" y="14"/>
                      </a:lnTo>
                      <a:lnTo>
                        <a:pt x="433" y="16"/>
                      </a:lnTo>
                      <a:lnTo>
                        <a:pt x="433" y="16"/>
                      </a:lnTo>
                      <a:lnTo>
                        <a:pt x="436" y="16"/>
                      </a:lnTo>
                      <a:lnTo>
                        <a:pt x="438" y="16"/>
                      </a:lnTo>
                      <a:lnTo>
                        <a:pt x="440" y="13"/>
                      </a:lnTo>
                      <a:lnTo>
                        <a:pt x="442" y="11"/>
                      </a:lnTo>
                      <a:lnTo>
                        <a:pt x="444" y="10"/>
                      </a:lnTo>
                      <a:lnTo>
                        <a:pt x="446" y="10"/>
                      </a:lnTo>
                      <a:lnTo>
                        <a:pt x="446" y="10"/>
                      </a:lnTo>
                      <a:lnTo>
                        <a:pt x="448" y="9"/>
                      </a:lnTo>
                      <a:lnTo>
                        <a:pt x="449" y="9"/>
                      </a:lnTo>
                      <a:lnTo>
                        <a:pt x="450" y="11"/>
                      </a:lnTo>
                      <a:lnTo>
                        <a:pt x="450" y="13"/>
                      </a:lnTo>
                      <a:lnTo>
                        <a:pt x="452" y="14"/>
                      </a:lnTo>
                      <a:lnTo>
                        <a:pt x="452" y="14"/>
                      </a:lnTo>
                      <a:lnTo>
                        <a:pt x="454" y="14"/>
                      </a:lnTo>
                      <a:lnTo>
                        <a:pt x="456" y="13"/>
                      </a:lnTo>
                      <a:lnTo>
                        <a:pt x="458" y="12"/>
                      </a:lnTo>
                      <a:lnTo>
                        <a:pt x="460" y="12"/>
                      </a:lnTo>
                      <a:lnTo>
                        <a:pt x="460" y="12"/>
                      </a:lnTo>
                      <a:lnTo>
                        <a:pt x="459" y="16"/>
                      </a:lnTo>
                      <a:lnTo>
                        <a:pt x="459" y="18"/>
                      </a:lnTo>
                      <a:lnTo>
                        <a:pt x="459" y="19"/>
                      </a:lnTo>
                      <a:lnTo>
                        <a:pt x="460" y="20"/>
                      </a:lnTo>
                      <a:lnTo>
                        <a:pt x="464" y="21"/>
                      </a:lnTo>
                      <a:lnTo>
                        <a:pt x="464" y="21"/>
                      </a:lnTo>
                      <a:lnTo>
                        <a:pt x="464" y="36"/>
                      </a:lnTo>
                      <a:lnTo>
                        <a:pt x="464" y="36"/>
                      </a:lnTo>
                      <a:lnTo>
                        <a:pt x="466" y="36"/>
                      </a:lnTo>
                      <a:lnTo>
                        <a:pt x="466" y="34"/>
                      </a:lnTo>
                      <a:lnTo>
                        <a:pt x="466" y="30"/>
                      </a:lnTo>
                      <a:lnTo>
                        <a:pt x="466" y="30"/>
                      </a:lnTo>
                      <a:lnTo>
                        <a:pt x="469" y="30"/>
                      </a:lnTo>
                      <a:lnTo>
                        <a:pt x="472" y="30"/>
                      </a:lnTo>
                      <a:lnTo>
                        <a:pt x="476" y="31"/>
                      </a:lnTo>
                      <a:lnTo>
                        <a:pt x="477" y="31"/>
                      </a:lnTo>
                      <a:lnTo>
                        <a:pt x="479" y="31"/>
                      </a:lnTo>
                      <a:lnTo>
                        <a:pt x="479" y="30"/>
                      </a:lnTo>
                      <a:lnTo>
                        <a:pt x="480" y="27"/>
                      </a:lnTo>
                      <a:lnTo>
                        <a:pt x="480" y="27"/>
                      </a:lnTo>
                      <a:lnTo>
                        <a:pt x="482" y="29"/>
                      </a:lnTo>
                      <a:lnTo>
                        <a:pt x="483" y="30"/>
                      </a:lnTo>
                      <a:lnTo>
                        <a:pt x="488" y="30"/>
                      </a:lnTo>
                      <a:lnTo>
                        <a:pt x="491" y="31"/>
                      </a:lnTo>
                      <a:lnTo>
                        <a:pt x="494" y="32"/>
                      </a:lnTo>
                      <a:lnTo>
                        <a:pt x="494" y="34"/>
                      </a:lnTo>
                      <a:lnTo>
                        <a:pt x="494" y="34"/>
                      </a:lnTo>
                      <a:lnTo>
                        <a:pt x="496" y="33"/>
                      </a:lnTo>
                      <a:lnTo>
                        <a:pt x="498" y="32"/>
                      </a:lnTo>
                      <a:lnTo>
                        <a:pt x="499" y="30"/>
                      </a:lnTo>
                      <a:lnTo>
                        <a:pt x="503" y="30"/>
                      </a:lnTo>
                      <a:lnTo>
                        <a:pt x="503" y="30"/>
                      </a:lnTo>
                      <a:lnTo>
                        <a:pt x="503" y="32"/>
                      </a:lnTo>
                      <a:lnTo>
                        <a:pt x="505" y="32"/>
                      </a:lnTo>
                      <a:lnTo>
                        <a:pt x="506" y="31"/>
                      </a:lnTo>
                      <a:lnTo>
                        <a:pt x="507" y="30"/>
                      </a:lnTo>
                      <a:lnTo>
                        <a:pt x="507" y="30"/>
                      </a:lnTo>
                      <a:lnTo>
                        <a:pt x="508" y="31"/>
                      </a:lnTo>
                      <a:lnTo>
                        <a:pt x="509" y="32"/>
                      </a:lnTo>
                      <a:lnTo>
                        <a:pt x="509" y="36"/>
                      </a:lnTo>
                      <a:lnTo>
                        <a:pt x="509" y="36"/>
                      </a:lnTo>
                      <a:lnTo>
                        <a:pt x="512" y="35"/>
                      </a:lnTo>
                      <a:lnTo>
                        <a:pt x="515" y="35"/>
                      </a:lnTo>
                      <a:lnTo>
                        <a:pt x="518" y="39"/>
                      </a:lnTo>
                      <a:lnTo>
                        <a:pt x="518" y="39"/>
                      </a:lnTo>
                      <a:lnTo>
                        <a:pt x="520" y="38"/>
                      </a:lnTo>
                      <a:lnTo>
                        <a:pt x="520" y="37"/>
                      </a:lnTo>
                      <a:lnTo>
                        <a:pt x="521" y="35"/>
                      </a:lnTo>
                      <a:lnTo>
                        <a:pt x="521" y="32"/>
                      </a:lnTo>
                      <a:lnTo>
                        <a:pt x="523" y="30"/>
                      </a:lnTo>
                      <a:lnTo>
                        <a:pt x="523" y="30"/>
                      </a:lnTo>
                      <a:lnTo>
                        <a:pt x="525" y="31"/>
                      </a:lnTo>
                      <a:lnTo>
                        <a:pt x="526" y="32"/>
                      </a:lnTo>
                      <a:lnTo>
                        <a:pt x="526" y="33"/>
                      </a:lnTo>
                      <a:lnTo>
                        <a:pt x="526" y="34"/>
                      </a:lnTo>
                      <a:lnTo>
                        <a:pt x="523" y="41"/>
                      </a:lnTo>
                      <a:lnTo>
                        <a:pt x="523" y="41"/>
                      </a:lnTo>
                      <a:lnTo>
                        <a:pt x="526" y="41"/>
                      </a:lnTo>
                      <a:lnTo>
                        <a:pt x="528" y="40"/>
                      </a:lnTo>
                      <a:lnTo>
                        <a:pt x="529" y="39"/>
                      </a:lnTo>
                      <a:lnTo>
                        <a:pt x="530" y="37"/>
                      </a:lnTo>
                      <a:lnTo>
                        <a:pt x="531" y="36"/>
                      </a:lnTo>
                      <a:lnTo>
                        <a:pt x="532" y="34"/>
                      </a:lnTo>
                      <a:lnTo>
                        <a:pt x="536" y="34"/>
                      </a:lnTo>
                      <a:lnTo>
                        <a:pt x="539" y="34"/>
                      </a:lnTo>
                      <a:lnTo>
                        <a:pt x="539" y="34"/>
                      </a:lnTo>
                      <a:lnTo>
                        <a:pt x="537" y="41"/>
                      </a:lnTo>
                      <a:lnTo>
                        <a:pt x="537" y="44"/>
                      </a:lnTo>
                      <a:lnTo>
                        <a:pt x="539" y="47"/>
                      </a:lnTo>
                      <a:lnTo>
                        <a:pt x="539" y="47"/>
                      </a:lnTo>
                      <a:lnTo>
                        <a:pt x="543" y="47"/>
                      </a:lnTo>
                      <a:lnTo>
                        <a:pt x="546" y="45"/>
                      </a:lnTo>
                      <a:lnTo>
                        <a:pt x="548" y="43"/>
                      </a:lnTo>
                      <a:lnTo>
                        <a:pt x="549" y="39"/>
                      </a:lnTo>
                      <a:lnTo>
                        <a:pt x="549" y="39"/>
                      </a:lnTo>
                      <a:lnTo>
                        <a:pt x="551" y="39"/>
                      </a:lnTo>
                      <a:lnTo>
                        <a:pt x="551" y="41"/>
                      </a:lnTo>
                      <a:lnTo>
                        <a:pt x="551" y="45"/>
                      </a:lnTo>
                      <a:lnTo>
                        <a:pt x="551" y="45"/>
                      </a:lnTo>
                      <a:lnTo>
                        <a:pt x="553" y="47"/>
                      </a:lnTo>
                      <a:lnTo>
                        <a:pt x="553" y="50"/>
                      </a:lnTo>
                      <a:lnTo>
                        <a:pt x="555" y="57"/>
                      </a:lnTo>
                      <a:lnTo>
                        <a:pt x="555" y="57"/>
                      </a:lnTo>
                      <a:lnTo>
                        <a:pt x="557" y="56"/>
                      </a:lnTo>
                      <a:lnTo>
                        <a:pt x="559" y="53"/>
                      </a:lnTo>
                      <a:lnTo>
                        <a:pt x="561" y="47"/>
                      </a:lnTo>
                      <a:lnTo>
                        <a:pt x="561" y="47"/>
                      </a:lnTo>
                      <a:lnTo>
                        <a:pt x="565" y="48"/>
                      </a:lnTo>
                      <a:lnTo>
                        <a:pt x="569" y="51"/>
                      </a:lnTo>
                      <a:lnTo>
                        <a:pt x="572" y="53"/>
                      </a:lnTo>
                      <a:lnTo>
                        <a:pt x="575" y="57"/>
                      </a:lnTo>
                      <a:lnTo>
                        <a:pt x="575" y="57"/>
                      </a:lnTo>
                      <a:lnTo>
                        <a:pt x="579" y="54"/>
                      </a:lnTo>
                      <a:lnTo>
                        <a:pt x="583" y="52"/>
                      </a:lnTo>
                      <a:lnTo>
                        <a:pt x="588" y="51"/>
                      </a:lnTo>
                      <a:lnTo>
                        <a:pt x="594" y="50"/>
                      </a:lnTo>
                      <a:lnTo>
                        <a:pt x="594" y="50"/>
                      </a:lnTo>
                      <a:lnTo>
                        <a:pt x="597" y="54"/>
                      </a:lnTo>
                      <a:lnTo>
                        <a:pt x="597" y="59"/>
                      </a:lnTo>
                      <a:lnTo>
                        <a:pt x="597" y="59"/>
                      </a:lnTo>
                      <a:lnTo>
                        <a:pt x="601" y="59"/>
                      </a:lnTo>
                      <a:lnTo>
                        <a:pt x="604" y="60"/>
                      </a:lnTo>
                      <a:lnTo>
                        <a:pt x="607" y="62"/>
                      </a:lnTo>
                      <a:lnTo>
                        <a:pt x="610" y="63"/>
                      </a:lnTo>
                      <a:lnTo>
                        <a:pt x="610" y="63"/>
                      </a:lnTo>
                      <a:lnTo>
                        <a:pt x="610" y="70"/>
                      </a:lnTo>
                      <a:lnTo>
                        <a:pt x="611" y="75"/>
                      </a:lnTo>
                      <a:lnTo>
                        <a:pt x="612" y="79"/>
                      </a:lnTo>
                      <a:lnTo>
                        <a:pt x="612" y="85"/>
                      </a:lnTo>
                      <a:lnTo>
                        <a:pt x="612" y="85"/>
                      </a:lnTo>
                      <a:lnTo>
                        <a:pt x="607" y="85"/>
                      </a:lnTo>
                      <a:lnTo>
                        <a:pt x="603" y="85"/>
                      </a:lnTo>
                      <a:lnTo>
                        <a:pt x="600" y="83"/>
                      </a:lnTo>
                      <a:lnTo>
                        <a:pt x="599" y="81"/>
                      </a:lnTo>
                      <a:lnTo>
                        <a:pt x="599" y="79"/>
                      </a:lnTo>
                      <a:lnTo>
                        <a:pt x="599" y="79"/>
                      </a:lnTo>
                      <a:lnTo>
                        <a:pt x="597" y="79"/>
                      </a:lnTo>
                      <a:lnTo>
                        <a:pt x="593" y="79"/>
                      </a:lnTo>
                      <a:lnTo>
                        <a:pt x="590" y="79"/>
                      </a:lnTo>
                      <a:lnTo>
                        <a:pt x="588" y="79"/>
                      </a:lnTo>
                      <a:lnTo>
                        <a:pt x="588" y="79"/>
                      </a:lnTo>
                      <a:lnTo>
                        <a:pt x="585" y="75"/>
                      </a:lnTo>
                      <a:lnTo>
                        <a:pt x="585" y="75"/>
                      </a:lnTo>
                      <a:lnTo>
                        <a:pt x="583" y="75"/>
                      </a:lnTo>
                      <a:lnTo>
                        <a:pt x="581" y="77"/>
                      </a:lnTo>
                      <a:lnTo>
                        <a:pt x="578" y="77"/>
                      </a:lnTo>
                      <a:lnTo>
                        <a:pt x="575" y="77"/>
                      </a:lnTo>
                      <a:lnTo>
                        <a:pt x="575" y="77"/>
                      </a:lnTo>
                      <a:lnTo>
                        <a:pt x="572" y="75"/>
                      </a:lnTo>
                      <a:lnTo>
                        <a:pt x="569" y="73"/>
                      </a:lnTo>
                      <a:lnTo>
                        <a:pt x="564" y="72"/>
                      </a:lnTo>
                      <a:lnTo>
                        <a:pt x="559" y="71"/>
                      </a:lnTo>
                      <a:lnTo>
                        <a:pt x="555" y="70"/>
                      </a:lnTo>
                      <a:lnTo>
                        <a:pt x="555" y="70"/>
                      </a:lnTo>
                      <a:lnTo>
                        <a:pt x="552" y="67"/>
                      </a:lnTo>
                      <a:lnTo>
                        <a:pt x="551" y="65"/>
                      </a:lnTo>
                      <a:lnTo>
                        <a:pt x="549" y="65"/>
                      </a:lnTo>
                      <a:lnTo>
                        <a:pt x="549" y="65"/>
                      </a:lnTo>
                      <a:lnTo>
                        <a:pt x="549" y="67"/>
                      </a:lnTo>
                      <a:lnTo>
                        <a:pt x="549" y="67"/>
                      </a:lnTo>
                      <a:lnTo>
                        <a:pt x="546" y="66"/>
                      </a:lnTo>
                      <a:lnTo>
                        <a:pt x="542" y="63"/>
                      </a:lnTo>
                      <a:lnTo>
                        <a:pt x="537" y="60"/>
                      </a:lnTo>
                      <a:lnTo>
                        <a:pt x="534" y="57"/>
                      </a:lnTo>
                      <a:lnTo>
                        <a:pt x="534" y="57"/>
                      </a:lnTo>
                      <a:lnTo>
                        <a:pt x="519" y="57"/>
                      </a:lnTo>
                      <a:lnTo>
                        <a:pt x="512" y="56"/>
                      </a:lnTo>
                      <a:lnTo>
                        <a:pt x="505" y="55"/>
                      </a:lnTo>
                      <a:lnTo>
                        <a:pt x="505" y="55"/>
                      </a:lnTo>
                      <a:lnTo>
                        <a:pt x="504" y="53"/>
                      </a:lnTo>
                      <a:lnTo>
                        <a:pt x="504" y="53"/>
                      </a:lnTo>
                      <a:lnTo>
                        <a:pt x="503" y="52"/>
                      </a:lnTo>
                      <a:lnTo>
                        <a:pt x="503" y="52"/>
                      </a:lnTo>
                      <a:lnTo>
                        <a:pt x="498" y="52"/>
                      </a:lnTo>
                      <a:lnTo>
                        <a:pt x="496" y="51"/>
                      </a:lnTo>
                      <a:lnTo>
                        <a:pt x="496" y="47"/>
                      </a:lnTo>
                      <a:lnTo>
                        <a:pt x="496" y="47"/>
                      </a:lnTo>
                      <a:lnTo>
                        <a:pt x="493" y="48"/>
                      </a:lnTo>
                      <a:lnTo>
                        <a:pt x="489" y="50"/>
                      </a:lnTo>
                      <a:lnTo>
                        <a:pt x="488" y="50"/>
                      </a:lnTo>
                      <a:lnTo>
                        <a:pt x="487" y="50"/>
                      </a:lnTo>
                      <a:lnTo>
                        <a:pt x="487" y="48"/>
                      </a:lnTo>
                      <a:lnTo>
                        <a:pt x="487" y="45"/>
                      </a:lnTo>
                      <a:lnTo>
                        <a:pt x="487" y="45"/>
                      </a:lnTo>
                      <a:lnTo>
                        <a:pt x="483" y="45"/>
                      </a:lnTo>
                      <a:lnTo>
                        <a:pt x="480" y="46"/>
                      </a:lnTo>
                      <a:lnTo>
                        <a:pt x="477" y="46"/>
                      </a:lnTo>
                      <a:lnTo>
                        <a:pt x="474" y="45"/>
                      </a:lnTo>
                      <a:lnTo>
                        <a:pt x="474" y="45"/>
                      </a:lnTo>
                      <a:lnTo>
                        <a:pt x="472" y="44"/>
                      </a:lnTo>
                      <a:lnTo>
                        <a:pt x="472" y="43"/>
                      </a:lnTo>
                      <a:lnTo>
                        <a:pt x="472" y="43"/>
                      </a:lnTo>
                      <a:lnTo>
                        <a:pt x="469" y="43"/>
                      </a:lnTo>
                      <a:lnTo>
                        <a:pt x="468" y="44"/>
                      </a:lnTo>
                      <a:lnTo>
                        <a:pt x="466" y="45"/>
                      </a:lnTo>
                      <a:lnTo>
                        <a:pt x="466" y="45"/>
                      </a:lnTo>
                      <a:lnTo>
                        <a:pt x="461" y="43"/>
                      </a:lnTo>
                      <a:lnTo>
                        <a:pt x="456" y="41"/>
                      </a:lnTo>
                      <a:lnTo>
                        <a:pt x="456" y="41"/>
                      </a:lnTo>
                      <a:lnTo>
                        <a:pt x="452" y="39"/>
                      </a:lnTo>
                      <a:lnTo>
                        <a:pt x="445" y="37"/>
                      </a:lnTo>
                      <a:lnTo>
                        <a:pt x="440" y="37"/>
                      </a:lnTo>
                      <a:lnTo>
                        <a:pt x="433" y="39"/>
                      </a:lnTo>
                      <a:lnTo>
                        <a:pt x="433" y="39"/>
                      </a:lnTo>
                      <a:lnTo>
                        <a:pt x="433" y="37"/>
                      </a:lnTo>
                      <a:lnTo>
                        <a:pt x="431" y="36"/>
                      </a:lnTo>
                      <a:lnTo>
                        <a:pt x="428" y="35"/>
                      </a:lnTo>
                      <a:lnTo>
                        <a:pt x="424" y="36"/>
                      </a:lnTo>
                      <a:lnTo>
                        <a:pt x="420" y="36"/>
                      </a:lnTo>
                      <a:lnTo>
                        <a:pt x="420" y="36"/>
                      </a:lnTo>
                      <a:lnTo>
                        <a:pt x="419" y="36"/>
                      </a:lnTo>
                      <a:lnTo>
                        <a:pt x="418" y="34"/>
                      </a:lnTo>
                      <a:lnTo>
                        <a:pt x="418" y="34"/>
                      </a:lnTo>
                      <a:lnTo>
                        <a:pt x="408" y="32"/>
                      </a:lnTo>
                      <a:lnTo>
                        <a:pt x="408" y="32"/>
                      </a:lnTo>
                      <a:lnTo>
                        <a:pt x="403" y="32"/>
                      </a:lnTo>
                      <a:lnTo>
                        <a:pt x="398" y="33"/>
                      </a:lnTo>
                      <a:lnTo>
                        <a:pt x="393" y="33"/>
                      </a:lnTo>
                      <a:lnTo>
                        <a:pt x="391" y="32"/>
                      </a:lnTo>
                      <a:lnTo>
                        <a:pt x="388" y="30"/>
                      </a:lnTo>
                      <a:lnTo>
                        <a:pt x="388" y="30"/>
                      </a:lnTo>
                      <a:lnTo>
                        <a:pt x="380" y="32"/>
                      </a:lnTo>
                      <a:lnTo>
                        <a:pt x="376" y="32"/>
                      </a:lnTo>
                      <a:lnTo>
                        <a:pt x="371" y="32"/>
                      </a:lnTo>
                      <a:lnTo>
                        <a:pt x="371" y="32"/>
                      </a:lnTo>
                      <a:lnTo>
                        <a:pt x="371" y="31"/>
                      </a:lnTo>
                      <a:lnTo>
                        <a:pt x="370" y="30"/>
                      </a:lnTo>
                      <a:lnTo>
                        <a:pt x="366" y="30"/>
                      </a:lnTo>
                      <a:lnTo>
                        <a:pt x="364" y="30"/>
                      </a:lnTo>
                      <a:lnTo>
                        <a:pt x="363" y="29"/>
                      </a:lnTo>
                      <a:lnTo>
                        <a:pt x="363" y="27"/>
                      </a:lnTo>
                      <a:lnTo>
                        <a:pt x="363" y="25"/>
                      </a:lnTo>
                      <a:lnTo>
                        <a:pt x="363" y="25"/>
                      </a:lnTo>
                      <a:lnTo>
                        <a:pt x="360" y="29"/>
                      </a:lnTo>
                      <a:lnTo>
                        <a:pt x="356" y="30"/>
                      </a:lnTo>
                      <a:lnTo>
                        <a:pt x="350" y="30"/>
                      </a:lnTo>
                      <a:lnTo>
                        <a:pt x="343" y="30"/>
                      </a:lnTo>
                      <a:lnTo>
                        <a:pt x="329" y="29"/>
                      </a:lnTo>
                      <a:lnTo>
                        <a:pt x="321" y="29"/>
                      </a:lnTo>
                      <a:lnTo>
                        <a:pt x="314" y="30"/>
                      </a:lnTo>
                      <a:lnTo>
                        <a:pt x="314" y="30"/>
                      </a:lnTo>
                      <a:lnTo>
                        <a:pt x="311" y="31"/>
                      </a:lnTo>
                      <a:lnTo>
                        <a:pt x="305" y="30"/>
                      </a:lnTo>
                      <a:lnTo>
                        <a:pt x="305" y="30"/>
                      </a:lnTo>
                      <a:lnTo>
                        <a:pt x="299" y="30"/>
                      </a:lnTo>
                      <a:lnTo>
                        <a:pt x="299" y="30"/>
                      </a:lnTo>
                      <a:lnTo>
                        <a:pt x="295" y="31"/>
                      </a:lnTo>
                      <a:lnTo>
                        <a:pt x="291" y="32"/>
                      </a:lnTo>
                      <a:lnTo>
                        <a:pt x="285" y="33"/>
                      </a:lnTo>
                      <a:lnTo>
                        <a:pt x="278" y="32"/>
                      </a:lnTo>
                      <a:lnTo>
                        <a:pt x="278" y="32"/>
                      </a:lnTo>
                      <a:lnTo>
                        <a:pt x="274" y="31"/>
                      </a:lnTo>
                      <a:lnTo>
                        <a:pt x="265" y="32"/>
                      </a:lnTo>
                      <a:lnTo>
                        <a:pt x="265" y="32"/>
                      </a:lnTo>
                      <a:lnTo>
                        <a:pt x="260" y="34"/>
                      </a:lnTo>
                      <a:lnTo>
                        <a:pt x="256" y="35"/>
                      </a:lnTo>
                      <a:lnTo>
                        <a:pt x="255" y="35"/>
                      </a:lnTo>
                      <a:lnTo>
                        <a:pt x="254" y="34"/>
                      </a:lnTo>
                      <a:lnTo>
                        <a:pt x="254" y="34"/>
                      </a:lnTo>
                      <a:lnTo>
                        <a:pt x="253" y="33"/>
                      </a:lnTo>
                      <a:lnTo>
                        <a:pt x="252" y="33"/>
                      </a:lnTo>
                      <a:lnTo>
                        <a:pt x="250" y="34"/>
                      </a:lnTo>
                      <a:lnTo>
                        <a:pt x="250" y="34"/>
                      </a:lnTo>
                      <a:lnTo>
                        <a:pt x="238" y="35"/>
                      </a:lnTo>
                      <a:lnTo>
                        <a:pt x="228" y="35"/>
                      </a:lnTo>
                      <a:lnTo>
                        <a:pt x="217" y="36"/>
                      </a:lnTo>
                      <a:lnTo>
                        <a:pt x="212" y="37"/>
                      </a:lnTo>
                      <a:lnTo>
                        <a:pt x="207" y="39"/>
                      </a:lnTo>
                      <a:lnTo>
                        <a:pt x="207" y="39"/>
                      </a:lnTo>
                      <a:lnTo>
                        <a:pt x="207" y="34"/>
                      </a:lnTo>
                      <a:lnTo>
                        <a:pt x="207" y="34"/>
                      </a:lnTo>
                      <a:lnTo>
                        <a:pt x="205" y="35"/>
                      </a:lnTo>
                      <a:lnTo>
                        <a:pt x="202" y="35"/>
                      </a:lnTo>
                      <a:lnTo>
                        <a:pt x="199" y="36"/>
                      </a:lnTo>
                      <a:lnTo>
                        <a:pt x="198" y="36"/>
                      </a:lnTo>
                      <a:lnTo>
                        <a:pt x="198" y="36"/>
                      </a:lnTo>
                      <a:lnTo>
                        <a:pt x="196" y="38"/>
                      </a:lnTo>
                      <a:lnTo>
                        <a:pt x="194" y="38"/>
                      </a:lnTo>
                      <a:lnTo>
                        <a:pt x="189" y="39"/>
                      </a:lnTo>
                      <a:lnTo>
                        <a:pt x="189" y="39"/>
                      </a:lnTo>
                      <a:lnTo>
                        <a:pt x="189" y="40"/>
                      </a:lnTo>
                      <a:lnTo>
                        <a:pt x="188" y="41"/>
                      </a:lnTo>
                      <a:lnTo>
                        <a:pt x="187" y="41"/>
                      </a:lnTo>
                      <a:lnTo>
                        <a:pt x="187" y="41"/>
                      </a:lnTo>
                      <a:lnTo>
                        <a:pt x="185" y="40"/>
                      </a:lnTo>
                      <a:lnTo>
                        <a:pt x="182" y="41"/>
                      </a:lnTo>
                      <a:lnTo>
                        <a:pt x="182" y="41"/>
                      </a:lnTo>
                      <a:lnTo>
                        <a:pt x="179" y="42"/>
                      </a:lnTo>
                      <a:lnTo>
                        <a:pt x="177" y="43"/>
                      </a:lnTo>
                      <a:lnTo>
                        <a:pt x="175" y="43"/>
                      </a:lnTo>
                      <a:lnTo>
                        <a:pt x="175" y="43"/>
                      </a:lnTo>
                      <a:lnTo>
                        <a:pt x="174" y="42"/>
                      </a:lnTo>
                      <a:lnTo>
                        <a:pt x="173" y="41"/>
                      </a:lnTo>
                      <a:lnTo>
                        <a:pt x="173" y="41"/>
                      </a:lnTo>
                      <a:lnTo>
                        <a:pt x="173" y="41"/>
                      </a:lnTo>
                      <a:lnTo>
                        <a:pt x="171" y="42"/>
                      </a:lnTo>
                      <a:lnTo>
                        <a:pt x="169" y="43"/>
                      </a:lnTo>
                      <a:lnTo>
                        <a:pt x="165" y="45"/>
                      </a:lnTo>
                      <a:lnTo>
                        <a:pt x="165" y="45"/>
                      </a:lnTo>
                      <a:lnTo>
                        <a:pt x="160" y="45"/>
                      </a:lnTo>
                      <a:lnTo>
                        <a:pt x="157" y="45"/>
                      </a:lnTo>
                      <a:lnTo>
                        <a:pt x="157" y="45"/>
                      </a:lnTo>
                      <a:lnTo>
                        <a:pt x="154" y="46"/>
                      </a:lnTo>
                      <a:lnTo>
                        <a:pt x="151" y="47"/>
                      </a:lnTo>
                      <a:lnTo>
                        <a:pt x="151" y="47"/>
                      </a:lnTo>
                      <a:lnTo>
                        <a:pt x="148" y="47"/>
                      </a:lnTo>
                      <a:lnTo>
                        <a:pt x="146" y="46"/>
                      </a:lnTo>
                      <a:lnTo>
                        <a:pt x="143" y="46"/>
                      </a:lnTo>
                      <a:lnTo>
                        <a:pt x="139" y="47"/>
                      </a:lnTo>
                      <a:lnTo>
                        <a:pt x="139" y="47"/>
                      </a:lnTo>
                      <a:lnTo>
                        <a:pt x="135" y="50"/>
                      </a:lnTo>
                      <a:lnTo>
                        <a:pt x="130" y="52"/>
                      </a:lnTo>
                      <a:lnTo>
                        <a:pt x="119" y="55"/>
                      </a:lnTo>
                      <a:lnTo>
                        <a:pt x="119" y="55"/>
                      </a:lnTo>
                      <a:lnTo>
                        <a:pt x="110" y="57"/>
                      </a:lnTo>
                      <a:lnTo>
                        <a:pt x="110" y="57"/>
                      </a:lnTo>
                      <a:lnTo>
                        <a:pt x="108" y="58"/>
                      </a:lnTo>
                      <a:lnTo>
                        <a:pt x="105" y="59"/>
                      </a:lnTo>
                      <a:lnTo>
                        <a:pt x="100" y="60"/>
                      </a:lnTo>
                      <a:lnTo>
                        <a:pt x="97" y="61"/>
                      </a:lnTo>
                      <a:lnTo>
                        <a:pt x="97" y="61"/>
                      </a:lnTo>
                      <a:lnTo>
                        <a:pt x="94" y="62"/>
                      </a:lnTo>
                      <a:lnTo>
                        <a:pt x="90" y="63"/>
                      </a:lnTo>
                      <a:lnTo>
                        <a:pt x="90" y="63"/>
                      </a:lnTo>
                      <a:lnTo>
                        <a:pt x="83" y="65"/>
                      </a:lnTo>
                      <a:lnTo>
                        <a:pt x="77" y="67"/>
                      </a:lnTo>
                      <a:lnTo>
                        <a:pt x="74" y="70"/>
                      </a:lnTo>
                      <a:lnTo>
                        <a:pt x="74" y="70"/>
                      </a:lnTo>
                      <a:lnTo>
                        <a:pt x="67" y="70"/>
                      </a:lnTo>
                      <a:lnTo>
                        <a:pt x="58" y="70"/>
                      </a:lnTo>
                      <a:lnTo>
                        <a:pt x="58" y="70"/>
                      </a:lnTo>
                      <a:lnTo>
                        <a:pt x="46" y="77"/>
                      </a:lnTo>
                      <a:lnTo>
                        <a:pt x="32" y="82"/>
                      </a:lnTo>
                      <a:lnTo>
                        <a:pt x="17" y="85"/>
                      </a:lnTo>
                      <a:lnTo>
                        <a:pt x="1" y="88"/>
                      </a:lnTo>
                      <a:lnTo>
                        <a:pt x="1" y="88"/>
                      </a:lnTo>
                      <a:lnTo>
                        <a:pt x="1" y="82"/>
                      </a:lnTo>
                      <a:lnTo>
                        <a:pt x="0" y="78"/>
                      </a:lnTo>
                      <a:lnTo>
                        <a:pt x="0" y="75"/>
                      </a:lnTo>
                      <a:lnTo>
                        <a:pt x="0" y="74"/>
                      </a:lnTo>
                      <a:lnTo>
                        <a:pt x="1" y="73"/>
                      </a:lnTo>
                      <a:lnTo>
                        <a:pt x="1" y="73"/>
                      </a:lnTo>
                      <a:lnTo>
                        <a:pt x="3" y="71"/>
                      </a:lnTo>
                      <a:lnTo>
                        <a:pt x="4" y="71"/>
                      </a:lnTo>
                      <a:lnTo>
                        <a:pt x="7" y="73"/>
                      </a:lnTo>
                      <a:lnTo>
                        <a:pt x="7" y="73"/>
                      </a:lnTo>
                      <a:lnTo>
                        <a:pt x="9" y="73"/>
                      </a:lnTo>
                      <a:lnTo>
                        <a:pt x="9" y="72"/>
                      </a:lnTo>
                      <a:lnTo>
                        <a:pt x="10" y="70"/>
                      </a:lnTo>
                      <a:lnTo>
                        <a:pt x="11" y="67"/>
                      </a:lnTo>
                      <a:lnTo>
                        <a:pt x="12" y="65"/>
                      </a:lnTo>
                      <a:lnTo>
                        <a:pt x="12" y="65"/>
                      </a:lnTo>
                      <a:lnTo>
                        <a:pt x="13" y="64"/>
                      </a:lnTo>
                      <a:lnTo>
                        <a:pt x="12" y="63"/>
                      </a:lnTo>
                      <a:lnTo>
                        <a:pt x="11" y="63"/>
                      </a:lnTo>
                      <a:lnTo>
                        <a:pt x="12" y="61"/>
                      </a:lnTo>
                      <a:lnTo>
                        <a:pt x="12" y="61"/>
                      </a:lnTo>
                      <a:lnTo>
                        <a:pt x="14" y="61"/>
                      </a:lnTo>
                      <a:lnTo>
                        <a:pt x="16" y="60"/>
                      </a:lnTo>
                      <a:lnTo>
                        <a:pt x="16" y="59"/>
                      </a:lnTo>
                      <a:lnTo>
                        <a:pt x="16" y="59"/>
                      </a:lnTo>
                      <a:lnTo>
                        <a:pt x="17" y="60"/>
                      </a:lnTo>
                      <a:lnTo>
                        <a:pt x="18" y="61"/>
                      </a:lnTo>
                      <a:lnTo>
                        <a:pt x="20" y="62"/>
                      </a:lnTo>
                      <a:lnTo>
                        <a:pt x="21" y="63"/>
                      </a:lnTo>
                      <a:lnTo>
                        <a:pt x="21" y="63"/>
                      </a:lnTo>
                      <a:lnTo>
                        <a:pt x="20" y="64"/>
                      </a:lnTo>
                      <a:lnTo>
                        <a:pt x="18" y="65"/>
                      </a:lnTo>
                      <a:lnTo>
                        <a:pt x="17" y="66"/>
                      </a:lnTo>
                      <a:lnTo>
                        <a:pt x="16" y="67"/>
                      </a:lnTo>
                      <a:lnTo>
                        <a:pt x="16" y="67"/>
                      </a:lnTo>
                      <a:lnTo>
                        <a:pt x="17" y="70"/>
                      </a:lnTo>
                      <a:lnTo>
                        <a:pt x="18" y="70"/>
                      </a:lnTo>
                      <a:lnTo>
                        <a:pt x="21" y="70"/>
                      </a:lnTo>
                      <a:lnTo>
                        <a:pt x="23" y="68"/>
                      </a:lnTo>
                      <a:lnTo>
                        <a:pt x="24" y="68"/>
                      </a:lnTo>
                      <a:lnTo>
                        <a:pt x="25" y="70"/>
                      </a:lnTo>
                      <a:lnTo>
                        <a:pt x="25" y="70"/>
                      </a:lnTo>
                      <a:lnTo>
                        <a:pt x="26" y="70"/>
                      </a:lnTo>
                      <a:lnTo>
                        <a:pt x="27" y="67"/>
                      </a:lnTo>
                      <a:lnTo>
                        <a:pt x="27" y="63"/>
                      </a:lnTo>
                      <a:lnTo>
                        <a:pt x="27" y="58"/>
                      </a:lnTo>
                      <a:lnTo>
                        <a:pt x="27" y="56"/>
                      </a:lnTo>
                      <a:lnTo>
                        <a:pt x="28" y="55"/>
                      </a:lnTo>
                      <a:lnTo>
                        <a:pt x="28" y="55"/>
                      </a:lnTo>
                      <a:lnTo>
                        <a:pt x="31" y="55"/>
                      </a:lnTo>
                      <a:lnTo>
                        <a:pt x="33" y="56"/>
                      </a:lnTo>
                      <a:lnTo>
                        <a:pt x="34" y="59"/>
                      </a:lnTo>
                      <a:lnTo>
                        <a:pt x="34" y="63"/>
                      </a:lnTo>
                      <a:lnTo>
                        <a:pt x="34" y="63"/>
                      </a:lnTo>
                      <a:lnTo>
                        <a:pt x="43" y="63"/>
                      </a:lnTo>
                      <a:lnTo>
                        <a:pt x="43" y="63"/>
                      </a:lnTo>
                      <a:lnTo>
                        <a:pt x="46" y="60"/>
                      </a:lnTo>
                      <a:lnTo>
                        <a:pt x="48" y="57"/>
                      </a:lnTo>
                      <a:lnTo>
                        <a:pt x="48" y="57"/>
                      </a:lnTo>
                      <a:lnTo>
                        <a:pt x="49" y="58"/>
                      </a:lnTo>
                      <a:lnTo>
                        <a:pt x="51" y="58"/>
                      </a:lnTo>
                      <a:lnTo>
                        <a:pt x="53" y="58"/>
                      </a:lnTo>
                      <a:lnTo>
                        <a:pt x="55" y="58"/>
                      </a:lnTo>
                      <a:lnTo>
                        <a:pt x="57" y="55"/>
                      </a:lnTo>
                      <a:lnTo>
                        <a:pt x="58" y="50"/>
                      </a:lnTo>
                      <a:lnTo>
                        <a:pt x="58" y="50"/>
                      </a:lnTo>
                      <a:lnTo>
                        <a:pt x="61" y="50"/>
                      </a:lnTo>
                      <a:lnTo>
                        <a:pt x="63" y="51"/>
                      </a:lnTo>
                      <a:lnTo>
                        <a:pt x="64" y="52"/>
                      </a:lnTo>
                      <a:lnTo>
                        <a:pt x="66" y="52"/>
                      </a:lnTo>
                      <a:lnTo>
                        <a:pt x="66" y="52"/>
                      </a:lnTo>
                      <a:lnTo>
                        <a:pt x="67" y="52"/>
                      </a:lnTo>
                      <a:lnTo>
                        <a:pt x="69" y="51"/>
                      </a:lnTo>
                      <a:lnTo>
                        <a:pt x="71" y="47"/>
                      </a:lnTo>
                      <a:lnTo>
                        <a:pt x="73" y="46"/>
                      </a:lnTo>
                      <a:lnTo>
                        <a:pt x="75" y="46"/>
                      </a:lnTo>
                      <a:lnTo>
                        <a:pt x="76" y="47"/>
                      </a:lnTo>
                      <a:lnTo>
                        <a:pt x="76" y="47"/>
                      </a:lnTo>
                      <a:lnTo>
                        <a:pt x="78" y="44"/>
                      </a:lnTo>
                      <a:lnTo>
                        <a:pt x="80" y="41"/>
                      </a:lnTo>
                      <a:lnTo>
                        <a:pt x="83" y="38"/>
                      </a:lnTo>
                      <a:lnTo>
                        <a:pt x="84" y="34"/>
                      </a:lnTo>
                      <a:lnTo>
                        <a:pt x="84" y="34"/>
                      </a:lnTo>
                      <a:close/>
                      <a:moveTo>
                        <a:pt x="68" y="57"/>
                      </a:moveTo>
                      <a:lnTo>
                        <a:pt x="68" y="57"/>
                      </a:lnTo>
                      <a:lnTo>
                        <a:pt x="72" y="57"/>
                      </a:lnTo>
                      <a:lnTo>
                        <a:pt x="72" y="57"/>
                      </a:lnTo>
                      <a:lnTo>
                        <a:pt x="72" y="52"/>
                      </a:lnTo>
                      <a:lnTo>
                        <a:pt x="72" y="52"/>
                      </a:lnTo>
                      <a:lnTo>
                        <a:pt x="68" y="52"/>
                      </a:lnTo>
                      <a:lnTo>
                        <a:pt x="68" y="52"/>
                      </a:lnTo>
                      <a:lnTo>
                        <a:pt x="68" y="57"/>
                      </a:lnTo>
                      <a:lnTo>
                        <a:pt x="68" y="57"/>
                      </a:lnTo>
                      <a:close/>
                      <a:moveTo>
                        <a:pt x="64" y="63"/>
                      </a:moveTo>
                      <a:lnTo>
                        <a:pt x="64" y="63"/>
                      </a:lnTo>
                      <a:lnTo>
                        <a:pt x="65" y="59"/>
                      </a:lnTo>
                      <a:lnTo>
                        <a:pt x="66" y="57"/>
                      </a:lnTo>
                      <a:lnTo>
                        <a:pt x="66" y="55"/>
                      </a:lnTo>
                      <a:lnTo>
                        <a:pt x="66" y="55"/>
                      </a:lnTo>
                      <a:lnTo>
                        <a:pt x="63" y="54"/>
                      </a:lnTo>
                      <a:lnTo>
                        <a:pt x="62" y="55"/>
                      </a:lnTo>
                      <a:lnTo>
                        <a:pt x="59" y="56"/>
                      </a:lnTo>
                      <a:lnTo>
                        <a:pt x="59" y="58"/>
                      </a:lnTo>
                      <a:lnTo>
                        <a:pt x="59" y="60"/>
                      </a:lnTo>
                      <a:lnTo>
                        <a:pt x="59" y="61"/>
                      </a:lnTo>
                      <a:lnTo>
                        <a:pt x="62" y="63"/>
                      </a:lnTo>
                      <a:lnTo>
                        <a:pt x="64" y="63"/>
                      </a:lnTo>
                      <a:lnTo>
                        <a:pt x="64" y="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200">
                    <a:solidFill>
                      <a:prstClr val="black"/>
                    </a:solidFill>
                    <a:latin typeface="Malgun Gothic" panose="020b0503020000020004" charset="-127"/>
                    <a:ea typeface="Malgun Gothic" panose="020b0503020000020004" charset="-127"/>
                  </a:endParaRPr>
                </a:p>
              </p:txBody>
            </p:sp>
            <p:sp>
              <p:nvSpPr>
                <p:cNvPr id="59" name="Freeform 27"/>
                <p:cNvSpPr>
                  <a:spLocks noEditPoints="1"/>
                </p:cNvSpPr>
                <p:nvPr/>
              </p:nvSpPr>
              <p:spPr bwMode="auto">
                <a:xfrm>
                  <a:off x="2703513" y="1966913"/>
                  <a:ext cx="862012" cy="1081088"/>
                </a:xfrm>
                <a:custGeom>
                  <a:gdLst>
                    <a:gd name="T0" fmla="*/ 374 w 543"/>
                    <a:gd name="T1" fmla="*/ 285 h 681"/>
                    <a:gd name="T2" fmla="*/ 360 w 543"/>
                    <a:gd name="T3" fmla="*/ 262 h 681"/>
                    <a:gd name="T4" fmla="*/ 347 w 543"/>
                    <a:gd name="T5" fmla="*/ 252 h 681"/>
                    <a:gd name="T6" fmla="*/ 319 w 543"/>
                    <a:gd name="T7" fmla="*/ 224 h 681"/>
                    <a:gd name="T8" fmla="*/ 296 w 543"/>
                    <a:gd name="T9" fmla="*/ 208 h 681"/>
                    <a:gd name="T10" fmla="*/ 279 w 543"/>
                    <a:gd name="T11" fmla="*/ 192 h 681"/>
                    <a:gd name="T12" fmla="*/ 253 w 543"/>
                    <a:gd name="T13" fmla="*/ 162 h 681"/>
                    <a:gd name="T14" fmla="*/ 212 w 543"/>
                    <a:gd name="T15" fmla="*/ 127 h 681"/>
                    <a:gd name="T16" fmla="*/ 167 w 543"/>
                    <a:gd name="T17" fmla="*/ 95 h 681"/>
                    <a:gd name="T18" fmla="*/ 133 w 543"/>
                    <a:gd name="T19" fmla="*/ 73 h 681"/>
                    <a:gd name="T20" fmla="*/ 129 w 543"/>
                    <a:gd name="T21" fmla="*/ 77 h 681"/>
                    <a:gd name="T22" fmla="*/ 105 w 543"/>
                    <a:gd name="T23" fmla="*/ 61 h 681"/>
                    <a:gd name="T24" fmla="*/ 91 w 543"/>
                    <a:gd name="T25" fmla="*/ 52 h 681"/>
                    <a:gd name="T26" fmla="*/ 44 w 543"/>
                    <a:gd name="T27" fmla="*/ 36 h 681"/>
                    <a:gd name="T28" fmla="*/ 4 w 543"/>
                    <a:gd name="T29" fmla="*/ 9 h 681"/>
                    <a:gd name="T30" fmla="*/ 27 w 543"/>
                    <a:gd name="T31" fmla="*/ 4 h 681"/>
                    <a:gd name="T32" fmla="*/ 40 w 543"/>
                    <a:gd name="T33" fmla="*/ 17 h 681"/>
                    <a:gd name="T34" fmla="*/ 95 w 543"/>
                    <a:gd name="T35" fmla="*/ 24 h 681"/>
                    <a:gd name="T36" fmla="*/ 110 w 543"/>
                    <a:gd name="T37" fmla="*/ 39 h 681"/>
                    <a:gd name="T38" fmla="*/ 133 w 543"/>
                    <a:gd name="T39" fmla="*/ 57 h 681"/>
                    <a:gd name="T40" fmla="*/ 152 w 543"/>
                    <a:gd name="T41" fmla="*/ 73 h 681"/>
                    <a:gd name="T42" fmla="*/ 178 w 543"/>
                    <a:gd name="T43" fmla="*/ 73 h 681"/>
                    <a:gd name="T44" fmla="*/ 193 w 543"/>
                    <a:gd name="T45" fmla="*/ 98 h 681"/>
                    <a:gd name="T46" fmla="*/ 222 w 543"/>
                    <a:gd name="T47" fmla="*/ 100 h 681"/>
                    <a:gd name="T48" fmla="*/ 238 w 543"/>
                    <a:gd name="T49" fmla="*/ 123 h 681"/>
                    <a:gd name="T50" fmla="*/ 259 w 543"/>
                    <a:gd name="T51" fmla="*/ 143 h 681"/>
                    <a:gd name="T52" fmla="*/ 285 w 543"/>
                    <a:gd name="T53" fmla="*/ 160 h 681"/>
                    <a:gd name="T54" fmla="*/ 316 w 543"/>
                    <a:gd name="T55" fmla="*/ 188 h 681"/>
                    <a:gd name="T56" fmla="*/ 351 w 543"/>
                    <a:gd name="T57" fmla="*/ 232 h 681"/>
                    <a:gd name="T58" fmla="*/ 367 w 543"/>
                    <a:gd name="T59" fmla="*/ 248 h 681"/>
                    <a:gd name="T60" fmla="*/ 387 w 543"/>
                    <a:gd name="T61" fmla="*/ 263 h 681"/>
                    <a:gd name="T62" fmla="*/ 396 w 543"/>
                    <a:gd name="T63" fmla="*/ 291 h 681"/>
                    <a:gd name="T64" fmla="*/ 416 w 543"/>
                    <a:gd name="T65" fmla="*/ 318 h 681"/>
                    <a:gd name="T66" fmla="*/ 432 w 543"/>
                    <a:gd name="T67" fmla="*/ 331 h 681"/>
                    <a:gd name="T68" fmla="*/ 441 w 543"/>
                    <a:gd name="T69" fmla="*/ 361 h 681"/>
                    <a:gd name="T70" fmla="*/ 447 w 543"/>
                    <a:gd name="T71" fmla="*/ 370 h 681"/>
                    <a:gd name="T72" fmla="*/ 459 w 543"/>
                    <a:gd name="T73" fmla="*/ 395 h 681"/>
                    <a:gd name="T74" fmla="*/ 463 w 543"/>
                    <a:gd name="T75" fmla="*/ 414 h 681"/>
                    <a:gd name="T76" fmla="*/ 477 w 543"/>
                    <a:gd name="T77" fmla="*/ 437 h 681"/>
                    <a:gd name="T78" fmla="*/ 496 w 543"/>
                    <a:gd name="T79" fmla="*/ 468 h 681"/>
                    <a:gd name="T80" fmla="*/ 509 w 543"/>
                    <a:gd name="T81" fmla="*/ 513 h 681"/>
                    <a:gd name="T82" fmla="*/ 509 w 543"/>
                    <a:gd name="T83" fmla="*/ 531 h 681"/>
                    <a:gd name="T84" fmla="*/ 517 w 543"/>
                    <a:gd name="T85" fmla="*/ 568 h 681"/>
                    <a:gd name="T86" fmla="*/ 515 w 543"/>
                    <a:gd name="T87" fmla="*/ 582 h 681"/>
                    <a:gd name="T88" fmla="*/ 529 w 543"/>
                    <a:gd name="T89" fmla="*/ 603 h 681"/>
                    <a:gd name="T90" fmla="*/ 535 w 543"/>
                    <a:gd name="T91" fmla="*/ 630 h 681"/>
                    <a:gd name="T92" fmla="*/ 542 w 543"/>
                    <a:gd name="T93" fmla="*/ 650 h 681"/>
                    <a:gd name="T94" fmla="*/ 535 w 543"/>
                    <a:gd name="T95" fmla="*/ 681 h 681"/>
                    <a:gd name="T96" fmla="*/ 520 w 543"/>
                    <a:gd name="T97" fmla="*/ 645 h 681"/>
                    <a:gd name="T98" fmla="*/ 509 w 543"/>
                    <a:gd name="T99" fmla="*/ 618 h 681"/>
                    <a:gd name="T100" fmla="*/ 501 w 543"/>
                    <a:gd name="T101" fmla="*/ 589 h 681"/>
                    <a:gd name="T102" fmla="*/ 497 w 543"/>
                    <a:gd name="T103" fmla="*/ 552 h 681"/>
                    <a:gd name="T104" fmla="*/ 479 w 543"/>
                    <a:gd name="T105" fmla="*/ 501 h 681"/>
                    <a:gd name="T106" fmla="*/ 479 w 543"/>
                    <a:gd name="T107" fmla="*/ 484 h 681"/>
                    <a:gd name="T108" fmla="*/ 459 w 543"/>
                    <a:gd name="T109" fmla="*/ 452 h 681"/>
                    <a:gd name="T110" fmla="*/ 441 w 543"/>
                    <a:gd name="T111" fmla="*/ 410 h 681"/>
                    <a:gd name="T112" fmla="*/ 430 w 543"/>
                    <a:gd name="T113" fmla="*/ 383 h 681"/>
                    <a:gd name="T114" fmla="*/ 418 w 543"/>
                    <a:gd name="T115" fmla="*/ 351 h 681"/>
                    <a:gd name="T116" fmla="*/ 406 w 543"/>
                    <a:gd name="T117" fmla="*/ 336 h 681"/>
                    <a:gd name="T118" fmla="*/ 388 w 543"/>
                    <a:gd name="T119" fmla="*/ 306 h 681"/>
                    <a:gd name="T120" fmla="*/ 517 w 543"/>
                    <a:gd name="T121" fmla="*/ 616 h 681"/>
                    <a:gd name="T122" fmla="*/ 513 w 543"/>
                    <a:gd name="T123" fmla="*/ 598 h 6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43" h="681">
                      <a:moveTo>
                        <a:pt x="387" y="300"/>
                      </a:moveTo>
                      <a:lnTo>
                        <a:pt x="387" y="300"/>
                      </a:lnTo>
                      <a:lnTo>
                        <a:pt x="389" y="298"/>
                      </a:lnTo>
                      <a:lnTo>
                        <a:pt x="392" y="297"/>
                      </a:lnTo>
                      <a:lnTo>
                        <a:pt x="392" y="297"/>
                      </a:lnTo>
                      <a:lnTo>
                        <a:pt x="391" y="295"/>
                      </a:lnTo>
                      <a:lnTo>
                        <a:pt x="390" y="293"/>
                      </a:lnTo>
                      <a:lnTo>
                        <a:pt x="389" y="292"/>
                      </a:lnTo>
                      <a:lnTo>
                        <a:pt x="387" y="291"/>
                      </a:lnTo>
                      <a:lnTo>
                        <a:pt x="381" y="291"/>
                      </a:lnTo>
                      <a:lnTo>
                        <a:pt x="376" y="291"/>
                      </a:lnTo>
                      <a:lnTo>
                        <a:pt x="376" y="291"/>
                      </a:lnTo>
                      <a:lnTo>
                        <a:pt x="374" y="289"/>
                      </a:lnTo>
                      <a:lnTo>
                        <a:pt x="374" y="287"/>
                      </a:lnTo>
                      <a:lnTo>
                        <a:pt x="374" y="285"/>
                      </a:lnTo>
                      <a:lnTo>
                        <a:pt x="376" y="282"/>
                      </a:lnTo>
                      <a:lnTo>
                        <a:pt x="376" y="282"/>
                      </a:lnTo>
                      <a:lnTo>
                        <a:pt x="372" y="283"/>
                      </a:lnTo>
                      <a:lnTo>
                        <a:pt x="370" y="281"/>
                      </a:lnTo>
                      <a:lnTo>
                        <a:pt x="367" y="275"/>
                      </a:lnTo>
                      <a:lnTo>
                        <a:pt x="367" y="275"/>
                      </a:lnTo>
                      <a:lnTo>
                        <a:pt x="365" y="273"/>
                      </a:lnTo>
                      <a:lnTo>
                        <a:pt x="361" y="271"/>
                      </a:lnTo>
                      <a:lnTo>
                        <a:pt x="358" y="270"/>
                      </a:lnTo>
                      <a:lnTo>
                        <a:pt x="356" y="269"/>
                      </a:lnTo>
                      <a:lnTo>
                        <a:pt x="356" y="269"/>
                      </a:lnTo>
                      <a:lnTo>
                        <a:pt x="356" y="266"/>
                      </a:lnTo>
                      <a:lnTo>
                        <a:pt x="357" y="264"/>
                      </a:lnTo>
                      <a:lnTo>
                        <a:pt x="358" y="263"/>
                      </a:lnTo>
                      <a:lnTo>
                        <a:pt x="360" y="262"/>
                      </a:lnTo>
                      <a:lnTo>
                        <a:pt x="360" y="262"/>
                      </a:lnTo>
                      <a:lnTo>
                        <a:pt x="358" y="260"/>
                      </a:lnTo>
                      <a:lnTo>
                        <a:pt x="357" y="259"/>
                      </a:lnTo>
                      <a:lnTo>
                        <a:pt x="354" y="259"/>
                      </a:lnTo>
                      <a:lnTo>
                        <a:pt x="352" y="259"/>
                      </a:lnTo>
                      <a:lnTo>
                        <a:pt x="349" y="257"/>
                      </a:lnTo>
                      <a:lnTo>
                        <a:pt x="349" y="257"/>
                      </a:lnTo>
                      <a:lnTo>
                        <a:pt x="349" y="256"/>
                      </a:lnTo>
                      <a:lnTo>
                        <a:pt x="351" y="255"/>
                      </a:lnTo>
                      <a:lnTo>
                        <a:pt x="353" y="255"/>
                      </a:lnTo>
                      <a:lnTo>
                        <a:pt x="353" y="255"/>
                      </a:lnTo>
                      <a:lnTo>
                        <a:pt x="353" y="253"/>
                      </a:lnTo>
                      <a:lnTo>
                        <a:pt x="353" y="252"/>
                      </a:lnTo>
                      <a:lnTo>
                        <a:pt x="350" y="252"/>
                      </a:lnTo>
                      <a:lnTo>
                        <a:pt x="347" y="252"/>
                      </a:lnTo>
                      <a:lnTo>
                        <a:pt x="345" y="251"/>
                      </a:lnTo>
                      <a:lnTo>
                        <a:pt x="345" y="248"/>
                      </a:lnTo>
                      <a:lnTo>
                        <a:pt x="345" y="248"/>
                      </a:lnTo>
                      <a:lnTo>
                        <a:pt x="339" y="248"/>
                      </a:lnTo>
                      <a:lnTo>
                        <a:pt x="334" y="246"/>
                      </a:lnTo>
                      <a:lnTo>
                        <a:pt x="331" y="244"/>
                      </a:lnTo>
                      <a:lnTo>
                        <a:pt x="327" y="242"/>
                      </a:lnTo>
                      <a:lnTo>
                        <a:pt x="327" y="242"/>
                      </a:lnTo>
                      <a:lnTo>
                        <a:pt x="327" y="239"/>
                      </a:lnTo>
                      <a:lnTo>
                        <a:pt x="326" y="235"/>
                      </a:lnTo>
                      <a:lnTo>
                        <a:pt x="324" y="232"/>
                      </a:lnTo>
                      <a:lnTo>
                        <a:pt x="321" y="229"/>
                      </a:lnTo>
                      <a:lnTo>
                        <a:pt x="320" y="226"/>
                      </a:lnTo>
                      <a:lnTo>
                        <a:pt x="319" y="224"/>
                      </a:lnTo>
                      <a:lnTo>
                        <a:pt x="319" y="224"/>
                      </a:lnTo>
                      <a:lnTo>
                        <a:pt x="317" y="224"/>
                      </a:lnTo>
                      <a:lnTo>
                        <a:pt x="315" y="223"/>
                      </a:lnTo>
                      <a:lnTo>
                        <a:pt x="313" y="222"/>
                      </a:lnTo>
                      <a:lnTo>
                        <a:pt x="311" y="222"/>
                      </a:lnTo>
                      <a:lnTo>
                        <a:pt x="311" y="222"/>
                      </a:lnTo>
                      <a:lnTo>
                        <a:pt x="311" y="220"/>
                      </a:lnTo>
                      <a:lnTo>
                        <a:pt x="310" y="217"/>
                      </a:lnTo>
                      <a:lnTo>
                        <a:pt x="308" y="215"/>
                      </a:lnTo>
                      <a:lnTo>
                        <a:pt x="306" y="213"/>
                      </a:lnTo>
                      <a:lnTo>
                        <a:pt x="305" y="212"/>
                      </a:lnTo>
                      <a:lnTo>
                        <a:pt x="305" y="210"/>
                      </a:lnTo>
                      <a:lnTo>
                        <a:pt x="305" y="210"/>
                      </a:lnTo>
                      <a:lnTo>
                        <a:pt x="301" y="210"/>
                      </a:lnTo>
                      <a:lnTo>
                        <a:pt x="299" y="210"/>
                      </a:lnTo>
                      <a:lnTo>
                        <a:pt x="296" y="208"/>
                      </a:lnTo>
                      <a:lnTo>
                        <a:pt x="294" y="204"/>
                      </a:lnTo>
                      <a:lnTo>
                        <a:pt x="291" y="202"/>
                      </a:lnTo>
                      <a:lnTo>
                        <a:pt x="291" y="202"/>
                      </a:lnTo>
                      <a:lnTo>
                        <a:pt x="287" y="201"/>
                      </a:lnTo>
                      <a:lnTo>
                        <a:pt x="286" y="200"/>
                      </a:lnTo>
                      <a:lnTo>
                        <a:pt x="284" y="199"/>
                      </a:lnTo>
                      <a:lnTo>
                        <a:pt x="284" y="199"/>
                      </a:lnTo>
                      <a:lnTo>
                        <a:pt x="284" y="196"/>
                      </a:lnTo>
                      <a:lnTo>
                        <a:pt x="284" y="194"/>
                      </a:lnTo>
                      <a:lnTo>
                        <a:pt x="284" y="194"/>
                      </a:lnTo>
                      <a:lnTo>
                        <a:pt x="283" y="194"/>
                      </a:lnTo>
                      <a:lnTo>
                        <a:pt x="282" y="194"/>
                      </a:lnTo>
                      <a:lnTo>
                        <a:pt x="280" y="194"/>
                      </a:lnTo>
                      <a:lnTo>
                        <a:pt x="279" y="192"/>
                      </a:lnTo>
                      <a:lnTo>
                        <a:pt x="279" y="192"/>
                      </a:lnTo>
                      <a:lnTo>
                        <a:pt x="278" y="190"/>
                      </a:lnTo>
                      <a:lnTo>
                        <a:pt x="275" y="187"/>
                      </a:lnTo>
                      <a:lnTo>
                        <a:pt x="268" y="184"/>
                      </a:lnTo>
                      <a:lnTo>
                        <a:pt x="268" y="184"/>
                      </a:lnTo>
                      <a:lnTo>
                        <a:pt x="269" y="182"/>
                      </a:lnTo>
                      <a:lnTo>
                        <a:pt x="269" y="180"/>
                      </a:lnTo>
                      <a:lnTo>
                        <a:pt x="267" y="178"/>
                      </a:lnTo>
                      <a:lnTo>
                        <a:pt x="264" y="176"/>
                      </a:lnTo>
                      <a:lnTo>
                        <a:pt x="262" y="174"/>
                      </a:lnTo>
                      <a:lnTo>
                        <a:pt x="262" y="174"/>
                      </a:lnTo>
                      <a:lnTo>
                        <a:pt x="260" y="171"/>
                      </a:lnTo>
                      <a:lnTo>
                        <a:pt x="259" y="168"/>
                      </a:lnTo>
                      <a:lnTo>
                        <a:pt x="259" y="168"/>
                      </a:lnTo>
                      <a:lnTo>
                        <a:pt x="255" y="164"/>
                      </a:lnTo>
                      <a:lnTo>
                        <a:pt x="253" y="162"/>
                      </a:lnTo>
                      <a:lnTo>
                        <a:pt x="252" y="159"/>
                      </a:lnTo>
                      <a:lnTo>
                        <a:pt x="252" y="159"/>
                      </a:lnTo>
                      <a:lnTo>
                        <a:pt x="247" y="154"/>
                      </a:lnTo>
                      <a:lnTo>
                        <a:pt x="244" y="152"/>
                      </a:lnTo>
                      <a:lnTo>
                        <a:pt x="239" y="152"/>
                      </a:lnTo>
                      <a:lnTo>
                        <a:pt x="239" y="152"/>
                      </a:lnTo>
                      <a:lnTo>
                        <a:pt x="238" y="148"/>
                      </a:lnTo>
                      <a:lnTo>
                        <a:pt x="236" y="145"/>
                      </a:lnTo>
                      <a:lnTo>
                        <a:pt x="232" y="139"/>
                      </a:lnTo>
                      <a:lnTo>
                        <a:pt x="227" y="133"/>
                      </a:lnTo>
                      <a:lnTo>
                        <a:pt x="225" y="130"/>
                      </a:lnTo>
                      <a:lnTo>
                        <a:pt x="224" y="127"/>
                      </a:lnTo>
                      <a:lnTo>
                        <a:pt x="224" y="127"/>
                      </a:lnTo>
                      <a:lnTo>
                        <a:pt x="212" y="127"/>
                      </a:lnTo>
                      <a:lnTo>
                        <a:pt x="212" y="127"/>
                      </a:lnTo>
                      <a:lnTo>
                        <a:pt x="212" y="125"/>
                      </a:lnTo>
                      <a:lnTo>
                        <a:pt x="210" y="123"/>
                      </a:lnTo>
                      <a:lnTo>
                        <a:pt x="206" y="122"/>
                      </a:lnTo>
                      <a:lnTo>
                        <a:pt x="201" y="120"/>
                      </a:lnTo>
                      <a:lnTo>
                        <a:pt x="200" y="119"/>
                      </a:lnTo>
                      <a:lnTo>
                        <a:pt x="198" y="117"/>
                      </a:lnTo>
                      <a:lnTo>
                        <a:pt x="198" y="117"/>
                      </a:lnTo>
                      <a:lnTo>
                        <a:pt x="188" y="117"/>
                      </a:lnTo>
                      <a:lnTo>
                        <a:pt x="188" y="117"/>
                      </a:lnTo>
                      <a:lnTo>
                        <a:pt x="186" y="112"/>
                      </a:lnTo>
                      <a:lnTo>
                        <a:pt x="184" y="110"/>
                      </a:lnTo>
                      <a:lnTo>
                        <a:pt x="178" y="105"/>
                      </a:lnTo>
                      <a:lnTo>
                        <a:pt x="172" y="101"/>
                      </a:lnTo>
                      <a:lnTo>
                        <a:pt x="167" y="95"/>
                      </a:lnTo>
                      <a:lnTo>
                        <a:pt x="167" y="95"/>
                      </a:lnTo>
                      <a:lnTo>
                        <a:pt x="164" y="97"/>
                      </a:lnTo>
                      <a:lnTo>
                        <a:pt x="161" y="94"/>
                      </a:lnTo>
                      <a:lnTo>
                        <a:pt x="159" y="93"/>
                      </a:lnTo>
                      <a:lnTo>
                        <a:pt x="154" y="93"/>
                      </a:lnTo>
                      <a:lnTo>
                        <a:pt x="154" y="93"/>
                      </a:lnTo>
                      <a:lnTo>
                        <a:pt x="151" y="89"/>
                      </a:lnTo>
                      <a:lnTo>
                        <a:pt x="147" y="85"/>
                      </a:lnTo>
                      <a:lnTo>
                        <a:pt x="142" y="82"/>
                      </a:lnTo>
                      <a:lnTo>
                        <a:pt x="139" y="78"/>
                      </a:lnTo>
                      <a:lnTo>
                        <a:pt x="139" y="78"/>
                      </a:lnTo>
                      <a:lnTo>
                        <a:pt x="139" y="76"/>
                      </a:lnTo>
                      <a:lnTo>
                        <a:pt x="139" y="73"/>
                      </a:lnTo>
                      <a:lnTo>
                        <a:pt x="139" y="73"/>
                      </a:lnTo>
                      <a:lnTo>
                        <a:pt x="136" y="73"/>
                      </a:lnTo>
                      <a:lnTo>
                        <a:pt x="133" y="73"/>
                      </a:lnTo>
                      <a:lnTo>
                        <a:pt x="133" y="73"/>
                      </a:lnTo>
                      <a:lnTo>
                        <a:pt x="134" y="72"/>
                      </a:lnTo>
                      <a:lnTo>
                        <a:pt x="135" y="71"/>
                      </a:lnTo>
                      <a:lnTo>
                        <a:pt x="136" y="70"/>
                      </a:lnTo>
                      <a:lnTo>
                        <a:pt x="136" y="69"/>
                      </a:lnTo>
                      <a:lnTo>
                        <a:pt x="136" y="69"/>
                      </a:lnTo>
                      <a:lnTo>
                        <a:pt x="130" y="71"/>
                      </a:lnTo>
                      <a:lnTo>
                        <a:pt x="129" y="72"/>
                      </a:lnTo>
                      <a:lnTo>
                        <a:pt x="129" y="73"/>
                      </a:lnTo>
                      <a:lnTo>
                        <a:pt x="130" y="74"/>
                      </a:lnTo>
                      <a:lnTo>
                        <a:pt x="131" y="76"/>
                      </a:lnTo>
                      <a:lnTo>
                        <a:pt x="131" y="76"/>
                      </a:lnTo>
                      <a:lnTo>
                        <a:pt x="131" y="78"/>
                      </a:lnTo>
                      <a:lnTo>
                        <a:pt x="130" y="77"/>
                      </a:lnTo>
                      <a:lnTo>
                        <a:pt x="129" y="77"/>
                      </a:lnTo>
                      <a:lnTo>
                        <a:pt x="127" y="76"/>
                      </a:lnTo>
                      <a:lnTo>
                        <a:pt x="127" y="76"/>
                      </a:lnTo>
                      <a:lnTo>
                        <a:pt x="126" y="72"/>
                      </a:lnTo>
                      <a:lnTo>
                        <a:pt x="125" y="69"/>
                      </a:lnTo>
                      <a:lnTo>
                        <a:pt x="125" y="69"/>
                      </a:lnTo>
                      <a:lnTo>
                        <a:pt x="113" y="69"/>
                      </a:lnTo>
                      <a:lnTo>
                        <a:pt x="113" y="69"/>
                      </a:lnTo>
                      <a:lnTo>
                        <a:pt x="112" y="66"/>
                      </a:lnTo>
                      <a:lnTo>
                        <a:pt x="111" y="62"/>
                      </a:lnTo>
                      <a:lnTo>
                        <a:pt x="111" y="62"/>
                      </a:lnTo>
                      <a:lnTo>
                        <a:pt x="109" y="63"/>
                      </a:lnTo>
                      <a:lnTo>
                        <a:pt x="108" y="62"/>
                      </a:lnTo>
                      <a:lnTo>
                        <a:pt x="107" y="60"/>
                      </a:lnTo>
                      <a:lnTo>
                        <a:pt x="107" y="60"/>
                      </a:lnTo>
                      <a:lnTo>
                        <a:pt x="105" y="61"/>
                      </a:lnTo>
                      <a:lnTo>
                        <a:pt x="104" y="61"/>
                      </a:lnTo>
                      <a:lnTo>
                        <a:pt x="103" y="61"/>
                      </a:lnTo>
                      <a:lnTo>
                        <a:pt x="101" y="60"/>
                      </a:lnTo>
                      <a:lnTo>
                        <a:pt x="101" y="60"/>
                      </a:lnTo>
                      <a:lnTo>
                        <a:pt x="100" y="59"/>
                      </a:lnTo>
                      <a:lnTo>
                        <a:pt x="100" y="58"/>
                      </a:lnTo>
                      <a:lnTo>
                        <a:pt x="98" y="58"/>
                      </a:lnTo>
                      <a:lnTo>
                        <a:pt x="98" y="58"/>
                      </a:lnTo>
                      <a:lnTo>
                        <a:pt x="97" y="58"/>
                      </a:lnTo>
                      <a:lnTo>
                        <a:pt x="94" y="56"/>
                      </a:lnTo>
                      <a:lnTo>
                        <a:pt x="93" y="53"/>
                      </a:lnTo>
                      <a:lnTo>
                        <a:pt x="93" y="51"/>
                      </a:lnTo>
                      <a:lnTo>
                        <a:pt x="93" y="51"/>
                      </a:lnTo>
                      <a:lnTo>
                        <a:pt x="92" y="51"/>
                      </a:lnTo>
                      <a:lnTo>
                        <a:pt x="91" y="52"/>
                      </a:lnTo>
                      <a:lnTo>
                        <a:pt x="91" y="56"/>
                      </a:lnTo>
                      <a:lnTo>
                        <a:pt x="91" y="56"/>
                      </a:lnTo>
                      <a:lnTo>
                        <a:pt x="80" y="48"/>
                      </a:lnTo>
                      <a:lnTo>
                        <a:pt x="69" y="40"/>
                      </a:lnTo>
                      <a:lnTo>
                        <a:pt x="69" y="40"/>
                      </a:lnTo>
                      <a:lnTo>
                        <a:pt x="64" y="41"/>
                      </a:lnTo>
                      <a:lnTo>
                        <a:pt x="61" y="41"/>
                      </a:lnTo>
                      <a:lnTo>
                        <a:pt x="58" y="41"/>
                      </a:lnTo>
                      <a:lnTo>
                        <a:pt x="53" y="42"/>
                      </a:lnTo>
                      <a:lnTo>
                        <a:pt x="53" y="42"/>
                      </a:lnTo>
                      <a:lnTo>
                        <a:pt x="51" y="38"/>
                      </a:lnTo>
                      <a:lnTo>
                        <a:pt x="48" y="33"/>
                      </a:lnTo>
                      <a:lnTo>
                        <a:pt x="48" y="33"/>
                      </a:lnTo>
                      <a:lnTo>
                        <a:pt x="46" y="33"/>
                      </a:lnTo>
                      <a:lnTo>
                        <a:pt x="44" y="36"/>
                      </a:lnTo>
                      <a:lnTo>
                        <a:pt x="44" y="36"/>
                      </a:lnTo>
                      <a:lnTo>
                        <a:pt x="38" y="32"/>
                      </a:lnTo>
                      <a:lnTo>
                        <a:pt x="31" y="29"/>
                      </a:lnTo>
                      <a:lnTo>
                        <a:pt x="24" y="26"/>
                      </a:lnTo>
                      <a:lnTo>
                        <a:pt x="22" y="25"/>
                      </a:lnTo>
                      <a:lnTo>
                        <a:pt x="20" y="22"/>
                      </a:lnTo>
                      <a:lnTo>
                        <a:pt x="20" y="22"/>
                      </a:lnTo>
                      <a:lnTo>
                        <a:pt x="13" y="22"/>
                      </a:lnTo>
                      <a:lnTo>
                        <a:pt x="8" y="21"/>
                      </a:lnTo>
                      <a:lnTo>
                        <a:pt x="0" y="18"/>
                      </a:lnTo>
                      <a:lnTo>
                        <a:pt x="0" y="18"/>
                      </a:lnTo>
                      <a:lnTo>
                        <a:pt x="0" y="8"/>
                      </a:lnTo>
                      <a:lnTo>
                        <a:pt x="0" y="8"/>
                      </a:lnTo>
                      <a:lnTo>
                        <a:pt x="2" y="8"/>
                      </a:lnTo>
                      <a:lnTo>
                        <a:pt x="4" y="9"/>
                      </a:lnTo>
                      <a:lnTo>
                        <a:pt x="8" y="10"/>
                      </a:lnTo>
                      <a:lnTo>
                        <a:pt x="8" y="10"/>
                      </a:lnTo>
                      <a:lnTo>
                        <a:pt x="9" y="9"/>
                      </a:lnTo>
                      <a:lnTo>
                        <a:pt x="9" y="6"/>
                      </a:lnTo>
                      <a:lnTo>
                        <a:pt x="9" y="3"/>
                      </a:lnTo>
                      <a:lnTo>
                        <a:pt x="10" y="0"/>
                      </a:lnTo>
                      <a:lnTo>
                        <a:pt x="10" y="0"/>
                      </a:lnTo>
                      <a:lnTo>
                        <a:pt x="15" y="0"/>
                      </a:lnTo>
                      <a:lnTo>
                        <a:pt x="19" y="0"/>
                      </a:lnTo>
                      <a:lnTo>
                        <a:pt x="21" y="0"/>
                      </a:lnTo>
                      <a:lnTo>
                        <a:pt x="22" y="0"/>
                      </a:lnTo>
                      <a:lnTo>
                        <a:pt x="22" y="2"/>
                      </a:lnTo>
                      <a:lnTo>
                        <a:pt x="22" y="4"/>
                      </a:lnTo>
                      <a:lnTo>
                        <a:pt x="22" y="4"/>
                      </a:lnTo>
                      <a:lnTo>
                        <a:pt x="27" y="4"/>
                      </a:lnTo>
                      <a:lnTo>
                        <a:pt x="29" y="4"/>
                      </a:lnTo>
                      <a:lnTo>
                        <a:pt x="30" y="2"/>
                      </a:lnTo>
                      <a:lnTo>
                        <a:pt x="30" y="2"/>
                      </a:lnTo>
                      <a:lnTo>
                        <a:pt x="34" y="4"/>
                      </a:lnTo>
                      <a:lnTo>
                        <a:pt x="37" y="3"/>
                      </a:lnTo>
                      <a:lnTo>
                        <a:pt x="38" y="2"/>
                      </a:lnTo>
                      <a:lnTo>
                        <a:pt x="38" y="2"/>
                      </a:lnTo>
                      <a:lnTo>
                        <a:pt x="40" y="3"/>
                      </a:lnTo>
                      <a:lnTo>
                        <a:pt x="40" y="4"/>
                      </a:lnTo>
                      <a:lnTo>
                        <a:pt x="40" y="6"/>
                      </a:lnTo>
                      <a:lnTo>
                        <a:pt x="38" y="10"/>
                      </a:lnTo>
                      <a:lnTo>
                        <a:pt x="38" y="11"/>
                      </a:lnTo>
                      <a:lnTo>
                        <a:pt x="38" y="13"/>
                      </a:lnTo>
                      <a:lnTo>
                        <a:pt x="38" y="13"/>
                      </a:lnTo>
                      <a:lnTo>
                        <a:pt x="40" y="17"/>
                      </a:lnTo>
                      <a:lnTo>
                        <a:pt x="43" y="19"/>
                      </a:lnTo>
                      <a:lnTo>
                        <a:pt x="46" y="19"/>
                      </a:lnTo>
                      <a:lnTo>
                        <a:pt x="51" y="18"/>
                      </a:lnTo>
                      <a:lnTo>
                        <a:pt x="51" y="18"/>
                      </a:lnTo>
                      <a:lnTo>
                        <a:pt x="49" y="20"/>
                      </a:lnTo>
                      <a:lnTo>
                        <a:pt x="49" y="21"/>
                      </a:lnTo>
                      <a:lnTo>
                        <a:pt x="48" y="22"/>
                      </a:lnTo>
                      <a:lnTo>
                        <a:pt x="48" y="22"/>
                      </a:lnTo>
                      <a:lnTo>
                        <a:pt x="56" y="21"/>
                      </a:lnTo>
                      <a:lnTo>
                        <a:pt x="62" y="21"/>
                      </a:lnTo>
                      <a:lnTo>
                        <a:pt x="72" y="23"/>
                      </a:lnTo>
                      <a:lnTo>
                        <a:pt x="83" y="25"/>
                      </a:lnTo>
                      <a:lnTo>
                        <a:pt x="89" y="25"/>
                      </a:lnTo>
                      <a:lnTo>
                        <a:pt x="95" y="24"/>
                      </a:lnTo>
                      <a:lnTo>
                        <a:pt x="95" y="24"/>
                      </a:lnTo>
                      <a:lnTo>
                        <a:pt x="95" y="27"/>
                      </a:lnTo>
                      <a:lnTo>
                        <a:pt x="95" y="29"/>
                      </a:lnTo>
                      <a:lnTo>
                        <a:pt x="97" y="30"/>
                      </a:lnTo>
                      <a:lnTo>
                        <a:pt x="98" y="31"/>
                      </a:lnTo>
                      <a:lnTo>
                        <a:pt x="102" y="31"/>
                      </a:lnTo>
                      <a:lnTo>
                        <a:pt x="107" y="31"/>
                      </a:lnTo>
                      <a:lnTo>
                        <a:pt x="107" y="31"/>
                      </a:lnTo>
                      <a:lnTo>
                        <a:pt x="107" y="33"/>
                      </a:lnTo>
                      <a:lnTo>
                        <a:pt x="107" y="34"/>
                      </a:lnTo>
                      <a:lnTo>
                        <a:pt x="105" y="37"/>
                      </a:lnTo>
                      <a:lnTo>
                        <a:pt x="103" y="39"/>
                      </a:lnTo>
                      <a:lnTo>
                        <a:pt x="102" y="40"/>
                      </a:lnTo>
                      <a:lnTo>
                        <a:pt x="103" y="42"/>
                      </a:lnTo>
                      <a:lnTo>
                        <a:pt x="103" y="42"/>
                      </a:lnTo>
                      <a:lnTo>
                        <a:pt x="110" y="39"/>
                      </a:lnTo>
                      <a:lnTo>
                        <a:pt x="114" y="39"/>
                      </a:lnTo>
                      <a:lnTo>
                        <a:pt x="121" y="40"/>
                      </a:lnTo>
                      <a:lnTo>
                        <a:pt x="121" y="40"/>
                      </a:lnTo>
                      <a:lnTo>
                        <a:pt x="121" y="44"/>
                      </a:lnTo>
                      <a:lnTo>
                        <a:pt x="121" y="44"/>
                      </a:lnTo>
                      <a:lnTo>
                        <a:pt x="123" y="47"/>
                      </a:lnTo>
                      <a:lnTo>
                        <a:pt x="125" y="49"/>
                      </a:lnTo>
                      <a:lnTo>
                        <a:pt x="125" y="49"/>
                      </a:lnTo>
                      <a:lnTo>
                        <a:pt x="128" y="50"/>
                      </a:lnTo>
                      <a:lnTo>
                        <a:pt x="131" y="51"/>
                      </a:lnTo>
                      <a:lnTo>
                        <a:pt x="131" y="51"/>
                      </a:lnTo>
                      <a:lnTo>
                        <a:pt x="131" y="53"/>
                      </a:lnTo>
                      <a:lnTo>
                        <a:pt x="131" y="56"/>
                      </a:lnTo>
                      <a:lnTo>
                        <a:pt x="131" y="56"/>
                      </a:lnTo>
                      <a:lnTo>
                        <a:pt x="133" y="57"/>
                      </a:lnTo>
                      <a:lnTo>
                        <a:pt x="136" y="57"/>
                      </a:lnTo>
                      <a:lnTo>
                        <a:pt x="139" y="57"/>
                      </a:lnTo>
                      <a:lnTo>
                        <a:pt x="141" y="58"/>
                      </a:lnTo>
                      <a:lnTo>
                        <a:pt x="141" y="58"/>
                      </a:lnTo>
                      <a:lnTo>
                        <a:pt x="143" y="61"/>
                      </a:lnTo>
                      <a:lnTo>
                        <a:pt x="146" y="63"/>
                      </a:lnTo>
                      <a:lnTo>
                        <a:pt x="147" y="65"/>
                      </a:lnTo>
                      <a:lnTo>
                        <a:pt x="149" y="65"/>
                      </a:lnTo>
                      <a:lnTo>
                        <a:pt x="152" y="65"/>
                      </a:lnTo>
                      <a:lnTo>
                        <a:pt x="156" y="65"/>
                      </a:lnTo>
                      <a:lnTo>
                        <a:pt x="156" y="65"/>
                      </a:lnTo>
                      <a:lnTo>
                        <a:pt x="156" y="68"/>
                      </a:lnTo>
                      <a:lnTo>
                        <a:pt x="154" y="69"/>
                      </a:lnTo>
                      <a:lnTo>
                        <a:pt x="152" y="71"/>
                      </a:lnTo>
                      <a:lnTo>
                        <a:pt x="152" y="73"/>
                      </a:lnTo>
                      <a:lnTo>
                        <a:pt x="152" y="73"/>
                      </a:lnTo>
                      <a:lnTo>
                        <a:pt x="157" y="73"/>
                      </a:lnTo>
                      <a:lnTo>
                        <a:pt x="162" y="74"/>
                      </a:lnTo>
                      <a:lnTo>
                        <a:pt x="165" y="74"/>
                      </a:lnTo>
                      <a:lnTo>
                        <a:pt x="170" y="73"/>
                      </a:lnTo>
                      <a:lnTo>
                        <a:pt x="170" y="73"/>
                      </a:lnTo>
                      <a:lnTo>
                        <a:pt x="173" y="71"/>
                      </a:lnTo>
                      <a:lnTo>
                        <a:pt x="173" y="70"/>
                      </a:lnTo>
                      <a:lnTo>
                        <a:pt x="172" y="69"/>
                      </a:lnTo>
                      <a:lnTo>
                        <a:pt x="172" y="69"/>
                      </a:lnTo>
                      <a:lnTo>
                        <a:pt x="174" y="67"/>
                      </a:lnTo>
                      <a:lnTo>
                        <a:pt x="175" y="67"/>
                      </a:lnTo>
                      <a:lnTo>
                        <a:pt x="176" y="68"/>
                      </a:lnTo>
                      <a:lnTo>
                        <a:pt x="177" y="70"/>
                      </a:lnTo>
                      <a:lnTo>
                        <a:pt x="178" y="73"/>
                      </a:lnTo>
                      <a:lnTo>
                        <a:pt x="181" y="76"/>
                      </a:lnTo>
                      <a:lnTo>
                        <a:pt x="183" y="77"/>
                      </a:lnTo>
                      <a:lnTo>
                        <a:pt x="186" y="76"/>
                      </a:lnTo>
                      <a:lnTo>
                        <a:pt x="186" y="76"/>
                      </a:lnTo>
                      <a:lnTo>
                        <a:pt x="185" y="84"/>
                      </a:lnTo>
                      <a:lnTo>
                        <a:pt x="186" y="91"/>
                      </a:lnTo>
                      <a:lnTo>
                        <a:pt x="186" y="91"/>
                      </a:lnTo>
                      <a:lnTo>
                        <a:pt x="186" y="93"/>
                      </a:lnTo>
                      <a:lnTo>
                        <a:pt x="188" y="92"/>
                      </a:lnTo>
                      <a:lnTo>
                        <a:pt x="190" y="91"/>
                      </a:lnTo>
                      <a:lnTo>
                        <a:pt x="191" y="91"/>
                      </a:lnTo>
                      <a:lnTo>
                        <a:pt x="192" y="91"/>
                      </a:lnTo>
                      <a:lnTo>
                        <a:pt x="192" y="91"/>
                      </a:lnTo>
                      <a:lnTo>
                        <a:pt x="193" y="95"/>
                      </a:lnTo>
                      <a:lnTo>
                        <a:pt x="193" y="98"/>
                      </a:lnTo>
                      <a:lnTo>
                        <a:pt x="194" y="99"/>
                      </a:lnTo>
                      <a:lnTo>
                        <a:pt x="194" y="99"/>
                      </a:lnTo>
                      <a:lnTo>
                        <a:pt x="196" y="98"/>
                      </a:lnTo>
                      <a:lnTo>
                        <a:pt x="197" y="97"/>
                      </a:lnTo>
                      <a:lnTo>
                        <a:pt x="200" y="94"/>
                      </a:lnTo>
                      <a:lnTo>
                        <a:pt x="204" y="93"/>
                      </a:lnTo>
                      <a:lnTo>
                        <a:pt x="204" y="93"/>
                      </a:lnTo>
                      <a:lnTo>
                        <a:pt x="204" y="94"/>
                      </a:lnTo>
                      <a:lnTo>
                        <a:pt x="206" y="95"/>
                      </a:lnTo>
                      <a:lnTo>
                        <a:pt x="206" y="95"/>
                      </a:lnTo>
                      <a:lnTo>
                        <a:pt x="211" y="97"/>
                      </a:lnTo>
                      <a:lnTo>
                        <a:pt x="216" y="99"/>
                      </a:lnTo>
                      <a:lnTo>
                        <a:pt x="216" y="99"/>
                      </a:lnTo>
                      <a:lnTo>
                        <a:pt x="219" y="99"/>
                      </a:lnTo>
                      <a:lnTo>
                        <a:pt x="222" y="100"/>
                      </a:lnTo>
                      <a:lnTo>
                        <a:pt x="225" y="102"/>
                      </a:lnTo>
                      <a:lnTo>
                        <a:pt x="229" y="104"/>
                      </a:lnTo>
                      <a:lnTo>
                        <a:pt x="231" y="105"/>
                      </a:lnTo>
                      <a:lnTo>
                        <a:pt x="234" y="105"/>
                      </a:lnTo>
                      <a:lnTo>
                        <a:pt x="234" y="105"/>
                      </a:lnTo>
                      <a:lnTo>
                        <a:pt x="234" y="108"/>
                      </a:lnTo>
                      <a:lnTo>
                        <a:pt x="235" y="110"/>
                      </a:lnTo>
                      <a:lnTo>
                        <a:pt x="237" y="113"/>
                      </a:lnTo>
                      <a:lnTo>
                        <a:pt x="238" y="115"/>
                      </a:lnTo>
                      <a:lnTo>
                        <a:pt x="239" y="117"/>
                      </a:lnTo>
                      <a:lnTo>
                        <a:pt x="238" y="119"/>
                      </a:lnTo>
                      <a:lnTo>
                        <a:pt x="237" y="121"/>
                      </a:lnTo>
                      <a:lnTo>
                        <a:pt x="237" y="121"/>
                      </a:lnTo>
                      <a:lnTo>
                        <a:pt x="237" y="122"/>
                      </a:lnTo>
                      <a:lnTo>
                        <a:pt x="238" y="123"/>
                      </a:lnTo>
                      <a:lnTo>
                        <a:pt x="242" y="123"/>
                      </a:lnTo>
                      <a:lnTo>
                        <a:pt x="245" y="123"/>
                      </a:lnTo>
                      <a:lnTo>
                        <a:pt x="248" y="123"/>
                      </a:lnTo>
                      <a:lnTo>
                        <a:pt x="248" y="123"/>
                      </a:lnTo>
                      <a:lnTo>
                        <a:pt x="248" y="127"/>
                      </a:lnTo>
                      <a:lnTo>
                        <a:pt x="249" y="130"/>
                      </a:lnTo>
                      <a:lnTo>
                        <a:pt x="249" y="131"/>
                      </a:lnTo>
                      <a:lnTo>
                        <a:pt x="251" y="132"/>
                      </a:lnTo>
                      <a:lnTo>
                        <a:pt x="255" y="132"/>
                      </a:lnTo>
                      <a:lnTo>
                        <a:pt x="255" y="132"/>
                      </a:lnTo>
                      <a:lnTo>
                        <a:pt x="254" y="134"/>
                      </a:lnTo>
                      <a:lnTo>
                        <a:pt x="254" y="137"/>
                      </a:lnTo>
                      <a:lnTo>
                        <a:pt x="256" y="139"/>
                      </a:lnTo>
                      <a:lnTo>
                        <a:pt x="258" y="142"/>
                      </a:lnTo>
                      <a:lnTo>
                        <a:pt x="259" y="143"/>
                      </a:lnTo>
                      <a:lnTo>
                        <a:pt x="259" y="145"/>
                      </a:lnTo>
                      <a:lnTo>
                        <a:pt x="259" y="145"/>
                      </a:lnTo>
                      <a:lnTo>
                        <a:pt x="263" y="144"/>
                      </a:lnTo>
                      <a:lnTo>
                        <a:pt x="266" y="144"/>
                      </a:lnTo>
                      <a:lnTo>
                        <a:pt x="270" y="144"/>
                      </a:lnTo>
                      <a:lnTo>
                        <a:pt x="273" y="145"/>
                      </a:lnTo>
                      <a:lnTo>
                        <a:pt x="280" y="149"/>
                      </a:lnTo>
                      <a:lnTo>
                        <a:pt x="286" y="152"/>
                      </a:lnTo>
                      <a:lnTo>
                        <a:pt x="286" y="152"/>
                      </a:lnTo>
                      <a:lnTo>
                        <a:pt x="286" y="154"/>
                      </a:lnTo>
                      <a:lnTo>
                        <a:pt x="286" y="155"/>
                      </a:lnTo>
                      <a:lnTo>
                        <a:pt x="285" y="156"/>
                      </a:lnTo>
                      <a:lnTo>
                        <a:pt x="284" y="159"/>
                      </a:lnTo>
                      <a:lnTo>
                        <a:pt x="284" y="159"/>
                      </a:lnTo>
                      <a:lnTo>
                        <a:pt x="285" y="160"/>
                      </a:lnTo>
                      <a:lnTo>
                        <a:pt x="287" y="161"/>
                      </a:lnTo>
                      <a:lnTo>
                        <a:pt x="291" y="161"/>
                      </a:lnTo>
                      <a:lnTo>
                        <a:pt x="291" y="161"/>
                      </a:lnTo>
                      <a:lnTo>
                        <a:pt x="291" y="165"/>
                      </a:lnTo>
                      <a:lnTo>
                        <a:pt x="293" y="167"/>
                      </a:lnTo>
                      <a:lnTo>
                        <a:pt x="295" y="168"/>
                      </a:lnTo>
                      <a:lnTo>
                        <a:pt x="299" y="168"/>
                      </a:lnTo>
                      <a:lnTo>
                        <a:pt x="299" y="168"/>
                      </a:lnTo>
                      <a:lnTo>
                        <a:pt x="300" y="172"/>
                      </a:lnTo>
                      <a:lnTo>
                        <a:pt x="303" y="176"/>
                      </a:lnTo>
                      <a:lnTo>
                        <a:pt x="306" y="181"/>
                      </a:lnTo>
                      <a:lnTo>
                        <a:pt x="307" y="186"/>
                      </a:lnTo>
                      <a:lnTo>
                        <a:pt x="307" y="186"/>
                      </a:lnTo>
                      <a:lnTo>
                        <a:pt x="312" y="186"/>
                      </a:lnTo>
                      <a:lnTo>
                        <a:pt x="316" y="188"/>
                      </a:lnTo>
                      <a:lnTo>
                        <a:pt x="319" y="191"/>
                      </a:lnTo>
                      <a:lnTo>
                        <a:pt x="325" y="192"/>
                      </a:lnTo>
                      <a:lnTo>
                        <a:pt x="325" y="192"/>
                      </a:lnTo>
                      <a:lnTo>
                        <a:pt x="325" y="198"/>
                      </a:lnTo>
                      <a:lnTo>
                        <a:pt x="327" y="202"/>
                      </a:lnTo>
                      <a:lnTo>
                        <a:pt x="333" y="210"/>
                      </a:lnTo>
                      <a:lnTo>
                        <a:pt x="333" y="210"/>
                      </a:lnTo>
                      <a:lnTo>
                        <a:pt x="345" y="224"/>
                      </a:lnTo>
                      <a:lnTo>
                        <a:pt x="345" y="224"/>
                      </a:lnTo>
                      <a:lnTo>
                        <a:pt x="348" y="226"/>
                      </a:lnTo>
                      <a:lnTo>
                        <a:pt x="351" y="228"/>
                      </a:lnTo>
                      <a:lnTo>
                        <a:pt x="351" y="228"/>
                      </a:lnTo>
                      <a:lnTo>
                        <a:pt x="351" y="230"/>
                      </a:lnTo>
                      <a:lnTo>
                        <a:pt x="351" y="232"/>
                      </a:lnTo>
                      <a:lnTo>
                        <a:pt x="351" y="232"/>
                      </a:lnTo>
                      <a:lnTo>
                        <a:pt x="353" y="232"/>
                      </a:lnTo>
                      <a:lnTo>
                        <a:pt x="356" y="232"/>
                      </a:lnTo>
                      <a:lnTo>
                        <a:pt x="356" y="232"/>
                      </a:lnTo>
                      <a:lnTo>
                        <a:pt x="357" y="236"/>
                      </a:lnTo>
                      <a:lnTo>
                        <a:pt x="358" y="240"/>
                      </a:lnTo>
                      <a:lnTo>
                        <a:pt x="358" y="240"/>
                      </a:lnTo>
                      <a:lnTo>
                        <a:pt x="359" y="240"/>
                      </a:lnTo>
                      <a:lnTo>
                        <a:pt x="360" y="241"/>
                      </a:lnTo>
                      <a:lnTo>
                        <a:pt x="360" y="242"/>
                      </a:lnTo>
                      <a:lnTo>
                        <a:pt x="360" y="242"/>
                      </a:lnTo>
                      <a:lnTo>
                        <a:pt x="360" y="244"/>
                      </a:lnTo>
                      <a:lnTo>
                        <a:pt x="362" y="246"/>
                      </a:lnTo>
                      <a:lnTo>
                        <a:pt x="365" y="248"/>
                      </a:lnTo>
                      <a:lnTo>
                        <a:pt x="367" y="248"/>
                      </a:lnTo>
                      <a:lnTo>
                        <a:pt x="367" y="248"/>
                      </a:lnTo>
                      <a:lnTo>
                        <a:pt x="369" y="249"/>
                      </a:lnTo>
                      <a:lnTo>
                        <a:pt x="370" y="251"/>
                      </a:lnTo>
                      <a:lnTo>
                        <a:pt x="372" y="253"/>
                      </a:lnTo>
                      <a:lnTo>
                        <a:pt x="374" y="255"/>
                      </a:lnTo>
                      <a:lnTo>
                        <a:pt x="374" y="255"/>
                      </a:lnTo>
                      <a:lnTo>
                        <a:pt x="376" y="255"/>
                      </a:lnTo>
                      <a:lnTo>
                        <a:pt x="378" y="255"/>
                      </a:lnTo>
                      <a:lnTo>
                        <a:pt x="378" y="255"/>
                      </a:lnTo>
                      <a:lnTo>
                        <a:pt x="378" y="257"/>
                      </a:lnTo>
                      <a:lnTo>
                        <a:pt x="378" y="257"/>
                      </a:lnTo>
                      <a:lnTo>
                        <a:pt x="380" y="257"/>
                      </a:lnTo>
                      <a:lnTo>
                        <a:pt x="382" y="257"/>
                      </a:lnTo>
                      <a:lnTo>
                        <a:pt x="382" y="257"/>
                      </a:lnTo>
                      <a:lnTo>
                        <a:pt x="385" y="261"/>
                      </a:lnTo>
                      <a:lnTo>
                        <a:pt x="387" y="263"/>
                      </a:lnTo>
                      <a:lnTo>
                        <a:pt x="390" y="264"/>
                      </a:lnTo>
                      <a:lnTo>
                        <a:pt x="390" y="264"/>
                      </a:lnTo>
                      <a:lnTo>
                        <a:pt x="390" y="273"/>
                      </a:lnTo>
                      <a:lnTo>
                        <a:pt x="390" y="273"/>
                      </a:lnTo>
                      <a:lnTo>
                        <a:pt x="392" y="276"/>
                      </a:lnTo>
                      <a:lnTo>
                        <a:pt x="394" y="281"/>
                      </a:lnTo>
                      <a:lnTo>
                        <a:pt x="396" y="283"/>
                      </a:lnTo>
                      <a:lnTo>
                        <a:pt x="398" y="284"/>
                      </a:lnTo>
                      <a:lnTo>
                        <a:pt x="400" y="285"/>
                      </a:lnTo>
                      <a:lnTo>
                        <a:pt x="400" y="285"/>
                      </a:lnTo>
                      <a:lnTo>
                        <a:pt x="401" y="286"/>
                      </a:lnTo>
                      <a:lnTo>
                        <a:pt x="400" y="287"/>
                      </a:lnTo>
                      <a:lnTo>
                        <a:pt x="399" y="289"/>
                      </a:lnTo>
                      <a:lnTo>
                        <a:pt x="397" y="290"/>
                      </a:lnTo>
                      <a:lnTo>
                        <a:pt x="396" y="291"/>
                      </a:lnTo>
                      <a:lnTo>
                        <a:pt x="396" y="291"/>
                      </a:lnTo>
                      <a:lnTo>
                        <a:pt x="397" y="294"/>
                      </a:lnTo>
                      <a:lnTo>
                        <a:pt x="400" y="297"/>
                      </a:lnTo>
                      <a:lnTo>
                        <a:pt x="404" y="300"/>
                      </a:lnTo>
                      <a:lnTo>
                        <a:pt x="410" y="300"/>
                      </a:lnTo>
                      <a:lnTo>
                        <a:pt x="410" y="300"/>
                      </a:lnTo>
                      <a:lnTo>
                        <a:pt x="410" y="303"/>
                      </a:lnTo>
                      <a:lnTo>
                        <a:pt x="409" y="304"/>
                      </a:lnTo>
                      <a:lnTo>
                        <a:pt x="404" y="305"/>
                      </a:lnTo>
                      <a:lnTo>
                        <a:pt x="404" y="305"/>
                      </a:lnTo>
                      <a:lnTo>
                        <a:pt x="407" y="307"/>
                      </a:lnTo>
                      <a:lnTo>
                        <a:pt x="409" y="309"/>
                      </a:lnTo>
                      <a:lnTo>
                        <a:pt x="413" y="313"/>
                      </a:lnTo>
                      <a:lnTo>
                        <a:pt x="415" y="315"/>
                      </a:lnTo>
                      <a:lnTo>
                        <a:pt x="416" y="318"/>
                      </a:lnTo>
                      <a:lnTo>
                        <a:pt x="415" y="321"/>
                      </a:lnTo>
                      <a:lnTo>
                        <a:pt x="414" y="325"/>
                      </a:lnTo>
                      <a:lnTo>
                        <a:pt x="414" y="325"/>
                      </a:lnTo>
                      <a:lnTo>
                        <a:pt x="415" y="326"/>
                      </a:lnTo>
                      <a:lnTo>
                        <a:pt x="416" y="327"/>
                      </a:lnTo>
                      <a:lnTo>
                        <a:pt x="418" y="325"/>
                      </a:lnTo>
                      <a:lnTo>
                        <a:pt x="421" y="323"/>
                      </a:lnTo>
                      <a:lnTo>
                        <a:pt x="423" y="323"/>
                      </a:lnTo>
                      <a:lnTo>
                        <a:pt x="426" y="323"/>
                      </a:lnTo>
                      <a:lnTo>
                        <a:pt x="426" y="323"/>
                      </a:lnTo>
                      <a:lnTo>
                        <a:pt x="424" y="327"/>
                      </a:lnTo>
                      <a:lnTo>
                        <a:pt x="426" y="330"/>
                      </a:lnTo>
                      <a:lnTo>
                        <a:pt x="427" y="331"/>
                      </a:lnTo>
                      <a:lnTo>
                        <a:pt x="428" y="332"/>
                      </a:lnTo>
                      <a:lnTo>
                        <a:pt x="432" y="331"/>
                      </a:lnTo>
                      <a:lnTo>
                        <a:pt x="432" y="331"/>
                      </a:lnTo>
                      <a:lnTo>
                        <a:pt x="431" y="333"/>
                      </a:lnTo>
                      <a:lnTo>
                        <a:pt x="430" y="335"/>
                      </a:lnTo>
                      <a:lnTo>
                        <a:pt x="431" y="339"/>
                      </a:lnTo>
                      <a:lnTo>
                        <a:pt x="432" y="343"/>
                      </a:lnTo>
                      <a:lnTo>
                        <a:pt x="431" y="345"/>
                      </a:lnTo>
                      <a:lnTo>
                        <a:pt x="430" y="347"/>
                      </a:lnTo>
                      <a:lnTo>
                        <a:pt x="430" y="347"/>
                      </a:lnTo>
                      <a:lnTo>
                        <a:pt x="433" y="350"/>
                      </a:lnTo>
                      <a:lnTo>
                        <a:pt x="437" y="351"/>
                      </a:lnTo>
                      <a:lnTo>
                        <a:pt x="439" y="353"/>
                      </a:lnTo>
                      <a:lnTo>
                        <a:pt x="440" y="354"/>
                      </a:lnTo>
                      <a:lnTo>
                        <a:pt x="441" y="357"/>
                      </a:lnTo>
                      <a:lnTo>
                        <a:pt x="441" y="361"/>
                      </a:lnTo>
                      <a:lnTo>
                        <a:pt x="441" y="361"/>
                      </a:lnTo>
                      <a:lnTo>
                        <a:pt x="438" y="361"/>
                      </a:lnTo>
                      <a:lnTo>
                        <a:pt x="436" y="361"/>
                      </a:lnTo>
                      <a:lnTo>
                        <a:pt x="435" y="362"/>
                      </a:lnTo>
                      <a:lnTo>
                        <a:pt x="434" y="364"/>
                      </a:lnTo>
                      <a:lnTo>
                        <a:pt x="433" y="368"/>
                      </a:lnTo>
                      <a:lnTo>
                        <a:pt x="432" y="372"/>
                      </a:lnTo>
                      <a:lnTo>
                        <a:pt x="432" y="372"/>
                      </a:lnTo>
                      <a:lnTo>
                        <a:pt x="437" y="371"/>
                      </a:lnTo>
                      <a:lnTo>
                        <a:pt x="441" y="369"/>
                      </a:lnTo>
                      <a:lnTo>
                        <a:pt x="445" y="367"/>
                      </a:lnTo>
                      <a:lnTo>
                        <a:pt x="450" y="365"/>
                      </a:lnTo>
                      <a:lnTo>
                        <a:pt x="450" y="365"/>
                      </a:lnTo>
                      <a:lnTo>
                        <a:pt x="450" y="367"/>
                      </a:lnTo>
                      <a:lnTo>
                        <a:pt x="450" y="369"/>
                      </a:lnTo>
                      <a:lnTo>
                        <a:pt x="447" y="370"/>
                      </a:lnTo>
                      <a:lnTo>
                        <a:pt x="444" y="371"/>
                      </a:lnTo>
                      <a:lnTo>
                        <a:pt x="443" y="372"/>
                      </a:lnTo>
                      <a:lnTo>
                        <a:pt x="443" y="374"/>
                      </a:lnTo>
                      <a:lnTo>
                        <a:pt x="443" y="374"/>
                      </a:lnTo>
                      <a:lnTo>
                        <a:pt x="444" y="375"/>
                      </a:lnTo>
                      <a:lnTo>
                        <a:pt x="447" y="376"/>
                      </a:lnTo>
                      <a:lnTo>
                        <a:pt x="451" y="376"/>
                      </a:lnTo>
                      <a:lnTo>
                        <a:pt x="455" y="377"/>
                      </a:lnTo>
                      <a:lnTo>
                        <a:pt x="459" y="378"/>
                      </a:lnTo>
                      <a:lnTo>
                        <a:pt x="459" y="378"/>
                      </a:lnTo>
                      <a:lnTo>
                        <a:pt x="459" y="381"/>
                      </a:lnTo>
                      <a:lnTo>
                        <a:pt x="459" y="382"/>
                      </a:lnTo>
                      <a:lnTo>
                        <a:pt x="463" y="383"/>
                      </a:lnTo>
                      <a:lnTo>
                        <a:pt x="463" y="383"/>
                      </a:lnTo>
                      <a:lnTo>
                        <a:pt x="459" y="395"/>
                      </a:lnTo>
                      <a:lnTo>
                        <a:pt x="457" y="402"/>
                      </a:lnTo>
                      <a:lnTo>
                        <a:pt x="454" y="408"/>
                      </a:lnTo>
                      <a:lnTo>
                        <a:pt x="454" y="408"/>
                      </a:lnTo>
                      <a:lnTo>
                        <a:pt x="457" y="408"/>
                      </a:lnTo>
                      <a:lnTo>
                        <a:pt x="459" y="408"/>
                      </a:lnTo>
                      <a:lnTo>
                        <a:pt x="461" y="406"/>
                      </a:lnTo>
                      <a:lnTo>
                        <a:pt x="463" y="404"/>
                      </a:lnTo>
                      <a:lnTo>
                        <a:pt x="465" y="403"/>
                      </a:lnTo>
                      <a:lnTo>
                        <a:pt x="468" y="404"/>
                      </a:lnTo>
                      <a:lnTo>
                        <a:pt x="468" y="404"/>
                      </a:lnTo>
                      <a:lnTo>
                        <a:pt x="468" y="407"/>
                      </a:lnTo>
                      <a:lnTo>
                        <a:pt x="467" y="410"/>
                      </a:lnTo>
                      <a:lnTo>
                        <a:pt x="464" y="412"/>
                      </a:lnTo>
                      <a:lnTo>
                        <a:pt x="463" y="414"/>
                      </a:lnTo>
                      <a:lnTo>
                        <a:pt x="463" y="414"/>
                      </a:lnTo>
                      <a:lnTo>
                        <a:pt x="464" y="417"/>
                      </a:lnTo>
                      <a:lnTo>
                        <a:pt x="467" y="418"/>
                      </a:lnTo>
                      <a:lnTo>
                        <a:pt x="468" y="420"/>
                      </a:lnTo>
                      <a:lnTo>
                        <a:pt x="465" y="424"/>
                      </a:lnTo>
                      <a:lnTo>
                        <a:pt x="465" y="424"/>
                      </a:lnTo>
                      <a:lnTo>
                        <a:pt x="467" y="425"/>
                      </a:lnTo>
                      <a:lnTo>
                        <a:pt x="468" y="427"/>
                      </a:lnTo>
                      <a:lnTo>
                        <a:pt x="470" y="428"/>
                      </a:lnTo>
                      <a:lnTo>
                        <a:pt x="472" y="428"/>
                      </a:lnTo>
                      <a:lnTo>
                        <a:pt x="472" y="428"/>
                      </a:lnTo>
                      <a:lnTo>
                        <a:pt x="472" y="430"/>
                      </a:lnTo>
                      <a:lnTo>
                        <a:pt x="473" y="431"/>
                      </a:lnTo>
                      <a:lnTo>
                        <a:pt x="477" y="432"/>
                      </a:lnTo>
                      <a:lnTo>
                        <a:pt x="477" y="432"/>
                      </a:lnTo>
                      <a:lnTo>
                        <a:pt x="477" y="437"/>
                      </a:lnTo>
                      <a:lnTo>
                        <a:pt x="477" y="442"/>
                      </a:lnTo>
                      <a:lnTo>
                        <a:pt x="477" y="442"/>
                      </a:lnTo>
                      <a:lnTo>
                        <a:pt x="479" y="445"/>
                      </a:lnTo>
                      <a:lnTo>
                        <a:pt x="481" y="447"/>
                      </a:lnTo>
                      <a:lnTo>
                        <a:pt x="484" y="449"/>
                      </a:lnTo>
                      <a:lnTo>
                        <a:pt x="485" y="450"/>
                      </a:lnTo>
                      <a:lnTo>
                        <a:pt x="485" y="452"/>
                      </a:lnTo>
                      <a:lnTo>
                        <a:pt x="485" y="452"/>
                      </a:lnTo>
                      <a:lnTo>
                        <a:pt x="495" y="452"/>
                      </a:lnTo>
                      <a:lnTo>
                        <a:pt x="495" y="452"/>
                      </a:lnTo>
                      <a:lnTo>
                        <a:pt x="494" y="458"/>
                      </a:lnTo>
                      <a:lnTo>
                        <a:pt x="493" y="463"/>
                      </a:lnTo>
                      <a:lnTo>
                        <a:pt x="493" y="465"/>
                      </a:lnTo>
                      <a:lnTo>
                        <a:pt x="494" y="466"/>
                      </a:lnTo>
                      <a:lnTo>
                        <a:pt x="496" y="468"/>
                      </a:lnTo>
                      <a:lnTo>
                        <a:pt x="499" y="468"/>
                      </a:lnTo>
                      <a:lnTo>
                        <a:pt x="499" y="468"/>
                      </a:lnTo>
                      <a:lnTo>
                        <a:pt x="499" y="472"/>
                      </a:lnTo>
                      <a:lnTo>
                        <a:pt x="499" y="475"/>
                      </a:lnTo>
                      <a:lnTo>
                        <a:pt x="497" y="478"/>
                      </a:lnTo>
                      <a:lnTo>
                        <a:pt x="497" y="481"/>
                      </a:lnTo>
                      <a:lnTo>
                        <a:pt x="497" y="481"/>
                      </a:lnTo>
                      <a:lnTo>
                        <a:pt x="498" y="484"/>
                      </a:lnTo>
                      <a:lnTo>
                        <a:pt x="499" y="485"/>
                      </a:lnTo>
                      <a:lnTo>
                        <a:pt x="501" y="486"/>
                      </a:lnTo>
                      <a:lnTo>
                        <a:pt x="503" y="486"/>
                      </a:lnTo>
                      <a:lnTo>
                        <a:pt x="503" y="486"/>
                      </a:lnTo>
                      <a:lnTo>
                        <a:pt x="505" y="499"/>
                      </a:lnTo>
                      <a:lnTo>
                        <a:pt x="509" y="513"/>
                      </a:lnTo>
                      <a:lnTo>
                        <a:pt x="509" y="513"/>
                      </a:lnTo>
                      <a:lnTo>
                        <a:pt x="510" y="515"/>
                      </a:lnTo>
                      <a:lnTo>
                        <a:pt x="511" y="515"/>
                      </a:lnTo>
                      <a:lnTo>
                        <a:pt x="511" y="515"/>
                      </a:lnTo>
                      <a:lnTo>
                        <a:pt x="510" y="516"/>
                      </a:lnTo>
                      <a:lnTo>
                        <a:pt x="509" y="518"/>
                      </a:lnTo>
                      <a:lnTo>
                        <a:pt x="505" y="519"/>
                      </a:lnTo>
                      <a:lnTo>
                        <a:pt x="505" y="519"/>
                      </a:lnTo>
                      <a:lnTo>
                        <a:pt x="506" y="523"/>
                      </a:lnTo>
                      <a:lnTo>
                        <a:pt x="509" y="525"/>
                      </a:lnTo>
                      <a:lnTo>
                        <a:pt x="513" y="529"/>
                      </a:lnTo>
                      <a:lnTo>
                        <a:pt x="513" y="529"/>
                      </a:lnTo>
                      <a:lnTo>
                        <a:pt x="513" y="530"/>
                      </a:lnTo>
                      <a:lnTo>
                        <a:pt x="511" y="531"/>
                      </a:lnTo>
                      <a:lnTo>
                        <a:pt x="510" y="531"/>
                      </a:lnTo>
                      <a:lnTo>
                        <a:pt x="509" y="531"/>
                      </a:lnTo>
                      <a:lnTo>
                        <a:pt x="509" y="531"/>
                      </a:lnTo>
                      <a:lnTo>
                        <a:pt x="507" y="535"/>
                      </a:lnTo>
                      <a:lnTo>
                        <a:pt x="507" y="539"/>
                      </a:lnTo>
                      <a:lnTo>
                        <a:pt x="509" y="545"/>
                      </a:lnTo>
                      <a:lnTo>
                        <a:pt x="509" y="549"/>
                      </a:lnTo>
                      <a:lnTo>
                        <a:pt x="509" y="549"/>
                      </a:lnTo>
                      <a:lnTo>
                        <a:pt x="510" y="551"/>
                      </a:lnTo>
                      <a:lnTo>
                        <a:pt x="512" y="553"/>
                      </a:lnTo>
                      <a:lnTo>
                        <a:pt x="513" y="557"/>
                      </a:lnTo>
                      <a:lnTo>
                        <a:pt x="513" y="562"/>
                      </a:lnTo>
                      <a:lnTo>
                        <a:pt x="513" y="562"/>
                      </a:lnTo>
                      <a:lnTo>
                        <a:pt x="516" y="560"/>
                      </a:lnTo>
                      <a:lnTo>
                        <a:pt x="519" y="560"/>
                      </a:lnTo>
                      <a:lnTo>
                        <a:pt x="519" y="560"/>
                      </a:lnTo>
                      <a:lnTo>
                        <a:pt x="517" y="568"/>
                      </a:lnTo>
                      <a:lnTo>
                        <a:pt x="516" y="572"/>
                      </a:lnTo>
                      <a:lnTo>
                        <a:pt x="516" y="574"/>
                      </a:lnTo>
                      <a:lnTo>
                        <a:pt x="517" y="576"/>
                      </a:lnTo>
                      <a:lnTo>
                        <a:pt x="517" y="576"/>
                      </a:lnTo>
                      <a:lnTo>
                        <a:pt x="519" y="576"/>
                      </a:lnTo>
                      <a:lnTo>
                        <a:pt x="519" y="576"/>
                      </a:lnTo>
                      <a:lnTo>
                        <a:pt x="519" y="577"/>
                      </a:lnTo>
                      <a:lnTo>
                        <a:pt x="518" y="578"/>
                      </a:lnTo>
                      <a:lnTo>
                        <a:pt x="518" y="579"/>
                      </a:lnTo>
                      <a:lnTo>
                        <a:pt x="519" y="580"/>
                      </a:lnTo>
                      <a:lnTo>
                        <a:pt x="519" y="580"/>
                      </a:lnTo>
                      <a:lnTo>
                        <a:pt x="521" y="581"/>
                      </a:lnTo>
                      <a:lnTo>
                        <a:pt x="520" y="582"/>
                      </a:lnTo>
                      <a:lnTo>
                        <a:pt x="517" y="582"/>
                      </a:lnTo>
                      <a:lnTo>
                        <a:pt x="515" y="582"/>
                      </a:lnTo>
                      <a:lnTo>
                        <a:pt x="515" y="582"/>
                      </a:lnTo>
                      <a:lnTo>
                        <a:pt x="516" y="586"/>
                      </a:lnTo>
                      <a:lnTo>
                        <a:pt x="518" y="588"/>
                      </a:lnTo>
                      <a:lnTo>
                        <a:pt x="521" y="589"/>
                      </a:lnTo>
                      <a:lnTo>
                        <a:pt x="523" y="592"/>
                      </a:lnTo>
                      <a:lnTo>
                        <a:pt x="523" y="592"/>
                      </a:lnTo>
                      <a:lnTo>
                        <a:pt x="524" y="594"/>
                      </a:lnTo>
                      <a:lnTo>
                        <a:pt x="524" y="597"/>
                      </a:lnTo>
                      <a:lnTo>
                        <a:pt x="525" y="599"/>
                      </a:lnTo>
                      <a:lnTo>
                        <a:pt x="526" y="600"/>
                      </a:lnTo>
                      <a:lnTo>
                        <a:pt x="527" y="600"/>
                      </a:lnTo>
                      <a:lnTo>
                        <a:pt x="531" y="600"/>
                      </a:lnTo>
                      <a:lnTo>
                        <a:pt x="531" y="600"/>
                      </a:lnTo>
                      <a:lnTo>
                        <a:pt x="530" y="602"/>
                      </a:lnTo>
                      <a:lnTo>
                        <a:pt x="529" y="603"/>
                      </a:lnTo>
                      <a:lnTo>
                        <a:pt x="526" y="605"/>
                      </a:lnTo>
                      <a:lnTo>
                        <a:pt x="526" y="605"/>
                      </a:lnTo>
                      <a:lnTo>
                        <a:pt x="525" y="609"/>
                      </a:lnTo>
                      <a:lnTo>
                        <a:pt x="525" y="613"/>
                      </a:lnTo>
                      <a:lnTo>
                        <a:pt x="525" y="614"/>
                      </a:lnTo>
                      <a:lnTo>
                        <a:pt x="524" y="616"/>
                      </a:lnTo>
                      <a:lnTo>
                        <a:pt x="522" y="616"/>
                      </a:lnTo>
                      <a:lnTo>
                        <a:pt x="519" y="616"/>
                      </a:lnTo>
                      <a:lnTo>
                        <a:pt x="519" y="616"/>
                      </a:lnTo>
                      <a:lnTo>
                        <a:pt x="521" y="620"/>
                      </a:lnTo>
                      <a:lnTo>
                        <a:pt x="523" y="623"/>
                      </a:lnTo>
                      <a:lnTo>
                        <a:pt x="527" y="625"/>
                      </a:lnTo>
                      <a:lnTo>
                        <a:pt x="533" y="626"/>
                      </a:lnTo>
                      <a:lnTo>
                        <a:pt x="533" y="626"/>
                      </a:lnTo>
                      <a:lnTo>
                        <a:pt x="535" y="630"/>
                      </a:lnTo>
                      <a:lnTo>
                        <a:pt x="537" y="634"/>
                      </a:lnTo>
                      <a:lnTo>
                        <a:pt x="539" y="639"/>
                      </a:lnTo>
                      <a:lnTo>
                        <a:pt x="540" y="641"/>
                      </a:lnTo>
                      <a:lnTo>
                        <a:pt x="539" y="646"/>
                      </a:lnTo>
                      <a:lnTo>
                        <a:pt x="539" y="646"/>
                      </a:lnTo>
                      <a:lnTo>
                        <a:pt x="537" y="643"/>
                      </a:lnTo>
                      <a:lnTo>
                        <a:pt x="536" y="645"/>
                      </a:lnTo>
                      <a:lnTo>
                        <a:pt x="534" y="645"/>
                      </a:lnTo>
                      <a:lnTo>
                        <a:pt x="531" y="646"/>
                      </a:lnTo>
                      <a:lnTo>
                        <a:pt x="531" y="646"/>
                      </a:lnTo>
                      <a:lnTo>
                        <a:pt x="532" y="648"/>
                      </a:lnTo>
                      <a:lnTo>
                        <a:pt x="534" y="650"/>
                      </a:lnTo>
                      <a:lnTo>
                        <a:pt x="538" y="650"/>
                      </a:lnTo>
                      <a:lnTo>
                        <a:pt x="542" y="650"/>
                      </a:lnTo>
                      <a:lnTo>
                        <a:pt x="542" y="650"/>
                      </a:lnTo>
                      <a:lnTo>
                        <a:pt x="542" y="659"/>
                      </a:lnTo>
                      <a:lnTo>
                        <a:pt x="542" y="659"/>
                      </a:lnTo>
                      <a:lnTo>
                        <a:pt x="542" y="661"/>
                      </a:lnTo>
                      <a:lnTo>
                        <a:pt x="541" y="662"/>
                      </a:lnTo>
                      <a:lnTo>
                        <a:pt x="537" y="663"/>
                      </a:lnTo>
                      <a:lnTo>
                        <a:pt x="537" y="663"/>
                      </a:lnTo>
                      <a:lnTo>
                        <a:pt x="538" y="667"/>
                      </a:lnTo>
                      <a:lnTo>
                        <a:pt x="539" y="670"/>
                      </a:lnTo>
                      <a:lnTo>
                        <a:pt x="539" y="670"/>
                      </a:lnTo>
                      <a:lnTo>
                        <a:pt x="541" y="673"/>
                      </a:lnTo>
                      <a:lnTo>
                        <a:pt x="543" y="676"/>
                      </a:lnTo>
                      <a:lnTo>
                        <a:pt x="542" y="677"/>
                      </a:lnTo>
                      <a:lnTo>
                        <a:pt x="541" y="679"/>
                      </a:lnTo>
                      <a:lnTo>
                        <a:pt x="535" y="681"/>
                      </a:lnTo>
                      <a:lnTo>
                        <a:pt x="535" y="681"/>
                      </a:lnTo>
                      <a:lnTo>
                        <a:pt x="535" y="675"/>
                      </a:lnTo>
                      <a:lnTo>
                        <a:pt x="537" y="670"/>
                      </a:lnTo>
                      <a:lnTo>
                        <a:pt x="537" y="670"/>
                      </a:lnTo>
                      <a:lnTo>
                        <a:pt x="535" y="669"/>
                      </a:lnTo>
                      <a:lnTo>
                        <a:pt x="531" y="668"/>
                      </a:lnTo>
                      <a:lnTo>
                        <a:pt x="521" y="668"/>
                      </a:lnTo>
                      <a:lnTo>
                        <a:pt x="521" y="668"/>
                      </a:lnTo>
                      <a:lnTo>
                        <a:pt x="521" y="662"/>
                      </a:lnTo>
                      <a:lnTo>
                        <a:pt x="521" y="656"/>
                      </a:lnTo>
                      <a:lnTo>
                        <a:pt x="521" y="656"/>
                      </a:lnTo>
                      <a:lnTo>
                        <a:pt x="520" y="653"/>
                      </a:lnTo>
                      <a:lnTo>
                        <a:pt x="519" y="650"/>
                      </a:lnTo>
                      <a:lnTo>
                        <a:pt x="519" y="650"/>
                      </a:lnTo>
                      <a:lnTo>
                        <a:pt x="519" y="647"/>
                      </a:lnTo>
                      <a:lnTo>
                        <a:pt x="520" y="645"/>
                      </a:lnTo>
                      <a:lnTo>
                        <a:pt x="521" y="642"/>
                      </a:lnTo>
                      <a:lnTo>
                        <a:pt x="521" y="641"/>
                      </a:lnTo>
                      <a:lnTo>
                        <a:pt x="521" y="641"/>
                      </a:lnTo>
                      <a:lnTo>
                        <a:pt x="520" y="638"/>
                      </a:lnTo>
                      <a:lnTo>
                        <a:pt x="519" y="635"/>
                      </a:lnTo>
                      <a:lnTo>
                        <a:pt x="519" y="633"/>
                      </a:lnTo>
                      <a:lnTo>
                        <a:pt x="519" y="633"/>
                      </a:lnTo>
                      <a:lnTo>
                        <a:pt x="521" y="632"/>
                      </a:lnTo>
                      <a:lnTo>
                        <a:pt x="521" y="632"/>
                      </a:lnTo>
                      <a:lnTo>
                        <a:pt x="518" y="628"/>
                      </a:lnTo>
                      <a:lnTo>
                        <a:pt x="515" y="626"/>
                      </a:lnTo>
                      <a:lnTo>
                        <a:pt x="511" y="622"/>
                      </a:lnTo>
                      <a:lnTo>
                        <a:pt x="510" y="620"/>
                      </a:lnTo>
                      <a:lnTo>
                        <a:pt x="509" y="618"/>
                      </a:lnTo>
                      <a:lnTo>
                        <a:pt x="509" y="618"/>
                      </a:lnTo>
                      <a:lnTo>
                        <a:pt x="509" y="616"/>
                      </a:lnTo>
                      <a:lnTo>
                        <a:pt x="510" y="614"/>
                      </a:lnTo>
                      <a:lnTo>
                        <a:pt x="511" y="612"/>
                      </a:lnTo>
                      <a:lnTo>
                        <a:pt x="511" y="610"/>
                      </a:lnTo>
                      <a:lnTo>
                        <a:pt x="511" y="610"/>
                      </a:lnTo>
                      <a:lnTo>
                        <a:pt x="510" y="605"/>
                      </a:lnTo>
                      <a:lnTo>
                        <a:pt x="509" y="600"/>
                      </a:lnTo>
                      <a:lnTo>
                        <a:pt x="509" y="600"/>
                      </a:lnTo>
                      <a:lnTo>
                        <a:pt x="505" y="598"/>
                      </a:lnTo>
                      <a:lnTo>
                        <a:pt x="503" y="596"/>
                      </a:lnTo>
                      <a:lnTo>
                        <a:pt x="503" y="596"/>
                      </a:lnTo>
                      <a:lnTo>
                        <a:pt x="503" y="594"/>
                      </a:lnTo>
                      <a:lnTo>
                        <a:pt x="503" y="592"/>
                      </a:lnTo>
                      <a:lnTo>
                        <a:pt x="503" y="590"/>
                      </a:lnTo>
                      <a:lnTo>
                        <a:pt x="501" y="589"/>
                      </a:lnTo>
                      <a:lnTo>
                        <a:pt x="501" y="589"/>
                      </a:lnTo>
                      <a:lnTo>
                        <a:pt x="501" y="588"/>
                      </a:lnTo>
                      <a:lnTo>
                        <a:pt x="501" y="587"/>
                      </a:lnTo>
                      <a:lnTo>
                        <a:pt x="501" y="581"/>
                      </a:lnTo>
                      <a:lnTo>
                        <a:pt x="502" y="577"/>
                      </a:lnTo>
                      <a:lnTo>
                        <a:pt x="502" y="575"/>
                      </a:lnTo>
                      <a:lnTo>
                        <a:pt x="501" y="574"/>
                      </a:lnTo>
                      <a:lnTo>
                        <a:pt x="501" y="574"/>
                      </a:lnTo>
                      <a:lnTo>
                        <a:pt x="500" y="571"/>
                      </a:lnTo>
                      <a:lnTo>
                        <a:pt x="500" y="568"/>
                      </a:lnTo>
                      <a:lnTo>
                        <a:pt x="500" y="564"/>
                      </a:lnTo>
                      <a:lnTo>
                        <a:pt x="499" y="558"/>
                      </a:lnTo>
                      <a:lnTo>
                        <a:pt x="499" y="558"/>
                      </a:lnTo>
                      <a:lnTo>
                        <a:pt x="498" y="553"/>
                      </a:lnTo>
                      <a:lnTo>
                        <a:pt x="497" y="552"/>
                      </a:lnTo>
                      <a:lnTo>
                        <a:pt x="495" y="551"/>
                      </a:lnTo>
                      <a:lnTo>
                        <a:pt x="495" y="551"/>
                      </a:lnTo>
                      <a:lnTo>
                        <a:pt x="496" y="549"/>
                      </a:lnTo>
                      <a:lnTo>
                        <a:pt x="496" y="546"/>
                      </a:lnTo>
                      <a:lnTo>
                        <a:pt x="495" y="544"/>
                      </a:lnTo>
                      <a:lnTo>
                        <a:pt x="495" y="540"/>
                      </a:lnTo>
                      <a:lnTo>
                        <a:pt x="495" y="540"/>
                      </a:lnTo>
                      <a:lnTo>
                        <a:pt x="491" y="535"/>
                      </a:lnTo>
                      <a:lnTo>
                        <a:pt x="485" y="531"/>
                      </a:lnTo>
                      <a:lnTo>
                        <a:pt x="485" y="531"/>
                      </a:lnTo>
                      <a:lnTo>
                        <a:pt x="486" y="526"/>
                      </a:lnTo>
                      <a:lnTo>
                        <a:pt x="485" y="523"/>
                      </a:lnTo>
                      <a:lnTo>
                        <a:pt x="483" y="515"/>
                      </a:lnTo>
                      <a:lnTo>
                        <a:pt x="481" y="509"/>
                      </a:lnTo>
                      <a:lnTo>
                        <a:pt x="479" y="501"/>
                      </a:lnTo>
                      <a:lnTo>
                        <a:pt x="479" y="501"/>
                      </a:lnTo>
                      <a:lnTo>
                        <a:pt x="480" y="501"/>
                      </a:lnTo>
                      <a:lnTo>
                        <a:pt x="481" y="499"/>
                      </a:lnTo>
                      <a:lnTo>
                        <a:pt x="481" y="495"/>
                      </a:lnTo>
                      <a:lnTo>
                        <a:pt x="481" y="495"/>
                      </a:lnTo>
                      <a:lnTo>
                        <a:pt x="485" y="494"/>
                      </a:lnTo>
                      <a:lnTo>
                        <a:pt x="489" y="493"/>
                      </a:lnTo>
                      <a:lnTo>
                        <a:pt x="491" y="491"/>
                      </a:lnTo>
                      <a:lnTo>
                        <a:pt x="493" y="489"/>
                      </a:lnTo>
                      <a:lnTo>
                        <a:pt x="493" y="489"/>
                      </a:lnTo>
                      <a:lnTo>
                        <a:pt x="490" y="487"/>
                      </a:lnTo>
                      <a:lnTo>
                        <a:pt x="485" y="486"/>
                      </a:lnTo>
                      <a:lnTo>
                        <a:pt x="482" y="485"/>
                      </a:lnTo>
                      <a:lnTo>
                        <a:pt x="479" y="484"/>
                      </a:lnTo>
                      <a:lnTo>
                        <a:pt x="479" y="484"/>
                      </a:lnTo>
                      <a:lnTo>
                        <a:pt x="478" y="483"/>
                      </a:lnTo>
                      <a:lnTo>
                        <a:pt x="477" y="480"/>
                      </a:lnTo>
                      <a:lnTo>
                        <a:pt x="475" y="479"/>
                      </a:lnTo>
                      <a:lnTo>
                        <a:pt x="472" y="479"/>
                      </a:lnTo>
                      <a:lnTo>
                        <a:pt x="472" y="479"/>
                      </a:lnTo>
                      <a:lnTo>
                        <a:pt x="472" y="477"/>
                      </a:lnTo>
                      <a:lnTo>
                        <a:pt x="471" y="475"/>
                      </a:lnTo>
                      <a:lnTo>
                        <a:pt x="470" y="473"/>
                      </a:lnTo>
                      <a:lnTo>
                        <a:pt x="468" y="473"/>
                      </a:lnTo>
                      <a:lnTo>
                        <a:pt x="468" y="473"/>
                      </a:lnTo>
                      <a:lnTo>
                        <a:pt x="468" y="459"/>
                      </a:lnTo>
                      <a:lnTo>
                        <a:pt x="468" y="459"/>
                      </a:lnTo>
                      <a:lnTo>
                        <a:pt x="467" y="456"/>
                      </a:lnTo>
                      <a:lnTo>
                        <a:pt x="464" y="455"/>
                      </a:lnTo>
                      <a:lnTo>
                        <a:pt x="459" y="452"/>
                      </a:lnTo>
                      <a:lnTo>
                        <a:pt x="459" y="452"/>
                      </a:lnTo>
                      <a:lnTo>
                        <a:pt x="458" y="448"/>
                      </a:lnTo>
                      <a:lnTo>
                        <a:pt x="456" y="445"/>
                      </a:lnTo>
                      <a:lnTo>
                        <a:pt x="453" y="437"/>
                      </a:lnTo>
                      <a:lnTo>
                        <a:pt x="451" y="433"/>
                      </a:lnTo>
                      <a:lnTo>
                        <a:pt x="450" y="429"/>
                      </a:lnTo>
                      <a:lnTo>
                        <a:pt x="450" y="425"/>
                      </a:lnTo>
                      <a:lnTo>
                        <a:pt x="450" y="418"/>
                      </a:lnTo>
                      <a:lnTo>
                        <a:pt x="450" y="418"/>
                      </a:lnTo>
                      <a:lnTo>
                        <a:pt x="449" y="416"/>
                      </a:lnTo>
                      <a:lnTo>
                        <a:pt x="448" y="412"/>
                      </a:lnTo>
                      <a:lnTo>
                        <a:pt x="448" y="412"/>
                      </a:lnTo>
                      <a:lnTo>
                        <a:pt x="447" y="411"/>
                      </a:lnTo>
                      <a:lnTo>
                        <a:pt x="445" y="410"/>
                      </a:lnTo>
                      <a:lnTo>
                        <a:pt x="441" y="410"/>
                      </a:lnTo>
                      <a:lnTo>
                        <a:pt x="441" y="410"/>
                      </a:lnTo>
                      <a:lnTo>
                        <a:pt x="441" y="394"/>
                      </a:lnTo>
                      <a:lnTo>
                        <a:pt x="441" y="394"/>
                      </a:lnTo>
                      <a:lnTo>
                        <a:pt x="440" y="393"/>
                      </a:lnTo>
                      <a:lnTo>
                        <a:pt x="439" y="393"/>
                      </a:lnTo>
                      <a:lnTo>
                        <a:pt x="438" y="394"/>
                      </a:lnTo>
                      <a:lnTo>
                        <a:pt x="438" y="394"/>
                      </a:lnTo>
                      <a:lnTo>
                        <a:pt x="437" y="394"/>
                      </a:lnTo>
                      <a:lnTo>
                        <a:pt x="437" y="392"/>
                      </a:lnTo>
                      <a:lnTo>
                        <a:pt x="436" y="390"/>
                      </a:lnTo>
                      <a:lnTo>
                        <a:pt x="436" y="390"/>
                      </a:lnTo>
                      <a:lnTo>
                        <a:pt x="433" y="387"/>
                      </a:lnTo>
                      <a:lnTo>
                        <a:pt x="430" y="385"/>
                      </a:lnTo>
                      <a:lnTo>
                        <a:pt x="430" y="385"/>
                      </a:lnTo>
                      <a:lnTo>
                        <a:pt x="430" y="383"/>
                      </a:lnTo>
                      <a:lnTo>
                        <a:pt x="428" y="381"/>
                      </a:lnTo>
                      <a:lnTo>
                        <a:pt x="428" y="381"/>
                      </a:lnTo>
                      <a:lnTo>
                        <a:pt x="429" y="375"/>
                      </a:lnTo>
                      <a:lnTo>
                        <a:pt x="429" y="370"/>
                      </a:lnTo>
                      <a:lnTo>
                        <a:pt x="428" y="366"/>
                      </a:lnTo>
                      <a:lnTo>
                        <a:pt x="429" y="363"/>
                      </a:lnTo>
                      <a:lnTo>
                        <a:pt x="430" y="361"/>
                      </a:lnTo>
                      <a:lnTo>
                        <a:pt x="430" y="361"/>
                      </a:lnTo>
                      <a:lnTo>
                        <a:pt x="429" y="357"/>
                      </a:lnTo>
                      <a:lnTo>
                        <a:pt x="426" y="356"/>
                      </a:lnTo>
                      <a:lnTo>
                        <a:pt x="422" y="356"/>
                      </a:lnTo>
                      <a:lnTo>
                        <a:pt x="418" y="356"/>
                      </a:lnTo>
                      <a:lnTo>
                        <a:pt x="418" y="356"/>
                      </a:lnTo>
                      <a:lnTo>
                        <a:pt x="418" y="351"/>
                      </a:lnTo>
                      <a:lnTo>
                        <a:pt x="418" y="351"/>
                      </a:lnTo>
                      <a:lnTo>
                        <a:pt x="417" y="350"/>
                      </a:lnTo>
                      <a:lnTo>
                        <a:pt x="416" y="350"/>
                      </a:lnTo>
                      <a:lnTo>
                        <a:pt x="415" y="350"/>
                      </a:lnTo>
                      <a:lnTo>
                        <a:pt x="414" y="349"/>
                      </a:lnTo>
                      <a:lnTo>
                        <a:pt x="414" y="349"/>
                      </a:lnTo>
                      <a:lnTo>
                        <a:pt x="414" y="347"/>
                      </a:lnTo>
                      <a:lnTo>
                        <a:pt x="414" y="345"/>
                      </a:lnTo>
                      <a:lnTo>
                        <a:pt x="414" y="345"/>
                      </a:lnTo>
                      <a:lnTo>
                        <a:pt x="412" y="343"/>
                      </a:lnTo>
                      <a:lnTo>
                        <a:pt x="410" y="342"/>
                      </a:lnTo>
                      <a:lnTo>
                        <a:pt x="409" y="339"/>
                      </a:lnTo>
                      <a:lnTo>
                        <a:pt x="410" y="336"/>
                      </a:lnTo>
                      <a:lnTo>
                        <a:pt x="410" y="336"/>
                      </a:lnTo>
                      <a:lnTo>
                        <a:pt x="407" y="337"/>
                      </a:lnTo>
                      <a:lnTo>
                        <a:pt x="406" y="336"/>
                      </a:lnTo>
                      <a:lnTo>
                        <a:pt x="404" y="334"/>
                      </a:lnTo>
                      <a:lnTo>
                        <a:pt x="402" y="333"/>
                      </a:lnTo>
                      <a:lnTo>
                        <a:pt x="400" y="333"/>
                      </a:lnTo>
                      <a:lnTo>
                        <a:pt x="400" y="333"/>
                      </a:lnTo>
                      <a:lnTo>
                        <a:pt x="400" y="331"/>
                      </a:lnTo>
                      <a:lnTo>
                        <a:pt x="399" y="330"/>
                      </a:lnTo>
                      <a:lnTo>
                        <a:pt x="396" y="329"/>
                      </a:lnTo>
                      <a:lnTo>
                        <a:pt x="396" y="329"/>
                      </a:lnTo>
                      <a:lnTo>
                        <a:pt x="396" y="324"/>
                      </a:lnTo>
                      <a:lnTo>
                        <a:pt x="397" y="321"/>
                      </a:lnTo>
                      <a:lnTo>
                        <a:pt x="397" y="317"/>
                      </a:lnTo>
                      <a:lnTo>
                        <a:pt x="396" y="313"/>
                      </a:lnTo>
                      <a:lnTo>
                        <a:pt x="396" y="313"/>
                      </a:lnTo>
                      <a:lnTo>
                        <a:pt x="391" y="308"/>
                      </a:lnTo>
                      <a:lnTo>
                        <a:pt x="388" y="306"/>
                      </a:lnTo>
                      <a:lnTo>
                        <a:pt x="382" y="305"/>
                      </a:lnTo>
                      <a:lnTo>
                        <a:pt x="382" y="305"/>
                      </a:lnTo>
                      <a:lnTo>
                        <a:pt x="382" y="303"/>
                      </a:lnTo>
                      <a:lnTo>
                        <a:pt x="382" y="302"/>
                      </a:lnTo>
                      <a:lnTo>
                        <a:pt x="380" y="298"/>
                      </a:lnTo>
                      <a:lnTo>
                        <a:pt x="380" y="295"/>
                      </a:lnTo>
                      <a:lnTo>
                        <a:pt x="380" y="294"/>
                      </a:lnTo>
                      <a:lnTo>
                        <a:pt x="382" y="293"/>
                      </a:lnTo>
                      <a:lnTo>
                        <a:pt x="382" y="293"/>
                      </a:lnTo>
                      <a:lnTo>
                        <a:pt x="386" y="293"/>
                      </a:lnTo>
                      <a:lnTo>
                        <a:pt x="387" y="295"/>
                      </a:lnTo>
                      <a:lnTo>
                        <a:pt x="387" y="300"/>
                      </a:lnTo>
                      <a:lnTo>
                        <a:pt x="387" y="300"/>
                      </a:lnTo>
                      <a:close/>
                      <a:moveTo>
                        <a:pt x="517" y="616"/>
                      </a:moveTo>
                      <a:lnTo>
                        <a:pt x="517" y="616"/>
                      </a:lnTo>
                      <a:lnTo>
                        <a:pt x="517" y="612"/>
                      </a:lnTo>
                      <a:lnTo>
                        <a:pt x="517" y="612"/>
                      </a:lnTo>
                      <a:lnTo>
                        <a:pt x="513" y="612"/>
                      </a:lnTo>
                      <a:lnTo>
                        <a:pt x="513" y="612"/>
                      </a:lnTo>
                      <a:lnTo>
                        <a:pt x="513" y="616"/>
                      </a:lnTo>
                      <a:lnTo>
                        <a:pt x="513" y="616"/>
                      </a:lnTo>
                      <a:lnTo>
                        <a:pt x="517" y="616"/>
                      </a:lnTo>
                      <a:lnTo>
                        <a:pt x="517" y="616"/>
                      </a:lnTo>
                      <a:close/>
                      <a:moveTo>
                        <a:pt x="519" y="602"/>
                      </a:moveTo>
                      <a:lnTo>
                        <a:pt x="519" y="602"/>
                      </a:lnTo>
                      <a:lnTo>
                        <a:pt x="519" y="596"/>
                      </a:lnTo>
                      <a:lnTo>
                        <a:pt x="519" y="596"/>
                      </a:lnTo>
                      <a:lnTo>
                        <a:pt x="515" y="596"/>
                      </a:lnTo>
                      <a:lnTo>
                        <a:pt x="514" y="597"/>
                      </a:lnTo>
                      <a:lnTo>
                        <a:pt x="513" y="598"/>
                      </a:lnTo>
                      <a:lnTo>
                        <a:pt x="513" y="598"/>
                      </a:lnTo>
                      <a:lnTo>
                        <a:pt x="515" y="599"/>
                      </a:lnTo>
                      <a:lnTo>
                        <a:pt x="516" y="600"/>
                      </a:lnTo>
                      <a:lnTo>
                        <a:pt x="517" y="601"/>
                      </a:lnTo>
                      <a:lnTo>
                        <a:pt x="519" y="602"/>
                      </a:lnTo>
                      <a:lnTo>
                        <a:pt x="519" y="6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200">
                    <a:solidFill>
                      <a:prstClr val="black"/>
                    </a:solidFill>
                    <a:latin typeface="Malgun Gothic" panose="020b0503020000020004" charset="-127"/>
                    <a:ea typeface="Malgun Gothic" panose="020b0503020000020004" charset="-127"/>
                  </a:endParaRPr>
                </a:p>
              </p:txBody>
            </p:sp>
            <p:sp>
              <p:nvSpPr>
                <p:cNvPr id="60" name="Freeform 28"/>
                <p:cNvSpPr>
                  <a:spLocks noEditPoints="1"/>
                </p:cNvSpPr>
                <p:nvPr/>
              </p:nvSpPr>
              <p:spPr bwMode="auto">
                <a:xfrm>
                  <a:off x="893763" y="2887663"/>
                  <a:ext cx="50800" cy="200025"/>
                </a:xfrm>
                <a:custGeom>
                  <a:gdLst>
                    <a:gd name="T0" fmla="*/ 22 w 32"/>
                    <a:gd name="T1" fmla="*/ 15 h 126"/>
                    <a:gd name="T2" fmla="*/ 19 w 32"/>
                    <a:gd name="T3" fmla="*/ 16 h 126"/>
                    <a:gd name="T4" fmla="*/ 15 w 32"/>
                    <a:gd name="T5" fmla="*/ 15 h 126"/>
                    <a:gd name="T6" fmla="*/ 12 w 32"/>
                    <a:gd name="T7" fmla="*/ 14 h 126"/>
                    <a:gd name="T8" fmla="*/ 15 w 32"/>
                    <a:gd name="T9" fmla="*/ 10 h 126"/>
                    <a:gd name="T10" fmla="*/ 19 w 32"/>
                    <a:gd name="T11" fmla="*/ 7 h 126"/>
                    <a:gd name="T12" fmla="*/ 21 w 32"/>
                    <a:gd name="T13" fmla="*/ 2 h 126"/>
                    <a:gd name="T14" fmla="*/ 28 w 32"/>
                    <a:gd name="T15" fmla="*/ 0 h 126"/>
                    <a:gd name="T16" fmla="*/ 30 w 32"/>
                    <a:gd name="T17" fmla="*/ 11 h 126"/>
                    <a:gd name="T18" fmla="*/ 30 w 32"/>
                    <a:gd name="T19" fmla="*/ 22 h 126"/>
                    <a:gd name="T20" fmla="*/ 29 w 32"/>
                    <a:gd name="T21" fmla="*/ 27 h 126"/>
                    <a:gd name="T22" fmla="*/ 27 w 32"/>
                    <a:gd name="T23" fmla="*/ 34 h 126"/>
                    <a:gd name="T24" fmla="*/ 26 w 32"/>
                    <a:gd name="T25" fmla="*/ 36 h 126"/>
                    <a:gd name="T26" fmla="*/ 24 w 32"/>
                    <a:gd name="T27" fmla="*/ 48 h 126"/>
                    <a:gd name="T28" fmla="*/ 24 w 32"/>
                    <a:gd name="T29" fmla="*/ 52 h 126"/>
                    <a:gd name="T30" fmla="*/ 19 w 32"/>
                    <a:gd name="T31" fmla="*/ 53 h 126"/>
                    <a:gd name="T32" fmla="*/ 21 w 32"/>
                    <a:gd name="T33" fmla="*/ 56 h 126"/>
                    <a:gd name="T34" fmla="*/ 19 w 32"/>
                    <a:gd name="T35" fmla="*/ 61 h 126"/>
                    <a:gd name="T36" fmla="*/ 19 w 32"/>
                    <a:gd name="T37" fmla="*/ 74 h 126"/>
                    <a:gd name="T38" fmla="*/ 16 w 32"/>
                    <a:gd name="T39" fmla="*/ 90 h 126"/>
                    <a:gd name="T40" fmla="*/ 12 w 32"/>
                    <a:gd name="T41" fmla="*/ 111 h 126"/>
                    <a:gd name="T42" fmla="*/ 10 w 32"/>
                    <a:gd name="T43" fmla="*/ 123 h 126"/>
                    <a:gd name="T44" fmla="*/ 6 w 32"/>
                    <a:gd name="T45" fmla="*/ 124 h 126"/>
                    <a:gd name="T46" fmla="*/ 4 w 32"/>
                    <a:gd name="T47" fmla="*/ 119 h 126"/>
                    <a:gd name="T48" fmla="*/ 5 w 32"/>
                    <a:gd name="T49" fmla="*/ 115 h 126"/>
                    <a:gd name="T50" fmla="*/ 6 w 32"/>
                    <a:gd name="T51" fmla="*/ 113 h 126"/>
                    <a:gd name="T52" fmla="*/ 1 w 32"/>
                    <a:gd name="T53" fmla="*/ 106 h 126"/>
                    <a:gd name="T54" fmla="*/ 6 w 32"/>
                    <a:gd name="T55" fmla="*/ 101 h 126"/>
                    <a:gd name="T56" fmla="*/ 0 w 32"/>
                    <a:gd name="T57" fmla="*/ 88 h 126"/>
                    <a:gd name="T58" fmla="*/ 3 w 32"/>
                    <a:gd name="T59" fmla="*/ 88 h 126"/>
                    <a:gd name="T60" fmla="*/ 4 w 32"/>
                    <a:gd name="T61" fmla="*/ 81 h 126"/>
                    <a:gd name="T62" fmla="*/ 8 w 32"/>
                    <a:gd name="T63" fmla="*/ 81 h 126"/>
                    <a:gd name="T64" fmla="*/ 6 w 32"/>
                    <a:gd name="T65" fmla="*/ 74 h 126"/>
                    <a:gd name="T66" fmla="*/ 7 w 32"/>
                    <a:gd name="T67" fmla="*/ 71 h 126"/>
                    <a:gd name="T68" fmla="*/ 8 w 32"/>
                    <a:gd name="T69" fmla="*/ 68 h 126"/>
                    <a:gd name="T70" fmla="*/ 6 w 32"/>
                    <a:gd name="T71" fmla="*/ 52 h 126"/>
                    <a:gd name="T72" fmla="*/ 16 w 32"/>
                    <a:gd name="T73" fmla="*/ 50 h 126"/>
                    <a:gd name="T74" fmla="*/ 13 w 32"/>
                    <a:gd name="T75" fmla="*/ 48 h 126"/>
                    <a:gd name="T76" fmla="*/ 10 w 32"/>
                    <a:gd name="T77" fmla="*/ 36 h 126"/>
                    <a:gd name="T78" fmla="*/ 10 w 32"/>
                    <a:gd name="T79" fmla="*/ 22 h 126"/>
                    <a:gd name="T80" fmla="*/ 24 w 32"/>
                    <a:gd name="T81" fmla="*/ 16 h 126"/>
                    <a:gd name="T82" fmla="*/ 16 w 32"/>
                    <a:gd name="T83" fmla="*/ 34 h 126"/>
                    <a:gd name="T84" fmla="*/ 14 w 32"/>
                    <a:gd name="T85" fmla="*/ 38 h 126"/>
                    <a:gd name="T86" fmla="*/ 16 w 32"/>
                    <a:gd name="T87" fmla="*/ 41 h 126"/>
                    <a:gd name="T88" fmla="*/ 19 w 32"/>
                    <a:gd name="T89" fmla="*/ 38 h 126"/>
                    <a:gd name="T90" fmla="*/ 16 w 32"/>
                    <a:gd name="T91" fmla="*/ 34 h 1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125">
                      <a:moveTo>
                        <a:pt x="24" y="16"/>
                      </a:moveTo>
                      <a:lnTo>
                        <a:pt x="24" y="16"/>
                      </a:lnTo>
                      <a:lnTo>
                        <a:pt x="22" y="15"/>
                      </a:lnTo>
                      <a:lnTo>
                        <a:pt x="21" y="15"/>
                      </a:lnTo>
                      <a:lnTo>
                        <a:pt x="20" y="16"/>
                      </a:lnTo>
                      <a:lnTo>
                        <a:pt x="19" y="16"/>
                      </a:lnTo>
                      <a:lnTo>
                        <a:pt x="19" y="16"/>
                      </a:lnTo>
                      <a:lnTo>
                        <a:pt x="16" y="16"/>
                      </a:lnTo>
                      <a:lnTo>
                        <a:pt x="15" y="15"/>
                      </a:lnTo>
                      <a:lnTo>
                        <a:pt x="14" y="14"/>
                      </a:lnTo>
                      <a:lnTo>
                        <a:pt x="12" y="14"/>
                      </a:lnTo>
                      <a:lnTo>
                        <a:pt x="12" y="14"/>
                      </a:lnTo>
                      <a:lnTo>
                        <a:pt x="12" y="12"/>
                      </a:lnTo>
                      <a:lnTo>
                        <a:pt x="13" y="11"/>
                      </a:lnTo>
                      <a:lnTo>
                        <a:pt x="15" y="10"/>
                      </a:lnTo>
                      <a:lnTo>
                        <a:pt x="17" y="9"/>
                      </a:lnTo>
                      <a:lnTo>
                        <a:pt x="18" y="9"/>
                      </a:lnTo>
                      <a:lnTo>
                        <a:pt x="19" y="7"/>
                      </a:lnTo>
                      <a:lnTo>
                        <a:pt x="19" y="7"/>
                      </a:lnTo>
                      <a:lnTo>
                        <a:pt x="19" y="6"/>
                      </a:lnTo>
                      <a:lnTo>
                        <a:pt x="21" y="2"/>
                      </a:lnTo>
                      <a:lnTo>
                        <a:pt x="25" y="0"/>
                      </a:lnTo>
                      <a:lnTo>
                        <a:pt x="28" y="0"/>
                      </a:lnTo>
                      <a:lnTo>
                        <a:pt x="28" y="0"/>
                      </a:lnTo>
                      <a:lnTo>
                        <a:pt x="27" y="2"/>
                      </a:lnTo>
                      <a:lnTo>
                        <a:pt x="28" y="5"/>
                      </a:lnTo>
                      <a:lnTo>
                        <a:pt x="30" y="11"/>
                      </a:lnTo>
                      <a:lnTo>
                        <a:pt x="32" y="18"/>
                      </a:lnTo>
                      <a:lnTo>
                        <a:pt x="32" y="20"/>
                      </a:lnTo>
                      <a:lnTo>
                        <a:pt x="30" y="22"/>
                      </a:lnTo>
                      <a:lnTo>
                        <a:pt x="30" y="22"/>
                      </a:lnTo>
                      <a:lnTo>
                        <a:pt x="29" y="25"/>
                      </a:lnTo>
                      <a:lnTo>
                        <a:pt x="29" y="27"/>
                      </a:lnTo>
                      <a:lnTo>
                        <a:pt x="28" y="34"/>
                      </a:lnTo>
                      <a:lnTo>
                        <a:pt x="28" y="34"/>
                      </a:lnTo>
                      <a:lnTo>
                        <a:pt x="27" y="34"/>
                      </a:lnTo>
                      <a:lnTo>
                        <a:pt x="26" y="35"/>
                      </a:lnTo>
                      <a:lnTo>
                        <a:pt x="26" y="36"/>
                      </a:lnTo>
                      <a:lnTo>
                        <a:pt x="26" y="36"/>
                      </a:lnTo>
                      <a:lnTo>
                        <a:pt x="25" y="42"/>
                      </a:lnTo>
                      <a:lnTo>
                        <a:pt x="24" y="48"/>
                      </a:lnTo>
                      <a:lnTo>
                        <a:pt x="24" y="48"/>
                      </a:lnTo>
                      <a:lnTo>
                        <a:pt x="24" y="50"/>
                      </a:lnTo>
                      <a:lnTo>
                        <a:pt x="24" y="52"/>
                      </a:lnTo>
                      <a:lnTo>
                        <a:pt x="24" y="52"/>
                      </a:lnTo>
                      <a:lnTo>
                        <a:pt x="19" y="52"/>
                      </a:lnTo>
                      <a:lnTo>
                        <a:pt x="19" y="52"/>
                      </a:lnTo>
                      <a:lnTo>
                        <a:pt x="19" y="53"/>
                      </a:lnTo>
                      <a:lnTo>
                        <a:pt x="19" y="54"/>
                      </a:lnTo>
                      <a:lnTo>
                        <a:pt x="20" y="55"/>
                      </a:lnTo>
                      <a:lnTo>
                        <a:pt x="21" y="56"/>
                      </a:lnTo>
                      <a:lnTo>
                        <a:pt x="21" y="56"/>
                      </a:lnTo>
                      <a:lnTo>
                        <a:pt x="20" y="58"/>
                      </a:lnTo>
                      <a:lnTo>
                        <a:pt x="19" y="61"/>
                      </a:lnTo>
                      <a:lnTo>
                        <a:pt x="19" y="61"/>
                      </a:lnTo>
                      <a:lnTo>
                        <a:pt x="19" y="68"/>
                      </a:lnTo>
                      <a:lnTo>
                        <a:pt x="19" y="74"/>
                      </a:lnTo>
                      <a:lnTo>
                        <a:pt x="19" y="74"/>
                      </a:lnTo>
                      <a:lnTo>
                        <a:pt x="17" y="82"/>
                      </a:lnTo>
                      <a:lnTo>
                        <a:pt x="16" y="90"/>
                      </a:lnTo>
                      <a:lnTo>
                        <a:pt x="12" y="106"/>
                      </a:lnTo>
                      <a:lnTo>
                        <a:pt x="12" y="106"/>
                      </a:lnTo>
                      <a:lnTo>
                        <a:pt x="12" y="111"/>
                      </a:lnTo>
                      <a:lnTo>
                        <a:pt x="12" y="116"/>
                      </a:lnTo>
                      <a:lnTo>
                        <a:pt x="11" y="121"/>
                      </a:lnTo>
                      <a:lnTo>
                        <a:pt x="10" y="123"/>
                      </a:lnTo>
                      <a:lnTo>
                        <a:pt x="8" y="126"/>
                      </a:lnTo>
                      <a:lnTo>
                        <a:pt x="8" y="126"/>
                      </a:lnTo>
                      <a:lnTo>
                        <a:pt x="6" y="124"/>
                      </a:lnTo>
                      <a:lnTo>
                        <a:pt x="5" y="123"/>
                      </a:lnTo>
                      <a:lnTo>
                        <a:pt x="4" y="121"/>
                      </a:lnTo>
                      <a:lnTo>
                        <a:pt x="4" y="119"/>
                      </a:lnTo>
                      <a:lnTo>
                        <a:pt x="4" y="119"/>
                      </a:lnTo>
                      <a:lnTo>
                        <a:pt x="4" y="117"/>
                      </a:lnTo>
                      <a:lnTo>
                        <a:pt x="5" y="115"/>
                      </a:lnTo>
                      <a:lnTo>
                        <a:pt x="6" y="114"/>
                      </a:lnTo>
                      <a:lnTo>
                        <a:pt x="6" y="113"/>
                      </a:lnTo>
                      <a:lnTo>
                        <a:pt x="6" y="113"/>
                      </a:lnTo>
                      <a:lnTo>
                        <a:pt x="4" y="110"/>
                      </a:lnTo>
                      <a:lnTo>
                        <a:pt x="1" y="107"/>
                      </a:lnTo>
                      <a:lnTo>
                        <a:pt x="1" y="106"/>
                      </a:lnTo>
                      <a:lnTo>
                        <a:pt x="1" y="103"/>
                      </a:lnTo>
                      <a:lnTo>
                        <a:pt x="3" y="102"/>
                      </a:lnTo>
                      <a:lnTo>
                        <a:pt x="6" y="101"/>
                      </a:lnTo>
                      <a:lnTo>
                        <a:pt x="6" y="101"/>
                      </a:lnTo>
                      <a:lnTo>
                        <a:pt x="3" y="95"/>
                      </a:lnTo>
                      <a:lnTo>
                        <a:pt x="0" y="88"/>
                      </a:lnTo>
                      <a:lnTo>
                        <a:pt x="0" y="88"/>
                      </a:lnTo>
                      <a:lnTo>
                        <a:pt x="1" y="88"/>
                      </a:lnTo>
                      <a:lnTo>
                        <a:pt x="3" y="88"/>
                      </a:lnTo>
                      <a:lnTo>
                        <a:pt x="3" y="86"/>
                      </a:lnTo>
                      <a:lnTo>
                        <a:pt x="3" y="82"/>
                      </a:lnTo>
                      <a:lnTo>
                        <a:pt x="4" y="81"/>
                      </a:lnTo>
                      <a:lnTo>
                        <a:pt x="4" y="81"/>
                      </a:lnTo>
                      <a:lnTo>
                        <a:pt x="6" y="81"/>
                      </a:lnTo>
                      <a:lnTo>
                        <a:pt x="8" y="81"/>
                      </a:lnTo>
                      <a:lnTo>
                        <a:pt x="8" y="81"/>
                      </a:lnTo>
                      <a:lnTo>
                        <a:pt x="7" y="78"/>
                      </a:lnTo>
                      <a:lnTo>
                        <a:pt x="6" y="74"/>
                      </a:lnTo>
                      <a:lnTo>
                        <a:pt x="6" y="74"/>
                      </a:lnTo>
                      <a:lnTo>
                        <a:pt x="6" y="72"/>
                      </a:lnTo>
                      <a:lnTo>
                        <a:pt x="7" y="71"/>
                      </a:lnTo>
                      <a:lnTo>
                        <a:pt x="8" y="70"/>
                      </a:lnTo>
                      <a:lnTo>
                        <a:pt x="8" y="68"/>
                      </a:lnTo>
                      <a:lnTo>
                        <a:pt x="8" y="68"/>
                      </a:lnTo>
                      <a:lnTo>
                        <a:pt x="6" y="61"/>
                      </a:lnTo>
                      <a:lnTo>
                        <a:pt x="5" y="57"/>
                      </a:lnTo>
                      <a:lnTo>
                        <a:pt x="6" y="52"/>
                      </a:lnTo>
                      <a:lnTo>
                        <a:pt x="6" y="52"/>
                      </a:lnTo>
                      <a:lnTo>
                        <a:pt x="10" y="50"/>
                      </a:lnTo>
                      <a:lnTo>
                        <a:pt x="16" y="50"/>
                      </a:lnTo>
                      <a:lnTo>
                        <a:pt x="16" y="50"/>
                      </a:lnTo>
                      <a:lnTo>
                        <a:pt x="15" y="48"/>
                      </a:lnTo>
                      <a:lnTo>
                        <a:pt x="13" y="48"/>
                      </a:lnTo>
                      <a:lnTo>
                        <a:pt x="8" y="48"/>
                      </a:lnTo>
                      <a:lnTo>
                        <a:pt x="8" y="48"/>
                      </a:lnTo>
                      <a:lnTo>
                        <a:pt x="10" y="36"/>
                      </a:lnTo>
                      <a:lnTo>
                        <a:pt x="11" y="30"/>
                      </a:lnTo>
                      <a:lnTo>
                        <a:pt x="10" y="22"/>
                      </a:lnTo>
                      <a:lnTo>
                        <a:pt x="10" y="22"/>
                      </a:lnTo>
                      <a:lnTo>
                        <a:pt x="13" y="20"/>
                      </a:lnTo>
                      <a:lnTo>
                        <a:pt x="16" y="19"/>
                      </a:lnTo>
                      <a:lnTo>
                        <a:pt x="24" y="16"/>
                      </a:lnTo>
                      <a:lnTo>
                        <a:pt x="24" y="16"/>
                      </a:lnTo>
                      <a:close/>
                      <a:moveTo>
                        <a:pt x="16" y="34"/>
                      </a:moveTo>
                      <a:lnTo>
                        <a:pt x="16" y="34"/>
                      </a:lnTo>
                      <a:lnTo>
                        <a:pt x="16" y="36"/>
                      </a:lnTo>
                      <a:lnTo>
                        <a:pt x="15" y="37"/>
                      </a:lnTo>
                      <a:lnTo>
                        <a:pt x="14" y="38"/>
                      </a:lnTo>
                      <a:lnTo>
                        <a:pt x="14" y="40"/>
                      </a:lnTo>
                      <a:lnTo>
                        <a:pt x="14" y="40"/>
                      </a:lnTo>
                      <a:lnTo>
                        <a:pt x="16" y="41"/>
                      </a:lnTo>
                      <a:lnTo>
                        <a:pt x="17" y="41"/>
                      </a:lnTo>
                      <a:lnTo>
                        <a:pt x="18" y="40"/>
                      </a:lnTo>
                      <a:lnTo>
                        <a:pt x="19" y="38"/>
                      </a:lnTo>
                      <a:lnTo>
                        <a:pt x="19" y="35"/>
                      </a:lnTo>
                      <a:lnTo>
                        <a:pt x="18" y="34"/>
                      </a:lnTo>
                      <a:lnTo>
                        <a:pt x="16" y="34"/>
                      </a:lnTo>
                      <a:lnTo>
                        <a:pt x="16"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200">
                    <a:solidFill>
                      <a:prstClr val="black"/>
                    </a:solidFill>
                    <a:latin typeface="Malgun Gothic" panose="020b0503020000020004" charset="-127"/>
                    <a:ea typeface="Malgun Gothic" panose="020b0503020000020004" charset="-127"/>
                  </a:endParaRPr>
                </a:p>
              </p:txBody>
            </p:sp>
            <p:sp>
              <p:nvSpPr>
                <p:cNvPr id="61" name="Freeform 29"/>
                <p:cNvSpPr>
                  <a:spLocks noEditPoints="1"/>
                </p:cNvSpPr>
                <p:nvPr/>
              </p:nvSpPr>
              <p:spPr bwMode="auto">
                <a:xfrm>
                  <a:off x="881063" y="3055938"/>
                  <a:ext cx="2709862" cy="1530350"/>
                </a:xfrm>
                <a:custGeom>
                  <a:gdLst>
                    <a:gd name="T0" fmla="*/ 1692 w 1707"/>
                    <a:gd name="T1" fmla="*/ 262 h 964"/>
                    <a:gd name="T2" fmla="*/ 1679 w 1707"/>
                    <a:gd name="T3" fmla="*/ 312 h 964"/>
                    <a:gd name="T4" fmla="*/ 1645 w 1707"/>
                    <a:gd name="T5" fmla="*/ 399 h 964"/>
                    <a:gd name="T6" fmla="*/ 1625 w 1707"/>
                    <a:gd name="T7" fmla="*/ 457 h 964"/>
                    <a:gd name="T8" fmla="*/ 1591 w 1707"/>
                    <a:gd name="T9" fmla="*/ 513 h 964"/>
                    <a:gd name="T10" fmla="*/ 1567 w 1707"/>
                    <a:gd name="T11" fmla="*/ 562 h 964"/>
                    <a:gd name="T12" fmla="*/ 1518 w 1707"/>
                    <a:gd name="T13" fmla="*/ 632 h 964"/>
                    <a:gd name="T14" fmla="*/ 1459 w 1707"/>
                    <a:gd name="T15" fmla="*/ 694 h 964"/>
                    <a:gd name="T16" fmla="*/ 1393 w 1707"/>
                    <a:gd name="T17" fmla="*/ 753 h 964"/>
                    <a:gd name="T18" fmla="*/ 1308 w 1707"/>
                    <a:gd name="T19" fmla="*/ 820 h 964"/>
                    <a:gd name="T20" fmla="*/ 1243 w 1707"/>
                    <a:gd name="T21" fmla="*/ 858 h 964"/>
                    <a:gd name="T22" fmla="*/ 1178 w 1707"/>
                    <a:gd name="T23" fmla="*/ 899 h 964"/>
                    <a:gd name="T24" fmla="*/ 1049 w 1707"/>
                    <a:gd name="T25" fmla="*/ 937 h 964"/>
                    <a:gd name="T26" fmla="*/ 945 w 1707"/>
                    <a:gd name="T27" fmla="*/ 953 h 964"/>
                    <a:gd name="T28" fmla="*/ 851 w 1707"/>
                    <a:gd name="T29" fmla="*/ 959 h 964"/>
                    <a:gd name="T30" fmla="*/ 790 w 1707"/>
                    <a:gd name="T31" fmla="*/ 957 h 964"/>
                    <a:gd name="T32" fmla="*/ 711 w 1707"/>
                    <a:gd name="T33" fmla="*/ 944 h 964"/>
                    <a:gd name="T34" fmla="*/ 621 w 1707"/>
                    <a:gd name="T35" fmla="*/ 924 h 964"/>
                    <a:gd name="T36" fmla="*/ 533 w 1707"/>
                    <a:gd name="T37" fmla="*/ 906 h 964"/>
                    <a:gd name="T38" fmla="*/ 459 w 1707"/>
                    <a:gd name="T39" fmla="*/ 866 h 964"/>
                    <a:gd name="T40" fmla="*/ 386 w 1707"/>
                    <a:gd name="T41" fmla="*/ 827 h 964"/>
                    <a:gd name="T42" fmla="*/ 325 w 1707"/>
                    <a:gd name="T43" fmla="*/ 789 h 964"/>
                    <a:gd name="T44" fmla="*/ 252 w 1707"/>
                    <a:gd name="T45" fmla="*/ 728 h 964"/>
                    <a:gd name="T46" fmla="*/ 198 w 1707"/>
                    <a:gd name="T47" fmla="*/ 662 h 964"/>
                    <a:gd name="T48" fmla="*/ 157 w 1707"/>
                    <a:gd name="T49" fmla="*/ 601 h 964"/>
                    <a:gd name="T50" fmla="*/ 115 w 1707"/>
                    <a:gd name="T51" fmla="*/ 546 h 964"/>
                    <a:gd name="T52" fmla="*/ 69 w 1707"/>
                    <a:gd name="T53" fmla="*/ 443 h 964"/>
                    <a:gd name="T54" fmla="*/ 50 w 1707"/>
                    <a:gd name="T55" fmla="*/ 403 h 964"/>
                    <a:gd name="T56" fmla="*/ 22 w 1707"/>
                    <a:gd name="T57" fmla="*/ 278 h 964"/>
                    <a:gd name="T58" fmla="*/ 8 w 1707"/>
                    <a:gd name="T59" fmla="*/ 186 h 964"/>
                    <a:gd name="T60" fmla="*/ 4 w 1707"/>
                    <a:gd name="T61" fmla="*/ 29 h 964"/>
                    <a:gd name="T62" fmla="*/ 18 w 1707"/>
                    <a:gd name="T63" fmla="*/ 126 h 964"/>
                    <a:gd name="T64" fmla="*/ 27 w 1707"/>
                    <a:gd name="T65" fmla="*/ 208 h 964"/>
                    <a:gd name="T66" fmla="*/ 38 w 1707"/>
                    <a:gd name="T67" fmla="*/ 285 h 964"/>
                    <a:gd name="T68" fmla="*/ 63 w 1707"/>
                    <a:gd name="T69" fmla="*/ 386 h 964"/>
                    <a:gd name="T70" fmla="*/ 103 w 1707"/>
                    <a:gd name="T71" fmla="*/ 486 h 964"/>
                    <a:gd name="T72" fmla="*/ 159 w 1707"/>
                    <a:gd name="T73" fmla="*/ 582 h 964"/>
                    <a:gd name="T74" fmla="*/ 208 w 1707"/>
                    <a:gd name="T75" fmla="*/ 647 h 964"/>
                    <a:gd name="T76" fmla="*/ 269 w 1707"/>
                    <a:gd name="T77" fmla="*/ 723 h 964"/>
                    <a:gd name="T78" fmla="*/ 340 w 1707"/>
                    <a:gd name="T79" fmla="*/ 785 h 964"/>
                    <a:gd name="T80" fmla="*/ 414 w 1707"/>
                    <a:gd name="T81" fmla="*/ 824 h 964"/>
                    <a:gd name="T82" fmla="*/ 506 w 1707"/>
                    <a:gd name="T83" fmla="*/ 857 h 964"/>
                    <a:gd name="T84" fmla="*/ 594 w 1707"/>
                    <a:gd name="T85" fmla="*/ 885 h 964"/>
                    <a:gd name="T86" fmla="*/ 684 w 1707"/>
                    <a:gd name="T87" fmla="*/ 909 h 964"/>
                    <a:gd name="T88" fmla="*/ 775 w 1707"/>
                    <a:gd name="T89" fmla="*/ 920 h 964"/>
                    <a:gd name="T90" fmla="*/ 907 w 1707"/>
                    <a:gd name="T91" fmla="*/ 926 h 964"/>
                    <a:gd name="T92" fmla="*/ 1058 w 1707"/>
                    <a:gd name="T93" fmla="*/ 901 h 964"/>
                    <a:gd name="T94" fmla="*/ 1165 w 1707"/>
                    <a:gd name="T95" fmla="*/ 867 h 964"/>
                    <a:gd name="T96" fmla="*/ 1261 w 1707"/>
                    <a:gd name="T97" fmla="*/ 814 h 964"/>
                    <a:gd name="T98" fmla="*/ 1324 w 1707"/>
                    <a:gd name="T99" fmla="*/ 766 h 964"/>
                    <a:gd name="T100" fmla="*/ 1400 w 1707"/>
                    <a:gd name="T101" fmla="*/ 705 h 964"/>
                    <a:gd name="T102" fmla="*/ 1481 w 1707"/>
                    <a:gd name="T103" fmla="*/ 623 h 964"/>
                    <a:gd name="T104" fmla="*/ 1534 w 1707"/>
                    <a:gd name="T105" fmla="*/ 545 h 964"/>
                    <a:gd name="T106" fmla="*/ 1581 w 1707"/>
                    <a:gd name="T107" fmla="*/ 456 h 964"/>
                    <a:gd name="T108" fmla="*/ 1637 w 1707"/>
                    <a:gd name="T109" fmla="*/ 332 h 964"/>
                    <a:gd name="T110" fmla="*/ 1657 w 1707"/>
                    <a:gd name="T111" fmla="*/ 262 h 964"/>
                    <a:gd name="T112" fmla="*/ 1669 w 1707"/>
                    <a:gd name="T113" fmla="*/ 177 h 964"/>
                    <a:gd name="T114" fmla="*/ 1672 w 1707"/>
                    <a:gd name="T115" fmla="*/ 56 h 964"/>
                    <a:gd name="T116" fmla="*/ 1677 w 1707"/>
                    <a:gd name="T117" fmla="*/ 0 h 964"/>
                    <a:gd name="T118" fmla="*/ 1691 w 1707"/>
                    <a:gd name="T119" fmla="*/ 43 h 964"/>
                    <a:gd name="T120" fmla="*/ 1703 w 1707"/>
                    <a:gd name="T121" fmla="*/ 93 h 964"/>
                    <a:gd name="T122" fmla="*/ 1704 w 1707"/>
                    <a:gd name="T123" fmla="*/ 170 h 964"/>
                    <a:gd name="T124" fmla="*/ 1686 w 1707"/>
                    <a:gd name="T125" fmla="*/ 20 h 96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07" h="964">
                      <a:moveTo>
                        <a:pt x="1692" y="201"/>
                      </a:moveTo>
                      <a:lnTo>
                        <a:pt x="1692" y="201"/>
                      </a:lnTo>
                      <a:lnTo>
                        <a:pt x="1692" y="203"/>
                      </a:lnTo>
                      <a:lnTo>
                        <a:pt x="1693" y="203"/>
                      </a:lnTo>
                      <a:lnTo>
                        <a:pt x="1694" y="201"/>
                      </a:lnTo>
                      <a:lnTo>
                        <a:pt x="1696" y="201"/>
                      </a:lnTo>
                      <a:lnTo>
                        <a:pt x="1696" y="201"/>
                      </a:lnTo>
                      <a:lnTo>
                        <a:pt x="1698" y="200"/>
                      </a:lnTo>
                      <a:lnTo>
                        <a:pt x="1699" y="200"/>
                      </a:lnTo>
                      <a:lnTo>
                        <a:pt x="1700" y="201"/>
                      </a:lnTo>
                      <a:lnTo>
                        <a:pt x="1701" y="201"/>
                      </a:lnTo>
                      <a:lnTo>
                        <a:pt x="1701" y="201"/>
                      </a:lnTo>
                      <a:lnTo>
                        <a:pt x="1701" y="205"/>
                      </a:lnTo>
                      <a:lnTo>
                        <a:pt x="1699" y="207"/>
                      </a:lnTo>
                      <a:lnTo>
                        <a:pt x="1698" y="209"/>
                      </a:lnTo>
                      <a:lnTo>
                        <a:pt x="1695" y="209"/>
                      </a:lnTo>
                      <a:lnTo>
                        <a:pt x="1690" y="210"/>
                      </a:lnTo>
                      <a:lnTo>
                        <a:pt x="1685" y="208"/>
                      </a:lnTo>
                      <a:lnTo>
                        <a:pt x="1685" y="208"/>
                      </a:lnTo>
                      <a:lnTo>
                        <a:pt x="1685" y="216"/>
                      </a:lnTo>
                      <a:lnTo>
                        <a:pt x="1686" y="219"/>
                      </a:lnTo>
                      <a:lnTo>
                        <a:pt x="1687" y="221"/>
                      </a:lnTo>
                      <a:lnTo>
                        <a:pt x="1687" y="221"/>
                      </a:lnTo>
                      <a:lnTo>
                        <a:pt x="1688" y="224"/>
                      </a:lnTo>
                      <a:lnTo>
                        <a:pt x="1687" y="226"/>
                      </a:lnTo>
                      <a:lnTo>
                        <a:pt x="1685" y="228"/>
                      </a:lnTo>
                      <a:lnTo>
                        <a:pt x="1683" y="229"/>
                      </a:lnTo>
                      <a:lnTo>
                        <a:pt x="1682" y="229"/>
                      </a:lnTo>
                      <a:lnTo>
                        <a:pt x="1681" y="231"/>
                      </a:lnTo>
                      <a:lnTo>
                        <a:pt x="1681" y="231"/>
                      </a:lnTo>
                      <a:lnTo>
                        <a:pt x="1682" y="232"/>
                      </a:lnTo>
                      <a:lnTo>
                        <a:pt x="1683" y="233"/>
                      </a:lnTo>
                      <a:lnTo>
                        <a:pt x="1687" y="233"/>
                      </a:lnTo>
                      <a:lnTo>
                        <a:pt x="1687" y="233"/>
                      </a:lnTo>
                      <a:lnTo>
                        <a:pt x="1688" y="240"/>
                      </a:lnTo>
                      <a:lnTo>
                        <a:pt x="1689" y="248"/>
                      </a:lnTo>
                      <a:lnTo>
                        <a:pt x="1692" y="262"/>
                      </a:lnTo>
                      <a:lnTo>
                        <a:pt x="1692" y="262"/>
                      </a:lnTo>
                      <a:lnTo>
                        <a:pt x="1689" y="265"/>
                      </a:lnTo>
                      <a:lnTo>
                        <a:pt x="1688" y="267"/>
                      </a:lnTo>
                      <a:lnTo>
                        <a:pt x="1685" y="267"/>
                      </a:lnTo>
                      <a:lnTo>
                        <a:pt x="1685" y="267"/>
                      </a:lnTo>
                      <a:lnTo>
                        <a:pt x="1685" y="271"/>
                      </a:lnTo>
                      <a:lnTo>
                        <a:pt x="1686" y="276"/>
                      </a:lnTo>
                      <a:lnTo>
                        <a:pt x="1685" y="278"/>
                      </a:lnTo>
                      <a:lnTo>
                        <a:pt x="1685" y="279"/>
                      </a:lnTo>
                      <a:lnTo>
                        <a:pt x="1683" y="280"/>
                      </a:lnTo>
                      <a:lnTo>
                        <a:pt x="1681" y="280"/>
                      </a:lnTo>
                      <a:lnTo>
                        <a:pt x="1681" y="280"/>
                      </a:lnTo>
                      <a:lnTo>
                        <a:pt x="1681" y="282"/>
                      </a:lnTo>
                      <a:lnTo>
                        <a:pt x="1682" y="284"/>
                      </a:lnTo>
                      <a:lnTo>
                        <a:pt x="1685" y="285"/>
                      </a:lnTo>
                      <a:lnTo>
                        <a:pt x="1685" y="285"/>
                      </a:lnTo>
                      <a:lnTo>
                        <a:pt x="1683" y="289"/>
                      </a:lnTo>
                      <a:lnTo>
                        <a:pt x="1679" y="291"/>
                      </a:lnTo>
                      <a:lnTo>
                        <a:pt x="1679" y="291"/>
                      </a:lnTo>
                      <a:lnTo>
                        <a:pt x="1679" y="293"/>
                      </a:lnTo>
                      <a:lnTo>
                        <a:pt x="1680" y="295"/>
                      </a:lnTo>
                      <a:lnTo>
                        <a:pt x="1680" y="296"/>
                      </a:lnTo>
                      <a:lnTo>
                        <a:pt x="1681" y="298"/>
                      </a:lnTo>
                      <a:lnTo>
                        <a:pt x="1681" y="298"/>
                      </a:lnTo>
                      <a:lnTo>
                        <a:pt x="1679" y="298"/>
                      </a:lnTo>
                      <a:lnTo>
                        <a:pt x="1679" y="299"/>
                      </a:lnTo>
                      <a:lnTo>
                        <a:pt x="1679" y="300"/>
                      </a:lnTo>
                      <a:lnTo>
                        <a:pt x="1679" y="300"/>
                      </a:lnTo>
                      <a:lnTo>
                        <a:pt x="1680" y="302"/>
                      </a:lnTo>
                      <a:lnTo>
                        <a:pt x="1679" y="303"/>
                      </a:lnTo>
                      <a:lnTo>
                        <a:pt x="1678" y="306"/>
                      </a:lnTo>
                      <a:lnTo>
                        <a:pt x="1677" y="309"/>
                      </a:lnTo>
                      <a:lnTo>
                        <a:pt x="1677" y="309"/>
                      </a:lnTo>
                      <a:lnTo>
                        <a:pt x="1678" y="311"/>
                      </a:lnTo>
                      <a:lnTo>
                        <a:pt x="1678" y="312"/>
                      </a:lnTo>
                      <a:lnTo>
                        <a:pt x="1679" y="312"/>
                      </a:lnTo>
                      <a:lnTo>
                        <a:pt x="1679" y="312"/>
                      </a:lnTo>
                      <a:lnTo>
                        <a:pt x="1678" y="313"/>
                      </a:lnTo>
                      <a:lnTo>
                        <a:pt x="1677" y="314"/>
                      </a:lnTo>
                      <a:lnTo>
                        <a:pt x="1674" y="316"/>
                      </a:lnTo>
                      <a:lnTo>
                        <a:pt x="1674" y="316"/>
                      </a:lnTo>
                      <a:lnTo>
                        <a:pt x="1673" y="318"/>
                      </a:lnTo>
                      <a:lnTo>
                        <a:pt x="1674" y="320"/>
                      </a:lnTo>
                      <a:lnTo>
                        <a:pt x="1674" y="322"/>
                      </a:lnTo>
                      <a:lnTo>
                        <a:pt x="1674" y="325"/>
                      </a:lnTo>
                      <a:lnTo>
                        <a:pt x="1674" y="325"/>
                      </a:lnTo>
                      <a:lnTo>
                        <a:pt x="1671" y="326"/>
                      </a:lnTo>
                      <a:lnTo>
                        <a:pt x="1669" y="327"/>
                      </a:lnTo>
                      <a:lnTo>
                        <a:pt x="1669" y="327"/>
                      </a:lnTo>
                      <a:lnTo>
                        <a:pt x="1668" y="332"/>
                      </a:lnTo>
                      <a:lnTo>
                        <a:pt x="1667" y="338"/>
                      </a:lnTo>
                      <a:lnTo>
                        <a:pt x="1667" y="338"/>
                      </a:lnTo>
                      <a:lnTo>
                        <a:pt x="1664" y="340"/>
                      </a:lnTo>
                      <a:lnTo>
                        <a:pt x="1661" y="340"/>
                      </a:lnTo>
                      <a:lnTo>
                        <a:pt x="1661" y="340"/>
                      </a:lnTo>
                      <a:lnTo>
                        <a:pt x="1661" y="346"/>
                      </a:lnTo>
                      <a:lnTo>
                        <a:pt x="1660" y="350"/>
                      </a:lnTo>
                      <a:lnTo>
                        <a:pt x="1658" y="352"/>
                      </a:lnTo>
                      <a:lnTo>
                        <a:pt x="1653" y="354"/>
                      </a:lnTo>
                      <a:lnTo>
                        <a:pt x="1653" y="354"/>
                      </a:lnTo>
                      <a:lnTo>
                        <a:pt x="1655" y="357"/>
                      </a:lnTo>
                      <a:lnTo>
                        <a:pt x="1658" y="358"/>
                      </a:lnTo>
                      <a:lnTo>
                        <a:pt x="1663" y="360"/>
                      </a:lnTo>
                      <a:lnTo>
                        <a:pt x="1663" y="360"/>
                      </a:lnTo>
                      <a:lnTo>
                        <a:pt x="1660" y="368"/>
                      </a:lnTo>
                      <a:lnTo>
                        <a:pt x="1655" y="374"/>
                      </a:lnTo>
                      <a:lnTo>
                        <a:pt x="1654" y="377"/>
                      </a:lnTo>
                      <a:lnTo>
                        <a:pt x="1653" y="381"/>
                      </a:lnTo>
                      <a:lnTo>
                        <a:pt x="1654" y="386"/>
                      </a:lnTo>
                      <a:lnTo>
                        <a:pt x="1657" y="390"/>
                      </a:lnTo>
                      <a:lnTo>
                        <a:pt x="1657" y="390"/>
                      </a:lnTo>
                      <a:lnTo>
                        <a:pt x="1652" y="391"/>
                      </a:lnTo>
                      <a:lnTo>
                        <a:pt x="1649" y="393"/>
                      </a:lnTo>
                      <a:lnTo>
                        <a:pt x="1645" y="399"/>
                      </a:lnTo>
                      <a:lnTo>
                        <a:pt x="1645" y="399"/>
                      </a:lnTo>
                      <a:lnTo>
                        <a:pt x="1645" y="412"/>
                      </a:lnTo>
                      <a:lnTo>
                        <a:pt x="1645" y="412"/>
                      </a:lnTo>
                      <a:lnTo>
                        <a:pt x="1645" y="415"/>
                      </a:lnTo>
                      <a:lnTo>
                        <a:pt x="1644" y="417"/>
                      </a:lnTo>
                      <a:lnTo>
                        <a:pt x="1642" y="418"/>
                      </a:lnTo>
                      <a:lnTo>
                        <a:pt x="1641" y="421"/>
                      </a:lnTo>
                      <a:lnTo>
                        <a:pt x="1641" y="421"/>
                      </a:lnTo>
                      <a:lnTo>
                        <a:pt x="1641" y="423"/>
                      </a:lnTo>
                      <a:lnTo>
                        <a:pt x="1641" y="425"/>
                      </a:lnTo>
                      <a:lnTo>
                        <a:pt x="1641" y="425"/>
                      </a:lnTo>
                      <a:lnTo>
                        <a:pt x="1639" y="425"/>
                      </a:lnTo>
                      <a:lnTo>
                        <a:pt x="1636" y="425"/>
                      </a:lnTo>
                      <a:lnTo>
                        <a:pt x="1636" y="425"/>
                      </a:lnTo>
                      <a:lnTo>
                        <a:pt x="1636" y="428"/>
                      </a:lnTo>
                      <a:lnTo>
                        <a:pt x="1636" y="431"/>
                      </a:lnTo>
                      <a:lnTo>
                        <a:pt x="1636" y="431"/>
                      </a:lnTo>
                      <a:lnTo>
                        <a:pt x="1634" y="432"/>
                      </a:lnTo>
                      <a:lnTo>
                        <a:pt x="1634" y="433"/>
                      </a:lnTo>
                      <a:lnTo>
                        <a:pt x="1634" y="435"/>
                      </a:lnTo>
                      <a:lnTo>
                        <a:pt x="1633" y="437"/>
                      </a:lnTo>
                      <a:lnTo>
                        <a:pt x="1633" y="437"/>
                      </a:lnTo>
                      <a:lnTo>
                        <a:pt x="1629" y="439"/>
                      </a:lnTo>
                      <a:lnTo>
                        <a:pt x="1629" y="439"/>
                      </a:lnTo>
                      <a:lnTo>
                        <a:pt x="1629" y="440"/>
                      </a:lnTo>
                      <a:lnTo>
                        <a:pt x="1630" y="441"/>
                      </a:lnTo>
                      <a:lnTo>
                        <a:pt x="1632" y="443"/>
                      </a:lnTo>
                      <a:lnTo>
                        <a:pt x="1633" y="445"/>
                      </a:lnTo>
                      <a:lnTo>
                        <a:pt x="1634" y="447"/>
                      </a:lnTo>
                      <a:lnTo>
                        <a:pt x="1633" y="449"/>
                      </a:lnTo>
                      <a:lnTo>
                        <a:pt x="1633" y="449"/>
                      </a:lnTo>
                      <a:lnTo>
                        <a:pt x="1631" y="450"/>
                      </a:lnTo>
                      <a:lnTo>
                        <a:pt x="1628" y="451"/>
                      </a:lnTo>
                      <a:lnTo>
                        <a:pt x="1626" y="452"/>
                      </a:lnTo>
                      <a:lnTo>
                        <a:pt x="1623" y="453"/>
                      </a:lnTo>
                      <a:lnTo>
                        <a:pt x="1623" y="453"/>
                      </a:lnTo>
                      <a:lnTo>
                        <a:pt x="1625" y="457"/>
                      </a:lnTo>
                      <a:lnTo>
                        <a:pt x="1625" y="463"/>
                      </a:lnTo>
                      <a:lnTo>
                        <a:pt x="1625" y="463"/>
                      </a:lnTo>
                      <a:lnTo>
                        <a:pt x="1621" y="464"/>
                      </a:lnTo>
                      <a:lnTo>
                        <a:pt x="1619" y="465"/>
                      </a:lnTo>
                      <a:lnTo>
                        <a:pt x="1619" y="469"/>
                      </a:lnTo>
                      <a:lnTo>
                        <a:pt x="1618" y="472"/>
                      </a:lnTo>
                      <a:lnTo>
                        <a:pt x="1618" y="475"/>
                      </a:lnTo>
                      <a:lnTo>
                        <a:pt x="1617" y="478"/>
                      </a:lnTo>
                      <a:lnTo>
                        <a:pt x="1615" y="479"/>
                      </a:lnTo>
                      <a:lnTo>
                        <a:pt x="1611" y="479"/>
                      </a:lnTo>
                      <a:lnTo>
                        <a:pt x="1611" y="479"/>
                      </a:lnTo>
                      <a:lnTo>
                        <a:pt x="1612" y="485"/>
                      </a:lnTo>
                      <a:lnTo>
                        <a:pt x="1613" y="490"/>
                      </a:lnTo>
                      <a:lnTo>
                        <a:pt x="1615" y="494"/>
                      </a:lnTo>
                      <a:lnTo>
                        <a:pt x="1613" y="500"/>
                      </a:lnTo>
                      <a:lnTo>
                        <a:pt x="1613" y="500"/>
                      </a:lnTo>
                      <a:lnTo>
                        <a:pt x="1611" y="500"/>
                      </a:lnTo>
                      <a:lnTo>
                        <a:pt x="1610" y="499"/>
                      </a:lnTo>
                      <a:lnTo>
                        <a:pt x="1608" y="497"/>
                      </a:lnTo>
                      <a:lnTo>
                        <a:pt x="1606" y="496"/>
                      </a:lnTo>
                      <a:lnTo>
                        <a:pt x="1604" y="495"/>
                      </a:lnTo>
                      <a:lnTo>
                        <a:pt x="1602" y="495"/>
                      </a:lnTo>
                      <a:lnTo>
                        <a:pt x="1602" y="495"/>
                      </a:lnTo>
                      <a:lnTo>
                        <a:pt x="1601" y="496"/>
                      </a:lnTo>
                      <a:lnTo>
                        <a:pt x="1601" y="497"/>
                      </a:lnTo>
                      <a:lnTo>
                        <a:pt x="1602" y="498"/>
                      </a:lnTo>
                      <a:lnTo>
                        <a:pt x="1602" y="500"/>
                      </a:lnTo>
                      <a:lnTo>
                        <a:pt x="1602" y="500"/>
                      </a:lnTo>
                      <a:lnTo>
                        <a:pt x="1600" y="501"/>
                      </a:lnTo>
                      <a:lnTo>
                        <a:pt x="1598" y="502"/>
                      </a:lnTo>
                      <a:lnTo>
                        <a:pt x="1598" y="502"/>
                      </a:lnTo>
                      <a:lnTo>
                        <a:pt x="1597" y="505"/>
                      </a:lnTo>
                      <a:lnTo>
                        <a:pt x="1596" y="509"/>
                      </a:lnTo>
                      <a:lnTo>
                        <a:pt x="1596" y="509"/>
                      </a:lnTo>
                      <a:lnTo>
                        <a:pt x="1591" y="511"/>
                      </a:lnTo>
                      <a:lnTo>
                        <a:pt x="1591" y="511"/>
                      </a:lnTo>
                      <a:lnTo>
                        <a:pt x="1591" y="513"/>
                      </a:lnTo>
                      <a:lnTo>
                        <a:pt x="1591" y="513"/>
                      </a:lnTo>
                      <a:lnTo>
                        <a:pt x="1593" y="513"/>
                      </a:lnTo>
                      <a:lnTo>
                        <a:pt x="1593" y="513"/>
                      </a:lnTo>
                      <a:lnTo>
                        <a:pt x="1591" y="524"/>
                      </a:lnTo>
                      <a:lnTo>
                        <a:pt x="1591" y="524"/>
                      </a:lnTo>
                      <a:lnTo>
                        <a:pt x="1589" y="529"/>
                      </a:lnTo>
                      <a:lnTo>
                        <a:pt x="1586" y="534"/>
                      </a:lnTo>
                      <a:lnTo>
                        <a:pt x="1586" y="534"/>
                      </a:lnTo>
                      <a:lnTo>
                        <a:pt x="1587" y="536"/>
                      </a:lnTo>
                      <a:lnTo>
                        <a:pt x="1588" y="538"/>
                      </a:lnTo>
                      <a:lnTo>
                        <a:pt x="1589" y="539"/>
                      </a:lnTo>
                      <a:lnTo>
                        <a:pt x="1591" y="540"/>
                      </a:lnTo>
                      <a:lnTo>
                        <a:pt x="1591" y="540"/>
                      </a:lnTo>
                      <a:lnTo>
                        <a:pt x="1590" y="541"/>
                      </a:lnTo>
                      <a:lnTo>
                        <a:pt x="1589" y="542"/>
                      </a:lnTo>
                      <a:lnTo>
                        <a:pt x="1588" y="542"/>
                      </a:lnTo>
                      <a:lnTo>
                        <a:pt x="1586" y="542"/>
                      </a:lnTo>
                      <a:lnTo>
                        <a:pt x="1586" y="542"/>
                      </a:lnTo>
                      <a:lnTo>
                        <a:pt x="1586" y="544"/>
                      </a:lnTo>
                      <a:lnTo>
                        <a:pt x="1586" y="548"/>
                      </a:lnTo>
                      <a:lnTo>
                        <a:pt x="1585" y="551"/>
                      </a:lnTo>
                      <a:lnTo>
                        <a:pt x="1584" y="551"/>
                      </a:lnTo>
                      <a:lnTo>
                        <a:pt x="1582" y="552"/>
                      </a:lnTo>
                      <a:lnTo>
                        <a:pt x="1582" y="552"/>
                      </a:lnTo>
                      <a:lnTo>
                        <a:pt x="1582" y="555"/>
                      </a:lnTo>
                      <a:lnTo>
                        <a:pt x="1580" y="558"/>
                      </a:lnTo>
                      <a:lnTo>
                        <a:pt x="1578" y="560"/>
                      </a:lnTo>
                      <a:lnTo>
                        <a:pt x="1574" y="560"/>
                      </a:lnTo>
                      <a:lnTo>
                        <a:pt x="1574" y="560"/>
                      </a:lnTo>
                      <a:lnTo>
                        <a:pt x="1575" y="558"/>
                      </a:lnTo>
                      <a:lnTo>
                        <a:pt x="1577" y="557"/>
                      </a:lnTo>
                      <a:lnTo>
                        <a:pt x="1577" y="556"/>
                      </a:lnTo>
                      <a:lnTo>
                        <a:pt x="1576" y="554"/>
                      </a:lnTo>
                      <a:lnTo>
                        <a:pt x="1576" y="554"/>
                      </a:lnTo>
                      <a:lnTo>
                        <a:pt x="1572" y="555"/>
                      </a:lnTo>
                      <a:lnTo>
                        <a:pt x="1570" y="557"/>
                      </a:lnTo>
                      <a:lnTo>
                        <a:pt x="1567" y="562"/>
                      </a:lnTo>
                      <a:lnTo>
                        <a:pt x="1565" y="564"/>
                      </a:lnTo>
                      <a:lnTo>
                        <a:pt x="1564" y="566"/>
                      </a:lnTo>
                      <a:lnTo>
                        <a:pt x="1561" y="569"/>
                      </a:lnTo>
                      <a:lnTo>
                        <a:pt x="1558" y="570"/>
                      </a:lnTo>
                      <a:lnTo>
                        <a:pt x="1558" y="570"/>
                      </a:lnTo>
                      <a:lnTo>
                        <a:pt x="1558" y="573"/>
                      </a:lnTo>
                      <a:lnTo>
                        <a:pt x="1556" y="575"/>
                      </a:lnTo>
                      <a:lnTo>
                        <a:pt x="1555" y="577"/>
                      </a:lnTo>
                      <a:lnTo>
                        <a:pt x="1556" y="580"/>
                      </a:lnTo>
                      <a:lnTo>
                        <a:pt x="1556" y="580"/>
                      </a:lnTo>
                      <a:lnTo>
                        <a:pt x="1554" y="582"/>
                      </a:lnTo>
                      <a:lnTo>
                        <a:pt x="1551" y="582"/>
                      </a:lnTo>
                      <a:lnTo>
                        <a:pt x="1548" y="580"/>
                      </a:lnTo>
                      <a:lnTo>
                        <a:pt x="1548" y="580"/>
                      </a:lnTo>
                      <a:lnTo>
                        <a:pt x="1548" y="584"/>
                      </a:lnTo>
                      <a:lnTo>
                        <a:pt x="1548" y="587"/>
                      </a:lnTo>
                      <a:lnTo>
                        <a:pt x="1547" y="590"/>
                      </a:lnTo>
                      <a:lnTo>
                        <a:pt x="1546" y="592"/>
                      </a:lnTo>
                      <a:lnTo>
                        <a:pt x="1542" y="594"/>
                      </a:lnTo>
                      <a:lnTo>
                        <a:pt x="1538" y="596"/>
                      </a:lnTo>
                      <a:lnTo>
                        <a:pt x="1538" y="596"/>
                      </a:lnTo>
                      <a:lnTo>
                        <a:pt x="1537" y="601"/>
                      </a:lnTo>
                      <a:lnTo>
                        <a:pt x="1536" y="605"/>
                      </a:lnTo>
                      <a:lnTo>
                        <a:pt x="1534" y="610"/>
                      </a:lnTo>
                      <a:lnTo>
                        <a:pt x="1533" y="614"/>
                      </a:lnTo>
                      <a:lnTo>
                        <a:pt x="1533" y="614"/>
                      </a:lnTo>
                      <a:lnTo>
                        <a:pt x="1531" y="615"/>
                      </a:lnTo>
                      <a:lnTo>
                        <a:pt x="1530" y="615"/>
                      </a:lnTo>
                      <a:lnTo>
                        <a:pt x="1528" y="618"/>
                      </a:lnTo>
                      <a:lnTo>
                        <a:pt x="1527" y="620"/>
                      </a:lnTo>
                      <a:lnTo>
                        <a:pt x="1526" y="621"/>
                      </a:lnTo>
                      <a:lnTo>
                        <a:pt x="1524" y="621"/>
                      </a:lnTo>
                      <a:lnTo>
                        <a:pt x="1524" y="621"/>
                      </a:lnTo>
                      <a:lnTo>
                        <a:pt x="1524" y="624"/>
                      </a:lnTo>
                      <a:lnTo>
                        <a:pt x="1524" y="626"/>
                      </a:lnTo>
                      <a:lnTo>
                        <a:pt x="1521" y="630"/>
                      </a:lnTo>
                      <a:lnTo>
                        <a:pt x="1518" y="632"/>
                      </a:lnTo>
                      <a:lnTo>
                        <a:pt x="1517" y="634"/>
                      </a:lnTo>
                      <a:lnTo>
                        <a:pt x="1517" y="637"/>
                      </a:lnTo>
                      <a:lnTo>
                        <a:pt x="1517" y="637"/>
                      </a:lnTo>
                      <a:lnTo>
                        <a:pt x="1511" y="637"/>
                      </a:lnTo>
                      <a:lnTo>
                        <a:pt x="1507" y="639"/>
                      </a:lnTo>
                      <a:lnTo>
                        <a:pt x="1503" y="641"/>
                      </a:lnTo>
                      <a:lnTo>
                        <a:pt x="1499" y="643"/>
                      </a:lnTo>
                      <a:lnTo>
                        <a:pt x="1499" y="643"/>
                      </a:lnTo>
                      <a:lnTo>
                        <a:pt x="1500" y="646"/>
                      </a:lnTo>
                      <a:lnTo>
                        <a:pt x="1500" y="648"/>
                      </a:lnTo>
                      <a:lnTo>
                        <a:pt x="1499" y="652"/>
                      </a:lnTo>
                      <a:lnTo>
                        <a:pt x="1498" y="654"/>
                      </a:lnTo>
                      <a:lnTo>
                        <a:pt x="1498" y="656"/>
                      </a:lnTo>
                      <a:lnTo>
                        <a:pt x="1499" y="659"/>
                      </a:lnTo>
                      <a:lnTo>
                        <a:pt x="1499" y="659"/>
                      </a:lnTo>
                      <a:lnTo>
                        <a:pt x="1497" y="659"/>
                      </a:lnTo>
                      <a:lnTo>
                        <a:pt x="1496" y="658"/>
                      </a:lnTo>
                      <a:lnTo>
                        <a:pt x="1495" y="657"/>
                      </a:lnTo>
                      <a:lnTo>
                        <a:pt x="1493" y="657"/>
                      </a:lnTo>
                      <a:lnTo>
                        <a:pt x="1493" y="657"/>
                      </a:lnTo>
                      <a:lnTo>
                        <a:pt x="1490" y="658"/>
                      </a:lnTo>
                      <a:lnTo>
                        <a:pt x="1489" y="660"/>
                      </a:lnTo>
                      <a:lnTo>
                        <a:pt x="1488" y="665"/>
                      </a:lnTo>
                      <a:lnTo>
                        <a:pt x="1488" y="679"/>
                      </a:lnTo>
                      <a:lnTo>
                        <a:pt x="1488" y="679"/>
                      </a:lnTo>
                      <a:lnTo>
                        <a:pt x="1483" y="681"/>
                      </a:lnTo>
                      <a:lnTo>
                        <a:pt x="1479" y="683"/>
                      </a:lnTo>
                      <a:lnTo>
                        <a:pt x="1474" y="685"/>
                      </a:lnTo>
                      <a:lnTo>
                        <a:pt x="1467" y="686"/>
                      </a:lnTo>
                      <a:lnTo>
                        <a:pt x="1467" y="686"/>
                      </a:lnTo>
                      <a:lnTo>
                        <a:pt x="1466" y="686"/>
                      </a:lnTo>
                      <a:lnTo>
                        <a:pt x="1464" y="688"/>
                      </a:lnTo>
                      <a:lnTo>
                        <a:pt x="1463" y="691"/>
                      </a:lnTo>
                      <a:lnTo>
                        <a:pt x="1463" y="693"/>
                      </a:lnTo>
                      <a:lnTo>
                        <a:pt x="1463" y="693"/>
                      </a:lnTo>
                      <a:lnTo>
                        <a:pt x="1461" y="693"/>
                      </a:lnTo>
                      <a:lnTo>
                        <a:pt x="1459" y="694"/>
                      </a:lnTo>
                      <a:lnTo>
                        <a:pt x="1458" y="695"/>
                      </a:lnTo>
                      <a:lnTo>
                        <a:pt x="1457" y="697"/>
                      </a:lnTo>
                      <a:lnTo>
                        <a:pt x="1457" y="697"/>
                      </a:lnTo>
                      <a:lnTo>
                        <a:pt x="1456" y="699"/>
                      </a:lnTo>
                      <a:lnTo>
                        <a:pt x="1457" y="700"/>
                      </a:lnTo>
                      <a:lnTo>
                        <a:pt x="1459" y="701"/>
                      </a:lnTo>
                      <a:lnTo>
                        <a:pt x="1461" y="702"/>
                      </a:lnTo>
                      <a:lnTo>
                        <a:pt x="1462" y="704"/>
                      </a:lnTo>
                      <a:lnTo>
                        <a:pt x="1461" y="706"/>
                      </a:lnTo>
                      <a:lnTo>
                        <a:pt x="1461" y="706"/>
                      </a:lnTo>
                      <a:lnTo>
                        <a:pt x="1447" y="706"/>
                      </a:lnTo>
                      <a:lnTo>
                        <a:pt x="1447" y="706"/>
                      </a:lnTo>
                      <a:lnTo>
                        <a:pt x="1443" y="709"/>
                      </a:lnTo>
                      <a:lnTo>
                        <a:pt x="1439" y="714"/>
                      </a:lnTo>
                      <a:lnTo>
                        <a:pt x="1436" y="718"/>
                      </a:lnTo>
                      <a:lnTo>
                        <a:pt x="1434" y="724"/>
                      </a:lnTo>
                      <a:lnTo>
                        <a:pt x="1434" y="724"/>
                      </a:lnTo>
                      <a:lnTo>
                        <a:pt x="1430" y="725"/>
                      </a:lnTo>
                      <a:lnTo>
                        <a:pt x="1426" y="726"/>
                      </a:lnTo>
                      <a:lnTo>
                        <a:pt x="1423" y="728"/>
                      </a:lnTo>
                      <a:lnTo>
                        <a:pt x="1421" y="728"/>
                      </a:lnTo>
                      <a:lnTo>
                        <a:pt x="1419" y="728"/>
                      </a:lnTo>
                      <a:lnTo>
                        <a:pt x="1419" y="728"/>
                      </a:lnTo>
                      <a:lnTo>
                        <a:pt x="1417" y="729"/>
                      </a:lnTo>
                      <a:lnTo>
                        <a:pt x="1417" y="732"/>
                      </a:lnTo>
                      <a:lnTo>
                        <a:pt x="1416" y="738"/>
                      </a:lnTo>
                      <a:lnTo>
                        <a:pt x="1416" y="738"/>
                      </a:lnTo>
                      <a:lnTo>
                        <a:pt x="1412" y="738"/>
                      </a:lnTo>
                      <a:lnTo>
                        <a:pt x="1407" y="737"/>
                      </a:lnTo>
                      <a:lnTo>
                        <a:pt x="1400" y="735"/>
                      </a:lnTo>
                      <a:lnTo>
                        <a:pt x="1400" y="735"/>
                      </a:lnTo>
                      <a:lnTo>
                        <a:pt x="1398" y="738"/>
                      </a:lnTo>
                      <a:lnTo>
                        <a:pt x="1397" y="741"/>
                      </a:lnTo>
                      <a:lnTo>
                        <a:pt x="1396" y="746"/>
                      </a:lnTo>
                      <a:lnTo>
                        <a:pt x="1396" y="750"/>
                      </a:lnTo>
                      <a:lnTo>
                        <a:pt x="1396" y="750"/>
                      </a:lnTo>
                      <a:lnTo>
                        <a:pt x="1393" y="753"/>
                      </a:lnTo>
                      <a:lnTo>
                        <a:pt x="1391" y="756"/>
                      </a:lnTo>
                      <a:lnTo>
                        <a:pt x="1389" y="759"/>
                      </a:lnTo>
                      <a:lnTo>
                        <a:pt x="1387" y="760"/>
                      </a:lnTo>
                      <a:lnTo>
                        <a:pt x="1385" y="760"/>
                      </a:lnTo>
                      <a:lnTo>
                        <a:pt x="1385" y="760"/>
                      </a:lnTo>
                      <a:lnTo>
                        <a:pt x="1383" y="761"/>
                      </a:lnTo>
                      <a:lnTo>
                        <a:pt x="1383" y="762"/>
                      </a:lnTo>
                      <a:lnTo>
                        <a:pt x="1382" y="766"/>
                      </a:lnTo>
                      <a:lnTo>
                        <a:pt x="1382" y="766"/>
                      </a:lnTo>
                      <a:lnTo>
                        <a:pt x="1376" y="769"/>
                      </a:lnTo>
                      <a:lnTo>
                        <a:pt x="1372" y="772"/>
                      </a:lnTo>
                      <a:lnTo>
                        <a:pt x="1370" y="774"/>
                      </a:lnTo>
                      <a:lnTo>
                        <a:pt x="1370" y="774"/>
                      </a:lnTo>
                      <a:lnTo>
                        <a:pt x="1370" y="782"/>
                      </a:lnTo>
                      <a:lnTo>
                        <a:pt x="1370" y="782"/>
                      </a:lnTo>
                      <a:lnTo>
                        <a:pt x="1358" y="788"/>
                      </a:lnTo>
                      <a:lnTo>
                        <a:pt x="1352" y="792"/>
                      </a:lnTo>
                      <a:lnTo>
                        <a:pt x="1344" y="794"/>
                      </a:lnTo>
                      <a:lnTo>
                        <a:pt x="1344" y="794"/>
                      </a:lnTo>
                      <a:lnTo>
                        <a:pt x="1343" y="795"/>
                      </a:lnTo>
                      <a:lnTo>
                        <a:pt x="1342" y="796"/>
                      </a:lnTo>
                      <a:lnTo>
                        <a:pt x="1342" y="800"/>
                      </a:lnTo>
                      <a:lnTo>
                        <a:pt x="1342" y="800"/>
                      </a:lnTo>
                      <a:lnTo>
                        <a:pt x="1335" y="801"/>
                      </a:lnTo>
                      <a:lnTo>
                        <a:pt x="1329" y="802"/>
                      </a:lnTo>
                      <a:lnTo>
                        <a:pt x="1322" y="804"/>
                      </a:lnTo>
                      <a:lnTo>
                        <a:pt x="1315" y="805"/>
                      </a:lnTo>
                      <a:lnTo>
                        <a:pt x="1315" y="805"/>
                      </a:lnTo>
                      <a:lnTo>
                        <a:pt x="1314" y="806"/>
                      </a:lnTo>
                      <a:lnTo>
                        <a:pt x="1313" y="808"/>
                      </a:lnTo>
                      <a:lnTo>
                        <a:pt x="1313" y="814"/>
                      </a:lnTo>
                      <a:lnTo>
                        <a:pt x="1313" y="817"/>
                      </a:lnTo>
                      <a:lnTo>
                        <a:pt x="1312" y="818"/>
                      </a:lnTo>
                      <a:lnTo>
                        <a:pt x="1310" y="819"/>
                      </a:lnTo>
                      <a:lnTo>
                        <a:pt x="1307" y="818"/>
                      </a:lnTo>
                      <a:lnTo>
                        <a:pt x="1307" y="818"/>
                      </a:lnTo>
                      <a:lnTo>
                        <a:pt x="1308" y="820"/>
                      </a:lnTo>
                      <a:lnTo>
                        <a:pt x="1309" y="820"/>
                      </a:lnTo>
                      <a:lnTo>
                        <a:pt x="1311" y="822"/>
                      </a:lnTo>
                      <a:lnTo>
                        <a:pt x="1313" y="823"/>
                      </a:lnTo>
                      <a:lnTo>
                        <a:pt x="1314" y="825"/>
                      </a:lnTo>
                      <a:lnTo>
                        <a:pt x="1313" y="827"/>
                      </a:lnTo>
                      <a:lnTo>
                        <a:pt x="1313" y="827"/>
                      </a:lnTo>
                      <a:lnTo>
                        <a:pt x="1311" y="827"/>
                      </a:lnTo>
                      <a:lnTo>
                        <a:pt x="1308" y="826"/>
                      </a:lnTo>
                      <a:lnTo>
                        <a:pt x="1304" y="825"/>
                      </a:lnTo>
                      <a:lnTo>
                        <a:pt x="1304" y="825"/>
                      </a:lnTo>
                      <a:lnTo>
                        <a:pt x="1304" y="828"/>
                      </a:lnTo>
                      <a:lnTo>
                        <a:pt x="1303" y="830"/>
                      </a:lnTo>
                      <a:lnTo>
                        <a:pt x="1302" y="831"/>
                      </a:lnTo>
                      <a:lnTo>
                        <a:pt x="1300" y="829"/>
                      </a:lnTo>
                      <a:lnTo>
                        <a:pt x="1300" y="829"/>
                      </a:lnTo>
                      <a:lnTo>
                        <a:pt x="1299" y="835"/>
                      </a:lnTo>
                      <a:lnTo>
                        <a:pt x="1300" y="838"/>
                      </a:lnTo>
                      <a:lnTo>
                        <a:pt x="1302" y="839"/>
                      </a:lnTo>
                      <a:lnTo>
                        <a:pt x="1302" y="839"/>
                      </a:lnTo>
                      <a:lnTo>
                        <a:pt x="1300" y="841"/>
                      </a:lnTo>
                      <a:lnTo>
                        <a:pt x="1297" y="842"/>
                      </a:lnTo>
                      <a:lnTo>
                        <a:pt x="1294" y="844"/>
                      </a:lnTo>
                      <a:lnTo>
                        <a:pt x="1293" y="847"/>
                      </a:lnTo>
                      <a:lnTo>
                        <a:pt x="1293" y="847"/>
                      </a:lnTo>
                      <a:lnTo>
                        <a:pt x="1290" y="847"/>
                      </a:lnTo>
                      <a:lnTo>
                        <a:pt x="1288" y="846"/>
                      </a:lnTo>
                      <a:lnTo>
                        <a:pt x="1286" y="845"/>
                      </a:lnTo>
                      <a:lnTo>
                        <a:pt x="1281" y="845"/>
                      </a:lnTo>
                      <a:lnTo>
                        <a:pt x="1281" y="845"/>
                      </a:lnTo>
                      <a:lnTo>
                        <a:pt x="1274" y="850"/>
                      </a:lnTo>
                      <a:lnTo>
                        <a:pt x="1266" y="856"/>
                      </a:lnTo>
                      <a:lnTo>
                        <a:pt x="1261" y="857"/>
                      </a:lnTo>
                      <a:lnTo>
                        <a:pt x="1256" y="858"/>
                      </a:lnTo>
                      <a:lnTo>
                        <a:pt x="1252" y="858"/>
                      </a:lnTo>
                      <a:lnTo>
                        <a:pt x="1246" y="857"/>
                      </a:lnTo>
                      <a:lnTo>
                        <a:pt x="1246" y="857"/>
                      </a:lnTo>
                      <a:lnTo>
                        <a:pt x="1243" y="858"/>
                      </a:lnTo>
                      <a:lnTo>
                        <a:pt x="1242" y="859"/>
                      </a:lnTo>
                      <a:lnTo>
                        <a:pt x="1242" y="862"/>
                      </a:lnTo>
                      <a:lnTo>
                        <a:pt x="1242" y="865"/>
                      </a:lnTo>
                      <a:lnTo>
                        <a:pt x="1242" y="867"/>
                      </a:lnTo>
                      <a:lnTo>
                        <a:pt x="1241" y="869"/>
                      </a:lnTo>
                      <a:lnTo>
                        <a:pt x="1241" y="869"/>
                      </a:lnTo>
                      <a:lnTo>
                        <a:pt x="1238" y="869"/>
                      </a:lnTo>
                      <a:lnTo>
                        <a:pt x="1234" y="870"/>
                      </a:lnTo>
                      <a:lnTo>
                        <a:pt x="1232" y="869"/>
                      </a:lnTo>
                      <a:lnTo>
                        <a:pt x="1231" y="869"/>
                      </a:lnTo>
                      <a:lnTo>
                        <a:pt x="1230" y="867"/>
                      </a:lnTo>
                      <a:lnTo>
                        <a:pt x="1230" y="867"/>
                      </a:lnTo>
                      <a:lnTo>
                        <a:pt x="1228" y="868"/>
                      </a:lnTo>
                      <a:lnTo>
                        <a:pt x="1226" y="870"/>
                      </a:lnTo>
                      <a:lnTo>
                        <a:pt x="1225" y="874"/>
                      </a:lnTo>
                      <a:lnTo>
                        <a:pt x="1221" y="875"/>
                      </a:lnTo>
                      <a:lnTo>
                        <a:pt x="1221" y="875"/>
                      </a:lnTo>
                      <a:lnTo>
                        <a:pt x="1218" y="875"/>
                      </a:lnTo>
                      <a:lnTo>
                        <a:pt x="1217" y="877"/>
                      </a:lnTo>
                      <a:lnTo>
                        <a:pt x="1217" y="877"/>
                      </a:lnTo>
                      <a:lnTo>
                        <a:pt x="1210" y="880"/>
                      </a:lnTo>
                      <a:lnTo>
                        <a:pt x="1207" y="882"/>
                      </a:lnTo>
                      <a:lnTo>
                        <a:pt x="1206" y="883"/>
                      </a:lnTo>
                      <a:lnTo>
                        <a:pt x="1206" y="885"/>
                      </a:lnTo>
                      <a:lnTo>
                        <a:pt x="1206" y="885"/>
                      </a:lnTo>
                      <a:lnTo>
                        <a:pt x="1200" y="885"/>
                      </a:lnTo>
                      <a:lnTo>
                        <a:pt x="1197" y="886"/>
                      </a:lnTo>
                      <a:lnTo>
                        <a:pt x="1194" y="887"/>
                      </a:lnTo>
                      <a:lnTo>
                        <a:pt x="1190" y="887"/>
                      </a:lnTo>
                      <a:lnTo>
                        <a:pt x="1190" y="887"/>
                      </a:lnTo>
                      <a:lnTo>
                        <a:pt x="1191" y="891"/>
                      </a:lnTo>
                      <a:lnTo>
                        <a:pt x="1192" y="894"/>
                      </a:lnTo>
                      <a:lnTo>
                        <a:pt x="1192" y="896"/>
                      </a:lnTo>
                      <a:lnTo>
                        <a:pt x="1190" y="899"/>
                      </a:lnTo>
                      <a:lnTo>
                        <a:pt x="1190" y="899"/>
                      </a:lnTo>
                      <a:lnTo>
                        <a:pt x="1178" y="899"/>
                      </a:lnTo>
                      <a:lnTo>
                        <a:pt x="1178" y="899"/>
                      </a:lnTo>
                      <a:lnTo>
                        <a:pt x="1176" y="900"/>
                      </a:lnTo>
                      <a:lnTo>
                        <a:pt x="1174" y="902"/>
                      </a:lnTo>
                      <a:lnTo>
                        <a:pt x="1170" y="906"/>
                      </a:lnTo>
                      <a:lnTo>
                        <a:pt x="1170" y="906"/>
                      </a:lnTo>
                      <a:lnTo>
                        <a:pt x="1164" y="905"/>
                      </a:lnTo>
                      <a:lnTo>
                        <a:pt x="1158" y="906"/>
                      </a:lnTo>
                      <a:lnTo>
                        <a:pt x="1154" y="907"/>
                      </a:lnTo>
                      <a:lnTo>
                        <a:pt x="1151" y="909"/>
                      </a:lnTo>
                      <a:lnTo>
                        <a:pt x="1145" y="915"/>
                      </a:lnTo>
                      <a:lnTo>
                        <a:pt x="1142" y="917"/>
                      </a:lnTo>
                      <a:lnTo>
                        <a:pt x="1138" y="919"/>
                      </a:lnTo>
                      <a:lnTo>
                        <a:pt x="1138" y="919"/>
                      </a:lnTo>
                      <a:lnTo>
                        <a:pt x="1135" y="919"/>
                      </a:lnTo>
                      <a:lnTo>
                        <a:pt x="1132" y="918"/>
                      </a:lnTo>
                      <a:lnTo>
                        <a:pt x="1130" y="916"/>
                      </a:lnTo>
                      <a:lnTo>
                        <a:pt x="1127" y="915"/>
                      </a:lnTo>
                      <a:lnTo>
                        <a:pt x="1127" y="915"/>
                      </a:lnTo>
                      <a:lnTo>
                        <a:pt x="1115" y="918"/>
                      </a:lnTo>
                      <a:lnTo>
                        <a:pt x="1103" y="921"/>
                      </a:lnTo>
                      <a:lnTo>
                        <a:pt x="1103" y="921"/>
                      </a:lnTo>
                      <a:lnTo>
                        <a:pt x="1103" y="932"/>
                      </a:lnTo>
                      <a:lnTo>
                        <a:pt x="1103" y="932"/>
                      </a:lnTo>
                      <a:lnTo>
                        <a:pt x="1092" y="935"/>
                      </a:lnTo>
                      <a:lnTo>
                        <a:pt x="1083" y="933"/>
                      </a:lnTo>
                      <a:lnTo>
                        <a:pt x="1074" y="933"/>
                      </a:lnTo>
                      <a:lnTo>
                        <a:pt x="1065" y="935"/>
                      </a:lnTo>
                      <a:lnTo>
                        <a:pt x="1065" y="935"/>
                      </a:lnTo>
                      <a:lnTo>
                        <a:pt x="1065" y="944"/>
                      </a:lnTo>
                      <a:lnTo>
                        <a:pt x="1065" y="944"/>
                      </a:lnTo>
                      <a:lnTo>
                        <a:pt x="1062" y="941"/>
                      </a:lnTo>
                      <a:lnTo>
                        <a:pt x="1060" y="937"/>
                      </a:lnTo>
                      <a:lnTo>
                        <a:pt x="1060" y="937"/>
                      </a:lnTo>
                      <a:lnTo>
                        <a:pt x="1057" y="939"/>
                      </a:lnTo>
                      <a:lnTo>
                        <a:pt x="1054" y="939"/>
                      </a:lnTo>
                      <a:lnTo>
                        <a:pt x="1051" y="939"/>
                      </a:lnTo>
                      <a:lnTo>
                        <a:pt x="1049" y="937"/>
                      </a:lnTo>
                      <a:lnTo>
                        <a:pt x="1049" y="937"/>
                      </a:lnTo>
                      <a:lnTo>
                        <a:pt x="1047" y="938"/>
                      </a:lnTo>
                      <a:lnTo>
                        <a:pt x="1047" y="940"/>
                      </a:lnTo>
                      <a:lnTo>
                        <a:pt x="1047" y="944"/>
                      </a:lnTo>
                      <a:lnTo>
                        <a:pt x="1047" y="944"/>
                      </a:lnTo>
                      <a:lnTo>
                        <a:pt x="1038" y="944"/>
                      </a:lnTo>
                      <a:lnTo>
                        <a:pt x="1034" y="945"/>
                      </a:lnTo>
                      <a:lnTo>
                        <a:pt x="1024" y="946"/>
                      </a:lnTo>
                      <a:lnTo>
                        <a:pt x="1024" y="946"/>
                      </a:lnTo>
                      <a:lnTo>
                        <a:pt x="1023" y="948"/>
                      </a:lnTo>
                      <a:lnTo>
                        <a:pt x="1021" y="949"/>
                      </a:lnTo>
                      <a:lnTo>
                        <a:pt x="1017" y="949"/>
                      </a:lnTo>
                      <a:lnTo>
                        <a:pt x="1014" y="949"/>
                      </a:lnTo>
                      <a:lnTo>
                        <a:pt x="1012" y="950"/>
                      </a:lnTo>
                      <a:lnTo>
                        <a:pt x="1011" y="952"/>
                      </a:lnTo>
                      <a:lnTo>
                        <a:pt x="1011" y="952"/>
                      </a:lnTo>
                      <a:lnTo>
                        <a:pt x="1005" y="951"/>
                      </a:lnTo>
                      <a:lnTo>
                        <a:pt x="1000" y="952"/>
                      </a:lnTo>
                      <a:lnTo>
                        <a:pt x="988" y="955"/>
                      </a:lnTo>
                      <a:lnTo>
                        <a:pt x="988" y="955"/>
                      </a:lnTo>
                      <a:lnTo>
                        <a:pt x="980" y="953"/>
                      </a:lnTo>
                      <a:lnTo>
                        <a:pt x="976" y="951"/>
                      </a:lnTo>
                      <a:lnTo>
                        <a:pt x="975" y="950"/>
                      </a:lnTo>
                      <a:lnTo>
                        <a:pt x="974" y="948"/>
                      </a:lnTo>
                      <a:lnTo>
                        <a:pt x="974" y="948"/>
                      </a:lnTo>
                      <a:lnTo>
                        <a:pt x="971" y="950"/>
                      </a:lnTo>
                      <a:lnTo>
                        <a:pt x="967" y="951"/>
                      </a:lnTo>
                      <a:lnTo>
                        <a:pt x="962" y="951"/>
                      </a:lnTo>
                      <a:lnTo>
                        <a:pt x="957" y="952"/>
                      </a:lnTo>
                      <a:lnTo>
                        <a:pt x="957" y="952"/>
                      </a:lnTo>
                      <a:lnTo>
                        <a:pt x="951" y="955"/>
                      </a:lnTo>
                      <a:lnTo>
                        <a:pt x="948" y="957"/>
                      </a:lnTo>
                      <a:lnTo>
                        <a:pt x="948" y="958"/>
                      </a:lnTo>
                      <a:lnTo>
                        <a:pt x="948" y="960"/>
                      </a:lnTo>
                      <a:lnTo>
                        <a:pt x="948" y="960"/>
                      </a:lnTo>
                      <a:lnTo>
                        <a:pt x="947" y="959"/>
                      </a:lnTo>
                      <a:lnTo>
                        <a:pt x="946" y="956"/>
                      </a:lnTo>
                      <a:lnTo>
                        <a:pt x="945" y="953"/>
                      </a:lnTo>
                      <a:lnTo>
                        <a:pt x="944" y="952"/>
                      </a:lnTo>
                      <a:lnTo>
                        <a:pt x="944" y="952"/>
                      </a:lnTo>
                      <a:lnTo>
                        <a:pt x="944" y="952"/>
                      </a:lnTo>
                      <a:lnTo>
                        <a:pt x="942" y="956"/>
                      </a:lnTo>
                      <a:lnTo>
                        <a:pt x="941" y="957"/>
                      </a:lnTo>
                      <a:lnTo>
                        <a:pt x="939" y="958"/>
                      </a:lnTo>
                      <a:lnTo>
                        <a:pt x="939" y="958"/>
                      </a:lnTo>
                      <a:lnTo>
                        <a:pt x="939" y="956"/>
                      </a:lnTo>
                      <a:lnTo>
                        <a:pt x="937" y="955"/>
                      </a:lnTo>
                      <a:lnTo>
                        <a:pt x="937" y="955"/>
                      </a:lnTo>
                      <a:lnTo>
                        <a:pt x="927" y="955"/>
                      </a:lnTo>
                      <a:lnTo>
                        <a:pt x="923" y="953"/>
                      </a:lnTo>
                      <a:lnTo>
                        <a:pt x="919" y="950"/>
                      </a:lnTo>
                      <a:lnTo>
                        <a:pt x="919" y="950"/>
                      </a:lnTo>
                      <a:lnTo>
                        <a:pt x="914" y="952"/>
                      </a:lnTo>
                      <a:lnTo>
                        <a:pt x="910" y="952"/>
                      </a:lnTo>
                      <a:lnTo>
                        <a:pt x="907" y="953"/>
                      </a:lnTo>
                      <a:lnTo>
                        <a:pt x="905" y="953"/>
                      </a:lnTo>
                      <a:lnTo>
                        <a:pt x="903" y="955"/>
                      </a:lnTo>
                      <a:lnTo>
                        <a:pt x="903" y="955"/>
                      </a:lnTo>
                      <a:lnTo>
                        <a:pt x="899" y="957"/>
                      </a:lnTo>
                      <a:lnTo>
                        <a:pt x="897" y="958"/>
                      </a:lnTo>
                      <a:lnTo>
                        <a:pt x="894" y="960"/>
                      </a:lnTo>
                      <a:lnTo>
                        <a:pt x="894" y="960"/>
                      </a:lnTo>
                      <a:lnTo>
                        <a:pt x="881" y="960"/>
                      </a:lnTo>
                      <a:lnTo>
                        <a:pt x="875" y="959"/>
                      </a:lnTo>
                      <a:lnTo>
                        <a:pt x="871" y="959"/>
                      </a:lnTo>
                      <a:lnTo>
                        <a:pt x="869" y="958"/>
                      </a:lnTo>
                      <a:lnTo>
                        <a:pt x="869" y="958"/>
                      </a:lnTo>
                      <a:lnTo>
                        <a:pt x="866" y="959"/>
                      </a:lnTo>
                      <a:lnTo>
                        <a:pt x="863" y="960"/>
                      </a:lnTo>
                      <a:lnTo>
                        <a:pt x="860" y="961"/>
                      </a:lnTo>
                      <a:lnTo>
                        <a:pt x="859" y="962"/>
                      </a:lnTo>
                      <a:lnTo>
                        <a:pt x="859" y="964"/>
                      </a:lnTo>
                      <a:lnTo>
                        <a:pt x="859" y="964"/>
                      </a:lnTo>
                      <a:lnTo>
                        <a:pt x="855" y="961"/>
                      </a:lnTo>
                      <a:lnTo>
                        <a:pt x="851" y="959"/>
                      </a:lnTo>
                      <a:lnTo>
                        <a:pt x="845" y="958"/>
                      </a:lnTo>
                      <a:lnTo>
                        <a:pt x="838" y="958"/>
                      </a:lnTo>
                      <a:lnTo>
                        <a:pt x="838" y="958"/>
                      </a:lnTo>
                      <a:lnTo>
                        <a:pt x="838" y="956"/>
                      </a:lnTo>
                      <a:lnTo>
                        <a:pt x="837" y="956"/>
                      </a:lnTo>
                      <a:lnTo>
                        <a:pt x="836" y="955"/>
                      </a:lnTo>
                      <a:lnTo>
                        <a:pt x="836" y="955"/>
                      </a:lnTo>
                      <a:lnTo>
                        <a:pt x="836" y="957"/>
                      </a:lnTo>
                      <a:lnTo>
                        <a:pt x="835" y="957"/>
                      </a:lnTo>
                      <a:lnTo>
                        <a:pt x="834" y="958"/>
                      </a:lnTo>
                      <a:lnTo>
                        <a:pt x="834" y="958"/>
                      </a:lnTo>
                      <a:lnTo>
                        <a:pt x="834" y="957"/>
                      </a:lnTo>
                      <a:lnTo>
                        <a:pt x="832" y="956"/>
                      </a:lnTo>
                      <a:lnTo>
                        <a:pt x="831" y="955"/>
                      </a:lnTo>
                      <a:lnTo>
                        <a:pt x="831" y="955"/>
                      </a:lnTo>
                      <a:lnTo>
                        <a:pt x="825" y="955"/>
                      </a:lnTo>
                      <a:lnTo>
                        <a:pt x="825" y="955"/>
                      </a:lnTo>
                      <a:lnTo>
                        <a:pt x="821" y="953"/>
                      </a:lnTo>
                      <a:lnTo>
                        <a:pt x="818" y="952"/>
                      </a:lnTo>
                      <a:lnTo>
                        <a:pt x="818" y="952"/>
                      </a:lnTo>
                      <a:lnTo>
                        <a:pt x="815" y="953"/>
                      </a:lnTo>
                      <a:lnTo>
                        <a:pt x="811" y="955"/>
                      </a:lnTo>
                      <a:lnTo>
                        <a:pt x="808" y="957"/>
                      </a:lnTo>
                      <a:lnTo>
                        <a:pt x="804" y="958"/>
                      </a:lnTo>
                      <a:lnTo>
                        <a:pt x="804" y="958"/>
                      </a:lnTo>
                      <a:lnTo>
                        <a:pt x="802" y="957"/>
                      </a:lnTo>
                      <a:lnTo>
                        <a:pt x="801" y="957"/>
                      </a:lnTo>
                      <a:lnTo>
                        <a:pt x="800" y="956"/>
                      </a:lnTo>
                      <a:lnTo>
                        <a:pt x="798" y="955"/>
                      </a:lnTo>
                      <a:lnTo>
                        <a:pt x="798" y="955"/>
                      </a:lnTo>
                      <a:lnTo>
                        <a:pt x="796" y="956"/>
                      </a:lnTo>
                      <a:lnTo>
                        <a:pt x="794" y="956"/>
                      </a:lnTo>
                      <a:lnTo>
                        <a:pt x="793" y="957"/>
                      </a:lnTo>
                      <a:lnTo>
                        <a:pt x="791" y="958"/>
                      </a:lnTo>
                      <a:lnTo>
                        <a:pt x="791" y="958"/>
                      </a:lnTo>
                      <a:lnTo>
                        <a:pt x="791" y="957"/>
                      </a:lnTo>
                      <a:lnTo>
                        <a:pt x="790" y="957"/>
                      </a:lnTo>
                      <a:lnTo>
                        <a:pt x="788" y="955"/>
                      </a:lnTo>
                      <a:lnTo>
                        <a:pt x="788" y="955"/>
                      </a:lnTo>
                      <a:lnTo>
                        <a:pt x="780" y="955"/>
                      </a:lnTo>
                      <a:lnTo>
                        <a:pt x="770" y="955"/>
                      </a:lnTo>
                      <a:lnTo>
                        <a:pt x="770" y="955"/>
                      </a:lnTo>
                      <a:lnTo>
                        <a:pt x="769" y="953"/>
                      </a:lnTo>
                      <a:lnTo>
                        <a:pt x="767" y="952"/>
                      </a:lnTo>
                      <a:lnTo>
                        <a:pt x="764" y="950"/>
                      </a:lnTo>
                      <a:lnTo>
                        <a:pt x="764" y="950"/>
                      </a:lnTo>
                      <a:lnTo>
                        <a:pt x="762" y="947"/>
                      </a:lnTo>
                      <a:lnTo>
                        <a:pt x="760" y="946"/>
                      </a:lnTo>
                      <a:lnTo>
                        <a:pt x="758" y="946"/>
                      </a:lnTo>
                      <a:lnTo>
                        <a:pt x="758" y="946"/>
                      </a:lnTo>
                      <a:lnTo>
                        <a:pt x="755" y="946"/>
                      </a:lnTo>
                      <a:lnTo>
                        <a:pt x="754" y="946"/>
                      </a:lnTo>
                      <a:lnTo>
                        <a:pt x="752" y="949"/>
                      </a:lnTo>
                      <a:lnTo>
                        <a:pt x="750" y="952"/>
                      </a:lnTo>
                      <a:lnTo>
                        <a:pt x="748" y="952"/>
                      </a:lnTo>
                      <a:lnTo>
                        <a:pt x="746" y="952"/>
                      </a:lnTo>
                      <a:lnTo>
                        <a:pt x="746" y="952"/>
                      </a:lnTo>
                      <a:lnTo>
                        <a:pt x="746" y="950"/>
                      </a:lnTo>
                      <a:lnTo>
                        <a:pt x="746" y="949"/>
                      </a:lnTo>
                      <a:lnTo>
                        <a:pt x="745" y="948"/>
                      </a:lnTo>
                      <a:lnTo>
                        <a:pt x="743" y="948"/>
                      </a:lnTo>
                      <a:lnTo>
                        <a:pt x="739" y="949"/>
                      </a:lnTo>
                      <a:lnTo>
                        <a:pt x="735" y="950"/>
                      </a:lnTo>
                      <a:lnTo>
                        <a:pt x="735" y="950"/>
                      </a:lnTo>
                      <a:lnTo>
                        <a:pt x="735" y="949"/>
                      </a:lnTo>
                      <a:lnTo>
                        <a:pt x="733" y="948"/>
                      </a:lnTo>
                      <a:lnTo>
                        <a:pt x="733" y="948"/>
                      </a:lnTo>
                      <a:lnTo>
                        <a:pt x="725" y="947"/>
                      </a:lnTo>
                      <a:lnTo>
                        <a:pt x="717" y="946"/>
                      </a:lnTo>
                      <a:lnTo>
                        <a:pt x="717" y="946"/>
                      </a:lnTo>
                      <a:lnTo>
                        <a:pt x="715" y="945"/>
                      </a:lnTo>
                      <a:lnTo>
                        <a:pt x="713" y="944"/>
                      </a:lnTo>
                      <a:lnTo>
                        <a:pt x="713" y="944"/>
                      </a:lnTo>
                      <a:lnTo>
                        <a:pt x="711" y="944"/>
                      </a:lnTo>
                      <a:lnTo>
                        <a:pt x="708" y="945"/>
                      </a:lnTo>
                      <a:lnTo>
                        <a:pt x="706" y="946"/>
                      </a:lnTo>
                      <a:lnTo>
                        <a:pt x="703" y="946"/>
                      </a:lnTo>
                      <a:lnTo>
                        <a:pt x="703" y="946"/>
                      </a:lnTo>
                      <a:lnTo>
                        <a:pt x="699" y="945"/>
                      </a:lnTo>
                      <a:lnTo>
                        <a:pt x="695" y="944"/>
                      </a:lnTo>
                      <a:lnTo>
                        <a:pt x="695" y="944"/>
                      </a:lnTo>
                      <a:lnTo>
                        <a:pt x="692" y="942"/>
                      </a:lnTo>
                      <a:lnTo>
                        <a:pt x="687" y="942"/>
                      </a:lnTo>
                      <a:lnTo>
                        <a:pt x="687" y="942"/>
                      </a:lnTo>
                      <a:lnTo>
                        <a:pt x="685" y="942"/>
                      </a:lnTo>
                      <a:lnTo>
                        <a:pt x="683" y="943"/>
                      </a:lnTo>
                      <a:lnTo>
                        <a:pt x="681" y="944"/>
                      </a:lnTo>
                      <a:lnTo>
                        <a:pt x="679" y="944"/>
                      </a:lnTo>
                      <a:lnTo>
                        <a:pt x="679" y="944"/>
                      </a:lnTo>
                      <a:lnTo>
                        <a:pt x="676" y="943"/>
                      </a:lnTo>
                      <a:lnTo>
                        <a:pt x="675" y="942"/>
                      </a:lnTo>
                      <a:lnTo>
                        <a:pt x="670" y="939"/>
                      </a:lnTo>
                      <a:lnTo>
                        <a:pt x="670" y="939"/>
                      </a:lnTo>
                      <a:lnTo>
                        <a:pt x="667" y="939"/>
                      </a:lnTo>
                      <a:lnTo>
                        <a:pt x="665" y="939"/>
                      </a:lnTo>
                      <a:lnTo>
                        <a:pt x="663" y="940"/>
                      </a:lnTo>
                      <a:lnTo>
                        <a:pt x="661" y="939"/>
                      </a:lnTo>
                      <a:lnTo>
                        <a:pt x="661" y="939"/>
                      </a:lnTo>
                      <a:lnTo>
                        <a:pt x="659" y="937"/>
                      </a:lnTo>
                      <a:lnTo>
                        <a:pt x="657" y="935"/>
                      </a:lnTo>
                      <a:lnTo>
                        <a:pt x="657" y="935"/>
                      </a:lnTo>
                      <a:lnTo>
                        <a:pt x="651" y="935"/>
                      </a:lnTo>
                      <a:lnTo>
                        <a:pt x="645" y="935"/>
                      </a:lnTo>
                      <a:lnTo>
                        <a:pt x="645" y="935"/>
                      </a:lnTo>
                      <a:lnTo>
                        <a:pt x="634" y="932"/>
                      </a:lnTo>
                      <a:lnTo>
                        <a:pt x="629" y="931"/>
                      </a:lnTo>
                      <a:lnTo>
                        <a:pt x="623" y="932"/>
                      </a:lnTo>
                      <a:lnTo>
                        <a:pt x="623" y="932"/>
                      </a:lnTo>
                      <a:lnTo>
                        <a:pt x="623" y="929"/>
                      </a:lnTo>
                      <a:lnTo>
                        <a:pt x="622" y="927"/>
                      </a:lnTo>
                      <a:lnTo>
                        <a:pt x="621" y="924"/>
                      </a:lnTo>
                      <a:lnTo>
                        <a:pt x="621" y="924"/>
                      </a:lnTo>
                      <a:lnTo>
                        <a:pt x="614" y="923"/>
                      </a:lnTo>
                      <a:lnTo>
                        <a:pt x="610" y="921"/>
                      </a:lnTo>
                      <a:lnTo>
                        <a:pt x="610" y="921"/>
                      </a:lnTo>
                      <a:lnTo>
                        <a:pt x="608" y="922"/>
                      </a:lnTo>
                      <a:lnTo>
                        <a:pt x="605" y="923"/>
                      </a:lnTo>
                      <a:lnTo>
                        <a:pt x="603" y="922"/>
                      </a:lnTo>
                      <a:lnTo>
                        <a:pt x="602" y="922"/>
                      </a:lnTo>
                      <a:lnTo>
                        <a:pt x="601" y="922"/>
                      </a:lnTo>
                      <a:lnTo>
                        <a:pt x="600" y="926"/>
                      </a:lnTo>
                      <a:lnTo>
                        <a:pt x="600" y="926"/>
                      </a:lnTo>
                      <a:lnTo>
                        <a:pt x="596" y="924"/>
                      </a:lnTo>
                      <a:lnTo>
                        <a:pt x="590" y="924"/>
                      </a:lnTo>
                      <a:lnTo>
                        <a:pt x="590" y="924"/>
                      </a:lnTo>
                      <a:lnTo>
                        <a:pt x="587" y="921"/>
                      </a:lnTo>
                      <a:lnTo>
                        <a:pt x="585" y="920"/>
                      </a:lnTo>
                      <a:lnTo>
                        <a:pt x="584" y="917"/>
                      </a:lnTo>
                      <a:lnTo>
                        <a:pt x="584" y="917"/>
                      </a:lnTo>
                      <a:lnTo>
                        <a:pt x="583" y="918"/>
                      </a:lnTo>
                      <a:lnTo>
                        <a:pt x="581" y="918"/>
                      </a:lnTo>
                      <a:lnTo>
                        <a:pt x="578" y="918"/>
                      </a:lnTo>
                      <a:lnTo>
                        <a:pt x="573" y="917"/>
                      </a:lnTo>
                      <a:lnTo>
                        <a:pt x="567" y="917"/>
                      </a:lnTo>
                      <a:lnTo>
                        <a:pt x="567" y="917"/>
                      </a:lnTo>
                      <a:lnTo>
                        <a:pt x="567" y="914"/>
                      </a:lnTo>
                      <a:lnTo>
                        <a:pt x="565" y="911"/>
                      </a:lnTo>
                      <a:lnTo>
                        <a:pt x="563" y="910"/>
                      </a:lnTo>
                      <a:lnTo>
                        <a:pt x="562" y="908"/>
                      </a:lnTo>
                      <a:lnTo>
                        <a:pt x="562" y="908"/>
                      </a:lnTo>
                      <a:lnTo>
                        <a:pt x="558" y="909"/>
                      </a:lnTo>
                      <a:lnTo>
                        <a:pt x="557" y="908"/>
                      </a:lnTo>
                      <a:lnTo>
                        <a:pt x="555" y="907"/>
                      </a:lnTo>
                      <a:lnTo>
                        <a:pt x="551" y="906"/>
                      </a:lnTo>
                      <a:lnTo>
                        <a:pt x="551" y="906"/>
                      </a:lnTo>
                      <a:lnTo>
                        <a:pt x="542" y="905"/>
                      </a:lnTo>
                      <a:lnTo>
                        <a:pt x="533" y="906"/>
                      </a:lnTo>
                      <a:lnTo>
                        <a:pt x="533" y="906"/>
                      </a:lnTo>
                      <a:lnTo>
                        <a:pt x="533" y="903"/>
                      </a:lnTo>
                      <a:lnTo>
                        <a:pt x="532" y="902"/>
                      </a:lnTo>
                      <a:lnTo>
                        <a:pt x="528" y="901"/>
                      </a:lnTo>
                      <a:lnTo>
                        <a:pt x="523" y="902"/>
                      </a:lnTo>
                      <a:lnTo>
                        <a:pt x="520" y="901"/>
                      </a:lnTo>
                      <a:lnTo>
                        <a:pt x="520" y="901"/>
                      </a:lnTo>
                      <a:lnTo>
                        <a:pt x="518" y="899"/>
                      </a:lnTo>
                      <a:lnTo>
                        <a:pt x="517" y="897"/>
                      </a:lnTo>
                      <a:lnTo>
                        <a:pt x="517" y="897"/>
                      </a:lnTo>
                      <a:lnTo>
                        <a:pt x="515" y="896"/>
                      </a:lnTo>
                      <a:lnTo>
                        <a:pt x="511" y="896"/>
                      </a:lnTo>
                      <a:lnTo>
                        <a:pt x="510" y="896"/>
                      </a:lnTo>
                      <a:lnTo>
                        <a:pt x="509" y="895"/>
                      </a:lnTo>
                      <a:lnTo>
                        <a:pt x="509" y="892"/>
                      </a:lnTo>
                      <a:lnTo>
                        <a:pt x="509" y="890"/>
                      </a:lnTo>
                      <a:lnTo>
                        <a:pt x="509" y="890"/>
                      </a:lnTo>
                      <a:lnTo>
                        <a:pt x="506" y="891"/>
                      </a:lnTo>
                      <a:lnTo>
                        <a:pt x="505" y="891"/>
                      </a:lnTo>
                      <a:lnTo>
                        <a:pt x="501" y="890"/>
                      </a:lnTo>
                      <a:lnTo>
                        <a:pt x="497" y="890"/>
                      </a:lnTo>
                      <a:lnTo>
                        <a:pt x="497" y="890"/>
                      </a:lnTo>
                      <a:lnTo>
                        <a:pt x="497" y="888"/>
                      </a:lnTo>
                      <a:lnTo>
                        <a:pt x="496" y="886"/>
                      </a:lnTo>
                      <a:lnTo>
                        <a:pt x="496" y="885"/>
                      </a:lnTo>
                      <a:lnTo>
                        <a:pt x="495" y="883"/>
                      </a:lnTo>
                      <a:lnTo>
                        <a:pt x="495" y="883"/>
                      </a:lnTo>
                      <a:lnTo>
                        <a:pt x="489" y="882"/>
                      </a:lnTo>
                      <a:lnTo>
                        <a:pt x="482" y="881"/>
                      </a:lnTo>
                      <a:lnTo>
                        <a:pt x="475" y="879"/>
                      </a:lnTo>
                      <a:lnTo>
                        <a:pt x="469" y="879"/>
                      </a:lnTo>
                      <a:lnTo>
                        <a:pt x="469" y="879"/>
                      </a:lnTo>
                      <a:lnTo>
                        <a:pt x="467" y="876"/>
                      </a:lnTo>
                      <a:lnTo>
                        <a:pt x="466" y="874"/>
                      </a:lnTo>
                      <a:lnTo>
                        <a:pt x="465" y="871"/>
                      </a:lnTo>
                      <a:lnTo>
                        <a:pt x="464" y="867"/>
                      </a:lnTo>
                      <a:lnTo>
                        <a:pt x="464" y="867"/>
                      </a:lnTo>
                      <a:lnTo>
                        <a:pt x="459" y="866"/>
                      </a:lnTo>
                      <a:lnTo>
                        <a:pt x="455" y="864"/>
                      </a:lnTo>
                      <a:lnTo>
                        <a:pt x="452" y="863"/>
                      </a:lnTo>
                      <a:lnTo>
                        <a:pt x="449" y="863"/>
                      </a:lnTo>
                      <a:lnTo>
                        <a:pt x="446" y="863"/>
                      </a:lnTo>
                      <a:lnTo>
                        <a:pt x="446" y="863"/>
                      </a:lnTo>
                      <a:lnTo>
                        <a:pt x="446" y="862"/>
                      </a:lnTo>
                      <a:lnTo>
                        <a:pt x="445" y="861"/>
                      </a:lnTo>
                      <a:lnTo>
                        <a:pt x="443" y="860"/>
                      </a:lnTo>
                      <a:lnTo>
                        <a:pt x="439" y="860"/>
                      </a:lnTo>
                      <a:lnTo>
                        <a:pt x="437" y="859"/>
                      </a:lnTo>
                      <a:lnTo>
                        <a:pt x="437" y="859"/>
                      </a:lnTo>
                      <a:lnTo>
                        <a:pt x="437" y="857"/>
                      </a:lnTo>
                      <a:lnTo>
                        <a:pt x="437" y="857"/>
                      </a:lnTo>
                      <a:lnTo>
                        <a:pt x="433" y="858"/>
                      </a:lnTo>
                      <a:lnTo>
                        <a:pt x="431" y="857"/>
                      </a:lnTo>
                      <a:lnTo>
                        <a:pt x="430" y="856"/>
                      </a:lnTo>
                      <a:lnTo>
                        <a:pt x="430" y="854"/>
                      </a:lnTo>
                      <a:lnTo>
                        <a:pt x="430" y="854"/>
                      </a:lnTo>
                      <a:lnTo>
                        <a:pt x="425" y="855"/>
                      </a:lnTo>
                      <a:lnTo>
                        <a:pt x="420" y="854"/>
                      </a:lnTo>
                      <a:lnTo>
                        <a:pt x="412" y="851"/>
                      </a:lnTo>
                      <a:lnTo>
                        <a:pt x="412" y="851"/>
                      </a:lnTo>
                      <a:lnTo>
                        <a:pt x="412" y="847"/>
                      </a:lnTo>
                      <a:lnTo>
                        <a:pt x="411" y="845"/>
                      </a:lnTo>
                      <a:lnTo>
                        <a:pt x="408" y="843"/>
                      </a:lnTo>
                      <a:lnTo>
                        <a:pt x="405" y="842"/>
                      </a:lnTo>
                      <a:lnTo>
                        <a:pt x="402" y="841"/>
                      </a:lnTo>
                      <a:lnTo>
                        <a:pt x="399" y="840"/>
                      </a:lnTo>
                      <a:lnTo>
                        <a:pt x="397" y="838"/>
                      </a:lnTo>
                      <a:lnTo>
                        <a:pt x="396" y="834"/>
                      </a:lnTo>
                      <a:lnTo>
                        <a:pt x="396" y="834"/>
                      </a:lnTo>
                      <a:lnTo>
                        <a:pt x="393" y="836"/>
                      </a:lnTo>
                      <a:lnTo>
                        <a:pt x="388" y="836"/>
                      </a:lnTo>
                      <a:lnTo>
                        <a:pt x="388" y="836"/>
                      </a:lnTo>
                      <a:lnTo>
                        <a:pt x="386" y="833"/>
                      </a:lnTo>
                      <a:lnTo>
                        <a:pt x="386" y="827"/>
                      </a:lnTo>
                      <a:lnTo>
                        <a:pt x="386" y="827"/>
                      </a:lnTo>
                      <a:lnTo>
                        <a:pt x="382" y="827"/>
                      </a:lnTo>
                      <a:lnTo>
                        <a:pt x="379" y="826"/>
                      </a:lnTo>
                      <a:lnTo>
                        <a:pt x="377" y="825"/>
                      </a:lnTo>
                      <a:lnTo>
                        <a:pt x="376" y="823"/>
                      </a:lnTo>
                      <a:lnTo>
                        <a:pt x="376" y="823"/>
                      </a:lnTo>
                      <a:lnTo>
                        <a:pt x="374" y="824"/>
                      </a:lnTo>
                      <a:lnTo>
                        <a:pt x="372" y="824"/>
                      </a:lnTo>
                      <a:lnTo>
                        <a:pt x="369" y="823"/>
                      </a:lnTo>
                      <a:lnTo>
                        <a:pt x="365" y="823"/>
                      </a:lnTo>
                      <a:lnTo>
                        <a:pt x="365" y="823"/>
                      </a:lnTo>
                      <a:lnTo>
                        <a:pt x="364" y="820"/>
                      </a:lnTo>
                      <a:lnTo>
                        <a:pt x="361" y="818"/>
                      </a:lnTo>
                      <a:lnTo>
                        <a:pt x="357" y="817"/>
                      </a:lnTo>
                      <a:lnTo>
                        <a:pt x="354" y="816"/>
                      </a:lnTo>
                      <a:lnTo>
                        <a:pt x="354" y="816"/>
                      </a:lnTo>
                      <a:lnTo>
                        <a:pt x="354" y="813"/>
                      </a:lnTo>
                      <a:lnTo>
                        <a:pt x="353" y="810"/>
                      </a:lnTo>
                      <a:lnTo>
                        <a:pt x="352" y="808"/>
                      </a:lnTo>
                      <a:lnTo>
                        <a:pt x="352" y="805"/>
                      </a:lnTo>
                      <a:lnTo>
                        <a:pt x="352" y="805"/>
                      </a:lnTo>
                      <a:lnTo>
                        <a:pt x="349" y="805"/>
                      </a:lnTo>
                      <a:lnTo>
                        <a:pt x="347" y="804"/>
                      </a:lnTo>
                      <a:lnTo>
                        <a:pt x="343" y="802"/>
                      </a:lnTo>
                      <a:lnTo>
                        <a:pt x="340" y="801"/>
                      </a:lnTo>
                      <a:lnTo>
                        <a:pt x="336" y="800"/>
                      </a:lnTo>
                      <a:lnTo>
                        <a:pt x="334" y="800"/>
                      </a:lnTo>
                      <a:lnTo>
                        <a:pt x="334" y="800"/>
                      </a:lnTo>
                      <a:lnTo>
                        <a:pt x="333" y="799"/>
                      </a:lnTo>
                      <a:lnTo>
                        <a:pt x="331" y="797"/>
                      </a:lnTo>
                      <a:lnTo>
                        <a:pt x="330" y="796"/>
                      </a:lnTo>
                      <a:lnTo>
                        <a:pt x="329" y="794"/>
                      </a:lnTo>
                      <a:lnTo>
                        <a:pt x="329" y="794"/>
                      </a:lnTo>
                      <a:lnTo>
                        <a:pt x="329" y="793"/>
                      </a:lnTo>
                      <a:lnTo>
                        <a:pt x="328" y="792"/>
                      </a:lnTo>
                      <a:lnTo>
                        <a:pt x="326" y="790"/>
                      </a:lnTo>
                      <a:lnTo>
                        <a:pt x="325" y="790"/>
                      </a:lnTo>
                      <a:lnTo>
                        <a:pt x="325" y="789"/>
                      </a:lnTo>
                      <a:lnTo>
                        <a:pt x="325" y="787"/>
                      </a:lnTo>
                      <a:lnTo>
                        <a:pt x="325" y="784"/>
                      </a:lnTo>
                      <a:lnTo>
                        <a:pt x="325" y="784"/>
                      </a:lnTo>
                      <a:lnTo>
                        <a:pt x="323" y="785"/>
                      </a:lnTo>
                      <a:lnTo>
                        <a:pt x="321" y="786"/>
                      </a:lnTo>
                      <a:lnTo>
                        <a:pt x="318" y="786"/>
                      </a:lnTo>
                      <a:lnTo>
                        <a:pt x="316" y="787"/>
                      </a:lnTo>
                      <a:lnTo>
                        <a:pt x="316" y="787"/>
                      </a:lnTo>
                      <a:lnTo>
                        <a:pt x="309" y="780"/>
                      </a:lnTo>
                      <a:lnTo>
                        <a:pt x="309" y="780"/>
                      </a:lnTo>
                      <a:lnTo>
                        <a:pt x="309" y="779"/>
                      </a:lnTo>
                      <a:lnTo>
                        <a:pt x="308" y="778"/>
                      </a:lnTo>
                      <a:lnTo>
                        <a:pt x="307" y="778"/>
                      </a:lnTo>
                      <a:lnTo>
                        <a:pt x="307" y="778"/>
                      </a:lnTo>
                      <a:lnTo>
                        <a:pt x="301" y="776"/>
                      </a:lnTo>
                      <a:lnTo>
                        <a:pt x="301" y="776"/>
                      </a:lnTo>
                      <a:lnTo>
                        <a:pt x="301" y="774"/>
                      </a:lnTo>
                      <a:lnTo>
                        <a:pt x="301" y="772"/>
                      </a:lnTo>
                      <a:lnTo>
                        <a:pt x="301" y="772"/>
                      </a:lnTo>
                      <a:lnTo>
                        <a:pt x="294" y="766"/>
                      </a:lnTo>
                      <a:lnTo>
                        <a:pt x="291" y="763"/>
                      </a:lnTo>
                      <a:lnTo>
                        <a:pt x="289" y="760"/>
                      </a:lnTo>
                      <a:lnTo>
                        <a:pt x="289" y="760"/>
                      </a:lnTo>
                      <a:lnTo>
                        <a:pt x="284" y="759"/>
                      </a:lnTo>
                      <a:lnTo>
                        <a:pt x="280" y="757"/>
                      </a:lnTo>
                      <a:lnTo>
                        <a:pt x="275" y="755"/>
                      </a:lnTo>
                      <a:lnTo>
                        <a:pt x="271" y="754"/>
                      </a:lnTo>
                      <a:lnTo>
                        <a:pt x="271" y="754"/>
                      </a:lnTo>
                      <a:lnTo>
                        <a:pt x="268" y="746"/>
                      </a:lnTo>
                      <a:lnTo>
                        <a:pt x="267" y="742"/>
                      </a:lnTo>
                      <a:lnTo>
                        <a:pt x="265" y="740"/>
                      </a:lnTo>
                      <a:lnTo>
                        <a:pt x="265" y="740"/>
                      </a:lnTo>
                      <a:lnTo>
                        <a:pt x="260" y="736"/>
                      </a:lnTo>
                      <a:lnTo>
                        <a:pt x="253" y="731"/>
                      </a:lnTo>
                      <a:lnTo>
                        <a:pt x="253" y="731"/>
                      </a:lnTo>
                      <a:lnTo>
                        <a:pt x="252" y="729"/>
                      </a:lnTo>
                      <a:lnTo>
                        <a:pt x="252" y="728"/>
                      </a:lnTo>
                      <a:lnTo>
                        <a:pt x="251" y="728"/>
                      </a:lnTo>
                      <a:lnTo>
                        <a:pt x="251" y="728"/>
                      </a:lnTo>
                      <a:lnTo>
                        <a:pt x="249" y="726"/>
                      </a:lnTo>
                      <a:lnTo>
                        <a:pt x="246" y="724"/>
                      </a:lnTo>
                      <a:lnTo>
                        <a:pt x="246" y="724"/>
                      </a:lnTo>
                      <a:lnTo>
                        <a:pt x="242" y="718"/>
                      </a:lnTo>
                      <a:lnTo>
                        <a:pt x="239" y="714"/>
                      </a:lnTo>
                      <a:lnTo>
                        <a:pt x="235" y="711"/>
                      </a:lnTo>
                      <a:lnTo>
                        <a:pt x="235" y="711"/>
                      </a:lnTo>
                      <a:lnTo>
                        <a:pt x="232" y="709"/>
                      </a:lnTo>
                      <a:lnTo>
                        <a:pt x="228" y="708"/>
                      </a:lnTo>
                      <a:lnTo>
                        <a:pt x="228" y="708"/>
                      </a:lnTo>
                      <a:lnTo>
                        <a:pt x="228" y="706"/>
                      </a:lnTo>
                      <a:lnTo>
                        <a:pt x="227" y="705"/>
                      </a:lnTo>
                      <a:lnTo>
                        <a:pt x="227" y="703"/>
                      </a:lnTo>
                      <a:lnTo>
                        <a:pt x="226" y="701"/>
                      </a:lnTo>
                      <a:lnTo>
                        <a:pt x="226" y="701"/>
                      </a:lnTo>
                      <a:lnTo>
                        <a:pt x="224" y="700"/>
                      </a:lnTo>
                      <a:lnTo>
                        <a:pt x="222" y="699"/>
                      </a:lnTo>
                      <a:lnTo>
                        <a:pt x="222" y="699"/>
                      </a:lnTo>
                      <a:lnTo>
                        <a:pt x="221" y="696"/>
                      </a:lnTo>
                      <a:lnTo>
                        <a:pt x="220" y="693"/>
                      </a:lnTo>
                      <a:lnTo>
                        <a:pt x="219" y="689"/>
                      </a:lnTo>
                      <a:lnTo>
                        <a:pt x="218" y="688"/>
                      </a:lnTo>
                      <a:lnTo>
                        <a:pt x="215" y="688"/>
                      </a:lnTo>
                      <a:lnTo>
                        <a:pt x="215" y="688"/>
                      </a:lnTo>
                      <a:lnTo>
                        <a:pt x="215" y="679"/>
                      </a:lnTo>
                      <a:lnTo>
                        <a:pt x="215" y="679"/>
                      </a:lnTo>
                      <a:lnTo>
                        <a:pt x="214" y="678"/>
                      </a:lnTo>
                      <a:lnTo>
                        <a:pt x="212" y="678"/>
                      </a:lnTo>
                      <a:lnTo>
                        <a:pt x="211" y="679"/>
                      </a:lnTo>
                      <a:lnTo>
                        <a:pt x="210" y="677"/>
                      </a:lnTo>
                      <a:lnTo>
                        <a:pt x="210" y="677"/>
                      </a:lnTo>
                      <a:lnTo>
                        <a:pt x="209" y="673"/>
                      </a:lnTo>
                      <a:lnTo>
                        <a:pt x="206" y="667"/>
                      </a:lnTo>
                      <a:lnTo>
                        <a:pt x="201" y="663"/>
                      </a:lnTo>
                      <a:lnTo>
                        <a:pt x="198" y="662"/>
                      </a:lnTo>
                      <a:lnTo>
                        <a:pt x="194" y="661"/>
                      </a:lnTo>
                      <a:lnTo>
                        <a:pt x="194" y="661"/>
                      </a:lnTo>
                      <a:lnTo>
                        <a:pt x="194" y="656"/>
                      </a:lnTo>
                      <a:lnTo>
                        <a:pt x="194" y="654"/>
                      </a:lnTo>
                      <a:lnTo>
                        <a:pt x="192" y="653"/>
                      </a:lnTo>
                      <a:lnTo>
                        <a:pt x="192" y="653"/>
                      </a:lnTo>
                      <a:lnTo>
                        <a:pt x="190" y="653"/>
                      </a:lnTo>
                      <a:lnTo>
                        <a:pt x="188" y="653"/>
                      </a:lnTo>
                      <a:lnTo>
                        <a:pt x="188" y="653"/>
                      </a:lnTo>
                      <a:lnTo>
                        <a:pt x="188" y="650"/>
                      </a:lnTo>
                      <a:lnTo>
                        <a:pt x="188" y="647"/>
                      </a:lnTo>
                      <a:lnTo>
                        <a:pt x="188" y="647"/>
                      </a:lnTo>
                      <a:lnTo>
                        <a:pt x="186" y="645"/>
                      </a:lnTo>
                      <a:lnTo>
                        <a:pt x="184" y="643"/>
                      </a:lnTo>
                      <a:lnTo>
                        <a:pt x="184" y="643"/>
                      </a:lnTo>
                      <a:lnTo>
                        <a:pt x="180" y="640"/>
                      </a:lnTo>
                      <a:lnTo>
                        <a:pt x="177" y="637"/>
                      </a:lnTo>
                      <a:lnTo>
                        <a:pt x="177" y="637"/>
                      </a:lnTo>
                      <a:lnTo>
                        <a:pt x="177" y="634"/>
                      </a:lnTo>
                      <a:lnTo>
                        <a:pt x="176" y="631"/>
                      </a:lnTo>
                      <a:lnTo>
                        <a:pt x="174" y="625"/>
                      </a:lnTo>
                      <a:lnTo>
                        <a:pt x="174" y="625"/>
                      </a:lnTo>
                      <a:lnTo>
                        <a:pt x="173" y="624"/>
                      </a:lnTo>
                      <a:lnTo>
                        <a:pt x="171" y="623"/>
                      </a:lnTo>
                      <a:lnTo>
                        <a:pt x="170" y="621"/>
                      </a:lnTo>
                      <a:lnTo>
                        <a:pt x="170" y="619"/>
                      </a:lnTo>
                      <a:lnTo>
                        <a:pt x="170" y="619"/>
                      </a:lnTo>
                      <a:lnTo>
                        <a:pt x="169" y="616"/>
                      </a:lnTo>
                      <a:lnTo>
                        <a:pt x="167" y="615"/>
                      </a:lnTo>
                      <a:lnTo>
                        <a:pt x="165" y="614"/>
                      </a:lnTo>
                      <a:lnTo>
                        <a:pt x="161" y="614"/>
                      </a:lnTo>
                      <a:lnTo>
                        <a:pt x="161" y="614"/>
                      </a:lnTo>
                      <a:lnTo>
                        <a:pt x="161" y="611"/>
                      </a:lnTo>
                      <a:lnTo>
                        <a:pt x="160" y="607"/>
                      </a:lnTo>
                      <a:lnTo>
                        <a:pt x="160" y="604"/>
                      </a:lnTo>
                      <a:lnTo>
                        <a:pt x="157" y="601"/>
                      </a:lnTo>
                      <a:lnTo>
                        <a:pt x="157" y="601"/>
                      </a:lnTo>
                      <a:lnTo>
                        <a:pt x="153" y="601"/>
                      </a:lnTo>
                      <a:lnTo>
                        <a:pt x="152" y="603"/>
                      </a:lnTo>
                      <a:lnTo>
                        <a:pt x="152" y="603"/>
                      </a:lnTo>
                      <a:lnTo>
                        <a:pt x="151" y="602"/>
                      </a:lnTo>
                      <a:lnTo>
                        <a:pt x="150" y="601"/>
                      </a:lnTo>
                      <a:lnTo>
                        <a:pt x="150" y="598"/>
                      </a:lnTo>
                      <a:lnTo>
                        <a:pt x="150" y="598"/>
                      </a:lnTo>
                      <a:lnTo>
                        <a:pt x="148" y="595"/>
                      </a:lnTo>
                      <a:lnTo>
                        <a:pt x="146" y="592"/>
                      </a:lnTo>
                      <a:lnTo>
                        <a:pt x="146" y="592"/>
                      </a:lnTo>
                      <a:lnTo>
                        <a:pt x="145" y="589"/>
                      </a:lnTo>
                      <a:lnTo>
                        <a:pt x="144" y="585"/>
                      </a:lnTo>
                      <a:lnTo>
                        <a:pt x="144" y="581"/>
                      </a:lnTo>
                      <a:lnTo>
                        <a:pt x="143" y="576"/>
                      </a:lnTo>
                      <a:lnTo>
                        <a:pt x="143" y="576"/>
                      </a:lnTo>
                      <a:lnTo>
                        <a:pt x="142" y="574"/>
                      </a:lnTo>
                      <a:lnTo>
                        <a:pt x="140" y="571"/>
                      </a:lnTo>
                      <a:lnTo>
                        <a:pt x="139" y="567"/>
                      </a:lnTo>
                      <a:lnTo>
                        <a:pt x="139" y="566"/>
                      </a:lnTo>
                      <a:lnTo>
                        <a:pt x="139" y="564"/>
                      </a:lnTo>
                      <a:lnTo>
                        <a:pt x="139" y="564"/>
                      </a:lnTo>
                      <a:lnTo>
                        <a:pt x="135" y="563"/>
                      </a:lnTo>
                      <a:lnTo>
                        <a:pt x="131" y="563"/>
                      </a:lnTo>
                      <a:lnTo>
                        <a:pt x="129" y="563"/>
                      </a:lnTo>
                      <a:lnTo>
                        <a:pt x="125" y="560"/>
                      </a:lnTo>
                      <a:lnTo>
                        <a:pt x="125" y="560"/>
                      </a:lnTo>
                      <a:lnTo>
                        <a:pt x="125" y="559"/>
                      </a:lnTo>
                      <a:lnTo>
                        <a:pt x="125" y="557"/>
                      </a:lnTo>
                      <a:lnTo>
                        <a:pt x="124" y="555"/>
                      </a:lnTo>
                      <a:lnTo>
                        <a:pt x="124" y="554"/>
                      </a:lnTo>
                      <a:lnTo>
                        <a:pt x="124" y="554"/>
                      </a:lnTo>
                      <a:lnTo>
                        <a:pt x="127" y="554"/>
                      </a:lnTo>
                      <a:lnTo>
                        <a:pt x="127" y="554"/>
                      </a:lnTo>
                      <a:lnTo>
                        <a:pt x="125" y="551"/>
                      </a:lnTo>
                      <a:lnTo>
                        <a:pt x="122" y="550"/>
                      </a:lnTo>
                      <a:lnTo>
                        <a:pt x="115" y="546"/>
                      </a:lnTo>
                      <a:lnTo>
                        <a:pt x="115" y="546"/>
                      </a:lnTo>
                      <a:lnTo>
                        <a:pt x="114" y="537"/>
                      </a:lnTo>
                      <a:lnTo>
                        <a:pt x="110" y="529"/>
                      </a:lnTo>
                      <a:lnTo>
                        <a:pt x="106" y="522"/>
                      </a:lnTo>
                      <a:lnTo>
                        <a:pt x="101" y="518"/>
                      </a:lnTo>
                      <a:lnTo>
                        <a:pt x="101" y="518"/>
                      </a:lnTo>
                      <a:lnTo>
                        <a:pt x="101" y="512"/>
                      </a:lnTo>
                      <a:lnTo>
                        <a:pt x="100" y="509"/>
                      </a:lnTo>
                      <a:lnTo>
                        <a:pt x="99" y="506"/>
                      </a:lnTo>
                      <a:lnTo>
                        <a:pt x="99" y="506"/>
                      </a:lnTo>
                      <a:lnTo>
                        <a:pt x="97" y="505"/>
                      </a:lnTo>
                      <a:lnTo>
                        <a:pt x="94" y="504"/>
                      </a:lnTo>
                      <a:lnTo>
                        <a:pt x="94" y="504"/>
                      </a:lnTo>
                      <a:lnTo>
                        <a:pt x="92" y="499"/>
                      </a:lnTo>
                      <a:lnTo>
                        <a:pt x="91" y="493"/>
                      </a:lnTo>
                      <a:lnTo>
                        <a:pt x="91" y="493"/>
                      </a:lnTo>
                      <a:lnTo>
                        <a:pt x="90" y="490"/>
                      </a:lnTo>
                      <a:lnTo>
                        <a:pt x="89" y="486"/>
                      </a:lnTo>
                      <a:lnTo>
                        <a:pt x="89" y="486"/>
                      </a:lnTo>
                      <a:lnTo>
                        <a:pt x="85" y="484"/>
                      </a:lnTo>
                      <a:lnTo>
                        <a:pt x="85" y="484"/>
                      </a:lnTo>
                      <a:lnTo>
                        <a:pt x="84" y="480"/>
                      </a:lnTo>
                      <a:lnTo>
                        <a:pt x="85" y="477"/>
                      </a:lnTo>
                      <a:lnTo>
                        <a:pt x="84" y="474"/>
                      </a:lnTo>
                      <a:lnTo>
                        <a:pt x="83" y="471"/>
                      </a:lnTo>
                      <a:lnTo>
                        <a:pt x="83" y="471"/>
                      </a:lnTo>
                      <a:lnTo>
                        <a:pt x="79" y="469"/>
                      </a:lnTo>
                      <a:lnTo>
                        <a:pt x="79" y="469"/>
                      </a:lnTo>
                      <a:lnTo>
                        <a:pt x="78" y="465"/>
                      </a:lnTo>
                      <a:lnTo>
                        <a:pt x="78" y="463"/>
                      </a:lnTo>
                      <a:lnTo>
                        <a:pt x="77" y="460"/>
                      </a:lnTo>
                      <a:lnTo>
                        <a:pt x="76" y="457"/>
                      </a:lnTo>
                      <a:lnTo>
                        <a:pt x="76" y="457"/>
                      </a:lnTo>
                      <a:lnTo>
                        <a:pt x="74" y="454"/>
                      </a:lnTo>
                      <a:lnTo>
                        <a:pt x="73" y="453"/>
                      </a:lnTo>
                      <a:lnTo>
                        <a:pt x="71" y="451"/>
                      </a:lnTo>
                      <a:lnTo>
                        <a:pt x="71" y="451"/>
                      </a:lnTo>
                      <a:lnTo>
                        <a:pt x="69" y="443"/>
                      </a:lnTo>
                      <a:lnTo>
                        <a:pt x="69" y="443"/>
                      </a:lnTo>
                      <a:lnTo>
                        <a:pt x="67" y="442"/>
                      </a:lnTo>
                      <a:lnTo>
                        <a:pt x="65" y="441"/>
                      </a:lnTo>
                      <a:lnTo>
                        <a:pt x="65" y="441"/>
                      </a:lnTo>
                      <a:lnTo>
                        <a:pt x="64" y="440"/>
                      </a:lnTo>
                      <a:lnTo>
                        <a:pt x="65" y="438"/>
                      </a:lnTo>
                      <a:lnTo>
                        <a:pt x="65" y="436"/>
                      </a:lnTo>
                      <a:lnTo>
                        <a:pt x="65" y="435"/>
                      </a:lnTo>
                      <a:lnTo>
                        <a:pt x="65" y="435"/>
                      </a:lnTo>
                      <a:lnTo>
                        <a:pt x="61" y="431"/>
                      </a:lnTo>
                      <a:lnTo>
                        <a:pt x="60" y="427"/>
                      </a:lnTo>
                      <a:lnTo>
                        <a:pt x="60" y="424"/>
                      </a:lnTo>
                      <a:lnTo>
                        <a:pt x="61" y="421"/>
                      </a:lnTo>
                      <a:lnTo>
                        <a:pt x="61" y="421"/>
                      </a:lnTo>
                      <a:lnTo>
                        <a:pt x="61" y="419"/>
                      </a:lnTo>
                      <a:lnTo>
                        <a:pt x="60" y="418"/>
                      </a:lnTo>
                      <a:lnTo>
                        <a:pt x="59" y="416"/>
                      </a:lnTo>
                      <a:lnTo>
                        <a:pt x="56" y="416"/>
                      </a:lnTo>
                      <a:lnTo>
                        <a:pt x="54" y="415"/>
                      </a:lnTo>
                      <a:lnTo>
                        <a:pt x="54" y="415"/>
                      </a:lnTo>
                      <a:lnTo>
                        <a:pt x="55" y="412"/>
                      </a:lnTo>
                      <a:lnTo>
                        <a:pt x="56" y="411"/>
                      </a:lnTo>
                      <a:lnTo>
                        <a:pt x="57" y="410"/>
                      </a:lnTo>
                      <a:lnTo>
                        <a:pt x="59" y="410"/>
                      </a:lnTo>
                      <a:lnTo>
                        <a:pt x="62" y="410"/>
                      </a:lnTo>
                      <a:lnTo>
                        <a:pt x="63" y="409"/>
                      </a:lnTo>
                      <a:lnTo>
                        <a:pt x="65" y="408"/>
                      </a:lnTo>
                      <a:lnTo>
                        <a:pt x="65" y="408"/>
                      </a:lnTo>
                      <a:lnTo>
                        <a:pt x="64" y="406"/>
                      </a:lnTo>
                      <a:lnTo>
                        <a:pt x="63" y="404"/>
                      </a:lnTo>
                      <a:lnTo>
                        <a:pt x="62" y="404"/>
                      </a:lnTo>
                      <a:lnTo>
                        <a:pt x="61" y="404"/>
                      </a:lnTo>
                      <a:lnTo>
                        <a:pt x="57" y="406"/>
                      </a:lnTo>
                      <a:lnTo>
                        <a:pt x="55" y="406"/>
                      </a:lnTo>
                      <a:lnTo>
                        <a:pt x="52" y="406"/>
                      </a:lnTo>
                      <a:lnTo>
                        <a:pt x="52" y="406"/>
                      </a:lnTo>
                      <a:lnTo>
                        <a:pt x="50" y="403"/>
                      </a:lnTo>
                      <a:lnTo>
                        <a:pt x="49" y="401"/>
                      </a:lnTo>
                      <a:lnTo>
                        <a:pt x="49" y="401"/>
                      </a:lnTo>
                      <a:lnTo>
                        <a:pt x="48" y="398"/>
                      </a:lnTo>
                      <a:lnTo>
                        <a:pt x="48" y="395"/>
                      </a:lnTo>
                      <a:lnTo>
                        <a:pt x="48" y="392"/>
                      </a:lnTo>
                      <a:lnTo>
                        <a:pt x="47" y="390"/>
                      </a:lnTo>
                      <a:lnTo>
                        <a:pt x="47" y="390"/>
                      </a:lnTo>
                      <a:lnTo>
                        <a:pt x="46" y="389"/>
                      </a:lnTo>
                      <a:lnTo>
                        <a:pt x="46" y="388"/>
                      </a:lnTo>
                      <a:lnTo>
                        <a:pt x="47" y="386"/>
                      </a:lnTo>
                      <a:lnTo>
                        <a:pt x="47" y="381"/>
                      </a:lnTo>
                      <a:lnTo>
                        <a:pt x="47" y="381"/>
                      </a:lnTo>
                      <a:lnTo>
                        <a:pt x="45" y="372"/>
                      </a:lnTo>
                      <a:lnTo>
                        <a:pt x="42" y="363"/>
                      </a:lnTo>
                      <a:lnTo>
                        <a:pt x="42" y="363"/>
                      </a:lnTo>
                      <a:lnTo>
                        <a:pt x="42" y="359"/>
                      </a:lnTo>
                      <a:lnTo>
                        <a:pt x="40" y="354"/>
                      </a:lnTo>
                      <a:lnTo>
                        <a:pt x="40" y="354"/>
                      </a:lnTo>
                      <a:lnTo>
                        <a:pt x="38" y="352"/>
                      </a:lnTo>
                      <a:lnTo>
                        <a:pt x="36" y="350"/>
                      </a:lnTo>
                      <a:lnTo>
                        <a:pt x="36" y="350"/>
                      </a:lnTo>
                      <a:lnTo>
                        <a:pt x="35" y="341"/>
                      </a:lnTo>
                      <a:lnTo>
                        <a:pt x="34" y="332"/>
                      </a:lnTo>
                      <a:lnTo>
                        <a:pt x="34" y="332"/>
                      </a:lnTo>
                      <a:lnTo>
                        <a:pt x="33" y="330"/>
                      </a:lnTo>
                      <a:lnTo>
                        <a:pt x="32" y="327"/>
                      </a:lnTo>
                      <a:lnTo>
                        <a:pt x="32" y="327"/>
                      </a:lnTo>
                      <a:lnTo>
                        <a:pt x="30" y="311"/>
                      </a:lnTo>
                      <a:lnTo>
                        <a:pt x="29" y="302"/>
                      </a:lnTo>
                      <a:lnTo>
                        <a:pt x="28" y="299"/>
                      </a:lnTo>
                      <a:lnTo>
                        <a:pt x="27" y="296"/>
                      </a:lnTo>
                      <a:lnTo>
                        <a:pt x="27" y="296"/>
                      </a:lnTo>
                      <a:lnTo>
                        <a:pt x="25" y="292"/>
                      </a:lnTo>
                      <a:lnTo>
                        <a:pt x="25" y="288"/>
                      </a:lnTo>
                      <a:lnTo>
                        <a:pt x="24" y="282"/>
                      </a:lnTo>
                      <a:lnTo>
                        <a:pt x="22" y="278"/>
                      </a:lnTo>
                      <a:lnTo>
                        <a:pt x="22" y="278"/>
                      </a:lnTo>
                      <a:lnTo>
                        <a:pt x="18" y="273"/>
                      </a:lnTo>
                      <a:lnTo>
                        <a:pt x="18" y="273"/>
                      </a:lnTo>
                      <a:lnTo>
                        <a:pt x="18" y="268"/>
                      </a:lnTo>
                      <a:lnTo>
                        <a:pt x="18" y="262"/>
                      </a:lnTo>
                      <a:lnTo>
                        <a:pt x="18" y="262"/>
                      </a:lnTo>
                      <a:lnTo>
                        <a:pt x="17" y="258"/>
                      </a:lnTo>
                      <a:lnTo>
                        <a:pt x="16" y="255"/>
                      </a:lnTo>
                      <a:lnTo>
                        <a:pt x="16" y="255"/>
                      </a:lnTo>
                      <a:lnTo>
                        <a:pt x="16" y="253"/>
                      </a:lnTo>
                      <a:lnTo>
                        <a:pt x="17" y="252"/>
                      </a:lnTo>
                      <a:lnTo>
                        <a:pt x="18" y="250"/>
                      </a:lnTo>
                      <a:lnTo>
                        <a:pt x="18" y="249"/>
                      </a:lnTo>
                      <a:lnTo>
                        <a:pt x="18" y="249"/>
                      </a:lnTo>
                      <a:lnTo>
                        <a:pt x="17" y="246"/>
                      </a:lnTo>
                      <a:lnTo>
                        <a:pt x="16" y="244"/>
                      </a:lnTo>
                      <a:lnTo>
                        <a:pt x="14" y="242"/>
                      </a:lnTo>
                      <a:lnTo>
                        <a:pt x="14" y="239"/>
                      </a:lnTo>
                      <a:lnTo>
                        <a:pt x="14" y="239"/>
                      </a:lnTo>
                      <a:lnTo>
                        <a:pt x="14" y="237"/>
                      </a:lnTo>
                      <a:lnTo>
                        <a:pt x="15" y="236"/>
                      </a:lnTo>
                      <a:lnTo>
                        <a:pt x="16" y="234"/>
                      </a:lnTo>
                      <a:lnTo>
                        <a:pt x="16" y="233"/>
                      </a:lnTo>
                      <a:lnTo>
                        <a:pt x="16" y="233"/>
                      </a:lnTo>
                      <a:lnTo>
                        <a:pt x="14" y="229"/>
                      </a:lnTo>
                      <a:lnTo>
                        <a:pt x="12" y="224"/>
                      </a:lnTo>
                      <a:lnTo>
                        <a:pt x="11" y="219"/>
                      </a:lnTo>
                      <a:lnTo>
                        <a:pt x="8" y="215"/>
                      </a:lnTo>
                      <a:lnTo>
                        <a:pt x="8" y="215"/>
                      </a:lnTo>
                      <a:lnTo>
                        <a:pt x="11" y="208"/>
                      </a:lnTo>
                      <a:lnTo>
                        <a:pt x="13" y="203"/>
                      </a:lnTo>
                      <a:lnTo>
                        <a:pt x="16" y="198"/>
                      </a:lnTo>
                      <a:lnTo>
                        <a:pt x="18" y="193"/>
                      </a:lnTo>
                      <a:lnTo>
                        <a:pt x="18" y="193"/>
                      </a:lnTo>
                      <a:lnTo>
                        <a:pt x="17" y="190"/>
                      </a:lnTo>
                      <a:lnTo>
                        <a:pt x="15" y="188"/>
                      </a:lnTo>
                      <a:lnTo>
                        <a:pt x="8" y="186"/>
                      </a:lnTo>
                      <a:lnTo>
                        <a:pt x="8" y="186"/>
                      </a:lnTo>
                      <a:lnTo>
                        <a:pt x="9" y="177"/>
                      </a:lnTo>
                      <a:lnTo>
                        <a:pt x="9" y="168"/>
                      </a:lnTo>
                      <a:lnTo>
                        <a:pt x="8" y="157"/>
                      </a:lnTo>
                      <a:lnTo>
                        <a:pt x="8" y="146"/>
                      </a:lnTo>
                      <a:lnTo>
                        <a:pt x="8" y="146"/>
                      </a:lnTo>
                      <a:lnTo>
                        <a:pt x="8" y="142"/>
                      </a:lnTo>
                      <a:lnTo>
                        <a:pt x="6" y="138"/>
                      </a:lnTo>
                      <a:lnTo>
                        <a:pt x="3" y="135"/>
                      </a:lnTo>
                      <a:lnTo>
                        <a:pt x="2" y="132"/>
                      </a:lnTo>
                      <a:lnTo>
                        <a:pt x="2" y="132"/>
                      </a:lnTo>
                      <a:lnTo>
                        <a:pt x="5" y="110"/>
                      </a:lnTo>
                      <a:lnTo>
                        <a:pt x="6" y="98"/>
                      </a:lnTo>
                      <a:lnTo>
                        <a:pt x="5" y="93"/>
                      </a:lnTo>
                      <a:lnTo>
                        <a:pt x="4" y="87"/>
                      </a:lnTo>
                      <a:lnTo>
                        <a:pt x="4" y="87"/>
                      </a:lnTo>
                      <a:lnTo>
                        <a:pt x="2" y="82"/>
                      </a:lnTo>
                      <a:lnTo>
                        <a:pt x="1" y="79"/>
                      </a:lnTo>
                      <a:lnTo>
                        <a:pt x="0" y="76"/>
                      </a:lnTo>
                      <a:lnTo>
                        <a:pt x="0" y="76"/>
                      </a:lnTo>
                      <a:lnTo>
                        <a:pt x="1" y="75"/>
                      </a:lnTo>
                      <a:lnTo>
                        <a:pt x="2" y="74"/>
                      </a:lnTo>
                      <a:lnTo>
                        <a:pt x="2" y="71"/>
                      </a:lnTo>
                      <a:lnTo>
                        <a:pt x="2" y="65"/>
                      </a:lnTo>
                      <a:lnTo>
                        <a:pt x="2" y="65"/>
                      </a:lnTo>
                      <a:lnTo>
                        <a:pt x="4" y="61"/>
                      </a:lnTo>
                      <a:lnTo>
                        <a:pt x="4" y="59"/>
                      </a:lnTo>
                      <a:lnTo>
                        <a:pt x="2" y="58"/>
                      </a:lnTo>
                      <a:lnTo>
                        <a:pt x="2" y="58"/>
                      </a:lnTo>
                      <a:lnTo>
                        <a:pt x="4" y="55"/>
                      </a:lnTo>
                      <a:lnTo>
                        <a:pt x="6" y="51"/>
                      </a:lnTo>
                      <a:lnTo>
                        <a:pt x="7" y="48"/>
                      </a:lnTo>
                      <a:lnTo>
                        <a:pt x="8" y="45"/>
                      </a:lnTo>
                      <a:lnTo>
                        <a:pt x="8" y="45"/>
                      </a:lnTo>
                      <a:lnTo>
                        <a:pt x="8" y="41"/>
                      </a:lnTo>
                      <a:lnTo>
                        <a:pt x="6" y="36"/>
                      </a:lnTo>
                      <a:lnTo>
                        <a:pt x="5" y="33"/>
                      </a:lnTo>
                      <a:lnTo>
                        <a:pt x="4" y="29"/>
                      </a:lnTo>
                      <a:lnTo>
                        <a:pt x="4" y="29"/>
                      </a:lnTo>
                      <a:lnTo>
                        <a:pt x="7" y="27"/>
                      </a:lnTo>
                      <a:lnTo>
                        <a:pt x="9" y="25"/>
                      </a:lnTo>
                      <a:lnTo>
                        <a:pt x="13" y="23"/>
                      </a:lnTo>
                      <a:lnTo>
                        <a:pt x="15" y="22"/>
                      </a:lnTo>
                      <a:lnTo>
                        <a:pt x="18" y="22"/>
                      </a:lnTo>
                      <a:lnTo>
                        <a:pt x="18" y="22"/>
                      </a:lnTo>
                      <a:lnTo>
                        <a:pt x="17" y="24"/>
                      </a:lnTo>
                      <a:lnTo>
                        <a:pt x="17" y="26"/>
                      </a:lnTo>
                      <a:lnTo>
                        <a:pt x="18" y="28"/>
                      </a:lnTo>
                      <a:lnTo>
                        <a:pt x="20" y="31"/>
                      </a:lnTo>
                      <a:lnTo>
                        <a:pt x="20" y="33"/>
                      </a:lnTo>
                      <a:lnTo>
                        <a:pt x="20" y="33"/>
                      </a:lnTo>
                      <a:lnTo>
                        <a:pt x="19" y="34"/>
                      </a:lnTo>
                      <a:lnTo>
                        <a:pt x="18" y="34"/>
                      </a:lnTo>
                      <a:lnTo>
                        <a:pt x="18" y="35"/>
                      </a:lnTo>
                      <a:lnTo>
                        <a:pt x="18" y="35"/>
                      </a:lnTo>
                      <a:lnTo>
                        <a:pt x="20" y="45"/>
                      </a:lnTo>
                      <a:lnTo>
                        <a:pt x="20" y="45"/>
                      </a:lnTo>
                      <a:lnTo>
                        <a:pt x="20" y="48"/>
                      </a:lnTo>
                      <a:lnTo>
                        <a:pt x="20" y="51"/>
                      </a:lnTo>
                      <a:lnTo>
                        <a:pt x="20" y="51"/>
                      </a:lnTo>
                      <a:lnTo>
                        <a:pt x="21" y="55"/>
                      </a:lnTo>
                      <a:lnTo>
                        <a:pt x="20" y="63"/>
                      </a:lnTo>
                      <a:lnTo>
                        <a:pt x="20" y="63"/>
                      </a:lnTo>
                      <a:lnTo>
                        <a:pt x="19" y="73"/>
                      </a:lnTo>
                      <a:lnTo>
                        <a:pt x="19" y="85"/>
                      </a:lnTo>
                      <a:lnTo>
                        <a:pt x="18" y="95"/>
                      </a:lnTo>
                      <a:lnTo>
                        <a:pt x="16" y="99"/>
                      </a:lnTo>
                      <a:lnTo>
                        <a:pt x="14" y="103"/>
                      </a:lnTo>
                      <a:lnTo>
                        <a:pt x="14" y="103"/>
                      </a:lnTo>
                      <a:lnTo>
                        <a:pt x="15" y="108"/>
                      </a:lnTo>
                      <a:lnTo>
                        <a:pt x="16" y="114"/>
                      </a:lnTo>
                      <a:lnTo>
                        <a:pt x="16" y="114"/>
                      </a:lnTo>
                      <a:lnTo>
                        <a:pt x="17" y="118"/>
                      </a:lnTo>
                      <a:lnTo>
                        <a:pt x="18" y="126"/>
                      </a:lnTo>
                      <a:lnTo>
                        <a:pt x="18" y="126"/>
                      </a:lnTo>
                      <a:lnTo>
                        <a:pt x="19" y="126"/>
                      </a:lnTo>
                      <a:lnTo>
                        <a:pt x="20" y="127"/>
                      </a:lnTo>
                      <a:lnTo>
                        <a:pt x="20" y="128"/>
                      </a:lnTo>
                      <a:lnTo>
                        <a:pt x="20" y="128"/>
                      </a:lnTo>
                      <a:lnTo>
                        <a:pt x="19" y="128"/>
                      </a:lnTo>
                      <a:lnTo>
                        <a:pt x="18" y="129"/>
                      </a:lnTo>
                      <a:lnTo>
                        <a:pt x="18" y="130"/>
                      </a:lnTo>
                      <a:lnTo>
                        <a:pt x="18" y="130"/>
                      </a:lnTo>
                      <a:lnTo>
                        <a:pt x="19" y="130"/>
                      </a:lnTo>
                      <a:lnTo>
                        <a:pt x="20" y="131"/>
                      </a:lnTo>
                      <a:lnTo>
                        <a:pt x="20" y="132"/>
                      </a:lnTo>
                      <a:lnTo>
                        <a:pt x="20" y="132"/>
                      </a:lnTo>
                      <a:lnTo>
                        <a:pt x="19" y="132"/>
                      </a:lnTo>
                      <a:lnTo>
                        <a:pt x="18" y="133"/>
                      </a:lnTo>
                      <a:lnTo>
                        <a:pt x="18" y="134"/>
                      </a:lnTo>
                      <a:lnTo>
                        <a:pt x="18" y="134"/>
                      </a:lnTo>
                      <a:lnTo>
                        <a:pt x="22" y="136"/>
                      </a:lnTo>
                      <a:lnTo>
                        <a:pt x="22" y="136"/>
                      </a:lnTo>
                      <a:lnTo>
                        <a:pt x="21" y="139"/>
                      </a:lnTo>
                      <a:lnTo>
                        <a:pt x="20" y="144"/>
                      </a:lnTo>
                      <a:lnTo>
                        <a:pt x="20" y="144"/>
                      </a:lnTo>
                      <a:lnTo>
                        <a:pt x="20" y="150"/>
                      </a:lnTo>
                      <a:lnTo>
                        <a:pt x="21" y="157"/>
                      </a:lnTo>
                      <a:lnTo>
                        <a:pt x="23" y="164"/>
                      </a:lnTo>
                      <a:lnTo>
                        <a:pt x="22" y="172"/>
                      </a:lnTo>
                      <a:lnTo>
                        <a:pt x="22" y="172"/>
                      </a:lnTo>
                      <a:lnTo>
                        <a:pt x="21" y="176"/>
                      </a:lnTo>
                      <a:lnTo>
                        <a:pt x="20" y="179"/>
                      </a:lnTo>
                      <a:lnTo>
                        <a:pt x="20" y="179"/>
                      </a:lnTo>
                      <a:lnTo>
                        <a:pt x="21" y="185"/>
                      </a:lnTo>
                      <a:lnTo>
                        <a:pt x="22" y="188"/>
                      </a:lnTo>
                      <a:lnTo>
                        <a:pt x="22" y="188"/>
                      </a:lnTo>
                      <a:lnTo>
                        <a:pt x="23" y="194"/>
                      </a:lnTo>
                      <a:lnTo>
                        <a:pt x="22" y="199"/>
                      </a:lnTo>
                      <a:lnTo>
                        <a:pt x="23" y="205"/>
                      </a:lnTo>
                      <a:lnTo>
                        <a:pt x="25" y="207"/>
                      </a:lnTo>
                      <a:lnTo>
                        <a:pt x="27" y="208"/>
                      </a:lnTo>
                      <a:lnTo>
                        <a:pt x="27" y="208"/>
                      </a:lnTo>
                      <a:lnTo>
                        <a:pt x="25" y="214"/>
                      </a:lnTo>
                      <a:lnTo>
                        <a:pt x="25" y="219"/>
                      </a:lnTo>
                      <a:lnTo>
                        <a:pt x="27" y="231"/>
                      </a:lnTo>
                      <a:lnTo>
                        <a:pt x="27" y="231"/>
                      </a:lnTo>
                      <a:lnTo>
                        <a:pt x="25" y="231"/>
                      </a:lnTo>
                      <a:lnTo>
                        <a:pt x="25" y="232"/>
                      </a:lnTo>
                      <a:lnTo>
                        <a:pt x="24" y="233"/>
                      </a:lnTo>
                      <a:lnTo>
                        <a:pt x="24" y="233"/>
                      </a:lnTo>
                      <a:lnTo>
                        <a:pt x="26" y="233"/>
                      </a:lnTo>
                      <a:lnTo>
                        <a:pt x="26" y="234"/>
                      </a:lnTo>
                      <a:lnTo>
                        <a:pt x="27" y="235"/>
                      </a:lnTo>
                      <a:lnTo>
                        <a:pt x="27" y="235"/>
                      </a:lnTo>
                      <a:lnTo>
                        <a:pt x="26" y="240"/>
                      </a:lnTo>
                      <a:lnTo>
                        <a:pt x="24" y="245"/>
                      </a:lnTo>
                      <a:lnTo>
                        <a:pt x="24" y="245"/>
                      </a:lnTo>
                      <a:lnTo>
                        <a:pt x="24" y="247"/>
                      </a:lnTo>
                      <a:lnTo>
                        <a:pt x="25" y="248"/>
                      </a:lnTo>
                      <a:lnTo>
                        <a:pt x="27" y="251"/>
                      </a:lnTo>
                      <a:lnTo>
                        <a:pt x="30" y="253"/>
                      </a:lnTo>
                      <a:lnTo>
                        <a:pt x="34" y="255"/>
                      </a:lnTo>
                      <a:lnTo>
                        <a:pt x="34" y="255"/>
                      </a:lnTo>
                      <a:lnTo>
                        <a:pt x="34" y="257"/>
                      </a:lnTo>
                      <a:lnTo>
                        <a:pt x="34" y="258"/>
                      </a:lnTo>
                      <a:lnTo>
                        <a:pt x="35" y="259"/>
                      </a:lnTo>
                      <a:lnTo>
                        <a:pt x="36" y="259"/>
                      </a:lnTo>
                      <a:lnTo>
                        <a:pt x="36" y="259"/>
                      </a:lnTo>
                      <a:lnTo>
                        <a:pt x="35" y="262"/>
                      </a:lnTo>
                      <a:lnTo>
                        <a:pt x="35" y="265"/>
                      </a:lnTo>
                      <a:lnTo>
                        <a:pt x="37" y="269"/>
                      </a:lnTo>
                      <a:lnTo>
                        <a:pt x="39" y="273"/>
                      </a:lnTo>
                      <a:lnTo>
                        <a:pt x="40" y="278"/>
                      </a:lnTo>
                      <a:lnTo>
                        <a:pt x="40" y="278"/>
                      </a:lnTo>
                      <a:lnTo>
                        <a:pt x="40" y="280"/>
                      </a:lnTo>
                      <a:lnTo>
                        <a:pt x="39" y="281"/>
                      </a:lnTo>
                      <a:lnTo>
                        <a:pt x="39" y="282"/>
                      </a:lnTo>
                      <a:lnTo>
                        <a:pt x="38" y="285"/>
                      </a:lnTo>
                      <a:lnTo>
                        <a:pt x="38" y="285"/>
                      </a:lnTo>
                      <a:lnTo>
                        <a:pt x="39" y="287"/>
                      </a:lnTo>
                      <a:lnTo>
                        <a:pt x="40" y="289"/>
                      </a:lnTo>
                      <a:lnTo>
                        <a:pt x="40" y="289"/>
                      </a:lnTo>
                      <a:lnTo>
                        <a:pt x="42" y="299"/>
                      </a:lnTo>
                      <a:lnTo>
                        <a:pt x="43" y="305"/>
                      </a:lnTo>
                      <a:lnTo>
                        <a:pt x="45" y="306"/>
                      </a:lnTo>
                      <a:lnTo>
                        <a:pt x="47" y="307"/>
                      </a:lnTo>
                      <a:lnTo>
                        <a:pt x="47" y="307"/>
                      </a:lnTo>
                      <a:lnTo>
                        <a:pt x="49" y="323"/>
                      </a:lnTo>
                      <a:lnTo>
                        <a:pt x="52" y="338"/>
                      </a:lnTo>
                      <a:lnTo>
                        <a:pt x="52" y="338"/>
                      </a:lnTo>
                      <a:lnTo>
                        <a:pt x="52" y="340"/>
                      </a:lnTo>
                      <a:lnTo>
                        <a:pt x="52" y="342"/>
                      </a:lnTo>
                      <a:lnTo>
                        <a:pt x="52" y="342"/>
                      </a:lnTo>
                      <a:lnTo>
                        <a:pt x="55" y="345"/>
                      </a:lnTo>
                      <a:lnTo>
                        <a:pt x="56" y="346"/>
                      </a:lnTo>
                      <a:lnTo>
                        <a:pt x="56" y="348"/>
                      </a:lnTo>
                      <a:lnTo>
                        <a:pt x="56" y="348"/>
                      </a:lnTo>
                      <a:lnTo>
                        <a:pt x="56" y="347"/>
                      </a:lnTo>
                      <a:lnTo>
                        <a:pt x="55" y="348"/>
                      </a:lnTo>
                      <a:lnTo>
                        <a:pt x="54" y="349"/>
                      </a:lnTo>
                      <a:lnTo>
                        <a:pt x="54" y="350"/>
                      </a:lnTo>
                      <a:lnTo>
                        <a:pt x="54" y="350"/>
                      </a:lnTo>
                      <a:lnTo>
                        <a:pt x="56" y="352"/>
                      </a:lnTo>
                      <a:lnTo>
                        <a:pt x="57" y="354"/>
                      </a:lnTo>
                      <a:lnTo>
                        <a:pt x="59" y="361"/>
                      </a:lnTo>
                      <a:lnTo>
                        <a:pt x="61" y="369"/>
                      </a:lnTo>
                      <a:lnTo>
                        <a:pt x="63" y="372"/>
                      </a:lnTo>
                      <a:lnTo>
                        <a:pt x="65" y="374"/>
                      </a:lnTo>
                      <a:lnTo>
                        <a:pt x="65" y="374"/>
                      </a:lnTo>
                      <a:lnTo>
                        <a:pt x="65" y="376"/>
                      </a:lnTo>
                      <a:lnTo>
                        <a:pt x="64" y="378"/>
                      </a:lnTo>
                      <a:lnTo>
                        <a:pt x="63" y="379"/>
                      </a:lnTo>
                      <a:lnTo>
                        <a:pt x="63" y="381"/>
                      </a:lnTo>
                      <a:lnTo>
                        <a:pt x="63" y="381"/>
                      </a:lnTo>
                      <a:lnTo>
                        <a:pt x="63" y="386"/>
                      </a:lnTo>
                      <a:lnTo>
                        <a:pt x="65" y="389"/>
                      </a:lnTo>
                      <a:lnTo>
                        <a:pt x="66" y="393"/>
                      </a:lnTo>
                      <a:lnTo>
                        <a:pt x="67" y="397"/>
                      </a:lnTo>
                      <a:lnTo>
                        <a:pt x="67" y="397"/>
                      </a:lnTo>
                      <a:lnTo>
                        <a:pt x="67" y="398"/>
                      </a:lnTo>
                      <a:lnTo>
                        <a:pt x="66" y="399"/>
                      </a:lnTo>
                      <a:lnTo>
                        <a:pt x="65" y="401"/>
                      </a:lnTo>
                      <a:lnTo>
                        <a:pt x="65" y="401"/>
                      </a:lnTo>
                      <a:lnTo>
                        <a:pt x="67" y="408"/>
                      </a:lnTo>
                      <a:lnTo>
                        <a:pt x="67" y="413"/>
                      </a:lnTo>
                      <a:lnTo>
                        <a:pt x="67" y="419"/>
                      </a:lnTo>
                      <a:lnTo>
                        <a:pt x="67" y="419"/>
                      </a:lnTo>
                      <a:lnTo>
                        <a:pt x="69" y="421"/>
                      </a:lnTo>
                      <a:lnTo>
                        <a:pt x="71" y="423"/>
                      </a:lnTo>
                      <a:lnTo>
                        <a:pt x="71" y="423"/>
                      </a:lnTo>
                      <a:lnTo>
                        <a:pt x="71" y="425"/>
                      </a:lnTo>
                      <a:lnTo>
                        <a:pt x="71" y="428"/>
                      </a:lnTo>
                      <a:lnTo>
                        <a:pt x="71" y="428"/>
                      </a:lnTo>
                      <a:lnTo>
                        <a:pt x="74" y="428"/>
                      </a:lnTo>
                      <a:lnTo>
                        <a:pt x="74" y="428"/>
                      </a:lnTo>
                      <a:lnTo>
                        <a:pt x="77" y="433"/>
                      </a:lnTo>
                      <a:lnTo>
                        <a:pt x="81" y="437"/>
                      </a:lnTo>
                      <a:lnTo>
                        <a:pt x="81" y="437"/>
                      </a:lnTo>
                      <a:lnTo>
                        <a:pt x="81" y="445"/>
                      </a:lnTo>
                      <a:lnTo>
                        <a:pt x="81" y="445"/>
                      </a:lnTo>
                      <a:lnTo>
                        <a:pt x="85" y="451"/>
                      </a:lnTo>
                      <a:lnTo>
                        <a:pt x="88" y="456"/>
                      </a:lnTo>
                      <a:lnTo>
                        <a:pt x="92" y="460"/>
                      </a:lnTo>
                      <a:lnTo>
                        <a:pt x="96" y="462"/>
                      </a:lnTo>
                      <a:lnTo>
                        <a:pt x="99" y="463"/>
                      </a:lnTo>
                      <a:lnTo>
                        <a:pt x="99" y="463"/>
                      </a:lnTo>
                      <a:lnTo>
                        <a:pt x="98" y="468"/>
                      </a:lnTo>
                      <a:lnTo>
                        <a:pt x="99" y="471"/>
                      </a:lnTo>
                      <a:lnTo>
                        <a:pt x="101" y="475"/>
                      </a:lnTo>
                      <a:lnTo>
                        <a:pt x="103" y="480"/>
                      </a:lnTo>
                      <a:lnTo>
                        <a:pt x="103" y="482"/>
                      </a:lnTo>
                      <a:lnTo>
                        <a:pt x="103" y="486"/>
                      </a:lnTo>
                      <a:lnTo>
                        <a:pt x="103" y="486"/>
                      </a:lnTo>
                      <a:lnTo>
                        <a:pt x="105" y="492"/>
                      </a:lnTo>
                      <a:lnTo>
                        <a:pt x="109" y="496"/>
                      </a:lnTo>
                      <a:lnTo>
                        <a:pt x="114" y="500"/>
                      </a:lnTo>
                      <a:lnTo>
                        <a:pt x="117" y="504"/>
                      </a:lnTo>
                      <a:lnTo>
                        <a:pt x="117" y="504"/>
                      </a:lnTo>
                      <a:lnTo>
                        <a:pt x="117" y="520"/>
                      </a:lnTo>
                      <a:lnTo>
                        <a:pt x="117" y="520"/>
                      </a:lnTo>
                      <a:lnTo>
                        <a:pt x="118" y="522"/>
                      </a:lnTo>
                      <a:lnTo>
                        <a:pt x="119" y="524"/>
                      </a:lnTo>
                      <a:lnTo>
                        <a:pt x="119" y="524"/>
                      </a:lnTo>
                      <a:lnTo>
                        <a:pt x="121" y="528"/>
                      </a:lnTo>
                      <a:lnTo>
                        <a:pt x="123" y="530"/>
                      </a:lnTo>
                      <a:lnTo>
                        <a:pt x="130" y="534"/>
                      </a:lnTo>
                      <a:lnTo>
                        <a:pt x="130" y="534"/>
                      </a:lnTo>
                      <a:lnTo>
                        <a:pt x="131" y="537"/>
                      </a:lnTo>
                      <a:lnTo>
                        <a:pt x="133" y="540"/>
                      </a:lnTo>
                      <a:lnTo>
                        <a:pt x="136" y="542"/>
                      </a:lnTo>
                      <a:lnTo>
                        <a:pt x="137" y="546"/>
                      </a:lnTo>
                      <a:lnTo>
                        <a:pt x="137" y="546"/>
                      </a:lnTo>
                      <a:lnTo>
                        <a:pt x="139" y="548"/>
                      </a:lnTo>
                      <a:lnTo>
                        <a:pt x="140" y="549"/>
                      </a:lnTo>
                      <a:lnTo>
                        <a:pt x="142" y="552"/>
                      </a:lnTo>
                      <a:lnTo>
                        <a:pt x="144" y="555"/>
                      </a:lnTo>
                      <a:lnTo>
                        <a:pt x="145" y="556"/>
                      </a:lnTo>
                      <a:lnTo>
                        <a:pt x="148" y="556"/>
                      </a:lnTo>
                      <a:lnTo>
                        <a:pt x="148" y="556"/>
                      </a:lnTo>
                      <a:lnTo>
                        <a:pt x="148" y="562"/>
                      </a:lnTo>
                      <a:lnTo>
                        <a:pt x="149" y="566"/>
                      </a:lnTo>
                      <a:lnTo>
                        <a:pt x="149" y="571"/>
                      </a:lnTo>
                      <a:lnTo>
                        <a:pt x="148" y="576"/>
                      </a:lnTo>
                      <a:lnTo>
                        <a:pt x="148" y="576"/>
                      </a:lnTo>
                      <a:lnTo>
                        <a:pt x="150" y="578"/>
                      </a:lnTo>
                      <a:lnTo>
                        <a:pt x="153" y="579"/>
                      </a:lnTo>
                      <a:lnTo>
                        <a:pt x="157" y="581"/>
                      </a:lnTo>
                      <a:lnTo>
                        <a:pt x="159" y="582"/>
                      </a:lnTo>
                      <a:lnTo>
                        <a:pt x="159" y="582"/>
                      </a:lnTo>
                      <a:lnTo>
                        <a:pt x="159" y="587"/>
                      </a:lnTo>
                      <a:lnTo>
                        <a:pt x="159" y="590"/>
                      </a:lnTo>
                      <a:lnTo>
                        <a:pt x="159" y="592"/>
                      </a:lnTo>
                      <a:lnTo>
                        <a:pt x="159" y="592"/>
                      </a:lnTo>
                      <a:lnTo>
                        <a:pt x="161" y="594"/>
                      </a:lnTo>
                      <a:lnTo>
                        <a:pt x="163" y="595"/>
                      </a:lnTo>
                      <a:lnTo>
                        <a:pt x="165" y="596"/>
                      </a:lnTo>
                      <a:lnTo>
                        <a:pt x="166" y="598"/>
                      </a:lnTo>
                      <a:lnTo>
                        <a:pt x="166" y="598"/>
                      </a:lnTo>
                      <a:lnTo>
                        <a:pt x="167" y="601"/>
                      </a:lnTo>
                      <a:lnTo>
                        <a:pt x="169" y="603"/>
                      </a:lnTo>
                      <a:lnTo>
                        <a:pt x="174" y="607"/>
                      </a:lnTo>
                      <a:lnTo>
                        <a:pt x="174" y="607"/>
                      </a:lnTo>
                      <a:lnTo>
                        <a:pt x="173" y="610"/>
                      </a:lnTo>
                      <a:lnTo>
                        <a:pt x="172" y="612"/>
                      </a:lnTo>
                      <a:lnTo>
                        <a:pt x="173" y="614"/>
                      </a:lnTo>
                      <a:lnTo>
                        <a:pt x="174" y="616"/>
                      </a:lnTo>
                      <a:lnTo>
                        <a:pt x="174" y="616"/>
                      </a:lnTo>
                      <a:lnTo>
                        <a:pt x="174" y="618"/>
                      </a:lnTo>
                      <a:lnTo>
                        <a:pt x="176" y="619"/>
                      </a:lnTo>
                      <a:lnTo>
                        <a:pt x="179" y="619"/>
                      </a:lnTo>
                      <a:lnTo>
                        <a:pt x="181" y="619"/>
                      </a:lnTo>
                      <a:lnTo>
                        <a:pt x="182" y="619"/>
                      </a:lnTo>
                      <a:lnTo>
                        <a:pt x="182" y="621"/>
                      </a:lnTo>
                      <a:lnTo>
                        <a:pt x="182" y="623"/>
                      </a:lnTo>
                      <a:lnTo>
                        <a:pt x="182" y="623"/>
                      </a:lnTo>
                      <a:lnTo>
                        <a:pt x="194" y="623"/>
                      </a:lnTo>
                      <a:lnTo>
                        <a:pt x="194" y="623"/>
                      </a:lnTo>
                      <a:lnTo>
                        <a:pt x="196" y="626"/>
                      </a:lnTo>
                      <a:lnTo>
                        <a:pt x="197" y="630"/>
                      </a:lnTo>
                      <a:lnTo>
                        <a:pt x="200" y="634"/>
                      </a:lnTo>
                      <a:lnTo>
                        <a:pt x="202" y="636"/>
                      </a:lnTo>
                      <a:lnTo>
                        <a:pt x="203" y="638"/>
                      </a:lnTo>
                      <a:lnTo>
                        <a:pt x="204" y="641"/>
                      </a:lnTo>
                      <a:lnTo>
                        <a:pt x="204" y="645"/>
                      </a:lnTo>
                      <a:lnTo>
                        <a:pt x="204" y="645"/>
                      </a:lnTo>
                      <a:lnTo>
                        <a:pt x="208" y="647"/>
                      </a:lnTo>
                      <a:lnTo>
                        <a:pt x="212" y="647"/>
                      </a:lnTo>
                      <a:lnTo>
                        <a:pt x="212" y="647"/>
                      </a:lnTo>
                      <a:lnTo>
                        <a:pt x="213" y="652"/>
                      </a:lnTo>
                      <a:lnTo>
                        <a:pt x="215" y="654"/>
                      </a:lnTo>
                      <a:lnTo>
                        <a:pt x="220" y="659"/>
                      </a:lnTo>
                      <a:lnTo>
                        <a:pt x="223" y="664"/>
                      </a:lnTo>
                      <a:lnTo>
                        <a:pt x="226" y="671"/>
                      </a:lnTo>
                      <a:lnTo>
                        <a:pt x="226" y="671"/>
                      </a:lnTo>
                      <a:lnTo>
                        <a:pt x="228" y="672"/>
                      </a:lnTo>
                      <a:lnTo>
                        <a:pt x="229" y="673"/>
                      </a:lnTo>
                      <a:lnTo>
                        <a:pt x="233" y="675"/>
                      </a:lnTo>
                      <a:lnTo>
                        <a:pt x="233" y="675"/>
                      </a:lnTo>
                      <a:lnTo>
                        <a:pt x="235" y="678"/>
                      </a:lnTo>
                      <a:lnTo>
                        <a:pt x="236" y="679"/>
                      </a:lnTo>
                      <a:lnTo>
                        <a:pt x="240" y="679"/>
                      </a:lnTo>
                      <a:lnTo>
                        <a:pt x="240" y="679"/>
                      </a:lnTo>
                      <a:lnTo>
                        <a:pt x="241" y="683"/>
                      </a:lnTo>
                      <a:lnTo>
                        <a:pt x="243" y="687"/>
                      </a:lnTo>
                      <a:lnTo>
                        <a:pt x="249" y="695"/>
                      </a:lnTo>
                      <a:lnTo>
                        <a:pt x="249" y="695"/>
                      </a:lnTo>
                      <a:lnTo>
                        <a:pt x="253" y="699"/>
                      </a:lnTo>
                      <a:lnTo>
                        <a:pt x="253" y="699"/>
                      </a:lnTo>
                      <a:lnTo>
                        <a:pt x="253" y="702"/>
                      </a:lnTo>
                      <a:lnTo>
                        <a:pt x="254" y="704"/>
                      </a:lnTo>
                      <a:lnTo>
                        <a:pt x="254" y="706"/>
                      </a:lnTo>
                      <a:lnTo>
                        <a:pt x="255" y="708"/>
                      </a:lnTo>
                      <a:lnTo>
                        <a:pt x="255" y="708"/>
                      </a:lnTo>
                      <a:lnTo>
                        <a:pt x="258" y="708"/>
                      </a:lnTo>
                      <a:lnTo>
                        <a:pt x="260" y="708"/>
                      </a:lnTo>
                      <a:lnTo>
                        <a:pt x="260" y="708"/>
                      </a:lnTo>
                      <a:lnTo>
                        <a:pt x="261" y="712"/>
                      </a:lnTo>
                      <a:lnTo>
                        <a:pt x="262" y="715"/>
                      </a:lnTo>
                      <a:lnTo>
                        <a:pt x="262" y="715"/>
                      </a:lnTo>
                      <a:lnTo>
                        <a:pt x="264" y="717"/>
                      </a:lnTo>
                      <a:lnTo>
                        <a:pt x="267" y="720"/>
                      </a:lnTo>
                      <a:lnTo>
                        <a:pt x="267" y="720"/>
                      </a:lnTo>
                      <a:lnTo>
                        <a:pt x="269" y="723"/>
                      </a:lnTo>
                      <a:lnTo>
                        <a:pt x="272" y="726"/>
                      </a:lnTo>
                      <a:lnTo>
                        <a:pt x="275" y="728"/>
                      </a:lnTo>
                      <a:lnTo>
                        <a:pt x="283" y="728"/>
                      </a:lnTo>
                      <a:lnTo>
                        <a:pt x="283" y="728"/>
                      </a:lnTo>
                      <a:lnTo>
                        <a:pt x="282" y="733"/>
                      </a:lnTo>
                      <a:lnTo>
                        <a:pt x="283" y="736"/>
                      </a:lnTo>
                      <a:lnTo>
                        <a:pt x="284" y="738"/>
                      </a:lnTo>
                      <a:lnTo>
                        <a:pt x="286" y="740"/>
                      </a:lnTo>
                      <a:lnTo>
                        <a:pt x="290" y="742"/>
                      </a:lnTo>
                      <a:lnTo>
                        <a:pt x="292" y="744"/>
                      </a:lnTo>
                      <a:lnTo>
                        <a:pt x="293" y="746"/>
                      </a:lnTo>
                      <a:lnTo>
                        <a:pt x="293" y="746"/>
                      </a:lnTo>
                      <a:lnTo>
                        <a:pt x="297" y="745"/>
                      </a:lnTo>
                      <a:lnTo>
                        <a:pt x="300" y="746"/>
                      </a:lnTo>
                      <a:lnTo>
                        <a:pt x="303" y="747"/>
                      </a:lnTo>
                      <a:lnTo>
                        <a:pt x="305" y="749"/>
                      </a:lnTo>
                      <a:lnTo>
                        <a:pt x="309" y="753"/>
                      </a:lnTo>
                      <a:lnTo>
                        <a:pt x="311" y="755"/>
                      </a:lnTo>
                      <a:lnTo>
                        <a:pt x="313" y="756"/>
                      </a:lnTo>
                      <a:lnTo>
                        <a:pt x="313" y="756"/>
                      </a:lnTo>
                      <a:lnTo>
                        <a:pt x="316" y="756"/>
                      </a:lnTo>
                      <a:lnTo>
                        <a:pt x="318" y="756"/>
                      </a:lnTo>
                      <a:lnTo>
                        <a:pt x="318" y="756"/>
                      </a:lnTo>
                      <a:lnTo>
                        <a:pt x="318" y="758"/>
                      </a:lnTo>
                      <a:lnTo>
                        <a:pt x="318" y="760"/>
                      </a:lnTo>
                      <a:lnTo>
                        <a:pt x="318" y="760"/>
                      </a:lnTo>
                      <a:lnTo>
                        <a:pt x="320" y="761"/>
                      </a:lnTo>
                      <a:lnTo>
                        <a:pt x="322" y="761"/>
                      </a:lnTo>
                      <a:lnTo>
                        <a:pt x="324" y="761"/>
                      </a:lnTo>
                      <a:lnTo>
                        <a:pt x="325" y="762"/>
                      </a:lnTo>
                      <a:lnTo>
                        <a:pt x="325" y="762"/>
                      </a:lnTo>
                      <a:lnTo>
                        <a:pt x="328" y="767"/>
                      </a:lnTo>
                      <a:lnTo>
                        <a:pt x="330" y="773"/>
                      </a:lnTo>
                      <a:lnTo>
                        <a:pt x="333" y="778"/>
                      </a:lnTo>
                      <a:lnTo>
                        <a:pt x="336" y="782"/>
                      </a:lnTo>
                      <a:lnTo>
                        <a:pt x="336" y="782"/>
                      </a:lnTo>
                      <a:lnTo>
                        <a:pt x="340" y="785"/>
                      </a:lnTo>
                      <a:lnTo>
                        <a:pt x="343" y="788"/>
                      </a:lnTo>
                      <a:lnTo>
                        <a:pt x="346" y="790"/>
                      </a:lnTo>
                      <a:lnTo>
                        <a:pt x="350" y="794"/>
                      </a:lnTo>
                      <a:lnTo>
                        <a:pt x="350" y="794"/>
                      </a:lnTo>
                      <a:lnTo>
                        <a:pt x="353" y="793"/>
                      </a:lnTo>
                      <a:lnTo>
                        <a:pt x="357" y="793"/>
                      </a:lnTo>
                      <a:lnTo>
                        <a:pt x="362" y="794"/>
                      </a:lnTo>
                      <a:lnTo>
                        <a:pt x="365" y="796"/>
                      </a:lnTo>
                      <a:lnTo>
                        <a:pt x="365" y="796"/>
                      </a:lnTo>
                      <a:lnTo>
                        <a:pt x="368" y="800"/>
                      </a:lnTo>
                      <a:lnTo>
                        <a:pt x="368" y="800"/>
                      </a:lnTo>
                      <a:lnTo>
                        <a:pt x="370" y="799"/>
                      </a:lnTo>
                      <a:lnTo>
                        <a:pt x="372" y="798"/>
                      </a:lnTo>
                      <a:lnTo>
                        <a:pt x="372" y="798"/>
                      </a:lnTo>
                      <a:lnTo>
                        <a:pt x="372" y="799"/>
                      </a:lnTo>
                      <a:lnTo>
                        <a:pt x="374" y="800"/>
                      </a:lnTo>
                      <a:lnTo>
                        <a:pt x="374" y="800"/>
                      </a:lnTo>
                      <a:lnTo>
                        <a:pt x="377" y="802"/>
                      </a:lnTo>
                      <a:lnTo>
                        <a:pt x="381" y="805"/>
                      </a:lnTo>
                      <a:lnTo>
                        <a:pt x="381" y="805"/>
                      </a:lnTo>
                      <a:lnTo>
                        <a:pt x="387" y="809"/>
                      </a:lnTo>
                      <a:lnTo>
                        <a:pt x="391" y="810"/>
                      </a:lnTo>
                      <a:lnTo>
                        <a:pt x="396" y="811"/>
                      </a:lnTo>
                      <a:lnTo>
                        <a:pt x="396" y="811"/>
                      </a:lnTo>
                      <a:lnTo>
                        <a:pt x="398" y="816"/>
                      </a:lnTo>
                      <a:lnTo>
                        <a:pt x="402" y="820"/>
                      </a:lnTo>
                      <a:lnTo>
                        <a:pt x="402" y="820"/>
                      </a:lnTo>
                      <a:lnTo>
                        <a:pt x="404" y="821"/>
                      </a:lnTo>
                      <a:lnTo>
                        <a:pt x="406" y="820"/>
                      </a:lnTo>
                      <a:lnTo>
                        <a:pt x="408" y="820"/>
                      </a:lnTo>
                      <a:lnTo>
                        <a:pt x="410" y="820"/>
                      </a:lnTo>
                      <a:lnTo>
                        <a:pt x="410" y="820"/>
                      </a:lnTo>
                      <a:lnTo>
                        <a:pt x="411" y="823"/>
                      </a:lnTo>
                      <a:lnTo>
                        <a:pt x="412" y="825"/>
                      </a:lnTo>
                      <a:lnTo>
                        <a:pt x="412" y="825"/>
                      </a:lnTo>
                      <a:lnTo>
                        <a:pt x="413" y="825"/>
                      </a:lnTo>
                      <a:lnTo>
                        <a:pt x="414" y="824"/>
                      </a:lnTo>
                      <a:lnTo>
                        <a:pt x="415" y="823"/>
                      </a:lnTo>
                      <a:lnTo>
                        <a:pt x="417" y="823"/>
                      </a:lnTo>
                      <a:lnTo>
                        <a:pt x="417" y="823"/>
                      </a:lnTo>
                      <a:lnTo>
                        <a:pt x="418" y="825"/>
                      </a:lnTo>
                      <a:lnTo>
                        <a:pt x="419" y="827"/>
                      </a:lnTo>
                      <a:lnTo>
                        <a:pt x="419" y="827"/>
                      </a:lnTo>
                      <a:lnTo>
                        <a:pt x="420" y="827"/>
                      </a:lnTo>
                      <a:lnTo>
                        <a:pt x="423" y="826"/>
                      </a:lnTo>
                      <a:lnTo>
                        <a:pt x="424" y="825"/>
                      </a:lnTo>
                      <a:lnTo>
                        <a:pt x="424" y="825"/>
                      </a:lnTo>
                      <a:lnTo>
                        <a:pt x="426" y="827"/>
                      </a:lnTo>
                      <a:lnTo>
                        <a:pt x="428" y="829"/>
                      </a:lnTo>
                      <a:lnTo>
                        <a:pt x="428" y="829"/>
                      </a:lnTo>
                      <a:lnTo>
                        <a:pt x="431" y="830"/>
                      </a:lnTo>
                      <a:lnTo>
                        <a:pt x="435" y="831"/>
                      </a:lnTo>
                      <a:lnTo>
                        <a:pt x="435" y="831"/>
                      </a:lnTo>
                      <a:lnTo>
                        <a:pt x="439" y="835"/>
                      </a:lnTo>
                      <a:lnTo>
                        <a:pt x="444" y="839"/>
                      </a:lnTo>
                      <a:lnTo>
                        <a:pt x="444" y="839"/>
                      </a:lnTo>
                      <a:lnTo>
                        <a:pt x="457" y="839"/>
                      </a:lnTo>
                      <a:lnTo>
                        <a:pt x="457" y="839"/>
                      </a:lnTo>
                      <a:lnTo>
                        <a:pt x="458" y="841"/>
                      </a:lnTo>
                      <a:lnTo>
                        <a:pt x="459" y="843"/>
                      </a:lnTo>
                      <a:lnTo>
                        <a:pt x="464" y="846"/>
                      </a:lnTo>
                      <a:lnTo>
                        <a:pt x="467" y="848"/>
                      </a:lnTo>
                      <a:lnTo>
                        <a:pt x="471" y="851"/>
                      </a:lnTo>
                      <a:lnTo>
                        <a:pt x="471" y="851"/>
                      </a:lnTo>
                      <a:lnTo>
                        <a:pt x="486" y="854"/>
                      </a:lnTo>
                      <a:lnTo>
                        <a:pt x="493" y="855"/>
                      </a:lnTo>
                      <a:lnTo>
                        <a:pt x="495" y="857"/>
                      </a:lnTo>
                      <a:lnTo>
                        <a:pt x="497" y="859"/>
                      </a:lnTo>
                      <a:lnTo>
                        <a:pt x="497" y="859"/>
                      </a:lnTo>
                      <a:lnTo>
                        <a:pt x="499" y="859"/>
                      </a:lnTo>
                      <a:lnTo>
                        <a:pt x="502" y="858"/>
                      </a:lnTo>
                      <a:lnTo>
                        <a:pt x="505" y="857"/>
                      </a:lnTo>
                      <a:lnTo>
                        <a:pt x="505" y="857"/>
                      </a:lnTo>
                      <a:lnTo>
                        <a:pt x="506" y="857"/>
                      </a:lnTo>
                      <a:lnTo>
                        <a:pt x="508" y="858"/>
                      </a:lnTo>
                      <a:lnTo>
                        <a:pt x="511" y="861"/>
                      </a:lnTo>
                      <a:lnTo>
                        <a:pt x="511" y="861"/>
                      </a:lnTo>
                      <a:lnTo>
                        <a:pt x="515" y="862"/>
                      </a:lnTo>
                      <a:lnTo>
                        <a:pt x="520" y="863"/>
                      </a:lnTo>
                      <a:lnTo>
                        <a:pt x="520" y="863"/>
                      </a:lnTo>
                      <a:lnTo>
                        <a:pt x="520" y="864"/>
                      </a:lnTo>
                      <a:lnTo>
                        <a:pt x="521" y="865"/>
                      </a:lnTo>
                      <a:lnTo>
                        <a:pt x="522" y="865"/>
                      </a:lnTo>
                      <a:lnTo>
                        <a:pt x="522" y="865"/>
                      </a:lnTo>
                      <a:lnTo>
                        <a:pt x="525" y="866"/>
                      </a:lnTo>
                      <a:lnTo>
                        <a:pt x="528" y="867"/>
                      </a:lnTo>
                      <a:lnTo>
                        <a:pt x="531" y="869"/>
                      </a:lnTo>
                      <a:lnTo>
                        <a:pt x="531" y="869"/>
                      </a:lnTo>
                      <a:lnTo>
                        <a:pt x="535" y="871"/>
                      </a:lnTo>
                      <a:lnTo>
                        <a:pt x="538" y="872"/>
                      </a:lnTo>
                      <a:lnTo>
                        <a:pt x="542" y="872"/>
                      </a:lnTo>
                      <a:lnTo>
                        <a:pt x="542" y="872"/>
                      </a:lnTo>
                      <a:lnTo>
                        <a:pt x="543" y="875"/>
                      </a:lnTo>
                      <a:lnTo>
                        <a:pt x="544" y="879"/>
                      </a:lnTo>
                      <a:lnTo>
                        <a:pt x="544" y="879"/>
                      </a:lnTo>
                      <a:lnTo>
                        <a:pt x="547" y="879"/>
                      </a:lnTo>
                      <a:lnTo>
                        <a:pt x="549" y="879"/>
                      </a:lnTo>
                      <a:lnTo>
                        <a:pt x="552" y="878"/>
                      </a:lnTo>
                      <a:lnTo>
                        <a:pt x="553" y="877"/>
                      </a:lnTo>
                      <a:lnTo>
                        <a:pt x="553" y="877"/>
                      </a:lnTo>
                      <a:lnTo>
                        <a:pt x="554" y="881"/>
                      </a:lnTo>
                      <a:lnTo>
                        <a:pt x="554" y="881"/>
                      </a:lnTo>
                      <a:lnTo>
                        <a:pt x="567" y="880"/>
                      </a:lnTo>
                      <a:lnTo>
                        <a:pt x="569" y="881"/>
                      </a:lnTo>
                      <a:lnTo>
                        <a:pt x="572" y="881"/>
                      </a:lnTo>
                      <a:lnTo>
                        <a:pt x="574" y="883"/>
                      </a:lnTo>
                      <a:lnTo>
                        <a:pt x="576" y="885"/>
                      </a:lnTo>
                      <a:lnTo>
                        <a:pt x="576" y="885"/>
                      </a:lnTo>
                      <a:lnTo>
                        <a:pt x="582" y="884"/>
                      </a:lnTo>
                      <a:lnTo>
                        <a:pt x="590" y="884"/>
                      </a:lnTo>
                      <a:lnTo>
                        <a:pt x="594" y="885"/>
                      </a:lnTo>
                      <a:lnTo>
                        <a:pt x="596" y="887"/>
                      </a:lnTo>
                      <a:lnTo>
                        <a:pt x="599" y="889"/>
                      </a:lnTo>
                      <a:lnTo>
                        <a:pt x="600" y="892"/>
                      </a:lnTo>
                      <a:lnTo>
                        <a:pt x="600" y="892"/>
                      </a:lnTo>
                      <a:lnTo>
                        <a:pt x="602" y="890"/>
                      </a:lnTo>
                      <a:lnTo>
                        <a:pt x="604" y="890"/>
                      </a:lnTo>
                      <a:lnTo>
                        <a:pt x="608" y="891"/>
                      </a:lnTo>
                      <a:lnTo>
                        <a:pt x="611" y="892"/>
                      </a:lnTo>
                      <a:lnTo>
                        <a:pt x="614" y="895"/>
                      </a:lnTo>
                      <a:lnTo>
                        <a:pt x="614" y="895"/>
                      </a:lnTo>
                      <a:lnTo>
                        <a:pt x="618" y="896"/>
                      </a:lnTo>
                      <a:lnTo>
                        <a:pt x="620" y="897"/>
                      </a:lnTo>
                      <a:lnTo>
                        <a:pt x="621" y="899"/>
                      </a:lnTo>
                      <a:lnTo>
                        <a:pt x="621" y="899"/>
                      </a:lnTo>
                      <a:lnTo>
                        <a:pt x="623" y="899"/>
                      </a:lnTo>
                      <a:lnTo>
                        <a:pt x="626" y="899"/>
                      </a:lnTo>
                      <a:lnTo>
                        <a:pt x="632" y="900"/>
                      </a:lnTo>
                      <a:lnTo>
                        <a:pt x="638" y="902"/>
                      </a:lnTo>
                      <a:lnTo>
                        <a:pt x="643" y="903"/>
                      </a:lnTo>
                      <a:lnTo>
                        <a:pt x="643" y="903"/>
                      </a:lnTo>
                      <a:lnTo>
                        <a:pt x="649" y="903"/>
                      </a:lnTo>
                      <a:lnTo>
                        <a:pt x="654" y="903"/>
                      </a:lnTo>
                      <a:lnTo>
                        <a:pt x="656" y="903"/>
                      </a:lnTo>
                      <a:lnTo>
                        <a:pt x="658" y="904"/>
                      </a:lnTo>
                      <a:lnTo>
                        <a:pt x="660" y="905"/>
                      </a:lnTo>
                      <a:lnTo>
                        <a:pt x="661" y="908"/>
                      </a:lnTo>
                      <a:lnTo>
                        <a:pt x="661" y="908"/>
                      </a:lnTo>
                      <a:lnTo>
                        <a:pt x="665" y="906"/>
                      </a:lnTo>
                      <a:lnTo>
                        <a:pt x="669" y="906"/>
                      </a:lnTo>
                      <a:lnTo>
                        <a:pt x="679" y="908"/>
                      </a:lnTo>
                      <a:lnTo>
                        <a:pt x="679" y="908"/>
                      </a:lnTo>
                      <a:lnTo>
                        <a:pt x="679" y="906"/>
                      </a:lnTo>
                      <a:lnTo>
                        <a:pt x="680" y="905"/>
                      </a:lnTo>
                      <a:lnTo>
                        <a:pt x="681" y="906"/>
                      </a:lnTo>
                      <a:lnTo>
                        <a:pt x="681" y="906"/>
                      </a:lnTo>
                      <a:lnTo>
                        <a:pt x="683" y="908"/>
                      </a:lnTo>
                      <a:lnTo>
                        <a:pt x="684" y="909"/>
                      </a:lnTo>
                      <a:lnTo>
                        <a:pt x="693" y="908"/>
                      </a:lnTo>
                      <a:lnTo>
                        <a:pt x="693" y="908"/>
                      </a:lnTo>
                      <a:lnTo>
                        <a:pt x="701" y="908"/>
                      </a:lnTo>
                      <a:lnTo>
                        <a:pt x="701" y="908"/>
                      </a:lnTo>
                      <a:lnTo>
                        <a:pt x="706" y="909"/>
                      </a:lnTo>
                      <a:lnTo>
                        <a:pt x="711" y="910"/>
                      </a:lnTo>
                      <a:lnTo>
                        <a:pt x="711" y="910"/>
                      </a:lnTo>
                      <a:lnTo>
                        <a:pt x="715" y="915"/>
                      </a:lnTo>
                      <a:lnTo>
                        <a:pt x="715" y="915"/>
                      </a:lnTo>
                      <a:lnTo>
                        <a:pt x="716" y="915"/>
                      </a:lnTo>
                      <a:lnTo>
                        <a:pt x="717" y="914"/>
                      </a:lnTo>
                      <a:lnTo>
                        <a:pt x="717" y="912"/>
                      </a:lnTo>
                      <a:lnTo>
                        <a:pt x="717" y="912"/>
                      </a:lnTo>
                      <a:lnTo>
                        <a:pt x="718" y="912"/>
                      </a:lnTo>
                      <a:lnTo>
                        <a:pt x="719" y="914"/>
                      </a:lnTo>
                      <a:lnTo>
                        <a:pt x="719" y="915"/>
                      </a:lnTo>
                      <a:lnTo>
                        <a:pt x="719" y="915"/>
                      </a:lnTo>
                      <a:lnTo>
                        <a:pt x="726" y="915"/>
                      </a:lnTo>
                      <a:lnTo>
                        <a:pt x="733" y="915"/>
                      </a:lnTo>
                      <a:lnTo>
                        <a:pt x="733" y="915"/>
                      </a:lnTo>
                      <a:lnTo>
                        <a:pt x="739" y="916"/>
                      </a:lnTo>
                      <a:lnTo>
                        <a:pt x="743" y="916"/>
                      </a:lnTo>
                      <a:lnTo>
                        <a:pt x="746" y="917"/>
                      </a:lnTo>
                      <a:lnTo>
                        <a:pt x="746" y="917"/>
                      </a:lnTo>
                      <a:lnTo>
                        <a:pt x="747" y="918"/>
                      </a:lnTo>
                      <a:lnTo>
                        <a:pt x="748" y="919"/>
                      </a:lnTo>
                      <a:lnTo>
                        <a:pt x="749" y="921"/>
                      </a:lnTo>
                      <a:lnTo>
                        <a:pt x="750" y="921"/>
                      </a:lnTo>
                      <a:lnTo>
                        <a:pt x="750" y="921"/>
                      </a:lnTo>
                      <a:lnTo>
                        <a:pt x="755" y="922"/>
                      </a:lnTo>
                      <a:lnTo>
                        <a:pt x="760" y="921"/>
                      </a:lnTo>
                      <a:lnTo>
                        <a:pt x="764" y="921"/>
                      </a:lnTo>
                      <a:lnTo>
                        <a:pt x="766" y="922"/>
                      </a:lnTo>
                      <a:lnTo>
                        <a:pt x="768" y="924"/>
                      </a:lnTo>
                      <a:lnTo>
                        <a:pt x="768" y="924"/>
                      </a:lnTo>
                      <a:lnTo>
                        <a:pt x="772" y="922"/>
                      </a:lnTo>
                      <a:lnTo>
                        <a:pt x="775" y="920"/>
                      </a:lnTo>
                      <a:lnTo>
                        <a:pt x="777" y="919"/>
                      </a:lnTo>
                      <a:lnTo>
                        <a:pt x="780" y="917"/>
                      </a:lnTo>
                      <a:lnTo>
                        <a:pt x="780" y="917"/>
                      </a:lnTo>
                      <a:lnTo>
                        <a:pt x="782" y="919"/>
                      </a:lnTo>
                      <a:lnTo>
                        <a:pt x="786" y="920"/>
                      </a:lnTo>
                      <a:lnTo>
                        <a:pt x="795" y="921"/>
                      </a:lnTo>
                      <a:lnTo>
                        <a:pt x="803" y="921"/>
                      </a:lnTo>
                      <a:lnTo>
                        <a:pt x="806" y="922"/>
                      </a:lnTo>
                      <a:lnTo>
                        <a:pt x="809" y="924"/>
                      </a:lnTo>
                      <a:lnTo>
                        <a:pt x="809" y="924"/>
                      </a:lnTo>
                      <a:lnTo>
                        <a:pt x="810" y="924"/>
                      </a:lnTo>
                      <a:lnTo>
                        <a:pt x="811" y="924"/>
                      </a:lnTo>
                      <a:lnTo>
                        <a:pt x="816" y="924"/>
                      </a:lnTo>
                      <a:lnTo>
                        <a:pt x="816" y="924"/>
                      </a:lnTo>
                      <a:lnTo>
                        <a:pt x="825" y="923"/>
                      </a:lnTo>
                      <a:lnTo>
                        <a:pt x="836" y="924"/>
                      </a:lnTo>
                      <a:lnTo>
                        <a:pt x="836" y="924"/>
                      </a:lnTo>
                      <a:lnTo>
                        <a:pt x="847" y="925"/>
                      </a:lnTo>
                      <a:lnTo>
                        <a:pt x="855" y="926"/>
                      </a:lnTo>
                      <a:lnTo>
                        <a:pt x="863" y="926"/>
                      </a:lnTo>
                      <a:lnTo>
                        <a:pt x="863" y="926"/>
                      </a:lnTo>
                      <a:lnTo>
                        <a:pt x="866" y="925"/>
                      </a:lnTo>
                      <a:lnTo>
                        <a:pt x="868" y="924"/>
                      </a:lnTo>
                      <a:lnTo>
                        <a:pt x="871" y="923"/>
                      </a:lnTo>
                      <a:lnTo>
                        <a:pt x="877" y="924"/>
                      </a:lnTo>
                      <a:lnTo>
                        <a:pt x="877" y="924"/>
                      </a:lnTo>
                      <a:lnTo>
                        <a:pt x="878" y="925"/>
                      </a:lnTo>
                      <a:lnTo>
                        <a:pt x="879" y="926"/>
                      </a:lnTo>
                      <a:lnTo>
                        <a:pt x="879" y="926"/>
                      </a:lnTo>
                      <a:lnTo>
                        <a:pt x="882" y="925"/>
                      </a:lnTo>
                      <a:lnTo>
                        <a:pt x="884" y="924"/>
                      </a:lnTo>
                      <a:lnTo>
                        <a:pt x="885" y="924"/>
                      </a:lnTo>
                      <a:lnTo>
                        <a:pt x="887" y="926"/>
                      </a:lnTo>
                      <a:lnTo>
                        <a:pt x="887" y="926"/>
                      </a:lnTo>
                      <a:lnTo>
                        <a:pt x="896" y="926"/>
                      </a:lnTo>
                      <a:lnTo>
                        <a:pt x="907" y="926"/>
                      </a:lnTo>
                      <a:lnTo>
                        <a:pt x="907" y="926"/>
                      </a:lnTo>
                      <a:lnTo>
                        <a:pt x="919" y="924"/>
                      </a:lnTo>
                      <a:lnTo>
                        <a:pt x="926" y="923"/>
                      </a:lnTo>
                      <a:lnTo>
                        <a:pt x="934" y="924"/>
                      </a:lnTo>
                      <a:lnTo>
                        <a:pt x="934" y="924"/>
                      </a:lnTo>
                      <a:lnTo>
                        <a:pt x="941" y="925"/>
                      </a:lnTo>
                      <a:lnTo>
                        <a:pt x="945" y="926"/>
                      </a:lnTo>
                      <a:lnTo>
                        <a:pt x="948" y="926"/>
                      </a:lnTo>
                      <a:lnTo>
                        <a:pt x="948" y="926"/>
                      </a:lnTo>
                      <a:lnTo>
                        <a:pt x="950" y="925"/>
                      </a:lnTo>
                      <a:lnTo>
                        <a:pt x="952" y="924"/>
                      </a:lnTo>
                      <a:lnTo>
                        <a:pt x="954" y="922"/>
                      </a:lnTo>
                      <a:lnTo>
                        <a:pt x="957" y="921"/>
                      </a:lnTo>
                      <a:lnTo>
                        <a:pt x="957" y="921"/>
                      </a:lnTo>
                      <a:lnTo>
                        <a:pt x="962" y="921"/>
                      </a:lnTo>
                      <a:lnTo>
                        <a:pt x="967" y="920"/>
                      </a:lnTo>
                      <a:lnTo>
                        <a:pt x="973" y="920"/>
                      </a:lnTo>
                      <a:lnTo>
                        <a:pt x="980" y="919"/>
                      </a:lnTo>
                      <a:lnTo>
                        <a:pt x="980" y="919"/>
                      </a:lnTo>
                      <a:lnTo>
                        <a:pt x="986" y="917"/>
                      </a:lnTo>
                      <a:lnTo>
                        <a:pt x="986" y="917"/>
                      </a:lnTo>
                      <a:lnTo>
                        <a:pt x="988" y="917"/>
                      </a:lnTo>
                      <a:lnTo>
                        <a:pt x="990" y="917"/>
                      </a:lnTo>
                      <a:lnTo>
                        <a:pt x="990" y="917"/>
                      </a:lnTo>
                      <a:lnTo>
                        <a:pt x="992" y="916"/>
                      </a:lnTo>
                      <a:lnTo>
                        <a:pt x="994" y="915"/>
                      </a:lnTo>
                      <a:lnTo>
                        <a:pt x="1000" y="915"/>
                      </a:lnTo>
                      <a:lnTo>
                        <a:pt x="1000" y="915"/>
                      </a:lnTo>
                      <a:lnTo>
                        <a:pt x="1012" y="912"/>
                      </a:lnTo>
                      <a:lnTo>
                        <a:pt x="1026" y="910"/>
                      </a:lnTo>
                      <a:lnTo>
                        <a:pt x="1026" y="910"/>
                      </a:lnTo>
                      <a:lnTo>
                        <a:pt x="1037" y="908"/>
                      </a:lnTo>
                      <a:lnTo>
                        <a:pt x="1037" y="908"/>
                      </a:lnTo>
                      <a:lnTo>
                        <a:pt x="1046" y="904"/>
                      </a:lnTo>
                      <a:lnTo>
                        <a:pt x="1049" y="902"/>
                      </a:lnTo>
                      <a:lnTo>
                        <a:pt x="1053" y="901"/>
                      </a:lnTo>
                      <a:lnTo>
                        <a:pt x="1053" y="901"/>
                      </a:lnTo>
                      <a:lnTo>
                        <a:pt x="1058" y="901"/>
                      </a:lnTo>
                      <a:lnTo>
                        <a:pt x="1064" y="900"/>
                      </a:lnTo>
                      <a:lnTo>
                        <a:pt x="1069" y="900"/>
                      </a:lnTo>
                      <a:lnTo>
                        <a:pt x="1073" y="899"/>
                      </a:lnTo>
                      <a:lnTo>
                        <a:pt x="1073" y="899"/>
                      </a:lnTo>
                      <a:lnTo>
                        <a:pt x="1075" y="899"/>
                      </a:lnTo>
                      <a:lnTo>
                        <a:pt x="1077" y="899"/>
                      </a:lnTo>
                      <a:lnTo>
                        <a:pt x="1077" y="899"/>
                      </a:lnTo>
                      <a:lnTo>
                        <a:pt x="1079" y="898"/>
                      </a:lnTo>
                      <a:lnTo>
                        <a:pt x="1082" y="898"/>
                      </a:lnTo>
                      <a:lnTo>
                        <a:pt x="1085" y="898"/>
                      </a:lnTo>
                      <a:lnTo>
                        <a:pt x="1089" y="897"/>
                      </a:lnTo>
                      <a:lnTo>
                        <a:pt x="1089" y="897"/>
                      </a:lnTo>
                      <a:lnTo>
                        <a:pt x="1096" y="892"/>
                      </a:lnTo>
                      <a:lnTo>
                        <a:pt x="1103" y="887"/>
                      </a:lnTo>
                      <a:lnTo>
                        <a:pt x="1103" y="887"/>
                      </a:lnTo>
                      <a:lnTo>
                        <a:pt x="1111" y="887"/>
                      </a:lnTo>
                      <a:lnTo>
                        <a:pt x="1117" y="885"/>
                      </a:lnTo>
                      <a:lnTo>
                        <a:pt x="1125" y="883"/>
                      </a:lnTo>
                      <a:lnTo>
                        <a:pt x="1132" y="881"/>
                      </a:lnTo>
                      <a:lnTo>
                        <a:pt x="1132" y="881"/>
                      </a:lnTo>
                      <a:lnTo>
                        <a:pt x="1133" y="881"/>
                      </a:lnTo>
                      <a:lnTo>
                        <a:pt x="1133" y="879"/>
                      </a:lnTo>
                      <a:lnTo>
                        <a:pt x="1133" y="878"/>
                      </a:lnTo>
                      <a:lnTo>
                        <a:pt x="1134" y="877"/>
                      </a:lnTo>
                      <a:lnTo>
                        <a:pt x="1134" y="877"/>
                      </a:lnTo>
                      <a:lnTo>
                        <a:pt x="1136" y="876"/>
                      </a:lnTo>
                      <a:lnTo>
                        <a:pt x="1139" y="876"/>
                      </a:lnTo>
                      <a:lnTo>
                        <a:pt x="1143" y="875"/>
                      </a:lnTo>
                      <a:lnTo>
                        <a:pt x="1143" y="874"/>
                      </a:lnTo>
                      <a:lnTo>
                        <a:pt x="1143" y="872"/>
                      </a:lnTo>
                      <a:lnTo>
                        <a:pt x="1143" y="872"/>
                      </a:lnTo>
                      <a:lnTo>
                        <a:pt x="1148" y="872"/>
                      </a:lnTo>
                      <a:lnTo>
                        <a:pt x="1152" y="870"/>
                      </a:lnTo>
                      <a:lnTo>
                        <a:pt x="1155" y="869"/>
                      </a:lnTo>
                      <a:lnTo>
                        <a:pt x="1160" y="869"/>
                      </a:lnTo>
                      <a:lnTo>
                        <a:pt x="1160" y="869"/>
                      </a:lnTo>
                      <a:lnTo>
                        <a:pt x="1165" y="867"/>
                      </a:lnTo>
                      <a:lnTo>
                        <a:pt x="1169" y="865"/>
                      </a:lnTo>
                      <a:lnTo>
                        <a:pt x="1172" y="863"/>
                      </a:lnTo>
                      <a:lnTo>
                        <a:pt x="1174" y="861"/>
                      </a:lnTo>
                      <a:lnTo>
                        <a:pt x="1174" y="859"/>
                      </a:lnTo>
                      <a:lnTo>
                        <a:pt x="1174" y="859"/>
                      </a:lnTo>
                      <a:lnTo>
                        <a:pt x="1177" y="859"/>
                      </a:lnTo>
                      <a:lnTo>
                        <a:pt x="1180" y="858"/>
                      </a:lnTo>
                      <a:lnTo>
                        <a:pt x="1182" y="857"/>
                      </a:lnTo>
                      <a:lnTo>
                        <a:pt x="1184" y="854"/>
                      </a:lnTo>
                      <a:lnTo>
                        <a:pt x="1184" y="854"/>
                      </a:lnTo>
                      <a:lnTo>
                        <a:pt x="1188" y="855"/>
                      </a:lnTo>
                      <a:lnTo>
                        <a:pt x="1191" y="854"/>
                      </a:lnTo>
                      <a:lnTo>
                        <a:pt x="1193" y="853"/>
                      </a:lnTo>
                      <a:lnTo>
                        <a:pt x="1196" y="851"/>
                      </a:lnTo>
                      <a:lnTo>
                        <a:pt x="1196" y="851"/>
                      </a:lnTo>
                      <a:lnTo>
                        <a:pt x="1199" y="851"/>
                      </a:lnTo>
                      <a:lnTo>
                        <a:pt x="1200" y="849"/>
                      </a:lnTo>
                      <a:lnTo>
                        <a:pt x="1204" y="845"/>
                      </a:lnTo>
                      <a:lnTo>
                        <a:pt x="1204" y="845"/>
                      </a:lnTo>
                      <a:lnTo>
                        <a:pt x="1208" y="843"/>
                      </a:lnTo>
                      <a:lnTo>
                        <a:pt x="1209" y="842"/>
                      </a:lnTo>
                      <a:lnTo>
                        <a:pt x="1210" y="841"/>
                      </a:lnTo>
                      <a:lnTo>
                        <a:pt x="1210" y="841"/>
                      </a:lnTo>
                      <a:lnTo>
                        <a:pt x="1215" y="841"/>
                      </a:lnTo>
                      <a:lnTo>
                        <a:pt x="1218" y="840"/>
                      </a:lnTo>
                      <a:lnTo>
                        <a:pt x="1226" y="839"/>
                      </a:lnTo>
                      <a:lnTo>
                        <a:pt x="1226" y="839"/>
                      </a:lnTo>
                      <a:lnTo>
                        <a:pt x="1228" y="838"/>
                      </a:lnTo>
                      <a:lnTo>
                        <a:pt x="1229" y="837"/>
                      </a:lnTo>
                      <a:lnTo>
                        <a:pt x="1230" y="834"/>
                      </a:lnTo>
                      <a:lnTo>
                        <a:pt x="1230" y="834"/>
                      </a:lnTo>
                      <a:lnTo>
                        <a:pt x="1234" y="833"/>
                      </a:lnTo>
                      <a:lnTo>
                        <a:pt x="1237" y="831"/>
                      </a:lnTo>
                      <a:lnTo>
                        <a:pt x="1237" y="831"/>
                      </a:lnTo>
                      <a:lnTo>
                        <a:pt x="1249" y="822"/>
                      </a:lnTo>
                      <a:lnTo>
                        <a:pt x="1255" y="818"/>
                      </a:lnTo>
                      <a:lnTo>
                        <a:pt x="1261" y="814"/>
                      </a:lnTo>
                      <a:lnTo>
                        <a:pt x="1261" y="814"/>
                      </a:lnTo>
                      <a:lnTo>
                        <a:pt x="1263" y="813"/>
                      </a:lnTo>
                      <a:lnTo>
                        <a:pt x="1264" y="810"/>
                      </a:lnTo>
                      <a:lnTo>
                        <a:pt x="1264" y="808"/>
                      </a:lnTo>
                      <a:lnTo>
                        <a:pt x="1267" y="807"/>
                      </a:lnTo>
                      <a:lnTo>
                        <a:pt x="1267" y="807"/>
                      </a:lnTo>
                      <a:lnTo>
                        <a:pt x="1269" y="807"/>
                      </a:lnTo>
                      <a:lnTo>
                        <a:pt x="1271" y="807"/>
                      </a:lnTo>
                      <a:lnTo>
                        <a:pt x="1271" y="807"/>
                      </a:lnTo>
                      <a:lnTo>
                        <a:pt x="1273" y="804"/>
                      </a:lnTo>
                      <a:lnTo>
                        <a:pt x="1275" y="802"/>
                      </a:lnTo>
                      <a:lnTo>
                        <a:pt x="1275" y="802"/>
                      </a:lnTo>
                      <a:lnTo>
                        <a:pt x="1279" y="801"/>
                      </a:lnTo>
                      <a:lnTo>
                        <a:pt x="1281" y="800"/>
                      </a:lnTo>
                      <a:lnTo>
                        <a:pt x="1281" y="798"/>
                      </a:lnTo>
                      <a:lnTo>
                        <a:pt x="1281" y="798"/>
                      </a:lnTo>
                      <a:lnTo>
                        <a:pt x="1282" y="797"/>
                      </a:lnTo>
                      <a:lnTo>
                        <a:pt x="1283" y="796"/>
                      </a:lnTo>
                      <a:lnTo>
                        <a:pt x="1287" y="796"/>
                      </a:lnTo>
                      <a:lnTo>
                        <a:pt x="1287" y="796"/>
                      </a:lnTo>
                      <a:lnTo>
                        <a:pt x="1290" y="794"/>
                      </a:lnTo>
                      <a:lnTo>
                        <a:pt x="1293" y="792"/>
                      </a:lnTo>
                      <a:lnTo>
                        <a:pt x="1293" y="792"/>
                      </a:lnTo>
                      <a:lnTo>
                        <a:pt x="1302" y="787"/>
                      </a:lnTo>
                      <a:lnTo>
                        <a:pt x="1302" y="787"/>
                      </a:lnTo>
                      <a:lnTo>
                        <a:pt x="1304" y="784"/>
                      </a:lnTo>
                      <a:lnTo>
                        <a:pt x="1307" y="781"/>
                      </a:lnTo>
                      <a:lnTo>
                        <a:pt x="1310" y="780"/>
                      </a:lnTo>
                      <a:lnTo>
                        <a:pt x="1311" y="779"/>
                      </a:lnTo>
                      <a:lnTo>
                        <a:pt x="1313" y="780"/>
                      </a:lnTo>
                      <a:lnTo>
                        <a:pt x="1313" y="780"/>
                      </a:lnTo>
                      <a:lnTo>
                        <a:pt x="1315" y="778"/>
                      </a:lnTo>
                      <a:lnTo>
                        <a:pt x="1315" y="775"/>
                      </a:lnTo>
                      <a:lnTo>
                        <a:pt x="1316" y="772"/>
                      </a:lnTo>
                      <a:lnTo>
                        <a:pt x="1318" y="768"/>
                      </a:lnTo>
                      <a:lnTo>
                        <a:pt x="1318" y="768"/>
                      </a:lnTo>
                      <a:lnTo>
                        <a:pt x="1324" y="766"/>
                      </a:lnTo>
                      <a:lnTo>
                        <a:pt x="1330" y="763"/>
                      </a:lnTo>
                      <a:lnTo>
                        <a:pt x="1334" y="758"/>
                      </a:lnTo>
                      <a:lnTo>
                        <a:pt x="1338" y="754"/>
                      </a:lnTo>
                      <a:lnTo>
                        <a:pt x="1338" y="754"/>
                      </a:lnTo>
                      <a:lnTo>
                        <a:pt x="1341" y="754"/>
                      </a:lnTo>
                      <a:lnTo>
                        <a:pt x="1343" y="753"/>
                      </a:lnTo>
                      <a:lnTo>
                        <a:pt x="1346" y="748"/>
                      </a:lnTo>
                      <a:lnTo>
                        <a:pt x="1346" y="748"/>
                      </a:lnTo>
                      <a:lnTo>
                        <a:pt x="1349" y="747"/>
                      </a:lnTo>
                      <a:lnTo>
                        <a:pt x="1352" y="746"/>
                      </a:lnTo>
                      <a:lnTo>
                        <a:pt x="1352" y="746"/>
                      </a:lnTo>
                      <a:lnTo>
                        <a:pt x="1357" y="740"/>
                      </a:lnTo>
                      <a:lnTo>
                        <a:pt x="1360" y="737"/>
                      </a:lnTo>
                      <a:lnTo>
                        <a:pt x="1364" y="735"/>
                      </a:lnTo>
                      <a:lnTo>
                        <a:pt x="1364" y="735"/>
                      </a:lnTo>
                      <a:lnTo>
                        <a:pt x="1366" y="734"/>
                      </a:lnTo>
                      <a:lnTo>
                        <a:pt x="1369" y="731"/>
                      </a:lnTo>
                      <a:lnTo>
                        <a:pt x="1372" y="726"/>
                      </a:lnTo>
                      <a:lnTo>
                        <a:pt x="1372" y="726"/>
                      </a:lnTo>
                      <a:lnTo>
                        <a:pt x="1376" y="723"/>
                      </a:lnTo>
                      <a:lnTo>
                        <a:pt x="1377" y="722"/>
                      </a:lnTo>
                      <a:lnTo>
                        <a:pt x="1378" y="720"/>
                      </a:lnTo>
                      <a:lnTo>
                        <a:pt x="1378" y="720"/>
                      </a:lnTo>
                      <a:lnTo>
                        <a:pt x="1382" y="720"/>
                      </a:lnTo>
                      <a:lnTo>
                        <a:pt x="1385" y="718"/>
                      </a:lnTo>
                      <a:lnTo>
                        <a:pt x="1386" y="717"/>
                      </a:lnTo>
                      <a:lnTo>
                        <a:pt x="1390" y="715"/>
                      </a:lnTo>
                      <a:lnTo>
                        <a:pt x="1390" y="715"/>
                      </a:lnTo>
                      <a:lnTo>
                        <a:pt x="1391" y="715"/>
                      </a:lnTo>
                      <a:lnTo>
                        <a:pt x="1392" y="715"/>
                      </a:lnTo>
                      <a:lnTo>
                        <a:pt x="1393" y="713"/>
                      </a:lnTo>
                      <a:lnTo>
                        <a:pt x="1394" y="709"/>
                      </a:lnTo>
                      <a:lnTo>
                        <a:pt x="1395" y="708"/>
                      </a:lnTo>
                      <a:lnTo>
                        <a:pt x="1396" y="708"/>
                      </a:lnTo>
                      <a:lnTo>
                        <a:pt x="1396" y="708"/>
                      </a:lnTo>
                      <a:lnTo>
                        <a:pt x="1398" y="707"/>
                      </a:lnTo>
                      <a:lnTo>
                        <a:pt x="1400" y="705"/>
                      </a:lnTo>
                      <a:lnTo>
                        <a:pt x="1402" y="703"/>
                      </a:lnTo>
                      <a:lnTo>
                        <a:pt x="1403" y="699"/>
                      </a:lnTo>
                      <a:lnTo>
                        <a:pt x="1403" y="699"/>
                      </a:lnTo>
                      <a:lnTo>
                        <a:pt x="1407" y="698"/>
                      </a:lnTo>
                      <a:lnTo>
                        <a:pt x="1412" y="696"/>
                      </a:lnTo>
                      <a:lnTo>
                        <a:pt x="1419" y="691"/>
                      </a:lnTo>
                      <a:lnTo>
                        <a:pt x="1419" y="691"/>
                      </a:lnTo>
                      <a:lnTo>
                        <a:pt x="1425" y="685"/>
                      </a:lnTo>
                      <a:lnTo>
                        <a:pt x="1428" y="681"/>
                      </a:lnTo>
                      <a:lnTo>
                        <a:pt x="1430" y="677"/>
                      </a:lnTo>
                      <a:lnTo>
                        <a:pt x="1430" y="677"/>
                      </a:lnTo>
                      <a:lnTo>
                        <a:pt x="1434" y="676"/>
                      </a:lnTo>
                      <a:lnTo>
                        <a:pt x="1438" y="675"/>
                      </a:lnTo>
                      <a:lnTo>
                        <a:pt x="1440" y="673"/>
                      </a:lnTo>
                      <a:lnTo>
                        <a:pt x="1443" y="670"/>
                      </a:lnTo>
                      <a:lnTo>
                        <a:pt x="1446" y="663"/>
                      </a:lnTo>
                      <a:lnTo>
                        <a:pt x="1449" y="657"/>
                      </a:lnTo>
                      <a:lnTo>
                        <a:pt x="1449" y="657"/>
                      </a:lnTo>
                      <a:lnTo>
                        <a:pt x="1454" y="655"/>
                      </a:lnTo>
                      <a:lnTo>
                        <a:pt x="1459" y="655"/>
                      </a:lnTo>
                      <a:lnTo>
                        <a:pt x="1459" y="655"/>
                      </a:lnTo>
                      <a:lnTo>
                        <a:pt x="1458" y="652"/>
                      </a:lnTo>
                      <a:lnTo>
                        <a:pt x="1459" y="650"/>
                      </a:lnTo>
                      <a:lnTo>
                        <a:pt x="1461" y="646"/>
                      </a:lnTo>
                      <a:lnTo>
                        <a:pt x="1464" y="644"/>
                      </a:lnTo>
                      <a:lnTo>
                        <a:pt x="1467" y="641"/>
                      </a:lnTo>
                      <a:lnTo>
                        <a:pt x="1467" y="641"/>
                      </a:lnTo>
                      <a:lnTo>
                        <a:pt x="1469" y="638"/>
                      </a:lnTo>
                      <a:lnTo>
                        <a:pt x="1471" y="636"/>
                      </a:lnTo>
                      <a:lnTo>
                        <a:pt x="1472" y="634"/>
                      </a:lnTo>
                      <a:lnTo>
                        <a:pt x="1473" y="634"/>
                      </a:lnTo>
                      <a:lnTo>
                        <a:pt x="1475" y="635"/>
                      </a:lnTo>
                      <a:lnTo>
                        <a:pt x="1475" y="635"/>
                      </a:lnTo>
                      <a:lnTo>
                        <a:pt x="1474" y="631"/>
                      </a:lnTo>
                      <a:lnTo>
                        <a:pt x="1476" y="627"/>
                      </a:lnTo>
                      <a:lnTo>
                        <a:pt x="1481" y="623"/>
                      </a:lnTo>
                      <a:lnTo>
                        <a:pt x="1481" y="623"/>
                      </a:lnTo>
                      <a:lnTo>
                        <a:pt x="1487" y="616"/>
                      </a:lnTo>
                      <a:lnTo>
                        <a:pt x="1490" y="613"/>
                      </a:lnTo>
                      <a:lnTo>
                        <a:pt x="1495" y="610"/>
                      </a:lnTo>
                      <a:lnTo>
                        <a:pt x="1495" y="610"/>
                      </a:lnTo>
                      <a:lnTo>
                        <a:pt x="1495" y="606"/>
                      </a:lnTo>
                      <a:lnTo>
                        <a:pt x="1495" y="605"/>
                      </a:lnTo>
                      <a:lnTo>
                        <a:pt x="1497" y="603"/>
                      </a:lnTo>
                      <a:lnTo>
                        <a:pt x="1499" y="601"/>
                      </a:lnTo>
                      <a:lnTo>
                        <a:pt x="1500" y="599"/>
                      </a:lnTo>
                      <a:lnTo>
                        <a:pt x="1499" y="596"/>
                      </a:lnTo>
                      <a:lnTo>
                        <a:pt x="1499" y="596"/>
                      </a:lnTo>
                      <a:lnTo>
                        <a:pt x="1504" y="594"/>
                      </a:lnTo>
                      <a:lnTo>
                        <a:pt x="1508" y="592"/>
                      </a:lnTo>
                      <a:lnTo>
                        <a:pt x="1508" y="592"/>
                      </a:lnTo>
                      <a:lnTo>
                        <a:pt x="1508" y="589"/>
                      </a:lnTo>
                      <a:lnTo>
                        <a:pt x="1509" y="585"/>
                      </a:lnTo>
                      <a:lnTo>
                        <a:pt x="1510" y="583"/>
                      </a:lnTo>
                      <a:lnTo>
                        <a:pt x="1510" y="580"/>
                      </a:lnTo>
                      <a:lnTo>
                        <a:pt x="1510" y="580"/>
                      </a:lnTo>
                      <a:lnTo>
                        <a:pt x="1513" y="579"/>
                      </a:lnTo>
                      <a:lnTo>
                        <a:pt x="1515" y="578"/>
                      </a:lnTo>
                      <a:lnTo>
                        <a:pt x="1516" y="576"/>
                      </a:lnTo>
                      <a:lnTo>
                        <a:pt x="1519" y="576"/>
                      </a:lnTo>
                      <a:lnTo>
                        <a:pt x="1519" y="576"/>
                      </a:lnTo>
                      <a:lnTo>
                        <a:pt x="1520" y="571"/>
                      </a:lnTo>
                      <a:lnTo>
                        <a:pt x="1522" y="567"/>
                      </a:lnTo>
                      <a:lnTo>
                        <a:pt x="1525" y="564"/>
                      </a:lnTo>
                      <a:lnTo>
                        <a:pt x="1528" y="562"/>
                      </a:lnTo>
                      <a:lnTo>
                        <a:pt x="1528" y="562"/>
                      </a:lnTo>
                      <a:lnTo>
                        <a:pt x="1527" y="557"/>
                      </a:lnTo>
                      <a:lnTo>
                        <a:pt x="1528" y="552"/>
                      </a:lnTo>
                      <a:lnTo>
                        <a:pt x="1528" y="552"/>
                      </a:lnTo>
                      <a:lnTo>
                        <a:pt x="1529" y="551"/>
                      </a:lnTo>
                      <a:lnTo>
                        <a:pt x="1530" y="550"/>
                      </a:lnTo>
                      <a:lnTo>
                        <a:pt x="1530" y="546"/>
                      </a:lnTo>
                      <a:lnTo>
                        <a:pt x="1530" y="546"/>
                      </a:lnTo>
                      <a:lnTo>
                        <a:pt x="1534" y="545"/>
                      </a:lnTo>
                      <a:lnTo>
                        <a:pt x="1535" y="543"/>
                      </a:lnTo>
                      <a:lnTo>
                        <a:pt x="1537" y="541"/>
                      </a:lnTo>
                      <a:lnTo>
                        <a:pt x="1540" y="540"/>
                      </a:lnTo>
                      <a:lnTo>
                        <a:pt x="1540" y="540"/>
                      </a:lnTo>
                      <a:lnTo>
                        <a:pt x="1540" y="536"/>
                      </a:lnTo>
                      <a:lnTo>
                        <a:pt x="1542" y="534"/>
                      </a:lnTo>
                      <a:lnTo>
                        <a:pt x="1546" y="529"/>
                      </a:lnTo>
                      <a:lnTo>
                        <a:pt x="1546" y="529"/>
                      </a:lnTo>
                      <a:lnTo>
                        <a:pt x="1548" y="523"/>
                      </a:lnTo>
                      <a:lnTo>
                        <a:pt x="1549" y="520"/>
                      </a:lnTo>
                      <a:lnTo>
                        <a:pt x="1551" y="520"/>
                      </a:lnTo>
                      <a:lnTo>
                        <a:pt x="1552" y="520"/>
                      </a:lnTo>
                      <a:lnTo>
                        <a:pt x="1552" y="520"/>
                      </a:lnTo>
                      <a:lnTo>
                        <a:pt x="1554" y="517"/>
                      </a:lnTo>
                      <a:lnTo>
                        <a:pt x="1555" y="515"/>
                      </a:lnTo>
                      <a:lnTo>
                        <a:pt x="1556" y="513"/>
                      </a:lnTo>
                      <a:lnTo>
                        <a:pt x="1556" y="509"/>
                      </a:lnTo>
                      <a:lnTo>
                        <a:pt x="1556" y="509"/>
                      </a:lnTo>
                      <a:lnTo>
                        <a:pt x="1561" y="505"/>
                      </a:lnTo>
                      <a:lnTo>
                        <a:pt x="1563" y="502"/>
                      </a:lnTo>
                      <a:lnTo>
                        <a:pt x="1564" y="500"/>
                      </a:lnTo>
                      <a:lnTo>
                        <a:pt x="1564" y="500"/>
                      </a:lnTo>
                      <a:lnTo>
                        <a:pt x="1564" y="497"/>
                      </a:lnTo>
                      <a:lnTo>
                        <a:pt x="1565" y="496"/>
                      </a:lnTo>
                      <a:lnTo>
                        <a:pt x="1566" y="496"/>
                      </a:lnTo>
                      <a:lnTo>
                        <a:pt x="1568" y="495"/>
                      </a:lnTo>
                      <a:lnTo>
                        <a:pt x="1568" y="495"/>
                      </a:lnTo>
                      <a:lnTo>
                        <a:pt x="1568" y="489"/>
                      </a:lnTo>
                      <a:lnTo>
                        <a:pt x="1569" y="484"/>
                      </a:lnTo>
                      <a:lnTo>
                        <a:pt x="1571" y="479"/>
                      </a:lnTo>
                      <a:lnTo>
                        <a:pt x="1571" y="473"/>
                      </a:lnTo>
                      <a:lnTo>
                        <a:pt x="1571" y="473"/>
                      </a:lnTo>
                      <a:lnTo>
                        <a:pt x="1574" y="471"/>
                      </a:lnTo>
                      <a:lnTo>
                        <a:pt x="1578" y="471"/>
                      </a:lnTo>
                      <a:lnTo>
                        <a:pt x="1578" y="471"/>
                      </a:lnTo>
                      <a:lnTo>
                        <a:pt x="1579" y="462"/>
                      </a:lnTo>
                      <a:lnTo>
                        <a:pt x="1581" y="456"/>
                      </a:lnTo>
                      <a:lnTo>
                        <a:pt x="1584" y="450"/>
                      </a:lnTo>
                      <a:lnTo>
                        <a:pt x="1587" y="444"/>
                      </a:lnTo>
                      <a:lnTo>
                        <a:pt x="1593" y="433"/>
                      </a:lnTo>
                      <a:lnTo>
                        <a:pt x="1597" y="427"/>
                      </a:lnTo>
                      <a:lnTo>
                        <a:pt x="1598" y="419"/>
                      </a:lnTo>
                      <a:lnTo>
                        <a:pt x="1598" y="419"/>
                      </a:lnTo>
                      <a:lnTo>
                        <a:pt x="1600" y="418"/>
                      </a:lnTo>
                      <a:lnTo>
                        <a:pt x="1602" y="417"/>
                      </a:lnTo>
                      <a:lnTo>
                        <a:pt x="1604" y="414"/>
                      </a:lnTo>
                      <a:lnTo>
                        <a:pt x="1606" y="410"/>
                      </a:lnTo>
                      <a:lnTo>
                        <a:pt x="1607" y="409"/>
                      </a:lnTo>
                      <a:lnTo>
                        <a:pt x="1609" y="408"/>
                      </a:lnTo>
                      <a:lnTo>
                        <a:pt x="1609" y="408"/>
                      </a:lnTo>
                      <a:lnTo>
                        <a:pt x="1609" y="394"/>
                      </a:lnTo>
                      <a:lnTo>
                        <a:pt x="1609" y="394"/>
                      </a:lnTo>
                      <a:lnTo>
                        <a:pt x="1612" y="392"/>
                      </a:lnTo>
                      <a:lnTo>
                        <a:pt x="1616" y="389"/>
                      </a:lnTo>
                      <a:lnTo>
                        <a:pt x="1619" y="386"/>
                      </a:lnTo>
                      <a:lnTo>
                        <a:pt x="1623" y="383"/>
                      </a:lnTo>
                      <a:lnTo>
                        <a:pt x="1623" y="383"/>
                      </a:lnTo>
                      <a:lnTo>
                        <a:pt x="1622" y="379"/>
                      </a:lnTo>
                      <a:lnTo>
                        <a:pt x="1622" y="376"/>
                      </a:lnTo>
                      <a:lnTo>
                        <a:pt x="1625" y="370"/>
                      </a:lnTo>
                      <a:lnTo>
                        <a:pt x="1626" y="367"/>
                      </a:lnTo>
                      <a:lnTo>
                        <a:pt x="1627" y="363"/>
                      </a:lnTo>
                      <a:lnTo>
                        <a:pt x="1626" y="361"/>
                      </a:lnTo>
                      <a:lnTo>
                        <a:pt x="1625" y="358"/>
                      </a:lnTo>
                      <a:lnTo>
                        <a:pt x="1625" y="358"/>
                      </a:lnTo>
                      <a:lnTo>
                        <a:pt x="1628" y="352"/>
                      </a:lnTo>
                      <a:lnTo>
                        <a:pt x="1630" y="349"/>
                      </a:lnTo>
                      <a:lnTo>
                        <a:pt x="1633" y="348"/>
                      </a:lnTo>
                      <a:lnTo>
                        <a:pt x="1633" y="348"/>
                      </a:lnTo>
                      <a:lnTo>
                        <a:pt x="1633" y="341"/>
                      </a:lnTo>
                      <a:lnTo>
                        <a:pt x="1636" y="336"/>
                      </a:lnTo>
                      <a:lnTo>
                        <a:pt x="1636" y="336"/>
                      </a:lnTo>
                      <a:lnTo>
                        <a:pt x="1637" y="334"/>
                      </a:lnTo>
                      <a:lnTo>
                        <a:pt x="1637" y="332"/>
                      </a:lnTo>
                      <a:lnTo>
                        <a:pt x="1637" y="329"/>
                      </a:lnTo>
                      <a:lnTo>
                        <a:pt x="1638" y="325"/>
                      </a:lnTo>
                      <a:lnTo>
                        <a:pt x="1638" y="325"/>
                      </a:lnTo>
                      <a:lnTo>
                        <a:pt x="1640" y="323"/>
                      </a:lnTo>
                      <a:lnTo>
                        <a:pt x="1642" y="322"/>
                      </a:lnTo>
                      <a:lnTo>
                        <a:pt x="1642" y="320"/>
                      </a:lnTo>
                      <a:lnTo>
                        <a:pt x="1641" y="316"/>
                      </a:lnTo>
                      <a:lnTo>
                        <a:pt x="1641" y="316"/>
                      </a:lnTo>
                      <a:lnTo>
                        <a:pt x="1642" y="315"/>
                      </a:lnTo>
                      <a:lnTo>
                        <a:pt x="1642" y="314"/>
                      </a:lnTo>
                      <a:lnTo>
                        <a:pt x="1642" y="313"/>
                      </a:lnTo>
                      <a:lnTo>
                        <a:pt x="1643" y="312"/>
                      </a:lnTo>
                      <a:lnTo>
                        <a:pt x="1643" y="312"/>
                      </a:lnTo>
                      <a:lnTo>
                        <a:pt x="1645" y="312"/>
                      </a:lnTo>
                      <a:lnTo>
                        <a:pt x="1647" y="312"/>
                      </a:lnTo>
                      <a:lnTo>
                        <a:pt x="1647" y="312"/>
                      </a:lnTo>
                      <a:lnTo>
                        <a:pt x="1647" y="311"/>
                      </a:lnTo>
                      <a:lnTo>
                        <a:pt x="1646" y="310"/>
                      </a:lnTo>
                      <a:lnTo>
                        <a:pt x="1645" y="308"/>
                      </a:lnTo>
                      <a:lnTo>
                        <a:pt x="1645" y="307"/>
                      </a:lnTo>
                      <a:lnTo>
                        <a:pt x="1645" y="307"/>
                      </a:lnTo>
                      <a:lnTo>
                        <a:pt x="1645" y="306"/>
                      </a:lnTo>
                      <a:lnTo>
                        <a:pt x="1646" y="306"/>
                      </a:lnTo>
                      <a:lnTo>
                        <a:pt x="1647" y="305"/>
                      </a:lnTo>
                      <a:lnTo>
                        <a:pt x="1647" y="305"/>
                      </a:lnTo>
                      <a:lnTo>
                        <a:pt x="1647" y="300"/>
                      </a:lnTo>
                      <a:lnTo>
                        <a:pt x="1647" y="296"/>
                      </a:lnTo>
                      <a:lnTo>
                        <a:pt x="1647" y="296"/>
                      </a:lnTo>
                      <a:lnTo>
                        <a:pt x="1649" y="287"/>
                      </a:lnTo>
                      <a:lnTo>
                        <a:pt x="1649" y="282"/>
                      </a:lnTo>
                      <a:lnTo>
                        <a:pt x="1648" y="280"/>
                      </a:lnTo>
                      <a:lnTo>
                        <a:pt x="1647" y="278"/>
                      </a:lnTo>
                      <a:lnTo>
                        <a:pt x="1647" y="278"/>
                      </a:lnTo>
                      <a:lnTo>
                        <a:pt x="1648" y="273"/>
                      </a:lnTo>
                      <a:lnTo>
                        <a:pt x="1650" y="269"/>
                      </a:lnTo>
                      <a:lnTo>
                        <a:pt x="1653" y="266"/>
                      </a:lnTo>
                      <a:lnTo>
                        <a:pt x="1657" y="262"/>
                      </a:lnTo>
                      <a:lnTo>
                        <a:pt x="1657" y="262"/>
                      </a:lnTo>
                      <a:lnTo>
                        <a:pt x="1657" y="249"/>
                      </a:lnTo>
                      <a:lnTo>
                        <a:pt x="1657" y="249"/>
                      </a:lnTo>
                      <a:lnTo>
                        <a:pt x="1661" y="246"/>
                      </a:lnTo>
                      <a:lnTo>
                        <a:pt x="1665" y="241"/>
                      </a:lnTo>
                      <a:lnTo>
                        <a:pt x="1665" y="241"/>
                      </a:lnTo>
                      <a:lnTo>
                        <a:pt x="1666" y="238"/>
                      </a:lnTo>
                      <a:lnTo>
                        <a:pt x="1665" y="236"/>
                      </a:lnTo>
                      <a:lnTo>
                        <a:pt x="1664" y="234"/>
                      </a:lnTo>
                      <a:lnTo>
                        <a:pt x="1663" y="233"/>
                      </a:lnTo>
                      <a:lnTo>
                        <a:pt x="1660" y="231"/>
                      </a:lnTo>
                      <a:lnTo>
                        <a:pt x="1659" y="229"/>
                      </a:lnTo>
                      <a:lnTo>
                        <a:pt x="1659" y="226"/>
                      </a:lnTo>
                      <a:lnTo>
                        <a:pt x="1659" y="226"/>
                      </a:lnTo>
                      <a:lnTo>
                        <a:pt x="1662" y="225"/>
                      </a:lnTo>
                      <a:lnTo>
                        <a:pt x="1665" y="221"/>
                      </a:lnTo>
                      <a:lnTo>
                        <a:pt x="1669" y="215"/>
                      </a:lnTo>
                      <a:lnTo>
                        <a:pt x="1669" y="215"/>
                      </a:lnTo>
                      <a:lnTo>
                        <a:pt x="1669" y="212"/>
                      </a:lnTo>
                      <a:lnTo>
                        <a:pt x="1668" y="211"/>
                      </a:lnTo>
                      <a:lnTo>
                        <a:pt x="1667" y="209"/>
                      </a:lnTo>
                      <a:lnTo>
                        <a:pt x="1667" y="206"/>
                      </a:lnTo>
                      <a:lnTo>
                        <a:pt x="1667" y="206"/>
                      </a:lnTo>
                      <a:lnTo>
                        <a:pt x="1668" y="204"/>
                      </a:lnTo>
                      <a:lnTo>
                        <a:pt x="1668" y="201"/>
                      </a:lnTo>
                      <a:lnTo>
                        <a:pt x="1668" y="198"/>
                      </a:lnTo>
                      <a:lnTo>
                        <a:pt x="1669" y="197"/>
                      </a:lnTo>
                      <a:lnTo>
                        <a:pt x="1669" y="197"/>
                      </a:lnTo>
                      <a:lnTo>
                        <a:pt x="1671" y="195"/>
                      </a:lnTo>
                      <a:lnTo>
                        <a:pt x="1671" y="194"/>
                      </a:lnTo>
                      <a:lnTo>
                        <a:pt x="1670" y="192"/>
                      </a:lnTo>
                      <a:lnTo>
                        <a:pt x="1669" y="190"/>
                      </a:lnTo>
                      <a:lnTo>
                        <a:pt x="1669" y="190"/>
                      </a:lnTo>
                      <a:lnTo>
                        <a:pt x="1672" y="185"/>
                      </a:lnTo>
                      <a:lnTo>
                        <a:pt x="1672" y="179"/>
                      </a:lnTo>
                      <a:lnTo>
                        <a:pt x="1671" y="178"/>
                      </a:lnTo>
                      <a:lnTo>
                        <a:pt x="1669" y="177"/>
                      </a:lnTo>
                      <a:lnTo>
                        <a:pt x="1669" y="177"/>
                      </a:lnTo>
                      <a:lnTo>
                        <a:pt x="1671" y="174"/>
                      </a:lnTo>
                      <a:lnTo>
                        <a:pt x="1673" y="173"/>
                      </a:lnTo>
                      <a:lnTo>
                        <a:pt x="1679" y="170"/>
                      </a:lnTo>
                      <a:lnTo>
                        <a:pt x="1679" y="170"/>
                      </a:lnTo>
                      <a:lnTo>
                        <a:pt x="1678" y="168"/>
                      </a:lnTo>
                      <a:lnTo>
                        <a:pt x="1678" y="166"/>
                      </a:lnTo>
                      <a:lnTo>
                        <a:pt x="1677" y="164"/>
                      </a:lnTo>
                      <a:lnTo>
                        <a:pt x="1677" y="162"/>
                      </a:lnTo>
                      <a:lnTo>
                        <a:pt x="1677" y="162"/>
                      </a:lnTo>
                      <a:lnTo>
                        <a:pt x="1677" y="158"/>
                      </a:lnTo>
                      <a:lnTo>
                        <a:pt x="1678" y="156"/>
                      </a:lnTo>
                      <a:lnTo>
                        <a:pt x="1679" y="155"/>
                      </a:lnTo>
                      <a:lnTo>
                        <a:pt x="1679" y="152"/>
                      </a:lnTo>
                      <a:lnTo>
                        <a:pt x="1679" y="152"/>
                      </a:lnTo>
                      <a:lnTo>
                        <a:pt x="1678" y="144"/>
                      </a:lnTo>
                      <a:lnTo>
                        <a:pt x="1675" y="139"/>
                      </a:lnTo>
                      <a:lnTo>
                        <a:pt x="1673" y="138"/>
                      </a:lnTo>
                      <a:lnTo>
                        <a:pt x="1671" y="138"/>
                      </a:lnTo>
                      <a:lnTo>
                        <a:pt x="1671" y="138"/>
                      </a:lnTo>
                      <a:lnTo>
                        <a:pt x="1674" y="129"/>
                      </a:lnTo>
                      <a:lnTo>
                        <a:pt x="1679" y="120"/>
                      </a:lnTo>
                      <a:lnTo>
                        <a:pt x="1679" y="120"/>
                      </a:lnTo>
                      <a:lnTo>
                        <a:pt x="1679" y="114"/>
                      </a:lnTo>
                      <a:lnTo>
                        <a:pt x="1679" y="108"/>
                      </a:lnTo>
                      <a:lnTo>
                        <a:pt x="1678" y="98"/>
                      </a:lnTo>
                      <a:lnTo>
                        <a:pt x="1677" y="93"/>
                      </a:lnTo>
                      <a:lnTo>
                        <a:pt x="1678" y="89"/>
                      </a:lnTo>
                      <a:lnTo>
                        <a:pt x="1679" y="86"/>
                      </a:lnTo>
                      <a:lnTo>
                        <a:pt x="1681" y="83"/>
                      </a:lnTo>
                      <a:lnTo>
                        <a:pt x="1681" y="83"/>
                      </a:lnTo>
                      <a:lnTo>
                        <a:pt x="1679" y="79"/>
                      </a:lnTo>
                      <a:lnTo>
                        <a:pt x="1677" y="76"/>
                      </a:lnTo>
                      <a:lnTo>
                        <a:pt x="1671" y="71"/>
                      </a:lnTo>
                      <a:lnTo>
                        <a:pt x="1671" y="71"/>
                      </a:lnTo>
                      <a:lnTo>
                        <a:pt x="1671" y="64"/>
                      </a:lnTo>
                      <a:lnTo>
                        <a:pt x="1672" y="56"/>
                      </a:lnTo>
                      <a:lnTo>
                        <a:pt x="1672" y="50"/>
                      </a:lnTo>
                      <a:lnTo>
                        <a:pt x="1671" y="45"/>
                      </a:lnTo>
                      <a:lnTo>
                        <a:pt x="1671" y="45"/>
                      </a:lnTo>
                      <a:lnTo>
                        <a:pt x="1673" y="44"/>
                      </a:lnTo>
                      <a:lnTo>
                        <a:pt x="1673" y="44"/>
                      </a:lnTo>
                      <a:lnTo>
                        <a:pt x="1671" y="43"/>
                      </a:lnTo>
                      <a:lnTo>
                        <a:pt x="1671" y="43"/>
                      </a:lnTo>
                      <a:lnTo>
                        <a:pt x="1672" y="41"/>
                      </a:lnTo>
                      <a:lnTo>
                        <a:pt x="1674" y="39"/>
                      </a:lnTo>
                      <a:lnTo>
                        <a:pt x="1675" y="38"/>
                      </a:lnTo>
                      <a:lnTo>
                        <a:pt x="1679" y="37"/>
                      </a:lnTo>
                      <a:lnTo>
                        <a:pt x="1679" y="37"/>
                      </a:lnTo>
                      <a:lnTo>
                        <a:pt x="1677" y="35"/>
                      </a:lnTo>
                      <a:lnTo>
                        <a:pt x="1674" y="33"/>
                      </a:lnTo>
                      <a:lnTo>
                        <a:pt x="1674" y="33"/>
                      </a:lnTo>
                      <a:lnTo>
                        <a:pt x="1673" y="30"/>
                      </a:lnTo>
                      <a:lnTo>
                        <a:pt x="1673" y="26"/>
                      </a:lnTo>
                      <a:lnTo>
                        <a:pt x="1672" y="22"/>
                      </a:lnTo>
                      <a:lnTo>
                        <a:pt x="1671" y="17"/>
                      </a:lnTo>
                      <a:lnTo>
                        <a:pt x="1671" y="17"/>
                      </a:lnTo>
                      <a:lnTo>
                        <a:pt x="1672" y="14"/>
                      </a:lnTo>
                      <a:lnTo>
                        <a:pt x="1673" y="12"/>
                      </a:lnTo>
                      <a:lnTo>
                        <a:pt x="1675" y="11"/>
                      </a:lnTo>
                      <a:lnTo>
                        <a:pt x="1679" y="11"/>
                      </a:lnTo>
                      <a:lnTo>
                        <a:pt x="1679" y="11"/>
                      </a:lnTo>
                      <a:lnTo>
                        <a:pt x="1678" y="9"/>
                      </a:lnTo>
                      <a:lnTo>
                        <a:pt x="1674" y="9"/>
                      </a:lnTo>
                      <a:lnTo>
                        <a:pt x="1672" y="8"/>
                      </a:lnTo>
                      <a:lnTo>
                        <a:pt x="1672" y="8"/>
                      </a:lnTo>
                      <a:lnTo>
                        <a:pt x="1671" y="7"/>
                      </a:lnTo>
                      <a:lnTo>
                        <a:pt x="1671" y="7"/>
                      </a:lnTo>
                      <a:lnTo>
                        <a:pt x="1670" y="5"/>
                      </a:lnTo>
                      <a:lnTo>
                        <a:pt x="1670" y="4"/>
                      </a:lnTo>
                      <a:lnTo>
                        <a:pt x="1671" y="0"/>
                      </a:lnTo>
                      <a:lnTo>
                        <a:pt x="1671" y="0"/>
                      </a:lnTo>
                      <a:lnTo>
                        <a:pt x="1674" y="0"/>
                      </a:lnTo>
                      <a:lnTo>
                        <a:pt x="1677" y="0"/>
                      </a:lnTo>
                      <a:lnTo>
                        <a:pt x="1680" y="3"/>
                      </a:lnTo>
                      <a:lnTo>
                        <a:pt x="1681" y="6"/>
                      </a:lnTo>
                      <a:lnTo>
                        <a:pt x="1683" y="9"/>
                      </a:lnTo>
                      <a:lnTo>
                        <a:pt x="1683" y="9"/>
                      </a:lnTo>
                      <a:lnTo>
                        <a:pt x="1688" y="9"/>
                      </a:lnTo>
                      <a:lnTo>
                        <a:pt x="1691" y="10"/>
                      </a:lnTo>
                      <a:lnTo>
                        <a:pt x="1699" y="13"/>
                      </a:lnTo>
                      <a:lnTo>
                        <a:pt x="1699" y="13"/>
                      </a:lnTo>
                      <a:lnTo>
                        <a:pt x="1699" y="15"/>
                      </a:lnTo>
                      <a:lnTo>
                        <a:pt x="1699" y="16"/>
                      </a:lnTo>
                      <a:lnTo>
                        <a:pt x="1696" y="17"/>
                      </a:lnTo>
                      <a:lnTo>
                        <a:pt x="1696" y="17"/>
                      </a:lnTo>
                      <a:lnTo>
                        <a:pt x="1698" y="18"/>
                      </a:lnTo>
                      <a:lnTo>
                        <a:pt x="1699" y="20"/>
                      </a:lnTo>
                      <a:lnTo>
                        <a:pt x="1701" y="20"/>
                      </a:lnTo>
                      <a:lnTo>
                        <a:pt x="1701" y="20"/>
                      </a:lnTo>
                      <a:lnTo>
                        <a:pt x="1700" y="24"/>
                      </a:lnTo>
                      <a:lnTo>
                        <a:pt x="1698" y="26"/>
                      </a:lnTo>
                      <a:lnTo>
                        <a:pt x="1698" y="28"/>
                      </a:lnTo>
                      <a:lnTo>
                        <a:pt x="1698" y="29"/>
                      </a:lnTo>
                      <a:lnTo>
                        <a:pt x="1699" y="30"/>
                      </a:lnTo>
                      <a:lnTo>
                        <a:pt x="1701" y="31"/>
                      </a:lnTo>
                      <a:lnTo>
                        <a:pt x="1701" y="31"/>
                      </a:lnTo>
                      <a:lnTo>
                        <a:pt x="1700" y="33"/>
                      </a:lnTo>
                      <a:lnTo>
                        <a:pt x="1698" y="34"/>
                      </a:lnTo>
                      <a:lnTo>
                        <a:pt x="1692" y="36"/>
                      </a:lnTo>
                      <a:lnTo>
                        <a:pt x="1687" y="37"/>
                      </a:lnTo>
                      <a:lnTo>
                        <a:pt x="1683" y="41"/>
                      </a:lnTo>
                      <a:lnTo>
                        <a:pt x="1683" y="41"/>
                      </a:lnTo>
                      <a:lnTo>
                        <a:pt x="1683" y="42"/>
                      </a:lnTo>
                      <a:lnTo>
                        <a:pt x="1684" y="43"/>
                      </a:lnTo>
                      <a:lnTo>
                        <a:pt x="1686" y="41"/>
                      </a:lnTo>
                      <a:lnTo>
                        <a:pt x="1688" y="39"/>
                      </a:lnTo>
                      <a:lnTo>
                        <a:pt x="1689" y="41"/>
                      </a:lnTo>
                      <a:lnTo>
                        <a:pt x="1690" y="43"/>
                      </a:lnTo>
                      <a:lnTo>
                        <a:pt x="1690" y="43"/>
                      </a:lnTo>
                      <a:lnTo>
                        <a:pt x="1691" y="43"/>
                      </a:lnTo>
                      <a:lnTo>
                        <a:pt x="1692" y="43"/>
                      </a:lnTo>
                      <a:lnTo>
                        <a:pt x="1693" y="46"/>
                      </a:lnTo>
                      <a:lnTo>
                        <a:pt x="1694" y="48"/>
                      </a:lnTo>
                      <a:lnTo>
                        <a:pt x="1695" y="49"/>
                      </a:lnTo>
                      <a:lnTo>
                        <a:pt x="1696" y="49"/>
                      </a:lnTo>
                      <a:lnTo>
                        <a:pt x="1696" y="49"/>
                      </a:lnTo>
                      <a:lnTo>
                        <a:pt x="1696" y="51"/>
                      </a:lnTo>
                      <a:lnTo>
                        <a:pt x="1695" y="52"/>
                      </a:lnTo>
                      <a:lnTo>
                        <a:pt x="1692" y="53"/>
                      </a:lnTo>
                      <a:lnTo>
                        <a:pt x="1692" y="53"/>
                      </a:lnTo>
                      <a:lnTo>
                        <a:pt x="1691" y="55"/>
                      </a:lnTo>
                      <a:lnTo>
                        <a:pt x="1692" y="57"/>
                      </a:lnTo>
                      <a:lnTo>
                        <a:pt x="1694" y="59"/>
                      </a:lnTo>
                      <a:lnTo>
                        <a:pt x="1696" y="61"/>
                      </a:lnTo>
                      <a:lnTo>
                        <a:pt x="1696" y="63"/>
                      </a:lnTo>
                      <a:lnTo>
                        <a:pt x="1696" y="65"/>
                      </a:lnTo>
                      <a:lnTo>
                        <a:pt x="1696" y="65"/>
                      </a:lnTo>
                      <a:lnTo>
                        <a:pt x="1694" y="65"/>
                      </a:lnTo>
                      <a:lnTo>
                        <a:pt x="1693" y="67"/>
                      </a:lnTo>
                      <a:lnTo>
                        <a:pt x="1692" y="70"/>
                      </a:lnTo>
                      <a:lnTo>
                        <a:pt x="1691" y="74"/>
                      </a:lnTo>
                      <a:lnTo>
                        <a:pt x="1691" y="76"/>
                      </a:lnTo>
                      <a:lnTo>
                        <a:pt x="1690" y="78"/>
                      </a:lnTo>
                      <a:lnTo>
                        <a:pt x="1690" y="78"/>
                      </a:lnTo>
                      <a:lnTo>
                        <a:pt x="1688" y="78"/>
                      </a:lnTo>
                      <a:lnTo>
                        <a:pt x="1687" y="79"/>
                      </a:lnTo>
                      <a:lnTo>
                        <a:pt x="1687" y="81"/>
                      </a:lnTo>
                      <a:lnTo>
                        <a:pt x="1687" y="81"/>
                      </a:lnTo>
                      <a:lnTo>
                        <a:pt x="1689" y="83"/>
                      </a:lnTo>
                      <a:lnTo>
                        <a:pt x="1690" y="84"/>
                      </a:lnTo>
                      <a:lnTo>
                        <a:pt x="1694" y="84"/>
                      </a:lnTo>
                      <a:lnTo>
                        <a:pt x="1698" y="84"/>
                      </a:lnTo>
                      <a:lnTo>
                        <a:pt x="1700" y="84"/>
                      </a:lnTo>
                      <a:lnTo>
                        <a:pt x="1701" y="85"/>
                      </a:lnTo>
                      <a:lnTo>
                        <a:pt x="1701" y="85"/>
                      </a:lnTo>
                      <a:lnTo>
                        <a:pt x="1702" y="89"/>
                      </a:lnTo>
                      <a:lnTo>
                        <a:pt x="1703" y="93"/>
                      </a:lnTo>
                      <a:lnTo>
                        <a:pt x="1702" y="101"/>
                      </a:lnTo>
                      <a:lnTo>
                        <a:pt x="1702" y="108"/>
                      </a:lnTo>
                      <a:lnTo>
                        <a:pt x="1703" y="111"/>
                      </a:lnTo>
                      <a:lnTo>
                        <a:pt x="1705" y="114"/>
                      </a:lnTo>
                      <a:lnTo>
                        <a:pt x="1705" y="114"/>
                      </a:lnTo>
                      <a:lnTo>
                        <a:pt x="1704" y="120"/>
                      </a:lnTo>
                      <a:lnTo>
                        <a:pt x="1702" y="126"/>
                      </a:lnTo>
                      <a:lnTo>
                        <a:pt x="1700" y="130"/>
                      </a:lnTo>
                      <a:lnTo>
                        <a:pt x="1696" y="134"/>
                      </a:lnTo>
                      <a:lnTo>
                        <a:pt x="1696" y="134"/>
                      </a:lnTo>
                      <a:lnTo>
                        <a:pt x="1698" y="136"/>
                      </a:lnTo>
                      <a:lnTo>
                        <a:pt x="1698" y="138"/>
                      </a:lnTo>
                      <a:lnTo>
                        <a:pt x="1698" y="142"/>
                      </a:lnTo>
                      <a:lnTo>
                        <a:pt x="1698" y="143"/>
                      </a:lnTo>
                      <a:lnTo>
                        <a:pt x="1699" y="143"/>
                      </a:lnTo>
                      <a:lnTo>
                        <a:pt x="1703" y="144"/>
                      </a:lnTo>
                      <a:lnTo>
                        <a:pt x="1703" y="144"/>
                      </a:lnTo>
                      <a:lnTo>
                        <a:pt x="1703" y="146"/>
                      </a:lnTo>
                      <a:lnTo>
                        <a:pt x="1702" y="147"/>
                      </a:lnTo>
                      <a:lnTo>
                        <a:pt x="1696" y="148"/>
                      </a:lnTo>
                      <a:lnTo>
                        <a:pt x="1696" y="148"/>
                      </a:lnTo>
                      <a:lnTo>
                        <a:pt x="1696" y="150"/>
                      </a:lnTo>
                      <a:lnTo>
                        <a:pt x="1698" y="151"/>
                      </a:lnTo>
                      <a:lnTo>
                        <a:pt x="1701" y="152"/>
                      </a:lnTo>
                      <a:lnTo>
                        <a:pt x="1704" y="152"/>
                      </a:lnTo>
                      <a:lnTo>
                        <a:pt x="1705" y="153"/>
                      </a:lnTo>
                      <a:lnTo>
                        <a:pt x="1705" y="154"/>
                      </a:lnTo>
                      <a:lnTo>
                        <a:pt x="1705" y="154"/>
                      </a:lnTo>
                      <a:lnTo>
                        <a:pt x="1706" y="158"/>
                      </a:lnTo>
                      <a:lnTo>
                        <a:pt x="1707" y="160"/>
                      </a:lnTo>
                      <a:lnTo>
                        <a:pt x="1706" y="162"/>
                      </a:lnTo>
                      <a:lnTo>
                        <a:pt x="1705" y="163"/>
                      </a:lnTo>
                      <a:lnTo>
                        <a:pt x="1701" y="164"/>
                      </a:lnTo>
                      <a:lnTo>
                        <a:pt x="1701" y="164"/>
                      </a:lnTo>
                      <a:lnTo>
                        <a:pt x="1701" y="166"/>
                      </a:lnTo>
                      <a:lnTo>
                        <a:pt x="1702" y="168"/>
                      </a:lnTo>
                      <a:lnTo>
                        <a:pt x="1704" y="170"/>
                      </a:lnTo>
                      <a:lnTo>
                        <a:pt x="1705" y="172"/>
                      </a:lnTo>
                      <a:lnTo>
                        <a:pt x="1705" y="172"/>
                      </a:lnTo>
                      <a:lnTo>
                        <a:pt x="1706" y="177"/>
                      </a:lnTo>
                      <a:lnTo>
                        <a:pt x="1706" y="181"/>
                      </a:lnTo>
                      <a:lnTo>
                        <a:pt x="1705" y="187"/>
                      </a:lnTo>
                      <a:lnTo>
                        <a:pt x="1705" y="193"/>
                      </a:lnTo>
                      <a:lnTo>
                        <a:pt x="1705" y="193"/>
                      </a:lnTo>
                      <a:lnTo>
                        <a:pt x="1702" y="195"/>
                      </a:lnTo>
                      <a:lnTo>
                        <a:pt x="1699" y="196"/>
                      </a:lnTo>
                      <a:lnTo>
                        <a:pt x="1694" y="198"/>
                      </a:lnTo>
                      <a:lnTo>
                        <a:pt x="1692" y="201"/>
                      </a:lnTo>
                      <a:lnTo>
                        <a:pt x="1692" y="201"/>
                      </a:lnTo>
                      <a:close/>
                      <a:moveTo>
                        <a:pt x="1239" y="861"/>
                      </a:moveTo>
                      <a:lnTo>
                        <a:pt x="1239" y="861"/>
                      </a:lnTo>
                      <a:lnTo>
                        <a:pt x="1236" y="859"/>
                      </a:lnTo>
                      <a:lnTo>
                        <a:pt x="1232" y="859"/>
                      </a:lnTo>
                      <a:lnTo>
                        <a:pt x="1229" y="861"/>
                      </a:lnTo>
                      <a:lnTo>
                        <a:pt x="1229" y="863"/>
                      </a:lnTo>
                      <a:lnTo>
                        <a:pt x="1228" y="865"/>
                      </a:lnTo>
                      <a:lnTo>
                        <a:pt x="1228" y="865"/>
                      </a:lnTo>
                      <a:lnTo>
                        <a:pt x="1232" y="865"/>
                      </a:lnTo>
                      <a:lnTo>
                        <a:pt x="1236" y="865"/>
                      </a:lnTo>
                      <a:lnTo>
                        <a:pt x="1238" y="864"/>
                      </a:lnTo>
                      <a:lnTo>
                        <a:pt x="1239" y="861"/>
                      </a:lnTo>
                      <a:lnTo>
                        <a:pt x="1239" y="861"/>
                      </a:lnTo>
                      <a:close/>
                      <a:moveTo>
                        <a:pt x="1683" y="20"/>
                      </a:moveTo>
                      <a:lnTo>
                        <a:pt x="1683" y="20"/>
                      </a:lnTo>
                      <a:lnTo>
                        <a:pt x="1683" y="22"/>
                      </a:lnTo>
                      <a:lnTo>
                        <a:pt x="1683" y="24"/>
                      </a:lnTo>
                      <a:lnTo>
                        <a:pt x="1685" y="27"/>
                      </a:lnTo>
                      <a:lnTo>
                        <a:pt x="1685" y="27"/>
                      </a:lnTo>
                      <a:lnTo>
                        <a:pt x="1687" y="27"/>
                      </a:lnTo>
                      <a:lnTo>
                        <a:pt x="1688" y="26"/>
                      </a:lnTo>
                      <a:lnTo>
                        <a:pt x="1689" y="24"/>
                      </a:lnTo>
                      <a:lnTo>
                        <a:pt x="1688" y="23"/>
                      </a:lnTo>
                      <a:lnTo>
                        <a:pt x="1688" y="21"/>
                      </a:lnTo>
                      <a:lnTo>
                        <a:pt x="1686" y="20"/>
                      </a:lnTo>
                      <a:lnTo>
                        <a:pt x="1685" y="18"/>
                      </a:lnTo>
                      <a:lnTo>
                        <a:pt x="1683" y="20"/>
                      </a:lnTo>
                      <a:lnTo>
                        <a:pt x="1683"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200">
                    <a:solidFill>
                      <a:prstClr val="black"/>
                    </a:solidFill>
                    <a:latin typeface="Malgun Gothic" panose="020b0503020000020004" charset="-127"/>
                    <a:ea typeface="Malgun Gothic" panose="020b0503020000020004" charset="-127"/>
                  </a:endParaRPr>
                </a:p>
              </p:txBody>
            </p:sp>
            <p:sp>
              <p:nvSpPr>
                <p:cNvPr id="62" name="Freeform 30"/>
                <p:cNvSpPr/>
                <p:nvPr/>
              </p:nvSpPr>
              <p:spPr bwMode="auto">
                <a:xfrm>
                  <a:off x="2690813" y="1947863"/>
                  <a:ext cx="36512" cy="34925"/>
                </a:xfrm>
                <a:custGeom>
                  <a:gdLst>
                    <a:gd name="T0" fmla="*/ 3 w 23"/>
                    <a:gd name="T1" fmla="*/ 22 h 22"/>
                    <a:gd name="T2" fmla="*/ 3 w 23"/>
                    <a:gd name="T3" fmla="*/ 22 h 22"/>
                    <a:gd name="T4" fmla="*/ 2 w 23"/>
                    <a:gd name="T5" fmla="*/ 21 h 22"/>
                    <a:gd name="T6" fmla="*/ 0 w 23"/>
                    <a:gd name="T7" fmla="*/ 20 h 22"/>
                    <a:gd name="T8" fmla="*/ 0 w 23"/>
                    <a:gd name="T9" fmla="*/ 15 h 22"/>
                    <a:gd name="T10" fmla="*/ 0 w 23"/>
                    <a:gd name="T11" fmla="*/ 10 h 22"/>
                    <a:gd name="T12" fmla="*/ 0 w 23"/>
                    <a:gd name="T13" fmla="*/ 4 h 22"/>
                    <a:gd name="T14" fmla="*/ 0 w 23"/>
                    <a:gd name="T15" fmla="*/ 4 h 22"/>
                    <a:gd name="T16" fmla="*/ 4 w 23"/>
                    <a:gd name="T17" fmla="*/ 4 h 22"/>
                    <a:gd name="T18" fmla="*/ 8 w 23"/>
                    <a:gd name="T19" fmla="*/ 4 h 22"/>
                    <a:gd name="T20" fmla="*/ 8 w 23"/>
                    <a:gd name="T21" fmla="*/ 4 h 22"/>
                    <a:gd name="T22" fmla="*/ 9 w 23"/>
                    <a:gd name="T23" fmla="*/ 2 h 22"/>
                    <a:gd name="T24" fmla="*/ 10 w 23"/>
                    <a:gd name="T25" fmla="*/ 0 h 22"/>
                    <a:gd name="T26" fmla="*/ 10 w 23"/>
                    <a:gd name="T27" fmla="*/ 0 h 22"/>
                    <a:gd name="T28" fmla="*/ 11 w 23"/>
                    <a:gd name="T29" fmla="*/ 1 h 22"/>
                    <a:gd name="T30" fmla="*/ 12 w 23"/>
                    <a:gd name="T31" fmla="*/ 3 h 22"/>
                    <a:gd name="T32" fmla="*/ 13 w 23"/>
                    <a:gd name="T33" fmla="*/ 5 h 22"/>
                    <a:gd name="T34" fmla="*/ 14 w 23"/>
                    <a:gd name="T35" fmla="*/ 7 h 22"/>
                    <a:gd name="T36" fmla="*/ 14 w 23"/>
                    <a:gd name="T37" fmla="*/ 7 h 22"/>
                    <a:gd name="T38" fmla="*/ 15 w 23"/>
                    <a:gd name="T39" fmla="*/ 8 h 22"/>
                    <a:gd name="T40" fmla="*/ 16 w 23"/>
                    <a:gd name="T41" fmla="*/ 7 h 22"/>
                    <a:gd name="T42" fmla="*/ 17 w 23"/>
                    <a:gd name="T43" fmla="*/ 4 h 22"/>
                    <a:gd name="T44" fmla="*/ 19 w 23"/>
                    <a:gd name="T45" fmla="*/ 3 h 22"/>
                    <a:gd name="T46" fmla="*/ 20 w 23"/>
                    <a:gd name="T47" fmla="*/ 2 h 22"/>
                    <a:gd name="T48" fmla="*/ 23 w 23"/>
                    <a:gd name="T49" fmla="*/ 2 h 22"/>
                    <a:gd name="T50" fmla="*/ 23 w 23"/>
                    <a:gd name="T51" fmla="*/ 2 h 22"/>
                    <a:gd name="T52" fmla="*/ 23 w 23"/>
                    <a:gd name="T53" fmla="*/ 5 h 22"/>
                    <a:gd name="T54" fmla="*/ 20 w 23"/>
                    <a:gd name="T55" fmla="*/ 8 h 22"/>
                    <a:gd name="T56" fmla="*/ 14 w 23"/>
                    <a:gd name="T57" fmla="*/ 10 h 22"/>
                    <a:gd name="T58" fmla="*/ 14 w 23"/>
                    <a:gd name="T59" fmla="*/ 10 h 22"/>
                    <a:gd name="T60" fmla="*/ 12 w 23"/>
                    <a:gd name="T61" fmla="*/ 11 h 22"/>
                    <a:gd name="T62" fmla="*/ 12 w 23"/>
                    <a:gd name="T63" fmla="*/ 13 h 22"/>
                    <a:gd name="T64" fmla="*/ 11 w 23"/>
                    <a:gd name="T65" fmla="*/ 15 h 22"/>
                    <a:gd name="T66" fmla="*/ 10 w 23"/>
                    <a:gd name="T67" fmla="*/ 16 h 22"/>
                    <a:gd name="T68" fmla="*/ 10 w 23"/>
                    <a:gd name="T69" fmla="*/ 16 h 22"/>
                    <a:gd name="T70" fmla="*/ 7 w 23"/>
                    <a:gd name="T71" fmla="*/ 16 h 22"/>
                    <a:gd name="T72" fmla="*/ 4 w 23"/>
                    <a:gd name="T73" fmla="*/ 17 h 22"/>
                    <a:gd name="T74" fmla="*/ 3 w 23"/>
                    <a:gd name="T75" fmla="*/ 17 h 22"/>
                    <a:gd name="T76" fmla="*/ 3 w 23"/>
                    <a:gd name="T77" fmla="*/ 18 h 22"/>
                    <a:gd name="T78" fmla="*/ 3 w 23"/>
                    <a:gd name="T79" fmla="*/ 22 h 22"/>
                    <a:gd name="T80" fmla="*/ 3 w 23"/>
                    <a:gd name="T81" fmla="*/ 22 h 2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 h="22">
                      <a:moveTo>
                        <a:pt x="3" y="22"/>
                      </a:moveTo>
                      <a:lnTo>
                        <a:pt x="3" y="22"/>
                      </a:lnTo>
                      <a:lnTo>
                        <a:pt x="2" y="21"/>
                      </a:lnTo>
                      <a:lnTo>
                        <a:pt x="0" y="20"/>
                      </a:lnTo>
                      <a:lnTo>
                        <a:pt x="0" y="15"/>
                      </a:lnTo>
                      <a:lnTo>
                        <a:pt x="0" y="10"/>
                      </a:lnTo>
                      <a:lnTo>
                        <a:pt x="0" y="4"/>
                      </a:lnTo>
                      <a:lnTo>
                        <a:pt x="0" y="4"/>
                      </a:lnTo>
                      <a:lnTo>
                        <a:pt x="4" y="4"/>
                      </a:lnTo>
                      <a:lnTo>
                        <a:pt x="8" y="4"/>
                      </a:lnTo>
                      <a:lnTo>
                        <a:pt x="8" y="4"/>
                      </a:lnTo>
                      <a:lnTo>
                        <a:pt x="9" y="2"/>
                      </a:lnTo>
                      <a:lnTo>
                        <a:pt x="10" y="0"/>
                      </a:lnTo>
                      <a:lnTo>
                        <a:pt x="10" y="0"/>
                      </a:lnTo>
                      <a:lnTo>
                        <a:pt x="11" y="1"/>
                      </a:lnTo>
                      <a:lnTo>
                        <a:pt x="12" y="3"/>
                      </a:lnTo>
                      <a:lnTo>
                        <a:pt x="13" y="5"/>
                      </a:lnTo>
                      <a:lnTo>
                        <a:pt x="14" y="7"/>
                      </a:lnTo>
                      <a:lnTo>
                        <a:pt x="14" y="7"/>
                      </a:lnTo>
                      <a:lnTo>
                        <a:pt x="15" y="8"/>
                      </a:lnTo>
                      <a:lnTo>
                        <a:pt x="16" y="7"/>
                      </a:lnTo>
                      <a:lnTo>
                        <a:pt x="17" y="4"/>
                      </a:lnTo>
                      <a:lnTo>
                        <a:pt x="19" y="3"/>
                      </a:lnTo>
                      <a:lnTo>
                        <a:pt x="20" y="2"/>
                      </a:lnTo>
                      <a:lnTo>
                        <a:pt x="23" y="2"/>
                      </a:lnTo>
                      <a:lnTo>
                        <a:pt x="23" y="2"/>
                      </a:lnTo>
                      <a:lnTo>
                        <a:pt x="23" y="5"/>
                      </a:lnTo>
                      <a:lnTo>
                        <a:pt x="20" y="8"/>
                      </a:lnTo>
                      <a:lnTo>
                        <a:pt x="14" y="10"/>
                      </a:lnTo>
                      <a:lnTo>
                        <a:pt x="14" y="10"/>
                      </a:lnTo>
                      <a:lnTo>
                        <a:pt x="12" y="11"/>
                      </a:lnTo>
                      <a:lnTo>
                        <a:pt x="12" y="13"/>
                      </a:lnTo>
                      <a:lnTo>
                        <a:pt x="11" y="15"/>
                      </a:lnTo>
                      <a:lnTo>
                        <a:pt x="10" y="16"/>
                      </a:lnTo>
                      <a:lnTo>
                        <a:pt x="10" y="16"/>
                      </a:lnTo>
                      <a:lnTo>
                        <a:pt x="7" y="16"/>
                      </a:lnTo>
                      <a:lnTo>
                        <a:pt x="4" y="17"/>
                      </a:lnTo>
                      <a:lnTo>
                        <a:pt x="3" y="17"/>
                      </a:lnTo>
                      <a:lnTo>
                        <a:pt x="3" y="18"/>
                      </a:lnTo>
                      <a:lnTo>
                        <a:pt x="3" y="22"/>
                      </a:lnTo>
                      <a:lnTo>
                        <a:pt x="3"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200">
                    <a:solidFill>
                      <a:prstClr val="black"/>
                    </a:solidFill>
                    <a:latin typeface="Malgun Gothic" panose="020b0503020000020004" charset="-127"/>
                    <a:ea typeface="Malgun Gothic" panose="020b0503020000020004" charset="-127"/>
                  </a:endParaRPr>
                </a:p>
              </p:txBody>
            </p:sp>
          </p:grpSp>
          <p:sp>
            <p:nvSpPr>
              <p:cNvPr id="38" name="矩形 37"/>
              <p:cNvSpPr/>
              <p:nvPr/>
            </p:nvSpPr>
            <p:spPr>
              <a:xfrm>
                <a:off x="1109812" y="1784535"/>
                <a:ext cx="1084188" cy="646331"/>
              </a:xfrm>
              <a:prstGeom prst="rect">
                <a:avLst/>
              </a:prstGeom>
            </p:spPr>
            <p:txBody>
              <a:bodyPr lIns="0" tIns="0" rIns="0" bIns="0"/>
              <a:lstStyle/>
              <a:p>
                <a:pPr algn="ctr" latinLnBrk="1">
                  <a:spcBef>
                    <a:spcPct val="20000"/>
                  </a:spcBef>
                  <a:buFont typeface="Arial" panose="020b0604020202020204" pitchFamily="34" charset="0"/>
                  <a:buNone/>
                </a:pPr>
                <a:r>
                  <a:rPr lang="en-US" altLang="zh-CN" sz="3600" b="1">
                    <a:ln w="19050">
                      <a:solidFill>
                        <a:schemeClr val="tx1"/>
                      </a:solidFill>
                    </a:ln>
                    <a:blipFill>
                      <a:blip r:embed="rId4"/>
                      <a:stretch>
                        <a:fillRect/>
                      </a:stretch>
                    </a:blipFill>
                    <a:latin typeface="Freehand521 BT" panose="03080802030307080304" pitchFamily="66" charset="0"/>
                    <a:ea typeface="Malgun Gothic" panose="020b0503020000020004" charset="-127"/>
                    <a:cs typeface="Tahoma" panose="020b0604030504040204" pitchFamily="34" charset="0"/>
                  </a:rPr>
                  <a:t>02</a:t>
                </a:r>
                <a:endParaRPr lang="zh-CN" altLang="en-US" sz="3600" b="1">
                  <a:ln w="19050">
                    <a:solidFill>
                      <a:schemeClr val="tx1"/>
                    </a:solidFill>
                  </a:ln>
                  <a:blipFill>
                    <a:blip r:embed="rId4"/>
                    <a:stretch>
                      <a:fillRect/>
                    </a:stretch>
                  </a:blipFill>
                  <a:latin typeface="Freehand521 BT" panose="03080802030307080304" pitchFamily="66" charset="0"/>
                  <a:ea typeface="Malgun Gothic" panose="020b0503020000020004" charset="-127"/>
                  <a:cs typeface="Tahoma" panose="020b0604030504040204" pitchFamily="34" charset="0"/>
                </a:endParaRPr>
              </a:p>
            </p:txBody>
          </p:sp>
        </p:grpSp>
      </p:grpSp>
      <p:grpSp>
        <p:nvGrpSpPr>
          <p:cNvPr id="65" name="组合 64"/>
          <p:cNvGrpSpPr/>
          <p:nvPr/>
        </p:nvGrpSpPr>
        <p:grpSpPr>
          <a:xfrm>
            <a:off x="1153354" y="3940738"/>
            <a:ext cx="5334531" cy="745704"/>
            <a:chOff x="1109812" y="1645431"/>
            <a:chExt cx="6127419" cy="856540"/>
          </a:xfrm>
        </p:grpSpPr>
        <p:grpSp>
          <p:nvGrpSpPr>
            <p:cNvPr id="66" name="组合 65"/>
            <p:cNvGrpSpPr/>
            <p:nvPr/>
          </p:nvGrpSpPr>
          <p:grpSpPr>
            <a:xfrm>
              <a:off x="2194001" y="1645431"/>
              <a:ext cx="5043230" cy="841970"/>
              <a:chOff x="2194001" y="1822795"/>
              <a:chExt cx="5043230" cy="841970"/>
            </a:xfrm>
          </p:grpSpPr>
          <p:sp>
            <p:nvSpPr>
              <p:cNvPr id="94" name="矩形 93"/>
              <p:cNvSpPr/>
              <p:nvPr/>
            </p:nvSpPr>
            <p:spPr>
              <a:xfrm>
                <a:off x="2194002" y="1822795"/>
                <a:ext cx="3630142" cy="609398"/>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20000"/>
                  </a:lnSpc>
                  <a:spcBef>
                    <a:spcPct val="0"/>
                  </a:spcBef>
                  <a:spcAft>
                    <a:spcPct val="0"/>
                  </a:spcAft>
                  <a:buClrTx/>
                  <a:buSzTx/>
                  <a:buFontTx/>
                  <a:buNone/>
                  <a:defRPr/>
                </a:pPr>
                <a:r>
                  <a:rPr kumimoji="0" lang="zh-CN" altLang="en-US" sz="2800" b="1" i="0" u="none" strike="noStrike" kern="1200" cap="none" spc="0" normalizeH="0" baseline="0" noProof="0">
                    <a:ln>
                      <a:noFill/>
                    </a:ln>
                    <a:solidFill>
                      <a:schemeClr val="tx1">
                        <a:lumMod val="75000"/>
                        <a:lumOff val="25000"/>
                      </a:schemeClr>
                    </a:solidFill>
                    <a:effectLst/>
                    <a:uLnTx/>
                    <a:uFillTx/>
                    <a:latin typeface="汉仪小麦体简" panose="00020600040101010101" pitchFamily="18" charset="-122"/>
                    <a:ea typeface="汉仪小麦体简" panose="00020600040101010101" pitchFamily="18" charset="-122"/>
                  </a:rPr>
                  <a:t>标题文字添加此处</a:t>
                </a:r>
                <a:endParaRPr kumimoji="0" lang="zh-CN" altLang="en-US" sz="2800" b="1" i="0" u="none" strike="noStrike" kern="1200" cap="none" spc="0" normalizeH="0" baseline="0" noProof="0">
                  <a:ln>
                    <a:noFill/>
                  </a:ln>
                  <a:solidFill>
                    <a:schemeClr val="tx1">
                      <a:lumMod val="75000"/>
                      <a:lumOff val="25000"/>
                    </a:schemeClr>
                  </a:solidFill>
                  <a:effectLst/>
                  <a:uLnTx/>
                  <a:uFillTx/>
                  <a:latin typeface="汉仪小麦体简" panose="00020600040101010101" pitchFamily="18" charset="-122"/>
                  <a:ea typeface="汉仪小麦体简" panose="00020600040101010101" pitchFamily="18" charset="-122"/>
                </a:endParaRPr>
              </a:p>
            </p:txBody>
          </p:sp>
          <p:sp>
            <p:nvSpPr>
              <p:cNvPr id="95" name="文本框 94"/>
              <p:cNvSpPr txBox="1"/>
              <p:nvPr/>
            </p:nvSpPr>
            <p:spPr>
              <a:xfrm>
                <a:off x="2194001" y="2357200"/>
                <a:ext cx="5043230" cy="307565"/>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14000"/>
                  </a:lnSpc>
                  <a:spcBef>
                    <a:spcPct val="0"/>
                  </a:spcBef>
                  <a:spcAft>
                    <a:spcPct val="0"/>
                  </a:spcAft>
                  <a:buClrTx/>
                  <a:buSzTx/>
                  <a:buFontTx/>
                  <a:buNone/>
                  <a:defRPr/>
                </a:pPr>
                <a:r>
                  <a:rPr kumimoji="0" lang="en-US" altLang="zh-CN" sz="1000" b="0" i="0" u="none" strike="noStrike" kern="1200" cap="none" spc="0" normalizeH="0" baseline="0" noProof="0">
                    <a:ln>
                      <a:noFill/>
                    </a:ln>
                    <a:solidFill>
                      <a:prstClr val="white">
                        <a:lumMod val="50000"/>
                      </a:prstClr>
                    </a:solidFill>
                    <a:effectLst/>
                    <a:uLnTx/>
                    <a:uFillTx/>
                    <a:latin typeface="微软雅黑" panose="020b0503020204020204" charset="-122"/>
                    <a:ea typeface="微软雅黑"/>
                    <a:cs typeface="+mn-cs"/>
                  </a:rPr>
                  <a:t>print the presentation and make</a:t>
                </a:r>
                <a:r>
                  <a:rPr kumimoji="0" lang="en-US" altLang="zh-CN" sz="1000" b="0" i="0" u="none" strike="noStrike" kern="1200" cap="none" spc="0" normalizeH="0" noProof="0">
                    <a:ln>
                      <a:noFill/>
                    </a:ln>
                    <a:solidFill>
                      <a:prstClr val="white">
                        <a:lumMod val="50000"/>
                      </a:prstClr>
                    </a:solidFill>
                    <a:effectLst/>
                    <a:uLnTx/>
                    <a:uFillTx/>
                    <a:latin typeface="微软雅黑" panose="020b0503020204020204" charset="-122"/>
                    <a:ea typeface="微软雅黑"/>
                    <a:cs typeface="+mn-cs"/>
                  </a:rPr>
                  <a:t> </a:t>
                </a:r>
                <a:r>
                  <a:rPr kumimoji="0" lang="en-US" altLang="zh-CN" sz="1000" b="0" i="0" u="none" strike="noStrike" kern="1200" cap="none" spc="0" normalizeH="0" baseline="0" noProof="0">
                    <a:ln>
                      <a:noFill/>
                    </a:ln>
                    <a:solidFill>
                      <a:prstClr val="white">
                        <a:lumMod val="50000"/>
                      </a:prstClr>
                    </a:solidFill>
                    <a:effectLst/>
                    <a:uLnTx/>
                    <a:uFillTx/>
                    <a:latin typeface="微软雅黑" panose="020b0503020204020204" charset="-122"/>
                    <a:ea typeface="微软雅黑"/>
                    <a:cs typeface="+mn-cs"/>
                  </a:rPr>
                  <a:t>film be used in a wider field</a:t>
                </a:r>
                <a:endParaRPr kumimoji="0" lang="en-US" altLang="zh-CN" sz="1000" b="0" i="0" u="none" strike="noStrike" kern="1200" cap="none" spc="0" normalizeH="0" baseline="0" noProof="0">
                  <a:ln>
                    <a:noFill/>
                  </a:ln>
                  <a:solidFill>
                    <a:prstClr val="white">
                      <a:lumMod val="50000"/>
                    </a:prstClr>
                  </a:solidFill>
                  <a:effectLst/>
                  <a:uLnTx/>
                  <a:uFillTx/>
                  <a:latin typeface="微软雅黑" panose="020b0503020204020204" charset="-122"/>
                  <a:ea typeface="微软雅黑"/>
                  <a:cs typeface="+mn-cs"/>
                </a:endParaRPr>
              </a:p>
            </p:txBody>
          </p:sp>
        </p:grpSp>
        <p:grpSp>
          <p:nvGrpSpPr>
            <p:cNvPr id="67" name="组合 66"/>
            <p:cNvGrpSpPr/>
            <p:nvPr/>
          </p:nvGrpSpPr>
          <p:grpSpPr>
            <a:xfrm>
              <a:off x="1109812" y="1703511"/>
              <a:ext cx="1084188" cy="798460"/>
              <a:chOff x="1109812" y="1703511"/>
              <a:chExt cx="1084188" cy="798460"/>
            </a:xfrm>
          </p:grpSpPr>
          <p:grpSp>
            <p:nvGrpSpPr>
              <p:cNvPr id="68" name="그룹 58"/>
              <p:cNvGrpSpPr/>
              <p:nvPr/>
            </p:nvGrpSpPr>
            <p:grpSpPr>
              <a:xfrm>
                <a:off x="1242786" y="1703511"/>
                <a:ext cx="789213" cy="798460"/>
                <a:chOff x="881063" y="1844675"/>
                <a:chExt cx="2709862" cy="2741613"/>
              </a:xfrm>
              <a:solidFill>
                <a:schemeClr val="tx1"/>
              </a:solidFill>
            </p:grpSpPr>
            <p:sp>
              <p:nvSpPr>
                <p:cNvPr id="70" name="Freeform 7"/>
                <p:cNvSpPr/>
                <p:nvPr/>
              </p:nvSpPr>
              <p:spPr bwMode="auto">
                <a:xfrm>
                  <a:off x="938213" y="2863850"/>
                  <a:ext cx="9525" cy="6350"/>
                </a:xfrm>
                <a:custGeom>
                  <a:gdLst>
                    <a:gd name="T0" fmla="*/ 0 w 6"/>
                    <a:gd name="T1" fmla="*/ 4 h 4"/>
                    <a:gd name="T2" fmla="*/ 0 w 6"/>
                    <a:gd name="T3" fmla="*/ 4 h 4"/>
                    <a:gd name="T4" fmla="*/ 1 w 6"/>
                    <a:gd name="T5" fmla="*/ 2 h 4"/>
                    <a:gd name="T6" fmla="*/ 2 w 6"/>
                    <a:gd name="T7" fmla="*/ 1 h 4"/>
                    <a:gd name="T8" fmla="*/ 4 w 6"/>
                    <a:gd name="T9" fmla="*/ 0 h 4"/>
                    <a:gd name="T10" fmla="*/ 6 w 6"/>
                    <a:gd name="T11" fmla="*/ 0 h 4"/>
                    <a:gd name="T12" fmla="*/ 6 w 6"/>
                    <a:gd name="T13" fmla="*/ 0 h 4"/>
                    <a:gd name="T14" fmla="*/ 6 w 6"/>
                    <a:gd name="T15" fmla="*/ 2 h 4"/>
                    <a:gd name="T16" fmla="*/ 4 w 6"/>
                    <a:gd name="T17" fmla="*/ 3 h 4"/>
                    <a:gd name="T18" fmla="*/ 2 w 6"/>
                    <a:gd name="T19" fmla="*/ 4 h 4"/>
                    <a:gd name="T20" fmla="*/ 0 w 6"/>
                    <a:gd name="T21" fmla="*/ 4 h 4"/>
                    <a:gd name="T22" fmla="*/ 0 w 6"/>
                    <a:gd name="T23" fmla="*/ 4 h 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4">
                      <a:moveTo>
                        <a:pt x="0" y="4"/>
                      </a:moveTo>
                      <a:lnTo>
                        <a:pt x="0" y="4"/>
                      </a:lnTo>
                      <a:lnTo>
                        <a:pt x="1" y="2"/>
                      </a:lnTo>
                      <a:lnTo>
                        <a:pt x="2" y="1"/>
                      </a:lnTo>
                      <a:lnTo>
                        <a:pt x="4" y="0"/>
                      </a:lnTo>
                      <a:lnTo>
                        <a:pt x="6" y="0"/>
                      </a:lnTo>
                      <a:lnTo>
                        <a:pt x="6" y="0"/>
                      </a:lnTo>
                      <a:lnTo>
                        <a:pt x="6" y="2"/>
                      </a:lnTo>
                      <a:lnTo>
                        <a:pt x="4" y="3"/>
                      </a:lnTo>
                      <a:lnTo>
                        <a:pt x="2" y="4"/>
                      </a:lnTo>
                      <a:lnTo>
                        <a:pt x="0" y="4"/>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200">
                    <a:solidFill>
                      <a:prstClr val="black"/>
                    </a:solidFill>
                    <a:latin typeface="Malgun Gothic" panose="020b0503020000020004" charset="-127"/>
                    <a:ea typeface="Malgun Gothic" panose="020b0503020000020004" charset="-127"/>
                  </a:endParaRPr>
                </a:p>
              </p:txBody>
            </p:sp>
            <p:sp>
              <p:nvSpPr>
                <p:cNvPr id="71" name="Freeform 8"/>
                <p:cNvSpPr/>
                <p:nvPr/>
              </p:nvSpPr>
              <p:spPr bwMode="auto">
                <a:xfrm>
                  <a:off x="938213" y="2824163"/>
                  <a:ext cx="20637" cy="33338"/>
                </a:xfrm>
                <a:custGeom>
                  <a:gdLst>
                    <a:gd name="T0" fmla="*/ 0 w 13"/>
                    <a:gd name="T1" fmla="*/ 20 h 21"/>
                    <a:gd name="T2" fmla="*/ 0 w 13"/>
                    <a:gd name="T3" fmla="*/ 20 h 21"/>
                    <a:gd name="T4" fmla="*/ 1 w 13"/>
                    <a:gd name="T5" fmla="*/ 15 h 21"/>
                    <a:gd name="T6" fmla="*/ 1 w 13"/>
                    <a:gd name="T7" fmla="*/ 11 h 21"/>
                    <a:gd name="T8" fmla="*/ 1 w 13"/>
                    <a:gd name="T9" fmla="*/ 6 h 21"/>
                    <a:gd name="T10" fmla="*/ 2 w 13"/>
                    <a:gd name="T11" fmla="*/ 0 h 21"/>
                    <a:gd name="T12" fmla="*/ 2 w 13"/>
                    <a:gd name="T13" fmla="*/ 0 h 21"/>
                    <a:gd name="T14" fmla="*/ 7 w 13"/>
                    <a:gd name="T15" fmla="*/ 0 h 21"/>
                    <a:gd name="T16" fmla="*/ 10 w 13"/>
                    <a:gd name="T17" fmla="*/ 1 h 21"/>
                    <a:gd name="T18" fmla="*/ 12 w 13"/>
                    <a:gd name="T19" fmla="*/ 5 h 21"/>
                    <a:gd name="T20" fmla="*/ 13 w 13"/>
                    <a:gd name="T21" fmla="*/ 9 h 21"/>
                    <a:gd name="T22" fmla="*/ 13 w 13"/>
                    <a:gd name="T23" fmla="*/ 9 h 21"/>
                    <a:gd name="T24" fmla="*/ 9 w 13"/>
                    <a:gd name="T25" fmla="*/ 8 h 21"/>
                    <a:gd name="T26" fmla="*/ 7 w 13"/>
                    <a:gd name="T27" fmla="*/ 8 h 21"/>
                    <a:gd name="T28" fmla="*/ 7 w 13"/>
                    <a:gd name="T29" fmla="*/ 9 h 21"/>
                    <a:gd name="T30" fmla="*/ 7 w 13"/>
                    <a:gd name="T31" fmla="*/ 11 h 21"/>
                    <a:gd name="T32" fmla="*/ 9 w 13"/>
                    <a:gd name="T33" fmla="*/ 15 h 21"/>
                    <a:gd name="T34" fmla="*/ 11 w 13"/>
                    <a:gd name="T35" fmla="*/ 20 h 21"/>
                    <a:gd name="T36" fmla="*/ 11 w 13"/>
                    <a:gd name="T37" fmla="*/ 20 h 21"/>
                    <a:gd name="T38" fmla="*/ 8 w 13"/>
                    <a:gd name="T39" fmla="*/ 21 h 21"/>
                    <a:gd name="T40" fmla="*/ 6 w 13"/>
                    <a:gd name="T41" fmla="*/ 21 h 21"/>
                    <a:gd name="T42" fmla="*/ 3 w 13"/>
                    <a:gd name="T43" fmla="*/ 20 h 21"/>
                    <a:gd name="T44" fmla="*/ 0 w 13"/>
                    <a:gd name="T45" fmla="*/ 20 h 21"/>
                    <a:gd name="T46" fmla="*/ 0 w 13"/>
                    <a:gd name="T47" fmla="*/ 20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 h="21">
                      <a:moveTo>
                        <a:pt x="0" y="20"/>
                      </a:moveTo>
                      <a:lnTo>
                        <a:pt x="0" y="20"/>
                      </a:lnTo>
                      <a:lnTo>
                        <a:pt x="1" y="15"/>
                      </a:lnTo>
                      <a:lnTo>
                        <a:pt x="1" y="11"/>
                      </a:lnTo>
                      <a:lnTo>
                        <a:pt x="1" y="6"/>
                      </a:lnTo>
                      <a:lnTo>
                        <a:pt x="2" y="0"/>
                      </a:lnTo>
                      <a:lnTo>
                        <a:pt x="2" y="0"/>
                      </a:lnTo>
                      <a:lnTo>
                        <a:pt x="7" y="0"/>
                      </a:lnTo>
                      <a:lnTo>
                        <a:pt x="10" y="1"/>
                      </a:lnTo>
                      <a:lnTo>
                        <a:pt x="12" y="5"/>
                      </a:lnTo>
                      <a:lnTo>
                        <a:pt x="13" y="9"/>
                      </a:lnTo>
                      <a:lnTo>
                        <a:pt x="13" y="9"/>
                      </a:lnTo>
                      <a:lnTo>
                        <a:pt x="9" y="8"/>
                      </a:lnTo>
                      <a:lnTo>
                        <a:pt x="7" y="8"/>
                      </a:lnTo>
                      <a:lnTo>
                        <a:pt x="7" y="9"/>
                      </a:lnTo>
                      <a:lnTo>
                        <a:pt x="7" y="11"/>
                      </a:lnTo>
                      <a:lnTo>
                        <a:pt x="9" y="15"/>
                      </a:lnTo>
                      <a:lnTo>
                        <a:pt x="11" y="20"/>
                      </a:lnTo>
                      <a:lnTo>
                        <a:pt x="11" y="20"/>
                      </a:lnTo>
                      <a:lnTo>
                        <a:pt x="8" y="21"/>
                      </a:lnTo>
                      <a:lnTo>
                        <a:pt x="6" y="21"/>
                      </a:lnTo>
                      <a:lnTo>
                        <a:pt x="3" y="20"/>
                      </a:lnTo>
                      <a:lnTo>
                        <a:pt x="0" y="20"/>
                      </a:lnTo>
                      <a:lnTo>
                        <a:pt x="0"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200">
                    <a:solidFill>
                      <a:prstClr val="black"/>
                    </a:solidFill>
                    <a:latin typeface="Malgun Gothic" panose="020b0503020000020004" charset="-127"/>
                    <a:ea typeface="Malgun Gothic" panose="020b0503020000020004" charset="-127"/>
                  </a:endParaRPr>
                </a:p>
              </p:txBody>
            </p:sp>
            <p:sp>
              <p:nvSpPr>
                <p:cNvPr id="72" name="Freeform 9"/>
                <p:cNvSpPr/>
                <p:nvPr/>
              </p:nvSpPr>
              <p:spPr bwMode="auto">
                <a:xfrm>
                  <a:off x="947738" y="2797175"/>
                  <a:ext cx="19050" cy="19050"/>
                </a:xfrm>
                <a:custGeom>
                  <a:gdLst>
                    <a:gd name="T0" fmla="*/ 0 w 12"/>
                    <a:gd name="T1" fmla="*/ 12 h 12"/>
                    <a:gd name="T2" fmla="*/ 0 w 12"/>
                    <a:gd name="T3" fmla="*/ 12 h 12"/>
                    <a:gd name="T4" fmla="*/ 1 w 12"/>
                    <a:gd name="T5" fmla="*/ 10 h 12"/>
                    <a:gd name="T6" fmla="*/ 1 w 12"/>
                    <a:gd name="T7" fmla="*/ 8 h 12"/>
                    <a:gd name="T8" fmla="*/ 1 w 12"/>
                    <a:gd name="T9" fmla="*/ 3 h 12"/>
                    <a:gd name="T10" fmla="*/ 2 w 12"/>
                    <a:gd name="T11" fmla="*/ 2 h 12"/>
                    <a:gd name="T12" fmla="*/ 3 w 12"/>
                    <a:gd name="T13" fmla="*/ 0 h 12"/>
                    <a:gd name="T14" fmla="*/ 5 w 12"/>
                    <a:gd name="T15" fmla="*/ 0 h 12"/>
                    <a:gd name="T16" fmla="*/ 10 w 12"/>
                    <a:gd name="T17" fmla="*/ 0 h 12"/>
                    <a:gd name="T18" fmla="*/ 10 w 12"/>
                    <a:gd name="T19" fmla="*/ 0 h 12"/>
                    <a:gd name="T20" fmla="*/ 10 w 12"/>
                    <a:gd name="T21" fmla="*/ 2 h 12"/>
                    <a:gd name="T22" fmla="*/ 12 w 12"/>
                    <a:gd name="T23" fmla="*/ 4 h 12"/>
                    <a:gd name="T24" fmla="*/ 12 w 12"/>
                    <a:gd name="T25" fmla="*/ 4 h 12"/>
                    <a:gd name="T26" fmla="*/ 11 w 12"/>
                    <a:gd name="T27" fmla="*/ 8 h 12"/>
                    <a:gd name="T28" fmla="*/ 8 w 12"/>
                    <a:gd name="T29" fmla="*/ 10 h 12"/>
                    <a:gd name="T30" fmla="*/ 5 w 12"/>
                    <a:gd name="T31" fmla="*/ 12 h 12"/>
                    <a:gd name="T32" fmla="*/ 0 w 12"/>
                    <a:gd name="T33" fmla="*/ 12 h 12"/>
                    <a:gd name="T34" fmla="*/ 0 w 12"/>
                    <a:gd name="T35" fmla="*/ 12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12">
                      <a:moveTo>
                        <a:pt x="0" y="12"/>
                      </a:moveTo>
                      <a:lnTo>
                        <a:pt x="0" y="12"/>
                      </a:lnTo>
                      <a:lnTo>
                        <a:pt x="1" y="10"/>
                      </a:lnTo>
                      <a:lnTo>
                        <a:pt x="1" y="8"/>
                      </a:lnTo>
                      <a:lnTo>
                        <a:pt x="1" y="3"/>
                      </a:lnTo>
                      <a:lnTo>
                        <a:pt x="2" y="2"/>
                      </a:lnTo>
                      <a:lnTo>
                        <a:pt x="3" y="0"/>
                      </a:lnTo>
                      <a:lnTo>
                        <a:pt x="5" y="0"/>
                      </a:lnTo>
                      <a:lnTo>
                        <a:pt x="10" y="0"/>
                      </a:lnTo>
                      <a:lnTo>
                        <a:pt x="10" y="0"/>
                      </a:lnTo>
                      <a:lnTo>
                        <a:pt x="10" y="2"/>
                      </a:lnTo>
                      <a:lnTo>
                        <a:pt x="12" y="4"/>
                      </a:lnTo>
                      <a:lnTo>
                        <a:pt x="12" y="4"/>
                      </a:lnTo>
                      <a:lnTo>
                        <a:pt x="11" y="8"/>
                      </a:lnTo>
                      <a:lnTo>
                        <a:pt x="8" y="10"/>
                      </a:lnTo>
                      <a:lnTo>
                        <a:pt x="5" y="12"/>
                      </a:lnTo>
                      <a:lnTo>
                        <a:pt x="0" y="12"/>
                      </a:lnTo>
                      <a:lnTo>
                        <a:pt x="0"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200">
                    <a:solidFill>
                      <a:prstClr val="black"/>
                    </a:solidFill>
                    <a:latin typeface="Malgun Gothic" panose="020b0503020000020004" charset="-127"/>
                    <a:ea typeface="Malgun Gothic" panose="020b0503020000020004" charset="-127"/>
                  </a:endParaRPr>
                </a:p>
              </p:txBody>
            </p:sp>
            <p:sp>
              <p:nvSpPr>
                <p:cNvPr id="73" name="Freeform 10"/>
                <p:cNvSpPr/>
                <p:nvPr/>
              </p:nvSpPr>
              <p:spPr bwMode="auto">
                <a:xfrm>
                  <a:off x="963613" y="2735263"/>
                  <a:ext cx="20637" cy="49213"/>
                </a:xfrm>
                <a:custGeom>
                  <a:gdLst>
                    <a:gd name="T0" fmla="*/ 9 w 13"/>
                    <a:gd name="T1" fmla="*/ 31 h 31"/>
                    <a:gd name="T2" fmla="*/ 9 w 13"/>
                    <a:gd name="T3" fmla="*/ 31 h 31"/>
                    <a:gd name="T4" fmla="*/ 0 w 13"/>
                    <a:gd name="T5" fmla="*/ 31 h 31"/>
                    <a:gd name="T6" fmla="*/ 0 w 13"/>
                    <a:gd name="T7" fmla="*/ 31 h 31"/>
                    <a:gd name="T8" fmla="*/ 1 w 13"/>
                    <a:gd name="T9" fmla="*/ 30 h 31"/>
                    <a:gd name="T10" fmla="*/ 2 w 13"/>
                    <a:gd name="T11" fmla="*/ 29 h 31"/>
                    <a:gd name="T12" fmla="*/ 6 w 13"/>
                    <a:gd name="T13" fmla="*/ 29 h 31"/>
                    <a:gd name="T14" fmla="*/ 6 w 13"/>
                    <a:gd name="T15" fmla="*/ 29 h 31"/>
                    <a:gd name="T16" fmla="*/ 7 w 13"/>
                    <a:gd name="T17" fmla="*/ 27 h 31"/>
                    <a:gd name="T18" fmla="*/ 5 w 13"/>
                    <a:gd name="T19" fmla="*/ 26 h 31"/>
                    <a:gd name="T20" fmla="*/ 3 w 13"/>
                    <a:gd name="T21" fmla="*/ 25 h 31"/>
                    <a:gd name="T22" fmla="*/ 2 w 13"/>
                    <a:gd name="T23" fmla="*/ 25 h 31"/>
                    <a:gd name="T24" fmla="*/ 2 w 13"/>
                    <a:gd name="T25" fmla="*/ 25 h 31"/>
                    <a:gd name="T26" fmla="*/ 1 w 13"/>
                    <a:gd name="T27" fmla="*/ 20 h 31"/>
                    <a:gd name="T28" fmla="*/ 0 w 13"/>
                    <a:gd name="T29" fmla="*/ 13 h 31"/>
                    <a:gd name="T30" fmla="*/ 0 w 13"/>
                    <a:gd name="T31" fmla="*/ 13 h 31"/>
                    <a:gd name="T32" fmla="*/ 1 w 13"/>
                    <a:gd name="T33" fmla="*/ 10 h 31"/>
                    <a:gd name="T34" fmla="*/ 3 w 13"/>
                    <a:gd name="T35" fmla="*/ 7 h 31"/>
                    <a:gd name="T36" fmla="*/ 4 w 13"/>
                    <a:gd name="T37" fmla="*/ 5 h 31"/>
                    <a:gd name="T38" fmla="*/ 3 w 13"/>
                    <a:gd name="T39" fmla="*/ 4 h 31"/>
                    <a:gd name="T40" fmla="*/ 2 w 13"/>
                    <a:gd name="T41" fmla="*/ 2 h 31"/>
                    <a:gd name="T42" fmla="*/ 2 w 13"/>
                    <a:gd name="T43" fmla="*/ 2 h 31"/>
                    <a:gd name="T44" fmla="*/ 2 w 13"/>
                    <a:gd name="T45" fmla="*/ 1 h 31"/>
                    <a:gd name="T46" fmla="*/ 3 w 13"/>
                    <a:gd name="T47" fmla="*/ 0 h 31"/>
                    <a:gd name="T48" fmla="*/ 6 w 13"/>
                    <a:gd name="T49" fmla="*/ 0 h 31"/>
                    <a:gd name="T50" fmla="*/ 10 w 13"/>
                    <a:gd name="T51" fmla="*/ 0 h 31"/>
                    <a:gd name="T52" fmla="*/ 11 w 13"/>
                    <a:gd name="T53" fmla="*/ 1 h 31"/>
                    <a:gd name="T54" fmla="*/ 11 w 13"/>
                    <a:gd name="T55" fmla="*/ 2 h 31"/>
                    <a:gd name="T56" fmla="*/ 11 w 13"/>
                    <a:gd name="T57" fmla="*/ 2 h 31"/>
                    <a:gd name="T58" fmla="*/ 11 w 13"/>
                    <a:gd name="T59" fmla="*/ 5 h 31"/>
                    <a:gd name="T60" fmla="*/ 10 w 13"/>
                    <a:gd name="T61" fmla="*/ 6 h 31"/>
                    <a:gd name="T62" fmla="*/ 6 w 13"/>
                    <a:gd name="T63" fmla="*/ 7 h 31"/>
                    <a:gd name="T64" fmla="*/ 6 w 13"/>
                    <a:gd name="T65" fmla="*/ 7 h 31"/>
                    <a:gd name="T66" fmla="*/ 7 w 13"/>
                    <a:gd name="T67" fmla="*/ 8 h 31"/>
                    <a:gd name="T68" fmla="*/ 9 w 13"/>
                    <a:gd name="T69" fmla="*/ 8 h 31"/>
                    <a:gd name="T70" fmla="*/ 11 w 13"/>
                    <a:gd name="T71" fmla="*/ 8 h 31"/>
                    <a:gd name="T72" fmla="*/ 12 w 13"/>
                    <a:gd name="T73" fmla="*/ 8 h 31"/>
                    <a:gd name="T74" fmla="*/ 13 w 13"/>
                    <a:gd name="T75" fmla="*/ 9 h 31"/>
                    <a:gd name="T76" fmla="*/ 13 w 13"/>
                    <a:gd name="T77" fmla="*/ 11 h 31"/>
                    <a:gd name="T78" fmla="*/ 13 w 13"/>
                    <a:gd name="T79" fmla="*/ 15 h 31"/>
                    <a:gd name="T80" fmla="*/ 13 w 13"/>
                    <a:gd name="T81" fmla="*/ 15 h 31"/>
                    <a:gd name="T82" fmla="*/ 13 w 13"/>
                    <a:gd name="T83" fmla="*/ 17 h 31"/>
                    <a:gd name="T84" fmla="*/ 13 w 13"/>
                    <a:gd name="T85" fmla="*/ 20 h 31"/>
                    <a:gd name="T86" fmla="*/ 13 w 13"/>
                    <a:gd name="T87" fmla="*/ 20 h 31"/>
                    <a:gd name="T88" fmla="*/ 11 w 13"/>
                    <a:gd name="T89" fmla="*/ 21 h 31"/>
                    <a:gd name="T90" fmla="*/ 10 w 13"/>
                    <a:gd name="T91" fmla="*/ 22 h 31"/>
                    <a:gd name="T92" fmla="*/ 11 w 13"/>
                    <a:gd name="T93" fmla="*/ 23 h 31"/>
                    <a:gd name="T94" fmla="*/ 11 w 13"/>
                    <a:gd name="T95" fmla="*/ 23 h 31"/>
                    <a:gd name="T96" fmla="*/ 13 w 13"/>
                    <a:gd name="T97" fmla="*/ 23 h 31"/>
                    <a:gd name="T98" fmla="*/ 13 w 13"/>
                    <a:gd name="T99" fmla="*/ 23 h 31"/>
                    <a:gd name="T100" fmla="*/ 12 w 13"/>
                    <a:gd name="T101" fmla="*/ 26 h 31"/>
                    <a:gd name="T102" fmla="*/ 10 w 13"/>
                    <a:gd name="T103" fmla="*/ 28 h 31"/>
                    <a:gd name="T104" fmla="*/ 9 w 13"/>
                    <a:gd name="T105" fmla="*/ 29 h 31"/>
                    <a:gd name="T106" fmla="*/ 9 w 13"/>
                    <a:gd name="T107" fmla="*/ 31 h 31"/>
                    <a:gd name="T108" fmla="*/ 9 w 13"/>
                    <a:gd name="T109" fmla="*/ 31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 h="31">
                      <a:moveTo>
                        <a:pt x="9" y="31"/>
                      </a:moveTo>
                      <a:lnTo>
                        <a:pt x="9" y="31"/>
                      </a:lnTo>
                      <a:lnTo>
                        <a:pt x="0" y="31"/>
                      </a:lnTo>
                      <a:lnTo>
                        <a:pt x="0" y="31"/>
                      </a:lnTo>
                      <a:lnTo>
                        <a:pt x="1" y="30"/>
                      </a:lnTo>
                      <a:lnTo>
                        <a:pt x="2" y="29"/>
                      </a:lnTo>
                      <a:lnTo>
                        <a:pt x="6" y="29"/>
                      </a:lnTo>
                      <a:lnTo>
                        <a:pt x="6" y="29"/>
                      </a:lnTo>
                      <a:lnTo>
                        <a:pt x="7" y="27"/>
                      </a:lnTo>
                      <a:lnTo>
                        <a:pt x="5" y="26"/>
                      </a:lnTo>
                      <a:lnTo>
                        <a:pt x="3" y="25"/>
                      </a:lnTo>
                      <a:lnTo>
                        <a:pt x="2" y="25"/>
                      </a:lnTo>
                      <a:lnTo>
                        <a:pt x="2" y="25"/>
                      </a:lnTo>
                      <a:lnTo>
                        <a:pt x="1" y="20"/>
                      </a:lnTo>
                      <a:lnTo>
                        <a:pt x="0" y="13"/>
                      </a:lnTo>
                      <a:lnTo>
                        <a:pt x="0" y="13"/>
                      </a:lnTo>
                      <a:lnTo>
                        <a:pt x="1" y="10"/>
                      </a:lnTo>
                      <a:lnTo>
                        <a:pt x="3" y="7"/>
                      </a:lnTo>
                      <a:lnTo>
                        <a:pt x="4" y="5"/>
                      </a:lnTo>
                      <a:lnTo>
                        <a:pt x="3" y="4"/>
                      </a:lnTo>
                      <a:lnTo>
                        <a:pt x="2" y="2"/>
                      </a:lnTo>
                      <a:lnTo>
                        <a:pt x="2" y="2"/>
                      </a:lnTo>
                      <a:lnTo>
                        <a:pt x="2" y="1"/>
                      </a:lnTo>
                      <a:lnTo>
                        <a:pt x="3" y="0"/>
                      </a:lnTo>
                      <a:lnTo>
                        <a:pt x="6" y="0"/>
                      </a:lnTo>
                      <a:lnTo>
                        <a:pt x="10" y="0"/>
                      </a:lnTo>
                      <a:lnTo>
                        <a:pt x="11" y="1"/>
                      </a:lnTo>
                      <a:lnTo>
                        <a:pt x="11" y="2"/>
                      </a:lnTo>
                      <a:lnTo>
                        <a:pt x="11" y="2"/>
                      </a:lnTo>
                      <a:lnTo>
                        <a:pt x="11" y="5"/>
                      </a:lnTo>
                      <a:lnTo>
                        <a:pt x="10" y="6"/>
                      </a:lnTo>
                      <a:lnTo>
                        <a:pt x="6" y="7"/>
                      </a:lnTo>
                      <a:lnTo>
                        <a:pt x="6" y="7"/>
                      </a:lnTo>
                      <a:lnTo>
                        <a:pt x="7" y="8"/>
                      </a:lnTo>
                      <a:lnTo>
                        <a:pt x="9" y="8"/>
                      </a:lnTo>
                      <a:lnTo>
                        <a:pt x="11" y="8"/>
                      </a:lnTo>
                      <a:lnTo>
                        <a:pt x="12" y="8"/>
                      </a:lnTo>
                      <a:lnTo>
                        <a:pt x="13" y="9"/>
                      </a:lnTo>
                      <a:lnTo>
                        <a:pt x="13" y="11"/>
                      </a:lnTo>
                      <a:lnTo>
                        <a:pt x="13" y="15"/>
                      </a:lnTo>
                      <a:lnTo>
                        <a:pt x="13" y="15"/>
                      </a:lnTo>
                      <a:lnTo>
                        <a:pt x="13" y="17"/>
                      </a:lnTo>
                      <a:lnTo>
                        <a:pt x="13" y="20"/>
                      </a:lnTo>
                      <a:lnTo>
                        <a:pt x="13" y="20"/>
                      </a:lnTo>
                      <a:lnTo>
                        <a:pt x="11" y="21"/>
                      </a:lnTo>
                      <a:lnTo>
                        <a:pt x="10" y="22"/>
                      </a:lnTo>
                      <a:lnTo>
                        <a:pt x="11" y="23"/>
                      </a:lnTo>
                      <a:lnTo>
                        <a:pt x="11" y="23"/>
                      </a:lnTo>
                      <a:lnTo>
                        <a:pt x="13" y="23"/>
                      </a:lnTo>
                      <a:lnTo>
                        <a:pt x="13" y="23"/>
                      </a:lnTo>
                      <a:lnTo>
                        <a:pt x="12" y="26"/>
                      </a:lnTo>
                      <a:lnTo>
                        <a:pt x="10" y="28"/>
                      </a:lnTo>
                      <a:lnTo>
                        <a:pt x="9" y="29"/>
                      </a:lnTo>
                      <a:lnTo>
                        <a:pt x="9" y="31"/>
                      </a:lnTo>
                      <a:lnTo>
                        <a:pt x="9"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200">
                    <a:solidFill>
                      <a:prstClr val="black"/>
                    </a:solidFill>
                    <a:latin typeface="Malgun Gothic" panose="020b0503020000020004" charset="-127"/>
                    <a:ea typeface="Malgun Gothic" panose="020b0503020000020004" charset="-127"/>
                  </a:endParaRPr>
                </a:p>
              </p:txBody>
            </p:sp>
            <p:sp>
              <p:nvSpPr>
                <p:cNvPr id="74" name="Freeform 11"/>
                <p:cNvSpPr/>
                <p:nvPr/>
              </p:nvSpPr>
              <p:spPr bwMode="auto">
                <a:xfrm>
                  <a:off x="990600" y="2693988"/>
                  <a:ext cx="12700" cy="9525"/>
                </a:xfrm>
                <a:custGeom>
                  <a:gdLst>
                    <a:gd name="T0" fmla="*/ 0 w 8"/>
                    <a:gd name="T1" fmla="*/ 6 h 6"/>
                    <a:gd name="T2" fmla="*/ 0 w 8"/>
                    <a:gd name="T3" fmla="*/ 6 h 6"/>
                    <a:gd name="T4" fmla="*/ 0 w 8"/>
                    <a:gd name="T5" fmla="*/ 4 h 6"/>
                    <a:gd name="T6" fmla="*/ 0 w 8"/>
                    <a:gd name="T7" fmla="*/ 2 h 6"/>
                    <a:gd name="T8" fmla="*/ 2 w 8"/>
                    <a:gd name="T9" fmla="*/ 1 h 6"/>
                    <a:gd name="T10" fmla="*/ 4 w 8"/>
                    <a:gd name="T11" fmla="*/ 0 h 6"/>
                    <a:gd name="T12" fmla="*/ 6 w 8"/>
                    <a:gd name="T13" fmla="*/ 1 h 6"/>
                    <a:gd name="T14" fmla="*/ 7 w 8"/>
                    <a:gd name="T15" fmla="*/ 2 h 6"/>
                    <a:gd name="T16" fmla="*/ 8 w 8"/>
                    <a:gd name="T17" fmla="*/ 4 h 6"/>
                    <a:gd name="T18" fmla="*/ 7 w 8"/>
                    <a:gd name="T19" fmla="*/ 6 h 6"/>
                    <a:gd name="T20" fmla="*/ 7 w 8"/>
                    <a:gd name="T21" fmla="*/ 6 h 6"/>
                    <a:gd name="T22" fmla="*/ 0 w 8"/>
                    <a:gd name="T23" fmla="*/ 6 h 6"/>
                    <a:gd name="T24" fmla="*/ 0 w 8"/>
                    <a:gd name="T25" fmla="*/ 6 h 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6">
                      <a:moveTo>
                        <a:pt x="0" y="6"/>
                      </a:moveTo>
                      <a:lnTo>
                        <a:pt x="0" y="6"/>
                      </a:lnTo>
                      <a:lnTo>
                        <a:pt x="0" y="4"/>
                      </a:lnTo>
                      <a:lnTo>
                        <a:pt x="0" y="2"/>
                      </a:lnTo>
                      <a:lnTo>
                        <a:pt x="2" y="1"/>
                      </a:lnTo>
                      <a:lnTo>
                        <a:pt x="4" y="0"/>
                      </a:lnTo>
                      <a:lnTo>
                        <a:pt x="6" y="1"/>
                      </a:lnTo>
                      <a:lnTo>
                        <a:pt x="7" y="2"/>
                      </a:lnTo>
                      <a:lnTo>
                        <a:pt x="8" y="4"/>
                      </a:lnTo>
                      <a:lnTo>
                        <a:pt x="7" y="6"/>
                      </a:lnTo>
                      <a:lnTo>
                        <a:pt x="7" y="6"/>
                      </a:lnTo>
                      <a:lnTo>
                        <a:pt x="0" y="6"/>
                      </a:lnTo>
                      <a:lnTo>
                        <a:pt x="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200">
                    <a:solidFill>
                      <a:prstClr val="black"/>
                    </a:solidFill>
                    <a:latin typeface="Malgun Gothic" panose="020b0503020000020004" charset="-127"/>
                    <a:ea typeface="Malgun Gothic" panose="020b0503020000020004" charset="-127"/>
                  </a:endParaRPr>
                </a:p>
              </p:txBody>
            </p:sp>
            <p:sp>
              <p:nvSpPr>
                <p:cNvPr id="75" name="Freeform 12"/>
                <p:cNvSpPr/>
                <p:nvPr/>
              </p:nvSpPr>
              <p:spPr bwMode="auto">
                <a:xfrm>
                  <a:off x="990600" y="2655888"/>
                  <a:ext cx="22225" cy="33338"/>
                </a:xfrm>
                <a:custGeom>
                  <a:gdLst>
                    <a:gd name="T0" fmla="*/ 0 w 14"/>
                    <a:gd name="T1" fmla="*/ 21 h 21"/>
                    <a:gd name="T2" fmla="*/ 0 w 14"/>
                    <a:gd name="T3" fmla="*/ 21 h 21"/>
                    <a:gd name="T4" fmla="*/ 2 w 14"/>
                    <a:gd name="T5" fmla="*/ 18 h 21"/>
                    <a:gd name="T6" fmla="*/ 4 w 14"/>
                    <a:gd name="T7" fmla="*/ 17 h 21"/>
                    <a:gd name="T8" fmla="*/ 5 w 14"/>
                    <a:gd name="T9" fmla="*/ 16 h 21"/>
                    <a:gd name="T10" fmla="*/ 5 w 14"/>
                    <a:gd name="T11" fmla="*/ 16 h 21"/>
                    <a:gd name="T12" fmla="*/ 4 w 14"/>
                    <a:gd name="T13" fmla="*/ 12 h 21"/>
                    <a:gd name="T14" fmla="*/ 1 w 14"/>
                    <a:gd name="T15" fmla="*/ 9 h 21"/>
                    <a:gd name="T16" fmla="*/ 0 w 14"/>
                    <a:gd name="T17" fmla="*/ 6 h 21"/>
                    <a:gd name="T18" fmla="*/ 0 w 14"/>
                    <a:gd name="T19" fmla="*/ 4 h 21"/>
                    <a:gd name="T20" fmla="*/ 1 w 14"/>
                    <a:gd name="T21" fmla="*/ 2 h 21"/>
                    <a:gd name="T22" fmla="*/ 2 w 14"/>
                    <a:gd name="T23" fmla="*/ 0 h 21"/>
                    <a:gd name="T24" fmla="*/ 2 w 14"/>
                    <a:gd name="T25" fmla="*/ 0 h 21"/>
                    <a:gd name="T26" fmla="*/ 6 w 14"/>
                    <a:gd name="T27" fmla="*/ 0 h 21"/>
                    <a:gd name="T28" fmla="*/ 8 w 14"/>
                    <a:gd name="T29" fmla="*/ 0 h 21"/>
                    <a:gd name="T30" fmla="*/ 9 w 14"/>
                    <a:gd name="T31" fmla="*/ 1 h 21"/>
                    <a:gd name="T32" fmla="*/ 10 w 14"/>
                    <a:gd name="T33" fmla="*/ 2 h 21"/>
                    <a:gd name="T34" fmla="*/ 11 w 14"/>
                    <a:gd name="T35" fmla="*/ 5 h 21"/>
                    <a:gd name="T36" fmla="*/ 12 w 14"/>
                    <a:gd name="T37" fmla="*/ 6 h 21"/>
                    <a:gd name="T38" fmla="*/ 14 w 14"/>
                    <a:gd name="T39" fmla="*/ 8 h 21"/>
                    <a:gd name="T40" fmla="*/ 14 w 14"/>
                    <a:gd name="T41" fmla="*/ 8 h 21"/>
                    <a:gd name="T42" fmla="*/ 14 w 14"/>
                    <a:gd name="T43" fmla="*/ 10 h 21"/>
                    <a:gd name="T44" fmla="*/ 13 w 14"/>
                    <a:gd name="T45" fmla="*/ 11 h 21"/>
                    <a:gd name="T46" fmla="*/ 11 w 14"/>
                    <a:gd name="T47" fmla="*/ 14 h 21"/>
                    <a:gd name="T48" fmla="*/ 9 w 14"/>
                    <a:gd name="T49" fmla="*/ 16 h 21"/>
                    <a:gd name="T50" fmla="*/ 9 w 14"/>
                    <a:gd name="T51" fmla="*/ 18 h 21"/>
                    <a:gd name="T52" fmla="*/ 10 w 14"/>
                    <a:gd name="T53" fmla="*/ 21 h 21"/>
                    <a:gd name="T54" fmla="*/ 10 w 14"/>
                    <a:gd name="T55" fmla="*/ 21 h 21"/>
                    <a:gd name="T56" fmla="*/ 0 w 14"/>
                    <a:gd name="T57" fmla="*/ 21 h 21"/>
                    <a:gd name="T58" fmla="*/ 0 w 14"/>
                    <a:gd name="T59" fmla="*/ 21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 h="21">
                      <a:moveTo>
                        <a:pt x="0" y="21"/>
                      </a:moveTo>
                      <a:lnTo>
                        <a:pt x="0" y="21"/>
                      </a:lnTo>
                      <a:lnTo>
                        <a:pt x="2" y="18"/>
                      </a:lnTo>
                      <a:lnTo>
                        <a:pt x="4" y="17"/>
                      </a:lnTo>
                      <a:lnTo>
                        <a:pt x="5" y="16"/>
                      </a:lnTo>
                      <a:lnTo>
                        <a:pt x="5" y="16"/>
                      </a:lnTo>
                      <a:lnTo>
                        <a:pt x="4" y="12"/>
                      </a:lnTo>
                      <a:lnTo>
                        <a:pt x="1" y="9"/>
                      </a:lnTo>
                      <a:lnTo>
                        <a:pt x="0" y="6"/>
                      </a:lnTo>
                      <a:lnTo>
                        <a:pt x="0" y="4"/>
                      </a:lnTo>
                      <a:lnTo>
                        <a:pt x="1" y="2"/>
                      </a:lnTo>
                      <a:lnTo>
                        <a:pt x="2" y="0"/>
                      </a:lnTo>
                      <a:lnTo>
                        <a:pt x="2" y="0"/>
                      </a:lnTo>
                      <a:lnTo>
                        <a:pt x="6" y="0"/>
                      </a:lnTo>
                      <a:lnTo>
                        <a:pt x="8" y="0"/>
                      </a:lnTo>
                      <a:lnTo>
                        <a:pt x="9" y="1"/>
                      </a:lnTo>
                      <a:lnTo>
                        <a:pt x="10" y="2"/>
                      </a:lnTo>
                      <a:lnTo>
                        <a:pt x="11" y="5"/>
                      </a:lnTo>
                      <a:lnTo>
                        <a:pt x="12" y="6"/>
                      </a:lnTo>
                      <a:lnTo>
                        <a:pt x="14" y="8"/>
                      </a:lnTo>
                      <a:lnTo>
                        <a:pt x="14" y="8"/>
                      </a:lnTo>
                      <a:lnTo>
                        <a:pt x="14" y="10"/>
                      </a:lnTo>
                      <a:lnTo>
                        <a:pt x="13" y="11"/>
                      </a:lnTo>
                      <a:lnTo>
                        <a:pt x="11" y="14"/>
                      </a:lnTo>
                      <a:lnTo>
                        <a:pt x="9" y="16"/>
                      </a:lnTo>
                      <a:lnTo>
                        <a:pt x="9" y="18"/>
                      </a:lnTo>
                      <a:lnTo>
                        <a:pt x="10" y="21"/>
                      </a:lnTo>
                      <a:lnTo>
                        <a:pt x="10" y="21"/>
                      </a:lnTo>
                      <a:lnTo>
                        <a:pt x="0" y="21"/>
                      </a:lnTo>
                      <a:lnTo>
                        <a:pt x="0"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200">
                    <a:solidFill>
                      <a:prstClr val="black"/>
                    </a:solidFill>
                    <a:latin typeface="Malgun Gothic" panose="020b0503020000020004" charset="-127"/>
                    <a:ea typeface="Malgun Gothic" panose="020b0503020000020004" charset="-127"/>
                  </a:endParaRPr>
                </a:p>
              </p:txBody>
            </p:sp>
            <p:sp>
              <p:nvSpPr>
                <p:cNvPr id="76" name="Freeform 13"/>
                <p:cNvSpPr/>
                <p:nvPr/>
              </p:nvSpPr>
              <p:spPr bwMode="auto">
                <a:xfrm>
                  <a:off x="1012825" y="2511425"/>
                  <a:ext cx="79375" cy="119063"/>
                </a:xfrm>
                <a:custGeom>
                  <a:gdLst>
                    <a:gd name="T0" fmla="*/ 49 w 50"/>
                    <a:gd name="T1" fmla="*/ 0 h 75"/>
                    <a:gd name="T2" fmla="*/ 50 w 50"/>
                    <a:gd name="T3" fmla="*/ 7 h 75"/>
                    <a:gd name="T4" fmla="*/ 46 w 50"/>
                    <a:gd name="T5" fmla="*/ 13 h 75"/>
                    <a:gd name="T6" fmla="*/ 41 w 50"/>
                    <a:gd name="T7" fmla="*/ 20 h 75"/>
                    <a:gd name="T8" fmla="*/ 40 w 50"/>
                    <a:gd name="T9" fmla="*/ 29 h 75"/>
                    <a:gd name="T10" fmla="*/ 38 w 50"/>
                    <a:gd name="T11" fmla="*/ 29 h 75"/>
                    <a:gd name="T12" fmla="*/ 36 w 50"/>
                    <a:gd name="T13" fmla="*/ 35 h 75"/>
                    <a:gd name="T14" fmla="*/ 33 w 50"/>
                    <a:gd name="T15" fmla="*/ 35 h 75"/>
                    <a:gd name="T16" fmla="*/ 29 w 50"/>
                    <a:gd name="T17" fmla="*/ 39 h 75"/>
                    <a:gd name="T18" fmla="*/ 26 w 50"/>
                    <a:gd name="T19" fmla="*/ 40 h 75"/>
                    <a:gd name="T20" fmla="*/ 27 w 50"/>
                    <a:gd name="T21" fmla="*/ 45 h 75"/>
                    <a:gd name="T22" fmla="*/ 26 w 50"/>
                    <a:gd name="T23" fmla="*/ 49 h 75"/>
                    <a:gd name="T24" fmla="*/ 24 w 50"/>
                    <a:gd name="T25" fmla="*/ 49 h 75"/>
                    <a:gd name="T26" fmla="*/ 22 w 50"/>
                    <a:gd name="T27" fmla="*/ 49 h 75"/>
                    <a:gd name="T28" fmla="*/ 21 w 50"/>
                    <a:gd name="T29" fmla="*/ 54 h 75"/>
                    <a:gd name="T30" fmla="*/ 20 w 50"/>
                    <a:gd name="T31" fmla="*/ 61 h 75"/>
                    <a:gd name="T32" fmla="*/ 18 w 50"/>
                    <a:gd name="T33" fmla="*/ 62 h 75"/>
                    <a:gd name="T34" fmla="*/ 13 w 50"/>
                    <a:gd name="T35" fmla="*/ 67 h 75"/>
                    <a:gd name="T36" fmla="*/ 14 w 50"/>
                    <a:gd name="T37" fmla="*/ 71 h 75"/>
                    <a:gd name="T38" fmla="*/ 11 w 50"/>
                    <a:gd name="T39" fmla="*/ 71 h 75"/>
                    <a:gd name="T40" fmla="*/ 8 w 50"/>
                    <a:gd name="T41" fmla="*/ 75 h 75"/>
                    <a:gd name="T42" fmla="*/ 5 w 50"/>
                    <a:gd name="T43" fmla="*/ 75 h 75"/>
                    <a:gd name="T44" fmla="*/ 2 w 50"/>
                    <a:gd name="T45" fmla="*/ 72 h 75"/>
                    <a:gd name="T46" fmla="*/ 0 w 50"/>
                    <a:gd name="T47" fmla="*/ 71 h 75"/>
                    <a:gd name="T48" fmla="*/ 1 w 50"/>
                    <a:gd name="T49" fmla="*/ 68 h 75"/>
                    <a:gd name="T50" fmla="*/ 8 w 50"/>
                    <a:gd name="T51" fmla="*/ 67 h 75"/>
                    <a:gd name="T52" fmla="*/ 11 w 50"/>
                    <a:gd name="T53" fmla="*/ 69 h 75"/>
                    <a:gd name="T54" fmla="*/ 11 w 50"/>
                    <a:gd name="T55" fmla="*/ 64 h 75"/>
                    <a:gd name="T56" fmla="*/ 4 w 50"/>
                    <a:gd name="T57" fmla="*/ 60 h 75"/>
                    <a:gd name="T58" fmla="*/ 0 w 50"/>
                    <a:gd name="T59" fmla="*/ 58 h 75"/>
                    <a:gd name="T60" fmla="*/ 3 w 50"/>
                    <a:gd name="T61" fmla="*/ 55 h 75"/>
                    <a:gd name="T62" fmla="*/ 8 w 50"/>
                    <a:gd name="T63" fmla="*/ 55 h 75"/>
                    <a:gd name="T64" fmla="*/ 7 w 50"/>
                    <a:gd name="T65" fmla="*/ 54 h 75"/>
                    <a:gd name="T66" fmla="*/ 4 w 50"/>
                    <a:gd name="T67" fmla="*/ 53 h 75"/>
                    <a:gd name="T68" fmla="*/ 6 w 50"/>
                    <a:gd name="T69" fmla="*/ 48 h 75"/>
                    <a:gd name="T70" fmla="*/ 5 w 50"/>
                    <a:gd name="T71" fmla="*/ 40 h 75"/>
                    <a:gd name="T72" fmla="*/ 7 w 50"/>
                    <a:gd name="T73" fmla="*/ 36 h 75"/>
                    <a:gd name="T74" fmla="*/ 11 w 50"/>
                    <a:gd name="T75" fmla="*/ 35 h 75"/>
                    <a:gd name="T76" fmla="*/ 13 w 50"/>
                    <a:gd name="T77" fmla="*/ 40 h 75"/>
                    <a:gd name="T78" fmla="*/ 8 w 50"/>
                    <a:gd name="T79" fmla="*/ 42 h 75"/>
                    <a:gd name="T80" fmla="*/ 9 w 50"/>
                    <a:gd name="T81" fmla="*/ 44 h 75"/>
                    <a:gd name="T82" fmla="*/ 14 w 50"/>
                    <a:gd name="T83" fmla="*/ 47 h 75"/>
                    <a:gd name="T84" fmla="*/ 22 w 50"/>
                    <a:gd name="T85" fmla="*/ 47 h 75"/>
                    <a:gd name="T86" fmla="*/ 22 w 50"/>
                    <a:gd name="T87" fmla="*/ 44 h 75"/>
                    <a:gd name="T88" fmla="*/ 18 w 50"/>
                    <a:gd name="T89" fmla="*/ 41 h 75"/>
                    <a:gd name="T90" fmla="*/ 16 w 50"/>
                    <a:gd name="T91" fmla="*/ 40 h 75"/>
                    <a:gd name="T92" fmla="*/ 16 w 50"/>
                    <a:gd name="T93" fmla="*/ 29 h 75"/>
                    <a:gd name="T94" fmla="*/ 20 w 50"/>
                    <a:gd name="T95" fmla="*/ 31 h 75"/>
                    <a:gd name="T96" fmla="*/ 21 w 50"/>
                    <a:gd name="T97" fmla="*/ 28 h 75"/>
                    <a:gd name="T98" fmla="*/ 22 w 50"/>
                    <a:gd name="T99" fmla="*/ 22 h 75"/>
                    <a:gd name="T100" fmla="*/ 24 w 50"/>
                    <a:gd name="T101" fmla="*/ 20 h 75"/>
                    <a:gd name="T102" fmla="*/ 20 w 50"/>
                    <a:gd name="T103" fmla="*/ 15 h 75"/>
                    <a:gd name="T104" fmla="*/ 20 w 50"/>
                    <a:gd name="T105" fmla="*/ 13 h 75"/>
                    <a:gd name="T106" fmla="*/ 24 w 50"/>
                    <a:gd name="T107" fmla="*/ 12 h 75"/>
                    <a:gd name="T108" fmla="*/ 29 w 50"/>
                    <a:gd name="T109" fmla="*/ 12 h 75"/>
                    <a:gd name="T110" fmla="*/ 31 w 50"/>
                    <a:gd name="T111" fmla="*/ 10 h 75"/>
                    <a:gd name="T112" fmla="*/ 29 w 50"/>
                    <a:gd name="T113" fmla="*/ 6 h 75"/>
                    <a:gd name="T114" fmla="*/ 33 w 50"/>
                    <a:gd name="T115" fmla="*/ 8 h 75"/>
                    <a:gd name="T116" fmla="*/ 36 w 50"/>
                    <a:gd name="T117" fmla="*/ 11 h 75"/>
                    <a:gd name="T118" fmla="*/ 39 w 50"/>
                    <a:gd name="T119" fmla="*/ 10 h 75"/>
                    <a:gd name="T120" fmla="*/ 42 w 50"/>
                    <a:gd name="T121" fmla="*/ 5 h 75"/>
                    <a:gd name="T122" fmla="*/ 44 w 50"/>
                    <a:gd name="T123" fmla="*/ 1 h 75"/>
                    <a:gd name="T124" fmla="*/ 49 w 50"/>
                    <a:gd name="T125" fmla="*/ 0 h 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0" h="75">
                      <a:moveTo>
                        <a:pt x="49" y="0"/>
                      </a:moveTo>
                      <a:lnTo>
                        <a:pt x="49" y="0"/>
                      </a:lnTo>
                      <a:lnTo>
                        <a:pt x="50" y="4"/>
                      </a:lnTo>
                      <a:lnTo>
                        <a:pt x="50" y="7"/>
                      </a:lnTo>
                      <a:lnTo>
                        <a:pt x="48" y="10"/>
                      </a:lnTo>
                      <a:lnTo>
                        <a:pt x="46" y="13"/>
                      </a:lnTo>
                      <a:lnTo>
                        <a:pt x="43" y="15"/>
                      </a:lnTo>
                      <a:lnTo>
                        <a:pt x="41" y="20"/>
                      </a:lnTo>
                      <a:lnTo>
                        <a:pt x="40" y="24"/>
                      </a:lnTo>
                      <a:lnTo>
                        <a:pt x="40" y="29"/>
                      </a:lnTo>
                      <a:lnTo>
                        <a:pt x="40" y="29"/>
                      </a:lnTo>
                      <a:lnTo>
                        <a:pt x="38" y="29"/>
                      </a:lnTo>
                      <a:lnTo>
                        <a:pt x="36" y="30"/>
                      </a:lnTo>
                      <a:lnTo>
                        <a:pt x="36" y="35"/>
                      </a:lnTo>
                      <a:lnTo>
                        <a:pt x="36" y="35"/>
                      </a:lnTo>
                      <a:lnTo>
                        <a:pt x="33" y="35"/>
                      </a:lnTo>
                      <a:lnTo>
                        <a:pt x="31" y="38"/>
                      </a:lnTo>
                      <a:lnTo>
                        <a:pt x="29" y="39"/>
                      </a:lnTo>
                      <a:lnTo>
                        <a:pt x="26" y="40"/>
                      </a:lnTo>
                      <a:lnTo>
                        <a:pt x="26" y="40"/>
                      </a:lnTo>
                      <a:lnTo>
                        <a:pt x="26" y="42"/>
                      </a:lnTo>
                      <a:lnTo>
                        <a:pt x="27" y="45"/>
                      </a:lnTo>
                      <a:lnTo>
                        <a:pt x="27" y="47"/>
                      </a:lnTo>
                      <a:lnTo>
                        <a:pt x="26" y="49"/>
                      </a:lnTo>
                      <a:lnTo>
                        <a:pt x="26" y="49"/>
                      </a:lnTo>
                      <a:lnTo>
                        <a:pt x="24" y="49"/>
                      </a:lnTo>
                      <a:lnTo>
                        <a:pt x="22" y="49"/>
                      </a:lnTo>
                      <a:lnTo>
                        <a:pt x="22" y="49"/>
                      </a:lnTo>
                      <a:lnTo>
                        <a:pt x="21" y="51"/>
                      </a:lnTo>
                      <a:lnTo>
                        <a:pt x="21" y="54"/>
                      </a:lnTo>
                      <a:lnTo>
                        <a:pt x="21" y="58"/>
                      </a:lnTo>
                      <a:lnTo>
                        <a:pt x="20" y="61"/>
                      </a:lnTo>
                      <a:lnTo>
                        <a:pt x="20" y="61"/>
                      </a:lnTo>
                      <a:lnTo>
                        <a:pt x="18" y="62"/>
                      </a:lnTo>
                      <a:lnTo>
                        <a:pt x="15" y="64"/>
                      </a:lnTo>
                      <a:lnTo>
                        <a:pt x="13" y="67"/>
                      </a:lnTo>
                      <a:lnTo>
                        <a:pt x="13" y="69"/>
                      </a:lnTo>
                      <a:lnTo>
                        <a:pt x="14" y="71"/>
                      </a:lnTo>
                      <a:lnTo>
                        <a:pt x="14" y="71"/>
                      </a:lnTo>
                      <a:lnTo>
                        <a:pt x="11" y="71"/>
                      </a:lnTo>
                      <a:lnTo>
                        <a:pt x="9" y="72"/>
                      </a:lnTo>
                      <a:lnTo>
                        <a:pt x="8" y="75"/>
                      </a:lnTo>
                      <a:lnTo>
                        <a:pt x="8" y="75"/>
                      </a:lnTo>
                      <a:lnTo>
                        <a:pt x="5" y="75"/>
                      </a:lnTo>
                      <a:lnTo>
                        <a:pt x="4" y="74"/>
                      </a:lnTo>
                      <a:lnTo>
                        <a:pt x="2" y="72"/>
                      </a:lnTo>
                      <a:lnTo>
                        <a:pt x="0" y="71"/>
                      </a:lnTo>
                      <a:lnTo>
                        <a:pt x="0" y="71"/>
                      </a:lnTo>
                      <a:lnTo>
                        <a:pt x="0" y="69"/>
                      </a:lnTo>
                      <a:lnTo>
                        <a:pt x="1" y="68"/>
                      </a:lnTo>
                      <a:lnTo>
                        <a:pt x="4" y="67"/>
                      </a:lnTo>
                      <a:lnTo>
                        <a:pt x="8" y="67"/>
                      </a:lnTo>
                      <a:lnTo>
                        <a:pt x="11" y="69"/>
                      </a:lnTo>
                      <a:lnTo>
                        <a:pt x="11" y="69"/>
                      </a:lnTo>
                      <a:lnTo>
                        <a:pt x="11" y="66"/>
                      </a:lnTo>
                      <a:lnTo>
                        <a:pt x="11" y="64"/>
                      </a:lnTo>
                      <a:lnTo>
                        <a:pt x="7" y="61"/>
                      </a:lnTo>
                      <a:lnTo>
                        <a:pt x="4" y="60"/>
                      </a:lnTo>
                      <a:lnTo>
                        <a:pt x="0" y="58"/>
                      </a:lnTo>
                      <a:lnTo>
                        <a:pt x="0" y="58"/>
                      </a:lnTo>
                      <a:lnTo>
                        <a:pt x="1" y="56"/>
                      </a:lnTo>
                      <a:lnTo>
                        <a:pt x="3" y="55"/>
                      </a:lnTo>
                      <a:lnTo>
                        <a:pt x="8" y="55"/>
                      </a:lnTo>
                      <a:lnTo>
                        <a:pt x="8" y="55"/>
                      </a:lnTo>
                      <a:lnTo>
                        <a:pt x="8" y="54"/>
                      </a:lnTo>
                      <a:lnTo>
                        <a:pt x="7" y="54"/>
                      </a:lnTo>
                      <a:lnTo>
                        <a:pt x="4" y="53"/>
                      </a:lnTo>
                      <a:lnTo>
                        <a:pt x="4" y="53"/>
                      </a:lnTo>
                      <a:lnTo>
                        <a:pt x="6" y="51"/>
                      </a:lnTo>
                      <a:lnTo>
                        <a:pt x="6" y="48"/>
                      </a:lnTo>
                      <a:lnTo>
                        <a:pt x="5" y="42"/>
                      </a:lnTo>
                      <a:lnTo>
                        <a:pt x="5" y="40"/>
                      </a:lnTo>
                      <a:lnTo>
                        <a:pt x="5" y="38"/>
                      </a:lnTo>
                      <a:lnTo>
                        <a:pt x="7" y="36"/>
                      </a:lnTo>
                      <a:lnTo>
                        <a:pt x="11" y="35"/>
                      </a:lnTo>
                      <a:lnTo>
                        <a:pt x="11" y="35"/>
                      </a:lnTo>
                      <a:lnTo>
                        <a:pt x="13" y="38"/>
                      </a:lnTo>
                      <a:lnTo>
                        <a:pt x="13" y="40"/>
                      </a:lnTo>
                      <a:lnTo>
                        <a:pt x="12" y="41"/>
                      </a:lnTo>
                      <a:lnTo>
                        <a:pt x="8" y="42"/>
                      </a:lnTo>
                      <a:lnTo>
                        <a:pt x="8" y="42"/>
                      </a:lnTo>
                      <a:lnTo>
                        <a:pt x="9" y="44"/>
                      </a:lnTo>
                      <a:lnTo>
                        <a:pt x="11" y="45"/>
                      </a:lnTo>
                      <a:lnTo>
                        <a:pt x="14" y="47"/>
                      </a:lnTo>
                      <a:lnTo>
                        <a:pt x="22" y="47"/>
                      </a:lnTo>
                      <a:lnTo>
                        <a:pt x="22" y="47"/>
                      </a:lnTo>
                      <a:lnTo>
                        <a:pt x="22" y="45"/>
                      </a:lnTo>
                      <a:lnTo>
                        <a:pt x="22" y="44"/>
                      </a:lnTo>
                      <a:lnTo>
                        <a:pt x="20" y="42"/>
                      </a:lnTo>
                      <a:lnTo>
                        <a:pt x="18" y="41"/>
                      </a:lnTo>
                      <a:lnTo>
                        <a:pt x="16" y="40"/>
                      </a:lnTo>
                      <a:lnTo>
                        <a:pt x="16" y="40"/>
                      </a:lnTo>
                      <a:lnTo>
                        <a:pt x="16" y="29"/>
                      </a:lnTo>
                      <a:lnTo>
                        <a:pt x="16" y="29"/>
                      </a:lnTo>
                      <a:lnTo>
                        <a:pt x="19" y="30"/>
                      </a:lnTo>
                      <a:lnTo>
                        <a:pt x="20" y="31"/>
                      </a:lnTo>
                      <a:lnTo>
                        <a:pt x="21" y="30"/>
                      </a:lnTo>
                      <a:lnTo>
                        <a:pt x="21" y="28"/>
                      </a:lnTo>
                      <a:lnTo>
                        <a:pt x="21" y="24"/>
                      </a:lnTo>
                      <a:lnTo>
                        <a:pt x="22" y="22"/>
                      </a:lnTo>
                      <a:lnTo>
                        <a:pt x="24" y="20"/>
                      </a:lnTo>
                      <a:lnTo>
                        <a:pt x="24" y="20"/>
                      </a:lnTo>
                      <a:lnTo>
                        <a:pt x="21" y="18"/>
                      </a:lnTo>
                      <a:lnTo>
                        <a:pt x="20" y="15"/>
                      </a:lnTo>
                      <a:lnTo>
                        <a:pt x="20" y="13"/>
                      </a:lnTo>
                      <a:lnTo>
                        <a:pt x="20" y="13"/>
                      </a:lnTo>
                      <a:lnTo>
                        <a:pt x="22" y="12"/>
                      </a:lnTo>
                      <a:lnTo>
                        <a:pt x="24" y="12"/>
                      </a:lnTo>
                      <a:lnTo>
                        <a:pt x="28" y="12"/>
                      </a:lnTo>
                      <a:lnTo>
                        <a:pt x="29" y="12"/>
                      </a:lnTo>
                      <a:lnTo>
                        <a:pt x="31" y="11"/>
                      </a:lnTo>
                      <a:lnTo>
                        <a:pt x="31" y="10"/>
                      </a:lnTo>
                      <a:lnTo>
                        <a:pt x="29" y="6"/>
                      </a:lnTo>
                      <a:lnTo>
                        <a:pt x="29" y="6"/>
                      </a:lnTo>
                      <a:lnTo>
                        <a:pt x="32" y="6"/>
                      </a:lnTo>
                      <a:lnTo>
                        <a:pt x="33" y="8"/>
                      </a:lnTo>
                      <a:lnTo>
                        <a:pt x="34" y="10"/>
                      </a:lnTo>
                      <a:lnTo>
                        <a:pt x="36" y="11"/>
                      </a:lnTo>
                      <a:lnTo>
                        <a:pt x="36" y="11"/>
                      </a:lnTo>
                      <a:lnTo>
                        <a:pt x="39" y="10"/>
                      </a:lnTo>
                      <a:lnTo>
                        <a:pt x="40" y="9"/>
                      </a:lnTo>
                      <a:lnTo>
                        <a:pt x="42" y="5"/>
                      </a:lnTo>
                      <a:lnTo>
                        <a:pt x="43" y="3"/>
                      </a:lnTo>
                      <a:lnTo>
                        <a:pt x="44" y="1"/>
                      </a:lnTo>
                      <a:lnTo>
                        <a:pt x="46" y="0"/>
                      </a:lnTo>
                      <a:lnTo>
                        <a:pt x="49" y="0"/>
                      </a:lnTo>
                      <a:lnTo>
                        <a:pt x="4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200">
                    <a:solidFill>
                      <a:prstClr val="black"/>
                    </a:solidFill>
                    <a:latin typeface="Malgun Gothic" panose="020b0503020000020004" charset="-127"/>
                    <a:ea typeface="Malgun Gothic" panose="020b0503020000020004" charset="-127"/>
                  </a:endParaRPr>
                </a:p>
              </p:txBody>
            </p:sp>
            <p:sp>
              <p:nvSpPr>
                <p:cNvPr id="77" name="Freeform 14"/>
                <p:cNvSpPr/>
                <p:nvPr/>
              </p:nvSpPr>
              <p:spPr bwMode="auto">
                <a:xfrm>
                  <a:off x="1057275" y="2503488"/>
                  <a:ext cx="23812" cy="14288"/>
                </a:xfrm>
                <a:custGeom>
                  <a:gdLst>
                    <a:gd name="T0" fmla="*/ 1 w 15"/>
                    <a:gd name="T1" fmla="*/ 0 h 9"/>
                    <a:gd name="T2" fmla="*/ 1 w 15"/>
                    <a:gd name="T3" fmla="*/ 0 h 9"/>
                    <a:gd name="T4" fmla="*/ 4 w 15"/>
                    <a:gd name="T5" fmla="*/ 1 h 9"/>
                    <a:gd name="T6" fmla="*/ 7 w 15"/>
                    <a:gd name="T7" fmla="*/ 3 h 9"/>
                    <a:gd name="T8" fmla="*/ 14 w 15"/>
                    <a:gd name="T9" fmla="*/ 3 h 9"/>
                    <a:gd name="T10" fmla="*/ 14 w 15"/>
                    <a:gd name="T11" fmla="*/ 3 h 9"/>
                    <a:gd name="T12" fmla="*/ 15 w 15"/>
                    <a:gd name="T13" fmla="*/ 5 h 9"/>
                    <a:gd name="T14" fmla="*/ 14 w 15"/>
                    <a:gd name="T15" fmla="*/ 7 h 9"/>
                    <a:gd name="T16" fmla="*/ 13 w 15"/>
                    <a:gd name="T17" fmla="*/ 7 h 9"/>
                    <a:gd name="T18" fmla="*/ 11 w 15"/>
                    <a:gd name="T19" fmla="*/ 7 h 9"/>
                    <a:gd name="T20" fmla="*/ 7 w 15"/>
                    <a:gd name="T21" fmla="*/ 7 h 9"/>
                    <a:gd name="T22" fmla="*/ 6 w 15"/>
                    <a:gd name="T23" fmla="*/ 8 h 9"/>
                    <a:gd name="T24" fmla="*/ 6 w 15"/>
                    <a:gd name="T25" fmla="*/ 9 h 9"/>
                    <a:gd name="T26" fmla="*/ 6 w 15"/>
                    <a:gd name="T27" fmla="*/ 9 h 9"/>
                    <a:gd name="T28" fmla="*/ 3 w 15"/>
                    <a:gd name="T29" fmla="*/ 8 h 9"/>
                    <a:gd name="T30" fmla="*/ 1 w 15"/>
                    <a:gd name="T31" fmla="*/ 7 h 9"/>
                    <a:gd name="T32" fmla="*/ 0 w 15"/>
                    <a:gd name="T33" fmla="*/ 4 h 9"/>
                    <a:gd name="T34" fmla="*/ 1 w 15"/>
                    <a:gd name="T35" fmla="*/ 0 h 9"/>
                    <a:gd name="T36" fmla="*/ 1 w 15"/>
                    <a:gd name="T37" fmla="*/ 0 h 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9">
                      <a:moveTo>
                        <a:pt x="1" y="0"/>
                      </a:moveTo>
                      <a:lnTo>
                        <a:pt x="1" y="0"/>
                      </a:lnTo>
                      <a:lnTo>
                        <a:pt x="4" y="1"/>
                      </a:lnTo>
                      <a:lnTo>
                        <a:pt x="7" y="3"/>
                      </a:lnTo>
                      <a:lnTo>
                        <a:pt x="14" y="3"/>
                      </a:lnTo>
                      <a:lnTo>
                        <a:pt x="14" y="3"/>
                      </a:lnTo>
                      <a:lnTo>
                        <a:pt x="15" y="5"/>
                      </a:lnTo>
                      <a:lnTo>
                        <a:pt x="14" y="7"/>
                      </a:lnTo>
                      <a:lnTo>
                        <a:pt x="13" y="7"/>
                      </a:lnTo>
                      <a:lnTo>
                        <a:pt x="11" y="7"/>
                      </a:lnTo>
                      <a:lnTo>
                        <a:pt x="7" y="7"/>
                      </a:lnTo>
                      <a:lnTo>
                        <a:pt x="6" y="8"/>
                      </a:lnTo>
                      <a:lnTo>
                        <a:pt x="6" y="9"/>
                      </a:lnTo>
                      <a:lnTo>
                        <a:pt x="6" y="9"/>
                      </a:lnTo>
                      <a:lnTo>
                        <a:pt x="3" y="8"/>
                      </a:lnTo>
                      <a:lnTo>
                        <a:pt x="1" y="7"/>
                      </a:lnTo>
                      <a:lnTo>
                        <a:pt x="0" y="4"/>
                      </a:lnTo>
                      <a:lnTo>
                        <a:pt x="1" y="0"/>
                      </a:ln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200">
                    <a:solidFill>
                      <a:prstClr val="black"/>
                    </a:solidFill>
                    <a:latin typeface="Malgun Gothic" panose="020b0503020000020004" charset="-127"/>
                    <a:ea typeface="Malgun Gothic" panose="020b0503020000020004" charset="-127"/>
                  </a:endParaRPr>
                </a:p>
              </p:txBody>
            </p:sp>
            <p:sp>
              <p:nvSpPr>
                <p:cNvPr id="78" name="Freeform 15"/>
                <p:cNvSpPr/>
                <p:nvPr/>
              </p:nvSpPr>
              <p:spPr bwMode="auto">
                <a:xfrm>
                  <a:off x="1087438" y="2443163"/>
                  <a:ext cx="14287" cy="20638"/>
                </a:xfrm>
                <a:custGeom>
                  <a:gdLst>
                    <a:gd name="T0" fmla="*/ 2 w 9"/>
                    <a:gd name="T1" fmla="*/ 13 h 13"/>
                    <a:gd name="T2" fmla="*/ 2 w 9"/>
                    <a:gd name="T3" fmla="*/ 13 h 13"/>
                    <a:gd name="T4" fmla="*/ 0 w 9"/>
                    <a:gd name="T5" fmla="*/ 12 h 13"/>
                    <a:gd name="T6" fmla="*/ 0 w 9"/>
                    <a:gd name="T7" fmla="*/ 11 h 13"/>
                    <a:gd name="T8" fmla="*/ 1 w 9"/>
                    <a:gd name="T9" fmla="*/ 7 h 13"/>
                    <a:gd name="T10" fmla="*/ 3 w 9"/>
                    <a:gd name="T11" fmla="*/ 4 h 13"/>
                    <a:gd name="T12" fmla="*/ 5 w 9"/>
                    <a:gd name="T13" fmla="*/ 0 h 13"/>
                    <a:gd name="T14" fmla="*/ 5 w 9"/>
                    <a:gd name="T15" fmla="*/ 0 h 13"/>
                    <a:gd name="T16" fmla="*/ 7 w 9"/>
                    <a:gd name="T17" fmla="*/ 2 h 13"/>
                    <a:gd name="T18" fmla="*/ 8 w 9"/>
                    <a:gd name="T19" fmla="*/ 4 h 13"/>
                    <a:gd name="T20" fmla="*/ 9 w 9"/>
                    <a:gd name="T21" fmla="*/ 9 h 13"/>
                    <a:gd name="T22" fmla="*/ 9 w 9"/>
                    <a:gd name="T23" fmla="*/ 9 h 13"/>
                    <a:gd name="T24" fmla="*/ 7 w 9"/>
                    <a:gd name="T25" fmla="*/ 9 h 13"/>
                    <a:gd name="T26" fmla="*/ 5 w 9"/>
                    <a:gd name="T27" fmla="*/ 10 h 13"/>
                    <a:gd name="T28" fmla="*/ 3 w 9"/>
                    <a:gd name="T29" fmla="*/ 11 h 13"/>
                    <a:gd name="T30" fmla="*/ 2 w 9"/>
                    <a:gd name="T31" fmla="*/ 13 h 13"/>
                    <a:gd name="T32" fmla="*/ 2 w 9"/>
                    <a:gd name="T33" fmla="*/ 13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13">
                      <a:moveTo>
                        <a:pt x="2" y="13"/>
                      </a:moveTo>
                      <a:lnTo>
                        <a:pt x="2" y="13"/>
                      </a:lnTo>
                      <a:lnTo>
                        <a:pt x="0" y="12"/>
                      </a:lnTo>
                      <a:lnTo>
                        <a:pt x="0" y="11"/>
                      </a:lnTo>
                      <a:lnTo>
                        <a:pt x="1" y="7"/>
                      </a:lnTo>
                      <a:lnTo>
                        <a:pt x="3" y="4"/>
                      </a:lnTo>
                      <a:lnTo>
                        <a:pt x="5" y="0"/>
                      </a:lnTo>
                      <a:lnTo>
                        <a:pt x="5" y="0"/>
                      </a:lnTo>
                      <a:lnTo>
                        <a:pt x="7" y="2"/>
                      </a:lnTo>
                      <a:lnTo>
                        <a:pt x="8" y="4"/>
                      </a:lnTo>
                      <a:lnTo>
                        <a:pt x="9" y="9"/>
                      </a:lnTo>
                      <a:lnTo>
                        <a:pt x="9" y="9"/>
                      </a:lnTo>
                      <a:lnTo>
                        <a:pt x="7" y="9"/>
                      </a:lnTo>
                      <a:lnTo>
                        <a:pt x="5" y="10"/>
                      </a:lnTo>
                      <a:lnTo>
                        <a:pt x="3" y="11"/>
                      </a:lnTo>
                      <a:lnTo>
                        <a:pt x="2" y="13"/>
                      </a:lnTo>
                      <a:lnTo>
                        <a:pt x="2"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200">
                    <a:solidFill>
                      <a:prstClr val="black"/>
                    </a:solidFill>
                    <a:latin typeface="Malgun Gothic" panose="020b0503020000020004" charset="-127"/>
                    <a:ea typeface="Malgun Gothic" panose="020b0503020000020004" charset="-127"/>
                  </a:endParaRPr>
                </a:p>
              </p:txBody>
            </p:sp>
            <p:sp>
              <p:nvSpPr>
                <p:cNvPr id="79" name="Freeform 16"/>
                <p:cNvSpPr/>
                <p:nvPr/>
              </p:nvSpPr>
              <p:spPr bwMode="auto">
                <a:xfrm>
                  <a:off x="1449388" y="2130425"/>
                  <a:ext cx="15875" cy="9525"/>
                </a:xfrm>
                <a:custGeom>
                  <a:gdLst>
                    <a:gd name="T0" fmla="*/ 0 w 10"/>
                    <a:gd name="T1" fmla="*/ 6 h 6"/>
                    <a:gd name="T2" fmla="*/ 0 w 10"/>
                    <a:gd name="T3" fmla="*/ 6 h 6"/>
                    <a:gd name="T4" fmla="*/ 4 w 10"/>
                    <a:gd name="T5" fmla="*/ 2 h 6"/>
                    <a:gd name="T6" fmla="*/ 6 w 10"/>
                    <a:gd name="T7" fmla="*/ 0 h 6"/>
                    <a:gd name="T8" fmla="*/ 10 w 10"/>
                    <a:gd name="T9" fmla="*/ 0 h 6"/>
                    <a:gd name="T10" fmla="*/ 10 w 10"/>
                    <a:gd name="T11" fmla="*/ 0 h 6"/>
                    <a:gd name="T12" fmla="*/ 7 w 10"/>
                    <a:gd name="T13" fmla="*/ 4 h 6"/>
                    <a:gd name="T14" fmla="*/ 4 w 10"/>
                    <a:gd name="T15" fmla="*/ 6 h 6"/>
                    <a:gd name="T16" fmla="*/ 0 w 10"/>
                    <a:gd name="T17" fmla="*/ 6 h 6"/>
                    <a:gd name="T18" fmla="*/ 0 w 10"/>
                    <a:gd name="T19" fmla="*/ 6 h 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6">
                      <a:moveTo>
                        <a:pt x="0" y="6"/>
                      </a:moveTo>
                      <a:lnTo>
                        <a:pt x="0" y="6"/>
                      </a:lnTo>
                      <a:lnTo>
                        <a:pt x="4" y="2"/>
                      </a:lnTo>
                      <a:lnTo>
                        <a:pt x="6" y="0"/>
                      </a:lnTo>
                      <a:lnTo>
                        <a:pt x="10" y="0"/>
                      </a:lnTo>
                      <a:lnTo>
                        <a:pt x="10" y="0"/>
                      </a:lnTo>
                      <a:lnTo>
                        <a:pt x="7" y="4"/>
                      </a:lnTo>
                      <a:lnTo>
                        <a:pt x="4" y="6"/>
                      </a:lnTo>
                      <a:lnTo>
                        <a:pt x="0" y="6"/>
                      </a:lnTo>
                      <a:lnTo>
                        <a:pt x="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200">
                    <a:solidFill>
                      <a:prstClr val="black"/>
                    </a:solidFill>
                    <a:latin typeface="Malgun Gothic" panose="020b0503020000020004" charset="-127"/>
                    <a:ea typeface="Malgun Gothic" panose="020b0503020000020004" charset="-127"/>
                  </a:endParaRPr>
                </a:p>
              </p:txBody>
            </p:sp>
            <p:sp>
              <p:nvSpPr>
                <p:cNvPr id="80" name="Freeform 17"/>
                <p:cNvSpPr/>
                <p:nvPr/>
              </p:nvSpPr>
              <p:spPr bwMode="auto">
                <a:xfrm>
                  <a:off x="1698625" y="1992313"/>
                  <a:ext cx="7937" cy="9525"/>
                </a:xfrm>
                <a:custGeom>
                  <a:gdLst>
                    <a:gd name="T0" fmla="*/ 0 w 5"/>
                    <a:gd name="T1" fmla="*/ 6 h 6"/>
                    <a:gd name="T2" fmla="*/ 0 w 5"/>
                    <a:gd name="T3" fmla="*/ 6 h 6"/>
                    <a:gd name="T4" fmla="*/ 0 w 5"/>
                    <a:gd name="T5" fmla="*/ 0 h 6"/>
                    <a:gd name="T6" fmla="*/ 0 w 5"/>
                    <a:gd name="T7" fmla="*/ 0 h 6"/>
                    <a:gd name="T8" fmla="*/ 5 w 5"/>
                    <a:gd name="T9" fmla="*/ 0 h 6"/>
                    <a:gd name="T10" fmla="*/ 5 w 5"/>
                    <a:gd name="T11" fmla="*/ 0 h 6"/>
                    <a:gd name="T12" fmla="*/ 5 w 5"/>
                    <a:gd name="T13" fmla="*/ 6 h 6"/>
                    <a:gd name="T14" fmla="*/ 5 w 5"/>
                    <a:gd name="T15" fmla="*/ 6 h 6"/>
                    <a:gd name="T16" fmla="*/ 0 w 5"/>
                    <a:gd name="T17" fmla="*/ 6 h 6"/>
                    <a:gd name="T18" fmla="*/ 0 w 5"/>
                    <a:gd name="T19" fmla="*/ 6 h 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6">
                      <a:moveTo>
                        <a:pt x="0" y="6"/>
                      </a:moveTo>
                      <a:lnTo>
                        <a:pt x="0" y="6"/>
                      </a:lnTo>
                      <a:lnTo>
                        <a:pt x="0" y="0"/>
                      </a:lnTo>
                      <a:lnTo>
                        <a:pt x="0" y="0"/>
                      </a:lnTo>
                      <a:lnTo>
                        <a:pt x="5" y="0"/>
                      </a:lnTo>
                      <a:lnTo>
                        <a:pt x="5" y="0"/>
                      </a:lnTo>
                      <a:lnTo>
                        <a:pt x="5" y="6"/>
                      </a:lnTo>
                      <a:lnTo>
                        <a:pt x="5" y="6"/>
                      </a:lnTo>
                      <a:lnTo>
                        <a:pt x="0" y="6"/>
                      </a:lnTo>
                      <a:lnTo>
                        <a:pt x="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200">
                    <a:solidFill>
                      <a:prstClr val="black"/>
                    </a:solidFill>
                    <a:latin typeface="Malgun Gothic" panose="020b0503020000020004" charset="-127"/>
                    <a:ea typeface="Malgun Gothic" panose="020b0503020000020004" charset="-127"/>
                  </a:endParaRPr>
                </a:p>
              </p:txBody>
            </p:sp>
            <p:sp>
              <p:nvSpPr>
                <p:cNvPr id="81" name="Freeform 18"/>
                <p:cNvSpPr/>
                <p:nvPr/>
              </p:nvSpPr>
              <p:spPr bwMode="auto">
                <a:xfrm>
                  <a:off x="2141538" y="1844675"/>
                  <a:ext cx="14287" cy="7938"/>
                </a:xfrm>
                <a:custGeom>
                  <a:gdLst>
                    <a:gd name="T0" fmla="*/ 0 w 9"/>
                    <a:gd name="T1" fmla="*/ 5 h 5"/>
                    <a:gd name="T2" fmla="*/ 0 w 9"/>
                    <a:gd name="T3" fmla="*/ 5 h 5"/>
                    <a:gd name="T4" fmla="*/ 1 w 9"/>
                    <a:gd name="T5" fmla="*/ 3 h 5"/>
                    <a:gd name="T6" fmla="*/ 3 w 9"/>
                    <a:gd name="T7" fmla="*/ 1 h 5"/>
                    <a:gd name="T8" fmla="*/ 8 w 9"/>
                    <a:gd name="T9" fmla="*/ 0 h 5"/>
                    <a:gd name="T10" fmla="*/ 8 w 9"/>
                    <a:gd name="T11" fmla="*/ 0 h 5"/>
                    <a:gd name="T12" fmla="*/ 9 w 9"/>
                    <a:gd name="T13" fmla="*/ 2 h 5"/>
                    <a:gd name="T14" fmla="*/ 8 w 9"/>
                    <a:gd name="T15" fmla="*/ 4 h 5"/>
                    <a:gd name="T16" fmla="*/ 7 w 9"/>
                    <a:gd name="T17" fmla="*/ 4 h 5"/>
                    <a:gd name="T18" fmla="*/ 6 w 9"/>
                    <a:gd name="T19" fmla="*/ 5 h 5"/>
                    <a:gd name="T20" fmla="*/ 0 w 9"/>
                    <a:gd name="T21" fmla="*/ 5 h 5"/>
                    <a:gd name="T22" fmla="*/ 0 w 9"/>
                    <a:gd name="T23" fmla="*/ 5 h 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5">
                      <a:moveTo>
                        <a:pt x="0" y="5"/>
                      </a:moveTo>
                      <a:lnTo>
                        <a:pt x="0" y="5"/>
                      </a:lnTo>
                      <a:lnTo>
                        <a:pt x="1" y="3"/>
                      </a:lnTo>
                      <a:lnTo>
                        <a:pt x="3" y="1"/>
                      </a:lnTo>
                      <a:lnTo>
                        <a:pt x="8" y="0"/>
                      </a:lnTo>
                      <a:lnTo>
                        <a:pt x="8" y="0"/>
                      </a:lnTo>
                      <a:lnTo>
                        <a:pt x="9" y="2"/>
                      </a:lnTo>
                      <a:lnTo>
                        <a:pt x="8" y="4"/>
                      </a:lnTo>
                      <a:lnTo>
                        <a:pt x="7" y="4"/>
                      </a:lnTo>
                      <a:lnTo>
                        <a:pt x="6" y="5"/>
                      </a:lnTo>
                      <a:lnTo>
                        <a:pt x="0" y="5"/>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200">
                    <a:solidFill>
                      <a:prstClr val="black"/>
                    </a:solidFill>
                    <a:latin typeface="Malgun Gothic" panose="020b0503020000020004" charset="-127"/>
                    <a:ea typeface="Malgun Gothic" panose="020b0503020000020004" charset="-127"/>
                  </a:endParaRPr>
                </a:p>
              </p:txBody>
            </p:sp>
            <p:sp>
              <p:nvSpPr>
                <p:cNvPr id="82" name="Freeform 19"/>
                <p:cNvSpPr/>
                <p:nvPr/>
              </p:nvSpPr>
              <p:spPr bwMode="auto">
                <a:xfrm>
                  <a:off x="2809875" y="4448175"/>
                  <a:ext cx="9525" cy="6350"/>
                </a:xfrm>
                <a:custGeom>
                  <a:gdLst>
                    <a:gd name="T0" fmla="*/ 6 w 6"/>
                    <a:gd name="T1" fmla="*/ 0 h 4"/>
                    <a:gd name="T2" fmla="*/ 6 w 6"/>
                    <a:gd name="T3" fmla="*/ 0 h 4"/>
                    <a:gd name="T4" fmla="*/ 5 w 6"/>
                    <a:gd name="T5" fmla="*/ 2 h 4"/>
                    <a:gd name="T6" fmla="*/ 4 w 6"/>
                    <a:gd name="T7" fmla="*/ 3 h 4"/>
                    <a:gd name="T8" fmla="*/ 2 w 6"/>
                    <a:gd name="T9" fmla="*/ 4 h 4"/>
                    <a:gd name="T10" fmla="*/ 0 w 6"/>
                    <a:gd name="T11" fmla="*/ 4 h 4"/>
                    <a:gd name="T12" fmla="*/ 0 w 6"/>
                    <a:gd name="T13" fmla="*/ 4 h 4"/>
                    <a:gd name="T14" fmla="*/ 0 w 6"/>
                    <a:gd name="T15" fmla="*/ 2 h 4"/>
                    <a:gd name="T16" fmla="*/ 2 w 6"/>
                    <a:gd name="T17" fmla="*/ 1 h 4"/>
                    <a:gd name="T18" fmla="*/ 4 w 6"/>
                    <a:gd name="T19" fmla="*/ 0 h 4"/>
                    <a:gd name="T20" fmla="*/ 6 w 6"/>
                    <a:gd name="T21" fmla="*/ 0 h 4"/>
                    <a:gd name="T22" fmla="*/ 6 w 6"/>
                    <a:gd name="T23" fmla="*/ 0 h 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4">
                      <a:moveTo>
                        <a:pt x="6" y="0"/>
                      </a:moveTo>
                      <a:lnTo>
                        <a:pt x="6" y="0"/>
                      </a:lnTo>
                      <a:lnTo>
                        <a:pt x="5" y="2"/>
                      </a:lnTo>
                      <a:lnTo>
                        <a:pt x="4" y="3"/>
                      </a:lnTo>
                      <a:lnTo>
                        <a:pt x="2" y="4"/>
                      </a:lnTo>
                      <a:lnTo>
                        <a:pt x="0" y="4"/>
                      </a:lnTo>
                      <a:lnTo>
                        <a:pt x="0" y="4"/>
                      </a:lnTo>
                      <a:lnTo>
                        <a:pt x="0" y="2"/>
                      </a:lnTo>
                      <a:lnTo>
                        <a:pt x="2" y="1"/>
                      </a:lnTo>
                      <a:lnTo>
                        <a:pt x="4" y="0"/>
                      </a:lnTo>
                      <a:lnTo>
                        <a:pt x="6" y="0"/>
                      </a:ln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200">
                    <a:solidFill>
                      <a:prstClr val="black"/>
                    </a:solidFill>
                    <a:latin typeface="Malgun Gothic" panose="020b0503020000020004" charset="-127"/>
                    <a:ea typeface="Malgun Gothic" panose="020b0503020000020004" charset="-127"/>
                  </a:endParaRPr>
                </a:p>
              </p:txBody>
            </p:sp>
            <p:sp>
              <p:nvSpPr>
                <p:cNvPr id="83" name="Freeform 20"/>
                <p:cNvSpPr/>
                <p:nvPr/>
              </p:nvSpPr>
              <p:spPr bwMode="auto">
                <a:xfrm>
                  <a:off x="2830513" y="4440238"/>
                  <a:ext cx="14287" cy="7938"/>
                </a:xfrm>
                <a:custGeom>
                  <a:gdLst>
                    <a:gd name="T0" fmla="*/ 0 w 9"/>
                    <a:gd name="T1" fmla="*/ 5 h 5"/>
                    <a:gd name="T2" fmla="*/ 0 w 9"/>
                    <a:gd name="T3" fmla="*/ 5 h 5"/>
                    <a:gd name="T4" fmla="*/ 1 w 9"/>
                    <a:gd name="T5" fmla="*/ 2 h 5"/>
                    <a:gd name="T6" fmla="*/ 4 w 9"/>
                    <a:gd name="T7" fmla="*/ 0 h 5"/>
                    <a:gd name="T8" fmla="*/ 6 w 9"/>
                    <a:gd name="T9" fmla="*/ 0 h 5"/>
                    <a:gd name="T10" fmla="*/ 9 w 9"/>
                    <a:gd name="T11" fmla="*/ 3 h 5"/>
                    <a:gd name="T12" fmla="*/ 9 w 9"/>
                    <a:gd name="T13" fmla="*/ 3 h 5"/>
                    <a:gd name="T14" fmla="*/ 8 w 9"/>
                    <a:gd name="T15" fmla="*/ 4 h 5"/>
                    <a:gd name="T16" fmla="*/ 6 w 9"/>
                    <a:gd name="T17" fmla="*/ 5 h 5"/>
                    <a:gd name="T18" fmla="*/ 0 w 9"/>
                    <a:gd name="T19" fmla="*/ 5 h 5"/>
                    <a:gd name="T20" fmla="*/ 0 w 9"/>
                    <a:gd name="T21" fmla="*/ 5 h 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5">
                      <a:moveTo>
                        <a:pt x="0" y="5"/>
                      </a:moveTo>
                      <a:lnTo>
                        <a:pt x="0" y="5"/>
                      </a:lnTo>
                      <a:lnTo>
                        <a:pt x="1" y="2"/>
                      </a:lnTo>
                      <a:lnTo>
                        <a:pt x="4" y="0"/>
                      </a:lnTo>
                      <a:lnTo>
                        <a:pt x="6" y="0"/>
                      </a:lnTo>
                      <a:lnTo>
                        <a:pt x="9" y="3"/>
                      </a:lnTo>
                      <a:lnTo>
                        <a:pt x="9" y="3"/>
                      </a:lnTo>
                      <a:lnTo>
                        <a:pt x="8" y="4"/>
                      </a:lnTo>
                      <a:lnTo>
                        <a:pt x="6" y="5"/>
                      </a:lnTo>
                      <a:lnTo>
                        <a:pt x="0" y="5"/>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200">
                    <a:solidFill>
                      <a:prstClr val="black"/>
                    </a:solidFill>
                    <a:latin typeface="Malgun Gothic" panose="020b0503020000020004" charset="-127"/>
                    <a:ea typeface="Malgun Gothic" panose="020b0503020000020004" charset="-127"/>
                  </a:endParaRPr>
                </a:p>
              </p:txBody>
            </p:sp>
            <p:sp>
              <p:nvSpPr>
                <p:cNvPr id="84" name="Freeform 21"/>
                <p:cNvSpPr/>
                <p:nvPr/>
              </p:nvSpPr>
              <p:spPr bwMode="auto">
                <a:xfrm>
                  <a:off x="2959100" y="2070100"/>
                  <a:ext cx="6350" cy="9525"/>
                </a:xfrm>
                <a:custGeom>
                  <a:gdLst>
                    <a:gd name="T0" fmla="*/ 0 w 4"/>
                    <a:gd name="T1" fmla="*/ 4 h 6"/>
                    <a:gd name="T2" fmla="*/ 0 w 4"/>
                    <a:gd name="T3" fmla="*/ 4 h 6"/>
                    <a:gd name="T4" fmla="*/ 0 w 4"/>
                    <a:gd name="T5" fmla="*/ 0 h 6"/>
                    <a:gd name="T6" fmla="*/ 0 w 4"/>
                    <a:gd name="T7" fmla="*/ 0 h 6"/>
                    <a:gd name="T8" fmla="*/ 3 w 4"/>
                    <a:gd name="T9" fmla="*/ 0 h 6"/>
                    <a:gd name="T10" fmla="*/ 4 w 4"/>
                    <a:gd name="T11" fmla="*/ 1 h 6"/>
                    <a:gd name="T12" fmla="*/ 4 w 4"/>
                    <a:gd name="T13" fmla="*/ 6 h 6"/>
                    <a:gd name="T14" fmla="*/ 4 w 4"/>
                    <a:gd name="T15" fmla="*/ 6 h 6"/>
                    <a:gd name="T16" fmla="*/ 2 w 4"/>
                    <a:gd name="T17" fmla="*/ 5 h 6"/>
                    <a:gd name="T18" fmla="*/ 0 w 4"/>
                    <a:gd name="T19" fmla="*/ 4 h 6"/>
                    <a:gd name="T20" fmla="*/ 0 w 4"/>
                    <a:gd name="T21" fmla="*/ 4 h 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6">
                      <a:moveTo>
                        <a:pt x="0" y="4"/>
                      </a:moveTo>
                      <a:lnTo>
                        <a:pt x="0" y="4"/>
                      </a:lnTo>
                      <a:lnTo>
                        <a:pt x="0" y="0"/>
                      </a:lnTo>
                      <a:lnTo>
                        <a:pt x="0" y="0"/>
                      </a:lnTo>
                      <a:lnTo>
                        <a:pt x="3" y="0"/>
                      </a:lnTo>
                      <a:lnTo>
                        <a:pt x="4" y="1"/>
                      </a:lnTo>
                      <a:lnTo>
                        <a:pt x="4" y="6"/>
                      </a:lnTo>
                      <a:lnTo>
                        <a:pt x="4" y="6"/>
                      </a:lnTo>
                      <a:lnTo>
                        <a:pt x="2" y="5"/>
                      </a:lnTo>
                      <a:lnTo>
                        <a:pt x="0" y="4"/>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200">
                    <a:solidFill>
                      <a:prstClr val="black"/>
                    </a:solidFill>
                    <a:latin typeface="Malgun Gothic" panose="020b0503020000020004" charset="-127"/>
                    <a:ea typeface="Malgun Gothic" panose="020b0503020000020004" charset="-127"/>
                  </a:endParaRPr>
                </a:p>
              </p:txBody>
            </p:sp>
            <p:sp>
              <p:nvSpPr>
                <p:cNvPr id="85" name="Freeform 22"/>
                <p:cNvSpPr/>
                <p:nvPr/>
              </p:nvSpPr>
              <p:spPr bwMode="auto">
                <a:xfrm>
                  <a:off x="3527425" y="3033713"/>
                  <a:ext cx="15875" cy="17463"/>
                </a:xfrm>
                <a:custGeom>
                  <a:gdLst>
                    <a:gd name="T0" fmla="*/ 7 w 10"/>
                    <a:gd name="T1" fmla="*/ 0 h 11"/>
                    <a:gd name="T2" fmla="*/ 7 w 10"/>
                    <a:gd name="T3" fmla="*/ 0 h 11"/>
                    <a:gd name="T4" fmla="*/ 8 w 10"/>
                    <a:gd name="T5" fmla="*/ 3 h 11"/>
                    <a:gd name="T6" fmla="*/ 10 w 10"/>
                    <a:gd name="T7" fmla="*/ 7 h 11"/>
                    <a:gd name="T8" fmla="*/ 10 w 10"/>
                    <a:gd name="T9" fmla="*/ 7 h 11"/>
                    <a:gd name="T10" fmla="*/ 8 w 10"/>
                    <a:gd name="T11" fmla="*/ 8 h 11"/>
                    <a:gd name="T12" fmla="*/ 7 w 10"/>
                    <a:gd name="T13" fmla="*/ 9 h 11"/>
                    <a:gd name="T14" fmla="*/ 10 w 10"/>
                    <a:gd name="T15" fmla="*/ 9 h 11"/>
                    <a:gd name="T16" fmla="*/ 10 w 10"/>
                    <a:gd name="T17" fmla="*/ 9 h 11"/>
                    <a:gd name="T18" fmla="*/ 6 w 10"/>
                    <a:gd name="T19" fmla="*/ 11 h 11"/>
                    <a:gd name="T20" fmla="*/ 4 w 10"/>
                    <a:gd name="T21" fmla="*/ 11 h 11"/>
                    <a:gd name="T22" fmla="*/ 2 w 10"/>
                    <a:gd name="T23" fmla="*/ 10 h 11"/>
                    <a:gd name="T24" fmla="*/ 1 w 10"/>
                    <a:gd name="T25" fmla="*/ 7 h 11"/>
                    <a:gd name="T26" fmla="*/ 0 w 10"/>
                    <a:gd name="T27" fmla="*/ 5 h 11"/>
                    <a:gd name="T28" fmla="*/ 1 w 10"/>
                    <a:gd name="T29" fmla="*/ 2 h 11"/>
                    <a:gd name="T30" fmla="*/ 3 w 10"/>
                    <a:gd name="T31" fmla="*/ 0 h 11"/>
                    <a:gd name="T32" fmla="*/ 7 w 10"/>
                    <a:gd name="T33" fmla="*/ 0 h 11"/>
                    <a:gd name="T34" fmla="*/ 7 w 10"/>
                    <a:gd name="T35" fmla="*/ 0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1">
                      <a:moveTo>
                        <a:pt x="7" y="0"/>
                      </a:moveTo>
                      <a:lnTo>
                        <a:pt x="7" y="0"/>
                      </a:lnTo>
                      <a:lnTo>
                        <a:pt x="8" y="3"/>
                      </a:lnTo>
                      <a:lnTo>
                        <a:pt x="10" y="7"/>
                      </a:lnTo>
                      <a:lnTo>
                        <a:pt x="10" y="7"/>
                      </a:lnTo>
                      <a:lnTo>
                        <a:pt x="8" y="8"/>
                      </a:lnTo>
                      <a:lnTo>
                        <a:pt x="7" y="9"/>
                      </a:lnTo>
                      <a:lnTo>
                        <a:pt x="10" y="9"/>
                      </a:lnTo>
                      <a:lnTo>
                        <a:pt x="10" y="9"/>
                      </a:lnTo>
                      <a:lnTo>
                        <a:pt x="6" y="11"/>
                      </a:lnTo>
                      <a:lnTo>
                        <a:pt x="4" y="11"/>
                      </a:lnTo>
                      <a:lnTo>
                        <a:pt x="2" y="10"/>
                      </a:lnTo>
                      <a:lnTo>
                        <a:pt x="1" y="7"/>
                      </a:lnTo>
                      <a:lnTo>
                        <a:pt x="0" y="5"/>
                      </a:lnTo>
                      <a:lnTo>
                        <a:pt x="1" y="2"/>
                      </a:lnTo>
                      <a:lnTo>
                        <a:pt x="3" y="0"/>
                      </a:lnTo>
                      <a:lnTo>
                        <a:pt x="7" y="0"/>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200">
                    <a:solidFill>
                      <a:prstClr val="black"/>
                    </a:solidFill>
                    <a:latin typeface="Malgun Gothic" panose="020b0503020000020004" charset="-127"/>
                    <a:ea typeface="Malgun Gothic" panose="020b0503020000020004" charset="-127"/>
                  </a:endParaRPr>
                </a:p>
              </p:txBody>
            </p:sp>
            <p:sp>
              <p:nvSpPr>
                <p:cNvPr id="86" name="Freeform 23"/>
                <p:cNvSpPr>
                  <a:spLocks noEditPoints="1"/>
                </p:cNvSpPr>
                <p:nvPr/>
              </p:nvSpPr>
              <p:spPr bwMode="auto">
                <a:xfrm>
                  <a:off x="1076325" y="2254250"/>
                  <a:ext cx="209550" cy="249238"/>
                </a:xfrm>
                <a:custGeom>
                  <a:gdLst>
                    <a:gd name="T0" fmla="*/ 131 w 132"/>
                    <a:gd name="T1" fmla="*/ 17 h 157"/>
                    <a:gd name="T2" fmla="*/ 121 w 132"/>
                    <a:gd name="T3" fmla="*/ 27 h 157"/>
                    <a:gd name="T4" fmla="*/ 115 w 132"/>
                    <a:gd name="T5" fmla="*/ 29 h 157"/>
                    <a:gd name="T6" fmla="*/ 108 w 132"/>
                    <a:gd name="T7" fmla="*/ 33 h 157"/>
                    <a:gd name="T8" fmla="*/ 105 w 132"/>
                    <a:gd name="T9" fmla="*/ 49 h 157"/>
                    <a:gd name="T10" fmla="*/ 99 w 132"/>
                    <a:gd name="T11" fmla="*/ 50 h 157"/>
                    <a:gd name="T12" fmla="*/ 92 w 132"/>
                    <a:gd name="T13" fmla="*/ 51 h 157"/>
                    <a:gd name="T14" fmla="*/ 83 w 132"/>
                    <a:gd name="T15" fmla="*/ 61 h 157"/>
                    <a:gd name="T16" fmla="*/ 69 w 132"/>
                    <a:gd name="T17" fmla="*/ 65 h 157"/>
                    <a:gd name="T18" fmla="*/ 71 w 132"/>
                    <a:gd name="T19" fmla="*/ 72 h 157"/>
                    <a:gd name="T20" fmla="*/ 77 w 132"/>
                    <a:gd name="T21" fmla="*/ 70 h 157"/>
                    <a:gd name="T22" fmla="*/ 76 w 132"/>
                    <a:gd name="T23" fmla="*/ 73 h 157"/>
                    <a:gd name="T24" fmla="*/ 69 w 132"/>
                    <a:gd name="T25" fmla="*/ 78 h 157"/>
                    <a:gd name="T26" fmla="*/ 65 w 132"/>
                    <a:gd name="T27" fmla="*/ 85 h 157"/>
                    <a:gd name="T28" fmla="*/ 55 w 132"/>
                    <a:gd name="T29" fmla="*/ 101 h 157"/>
                    <a:gd name="T30" fmla="*/ 47 w 132"/>
                    <a:gd name="T31" fmla="*/ 101 h 157"/>
                    <a:gd name="T32" fmla="*/ 45 w 132"/>
                    <a:gd name="T33" fmla="*/ 117 h 157"/>
                    <a:gd name="T34" fmla="*/ 41 w 132"/>
                    <a:gd name="T35" fmla="*/ 130 h 157"/>
                    <a:gd name="T36" fmla="*/ 32 w 132"/>
                    <a:gd name="T37" fmla="*/ 136 h 157"/>
                    <a:gd name="T38" fmla="*/ 27 w 132"/>
                    <a:gd name="T39" fmla="*/ 146 h 157"/>
                    <a:gd name="T40" fmla="*/ 25 w 132"/>
                    <a:gd name="T41" fmla="*/ 148 h 157"/>
                    <a:gd name="T42" fmla="*/ 21 w 132"/>
                    <a:gd name="T43" fmla="*/ 151 h 157"/>
                    <a:gd name="T44" fmla="*/ 16 w 132"/>
                    <a:gd name="T45" fmla="*/ 154 h 157"/>
                    <a:gd name="T46" fmla="*/ 14 w 132"/>
                    <a:gd name="T47" fmla="*/ 157 h 157"/>
                    <a:gd name="T48" fmla="*/ 9 w 132"/>
                    <a:gd name="T49" fmla="*/ 152 h 157"/>
                    <a:gd name="T50" fmla="*/ 0 w 132"/>
                    <a:gd name="T51" fmla="*/ 146 h 157"/>
                    <a:gd name="T52" fmla="*/ 2 w 132"/>
                    <a:gd name="T53" fmla="*/ 141 h 157"/>
                    <a:gd name="T54" fmla="*/ 12 w 132"/>
                    <a:gd name="T55" fmla="*/ 142 h 157"/>
                    <a:gd name="T56" fmla="*/ 14 w 132"/>
                    <a:gd name="T57" fmla="*/ 136 h 157"/>
                    <a:gd name="T58" fmla="*/ 18 w 132"/>
                    <a:gd name="T59" fmla="*/ 134 h 157"/>
                    <a:gd name="T60" fmla="*/ 29 w 132"/>
                    <a:gd name="T61" fmla="*/ 122 h 157"/>
                    <a:gd name="T62" fmla="*/ 20 w 132"/>
                    <a:gd name="T63" fmla="*/ 112 h 157"/>
                    <a:gd name="T64" fmla="*/ 24 w 132"/>
                    <a:gd name="T65" fmla="*/ 109 h 157"/>
                    <a:gd name="T66" fmla="*/ 27 w 132"/>
                    <a:gd name="T67" fmla="*/ 108 h 157"/>
                    <a:gd name="T68" fmla="*/ 34 w 132"/>
                    <a:gd name="T69" fmla="*/ 110 h 157"/>
                    <a:gd name="T70" fmla="*/ 40 w 132"/>
                    <a:gd name="T71" fmla="*/ 105 h 157"/>
                    <a:gd name="T72" fmla="*/ 45 w 132"/>
                    <a:gd name="T73" fmla="*/ 94 h 157"/>
                    <a:gd name="T74" fmla="*/ 42 w 132"/>
                    <a:gd name="T75" fmla="*/ 89 h 157"/>
                    <a:gd name="T76" fmla="*/ 41 w 132"/>
                    <a:gd name="T77" fmla="*/ 83 h 157"/>
                    <a:gd name="T78" fmla="*/ 45 w 132"/>
                    <a:gd name="T79" fmla="*/ 81 h 157"/>
                    <a:gd name="T80" fmla="*/ 47 w 132"/>
                    <a:gd name="T81" fmla="*/ 83 h 157"/>
                    <a:gd name="T82" fmla="*/ 54 w 132"/>
                    <a:gd name="T83" fmla="*/ 79 h 157"/>
                    <a:gd name="T84" fmla="*/ 51 w 132"/>
                    <a:gd name="T85" fmla="*/ 71 h 157"/>
                    <a:gd name="T86" fmla="*/ 59 w 132"/>
                    <a:gd name="T87" fmla="*/ 58 h 157"/>
                    <a:gd name="T88" fmla="*/ 67 w 132"/>
                    <a:gd name="T89" fmla="*/ 50 h 157"/>
                    <a:gd name="T90" fmla="*/ 75 w 132"/>
                    <a:gd name="T91" fmla="*/ 45 h 157"/>
                    <a:gd name="T92" fmla="*/ 85 w 132"/>
                    <a:gd name="T93" fmla="*/ 38 h 157"/>
                    <a:gd name="T94" fmla="*/ 83 w 132"/>
                    <a:gd name="T95" fmla="*/ 32 h 157"/>
                    <a:gd name="T96" fmla="*/ 92 w 132"/>
                    <a:gd name="T97" fmla="*/ 33 h 157"/>
                    <a:gd name="T98" fmla="*/ 91 w 132"/>
                    <a:gd name="T99" fmla="*/ 25 h 157"/>
                    <a:gd name="T100" fmla="*/ 100 w 132"/>
                    <a:gd name="T101" fmla="*/ 20 h 157"/>
                    <a:gd name="T102" fmla="*/ 99 w 132"/>
                    <a:gd name="T103" fmla="*/ 11 h 157"/>
                    <a:gd name="T104" fmla="*/ 109 w 132"/>
                    <a:gd name="T105" fmla="*/ 12 h 157"/>
                    <a:gd name="T106" fmla="*/ 112 w 132"/>
                    <a:gd name="T107" fmla="*/ 14 h 157"/>
                    <a:gd name="T108" fmla="*/ 111 w 132"/>
                    <a:gd name="T109" fmla="*/ 5 h 157"/>
                    <a:gd name="T110" fmla="*/ 115 w 132"/>
                    <a:gd name="T111" fmla="*/ 0 h 157"/>
                    <a:gd name="T112" fmla="*/ 119 w 132"/>
                    <a:gd name="T113" fmla="*/ 2 h 157"/>
                    <a:gd name="T114" fmla="*/ 125 w 132"/>
                    <a:gd name="T115" fmla="*/ 2 h 157"/>
                    <a:gd name="T116" fmla="*/ 132 w 132"/>
                    <a:gd name="T117" fmla="*/ 11 h 157"/>
                    <a:gd name="T118" fmla="*/ 64 w 132"/>
                    <a:gd name="T119" fmla="*/ 78 h 157"/>
                    <a:gd name="T120" fmla="*/ 61 w 132"/>
                    <a:gd name="T121" fmla="*/ 74 h 1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2" h="157">
                      <a:moveTo>
                        <a:pt x="132" y="11"/>
                      </a:moveTo>
                      <a:lnTo>
                        <a:pt x="132" y="11"/>
                      </a:lnTo>
                      <a:lnTo>
                        <a:pt x="132" y="13"/>
                      </a:lnTo>
                      <a:lnTo>
                        <a:pt x="131" y="17"/>
                      </a:lnTo>
                      <a:lnTo>
                        <a:pt x="128" y="21"/>
                      </a:lnTo>
                      <a:lnTo>
                        <a:pt x="128" y="21"/>
                      </a:lnTo>
                      <a:lnTo>
                        <a:pt x="121" y="27"/>
                      </a:lnTo>
                      <a:lnTo>
                        <a:pt x="121" y="27"/>
                      </a:lnTo>
                      <a:lnTo>
                        <a:pt x="119" y="27"/>
                      </a:lnTo>
                      <a:lnTo>
                        <a:pt x="117" y="27"/>
                      </a:lnTo>
                      <a:lnTo>
                        <a:pt x="117" y="27"/>
                      </a:lnTo>
                      <a:lnTo>
                        <a:pt x="115" y="29"/>
                      </a:lnTo>
                      <a:lnTo>
                        <a:pt x="113" y="32"/>
                      </a:lnTo>
                      <a:lnTo>
                        <a:pt x="111" y="33"/>
                      </a:lnTo>
                      <a:lnTo>
                        <a:pt x="108" y="33"/>
                      </a:lnTo>
                      <a:lnTo>
                        <a:pt x="108" y="33"/>
                      </a:lnTo>
                      <a:lnTo>
                        <a:pt x="108" y="39"/>
                      </a:lnTo>
                      <a:lnTo>
                        <a:pt x="107" y="42"/>
                      </a:lnTo>
                      <a:lnTo>
                        <a:pt x="106" y="45"/>
                      </a:lnTo>
                      <a:lnTo>
                        <a:pt x="105" y="49"/>
                      </a:lnTo>
                      <a:lnTo>
                        <a:pt x="105" y="49"/>
                      </a:lnTo>
                      <a:lnTo>
                        <a:pt x="104" y="48"/>
                      </a:lnTo>
                      <a:lnTo>
                        <a:pt x="102" y="48"/>
                      </a:lnTo>
                      <a:lnTo>
                        <a:pt x="99" y="50"/>
                      </a:lnTo>
                      <a:lnTo>
                        <a:pt x="95" y="53"/>
                      </a:lnTo>
                      <a:lnTo>
                        <a:pt x="94" y="53"/>
                      </a:lnTo>
                      <a:lnTo>
                        <a:pt x="92" y="51"/>
                      </a:lnTo>
                      <a:lnTo>
                        <a:pt x="92" y="51"/>
                      </a:lnTo>
                      <a:lnTo>
                        <a:pt x="87" y="56"/>
                      </a:lnTo>
                      <a:lnTo>
                        <a:pt x="87" y="56"/>
                      </a:lnTo>
                      <a:lnTo>
                        <a:pt x="84" y="59"/>
                      </a:lnTo>
                      <a:lnTo>
                        <a:pt x="83" y="61"/>
                      </a:lnTo>
                      <a:lnTo>
                        <a:pt x="83" y="65"/>
                      </a:lnTo>
                      <a:lnTo>
                        <a:pt x="83" y="65"/>
                      </a:lnTo>
                      <a:lnTo>
                        <a:pt x="69" y="65"/>
                      </a:lnTo>
                      <a:lnTo>
                        <a:pt x="69" y="65"/>
                      </a:lnTo>
                      <a:lnTo>
                        <a:pt x="69" y="67"/>
                      </a:lnTo>
                      <a:lnTo>
                        <a:pt x="69" y="69"/>
                      </a:lnTo>
                      <a:lnTo>
                        <a:pt x="70" y="71"/>
                      </a:lnTo>
                      <a:lnTo>
                        <a:pt x="71" y="72"/>
                      </a:lnTo>
                      <a:lnTo>
                        <a:pt x="73" y="72"/>
                      </a:lnTo>
                      <a:lnTo>
                        <a:pt x="75" y="72"/>
                      </a:lnTo>
                      <a:lnTo>
                        <a:pt x="76" y="71"/>
                      </a:lnTo>
                      <a:lnTo>
                        <a:pt x="77" y="70"/>
                      </a:lnTo>
                      <a:lnTo>
                        <a:pt x="77" y="70"/>
                      </a:lnTo>
                      <a:lnTo>
                        <a:pt x="78" y="70"/>
                      </a:lnTo>
                      <a:lnTo>
                        <a:pt x="78" y="72"/>
                      </a:lnTo>
                      <a:lnTo>
                        <a:pt x="76" y="73"/>
                      </a:lnTo>
                      <a:lnTo>
                        <a:pt x="75" y="74"/>
                      </a:lnTo>
                      <a:lnTo>
                        <a:pt x="75" y="74"/>
                      </a:lnTo>
                      <a:lnTo>
                        <a:pt x="71" y="75"/>
                      </a:lnTo>
                      <a:lnTo>
                        <a:pt x="69" y="78"/>
                      </a:lnTo>
                      <a:lnTo>
                        <a:pt x="68" y="80"/>
                      </a:lnTo>
                      <a:lnTo>
                        <a:pt x="65" y="81"/>
                      </a:lnTo>
                      <a:lnTo>
                        <a:pt x="65" y="81"/>
                      </a:lnTo>
                      <a:lnTo>
                        <a:pt x="65" y="85"/>
                      </a:lnTo>
                      <a:lnTo>
                        <a:pt x="64" y="88"/>
                      </a:lnTo>
                      <a:lnTo>
                        <a:pt x="61" y="93"/>
                      </a:lnTo>
                      <a:lnTo>
                        <a:pt x="57" y="97"/>
                      </a:lnTo>
                      <a:lnTo>
                        <a:pt x="55" y="101"/>
                      </a:lnTo>
                      <a:lnTo>
                        <a:pt x="54" y="104"/>
                      </a:lnTo>
                      <a:lnTo>
                        <a:pt x="54" y="104"/>
                      </a:lnTo>
                      <a:lnTo>
                        <a:pt x="51" y="102"/>
                      </a:lnTo>
                      <a:lnTo>
                        <a:pt x="47" y="101"/>
                      </a:lnTo>
                      <a:lnTo>
                        <a:pt x="47" y="101"/>
                      </a:lnTo>
                      <a:lnTo>
                        <a:pt x="47" y="116"/>
                      </a:lnTo>
                      <a:lnTo>
                        <a:pt x="47" y="116"/>
                      </a:lnTo>
                      <a:lnTo>
                        <a:pt x="45" y="117"/>
                      </a:lnTo>
                      <a:lnTo>
                        <a:pt x="43" y="119"/>
                      </a:lnTo>
                      <a:lnTo>
                        <a:pt x="42" y="123"/>
                      </a:lnTo>
                      <a:lnTo>
                        <a:pt x="42" y="127"/>
                      </a:lnTo>
                      <a:lnTo>
                        <a:pt x="41" y="130"/>
                      </a:lnTo>
                      <a:lnTo>
                        <a:pt x="41" y="130"/>
                      </a:lnTo>
                      <a:lnTo>
                        <a:pt x="39" y="132"/>
                      </a:lnTo>
                      <a:lnTo>
                        <a:pt x="36" y="134"/>
                      </a:lnTo>
                      <a:lnTo>
                        <a:pt x="32" y="136"/>
                      </a:lnTo>
                      <a:lnTo>
                        <a:pt x="29" y="140"/>
                      </a:lnTo>
                      <a:lnTo>
                        <a:pt x="29" y="140"/>
                      </a:lnTo>
                      <a:lnTo>
                        <a:pt x="28" y="143"/>
                      </a:lnTo>
                      <a:lnTo>
                        <a:pt x="27" y="146"/>
                      </a:lnTo>
                      <a:lnTo>
                        <a:pt x="27" y="146"/>
                      </a:lnTo>
                      <a:lnTo>
                        <a:pt x="26" y="147"/>
                      </a:lnTo>
                      <a:lnTo>
                        <a:pt x="25" y="147"/>
                      </a:lnTo>
                      <a:lnTo>
                        <a:pt x="25" y="148"/>
                      </a:lnTo>
                      <a:lnTo>
                        <a:pt x="25" y="148"/>
                      </a:lnTo>
                      <a:lnTo>
                        <a:pt x="24" y="149"/>
                      </a:lnTo>
                      <a:lnTo>
                        <a:pt x="24" y="150"/>
                      </a:lnTo>
                      <a:lnTo>
                        <a:pt x="21" y="151"/>
                      </a:lnTo>
                      <a:lnTo>
                        <a:pt x="19" y="151"/>
                      </a:lnTo>
                      <a:lnTo>
                        <a:pt x="16" y="152"/>
                      </a:lnTo>
                      <a:lnTo>
                        <a:pt x="16" y="152"/>
                      </a:lnTo>
                      <a:lnTo>
                        <a:pt x="16" y="154"/>
                      </a:lnTo>
                      <a:lnTo>
                        <a:pt x="16" y="155"/>
                      </a:lnTo>
                      <a:lnTo>
                        <a:pt x="15" y="156"/>
                      </a:lnTo>
                      <a:lnTo>
                        <a:pt x="14" y="157"/>
                      </a:lnTo>
                      <a:lnTo>
                        <a:pt x="14" y="157"/>
                      </a:lnTo>
                      <a:lnTo>
                        <a:pt x="12" y="157"/>
                      </a:lnTo>
                      <a:lnTo>
                        <a:pt x="10" y="156"/>
                      </a:lnTo>
                      <a:lnTo>
                        <a:pt x="9" y="154"/>
                      </a:lnTo>
                      <a:lnTo>
                        <a:pt x="9" y="152"/>
                      </a:lnTo>
                      <a:lnTo>
                        <a:pt x="9" y="152"/>
                      </a:lnTo>
                      <a:lnTo>
                        <a:pt x="4" y="149"/>
                      </a:lnTo>
                      <a:lnTo>
                        <a:pt x="2" y="148"/>
                      </a:lnTo>
                      <a:lnTo>
                        <a:pt x="0" y="146"/>
                      </a:lnTo>
                      <a:lnTo>
                        <a:pt x="0" y="146"/>
                      </a:lnTo>
                      <a:lnTo>
                        <a:pt x="0" y="144"/>
                      </a:lnTo>
                      <a:lnTo>
                        <a:pt x="1" y="142"/>
                      </a:lnTo>
                      <a:lnTo>
                        <a:pt x="2" y="141"/>
                      </a:lnTo>
                      <a:lnTo>
                        <a:pt x="4" y="140"/>
                      </a:lnTo>
                      <a:lnTo>
                        <a:pt x="8" y="140"/>
                      </a:lnTo>
                      <a:lnTo>
                        <a:pt x="12" y="142"/>
                      </a:lnTo>
                      <a:lnTo>
                        <a:pt x="12" y="142"/>
                      </a:lnTo>
                      <a:lnTo>
                        <a:pt x="13" y="142"/>
                      </a:lnTo>
                      <a:lnTo>
                        <a:pt x="13" y="141"/>
                      </a:lnTo>
                      <a:lnTo>
                        <a:pt x="14" y="139"/>
                      </a:lnTo>
                      <a:lnTo>
                        <a:pt x="14" y="136"/>
                      </a:lnTo>
                      <a:lnTo>
                        <a:pt x="14" y="134"/>
                      </a:lnTo>
                      <a:lnTo>
                        <a:pt x="14" y="134"/>
                      </a:lnTo>
                      <a:lnTo>
                        <a:pt x="16" y="134"/>
                      </a:lnTo>
                      <a:lnTo>
                        <a:pt x="18" y="134"/>
                      </a:lnTo>
                      <a:lnTo>
                        <a:pt x="18" y="134"/>
                      </a:lnTo>
                      <a:lnTo>
                        <a:pt x="22" y="132"/>
                      </a:lnTo>
                      <a:lnTo>
                        <a:pt x="24" y="128"/>
                      </a:lnTo>
                      <a:lnTo>
                        <a:pt x="29" y="122"/>
                      </a:lnTo>
                      <a:lnTo>
                        <a:pt x="29" y="122"/>
                      </a:lnTo>
                      <a:lnTo>
                        <a:pt x="28" y="116"/>
                      </a:lnTo>
                      <a:lnTo>
                        <a:pt x="26" y="114"/>
                      </a:lnTo>
                      <a:lnTo>
                        <a:pt x="20" y="112"/>
                      </a:lnTo>
                      <a:lnTo>
                        <a:pt x="20" y="112"/>
                      </a:lnTo>
                      <a:lnTo>
                        <a:pt x="21" y="110"/>
                      </a:lnTo>
                      <a:lnTo>
                        <a:pt x="22" y="109"/>
                      </a:lnTo>
                      <a:lnTo>
                        <a:pt x="24" y="109"/>
                      </a:lnTo>
                      <a:lnTo>
                        <a:pt x="26" y="109"/>
                      </a:lnTo>
                      <a:lnTo>
                        <a:pt x="26" y="109"/>
                      </a:lnTo>
                      <a:lnTo>
                        <a:pt x="27" y="108"/>
                      </a:lnTo>
                      <a:lnTo>
                        <a:pt x="27" y="108"/>
                      </a:lnTo>
                      <a:lnTo>
                        <a:pt x="32" y="108"/>
                      </a:lnTo>
                      <a:lnTo>
                        <a:pt x="33" y="109"/>
                      </a:lnTo>
                      <a:lnTo>
                        <a:pt x="34" y="110"/>
                      </a:lnTo>
                      <a:lnTo>
                        <a:pt x="34" y="110"/>
                      </a:lnTo>
                      <a:lnTo>
                        <a:pt x="37" y="109"/>
                      </a:lnTo>
                      <a:lnTo>
                        <a:pt x="38" y="108"/>
                      </a:lnTo>
                      <a:lnTo>
                        <a:pt x="39" y="107"/>
                      </a:lnTo>
                      <a:lnTo>
                        <a:pt x="40" y="105"/>
                      </a:lnTo>
                      <a:lnTo>
                        <a:pt x="40" y="100"/>
                      </a:lnTo>
                      <a:lnTo>
                        <a:pt x="41" y="94"/>
                      </a:lnTo>
                      <a:lnTo>
                        <a:pt x="41" y="94"/>
                      </a:lnTo>
                      <a:lnTo>
                        <a:pt x="45" y="94"/>
                      </a:lnTo>
                      <a:lnTo>
                        <a:pt x="45" y="94"/>
                      </a:lnTo>
                      <a:lnTo>
                        <a:pt x="45" y="92"/>
                      </a:lnTo>
                      <a:lnTo>
                        <a:pt x="44" y="91"/>
                      </a:lnTo>
                      <a:lnTo>
                        <a:pt x="42" y="89"/>
                      </a:lnTo>
                      <a:lnTo>
                        <a:pt x="40" y="87"/>
                      </a:lnTo>
                      <a:lnTo>
                        <a:pt x="40" y="86"/>
                      </a:lnTo>
                      <a:lnTo>
                        <a:pt x="41" y="83"/>
                      </a:lnTo>
                      <a:lnTo>
                        <a:pt x="41" y="83"/>
                      </a:lnTo>
                      <a:lnTo>
                        <a:pt x="42" y="84"/>
                      </a:lnTo>
                      <a:lnTo>
                        <a:pt x="43" y="83"/>
                      </a:lnTo>
                      <a:lnTo>
                        <a:pt x="45" y="81"/>
                      </a:lnTo>
                      <a:lnTo>
                        <a:pt x="45" y="81"/>
                      </a:lnTo>
                      <a:lnTo>
                        <a:pt x="47" y="82"/>
                      </a:lnTo>
                      <a:lnTo>
                        <a:pt x="47" y="83"/>
                      </a:lnTo>
                      <a:lnTo>
                        <a:pt x="47" y="83"/>
                      </a:lnTo>
                      <a:lnTo>
                        <a:pt x="47" y="83"/>
                      </a:lnTo>
                      <a:lnTo>
                        <a:pt x="48" y="82"/>
                      </a:lnTo>
                      <a:lnTo>
                        <a:pt x="49" y="80"/>
                      </a:lnTo>
                      <a:lnTo>
                        <a:pt x="51" y="79"/>
                      </a:lnTo>
                      <a:lnTo>
                        <a:pt x="54" y="79"/>
                      </a:lnTo>
                      <a:lnTo>
                        <a:pt x="54" y="79"/>
                      </a:lnTo>
                      <a:lnTo>
                        <a:pt x="54" y="75"/>
                      </a:lnTo>
                      <a:lnTo>
                        <a:pt x="53" y="73"/>
                      </a:lnTo>
                      <a:lnTo>
                        <a:pt x="51" y="71"/>
                      </a:lnTo>
                      <a:lnTo>
                        <a:pt x="51" y="67"/>
                      </a:lnTo>
                      <a:lnTo>
                        <a:pt x="51" y="67"/>
                      </a:lnTo>
                      <a:lnTo>
                        <a:pt x="57" y="62"/>
                      </a:lnTo>
                      <a:lnTo>
                        <a:pt x="59" y="58"/>
                      </a:lnTo>
                      <a:lnTo>
                        <a:pt x="59" y="51"/>
                      </a:lnTo>
                      <a:lnTo>
                        <a:pt x="59" y="51"/>
                      </a:lnTo>
                      <a:lnTo>
                        <a:pt x="62" y="51"/>
                      </a:lnTo>
                      <a:lnTo>
                        <a:pt x="67" y="50"/>
                      </a:lnTo>
                      <a:lnTo>
                        <a:pt x="71" y="48"/>
                      </a:lnTo>
                      <a:lnTo>
                        <a:pt x="74" y="47"/>
                      </a:lnTo>
                      <a:lnTo>
                        <a:pt x="75" y="45"/>
                      </a:lnTo>
                      <a:lnTo>
                        <a:pt x="75" y="45"/>
                      </a:lnTo>
                      <a:lnTo>
                        <a:pt x="77" y="43"/>
                      </a:lnTo>
                      <a:lnTo>
                        <a:pt x="82" y="41"/>
                      </a:lnTo>
                      <a:lnTo>
                        <a:pt x="84" y="40"/>
                      </a:lnTo>
                      <a:lnTo>
                        <a:pt x="85" y="38"/>
                      </a:lnTo>
                      <a:lnTo>
                        <a:pt x="85" y="35"/>
                      </a:lnTo>
                      <a:lnTo>
                        <a:pt x="83" y="33"/>
                      </a:lnTo>
                      <a:lnTo>
                        <a:pt x="83" y="33"/>
                      </a:lnTo>
                      <a:lnTo>
                        <a:pt x="83" y="32"/>
                      </a:lnTo>
                      <a:lnTo>
                        <a:pt x="84" y="31"/>
                      </a:lnTo>
                      <a:lnTo>
                        <a:pt x="87" y="31"/>
                      </a:lnTo>
                      <a:lnTo>
                        <a:pt x="92" y="33"/>
                      </a:lnTo>
                      <a:lnTo>
                        <a:pt x="92" y="33"/>
                      </a:lnTo>
                      <a:lnTo>
                        <a:pt x="94" y="32"/>
                      </a:lnTo>
                      <a:lnTo>
                        <a:pt x="94" y="31"/>
                      </a:lnTo>
                      <a:lnTo>
                        <a:pt x="92" y="28"/>
                      </a:lnTo>
                      <a:lnTo>
                        <a:pt x="91" y="25"/>
                      </a:lnTo>
                      <a:lnTo>
                        <a:pt x="92" y="21"/>
                      </a:lnTo>
                      <a:lnTo>
                        <a:pt x="92" y="21"/>
                      </a:lnTo>
                      <a:lnTo>
                        <a:pt x="98" y="21"/>
                      </a:lnTo>
                      <a:lnTo>
                        <a:pt x="100" y="20"/>
                      </a:lnTo>
                      <a:lnTo>
                        <a:pt x="100" y="19"/>
                      </a:lnTo>
                      <a:lnTo>
                        <a:pt x="100" y="15"/>
                      </a:lnTo>
                      <a:lnTo>
                        <a:pt x="99" y="11"/>
                      </a:lnTo>
                      <a:lnTo>
                        <a:pt x="99" y="11"/>
                      </a:lnTo>
                      <a:lnTo>
                        <a:pt x="103" y="11"/>
                      </a:lnTo>
                      <a:lnTo>
                        <a:pt x="107" y="11"/>
                      </a:lnTo>
                      <a:lnTo>
                        <a:pt x="108" y="11"/>
                      </a:lnTo>
                      <a:lnTo>
                        <a:pt x="109" y="12"/>
                      </a:lnTo>
                      <a:lnTo>
                        <a:pt x="110" y="13"/>
                      </a:lnTo>
                      <a:lnTo>
                        <a:pt x="110" y="15"/>
                      </a:lnTo>
                      <a:lnTo>
                        <a:pt x="110" y="15"/>
                      </a:lnTo>
                      <a:lnTo>
                        <a:pt x="112" y="14"/>
                      </a:lnTo>
                      <a:lnTo>
                        <a:pt x="113" y="12"/>
                      </a:lnTo>
                      <a:lnTo>
                        <a:pt x="113" y="11"/>
                      </a:lnTo>
                      <a:lnTo>
                        <a:pt x="112" y="9"/>
                      </a:lnTo>
                      <a:lnTo>
                        <a:pt x="111" y="5"/>
                      </a:lnTo>
                      <a:lnTo>
                        <a:pt x="111" y="3"/>
                      </a:lnTo>
                      <a:lnTo>
                        <a:pt x="112" y="0"/>
                      </a:lnTo>
                      <a:lnTo>
                        <a:pt x="112" y="0"/>
                      </a:lnTo>
                      <a:lnTo>
                        <a:pt x="115" y="0"/>
                      </a:lnTo>
                      <a:lnTo>
                        <a:pt x="116" y="1"/>
                      </a:lnTo>
                      <a:lnTo>
                        <a:pt x="117" y="3"/>
                      </a:lnTo>
                      <a:lnTo>
                        <a:pt x="117" y="3"/>
                      </a:lnTo>
                      <a:lnTo>
                        <a:pt x="119" y="2"/>
                      </a:lnTo>
                      <a:lnTo>
                        <a:pt x="120" y="2"/>
                      </a:lnTo>
                      <a:lnTo>
                        <a:pt x="121" y="0"/>
                      </a:lnTo>
                      <a:lnTo>
                        <a:pt x="121" y="0"/>
                      </a:lnTo>
                      <a:lnTo>
                        <a:pt x="125" y="2"/>
                      </a:lnTo>
                      <a:lnTo>
                        <a:pt x="127" y="5"/>
                      </a:lnTo>
                      <a:lnTo>
                        <a:pt x="129" y="8"/>
                      </a:lnTo>
                      <a:lnTo>
                        <a:pt x="132" y="11"/>
                      </a:lnTo>
                      <a:lnTo>
                        <a:pt x="132" y="11"/>
                      </a:lnTo>
                      <a:close/>
                      <a:moveTo>
                        <a:pt x="59" y="79"/>
                      </a:moveTo>
                      <a:lnTo>
                        <a:pt x="59" y="79"/>
                      </a:lnTo>
                      <a:lnTo>
                        <a:pt x="62" y="79"/>
                      </a:lnTo>
                      <a:lnTo>
                        <a:pt x="64" y="78"/>
                      </a:lnTo>
                      <a:lnTo>
                        <a:pt x="65" y="76"/>
                      </a:lnTo>
                      <a:lnTo>
                        <a:pt x="64" y="75"/>
                      </a:lnTo>
                      <a:lnTo>
                        <a:pt x="63" y="74"/>
                      </a:lnTo>
                      <a:lnTo>
                        <a:pt x="61" y="74"/>
                      </a:lnTo>
                      <a:lnTo>
                        <a:pt x="60" y="75"/>
                      </a:lnTo>
                      <a:lnTo>
                        <a:pt x="59" y="79"/>
                      </a:lnTo>
                      <a:lnTo>
                        <a:pt x="59" y="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200">
                    <a:solidFill>
                      <a:prstClr val="black"/>
                    </a:solidFill>
                    <a:latin typeface="Malgun Gothic" panose="020b0503020000020004" charset="-127"/>
                    <a:ea typeface="Malgun Gothic" panose="020b0503020000020004" charset="-127"/>
                  </a:endParaRPr>
                </a:p>
              </p:txBody>
            </p:sp>
            <p:sp>
              <p:nvSpPr>
                <p:cNvPr id="87" name="Freeform 24"/>
                <p:cNvSpPr/>
                <p:nvPr/>
              </p:nvSpPr>
              <p:spPr bwMode="auto">
                <a:xfrm>
                  <a:off x="1274763" y="2124075"/>
                  <a:ext cx="158750" cy="147638"/>
                </a:xfrm>
                <a:custGeom>
                  <a:gdLst>
                    <a:gd name="T0" fmla="*/ 46 w 100"/>
                    <a:gd name="T1" fmla="*/ 34 h 93"/>
                    <a:gd name="T2" fmla="*/ 49 w 100"/>
                    <a:gd name="T3" fmla="*/ 34 h 93"/>
                    <a:gd name="T4" fmla="*/ 53 w 100"/>
                    <a:gd name="T5" fmla="*/ 35 h 93"/>
                    <a:gd name="T6" fmla="*/ 57 w 100"/>
                    <a:gd name="T7" fmla="*/ 30 h 93"/>
                    <a:gd name="T8" fmla="*/ 61 w 100"/>
                    <a:gd name="T9" fmla="*/ 26 h 93"/>
                    <a:gd name="T10" fmla="*/ 64 w 100"/>
                    <a:gd name="T11" fmla="*/ 22 h 93"/>
                    <a:gd name="T12" fmla="*/ 72 w 100"/>
                    <a:gd name="T13" fmla="*/ 16 h 93"/>
                    <a:gd name="T14" fmla="*/ 73 w 100"/>
                    <a:gd name="T15" fmla="*/ 10 h 93"/>
                    <a:gd name="T16" fmla="*/ 86 w 100"/>
                    <a:gd name="T17" fmla="*/ 14 h 93"/>
                    <a:gd name="T18" fmla="*/ 87 w 100"/>
                    <a:gd name="T19" fmla="*/ 14 h 93"/>
                    <a:gd name="T20" fmla="*/ 83 w 100"/>
                    <a:gd name="T21" fmla="*/ 8 h 93"/>
                    <a:gd name="T22" fmla="*/ 89 w 100"/>
                    <a:gd name="T23" fmla="*/ 2 h 93"/>
                    <a:gd name="T24" fmla="*/ 94 w 100"/>
                    <a:gd name="T25" fmla="*/ 3 h 93"/>
                    <a:gd name="T26" fmla="*/ 93 w 100"/>
                    <a:gd name="T27" fmla="*/ 14 h 93"/>
                    <a:gd name="T28" fmla="*/ 96 w 100"/>
                    <a:gd name="T29" fmla="*/ 14 h 93"/>
                    <a:gd name="T30" fmla="*/ 99 w 100"/>
                    <a:gd name="T31" fmla="*/ 11 h 93"/>
                    <a:gd name="T32" fmla="*/ 99 w 100"/>
                    <a:gd name="T33" fmla="*/ 16 h 93"/>
                    <a:gd name="T34" fmla="*/ 95 w 100"/>
                    <a:gd name="T35" fmla="*/ 22 h 93"/>
                    <a:gd name="T36" fmla="*/ 86 w 100"/>
                    <a:gd name="T37" fmla="*/ 24 h 93"/>
                    <a:gd name="T38" fmla="*/ 84 w 100"/>
                    <a:gd name="T39" fmla="*/ 26 h 93"/>
                    <a:gd name="T40" fmla="*/ 83 w 100"/>
                    <a:gd name="T41" fmla="*/ 28 h 93"/>
                    <a:gd name="T42" fmla="*/ 75 w 100"/>
                    <a:gd name="T43" fmla="*/ 33 h 93"/>
                    <a:gd name="T44" fmla="*/ 75 w 100"/>
                    <a:gd name="T45" fmla="*/ 36 h 93"/>
                    <a:gd name="T46" fmla="*/ 75 w 100"/>
                    <a:gd name="T47" fmla="*/ 40 h 93"/>
                    <a:gd name="T48" fmla="*/ 68 w 100"/>
                    <a:gd name="T49" fmla="*/ 42 h 93"/>
                    <a:gd name="T50" fmla="*/ 66 w 100"/>
                    <a:gd name="T51" fmla="*/ 47 h 93"/>
                    <a:gd name="T52" fmla="*/ 64 w 100"/>
                    <a:gd name="T53" fmla="*/ 49 h 93"/>
                    <a:gd name="T54" fmla="*/ 59 w 100"/>
                    <a:gd name="T55" fmla="*/ 53 h 93"/>
                    <a:gd name="T56" fmla="*/ 55 w 100"/>
                    <a:gd name="T57" fmla="*/ 54 h 93"/>
                    <a:gd name="T58" fmla="*/ 53 w 100"/>
                    <a:gd name="T59" fmla="*/ 57 h 93"/>
                    <a:gd name="T60" fmla="*/ 43 w 100"/>
                    <a:gd name="T61" fmla="*/ 55 h 93"/>
                    <a:gd name="T62" fmla="*/ 39 w 100"/>
                    <a:gd name="T63" fmla="*/ 66 h 93"/>
                    <a:gd name="T64" fmla="*/ 35 w 100"/>
                    <a:gd name="T65" fmla="*/ 71 h 93"/>
                    <a:gd name="T66" fmla="*/ 27 w 100"/>
                    <a:gd name="T67" fmla="*/ 71 h 93"/>
                    <a:gd name="T68" fmla="*/ 21 w 100"/>
                    <a:gd name="T69" fmla="*/ 75 h 93"/>
                    <a:gd name="T70" fmla="*/ 20 w 100"/>
                    <a:gd name="T71" fmla="*/ 80 h 93"/>
                    <a:gd name="T72" fmla="*/ 19 w 100"/>
                    <a:gd name="T73" fmla="*/ 85 h 93"/>
                    <a:gd name="T74" fmla="*/ 14 w 100"/>
                    <a:gd name="T75" fmla="*/ 85 h 93"/>
                    <a:gd name="T76" fmla="*/ 14 w 100"/>
                    <a:gd name="T77" fmla="*/ 92 h 93"/>
                    <a:gd name="T78" fmla="*/ 12 w 100"/>
                    <a:gd name="T79" fmla="*/ 93 h 93"/>
                    <a:gd name="T80" fmla="*/ 7 w 100"/>
                    <a:gd name="T81" fmla="*/ 89 h 93"/>
                    <a:gd name="T82" fmla="*/ 1 w 100"/>
                    <a:gd name="T83" fmla="*/ 80 h 93"/>
                    <a:gd name="T84" fmla="*/ 0 w 100"/>
                    <a:gd name="T85" fmla="*/ 76 h 93"/>
                    <a:gd name="T86" fmla="*/ 7 w 100"/>
                    <a:gd name="T87" fmla="*/ 73 h 93"/>
                    <a:gd name="T88" fmla="*/ 7 w 100"/>
                    <a:gd name="T89" fmla="*/ 69 h 93"/>
                    <a:gd name="T90" fmla="*/ 17 w 100"/>
                    <a:gd name="T91" fmla="*/ 64 h 93"/>
                    <a:gd name="T92" fmla="*/ 17 w 100"/>
                    <a:gd name="T93" fmla="*/ 60 h 93"/>
                    <a:gd name="T94" fmla="*/ 22 w 100"/>
                    <a:gd name="T95" fmla="*/ 57 h 93"/>
                    <a:gd name="T96" fmla="*/ 32 w 100"/>
                    <a:gd name="T97" fmla="*/ 53 h 93"/>
                    <a:gd name="T98" fmla="*/ 35 w 100"/>
                    <a:gd name="T99" fmla="*/ 53 h 93"/>
                    <a:gd name="T100" fmla="*/ 38 w 100"/>
                    <a:gd name="T101" fmla="*/ 55 h 93"/>
                    <a:gd name="T102" fmla="*/ 42 w 100"/>
                    <a:gd name="T103" fmla="*/ 49 h 93"/>
                    <a:gd name="T104" fmla="*/ 45 w 100"/>
                    <a:gd name="T105" fmla="*/ 48 h 93"/>
                    <a:gd name="T106" fmla="*/ 48 w 100"/>
                    <a:gd name="T107" fmla="*/ 43 h 93"/>
                    <a:gd name="T108" fmla="*/ 51 w 100"/>
                    <a:gd name="T109" fmla="*/ 38 h 93"/>
                    <a:gd name="T110" fmla="*/ 49 w 100"/>
                    <a:gd name="T111" fmla="*/ 35 h 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0" h="93">
                      <a:moveTo>
                        <a:pt x="47" y="35"/>
                      </a:moveTo>
                      <a:lnTo>
                        <a:pt x="47" y="35"/>
                      </a:lnTo>
                      <a:lnTo>
                        <a:pt x="46" y="34"/>
                      </a:lnTo>
                      <a:lnTo>
                        <a:pt x="47" y="33"/>
                      </a:lnTo>
                      <a:lnTo>
                        <a:pt x="49" y="33"/>
                      </a:lnTo>
                      <a:lnTo>
                        <a:pt x="49" y="34"/>
                      </a:lnTo>
                      <a:lnTo>
                        <a:pt x="51" y="35"/>
                      </a:lnTo>
                      <a:lnTo>
                        <a:pt x="51" y="35"/>
                      </a:lnTo>
                      <a:lnTo>
                        <a:pt x="53" y="35"/>
                      </a:lnTo>
                      <a:lnTo>
                        <a:pt x="55" y="33"/>
                      </a:lnTo>
                      <a:lnTo>
                        <a:pt x="57" y="30"/>
                      </a:lnTo>
                      <a:lnTo>
                        <a:pt x="57" y="30"/>
                      </a:lnTo>
                      <a:lnTo>
                        <a:pt x="61" y="28"/>
                      </a:lnTo>
                      <a:lnTo>
                        <a:pt x="61" y="28"/>
                      </a:lnTo>
                      <a:lnTo>
                        <a:pt x="61" y="26"/>
                      </a:lnTo>
                      <a:lnTo>
                        <a:pt x="61" y="24"/>
                      </a:lnTo>
                      <a:lnTo>
                        <a:pt x="61" y="24"/>
                      </a:lnTo>
                      <a:lnTo>
                        <a:pt x="64" y="22"/>
                      </a:lnTo>
                      <a:lnTo>
                        <a:pt x="68" y="20"/>
                      </a:lnTo>
                      <a:lnTo>
                        <a:pt x="70" y="19"/>
                      </a:lnTo>
                      <a:lnTo>
                        <a:pt x="72" y="16"/>
                      </a:lnTo>
                      <a:lnTo>
                        <a:pt x="73" y="14"/>
                      </a:lnTo>
                      <a:lnTo>
                        <a:pt x="73" y="10"/>
                      </a:lnTo>
                      <a:lnTo>
                        <a:pt x="73" y="10"/>
                      </a:lnTo>
                      <a:lnTo>
                        <a:pt x="77" y="10"/>
                      </a:lnTo>
                      <a:lnTo>
                        <a:pt x="81" y="11"/>
                      </a:lnTo>
                      <a:lnTo>
                        <a:pt x="86" y="14"/>
                      </a:lnTo>
                      <a:lnTo>
                        <a:pt x="86" y="14"/>
                      </a:lnTo>
                      <a:lnTo>
                        <a:pt x="87" y="14"/>
                      </a:lnTo>
                      <a:lnTo>
                        <a:pt x="87" y="14"/>
                      </a:lnTo>
                      <a:lnTo>
                        <a:pt x="87" y="12"/>
                      </a:lnTo>
                      <a:lnTo>
                        <a:pt x="85" y="9"/>
                      </a:lnTo>
                      <a:lnTo>
                        <a:pt x="83" y="8"/>
                      </a:lnTo>
                      <a:lnTo>
                        <a:pt x="83" y="8"/>
                      </a:lnTo>
                      <a:lnTo>
                        <a:pt x="87" y="4"/>
                      </a:lnTo>
                      <a:lnTo>
                        <a:pt x="89" y="2"/>
                      </a:lnTo>
                      <a:lnTo>
                        <a:pt x="90" y="0"/>
                      </a:lnTo>
                      <a:lnTo>
                        <a:pt x="90" y="0"/>
                      </a:lnTo>
                      <a:lnTo>
                        <a:pt x="94" y="3"/>
                      </a:lnTo>
                      <a:lnTo>
                        <a:pt x="95" y="6"/>
                      </a:lnTo>
                      <a:lnTo>
                        <a:pt x="94" y="10"/>
                      </a:lnTo>
                      <a:lnTo>
                        <a:pt x="93" y="14"/>
                      </a:lnTo>
                      <a:lnTo>
                        <a:pt x="93" y="14"/>
                      </a:lnTo>
                      <a:lnTo>
                        <a:pt x="95" y="15"/>
                      </a:lnTo>
                      <a:lnTo>
                        <a:pt x="96" y="14"/>
                      </a:lnTo>
                      <a:lnTo>
                        <a:pt x="97" y="10"/>
                      </a:lnTo>
                      <a:lnTo>
                        <a:pt x="97" y="10"/>
                      </a:lnTo>
                      <a:lnTo>
                        <a:pt x="99" y="11"/>
                      </a:lnTo>
                      <a:lnTo>
                        <a:pt x="100" y="13"/>
                      </a:lnTo>
                      <a:lnTo>
                        <a:pt x="100" y="14"/>
                      </a:lnTo>
                      <a:lnTo>
                        <a:pt x="99" y="16"/>
                      </a:lnTo>
                      <a:lnTo>
                        <a:pt x="97" y="20"/>
                      </a:lnTo>
                      <a:lnTo>
                        <a:pt x="95" y="22"/>
                      </a:lnTo>
                      <a:lnTo>
                        <a:pt x="95" y="22"/>
                      </a:lnTo>
                      <a:lnTo>
                        <a:pt x="92" y="22"/>
                      </a:lnTo>
                      <a:lnTo>
                        <a:pt x="89" y="22"/>
                      </a:lnTo>
                      <a:lnTo>
                        <a:pt x="86" y="24"/>
                      </a:lnTo>
                      <a:lnTo>
                        <a:pt x="86" y="24"/>
                      </a:lnTo>
                      <a:lnTo>
                        <a:pt x="84" y="24"/>
                      </a:lnTo>
                      <a:lnTo>
                        <a:pt x="84" y="26"/>
                      </a:lnTo>
                      <a:lnTo>
                        <a:pt x="84" y="27"/>
                      </a:lnTo>
                      <a:lnTo>
                        <a:pt x="83" y="28"/>
                      </a:lnTo>
                      <a:lnTo>
                        <a:pt x="83" y="28"/>
                      </a:lnTo>
                      <a:lnTo>
                        <a:pt x="79" y="30"/>
                      </a:lnTo>
                      <a:lnTo>
                        <a:pt x="77" y="31"/>
                      </a:lnTo>
                      <a:lnTo>
                        <a:pt x="75" y="33"/>
                      </a:lnTo>
                      <a:lnTo>
                        <a:pt x="75" y="33"/>
                      </a:lnTo>
                      <a:lnTo>
                        <a:pt x="75" y="34"/>
                      </a:lnTo>
                      <a:lnTo>
                        <a:pt x="75" y="36"/>
                      </a:lnTo>
                      <a:lnTo>
                        <a:pt x="75" y="39"/>
                      </a:lnTo>
                      <a:lnTo>
                        <a:pt x="75" y="40"/>
                      </a:lnTo>
                      <a:lnTo>
                        <a:pt x="75" y="40"/>
                      </a:lnTo>
                      <a:lnTo>
                        <a:pt x="72" y="41"/>
                      </a:lnTo>
                      <a:lnTo>
                        <a:pt x="68" y="42"/>
                      </a:lnTo>
                      <a:lnTo>
                        <a:pt x="68" y="42"/>
                      </a:lnTo>
                      <a:lnTo>
                        <a:pt x="67" y="44"/>
                      </a:lnTo>
                      <a:lnTo>
                        <a:pt x="67" y="45"/>
                      </a:lnTo>
                      <a:lnTo>
                        <a:pt x="66" y="47"/>
                      </a:lnTo>
                      <a:lnTo>
                        <a:pt x="65" y="48"/>
                      </a:lnTo>
                      <a:lnTo>
                        <a:pt x="65" y="48"/>
                      </a:lnTo>
                      <a:lnTo>
                        <a:pt x="64" y="49"/>
                      </a:lnTo>
                      <a:lnTo>
                        <a:pt x="61" y="50"/>
                      </a:lnTo>
                      <a:lnTo>
                        <a:pt x="60" y="51"/>
                      </a:lnTo>
                      <a:lnTo>
                        <a:pt x="59" y="53"/>
                      </a:lnTo>
                      <a:lnTo>
                        <a:pt x="59" y="53"/>
                      </a:lnTo>
                      <a:lnTo>
                        <a:pt x="57" y="54"/>
                      </a:lnTo>
                      <a:lnTo>
                        <a:pt x="55" y="54"/>
                      </a:lnTo>
                      <a:lnTo>
                        <a:pt x="54" y="55"/>
                      </a:lnTo>
                      <a:lnTo>
                        <a:pt x="53" y="57"/>
                      </a:lnTo>
                      <a:lnTo>
                        <a:pt x="53" y="57"/>
                      </a:lnTo>
                      <a:lnTo>
                        <a:pt x="48" y="55"/>
                      </a:lnTo>
                      <a:lnTo>
                        <a:pt x="43" y="55"/>
                      </a:lnTo>
                      <a:lnTo>
                        <a:pt x="43" y="55"/>
                      </a:lnTo>
                      <a:lnTo>
                        <a:pt x="41" y="57"/>
                      </a:lnTo>
                      <a:lnTo>
                        <a:pt x="39" y="62"/>
                      </a:lnTo>
                      <a:lnTo>
                        <a:pt x="39" y="66"/>
                      </a:lnTo>
                      <a:lnTo>
                        <a:pt x="39" y="71"/>
                      </a:lnTo>
                      <a:lnTo>
                        <a:pt x="39" y="71"/>
                      </a:lnTo>
                      <a:lnTo>
                        <a:pt x="35" y="71"/>
                      </a:lnTo>
                      <a:lnTo>
                        <a:pt x="32" y="72"/>
                      </a:lnTo>
                      <a:lnTo>
                        <a:pt x="31" y="72"/>
                      </a:lnTo>
                      <a:lnTo>
                        <a:pt x="27" y="71"/>
                      </a:lnTo>
                      <a:lnTo>
                        <a:pt x="27" y="71"/>
                      </a:lnTo>
                      <a:lnTo>
                        <a:pt x="24" y="73"/>
                      </a:lnTo>
                      <a:lnTo>
                        <a:pt x="21" y="75"/>
                      </a:lnTo>
                      <a:lnTo>
                        <a:pt x="21" y="75"/>
                      </a:lnTo>
                      <a:lnTo>
                        <a:pt x="20" y="77"/>
                      </a:lnTo>
                      <a:lnTo>
                        <a:pt x="20" y="80"/>
                      </a:lnTo>
                      <a:lnTo>
                        <a:pt x="20" y="83"/>
                      </a:lnTo>
                      <a:lnTo>
                        <a:pt x="19" y="85"/>
                      </a:lnTo>
                      <a:lnTo>
                        <a:pt x="19" y="85"/>
                      </a:lnTo>
                      <a:lnTo>
                        <a:pt x="16" y="85"/>
                      </a:lnTo>
                      <a:lnTo>
                        <a:pt x="14" y="85"/>
                      </a:lnTo>
                      <a:lnTo>
                        <a:pt x="14" y="85"/>
                      </a:lnTo>
                      <a:lnTo>
                        <a:pt x="14" y="87"/>
                      </a:lnTo>
                      <a:lnTo>
                        <a:pt x="14" y="90"/>
                      </a:lnTo>
                      <a:lnTo>
                        <a:pt x="14" y="92"/>
                      </a:lnTo>
                      <a:lnTo>
                        <a:pt x="13" y="93"/>
                      </a:lnTo>
                      <a:lnTo>
                        <a:pt x="12" y="93"/>
                      </a:lnTo>
                      <a:lnTo>
                        <a:pt x="12" y="93"/>
                      </a:lnTo>
                      <a:lnTo>
                        <a:pt x="10" y="93"/>
                      </a:lnTo>
                      <a:lnTo>
                        <a:pt x="8" y="92"/>
                      </a:lnTo>
                      <a:lnTo>
                        <a:pt x="7" y="89"/>
                      </a:lnTo>
                      <a:lnTo>
                        <a:pt x="7" y="89"/>
                      </a:lnTo>
                      <a:lnTo>
                        <a:pt x="4" y="85"/>
                      </a:lnTo>
                      <a:lnTo>
                        <a:pt x="1" y="80"/>
                      </a:lnTo>
                      <a:lnTo>
                        <a:pt x="1" y="80"/>
                      </a:lnTo>
                      <a:lnTo>
                        <a:pt x="0" y="79"/>
                      </a:lnTo>
                      <a:lnTo>
                        <a:pt x="0" y="76"/>
                      </a:lnTo>
                      <a:lnTo>
                        <a:pt x="2" y="75"/>
                      </a:lnTo>
                      <a:lnTo>
                        <a:pt x="5" y="74"/>
                      </a:lnTo>
                      <a:lnTo>
                        <a:pt x="7" y="73"/>
                      </a:lnTo>
                      <a:lnTo>
                        <a:pt x="7" y="73"/>
                      </a:lnTo>
                      <a:lnTo>
                        <a:pt x="7" y="71"/>
                      </a:lnTo>
                      <a:lnTo>
                        <a:pt x="7" y="69"/>
                      </a:lnTo>
                      <a:lnTo>
                        <a:pt x="7" y="69"/>
                      </a:lnTo>
                      <a:lnTo>
                        <a:pt x="12" y="66"/>
                      </a:lnTo>
                      <a:lnTo>
                        <a:pt x="17" y="64"/>
                      </a:lnTo>
                      <a:lnTo>
                        <a:pt x="17" y="64"/>
                      </a:lnTo>
                      <a:lnTo>
                        <a:pt x="16" y="62"/>
                      </a:lnTo>
                      <a:lnTo>
                        <a:pt x="17" y="60"/>
                      </a:lnTo>
                      <a:lnTo>
                        <a:pt x="19" y="55"/>
                      </a:lnTo>
                      <a:lnTo>
                        <a:pt x="19" y="55"/>
                      </a:lnTo>
                      <a:lnTo>
                        <a:pt x="22" y="57"/>
                      </a:lnTo>
                      <a:lnTo>
                        <a:pt x="27" y="57"/>
                      </a:lnTo>
                      <a:lnTo>
                        <a:pt x="27" y="57"/>
                      </a:lnTo>
                      <a:lnTo>
                        <a:pt x="32" y="53"/>
                      </a:lnTo>
                      <a:lnTo>
                        <a:pt x="33" y="53"/>
                      </a:lnTo>
                      <a:lnTo>
                        <a:pt x="34" y="52"/>
                      </a:lnTo>
                      <a:lnTo>
                        <a:pt x="35" y="53"/>
                      </a:lnTo>
                      <a:lnTo>
                        <a:pt x="37" y="55"/>
                      </a:lnTo>
                      <a:lnTo>
                        <a:pt x="37" y="55"/>
                      </a:lnTo>
                      <a:lnTo>
                        <a:pt x="38" y="55"/>
                      </a:lnTo>
                      <a:lnTo>
                        <a:pt x="39" y="54"/>
                      </a:lnTo>
                      <a:lnTo>
                        <a:pt x="41" y="51"/>
                      </a:lnTo>
                      <a:lnTo>
                        <a:pt x="42" y="49"/>
                      </a:lnTo>
                      <a:lnTo>
                        <a:pt x="43" y="48"/>
                      </a:lnTo>
                      <a:lnTo>
                        <a:pt x="45" y="48"/>
                      </a:lnTo>
                      <a:lnTo>
                        <a:pt x="45" y="48"/>
                      </a:lnTo>
                      <a:lnTo>
                        <a:pt x="45" y="46"/>
                      </a:lnTo>
                      <a:lnTo>
                        <a:pt x="46" y="44"/>
                      </a:lnTo>
                      <a:lnTo>
                        <a:pt x="48" y="43"/>
                      </a:lnTo>
                      <a:lnTo>
                        <a:pt x="51" y="42"/>
                      </a:lnTo>
                      <a:lnTo>
                        <a:pt x="51" y="42"/>
                      </a:lnTo>
                      <a:lnTo>
                        <a:pt x="51" y="38"/>
                      </a:lnTo>
                      <a:lnTo>
                        <a:pt x="51" y="38"/>
                      </a:lnTo>
                      <a:lnTo>
                        <a:pt x="51" y="36"/>
                      </a:lnTo>
                      <a:lnTo>
                        <a:pt x="49" y="35"/>
                      </a:lnTo>
                      <a:lnTo>
                        <a:pt x="47" y="35"/>
                      </a:lnTo>
                      <a:lnTo>
                        <a:pt x="47"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200">
                    <a:solidFill>
                      <a:prstClr val="black"/>
                    </a:solidFill>
                    <a:latin typeface="Malgun Gothic" panose="020b0503020000020004" charset="-127"/>
                    <a:ea typeface="Malgun Gothic" panose="020b0503020000020004" charset="-127"/>
                  </a:endParaRPr>
                </a:p>
              </p:txBody>
            </p:sp>
            <p:sp>
              <p:nvSpPr>
                <p:cNvPr id="88" name="Freeform 25"/>
                <p:cNvSpPr>
                  <a:spLocks noEditPoints="1"/>
                </p:cNvSpPr>
                <p:nvPr/>
              </p:nvSpPr>
              <p:spPr bwMode="auto">
                <a:xfrm>
                  <a:off x="1428750" y="1974850"/>
                  <a:ext cx="266700" cy="157163"/>
                </a:xfrm>
                <a:custGeom>
                  <a:gdLst>
                    <a:gd name="T0" fmla="*/ 14 w 168"/>
                    <a:gd name="T1" fmla="*/ 89 h 99"/>
                    <a:gd name="T2" fmla="*/ 20 w 168"/>
                    <a:gd name="T3" fmla="*/ 87 h 99"/>
                    <a:gd name="T4" fmla="*/ 14 w 168"/>
                    <a:gd name="T5" fmla="*/ 80 h 99"/>
                    <a:gd name="T6" fmla="*/ 8 w 168"/>
                    <a:gd name="T7" fmla="*/ 88 h 99"/>
                    <a:gd name="T8" fmla="*/ 6 w 168"/>
                    <a:gd name="T9" fmla="*/ 81 h 99"/>
                    <a:gd name="T10" fmla="*/ 0 w 168"/>
                    <a:gd name="T11" fmla="*/ 75 h 99"/>
                    <a:gd name="T12" fmla="*/ 7 w 168"/>
                    <a:gd name="T13" fmla="*/ 73 h 99"/>
                    <a:gd name="T14" fmla="*/ 11 w 168"/>
                    <a:gd name="T15" fmla="*/ 75 h 99"/>
                    <a:gd name="T16" fmla="*/ 23 w 168"/>
                    <a:gd name="T17" fmla="*/ 73 h 99"/>
                    <a:gd name="T18" fmla="*/ 33 w 168"/>
                    <a:gd name="T19" fmla="*/ 64 h 99"/>
                    <a:gd name="T20" fmla="*/ 41 w 168"/>
                    <a:gd name="T21" fmla="*/ 66 h 99"/>
                    <a:gd name="T22" fmla="*/ 46 w 168"/>
                    <a:gd name="T23" fmla="*/ 58 h 99"/>
                    <a:gd name="T24" fmla="*/ 52 w 168"/>
                    <a:gd name="T25" fmla="*/ 58 h 99"/>
                    <a:gd name="T26" fmla="*/ 45 w 168"/>
                    <a:gd name="T27" fmla="*/ 64 h 99"/>
                    <a:gd name="T28" fmla="*/ 54 w 168"/>
                    <a:gd name="T29" fmla="*/ 66 h 99"/>
                    <a:gd name="T30" fmla="*/ 61 w 168"/>
                    <a:gd name="T31" fmla="*/ 60 h 99"/>
                    <a:gd name="T32" fmla="*/ 69 w 168"/>
                    <a:gd name="T33" fmla="*/ 56 h 99"/>
                    <a:gd name="T34" fmla="*/ 74 w 168"/>
                    <a:gd name="T35" fmla="*/ 47 h 99"/>
                    <a:gd name="T36" fmla="*/ 85 w 168"/>
                    <a:gd name="T37" fmla="*/ 37 h 99"/>
                    <a:gd name="T38" fmla="*/ 90 w 168"/>
                    <a:gd name="T39" fmla="*/ 35 h 99"/>
                    <a:gd name="T40" fmla="*/ 98 w 168"/>
                    <a:gd name="T41" fmla="*/ 31 h 99"/>
                    <a:gd name="T42" fmla="*/ 116 w 168"/>
                    <a:gd name="T43" fmla="*/ 28 h 99"/>
                    <a:gd name="T44" fmla="*/ 129 w 168"/>
                    <a:gd name="T45" fmla="*/ 20 h 99"/>
                    <a:gd name="T46" fmla="*/ 140 w 168"/>
                    <a:gd name="T47" fmla="*/ 12 h 99"/>
                    <a:gd name="T48" fmla="*/ 142 w 168"/>
                    <a:gd name="T49" fmla="*/ 5 h 99"/>
                    <a:gd name="T50" fmla="*/ 149 w 168"/>
                    <a:gd name="T51" fmla="*/ 11 h 99"/>
                    <a:gd name="T52" fmla="*/ 156 w 168"/>
                    <a:gd name="T53" fmla="*/ 6 h 99"/>
                    <a:gd name="T54" fmla="*/ 161 w 168"/>
                    <a:gd name="T55" fmla="*/ 12 h 99"/>
                    <a:gd name="T56" fmla="*/ 165 w 168"/>
                    <a:gd name="T57" fmla="*/ 0 h 99"/>
                    <a:gd name="T58" fmla="*/ 164 w 168"/>
                    <a:gd name="T59" fmla="*/ 14 h 99"/>
                    <a:gd name="T60" fmla="*/ 155 w 168"/>
                    <a:gd name="T61" fmla="*/ 24 h 99"/>
                    <a:gd name="T62" fmla="*/ 143 w 168"/>
                    <a:gd name="T63" fmla="*/ 32 h 99"/>
                    <a:gd name="T64" fmla="*/ 134 w 168"/>
                    <a:gd name="T65" fmla="*/ 37 h 99"/>
                    <a:gd name="T66" fmla="*/ 119 w 168"/>
                    <a:gd name="T67" fmla="*/ 48 h 99"/>
                    <a:gd name="T68" fmla="*/ 108 w 168"/>
                    <a:gd name="T69" fmla="*/ 51 h 99"/>
                    <a:gd name="T70" fmla="*/ 104 w 168"/>
                    <a:gd name="T71" fmla="*/ 56 h 99"/>
                    <a:gd name="T72" fmla="*/ 99 w 168"/>
                    <a:gd name="T73" fmla="*/ 57 h 99"/>
                    <a:gd name="T74" fmla="*/ 83 w 168"/>
                    <a:gd name="T75" fmla="*/ 57 h 99"/>
                    <a:gd name="T76" fmla="*/ 79 w 168"/>
                    <a:gd name="T77" fmla="*/ 64 h 99"/>
                    <a:gd name="T78" fmla="*/ 69 w 168"/>
                    <a:gd name="T79" fmla="*/ 66 h 99"/>
                    <a:gd name="T80" fmla="*/ 67 w 168"/>
                    <a:gd name="T81" fmla="*/ 73 h 99"/>
                    <a:gd name="T82" fmla="*/ 54 w 168"/>
                    <a:gd name="T83" fmla="*/ 77 h 99"/>
                    <a:gd name="T84" fmla="*/ 51 w 168"/>
                    <a:gd name="T85" fmla="*/ 84 h 99"/>
                    <a:gd name="T86" fmla="*/ 29 w 168"/>
                    <a:gd name="T87" fmla="*/ 96 h 99"/>
                    <a:gd name="T88" fmla="*/ 23 w 168"/>
                    <a:gd name="T89" fmla="*/ 90 h 99"/>
                    <a:gd name="T90" fmla="*/ 20 w 168"/>
                    <a:gd name="T91" fmla="*/ 96 h 99"/>
                    <a:gd name="T92" fmla="*/ 10 w 168"/>
                    <a:gd name="T93" fmla="*/ 99 h 99"/>
                    <a:gd name="T94" fmla="*/ 13 w 168"/>
                    <a:gd name="T95" fmla="*/ 94 h 99"/>
                    <a:gd name="T96" fmla="*/ 31 w 168"/>
                    <a:gd name="T97" fmla="*/ 78 h 99"/>
                    <a:gd name="T98" fmla="*/ 25 w 168"/>
                    <a:gd name="T99" fmla="*/ 83 h 99"/>
                    <a:gd name="T100" fmla="*/ 32 w 168"/>
                    <a:gd name="T101" fmla="*/ 81 h 99"/>
                    <a:gd name="T102" fmla="*/ 31 w 168"/>
                    <a:gd name="T103" fmla="*/ 78 h 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8" h="99">
                      <a:moveTo>
                        <a:pt x="11" y="90"/>
                      </a:moveTo>
                      <a:lnTo>
                        <a:pt x="11" y="90"/>
                      </a:lnTo>
                      <a:lnTo>
                        <a:pt x="11" y="89"/>
                      </a:lnTo>
                      <a:lnTo>
                        <a:pt x="12" y="89"/>
                      </a:lnTo>
                      <a:lnTo>
                        <a:pt x="14" y="89"/>
                      </a:lnTo>
                      <a:lnTo>
                        <a:pt x="17" y="92"/>
                      </a:lnTo>
                      <a:lnTo>
                        <a:pt x="19" y="92"/>
                      </a:lnTo>
                      <a:lnTo>
                        <a:pt x="20" y="90"/>
                      </a:lnTo>
                      <a:lnTo>
                        <a:pt x="20" y="90"/>
                      </a:lnTo>
                      <a:lnTo>
                        <a:pt x="20" y="87"/>
                      </a:lnTo>
                      <a:lnTo>
                        <a:pt x="19" y="85"/>
                      </a:lnTo>
                      <a:lnTo>
                        <a:pt x="18" y="83"/>
                      </a:lnTo>
                      <a:lnTo>
                        <a:pt x="18" y="80"/>
                      </a:lnTo>
                      <a:lnTo>
                        <a:pt x="18" y="80"/>
                      </a:lnTo>
                      <a:lnTo>
                        <a:pt x="14" y="80"/>
                      </a:lnTo>
                      <a:lnTo>
                        <a:pt x="11" y="82"/>
                      </a:lnTo>
                      <a:lnTo>
                        <a:pt x="9" y="85"/>
                      </a:lnTo>
                      <a:lnTo>
                        <a:pt x="9" y="88"/>
                      </a:lnTo>
                      <a:lnTo>
                        <a:pt x="9" y="88"/>
                      </a:lnTo>
                      <a:lnTo>
                        <a:pt x="8" y="88"/>
                      </a:lnTo>
                      <a:lnTo>
                        <a:pt x="7" y="87"/>
                      </a:lnTo>
                      <a:lnTo>
                        <a:pt x="7" y="84"/>
                      </a:lnTo>
                      <a:lnTo>
                        <a:pt x="7" y="84"/>
                      </a:lnTo>
                      <a:lnTo>
                        <a:pt x="7" y="82"/>
                      </a:lnTo>
                      <a:lnTo>
                        <a:pt x="6" y="81"/>
                      </a:lnTo>
                      <a:lnTo>
                        <a:pt x="3" y="80"/>
                      </a:lnTo>
                      <a:lnTo>
                        <a:pt x="1" y="79"/>
                      </a:lnTo>
                      <a:lnTo>
                        <a:pt x="0" y="78"/>
                      </a:lnTo>
                      <a:lnTo>
                        <a:pt x="0" y="75"/>
                      </a:lnTo>
                      <a:lnTo>
                        <a:pt x="0" y="75"/>
                      </a:lnTo>
                      <a:lnTo>
                        <a:pt x="2" y="75"/>
                      </a:lnTo>
                      <a:lnTo>
                        <a:pt x="4" y="75"/>
                      </a:lnTo>
                      <a:lnTo>
                        <a:pt x="5" y="74"/>
                      </a:lnTo>
                      <a:lnTo>
                        <a:pt x="7" y="73"/>
                      </a:lnTo>
                      <a:lnTo>
                        <a:pt x="7" y="73"/>
                      </a:lnTo>
                      <a:lnTo>
                        <a:pt x="8" y="74"/>
                      </a:lnTo>
                      <a:lnTo>
                        <a:pt x="9" y="75"/>
                      </a:lnTo>
                      <a:lnTo>
                        <a:pt x="10" y="75"/>
                      </a:lnTo>
                      <a:lnTo>
                        <a:pt x="11" y="75"/>
                      </a:lnTo>
                      <a:lnTo>
                        <a:pt x="11" y="75"/>
                      </a:lnTo>
                      <a:lnTo>
                        <a:pt x="13" y="74"/>
                      </a:lnTo>
                      <a:lnTo>
                        <a:pt x="17" y="73"/>
                      </a:lnTo>
                      <a:lnTo>
                        <a:pt x="19" y="72"/>
                      </a:lnTo>
                      <a:lnTo>
                        <a:pt x="21" y="72"/>
                      </a:lnTo>
                      <a:lnTo>
                        <a:pt x="23" y="73"/>
                      </a:lnTo>
                      <a:lnTo>
                        <a:pt x="23" y="73"/>
                      </a:lnTo>
                      <a:lnTo>
                        <a:pt x="25" y="71"/>
                      </a:lnTo>
                      <a:lnTo>
                        <a:pt x="29" y="69"/>
                      </a:lnTo>
                      <a:lnTo>
                        <a:pt x="31" y="67"/>
                      </a:lnTo>
                      <a:lnTo>
                        <a:pt x="33" y="64"/>
                      </a:lnTo>
                      <a:lnTo>
                        <a:pt x="33" y="64"/>
                      </a:lnTo>
                      <a:lnTo>
                        <a:pt x="36" y="64"/>
                      </a:lnTo>
                      <a:lnTo>
                        <a:pt x="38" y="65"/>
                      </a:lnTo>
                      <a:lnTo>
                        <a:pt x="39" y="66"/>
                      </a:lnTo>
                      <a:lnTo>
                        <a:pt x="41" y="66"/>
                      </a:lnTo>
                      <a:lnTo>
                        <a:pt x="41" y="66"/>
                      </a:lnTo>
                      <a:lnTo>
                        <a:pt x="43" y="65"/>
                      </a:lnTo>
                      <a:lnTo>
                        <a:pt x="44" y="64"/>
                      </a:lnTo>
                      <a:lnTo>
                        <a:pt x="45" y="60"/>
                      </a:lnTo>
                      <a:lnTo>
                        <a:pt x="46" y="58"/>
                      </a:lnTo>
                      <a:lnTo>
                        <a:pt x="47" y="56"/>
                      </a:lnTo>
                      <a:lnTo>
                        <a:pt x="49" y="55"/>
                      </a:lnTo>
                      <a:lnTo>
                        <a:pt x="51" y="55"/>
                      </a:lnTo>
                      <a:lnTo>
                        <a:pt x="51" y="55"/>
                      </a:lnTo>
                      <a:lnTo>
                        <a:pt x="52" y="58"/>
                      </a:lnTo>
                      <a:lnTo>
                        <a:pt x="53" y="60"/>
                      </a:lnTo>
                      <a:lnTo>
                        <a:pt x="53" y="60"/>
                      </a:lnTo>
                      <a:lnTo>
                        <a:pt x="52" y="61"/>
                      </a:lnTo>
                      <a:lnTo>
                        <a:pt x="50" y="63"/>
                      </a:lnTo>
                      <a:lnTo>
                        <a:pt x="45" y="64"/>
                      </a:lnTo>
                      <a:lnTo>
                        <a:pt x="45" y="64"/>
                      </a:lnTo>
                      <a:lnTo>
                        <a:pt x="45" y="66"/>
                      </a:lnTo>
                      <a:lnTo>
                        <a:pt x="47" y="67"/>
                      </a:lnTo>
                      <a:lnTo>
                        <a:pt x="50" y="67"/>
                      </a:lnTo>
                      <a:lnTo>
                        <a:pt x="54" y="66"/>
                      </a:lnTo>
                      <a:lnTo>
                        <a:pt x="59" y="64"/>
                      </a:lnTo>
                      <a:lnTo>
                        <a:pt x="59" y="64"/>
                      </a:lnTo>
                      <a:lnTo>
                        <a:pt x="60" y="62"/>
                      </a:lnTo>
                      <a:lnTo>
                        <a:pt x="61" y="60"/>
                      </a:lnTo>
                      <a:lnTo>
                        <a:pt x="61" y="60"/>
                      </a:lnTo>
                      <a:lnTo>
                        <a:pt x="63" y="60"/>
                      </a:lnTo>
                      <a:lnTo>
                        <a:pt x="65" y="60"/>
                      </a:lnTo>
                      <a:lnTo>
                        <a:pt x="65" y="60"/>
                      </a:lnTo>
                      <a:lnTo>
                        <a:pt x="68" y="57"/>
                      </a:lnTo>
                      <a:lnTo>
                        <a:pt x="69" y="56"/>
                      </a:lnTo>
                      <a:lnTo>
                        <a:pt x="72" y="55"/>
                      </a:lnTo>
                      <a:lnTo>
                        <a:pt x="72" y="55"/>
                      </a:lnTo>
                      <a:lnTo>
                        <a:pt x="72" y="46"/>
                      </a:lnTo>
                      <a:lnTo>
                        <a:pt x="72" y="46"/>
                      </a:lnTo>
                      <a:lnTo>
                        <a:pt x="74" y="47"/>
                      </a:lnTo>
                      <a:lnTo>
                        <a:pt x="78" y="46"/>
                      </a:lnTo>
                      <a:lnTo>
                        <a:pt x="80" y="46"/>
                      </a:lnTo>
                      <a:lnTo>
                        <a:pt x="81" y="44"/>
                      </a:lnTo>
                      <a:lnTo>
                        <a:pt x="83" y="41"/>
                      </a:lnTo>
                      <a:lnTo>
                        <a:pt x="85" y="37"/>
                      </a:lnTo>
                      <a:lnTo>
                        <a:pt x="85" y="37"/>
                      </a:lnTo>
                      <a:lnTo>
                        <a:pt x="87" y="37"/>
                      </a:lnTo>
                      <a:lnTo>
                        <a:pt x="90" y="37"/>
                      </a:lnTo>
                      <a:lnTo>
                        <a:pt x="90" y="37"/>
                      </a:lnTo>
                      <a:lnTo>
                        <a:pt x="90" y="35"/>
                      </a:lnTo>
                      <a:lnTo>
                        <a:pt x="90" y="33"/>
                      </a:lnTo>
                      <a:lnTo>
                        <a:pt x="90" y="33"/>
                      </a:lnTo>
                      <a:lnTo>
                        <a:pt x="92" y="32"/>
                      </a:lnTo>
                      <a:lnTo>
                        <a:pt x="94" y="32"/>
                      </a:lnTo>
                      <a:lnTo>
                        <a:pt x="98" y="31"/>
                      </a:lnTo>
                      <a:lnTo>
                        <a:pt x="99" y="28"/>
                      </a:lnTo>
                      <a:lnTo>
                        <a:pt x="99" y="28"/>
                      </a:lnTo>
                      <a:lnTo>
                        <a:pt x="106" y="29"/>
                      </a:lnTo>
                      <a:lnTo>
                        <a:pt x="110" y="29"/>
                      </a:lnTo>
                      <a:lnTo>
                        <a:pt x="116" y="28"/>
                      </a:lnTo>
                      <a:lnTo>
                        <a:pt x="126" y="28"/>
                      </a:lnTo>
                      <a:lnTo>
                        <a:pt x="126" y="28"/>
                      </a:lnTo>
                      <a:lnTo>
                        <a:pt x="127" y="26"/>
                      </a:lnTo>
                      <a:lnTo>
                        <a:pt x="128" y="24"/>
                      </a:lnTo>
                      <a:lnTo>
                        <a:pt x="129" y="20"/>
                      </a:lnTo>
                      <a:lnTo>
                        <a:pt x="130" y="15"/>
                      </a:lnTo>
                      <a:lnTo>
                        <a:pt x="132" y="11"/>
                      </a:lnTo>
                      <a:lnTo>
                        <a:pt x="132" y="11"/>
                      </a:lnTo>
                      <a:lnTo>
                        <a:pt x="136" y="12"/>
                      </a:lnTo>
                      <a:lnTo>
                        <a:pt x="140" y="12"/>
                      </a:lnTo>
                      <a:lnTo>
                        <a:pt x="141" y="12"/>
                      </a:lnTo>
                      <a:lnTo>
                        <a:pt x="141" y="11"/>
                      </a:lnTo>
                      <a:lnTo>
                        <a:pt x="139" y="5"/>
                      </a:lnTo>
                      <a:lnTo>
                        <a:pt x="139" y="5"/>
                      </a:lnTo>
                      <a:lnTo>
                        <a:pt x="142" y="5"/>
                      </a:lnTo>
                      <a:lnTo>
                        <a:pt x="144" y="6"/>
                      </a:lnTo>
                      <a:lnTo>
                        <a:pt x="146" y="7"/>
                      </a:lnTo>
                      <a:lnTo>
                        <a:pt x="146" y="11"/>
                      </a:lnTo>
                      <a:lnTo>
                        <a:pt x="146" y="11"/>
                      </a:lnTo>
                      <a:lnTo>
                        <a:pt x="149" y="11"/>
                      </a:lnTo>
                      <a:lnTo>
                        <a:pt x="152" y="10"/>
                      </a:lnTo>
                      <a:lnTo>
                        <a:pt x="154" y="8"/>
                      </a:lnTo>
                      <a:lnTo>
                        <a:pt x="154" y="5"/>
                      </a:lnTo>
                      <a:lnTo>
                        <a:pt x="154" y="5"/>
                      </a:lnTo>
                      <a:lnTo>
                        <a:pt x="156" y="6"/>
                      </a:lnTo>
                      <a:lnTo>
                        <a:pt x="158" y="8"/>
                      </a:lnTo>
                      <a:lnTo>
                        <a:pt x="158" y="10"/>
                      </a:lnTo>
                      <a:lnTo>
                        <a:pt x="160" y="13"/>
                      </a:lnTo>
                      <a:lnTo>
                        <a:pt x="160" y="13"/>
                      </a:lnTo>
                      <a:lnTo>
                        <a:pt x="161" y="12"/>
                      </a:lnTo>
                      <a:lnTo>
                        <a:pt x="162" y="10"/>
                      </a:lnTo>
                      <a:lnTo>
                        <a:pt x="162" y="4"/>
                      </a:lnTo>
                      <a:lnTo>
                        <a:pt x="162" y="2"/>
                      </a:lnTo>
                      <a:lnTo>
                        <a:pt x="163" y="1"/>
                      </a:lnTo>
                      <a:lnTo>
                        <a:pt x="165" y="0"/>
                      </a:lnTo>
                      <a:lnTo>
                        <a:pt x="168" y="1"/>
                      </a:lnTo>
                      <a:lnTo>
                        <a:pt x="168" y="1"/>
                      </a:lnTo>
                      <a:lnTo>
                        <a:pt x="167" y="5"/>
                      </a:lnTo>
                      <a:lnTo>
                        <a:pt x="165" y="10"/>
                      </a:lnTo>
                      <a:lnTo>
                        <a:pt x="164" y="14"/>
                      </a:lnTo>
                      <a:lnTo>
                        <a:pt x="164" y="16"/>
                      </a:lnTo>
                      <a:lnTo>
                        <a:pt x="164" y="19"/>
                      </a:lnTo>
                      <a:lnTo>
                        <a:pt x="164" y="19"/>
                      </a:lnTo>
                      <a:lnTo>
                        <a:pt x="160" y="21"/>
                      </a:lnTo>
                      <a:lnTo>
                        <a:pt x="155" y="24"/>
                      </a:lnTo>
                      <a:lnTo>
                        <a:pt x="151" y="26"/>
                      </a:lnTo>
                      <a:lnTo>
                        <a:pt x="146" y="28"/>
                      </a:lnTo>
                      <a:lnTo>
                        <a:pt x="146" y="28"/>
                      </a:lnTo>
                      <a:lnTo>
                        <a:pt x="144" y="29"/>
                      </a:lnTo>
                      <a:lnTo>
                        <a:pt x="143" y="32"/>
                      </a:lnTo>
                      <a:lnTo>
                        <a:pt x="143" y="34"/>
                      </a:lnTo>
                      <a:lnTo>
                        <a:pt x="142" y="35"/>
                      </a:lnTo>
                      <a:lnTo>
                        <a:pt x="142" y="35"/>
                      </a:lnTo>
                      <a:lnTo>
                        <a:pt x="137" y="36"/>
                      </a:lnTo>
                      <a:lnTo>
                        <a:pt x="134" y="37"/>
                      </a:lnTo>
                      <a:lnTo>
                        <a:pt x="134" y="37"/>
                      </a:lnTo>
                      <a:lnTo>
                        <a:pt x="129" y="40"/>
                      </a:lnTo>
                      <a:lnTo>
                        <a:pt x="124" y="44"/>
                      </a:lnTo>
                      <a:lnTo>
                        <a:pt x="124" y="44"/>
                      </a:lnTo>
                      <a:lnTo>
                        <a:pt x="119" y="48"/>
                      </a:lnTo>
                      <a:lnTo>
                        <a:pt x="119" y="48"/>
                      </a:lnTo>
                      <a:lnTo>
                        <a:pt x="116" y="49"/>
                      </a:lnTo>
                      <a:lnTo>
                        <a:pt x="113" y="49"/>
                      </a:lnTo>
                      <a:lnTo>
                        <a:pt x="110" y="49"/>
                      </a:lnTo>
                      <a:lnTo>
                        <a:pt x="108" y="51"/>
                      </a:lnTo>
                      <a:lnTo>
                        <a:pt x="108" y="51"/>
                      </a:lnTo>
                      <a:lnTo>
                        <a:pt x="106" y="53"/>
                      </a:lnTo>
                      <a:lnTo>
                        <a:pt x="105" y="55"/>
                      </a:lnTo>
                      <a:lnTo>
                        <a:pt x="105" y="55"/>
                      </a:lnTo>
                      <a:lnTo>
                        <a:pt x="104" y="56"/>
                      </a:lnTo>
                      <a:lnTo>
                        <a:pt x="103" y="56"/>
                      </a:lnTo>
                      <a:lnTo>
                        <a:pt x="102" y="56"/>
                      </a:lnTo>
                      <a:lnTo>
                        <a:pt x="101" y="57"/>
                      </a:lnTo>
                      <a:lnTo>
                        <a:pt x="101" y="57"/>
                      </a:lnTo>
                      <a:lnTo>
                        <a:pt x="99" y="57"/>
                      </a:lnTo>
                      <a:lnTo>
                        <a:pt x="95" y="57"/>
                      </a:lnTo>
                      <a:lnTo>
                        <a:pt x="91" y="59"/>
                      </a:lnTo>
                      <a:lnTo>
                        <a:pt x="87" y="60"/>
                      </a:lnTo>
                      <a:lnTo>
                        <a:pt x="85" y="59"/>
                      </a:lnTo>
                      <a:lnTo>
                        <a:pt x="83" y="57"/>
                      </a:lnTo>
                      <a:lnTo>
                        <a:pt x="83" y="57"/>
                      </a:lnTo>
                      <a:lnTo>
                        <a:pt x="81" y="58"/>
                      </a:lnTo>
                      <a:lnTo>
                        <a:pt x="80" y="58"/>
                      </a:lnTo>
                      <a:lnTo>
                        <a:pt x="79" y="61"/>
                      </a:lnTo>
                      <a:lnTo>
                        <a:pt x="79" y="64"/>
                      </a:lnTo>
                      <a:lnTo>
                        <a:pt x="78" y="65"/>
                      </a:lnTo>
                      <a:lnTo>
                        <a:pt x="76" y="66"/>
                      </a:lnTo>
                      <a:lnTo>
                        <a:pt x="76" y="66"/>
                      </a:lnTo>
                      <a:lnTo>
                        <a:pt x="73" y="66"/>
                      </a:lnTo>
                      <a:lnTo>
                        <a:pt x="69" y="66"/>
                      </a:lnTo>
                      <a:lnTo>
                        <a:pt x="68" y="67"/>
                      </a:lnTo>
                      <a:lnTo>
                        <a:pt x="67" y="68"/>
                      </a:lnTo>
                      <a:lnTo>
                        <a:pt x="67" y="69"/>
                      </a:lnTo>
                      <a:lnTo>
                        <a:pt x="67" y="73"/>
                      </a:lnTo>
                      <a:lnTo>
                        <a:pt x="67" y="73"/>
                      </a:lnTo>
                      <a:lnTo>
                        <a:pt x="65" y="73"/>
                      </a:lnTo>
                      <a:lnTo>
                        <a:pt x="63" y="74"/>
                      </a:lnTo>
                      <a:lnTo>
                        <a:pt x="61" y="75"/>
                      </a:lnTo>
                      <a:lnTo>
                        <a:pt x="61" y="75"/>
                      </a:lnTo>
                      <a:lnTo>
                        <a:pt x="54" y="77"/>
                      </a:lnTo>
                      <a:lnTo>
                        <a:pt x="53" y="78"/>
                      </a:lnTo>
                      <a:lnTo>
                        <a:pt x="52" y="80"/>
                      </a:lnTo>
                      <a:lnTo>
                        <a:pt x="51" y="81"/>
                      </a:lnTo>
                      <a:lnTo>
                        <a:pt x="51" y="84"/>
                      </a:lnTo>
                      <a:lnTo>
                        <a:pt x="51" y="84"/>
                      </a:lnTo>
                      <a:lnTo>
                        <a:pt x="47" y="84"/>
                      </a:lnTo>
                      <a:lnTo>
                        <a:pt x="44" y="85"/>
                      </a:lnTo>
                      <a:lnTo>
                        <a:pt x="39" y="88"/>
                      </a:lnTo>
                      <a:lnTo>
                        <a:pt x="34" y="92"/>
                      </a:lnTo>
                      <a:lnTo>
                        <a:pt x="29" y="96"/>
                      </a:lnTo>
                      <a:lnTo>
                        <a:pt x="29" y="96"/>
                      </a:lnTo>
                      <a:lnTo>
                        <a:pt x="26" y="96"/>
                      </a:lnTo>
                      <a:lnTo>
                        <a:pt x="25" y="94"/>
                      </a:lnTo>
                      <a:lnTo>
                        <a:pt x="24" y="92"/>
                      </a:lnTo>
                      <a:lnTo>
                        <a:pt x="23" y="90"/>
                      </a:lnTo>
                      <a:lnTo>
                        <a:pt x="23" y="90"/>
                      </a:lnTo>
                      <a:lnTo>
                        <a:pt x="21" y="92"/>
                      </a:lnTo>
                      <a:lnTo>
                        <a:pt x="21" y="93"/>
                      </a:lnTo>
                      <a:lnTo>
                        <a:pt x="20" y="96"/>
                      </a:lnTo>
                      <a:lnTo>
                        <a:pt x="20" y="96"/>
                      </a:lnTo>
                      <a:lnTo>
                        <a:pt x="18" y="95"/>
                      </a:lnTo>
                      <a:lnTo>
                        <a:pt x="16" y="96"/>
                      </a:lnTo>
                      <a:lnTo>
                        <a:pt x="12" y="98"/>
                      </a:lnTo>
                      <a:lnTo>
                        <a:pt x="11" y="99"/>
                      </a:lnTo>
                      <a:lnTo>
                        <a:pt x="10" y="99"/>
                      </a:lnTo>
                      <a:lnTo>
                        <a:pt x="9" y="98"/>
                      </a:lnTo>
                      <a:lnTo>
                        <a:pt x="9" y="96"/>
                      </a:lnTo>
                      <a:lnTo>
                        <a:pt x="9" y="96"/>
                      </a:lnTo>
                      <a:lnTo>
                        <a:pt x="11" y="96"/>
                      </a:lnTo>
                      <a:lnTo>
                        <a:pt x="13" y="94"/>
                      </a:lnTo>
                      <a:lnTo>
                        <a:pt x="12" y="92"/>
                      </a:lnTo>
                      <a:lnTo>
                        <a:pt x="11" y="90"/>
                      </a:lnTo>
                      <a:lnTo>
                        <a:pt x="11" y="90"/>
                      </a:lnTo>
                      <a:close/>
                      <a:moveTo>
                        <a:pt x="31" y="78"/>
                      </a:moveTo>
                      <a:lnTo>
                        <a:pt x="31" y="78"/>
                      </a:lnTo>
                      <a:lnTo>
                        <a:pt x="31" y="79"/>
                      </a:lnTo>
                      <a:lnTo>
                        <a:pt x="30" y="80"/>
                      </a:lnTo>
                      <a:lnTo>
                        <a:pt x="27" y="81"/>
                      </a:lnTo>
                      <a:lnTo>
                        <a:pt x="25" y="83"/>
                      </a:lnTo>
                      <a:lnTo>
                        <a:pt x="25" y="83"/>
                      </a:lnTo>
                      <a:lnTo>
                        <a:pt x="27" y="84"/>
                      </a:lnTo>
                      <a:lnTo>
                        <a:pt x="27" y="84"/>
                      </a:lnTo>
                      <a:lnTo>
                        <a:pt x="27" y="83"/>
                      </a:lnTo>
                      <a:lnTo>
                        <a:pt x="29" y="82"/>
                      </a:lnTo>
                      <a:lnTo>
                        <a:pt x="32" y="81"/>
                      </a:lnTo>
                      <a:lnTo>
                        <a:pt x="33" y="80"/>
                      </a:lnTo>
                      <a:lnTo>
                        <a:pt x="34" y="80"/>
                      </a:lnTo>
                      <a:lnTo>
                        <a:pt x="33" y="79"/>
                      </a:lnTo>
                      <a:lnTo>
                        <a:pt x="31" y="78"/>
                      </a:lnTo>
                      <a:lnTo>
                        <a:pt x="31" y="7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200">
                    <a:solidFill>
                      <a:prstClr val="black"/>
                    </a:solidFill>
                    <a:latin typeface="Malgun Gothic" panose="020b0503020000020004" charset="-127"/>
                    <a:ea typeface="Malgun Gothic" panose="020b0503020000020004" charset="-127"/>
                  </a:endParaRPr>
                </a:p>
              </p:txBody>
            </p:sp>
            <p:sp>
              <p:nvSpPr>
                <p:cNvPr id="89" name="Freeform 26"/>
                <p:cNvSpPr>
                  <a:spLocks noEditPoints="1"/>
                </p:cNvSpPr>
                <p:nvPr/>
              </p:nvSpPr>
              <p:spPr bwMode="auto">
                <a:xfrm>
                  <a:off x="1716088" y="1847850"/>
                  <a:ext cx="971550" cy="139700"/>
                </a:xfrm>
                <a:custGeom>
                  <a:gdLst>
                    <a:gd name="T0" fmla="*/ 113 w 612"/>
                    <a:gd name="T1" fmla="*/ 31 h 88"/>
                    <a:gd name="T2" fmla="*/ 126 w 612"/>
                    <a:gd name="T3" fmla="*/ 27 h 88"/>
                    <a:gd name="T4" fmla="*/ 139 w 612"/>
                    <a:gd name="T5" fmla="*/ 25 h 88"/>
                    <a:gd name="T6" fmla="*/ 154 w 612"/>
                    <a:gd name="T7" fmla="*/ 34 h 88"/>
                    <a:gd name="T8" fmla="*/ 173 w 612"/>
                    <a:gd name="T9" fmla="*/ 30 h 88"/>
                    <a:gd name="T10" fmla="*/ 200 w 612"/>
                    <a:gd name="T11" fmla="*/ 13 h 88"/>
                    <a:gd name="T12" fmla="*/ 218 w 612"/>
                    <a:gd name="T13" fmla="*/ 12 h 88"/>
                    <a:gd name="T14" fmla="*/ 240 w 612"/>
                    <a:gd name="T15" fmla="*/ 16 h 88"/>
                    <a:gd name="T16" fmla="*/ 265 w 612"/>
                    <a:gd name="T17" fmla="*/ 12 h 88"/>
                    <a:gd name="T18" fmla="*/ 283 w 612"/>
                    <a:gd name="T19" fmla="*/ 9 h 88"/>
                    <a:gd name="T20" fmla="*/ 288 w 612"/>
                    <a:gd name="T21" fmla="*/ 14 h 88"/>
                    <a:gd name="T22" fmla="*/ 292 w 612"/>
                    <a:gd name="T23" fmla="*/ 0 h 88"/>
                    <a:gd name="T24" fmla="*/ 308 w 612"/>
                    <a:gd name="T25" fmla="*/ 12 h 88"/>
                    <a:gd name="T26" fmla="*/ 319 w 612"/>
                    <a:gd name="T27" fmla="*/ 13 h 88"/>
                    <a:gd name="T28" fmla="*/ 333 w 612"/>
                    <a:gd name="T29" fmla="*/ 7 h 88"/>
                    <a:gd name="T30" fmla="*/ 345 w 612"/>
                    <a:gd name="T31" fmla="*/ 5 h 88"/>
                    <a:gd name="T32" fmla="*/ 360 w 612"/>
                    <a:gd name="T33" fmla="*/ 6 h 88"/>
                    <a:gd name="T34" fmla="*/ 373 w 612"/>
                    <a:gd name="T35" fmla="*/ 12 h 88"/>
                    <a:gd name="T36" fmla="*/ 385 w 612"/>
                    <a:gd name="T37" fmla="*/ 17 h 88"/>
                    <a:gd name="T38" fmla="*/ 408 w 612"/>
                    <a:gd name="T39" fmla="*/ 18 h 88"/>
                    <a:gd name="T40" fmla="*/ 429 w 612"/>
                    <a:gd name="T41" fmla="*/ 13 h 88"/>
                    <a:gd name="T42" fmla="*/ 448 w 612"/>
                    <a:gd name="T43" fmla="*/ 9 h 88"/>
                    <a:gd name="T44" fmla="*/ 459 w 612"/>
                    <a:gd name="T45" fmla="*/ 16 h 88"/>
                    <a:gd name="T46" fmla="*/ 466 w 612"/>
                    <a:gd name="T47" fmla="*/ 30 h 88"/>
                    <a:gd name="T48" fmla="*/ 488 w 612"/>
                    <a:gd name="T49" fmla="*/ 30 h 88"/>
                    <a:gd name="T50" fmla="*/ 505 w 612"/>
                    <a:gd name="T51" fmla="*/ 32 h 88"/>
                    <a:gd name="T52" fmla="*/ 518 w 612"/>
                    <a:gd name="T53" fmla="*/ 39 h 88"/>
                    <a:gd name="T54" fmla="*/ 523 w 612"/>
                    <a:gd name="T55" fmla="*/ 41 h 88"/>
                    <a:gd name="T56" fmla="*/ 537 w 612"/>
                    <a:gd name="T57" fmla="*/ 41 h 88"/>
                    <a:gd name="T58" fmla="*/ 551 w 612"/>
                    <a:gd name="T59" fmla="*/ 45 h 88"/>
                    <a:gd name="T60" fmla="*/ 569 w 612"/>
                    <a:gd name="T61" fmla="*/ 51 h 88"/>
                    <a:gd name="T62" fmla="*/ 597 w 612"/>
                    <a:gd name="T63" fmla="*/ 59 h 88"/>
                    <a:gd name="T64" fmla="*/ 607 w 612"/>
                    <a:gd name="T65" fmla="*/ 85 h 88"/>
                    <a:gd name="T66" fmla="*/ 585 w 612"/>
                    <a:gd name="T67" fmla="*/ 75 h 88"/>
                    <a:gd name="T68" fmla="*/ 555 w 612"/>
                    <a:gd name="T69" fmla="*/ 70 h 88"/>
                    <a:gd name="T70" fmla="*/ 534 w 612"/>
                    <a:gd name="T71" fmla="*/ 57 h 88"/>
                    <a:gd name="T72" fmla="*/ 496 w 612"/>
                    <a:gd name="T73" fmla="*/ 51 h 88"/>
                    <a:gd name="T74" fmla="*/ 480 w 612"/>
                    <a:gd name="T75" fmla="*/ 46 h 88"/>
                    <a:gd name="T76" fmla="*/ 461 w 612"/>
                    <a:gd name="T77" fmla="*/ 43 h 88"/>
                    <a:gd name="T78" fmla="*/ 424 w 612"/>
                    <a:gd name="T79" fmla="*/ 36 h 88"/>
                    <a:gd name="T80" fmla="*/ 391 w 612"/>
                    <a:gd name="T81" fmla="*/ 32 h 88"/>
                    <a:gd name="T82" fmla="*/ 363 w 612"/>
                    <a:gd name="T83" fmla="*/ 29 h 88"/>
                    <a:gd name="T84" fmla="*/ 314 w 612"/>
                    <a:gd name="T85" fmla="*/ 30 h 88"/>
                    <a:gd name="T86" fmla="*/ 274 w 612"/>
                    <a:gd name="T87" fmla="*/ 31 h 88"/>
                    <a:gd name="T88" fmla="*/ 250 w 612"/>
                    <a:gd name="T89" fmla="*/ 34 h 88"/>
                    <a:gd name="T90" fmla="*/ 199 w 612"/>
                    <a:gd name="T91" fmla="*/ 36 h 88"/>
                    <a:gd name="T92" fmla="*/ 185 w 612"/>
                    <a:gd name="T93" fmla="*/ 40 h 88"/>
                    <a:gd name="T94" fmla="*/ 171 w 612"/>
                    <a:gd name="T95" fmla="*/ 42 h 88"/>
                    <a:gd name="T96" fmla="*/ 146 w 612"/>
                    <a:gd name="T97" fmla="*/ 46 h 88"/>
                    <a:gd name="T98" fmla="*/ 105 w 612"/>
                    <a:gd name="T99" fmla="*/ 59 h 88"/>
                    <a:gd name="T100" fmla="*/ 67 w 612"/>
                    <a:gd name="T101" fmla="*/ 70 h 88"/>
                    <a:gd name="T102" fmla="*/ 0 w 612"/>
                    <a:gd name="T103" fmla="*/ 74 h 88"/>
                    <a:gd name="T104" fmla="*/ 12 w 612"/>
                    <a:gd name="T105" fmla="*/ 65 h 88"/>
                    <a:gd name="T106" fmla="*/ 17 w 612"/>
                    <a:gd name="T107" fmla="*/ 60 h 88"/>
                    <a:gd name="T108" fmla="*/ 18 w 612"/>
                    <a:gd name="T109" fmla="*/ 70 h 88"/>
                    <a:gd name="T110" fmla="*/ 28 w 612"/>
                    <a:gd name="T111" fmla="*/ 55 h 88"/>
                    <a:gd name="T112" fmla="*/ 48 w 612"/>
                    <a:gd name="T113" fmla="*/ 57 h 88"/>
                    <a:gd name="T114" fmla="*/ 66 w 612"/>
                    <a:gd name="T115" fmla="*/ 52 h 88"/>
                    <a:gd name="T116" fmla="*/ 83 w 612"/>
                    <a:gd name="T117" fmla="*/ 38 h 88"/>
                    <a:gd name="T118" fmla="*/ 68 w 612"/>
                    <a:gd name="T119" fmla="*/ 57 h 88"/>
                    <a:gd name="T120" fmla="*/ 59 w 612"/>
                    <a:gd name="T121" fmla="*/ 58 h 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12" h="88">
                      <a:moveTo>
                        <a:pt x="84" y="34"/>
                      </a:moveTo>
                      <a:lnTo>
                        <a:pt x="84" y="34"/>
                      </a:lnTo>
                      <a:lnTo>
                        <a:pt x="86" y="36"/>
                      </a:lnTo>
                      <a:lnTo>
                        <a:pt x="88" y="36"/>
                      </a:lnTo>
                      <a:lnTo>
                        <a:pt x="92" y="35"/>
                      </a:lnTo>
                      <a:lnTo>
                        <a:pt x="97" y="34"/>
                      </a:lnTo>
                      <a:lnTo>
                        <a:pt x="99" y="35"/>
                      </a:lnTo>
                      <a:lnTo>
                        <a:pt x="102" y="36"/>
                      </a:lnTo>
                      <a:lnTo>
                        <a:pt x="102" y="36"/>
                      </a:lnTo>
                      <a:lnTo>
                        <a:pt x="110" y="33"/>
                      </a:lnTo>
                      <a:lnTo>
                        <a:pt x="113" y="31"/>
                      </a:lnTo>
                      <a:lnTo>
                        <a:pt x="114" y="30"/>
                      </a:lnTo>
                      <a:lnTo>
                        <a:pt x="115" y="27"/>
                      </a:lnTo>
                      <a:lnTo>
                        <a:pt x="115" y="27"/>
                      </a:lnTo>
                      <a:lnTo>
                        <a:pt x="118" y="29"/>
                      </a:lnTo>
                      <a:lnTo>
                        <a:pt x="121" y="30"/>
                      </a:lnTo>
                      <a:lnTo>
                        <a:pt x="121" y="30"/>
                      </a:lnTo>
                      <a:lnTo>
                        <a:pt x="124" y="31"/>
                      </a:lnTo>
                      <a:lnTo>
                        <a:pt x="124" y="31"/>
                      </a:lnTo>
                      <a:lnTo>
                        <a:pt x="125" y="29"/>
                      </a:lnTo>
                      <a:lnTo>
                        <a:pt x="126" y="27"/>
                      </a:lnTo>
                      <a:lnTo>
                        <a:pt x="126" y="27"/>
                      </a:lnTo>
                      <a:lnTo>
                        <a:pt x="129" y="27"/>
                      </a:lnTo>
                      <a:lnTo>
                        <a:pt x="131" y="27"/>
                      </a:lnTo>
                      <a:lnTo>
                        <a:pt x="131" y="27"/>
                      </a:lnTo>
                      <a:lnTo>
                        <a:pt x="132" y="25"/>
                      </a:lnTo>
                      <a:lnTo>
                        <a:pt x="134" y="26"/>
                      </a:lnTo>
                      <a:lnTo>
                        <a:pt x="135" y="27"/>
                      </a:lnTo>
                      <a:lnTo>
                        <a:pt x="137" y="27"/>
                      </a:lnTo>
                      <a:lnTo>
                        <a:pt x="137" y="27"/>
                      </a:lnTo>
                      <a:lnTo>
                        <a:pt x="137" y="27"/>
                      </a:lnTo>
                      <a:lnTo>
                        <a:pt x="138" y="26"/>
                      </a:lnTo>
                      <a:lnTo>
                        <a:pt x="139" y="25"/>
                      </a:lnTo>
                      <a:lnTo>
                        <a:pt x="139" y="25"/>
                      </a:lnTo>
                      <a:lnTo>
                        <a:pt x="144" y="25"/>
                      </a:lnTo>
                      <a:lnTo>
                        <a:pt x="144" y="25"/>
                      </a:lnTo>
                      <a:lnTo>
                        <a:pt x="145" y="26"/>
                      </a:lnTo>
                      <a:lnTo>
                        <a:pt x="146" y="27"/>
                      </a:lnTo>
                      <a:lnTo>
                        <a:pt x="149" y="29"/>
                      </a:lnTo>
                      <a:lnTo>
                        <a:pt x="151" y="31"/>
                      </a:lnTo>
                      <a:lnTo>
                        <a:pt x="151" y="32"/>
                      </a:lnTo>
                      <a:lnTo>
                        <a:pt x="151" y="34"/>
                      </a:lnTo>
                      <a:lnTo>
                        <a:pt x="151" y="34"/>
                      </a:lnTo>
                      <a:lnTo>
                        <a:pt x="154" y="34"/>
                      </a:lnTo>
                      <a:lnTo>
                        <a:pt x="156" y="35"/>
                      </a:lnTo>
                      <a:lnTo>
                        <a:pt x="159" y="36"/>
                      </a:lnTo>
                      <a:lnTo>
                        <a:pt x="159" y="36"/>
                      </a:lnTo>
                      <a:lnTo>
                        <a:pt x="161" y="36"/>
                      </a:lnTo>
                      <a:lnTo>
                        <a:pt x="162" y="34"/>
                      </a:lnTo>
                      <a:lnTo>
                        <a:pt x="166" y="30"/>
                      </a:lnTo>
                      <a:lnTo>
                        <a:pt x="168" y="27"/>
                      </a:lnTo>
                      <a:lnTo>
                        <a:pt x="169" y="27"/>
                      </a:lnTo>
                      <a:lnTo>
                        <a:pt x="171" y="27"/>
                      </a:lnTo>
                      <a:lnTo>
                        <a:pt x="173" y="30"/>
                      </a:lnTo>
                      <a:lnTo>
                        <a:pt x="173" y="30"/>
                      </a:lnTo>
                      <a:lnTo>
                        <a:pt x="176" y="29"/>
                      </a:lnTo>
                      <a:lnTo>
                        <a:pt x="178" y="26"/>
                      </a:lnTo>
                      <a:lnTo>
                        <a:pt x="179" y="23"/>
                      </a:lnTo>
                      <a:lnTo>
                        <a:pt x="180" y="18"/>
                      </a:lnTo>
                      <a:lnTo>
                        <a:pt x="180" y="18"/>
                      </a:lnTo>
                      <a:lnTo>
                        <a:pt x="185" y="18"/>
                      </a:lnTo>
                      <a:lnTo>
                        <a:pt x="189" y="17"/>
                      </a:lnTo>
                      <a:lnTo>
                        <a:pt x="192" y="17"/>
                      </a:lnTo>
                      <a:lnTo>
                        <a:pt x="195" y="16"/>
                      </a:lnTo>
                      <a:lnTo>
                        <a:pt x="195" y="16"/>
                      </a:lnTo>
                      <a:lnTo>
                        <a:pt x="200" y="13"/>
                      </a:lnTo>
                      <a:lnTo>
                        <a:pt x="203" y="12"/>
                      </a:lnTo>
                      <a:lnTo>
                        <a:pt x="205" y="13"/>
                      </a:lnTo>
                      <a:lnTo>
                        <a:pt x="205" y="14"/>
                      </a:lnTo>
                      <a:lnTo>
                        <a:pt x="205" y="14"/>
                      </a:lnTo>
                      <a:lnTo>
                        <a:pt x="205" y="16"/>
                      </a:lnTo>
                      <a:lnTo>
                        <a:pt x="206" y="16"/>
                      </a:lnTo>
                      <a:lnTo>
                        <a:pt x="209" y="15"/>
                      </a:lnTo>
                      <a:lnTo>
                        <a:pt x="213" y="13"/>
                      </a:lnTo>
                      <a:lnTo>
                        <a:pt x="215" y="12"/>
                      </a:lnTo>
                      <a:lnTo>
                        <a:pt x="218" y="12"/>
                      </a:lnTo>
                      <a:lnTo>
                        <a:pt x="218" y="12"/>
                      </a:lnTo>
                      <a:lnTo>
                        <a:pt x="218" y="18"/>
                      </a:lnTo>
                      <a:lnTo>
                        <a:pt x="218" y="18"/>
                      </a:lnTo>
                      <a:lnTo>
                        <a:pt x="230" y="17"/>
                      </a:lnTo>
                      <a:lnTo>
                        <a:pt x="232" y="17"/>
                      </a:lnTo>
                      <a:lnTo>
                        <a:pt x="234" y="18"/>
                      </a:lnTo>
                      <a:lnTo>
                        <a:pt x="235" y="20"/>
                      </a:lnTo>
                      <a:lnTo>
                        <a:pt x="236" y="23"/>
                      </a:lnTo>
                      <a:lnTo>
                        <a:pt x="236" y="23"/>
                      </a:lnTo>
                      <a:lnTo>
                        <a:pt x="238" y="21"/>
                      </a:lnTo>
                      <a:lnTo>
                        <a:pt x="239" y="19"/>
                      </a:lnTo>
                      <a:lnTo>
                        <a:pt x="240" y="16"/>
                      </a:lnTo>
                      <a:lnTo>
                        <a:pt x="240" y="12"/>
                      </a:lnTo>
                      <a:lnTo>
                        <a:pt x="240" y="12"/>
                      </a:lnTo>
                      <a:lnTo>
                        <a:pt x="244" y="14"/>
                      </a:lnTo>
                      <a:lnTo>
                        <a:pt x="248" y="14"/>
                      </a:lnTo>
                      <a:lnTo>
                        <a:pt x="251" y="13"/>
                      </a:lnTo>
                      <a:lnTo>
                        <a:pt x="253" y="12"/>
                      </a:lnTo>
                      <a:lnTo>
                        <a:pt x="259" y="9"/>
                      </a:lnTo>
                      <a:lnTo>
                        <a:pt x="263" y="7"/>
                      </a:lnTo>
                      <a:lnTo>
                        <a:pt x="268" y="7"/>
                      </a:lnTo>
                      <a:lnTo>
                        <a:pt x="268" y="7"/>
                      </a:lnTo>
                      <a:lnTo>
                        <a:pt x="265" y="12"/>
                      </a:lnTo>
                      <a:lnTo>
                        <a:pt x="265" y="15"/>
                      </a:lnTo>
                      <a:lnTo>
                        <a:pt x="268" y="18"/>
                      </a:lnTo>
                      <a:lnTo>
                        <a:pt x="270" y="21"/>
                      </a:lnTo>
                      <a:lnTo>
                        <a:pt x="270" y="21"/>
                      </a:lnTo>
                      <a:lnTo>
                        <a:pt x="273" y="18"/>
                      </a:lnTo>
                      <a:lnTo>
                        <a:pt x="276" y="15"/>
                      </a:lnTo>
                      <a:lnTo>
                        <a:pt x="279" y="13"/>
                      </a:lnTo>
                      <a:lnTo>
                        <a:pt x="282" y="12"/>
                      </a:lnTo>
                      <a:lnTo>
                        <a:pt x="285" y="12"/>
                      </a:lnTo>
                      <a:lnTo>
                        <a:pt x="285" y="12"/>
                      </a:lnTo>
                      <a:lnTo>
                        <a:pt x="283" y="9"/>
                      </a:lnTo>
                      <a:lnTo>
                        <a:pt x="282" y="4"/>
                      </a:lnTo>
                      <a:lnTo>
                        <a:pt x="282" y="2"/>
                      </a:lnTo>
                      <a:lnTo>
                        <a:pt x="283" y="1"/>
                      </a:lnTo>
                      <a:lnTo>
                        <a:pt x="285" y="0"/>
                      </a:lnTo>
                      <a:lnTo>
                        <a:pt x="288" y="0"/>
                      </a:lnTo>
                      <a:lnTo>
                        <a:pt x="288" y="0"/>
                      </a:lnTo>
                      <a:lnTo>
                        <a:pt x="287" y="4"/>
                      </a:lnTo>
                      <a:lnTo>
                        <a:pt x="287" y="6"/>
                      </a:lnTo>
                      <a:lnTo>
                        <a:pt x="287" y="10"/>
                      </a:lnTo>
                      <a:lnTo>
                        <a:pt x="288" y="14"/>
                      </a:lnTo>
                      <a:lnTo>
                        <a:pt x="288" y="14"/>
                      </a:lnTo>
                      <a:lnTo>
                        <a:pt x="290" y="13"/>
                      </a:lnTo>
                      <a:lnTo>
                        <a:pt x="292" y="11"/>
                      </a:lnTo>
                      <a:lnTo>
                        <a:pt x="293" y="10"/>
                      </a:lnTo>
                      <a:lnTo>
                        <a:pt x="296" y="10"/>
                      </a:lnTo>
                      <a:lnTo>
                        <a:pt x="296" y="10"/>
                      </a:lnTo>
                      <a:lnTo>
                        <a:pt x="297" y="7"/>
                      </a:lnTo>
                      <a:lnTo>
                        <a:pt x="296" y="6"/>
                      </a:lnTo>
                      <a:lnTo>
                        <a:pt x="294" y="5"/>
                      </a:lnTo>
                      <a:lnTo>
                        <a:pt x="292" y="4"/>
                      </a:lnTo>
                      <a:lnTo>
                        <a:pt x="292" y="2"/>
                      </a:lnTo>
                      <a:lnTo>
                        <a:pt x="292" y="0"/>
                      </a:lnTo>
                      <a:lnTo>
                        <a:pt x="292" y="0"/>
                      </a:lnTo>
                      <a:lnTo>
                        <a:pt x="297" y="0"/>
                      </a:lnTo>
                      <a:lnTo>
                        <a:pt x="301" y="1"/>
                      </a:lnTo>
                      <a:lnTo>
                        <a:pt x="304" y="3"/>
                      </a:lnTo>
                      <a:lnTo>
                        <a:pt x="310" y="3"/>
                      </a:lnTo>
                      <a:lnTo>
                        <a:pt x="310" y="3"/>
                      </a:lnTo>
                      <a:lnTo>
                        <a:pt x="310" y="5"/>
                      </a:lnTo>
                      <a:lnTo>
                        <a:pt x="309" y="7"/>
                      </a:lnTo>
                      <a:lnTo>
                        <a:pt x="308" y="10"/>
                      </a:lnTo>
                      <a:lnTo>
                        <a:pt x="308" y="12"/>
                      </a:lnTo>
                      <a:lnTo>
                        <a:pt x="308" y="12"/>
                      </a:lnTo>
                      <a:lnTo>
                        <a:pt x="310" y="14"/>
                      </a:lnTo>
                      <a:lnTo>
                        <a:pt x="311" y="15"/>
                      </a:lnTo>
                      <a:lnTo>
                        <a:pt x="312" y="16"/>
                      </a:lnTo>
                      <a:lnTo>
                        <a:pt x="310" y="18"/>
                      </a:lnTo>
                      <a:lnTo>
                        <a:pt x="310" y="18"/>
                      </a:lnTo>
                      <a:lnTo>
                        <a:pt x="313" y="18"/>
                      </a:lnTo>
                      <a:lnTo>
                        <a:pt x="314" y="17"/>
                      </a:lnTo>
                      <a:lnTo>
                        <a:pt x="315" y="15"/>
                      </a:lnTo>
                      <a:lnTo>
                        <a:pt x="317" y="14"/>
                      </a:lnTo>
                      <a:lnTo>
                        <a:pt x="317" y="14"/>
                      </a:lnTo>
                      <a:lnTo>
                        <a:pt x="319" y="13"/>
                      </a:lnTo>
                      <a:lnTo>
                        <a:pt x="320" y="11"/>
                      </a:lnTo>
                      <a:lnTo>
                        <a:pt x="321" y="10"/>
                      </a:lnTo>
                      <a:lnTo>
                        <a:pt x="321" y="10"/>
                      </a:lnTo>
                      <a:lnTo>
                        <a:pt x="326" y="12"/>
                      </a:lnTo>
                      <a:lnTo>
                        <a:pt x="329" y="14"/>
                      </a:lnTo>
                      <a:lnTo>
                        <a:pt x="330" y="16"/>
                      </a:lnTo>
                      <a:lnTo>
                        <a:pt x="330" y="16"/>
                      </a:lnTo>
                      <a:lnTo>
                        <a:pt x="332" y="16"/>
                      </a:lnTo>
                      <a:lnTo>
                        <a:pt x="332" y="15"/>
                      </a:lnTo>
                      <a:lnTo>
                        <a:pt x="333" y="11"/>
                      </a:lnTo>
                      <a:lnTo>
                        <a:pt x="333" y="7"/>
                      </a:lnTo>
                      <a:lnTo>
                        <a:pt x="334" y="5"/>
                      </a:lnTo>
                      <a:lnTo>
                        <a:pt x="335" y="5"/>
                      </a:lnTo>
                      <a:lnTo>
                        <a:pt x="335" y="5"/>
                      </a:lnTo>
                      <a:lnTo>
                        <a:pt x="337" y="6"/>
                      </a:lnTo>
                      <a:lnTo>
                        <a:pt x="339" y="7"/>
                      </a:lnTo>
                      <a:lnTo>
                        <a:pt x="339" y="7"/>
                      </a:lnTo>
                      <a:lnTo>
                        <a:pt x="341" y="7"/>
                      </a:lnTo>
                      <a:lnTo>
                        <a:pt x="342" y="6"/>
                      </a:lnTo>
                      <a:lnTo>
                        <a:pt x="344" y="5"/>
                      </a:lnTo>
                      <a:lnTo>
                        <a:pt x="345" y="5"/>
                      </a:lnTo>
                      <a:lnTo>
                        <a:pt x="345" y="5"/>
                      </a:lnTo>
                      <a:lnTo>
                        <a:pt x="351" y="6"/>
                      </a:lnTo>
                      <a:lnTo>
                        <a:pt x="354" y="9"/>
                      </a:lnTo>
                      <a:lnTo>
                        <a:pt x="356" y="11"/>
                      </a:lnTo>
                      <a:lnTo>
                        <a:pt x="357" y="12"/>
                      </a:lnTo>
                      <a:lnTo>
                        <a:pt x="357" y="12"/>
                      </a:lnTo>
                      <a:lnTo>
                        <a:pt x="358" y="11"/>
                      </a:lnTo>
                      <a:lnTo>
                        <a:pt x="359" y="9"/>
                      </a:lnTo>
                      <a:lnTo>
                        <a:pt x="360" y="6"/>
                      </a:lnTo>
                      <a:lnTo>
                        <a:pt x="359" y="5"/>
                      </a:lnTo>
                      <a:lnTo>
                        <a:pt x="359" y="5"/>
                      </a:lnTo>
                      <a:lnTo>
                        <a:pt x="360" y="6"/>
                      </a:lnTo>
                      <a:lnTo>
                        <a:pt x="361" y="7"/>
                      </a:lnTo>
                      <a:lnTo>
                        <a:pt x="361" y="10"/>
                      </a:lnTo>
                      <a:lnTo>
                        <a:pt x="361" y="12"/>
                      </a:lnTo>
                      <a:lnTo>
                        <a:pt x="361" y="12"/>
                      </a:lnTo>
                      <a:lnTo>
                        <a:pt x="362" y="13"/>
                      </a:lnTo>
                      <a:lnTo>
                        <a:pt x="364" y="15"/>
                      </a:lnTo>
                      <a:lnTo>
                        <a:pt x="368" y="16"/>
                      </a:lnTo>
                      <a:lnTo>
                        <a:pt x="368" y="16"/>
                      </a:lnTo>
                      <a:lnTo>
                        <a:pt x="371" y="16"/>
                      </a:lnTo>
                      <a:lnTo>
                        <a:pt x="372" y="15"/>
                      </a:lnTo>
                      <a:lnTo>
                        <a:pt x="373" y="12"/>
                      </a:lnTo>
                      <a:lnTo>
                        <a:pt x="373" y="12"/>
                      </a:lnTo>
                      <a:lnTo>
                        <a:pt x="376" y="12"/>
                      </a:lnTo>
                      <a:lnTo>
                        <a:pt x="377" y="10"/>
                      </a:lnTo>
                      <a:lnTo>
                        <a:pt x="377" y="10"/>
                      </a:lnTo>
                      <a:lnTo>
                        <a:pt x="379" y="10"/>
                      </a:lnTo>
                      <a:lnTo>
                        <a:pt x="380" y="10"/>
                      </a:lnTo>
                      <a:lnTo>
                        <a:pt x="382" y="12"/>
                      </a:lnTo>
                      <a:lnTo>
                        <a:pt x="382" y="14"/>
                      </a:lnTo>
                      <a:lnTo>
                        <a:pt x="384" y="16"/>
                      </a:lnTo>
                      <a:lnTo>
                        <a:pt x="384" y="16"/>
                      </a:lnTo>
                      <a:lnTo>
                        <a:pt x="385" y="17"/>
                      </a:lnTo>
                      <a:lnTo>
                        <a:pt x="387" y="17"/>
                      </a:lnTo>
                      <a:lnTo>
                        <a:pt x="392" y="15"/>
                      </a:lnTo>
                      <a:lnTo>
                        <a:pt x="394" y="14"/>
                      </a:lnTo>
                      <a:lnTo>
                        <a:pt x="395" y="15"/>
                      </a:lnTo>
                      <a:lnTo>
                        <a:pt x="395" y="16"/>
                      </a:lnTo>
                      <a:lnTo>
                        <a:pt x="395" y="16"/>
                      </a:lnTo>
                      <a:lnTo>
                        <a:pt x="396" y="18"/>
                      </a:lnTo>
                      <a:lnTo>
                        <a:pt x="398" y="19"/>
                      </a:lnTo>
                      <a:lnTo>
                        <a:pt x="406" y="18"/>
                      </a:lnTo>
                      <a:lnTo>
                        <a:pt x="406" y="18"/>
                      </a:lnTo>
                      <a:lnTo>
                        <a:pt x="408" y="18"/>
                      </a:lnTo>
                      <a:lnTo>
                        <a:pt x="409" y="17"/>
                      </a:lnTo>
                      <a:lnTo>
                        <a:pt x="411" y="13"/>
                      </a:lnTo>
                      <a:lnTo>
                        <a:pt x="413" y="11"/>
                      </a:lnTo>
                      <a:lnTo>
                        <a:pt x="415" y="10"/>
                      </a:lnTo>
                      <a:lnTo>
                        <a:pt x="418" y="10"/>
                      </a:lnTo>
                      <a:lnTo>
                        <a:pt x="418" y="10"/>
                      </a:lnTo>
                      <a:lnTo>
                        <a:pt x="418" y="12"/>
                      </a:lnTo>
                      <a:lnTo>
                        <a:pt x="419" y="13"/>
                      </a:lnTo>
                      <a:lnTo>
                        <a:pt x="424" y="13"/>
                      </a:lnTo>
                      <a:lnTo>
                        <a:pt x="427" y="12"/>
                      </a:lnTo>
                      <a:lnTo>
                        <a:pt x="429" y="13"/>
                      </a:lnTo>
                      <a:lnTo>
                        <a:pt x="432" y="14"/>
                      </a:lnTo>
                      <a:lnTo>
                        <a:pt x="433" y="16"/>
                      </a:lnTo>
                      <a:lnTo>
                        <a:pt x="433" y="16"/>
                      </a:lnTo>
                      <a:lnTo>
                        <a:pt x="436" y="16"/>
                      </a:lnTo>
                      <a:lnTo>
                        <a:pt x="438" y="16"/>
                      </a:lnTo>
                      <a:lnTo>
                        <a:pt x="440" y="13"/>
                      </a:lnTo>
                      <a:lnTo>
                        <a:pt x="442" y="11"/>
                      </a:lnTo>
                      <a:lnTo>
                        <a:pt x="444" y="10"/>
                      </a:lnTo>
                      <a:lnTo>
                        <a:pt x="446" y="10"/>
                      </a:lnTo>
                      <a:lnTo>
                        <a:pt x="446" y="10"/>
                      </a:lnTo>
                      <a:lnTo>
                        <a:pt x="448" y="9"/>
                      </a:lnTo>
                      <a:lnTo>
                        <a:pt x="449" y="9"/>
                      </a:lnTo>
                      <a:lnTo>
                        <a:pt x="450" y="11"/>
                      </a:lnTo>
                      <a:lnTo>
                        <a:pt x="450" y="13"/>
                      </a:lnTo>
                      <a:lnTo>
                        <a:pt x="452" y="14"/>
                      </a:lnTo>
                      <a:lnTo>
                        <a:pt x="452" y="14"/>
                      </a:lnTo>
                      <a:lnTo>
                        <a:pt x="454" y="14"/>
                      </a:lnTo>
                      <a:lnTo>
                        <a:pt x="456" y="13"/>
                      </a:lnTo>
                      <a:lnTo>
                        <a:pt x="458" y="12"/>
                      </a:lnTo>
                      <a:lnTo>
                        <a:pt x="460" y="12"/>
                      </a:lnTo>
                      <a:lnTo>
                        <a:pt x="460" y="12"/>
                      </a:lnTo>
                      <a:lnTo>
                        <a:pt x="459" y="16"/>
                      </a:lnTo>
                      <a:lnTo>
                        <a:pt x="459" y="18"/>
                      </a:lnTo>
                      <a:lnTo>
                        <a:pt x="459" y="19"/>
                      </a:lnTo>
                      <a:lnTo>
                        <a:pt x="460" y="20"/>
                      </a:lnTo>
                      <a:lnTo>
                        <a:pt x="464" y="21"/>
                      </a:lnTo>
                      <a:lnTo>
                        <a:pt x="464" y="21"/>
                      </a:lnTo>
                      <a:lnTo>
                        <a:pt x="464" y="36"/>
                      </a:lnTo>
                      <a:lnTo>
                        <a:pt x="464" y="36"/>
                      </a:lnTo>
                      <a:lnTo>
                        <a:pt x="466" y="36"/>
                      </a:lnTo>
                      <a:lnTo>
                        <a:pt x="466" y="34"/>
                      </a:lnTo>
                      <a:lnTo>
                        <a:pt x="466" y="30"/>
                      </a:lnTo>
                      <a:lnTo>
                        <a:pt x="466" y="30"/>
                      </a:lnTo>
                      <a:lnTo>
                        <a:pt x="469" y="30"/>
                      </a:lnTo>
                      <a:lnTo>
                        <a:pt x="472" y="30"/>
                      </a:lnTo>
                      <a:lnTo>
                        <a:pt x="476" y="31"/>
                      </a:lnTo>
                      <a:lnTo>
                        <a:pt x="477" y="31"/>
                      </a:lnTo>
                      <a:lnTo>
                        <a:pt x="479" y="31"/>
                      </a:lnTo>
                      <a:lnTo>
                        <a:pt x="479" y="30"/>
                      </a:lnTo>
                      <a:lnTo>
                        <a:pt x="480" y="27"/>
                      </a:lnTo>
                      <a:lnTo>
                        <a:pt x="480" y="27"/>
                      </a:lnTo>
                      <a:lnTo>
                        <a:pt x="482" y="29"/>
                      </a:lnTo>
                      <a:lnTo>
                        <a:pt x="483" y="30"/>
                      </a:lnTo>
                      <a:lnTo>
                        <a:pt x="488" y="30"/>
                      </a:lnTo>
                      <a:lnTo>
                        <a:pt x="491" y="31"/>
                      </a:lnTo>
                      <a:lnTo>
                        <a:pt x="494" y="32"/>
                      </a:lnTo>
                      <a:lnTo>
                        <a:pt x="494" y="34"/>
                      </a:lnTo>
                      <a:lnTo>
                        <a:pt x="494" y="34"/>
                      </a:lnTo>
                      <a:lnTo>
                        <a:pt x="496" y="33"/>
                      </a:lnTo>
                      <a:lnTo>
                        <a:pt x="498" y="32"/>
                      </a:lnTo>
                      <a:lnTo>
                        <a:pt x="499" y="30"/>
                      </a:lnTo>
                      <a:lnTo>
                        <a:pt x="503" y="30"/>
                      </a:lnTo>
                      <a:lnTo>
                        <a:pt x="503" y="30"/>
                      </a:lnTo>
                      <a:lnTo>
                        <a:pt x="503" y="32"/>
                      </a:lnTo>
                      <a:lnTo>
                        <a:pt x="505" y="32"/>
                      </a:lnTo>
                      <a:lnTo>
                        <a:pt x="506" y="31"/>
                      </a:lnTo>
                      <a:lnTo>
                        <a:pt x="507" y="30"/>
                      </a:lnTo>
                      <a:lnTo>
                        <a:pt x="507" y="30"/>
                      </a:lnTo>
                      <a:lnTo>
                        <a:pt x="508" y="31"/>
                      </a:lnTo>
                      <a:lnTo>
                        <a:pt x="509" y="32"/>
                      </a:lnTo>
                      <a:lnTo>
                        <a:pt x="509" y="36"/>
                      </a:lnTo>
                      <a:lnTo>
                        <a:pt x="509" y="36"/>
                      </a:lnTo>
                      <a:lnTo>
                        <a:pt x="512" y="35"/>
                      </a:lnTo>
                      <a:lnTo>
                        <a:pt x="515" y="35"/>
                      </a:lnTo>
                      <a:lnTo>
                        <a:pt x="518" y="39"/>
                      </a:lnTo>
                      <a:lnTo>
                        <a:pt x="518" y="39"/>
                      </a:lnTo>
                      <a:lnTo>
                        <a:pt x="520" y="38"/>
                      </a:lnTo>
                      <a:lnTo>
                        <a:pt x="520" y="37"/>
                      </a:lnTo>
                      <a:lnTo>
                        <a:pt x="521" y="35"/>
                      </a:lnTo>
                      <a:lnTo>
                        <a:pt x="521" y="32"/>
                      </a:lnTo>
                      <a:lnTo>
                        <a:pt x="523" y="30"/>
                      </a:lnTo>
                      <a:lnTo>
                        <a:pt x="523" y="30"/>
                      </a:lnTo>
                      <a:lnTo>
                        <a:pt x="525" y="31"/>
                      </a:lnTo>
                      <a:lnTo>
                        <a:pt x="526" y="32"/>
                      </a:lnTo>
                      <a:lnTo>
                        <a:pt x="526" y="33"/>
                      </a:lnTo>
                      <a:lnTo>
                        <a:pt x="526" y="34"/>
                      </a:lnTo>
                      <a:lnTo>
                        <a:pt x="523" y="41"/>
                      </a:lnTo>
                      <a:lnTo>
                        <a:pt x="523" y="41"/>
                      </a:lnTo>
                      <a:lnTo>
                        <a:pt x="526" y="41"/>
                      </a:lnTo>
                      <a:lnTo>
                        <a:pt x="528" y="40"/>
                      </a:lnTo>
                      <a:lnTo>
                        <a:pt x="529" y="39"/>
                      </a:lnTo>
                      <a:lnTo>
                        <a:pt x="530" y="37"/>
                      </a:lnTo>
                      <a:lnTo>
                        <a:pt x="531" y="36"/>
                      </a:lnTo>
                      <a:lnTo>
                        <a:pt x="532" y="34"/>
                      </a:lnTo>
                      <a:lnTo>
                        <a:pt x="536" y="34"/>
                      </a:lnTo>
                      <a:lnTo>
                        <a:pt x="539" y="34"/>
                      </a:lnTo>
                      <a:lnTo>
                        <a:pt x="539" y="34"/>
                      </a:lnTo>
                      <a:lnTo>
                        <a:pt x="537" y="41"/>
                      </a:lnTo>
                      <a:lnTo>
                        <a:pt x="537" y="44"/>
                      </a:lnTo>
                      <a:lnTo>
                        <a:pt x="539" y="47"/>
                      </a:lnTo>
                      <a:lnTo>
                        <a:pt x="539" y="47"/>
                      </a:lnTo>
                      <a:lnTo>
                        <a:pt x="543" y="47"/>
                      </a:lnTo>
                      <a:lnTo>
                        <a:pt x="546" y="45"/>
                      </a:lnTo>
                      <a:lnTo>
                        <a:pt x="548" y="43"/>
                      </a:lnTo>
                      <a:lnTo>
                        <a:pt x="549" y="39"/>
                      </a:lnTo>
                      <a:lnTo>
                        <a:pt x="549" y="39"/>
                      </a:lnTo>
                      <a:lnTo>
                        <a:pt x="551" y="39"/>
                      </a:lnTo>
                      <a:lnTo>
                        <a:pt x="551" y="41"/>
                      </a:lnTo>
                      <a:lnTo>
                        <a:pt x="551" y="45"/>
                      </a:lnTo>
                      <a:lnTo>
                        <a:pt x="551" y="45"/>
                      </a:lnTo>
                      <a:lnTo>
                        <a:pt x="553" y="47"/>
                      </a:lnTo>
                      <a:lnTo>
                        <a:pt x="553" y="50"/>
                      </a:lnTo>
                      <a:lnTo>
                        <a:pt x="555" y="57"/>
                      </a:lnTo>
                      <a:lnTo>
                        <a:pt x="555" y="57"/>
                      </a:lnTo>
                      <a:lnTo>
                        <a:pt x="557" y="56"/>
                      </a:lnTo>
                      <a:lnTo>
                        <a:pt x="559" y="53"/>
                      </a:lnTo>
                      <a:lnTo>
                        <a:pt x="561" y="47"/>
                      </a:lnTo>
                      <a:lnTo>
                        <a:pt x="561" y="47"/>
                      </a:lnTo>
                      <a:lnTo>
                        <a:pt x="565" y="48"/>
                      </a:lnTo>
                      <a:lnTo>
                        <a:pt x="569" y="51"/>
                      </a:lnTo>
                      <a:lnTo>
                        <a:pt x="572" y="53"/>
                      </a:lnTo>
                      <a:lnTo>
                        <a:pt x="575" y="57"/>
                      </a:lnTo>
                      <a:lnTo>
                        <a:pt x="575" y="57"/>
                      </a:lnTo>
                      <a:lnTo>
                        <a:pt x="579" y="54"/>
                      </a:lnTo>
                      <a:lnTo>
                        <a:pt x="583" y="52"/>
                      </a:lnTo>
                      <a:lnTo>
                        <a:pt x="588" y="51"/>
                      </a:lnTo>
                      <a:lnTo>
                        <a:pt x="594" y="50"/>
                      </a:lnTo>
                      <a:lnTo>
                        <a:pt x="594" y="50"/>
                      </a:lnTo>
                      <a:lnTo>
                        <a:pt x="597" y="54"/>
                      </a:lnTo>
                      <a:lnTo>
                        <a:pt x="597" y="59"/>
                      </a:lnTo>
                      <a:lnTo>
                        <a:pt x="597" y="59"/>
                      </a:lnTo>
                      <a:lnTo>
                        <a:pt x="601" y="59"/>
                      </a:lnTo>
                      <a:lnTo>
                        <a:pt x="604" y="60"/>
                      </a:lnTo>
                      <a:lnTo>
                        <a:pt x="607" y="62"/>
                      </a:lnTo>
                      <a:lnTo>
                        <a:pt x="610" y="63"/>
                      </a:lnTo>
                      <a:lnTo>
                        <a:pt x="610" y="63"/>
                      </a:lnTo>
                      <a:lnTo>
                        <a:pt x="610" y="70"/>
                      </a:lnTo>
                      <a:lnTo>
                        <a:pt x="611" y="75"/>
                      </a:lnTo>
                      <a:lnTo>
                        <a:pt x="612" y="79"/>
                      </a:lnTo>
                      <a:lnTo>
                        <a:pt x="612" y="85"/>
                      </a:lnTo>
                      <a:lnTo>
                        <a:pt x="612" y="85"/>
                      </a:lnTo>
                      <a:lnTo>
                        <a:pt x="607" y="85"/>
                      </a:lnTo>
                      <a:lnTo>
                        <a:pt x="603" y="85"/>
                      </a:lnTo>
                      <a:lnTo>
                        <a:pt x="600" y="83"/>
                      </a:lnTo>
                      <a:lnTo>
                        <a:pt x="599" y="81"/>
                      </a:lnTo>
                      <a:lnTo>
                        <a:pt x="599" y="79"/>
                      </a:lnTo>
                      <a:lnTo>
                        <a:pt x="599" y="79"/>
                      </a:lnTo>
                      <a:lnTo>
                        <a:pt x="597" y="79"/>
                      </a:lnTo>
                      <a:lnTo>
                        <a:pt x="593" y="79"/>
                      </a:lnTo>
                      <a:lnTo>
                        <a:pt x="590" y="79"/>
                      </a:lnTo>
                      <a:lnTo>
                        <a:pt x="588" y="79"/>
                      </a:lnTo>
                      <a:lnTo>
                        <a:pt x="588" y="79"/>
                      </a:lnTo>
                      <a:lnTo>
                        <a:pt x="585" y="75"/>
                      </a:lnTo>
                      <a:lnTo>
                        <a:pt x="585" y="75"/>
                      </a:lnTo>
                      <a:lnTo>
                        <a:pt x="583" y="75"/>
                      </a:lnTo>
                      <a:lnTo>
                        <a:pt x="581" y="77"/>
                      </a:lnTo>
                      <a:lnTo>
                        <a:pt x="578" y="77"/>
                      </a:lnTo>
                      <a:lnTo>
                        <a:pt x="575" y="77"/>
                      </a:lnTo>
                      <a:lnTo>
                        <a:pt x="575" y="77"/>
                      </a:lnTo>
                      <a:lnTo>
                        <a:pt x="572" y="75"/>
                      </a:lnTo>
                      <a:lnTo>
                        <a:pt x="569" y="73"/>
                      </a:lnTo>
                      <a:lnTo>
                        <a:pt x="564" y="72"/>
                      </a:lnTo>
                      <a:lnTo>
                        <a:pt x="559" y="71"/>
                      </a:lnTo>
                      <a:lnTo>
                        <a:pt x="555" y="70"/>
                      </a:lnTo>
                      <a:lnTo>
                        <a:pt x="555" y="70"/>
                      </a:lnTo>
                      <a:lnTo>
                        <a:pt x="552" y="67"/>
                      </a:lnTo>
                      <a:lnTo>
                        <a:pt x="551" y="65"/>
                      </a:lnTo>
                      <a:lnTo>
                        <a:pt x="549" y="65"/>
                      </a:lnTo>
                      <a:lnTo>
                        <a:pt x="549" y="65"/>
                      </a:lnTo>
                      <a:lnTo>
                        <a:pt x="549" y="67"/>
                      </a:lnTo>
                      <a:lnTo>
                        <a:pt x="549" y="67"/>
                      </a:lnTo>
                      <a:lnTo>
                        <a:pt x="546" y="66"/>
                      </a:lnTo>
                      <a:lnTo>
                        <a:pt x="542" y="63"/>
                      </a:lnTo>
                      <a:lnTo>
                        <a:pt x="537" y="60"/>
                      </a:lnTo>
                      <a:lnTo>
                        <a:pt x="534" y="57"/>
                      </a:lnTo>
                      <a:lnTo>
                        <a:pt x="534" y="57"/>
                      </a:lnTo>
                      <a:lnTo>
                        <a:pt x="519" y="57"/>
                      </a:lnTo>
                      <a:lnTo>
                        <a:pt x="512" y="56"/>
                      </a:lnTo>
                      <a:lnTo>
                        <a:pt x="505" y="55"/>
                      </a:lnTo>
                      <a:lnTo>
                        <a:pt x="505" y="55"/>
                      </a:lnTo>
                      <a:lnTo>
                        <a:pt x="504" y="53"/>
                      </a:lnTo>
                      <a:lnTo>
                        <a:pt x="504" y="53"/>
                      </a:lnTo>
                      <a:lnTo>
                        <a:pt x="503" y="52"/>
                      </a:lnTo>
                      <a:lnTo>
                        <a:pt x="503" y="52"/>
                      </a:lnTo>
                      <a:lnTo>
                        <a:pt x="498" y="52"/>
                      </a:lnTo>
                      <a:lnTo>
                        <a:pt x="496" y="51"/>
                      </a:lnTo>
                      <a:lnTo>
                        <a:pt x="496" y="47"/>
                      </a:lnTo>
                      <a:lnTo>
                        <a:pt x="496" y="47"/>
                      </a:lnTo>
                      <a:lnTo>
                        <a:pt x="493" y="48"/>
                      </a:lnTo>
                      <a:lnTo>
                        <a:pt x="489" y="50"/>
                      </a:lnTo>
                      <a:lnTo>
                        <a:pt x="488" y="50"/>
                      </a:lnTo>
                      <a:lnTo>
                        <a:pt x="487" y="50"/>
                      </a:lnTo>
                      <a:lnTo>
                        <a:pt x="487" y="48"/>
                      </a:lnTo>
                      <a:lnTo>
                        <a:pt x="487" y="45"/>
                      </a:lnTo>
                      <a:lnTo>
                        <a:pt x="487" y="45"/>
                      </a:lnTo>
                      <a:lnTo>
                        <a:pt x="483" y="45"/>
                      </a:lnTo>
                      <a:lnTo>
                        <a:pt x="480" y="46"/>
                      </a:lnTo>
                      <a:lnTo>
                        <a:pt x="477" y="46"/>
                      </a:lnTo>
                      <a:lnTo>
                        <a:pt x="474" y="45"/>
                      </a:lnTo>
                      <a:lnTo>
                        <a:pt x="474" y="45"/>
                      </a:lnTo>
                      <a:lnTo>
                        <a:pt x="472" y="44"/>
                      </a:lnTo>
                      <a:lnTo>
                        <a:pt x="472" y="43"/>
                      </a:lnTo>
                      <a:lnTo>
                        <a:pt x="472" y="43"/>
                      </a:lnTo>
                      <a:lnTo>
                        <a:pt x="469" y="43"/>
                      </a:lnTo>
                      <a:lnTo>
                        <a:pt x="468" y="44"/>
                      </a:lnTo>
                      <a:lnTo>
                        <a:pt x="466" y="45"/>
                      </a:lnTo>
                      <a:lnTo>
                        <a:pt x="466" y="45"/>
                      </a:lnTo>
                      <a:lnTo>
                        <a:pt x="461" y="43"/>
                      </a:lnTo>
                      <a:lnTo>
                        <a:pt x="456" y="41"/>
                      </a:lnTo>
                      <a:lnTo>
                        <a:pt x="456" y="41"/>
                      </a:lnTo>
                      <a:lnTo>
                        <a:pt x="452" y="39"/>
                      </a:lnTo>
                      <a:lnTo>
                        <a:pt x="445" y="37"/>
                      </a:lnTo>
                      <a:lnTo>
                        <a:pt x="440" y="37"/>
                      </a:lnTo>
                      <a:lnTo>
                        <a:pt x="433" y="39"/>
                      </a:lnTo>
                      <a:lnTo>
                        <a:pt x="433" y="39"/>
                      </a:lnTo>
                      <a:lnTo>
                        <a:pt x="433" y="37"/>
                      </a:lnTo>
                      <a:lnTo>
                        <a:pt x="431" y="36"/>
                      </a:lnTo>
                      <a:lnTo>
                        <a:pt x="428" y="35"/>
                      </a:lnTo>
                      <a:lnTo>
                        <a:pt x="424" y="36"/>
                      </a:lnTo>
                      <a:lnTo>
                        <a:pt x="420" y="36"/>
                      </a:lnTo>
                      <a:lnTo>
                        <a:pt x="420" y="36"/>
                      </a:lnTo>
                      <a:lnTo>
                        <a:pt x="419" y="36"/>
                      </a:lnTo>
                      <a:lnTo>
                        <a:pt x="418" y="34"/>
                      </a:lnTo>
                      <a:lnTo>
                        <a:pt x="418" y="34"/>
                      </a:lnTo>
                      <a:lnTo>
                        <a:pt x="408" y="32"/>
                      </a:lnTo>
                      <a:lnTo>
                        <a:pt x="408" y="32"/>
                      </a:lnTo>
                      <a:lnTo>
                        <a:pt x="403" y="32"/>
                      </a:lnTo>
                      <a:lnTo>
                        <a:pt x="398" y="33"/>
                      </a:lnTo>
                      <a:lnTo>
                        <a:pt x="393" y="33"/>
                      </a:lnTo>
                      <a:lnTo>
                        <a:pt x="391" y="32"/>
                      </a:lnTo>
                      <a:lnTo>
                        <a:pt x="388" y="30"/>
                      </a:lnTo>
                      <a:lnTo>
                        <a:pt x="388" y="30"/>
                      </a:lnTo>
                      <a:lnTo>
                        <a:pt x="380" y="32"/>
                      </a:lnTo>
                      <a:lnTo>
                        <a:pt x="376" y="32"/>
                      </a:lnTo>
                      <a:lnTo>
                        <a:pt x="371" y="32"/>
                      </a:lnTo>
                      <a:lnTo>
                        <a:pt x="371" y="32"/>
                      </a:lnTo>
                      <a:lnTo>
                        <a:pt x="371" y="31"/>
                      </a:lnTo>
                      <a:lnTo>
                        <a:pt x="370" y="30"/>
                      </a:lnTo>
                      <a:lnTo>
                        <a:pt x="366" y="30"/>
                      </a:lnTo>
                      <a:lnTo>
                        <a:pt x="364" y="30"/>
                      </a:lnTo>
                      <a:lnTo>
                        <a:pt x="363" y="29"/>
                      </a:lnTo>
                      <a:lnTo>
                        <a:pt x="363" y="27"/>
                      </a:lnTo>
                      <a:lnTo>
                        <a:pt x="363" y="25"/>
                      </a:lnTo>
                      <a:lnTo>
                        <a:pt x="363" y="25"/>
                      </a:lnTo>
                      <a:lnTo>
                        <a:pt x="360" y="29"/>
                      </a:lnTo>
                      <a:lnTo>
                        <a:pt x="356" y="30"/>
                      </a:lnTo>
                      <a:lnTo>
                        <a:pt x="350" y="30"/>
                      </a:lnTo>
                      <a:lnTo>
                        <a:pt x="343" y="30"/>
                      </a:lnTo>
                      <a:lnTo>
                        <a:pt x="329" y="29"/>
                      </a:lnTo>
                      <a:lnTo>
                        <a:pt x="321" y="29"/>
                      </a:lnTo>
                      <a:lnTo>
                        <a:pt x="314" y="30"/>
                      </a:lnTo>
                      <a:lnTo>
                        <a:pt x="314" y="30"/>
                      </a:lnTo>
                      <a:lnTo>
                        <a:pt x="311" y="31"/>
                      </a:lnTo>
                      <a:lnTo>
                        <a:pt x="305" y="30"/>
                      </a:lnTo>
                      <a:lnTo>
                        <a:pt x="305" y="30"/>
                      </a:lnTo>
                      <a:lnTo>
                        <a:pt x="299" y="30"/>
                      </a:lnTo>
                      <a:lnTo>
                        <a:pt x="299" y="30"/>
                      </a:lnTo>
                      <a:lnTo>
                        <a:pt x="295" y="31"/>
                      </a:lnTo>
                      <a:lnTo>
                        <a:pt x="291" y="32"/>
                      </a:lnTo>
                      <a:lnTo>
                        <a:pt x="285" y="33"/>
                      </a:lnTo>
                      <a:lnTo>
                        <a:pt x="278" y="32"/>
                      </a:lnTo>
                      <a:lnTo>
                        <a:pt x="278" y="32"/>
                      </a:lnTo>
                      <a:lnTo>
                        <a:pt x="274" y="31"/>
                      </a:lnTo>
                      <a:lnTo>
                        <a:pt x="265" y="32"/>
                      </a:lnTo>
                      <a:lnTo>
                        <a:pt x="265" y="32"/>
                      </a:lnTo>
                      <a:lnTo>
                        <a:pt x="260" y="34"/>
                      </a:lnTo>
                      <a:lnTo>
                        <a:pt x="256" y="35"/>
                      </a:lnTo>
                      <a:lnTo>
                        <a:pt x="255" y="35"/>
                      </a:lnTo>
                      <a:lnTo>
                        <a:pt x="254" y="34"/>
                      </a:lnTo>
                      <a:lnTo>
                        <a:pt x="254" y="34"/>
                      </a:lnTo>
                      <a:lnTo>
                        <a:pt x="253" y="33"/>
                      </a:lnTo>
                      <a:lnTo>
                        <a:pt x="252" y="33"/>
                      </a:lnTo>
                      <a:lnTo>
                        <a:pt x="250" y="34"/>
                      </a:lnTo>
                      <a:lnTo>
                        <a:pt x="250" y="34"/>
                      </a:lnTo>
                      <a:lnTo>
                        <a:pt x="238" y="35"/>
                      </a:lnTo>
                      <a:lnTo>
                        <a:pt x="228" y="35"/>
                      </a:lnTo>
                      <a:lnTo>
                        <a:pt x="217" y="36"/>
                      </a:lnTo>
                      <a:lnTo>
                        <a:pt x="212" y="37"/>
                      </a:lnTo>
                      <a:lnTo>
                        <a:pt x="207" y="39"/>
                      </a:lnTo>
                      <a:lnTo>
                        <a:pt x="207" y="39"/>
                      </a:lnTo>
                      <a:lnTo>
                        <a:pt x="207" y="34"/>
                      </a:lnTo>
                      <a:lnTo>
                        <a:pt x="207" y="34"/>
                      </a:lnTo>
                      <a:lnTo>
                        <a:pt x="205" y="35"/>
                      </a:lnTo>
                      <a:lnTo>
                        <a:pt x="202" y="35"/>
                      </a:lnTo>
                      <a:lnTo>
                        <a:pt x="199" y="36"/>
                      </a:lnTo>
                      <a:lnTo>
                        <a:pt x="198" y="36"/>
                      </a:lnTo>
                      <a:lnTo>
                        <a:pt x="198" y="36"/>
                      </a:lnTo>
                      <a:lnTo>
                        <a:pt x="196" y="38"/>
                      </a:lnTo>
                      <a:lnTo>
                        <a:pt x="194" y="38"/>
                      </a:lnTo>
                      <a:lnTo>
                        <a:pt x="189" y="39"/>
                      </a:lnTo>
                      <a:lnTo>
                        <a:pt x="189" y="39"/>
                      </a:lnTo>
                      <a:lnTo>
                        <a:pt x="189" y="40"/>
                      </a:lnTo>
                      <a:lnTo>
                        <a:pt x="188" y="41"/>
                      </a:lnTo>
                      <a:lnTo>
                        <a:pt x="187" y="41"/>
                      </a:lnTo>
                      <a:lnTo>
                        <a:pt x="187" y="41"/>
                      </a:lnTo>
                      <a:lnTo>
                        <a:pt x="185" y="40"/>
                      </a:lnTo>
                      <a:lnTo>
                        <a:pt x="182" y="41"/>
                      </a:lnTo>
                      <a:lnTo>
                        <a:pt x="182" y="41"/>
                      </a:lnTo>
                      <a:lnTo>
                        <a:pt x="179" y="42"/>
                      </a:lnTo>
                      <a:lnTo>
                        <a:pt x="177" y="43"/>
                      </a:lnTo>
                      <a:lnTo>
                        <a:pt x="175" y="43"/>
                      </a:lnTo>
                      <a:lnTo>
                        <a:pt x="175" y="43"/>
                      </a:lnTo>
                      <a:lnTo>
                        <a:pt x="174" y="42"/>
                      </a:lnTo>
                      <a:lnTo>
                        <a:pt x="173" y="41"/>
                      </a:lnTo>
                      <a:lnTo>
                        <a:pt x="173" y="41"/>
                      </a:lnTo>
                      <a:lnTo>
                        <a:pt x="173" y="41"/>
                      </a:lnTo>
                      <a:lnTo>
                        <a:pt x="171" y="42"/>
                      </a:lnTo>
                      <a:lnTo>
                        <a:pt x="169" y="43"/>
                      </a:lnTo>
                      <a:lnTo>
                        <a:pt x="165" y="45"/>
                      </a:lnTo>
                      <a:lnTo>
                        <a:pt x="165" y="45"/>
                      </a:lnTo>
                      <a:lnTo>
                        <a:pt x="160" y="45"/>
                      </a:lnTo>
                      <a:lnTo>
                        <a:pt x="157" y="45"/>
                      </a:lnTo>
                      <a:lnTo>
                        <a:pt x="157" y="45"/>
                      </a:lnTo>
                      <a:lnTo>
                        <a:pt x="154" y="46"/>
                      </a:lnTo>
                      <a:lnTo>
                        <a:pt x="151" y="47"/>
                      </a:lnTo>
                      <a:lnTo>
                        <a:pt x="151" y="47"/>
                      </a:lnTo>
                      <a:lnTo>
                        <a:pt x="148" y="47"/>
                      </a:lnTo>
                      <a:lnTo>
                        <a:pt x="146" y="46"/>
                      </a:lnTo>
                      <a:lnTo>
                        <a:pt x="143" y="46"/>
                      </a:lnTo>
                      <a:lnTo>
                        <a:pt x="139" y="47"/>
                      </a:lnTo>
                      <a:lnTo>
                        <a:pt x="139" y="47"/>
                      </a:lnTo>
                      <a:lnTo>
                        <a:pt x="135" y="50"/>
                      </a:lnTo>
                      <a:lnTo>
                        <a:pt x="130" y="52"/>
                      </a:lnTo>
                      <a:lnTo>
                        <a:pt x="119" y="55"/>
                      </a:lnTo>
                      <a:lnTo>
                        <a:pt x="119" y="55"/>
                      </a:lnTo>
                      <a:lnTo>
                        <a:pt x="110" y="57"/>
                      </a:lnTo>
                      <a:lnTo>
                        <a:pt x="110" y="57"/>
                      </a:lnTo>
                      <a:lnTo>
                        <a:pt x="108" y="58"/>
                      </a:lnTo>
                      <a:lnTo>
                        <a:pt x="105" y="59"/>
                      </a:lnTo>
                      <a:lnTo>
                        <a:pt x="100" y="60"/>
                      </a:lnTo>
                      <a:lnTo>
                        <a:pt x="97" y="61"/>
                      </a:lnTo>
                      <a:lnTo>
                        <a:pt x="97" y="61"/>
                      </a:lnTo>
                      <a:lnTo>
                        <a:pt x="94" y="62"/>
                      </a:lnTo>
                      <a:lnTo>
                        <a:pt x="90" y="63"/>
                      </a:lnTo>
                      <a:lnTo>
                        <a:pt x="90" y="63"/>
                      </a:lnTo>
                      <a:lnTo>
                        <a:pt x="83" y="65"/>
                      </a:lnTo>
                      <a:lnTo>
                        <a:pt x="77" y="67"/>
                      </a:lnTo>
                      <a:lnTo>
                        <a:pt x="74" y="70"/>
                      </a:lnTo>
                      <a:lnTo>
                        <a:pt x="74" y="70"/>
                      </a:lnTo>
                      <a:lnTo>
                        <a:pt x="67" y="70"/>
                      </a:lnTo>
                      <a:lnTo>
                        <a:pt x="58" y="70"/>
                      </a:lnTo>
                      <a:lnTo>
                        <a:pt x="58" y="70"/>
                      </a:lnTo>
                      <a:lnTo>
                        <a:pt x="46" y="77"/>
                      </a:lnTo>
                      <a:lnTo>
                        <a:pt x="32" y="82"/>
                      </a:lnTo>
                      <a:lnTo>
                        <a:pt x="17" y="85"/>
                      </a:lnTo>
                      <a:lnTo>
                        <a:pt x="1" y="88"/>
                      </a:lnTo>
                      <a:lnTo>
                        <a:pt x="1" y="88"/>
                      </a:lnTo>
                      <a:lnTo>
                        <a:pt x="1" y="82"/>
                      </a:lnTo>
                      <a:lnTo>
                        <a:pt x="0" y="78"/>
                      </a:lnTo>
                      <a:lnTo>
                        <a:pt x="0" y="75"/>
                      </a:lnTo>
                      <a:lnTo>
                        <a:pt x="0" y="74"/>
                      </a:lnTo>
                      <a:lnTo>
                        <a:pt x="1" y="73"/>
                      </a:lnTo>
                      <a:lnTo>
                        <a:pt x="1" y="73"/>
                      </a:lnTo>
                      <a:lnTo>
                        <a:pt x="3" y="71"/>
                      </a:lnTo>
                      <a:lnTo>
                        <a:pt x="4" y="71"/>
                      </a:lnTo>
                      <a:lnTo>
                        <a:pt x="7" y="73"/>
                      </a:lnTo>
                      <a:lnTo>
                        <a:pt x="7" y="73"/>
                      </a:lnTo>
                      <a:lnTo>
                        <a:pt x="9" y="73"/>
                      </a:lnTo>
                      <a:lnTo>
                        <a:pt x="9" y="72"/>
                      </a:lnTo>
                      <a:lnTo>
                        <a:pt x="10" y="70"/>
                      </a:lnTo>
                      <a:lnTo>
                        <a:pt x="11" y="67"/>
                      </a:lnTo>
                      <a:lnTo>
                        <a:pt x="12" y="65"/>
                      </a:lnTo>
                      <a:lnTo>
                        <a:pt x="12" y="65"/>
                      </a:lnTo>
                      <a:lnTo>
                        <a:pt x="13" y="64"/>
                      </a:lnTo>
                      <a:lnTo>
                        <a:pt x="12" y="63"/>
                      </a:lnTo>
                      <a:lnTo>
                        <a:pt x="11" y="63"/>
                      </a:lnTo>
                      <a:lnTo>
                        <a:pt x="12" y="61"/>
                      </a:lnTo>
                      <a:lnTo>
                        <a:pt x="12" y="61"/>
                      </a:lnTo>
                      <a:lnTo>
                        <a:pt x="14" y="61"/>
                      </a:lnTo>
                      <a:lnTo>
                        <a:pt x="16" y="60"/>
                      </a:lnTo>
                      <a:lnTo>
                        <a:pt x="16" y="59"/>
                      </a:lnTo>
                      <a:lnTo>
                        <a:pt x="16" y="59"/>
                      </a:lnTo>
                      <a:lnTo>
                        <a:pt x="17" y="60"/>
                      </a:lnTo>
                      <a:lnTo>
                        <a:pt x="18" y="61"/>
                      </a:lnTo>
                      <a:lnTo>
                        <a:pt x="20" y="62"/>
                      </a:lnTo>
                      <a:lnTo>
                        <a:pt x="21" y="63"/>
                      </a:lnTo>
                      <a:lnTo>
                        <a:pt x="21" y="63"/>
                      </a:lnTo>
                      <a:lnTo>
                        <a:pt x="20" y="64"/>
                      </a:lnTo>
                      <a:lnTo>
                        <a:pt x="18" y="65"/>
                      </a:lnTo>
                      <a:lnTo>
                        <a:pt x="17" y="66"/>
                      </a:lnTo>
                      <a:lnTo>
                        <a:pt x="16" y="67"/>
                      </a:lnTo>
                      <a:lnTo>
                        <a:pt x="16" y="67"/>
                      </a:lnTo>
                      <a:lnTo>
                        <a:pt x="17" y="70"/>
                      </a:lnTo>
                      <a:lnTo>
                        <a:pt x="18" y="70"/>
                      </a:lnTo>
                      <a:lnTo>
                        <a:pt x="21" y="70"/>
                      </a:lnTo>
                      <a:lnTo>
                        <a:pt x="23" y="68"/>
                      </a:lnTo>
                      <a:lnTo>
                        <a:pt x="24" y="68"/>
                      </a:lnTo>
                      <a:lnTo>
                        <a:pt x="25" y="70"/>
                      </a:lnTo>
                      <a:lnTo>
                        <a:pt x="25" y="70"/>
                      </a:lnTo>
                      <a:lnTo>
                        <a:pt x="26" y="70"/>
                      </a:lnTo>
                      <a:lnTo>
                        <a:pt x="27" y="67"/>
                      </a:lnTo>
                      <a:lnTo>
                        <a:pt x="27" y="63"/>
                      </a:lnTo>
                      <a:lnTo>
                        <a:pt x="27" y="58"/>
                      </a:lnTo>
                      <a:lnTo>
                        <a:pt x="27" y="56"/>
                      </a:lnTo>
                      <a:lnTo>
                        <a:pt x="28" y="55"/>
                      </a:lnTo>
                      <a:lnTo>
                        <a:pt x="28" y="55"/>
                      </a:lnTo>
                      <a:lnTo>
                        <a:pt x="31" y="55"/>
                      </a:lnTo>
                      <a:lnTo>
                        <a:pt x="33" y="56"/>
                      </a:lnTo>
                      <a:lnTo>
                        <a:pt x="34" y="59"/>
                      </a:lnTo>
                      <a:lnTo>
                        <a:pt x="34" y="63"/>
                      </a:lnTo>
                      <a:lnTo>
                        <a:pt x="34" y="63"/>
                      </a:lnTo>
                      <a:lnTo>
                        <a:pt x="43" y="63"/>
                      </a:lnTo>
                      <a:lnTo>
                        <a:pt x="43" y="63"/>
                      </a:lnTo>
                      <a:lnTo>
                        <a:pt x="46" y="60"/>
                      </a:lnTo>
                      <a:lnTo>
                        <a:pt x="48" y="57"/>
                      </a:lnTo>
                      <a:lnTo>
                        <a:pt x="48" y="57"/>
                      </a:lnTo>
                      <a:lnTo>
                        <a:pt x="49" y="58"/>
                      </a:lnTo>
                      <a:lnTo>
                        <a:pt x="51" y="58"/>
                      </a:lnTo>
                      <a:lnTo>
                        <a:pt x="53" y="58"/>
                      </a:lnTo>
                      <a:lnTo>
                        <a:pt x="55" y="58"/>
                      </a:lnTo>
                      <a:lnTo>
                        <a:pt x="57" y="55"/>
                      </a:lnTo>
                      <a:lnTo>
                        <a:pt x="58" y="50"/>
                      </a:lnTo>
                      <a:lnTo>
                        <a:pt x="58" y="50"/>
                      </a:lnTo>
                      <a:lnTo>
                        <a:pt x="61" y="50"/>
                      </a:lnTo>
                      <a:lnTo>
                        <a:pt x="63" y="51"/>
                      </a:lnTo>
                      <a:lnTo>
                        <a:pt x="64" y="52"/>
                      </a:lnTo>
                      <a:lnTo>
                        <a:pt x="66" y="52"/>
                      </a:lnTo>
                      <a:lnTo>
                        <a:pt x="66" y="52"/>
                      </a:lnTo>
                      <a:lnTo>
                        <a:pt x="67" y="52"/>
                      </a:lnTo>
                      <a:lnTo>
                        <a:pt x="69" y="51"/>
                      </a:lnTo>
                      <a:lnTo>
                        <a:pt x="71" y="47"/>
                      </a:lnTo>
                      <a:lnTo>
                        <a:pt x="73" y="46"/>
                      </a:lnTo>
                      <a:lnTo>
                        <a:pt x="75" y="46"/>
                      </a:lnTo>
                      <a:lnTo>
                        <a:pt x="76" y="47"/>
                      </a:lnTo>
                      <a:lnTo>
                        <a:pt x="76" y="47"/>
                      </a:lnTo>
                      <a:lnTo>
                        <a:pt x="78" y="44"/>
                      </a:lnTo>
                      <a:lnTo>
                        <a:pt x="80" y="41"/>
                      </a:lnTo>
                      <a:lnTo>
                        <a:pt x="83" y="38"/>
                      </a:lnTo>
                      <a:lnTo>
                        <a:pt x="84" y="34"/>
                      </a:lnTo>
                      <a:lnTo>
                        <a:pt x="84" y="34"/>
                      </a:lnTo>
                      <a:close/>
                      <a:moveTo>
                        <a:pt x="68" y="57"/>
                      </a:moveTo>
                      <a:lnTo>
                        <a:pt x="68" y="57"/>
                      </a:lnTo>
                      <a:lnTo>
                        <a:pt x="72" y="57"/>
                      </a:lnTo>
                      <a:lnTo>
                        <a:pt x="72" y="57"/>
                      </a:lnTo>
                      <a:lnTo>
                        <a:pt x="72" y="52"/>
                      </a:lnTo>
                      <a:lnTo>
                        <a:pt x="72" y="52"/>
                      </a:lnTo>
                      <a:lnTo>
                        <a:pt x="68" y="52"/>
                      </a:lnTo>
                      <a:lnTo>
                        <a:pt x="68" y="52"/>
                      </a:lnTo>
                      <a:lnTo>
                        <a:pt x="68" y="57"/>
                      </a:lnTo>
                      <a:lnTo>
                        <a:pt x="68" y="57"/>
                      </a:lnTo>
                      <a:close/>
                      <a:moveTo>
                        <a:pt x="64" y="63"/>
                      </a:moveTo>
                      <a:lnTo>
                        <a:pt x="64" y="63"/>
                      </a:lnTo>
                      <a:lnTo>
                        <a:pt x="65" y="59"/>
                      </a:lnTo>
                      <a:lnTo>
                        <a:pt x="66" y="57"/>
                      </a:lnTo>
                      <a:lnTo>
                        <a:pt x="66" y="55"/>
                      </a:lnTo>
                      <a:lnTo>
                        <a:pt x="66" y="55"/>
                      </a:lnTo>
                      <a:lnTo>
                        <a:pt x="63" y="54"/>
                      </a:lnTo>
                      <a:lnTo>
                        <a:pt x="62" y="55"/>
                      </a:lnTo>
                      <a:lnTo>
                        <a:pt x="59" y="56"/>
                      </a:lnTo>
                      <a:lnTo>
                        <a:pt x="59" y="58"/>
                      </a:lnTo>
                      <a:lnTo>
                        <a:pt x="59" y="60"/>
                      </a:lnTo>
                      <a:lnTo>
                        <a:pt x="59" y="61"/>
                      </a:lnTo>
                      <a:lnTo>
                        <a:pt x="62" y="63"/>
                      </a:lnTo>
                      <a:lnTo>
                        <a:pt x="64" y="63"/>
                      </a:lnTo>
                      <a:lnTo>
                        <a:pt x="64" y="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200">
                    <a:solidFill>
                      <a:prstClr val="black"/>
                    </a:solidFill>
                    <a:latin typeface="Malgun Gothic" panose="020b0503020000020004" charset="-127"/>
                    <a:ea typeface="Malgun Gothic" panose="020b0503020000020004" charset="-127"/>
                  </a:endParaRPr>
                </a:p>
              </p:txBody>
            </p:sp>
            <p:sp>
              <p:nvSpPr>
                <p:cNvPr id="90" name="Freeform 27"/>
                <p:cNvSpPr>
                  <a:spLocks noEditPoints="1"/>
                </p:cNvSpPr>
                <p:nvPr/>
              </p:nvSpPr>
              <p:spPr bwMode="auto">
                <a:xfrm>
                  <a:off x="2703513" y="1966913"/>
                  <a:ext cx="862012" cy="1081088"/>
                </a:xfrm>
                <a:custGeom>
                  <a:gdLst>
                    <a:gd name="T0" fmla="*/ 374 w 543"/>
                    <a:gd name="T1" fmla="*/ 285 h 681"/>
                    <a:gd name="T2" fmla="*/ 360 w 543"/>
                    <a:gd name="T3" fmla="*/ 262 h 681"/>
                    <a:gd name="T4" fmla="*/ 347 w 543"/>
                    <a:gd name="T5" fmla="*/ 252 h 681"/>
                    <a:gd name="T6" fmla="*/ 319 w 543"/>
                    <a:gd name="T7" fmla="*/ 224 h 681"/>
                    <a:gd name="T8" fmla="*/ 296 w 543"/>
                    <a:gd name="T9" fmla="*/ 208 h 681"/>
                    <a:gd name="T10" fmla="*/ 279 w 543"/>
                    <a:gd name="T11" fmla="*/ 192 h 681"/>
                    <a:gd name="T12" fmla="*/ 253 w 543"/>
                    <a:gd name="T13" fmla="*/ 162 h 681"/>
                    <a:gd name="T14" fmla="*/ 212 w 543"/>
                    <a:gd name="T15" fmla="*/ 127 h 681"/>
                    <a:gd name="T16" fmla="*/ 167 w 543"/>
                    <a:gd name="T17" fmla="*/ 95 h 681"/>
                    <a:gd name="T18" fmla="*/ 133 w 543"/>
                    <a:gd name="T19" fmla="*/ 73 h 681"/>
                    <a:gd name="T20" fmla="*/ 129 w 543"/>
                    <a:gd name="T21" fmla="*/ 77 h 681"/>
                    <a:gd name="T22" fmla="*/ 105 w 543"/>
                    <a:gd name="T23" fmla="*/ 61 h 681"/>
                    <a:gd name="T24" fmla="*/ 91 w 543"/>
                    <a:gd name="T25" fmla="*/ 52 h 681"/>
                    <a:gd name="T26" fmla="*/ 44 w 543"/>
                    <a:gd name="T27" fmla="*/ 36 h 681"/>
                    <a:gd name="T28" fmla="*/ 4 w 543"/>
                    <a:gd name="T29" fmla="*/ 9 h 681"/>
                    <a:gd name="T30" fmla="*/ 27 w 543"/>
                    <a:gd name="T31" fmla="*/ 4 h 681"/>
                    <a:gd name="T32" fmla="*/ 40 w 543"/>
                    <a:gd name="T33" fmla="*/ 17 h 681"/>
                    <a:gd name="T34" fmla="*/ 95 w 543"/>
                    <a:gd name="T35" fmla="*/ 24 h 681"/>
                    <a:gd name="T36" fmla="*/ 110 w 543"/>
                    <a:gd name="T37" fmla="*/ 39 h 681"/>
                    <a:gd name="T38" fmla="*/ 133 w 543"/>
                    <a:gd name="T39" fmla="*/ 57 h 681"/>
                    <a:gd name="T40" fmla="*/ 152 w 543"/>
                    <a:gd name="T41" fmla="*/ 73 h 681"/>
                    <a:gd name="T42" fmla="*/ 178 w 543"/>
                    <a:gd name="T43" fmla="*/ 73 h 681"/>
                    <a:gd name="T44" fmla="*/ 193 w 543"/>
                    <a:gd name="T45" fmla="*/ 98 h 681"/>
                    <a:gd name="T46" fmla="*/ 222 w 543"/>
                    <a:gd name="T47" fmla="*/ 100 h 681"/>
                    <a:gd name="T48" fmla="*/ 238 w 543"/>
                    <a:gd name="T49" fmla="*/ 123 h 681"/>
                    <a:gd name="T50" fmla="*/ 259 w 543"/>
                    <a:gd name="T51" fmla="*/ 143 h 681"/>
                    <a:gd name="T52" fmla="*/ 285 w 543"/>
                    <a:gd name="T53" fmla="*/ 160 h 681"/>
                    <a:gd name="T54" fmla="*/ 316 w 543"/>
                    <a:gd name="T55" fmla="*/ 188 h 681"/>
                    <a:gd name="T56" fmla="*/ 351 w 543"/>
                    <a:gd name="T57" fmla="*/ 232 h 681"/>
                    <a:gd name="T58" fmla="*/ 367 w 543"/>
                    <a:gd name="T59" fmla="*/ 248 h 681"/>
                    <a:gd name="T60" fmla="*/ 387 w 543"/>
                    <a:gd name="T61" fmla="*/ 263 h 681"/>
                    <a:gd name="T62" fmla="*/ 396 w 543"/>
                    <a:gd name="T63" fmla="*/ 291 h 681"/>
                    <a:gd name="T64" fmla="*/ 416 w 543"/>
                    <a:gd name="T65" fmla="*/ 318 h 681"/>
                    <a:gd name="T66" fmla="*/ 432 w 543"/>
                    <a:gd name="T67" fmla="*/ 331 h 681"/>
                    <a:gd name="T68" fmla="*/ 441 w 543"/>
                    <a:gd name="T69" fmla="*/ 361 h 681"/>
                    <a:gd name="T70" fmla="*/ 447 w 543"/>
                    <a:gd name="T71" fmla="*/ 370 h 681"/>
                    <a:gd name="T72" fmla="*/ 459 w 543"/>
                    <a:gd name="T73" fmla="*/ 395 h 681"/>
                    <a:gd name="T74" fmla="*/ 463 w 543"/>
                    <a:gd name="T75" fmla="*/ 414 h 681"/>
                    <a:gd name="T76" fmla="*/ 477 w 543"/>
                    <a:gd name="T77" fmla="*/ 437 h 681"/>
                    <a:gd name="T78" fmla="*/ 496 w 543"/>
                    <a:gd name="T79" fmla="*/ 468 h 681"/>
                    <a:gd name="T80" fmla="*/ 509 w 543"/>
                    <a:gd name="T81" fmla="*/ 513 h 681"/>
                    <a:gd name="T82" fmla="*/ 509 w 543"/>
                    <a:gd name="T83" fmla="*/ 531 h 681"/>
                    <a:gd name="T84" fmla="*/ 517 w 543"/>
                    <a:gd name="T85" fmla="*/ 568 h 681"/>
                    <a:gd name="T86" fmla="*/ 515 w 543"/>
                    <a:gd name="T87" fmla="*/ 582 h 681"/>
                    <a:gd name="T88" fmla="*/ 529 w 543"/>
                    <a:gd name="T89" fmla="*/ 603 h 681"/>
                    <a:gd name="T90" fmla="*/ 535 w 543"/>
                    <a:gd name="T91" fmla="*/ 630 h 681"/>
                    <a:gd name="T92" fmla="*/ 542 w 543"/>
                    <a:gd name="T93" fmla="*/ 650 h 681"/>
                    <a:gd name="T94" fmla="*/ 535 w 543"/>
                    <a:gd name="T95" fmla="*/ 681 h 681"/>
                    <a:gd name="T96" fmla="*/ 520 w 543"/>
                    <a:gd name="T97" fmla="*/ 645 h 681"/>
                    <a:gd name="T98" fmla="*/ 509 w 543"/>
                    <a:gd name="T99" fmla="*/ 618 h 681"/>
                    <a:gd name="T100" fmla="*/ 501 w 543"/>
                    <a:gd name="T101" fmla="*/ 589 h 681"/>
                    <a:gd name="T102" fmla="*/ 497 w 543"/>
                    <a:gd name="T103" fmla="*/ 552 h 681"/>
                    <a:gd name="T104" fmla="*/ 479 w 543"/>
                    <a:gd name="T105" fmla="*/ 501 h 681"/>
                    <a:gd name="T106" fmla="*/ 479 w 543"/>
                    <a:gd name="T107" fmla="*/ 484 h 681"/>
                    <a:gd name="T108" fmla="*/ 459 w 543"/>
                    <a:gd name="T109" fmla="*/ 452 h 681"/>
                    <a:gd name="T110" fmla="*/ 441 w 543"/>
                    <a:gd name="T111" fmla="*/ 410 h 681"/>
                    <a:gd name="T112" fmla="*/ 430 w 543"/>
                    <a:gd name="T113" fmla="*/ 383 h 681"/>
                    <a:gd name="T114" fmla="*/ 418 w 543"/>
                    <a:gd name="T115" fmla="*/ 351 h 681"/>
                    <a:gd name="T116" fmla="*/ 406 w 543"/>
                    <a:gd name="T117" fmla="*/ 336 h 681"/>
                    <a:gd name="T118" fmla="*/ 388 w 543"/>
                    <a:gd name="T119" fmla="*/ 306 h 681"/>
                    <a:gd name="T120" fmla="*/ 517 w 543"/>
                    <a:gd name="T121" fmla="*/ 616 h 681"/>
                    <a:gd name="T122" fmla="*/ 513 w 543"/>
                    <a:gd name="T123" fmla="*/ 598 h 6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43" h="681">
                      <a:moveTo>
                        <a:pt x="387" y="300"/>
                      </a:moveTo>
                      <a:lnTo>
                        <a:pt x="387" y="300"/>
                      </a:lnTo>
                      <a:lnTo>
                        <a:pt x="389" y="298"/>
                      </a:lnTo>
                      <a:lnTo>
                        <a:pt x="392" y="297"/>
                      </a:lnTo>
                      <a:lnTo>
                        <a:pt x="392" y="297"/>
                      </a:lnTo>
                      <a:lnTo>
                        <a:pt x="391" y="295"/>
                      </a:lnTo>
                      <a:lnTo>
                        <a:pt x="390" y="293"/>
                      </a:lnTo>
                      <a:lnTo>
                        <a:pt x="389" y="292"/>
                      </a:lnTo>
                      <a:lnTo>
                        <a:pt x="387" y="291"/>
                      </a:lnTo>
                      <a:lnTo>
                        <a:pt x="381" y="291"/>
                      </a:lnTo>
                      <a:lnTo>
                        <a:pt x="376" y="291"/>
                      </a:lnTo>
                      <a:lnTo>
                        <a:pt x="376" y="291"/>
                      </a:lnTo>
                      <a:lnTo>
                        <a:pt x="374" y="289"/>
                      </a:lnTo>
                      <a:lnTo>
                        <a:pt x="374" y="287"/>
                      </a:lnTo>
                      <a:lnTo>
                        <a:pt x="374" y="285"/>
                      </a:lnTo>
                      <a:lnTo>
                        <a:pt x="376" y="282"/>
                      </a:lnTo>
                      <a:lnTo>
                        <a:pt x="376" y="282"/>
                      </a:lnTo>
                      <a:lnTo>
                        <a:pt x="372" y="283"/>
                      </a:lnTo>
                      <a:lnTo>
                        <a:pt x="370" y="281"/>
                      </a:lnTo>
                      <a:lnTo>
                        <a:pt x="367" y="275"/>
                      </a:lnTo>
                      <a:lnTo>
                        <a:pt x="367" y="275"/>
                      </a:lnTo>
                      <a:lnTo>
                        <a:pt x="365" y="273"/>
                      </a:lnTo>
                      <a:lnTo>
                        <a:pt x="361" y="271"/>
                      </a:lnTo>
                      <a:lnTo>
                        <a:pt x="358" y="270"/>
                      </a:lnTo>
                      <a:lnTo>
                        <a:pt x="356" y="269"/>
                      </a:lnTo>
                      <a:lnTo>
                        <a:pt x="356" y="269"/>
                      </a:lnTo>
                      <a:lnTo>
                        <a:pt x="356" y="266"/>
                      </a:lnTo>
                      <a:lnTo>
                        <a:pt x="357" y="264"/>
                      </a:lnTo>
                      <a:lnTo>
                        <a:pt x="358" y="263"/>
                      </a:lnTo>
                      <a:lnTo>
                        <a:pt x="360" y="262"/>
                      </a:lnTo>
                      <a:lnTo>
                        <a:pt x="360" y="262"/>
                      </a:lnTo>
                      <a:lnTo>
                        <a:pt x="358" y="260"/>
                      </a:lnTo>
                      <a:lnTo>
                        <a:pt x="357" y="259"/>
                      </a:lnTo>
                      <a:lnTo>
                        <a:pt x="354" y="259"/>
                      </a:lnTo>
                      <a:lnTo>
                        <a:pt x="352" y="259"/>
                      </a:lnTo>
                      <a:lnTo>
                        <a:pt x="349" y="257"/>
                      </a:lnTo>
                      <a:lnTo>
                        <a:pt x="349" y="257"/>
                      </a:lnTo>
                      <a:lnTo>
                        <a:pt x="349" y="256"/>
                      </a:lnTo>
                      <a:lnTo>
                        <a:pt x="351" y="255"/>
                      </a:lnTo>
                      <a:lnTo>
                        <a:pt x="353" y="255"/>
                      </a:lnTo>
                      <a:lnTo>
                        <a:pt x="353" y="255"/>
                      </a:lnTo>
                      <a:lnTo>
                        <a:pt x="353" y="253"/>
                      </a:lnTo>
                      <a:lnTo>
                        <a:pt x="353" y="252"/>
                      </a:lnTo>
                      <a:lnTo>
                        <a:pt x="350" y="252"/>
                      </a:lnTo>
                      <a:lnTo>
                        <a:pt x="347" y="252"/>
                      </a:lnTo>
                      <a:lnTo>
                        <a:pt x="345" y="251"/>
                      </a:lnTo>
                      <a:lnTo>
                        <a:pt x="345" y="248"/>
                      </a:lnTo>
                      <a:lnTo>
                        <a:pt x="345" y="248"/>
                      </a:lnTo>
                      <a:lnTo>
                        <a:pt x="339" y="248"/>
                      </a:lnTo>
                      <a:lnTo>
                        <a:pt x="334" y="246"/>
                      </a:lnTo>
                      <a:lnTo>
                        <a:pt x="331" y="244"/>
                      </a:lnTo>
                      <a:lnTo>
                        <a:pt x="327" y="242"/>
                      </a:lnTo>
                      <a:lnTo>
                        <a:pt x="327" y="242"/>
                      </a:lnTo>
                      <a:lnTo>
                        <a:pt x="327" y="239"/>
                      </a:lnTo>
                      <a:lnTo>
                        <a:pt x="326" y="235"/>
                      </a:lnTo>
                      <a:lnTo>
                        <a:pt x="324" y="232"/>
                      </a:lnTo>
                      <a:lnTo>
                        <a:pt x="321" y="229"/>
                      </a:lnTo>
                      <a:lnTo>
                        <a:pt x="320" y="226"/>
                      </a:lnTo>
                      <a:lnTo>
                        <a:pt x="319" y="224"/>
                      </a:lnTo>
                      <a:lnTo>
                        <a:pt x="319" y="224"/>
                      </a:lnTo>
                      <a:lnTo>
                        <a:pt x="317" y="224"/>
                      </a:lnTo>
                      <a:lnTo>
                        <a:pt x="315" y="223"/>
                      </a:lnTo>
                      <a:lnTo>
                        <a:pt x="313" y="222"/>
                      </a:lnTo>
                      <a:lnTo>
                        <a:pt x="311" y="222"/>
                      </a:lnTo>
                      <a:lnTo>
                        <a:pt x="311" y="222"/>
                      </a:lnTo>
                      <a:lnTo>
                        <a:pt x="311" y="220"/>
                      </a:lnTo>
                      <a:lnTo>
                        <a:pt x="310" y="217"/>
                      </a:lnTo>
                      <a:lnTo>
                        <a:pt x="308" y="215"/>
                      </a:lnTo>
                      <a:lnTo>
                        <a:pt x="306" y="213"/>
                      </a:lnTo>
                      <a:lnTo>
                        <a:pt x="305" y="212"/>
                      </a:lnTo>
                      <a:lnTo>
                        <a:pt x="305" y="210"/>
                      </a:lnTo>
                      <a:lnTo>
                        <a:pt x="305" y="210"/>
                      </a:lnTo>
                      <a:lnTo>
                        <a:pt x="301" y="210"/>
                      </a:lnTo>
                      <a:lnTo>
                        <a:pt x="299" y="210"/>
                      </a:lnTo>
                      <a:lnTo>
                        <a:pt x="296" y="208"/>
                      </a:lnTo>
                      <a:lnTo>
                        <a:pt x="294" y="204"/>
                      </a:lnTo>
                      <a:lnTo>
                        <a:pt x="291" y="202"/>
                      </a:lnTo>
                      <a:lnTo>
                        <a:pt x="291" y="202"/>
                      </a:lnTo>
                      <a:lnTo>
                        <a:pt x="287" y="201"/>
                      </a:lnTo>
                      <a:lnTo>
                        <a:pt x="286" y="200"/>
                      </a:lnTo>
                      <a:lnTo>
                        <a:pt x="284" y="199"/>
                      </a:lnTo>
                      <a:lnTo>
                        <a:pt x="284" y="199"/>
                      </a:lnTo>
                      <a:lnTo>
                        <a:pt x="284" y="196"/>
                      </a:lnTo>
                      <a:lnTo>
                        <a:pt x="284" y="194"/>
                      </a:lnTo>
                      <a:lnTo>
                        <a:pt x="284" y="194"/>
                      </a:lnTo>
                      <a:lnTo>
                        <a:pt x="283" y="194"/>
                      </a:lnTo>
                      <a:lnTo>
                        <a:pt x="282" y="194"/>
                      </a:lnTo>
                      <a:lnTo>
                        <a:pt x="280" y="194"/>
                      </a:lnTo>
                      <a:lnTo>
                        <a:pt x="279" y="192"/>
                      </a:lnTo>
                      <a:lnTo>
                        <a:pt x="279" y="192"/>
                      </a:lnTo>
                      <a:lnTo>
                        <a:pt x="278" y="190"/>
                      </a:lnTo>
                      <a:lnTo>
                        <a:pt x="275" y="187"/>
                      </a:lnTo>
                      <a:lnTo>
                        <a:pt x="268" y="184"/>
                      </a:lnTo>
                      <a:lnTo>
                        <a:pt x="268" y="184"/>
                      </a:lnTo>
                      <a:lnTo>
                        <a:pt x="269" y="182"/>
                      </a:lnTo>
                      <a:lnTo>
                        <a:pt x="269" y="180"/>
                      </a:lnTo>
                      <a:lnTo>
                        <a:pt x="267" y="178"/>
                      </a:lnTo>
                      <a:lnTo>
                        <a:pt x="264" y="176"/>
                      </a:lnTo>
                      <a:lnTo>
                        <a:pt x="262" y="174"/>
                      </a:lnTo>
                      <a:lnTo>
                        <a:pt x="262" y="174"/>
                      </a:lnTo>
                      <a:lnTo>
                        <a:pt x="260" y="171"/>
                      </a:lnTo>
                      <a:lnTo>
                        <a:pt x="259" y="168"/>
                      </a:lnTo>
                      <a:lnTo>
                        <a:pt x="259" y="168"/>
                      </a:lnTo>
                      <a:lnTo>
                        <a:pt x="255" y="164"/>
                      </a:lnTo>
                      <a:lnTo>
                        <a:pt x="253" y="162"/>
                      </a:lnTo>
                      <a:lnTo>
                        <a:pt x="252" y="159"/>
                      </a:lnTo>
                      <a:lnTo>
                        <a:pt x="252" y="159"/>
                      </a:lnTo>
                      <a:lnTo>
                        <a:pt x="247" y="154"/>
                      </a:lnTo>
                      <a:lnTo>
                        <a:pt x="244" y="152"/>
                      </a:lnTo>
                      <a:lnTo>
                        <a:pt x="239" y="152"/>
                      </a:lnTo>
                      <a:lnTo>
                        <a:pt x="239" y="152"/>
                      </a:lnTo>
                      <a:lnTo>
                        <a:pt x="238" y="148"/>
                      </a:lnTo>
                      <a:lnTo>
                        <a:pt x="236" y="145"/>
                      </a:lnTo>
                      <a:lnTo>
                        <a:pt x="232" y="139"/>
                      </a:lnTo>
                      <a:lnTo>
                        <a:pt x="227" y="133"/>
                      </a:lnTo>
                      <a:lnTo>
                        <a:pt x="225" y="130"/>
                      </a:lnTo>
                      <a:lnTo>
                        <a:pt x="224" y="127"/>
                      </a:lnTo>
                      <a:lnTo>
                        <a:pt x="224" y="127"/>
                      </a:lnTo>
                      <a:lnTo>
                        <a:pt x="212" y="127"/>
                      </a:lnTo>
                      <a:lnTo>
                        <a:pt x="212" y="127"/>
                      </a:lnTo>
                      <a:lnTo>
                        <a:pt x="212" y="125"/>
                      </a:lnTo>
                      <a:lnTo>
                        <a:pt x="210" y="123"/>
                      </a:lnTo>
                      <a:lnTo>
                        <a:pt x="206" y="122"/>
                      </a:lnTo>
                      <a:lnTo>
                        <a:pt x="201" y="120"/>
                      </a:lnTo>
                      <a:lnTo>
                        <a:pt x="200" y="119"/>
                      </a:lnTo>
                      <a:lnTo>
                        <a:pt x="198" y="117"/>
                      </a:lnTo>
                      <a:lnTo>
                        <a:pt x="198" y="117"/>
                      </a:lnTo>
                      <a:lnTo>
                        <a:pt x="188" y="117"/>
                      </a:lnTo>
                      <a:lnTo>
                        <a:pt x="188" y="117"/>
                      </a:lnTo>
                      <a:lnTo>
                        <a:pt x="186" y="112"/>
                      </a:lnTo>
                      <a:lnTo>
                        <a:pt x="184" y="110"/>
                      </a:lnTo>
                      <a:lnTo>
                        <a:pt x="178" y="105"/>
                      </a:lnTo>
                      <a:lnTo>
                        <a:pt x="172" y="101"/>
                      </a:lnTo>
                      <a:lnTo>
                        <a:pt x="167" y="95"/>
                      </a:lnTo>
                      <a:lnTo>
                        <a:pt x="167" y="95"/>
                      </a:lnTo>
                      <a:lnTo>
                        <a:pt x="164" y="97"/>
                      </a:lnTo>
                      <a:lnTo>
                        <a:pt x="161" y="94"/>
                      </a:lnTo>
                      <a:lnTo>
                        <a:pt x="159" y="93"/>
                      </a:lnTo>
                      <a:lnTo>
                        <a:pt x="154" y="93"/>
                      </a:lnTo>
                      <a:lnTo>
                        <a:pt x="154" y="93"/>
                      </a:lnTo>
                      <a:lnTo>
                        <a:pt x="151" y="89"/>
                      </a:lnTo>
                      <a:lnTo>
                        <a:pt x="147" y="85"/>
                      </a:lnTo>
                      <a:lnTo>
                        <a:pt x="142" y="82"/>
                      </a:lnTo>
                      <a:lnTo>
                        <a:pt x="139" y="78"/>
                      </a:lnTo>
                      <a:lnTo>
                        <a:pt x="139" y="78"/>
                      </a:lnTo>
                      <a:lnTo>
                        <a:pt x="139" y="76"/>
                      </a:lnTo>
                      <a:lnTo>
                        <a:pt x="139" y="73"/>
                      </a:lnTo>
                      <a:lnTo>
                        <a:pt x="139" y="73"/>
                      </a:lnTo>
                      <a:lnTo>
                        <a:pt x="136" y="73"/>
                      </a:lnTo>
                      <a:lnTo>
                        <a:pt x="133" y="73"/>
                      </a:lnTo>
                      <a:lnTo>
                        <a:pt x="133" y="73"/>
                      </a:lnTo>
                      <a:lnTo>
                        <a:pt x="134" y="72"/>
                      </a:lnTo>
                      <a:lnTo>
                        <a:pt x="135" y="71"/>
                      </a:lnTo>
                      <a:lnTo>
                        <a:pt x="136" y="70"/>
                      </a:lnTo>
                      <a:lnTo>
                        <a:pt x="136" y="69"/>
                      </a:lnTo>
                      <a:lnTo>
                        <a:pt x="136" y="69"/>
                      </a:lnTo>
                      <a:lnTo>
                        <a:pt x="130" y="71"/>
                      </a:lnTo>
                      <a:lnTo>
                        <a:pt x="129" y="72"/>
                      </a:lnTo>
                      <a:lnTo>
                        <a:pt x="129" y="73"/>
                      </a:lnTo>
                      <a:lnTo>
                        <a:pt x="130" y="74"/>
                      </a:lnTo>
                      <a:lnTo>
                        <a:pt x="131" y="76"/>
                      </a:lnTo>
                      <a:lnTo>
                        <a:pt x="131" y="76"/>
                      </a:lnTo>
                      <a:lnTo>
                        <a:pt x="131" y="78"/>
                      </a:lnTo>
                      <a:lnTo>
                        <a:pt x="130" y="77"/>
                      </a:lnTo>
                      <a:lnTo>
                        <a:pt x="129" y="77"/>
                      </a:lnTo>
                      <a:lnTo>
                        <a:pt x="127" y="76"/>
                      </a:lnTo>
                      <a:lnTo>
                        <a:pt x="127" y="76"/>
                      </a:lnTo>
                      <a:lnTo>
                        <a:pt x="126" y="72"/>
                      </a:lnTo>
                      <a:lnTo>
                        <a:pt x="125" y="69"/>
                      </a:lnTo>
                      <a:lnTo>
                        <a:pt x="125" y="69"/>
                      </a:lnTo>
                      <a:lnTo>
                        <a:pt x="113" y="69"/>
                      </a:lnTo>
                      <a:lnTo>
                        <a:pt x="113" y="69"/>
                      </a:lnTo>
                      <a:lnTo>
                        <a:pt x="112" y="66"/>
                      </a:lnTo>
                      <a:lnTo>
                        <a:pt x="111" y="62"/>
                      </a:lnTo>
                      <a:lnTo>
                        <a:pt x="111" y="62"/>
                      </a:lnTo>
                      <a:lnTo>
                        <a:pt x="109" y="63"/>
                      </a:lnTo>
                      <a:lnTo>
                        <a:pt x="108" y="62"/>
                      </a:lnTo>
                      <a:lnTo>
                        <a:pt x="107" y="60"/>
                      </a:lnTo>
                      <a:lnTo>
                        <a:pt x="107" y="60"/>
                      </a:lnTo>
                      <a:lnTo>
                        <a:pt x="105" y="61"/>
                      </a:lnTo>
                      <a:lnTo>
                        <a:pt x="104" y="61"/>
                      </a:lnTo>
                      <a:lnTo>
                        <a:pt x="103" y="61"/>
                      </a:lnTo>
                      <a:lnTo>
                        <a:pt x="101" y="60"/>
                      </a:lnTo>
                      <a:lnTo>
                        <a:pt x="101" y="60"/>
                      </a:lnTo>
                      <a:lnTo>
                        <a:pt x="100" y="59"/>
                      </a:lnTo>
                      <a:lnTo>
                        <a:pt x="100" y="58"/>
                      </a:lnTo>
                      <a:lnTo>
                        <a:pt x="98" y="58"/>
                      </a:lnTo>
                      <a:lnTo>
                        <a:pt x="98" y="58"/>
                      </a:lnTo>
                      <a:lnTo>
                        <a:pt x="97" y="58"/>
                      </a:lnTo>
                      <a:lnTo>
                        <a:pt x="94" y="56"/>
                      </a:lnTo>
                      <a:lnTo>
                        <a:pt x="93" y="53"/>
                      </a:lnTo>
                      <a:lnTo>
                        <a:pt x="93" y="51"/>
                      </a:lnTo>
                      <a:lnTo>
                        <a:pt x="93" y="51"/>
                      </a:lnTo>
                      <a:lnTo>
                        <a:pt x="92" y="51"/>
                      </a:lnTo>
                      <a:lnTo>
                        <a:pt x="91" y="52"/>
                      </a:lnTo>
                      <a:lnTo>
                        <a:pt x="91" y="56"/>
                      </a:lnTo>
                      <a:lnTo>
                        <a:pt x="91" y="56"/>
                      </a:lnTo>
                      <a:lnTo>
                        <a:pt x="80" y="48"/>
                      </a:lnTo>
                      <a:lnTo>
                        <a:pt x="69" y="40"/>
                      </a:lnTo>
                      <a:lnTo>
                        <a:pt x="69" y="40"/>
                      </a:lnTo>
                      <a:lnTo>
                        <a:pt x="64" y="41"/>
                      </a:lnTo>
                      <a:lnTo>
                        <a:pt x="61" y="41"/>
                      </a:lnTo>
                      <a:lnTo>
                        <a:pt x="58" y="41"/>
                      </a:lnTo>
                      <a:lnTo>
                        <a:pt x="53" y="42"/>
                      </a:lnTo>
                      <a:lnTo>
                        <a:pt x="53" y="42"/>
                      </a:lnTo>
                      <a:lnTo>
                        <a:pt x="51" y="38"/>
                      </a:lnTo>
                      <a:lnTo>
                        <a:pt x="48" y="33"/>
                      </a:lnTo>
                      <a:lnTo>
                        <a:pt x="48" y="33"/>
                      </a:lnTo>
                      <a:lnTo>
                        <a:pt x="46" y="33"/>
                      </a:lnTo>
                      <a:lnTo>
                        <a:pt x="44" y="36"/>
                      </a:lnTo>
                      <a:lnTo>
                        <a:pt x="44" y="36"/>
                      </a:lnTo>
                      <a:lnTo>
                        <a:pt x="38" y="32"/>
                      </a:lnTo>
                      <a:lnTo>
                        <a:pt x="31" y="29"/>
                      </a:lnTo>
                      <a:lnTo>
                        <a:pt x="24" y="26"/>
                      </a:lnTo>
                      <a:lnTo>
                        <a:pt x="22" y="25"/>
                      </a:lnTo>
                      <a:lnTo>
                        <a:pt x="20" y="22"/>
                      </a:lnTo>
                      <a:lnTo>
                        <a:pt x="20" y="22"/>
                      </a:lnTo>
                      <a:lnTo>
                        <a:pt x="13" y="22"/>
                      </a:lnTo>
                      <a:lnTo>
                        <a:pt x="8" y="21"/>
                      </a:lnTo>
                      <a:lnTo>
                        <a:pt x="0" y="18"/>
                      </a:lnTo>
                      <a:lnTo>
                        <a:pt x="0" y="18"/>
                      </a:lnTo>
                      <a:lnTo>
                        <a:pt x="0" y="8"/>
                      </a:lnTo>
                      <a:lnTo>
                        <a:pt x="0" y="8"/>
                      </a:lnTo>
                      <a:lnTo>
                        <a:pt x="2" y="8"/>
                      </a:lnTo>
                      <a:lnTo>
                        <a:pt x="4" y="9"/>
                      </a:lnTo>
                      <a:lnTo>
                        <a:pt x="8" y="10"/>
                      </a:lnTo>
                      <a:lnTo>
                        <a:pt x="8" y="10"/>
                      </a:lnTo>
                      <a:lnTo>
                        <a:pt x="9" y="9"/>
                      </a:lnTo>
                      <a:lnTo>
                        <a:pt x="9" y="6"/>
                      </a:lnTo>
                      <a:lnTo>
                        <a:pt x="9" y="3"/>
                      </a:lnTo>
                      <a:lnTo>
                        <a:pt x="10" y="0"/>
                      </a:lnTo>
                      <a:lnTo>
                        <a:pt x="10" y="0"/>
                      </a:lnTo>
                      <a:lnTo>
                        <a:pt x="15" y="0"/>
                      </a:lnTo>
                      <a:lnTo>
                        <a:pt x="19" y="0"/>
                      </a:lnTo>
                      <a:lnTo>
                        <a:pt x="21" y="0"/>
                      </a:lnTo>
                      <a:lnTo>
                        <a:pt x="22" y="0"/>
                      </a:lnTo>
                      <a:lnTo>
                        <a:pt x="22" y="2"/>
                      </a:lnTo>
                      <a:lnTo>
                        <a:pt x="22" y="4"/>
                      </a:lnTo>
                      <a:lnTo>
                        <a:pt x="22" y="4"/>
                      </a:lnTo>
                      <a:lnTo>
                        <a:pt x="27" y="4"/>
                      </a:lnTo>
                      <a:lnTo>
                        <a:pt x="29" y="4"/>
                      </a:lnTo>
                      <a:lnTo>
                        <a:pt x="30" y="2"/>
                      </a:lnTo>
                      <a:lnTo>
                        <a:pt x="30" y="2"/>
                      </a:lnTo>
                      <a:lnTo>
                        <a:pt x="34" y="4"/>
                      </a:lnTo>
                      <a:lnTo>
                        <a:pt x="37" y="3"/>
                      </a:lnTo>
                      <a:lnTo>
                        <a:pt x="38" y="2"/>
                      </a:lnTo>
                      <a:lnTo>
                        <a:pt x="38" y="2"/>
                      </a:lnTo>
                      <a:lnTo>
                        <a:pt x="40" y="3"/>
                      </a:lnTo>
                      <a:lnTo>
                        <a:pt x="40" y="4"/>
                      </a:lnTo>
                      <a:lnTo>
                        <a:pt x="40" y="6"/>
                      </a:lnTo>
                      <a:lnTo>
                        <a:pt x="38" y="10"/>
                      </a:lnTo>
                      <a:lnTo>
                        <a:pt x="38" y="11"/>
                      </a:lnTo>
                      <a:lnTo>
                        <a:pt x="38" y="13"/>
                      </a:lnTo>
                      <a:lnTo>
                        <a:pt x="38" y="13"/>
                      </a:lnTo>
                      <a:lnTo>
                        <a:pt x="40" y="17"/>
                      </a:lnTo>
                      <a:lnTo>
                        <a:pt x="43" y="19"/>
                      </a:lnTo>
                      <a:lnTo>
                        <a:pt x="46" y="19"/>
                      </a:lnTo>
                      <a:lnTo>
                        <a:pt x="51" y="18"/>
                      </a:lnTo>
                      <a:lnTo>
                        <a:pt x="51" y="18"/>
                      </a:lnTo>
                      <a:lnTo>
                        <a:pt x="49" y="20"/>
                      </a:lnTo>
                      <a:lnTo>
                        <a:pt x="49" y="21"/>
                      </a:lnTo>
                      <a:lnTo>
                        <a:pt x="48" y="22"/>
                      </a:lnTo>
                      <a:lnTo>
                        <a:pt x="48" y="22"/>
                      </a:lnTo>
                      <a:lnTo>
                        <a:pt x="56" y="21"/>
                      </a:lnTo>
                      <a:lnTo>
                        <a:pt x="62" y="21"/>
                      </a:lnTo>
                      <a:lnTo>
                        <a:pt x="72" y="23"/>
                      </a:lnTo>
                      <a:lnTo>
                        <a:pt x="83" y="25"/>
                      </a:lnTo>
                      <a:lnTo>
                        <a:pt x="89" y="25"/>
                      </a:lnTo>
                      <a:lnTo>
                        <a:pt x="95" y="24"/>
                      </a:lnTo>
                      <a:lnTo>
                        <a:pt x="95" y="24"/>
                      </a:lnTo>
                      <a:lnTo>
                        <a:pt x="95" y="27"/>
                      </a:lnTo>
                      <a:lnTo>
                        <a:pt x="95" y="29"/>
                      </a:lnTo>
                      <a:lnTo>
                        <a:pt x="97" y="30"/>
                      </a:lnTo>
                      <a:lnTo>
                        <a:pt x="98" y="31"/>
                      </a:lnTo>
                      <a:lnTo>
                        <a:pt x="102" y="31"/>
                      </a:lnTo>
                      <a:lnTo>
                        <a:pt x="107" y="31"/>
                      </a:lnTo>
                      <a:lnTo>
                        <a:pt x="107" y="31"/>
                      </a:lnTo>
                      <a:lnTo>
                        <a:pt x="107" y="33"/>
                      </a:lnTo>
                      <a:lnTo>
                        <a:pt x="107" y="34"/>
                      </a:lnTo>
                      <a:lnTo>
                        <a:pt x="105" y="37"/>
                      </a:lnTo>
                      <a:lnTo>
                        <a:pt x="103" y="39"/>
                      </a:lnTo>
                      <a:lnTo>
                        <a:pt x="102" y="40"/>
                      </a:lnTo>
                      <a:lnTo>
                        <a:pt x="103" y="42"/>
                      </a:lnTo>
                      <a:lnTo>
                        <a:pt x="103" y="42"/>
                      </a:lnTo>
                      <a:lnTo>
                        <a:pt x="110" y="39"/>
                      </a:lnTo>
                      <a:lnTo>
                        <a:pt x="114" y="39"/>
                      </a:lnTo>
                      <a:lnTo>
                        <a:pt x="121" y="40"/>
                      </a:lnTo>
                      <a:lnTo>
                        <a:pt x="121" y="40"/>
                      </a:lnTo>
                      <a:lnTo>
                        <a:pt x="121" y="44"/>
                      </a:lnTo>
                      <a:lnTo>
                        <a:pt x="121" y="44"/>
                      </a:lnTo>
                      <a:lnTo>
                        <a:pt x="123" y="47"/>
                      </a:lnTo>
                      <a:lnTo>
                        <a:pt x="125" y="49"/>
                      </a:lnTo>
                      <a:lnTo>
                        <a:pt x="125" y="49"/>
                      </a:lnTo>
                      <a:lnTo>
                        <a:pt x="128" y="50"/>
                      </a:lnTo>
                      <a:lnTo>
                        <a:pt x="131" y="51"/>
                      </a:lnTo>
                      <a:lnTo>
                        <a:pt x="131" y="51"/>
                      </a:lnTo>
                      <a:lnTo>
                        <a:pt x="131" y="53"/>
                      </a:lnTo>
                      <a:lnTo>
                        <a:pt x="131" y="56"/>
                      </a:lnTo>
                      <a:lnTo>
                        <a:pt x="131" y="56"/>
                      </a:lnTo>
                      <a:lnTo>
                        <a:pt x="133" y="57"/>
                      </a:lnTo>
                      <a:lnTo>
                        <a:pt x="136" y="57"/>
                      </a:lnTo>
                      <a:lnTo>
                        <a:pt x="139" y="57"/>
                      </a:lnTo>
                      <a:lnTo>
                        <a:pt x="141" y="58"/>
                      </a:lnTo>
                      <a:lnTo>
                        <a:pt x="141" y="58"/>
                      </a:lnTo>
                      <a:lnTo>
                        <a:pt x="143" y="61"/>
                      </a:lnTo>
                      <a:lnTo>
                        <a:pt x="146" y="63"/>
                      </a:lnTo>
                      <a:lnTo>
                        <a:pt x="147" y="65"/>
                      </a:lnTo>
                      <a:lnTo>
                        <a:pt x="149" y="65"/>
                      </a:lnTo>
                      <a:lnTo>
                        <a:pt x="152" y="65"/>
                      </a:lnTo>
                      <a:lnTo>
                        <a:pt x="156" y="65"/>
                      </a:lnTo>
                      <a:lnTo>
                        <a:pt x="156" y="65"/>
                      </a:lnTo>
                      <a:lnTo>
                        <a:pt x="156" y="68"/>
                      </a:lnTo>
                      <a:lnTo>
                        <a:pt x="154" y="69"/>
                      </a:lnTo>
                      <a:lnTo>
                        <a:pt x="152" y="71"/>
                      </a:lnTo>
                      <a:lnTo>
                        <a:pt x="152" y="73"/>
                      </a:lnTo>
                      <a:lnTo>
                        <a:pt x="152" y="73"/>
                      </a:lnTo>
                      <a:lnTo>
                        <a:pt x="157" y="73"/>
                      </a:lnTo>
                      <a:lnTo>
                        <a:pt x="162" y="74"/>
                      </a:lnTo>
                      <a:lnTo>
                        <a:pt x="165" y="74"/>
                      </a:lnTo>
                      <a:lnTo>
                        <a:pt x="170" y="73"/>
                      </a:lnTo>
                      <a:lnTo>
                        <a:pt x="170" y="73"/>
                      </a:lnTo>
                      <a:lnTo>
                        <a:pt x="173" y="71"/>
                      </a:lnTo>
                      <a:lnTo>
                        <a:pt x="173" y="70"/>
                      </a:lnTo>
                      <a:lnTo>
                        <a:pt x="172" y="69"/>
                      </a:lnTo>
                      <a:lnTo>
                        <a:pt x="172" y="69"/>
                      </a:lnTo>
                      <a:lnTo>
                        <a:pt x="174" y="67"/>
                      </a:lnTo>
                      <a:lnTo>
                        <a:pt x="175" y="67"/>
                      </a:lnTo>
                      <a:lnTo>
                        <a:pt x="176" y="68"/>
                      </a:lnTo>
                      <a:lnTo>
                        <a:pt x="177" y="70"/>
                      </a:lnTo>
                      <a:lnTo>
                        <a:pt x="178" y="73"/>
                      </a:lnTo>
                      <a:lnTo>
                        <a:pt x="181" y="76"/>
                      </a:lnTo>
                      <a:lnTo>
                        <a:pt x="183" y="77"/>
                      </a:lnTo>
                      <a:lnTo>
                        <a:pt x="186" y="76"/>
                      </a:lnTo>
                      <a:lnTo>
                        <a:pt x="186" y="76"/>
                      </a:lnTo>
                      <a:lnTo>
                        <a:pt x="185" y="84"/>
                      </a:lnTo>
                      <a:lnTo>
                        <a:pt x="186" y="91"/>
                      </a:lnTo>
                      <a:lnTo>
                        <a:pt x="186" y="91"/>
                      </a:lnTo>
                      <a:lnTo>
                        <a:pt x="186" y="93"/>
                      </a:lnTo>
                      <a:lnTo>
                        <a:pt x="188" y="92"/>
                      </a:lnTo>
                      <a:lnTo>
                        <a:pt x="190" y="91"/>
                      </a:lnTo>
                      <a:lnTo>
                        <a:pt x="191" y="91"/>
                      </a:lnTo>
                      <a:lnTo>
                        <a:pt x="192" y="91"/>
                      </a:lnTo>
                      <a:lnTo>
                        <a:pt x="192" y="91"/>
                      </a:lnTo>
                      <a:lnTo>
                        <a:pt x="193" y="95"/>
                      </a:lnTo>
                      <a:lnTo>
                        <a:pt x="193" y="98"/>
                      </a:lnTo>
                      <a:lnTo>
                        <a:pt x="194" y="99"/>
                      </a:lnTo>
                      <a:lnTo>
                        <a:pt x="194" y="99"/>
                      </a:lnTo>
                      <a:lnTo>
                        <a:pt x="196" y="98"/>
                      </a:lnTo>
                      <a:lnTo>
                        <a:pt x="197" y="97"/>
                      </a:lnTo>
                      <a:lnTo>
                        <a:pt x="200" y="94"/>
                      </a:lnTo>
                      <a:lnTo>
                        <a:pt x="204" y="93"/>
                      </a:lnTo>
                      <a:lnTo>
                        <a:pt x="204" y="93"/>
                      </a:lnTo>
                      <a:lnTo>
                        <a:pt x="204" y="94"/>
                      </a:lnTo>
                      <a:lnTo>
                        <a:pt x="206" y="95"/>
                      </a:lnTo>
                      <a:lnTo>
                        <a:pt x="206" y="95"/>
                      </a:lnTo>
                      <a:lnTo>
                        <a:pt x="211" y="97"/>
                      </a:lnTo>
                      <a:lnTo>
                        <a:pt x="216" y="99"/>
                      </a:lnTo>
                      <a:lnTo>
                        <a:pt x="216" y="99"/>
                      </a:lnTo>
                      <a:lnTo>
                        <a:pt x="219" y="99"/>
                      </a:lnTo>
                      <a:lnTo>
                        <a:pt x="222" y="100"/>
                      </a:lnTo>
                      <a:lnTo>
                        <a:pt x="225" y="102"/>
                      </a:lnTo>
                      <a:lnTo>
                        <a:pt x="229" y="104"/>
                      </a:lnTo>
                      <a:lnTo>
                        <a:pt x="231" y="105"/>
                      </a:lnTo>
                      <a:lnTo>
                        <a:pt x="234" y="105"/>
                      </a:lnTo>
                      <a:lnTo>
                        <a:pt x="234" y="105"/>
                      </a:lnTo>
                      <a:lnTo>
                        <a:pt x="234" y="108"/>
                      </a:lnTo>
                      <a:lnTo>
                        <a:pt x="235" y="110"/>
                      </a:lnTo>
                      <a:lnTo>
                        <a:pt x="237" y="113"/>
                      </a:lnTo>
                      <a:lnTo>
                        <a:pt x="238" y="115"/>
                      </a:lnTo>
                      <a:lnTo>
                        <a:pt x="239" y="117"/>
                      </a:lnTo>
                      <a:lnTo>
                        <a:pt x="238" y="119"/>
                      </a:lnTo>
                      <a:lnTo>
                        <a:pt x="237" y="121"/>
                      </a:lnTo>
                      <a:lnTo>
                        <a:pt x="237" y="121"/>
                      </a:lnTo>
                      <a:lnTo>
                        <a:pt x="237" y="122"/>
                      </a:lnTo>
                      <a:lnTo>
                        <a:pt x="238" y="123"/>
                      </a:lnTo>
                      <a:lnTo>
                        <a:pt x="242" y="123"/>
                      </a:lnTo>
                      <a:lnTo>
                        <a:pt x="245" y="123"/>
                      </a:lnTo>
                      <a:lnTo>
                        <a:pt x="248" y="123"/>
                      </a:lnTo>
                      <a:lnTo>
                        <a:pt x="248" y="123"/>
                      </a:lnTo>
                      <a:lnTo>
                        <a:pt x="248" y="127"/>
                      </a:lnTo>
                      <a:lnTo>
                        <a:pt x="249" y="130"/>
                      </a:lnTo>
                      <a:lnTo>
                        <a:pt x="249" y="131"/>
                      </a:lnTo>
                      <a:lnTo>
                        <a:pt x="251" y="132"/>
                      </a:lnTo>
                      <a:lnTo>
                        <a:pt x="255" y="132"/>
                      </a:lnTo>
                      <a:lnTo>
                        <a:pt x="255" y="132"/>
                      </a:lnTo>
                      <a:lnTo>
                        <a:pt x="254" y="134"/>
                      </a:lnTo>
                      <a:lnTo>
                        <a:pt x="254" y="137"/>
                      </a:lnTo>
                      <a:lnTo>
                        <a:pt x="256" y="139"/>
                      </a:lnTo>
                      <a:lnTo>
                        <a:pt x="258" y="142"/>
                      </a:lnTo>
                      <a:lnTo>
                        <a:pt x="259" y="143"/>
                      </a:lnTo>
                      <a:lnTo>
                        <a:pt x="259" y="145"/>
                      </a:lnTo>
                      <a:lnTo>
                        <a:pt x="259" y="145"/>
                      </a:lnTo>
                      <a:lnTo>
                        <a:pt x="263" y="144"/>
                      </a:lnTo>
                      <a:lnTo>
                        <a:pt x="266" y="144"/>
                      </a:lnTo>
                      <a:lnTo>
                        <a:pt x="270" y="144"/>
                      </a:lnTo>
                      <a:lnTo>
                        <a:pt x="273" y="145"/>
                      </a:lnTo>
                      <a:lnTo>
                        <a:pt x="280" y="149"/>
                      </a:lnTo>
                      <a:lnTo>
                        <a:pt x="286" y="152"/>
                      </a:lnTo>
                      <a:lnTo>
                        <a:pt x="286" y="152"/>
                      </a:lnTo>
                      <a:lnTo>
                        <a:pt x="286" y="154"/>
                      </a:lnTo>
                      <a:lnTo>
                        <a:pt x="286" y="155"/>
                      </a:lnTo>
                      <a:lnTo>
                        <a:pt x="285" y="156"/>
                      </a:lnTo>
                      <a:lnTo>
                        <a:pt x="284" y="159"/>
                      </a:lnTo>
                      <a:lnTo>
                        <a:pt x="284" y="159"/>
                      </a:lnTo>
                      <a:lnTo>
                        <a:pt x="285" y="160"/>
                      </a:lnTo>
                      <a:lnTo>
                        <a:pt x="287" y="161"/>
                      </a:lnTo>
                      <a:lnTo>
                        <a:pt x="291" y="161"/>
                      </a:lnTo>
                      <a:lnTo>
                        <a:pt x="291" y="161"/>
                      </a:lnTo>
                      <a:lnTo>
                        <a:pt x="291" y="165"/>
                      </a:lnTo>
                      <a:lnTo>
                        <a:pt x="293" y="167"/>
                      </a:lnTo>
                      <a:lnTo>
                        <a:pt x="295" y="168"/>
                      </a:lnTo>
                      <a:lnTo>
                        <a:pt x="299" y="168"/>
                      </a:lnTo>
                      <a:lnTo>
                        <a:pt x="299" y="168"/>
                      </a:lnTo>
                      <a:lnTo>
                        <a:pt x="300" y="172"/>
                      </a:lnTo>
                      <a:lnTo>
                        <a:pt x="303" y="176"/>
                      </a:lnTo>
                      <a:lnTo>
                        <a:pt x="306" y="181"/>
                      </a:lnTo>
                      <a:lnTo>
                        <a:pt x="307" y="186"/>
                      </a:lnTo>
                      <a:lnTo>
                        <a:pt x="307" y="186"/>
                      </a:lnTo>
                      <a:lnTo>
                        <a:pt x="312" y="186"/>
                      </a:lnTo>
                      <a:lnTo>
                        <a:pt x="316" y="188"/>
                      </a:lnTo>
                      <a:lnTo>
                        <a:pt x="319" y="191"/>
                      </a:lnTo>
                      <a:lnTo>
                        <a:pt x="325" y="192"/>
                      </a:lnTo>
                      <a:lnTo>
                        <a:pt x="325" y="192"/>
                      </a:lnTo>
                      <a:lnTo>
                        <a:pt x="325" y="198"/>
                      </a:lnTo>
                      <a:lnTo>
                        <a:pt x="327" y="202"/>
                      </a:lnTo>
                      <a:lnTo>
                        <a:pt x="333" y="210"/>
                      </a:lnTo>
                      <a:lnTo>
                        <a:pt x="333" y="210"/>
                      </a:lnTo>
                      <a:lnTo>
                        <a:pt x="345" y="224"/>
                      </a:lnTo>
                      <a:lnTo>
                        <a:pt x="345" y="224"/>
                      </a:lnTo>
                      <a:lnTo>
                        <a:pt x="348" y="226"/>
                      </a:lnTo>
                      <a:lnTo>
                        <a:pt x="351" y="228"/>
                      </a:lnTo>
                      <a:lnTo>
                        <a:pt x="351" y="228"/>
                      </a:lnTo>
                      <a:lnTo>
                        <a:pt x="351" y="230"/>
                      </a:lnTo>
                      <a:lnTo>
                        <a:pt x="351" y="232"/>
                      </a:lnTo>
                      <a:lnTo>
                        <a:pt x="351" y="232"/>
                      </a:lnTo>
                      <a:lnTo>
                        <a:pt x="353" y="232"/>
                      </a:lnTo>
                      <a:lnTo>
                        <a:pt x="356" y="232"/>
                      </a:lnTo>
                      <a:lnTo>
                        <a:pt x="356" y="232"/>
                      </a:lnTo>
                      <a:lnTo>
                        <a:pt x="357" y="236"/>
                      </a:lnTo>
                      <a:lnTo>
                        <a:pt x="358" y="240"/>
                      </a:lnTo>
                      <a:lnTo>
                        <a:pt x="358" y="240"/>
                      </a:lnTo>
                      <a:lnTo>
                        <a:pt x="359" y="240"/>
                      </a:lnTo>
                      <a:lnTo>
                        <a:pt x="360" y="241"/>
                      </a:lnTo>
                      <a:lnTo>
                        <a:pt x="360" y="242"/>
                      </a:lnTo>
                      <a:lnTo>
                        <a:pt x="360" y="242"/>
                      </a:lnTo>
                      <a:lnTo>
                        <a:pt x="360" y="244"/>
                      </a:lnTo>
                      <a:lnTo>
                        <a:pt x="362" y="246"/>
                      </a:lnTo>
                      <a:lnTo>
                        <a:pt x="365" y="248"/>
                      </a:lnTo>
                      <a:lnTo>
                        <a:pt x="367" y="248"/>
                      </a:lnTo>
                      <a:lnTo>
                        <a:pt x="367" y="248"/>
                      </a:lnTo>
                      <a:lnTo>
                        <a:pt x="369" y="249"/>
                      </a:lnTo>
                      <a:lnTo>
                        <a:pt x="370" y="251"/>
                      </a:lnTo>
                      <a:lnTo>
                        <a:pt x="372" y="253"/>
                      </a:lnTo>
                      <a:lnTo>
                        <a:pt x="374" y="255"/>
                      </a:lnTo>
                      <a:lnTo>
                        <a:pt x="374" y="255"/>
                      </a:lnTo>
                      <a:lnTo>
                        <a:pt x="376" y="255"/>
                      </a:lnTo>
                      <a:lnTo>
                        <a:pt x="378" y="255"/>
                      </a:lnTo>
                      <a:lnTo>
                        <a:pt x="378" y="255"/>
                      </a:lnTo>
                      <a:lnTo>
                        <a:pt x="378" y="257"/>
                      </a:lnTo>
                      <a:lnTo>
                        <a:pt x="378" y="257"/>
                      </a:lnTo>
                      <a:lnTo>
                        <a:pt x="380" y="257"/>
                      </a:lnTo>
                      <a:lnTo>
                        <a:pt x="382" y="257"/>
                      </a:lnTo>
                      <a:lnTo>
                        <a:pt x="382" y="257"/>
                      </a:lnTo>
                      <a:lnTo>
                        <a:pt x="385" y="261"/>
                      </a:lnTo>
                      <a:lnTo>
                        <a:pt x="387" y="263"/>
                      </a:lnTo>
                      <a:lnTo>
                        <a:pt x="390" y="264"/>
                      </a:lnTo>
                      <a:lnTo>
                        <a:pt x="390" y="264"/>
                      </a:lnTo>
                      <a:lnTo>
                        <a:pt x="390" y="273"/>
                      </a:lnTo>
                      <a:lnTo>
                        <a:pt x="390" y="273"/>
                      </a:lnTo>
                      <a:lnTo>
                        <a:pt x="392" y="276"/>
                      </a:lnTo>
                      <a:lnTo>
                        <a:pt x="394" y="281"/>
                      </a:lnTo>
                      <a:lnTo>
                        <a:pt x="396" y="283"/>
                      </a:lnTo>
                      <a:lnTo>
                        <a:pt x="398" y="284"/>
                      </a:lnTo>
                      <a:lnTo>
                        <a:pt x="400" y="285"/>
                      </a:lnTo>
                      <a:lnTo>
                        <a:pt x="400" y="285"/>
                      </a:lnTo>
                      <a:lnTo>
                        <a:pt x="401" y="286"/>
                      </a:lnTo>
                      <a:lnTo>
                        <a:pt x="400" y="287"/>
                      </a:lnTo>
                      <a:lnTo>
                        <a:pt x="399" y="289"/>
                      </a:lnTo>
                      <a:lnTo>
                        <a:pt x="397" y="290"/>
                      </a:lnTo>
                      <a:lnTo>
                        <a:pt x="396" y="291"/>
                      </a:lnTo>
                      <a:lnTo>
                        <a:pt x="396" y="291"/>
                      </a:lnTo>
                      <a:lnTo>
                        <a:pt x="397" y="294"/>
                      </a:lnTo>
                      <a:lnTo>
                        <a:pt x="400" y="297"/>
                      </a:lnTo>
                      <a:lnTo>
                        <a:pt x="404" y="300"/>
                      </a:lnTo>
                      <a:lnTo>
                        <a:pt x="410" y="300"/>
                      </a:lnTo>
                      <a:lnTo>
                        <a:pt x="410" y="300"/>
                      </a:lnTo>
                      <a:lnTo>
                        <a:pt x="410" y="303"/>
                      </a:lnTo>
                      <a:lnTo>
                        <a:pt x="409" y="304"/>
                      </a:lnTo>
                      <a:lnTo>
                        <a:pt x="404" y="305"/>
                      </a:lnTo>
                      <a:lnTo>
                        <a:pt x="404" y="305"/>
                      </a:lnTo>
                      <a:lnTo>
                        <a:pt x="407" y="307"/>
                      </a:lnTo>
                      <a:lnTo>
                        <a:pt x="409" y="309"/>
                      </a:lnTo>
                      <a:lnTo>
                        <a:pt x="413" y="313"/>
                      </a:lnTo>
                      <a:lnTo>
                        <a:pt x="415" y="315"/>
                      </a:lnTo>
                      <a:lnTo>
                        <a:pt x="416" y="318"/>
                      </a:lnTo>
                      <a:lnTo>
                        <a:pt x="415" y="321"/>
                      </a:lnTo>
                      <a:lnTo>
                        <a:pt x="414" y="325"/>
                      </a:lnTo>
                      <a:lnTo>
                        <a:pt x="414" y="325"/>
                      </a:lnTo>
                      <a:lnTo>
                        <a:pt x="415" y="326"/>
                      </a:lnTo>
                      <a:lnTo>
                        <a:pt x="416" y="327"/>
                      </a:lnTo>
                      <a:lnTo>
                        <a:pt x="418" y="325"/>
                      </a:lnTo>
                      <a:lnTo>
                        <a:pt x="421" y="323"/>
                      </a:lnTo>
                      <a:lnTo>
                        <a:pt x="423" y="323"/>
                      </a:lnTo>
                      <a:lnTo>
                        <a:pt x="426" y="323"/>
                      </a:lnTo>
                      <a:lnTo>
                        <a:pt x="426" y="323"/>
                      </a:lnTo>
                      <a:lnTo>
                        <a:pt x="424" y="327"/>
                      </a:lnTo>
                      <a:lnTo>
                        <a:pt x="426" y="330"/>
                      </a:lnTo>
                      <a:lnTo>
                        <a:pt x="427" y="331"/>
                      </a:lnTo>
                      <a:lnTo>
                        <a:pt x="428" y="332"/>
                      </a:lnTo>
                      <a:lnTo>
                        <a:pt x="432" y="331"/>
                      </a:lnTo>
                      <a:lnTo>
                        <a:pt x="432" y="331"/>
                      </a:lnTo>
                      <a:lnTo>
                        <a:pt x="431" y="333"/>
                      </a:lnTo>
                      <a:lnTo>
                        <a:pt x="430" y="335"/>
                      </a:lnTo>
                      <a:lnTo>
                        <a:pt x="431" y="339"/>
                      </a:lnTo>
                      <a:lnTo>
                        <a:pt x="432" y="343"/>
                      </a:lnTo>
                      <a:lnTo>
                        <a:pt x="431" y="345"/>
                      </a:lnTo>
                      <a:lnTo>
                        <a:pt x="430" y="347"/>
                      </a:lnTo>
                      <a:lnTo>
                        <a:pt x="430" y="347"/>
                      </a:lnTo>
                      <a:lnTo>
                        <a:pt x="433" y="350"/>
                      </a:lnTo>
                      <a:lnTo>
                        <a:pt x="437" y="351"/>
                      </a:lnTo>
                      <a:lnTo>
                        <a:pt x="439" y="353"/>
                      </a:lnTo>
                      <a:lnTo>
                        <a:pt x="440" y="354"/>
                      </a:lnTo>
                      <a:lnTo>
                        <a:pt x="441" y="357"/>
                      </a:lnTo>
                      <a:lnTo>
                        <a:pt x="441" y="361"/>
                      </a:lnTo>
                      <a:lnTo>
                        <a:pt x="441" y="361"/>
                      </a:lnTo>
                      <a:lnTo>
                        <a:pt x="438" y="361"/>
                      </a:lnTo>
                      <a:lnTo>
                        <a:pt x="436" y="361"/>
                      </a:lnTo>
                      <a:lnTo>
                        <a:pt x="435" y="362"/>
                      </a:lnTo>
                      <a:lnTo>
                        <a:pt x="434" y="364"/>
                      </a:lnTo>
                      <a:lnTo>
                        <a:pt x="433" y="368"/>
                      </a:lnTo>
                      <a:lnTo>
                        <a:pt x="432" y="372"/>
                      </a:lnTo>
                      <a:lnTo>
                        <a:pt x="432" y="372"/>
                      </a:lnTo>
                      <a:lnTo>
                        <a:pt x="437" y="371"/>
                      </a:lnTo>
                      <a:lnTo>
                        <a:pt x="441" y="369"/>
                      </a:lnTo>
                      <a:lnTo>
                        <a:pt x="445" y="367"/>
                      </a:lnTo>
                      <a:lnTo>
                        <a:pt x="450" y="365"/>
                      </a:lnTo>
                      <a:lnTo>
                        <a:pt x="450" y="365"/>
                      </a:lnTo>
                      <a:lnTo>
                        <a:pt x="450" y="367"/>
                      </a:lnTo>
                      <a:lnTo>
                        <a:pt x="450" y="369"/>
                      </a:lnTo>
                      <a:lnTo>
                        <a:pt x="447" y="370"/>
                      </a:lnTo>
                      <a:lnTo>
                        <a:pt x="444" y="371"/>
                      </a:lnTo>
                      <a:lnTo>
                        <a:pt x="443" y="372"/>
                      </a:lnTo>
                      <a:lnTo>
                        <a:pt x="443" y="374"/>
                      </a:lnTo>
                      <a:lnTo>
                        <a:pt x="443" y="374"/>
                      </a:lnTo>
                      <a:lnTo>
                        <a:pt x="444" y="375"/>
                      </a:lnTo>
                      <a:lnTo>
                        <a:pt x="447" y="376"/>
                      </a:lnTo>
                      <a:lnTo>
                        <a:pt x="451" y="376"/>
                      </a:lnTo>
                      <a:lnTo>
                        <a:pt x="455" y="377"/>
                      </a:lnTo>
                      <a:lnTo>
                        <a:pt x="459" y="378"/>
                      </a:lnTo>
                      <a:lnTo>
                        <a:pt x="459" y="378"/>
                      </a:lnTo>
                      <a:lnTo>
                        <a:pt x="459" y="381"/>
                      </a:lnTo>
                      <a:lnTo>
                        <a:pt x="459" y="382"/>
                      </a:lnTo>
                      <a:lnTo>
                        <a:pt x="463" y="383"/>
                      </a:lnTo>
                      <a:lnTo>
                        <a:pt x="463" y="383"/>
                      </a:lnTo>
                      <a:lnTo>
                        <a:pt x="459" y="395"/>
                      </a:lnTo>
                      <a:lnTo>
                        <a:pt x="457" y="402"/>
                      </a:lnTo>
                      <a:lnTo>
                        <a:pt x="454" y="408"/>
                      </a:lnTo>
                      <a:lnTo>
                        <a:pt x="454" y="408"/>
                      </a:lnTo>
                      <a:lnTo>
                        <a:pt x="457" y="408"/>
                      </a:lnTo>
                      <a:lnTo>
                        <a:pt x="459" y="408"/>
                      </a:lnTo>
                      <a:lnTo>
                        <a:pt x="461" y="406"/>
                      </a:lnTo>
                      <a:lnTo>
                        <a:pt x="463" y="404"/>
                      </a:lnTo>
                      <a:lnTo>
                        <a:pt x="465" y="403"/>
                      </a:lnTo>
                      <a:lnTo>
                        <a:pt x="468" y="404"/>
                      </a:lnTo>
                      <a:lnTo>
                        <a:pt x="468" y="404"/>
                      </a:lnTo>
                      <a:lnTo>
                        <a:pt x="468" y="407"/>
                      </a:lnTo>
                      <a:lnTo>
                        <a:pt x="467" y="410"/>
                      </a:lnTo>
                      <a:lnTo>
                        <a:pt x="464" y="412"/>
                      </a:lnTo>
                      <a:lnTo>
                        <a:pt x="463" y="414"/>
                      </a:lnTo>
                      <a:lnTo>
                        <a:pt x="463" y="414"/>
                      </a:lnTo>
                      <a:lnTo>
                        <a:pt x="464" y="417"/>
                      </a:lnTo>
                      <a:lnTo>
                        <a:pt x="467" y="418"/>
                      </a:lnTo>
                      <a:lnTo>
                        <a:pt x="468" y="420"/>
                      </a:lnTo>
                      <a:lnTo>
                        <a:pt x="465" y="424"/>
                      </a:lnTo>
                      <a:lnTo>
                        <a:pt x="465" y="424"/>
                      </a:lnTo>
                      <a:lnTo>
                        <a:pt x="467" y="425"/>
                      </a:lnTo>
                      <a:lnTo>
                        <a:pt x="468" y="427"/>
                      </a:lnTo>
                      <a:lnTo>
                        <a:pt x="470" y="428"/>
                      </a:lnTo>
                      <a:lnTo>
                        <a:pt x="472" y="428"/>
                      </a:lnTo>
                      <a:lnTo>
                        <a:pt x="472" y="428"/>
                      </a:lnTo>
                      <a:lnTo>
                        <a:pt x="472" y="430"/>
                      </a:lnTo>
                      <a:lnTo>
                        <a:pt x="473" y="431"/>
                      </a:lnTo>
                      <a:lnTo>
                        <a:pt x="477" y="432"/>
                      </a:lnTo>
                      <a:lnTo>
                        <a:pt x="477" y="432"/>
                      </a:lnTo>
                      <a:lnTo>
                        <a:pt x="477" y="437"/>
                      </a:lnTo>
                      <a:lnTo>
                        <a:pt x="477" y="442"/>
                      </a:lnTo>
                      <a:lnTo>
                        <a:pt x="477" y="442"/>
                      </a:lnTo>
                      <a:lnTo>
                        <a:pt x="479" y="445"/>
                      </a:lnTo>
                      <a:lnTo>
                        <a:pt x="481" y="447"/>
                      </a:lnTo>
                      <a:lnTo>
                        <a:pt x="484" y="449"/>
                      </a:lnTo>
                      <a:lnTo>
                        <a:pt x="485" y="450"/>
                      </a:lnTo>
                      <a:lnTo>
                        <a:pt x="485" y="452"/>
                      </a:lnTo>
                      <a:lnTo>
                        <a:pt x="485" y="452"/>
                      </a:lnTo>
                      <a:lnTo>
                        <a:pt x="495" y="452"/>
                      </a:lnTo>
                      <a:lnTo>
                        <a:pt x="495" y="452"/>
                      </a:lnTo>
                      <a:lnTo>
                        <a:pt x="494" y="458"/>
                      </a:lnTo>
                      <a:lnTo>
                        <a:pt x="493" y="463"/>
                      </a:lnTo>
                      <a:lnTo>
                        <a:pt x="493" y="465"/>
                      </a:lnTo>
                      <a:lnTo>
                        <a:pt x="494" y="466"/>
                      </a:lnTo>
                      <a:lnTo>
                        <a:pt x="496" y="468"/>
                      </a:lnTo>
                      <a:lnTo>
                        <a:pt x="499" y="468"/>
                      </a:lnTo>
                      <a:lnTo>
                        <a:pt x="499" y="468"/>
                      </a:lnTo>
                      <a:lnTo>
                        <a:pt x="499" y="472"/>
                      </a:lnTo>
                      <a:lnTo>
                        <a:pt x="499" y="475"/>
                      </a:lnTo>
                      <a:lnTo>
                        <a:pt x="497" y="478"/>
                      </a:lnTo>
                      <a:lnTo>
                        <a:pt x="497" y="481"/>
                      </a:lnTo>
                      <a:lnTo>
                        <a:pt x="497" y="481"/>
                      </a:lnTo>
                      <a:lnTo>
                        <a:pt x="498" y="484"/>
                      </a:lnTo>
                      <a:lnTo>
                        <a:pt x="499" y="485"/>
                      </a:lnTo>
                      <a:lnTo>
                        <a:pt x="501" y="486"/>
                      </a:lnTo>
                      <a:lnTo>
                        <a:pt x="503" y="486"/>
                      </a:lnTo>
                      <a:lnTo>
                        <a:pt x="503" y="486"/>
                      </a:lnTo>
                      <a:lnTo>
                        <a:pt x="505" y="499"/>
                      </a:lnTo>
                      <a:lnTo>
                        <a:pt x="509" y="513"/>
                      </a:lnTo>
                      <a:lnTo>
                        <a:pt x="509" y="513"/>
                      </a:lnTo>
                      <a:lnTo>
                        <a:pt x="510" y="515"/>
                      </a:lnTo>
                      <a:lnTo>
                        <a:pt x="511" y="515"/>
                      </a:lnTo>
                      <a:lnTo>
                        <a:pt x="511" y="515"/>
                      </a:lnTo>
                      <a:lnTo>
                        <a:pt x="510" y="516"/>
                      </a:lnTo>
                      <a:lnTo>
                        <a:pt x="509" y="518"/>
                      </a:lnTo>
                      <a:lnTo>
                        <a:pt x="505" y="519"/>
                      </a:lnTo>
                      <a:lnTo>
                        <a:pt x="505" y="519"/>
                      </a:lnTo>
                      <a:lnTo>
                        <a:pt x="506" y="523"/>
                      </a:lnTo>
                      <a:lnTo>
                        <a:pt x="509" y="525"/>
                      </a:lnTo>
                      <a:lnTo>
                        <a:pt x="513" y="529"/>
                      </a:lnTo>
                      <a:lnTo>
                        <a:pt x="513" y="529"/>
                      </a:lnTo>
                      <a:lnTo>
                        <a:pt x="513" y="530"/>
                      </a:lnTo>
                      <a:lnTo>
                        <a:pt x="511" y="531"/>
                      </a:lnTo>
                      <a:lnTo>
                        <a:pt x="510" y="531"/>
                      </a:lnTo>
                      <a:lnTo>
                        <a:pt x="509" y="531"/>
                      </a:lnTo>
                      <a:lnTo>
                        <a:pt x="509" y="531"/>
                      </a:lnTo>
                      <a:lnTo>
                        <a:pt x="507" y="535"/>
                      </a:lnTo>
                      <a:lnTo>
                        <a:pt x="507" y="539"/>
                      </a:lnTo>
                      <a:lnTo>
                        <a:pt x="509" y="545"/>
                      </a:lnTo>
                      <a:lnTo>
                        <a:pt x="509" y="549"/>
                      </a:lnTo>
                      <a:lnTo>
                        <a:pt x="509" y="549"/>
                      </a:lnTo>
                      <a:lnTo>
                        <a:pt x="510" y="551"/>
                      </a:lnTo>
                      <a:lnTo>
                        <a:pt x="512" y="553"/>
                      </a:lnTo>
                      <a:lnTo>
                        <a:pt x="513" y="557"/>
                      </a:lnTo>
                      <a:lnTo>
                        <a:pt x="513" y="562"/>
                      </a:lnTo>
                      <a:lnTo>
                        <a:pt x="513" y="562"/>
                      </a:lnTo>
                      <a:lnTo>
                        <a:pt x="516" y="560"/>
                      </a:lnTo>
                      <a:lnTo>
                        <a:pt x="519" y="560"/>
                      </a:lnTo>
                      <a:lnTo>
                        <a:pt x="519" y="560"/>
                      </a:lnTo>
                      <a:lnTo>
                        <a:pt x="517" y="568"/>
                      </a:lnTo>
                      <a:lnTo>
                        <a:pt x="516" y="572"/>
                      </a:lnTo>
                      <a:lnTo>
                        <a:pt x="516" y="574"/>
                      </a:lnTo>
                      <a:lnTo>
                        <a:pt x="517" y="576"/>
                      </a:lnTo>
                      <a:lnTo>
                        <a:pt x="517" y="576"/>
                      </a:lnTo>
                      <a:lnTo>
                        <a:pt x="519" y="576"/>
                      </a:lnTo>
                      <a:lnTo>
                        <a:pt x="519" y="576"/>
                      </a:lnTo>
                      <a:lnTo>
                        <a:pt x="519" y="577"/>
                      </a:lnTo>
                      <a:lnTo>
                        <a:pt x="518" y="578"/>
                      </a:lnTo>
                      <a:lnTo>
                        <a:pt x="518" y="579"/>
                      </a:lnTo>
                      <a:lnTo>
                        <a:pt x="519" y="580"/>
                      </a:lnTo>
                      <a:lnTo>
                        <a:pt x="519" y="580"/>
                      </a:lnTo>
                      <a:lnTo>
                        <a:pt x="521" y="581"/>
                      </a:lnTo>
                      <a:lnTo>
                        <a:pt x="520" y="582"/>
                      </a:lnTo>
                      <a:lnTo>
                        <a:pt x="517" y="582"/>
                      </a:lnTo>
                      <a:lnTo>
                        <a:pt x="515" y="582"/>
                      </a:lnTo>
                      <a:lnTo>
                        <a:pt x="515" y="582"/>
                      </a:lnTo>
                      <a:lnTo>
                        <a:pt x="516" y="586"/>
                      </a:lnTo>
                      <a:lnTo>
                        <a:pt x="518" y="588"/>
                      </a:lnTo>
                      <a:lnTo>
                        <a:pt x="521" y="589"/>
                      </a:lnTo>
                      <a:lnTo>
                        <a:pt x="523" y="592"/>
                      </a:lnTo>
                      <a:lnTo>
                        <a:pt x="523" y="592"/>
                      </a:lnTo>
                      <a:lnTo>
                        <a:pt x="524" y="594"/>
                      </a:lnTo>
                      <a:lnTo>
                        <a:pt x="524" y="597"/>
                      </a:lnTo>
                      <a:lnTo>
                        <a:pt x="525" y="599"/>
                      </a:lnTo>
                      <a:lnTo>
                        <a:pt x="526" y="600"/>
                      </a:lnTo>
                      <a:lnTo>
                        <a:pt x="527" y="600"/>
                      </a:lnTo>
                      <a:lnTo>
                        <a:pt x="531" y="600"/>
                      </a:lnTo>
                      <a:lnTo>
                        <a:pt x="531" y="600"/>
                      </a:lnTo>
                      <a:lnTo>
                        <a:pt x="530" y="602"/>
                      </a:lnTo>
                      <a:lnTo>
                        <a:pt x="529" y="603"/>
                      </a:lnTo>
                      <a:lnTo>
                        <a:pt x="526" y="605"/>
                      </a:lnTo>
                      <a:lnTo>
                        <a:pt x="526" y="605"/>
                      </a:lnTo>
                      <a:lnTo>
                        <a:pt x="525" y="609"/>
                      </a:lnTo>
                      <a:lnTo>
                        <a:pt x="525" y="613"/>
                      </a:lnTo>
                      <a:lnTo>
                        <a:pt x="525" y="614"/>
                      </a:lnTo>
                      <a:lnTo>
                        <a:pt x="524" y="616"/>
                      </a:lnTo>
                      <a:lnTo>
                        <a:pt x="522" y="616"/>
                      </a:lnTo>
                      <a:lnTo>
                        <a:pt x="519" y="616"/>
                      </a:lnTo>
                      <a:lnTo>
                        <a:pt x="519" y="616"/>
                      </a:lnTo>
                      <a:lnTo>
                        <a:pt x="521" y="620"/>
                      </a:lnTo>
                      <a:lnTo>
                        <a:pt x="523" y="623"/>
                      </a:lnTo>
                      <a:lnTo>
                        <a:pt x="527" y="625"/>
                      </a:lnTo>
                      <a:lnTo>
                        <a:pt x="533" y="626"/>
                      </a:lnTo>
                      <a:lnTo>
                        <a:pt x="533" y="626"/>
                      </a:lnTo>
                      <a:lnTo>
                        <a:pt x="535" y="630"/>
                      </a:lnTo>
                      <a:lnTo>
                        <a:pt x="537" y="634"/>
                      </a:lnTo>
                      <a:lnTo>
                        <a:pt x="539" y="639"/>
                      </a:lnTo>
                      <a:lnTo>
                        <a:pt x="540" y="641"/>
                      </a:lnTo>
                      <a:lnTo>
                        <a:pt x="539" y="646"/>
                      </a:lnTo>
                      <a:lnTo>
                        <a:pt x="539" y="646"/>
                      </a:lnTo>
                      <a:lnTo>
                        <a:pt x="537" y="643"/>
                      </a:lnTo>
                      <a:lnTo>
                        <a:pt x="536" y="645"/>
                      </a:lnTo>
                      <a:lnTo>
                        <a:pt x="534" y="645"/>
                      </a:lnTo>
                      <a:lnTo>
                        <a:pt x="531" y="646"/>
                      </a:lnTo>
                      <a:lnTo>
                        <a:pt x="531" y="646"/>
                      </a:lnTo>
                      <a:lnTo>
                        <a:pt x="532" y="648"/>
                      </a:lnTo>
                      <a:lnTo>
                        <a:pt x="534" y="650"/>
                      </a:lnTo>
                      <a:lnTo>
                        <a:pt x="538" y="650"/>
                      </a:lnTo>
                      <a:lnTo>
                        <a:pt x="542" y="650"/>
                      </a:lnTo>
                      <a:lnTo>
                        <a:pt x="542" y="650"/>
                      </a:lnTo>
                      <a:lnTo>
                        <a:pt x="542" y="659"/>
                      </a:lnTo>
                      <a:lnTo>
                        <a:pt x="542" y="659"/>
                      </a:lnTo>
                      <a:lnTo>
                        <a:pt x="542" y="661"/>
                      </a:lnTo>
                      <a:lnTo>
                        <a:pt x="541" y="662"/>
                      </a:lnTo>
                      <a:lnTo>
                        <a:pt x="537" y="663"/>
                      </a:lnTo>
                      <a:lnTo>
                        <a:pt x="537" y="663"/>
                      </a:lnTo>
                      <a:lnTo>
                        <a:pt x="538" y="667"/>
                      </a:lnTo>
                      <a:lnTo>
                        <a:pt x="539" y="670"/>
                      </a:lnTo>
                      <a:lnTo>
                        <a:pt x="539" y="670"/>
                      </a:lnTo>
                      <a:lnTo>
                        <a:pt x="541" y="673"/>
                      </a:lnTo>
                      <a:lnTo>
                        <a:pt x="543" y="676"/>
                      </a:lnTo>
                      <a:lnTo>
                        <a:pt x="542" y="677"/>
                      </a:lnTo>
                      <a:lnTo>
                        <a:pt x="541" y="679"/>
                      </a:lnTo>
                      <a:lnTo>
                        <a:pt x="535" y="681"/>
                      </a:lnTo>
                      <a:lnTo>
                        <a:pt x="535" y="681"/>
                      </a:lnTo>
                      <a:lnTo>
                        <a:pt x="535" y="675"/>
                      </a:lnTo>
                      <a:lnTo>
                        <a:pt x="537" y="670"/>
                      </a:lnTo>
                      <a:lnTo>
                        <a:pt x="537" y="670"/>
                      </a:lnTo>
                      <a:lnTo>
                        <a:pt x="535" y="669"/>
                      </a:lnTo>
                      <a:lnTo>
                        <a:pt x="531" y="668"/>
                      </a:lnTo>
                      <a:lnTo>
                        <a:pt x="521" y="668"/>
                      </a:lnTo>
                      <a:lnTo>
                        <a:pt x="521" y="668"/>
                      </a:lnTo>
                      <a:lnTo>
                        <a:pt x="521" y="662"/>
                      </a:lnTo>
                      <a:lnTo>
                        <a:pt x="521" y="656"/>
                      </a:lnTo>
                      <a:lnTo>
                        <a:pt x="521" y="656"/>
                      </a:lnTo>
                      <a:lnTo>
                        <a:pt x="520" y="653"/>
                      </a:lnTo>
                      <a:lnTo>
                        <a:pt x="519" y="650"/>
                      </a:lnTo>
                      <a:lnTo>
                        <a:pt x="519" y="650"/>
                      </a:lnTo>
                      <a:lnTo>
                        <a:pt x="519" y="647"/>
                      </a:lnTo>
                      <a:lnTo>
                        <a:pt x="520" y="645"/>
                      </a:lnTo>
                      <a:lnTo>
                        <a:pt x="521" y="642"/>
                      </a:lnTo>
                      <a:lnTo>
                        <a:pt x="521" y="641"/>
                      </a:lnTo>
                      <a:lnTo>
                        <a:pt x="521" y="641"/>
                      </a:lnTo>
                      <a:lnTo>
                        <a:pt x="520" y="638"/>
                      </a:lnTo>
                      <a:lnTo>
                        <a:pt x="519" y="635"/>
                      </a:lnTo>
                      <a:lnTo>
                        <a:pt x="519" y="633"/>
                      </a:lnTo>
                      <a:lnTo>
                        <a:pt x="519" y="633"/>
                      </a:lnTo>
                      <a:lnTo>
                        <a:pt x="521" y="632"/>
                      </a:lnTo>
                      <a:lnTo>
                        <a:pt x="521" y="632"/>
                      </a:lnTo>
                      <a:lnTo>
                        <a:pt x="518" y="628"/>
                      </a:lnTo>
                      <a:lnTo>
                        <a:pt x="515" y="626"/>
                      </a:lnTo>
                      <a:lnTo>
                        <a:pt x="511" y="622"/>
                      </a:lnTo>
                      <a:lnTo>
                        <a:pt x="510" y="620"/>
                      </a:lnTo>
                      <a:lnTo>
                        <a:pt x="509" y="618"/>
                      </a:lnTo>
                      <a:lnTo>
                        <a:pt x="509" y="618"/>
                      </a:lnTo>
                      <a:lnTo>
                        <a:pt x="509" y="616"/>
                      </a:lnTo>
                      <a:lnTo>
                        <a:pt x="510" y="614"/>
                      </a:lnTo>
                      <a:lnTo>
                        <a:pt x="511" y="612"/>
                      </a:lnTo>
                      <a:lnTo>
                        <a:pt x="511" y="610"/>
                      </a:lnTo>
                      <a:lnTo>
                        <a:pt x="511" y="610"/>
                      </a:lnTo>
                      <a:lnTo>
                        <a:pt x="510" y="605"/>
                      </a:lnTo>
                      <a:lnTo>
                        <a:pt x="509" y="600"/>
                      </a:lnTo>
                      <a:lnTo>
                        <a:pt x="509" y="600"/>
                      </a:lnTo>
                      <a:lnTo>
                        <a:pt x="505" y="598"/>
                      </a:lnTo>
                      <a:lnTo>
                        <a:pt x="503" y="596"/>
                      </a:lnTo>
                      <a:lnTo>
                        <a:pt x="503" y="596"/>
                      </a:lnTo>
                      <a:lnTo>
                        <a:pt x="503" y="594"/>
                      </a:lnTo>
                      <a:lnTo>
                        <a:pt x="503" y="592"/>
                      </a:lnTo>
                      <a:lnTo>
                        <a:pt x="503" y="590"/>
                      </a:lnTo>
                      <a:lnTo>
                        <a:pt x="501" y="589"/>
                      </a:lnTo>
                      <a:lnTo>
                        <a:pt x="501" y="589"/>
                      </a:lnTo>
                      <a:lnTo>
                        <a:pt x="501" y="588"/>
                      </a:lnTo>
                      <a:lnTo>
                        <a:pt x="501" y="587"/>
                      </a:lnTo>
                      <a:lnTo>
                        <a:pt x="501" y="581"/>
                      </a:lnTo>
                      <a:lnTo>
                        <a:pt x="502" y="577"/>
                      </a:lnTo>
                      <a:lnTo>
                        <a:pt x="502" y="575"/>
                      </a:lnTo>
                      <a:lnTo>
                        <a:pt x="501" y="574"/>
                      </a:lnTo>
                      <a:lnTo>
                        <a:pt x="501" y="574"/>
                      </a:lnTo>
                      <a:lnTo>
                        <a:pt x="500" y="571"/>
                      </a:lnTo>
                      <a:lnTo>
                        <a:pt x="500" y="568"/>
                      </a:lnTo>
                      <a:lnTo>
                        <a:pt x="500" y="564"/>
                      </a:lnTo>
                      <a:lnTo>
                        <a:pt x="499" y="558"/>
                      </a:lnTo>
                      <a:lnTo>
                        <a:pt x="499" y="558"/>
                      </a:lnTo>
                      <a:lnTo>
                        <a:pt x="498" y="553"/>
                      </a:lnTo>
                      <a:lnTo>
                        <a:pt x="497" y="552"/>
                      </a:lnTo>
                      <a:lnTo>
                        <a:pt x="495" y="551"/>
                      </a:lnTo>
                      <a:lnTo>
                        <a:pt x="495" y="551"/>
                      </a:lnTo>
                      <a:lnTo>
                        <a:pt x="496" y="549"/>
                      </a:lnTo>
                      <a:lnTo>
                        <a:pt x="496" y="546"/>
                      </a:lnTo>
                      <a:lnTo>
                        <a:pt x="495" y="544"/>
                      </a:lnTo>
                      <a:lnTo>
                        <a:pt x="495" y="540"/>
                      </a:lnTo>
                      <a:lnTo>
                        <a:pt x="495" y="540"/>
                      </a:lnTo>
                      <a:lnTo>
                        <a:pt x="491" y="535"/>
                      </a:lnTo>
                      <a:lnTo>
                        <a:pt x="485" y="531"/>
                      </a:lnTo>
                      <a:lnTo>
                        <a:pt x="485" y="531"/>
                      </a:lnTo>
                      <a:lnTo>
                        <a:pt x="486" y="526"/>
                      </a:lnTo>
                      <a:lnTo>
                        <a:pt x="485" y="523"/>
                      </a:lnTo>
                      <a:lnTo>
                        <a:pt x="483" y="515"/>
                      </a:lnTo>
                      <a:lnTo>
                        <a:pt x="481" y="509"/>
                      </a:lnTo>
                      <a:lnTo>
                        <a:pt x="479" y="501"/>
                      </a:lnTo>
                      <a:lnTo>
                        <a:pt x="479" y="501"/>
                      </a:lnTo>
                      <a:lnTo>
                        <a:pt x="480" y="501"/>
                      </a:lnTo>
                      <a:lnTo>
                        <a:pt x="481" y="499"/>
                      </a:lnTo>
                      <a:lnTo>
                        <a:pt x="481" y="495"/>
                      </a:lnTo>
                      <a:lnTo>
                        <a:pt x="481" y="495"/>
                      </a:lnTo>
                      <a:lnTo>
                        <a:pt x="485" y="494"/>
                      </a:lnTo>
                      <a:lnTo>
                        <a:pt x="489" y="493"/>
                      </a:lnTo>
                      <a:lnTo>
                        <a:pt x="491" y="491"/>
                      </a:lnTo>
                      <a:lnTo>
                        <a:pt x="493" y="489"/>
                      </a:lnTo>
                      <a:lnTo>
                        <a:pt x="493" y="489"/>
                      </a:lnTo>
                      <a:lnTo>
                        <a:pt x="490" y="487"/>
                      </a:lnTo>
                      <a:lnTo>
                        <a:pt x="485" y="486"/>
                      </a:lnTo>
                      <a:lnTo>
                        <a:pt x="482" y="485"/>
                      </a:lnTo>
                      <a:lnTo>
                        <a:pt x="479" y="484"/>
                      </a:lnTo>
                      <a:lnTo>
                        <a:pt x="479" y="484"/>
                      </a:lnTo>
                      <a:lnTo>
                        <a:pt x="478" y="483"/>
                      </a:lnTo>
                      <a:lnTo>
                        <a:pt x="477" y="480"/>
                      </a:lnTo>
                      <a:lnTo>
                        <a:pt x="475" y="479"/>
                      </a:lnTo>
                      <a:lnTo>
                        <a:pt x="472" y="479"/>
                      </a:lnTo>
                      <a:lnTo>
                        <a:pt x="472" y="479"/>
                      </a:lnTo>
                      <a:lnTo>
                        <a:pt x="472" y="477"/>
                      </a:lnTo>
                      <a:lnTo>
                        <a:pt x="471" y="475"/>
                      </a:lnTo>
                      <a:lnTo>
                        <a:pt x="470" y="473"/>
                      </a:lnTo>
                      <a:lnTo>
                        <a:pt x="468" y="473"/>
                      </a:lnTo>
                      <a:lnTo>
                        <a:pt x="468" y="473"/>
                      </a:lnTo>
                      <a:lnTo>
                        <a:pt x="468" y="459"/>
                      </a:lnTo>
                      <a:lnTo>
                        <a:pt x="468" y="459"/>
                      </a:lnTo>
                      <a:lnTo>
                        <a:pt x="467" y="456"/>
                      </a:lnTo>
                      <a:lnTo>
                        <a:pt x="464" y="455"/>
                      </a:lnTo>
                      <a:lnTo>
                        <a:pt x="459" y="452"/>
                      </a:lnTo>
                      <a:lnTo>
                        <a:pt x="459" y="452"/>
                      </a:lnTo>
                      <a:lnTo>
                        <a:pt x="458" y="448"/>
                      </a:lnTo>
                      <a:lnTo>
                        <a:pt x="456" y="445"/>
                      </a:lnTo>
                      <a:lnTo>
                        <a:pt x="453" y="437"/>
                      </a:lnTo>
                      <a:lnTo>
                        <a:pt x="451" y="433"/>
                      </a:lnTo>
                      <a:lnTo>
                        <a:pt x="450" y="429"/>
                      </a:lnTo>
                      <a:lnTo>
                        <a:pt x="450" y="425"/>
                      </a:lnTo>
                      <a:lnTo>
                        <a:pt x="450" y="418"/>
                      </a:lnTo>
                      <a:lnTo>
                        <a:pt x="450" y="418"/>
                      </a:lnTo>
                      <a:lnTo>
                        <a:pt x="449" y="416"/>
                      </a:lnTo>
                      <a:lnTo>
                        <a:pt x="448" y="412"/>
                      </a:lnTo>
                      <a:lnTo>
                        <a:pt x="448" y="412"/>
                      </a:lnTo>
                      <a:lnTo>
                        <a:pt x="447" y="411"/>
                      </a:lnTo>
                      <a:lnTo>
                        <a:pt x="445" y="410"/>
                      </a:lnTo>
                      <a:lnTo>
                        <a:pt x="441" y="410"/>
                      </a:lnTo>
                      <a:lnTo>
                        <a:pt x="441" y="410"/>
                      </a:lnTo>
                      <a:lnTo>
                        <a:pt x="441" y="394"/>
                      </a:lnTo>
                      <a:lnTo>
                        <a:pt x="441" y="394"/>
                      </a:lnTo>
                      <a:lnTo>
                        <a:pt x="440" y="393"/>
                      </a:lnTo>
                      <a:lnTo>
                        <a:pt x="439" y="393"/>
                      </a:lnTo>
                      <a:lnTo>
                        <a:pt x="438" y="394"/>
                      </a:lnTo>
                      <a:lnTo>
                        <a:pt x="438" y="394"/>
                      </a:lnTo>
                      <a:lnTo>
                        <a:pt x="437" y="394"/>
                      </a:lnTo>
                      <a:lnTo>
                        <a:pt x="437" y="392"/>
                      </a:lnTo>
                      <a:lnTo>
                        <a:pt x="436" y="390"/>
                      </a:lnTo>
                      <a:lnTo>
                        <a:pt x="436" y="390"/>
                      </a:lnTo>
                      <a:lnTo>
                        <a:pt x="433" y="387"/>
                      </a:lnTo>
                      <a:lnTo>
                        <a:pt x="430" y="385"/>
                      </a:lnTo>
                      <a:lnTo>
                        <a:pt x="430" y="385"/>
                      </a:lnTo>
                      <a:lnTo>
                        <a:pt x="430" y="383"/>
                      </a:lnTo>
                      <a:lnTo>
                        <a:pt x="428" y="381"/>
                      </a:lnTo>
                      <a:lnTo>
                        <a:pt x="428" y="381"/>
                      </a:lnTo>
                      <a:lnTo>
                        <a:pt x="429" y="375"/>
                      </a:lnTo>
                      <a:lnTo>
                        <a:pt x="429" y="370"/>
                      </a:lnTo>
                      <a:lnTo>
                        <a:pt x="428" y="366"/>
                      </a:lnTo>
                      <a:lnTo>
                        <a:pt x="429" y="363"/>
                      </a:lnTo>
                      <a:lnTo>
                        <a:pt x="430" y="361"/>
                      </a:lnTo>
                      <a:lnTo>
                        <a:pt x="430" y="361"/>
                      </a:lnTo>
                      <a:lnTo>
                        <a:pt x="429" y="357"/>
                      </a:lnTo>
                      <a:lnTo>
                        <a:pt x="426" y="356"/>
                      </a:lnTo>
                      <a:lnTo>
                        <a:pt x="422" y="356"/>
                      </a:lnTo>
                      <a:lnTo>
                        <a:pt x="418" y="356"/>
                      </a:lnTo>
                      <a:lnTo>
                        <a:pt x="418" y="356"/>
                      </a:lnTo>
                      <a:lnTo>
                        <a:pt x="418" y="351"/>
                      </a:lnTo>
                      <a:lnTo>
                        <a:pt x="418" y="351"/>
                      </a:lnTo>
                      <a:lnTo>
                        <a:pt x="417" y="350"/>
                      </a:lnTo>
                      <a:lnTo>
                        <a:pt x="416" y="350"/>
                      </a:lnTo>
                      <a:lnTo>
                        <a:pt x="415" y="350"/>
                      </a:lnTo>
                      <a:lnTo>
                        <a:pt x="414" y="349"/>
                      </a:lnTo>
                      <a:lnTo>
                        <a:pt x="414" y="349"/>
                      </a:lnTo>
                      <a:lnTo>
                        <a:pt x="414" y="347"/>
                      </a:lnTo>
                      <a:lnTo>
                        <a:pt x="414" y="345"/>
                      </a:lnTo>
                      <a:lnTo>
                        <a:pt x="414" y="345"/>
                      </a:lnTo>
                      <a:lnTo>
                        <a:pt x="412" y="343"/>
                      </a:lnTo>
                      <a:lnTo>
                        <a:pt x="410" y="342"/>
                      </a:lnTo>
                      <a:lnTo>
                        <a:pt x="409" y="339"/>
                      </a:lnTo>
                      <a:lnTo>
                        <a:pt x="410" y="336"/>
                      </a:lnTo>
                      <a:lnTo>
                        <a:pt x="410" y="336"/>
                      </a:lnTo>
                      <a:lnTo>
                        <a:pt x="407" y="337"/>
                      </a:lnTo>
                      <a:lnTo>
                        <a:pt x="406" y="336"/>
                      </a:lnTo>
                      <a:lnTo>
                        <a:pt x="404" y="334"/>
                      </a:lnTo>
                      <a:lnTo>
                        <a:pt x="402" y="333"/>
                      </a:lnTo>
                      <a:lnTo>
                        <a:pt x="400" y="333"/>
                      </a:lnTo>
                      <a:lnTo>
                        <a:pt x="400" y="333"/>
                      </a:lnTo>
                      <a:lnTo>
                        <a:pt x="400" y="331"/>
                      </a:lnTo>
                      <a:lnTo>
                        <a:pt x="399" y="330"/>
                      </a:lnTo>
                      <a:lnTo>
                        <a:pt x="396" y="329"/>
                      </a:lnTo>
                      <a:lnTo>
                        <a:pt x="396" y="329"/>
                      </a:lnTo>
                      <a:lnTo>
                        <a:pt x="396" y="324"/>
                      </a:lnTo>
                      <a:lnTo>
                        <a:pt x="397" y="321"/>
                      </a:lnTo>
                      <a:lnTo>
                        <a:pt x="397" y="317"/>
                      </a:lnTo>
                      <a:lnTo>
                        <a:pt x="396" y="313"/>
                      </a:lnTo>
                      <a:lnTo>
                        <a:pt x="396" y="313"/>
                      </a:lnTo>
                      <a:lnTo>
                        <a:pt x="391" y="308"/>
                      </a:lnTo>
                      <a:lnTo>
                        <a:pt x="388" y="306"/>
                      </a:lnTo>
                      <a:lnTo>
                        <a:pt x="382" y="305"/>
                      </a:lnTo>
                      <a:lnTo>
                        <a:pt x="382" y="305"/>
                      </a:lnTo>
                      <a:lnTo>
                        <a:pt x="382" y="303"/>
                      </a:lnTo>
                      <a:lnTo>
                        <a:pt x="382" y="302"/>
                      </a:lnTo>
                      <a:lnTo>
                        <a:pt x="380" y="298"/>
                      </a:lnTo>
                      <a:lnTo>
                        <a:pt x="380" y="295"/>
                      </a:lnTo>
                      <a:lnTo>
                        <a:pt x="380" y="294"/>
                      </a:lnTo>
                      <a:lnTo>
                        <a:pt x="382" y="293"/>
                      </a:lnTo>
                      <a:lnTo>
                        <a:pt x="382" y="293"/>
                      </a:lnTo>
                      <a:lnTo>
                        <a:pt x="386" y="293"/>
                      </a:lnTo>
                      <a:lnTo>
                        <a:pt x="387" y="295"/>
                      </a:lnTo>
                      <a:lnTo>
                        <a:pt x="387" y="300"/>
                      </a:lnTo>
                      <a:lnTo>
                        <a:pt x="387" y="300"/>
                      </a:lnTo>
                      <a:close/>
                      <a:moveTo>
                        <a:pt x="517" y="616"/>
                      </a:moveTo>
                      <a:lnTo>
                        <a:pt x="517" y="616"/>
                      </a:lnTo>
                      <a:lnTo>
                        <a:pt x="517" y="612"/>
                      </a:lnTo>
                      <a:lnTo>
                        <a:pt x="517" y="612"/>
                      </a:lnTo>
                      <a:lnTo>
                        <a:pt x="513" y="612"/>
                      </a:lnTo>
                      <a:lnTo>
                        <a:pt x="513" y="612"/>
                      </a:lnTo>
                      <a:lnTo>
                        <a:pt x="513" y="616"/>
                      </a:lnTo>
                      <a:lnTo>
                        <a:pt x="513" y="616"/>
                      </a:lnTo>
                      <a:lnTo>
                        <a:pt x="517" y="616"/>
                      </a:lnTo>
                      <a:lnTo>
                        <a:pt x="517" y="616"/>
                      </a:lnTo>
                      <a:close/>
                      <a:moveTo>
                        <a:pt x="519" y="602"/>
                      </a:moveTo>
                      <a:lnTo>
                        <a:pt x="519" y="602"/>
                      </a:lnTo>
                      <a:lnTo>
                        <a:pt x="519" y="596"/>
                      </a:lnTo>
                      <a:lnTo>
                        <a:pt x="519" y="596"/>
                      </a:lnTo>
                      <a:lnTo>
                        <a:pt x="515" y="596"/>
                      </a:lnTo>
                      <a:lnTo>
                        <a:pt x="514" y="597"/>
                      </a:lnTo>
                      <a:lnTo>
                        <a:pt x="513" y="598"/>
                      </a:lnTo>
                      <a:lnTo>
                        <a:pt x="513" y="598"/>
                      </a:lnTo>
                      <a:lnTo>
                        <a:pt x="515" y="599"/>
                      </a:lnTo>
                      <a:lnTo>
                        <a:pt x="516" y="600"/>
                      </a:lnTo>
                      <a:lnTo>
                        <a:pt x="517" y="601"/>
                      </a:lnTo>
                      <a:lnTo>
                        <a:pt x="519" y="602"/>
                      </a:lnTo>
                      <a:lnTo>
                        <a:pt x="519" y="6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200">
                    <a:solidFill>
                      <a:prstClr val="black"/>
                    </a:solidFill>
                    <a:latin typeface="Malgun Gothic" panose="020b0503020000020004" charset="-127"/>
                    <a:ea typeface="Malgun Gothic" panose="020b0503020000020004" charset="-127"/>
                  </a:endParaRPr>
                </a:p>
              </p:txBody>
            </p:sp>
            <p:sp>
              <p:nvSpPr>
                <p:cNvPr id="91" name="Freeform 28"/>
                <p:cNvSpPr>
                  <a:spLocks noEditPoints="1"/>
                </p:cNvSpPr>
                <p:nvPr/>
              </p:nvSpPr>
              <p:spPr bwMode="auto">
                <a:xfrm>
                  <a:off x="893763" y="2887663"/>
                  <a:ext cx="50800" cy="200025"/>
                </a:xfrm>
                <a:custGeom>
                  <a:gdLst>
                    <a:gd name="T0" fmla="*/ 22 w 32"/>
                    <a:gd name="T1" fmla="*/ 15 h 126"/>
                    <a:gd name="T2" fmla="*/ 19 w 32"/>
                    <a:gd name="T3" fmla="*/ 16 h 126"/>
                    <a:gd name="T4" fmla="*/ 15 w 32"/>
                    <a:gd name="T5" fmla="*/ 15 h 126"/>
                    <a:gd name="T6" fmla="*/ 12 w 32"/>
                    <a:gd name="T7" fmla="*/ 14 h 126"/>
                    <a:gd name="T8" fmla="*/ 15 w 32"/>
                    <a:gd name="T9" fmla="*/ 10 h 126"/>
                    <a:gd name="T10" fmla="*/ 19 w 32"/>
                    <a:gd name="T11" fmla="*/ 7 h 126"/>
                    <a:gd name="T12" fmla="*/ 21 w 32"/>
                    <a:gd name="T13" fmla="*/ 2 h 126"/>
                    <a:gd name="T14" fmla="*/ 28 w 32"/>
                    <a:gd name="T15" fmla="*/ 0 h 126"/>
                    <a:gd name="T16" fmla="*/ 30 w 32"/>
                    <a:gd name="T17" fmla="*/ 11 h 126"/>
                    <a:gd name="T18" fmla="*/ 30 w 32"/>
                    <a:gd name="T19" fmla="*/ 22 h 126"/>
                    <a:gd name="T20" fmla="*/ 29 w 32"/>
                    <a:gd name="T21" fmla="*/ 27 h 126"/>
                    <a:gd name="T22" fmla="*/ 27 w 32"/>
                    <a:gd name="T23" fmla="*/ 34 h 126"/>
                    <a:gd name="T24" fmla="*/ 26 w 32"/>
                    <a:gd name="T25" fmla="*/ 36 h 126"/>
                    <a:gd name="T26" fmla="*/ 24 w 32"/>
                    <a:gd name="T27" fmla="*/ 48 h 126"/>
                    <a:gd name="T28" fmla="*/ 24 w 32"/>
                    <a:gd name="T29" fmla="*/ 52 h 126"/>
                    <a:gd name="T30" fmla="*/ 19 w 32"/>
                    <a:gd name="T31" fmla="*/ 53 h 126"/>
                    <a:gd name="T32" fmla="*/ 21 w 32"/>
                    <a:gd name="T33" fmla="*/ 56 h 126"/>
                    <a:gd name="T34" fmla="*/ 19 w 32"/>
                    <a:gd name="T35" fmla="*/ 61 h 126"/>
                    <a:gd name="T36" fmla="*/ 19 w 32"/>
                    <a:gd name="T37" fmla="*/ 74 h 126"/>
                    <a:gd name="T38" fmla="*/ 16 w 32"/>
                    <a:gd name="T39" fmla="*/ 90 h 126"/>
                    <a:gd name="T40" fmla="*/ 12 w 32"/>
                    <a:gd name="T41" fmla="*/ 111 h 126"/>
                    <a:gd name="T42" fmla="*/ 10 w 32"/>
                    <a:gd name="T43" fmla="*/ 123 h 126"/>
                    <a:gd name="T44" fmla="*/ 6 w 32"/>
                    <a:gd name="T45" fmla="*/ 124 h 126"/>
                    <a:gd name="T46" fmla="*/ 4 w 32"/>
                    <a:gd name="T47" fmla="*/ 119 h 126"/>
                    <a:gd name="T48" fmla="*/ 5 w 32"/>
                    <a:gd name="T49" fmla="*/ 115 h 126"/>
                    <a:gd name="T50" fmla="*/ 6 w 32"/>
                    <a:gd name="T51" fmla="*/ 113 h 126"/>
                    <a:gd name="T52" fmla="*/ 1 w 32"/>
                    <a:gd name="T53" fmla="*/ 106 h 126"/>
                    <a:gd name="T54" fmla="*/ 6 w 32"/>
                    <a:gd name="T55" fmla="*/ 101 h 126"/>
                    <a:gd name="T56" fmla="*/ 0 w 32"/>
                    <a:gd name="T57" fmla="*/ 88 h 126"/>
                    <a:gd name="T58" fmla="*/ 3 w 32"/>
                    <a:gd name="T59" fmla="*/ 88 h 126"/>
                    <a:gd name="T60" fmla="*/ 4 w 32"/>
                    <a:gd name="T61" fmla="*/ 81 h 126"/>
                    <a:gd name="T62" fmla="*/ 8 w 32"/>
                    <a:gd name="T63" fmla="*/ 81 h 126"/>
                    <a:gd name="T64" fmla="*/ 6 w 32"/>
                    <a:gd name="T65" fmla="*/ 74 h 126"/>
                    <a:gd name="T66" fmla="*/ 7 w 32"/>
                    <a:gd name="T67" fmla="*/ 71 h 126"/>
                    <a:gd name="T68" fmla="*/ 8 w 32"/>
                    <a:gd name="T69" fmla="*/ 68 h 126"/>
                    <a:gd name="T70" fmla="*/ 6 w 32"/>
                    <a:gd name="T71" fmla="*/ 52 h 126"/>
                    <a:gd name="T72" fmla="*/ 16 w 32"/>
                    <a:gd name="T73" fmla="*/ 50 h 126"/>
                    <a:gd name="T74" fmla="*/ 13 w 32"/>
                    <a:gd name="T75" fmla="*/ 48 h 126"/>
                    <a:gd name="T76" fmla="*/ 10 w 32"/>
                    <a:gd name="T77" fmla="*/ 36 h 126"/>
                    <a:gd name="T78" fmla="*/ 10 w 32"/>
                    <a:gd name="T79" fmla="*/ 22 h 126"/>
                    <a:gd name="T80" fmla="*/ 24 w 32"/>
                    <a:gd name="T81" fmla="*/ 16 h 126"/>
                    <a:gd name="T82" fmla="*/ 16 w 32"/>
                    <a:gd name="T83" fmla="*/ 34 h 126"/>
                    <a:gd name="T84" fmla="*/ 14 w 32"/>
                    <a:gd name="T85" fmla="*/ 38 h 126"/>
                    <a:gd name="T86" fmla="*/ 16 w 32"/>
                    <a:gd name="T87" fmla="*/ 41 h 126"/>
                    <a:gd name="T88" fmla="*/ 19 w 32"/>
                    <a:gd name="T89" fmla="*/ 38 h 126"/>
                    <a:gd name="T90" fmla="*/ 16 w 32"/>
                    <a:gd name="T91" fmla="*/ 34 h 1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125">
                      <a:moveTo>
                        <a:pt x="24" y="16"/>
                      </a:moveTo>
                      <a:lnTo>
                        <a:pt x="24" y="16"/>
                      </a:lnTo>
                      <a:lnTo>
                        <a:pt x="22" y="15"/>
                      </a:lnTo>
                      <a:lnTo>
                        <a:pt x="21" y="15"/>
                      </a:lnTo>
                      <a:lnTo>
                        <a:pt x="20" y="16"/>
                      </a:lnTo>
                      <a:lnTo>
                        <a:pt x="19" y="16"/>
                      </a:lnTo>
                      <a:lnTo>
                        <a:pt x="19" y="16"/>
                      </a:lnTo>
                      <a:lnTo>
                        <a:pt x="16" y="16"/>
                      </a:lnTo>
                      <a:lnTo>
                        <a:pt x="15" y="15"/>
                      </a:lnTo>
                      <a:lnTo>
                        <a:pt x="14" y="14"/>
                      </a:lnTo>
                      <a:lnTo>
                        <a:pt x="12" y="14"/>
                      </a:lnTo>
                      <a:lnTo>
                        <a:pt x="12" y="14"/>
                      </a:lnTo>
                      <a:lnTo>
                        <a:pt x="12" y="12"/>
                      </a:lnTo>
                      <a:lnTo>
                        <a:pt x="13" y="11"/>
                      </a:lnTo>
                      <a:lnTo>
                        <a:pt x="15" y="10"/>
                      </a:lnTo>
                      <a:lnTo>
                        <a:pt x="17" y="9"/>
                      </a:lnTo>
                      <a:lnTo>
                        <a:pt x="18" y="9"/>
                      </a:lnTo>
                      <a:lnTo>
                        <a:pt x="19" y="7"/>
                      </a:lnTo>
                      <a:lnTo>
                        <a:pt x="19" y="7"/>
                      </a:lnTo>
                      <a:lnTo>
                        <a:pt x="19" y="6"/>
                      </a:lnTo>
                      <a:lnTo>
                        <a:pt x="21" y="2"/>
                      </a:lnTo>
                      <a:lnTo>
                        <a:pt x="25" y="0"/>
                      </a:lnTo>
                      <a:lnTo>
                        <a:pt x="28" y="0"/>
                      </a:lnTo>
                      <a:lnTo>
                        <a:pt x="28" y="0"/>
                      </a:lnTo>
                      <a:lnTo>
                        <a:pt x="27" y="2"/>
                      </a:lnTo>
                      <a:lnTo>
                        <a:pt x="28" y="5"/>
                      </a:lnTo>
                      <a:lnTo>
                        <a:pt x="30" y="11"/>
                      </a:lnTo>
                      <a:lnTo>
                        <a:pt x="32" y="18"/>
                      </a:lnTo>
                      <a:lnTo>
                        <a:pt x="32" y="20"/>
                      </a:lnTo>
                      <a:lnTo>
                        <a:pt x="30" y="22"/>
                      </a:lnTo>
                      <a:lnTo>
                        <a:pt x="30" y="22"/>
                      </a:lnTo>
                      <a:lnTo>
                        <a:pt x="29" y="25"/>
                      </a:lnTo>
                      <a:lnTo>
                        <a:pt x="29" y="27"/>
                      </a:lnTo>
                      <a:lnTo>
                        <a:pt x="28" y="34"/>
                      </a:lnTo>
                      <a:lnTo>
                        <a:pt x="28" y="34"/>
                      </a:lnTo>
                      <a:lnTo>
                        <a:pt x="27" y="34"/>
                      </a:lnTo>
                      <a:lnTo>
                        <a:pt x="26" y="35"/>
                      </a:lnTo>
                      <a:lnTo>
                        <a:pt x="26" y="36"/>
                      </a:lnTo>
                      <a:lnTo>
                        <a:pt x="26" y="36"/>
                      </a:lnTo>
                      <a:lnTo>
                        <a:pt x="25" y="42"/>
                      </a:lnTo>
                      <a:lnTo>
                        <a:pt x="24" y="48"/>
                      </a:lnTo>
                      <a:lnTo>
                        <a:pt x="24" y="48"/>
                      </a:lnTo>
                      <a:lnTo>
                        <a:pt x="24" y="50"/>
                      </a:lnTo>
                      <a:lnTo>
                        <a:pt x="24" y="52"/>
                      </a:lnTo>
                      <a:lnTo>
                        <a:pt x="24" y="52"/>
                      </a:lnTo>
                      <a:lnTo>
                        <a:pt x="19" y="52"/>
                      </a:lnTo>
                      <a:lnTo>
                        <a:pt x="19" y="52"/>
                      </a:lnTo>
                      <a:lnTo>
                        <a:pt x="19" y="53"/>
                      </a:lnTo>
                      <a:lnTo>
                        <a:pt x="19" y="54"/>
                      </a:lnTo>
                      <a:lnTo>
                        <a:pt x="20" y="55"/>
                      </a:lnTo>
                      <a:lnTo>
                        <a:pt x="21" y="56"/>
                      </a:lnTo>
                      <a:lnTo>
                        <a:pt x="21" y="56"/>
                      </a:lnTo>
                      <a:lnTo>
                        <a:pt x="20" y="58"/>
                      </a:lnTo>
                      <a:lnTo>
                        <a:pt x="19" y="61"/>
                      </a:lnTo>
                      <a:lnTo>
                        <a:pt x="19" y="61"/>
                      </a:lnTo>
                      <a:lnTo>
                        <a:pt x="19" y="68"/>
                      </a:lnTo>
                      <a:lnTo>
                        <a:pt x="19" y="74"/>
                      </a:lnTo>
                      <a:lnTo>
                        <a:pt x="19" y="74"/>
                      </a:lnTo>
                      <a:lnTo>
                        <a:pt x="17" y="82"/>
                      </a:lnTo>
                      <a:lnTo>
                        <a:pt x="16" y="90"/>
                      </a:lnTo>
                      <a:lnTo>
                        <a:pt x="12" y="106"/>
                      </a:lnTo>
                      <a:lnTo>
                        <a:pt x="12" y="106"/>
                      </a:lnTo>
                      <a:lnTo>
                        <a:pt x="12" y="111"/>
                      </a:lnTo>
                      <a:lnTo>
                        <a:pt x="12" y="116"/>
                      </a:lnTo>
                      <a:lnTo>
                        <a:pt x="11" y="121"/>
                      </a:lnTo>
                      <a:lnTo>
                        <a:pt x="10" y="123"/>
                      </a:lnTo>
                      <a:lnTo>
                        <a:pt x="8" y="126"/>
                      </a:lnTo>
                      <a:lnTo>
                        <a:pt x="8" y="126"/>
                      </a:lnTo>
                      <a:lnTo>
                        <a:pt x="6" y="124"/>
                      </a:lnTo>
                      <a:lnTo>
                        <a:pt x="5" y="123"/>
                      </a:lnTo>
                      <a:lnTo>
                        <a:pt x="4" y="121"/>
                      </a:lnTo>
                      <a:lnTo>
                        <a:pt x="4" y="119"/>
                      </a:lnTo>
                      <a:lnTo>
                        <a:pt x="4" y="119"/>
                      </a:lnTo>
                      <a:lnTo>
                        <a:pt x="4" y="117"/>
                      </a:lnTo>
                      <a:lnTo>
                        <a:pt x="5" y="115"/>
                      </a:lnTo>
                      <a:lnTo>
                        <a:pt x="6" y="114"/>
                      </a:lnTo>
                      <a:lnTo>
                        <a:pt x="6" y="113"/>
                      </a:lnTo>
                      <a:lnTo>
                        <a:pt x="6" y="113"/>
                      </a:lnTo>
                      <a:lnTo>
                        <a:pt x="4" y="110"/>
                      </a:lnTo>
                      <a:lnTo>
                        <a:pt x="1" y="107"/>
                      </a:lnTo>
                      <a:lnTo>
                        <a:pt x="1" y="106"/>
                      </a:lnTo>
                      <a:lnTo>
                        <a:pt x="1" y="103"/>
                      </a:lnTo>
                      <a:lnTo>
                        <a:pt x="3" y="102"/>
                      </a:lnTo>
                      <a:lnTo>
                        <a:pt x="6" y="101"/>
                      </a:lnTo>
                      <a:lnTo>
                        <a:pt x="6" y="101"/>
                      </a:lnTo>
                      <a:lnTo>
                        <a:pt x="3" y="95"/>
                      </a:lnTo>
                      <a:lnTo>
                        <a:pt x="0" y="88"/>
                      </a:lnTo>
                      <a:lnTo>
                        <a:pt x="0" y="88"/>
                      </a:lnTo>
                      <a:lnTo>
                        <a:pt x="1" y="88"/>
                      </a:lnTo>
                      <a:lnTo>
                        <a:pt x="3" y="88"/>
                      </a:lnTo>
                      <a:lnTo>
                        <a:pt x="3" y="86"/>
                      </a:lnTo>
                      <a:lnTo>
                        <a:pt x="3" y="82"/>
                      </a:lnTo>
                      <a:lnTo>
                        <a:pt x="4" y="81"/>
                      </a:lnTo>
                      <a:lnTo>
                        <a:pt x="4" y="81"/>
                      </a:lnTo>
                      <a:lnTo>
                        <a:pt x="6" y="81"/>
                      </a:lnTo>
                      <a:lnTo>
                        <a:pt x="8" y="81"/>
                      </a:lnTo>
                      <a:lnTo>
                        <a:pt x="8" y="81"/>
                      </a:lnTo>
                      <a:lnTo>
                        <a:pt x="7" y="78"/>
                      </a:lnTo>
                      <a:lnTo>
                        <a:pt x="6" y="74"/>
                      </a:lnTo>
                      <a:lnTo>
                        <a:pt x="6" y="74"/>
                      </a:lnTo>
                      <a:lnTo>
                        <a:pt x="6" y="72"/>
                      </a:lnTo>
                      <a:lnTo>
                        <a:pt x="7" y="71"/>
                      </a:lnTo>
                      <a:lnTo>
                        <a:pt x="8" y="70"/>
                      </a:lnTo>
                      <a:lnTo>
                        <a:pt x="8" y="68"/>
                      </a:lnTo>
                      <a:lnTo>
                        <a:pt x="8" y="68"/>
                      </a:lnTo>
                      <a:lnTo>
                        <a:pt x="6" y="61"/>
                      </a:lnTo>
                      <a:lnTo>
                        <a:pt x="5" y="57"/>
                      </a:lnTo>
                      <a:lnTo>
                        <a:pt x="6" y="52"/>
                      </a:lnTo>
                      <a:lnTo>
                        <a:pt x="6" y="52"/>
                      </a:lnTo>
                      <a:lnTo>
                        <a:pt x="10" y="50"/>
                      </a:lnTo>
                      <a:lnTo>
                        <a:pt x="16" y="50"/>
                      </a:lnTo>
                      <a:lnTo>
                        <a:pt x="16" y="50"/>
                      </a:lnTo>
                      <a:lnTo>
                        <a:pt x="15" y="48"/>
                      </a:lnTo>
                      <a:lnTo>
                        <a:pt x="13" y="48"/>
                      </a:lnTo>
                      <a:lnTo>
                        <a:pt x="8" y="48"/>
                      </a:lnTo>
                      <a:lnTo>
                        <a:pt x="8" y="48"/>
                      </a:lnTo>
                      <a:lnTo>
                        <a:pt x="10" y="36"/>
                      </a:lnTo>
                      <a:lnTo>
                        <a:pt x="11" y="30"/>
                      </a:lnTo>
                      <a:lnTo>
                        <a:pt x="10" y="22"/>
                      </a:lnTo>
                      <a:lnTo>
                        <a:pt x="10" y="22"/>
                      </a:lnTo>
                      <a:lnTo>
                        <a:pt x="13" y="20"/>
                      </a:lnTo>
                      <a:lnTo>
                        <a:pt x="16" y="19"/>
                      </a:lnTo>
                      <a:lnTo>
                        <a:pt x="24" y="16"/>
                      </a:lnTo>
                      <a:lnTo>
                        <a:pt x="24" y="16"/>
                      </a:lnTo>
                      <a:close/>
                      <a:moveTo>
                        <a:pt x="16" y="34"/>
                      </a:moveTo>
                      <a:lnTo>
                        <a:pt x="16" y="34"/>
                      </a:lnTo>
                      <a:lnTo>
                        <a:pt x="16" y="36"/>
                      </a:lnTo>
                      <a:lnTo>
                        <a:pt x="15" y="37"/>
                      </a:lnTo>
                      <a:lnTo>
                        <a:pt x="14" y="38"/>
                      </a:lnTo>
                      <a:lnTo>
                        <a:pt x="14" y="40"/>
                      </a:lnTo>
                      <a:lnTo>
                        <a:pt x="14" y="40"/>
                      </a:lnTo>
                      <a:lnTo>
                        <a:pt x="16" y="41"/>
                      </a:lnTo>
                      <a:lnTo>
                        <a:pt x="17" y="41"/>
                      </a:lnTo>
                      <a:lnTo>
                        <a:pt x="18" y="40"/>
                      </a:lnTo>
                      <a:lnTo>
                        <a:pt x="19" y="38"/>
                      </a:lnTo>
                      <a:lnTo>
                        <a:pt x="19" y="35"/>
                      </a:lnTo>
                      <a:lnTo>
                        <a:pt x="18" y="34"/>
                      </a:lnTo>
                      <a:lnTo>
                        <a:pt x="16" y="34"/>
                      </a:lnTo>
                      <a:lnTo>
                        <a:pt x="16"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200">
                    <a:solidFill>
                      <a:prstClr val="black"/>
                    </a:solidFill>
                    <a:latin typeface="Malgun Gothic" panose="020b0503020000020004" charset="-127"/>
                    <a:ea typeface="Malgun Gothic" panose="020b0503020000020004" charset="-127"/>
                  </a:endParaRPr>
                </a:p>
              </p:txBody>
            </p:sp>
            <p:sp>
              <p:nvSpPr>
                <p:cNvPr id="92" name="Freeform 29"/>
                <p:cNvSpPr>
                  <a:spLocks noEditPoints="1"/>
                </p:cNvSpPr>
                <p:nvPr/>
              </p:nvSpPr>
              <p:spPr bwMode="auto">
                <a:xfrm>
                  <a:off x="881063" y="3055938"/>
                  <a:ext cx="2709862" cy="1530350"/>
                </a:xfrm>
                <a:custGeom>
                  <a:gdLst>
                    <a:gd name="T0" fmla="*/ 1692 w 1707"/>
                    <a:gd name="T1" fmla="*/ 262 h 964"/>
                    <a:gd name="T2" fmla="*/ 1679 w 1707"/>
                    <a:gd name="T3" fmla="*/ 312 h 964"/>
                    <a:gd name="T4" fmla="*/ 1645 w 1707"/>
                    <a:gd name="T5" fmla="*/ 399 h 964"/>
                    <a:gd name="T6" fmla="*/ 1625 w 1707"/>
                    <a:gd name="T7" fmla="*/ 457 h 964"/>
                    <a:gd name="T8" fmla="*/ 1591 w 1707"/>
                    <a:gd name="T9" fmla="*/ 513 h 964"/>
                    <a:gd name="T10" fmla="*/ 1567 w 1707"/>
                    <a:gd name="T11" fmla="*/ 562 h 964"/>
                    <a:gd name="T12" fmla="*/ 1518 w 1707"/>
                    <a:gd name="T13" fmla="*/ 632 h 964"/>
                    <a:gd name="T14" fmla="*/ 1459 w 1707"/>
                    <a:gd name="T15" fmla="*/ 694 h 964"/>
                    <a:gd name="T16" fmla="*/ 1393 w 1707"/>
                    <a:gd name="T17" fmla="*/ 753 h 964"/>
                    <a:gd name="T18" fmla="*/ 1308 w 1707"/>
                    <a:gd name="T19" fmla="*/ 820 h 964"/>
                    <a:gd name="T20" fmla="*/ 1243 w 1707"/>
                    <a:gd name="T21" fmla="*/ 858 h 964"/>
                    <a:gd name="T22" fmla="*/ 1178 w 1707"/>
                    <a:gd name="T23" fmla="*/ 899 h 964"/>
                    <a:gd name="T24" fmla="*/ 1049 w 1707"/>
                    <a:gd name="T25" fmla="*/ 937 h 964"/>
                    <a:gd name="T26" fmla="*/ 945 w 1707"/>
                    <a:gd name="T27" fmla="*/ 953 h 964"/>
                    <a:gd name="T28" fmla="*/ 851 w 1707"/>
                    <a:gd name="T29" fmla="*/ 959 h 964"/>
                    <a:gd name="T30" fmla="*/ 790 w 1707"/>
                    <a:gd name="T31" fmla="*/ 957 h 964"/>
                    <a:gd name="T32" fmla="*/ 711 w 1707"/>
                    <a:gd name="T33" fmla="*/ 944 h 964"/>
                    <a:gd name="T34" fmla="*/ 621 w 1707"/>
                    <a:gd name="T35" fmla="*/ 924 h 964"/>
                    <a:gd name="T36" fmla="*/ 533 w 1707"/>
                    <a:gd name="T37" fmla="*/ 906 h 964"/>
                    <a:gd name="T38" fmla="*/ 459 w 1707"/>
                    <a:gd name="T39" fmla="*/ 866 h 964"/>
                    <a:gd name="T40" fmla="*/ 386 w 1707"/>
                    <a:gd name="T41" fmla="*/ 827 h 964"/>
                    <a:gd name="T42" fmla="*/ 325 w 1707"/>
                    <a:gd name="T43" fmla="*/ 789 h 964"/>
                    <a:gd name="T44" fmla="*/ 252 w 1707"/>
                    <a:gd name="T45" fmla="*/ 728 h 964"/>
                    <a:gd name="T46" fmla="*/ 198 w 1707"/>
                    <a:gd name="T47" fmla="*/ 662 h 964"/>
                    <a:gd name="T48" fmla="*/ 157 w 1707"/>
                    <a:gd name="T49" fmla="*/ 601 h 964"/>
                    <a:gd name="T50" fmla="*/ 115 w 1707"/>
                    <a:gd name="T51" fmla="*/ 546 h 964"/>
                    <a:gd name="T52" fmla="*/ 69 w 1707"/>
                    <a:gd name="T53" fmla="*/ 443 h 964"/>
                    <a:gd name="T54" fmla="*/ 50 w 1707"/>
                    <a:gd name="T55" fmla="*/ 403 h 964"/>
                    <a:gd name="T56" fmla="*/ 22 w 1707"/>
                    <a:gd name="T57" fmla="*/ 278 h 964"/>
                    <a:gd name="T58" fmla="*/ 8 w 1707"/>
                    <a:gd name="T59" fmla="*/ 186 h 964"/>
                    <a:gd name="T60" fmla="*/ 4 w 1707"/>
                    <a:gd name="T61" fmla="*/ 29 h 964"/>
                    <a:gd name="T62" fmla="*/ 18 w 1707"/>
                    <a:gd name="T63" fmla="*/ 126 h 964"/>
                    <a:gd name="T64" fmla="*/ 27 w 1707"/>
                    <a:gd name="T65" fmla="*/ 208 h 964"/>
                    <a:gd name="T66" fmla="*/ 38 w 1707"/>
                    <a:gd name="T67" fmla="*/ 285 h 964"/>
                    <a:gd name="T68" fmla="*/ 63 w 1707"/>
                    <a:gd name="T69" fmla="*/ 386 h 964"/>
                    <a:gd name="T70" fmla="*/ 103 w 1707"/>
                    <a:gd name="T71" fmla="*/ 486 h 964"/>
                    <a:gd name="T72" fmla="*/ 159 w 1707"/>
                    <a:gd name="T73" fmla="*/ 582 h 964"/>
                    <a:gd name="T74" fmla="*/ 208 w 1707"/>
                    <a:gd name="T75" fmla="*/ 647 h 964"/>
                    <a:gd name="T76" fmla="*/ 269 w 1707"/>
                    <a:gd name="T77" fmla="*/ 723 h 964"/>
                    <a:gd name="T78" fmla="*/ 340 w 1707"/>
                    <a:gd name="T79" fmla="*/ 785 h 964"/>
                    <a:gd name="T80" fmla="*/ 414 w 1707"/>
                    <a:gd name="T81" fmla="*/ 824 h 964"/>
                    <a:gd name="T82" fmla="*/ 506 w 1707"/>
                    <a:gd name="T83" fmla="*/ 857 h 964"/>
                    <a:gd name="T84" fmla="*/ 594 w 1707"/>
                    <a:gd name="T85" fmla="*/ 885 h 964"/>
                    <a:gd name="T86" fmla="*/ 684 w 1707"/>
                    <a:gd name="T87" fmla="*/ 909 h 964"/>
                    <a:gd name="T88" fmla="*/ 775 w 1707"/>
                    <a:gd name="T89" fmla="*/ 920 h 964"/>
                    <a:gd name="T90" fmla="*/ 907 w 1707"/>
                    <a:gd name="T91" fmla="*/ 926 h 964"/>
                    <a:gd name="T92" fmla="*/ 1058 w 1707"/>
                    <a:gd name="T93" fmla="*/ 901 h 964"/>
                    <a:gd name="T94" fmla="*/ 1165 w 1707"/>
                    <a:gd name="T95" fmla="*/ 867 h 964"/>
                    <a:gd name="T96" fmla="*/ 1261 w 1707"/>
                    <a:gd name="T97" fmla="*/ 814 h 964"/>
                    <a:gd name="T98" fmla="*/ 1324 w 1707"/>
                    <a:gd name="T99" fmla="*/ 766 h 964"/>
                    <a:gd name="T100" fmla="*/ 1400 w 1707"/>
                    <a:gd name="T101" fmla="*/ 705 h 964"/>
                    <a:gd name="T102" fmla="*/ 1481 w 1707"/>
                    <a:gd name="T103" fmla="*/ 623 h 964"/>
                    <a:gd name="T104" fmla="*/ 1534 w 1707"/>
                    <a:gd name="T105" fmla="*/ 545 h 964"/>
                    <a:gd name="T106" fmla="*/ 1581 w 1707"/>
                    <a:gd name="T107" fmla="*/ 456 h 964"/>
                    <a:gd name="T108" fmla="*/ 1637 w 1707"/>
                    <a:gd name="T109" fmla="*/ 332 h 964"/>
                    <a:gd name="T110" fmla="*/ 1657 w 1707"/>
                    <a:gd name="T111" fmla="*/ 262 h 964"/>
                    <a:gd name="T112" fmla="*/ 1669 w 1707"/>
                    <a:gd name="T113" fmla="*/ 177 h 964"/>
                    <a:gd name="T114" fmla="*/ 1672 w 1707"/>
                    <a:gd name="T115" fmla="*/ 56 h 964"/>
                    <a:gd name="T116" fmla="*/ 1677 w 1707"/>
                    <a:gd name="T117" fmla="*/ 0 h 964"/>
                    <a:gd name="T118" fmla="*/ 1691 w 1707"/>
                    <a:gd name="T119" fmla="*/ 43 h 964"/>
                    <a:gd name="T120" fmla="*/ 1703 w 1707"/>
                    <a:gd name="T121" fmla="*/ 93 h 964"/>
                    <a:gd name="T122" fmla="*/ 1704 w 1707"/>
                    <a:gd name="T123" fmla="*/ 170 h 964"/>
                    <a:gd name="T124" fmla="*/ 1686 w 1707"/>
                    <a:gd name="T125" fmla="*/ 20 h 96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07" h="964">
                      <a:moveTo>
                        <a:pt x="1692" y="201"/>
                      </a:moveTo>
                      <a:lnTo>
                        <a:pt x="1692" y="201"/>
                      </a:lnTo>
                      <a:lnTo>
                        <a:pt x="1692" y="203"/>
                      </a:lnTo>
                      <a:lnTo>
                        <a:pt x="1693" y="203"/>
                      </a:lnTo>
                      <a:lnTo>
                        <a:pt x="1694" y="201"/>
                      </a:lnTo>
                      <a:lnTo>
                        <a:pt x="1696" y="201"/>
                      </a:lnTo>
                      <a:lnTo>
                        <a:pt x="1696" y="201"/>
                      </a:lnTo>
                      <a:lnTo>
                        <a:pt x="1698" y="200"/>
                      </a:lnTo>
                      <a:lnTo>
                        <a:pt x="1699" y="200"/>
                      </a:lnTo>
                      <a:lnTo>
                        <a:pt x="1700" y="201"/>
                      </a:lnTo>
                      <a:lnTo>
                        <a:pt x="1701" y="201"/>
                      </a:lnTo>
                      <a:lnTo>
                        <a:pt x="1701" y="201"/>
                      </a:lnTo>
                      <a:lnTo>
                        <a:pt x="1701" y="205"/>
                      </a:lnTo>
                      <a:lnTo>
                        <a:pt x="1699" y="207"/>
                      </a:lnTo>
                      <a:lnTo>
                        <a:pt x="1698" y="209"/>
                      </a:lnTo>
                      <a:lnTo>
                        <a:pt x="1695" y="209"/>
                      </a:lnTo>
                      <a:lnTo>
                        <a:pt x="1690" y="210"/>
                      </a:lnTo>
                      <a:lnTo>
                        <a:pt x="1685" y="208"/>
                      </a:lnTo>
                      <a:lnTo>
                        <a:pt x="1685" y="208"/>
                      </a:lnTo>
                      <a:lnTo>
                        <a:pt x="1685" y="216"/>
                      </a:lnTo>
                      <a:lnTo>
                        <a:pt x="1686" y="219"/>
                      </a:lnTo>
                      <a:lnTo>
                        <a:pt x="1687" y="221"/>
                      </a:lnTo>
                      <a:lnTo>
                        <a:pt x="1687" y="221"/>
                      </a:lnTo>
                      <a:lnTo>
                        <a:pt x="1688" y="224"/>
                      </a:lnTo>
                      <a:lnTo>
                        <a:pt x="1687" y="226"/>
                      </a:lnTo>
                      <a:lnTo>
                        <a:pt x="1685" y="228"/>
                      </a:lnTo>
                      <a:lnTo>
                        <a:pt x="1683" y="229"/>
                      </a:lnTo>
                      <a:lnTo>
                        <a:pt x="1682" y="229"/>
                      </a:lnTo>
                      <a:lnTo>
                        <a:pt x="1681" y="231"/>
                      </a:lnTo>
                      <a:lnTo>
                        <a:pt x="1681" y="231"/>
                      </a:lnTo>
                      <a:lnTo>
                        <a:pt x="1682" y="232"/>
                      </a:lnTo>
                      <a:lnTo>
                        <a:pt x="1683" y="233"/>
                      </a:lnTo>
                      <a:lnTo>
                        <a:pt x="1687" y="233"/>
                      </a:lnTo>
                      <a:lnTo>
                        <a:pt x="1687" y="233"/>
                      </a:lnTo>
                      <a:lnTo>
                        <a:pt x="1688" y="240"/>
                      </a:lnTo>
                      <a:lnTo>
                        <a:pt x="1689" y="248"/>
                      </a:lnTo>
                      <a:lnTo>
                        <a:pt x="1692" y="262"/>
                      </a:lnTo>
                      <a:lnTo>
                        <a:pt x="1692" y="262"/>
                      </a:lnTo>
                      <a:lnTo>
                        <a:pt x="1689" y="265"/>
                      </a:lnTo>
                      <a:lnTo>
                        <a:pt x="1688" y="267"/>
                      </a:lnTo>
                      <a:lnTo>
                        <a:pt x="1685" y="267"/>
                      </a:lnTo>
                      <a:lnTo>
                        <a:pt x="1685" y="267"/>
                      </a:lnTo>
                      <a:lnTo>
                        <a:pt x="1685" y="271"/>
                      </a:lnTo>
                      <a:lnTo>
                        <a:pt x="1686" y="276"/>
                      </a:lnTo>
                      <a:lnTo>
                        <a:pt x="1685" y="278"/>
                      </a:lnTo>
                      <a:lnTo>
                        <a:pt x="1685" y="279"/>
                      </a:lnTo>
                      <a:lnTo>
                        <a:pt x="1683" y="280"/>
                      </a:lnTo>
                      <a:lnTo>
                        <a:pt x="1681" y="280"/>
                      </a:lnTo>
                      <a:lnTo>
                        <a:pt x="1681" y="280"/>
                      </a:lnTo>
                      <a:lnTo>
                        <a:pt x="1681" y="282"/>
                      </a:lnTo>
                      <a:lnTo>
                        <a:pt x="1682" y="284"/>
                      </a:lnTo>
                      <a:lnTo>
                        <a:pt x="1685" y="285"/>
                      </a:lnTo>
                      <a:lnTo>
                        <a:pt x="1685" y="285"/>
                      </a:lnTo>
                      <a:lnTo>
                        <a:pt x="1683" y="289"/>
                      </a:lnTo>
                      <a:lnTo>
                        <a:pt x="1679" y="291"/>
                      </a:lnTo>
                      <a:lnTo>
                        <a:pt x="1679" y="291"/>
                      </a:lnTo>
                      <a:lnTo>
                        <a:pt x="1679" y="293"/>
                      </a:lnTo>
                      <a:lnTo>
                        <a:pt x="1680" y="295"/>
                      </a:lnTo>
                      <a:lnTo>
                        <a:pt x="1680" y="296"/>
                      </a:lnTo>
                      <a:lnTo>
                        <a:pt x="1681" y="298"/>
                      </a:lnTo>
                      <a:lnTo>
                        <a:pt x="1681" y="298"/>
                      </a:lnTo>
                      <a:lnTo>
                        <a:pt x="1679" y="298"/>
                      </a:lnTo>
                      <a:lnTo>
                        <a:pt x="1679" y="299"/>
                      </a:lnTo>
                      <a:lnTo>
                        <a:pt x="1679" y="300"/>
                      </a:lnTo>
                      <a:lnTo>
                        <a:pt x="1679" y="300"/>
                      </a:lnTo>
                      <a:lnTo>
                        <a:pt x="1680" y="302"/>
                      </a:lnTo>
                      <a:lnTo>
                        <a:pt x="1679" y="303"/>
                      </a:lnTo>
                      <a:lnTo>
                        <a:pt x="1678" y="306"/>
                      </a:lnTo>
                      <a:lnTo>
                        <a:pt x="1677" y="309"/>
                      </a:lnTo>
                      <a:lnTo>
                        <a:pt x="1677" y="309"/>
                      </a:lnTo>
                      <a:lnTo>
                        <a:pt x="1678" y="311"/>
                      </a:lnTo>
                      <a:lnTo>
                        <a:pt x="1678" y="312"/>
                      </a:lnTo>
                      <a:lnTo>
                        <a:pt x="1679" y="312"/>
                      </a:lnTo>
                      <a:lnTo>
                        <a:pt x="1679" y="312"/>
                      </a:lnTo>
                      <a:lnTo>
                        <a:pt x="1678" y="313"/>
                      </a:lnTo>
                      <a:lnTo>
                        <a:pt x="1677" y="314"/>
                      </a:lnTo>
                      <a:lnTo>
                        <a:pt x="1674" y="316"/>
                      </a:lnTo>
                      <a:lnTo>
                        <a:pt x="1674" y="316"/>
                      </a:lnTo>
                      <a:lnTo>
                        <a:pt x="1673" y="318"/>
                      </a:lnTo>
                      <a:lnTo>
                        <a:pt x="1674" y="320"/>
                      </a:lnTo>
                      <a:lnTo>
                        <a:pt x="1674" y="322"/>
                      </a:lnTo>
                      <a:lnTo>
                        <a:pt x="1674" y="325"/>
                      </a:lnTo>
                      <a:lnTo>
                        <a:pt x="1674" y="325"/>
                      </a:lnTo>
                      <a:lnTo>
                        <a:pt x="1671" y="326"/>
                      </a:lnTo>
                      <a:lnTo>
                        <a:pt x="1669" y="327"/>
                      </a:lnTo>
                      <a:lnTo>
                        <a:pt x="1669" y="327"/>
                      </a:lnTo>
                      <a:lnTo>
                        <a:pt x="1668" y="332"/>
                      </a:lnTo>
                      <a:lnTo>
                        <a:pt x="1667" y="338"/>
                      </a:lnTo>
                      <a:lnTo>
                        <a:pt x="1667" y="338"/>
                      </a:lnTo>
                      <a:lnTo>
                        <a:pt x="1664" y="340"/>
                      </a:lnTo>
                      <a:lnTo>
                        <a:pt x="1661" y="340"/>
                      </a:lnTo>
                      <a:lnTo>
                        <a:pt x="1661" y="340"/>
                      </a:lnTo>
                      <a:lnTo>
                        <a:pt x="1661" y="346"/>
                      </a:lnTo>
                      <a:lnTo>
                        <a:pt x="1660" y="350"/>
                      </a:lnTo>
                      <a:lnTo>
                        <a:pt x="1658" y="352"/>
                      </a:lnTo>
                      <a:lnTo>
                        <a:pt x="1653" y="354"/>
                      </a:lnTo>
                      <a:lnTo>
                        <a:pt x="1653" y="354"/>
                      </a:lnTo>
                      <a:lnTo>
                        <a:pt x="1655" y="357"/>
                      </a:lnTo>
                      <a:lnTo>
                        <a:pt x="1658" y="358"/>
                      </a:lnTo>
                      <a:lnTo>
                        <a:pt x="1663" y="360"/>
                      </a:lnTo>
                      <a:lnTo>
                        <a:pt x="1663" y="360"/>
                      </a:lnTo>
                      <a:lnTo>
                        <a:pt x="1660" y="368"/>
                      </a:lnTo>
                      <a:lnTo>
                        <a:pt x="1655" y="374"/>
                      </a:lnTo>
                      <a:lnTo>
                        <a:pt x="1654" y="377"/>
                      </a:lnTo>
                      <a:lnTo>
                        <a:pt x="1653" y="381"/>
                      </a:lnTo>
                      <a:lnTo>
                        <a:pt x="1654" y="386"/>
                      </a:lnTo>
                      <a:lnTo>
                        <a:pt x="1657" y="390"/>
                      </a:lnTo>
                      <a:lnTo>
                        <a:pt x="1657" y="390"/>
                      </a:lnTo>
                      <a:lnTo>
                        <a:pt x="1652" y="391"/>
                      </a:lnTo>
                      <a:lnTo>
                        <a:pt x="1649" y="393"/>
                      </a:lnTo>
                      <a:lnTo>
                        <a:pt x="1645" y="399"/>
                      </a:lnTo>
                      <a:lnTo>
                        <a:pt x="1645" y="399"/>
                      </a:lnTo>
                      <a:lnTo>
                        <a:pt x="1645" y="412"/>
                      </a:lnTo>
                      <a:lnTo>
                        <a:pt x="1645" y="412"/>
                      </a:lnTo>
                      <a:lnTo>
                        <a:pt x="1645" y="415"/>
                      </a:lnTo>
                      <a:lnTo>
                        <a:pt x="1644" y="417"/>
                      </a:lnTo>
                      <a:lnTo>
                        <a:pt x="1642" y="418"/>
                      </a:lnTo>
                      <a:lnTo>
                        <a:pt x="1641" y="421"/>
                      </a:lnTo>
                      <a:lnTo>
                        <a:pt x="1641" y="421"/>
                      </a:lnTo>
                      <a:lnTo>
                        <a:pt x="1641" y="423"/>
                      </a:lnTo>
                      <a:lnTo>
                        <a:pt x="1641" y="425"/>
                      </a:lnTo>
                      <a:lnTo>
                        <a:pt x="1641" y="425"/>
                      </a:lnTo>
                      <a:lnTo>
                        <a:pt x="1639" y="425"/>
                      </a:lnTo>
                      <a:lnTo>
                        <a:pt x="1636" y="425"/>
                      </a:lnTo>
                      <a:lnTo>
                        <a:pt x="1636" y="425"/>
                      </a:lnTo>
                      <a:lnTo>
                        <a:pt x="1636" y="428"/>
                      </a:lnTo>
                      <a:lnTo>
                        <a:pt x="1636" y="431"/>
                      </a:lnTo>
                      <a:lnTo>
                        <a:pt x="1636" y="431"/>
                      </a:lnTo>
                      <a:lnTo>
                        <a:pt x="1634" y="432"/>
                      </a:lnTo>
                      <a:lnTo>
                        <a:pt x="1634" y="433"/>
                      </a:lnTo>
                      <a:lnTo>
                        <a:pt x="1634" y="435"/>
                      </a:lnTo>
                      <a:lnTo>
                        <a:pt x="1633" y="437"/>
                      </a:lnTo>
                      <a:lnTo>
                        <a:pt x="1633" y="437"/>
                      </a:lnTo>
                      <a:lnTo>
                        <a:pt x="1629" y="439"/>
                      </a:lnTo>
                      <a:lnTo>
                        <a:pt x="1629" y="439"/>
                      </a:lnTo>
                      <a:lnTo>
                        <a:pt x="1629" y="440"/>
                      </a:lnTo>
                      <a:lnTo>
                        <a:pt x="1630" y="441"/>
                      </a:lnTo>
                      <a:lnTo>
                        <a:pt x="1632" y="443"/>
                      </a:lnTo>
                      <a:lnTo>
                        <a:pt x="1633" y="445"/>
                      </a:lnTo>
                      <a:lnTo>
                        <a:pt x="1634" y="447"/>
                      </a:lnTo>
                      <a:lnTo>
                        <a:pt x="1633" y="449"/>
                      </a:lnTo>
                      <a:lnTo>
                        <a:pt x="1633" y="449"/>
                      </a:lnTo>
                      <a:lnTo>
                        <a:pt x="1631" y="450"/>
                      </a:lnTo>
                      <a:lnTo>
                        <a:pt x="1628" y="451"/>
                      </a:lnTo>
                      <a:lnTo>
                        <a:pt x="1626" y="452"/>
                      </a:lnTo>
                      <a:lnTo>
                        <a:pt x="1623" y="453"/>
                      </a:lnTo>
                      <a:lnTo>
                        <a:pt x="1623" y="453"/>
                      </a:lnTo>
                      <a:lnTo>
                        <a:pt x="1625" y="457"/>
                      </a:lnTo>
                      <a:lnTo>
                        <a:pt x="1625" y="463"/>
                      </a:lnTo>
                      <a:lnTo>
                        <a:pt x="1625" y="463"/>
                      </a:lnTo>
                      <a:lnTo>
                        <a:pt x="1621" y="464"/>
                      </a:lnTo>
                      <a:lnTo>
                        <a:pt x="1619" y="465"/>
                      </a:lnTo>
                      <a:lnTo>
                        <a:pt x="1619" y="469"/>
                      </a:lnTo>
                      <a:lnTo>
                        <a:pt x="1618" y="472"/>
                      </a:lnTo>
                      <a:lnTo>
                        <a:pt x="1618" y="475"/>
                      </a:lnTo>
                      <a:lnTo>
                        <a:pt x="1617" y="478"/>
                      </a:lnTo>
                      <a:lnTo>
                        <a:pt x="1615" y="479"/>
                      </a:lnTo>
                      <a:lnTo>
                        <a:pt x="1611" y="479"/>
                      </a:lnTo>
                      <a:lnTo>
                        <a:pt x="1611" y="479"/>
                      </a:lnTo>
                      <a:lnTo>
                        <a:pt x="1612" y="485"/>
                      </a:lnTo>
                      <a:lnTo>
                        <a:pt x="1613" y="490"/>
                      </a:lnTo>
                      <a:lnTo>
                        <a:pt x="1615" y="494"/>
                      </a:lnTo>
                      <a:lnTo>
                        <a:pt x="1613" y="500"/>
                      </a:lnTo>
                      <a:lnTo>
                        <a:pt x="1613" y="500"/>
                      </a:lnTo>
                      <a:lnTo>
                        <a:pt x="1611" y="500"/>
                      </a:lnTo>
                      <a:lnTo>
                        <a:pt x="1610" y="499"/>
                      </a:lnTo>
                      <a:lnTo>
                        <a:pt x="1608" y="497"/>
                      </a:lnTo>
                      <a:lnTo>
                        <a:pt x="1606" y="496"/>
                      </a:lnTo>
                      <a:lnTo>
                        <a:pt x="1604" y="495"/>
                      </a:lnTo>
                      <a:lnTo>
                        <a:pt x="1602" y="495"/>
                      </a:lnTo>
                      <a:lnTo>
                        <a:pt x="1602" y="495"/>
                      </a:lnTo>
                      <a:lnTo>
                        <a:pt x="1601" y="496"/>
                      </a:lnTo>
                      <a:lnTo>
                        <a:pt x="1601" y="497"/>
                      </a:lnTo>
                      <a:lnTo>
                        <a:pt x="1602" y="498"/>
                      </a:lnTo>
                      <a:lnTo>
                        <a:pt x="1602" y="500"/>
                      </a:lnTo>
                      <a:lnTo>
                        <a:pt x="1602" y="500"/>
                      </a:lnTo>
                      <a:lnTo>
                        <a:pt x="1600" y="501"/>
                      </a:lnTo>
                      <a:lnTo>
                        <a:pt x="1598" y="502"/>
                      </a:lnTo>
                      <a:lnTo>
                        <a:pt x="1598" y="502"/>
                      </a:lnTo>
                      <a:lnTo>
                        <a:pt x="1597" y="505"/>
                      </a:lnTo>
                      <a:lnTo>
                        <a:pt x="1596" y="509"/>
                      </a:lnTo>
                      <a:lnTo>
                        <a:pt x="1596" y="509"/>
                      </a:lnTo>
                      <a:lnTo>
                        <a:pt x="1591" y="511"/>
                      </a:lnTo>
                      <a:lnTo>
                        <a:pt x="1591" y="511"/>
                      </a:lnTo>
                      <a:lnTo>
                        <a:pt x="1591" y="513"/>
                      </a:lnTo>
                      <a:lnTo>
                        <a:pt x="1591" y="513"/>
                      </a:lnTo>
                      <a:lnTo>
                        <a:pt x="1593" y="513"/>
                      </a:lnTo>
                      <a:lnTo>
                        <a:pt x="1593" y="513"/>
                      </a:lnTo>
                      <a:lnTo>
                        <a:pt x="1591" y="524"/>
                      </a:lnTo>
                      <a:lnTo>
                        <a:pt x="1591" y="524"/>
                      </a:lnTo>
                      <a:lnTo>
                        <a:pt x="1589" y="529"/>
                      </a:lnTo>
                      <a:lnTo>
                        <a:pt x="1586" y="534"/>
                      </a:lnTo>
                      <a:lnTo>
                        <a:pt x="1586" y="534"/>
                      </a:lnTo>
                      <a:lnTo>
                        <a:pt x="1587" y="536"/>
                      </a:lnTo>
                      <a:lnTo>
                        <a:pt x="1588" y="538"/>
                      </a:lnTo>
                      <a:lnTo>
                        <a:pt x="1589" y="539"/>
                      </a:lnTo>
                      <a:lnTo>
                        <a:pt x="1591" y="540"/>
                      </a:lnTo>
                      <a:lnTo>
                        <a:pt x="1591" y="540"/>
                      </a:lnTo>
                      <a:lnTo>
                        <a:pt x="1590" y="541"/>
                      </a:lnTo>
                      <a:lnTo>
                        <a:pt x="1589" y="542"/>
                      </a:lnTo>
                      <a:lnTo>
                        <a:pt x="1588" y="542"/>
                      </a:lnTo>
                      <a:lnTo>
                        <a:pt x="1586" y="542"/>
                      </a:lnTo>
                      <a:lnTo>
                        <a:pt x="1586" y="542"/>
                      </a:lnTo>
                      <a:lnTo>
                        <a:pt x="1586" y="544"/>
                      </a:lnTo>
                      <a:lnTo>
                        <a:pt x="1586" y="548"/>
                      </a:lnTo>
                      <a:lnTo>
                        <a:pt x="1585" y="551"/>
                      </a:lnTo>
                      <a:lnTo>
                        <a:pt x="1584" y="551"/>
                      </a:lnTo>
                      <a:lnTo>
                        <a:pt x="1582" y="552"/>
                      </a:lnTo>
                      <a:lnTo>
                        <a:pt x="1582" y="552"/>
                      </a:lnTo>
                      <a:lnTo>
                        <a:pt x="1582" y="555"/>
                      </a:lnTo>
                      <a:lnTo>
                        <a:pt x="1580" y="558"/>
                      </a:lnTo>
                      <a:lnTo>
                        <a:pt x="1578" y="560"/>
                      </a:lnTo>
                      <a:lnTo>
                        <a:pt x="1574" y="560"/>
                      </a:lnTo>
                      <a:lnTo>
                        <a:pt x="1574" y="560"/>
                      </a:lnTo>
                      <a:lnTo>
                        <a:pt x="1575" y="558"/>
                      </a:lnTo>
                      <a:lnTo>
                        <a:pt x="1577" y="557"/>
                      </a:lnTo>
                      <a:lnTo>
                        <a:pt x="1577" y="556"/>
                      </a:lnTo>
                      <a:lnTo>
                        <a:pt x="1576" y="554"/>
                      </a:lnTo>
                      <a:lnTo>
                        <a:pt x="1576" y="554"/>
                      </a:lnTo>
                      <a:lnTo>
                        <a:pt x="1572" y="555"/>
                      </a:lnTo>
                      <a:lnTo>
                        <a:pt x="1570" y="557"/>
                      </a:lnTo>
                      <a:lnTo>
                        <a:pt x="1567" y="562"/>
                      </a:lnTo>
                      <a:lnTo>
                        <a:pt x="1565" y="564"/>
                      </a:lnTo>
                      <a:lnTo>
                        <a:pt x="1564" y="566"/>
                      </a:lnTo>
                      <a:lnTo>
                        <a:pt x="1561" y="569"/>
                      </a:lnTo>
                      <a:lnTo>
                        <a:pt x="1558" y="570"/>
                      </a:lnTo>
                      <a:lnTo>
                        <a:pt x="1558" y="570"/>
                      </a:lnTo>
                      <a:lnTo>
                        <a:pt x="1558" y="573"/>
                      </a:lnTo>
                      <a:lnTo>
                        <a:pt x="1556" y="575"/>
                      </a:lnTo>
                      <a:lnTo>
                        <a:pt x="1555" y="577"/>
                      </a:lnTo>
                      <a:lnTo>
                        <a:pt x="1556" y="580"/>
                      </a:lnTo>
                      <a:lnTo>
                        <a:pt x="1556" y="580"/>
                      </a:lnTo>
                      <a:lnTo>
                        <a:pt x="1554" y="582"/>
                      </a:lnTo>
                      <a:lnTo>
                        <a:pt x="1551" y="582"/>
                      </a:lnTo>
                      <a:lnTo>
                        <a:pt x="1548" y="580"/>
                      </a:lnTo>
                      <a:lnTo>
                        <a:pt x="1548" y="580"/>
                      </a:lnTo>
                      <a:lnTo>
                        <a:pt x="1548" y="584"/>
                      </a:lnTo>
                      <a:lnTo>
                        <a:pt x="1548" y="587"/>
                      </a:lnTo>
                      <a:lnTo>
                        <a:pt x="1547" y="590"/>
                      </a:lnTo>
                      <a:lnTo>
                        <a:pt x="1546" y="592"/>
                      </a:lnTo>
                      <a:lnTo>
                        <a:pt x="1542" y="594"/>
                      </a:lnTo>
                      <a:lnTo>
                        <a:pt x="1538" y="596"/>
                      </a:lnTo>
                      <a:lnTo>
                        <a:pt x="1538" y="596"/>
                      </a:lnTo>
                      <a:lnTo>
                        <a:pt x="1537" y="601"/>
                      </a:lnTo>
                      <a:lnTo>
                        <a:pt x="1536" y="605"/>
                      </a:lnTo>
                      <a:lnTo>
                        <a:pt x="1534" y="610"/>
                      </a:lnTo>
                      <a:lnTo>
                        <a:pt x="1533" y="614"/>
                      </a:lnTo>
                      <a:lnTo>
                        <a:pt x="1533" y="614"/>
                      </a:lnTo>
                      <a:lnTo>
                        <a:pt x="1531" y="615"/>
                      </a:lnTo>
                      <a:lnTo>
                        <a:pt x="1530" y="615"/>
                      </a:lnTo>
                      <a:lnTo>
                        <a:pt x="1528" y="618"/>
                      </a:lnTo>
                      <a:lnTo>
                        <a:pt x="1527" y="620"/>
                      </a:lnTo>
                      <a:lnTo>
                        <a:pt x="1526" y="621"/>
                      </a:lnTo>
                      <a:lnTo>
                        <a:pt x="1524" y="621"/>
                      </a:lnTo>
                      <a:lnTo>
                        <a:pt x="1524" y="621"/>
                      </a:lnTo>
                      <a:lnTo>
                        <a:pt x="1524" y="624"/>
                      </a:lnTo>
                      <a:lnTo>
                        <a:pt x="1524" y="626"/>
                      </a:lnTo>
                      <a:lnTo>
                        <a:pt x="1521" y="630"/>
                      </a:lnTo>
                      <a:lnTo>
                        <a:pt x="1518" y="632"/>
                      </a:lnTo>
                      <a:lnTo>
                        <a:pt x="1517" y="634"/>
                      </a:lnTo>
                      <a:lnTo>
                        <a:pt x="1517" y="637"/>
                      </a:lnTo>
                      <a:lnTo>
                        <a:pt x="1517" y="637"/>
                      </a:lnTo>
                      <a:lnTo>
                        <a:pt x="1511" y="637"/>
                      </a:lnTo>
                      <a:lnTo>
                        <a:pt x="1507" y="639"/>
                      </a:lnTo>
                      <a:lnTo>
                        <a:pt x="1503" y="641"/>
                      </a:lnTo>
                      <a:lnTo>
                        <a:pt x="1499" y="643"/>
                      </a:lnTo>
                      <a:lnTo>
                        <a:pt x="1499" y="643"/>
                      </a:lnTo>
                      <a:lnTo>
                        <a:pt x="1500" y="646"/>
                      </a:lnTo>
                      <a:lnTo>
                        <a:pt x="1500" y="648"/>
                      </a:lnTo>
                      <a:lnTo>
                        <a:pt x="1499" y="652"/>
                      </a:lnTo>
                      <a:lnTo>
                        <a:pt x="1498" y="654"/>
                      </a:lnTo>
                      <a:lnTo>
                        <a:pt x="1498" y="656"/>
                      </a:lnTo>
                      <a:lnTo>
                        <a:pt x="1499" y="659"/>
                      </a:lnTo>
                      <a:lnTo>
                        <a:pt x="1499" y="659"/>
                      </a:lnTo>
                      <a:lnTo>
                        <a:pt x="1497" y="659"/>
                      </a:lnTo>
                      <a:lnTo>
                        <a:pt x="1496" y="658"/>
                      </a:lnTo>
                      <a:lnTo>
                        <a:pt x="1495" y="657"/>
                      </a:lnTo>
                      <a:lnTo>
                        <a:pt x="1493" y="657"/>
                      </a:lnTo>
                      <a:lnTo>
                        <a:pt x="1493" y="657"/>
                      </a:lnTo>
                      <a:lnTo>
                        <a:pt x="1490" y="658"/>
                      </a:lnTo>
                      <a:lnTo>
                        <a:pt x="1489" y="660"/>
                      </a:lnTo>
                      <a:lnTo>
                        <a:pt x="1488" y="665"/>
                      </a:lnTo>
                      <a:lnTo>
                        <a:pt x="1488" y="679"/>
                      </a:lnTo>
                      <a:lnTo>
                        <a:pt x="1488" y="679"/>
                      </a:lnTo>
                      <a:lnTo>
                        <a:pt x="1483" y="681"/>
                      </a:lnTo>
                      <a:lnTo>
                        <a:pt x="1479" y="683"/>
                      </a:lnTo>
                      <a:lnTo>
                        <a:pt x="1474" y="685"/>
                      </a:lnTo>
                      <a:lnTo>
                        <a:pt x="1467" y="686"/>
                      </a:lnTo>
                      <a:lnTo>
                        <a:pt x="1467" y="686"/>
                      </a:lnTo>
                      <a:lnTo>
                        <a:pt x="1466" y="686"/>
                      </a:lnTo>
                      <a:lnTo>
                        <a:pt x="1464" y="688"/>
                      </a:lnTo>
                      <a:lnTo>
                        <a:pt x="1463" y="691"/>
                      </a:lnTo>
                      <a:lnTo>
                        <a:pt x="1463" y="693"/>
                      </a:lnTo>
                      <a:lnTo>
                        <a:pt x="1463" y="693"/>
                      </a:lnTo>
                      <a:lnTo>
                        <a:pt x="1461" y="693"/>
                      </a:lnTo>
                      <a:lnTo>
                        <a:pt x="1459" y="694"/>
                      </a:lnTo>
                      <a:lnTo>
                        <a:pt x="1458" y="695"/>
                      </a:lnTo>
                      <a:lnTo>
                        <a:pt x="1457" y="697"/>
                      </a:lnTo>
                      <a:lnTo>
                        <a:pt x="1457" y="697"/>
                      </a:lnTo>
                      <a:lnTo>
                        <a:pt x="1456" y="699"/>
                      </a:lnTo>
                      <a:lnTo>
                        <a:pt x="1457" y="700"/>
                      </a:lnTo>
                      <a:lnTo>
                        <a:pt x="1459" y="701"/>
                      </a:lnTo>
                      <a:lnTo>
                        <a:pt x="1461" y="702"/>
                      </a:lnTo>
                      <a:lnTo>
                        <a:pt x="1462" y="704"/>
                      </a:lnTo>
                      <a:lnTo>
                        <a:pt x="1461" y="706"/>
                      </a:lnTo>
                      <a:lnTo>
                        <a:pt x="1461" y="706"/>
                      </a:lnTo>
                      <a:lnTo>
                        <a:pt x="1447" y="706"/>
                      </a:lnTo>
                      <a:lnTo>
                        <a:pt x="1447" y="706"/>
                      </a:lnTo>
                      <a:lnTo>
                        <a:pt x="1443" y="709"/>
                      </a:lnTo>
                      <a:lnTo>
                        <a:pt x="1439" y="714"/>
                      </a:lnTo>
                      <a:lnTo>
                        <a:pt x="1436" y="718"/>
                      </a:lnTo>
                      <a:lnTo>
                        <a:pt x="1434" y="724"/>
                      </a:lnTo>
                      <a:lnTo>
                        <a:pt x="1434" y="724"/>
                      </a:lnTo>
                      <a:lnTo>
                        <a:pt x="1430" y="725"/>
                      </a:lnTo>
                      <a:lnTo>
                        <a:pt x="1426" y="726"/>
                      </a:lnTo>
                      <a:lnTo>
                        <a:pt x="1423" y="728"/>
                      </a:lnTo>
                      <a:lnTo>
                        <a:pt x="1421" y="728"/>
                      </a:lnTo>
                      <a:lnTo>
                        <a:pt x="1419" y="728"/>
                      </a:lnTo>
                      <a:lnTo>
                        <a:pt x="1419" y="728"/>
                      </a:lnTo>
                      <a:lnTo>
                        <a:pt x="1417" y="729"/>
                      </a:lnTo>
                      <a:lnTo>
                        <a:pt x="1417" y="732"/>
                      </a:lnTo>
                      <a:lnTo>
                        <a:pt x="1416" y="738"/>
                      </a:lnTo>
                      <a:lnTo>
                        <a:pt x="1416" y="738"/>
                      </a:lnTo>
                      <a:lnTo>
                        <a:pt x="1412" y="738"/>
                      </a:lnTo>
                      <a:lnTo>
                        <a:pt x="1407" y="737"/>
                      </a:lnTo>
                      <a:lnTo>
                        <a:pt x="1400" y="735"/>
                      </a:lnTo>
                      <a:lnTo>
                        <a:pt x="1400" y="735"/>
                      </a:lnTo>
                      <a:lnTo>
                        <a:pt x="1398" y="738"/>
                      </a:lnTo>
                      <a:lnTo>
                        <a:pt x="1397" y="741"/>
                      </a:lnTo>
                      <a:lnTo>
                        <a:pt x="1396" y="746"/>
                      </a:lnTo>
                      <a:lnTo>
                        <a:pt x="1396" y="750"/>
                      </a:lnTo>
                      <a:lnTo>
                        <a:pt x="1396" y="750"/>
                      </a:lnTo>
                      <a:lnTo>
                        <a:pt x="1393" y="753"/>
                      </a:lnTo>
                      <a:lnTo>
                        <a:pt x="1391" y="756"/>
                      </a:lnTo>
                      <a:lnTo>
                        <a:pt x="1389" y="759"/>
                      </a:lnTo>
                      <a:lnTo>
                        <a:pt x="1387" y="760"/>
                      </a:lnTo>
                      <a:lnTo>
                        <a:pt x="1385" y="760"/>
                      </a:lnTo>
                      <a:lnTo>
                        <a:pt x="1385" y="760"/>
                      </a:lnTo>
                      <a:lnTo>
                        <a:pt x="1383" y="761"/>
                      </a:lnTo>
                      <a:lnTo>
                        <a:pt x="1383" y="762"/>
                      </a:lnTo>
                      <a:lnTo>
                        <a:pt x="1382" y="766"/>
                      </a:lnTo>
                      <a:lnTo>
                        <a:pt x="1382" y="766"/>
                      </a:lnTo>
                      <a:lnTo>
                        <a:pt x="1376" y="769"/>
                      </a:lnTo>
                      <a:lnTo>
                        <a:pt x="1372" y="772"/>
                      </a:lnTo>
                      <a:lnTo>
                        <a:pt x="1370" y="774"/>
                      </a:lnTo>
                      <a:lnTo>
                        <a:pt x="1370" y="774"/>
                      </a:lnTo>
                      <a:lnTo>
                        <a:pt x="1370" y="782"/>
                      </a:lnTo>
                      <a:lnTo>
                        <a:pt x="1370" y="782"/>
                      </a:lnTo>
                      <a:lnTo>
                        <a:pt x="1358" y="788"/>
                      </a:lnTo>
                      <a:lnTo>
                        <a:pt x="1352" y="792"/>
                      </a:lnTo>
                      <a:lnTo>
                        <a:pt x="1344" y="794"/>
                      </a:lnTo>
                      <a:lnTo>
                        <a:pt x="1344" y="794"/>
                      </a:lnTo>
                      <a:lnTo>
                        <a:pt x="1343" y="795"/>
                      </a:lnTo>
                      <a:lnTo>
                        <a:pt x="1342" y="796"/>
                      </a:lnTo>
                      <a:lnTo>
                        <a:pt x="1342" y="800"/>
                      </a:lnTo>
                      <a:lnTo>
                        <a:pt x="1342" y="800"/>
                      </a:lnTo>
                      <a:lnTo>
                        <a:pt x="1335" y="801"/>
                      </a:lnTo>
                      <a:lnTo>
                        <a:pt x="1329" y="802"/>
                      </a:lnTo>
                      <a:lnTo>
                        <a:pt x="1322" y="804"/>
                      </a:lnTo>
                      <a:lnTo>
                        <a:pt x="1315" y="805"/>
                      </a:lnTo>
                      <a:lnTo>
                        <a:pt x="1315" y="805"/>
                      </a:lnTo>
                      <a:lnTo>
                        <a:pt x="1314" y="806"/>
                      </a:lnTo>
                      <a:lnTo>
                        <a:pt x="1313" y="808"/>
                      </a:lnTo>
                      <a:lnTo>
                        <a:pt x="1313" y="814"/>
                      </a:lnTo>
                      <a:lnTo>
                        <a:pt x="1313" y="817"/>
                      </a:lnTo>
                      <a:lnTo>
                        <a:pt x="1312" y="818"/>
                      </a:lnTo>
                      <a:lnTo>
                        <a:pt x="1310" y="819"/>
                      </a:lnTo>
                      <a:lnTo>
                        <a:pt x="1307" y="818"/>
                      </a:lnTo>
                      <a:lnTo>
                        <a:pt x="1307" y="818"/>
                      </a:lnTo>
                      <a:lnTo>
                        <a:pt x="1308" y="820"/>
                      </a:lnTo>
                      <a:lnTo>
                        <a:pt x="1309" y="820"/>
                      </a:lnTo>
                      <a:lnTo>
                        <a:pt x="1311" y="822"/>
                      </a:lnTo>
                      <a:lnTo>
                        <a:pt x="1313" y="823"/>
                      </a:lnTo>
                      <a:lnTo>
                        <a:pt x="1314" y="825"/>
                      </a:lnTo>
                      <a:lnTo>
                        <a:pt x="1313" y="827"/>
                      </a:lnTo>
                      <a:lnTo>
                        <a:pt x="1313" y="827"/>
                      </a:lnTo>
                      <a:lnTo>
                        <a:pt x="1311" y="827"/>
                      </a:lnTo>
                      <a:lnTo>
                        <a:pt x="1308" y="826"/>
                      </a:lnTo>
                      <a:lnTo>
                        <a:pt x="1304" y="825"/>
                      </a:lnTo>
                      <a:lnTo>
                        <a:pt x="1304" y="825"/>
                      </a:lnTo>
                      <a:lnTo>
                        <a:pt x="1304" y="828"/>
                      </a:lnTo>
                      <a:lnTo>
                        <a:pt x="1303" y="830"/>
                      </a:lnTo>
                      <a:lnTo>
                        <a:pt x="1302" y="831"/>
                      </a:lnTo>
                      <a:lnTo>
                        <a:pt x="1300" y="829"/>
                      </a:lnTo>
                      <a:lnTo>
                        <a:pt x="1300" y="829"/>
                      </a:lnTo>
                      <a:lnTo>
                        <a:pt x="1299" y="835"/>
                      </a:lnTo>
                      <a:lnTo>
                        <a:pt x="1300" y="838"/>
                      </a:lnTo>
                      <a:lnTo>
                        <a:pt x="1302" y="839"/>
                      </a:lnTo>
                      <a:lnTo>
                        <a:pt x="1302" y="839"/>
                      </a:lnTo>
                      <a:lnTo>
                        <a:pt x="1300" y="841"/>
                      </a:lnTo>
                      <a:lnTo>
                        <a:pt x="1297" y="842"/>
                      </a:lnTo>
                      <a:lnTo>
                        <a:pt x="1294" y="844"/>
                      </a:lnTo>
                      <a:lnTo>
                        <a:pt x="1293" y="847"/>
                      </a:lnTo>
                      <a:lnTo>
                        <a:pt x="1293" y="847"/>
                      </a:lnTo>
                      <a:lnTo>
                        <a:pt x="1290" y="847"/>
                      </a:lnTo>
                      <a:lnTo>
                        <a:pt x="1288" y="846"/>
                      </a:lnTo>
                      <a:lnTo>
                        <a:pt x="1286" y="845"/>
                      </a:lnTo>
                      <a:lnTo>
                        <a:pt x="1281" y="845"/>
                      </a:lnTo>
                      <a:lnTo>
                        <a:pt x="1281" y="845"/>
                      </a:lnTo>
                      <a:lnTo>
                        <a:pt x="1274" y="850"/>
                      </a:lnTo>
                      <a:lnTo>
                        <a:pt x="1266" y="856"/>
                      </a:lnTo>
                      <a:lnTo>
                        <a:pt x="1261" y="857"/>
                      </a:lnTo>
                      <a:lnTo>
                        <a:pt x="1256" y="858"/>
                      </a:lnTo>
                      <a:lnTo>
                        <a:pt x="1252" y="858"/>
                      </a:lnTo>
                      <a:lnTo>
                        <a:pt x="1246" y="857"/>
                      </a:lnTo>
                      <a:lnTo>
                        <a:pt x="1246" y="857"/>
                      </a:lnTo>
                      <a:lnTo>
                        <a:pt x="1243" y="858"/>
                      </a:lnTo>
                      <a:lnTo>
                        <a:pt x="1242" y="859"/>
                      </a:lnTo>
                      <a:lnTo>
                        <a:pt x="1242" y="862"/>
                      </a:lnTo>
                      <a:lnTo>
                        <a:pt x="1242" y="865"/>
                      </a:lnTo>
                      <a:lnTo>
                        <a:pt x="1242" y="867"/>
                      </a:lnTo>
                      <a:lnTo>
                        <a:pt x="1241" y="869"/>
                      </a:lnTo>
                      <a:lnTo>
                        <a:pt x="1241" y="869"/>
                      </a:lnTo>
                      <a:lnTo>
                        <a:pt x="1238" y="869"/>
                      </a:lnTo>
                      <a:lnTo>
                        <a:pt x="1234" y="870"/>
                      </a:lnTo>
                      <a:lnTo>
                        <a:pt x="1232" y="869"/>
                      </a:lnTo>
                      <a:lnTo>
                        <a:pt x="1231" y="869"/>
                      </a:lnTo>
                      <a:lnTo>
                        <a:pt x="1230" y="867"/>
                      </a:lnTo>
                      <a:lnTo>
                        <a:pt x="1230" y="867"/>
                      </a:lnTo>
                      <a:lnTo>
                        <a:pt x="1228" y="868"/>
                      </a:lnTo>
                      <a:lnTo>
                        <a:pt x="1226" y="870"/>
                      </a:lnTo>
                      <a:lnTo>
                        <a:pt x="1225" y="874"/>
                      </a:lnTo>
                      <a:lnTo>
                        <a:pt x="1221" y="875"/>
                      </a:lnTo>
                      <a:lnTo>
                        <a:pt x="1221" y="875"/>
                      </a:lnTo>
                      <a:lnTo>
                        <a:pt x="1218" y="875"/>
                      </a:lnTo>
                      <a:lnTo>
                        <a:pt x="1217" y="877"/>
                      </a:lnTo>
                      <a:lnTo>
                        <a:pt x="1217" y="877"/>
                      </a:lnTo>
                      <a:lnTo>
                        <a:pt x="1210" y="880"/>
                      </a:lnTo>
                      <a:lnTo>
                        <a:pt x="1207" y="882"/>
                      </a:lnTo>
                      <a:lnTo>
                        <a:pt x="1206" y="883"/>
                      </a:lnTo>
                      <a:lnTo>
                        <a:pt x="1206" y="885"/>
                      </a:lnTo>
                      <a:lnTo>
                        <a:pt x="1206" y="885"/>
                      </a:lnTo>
                      <a:lnTo>
                        <a:pt x="1200" y="885"/>
                      </a:lnTo>
                      <a:lnTo>
                        <a:pt x="1197" y="886"/>
                      </a:lnTo>
                      <a:lnTo>
                        <a:pt x="1194" y="887"/>
                      </a:lnTo>
                      <a:lnTo>
                        <a:pt x="1190" y="887"/>
                      </a:lnTo>
                      <a:lnTo>
                        <a:pt x="1190" y="887"/>
                      </a:lnTo>
                      <a:lnTo>
                        <a:pt x="1191" y="891"/>
                      </a:lnTo>
                      <a:lnTo>
                        <a:pt x="1192" y="894"/>
                      </a:lnTo>
                      <a:lnTo>
                        <a:pt x="1192" y="896"/>
                      </a:lnTo>
                      <a:lnTo>
                        <a:pt x="1190" y="899"/>
                      </a:lnTo>
                      <a:lnTo>
                        <a:pt x="1190" y="899"/>
                      </a:lnTo>
                      <a:lnTo>
                        <a:pt x="1178" y="899"/>
                      </a:lnTo>
                      <a:lnTo>
                        <a:pt x="1178" y="899"/>
                      </a:lnTo>
                      <a:lnTo>
                        <a:pt x="1176" y="900"/>
                      </a:lnTo>
                      <a:lnTo>
                        <a:pt x="1174" y="902"/>
                      </a:lnTo>
                      <a:lnTo>
                        <a:pt x="1170" y="906"/>
                      </a:lnTo>
                      <a:lnTo>
                        <a:pt x="1170" y="906"/>
                      </a:lnTo>
                      <a:lnTo>
                        <a:pt x="1164" y="905"/>
                      </a:lnTo>
                      <a:lnTo>
                        <a:pt x="1158" y="906"/>
                      </a:lnTo>
                      <a:lnTo>
                        <a:pt x="1154" y="907"/>
                      </a:lnTo>
                      <a:lnTo>
                        <a:pt x="1151" y="909"/>
                      </a:lnTo>
                      <a:lnTo>
                        <a:pt x="1145" y="915"/>
                      </a:lnTo>
                      <a:lnTo>
                        <a:pt x="1142" y="917"/>
                      </a:lnTo>
                      <a:lnTo>
                        <a:pt x="1138" y="919"/>
                      </a:lnTo>
                      <a:lnTo>
                        <a:pt x="1138" y="919"/>
                      </a:lnTo>
                      <a:lnTo>
                        <a:pt x="1135" y="919"/>
                      </a:lnTo>
                      <a:lnTo>
                        <a:pt x="1132" y="918"/>
                      </a:lnTo>
                      <a:lnTo>
                        <a:pt x="1130" y="916"/>
                      </a:lnTo>
                      <a:lnTo>
                        <a:pt x="1127" y="915"/>
                      </a:lnTo>
                      <a:lnTo>
                        <a:pt x="1127" y="915"/>
                      </a:lnTo>
                      <a:lnTo>
                        <a:pt x="1115" y="918"/>
                      </a:lnTo>
                      <a:lnTo>
                        <a:pt x="1103" y="921"/>
                      </a:lnTo>
                      <a:lnTo>
                        <a:pt x="1103" y="921"/>
                      </a:lnTo>
                      <a:lnTo>
                        <a:pt x="1103" y="932"/>
                      </a:lnTo>
                      <a:lnTo>
                        <a:pt x="1103" y="932"/>
                      </a:lnTo>
                      <a:lnTo>
                        <a:pt x="1092" y="935"/>
                      </a:lnTo>
                      <a:lnTo>
                        <a:pt x="1083" y="933"/>
                      </a:lnTo>
                      <a:lnTo>
                        <a:pt x="1074" y="933"/>
                      </a:lnTo>
                      <a:lnTo>
                        <a:pt x="1065" y="935"/>
                      </a:lnTo>
                      <a:lnTo>
                        <a:pt x="1065" y="935"/>
                      </a:lnTo>
                      <a:lnTo>
                        <a:pt x="1065" y="944"/>
                      </a:lnTo>
                      <a:lnTo>
                        <a:pt x="1065" y="944"/>
                      </a:lnTo>
                      <a:lnTo>
                        <a:pt x="1062" y="941"/>
                      </a:lnTo>
                      <a:lnTo>
                        <a:pt x="1060" y="937"/>
                      </a:lnTo>
                      <a:lnTo>
                        <a:pt x="1060" y="937"/>
                      </a:lnTo>
                      <a:lnTo>
                        <a:pt x="1057" y="939"/>
                      </a:lnTo>
                      <a:lnTo>
                        <a:pt x="1054" y="939"/>
                      </a:lnTo>
                      <a:lnTo>
                        <a:pt x="1051" y="939"/>
                      </a:lnTo>
                      <a:lnTo>
                        <a:pt x="1049" y="937"/>
                      </a:lnTo>
                      <a:lnTo>
                        <a:pt x="1049" y="937"/>
                      </a:lnTo>
                      <a:lnTo>
                        <a:pt x="1047" y="938"/>
                      </a:lnTo>
                      <a:lnTo>
                        <a:pt x="1047" y="940"/>
                      </a:lnTo>
                      <a:lnTo>
                        <a:pt x="1047" y="944"/>
                      </a:lnTo>
                      <a:lnTo>
                        <a:pt x="1047" y="944"/>
                      </a:lnTo>
                      <a:lnTo>
                        <a:pt x="1038" y="944"/>
                      </a:lnTo>
                      <a:lnTo>
                        <a:pt x="1034" y="945"/>
                      </a:lnTo>
                      <a:lnTo>
                        <a:pt x="1024" y="946"/>
                      </a:lnTo>
                      <a:lnTo>
                        <a:pt x="1024" y="946"/>
                      </a:lnTo>
                      <a:lnTo>
                        <a:pt x="1023" y="948"/>
                      </a:lnTo>
                      <a:lnTo>
                        <a:pt x="1021" y="949"/>
                      </a:lnTo>
                      <a:lnTo>
                        <a:pt x="1017" y="949"/>
                      </a:lnTo>
                      <a:lnTo>
                        <a:pt x="1014" y="949"/>
                      </a:lnTo>
                      <a:lnTo>
                        <a:pt x="1012" y="950"/>
                      </a:lnTo>
                      <a:lnTo>
                        <a:pt x="1011" y="952"/>
                      </a:lnTo>
                      <a:lnTo>
                        <a:pt x="1011" y="952"/>
                      </a:lnTo>
                      <a:lnTo>
                        <a:pt x="1005" y="951"/>
                      </a:lnTo>
                      <a:lnTo>
                        <a:pt x="1000" y="952"/>
                      </a:lnTo>
                      <a:lnTo>
                        <a:pt x="988" y="955"/>
                      </a:lnTo>
                      <a:lnTo>
                        <a:pt x="988" y="955"/>
                      </a:lnTo>
                      <a:lnTo>
                        <a:pt x="980" y="953"/>
                      </a:lnTo>
                      <a:lnTo>
                        <a:pt x="976" y="951"/>
                      </a:lnTo>
                      <a:lnTo>
                        <a:pt x="975" y="950"/>
                      </a:lnTo>
                      <a:lnTo>
                        <a:pt x="974" y="948"/>
                      </a:lnTo>
                      <a:lnTo>
                        <a:pt x="974" y="948"/>
                      </a:lnTo>
                      <a:lnTo>
                        <a:pt x="971" y="950"/>
                      </a:lnTo>
                      <a:lnTo>
                        <a:pt x="967" y="951"/>
                      </a:lnTo>
                      <a:lnTo>
                        <a:pt x="962" y="951"/>
                      </a:lnTo>
                      <a:lnTo>
                        <a:pt x="957" y="952"/>
                      </a:lnTo>
                      <a:lnTo>
                        <a:pt x="957" y="952"/>
                      </a:lnTo>
                      <a:lnTo>
                        <a:pt x="951" y="955"/>
                      </a:lnTo>
                      <a:lnTo>
                        <a:pt x="948" y="957"/>
                      </a:lnTo>
                      <a:lnTo>
                        <a:pt x="948" y="958"/>
                      </a:lnTo>
                      <a:lnTo>
                        <a:pt x="948" y="960"/>
                      </a:lnTo>
                      <a:lnTo>
                        <a:pt x="948" y="960"/>
                      </a:lnTo>
                      <a:lnTo>
                        <a:pt x="947" y="959"/>
                      </a:lnTo>
                      <a:lnTo>
                        <a:pt x="946" y="956"/>
                      </a:lnTo>
                      <a:lnTo>
                        <a:pt x="945" y="953"/>
                      </a:lnTo>
                      <a:lnTo>
                        <a:pt x="944" y="952"/>
                      </a:lnTo>
                      <a:lnTo>
                        <a:pt x="944" y="952"/>
                      </a:lnTo>
                      <a:lnTo>
                        <a:pt x="944" y="952"/>
                      </a:lnTo>
                      <a:lnTo>
                        <a:pt x="942" y="956"/>
                      </a:lnTo>
                      <a:lnTo>
                        <a:pt x="941" y="957"/>
                      </a:lnTo>
                      <a:lnTo>
                        <a:pt x="939" y="958"/>
                      </a:lnTo>
                      <a:lnTo>
                        <a:pt x="939" y="958"/>
                      </a:lnTo>
                      <a:lnTo>
                        <a:pt x="939" y="956"/>
                      </a:lnTo>
                      <a:lnTo>
                        <a:pt x="937" y="955"/>
                      </a:lnTo>
                      <a:lnTo>
                        <a:pt x="937" y="955"/>
                      </a:lnTo>
                      <a:lnTo>
                        <a:pt x="927" y="955"/>
                      </a:lnTo>
                      <a:lnTo>
                        <a:pt x="923" y="953"/>
                      </a:lnTo>
                      <a:lnTo>
                        <a:pt x="919" y="950"/>
                      </a:lnTo>
                      <a:lnTo>
                        <a:pt x="919" y="950"/>
                      </a:lnTo>
                      <a:lnTo>
                        <a:pt x="914" y="952"/>
                      </a:lnTo>
                      <a:lnTo>
                        <a:pt x="910" y="952"/>
                      </a:lnTo>
                      <a:lnTo>
                        <a:pt x="907" y="953"/>
                      </a:lnTo>
                      <a:lnTo>
                        <a:pt x="905" y="953"/>
                      </a:lnTo>
                      <a:lnTo>
                        <a:pt x="903" y="955"/>
                      </a:lnTo>
                      <a:lnTo>
                        <a:pt x="903" y="955"/>
                      </a:lnTo>
                      <a:lnTo>
                        <a:pt x="899" y="957"/>
                      </a:lnTo>
                      <a:lnTo>
                        <a:pt x="897" y="958"/>
                      </a:lnTo>
                      <a:lnTo>
                        <a:pt x="894" y="960"/>
                      </a:lnTo>
                      <a:lnTo>
                        <a:pt x="894" y="960"/>
                      </a:lnTo>
                      <a:lnTo>
                        <a:pt x="881" y="960"/>
                      </a:lnTo>
                      <a:lnTo>
                        <a:pt x="875" y="959"/>
                      </a:lnTo>
                      <a:lnTo>
                        <a:pt x="871" y="959"/>
                      </a:lnTo>
                      <a:lnTo>
                        <a:pt x="869" y="958"/>
                      </a:lnTo>
                      <a:lnTo>
                        <a:pt x="869" y="958"/>
                      </a:lnTo>
                      <a:lnTo>
                        <a:pt x="866" y="959"/>
                      </a:lnTo>
                      <a:lnTo>
                        <a:pt x="863" y="960"/>
                      </a:lnTo>
                      <a:lnTo>
                        <a:pt x="860" y="961"/>
                      </a:lnTo>
                      <a:lnTo>
                        <a:pt x="859" y="962"/>
                      </a:lnTo>
                      <a:lnTo>
                        <a:pt x="859" y="964"/>
                      </a:lnTo>
                      <a:lnTo>
                        <a:pt x="859" y="964"/>
                      </a:lnTo>
                      <a:lnTo>
                        <a:pt x="855" y="961"/>
                      </a:lnTo>
                      <a:lnTo>
                        <a:pt x="851" y="959"/>
                      </a:lnTo>
                      <a:lnTo>
                        <a:pt x="845" y="958"/>
                      </a:lnTo>
                      <a:lnTo>
                        <a:pt x="838" y="958"/>
                      </a:lnTo>
                      <a:lnTo>
                        <a:pt x="838" y="958"/>
                      </a:lnTo>
                      <a:lnTo>
                        <a:pt x="838" y="956"/>
                      </a:lnTo>
                      <a:lnTo>
                        <a:pt x="837" y="956"/>
                      </a:lnTo>
                      <a:lnTo>
                        <a:pt x="836" y="955"/>
                      </a:lnTo>
                      <a:lnTo>
                        <a:pt x="836" y="955"/>
                      </a:lnTo>
                      <a:lnTo>
                        <a:pt x="836" y="957"/>
                      </a:lnTo>
                      <a:lnTo>
                        <a:pt x="835" y="957"/>
                      </a:lnTo>
                      <a:lnTo>
                        <a:pt x="834" y="958"/>
                      </a:lnTo>
                      <a:lnTo>
                        <a:pt x="834" y="958"/>
                      </a:lnTo>
                      <a:lnTo>
                        <a:pt x="834" y="957"/>
                      </a:lnTo>
                      <a:lnTo>
                        <a:pt x="832" y="956"/>
                      </a:lnTo>
                      <a:lnTo>
                        <a:pt x="831" y="955"/>
                      </a:lnTo>
                      <a:lnTo>
                        <a:pt x="831" y="955"/>
                      </a:lnTo>
                      <a:lnTo>
                        <a:pt x="825" y="955"/>
                      </a:lnTo>
                      <a:lnTo>
                        <a:pt x="825" y="955"/>
                      </a:lnTo>
                      <a:lnTo>
                        <a:pt x="821" y="953"/>
                      </a:lnTo>
                      <a:lnTo>
                        <a:pt x="818" y="952"/>
                      </a:lnTo>
                      <a:lnTo>
                        <a:pt x="818" y="952"/>
                      </a:lnTo>
                      <a:lnTo>
                        <a:pt x="815" y="953"/>
                      </a:lnTo>
                      <a:lnTo>
                        <a:pt x="811" y="955"/>
                      </a:lnTo>
                      <a:lnTo>
                        <a:pt x="808" y="957"/>
                      </a:lnTo>
                      <a:lnTo>
                        <a:pt x="804" y="958"/>
                      </a:lnTo>
                      <a:lnTo>
                        <a:pt x="804" y="958"/>
                      </a:lnTo>
                      <a:lnTo>
                        <a:pt x="802" y="957"/>
                      </a:lnTo>
                      <a:lnTo>
                        <a:pt x="801" y="957"/>
                      </a:lnTo>
                      <a:lnTo>
                        <a:pt x="800" y="956"/>
                      </a:lnTo>
                      <a:lnTo>
                        <a:pt x="798" y="955"/>
                      </a:lnTo>
                      <a:lnTo>
                        <a:pt x="798" y="955"/>
                      </a:lnTo>
                      <a:lnTo>
                        <a:pt x="796" y="956"/>
                      </a:lnTo>
                      <a:lnTo>
                        <a:pt x="794" y="956"/>
                      </a:lnTo>
                      <a:lnTo>
                        <a:pt x="793" y="957"/>
                      </a:lnTo>
                      <a:lnTo>
                        <a:pt x="791" y="958"/>
                      </a:lnTo>
                      <a:lnTo>
                        <a:pt x="791" y="958"/>
                      </a:lnTo>
                      <a:lnTo>
                        <a:pt x="791" y="957"/>
                      </a:lnTo>
                      <a:lnTo>
                        <a:pt x="790" y="957"/>
                      </a:lnTo>
                      <a:lnTo>
                        <a:pt x="788" y="955"/>
                      </a:lnTo>
                      <a:lnTo>
                        <a:pt x="788" y="955"/>
                      </a:lnTo>
                      <a:lnTo>
                        <a:pt x="780" y="955"/>
                      </a:lnTo>
                      <a:lnTo>
                        <a:pt x="770" y="955"/>
                      </a:lnTo>
                      <a:lnTo>
                        <a:pt x="770" y="955"/>
                      </a:lnTo>
                      <a:lnTo>
                        <a:pt x="769" y="953"/>
                      </a:lnTo>
                      <a:lnTo>
                        <a:pt x="767" y="952"/>
                      </a:lnTo>
                      <a:lnTo>
                        <a:pt x="764" y="950"/>
                      </a:lnTo>
                      <a:lnTo>
                        <a:pt x="764" y="950"/>
                      </a:lnTo>
                      <a:lnTo>
                        <a:pt x="762" y="947"/>
                      </a:lnTo>
                      <a:lnTo>
                        <a:pt x="760" y="946"/>
                      </a:lnTo>
                      <a:lnTo>
                        <a:pt x="758" y="946"/>
                      </a:lnTo>
                      <a:lnTo>
                        <a:pt x="758" y="946"/>
                      </a:lnTo>
                      <a:lnTo>
                        <a:pt x="755" y="946"/>
                      </a:lnTo>
                      <a:lnTo>
                        <a:pt x="754" y="946"/>
                      </a:lnTo>
                      <a:lnTo>
                        <a:pt x="752" y="949"/>
                      </a:lnTo>
                      <a:lnTo>
                        <a:pt x="750" y="952"/>
                      </a:lnTo>
                      <a:lnTo>
                        <a:pt x="748" y="952"/>
                      </a:lnTo>
                      <a:lnTo>
                        <a:pt x="746" y="952"/>
                      </a:lnTo>
                      <a:lnTo>
                        <a:pt x="746" y="952"/>
                      </a:lnTo>
                      <a:lnTo>
                        <a:pt x="746" y="950"/>
                      </a:lnTo>
                      <a:lnTo>
                        <a:pt x="746" y="949"/>
                      </a:lnTo>
                      <a:lnTo>
                        <a:pt x="745" y="948"/>
                      </a:lnTo>
                      <a:lnTo>
                        <a:pt x="743" y="948"/>
                      </a:lnTo>
                      <a:lnTo>
                        <a:pt x="739" y="949"/>
                      </a:lnTo>
                      <a:lnTo>
                        <a:pt x="735" y="950"/>
                      </a:lnTo>
                      <a:lnTo>
                        <a:pt x="735" y="950"/>
                      </a:lnTo>
                      <a:lnTo>
                        <a:pt x="735" y="949"/>
                      </a:lnTo>
                      <a:lnTo>
                        <a:pt x="733" y="948"/>
                      </a:lnTo>
                      <a:lnTo>
                        <a:pt x="733" y="948"/>
                      </a:lnTo>
                      <a:lnTo>
                        <a:pt x="725" y="947"/>
                      </a:lnTo>
                      <a:lnTo>
                        <a:pt x="717" y="946"/>
                      </a:lnTo>
                      <a:lnTo>
                        <a:pt x="717" y="946"/>
                      </a:lnTo>
                      <a:lnTo>
                        <a:pt x="715" y="945"/>
                      </a:lnTo>
                      <a:lnTo>
                        <a:pt x="713" y="944"/>
                      </a:lnTo>
                      <a:lnTo>
                        <a:pt x="713" y="944"/>
                      </a:lnTo>
                      <a:lnTo>
                        <a:pt x="711" y="944"/>
                      </a:lnTo>
                      <a:lnTo>
                        <a:pt x="708" y="945"/>
                      </a:lnTo>
                      <a:lnTo>
                        <a:pt x="706" y="946"/>
                      </a:lnTo>
                      <a:lnTo>
                        <a:pt x="703" y="946"/>
                      </a:lnTo>
                      <a:lnTo>
                        <a:pt x="703" y="946"/>
                      </a:lnTo>
                      <a:lnTo>
                        <a:pt x="699" y="945"/>
                      </a:lnTo>
                      <a:lnTo>
                        <a:pt x="695" y="944"/>
                      </a:lnTo>
                      <a:lnTo>
                        <a:pt x="695" y="944"/>
                      </a:lnTo>
                      <a:lnTo>
                        <a:pt x="692" y="942"/>
                      </a:lnTo>
                      <a:lnTo>
                        <a:pt x="687" y="942"/>
                      </a:lnTo>
                      <a:lnTo>
                        <a:pt x="687" y="942"/>
                      </a:lnTo>
                      <a:lnTo>
                        <a:pt x="685" y="942"/>
                      </a:lnTo>
                      <a:lnTo>
                        <a:pt x="683" y="943"/>
                      </a:lnTo>
                      <a:lnTo>
                        <a:pt x="681" y="944"/>
                      </a:lnTo>
                      <a:lnTo>
                        <a:pt x="679" y="944"/>
                      </a:lnTo>
                      <a:lnTo>
                        <a:pt x="679" y="944"/>
                      </a:lnTo>
                      <a:lnTo>
                        <a:pt x="676" y="943"/>
                      </a:lnTo>
                      <a:lnTo>
                        <a:pt x="675" y="942"/>
                      </a:lnTo>
                      <a:lnTo>
                        <a:pt x="670" y="939"/>
                      </a:lnTo>
                      <a:lnTo>
                        <a:pt x="670" y="939"/>
                      </a:lnTo>
                      <a:lnTo>
                        <a:pt x="667" y="939"/>
                      </a:lnTo>
                      <a:lnTo>
                        <a:pt x="665" y="939"/>
                      </a:lnTo>
                      <a:lnTo>
                        <a:pt x="663" y="940"/>
                      </a:lnTo>
                      <a:lnTo>
                        <a:pt x="661" y="939"/>
                      </a:lnTo>
                      <a:lnTo>
                        <a:pt x="661" y="939"/>
                      </a:lnTo>
                      <a:lnTo>
                        <a:pt x="659" y="937"/>
                      </a:lnTo>
                      <a:lnTo>
                        <a:pt x="657" y="935"/>
                      </a:lnTo>
                      <a:lnTo>
                        <a:pt x="657" y="935"/>
                      </a:lnTo>
                      <a:lnTo>
                        <a:pt x="651" y="935"/>
                      </a:lnTo>
                      <a:lnTo>
                        <a:pt x="645" y="935"/>
                      </a:lnTo>
                      <a:lnTo>
                        <a:pt x="645" y="935"/>
                      </a:lnTo>
                      <a:lnTo>
                        <a:pt x="634" y="932"/>
                      </a:lnTo>
                      <a:lnTo>
                        <a:pt x="629" y="931"/>
                      </a:lnTo>
                      <a:lnTo>
                        <a:pt x="623" y="932"/>
                      </a:lnTo>
                      <a:lnTo>
                        <a:pt x="623" y="932"/>
                      </a:lnTo>
                      <a:lnTo>
                        <a:pt x="623" y="929"/>
                      </a:lnTo>
                      <a:lnTo>
                        <a:pt x="622" y="927"/>
                      </a:lnTo>
                      <a:lnTo>
                        <a:pt x="621" y="924"/>
                      </a:lnTo>
                      <a:lnTo>
                        <a:pt x="621" y="924"/>
                      </a:lnTo>
                      <a:lnTo>
                        <a:pt x="614" y="923"/>
                      </a:lnTo>
                      <a:lnTo>
                        <a:pt x="610" y="921"/>
                      </a:lnTo>
                      <a:lnTo>
                        <a:pt x="610" y="921"/>
                      </a:lnTo>
                      <a:lnTo>
                        <a:pt x="608" y="922"/>
                      </a:lnTo>
                      <a:lnTo>
                        <a:pt x="605" y="923"/>
                      </a:lnTo>
                      <a:lnTo>
                        <a:pt x="603" y="922"/>
                      </a:lnTo>
                      <a:lnTo>
                        <a:pt x="602" y="922"/>
                      </a:lnTo>
                      <a:lnTo>
                        <a:pt x="601" y="922"/>
                      </a:lnTo>
                      <a:lnTo>
                        <a:pt x="600" y="926"/>
                      </a:lnTo>
                      <a:lnTo>
                        <a:pt x="600" y="926"/>
                      </a:lnTo>
                      <a:lnTo>
                        <a:pt x="596" y="924"/>
                      </a:lnTo>
                      <a:lnTo>
                        <a:pt x="590" y="924"/>
                      </a:lnTo>
                      <a:lnTo>
                        <a:pt x="590" y="924"/>
                      </a:lnTo>
                      <a:lnTo>
                        <a:pt x="587" y="921"/>
                      </a:lnTo>
                      <a:lnTo>
                        <a:pt x="585" y="920"/>
                      </a:lnTo>
                      <a:lnTo>
                        <a:pt x="584" y="917"/>
                      </a:lnTo>
                      <a:lnTo>
                        <a:pt x="584" y="917"/>
                      </a:lnTo>
                      <a:lnTo>
                        <a:pt x="583" y="918"/>
                      </a:lnTo>
                      <a:lnTo>
                        <a:pt x="581" y="918"/>
                      </a:lnTo>
                      <a:lnTo>
                        <a:pt x="578" y="918"/>
                      </a:lnTo>
                      <a:lnTo>
                        <a:pt x="573" y="917"/>
                      </a:lnTo>
                      <a:lnTo>
                        <a:pt x="567" y="917"/>
                      </a:lnTo>
                      <a:lnTo>
                        <a:pt x="567" y="917"/>
                      </a:lnTo>
                      <a:lnTo>
                        <a:pt x="567" y="914"/>
                      </a:lnTo>
                      <a:lnTo>
                        <a:pt x="565" y="911"/>
                      </a:lnTo>
                      <a:lnTo>
                        <a:pt x="563" y="910"/>
                      </a:lnTo>
                      <a:lnTo>
                        <a:pt x="562" y="908"/>
                      </a:lnTo>
                      <a:lnTo>
                        <a:pt x="562" y="908"/>
                      </a:lnTo>
                      <a:lnTo>
                        <a:pt x="558" y="909"/>
                      </a:lnTo>
                      <a:lnTo>
                        <a:pt x="557" y="908"/>
                      </a:lnTo>
                      <a:lnTo>
                        <a:pt x="555" y="907"/>
                      </a:lnTo>
                      <a:lnTo>
                        <a:pt x="551" y="906"/>
                      </a:lnTo>
                      <a:lnTo>
                        <a:pt x="551" y="906"/>
                      </a:lnTo>
                      <a:lnTo>
                        <a:pt x="542" y="905"/>
                      </a:lnTo>
                      <a:lnTo>
                        <a:pt x="533" y="906"/>
                      </a:lnTo>
                      <a:lnTo>
                        <a:pt x="533" y="906"/>
                      </a:lnTo>
                      <a:lnTo>
                        <a:pt x="533" y="903"/>
                      </a:lnTo>
                      <a:lnTo>
                        <a:pt x="532" y="902"/>
                      </a:lnTo>
                      <a:lnTo>
                        <a:pt x="528" y="901"/>
                      </a:lnTo>
                      <a:lnTo>
                        <a:pt x="523" y="902"/>
                      </a:lnTo>
                      <a:lnTo>
                        <a:pt x="520" y="901"/>
                      </a:lnTo>
                      <a:lnTo>
                        <a:pt x="520" y="901"/>
                      </a:lnTo>
                      <a:lnTo>
                        <a:pt x="518" y="899"/>
                      </a:lnTo>
                      <a:lnTo>
                        <a:pt x="517" y="897"/>
                      </a:lnTo>
                      <a:lnTo>
                        <a:pt x="517" y="897"/>
                      </a:lnTo>
                      <a:lnTo>
                        <a:pt x="515" y="896"/>
                      </a:lnTo>
                      <a:lnTo>
                        <a:pt x="511" y="896"/>
                      </a:lnTo>
                      <a:lnTo>
                        <a:pt x="510" y="896"/>
                      </a:lnTo>
                      <a:lnTo>
                        <a:pt x="509" y="895"/>
                      </a:lnTo>
                      <a:lnTo>
                        <a:pt x="509" y="892"/>
                      </a:lnTo>
                      <a:lnTo>
                        <a:pt x="509" y="890"/>
                      </a:lnTo>
                      <a:lnTo>
                        <a:pt x="509" y="890"/>
                      </a:lnTo>
                      <a:lnTo>
                        <a:pt x="506" y="891"/>
                      </a:lnTo>
                      <a:lnTo>
                        <a:pt x="505" y="891"/>
                      </a:lnTo>
                      <a:lnTo>
                        <a:pt x="501" y="890"/>
                      </a:lnTo>
                      <a:lnTo>
                        <a:pt x="497" y="890"/>
                      </a:lnTo>
                      <a:lnTo>
                        <a:pt x="497" y="890"/>
                      </a:lnTo>
                      <a:lnTo>
                        <a:pt x="497" y="888"/>
                      </a:lnTo>
                      <a:lnTo>
                        <a:pt x="496" y="886"/>
                      </a:lnTo>
                      <a:lnTo>
                        <a:pt x="496" y="885"/>
                      </a:lnTo>
                      <a:lnTo>
                        <a:pt x="495" y="883"/>
                      </a:lnTo>
                      <a:lnTo>
                        <a:pt x="495" y="883"/>
                      </a:lnTo>
                      <a:lnTo>
                        <a:pt x="489" y="882"/>
                      </a:lnTo>
                      <a:lnTo>
                        <a:pt x="482" y="881"/>
                      </a:lnTo>
                      <a:lnTo>
                        <a:pt x="475" y="879"/>
                      </a:lnTo>
                      <a:lnTo>
                        <a:pt x="469" y="879"/>
                      </a:lnTo>
                      <a:lnTo>
                        <a:pt x="469" y="879"/>
                      </a:lnTo>
                      <a:lnTo>
                        <a:pt x="467" y="876"/>
                      </a:lnTo>
                      <a:lnTo>
                        <a:pt x="466" y="874"/>
                      </a:lnTo>
                      <a:lnTo>
                        <a:pt x="465" y="871"/>
                      </a:lnTo>
                      <a:lnTo>
                        <a:pt x="464" y="867"/>
                      </a:lnTo>
                      <a:lnTo>
                        <a:pt x="464" y="867"/>
                      </a:lnTo>
                      <a:lnTo>
                        <a:pt x="459" y="866"/>
                      </a:lnTo>
                      <a:lnTo>
                        <a:pt x="455" y="864"/>
                      </a:lnTo>
                      <a:lnTo>
                        <a:pt x="452" y="863"/>
                      </a:lnTo>
                      <a:lnTo>
                        <a:pt x="449" y="863"/>
                      </a:lnTo>
                      <a:lnTo>
                        <a:pt x="446" y="863"/>
                      </a:lnTo>
                      <a:lnTo>
                        <a:pt x="446" y="863"/>
                      </a:lnTo>
                      <a:lnTo>
                        <a:pt x="446" y="862"/>
                      </a:lnTo>
                      <a:lnTo>
                        <a:pt x="445" y="861"/>
                      </a:lnTo>
                      <a:lnTo>
                        <a:pt x="443" y="860"/>
                      </a:lnTo>
                      <a:lnTo>
                        <a:pt x="439" y="860"/>
                      </a:lnTo>
                      <a:lnTo>
                        <a:pt x="437" y="859"/>
                      </a:lnTo>
                      <a:lnTo>
                        <a:pt x="437" y="859"/>
                      </a:lnTo>
                      <a:lnTo>
                        <a:pt x="437" y="857"/>
                      </a:lnTo>
                      <a:lnTo>
                        <a:pt x="437" y="857"/>
                      </a:lnTo>
                      <a:lnTo>
                        <a:pt x="433" y="858"/>
                      </a:lnTo>
                      <a:lnTo>
                        <a:pt x="431" y="857"/>
                      </a:lnTo>
                      <a:lnTo>
                        <a:pt x="430" y="856"/>
                      </a:lnTo>
                      <a:lnTo>
                        <a:pt x="430" y="854"/>
                      </a:lnTo>
                      <a:lnTo>
                        <a:pt x="430" y="854"/>
                      </a:lnTo>
                      <a:lnTo>
                        <a:pt x="425" y="855"/>
                      </a:lnTo>
                      <a:lnTo>
                        <a:pt x="420" y="854"/>
                      </a:lnTo>
                      <a:lnTo>
                        <a:pt x="412" y="851"/>
                      </a:lnTo>
                      <a:lnTo>
                        <a:pt x="412" y="851"/>
                      </a:lnTo>
                      <a:lnTo>
                        <a:pt x="412" y="847"/>
                      </a:lnTo>
                      <a:lnTo>
                        <a:pt x="411" y="845"/>
                      </a:lnTo>
                      <a:lnTo>
                        <a:pt x="408" y="843"/>
                      </a:lnTo>
                      <a:lnTo>
                        <a:pt x="405" y="842"/>
                      </a:lnTo>
                      <a:lnTo>
                        <a:pt x="402" y="841"/>
                      </a:lnTo>
                      <a:lnTo>
                        <a:pt x="399" y="840"/>
                      </a:lnTo>
                      <a:lnTo>
                        <a:pt x="397" y="838"/>
                      </a:lnTo>
                      <a:lnTo>
                        <a:pt x="396" y="834"/>
                      </a:lnTo>
                      <a:lnTo>
                        <a:pt x="396" y="834"/>
                      </a:lnTo>
                      <a:lnTo>
                        <a:pt x="393" y="836"/>
                      </a:lnTo>
                      <a:lnTo>
                        <a:pt x="388" y="836"/>
                      </a:lnTo>
                      <a:lnTo>
                        <a:pt x="388" y="836"/>
                      </a:lnTo>
                      <a:lnTo>
                        <a:pt x="386" y="833"/>
                      </a:lnTo>
                      <a:lnTo>
                        <a:pt x="386" y="827"/>
                      </a:lnTo>
                      <a:lnTo>
                        <a:pt x="386" y="827"/>
                      </a:lnTo>
                      <a:lnTo>
                        <a:pt x="382" y="827"/>
                      </a:lnTo>
                      <a:lnTo>
                        <a:pt x="379" y="826"/>
                      </a:lnTo>
                      <a:lnTo>
                        <a:pt x="377" y="825"/>
                      </a:lnTo>
                      <a:lnTo>
                        <a:pt x="376" y="823"/>
                      </a:lnTo>
                      <a:lnTo>
                        <a:pt x="376" y="823"/>
                      </a:lnTo>
                      <a:lnTo>
                        <a:pt x="374" y="824"/>
                      </a:lnTo>
                      <a:lnTo>
                        <a:pt x="372" y="824"/>
                      </a:lnTo>
                      <a:lnTo>
                        <a:pt x="369" y="823"/>
                      </a:lnTo>
                      <a:lnTo>
                        <a:pt x="365" y="823"/>
                      </a:lnTo>
                      <a:lnTo>
                        <a:pt x="365" y="823"/>
                      </a:lnTo>
                      <a:lnTo>
                        <a:pt x="364" y="820"/>
                      </a:lnTo>
                      <a:lnTo>
                        <a:pt x="361" y="818"/>
                      </a:lnTo>
                      <a:lnTo>
                        <a:pt x="357" y="817"/>
                      </a:lnTo>
                      <a:lnTo>
                        <a:pt x="354" y="816"/>
                      </a:lnTo>
                      <a:lnTo>
                        <a:pt x="354" y="816"/>
                      </a:lnTo>
                      <a:lnTo>
                        <a:pt x="354" y="813"/>
                      </a:lnTo>
                      <a:lnTo>
                        <a:pt x="353" y="810"/>
                      </a:lnTo>
                      <a:lnTo>
                        <a:pt x="352" y="808"/>
                      </a:lnTo>
                      <a:lnTo>
                        <a:pt x="352" y="805"/>
                      </a:lnTo>
                      <a:lnTo>
                        <a:pt x="352" y="805"/>
                      </a:lnTo>
                      <a:lnTo>
                        <a:pt x="349" y="805"/>
                      </a:lnTo>
                      <a:lnTo>
                        <a:pt x="347" y="804"/>
                      </a:lnTo>
                      <a:lnTo>
                        <a:pt x="343" y="802"/>
                      </a:lnTo>
                      <a:lnTo>
                        <a:pt x="340" y="801"/>
                      </a:lnTo>
                      <a:lnTo>
                        <a:pt x="336" y="800"/>
                      </a:lnTo>
                      <a:lnTo>
                        <a:pt x="334" y="800"/>
                      </a:lnTo>
                      <a:lnTo>
                        <a:pt x="334" y="800"/>
                      </a:lnTo>
                      <a:lnTo>
                        <a:pt x="333" y="799"/>
                      </a:lnTo>
                      <a:lnTo>
                        <a:pt x="331" y="797"/>
                      </a:lnTo>
                      <a:lnTo>
                        <a:pt x="330" y="796"/>
                      </a:lnTo>
                      <a:lnTo>
                        <a:pt x="329" y="794"/>
                      </a:lnTo>
                      <a:lnTo>
                        <a:pt x="329" y="794"/>
                      </a:lnTo>
                      <a:lnTo>
                        <a:pt x="329" y="793"/>
                      </a:lnTo>
                      <a:lnTo>
                        <a:pt x="328" y="792"/>
                      </a:lnTo>
                      <a:lnTo>
                        <a:pt x="326" y="790"/>
                      </a:lnTo>
                      <a:lnTo>
                        <a:pt x="325" y="790"/>
                      </a:lnTo>
                      <a:lnTo>
                        <a:pt x="325" y="789"/>
                      </a:lnTo>
                      <a:lnTo>
                        <a:pt x="325" y="787"/>
                      </a:lnTo>
                      <a:lnTo>
                        <a:pt x="325" y="784"/>
                      </a:lnTo>
                      <a:lnTo>
                        <a:pt x="325" y="784"/>
                      </a:lnTo>
                      <a:lnTo>
                        <a:pt x="323" y="785"/>
                      </a:lnTo>
                      <a:lnTo>
                        <a:pt x="321" y="786"/>
                      </a:lnTo>
                      <a:lnTo>
                        <a:pt x="318" y="786"/>
                      </a:lnTo>
                      <a:lnTo>
                        <a:pt x="316" y="787"/>
                      </a:lnTo>
                      <a:lnTo>
                        <a:pt x="316" y="787"/>
                      </a:lnTo>
                      <a:lnTo>
                        <a:pt x="309" y="780"/>
                      </a:lnTo>
                      <a:lnTo>
                        <a:pt x="309" y="780"/>
                      </a:lnTo>
                      <a:lnTo>
                        <a:pt x="309" y="779"/>
                      </a:lnTo>
                      <a:lnTo>
                        <a:pt x="308" y="778"/>
                      </a:lnTo>
                      <a:lnTo>
                        <a:pt x="307" y="778"/>
                      </a:lnTo>
                      <a:lnTo>
                        <a:pt x="307" y="778"/>
                      </a:lnTo>
                      <a:lnTo>
                        <a:pt x="301" y="776"/>
                      </a:lnTo>
                      <a:lnTo>
                        <a:pt x="301" y="776"/>
                      </a:lnTo>
                      <a:lnTo>
                        <a:pt x="301" y="774"/>
                      </a:lnTo>
                      <a:lnTo>
                        <a:pt x="301" y="772"/>
                      </a:lnTo>
                      <a:lnTo>
                        <a:pt x="301" y="772"/>
                      </a:lnTo>
                      <a:lnTo>
                        <a:pt x="294" y="766"/>
                      </a:lnTo>
                      <a:lnTo>
                        <a:pt x="291" y="763"/>
                      </a:lnTo>
                      <a:lnTo>
                        <a:pt x="289" y="760"/>
                      </a:lnTo>
                      <a:lnTo>
                        <a:pt x="289" y="760"/>
                      </a:lnTo>
                      <a:lnTo>
                        <a:pt x="284" y="759"/>
                      </a:lnTo>
                      <a:lnTo>
                        <a:pt x="280" y="757"/>
                      </a:lnTo>
                      <a:lnTo>
                        <a:pt x="275" y="755"/>
                      </a:lnTo>
                      <a:lnTo>
                        <a:pt x="271" y="754"/>
                      </a:lnTo>
                      <a:lnTo>
                        <a:pt x="271" y="754"/>
                      </a:lnTo>
                      <a:lnTo>
                        <a:pt x="268" y="746"/>
                      </a:lnTo>
                      <a:lnTo>
                        <a:pt x="267" y="742"/>
                      </a:lnTo>
                      <a:lnTo>
                        <a:pt x="265" y="740"/>
                      </a:lnTo>
                      <a:lnTo>
                        <a:pt x="265" y="740"/>
                      </a:lnTo>
                      <a:lnTo>
                        <a:pt x="260" y="736"/>
                      </a:lnTo>
                      <a:lnTo>
                        <a:pt x="253" y="731"/>
                      </a:lnTo>
                      <a:lnTo>
                        <a:pt x="253" y="731"/>
                      </a:lnTo>
                      <a:lnTo>
                        <a:pt x="252" y="729"/>
                      </a:lnTo>
                      <a:lnTo>
                        <a:pt x="252" y="728"/>
                      </a:lnTo>
                      <a:lnTo>
                        <a:pt x="251" y="728"/>
                      </a:lnTo>
                      <a:lnTo>
                        <a:pt x="251" y="728"/>
                      </a:lnTo>
                      <a:lnTo>
                        <a:pt x="249" y="726"/>
                      </a:lnTo>
                      <a:lnTo>
                        <a:pt x="246" y="724"/>
                      </a:lnTo>
                      <a:lnTo>
                        <a:pt x="246" y="724"/>
                      </a:lnTo>
                      <a:lnTo>
                        <a:pt x="242" y="718"/>
                      </a:lnTo>
                      <a:lnTo>
                        <a:pt x="239" y="714"/>
                      </a:lnTo>
                      <a:lnTo>
                        <a:pt x="235" y="711"/>
                      </a:lnTo>
                      <a:lnTo>
                        <a:pt x="235" y="711"/>
                      </a:lnTo>
                      <a:lnTo>
                        <a:pt x="232" y="709"/>
                      </a:lnTo>
                      <a:lnTo>
                        <a:pt x="228" y="708"/>
                      </a:lnTo>
                      <a:lnTo>
                        <a:pt x="228" y="708"/>
                      </a:lnTo>
                      <a:lnTo>
                        <a:pt x="228" y="706"/>
                      </a:lnTo>
                      <a:lnTo>
                        <a:pt x="227" y="705"/>
                      </a:lnTo>
                      <a:lnTo>
                        <a:pt x="227" y="703"/>
                      </a:lnTo>
                      <a:lnTo>
                        <a:pt x="226" y="701"/>
                      </a:lnTo>
                      <a:lnTo>
                        <a:pt x="226" y="701"/>
                      </a:lnTo>
                      <a:lnTo>
                        <a:pt x="224" y="700"/>
                      </a:lnTo>
                      <a:lnTo>
                        <a:pt x="222" y="699"/>
                      </a:lnTo>
                      <a:lnTo>
                        <a:pt x="222" y="699"/>
                      </a:lnTo>
                      <a:lnTo>
                        <a:pt x="221" y="696"/>
                      </a:lnTo>
                      <a:lnTo>
                        <a:pt x="220" y="693"/>
                      </a:lnTo>
                      <a:lnTo>
                        <a:pt x="219" y="689"/>
                      </a:lnTo>
                      <a:lnTo>
                        <a:pt x="218" y="688"/>
                      </a:lnTo>
                      <a:lnTo>
                        <a:pt x="215" y="688"/>
                      </a:lnTo>
                      <a:lnTo>
                        <a:pt x="215" y="688"/>
                      </a:lnTo>
                      <a:lnTo>
                        <a:pt x="215" y="679"/>
                      </a:lnTo>
                      <a:lnTo>
                        <a:pt x="215" y="679"/>
                      </a:lnTo>
                      <a:lnTo>
                        <a:pt x="214" y="678"/>
                      </a:lnTo>
                      <a:lnTo>
                        <a:pt x="212" y="678"/>
                      </a:lnTo>
                      <a:lnTo>
                        <a:pt x="211" y="679"/>
                      </a:lnTo>
                      <a:lnTo>
                        <a:pt x="210" y="677"/>
                      </a:lnTo>
                      <a:lnTo>
                        <a:pt x="210" y="677"/>
                      </a:lnTo>
                      <a:lnTo>
                        <a:pt x="209" y="673"/>
                      </a:lnTo>
                      <a:lnTo>
                        <a:pt x="206" y="667"/>
                      </a:lnTo>
                      <a:lnTo>
                        <a:pt x="201" y="663"/>
                      </a:lnTo>
                      <a:lnTo>
                        <a:pt x="198" y="662"/>
                      </a:lnTo>
                      <a:lnTo>
                        <a:pt x="194" y="661"/>
                      </a:lnTo>
                      <a:lnTo>
                        <a:pt x="194" y="661"/>
                      </a:lnTo>
                      <a:lnTo>
                        <a:pt x="194" y="656"/>
                      </a:lnTo>
                      <a:lnTo>
                        <a:pt x="194" y="654"/>
                      </a:lnTo>
                      <a:lnTo>
                        <a:pt x="192" y="653"/>
                      </a:lnTo>
                      <a:lnTo>
                        <a:pt x="192" y="653"/>
                      </a:lnTo>
                      <a:lnTo>
                        <a:pt x="190" y="653"/>
                      </a:lnTo>
                      <a:lnTo>
                        <a:pt x="188" y="653"/>
                      </a:lnTo>
                      <a:lnTo>
                        <a:pt x="188" y="653"/>
                      </a:lnTo>
                      <a:lnTo>
                        <a:pt x="188" y="650"/>
                      </a:lnTo>
                      <a:lnTo>
                        <a:pt x="188" y="647"/>
                      </a:lnTo>
                      <a:lnTo>
                        <a:pt x="188" y="647"/>
                      </a:lnTo>
                      <a:lnTo>
                        <a:pt x="186" y="645"/>
                      </a:lnTo>
                      <a:lnTo>
                        <a:pt x="184" y="643"/>
                      </a:lnTo>
                      <a:lnTo>
                        <a:pt x="184" y="643"/>
                      </a:lnTo>
                      <a:lnTo>
                        <a:pt x="180" y="640"/>
                      </a:lnTo>
                      <a:lnTo>
                        <a:pt x="177" y="637"/>
                      </a:lnTo>
                      <a:lnTo>
                        <a:pt x="177" y="637"/>
                      </a:lnTo>
                      <a:lnTo>
                        <a:pt x="177" y="634"/>
                      </a:lnTo>
                      <a:lnTo>
                        <a:pt x="176" y="631"/>
                      </a:lnTo>
                      <a:lnTo>
                        <a:pt x="174" y="625"/>
                      </a:lnTo>
                      <a:lnTo>
                        <a:pt x="174" y="625"/>
                      </a:lnTo>
                      <a:lnTo>
                        <a:pt x="173" y="624"/>
                      </a:lnTo>
                      <a:lnTo>
                        <a:pt x="171" y="623"/>
                      </a:lnTo>
                      <a:lnTo>
                        <a:pt x="170" y="621"/>
                      </a:lnTo>
                      <a:lnTo>
                        <a:pt x="170" y="619"/>
                      </a:lnTo>
                      <a:lnTo>
                        <a:pt x="170" y="619"/>
                      </a:lnTo>
                      <a:lnTo>
                        <a:pt x="169" y="616"/>
                      </a:lnTo>
                      <a:lnTo>
                        <a:pt x="167" y="615"/>
                      </a:lnTo>
                      <a:lnTo>
                        <a:pt x="165" y="614"/>
                      </a:lnTo>
                      <a:lnTo>
                        <a:pt x="161" y="614"/>
                      </a:lnTo>
                      <a:lnTo>
                        <a:pt x="161" y="614"/>
                      </a:lnTo>
                      <a:lnTo>
                        <a:pt x="161" y="611"/>
                      </a:lnTo>
                      <a:lnTo>
                        <a:pt x="160" y="607"/>
                      </a:lnTo>
                      <a:lnTo>
                        <a:pt x="160" y="604"/>
                      </a:lnTo>
                      <a:lnTo>
                        <a:pt x="157" y="601"/>
                      </a:lnTo>
                      <a:lnTo>
                        <a:pt x="157" y="601"/>
                      </a:lnTo>
                      <a:lnTo>
                        <a:pt x="153" y="601"/>
                      </a:lnTo>
                      <a:lnTo>
                        <a:pt x="152" y="603"/>
                      </a:lnTo>
                      <a:lnTo>
                        <a:pt x="152" y="603"/>
                      </a:lnTo>
                      <a:lnTo>
                        <a:pt x="151" y="602"/>
                      </a:lnTo>
                      <a:lnTo>
                        <a:pt x="150" y="601"/>
                      </a:lnTo>
                      <a:lnTo>
                        <a:pt x="150" y="598"/>
                      </a:lnTo>
                      <a:lnTo>
                        <a:pt x="150" y="598"/>
                      </a:lnTo>
                      <a:lnTo>
                        <a:pt x="148" y="595"/>
                      </a:lnTo>
                      <a:lnTo>
                        <a:pt x="146" y="592"/>
                      </a:lnTo>
                      <a:lnTo>
                        <a:pt x="146" y="592"/>
                      </a:lnTo>
                      <a:lnTo>
                        <a:pt x="145" y="589"/>
                      </a:lnTo>
                      <a:lnTo>
                        <a:pt x="144" y="585"/>
                      </a:lnTo>
                      <a:lnTo>
                        <a:pt x="144" y="581"/>
                      </a:lnTo>
                      <a:lnTo>
                        <a:pt x="143" y="576"/>
                      </a:lnTo>
                      <a:lnTo>
                        <a:pt x="143" y="576"/>
                      </a:lnTo>
                      <a:lnTo>
                        <a:pt x="142" y="574"/>
                      </a:lnTo>
                      <a:lnTo>
                        <a:pt x="140" y="571"/>
                      </a:lnTo>
                      <a:lnTo>
                        <a:pt x="139" y="567"/>
                      </a:lnTo>
                      <a:lnTo>
                        <a:pt x="139" y="566"/>
                      </a:lnTo>
                      <a:lnTo>
                        <a:pt x="139" y="564"/>
                      </a:lnTo>
                      <a:lnTo>
                        <a:pt x="139" y="564"/>
                      </a:lnTo>
                      <a:lnTo>
                        <a:pt x="135" y="563"/>
                      </a:lnTo>
                      <a:lnTo>
                        <a:pt x="131" y="563"/>
                      </a:lnTo>
                      <a:lnTo>
                        <a:pt x="129" y="563"/>
                      </a:lnTo>
                      <a:lnTo>
                        <a:pt x="125" y="560"/>
                      </a:lnTo>
                      <a:lnTo>
                        <a:pt x="125" y="560"/>
                      </a:lnTo>
                      <a:lnTo>
                        <a:pt x="125" y="559"/>
                      </a:lnTo>
                      <a:lnTo>
                        <a:pt x="125" y="557"/>
                      </a:lnTo>
                      <a:lnTo>
                        <a:pt x="124" y="555"/>
                      </a:lnTo>
                      <a:lnTo>
                        <a:pt x="124" y="554"/>
                      </a:lnTo>
                      <a:lnTo>
                        <a:pt x="124" y="554"/>
                      </a:lnTo>
                      <a:lnTo>
                        <a:pt x="127" y="554"/>
                      </a:lnTo>
                      <a:lnTo>
                        <a:pt x="127" y="554"/>
                      </a:lnTo>
                      <a:lnTo>
                        <a:pt x="125" y="551"/>
                      </a:lnTo>
                      <a:lnTo>
                        <a:pt x="122" y="550"/>
                      </a:lnTo>
                      <a:lnTo>
                        <a:pt x="115" y="546"/>
                      </a:lnTo>
                      <a:lnTo>
                        <a:pt x="115" y="546"/>
                      </a:lnTo>
                      <a:lnTo>
                        <a:pt x="114" y="537"/>
                      </a:lnTo>
                      <a:lnTo>
                        <a:pt x="110" y="529"/>
                      </a:lnTo>
                      <a:lnTo>
                        <a:pt x="106" y="522"/>
                      </a:lnTo>
                      <a:lnTo>
                        <a:pt x="101" y="518"/>
                      </a:lnTo>
                      <a:lnTo>
                        <a:pt x="101" y="518"/>
                      </a:lnTo>
                      <a:lnTo>
                        <a:pt x="101" y="512"/>
                      </a:lnTo>
                      <a:lnTo>
                        <a:pt x="100" y="509"/>
                      </a:lnTo>
                      <a:lnTo>
                        <a:pt x="99" y="506"/>
                      </a:lnTo>
                      <a:lnTo>
                        <a:pt x="99" y="506"/>
                      </a:lnTo>
                      <a:lnTo>
                        <a:pt x="97" y="505"/>
                      </a:lnTo>
                      <a:lnTo>
                        <a:pt x="94" y="504"/>
                      </a:lnTo>
                      <a:lnTo>
                        <a:pt x="94" y="504"/>
                      </a:lnTo>
                      <a:lnTo>
                        <a:pt x="92" y="499"/>
                      </a:lnTo>
                      <a:lnTo>
                        <a:pt x="91" y="493"/>
                      </a:lnTo>
                      <a:lnTo>
                        <a:pt x="91" y="493"/>
                      </a:lnTo>
                      <a:lnTo>
                        <a:pt x="90" y="490"/>
                      </a:lnTo>
                      <a:lnTo>
                        <a:pt x="89" y="486"/>
                      </a:lnTo>
                      <a:lnTo>
                        <a:pt x="89" y="486"/>
                      </a:lnTo>
                      <a:lnTo>
                        <a:pt x="85" y="484"/>
                      </a:lnTo>
                      <a:lnTo>
                        <a:pt x="85" y="484"/>
                      </a:lnTo>
                      <a:lnTo>
                        <a:pt x="84" y="480"/>
                      </a:lnTo>
                      <a:lnTo>
                        <a:pt x="85" y="477"/>
                      </a:lnTo>
                      <a:lnTo>
                        <a:pt x="84" y="474"/>
                      </a:lnTo>
                      <a:lnTo>
                        <a:pt x="83" y="471"/>
                      </a:lnTo>
                      <a:lnTo>
                        <a:pt x="83" y="471"/>
                      </a:lnTo>
                      <a:lnTo>
                        <a:pt x="79" y="469"/>
                      </a:lnTo>
                      <a:lnTo>
                        <a:pt x="79" y="469"/>
                      </a:lnTo>
                      <a:lnTo>
                        <a:pt x="78" y="465"/>
                      </a:lnTo>
                      <a:lnTo>
                        <a:pt x="78" y="463"/>
                      </a:lnTo>
                      <a:lnTo>
                        <a:pt x="77" y="460"/>
                      </a:lnTo>
                      <a:lnTo>
                        <a:pt x="76" y="457"/>
                      </a:lnTo>
                      <a:lnTo>
                        <a:pt x="76" y="457"/>
                      </a:lnTo>
                      <a:lnTo>
                        <a:pt x="74" y="454"/>
                      </a:lnTo>
                      <a:lnTo>
                        <a:pt x="73" y="453"/>
                      </a:lnTo>
                      <a:lnTo>
                        <a:pt x="71" y="451"/>
                      </a:lnTo>
                      <a:lnTo>
                        <a:pt x="71" y="451"/>
                      </a:lnTo>
                      <a:lnTo>
                        <a:pt x="69" y="443"/>
                      </a:lnTo>
                      <a:lnTo>
                        <a:pt x="69" y="443"/>
                      </a:lnTo>
                      <a:lnTo>
                        <a:pt x="67" y="442"/>
                      </a:lnTo>
                      <a:lnTo>
                        <a:pt x="65" y="441"/>
                      </a:lnTo>
                      <a:lnTo>
                        <a:pt x="65" y="441"/>
                      </a:lnTo>
                      <a:lnTo>
                        <a:pt x="64" y="440"/>
                      </a:lnTo>
                      <a:lnTo>
                        <a:pt x="65" y="438"/>
                      </a:lnTo>
                      <a:lnTo>
                        <a:pt x="65" y="436"/>
                      </a:lnTo>
                      <a:lnTo>
                        <a:pt x="65" y="435"/>
                      </a:lnTo>
                      <a:lnTo>
                        <a:pt x="65" y="435"/>
                      </a:lnTo>
                      <a:lnTo>
                        <a:pt x="61" y="431"/>
                      </a:lnTo>
                      <a:lnTo>
                        <a:pt x="60" y="427"/>
                      </a:lnTo>
                      <a:lnTo>
                        <a:pt x="60" y="424"/>
                      </a:lnTo>
                      <a:lnTo>
                        <a:pt x="61" y="421"/>
                      </a:lnTo>
                      <a:lnTo>
                        <a:pt x="61" y="421"/>
                      </a:lnTo>
                      <a:lnTo>
                        <a:pt x="61" y="419"/>
                      </a:lnTo>
                      <a:lnTo>
                        <a:pt x="60" y="418"/>
                      </a:lnTo>
                      <a:lnTo>
                        <a:pt x="59" y="416"/>
                      </a:lnTo>
                      <a:lnTo>
                        <a:pt x="56" y="416"/>
                      </a:lnTo>
                      <a:lnTo>
                        <a:pt x="54" y="415"/>
                      </a:lnTo>
                      <a:lnTo>
                        <a:pt x="54" y="415"/>
                      </a:lnTo>
                      <a:lnTo>
                        <a:pt x="55" y="412"/>
                      </a:lnTo>
                      <a:lnTo>
                        <a:pt x="56" y="411"/>
                      </a:lnTo>
                      <a:lnTo>
                        <a:pt x="57" y="410"/>
                      </a:lnTo>
                      <a:lnTo>
                        <a:pt x="59" y="410"/>
                      </a:lnTo>
                      <a:lnTo>
                        <a:pt x="62" y="410"/>
                      </a:lnTo>
                      <a:lnTo>
                        <a:pt x="63" y="409"/>
                      </a:lnTo>
                      <a:lnTo>
                        <a:pt x="65" y="408"/>
                      </a:lnTo>
                      <a:lnTo>
                        <a:pt x="65" y="408"/>
                      </a:lnTo>
                      <a:lnTo>
                        <a:pt x="64" y="406"/>
                      </a:lnTo>
                      <a:lnTo>
                        <a:pt x="63" y="404"/>
                      </a:lnTo>
                      <a:lnTo>
                        <a:pt x="62" y="404"/>
                      </a:lnTo>
                      <a:lnTo>
                        <a:pt x="61" y="404"/>
                      </a:lnTo>
                      <a:lnTo>
                        <a:pt x="57" y="406"/>
                      </a:lnTo>
                      <a:lnTo>
                        <a:pt x="55" y="406"/>
                      </a:lnTo>
                      <a:lnTo>
                        <a:pt x="52" y="406"/>
                      </a:lnTo>
                      <a:lnTo>
                        <a:pt x="52" y="406"/>
                      </a:lnTo>
                      <a:lnTo>
                        <a:pt x="50" y="403"/>
                      </a:lnTo>
                      <a:lnTo>
                        <a:pt x="49" y="401"/>
                      </a:lnTo>
                      <a:lnTo>
                        <a:pt x="49" y="401"/>
                      </a:lnTo>
                      <a:lnTo>
                        <a:pt x="48" y="398"/>
                      </a:lnTo>
                      <a:lnTo>
                        <a:pt x="48" y="395"/>
                      </a:lnTo>
                      <a:lnTo>
                        <a:pt x="48" y="392"/>
                      </a:lnTo>
                      <a:lnTo>
                        <a:pt x="47" y="390"/>
                      </a:lnTo>
                      <a:lnTo>
                        <a:pt x="47" y="390"/>
                      </a:lnTo>
                      <a:lnTo>
                        <a:pt x="46" y="389"/>
                      </a:lnTo>
                      <a:lnTo>
                        <a:pt x="46" y="388"/>
                      </a:lnTo>
                      <a:lnTo>
                        <a:pt x="47" y="386"/>
                      </a:lnTo>
                      <a:lnTo>
                        <a:pt x="47" y="381"/>
                      </a:lnTo>
                      <a:lnTo>
                        <a:pt x="47" y="381"/>
                      </a:lnTo>
                      <a:lnTo>
                        <a:pt x="45" y="372"/>
                      </a:lnTo>
                      <a:lnTo>
                        <a:pt x="42" y="363"/>
                      </a:lnTo>
                      <a:lnTo>
                        <a:pt x="42" y="363"/>
                      </a:lnTo>
                      <a:lnTo>
                        <a:pt x="42" y="359"/>
                      </a:lnTo>
                      <a:lnTo>
                        <a:pt x="40" y="354"/>
                      </a:lnTo>
                      <a:lnTo>
                        <a:pt x="40" y="354"/>
                      </a:lnTo>
                      <a:lnTo>
                        <a:pt x="38" y="352"/>
                      </a:lnTo>
                      <a:lnTo>
                        <a:pt x="36" y="350"/>
                      </a:lnTo>
                      <a:lnTo>
                        <a:pt x="36" y="350"/>
                      </a:lnTo>
                      <a:lnTo>
                        <a:pt x="35" y="341"/>
                      </a:lnTo>
                      <a:lnTo>
                        <a:pt x="34" y="332"/>
                      </a:lnTo>
                      <a:lnTo>
                        <a:pt x="34" y="332"/>
                      </a:lnTo>
                      <a:lnTo>
                        <a:pt x="33" y="330"/>
                      </a:lnTo>
                      <a:lnTo>
                        <a:pt x="32" y="327"/>
                      </a:lnTo>
                      <a:lnTo>
                        <a:pt x="32" y="327"/>
                      </a:lnTo>
                      <a:lnTo>
                        <a:pt x="30" y="311"/>
                      </a:lnTo>
                      <a:lnTo>
                        <a:pt x="29" y="302"/>
                      </a:lnTo>
                      <a:lnTo>
                        <a:pt x="28" y="299"/>
                      </a:lnTo>
                      <a:lnTo>
                        <a:pt x="27" y="296"/>
                      </a:lnTo>
                      <a:lnTo>
                        <a:pt x="27" y="296"/>
                      </a:lnTo>
                      <a:lnTo>
                        <a:pt x="25" y="292"/>
                      </a:lnTo>
                      <a:lnTo>
                        <a:pt x="25" y="288"/>
                      </a:lnTo>
                      <a:lnTo>
                        <a:pt x="24" y="282"/>
                      </a:lnTo>
                      <a:lnTo>
                        <a:pt x="22" y="278"/>
                      </a:lnTo>
                      <a:lnTo>
                        <a:pt x="22" y="278"/>
                      </a:lnTo>
                      <a:lnTo>
                        <a:pt x="18" y="273"/>
                      </a:lnTo>
                      <a:lnTo>
                        <a:pt x="18" y="273"/>
                      </a:lnTo>
                      <a:lnTo>
                        <a:pt x="18" y="268"/>
                      </a:lnTo>
                      <a:lnTo>
                        <a:pt x="18" y="262"/>
                      </a:lnTo>
                      <a:lnTo>
                        <a:pt x="18" y="262"/>
                      </a:lnTo>
                      <a:lnTo>
                        <a:pt x="17" y="258"/>
                      </a:lnTo>
                      <a:lnTo>
                        <a:pt x="16" y="255"/>
                      </a:lnTo>
                      <a:lnTo>
                        <a:pt x="16" y="255"/>
                      </a:lnTo>
                      <a:lnTo>
                        <a:pt x="16" y="253"/>
                      </a:lnTo>
                      <a:lnTo>
                        <a:pt x="17" y="252"/>
                      </a:lnTo>
                      <a:lnTo>
                        <a:pt x="18" y="250"/>
                      </a:lnTo>
                      <a:lnTo>
                        <a:pt x="18" y="249"/>
                      </a:lnTo>
                      <a:lnTo>
                        <a:pt x="18" y="249"/>
                      </a:lnTo>
                      <a:lnTo>
                        <a:pt x="17" y="246"/>
                      </a:lnTo>
                      <a:lnTo>
                        <a:pt x="16" y="244"/>
                      </a:lnTo>
                      <a:lnTo>
                        <a:pt x="14" y="242"/>
                      </a:lnTo>
                      <a:lnTo>
                        <a:pt x="14" y="239"/>
                      </a:lnTo>
                      <a:lnTo>
                        <a:pt x="14" y="239"/>
                      </a:lnTo>
                      <a:lnTo>
                        <a:pt x="14" y="237"/>
                      </a:lnTo>
                      <a:lnTo>
                        <a:pt x="15" y="236"/>
                      </a:lnTo>
                      <a:lnTo>
                        <a:pt x="16" y="234"/>
                      </a:lnTo>
                      <a:lnTo>
                        <a:pt x="16" y="233"/>
                      </a:lnTo>
                      <a:lnTo>
                        <a:pt x="16" y="233"/>
                      </a:lnTo>
                      <a:lnTo>
                        <a:pt x="14" y="229"/>
                      </a:lnTo>
                      <a:lnTo>
                        <a:pt x="12" y="224"/>
                      </a:lnTo>
                      <a:lnTo>
                        <a:pt x="11" y="219"/>
                      </a:lnTo>
                      <a:lnTo>
                        <a:pt x="8" y="215"/>
                      </a:lnTo>
                      <a:lnTo>
                        <a:pt x="8" y="215"/>
                      </a:lnTo>
                      <a:lnTo>
                        <a:pt x="11" y="208"/>
                      </a:lnTo>
                      <a:lnTo>
                        <a:pt x="13" y="203"/>
                      </a:lnTo>
                      <a:lnTo>
                        <a:pt x="16" y="198"/>
                      </a:lnTo>
                      <a:lnTo>
                        <a:pt x="18" y="193"/>
                      </a:lnTo>
                      <a:lnTo>
                        <a:pt x="18" y="193"/>
                      </a:lnTo>
                      <a:lnTo>
                        <a:pt x="17" y="190"/>
                      </a:lnTo>
                      <a:lnTo>
                        <a:pt x="15" y="188"/>
                      </a:lnTo>
                      <a:lnTo>
                        <a:pt x="8" y="186"/>
                      </a:lnTo>
                      <a:lnTo>
                        <a:pt x="8" y="186"/>
                      </a:lnTo>
                      <a:lnTo>
                        <a:pt x="9" y="177"/>
                      </a:lnTo>
                      <a:lnTo>
                        <a:pt x="9" y="168"/>
                      </a:lnTo>
                      <a:lnTo>
                        <a:pt x="8" y="157"/>
                      </a:lnTo>
                      <a:lnTo>
                        <a:pt x="8" y="146"/>
                      </a:lnTo>
                      <a:lnTo>
                        <a:pt x="8" y="146"/>
                      </a:lnTo>
                      <a:lnTo>
                        <a:pt x="8" y="142"/>
                      </a:lnTo>
                      <a:lnTo>
                        <a:pt x="6" y="138"/>
                      </a:lnTo>
                      <a:lnTo>
                        <a:pt x="3" y="135"/>
                      </a:lnTo>
                      <a:lnTo>
                        <a:pt x="2" y="132"/>
                      </a:lnTo>
                      <a:lnTo>
                        <a:pt x="2" y="132"/>
                      </a:lnTo>
                      <a:lnTo>
                        <a:pt x="5" y="110"/>
                      </a:lnTo>
                      <a:lnTo>
                        <a:pt x="6" y="98"/>
                      </a:lnTo>
                      <a:lnTo>
                        <a:pt x="5" y="93"/>
                      </a:lnTo>
                      <a:lnTo>
                        <a:pt x="4" y="87"/>
                      </a:lnTo>
                      <a:lnTo>
                        <a:pt x="4" y="87"/>
                      </a:lnTo>
                      <a:lnTo>
                        <a:pt x="2" y="82"/>
                      </a:lnTo>
                      <a:lnTo>
                        <a:pt x="1" y="79"/>
                      </a:lnTo>
                      <a:lnTo>
                        <a:pt x="0" y="76"/>
                      </a:lnTo>
                      <a:lnTo>
                        <a:pt x="0" y="76"/>
                      </a:lnTo>
                      <a:lnTo>
                        <a:pt x="1" y="75"/>
                      </a:lnTo>
                      <a:lnTo>
                        <a:pt x="2" y="74"/>
                      </a:lnTo>
                      <a:lnTo>
                        <a:pt x="2" y="71"/>
                      </a:lnTo>
                      <a:lnTo>
                        <a:pt x="2" y="65"/>
                      </a:lnTo>
                      <a:lnTo>
                        <a:pt x="2" y="65"/>
                      </a:lnTo>
                      <a:lnTo>
                        <a:pt x="4" y="61"/>
                      </a:lnTo>
                      <a:lnTo>
                        <a:pt x="4" y="59"/>
                      </a:lnTo>
                      <a:lnTo>
                        <a:pt x="2" y="58"/>
                      </a:lnTo>
                      <a:lnTo>
                        <a:pt x="2" y="58"/>
                      </a:lnTo>
                      <a:lnTo>
                        <a:pt x="4" y="55"/>
                      </a:lnTo>
                      <a:lnTo>
                        <a:pt x="6" y="51"/>
                      </a:lnTo>
                      <a:lnTo>
                        <a:pt x="7" y="48"/>
                      </a:lnTo>
                      <a:lnTo>
                        <a:pt x="8" y="45"/>
                      </a:lnTo>
                      <a:lnTo>
                        <a:pt x="8" y="45"/>
                      </a:lnTo>
                      <a:lnTo>
                        <a:pt x="8" y="41"/>
                      </a:lnTo>
                      <a:lnTo>
                        <a:pt x="6" y="36"/>
                      </a:lnTo>
                      <a:lnTo>
                        <a:pt x="5" y="33"/>
                      </a:lnTo>
                      <a:lnTo>
                        <a:pt x="4" y="29"/>
                      </a:lnTo>
                      <a:lnTo>
                        <a:pt x="4" y="29"/>
                      </a:lnTo>
                      <a:lnTo>
                        <a:pt x="7" y="27"/>
                      </a:lnTo>
                      <a:lnTo>
                        <a:pt x="9" y="25"/>
                      </a:lnTo>
                      <a:lnTo>
                        <a:pt x="13" y="23"/>
                      </a:lnTo>
                      <a:lnTo>
                        <a:pt x="15" y="22"/>
                      </a:lnTo>
                      <a:lnTo>
                        <a:pt x="18" y="22"/>
                      </a:lnTo>
                      <a:lnTo>
                        <a:pt x="18" y="22"/>
                      </a:lnTo>
                      <a:lnTo>
                        <a:pt x="17" y="24"/>
                      </a:lnTo>
                      <a:lnTo>
                        <a:pt x="17" y="26"/>
                      </a:lnTo>
                      <a:lnTo>
                        <a:pt x="18" y="28"/>
                      </a:lnTo>
                      <a:lnTo>
                        <a:pt x="20" y="31"/>
                      </a:lnTo>
                      <a:lnTo>
                        <a:pt x="20" y="33"/>
                      </a:lnTo>
                      <a:lnTo>
                        <a:pt x="20" y="33"/>
                      </a:lnTo>
                      <a:lnTo>
                        <a:pt x="19" y="34"/>
                      </a:lnTo>
                      <a:lnTo>
                        <a:pt x="18" y="34"/>
                      </a:lnTo>
                      <a:lnTo>
                        <a:pt x="18" y="35"/>
                      </a:lnTo>
                      <a:lnTo>
                        <a:pt x="18" y="35"/>
                      </a:lnTo>
                      <a:lnTo>
                        <a:pt x="20" y="45"/>
                      </a:lnTo>
                      <a:lnTo>
                        <a:pt x="20" y="45"/>
                      </a:lnTo>
                      <a:lnTo>
                        <a:pt x="20" y="48"/>
                      </a:lnTo>
                      <a:lnTo>
                        <a:pt x="20" y="51"/>
                      </a:lnTo>
                      <a:lnTo>
                        <a:pt x="20" y="51"/>
                      </a:lnTo>
                      <a:lnTo>
                        <a:pt x="21" y="55"/>
                      </a:lnTo>
                      <a:lnTo>
                        <a:pt x="20" y="63"/>
                      </a:lnTo>
                      <a:lnTo>
                        <a:pt x="20" y="63"/>
                      </a:lnTo>
                      <a:lnTo>
                        <a:pt x="19" y="73"/>
                      </a:lnTo>
                      <a:lnTo>
                        <a:pt x="19" y="85"/>
                      </a:lnTo>
                      <a:lnTo>
                        <a:pt x="18" y="95"/>
                      </a:lnTo>
                      <a:lnTo>
                        <a:pt x="16" y="99"/>
                      </a:lnTo>
                      <a:lnTo>
                        <a:pt x="14" y="103"/>
                      </a:lnTo>
                      <a:lnTo>
                        <a:pt x="14" y="103"/>
                      </a:lnTo>
                      <a:lnTo>
                        <a:pt x="15" y="108"/>
                      </a:lnTo>
                      <a:lnTo>
                        <a:pt x="16" y="114"/>
                      </a:lnTo>
                      <a:lnTo>
                        <a:pt x="16" y="114"/>
                      </a:lnTo>
                      <a:lnTo>
                        <a:pt x="17" y="118"/>
                      </a:lnTo>
                      <a:lnTo>
                        <a:pt x="18" y="126"/>
                      </a:lnTo>
                      <a:lnTo>
                        <a:pt x="18" y="126"/>
                      </a:lnTo>
                      <a:lnTo>
                        <a:pt x="19" y="126"/>
                      </a:lnTo>
                      <a:lnTo>
                        <a:pt x="20" y="127"/>
                      </a:lnTo>
                      <a:lnTo>
                        <a:pt x="20" y="128"/>
                      </a:lnTo>
                      <a:lnTo>
                        <a:pt x="20" y="128"/>
                      </a:lnTo>
                      <a:lnTo>
                        <a:pt x="19" y="128"/>
                      </a:lnTo>
                      <a:lnTo>
                        <a:pt x="18" y="129"/>
                      </a:lnTo>
                      <a:lnTo>
                        <a:pt x="18" y="130"/>
                      </a:lnTo>
                      <a:lnTo>
                        <a:pt x="18" y="130"/>
                      </a:lnTo>
                      <a:lnTo>
                        <a:pt x="19" y="130"/>
                      </a:lnTo>
                      <a:lnTo>
                        <a:pt x="20" y="131"/>
                      </a:lnTo>
                      <a:lnTo>
                        <a:pt x="20" y="132"/>
                      </a:lnTo>
                      <a:lnTo>
                        <a:pt x="20" y="132"/>
                      </a:lnTo>
                      <a:lnTo>
                        <a:pt x="19" y="132"/>
                      </a:lnTo>
                      <a:lnTo>
                        <a:pt x="18" y="133"/>
                      </a:lnTo>
                      <a:lnTo>
                        <a:pt x="18" y="134"/>
                      </a:lnTo>
                      <a:lnTo>
                        <a:pt x="18" y="134"/>
                      </a:lnTo>
                      <a:lnTo>
                        <a:pt x="22" y="136"/>
                      </a:lnTo>
                      <a:lnTo>
                        <a:pt x="22" y="136"/>
                      </a:lnTo>
                      <a:lnTo>
                        <a:pt x="21" y="139"/>
                      </a:lnTo>
                      <a:lnTo>
                        <a:pt x="20" y="144"/>
                      </a:lnTo>
                      <a:lnTo>
                        <a:pt x="20" y="144"/>
                      </a:lnTo>
                      <a:lnTo>
                        <a:pt x="20" y="150"/>
                      </a:lnTo>
                      <a:lnTo>
                        <a:pt x="21" y="157"/>
                      </a:lnTo>
                      <a:lnTo>
                        <a:pt x="23" y="164"/>
                      </a:lnTo>
                      <a:lnTo>
                        <a:pt x="22" y="172"/>
                      </a:lnTo>
                      <a:lnTo>
                        <a:pt x="22" y="172"/>
                      </a:lnTo>
                      <a:lnTo>
                        <a:pt x="21" y="176"/>
                      </a:lnTo>
                      <a:lnTo>
                        <a:pt x="20" y="179"/>
                      </a:lnTo>
                      <a:lnTo>
                        <a:pt x="20" y="179"/>
                      </a:lnTo>
                      <a:lnTo>
                        <a:pt x="21" y="185"/>
                      </a:lnTo>
                      <a:lnTo>
                        <a:pt x="22" y="188"/>
                      </a:lnTo>
                      <a:lnTo>
                        <a:pt x="22" y="188"/>
                      </a:lnTo>
                      <a:lnTo>
                        <a:pt x="23" y="194"/>
                      </a:lnTo>
                      <a:lnTo>
                        <a:pt x="22" y="199"/>
                      </a:lnTo>
                      <a:lnTo>
                        <a:pt x="23" y="205"/>
                      </a:lnTo>
                      <a:lnTo>
                        <a:pt x="25" y="207"/>
                      </a:lnTo>
                      <a:lnTo>
                        <a:pt x="27" y="208"/>
                      </a:lnTo>
                      <a:lnTo>
                        <a:pt x="27" y="208"/>
                      </a:lnTo>
                      <a:lnTo>
                        <a:pt x="25" y="214"/>
                      </a:lnTo>
                      <a:lnTo>
                        <a:pt x="25" y="219"/>
                      </a:lnTo>
                      <a:lnTo>
                        <a:pt x="27" y="231"/>
                      </a:lnTo>
                      <a:lnTo>
                        <a:pt x="27" y="231"/>
                      </a:lnTo>
                      <a:lnTo>
                        <a:pt x="25" y="231"/>
                      </a:lnTo>
                      <a:lnTo>
                        <a:pt x="25" y="232"/>
                      </a:lnTo>
                      <a:lnTo>
                        <a:pt x="24" y="233"/>
                      </a:lnTo>
                      <a:lnTo>
                        <a:pt x="24" y="233"/>
                      </a:lnTo>
                      <a:lnTo>
                        <a:pt x="26" y="233"/>
                      </a:lnTo>
                      <a:lnTo>
                        <a:pt x="26" y="234"/>
                      </a:lnTo>
                      <a:lnTo>
                        <a:pt x="27" y="235"/>
                      </a:lnTo>
                      <a:lnTo>
                        <a:pt x="27" y="235"/>
                      </a:lnTo>
                      <a:lnTo>
                        <a:pt x="26" y="240"/>
                      </a:lnTo>
                      <a:lnTo>
                        <a:pt x="24" y="245"/>
                      </a:lnTo>
                      <a:lnTo>
                        <a:pt x="24" y="245"/>
                      </a:lnTo>
                      <a:lnTo>
                        <a:pt x="24" y="247"/>
                      </a:lnTo>
                      <a:lnTo>
                        <a:pt x="25" y="248"/>
                      </a:lnTo>
                      <a:lnTo>
                        <a:pt x="27" y="251"/>
                      </a:lnTo>
                      <a:lnTo>
                        <a:pt x="30" y="253"/>
                      </a:lnTo>
                      <a:lnTo>
                        <a:pt x="34" y="255"/>
                      </a:lnTo>
                      <a:lnTo>
                        <a:pt x="34" y="255"/>
                      </a:lnTo>
                      <a:lnTo>
                        <a:pt x="34" y="257"/>
                      </a:lnTo>
                      <a:lnTo>
                        <a:pt x="34" y="258"/>
                      </a:lnTo>
                      <a:lnTo>
                        <a:pt x="35" y="259"/>
                      </a:lnTo>
                      <a:lnTo>
                        <a:pt x="36" y="259"/>
                      </a:lnTo>
                      <a:lnTo>
                        <a:pt x="36" y="259"/>
                      </a:lnTo>
                      <a:lnTo>
                        <a:pt x="35" y="262"/>
                      </a:lnTo>
                      <a:lnTo>
                        <a:pt x="35" y="265"/>
                      </a:lnTo>
                      <a:lnTo>
                        <a:pt x="37" y="269"/>
                      </a:lnTo>
                      <a:lnTo>
                        <a:pt x="39" y="273"/>
                      </a:lnTo>
                      <a:lnTo>
                        <a:pt x="40" y="278"/>
                      </a:lnTo>
                      <a:lnTo>
                        <a:pt x="40" y="278"/>
                      </a:lnTo>
                      <a:lnTo>
                        <a:pt x="40" y="280"/>
                      </a:lnTo>
                      <a:lnTo>
                        <a:pt x="39" y="281"/>
                      </a:lnTo>
                      <a:lnTo>
                        <a:pt x="39" y="282"/>
                      </a:lnTo>
                      <a:lnTo>
                        <a:pt x="38" y="285"/>
                      </a:lnTo>
                      <a:lnTo>
                        <a:pt x="38" y="285"/>
                      </a:lnTo>
                      <a:lnTo>
                        <a:pt x="39" y="287"/>
                      </a:lnTo>
                      <a:lnTo>
                        <a:pt x="40" y="289"/>
                      </a:lnTo>
                      <a:lnTo>
                        <a:pt x="40" y="289"/>
                      </a:lnTo>
                      <a:lnTo>
                        <a:pt x="42" y="299"/>
                      </a:lnTo>
                      <a:lnTo>
                        <a:pt x="43" y="305"/>
                      </a:lnTo>
                      <a:lnTo>
                        <a:pt x="45" y="306"/>
                      </a:lnTo>
                      <a:lnTo>
                        <a:pt x="47" y="307"/>
                      </a:lnTo>
                      <a:lnTo>
                        <a:pt x="47" y="307"/>
                      </a:lnTo>
                      <a:lnTo>
                        <a:pt x="49" y="323"/>
                      </a:lnTo>
                      <a:lnTo>
                        <a:pt x="52" y="338"/>
                      </a:lnTo>
                      <a:lnTo>
                        <a:pt x="52" y="338"/>
                      </a:lnTo>
                      <a:lnTo>
                        <a:pt x="52" y="340"/>
                      </a:lnTo>
                      <a:lnTo>
                        <a:pt x="52" y="342"/>
                      </a:lnTo>
                      <a:lnTo>
                        <a:pt x="52" y="342"/>
                      </a:lnTo>
                      <a:lnTo>
                        <a:pt x="55" y="345"/>
                      </a:lnTo>
                      <a:lnTo>
                        <a:pt x="56" y="346"/>
                      </a:lnTo>
                      <a:lnTo>
                        <a:pt x="56" y="348"/>
                      </a:lnTo>
                      <a:lnTo>
                        <a:pt x="56" y="348"/>
                      </a:lnTo>
                      <a:lnTo>
                        <a:pt x="56" y="347"/>
                      </a:lnTo>
                      <a:lnTo>
                        <a:pt x="55" y="348"/>
                      </a:lnTo>
                      <a:lnTo>
                        <a:pt x="54" y="349"/>
                      </a:lnTo>
                      <a:lnTo>
                        <a:pt x="54" y="350"/>
                      </a:lnTo>
                      <a:lnTo>
                        <a:pt x="54" y="350"/>
                      </a:lnTo>
                      <a:lnTo>
                        <a:pt x="56" y="352"/>
                      </a:lnTo>
                      <a:lnTo>
                        <a:pt x="57" y="354"/>
                      </a:lnTo>
                      <a:lnTo>
                        <a:pt x="59" y="361"/>
                      </a:lnTo>
                      <a:lnTo>
                        <a:pt x="61" y="369"/>
                      </a:lnTo>
                      <a:lnTo>
                        <a:pt x="63" y="372"/>
                      </a:lnTo>
                      <a:lnTo>
                        <a:pt x="65" y="374"/>
                      </a:lnTo>
                      <a:lnTo>
                        <a:pt x="65" y="374"/>
                      </a:lnTo>
                      <a:lnTo>
                        <a:pt x="65" y="376"/>
                      </a:lnTo>
                      <a:lnTo>
                        <a:pt x="64" y="378"/>
                      </a:lnTo>
                      <a:lnTo>
                        <a:pt x="63" y="379"/>
                      </a:lnTo>
                      <a:lnTo>
                        <a:pt x="63" y="381"/>
                      </a:lnTo>
                      <a:lnTo>
                        <a:pt x="63" y="381"/>
                      </a:lnTo>
                      <a:lnTo>
                        <a:pt x="63" y="386"/>
                      </a:lnTo>
                      <a:lnTo>
                        <a:pt x="65" y="389"/>
                      </a:lnTo>
                      <a:lnTo>
                        <a:pt x="66" y="393"/>
                      </a:lnTo>
                      <a:lnTo>
                        <a:pt x="67" y="397"/>
                      </a:lnTo>
                      <a:lnTo>
                        <a:pt x="67" y="397"/>
                      </a:lnTo>
                      <a:lnTo>
                        <a:pt x="67" y="398"/>
                      </a:lnTo>
                      <a:lnTo>
                        <a:pt x="66" y="399"/>
                      </a:lnTo>
                      <a:lnTo>
                        <a:pt x="65" y="401"/>
                      </a:lnTo>
                      <a:lnTo>
                        <a:pt x="65" y="401"/>
                      </a:lnTo>
                      <a:lnTo>
                        <a:pt x="67" y="408"/>
                      </a:lnTo>
                      <a:lnTo>
                        <a:pt x="67" y="413"/>
                      </a:lnTo>
                      <a:lnTo>
                        <a:pt x="67" y="419"/>
                      </a:lnTo>
                      <a:lnTo>
                        <a:pt x="67" y="419"/>
                      </a:lnTo>
                      <a:lnTo>
                        <a:pt x="69" y="421"/>
                      </a:lnTo>
                      <a:lnTo>
                        <a:pt x="71" y="423"/>
                      </a:lnTo>
                      <a:lnTo>
                        <a:pt x="71" y="423"/>
                      </a:lnTo>
                      <a:lnTo>
                        <a:pt x="71" y="425"/>
                      </a:lnTo>
                      <a:lnTo>
                        <a:pt x="71" y="428"/>
                      </a:lnTo>
                      <a:lnTo>
                        <a:pt x="71" y="428"/>
                      </a:lnTo>
                      <a:lnTo>
                        <a:pt x="74" y="428"/>
                      </a:lnTo>
                      <a:lnTo>
                        <a:pt x="74" y="428"/>
                      </a:lnTo>
                      <a:lnTo>
                        <a:pt x="77" y="433"/>
                      </a:lnTo>
                      <a:lnTo>
                        <a:pt x="81" y="437"/>
                      </a:lnTo>
                      <a:lnTo>
                        <a:pt x="81" y="437"/>
                      </a:lnTo>
                      <a:lnTo>
                        <a:pt x="81" y="445"/>
                      </a:lnTo>
                      <a:lnTo>
                        <a:pt x="81" y="445"/>
                      </a:lnTo>
                      <a:lnTo>
                        <a:pt x="85" y="451"/>
                      </a:lnTo>
                      <a:lnTo>
                        <a:pt x="88" y="456"/>
                      </a:lnTo>
                      <a:lnTo>
                        <a:pt x="92" y="460"/>
                      </a:lnTo>
                      <a:lnTo>
                        <a:pt x="96" y="462"/>
                      </a:lnTo>
                      <a:lnTo>
                        <a:pt x="99" y="463"/>
                      </a:lnTo>
                      <a:lnTo>
                        <a:pt x="99" y="463"/>
                      </a:lnTo>
                      <a:lnTo>
                        <a:pt x="98" y="468"/>
                      </a:lnTo>
                      <a:lnTo>
                        <a:pt x="99" y="471"/>
                      </a:lnTo>
                      <a:lnTo>
                        <a:pt x="101" y="475"/>
                      </a:lnTo>
                      <a:lnTo>
                        <a:pt x="103" y="480"/>
                      </a:lnTo>
                      <a:lnTo>
                        <a:pt x="103" y="482"/>
                      </a:lnTo>
                      <a:lnTo>
                        <a:pt x="103" y="486"/>
                      </a:lnTo>
                      <a:lnTo>
                        <a:pt x="103" y="486"/>
                      </a:lnTo>
                      <a:lnTo>
                        <a:pt x="105" y="492"/>
                      </a:lnTo>
                      <a:lnTo>
                        <a:pt x="109" y="496"/>
                      </a:lnTo>
                      <a:lnTo>
                        <a:pt x="114" y="500"/>
                      </a:lnTo>
                      <a:lnTo>
                        <a:pt x="117" y="504"/>
                      </a:lnTo>
                      <a:lnTo>
                        <a:pt x="117" y="504"/>
                      </a:lnTo>
                      <a:lnTo>
                        <a:pt x="117" y="520"/>
                      </a:lnTo>
                      <a:lnTo>
                        <a:pt x="117" y="520"/>
                      </a:lnTo>
                      <a:lnTo>
                        <a:pt x="118" y="522"/>
                      </a:lnTo>
                      <a:lnTo>
                        <a:pt x="119" y="524"/>
                      </a:lnTo>
                      <a:lnTo>
                        <a:pt x="119" y="524"/>
                      </a:lnTo>
                      <a:lnTo>
                        <a:pt x="121" y="528"/>
                      </a:lnTo>
                      <a:lnTo>
                        <a:pt x="123" y="530"/>
                      </a:lnTo>
                      <a:lnTo>
                        <a:pt x="130" y="534"/>
                      </a:lnTo>
                      <a:lnTo>
                        <a:pt x="130" y="534"/>
                      </a:lnTo>
                      <a:lnTo>
                        <a:pt x="131" y="537"/>
                      </a:lnTo>
                      <a:lnTo>
                        <a:pt x="133" y="540"/>
                      </a:lnTo>
                      <a:lnTo>
                        <a:pt x="136" y="542"/>
                      </a:lnTo>
                      <a:lnTo>
                        <a:pt x="137" y="546"/>
                      </a:lnTo>
                      <a:lnTo>
                        <a:pt x="137" y="546"/>
                      </a:lnTo>
                      <a:lnTo>
                        <a:pt x="139" y="548"/>
                      </a:lnTo>
                      <a:lnTo>
                        <a:pt x="140" y="549"/>
                      </a:lnTo>
                      <a:lnTo>
                        <a:pt x="142" y="552"/>
                      </a:lnTo>
                      <a:lnTo>
                        <a:pt x="144" y="555"/>
                      </a:lnTo>
                      <a:lnTo>
                        <a:pt x="145" y="556"/>
                      </a:lnTo>
                      <a:lnTo>
                        <a:pt x="148" y="556"/>
                      </a:lnTo>
                      <a:lnTo>
                        <a:pt x="148" y="556"/>
                      </a:lnTo>
                      <a:lnTo>
                        <a:pt x="148" y="562"/>
                      </a:lnTo>
                      <a:lnTo>
                        <a:pt x="149" y="566"/>
                      </a:lnTo>
                      <a:lnTo>
                        <a:pt x="149" y="571"/>
                      </a:lnTo>
                      <a:lnTo>
                        <a:pt x="148" y="576"/>
                      </a:lnTo>
                      <a:lnTo>
                        <a:pt x="148" y="576"/>
                      </a:lnTo>
                      <a:lnTo>
                        <a:pt x="150" y="578"/>
                      </a:lnTo>
                      <a:lnTo>
                        <a:pt x="153" y="579"/>
                      </a:lnTo>
                      <a:lnTo>
                        <a:pt x="157" y="581"/>
                      </a:lnTo>
                      <a:lnTo>
                        <a:pt x="159" y="582"/>
                      </a:lnTo>
                      <a:lnTo>
                        <a:pt x="159" y="582"/>
                      </a:lnTo>
                      <a:lnTo>
                        <a:pt x="159" y="587"/>
                      </a:lnTo>
                      <a:lnTo>
                        <a:pt x="159" y="590"/>
                      </a:lnTo>
                      <a:lnTo>
                        <a:pt x="159" y="592"/>
                      </a:lnTo>
                      <a:lnTo>
                        <a:pt x="159" y="592"/>
                      </a:lnTo>
                      <a:lnTo>
                        <a:pt x="161" y="594"/>
                      </a:lnTo>
                      <a:lnTo>
                        <a:pt x="163" y="595"/>
                      </a:lnTo>
                      <a:lnTo>
                        <a:pt x="165" y="596"/>
                      </a:lnTo>
                      <a:lnTo>
                        <a:pt x="166" y="598"/>
                      </a:lnTo>
                      <a:lnTo>
                        <a:pt x="166" y="598"/>
                      </a:lnTo>
                      <a:lnTo>
                        <a:pt x="167" y="601"/>
                      </a:lnTo>
                      <a:lnTo>
                        <a:pt x="169" y="603"/>
                      </a:lnTo>
                      <a:lnTo>
                        <a:pt x="174" y="607"/>
                      </a:lnTo>
                      <a:lnTo>
                        <a:pt x="174" y="607"/>
                      </a:lnTo>
                      <a:lnTo>
                        <a:pt x="173" y="610"/>
                      </a:lnTo>
                      <a:lnTo>
                        <a:pt x="172" y="612"/>
                      </a:lnTo>
                      <a:lnTo>
                        <a:pt x="173" y="614"/>
                      </a:lnTo>
                      <a:lnTo>
                        <a:pt x="174" y="616"/>
                      </a:lnTo>
                      <a:lnTo>
                        <a:pt x="174" y="616"/>
                      </a:lnTo>
                      <a:lnTo>
                        <a:pt x="174" y="618"/>
                      </a:lnTo>
                      <a:lnTo>
                        <a:pt x="176" y="619"/>
                      </a:lnTo>
                      <a:lnTo>
                        <a:pt x="179" y="619"/>
                      </a:lnTo>
                      <a:lnTo>
                        <a:pt x="181" y="619"/>
                      </a:lnTo>
                      <a:lnTo>
                        <a:pt x="182" y="619"/>
                      </a:lnTo>
                      <a:lnTo>
                        <a:pt x="182" y="621"/>
                      </a:lnTo>
                      <a:lnTo>
                        <a:pt x="182" y="623"/>
                      </a:lnTo>
                      <a:lnTo>
                        <a:pt x="182" y="623"/>
                      </a:lnTo>
                      <a:lnTo>
                        <a:pt x="194" y="623"/>
                      </a:lnTo>
                      <a:lnTo>
                        <a:pt x="194" y="623"/>
                      </a:lnTo>
                      <a:lnTo>
                        <a:pt x="196" y="626"/>
                      </a:lnTo>
                      <a:lnTo>
                        <a:pt x="197" y="630"/>
                      </a:lnTo>
                      <a:lnTo>
                        <a:pt x="200" y="634"/>
                      </a:lnTo>
                      <a:lnTo>
                        <a:pt x="202" y="636"/>
                      </a:lnTo>
                      <a:lnTo>
                        <a:pt x="203" y="638"/>
                      </a:lnTo>
                      <a:lnTo>
                        <a:pt x="204" y="641"/>
                      </a:lnTo>
                      <a:lnTo>
                        <a:pt x="204" y="645"/>
                      </a:lnTo>
                      <a:lnTo>
                        <a:pt x="204" y="645"/>
                      </a:lnTo>
                      <a:lnTo>
                        <a:pt x="208" y="647"/>
                      </a:lnTo>
                      <a:lnTo>
                        <a:pt x="212" y="647"/>
                      </a:lnTo>
                      <a:lnTo>
                        <a:pt x="212" y="647"/>
                      </a:lnTo>
                      <a:lnTo>
                        <a:pt x="213" y="652"/>
                      </a:lnTo>
                      <a:lnTo>
                        <a:pt x="215" y="654"/>
                      </a:lnTo>
                      <a:lnTo>
                        <a:pt x="220" y="659"/>
                      </a:lnTo>
                      <a:lnTo>
                        <a:pt x="223" y="664"/>
                      </a:lnTo>
                      <a:lnTo>
                        <a:pt x="226" y="671"/>
                      </a:lnTo>
                      <a:lnTo>
                        <a:pt x="226" y="671"/>
                      </a:lnTo>
                      <a:lnTo>
                        <a:pt x="228" y="672"/>
                      </a:lnTo>
                      <a:lnTo>
                        <a:pt x="229" y="673"/>
                      </a:lnTo>
                      <a:lnTo>
                        <a:pt x="233" y="675"/>
                      </a:lnTo>
                      <a:lnTo>
                        <a:pt x="233" y="675"/>
                      </a:lnTo>
                      <a:lnTo>
                        <a:pt x="235" y="678"/>
                      </a:lnTo>
                      <a:lnTo>
                        <a:pt x="236" y="679"/>
                      </a:lnTo>
                      <a:lnTo>
                        <a:pt x="240" y="679"/>
                      </a:lnTo>
                      <a:lnTo>
                        <a:pt x="240" y="679"/>
                      </a:lnTo>
                      <a:lnTo>
                        <a:pt x="241" y="683"/>
                      </a:lnTo>
                      <a:lnTo>
                        <a:pt x="243" y="687"/>
                      </a:lnTo>
                      <a:lnTo>
                        <a:pt x="249" y="695"/>
                      </a:lnTo>
                      <a:lnTo>
                        <a:pt x="249" y="695"/>
                      </a:lnTo>
                      <a:lnTo>
                        <a:pt x="253" y="699"/>
                      </a:lnTo>
                      <a:lnTo>
                        <a:pt x="253" y="699"/>
                      </a:lnTo>
                      <a:lnTo>
                        <a:pt x="253" y="702"/>
                      </a:lnTo>
                      <a:lnTo>
                        <a:pt x="254" y="704"/>
                      </a:lnTo>
                      <a:lnTo>
                        <a:pt x="254" y="706"/>
                      </a:lnTo>
                      <a:lnTo>
                        <a:pt x="255" y="708"/>
                      </a:lnTo>
                      <a:lnTo>
                        <a:pt x="255" y="708"/>
                      </a:lnTo>
                      <a:lnTo>
                        <a:pt x="258" y="708"/>
                      </a:lnTo>
                      <a:lnTo>
                        <a:pt x="260" y="708"/>
                      </a:lnTo>
                      <a:lnTo>
                        <a:pt x="260" y="708"/>
                      </a:lnTo>
                      <a:lnTo>
                        <a:pt x="261" y="712"/>
                      </a:lnTo>
                      <a:lnTo>
                        <a:pt x="262" y="715"/>
                      </a:lnTo>
                      <a:lnTo>
                        <a:pt x="262" y="715"/>
                      </a:lnTo>
                      <a:lnTo>
                        <a:pt x="264" y="717"/>
                      </a:lnTo>
                      <a:lnTo>
                        <a:pt x="267" y="720"/>
                      </a:lnTo>
                      <a:lnTo>
                        <a:pt x="267" y="720"/>
                      </a:lnTo>
                      <a:lnTo>
                        <a:pt x="269" y="723"/>
                      </a:lnTo>
                      <a:lnTo>
                        <a:pt x="272" y="726"/>
                      </a:lnTo>
                      <a:lnTo>
                        <a:pt x="275" y="728"/>
                      </a:lnTo>
                      <a:lnTo>
                        <a:pt x="283" y="728"/>
                      </a:lnTo>
                      <a:lnTo>
                        <a:pt x="283" y="728"/>
                      </a:lnTo>
                      <a:lnTo>
                        <a:pt x="282" y="733"/>
                      </a:lnTo>
                      <a:lnTo>
                        <a:pt x="283" y="736"/>
                      </a:lnTo>
                      <a:lnTo>
                        <a:pt x="284" y="738"/>
                      </a:lnTo>
                      <a:lnTo>
                        <a:pt x="286" y="740"/>
                      </a:lnTo>
                      <a:lnTo>
                        <a:pt x="290" y="742"/>
                      </a:lnTo>
                      <a:lnTo>
                        <a:pt x="292" y="744"/>
                      </a:lnTo>
                      <a:lnTo>
                        <a:pt x="293" y="746"/>
                      </a:lnTo>
                      <a:lnTo>
                        <a:pt x="293" y="746"/>
                      </a:lnTo>
                      <a:lnTo>
                        <a:pt x="297" y="745"/>
                      </a:lnTo>
                      <a:lnTo>
                        <a:pt x="300" y="746"/>
                      </a:lnTo>
                      <a:lnTo>
                        <a:pt x="303" y="747"/>
                      </a:lnTo>
                      <a:lnTo>
                        <a:pt x="305" y="749"/>
                      </a:lnTo>
                      <a:lnTo>
                        <a:pt x="309" y="753"/>
                      </a:lnTo>
                      <a:lnTo>
                        <a:pt x="311" y="755"/>
                      </a:lnTo>
                      <a:lnTo>
                        <a:pt x="313" y="756"/>
                      </a:lnTo>
                      <a:lnTo>
                        <a:pt x="313" y="756"/>
                      </a:lnTo>
                      <a:lnTo>
                        <a:pt x="316" y="756"/>
                      </a:lnTo>
                      <a:lnTo>
                        <a:pt x="318" y="756"/>
                      </a:lnTo>
                      <a:lnTo>
                        <a:pt x="318" y="756"/>
                      </a:lnTo>
                      <a:lnTo>
                        <a:pt x="318" y="758"/>
                      </a:lnTo>
                      <a:lnTo>
                        <a:pt x="318" y="760"/>
                      </a:lnTo>
                      <a:lnTo>
                        <a:pt x="318" y="760"/>
                      </a:lnTo>
                      <a:lnTo>
                        <a:pt x="320" y="761"/>
                      </a:lnTo>
                      <a:lnTo>
                        <a:pt x="322" y="761"/>
                      </a:lnTo>
                      <a:lnTo>
                        <a:pt x="324" y="761"/>
                      </a:lnTo>
                      <a:lnTo>
                        <a:pt x="325" y="762"/>
                      </a:lnTo>
                      <a:lnTo>
                        <a:pt x="325" y="762"/>
                      </a:lnTo>
                      <a:lnTo>
                        <a:pt x="328" y="767"/>
                      </a:lnTo>
                      <a:lnTo>
                        <a:pt x="330" y="773"/>
                      </a:lnTo>
                      <a:lnTo>
                        <a:pt x="333" y="778"/>
                      </a:lnTo>
                      <a:lnTo>
                        <a:pt x="336" y="782"/>
                      </a:lnTo>
                      <a:lnTo>
                        <a:pt x="336" y="782"/>
                      </a:lnTo>
                      <a:lnTo>
                        <a:pt x="340" y="785"/>
                      </a:lnTo>
                      <a:lnTo>
                        <a:pt x="343" y="788"/>
                      </a:lnTo>
                      <a:lnTo>
                        <a:pt x="346" y="790"/>
                      </a:lnTo>
                      <a:lnTo>
                        <a:pt x="350" y="794"/>
                      </a:lnTo>
                      <a:lnTo>
                        <a:pt x="350" y="794"/>
                      </a:lnTo>
                      <a:lnTo>
                        <a:pt x="353" y="793"/>
                      </a:lnTo>
                      <a:lnTo>
                        <a:pt x="357" y="793"/>
                      </a:lnTo>
                      <a:lnTo>
                        <a:pt x="362" y="794"/>
                      </a:lnTo>
                      <a:lnTo>
                        <a:pt x="365" y="796"/>
                      </a:lnTo>
                      <a:lnTo>
                        <a:pt x="365" y="796"/>
                      </a:lnTo>
                      <a:lnTo>
                        <a:pt x="368" y="800"/>
                      </a:lnTo>
                      <a:lnTo>
                        <a:pt x="368" y="800"/>
                      </a:lnTo>
                      <a:lnTo>
                        <a:pt x="370" y="799"/>
                      </a:lnTo>
                      <a:lnTo>
                        <a:pt x="372" y="798"/>
                      </a:lnTo>
                      <a:lnTo>
                        <a:pt x="372" y="798"/>
                      </a:lnTo>
                      <a:lnTo>
                        <a:pt x="372" y="799"/>
                      </a:lnTo>
                      <a:lnTo>
                        <a:pt x="374" y="800"/>
                      </a:lnTo>
                      <a:lnTo>
                        <a:pt x="374" y="800"/>
                      </a:lnTo>
                      <a:lnTo>
                        <a:pt x="377" y="802"/>
                      </a:lnTo>
                      <a:lnTo>
                        <a:pt x="381" y="805"/>
                      </a:lnTo>
                      <a:lnTo>
                        <a:pt x="381" y="805"/>
                      </a:lnTo>
                      <a:lnTo>
                        <a:pt x="387" y="809"/>
                      </a:lnTo>
                      <a:lnTo>
                        <a:pt x="391" y="810"/>
                      </a:lnTo>
                      <a:lnTo>
                        <a:pt x="396" y="811"/>
                      </a:lnTo>
                      <a:lnTo>
                        <a:pt x="396" y="811"/>
                      </a:lnTo>
                      <a:lnTo>
                        <a:pt x="398" y="816"/>
                      </a:lnTo>
                      <a:lnTo>
                        <a:pt x="402" y="820"/>
                      </a:lnTo>
                      <a:lnTo>
                        <a:pt x="402" y="820"/>
                      </a:lnTo>
                      <a:lnTo>
                        <a:pt x="404" y="821"/>
                      </a:lnTo>
                      <a:lnTo>
                        <a:pt x="406" y="820"/>
                      </a:lnTo>
                      <a:lnTo>
                        <a:pt x="408" y="820"/>
                      </a:lnTo>
                      <a:lnTo>
                        <a:pt x="410" y="820"/>
                      </a:lnTo>
                      <a:lnTo>
                        <a:pt x="410" y="820"/>
                      </a:lnTo>
                      <a:lnTo>
                        <a:pt x="411" y="823"/>
                      </a:lnTo>
                      <a:lnTo>
                        <a:pt x="412" y="825"/>
                      </a:lnTo>
                      <a:lnTo>
                        <a:pt x="412" y="825"/>
                      </a:lnTo>
                      <a:lnTo>
                        <a:pt x="413" y="825"/>
                      </a:lnTo>
                      <a:lnTo>
                        <a:pt x="414" y="824"/>
                      </a:lnTo>
                      <a:lnTo>
                        <a:pt x="415" y="823"/>
                      </a:lnTo>
                      <a:lnTo>
                        <a:pt x="417" y="823"/>
                      </a:lnTo>
                      <a:lnTo>
                        <a:pt x="417" y="823"/>
                      </a:lnTo>
                      <a:lnTo>
                        <a:pt x="418" y="825"/>
                      </a:lnTo>
                      <a:lnTo>
                        <a:pt x="419" y="827"/>
                      </a:lnTo>
                      <a:lnTo>
                        <a:pt x="419" y="827"/>
                      </a:lnTo>
                      <a:lnTo>
                        <a:pt x="420" y="827"/>
                      </a:lnTo>
                      <a:lnTo>
                        <a:pt x="423" y="826"/>
                      </a:lnTo>
                      <a:lnTo>
                        <a:pt x="424" y="825"/>
                      </a:lnTo>
                      <a:lnTo>
                        <a:pt x="424" y="825"/>
                      </a:lnTo>
                      <a:lnTo>
                        <a:pt x="426" y="827"/>
                      </a:lnTo>
                      <a:lnTo>
                        <a:pt x="428" y="829"/>
                      </a:lnTo>
                      <a:lnTo>
                        <a:pt x="428" y="829"/>
                      </a:lnTo>
                      <a:lnTo>
                        <a:pt x="431" y="830"/>
                      </a:lnTo>
                      <a:lnTo>
                        <a:pt x="435" y="831"/>
                      </a:lnTo>
                      <a:lnTo>
                        <a:pt x="435" y="831"/>
                      </a:lnTo>
                      <a:lnTo>
                        <a:pt x="439" y="835"/>
                      </a:lnTo>
                      <a:lnTo>
                        <a:pt x="444" y="839"/>
                      </a:lnTo>
                      <a:lnTo>
                        <a:pt x="444" y="839"/>
                      </a:lnTo>
                      <a:lnTo>
                        <a:pt x="457" y="839"/>
                      </a:lnTo>
                      <a:lnTo>
                        <a:pt x="457" y="839"/>
                      </a:lnTo>
                      <a:lnTo>
                        <a:pt x="458" y="841"/>
                      </a:lnTo>
                      <a:lnTo>
                        <a:pt x="459" y="843"/>
                      </a:lnTo>
                      <a:lnTo>
                        <a:pt x="464" y="846"/>
                      </a:lnTo>
                      <a:lnTo>
                        <a:pt x="467" y="848"/>
                      </a:lnTo>
                      <a:lnTo>
                        <a:pt x="471" y="851"/>
                      </a:lnTo>
                      <a:lnTo>
                        <a:pt x="471" y="851"/>
                      </a:lnTo>
                      <a:lnTo>
                        <a:pt x="486" y="854"/>
                      </a:lnTo>
                      <a:lnTo>
                        <a:pt x="493" y="855"/>
                      </a:lnTo>
                      <a:lnTo>
                        <a:pt x="495" y="857"/>
                      </a:lnTo>
                      <a:lnTo>
                        <a:pt x="497" y="859"/>
                      </a:lnTo>
                      <a:lnTo>
                        <a:pt x="497" y="859"/>
                      </a:lnTo>
                      <a:lnTo>
                        <a:pt x="499" y="859"/>
                      </a:lnTo>
                      <a:lnTo>
                        <a:pt x="502" y="858"/>
                      </a:lnTo>
                      <a:lnTo>
                        <a:pt x="505" y="857"/>
                      </a:lnTo>
                      <a:lnTo>
                        <a:pt x="505" y="857"/>
                      </a:lnTo>
                      <a:lnTo>
                        <a:pt x="506" y="857"/>
                      </a:lnTo>
                      <a:lnTo>
                        <a:pt x="508" y="858"/>
                      </a:lnTo>
                      <a:lnTo>
                        <a:pt x="511" y="861"/>
                      </a:lnTo>
                      <a:lnTo>
                        <a:pt x="511" y="861"/>
                      </a:lnTo>
                      <a:lnTo>
                        <a:pt x="515" y="862"/>
                      </a:lnTo>
                      <a:lnTo>
                        <a:pt x="520" y="863"/>
                      </a:lnTo>
                      <a:lnTo>
                        <a:pt x="520" y="863"/>
                      </a:lnTo>
                      <a:lnTo>
                        <a:pt x="520" y="864"/>
                      </a:lnTo>
                      <a:lnTo>
                        <a:pt x="521" y="865"/>
                      </a:lnTo>
                      <a:lnTo>
                        <a:pt x="522" y="865"/>
                      </a:lnTo>
                      <a:lnTo>
                        <a:pt x="522" y="865"/>
                      </a:lnTo>
                      <a:lnTo>
                        <a:pt x="525" y="866"/>
                      </a:lnTo>
                      <a:lnTo>
                        <a:pt x="528" y="867"/>
                      </a:lnTo>
                      <a:lnTo>
                        <a:pt x="531" y="869"/>
                      </a:lnTo>
                      <a:lnTo>
                        <a:pt x="531" y="869"/>
                      </a:lnTo>
                      <a:lnTo>
                        <a:pt x="535" y="871"/>
                      </a:lnTo>
                      <a:lnTo>
                        <a:pt x="538" y="872"/>
                      </a:lnTo>
                      <a:lnTo>
                        <a:pt x="542" y="872"/>
                      </a:lnTo>
                      <a:lnTo>
                        <a:pt x="542" y="872"/>
                      </a:lnTo>
                      <a:lnTo>
                        <a:pt x="543" y="875"/>
                      </a:lnTo>
                      <a:lnTo>
                        <a:pt x="544" y="879"/>
                      </a:lnTo>
                      <a:lnTo>
                        <a:pt x="544" y="879"/>
                      </a:lnTo>
                      <a:lnTo>
                        <a:pt x="547" y="879"/>
                      </a:lnTo>
                      <a:lnTo>
                        <a:pt x="549" y="879"/>
                      </a:lnTo>
                      <a:lnTo>
                        <a:pt x="552" y="878"/>
                      </a:lnTo>
                      <a:lnTo>
                        <a:pt x="553" y="877"/>
                      </a:lnTo>
                      <a:lnTo>
                        <a:pt x="553" y="877"/>
                      </a:lnTo>
                      <a:lnTo>
                        <a:pt x="554" y="881"/>
                      </a:lnTo>
                      <a:lnTo>
                        <a:pt x="554" y="881"/>
                      </a:lnTo>
                      <a:lnTo>
                        <a:pt x="567" y="880"/>
                      </a:lnTo>
                      <a:lnTo>
                        <a:pt x="569" y="881"/>
                      </a:lnTo>
                      <a:lnTo>
                        <a:pt x="572" y="881"/>
                      </a:lnTo>
                      <a:lnTo>
                        <a:pt x="574" y="883"/>
                      </a:lnTo>
                      <a:lnTo>
                        <a:pt x="576" y="885"/>
                      </a:lnTo>
                      <a:lnTo>
                        <a:pt x="576" y="885"/>
                      </a:lnTo>
                      <a:lnTo>
                        <a:pt x="582" y="884"/>
                      </a:lnTo>
                      <a:lnTo>
                        <a:pt x="590" y="884"/>
                      </a:lnTo>
                      <a:lnTo>
                        <a:pt x="594" y="885"/>
                      </a:lnTo>
                      <a:lnTo>
                        <a:pt x="596" y="887"/>
                      </a:lnTo>
                      <a:lnTo>
                        <a:pt x="599" y="889"/>
                      </a:lnTo>
                      <a:lnTo>
                        <a:pt x="600" y="892"/>
                      </a:lnTo>
                      <a:lnTo>
                        <a:pt x="600" y="892"/>
                      </a:lnTo>
                      <a:lnTo>
                        <a:pt x="602" y="890"/>
                      </a:lnTo>
                      <a:lnTo>
                        <a:pt x="604" y="890"/>
                      </a:lnTo>
                      <a:lnTo>
                        <a:pt x="608" y="891"/>
                      </a:lnTo>
                      <a:lnTo>
                        <a:pt x="611" y="892"/>
                      </a:lnTo>
                      <a:lnTo>
                        <a:pt x="614" y="895"/>
                      </a:lnTo>
                      <a:lnTo>
                        <a:pt x="614" y="895"/>
                      </a:lnTo>
                      <a:lnTo>
                        <a:pt x="618" y="896"/>
                      </a:lnTo>
                      <a:lnTo>
                        <a:pt x="620" y="897"/>
                      </a:lnTo>
                      <a:lnTo>
                        <a:pt x="621" y="899"/>
                      </a:lnTo>
                      <a:lnTo>
                        <a:pt x="621" y="899"/>
                      </a:lnTo>
                      <a:lnTo>
                        <a:pt x="623" y="899"/>
                      </a:lnTo>
                      <a:lnTo>
                        <a:pt x="626" y="899"/>
                      </a:lnTo>
                      <a:lnTo>
                        <a:pt x="632" y="900"/>
                      </a:lnTo>
                      <a:lnTo>
                        <a:pt x="638" y="902"/>
                      </a:lnTo>
                      <a:lnTo>
                        <a:pt x="643" y="903"/>
                      </a:lnTo>
                      <a:lnTo>
                        <a:pt x="643" y="903"/>
                      </a:lnTo>
                      <a:lnTo>
                        <a:pt x="649" y="903"/>
                      </a:lnTo>
                      <a:lnTo>
                        <a:pt x="654" y="903"/>
                      </a:lnTo>
                      <a:lnTo>
                        <a:pt x="656" y="903"/>
                      </a:lnTo>
                      <a:lnTo>
                        <a:pt x="658" y="904"/>
                      </a:lnTo>
                      <a:lnTo>
                        <a:pt x="660" y="905"/>
                      </a:lnTo>
                      <a:lnTo>
                        <a:pt x="661" y="908"/>
                      </a:lnTo>
                      <a:lnTo>
                        <a:pt x="661" y="908"/>
                      </a:lnTo>
                      <a:lnTo>
                        <a:pt x="665" y="906"/>
                      </a:lnTo>
                      <a:lnTo>
                        <a:pt x="669" y="906"/>
                      </a:lnTo>
                      <a:lnTo>
                        <a:pt x="679" y="908"/>
                      </a:lnTo>
                      <a:lnTo>
                        <a:pt x="679" y="908"/>
                      </a:lnTo>
                      <a:lnTo>
                        <a:pt x="679" y="906"/>
                      </a:lnTo>
                      <a:lnTo>
                        <a:pt x="680" y="905"/>
                      </a:lnTo>
                      <a:lnTo>
                        <a:pt x="681" y="906"/>
                      </a:lnTo>
                      <a:lnTo>
                        <a:pt x="681" y="906"/>
                      </a:lnTo>
                      <a:lnTo>
                        <a:pt x="683" y="908"/>
                      </a:lnTo>
                      <a:lnTo>
                        <a:pt x="684" y="909"/>
                      </a:lnTo>
                      <a:lnTo>
                        <a:pt x="693" y="908"/>
                      </a:lnTo>
                      <a:lnTo>
                        <a:pt x="693" y="908"/>
                      </a:lnTo>
                      <a:lnTo>
                        <a:pt x="701" y="908"/>
                      </a:lnTo>
                      <a:lnTo>
                        <a:pt x="701" y="908"/>
                      </a:lnTo>
                      <a:lnTo>
                        <a:pt x="706" y="909"/>
                      </a:lnTo>
                      <a:lnTo>
                        <a:pt x="711" y="910"/>
                      </a:lnTo>
                      <a:lnTo>
                        <a:pt x="711" y="910"/>
                      </a:lnTo>
                      <a:lnTo>
                        <a:pt x="715" y="915"/>
                      </a:lnTo>
                      <a:lnTo>
                        <a:pt x="715" y="915"/>
                      </a:lnTo>
                      <a:lnTo>
                        <a:pt x="716" y="915"/>
                      </a:lnTo>
                      <a:lnTo>
                        <a:pt x="717" y="914"/>
                      </a:lnTo>
                      <a:lnTo>
                        <a:pt x="717" y="912"/>
                      </a:lnTo>
                      <a:lnTo>
                        <a:pt x="717" y="912"/>
                      </a:lnTo>
                      <a:lnTo>
                        <a:pt x="718" y="912"/>
                      </a:lnTo>
                      <a:lnTo>
                        <a:pt x="719" y="914"/>
                      </a:lnTo>
                      <a:lnTo>
                        <a:pt x="719" y="915"/>
                      </a:lnTo>
                      <a:lnTo>
                        <a:pt x="719" y="915"/>
                      </a:lnTo>
                      <a:lnTo>
                        <a:pt x="726" y="915"/>
                      </a:lnTo>
                      <a:lnTo>
                        <a:pt x="733" y="915"/>
                      </a:lnTo>
                      <a:lnTo>
                        <a:pt x="733" y="915"/>
                      </a:lnTo>
                      <a:lnTo>
                        <a:pt x="739" y="916"/>
                      </a:lnTo>
                      <a:lnTo>
                        <a:pt x="743" y="916"/>
                      </a:lnTo>
                      <a:lnTo>
                        <a:pt x="746" y="917"/>
                      </a:lnTo>
                      <a:lnTo>
                        <a:pt x="746" y="917"/>
                      </a:lnTo>
                      <a:lnTo>
                        <a:pt x="747" y="918"/>
                      </a:lnTo>
                      <a:lnTo>
                        <a:pt x="748" y="919"/>
                      </a:lnTo>
                      <a:lnTo>
                        <a:pt x="749" y="921"/>
                      </a:lnTo>
                      <a:lnTo>
                        <a:pt x="750" y="921"/>
                      </a:lnTo>
                      <a:lnTo>
                        <a:pt x="750" y="921"/>
                      </a:lnTo>
                      <a:lnTo>
                        <a:pt x="755" y="922"/>
                      </a:lnTo>
                      <a:lnTo>
                        <a:pt x="760" y="921"/>
                      </a:lnTo>
                      <a:lnTo>
                        <a:pt x="764" y="921"/>
                      </a:lnTo>
                      <a:lnTo>
                        <a:pt x="766" y="922"/>
                      </a:lnTo>
                      <a:lnTo>
                        <a:pt x="768" y="924"/>
                      </a:lnTo>
                      <a:lnTo>
                        <a:pt x="768" y="924"/>
                      </a:lnTo>
                      <a:lnTo>
                        <a:pt x="772" y="922"/>
                      </a:lnTo>
                      <a:lnTo>
                        <a:pt x="775" y="920"/>
                      </a:lnTo>
                      <a:lnTo>
                        <a:pt x="777" y="919"/>
                      </a:lnTo>
                      <a:lnTo>
                        <a:pt x="780" y="917"/>
                      </a:lnTo>
                      <a:lnTo>
                        <a:pt x="780" y="917"/>
                      </a:lnTo>
                      <a:lnTo>
                        <a:pt x="782" y="919"/>
                      </a:lnTo>
                      <a:lnTo>
                        <a:pt x="786" y="920"/>
                      </a:lnTo>
                      <a:lnTo>
                        <a:pt x="795" y="921"/>
                      </a:lnTo>
                      <a:lnTo>
                        <a:pt x="803" y="921"/>
                      </a:lnTo>
                      <a:lnTo>
                        <a:pt x="806" y="922"/>
                      </a:lnTo>
                      <a:lnTo>
                        <a:pt x="809" y="924"/>
                      </a:lnTo>
                      <a:lnTo>
                        <a:pt x="809" y="924"/>
                      </a:lnTo>
                      <a:lnTo>
                        <a:pt x="810" y="924"/>
                      </a:lnTo>
                      <a:lnTo>
                        <a:pt x="811" y="924"/>
                      </a:lnTo>
                      <a:lnTo>
                        <a:pt x="816" y="924"/>
                      </a:lnTo>
                      <a:lnTo>
                        <a:pt x="816" y="924"/>
                      </a:lnTo>
                      <a:lnTo>
                        <a:pt x="825" y="923"/>
                      </a:lnTo>
                      <a:lnTo>
                        <a:pt x="836" y="924"/>
                      </a:lnTo>
                      <a:lnTo>
                        <a:pt x="836" y="924"/>
                      </a:lnTo>
                      <a:lnTo>
                        <a:pt x="847" y="925"/>
                      </a:lnTo>
                      <a:lnTo>
                        <a:pt x="855" y="926"/>
                      </a:lnTo>
                      <a:lnTo>
                        <a:pt x="863" y="926"/>
                      </a:lnTo>
                      <a:lnTo>
                        <a:pt x="863" y="926"/>
                      </a:lnTo>
                      <a:lnTo>
                        <a:pt x="866" y="925"/>
                      </a:lnTo>
                      <a:lnTo>
                        <a:pt x="868" y="924"/>
                      </a:lnTo>
                      <a:lnTo>
                        <a:pt x="871" y="923"/>
                      </a:lnTo>
                      <a:lnTo>
                        <a:pt x="877" y="924"/>
                      </a:lnTo>
                      <a:lnTo>
                        <a:pt x="877" y="924"/>
                      </a:lnTo>
                      <a:lnTo>
                        <a:pt x="878" y="925"/>
                      </a:lnTo>
                      <a:lnTo>
                        <a:pt x="879" y="926"/>
                      </a:lnTo>
                      <a:lnTo>
                        <a:pt x="879" y="926"/>
                      </a:lnTo>
                      <a:lnTo>
                        <a:pt x="882" y="925"/>
                      </a:lnTo>
                      <a:lnTo>
                        <a:pt x="884" y="924"/>
                      </a:lnTo>
                      <a:lnTo>
                        <a:pt x="885" y="924"/>
                      </a:lnTo>
                      <a:lnTo>
                        <a:pt x="887" y="926"/>
                      </a:lnTo>
                      <a:lnTo>
                        <a:pt x="887" y="926"/>
                      </a:lnTo>
                      <a:lnTo>
                        <a:pt x="896" y="926"/>
                      </a:lnTo>
                      <a:lnTo>
                        <a:pt x="907" y="926"/>
                      </a:lnTo>
                      <a:lnTo>
                        <a:pt x="907" y="926"/>
                      </a:lnTo>
                      <a:lnTo>
                        <a:pt x="919" y="924"/>
                      </a:lnTo>
                      <a:lnTo>
                        <a:pt x="926" y="923"/>
                      </a:lnTo>
                      <a:lnTo>
                        <a:pt x="934" y="924"/>
                      </a:lnTo>
                      <a:lnTo>
                        <a:pt x="934" y="924"/>
                      </a:lnTo>
                      <a:lnTo>
                        <a:pt x="941" y="925"/>
                      </a:lnTo>
                      <a:lnTo>
                        <a:pt x="945" y="926"/>
                      </a:lnTo>
                      <a:lnTo>
                        <a:pt x="948" y="926"/>
                      </a:lnTo>
                      <a:lnTo>
                        <a:pt x="948" y="926"/>
                      </a:lnTo>
                      <a:lnTo>
                        <a:pt x="950" y="925"/>
                      </a:lnTo>
                      <a:lnTo>
                        <a:pt x="952" y="924"/>
                      </a:lnTo>
                      <a:lnTo>
                        <a:pt x="954" y="922"/>
                      </a:lnTo>
                      <a:lnTo>
                        <a:pt x="957" y="921"/>
                      </a:lnTo>
                      <a:lnTo>
                        <a:pt x="957" y="921"/>
                      </a:lnTo>
                      <a:lnTo>
                        <a:pt x="962" y="921"/>
                      </a:lnTo>
                      <a:lnTo>
                        <a:pt x="967" y="920"/>
                      </a:lnTo>
                      <a:lnTo>
                        <a:pt x="973" y="920"/>
                      </a:lnTo>
                      <a:lnTo>
                        <a:pt x="980" y="919"/>
                      </a:lnTo>
                      <a:lnTo>
                        <a:pt x="980" y="919"/>
                      </a:lnTo>
                      <a:lnTo>
                        <a:pt x="986" y="917"/>
                      </a:lnTo>
                      <a:lnTo>
                        <a:pt x="986" y="917"/>
                      </a:lnTo>
                      <a:lnTo>
                        <a:pt x="988" y="917"/>
                      </a:lnTo>
                      <a:lnTo>
                        <a:pt x="990" y="917"/>
                      </a:lnTo>
                      <a:lnTo>
                        <a:pt x="990" y="917"/>
                      </a:lnTo>
                      <a:lnTo>
                        <a:pt x="992" y="916"/>
                      </a:lnTo>
                      <a:lnTo>
                        <a:pt x="994" y="915"/>
                      </a:lnTo>
                      <a:lnTo>
                        <a:pt x="1000" y="915"/>
                      </a:lnTo>
                      <a:lnTo>
                        <a:pt x="1000" y="915"/>
                      </a:lnTo>
                      <a:lnTo>
                        <a:pt x="1012" y="912"/>
                      </a:lnTo>
                      <a:lnTo>
                        <a:pt x="1026" y="910"/>
                      </a:lnTo>
                      <a:lnTo>
                        <a:pt x="1026" y="910"/>
                      </a:lnTo>
                      <a:lnTo>
                        <a:pt x="1037" y="908"/>
                      </a:lnTo>
                      <a:lnTo>
                        <a:pt x="1037" y="908"/>
                      </a:lnTo>
                      <a:lnTo>
                        <a:pt x="1046" y="904"/>
                      </a:lnTo>
                      <a:lnTo>
                        <a:pt x="1049" y="902"/>
                      </a:lnTo>
                      <a:lnTo>
                        <a:pt x="1053" y="901"/>
                      </a:lnTo>
                      <a:lnTo>
                        <a:pt x="1053" y="901"/>
                      </a:lnTo>
                      <a:lnTo>
                        <a:pt x="1058" y="901"/>
                      </a:lnTo>
                      <a:lnTo>
                        <a:pt x="1064" y="900"/>
                      </a:lnTo>
                      <a:lnTo>
                        <a:pt x="1069" y="900"/>
                      </a:lnTo>
                      <a:lnTo>
                        <a:pt x="1073" y="899"/>
                      </a:lnTo>
                      <a:lnTo>
                        <a:pt x="1073" y="899"/>
                      </a:lnTo>
                      <a:lnTo>
                        <a:pt x="1075" y="899"/>
                      </a:lnTo>
                      <a:lnTo>
                        <a:pt x="1077" y="899"/>
                      </a:lnTo>
                      <a:lnTo>
                        <a:pt x="1077" y="899"/>
                      </a:lnTo>
                      <a:lnTo>
                        <a:pt x="1079" y="898"/>
                      </a:lnTo>
                      <a:lnTo>
                        <a:pt x="1082" y="898"/>
                      </a:lnTo>
                      <a:lnTo>
                        <a:pt x="1085" y="898"/>
                      </a:lnTo>
                      <a:lnTo>
                        <a:pt x="1089" y="897"/>
                      </a:lnTo>
                      <a:lnTo>
                        <a:pt x="1089" y="897"/>
                      </a:lnTo>
                      <a:lnTo>
                        <a:pt x="1096" y="892"/>
                      </a:lnTo>
                      <a:lnTo>
                        <a:pt x="1103" y="887"/>
                      </a:lnTo>
                      <a:lnTo>
                        <a:pt x="1103" y="887"/>
                      </a:lnTo>
                      <a:lnTo>
                        <a:pt x="1111" y="887"/>
                      </a:lnTo>
                      <a:lnTo>
                        <a:pt x="1117" y="885"/>
                      </a:lnTo>
                      <a:lnTo>
                        <a:pt x="1125" y="883"/>
                      </a:lnTo>
                      <a:lnTo>
                        <a:pt x="1132" y="881"/>
                      </a:lnTo>
                      <a:lnTo>
                        <a:pt x="1132" y="881"/>
                      </a:lnTo>
                      <a:lnTo>
                        <a:pt x="1133" y="881"/>
                      </a:lnTo>
                      <a:lnTo>
                        <a:pt x="1133" y="879"/>
                      </a:lnTo>
                      <a:lnTo>
                        <a:pt x="1133" y="878"/>
                      </a:lnTo>
                      <a:lnTo>
                        <a:pt x="1134" y="877"/>
                      </a:lnTo>
                      <a:lnTo>
                        <a:pt x="1134" y="877"/>
                      </a:lnTo>
                      <a:lnTo>
                        <a:pt x="1136" y="876"/>
                      </a:lnTo>
                      <a:lnTo>
                        <a:pt x="1139" y="876"/>
                      </a:lnTo>
                      <a:lnTo>
                        <a:pt x="1143" y="875"/>
                      </a:lnTo>
                      <a:lnTo>
                        <a:pt x="1143" y="874"/>
                      </a:lnTo>
                      <a:lnTo>
                        <a:pt x="1143" y="872"/>
                      </a:lnTo>
                      <a:lnTo>
                        <a:pt x="1143" y="872"/>
                      </a:lnTo>
                      <a:lnTo>
                        <a:pt x="1148" y="872"/>
                      </a:lnTo>
                      <a:lnTo>
                        <a:pt x="1152" y="870"/>
                      </a:lnTo>
                      <a:lnTo>
                        <a:pt x="1155" y="869"/>
                      </a:lnTo>
                      <a:lnTo>
                        <a:pt x="1160" y="869"/>
                      </a:lnTo>
                      <a:lnTo>
                        <a:pt x="1160" y="869"/>
                      </a:lnTo>
                      <a:lnTo>
                        <a:pt x="1165" y="867"/>
                      </a:lnTo>
                      <a:lnTo>
                        <a:pt x="1169" y="865"/>
                      </a:lnTo>
                      <a:lnTo>
                        <a:pt x="1172" y="863"/>
                      </a:lnTo>
                      <a:lnTo>
                        <a:pt x="1174" y="861"/>
                      </a:lnTo>
                      <a:lnTo>
                        <a:pt x="1174" y="859"/>
                      </a:lnTo>
                      <a:lnTo>
                        <a:pt x="1174" y="859"/>
                      </a:lnTo>
                      <a:lnTo>
                        <a:pt x="1177" y="859"/>
                      </a:lnTo>
                      <a:lnTo>
                        <a:pt x="1180" y="858"/>
                      </a:lnTo>
                      <a:lnTo>
                        <a:pt x="1182" y="857"/>
                      </a:lnTo>
                      <a:lnTo>
                        <a:pt x="1184" y="854"/>
                      </a:lnTo>
                      <a:lnTo>
                        <a:pt x="1184" y="854"/>
                      </a:lnTo>
                      <a:lnTo>
                        <a:pt x="1188" y="855"/>
                      </a:lnTo>
                      <a:lnTo>
                        <a:pt x="1191" y="854"/>
                      </a:lnTo>
                      <a:lnTo>
                        <a:pt x="1193" y="853"/>
                      </a:lnTo>
                      <a:lnTo>
                        <a:pt x="1196" y="851"/>
                      </a:lnTo>
                      <a:lnTo>
                        <a:pt x="1196" y="851"/>
                      </a:lnTo>
                      <a:lnTo>
                        <a:pt x="1199" y="851"/>
                      </a:lnTo>
                      <a:lnTo>
                        <a:pt x="1200" y="849"/>
                      </a:lnTo>
                      <a:lnTo>
                        <a:pt x="1204" y="845"/>
                      </a:lnTo>
                      <a:lnTo>
                        <a:pt x="1204" y="845"/>
                      </a:lnTo>
                      <a:lnTo>
                        <a:pt x="1208" y="843"/>
                      </a:lnTo>
                      <a:lnTo>
                        <a:pt x="1209" y="842"/>
                      </a:lnTo>
                      <a:lnTo>
                        <a:pt x="1210" y="841"/>
                      </a:lnTo>
                      <a:lnTo>
                        <a:pt x="1210" y="841"/>
                      </a:lnTo>
                      <a:lnTo>
                        <a:pt x="1215" y="841"/>
                      </a:lnTo>
                      <a:lnTo>
                        <a:pt x="1218" y="840"/>
                      </a:lnTo>
                      <a:lnTo>
                        <a:pt x="1226" y="839"/>
                      </a:lnTo>
                      <a:lnTo>
                        <a:pt x="1226" y="839"/>
                      </a:lnTo>
                      <a:lnTo>
                        <a:pt x="1228" y="838"/>
                      </a:lnTo>
                      <a:lnTo>
                        <a:pt x="1229" y="837"/>
                      </a:lnTo>
                      <a:lnTo>
                        <a:pt x="1230" y="834"/>
                      </a:lnTo>
                      <a:lnTo>
                        <a:pt x="1230" y="834"/>
                      </a:lnTo>
                      <a:lnTo>
                        <a:pt x="1234" y="833"/>
                      </a:lnTo>
                      <a:lnTo>
                        <a:pt x="1237" y="831"/>
                      </a:lnTo>
                      <a:lnTo>
                        <a:pt x="1237" y="831"/>
                      </a:lnTo>
                      <a:lnTo>
                        <a:pt x="1249" y="822"/>
                      </a:lnTo>
                      <a:lnTo>
                        <a:pt x="1255" y="818"/>
                      </a:lnTo>
                      <a:lnTo>
                        <a:pt x="1261" y="814"/>
                      </a:lnTo>
                      <a:lnTo>
                        <a:pt x="1261" y="814"/>
                      </a:lnTo>
                      <a:lnTo>
                        <a:pt x="1263" y="813"/>
                      </a:lnTo>
                      <a:lnTo>
                        <a:pt x="1264" y="810"/>
                      </a:lnTo>
                      <a:lnTo>
                        <a:pt x="1264" y="808"/>
                      </a:lnTo>
                      <a:lnTo>
                        <a:pt x="1267" y="807"/>
                      </a:lnTo>
                      <a:lnTo>
                        <a:pt x="1267" y="807"/>
                      </a:lnTo>
                      <a:lnTo>
                        <a:pt x="1269" y="807"/>
                      </a:lnTo>
                      <a:lnTo>
                        <a:pt x="1271" y="807"/>
                      </a:lnTo>
                      <a:lnTo>
                        <a:pt x="1271" y="807"/>
                      </a:lnTo>
                      <a:lnTo>
                        <a:pt x="1273" y="804"/>
                      </a:lnTo>
                      <a:lnTo>
                        <a:pt x="1275" y="802"/>
                      </a:lnTo>
                      <a:lnTo>
                        <a:pt x="1275" y="802"/>
                      </a:lnTo>
                      <a:lnTo>
                        <a:pt x="1279" y="801"/>
                      </a:lnTo>
                      <a:lnTo>
                        <a:pt x="1281" y="800"/>
                      </a:lnTo>
                      <a:lnTo>
                        <a:pt x="1281" y="798"/>
                      </a:lnTo>
                      <a:lnTo>
                        <a:pt x="1281" y="798"/>
                      </a:lnTo>
                      <a:lnTo>
                        <a:pt x="1282" y="797"/>
                      </a:lnTo>
                      <a:lnTo>
                        <a:pt x="1283" y="796"/>
                      </a:lnTo>
                      <a:lnTo>
                        <a:pt x="1287" y="796"/>
                      </a:lnTo>
                      <a:lnTo>
                        <a:pt x="1287" y="796"/>
                      </a:lnTo>
                      <a:lnTo>
                        <a:pt x="1290" y="794"/>
                      </a:lnTo>
                      <a:lnTo>
                        <a:pt x="1293" y="792"/>
                      </a:lnTo>
                      <a:lnTo>
                        <a:pt x="1293" y="792"/>
                      </a:lnTo>
                      <a:lnTo>
                        <a:pt x="1302" y="787"/>
                      </a:lnTo>
                      <a:lnTo>
                        <a:pt x="1302" y="787"/>
                      </a:lnTo>
                      <a:lnTo>
                        <a:pt x="1304" y="784"/>
                      </a:lnTo>
                      <a:lnTo>
                        <a:pt x="1307" y="781"/>
                      </a:lnTo>
                      <a:lnTo>
                        <a:pt x="1310" y="780"/>
                      </a:lnTo>
                      <a:lnTo>
                        <a:pt x="1311" y="779"/>
                      </a:lnTo>
                      <a:lnTo>
                        <a:pt x="1313" y="780"/>
                      </a:lnTo>
                      <a:lnTo>
                        <a:pt x="1313" y="780"/>
                      </a:lnTo>
                      <a:lnTo>
                        <a:pt x="1315" y="778"/>
                      </a:lnTo>
                      <a:lnTo>
                        <a:pt x="1315" y="775"/>
                      </a:lnTo>
                      <a:lnTo>
                        <a:pt x="1316" y="772"/>
                      </a:lnTo>
                      <a:lnTo>
                        <a:pt x="1318" y="768"/>
                      </a:lnTo>
                      <a:lnTo>
                        <a:pt x="1318" y="768"/>
                      </a:lnTo>
                      <a:lnTo>
                        <a:pt x="1324" y="766"/>
                      </a:lnTo>
                      <a:lnTo>
                        <a:pt x="1330" y="763"/>
                      </a:lnTo>
                      <a:lnTo>
                        <a:pt x="1334" y="758"/>
                      </a:lnTo>
                      <a:lnTo>
                        <a:pt x="1338" y="754"/>
                      </a:lnTo>
                      <a:lnTo>
                        <a:pt x="1338" y="754"/>
                      </a:lnTo>
                      <a:lnTo>
                        <a:pt x="1341" y="754"/>
                      </a:lnTo>
                      <a:lnTo>
                        <a:pt x="1343" y="753"/>
                      </a:lnTo>
                      <a:lnTo>
                        <a:pt x="1346" y="748"/>
                      </a:lnTo>
                      <a:lnTo>
                        <a:pt x="1346" y="748"/>
                      </a:lnTo>
                      <a:lnTo>
                        <a:pt x="1349" y="747"/>
                      </a:lnTo>
                      <a:lnTo>
                        <a:pt x="1352" y="746"/>
                      </a:lnTo>
                      <a:lnTo>
                        <a:pt x="1352" y="746"/>
                      </a:lnTo>
                      <a:lnTo>
                        <a:pt x="1357" y="740"/>
                      </a:lnTo>
                      <a:lnTo>
                        <a:pt x="1360" y="737"/>
                      </a:lnTo>
                      <a:lnTo>
                        <a:pt x="1364" y="735"/>
                      </a:lnTo>
                      <a:lnTo>
                        <a:pt x="1364" y="735"/>
                      </a:lnTo>
                      <a:lnTo>
                        <a:pt x="1366" y="734"/>
                      </a:lnTo>
                      <a:lnTo>
                        <a:pt x="1369" y="731"/>
                      </a:lnTo>
                      <a:lnTo>
                        <a:pt x="1372" y="726"/>
                      </a:lnTo>
                      <a:lnTo>
                        <a:pt x="1372" y="726"/>
                      </a:lnTo>
                      <a:lnTo>
                        <a:pt x="1376" y="723"/>
                      </a:lnTo>
                      <a:lnTo>
                        <a:pt x="1377" y="722"/>
                      </a:lnTo>
                      <a:lnTo>
                        <a:pt x="1378" y="720"/>
                      </a:lnTo>
                      <a:lnTo>
                        <a:pt x="1378" y="720"/>
                      </a:lnTo>
                      <a:lnTo>
                        <a:pt x="1382" y="720"/>
                      </a:lnTo>
                      <a:lnTo>
                        <a:pt x="1385" y="718"/>
                      </a:lnTo>
                      <a:lnTo>
                        <a:pt x="1386" y="717"/>
                      </a:lnTo>
                      <a:lnTo>
                        <a:pt x="1390" y="715"/>
                      </a:lnTo>
                      <a:lnTo>
                        <a:pt x="1390" y="715"/>
                      </a:lnTo>
                      <a:lnTo>
                        <a:pt x="1391" y="715"/>
                      </a:lnTo>
                      <a:lnTo>
                        <a:pt x="1392" y="715"/>
                      </a:lnTo>
                      <a:lnTo>
                        <a:pt x="1393" y="713"/>
                      </a:lnTo>
                      <a:lnTo>
                        <a:pt x="1394" y="709"/>
                      </a:lnTo>
                      <a:lnTo>
                        <a:pt x="1395" y="708"/>
                      </a:lnTo>
                      <a:lnTo>
                        <a:pt x="1396" y="708"/>
                      </a:lnTo>
                      <a:lnTo>
                        <a:pt x="1396" y="708"/>
                      </a:lnTo>
                      <a:lnTo>
                        <a:pt x="1398" y="707"/>
                      </a:lnTo>
                      <a:lnTo>
                        <a:pt x="1400" y="705"/>
                      </a:lnTo>
                      <a:lnTo>
                        <a:pt x="1402" y="703"/>
                      </a:lnTo>
                      <a:lnTo>
                        <a:pt x="1403" y="699"/>
                      </a:lnTo>
                      <a:lnTo>
                        <a:pt x="1403" y="699"/>
                      </a:lnTo>
                      <a:lnTo>
                        <a:pt x="1407" y="698"/>
                      </a:lnTo>
                      <a:lnTo>
                        <a:pt x="1412" y="696"/>
                      </a:lnTo>
                      <a:lnTo>
                        <a:pt x="1419" y="691"/>
                      </a:lnTo>
                      <a:lnTo>
                        <a:pt x="1419" y="691"/>
                      </a:lnTo>
                      <a:lnTo>
                        <a:pt x="1425" y="685"/>
                      </a:lnTo>
                      <a:lnTo>
                        <a:pt x="1428" y="681"/>
                      </a:lnTo>
                      <a:lnTo>
                        <a:pt x="1430" y="677"/>
                      </a:lnTo>
                      <a:lnTo>
                        <a:pt x="1430" y="677"/>
                      </a:lnTo>
                      <a:lnTo>
                        <a:pt x="1434" y="676"/>
                      </a:lnTo>
                      <a:lnTo>
                        <a:pt x="1438" y="675"/>
                      </a:lnTo>
                      <a:lnTo>
                        <a:pt x="1440" y="673"/>
                      </a:lnTo>
                      <a:lnTo>
                        <a:pt x="1443" y="670"/>
                      </a:lnTo>
                      <a:lnTo>
                        <a:pt x="1446" y="663"/>
                      </a:lnTo>
                      <a:lnTo>
                        <a:pt x="1449" y="657"/>
                      </a:lnTo>
                      <a:lnTo>
                        <a:pt x="1449" y="657"/>
                      </a:lnTo>
                      <a:lnTo>
                        <a:pt x="1454" y="655"/>
                      </a:lnTo>
                      <a:lnTo>
                        <a:pt x="1459" y="655"/>
                      </a:lnTo>
                      <a:lnTo>
                        <a:pt x="1459" y="655"/>
                      </a:lnTo>
                      <a:lnTo>
                        <a:pt x="1458" y="652"/>
                      </a:lnTo>
                      <a:lnTo>
                        <a:pt x="1459" y="650"/>
                      </a:lnTo>
                      <a:lnTo>
                        <a:pt x="1461" y="646"/>
                      </a:lnTo>
                      <a:lnTo>
                        <a:pt x="1464" y="644"/>
                      </a:lnTo>
                      <a:lnTo>
                        <a:pt x="1467" y="641"/>
                      </a:lnTo>
                      <a:lnTo>
                        <a:pt x="1467" y="641"/>
                      </a:lnTo>
                      <a:lnTo>
                        <a:pt x="1469" y="638"/>
                      </a:lnTo>
                      <a:lnTo>
                        <a:pt x="1471" y="636"/>
                      </a:lnTo>
                      <a:lnTo>
                        <a:pt x="1472" y="634"/>
                      </a:lnTo>
                      <a:lnTo>
                        <a:pt x="1473" y="634"/>
                      </a:lnTo>
                      <a:lnTo>
                        <a:pt x="1475" y="635"/>
                      </a:lnTo>
                      <a:lnTo>
                        <a:pt x="1475" y="635"/>
                      </a:lnTo>
                      <a:lnTo>
                        <a:pt x="1474" y="631"/>
                      </a:lnTo>
                      <a:lnTo>
                        <a:pt x="1476" y="627"/>
                      </a:lnTo>
                      <a:lnTo>
                        <a:pt x="1481" y="623"/>
                      </a:lnTo>
                      <a:lnTo>
                        <a:pt x="1481" y="623"/>
                      </a:lnTo>
                      <a:lnTo>
                        <a:pt x="1487" y="616"/>
                      </a:lnTo>
                      <a:lnTo>
                        <a:pt x="1490" y="613"/>
                      </a:lnTo>
                      <a:lnTo>
                        <a:pt x="1495" y="610"/>
                      </a:lnTo>
                      <a:lnTo>
                        <a:pt x="1495" y="610"/>
                      </a:lnTo>
                      <a:lnTo>
                        <a:pt x="1495" y="606"/>
                      </a:lnTo>
                      <a:lnTo>
                        <a:pt x="1495" y="605"/>
                      </a:lnTo>
                      <a:lnTo>
                        <a:pt x="1497" y="603"/>
                      </a:lnTo>
                      <a:lnTo>
                        <a:pt x="1499" y="601"/>
                      </a:lnTo>
                      <a:lnTo>
                        <a:pt x="1500" y="599"/>
                      </a:lnTo>
                      <a:lnTo>
                        <a:pt x="1499" y="596"/>
                      </a:lnTo>
                      <a:lnTo>
                        <a:pt x="1499" y="596"/>
                      </a:lnTo>
                      <a:lnTo>
                        <a:pt x="1504" y="594"/>
                      </a:lnTo>
                      <a:lnTo>
                        <a:pt x="1508" y="592"/>
                      </a:lnTo>
                      <a:lnTo>
                        <a:pt x="1508" y="592"/>
                      </a:lnTo>
                      <a:lnTo>
                        <a:pt x="1508" y="589"/>
                      </a:lnTo>
                      <a:lnTo>
                        <a:pt x="1509" y="585"/>
                      </a:lnTo>
                      <a:lnTo>
                        <a:pt x="1510" y="583"/>
                      </a:lnTo>
                      <a:lnTo>
                        <a:pt x="1510" y="580"/>
                      </a:lnTo>
                      <a:lnTo>
                        <a:pt x="1510" y="580"/>
                      </a:lnTo>
                      <a:lnTo>
                        <a:pt x="1513" y="579"/>
                      </a:lnTo>
                      <a:lnTo>
                        <a:pt x="1515" y="578"/>
                      </a:lnTo>
                      <a:lnTo>
                        <a:pt x="1516" y="576"/>
                      </a:lnTo>
                      <a:lnTo>
                        <a:pt x="1519" y="576"/>
                      </a:lnTo>
                      <a:lnTo>
                        <a:pt x="1519" y="576"/>
                      </a:lnTo>
                      <a:lnTo>
                        <a:pt x="1520" y="571"/>
                      </a:lnTo>
                      <a:lnTo>
                        <a:pt x="1522" y="567"/>
                      </a:lnTo>
                      <a:lnTo>
                        <a:pt x="1525" y="564"/>
                      </a:lnTo>
                      <a:lnTo>
                        <a:pt x="1528" y="562"/>
                      </a:lnTo>
                      <a:lnTo>
                        <a:pt x="1528" y="562"/>
                      </a:lnTo>
                      <a:lnTo>
                        <a:pt x="1527" y="557"/>
                      </a:lnTo>
                      <a:lnTo>
                        <a:pt x="1528" y="552"/>
                      </a:lnTo>
                      <a:lnTo>
                        <a:pt x="1528" y="552"/>
                      </a:lnTo>
                      <a:lnTo>
                        <a:pt x="1529" y="551"/>
                      </a:lnTo>
                      <a:lnTo>
                        <a:pt x="1530" y="550"/>
                      </a:lnTo>
                      <a:lnTo>
                        <a:pt x="1530" y="546"/>
                      </a:lnTo>
                      <a:lnTo>
                        <a:pt x="1530" y="546"/>
                      </a:lnTo>
                      <a:lnTo>
                        <a:pt x="1534" y="545"/>
                      </a:lnTo>
                      <a:lnTo>
                        <a:pt x="1535" y="543"/>
                      </a:lnTo>
                      <a:lnTo>
                        <a:pt x="1537" y="541"/>
                      </a:lnTo>
                      <a:lnTo>
                        <a:pt x="1540" y="540"/>
                      </a:lnTo>
                      <a:lnTo>
                        <a:pt x="1540" y="540"/>
                      </a:lnTo>
                      <a:lnTo>
                        <a:pt x="1540" y="536"/>
                      </a:lnTo>
                      <a:lnTo>
                        <a:pt x="1542" y="534"/>
                      </a:lnTo>
                      <a:lnTo>
                        <a:pt x="1546" y="529"/>
                      </a:lnTo>
                      <a:lnTo>
                        <a:pt x="1546" y="529"/>
                      </a:lnTo>
                      <a:lnTo>
                        <a:pt x="1548" y="523"/>
                      </a:lnTo>
                      <a:lnTo>
                        <a:pt x="1549" y="520"/>
                      </a:lnTo>
                      <a:lnTo>
                        <a:pt x="1551" y="520"/>
                      </a:lnTo>
                      <a:lnTo>
                        <a:pt x="1552" y="520"/>
                      </a:lnTo>
                      <a:lnTo>
                        <a:pt x="1552" y="520"/>
                      </a:lnTo>
                      <a:lnTo>
                        <a:pt x="1554" y="517"/>
                      </a:lnTo>
                      <a:lnTo>
                        <a:pt x="1555" y="515"/>
                      </a:lnTo>
                      <a:lnTo>
                        <a:pt x="1556" y="513"/>
                      </a:lnTo>
                      <a:lnTo>
                        <a:pt x="1556" y="509"/>
                      </a:lnTo>
                      <a:lnTo>
                        <a:pt x="1556" y="509"/>
                      </a:lnTo>
                      <a:lnTo>
                        <a:pt x="1561" y="505"/>
                      </a:lnTo>
                      <a:lnTo>
                        <a:pt x="1563" y="502"/>
                      </a:lnTo>
                      <a:lnTo>
                        <a:pt x="1564" y="500"/>
                      </a:lnTo>
                      <a:lnTo>
                        <a:pt x="1564" y="500"/>
                      </a:lnTo>
                      <a:lnTo>
                        <a:pt x="1564" y="497"/>
                      </a:lnTo>
                      <a:lnTo>
                        <a:pt x="1565" y="496"/>
                      </a:lnTo>
                      <a:lnTo>
                        <a:pt x="1566" y="496"/>
                      </a:lnTo>
                      <a:lnTo>
                        <a:pt x="1568" y="495"/>
                      </a:lnTo>
                      <a:lnTo>
                        <a:pt x="1568" y="495"/>
                      </a:lnTo>
                      <a:lnTo>
                        <a:pt x="1568" y="489"/>
                      </a:lnTo>
                      <a:lnTo>
                        <a:pt x="1569" y="484"/>
                      </a:lnTo>
                      <a:lnTo>
                        <a:pt x="1571" y="479"/>
                      </a:lnTo>
                      <a:lnTo>
                        <a:pt x="1571" y="473"/>
                      </a:lnTo>
                      <a:lnTo>
                        <a:pt x="1571" y="473"/>
                      </a:lnTo>
                      <a:lnTo>
                        <a:pt x="1574" y="471"/>
                      </a:lnTo>
                      <a:lnTo>
                        <a:pt x="1578" y="471"/>
                      </a:lnTo>
                      <a:lnTo>
                        <a:pt x="1578" y="471"/>
                      </a:lnTo>
                      <a:lnTo>
                        <a:pt x="1579" y="462"/>
                      </a:lnTo>
                      <a:lnTo>
                        <a:pt x="1581" y="456"/>
                      </a:lnTo>
                      <a:lnTo>
                        <a:pt x="1584" y="450"/>
                      </a:lnTo>
                      <a:lnTo>
                        <a:pt x="1587" y="444"/>
                      </a:lnTo>
                      <a:lnTo>
                        <a:pt x="1593" y="433"/>
                      </a:lnTo>
                      <a:lnTo>
                        <a:pt x="1597" y="427"/>
                      </a:lnTo>
                      <a:lnTo>
                        <a:pt x="1598" y="419"/>
                      </a:lnTo>
                      <a:lnTo>
                        <a:pt x="1598" y="419"/>
                      </a:lnTo>
                      <a:lnTo>
                        <a:pt x="1600" y="418"/>
                      </a:lnTo>
                      <a:lnTo>
                        <a:pt x="1602" y="417"/>
                      </a:lnTo>
                      <a:lnTo>
                        <a:pt x="1604" y="414"/>
                      </a:lnTo>
                      <a:lnTo>
                        <a:pt x="1606" y="410"/>
                      </a:lnTo>
                      <a:lnTo>
                        <a:pt x="1607" y="409"/>
                      </a:lnTo>
                      <a:lnTo>
                        <a:pt x="1609" y="408"/>
                      </a:lnTo>
                      <a:lnTo>
                        <a:pt x="1609" y="408"/>
                      </a:lnTo>
                      <a:lnTo>
                        <a:pt x="1609" y="394"/>
                      </a:lnTo>
                      <a:lnTo>
                        <a:pt x="1609" y="394"/>
                      </a:lnTo>
                      <a:lnTo>
                        <a:pt x="1612" y="392"/>
                      </a:lnTo>
                      <a:lnTo>
                        <a:pt x="1616" y="389"/>
                      </a:lnTo>
                      <a:lnTo>
                        <a:pt x="1619" y="386"/>
                      </a:lnTo>
                      <a:lnTo>
                        <a:pt x="1623" y="383"/>
                      </a:lnTo>
                      <a:lnTo>
                        <a:pt x="1623" y="383"/>
                      </a:lnTo>
                      <a:lnTo>
                        <a:pt x="1622" y="379"/>
                      </a:lnTo>
                      <a:lnTo>
                        <a:pt x="1622" y="376"/>
                      </a:lnTo>
                      <a:lnTo>
                        <a:pt x="1625" y="370"/>
                      </a:lnTo>
                      <a:lnTo>
                        <a:pt x="1626" y="367"/>
                      </a:lnTo>
                      <a:lnTo>
                        <a:pt x="1627" y="363"/>
                      </a:lnTo>
                      <a:lnTo>
                        <a:pt x="1626" y="361"/>
                      </a:lnTo>
                      <a:lnTo>
                        <a:pt x="1625" y="358"/>
                      </a:lnTo>
                      <a:lnTo>
                        <a:pt x="1625" y="358"/>
                      </a:lnTo>
                      <a:lnTo>
                        <a:pt x="1628" y="352"/>
                      </a:lnTo>
                      <a:lnTo>
                        <a:pt x="1630" y="349"/>
                      </a:lnTo>
                      <a:lnTo>
                        <a:pt x="1633" y="348"/>
                      </a:lnTo>
                      <a:lnTo>
                        <a:pt x="1633" y="348"/>
                      </a:lnTo>
                      <a:lnTo>
                        <a:pt x="1633" y="341"/>
                      </a:lnTo>
                      <a:lnTo>
                        <a:pt x="1636" y="336"/>
                      </a:lnTo>
                      <a:lnTo>
                        <a:pt x="1636" y="336"/>
                      </a:lnTo>
                      <a:lnTo>
                        <a:pt x="1637" y="334"/>
                      </a:lnTo>
                      <a:lnTo>
                        <a:pt x="1637" y="332"/>
                      </a:lnTo>
                      <a:lnTo>
                        <a:pt x="1637" y="329"/>
                      </a:lnTo>
                      <a:lnTo>
                        <a:pt x="1638" y="325"/>
                      </a:lnTo>
                      <a:lnTo>
                        <a:pt x="1638" y="325"/>
                      </a:lnTo>
                      <a:lnTo>
                        <a:pt x="1640" y="323"/>
                      </a:lnTo>
                      <a:lnTo>
                        <a:pt x="1642" y="322"/>
                      </a:lnTo>
                      <a:lnTo>
                        <a:pt x="1642" y="320"/>
                      </a:lnTo>
                      <a:lnTo>
                        <a:pt x="1641" y="316"/>
                      </a:lnTo>
                      <a:lnTo>
                        <a:pt x="1641" y="316"/>
                      </a:lnTo>
                      <a:lnTo>
                        <a:pt x="1642" y="315"/>
                      </a:lnTo>
                      <a:lnTo>
                        <a:pt x="1642" y="314"/>
                      </a:lnTo>
                      <a:lnTo>
                        <a:pt x="1642" y="313"/>
                      </a:lnTo>
                      <a:lnTo>
                        <a:pt x="1643" y="312"/>
                      </a:lnTo>
                      <a:lnTo>
                        <a:pt x="1643" y="312"/>
                      </a:lnTo>
                      <a:lnTo>
                        <a:pt x="1645" y="312"/>
                      </a:lnTo>
                      <a:lnTo>
                        <a:pt x="1647" y="312"/>
                      </a:lnTo>
                      <a:lnTo>
                        <a:pt x="1647" y="312"/>
                      </a:lnTo>
                      <a:lnTo>
                        <a:pt x="1647" y="311"/>
                      </a:lnTo>
                      <a:lnTo>
                        <a:pt x="1646" y="310"/>
                      </a:lnTo>
                      <a:lnTo>
                        <a:pt x="1645" y="308"/>
                      </a:lnTo>
                      <a:lnTo>
                        <a:pt x="1645" y="307"/>
                      </a:lnTo>
                      <a:lnTo>
                        <a:pt x="1645" y="307"/>
                      </a:lnTo>
                      <a:lnTo>
                        <a:pt x="1645" y="306"/>
                      </a:lnTo>
                      <a:lnTo>
                        <a:pt x="1646" y="306"/>
                      </a:lnTo>
                      <a:lnTo>
                        <a:pt x="1647" y="305"/>
                      </a:lnTo>
                      <a:lnTo>
                        <a:pt x="1647" y="305"/>
                      </a:lnTo>
                      <a:lnTo>
                        <a:pt x="1647" y="300"/>
                      </a:lnTo>
                      <a:lnTo>
                        <a:pt x="1647" y="296"/>
                      </a:lnTo>
                      <a:lnTo>
                        <a:pt x="1647" y="296"/>
                      </a:lnTo>
                      <a:lnTo>
                        <a:pt x="1649" y="287"/>
                      </a:lnTo>
                      <a:lnTo>
                        <a:pt x="1649" y="282"/>
                      </a:lnTo>
                      <a:lnTo>
                        <a:pt x="1648" y="280"/>
                      </a:lnTo>
                      <a:lnTo>
                        <a:pt x="1647" y="278"/>
                      </a:lnTo>
                      <a:lnTo>
                        <a:pt x="1647" y="278"/>
                      </a:lnTo>
                      <a:lnTo>
                        <a:pt x="1648" y="273"/>
                      </a:lnTo>
                      <a:lnTo>
                        <a:pt x="1650" y="269"/>
                      </a:lnTo>
                      <a:lnTo>
                        <a:pt x="1653" y="266"/>
                      </a:lnTo>
                      <a:lnTo>
                        <a:pt x="1657" y="262"/>
                      </a:lnTo>
                      <a:lnTo>
                        <a:pt x="1657" y="262"/>
                      </a:lnTo>
                      <a:lnTo>
                        <a:pt x="1657" y="249"/>
                      </a:lnTo>
                      <a:lnTo>
                        <a:pt x="1657" y="249"/>
                      </a:lnTo>
                      <a:lnTo>
                        <a:pt x="1661" y="246"/>
                      </a:lnTo>
                      <a:lnTo>
                        <a:pt x="1665" y="241"/>
                      </a:lnTo>
                      <a:lnTo>
                        <a:pt x="1665" y="241"/>
                      </a:lnTo>
                      <a:lnTo>
                        <a:pt x="1666" y="238"/>
                      </a:lnTo>
                      <a:lnTo>
                        <a:pt x="1665" y="236"/>
                      </a:lnTo>
                      <a:lnTo>
                        <a:pt x="1664" y="234"/>
                      </a:lnTo>
                      <a:lnTo>
                        <a:pt x="1663" y="233"/>
                      </a:lnTo>
                      <a:lnTo>
                        <a:pt x="1660" y="231"/>
                      </a:lnTo>
                      <a:lnTo>
                        <a:pt x="1659" y="229"/>
                      </a:lnTo>
                      <a:lnTo>
                        <a:pt x="1659" y="226"/>
                      </a:lnTo>
                      <a:lnTo>
                        <a:pt x="1659" y="226"/>
                      </a:lnTo>
                      <a:lnTo>
                        <a:pt x="1662" y="225"/>
                      </a:lnTo>
                      <a:lnTo>
                        <a:pt x="1665" y="221"/>
                      </a:lnTo>
                      <a:lnTo>
                        <a:pt x="1669" y="215"/>
                      </a:lnTo>
                      <a:lnTo>
                        <a:pt x="1669" y="215"/>
                      </a:lnTo>
                      <a:lnTo>
                        <a:pt x="1669" y="212"/>
                      </a:lnTo>
                      <a:lnTo>
                        <a:pt x="1668" y="211"/>
                      </a:lnTo>
                      <a:lnTo>
                        <a:pt x="1667" y="209"/>
                      </a:lnTo>
                      <a:lnTo>
                        <a:pt x="1667" y="206"/>
                      </a:lnTo>
                      <a:lnTo>
                        <a:pt x="1667" y="206"/>
                      </a:lnTo>
                      <a:lnTo>
                        <a:pt x="1668" y="204"/>
                      </a:lnTo>
                      <a:lnTo>
                        <a:pt x="1668" y="201"/>
                      </a:lnTo>
                      <a:lnTo>
                        <a:pt x="1668" y="198"/>
                      </a:lnTo>
                      <a:lnTo>
                        <a:pt x="1669" y="197"/>
                      </a:lnTo>
                      <a:lnTo>
                        <a:pt x="1669" y="197"/>
                      </a:lnTo>
                      <a:lnTo>
                        <a:pt x="1671" y="195"/>
                      </a:lnTo>
                      <a:lnTo>
                        <a:pt x="1671" y="194"/>
                      </a:lnTo>
                      <a:lnTo>
                        <a:pt x="1670" y="192"/>
                      </a:lnTo>
                      <a:lnTo>
                        <a:pt x="1669" y="190"/>
                      </a:lnTo>
                      <a:lnTo>
                        <a:pt x="1669" y="190"/>
                      </a:lnTo>
                      <a:lnTo>
                        <a:pt x="1672" y="185"/>
                      </a:lnTo>
                      <a:lnTo>
                        <a:pt x="1672" y="179"/>
                      </a:lnTo>
                      <a:lnTo>
                        <a:pt x="1671" y="178"/>
                      </a:lnTo>
                      <a:lnTo>
                        <a:pt x="1669" y="177"/>
                      </a:lnTo>
                      <a:lnTo>
                        <a:pt x="1669" y="177"/>
                      </a:lnTo>
                      <a:lnTo>
                        <a:pt x="1671" y="174"/>
                      </a:lnTo>
                      <a:lnTo>
                        <a:pt x="1673" y="173"/>
                      </a:lnTo>
                      <a:lnTo>
                        <a:pt x="1679" y="170"/>
                      </a:lnTo>
                      <a:lnTo>
                        <a:pt x="1679" y="170"/>
                      </a:lnTo>
                      <a:lnTo>
                        <a:pt x="1678" y="168"/>
                      </a:lnTo>
                      <a:lnTo>
                        <a:pt x="1678" y="166"/>
                      </a:lnTo>
                      <a:lnTo>
                        <a:pt x="1677" y="164"/>
                      </a:lnTo>
                      <a:lnTo>
                        <a:pt x="1677" y="162"/>
                      </a:lnTo>
                      <a:lnTo>
                        <a:pt x="1677" y="162"/>
                      </a:lnTo>
                      <a:lnTo>
                        <a:pt x="1677" y="158"/>
                      </a:lnTo>
                      <a:lnTo>
                        <a:pt x="1678" y="156"/>
                      </a:lnTo>
                      <a:lnTo>
                        <a:pt x="1679" y="155"/>
                      </a:lnTo>
                      <a:lnTo>
                        <a:pt x="1679" y="152"/>
                      </a:lnTo>
                      <a:lnTo>
                        <a:pt x="1679" y="152"/>
                      </a:lnTo>
                      <a:lnTo>
                        <a:pt x="1678" y="144"/>
                      </a:lnTo>
                      <a:lnTo>
                        <a:pt x="1675" y="139"/>
                      </a:lnTo>
                      <a:lnTo>
                        <a:pt x="1673" y="138"/>
                      </a:lnTo>
                      <a:lnTo>
                        <a:pt x="1671" y="138"/>
                      </a:lnTo>
                      <a:lnTo>
                        <a:pt x="1671" y="138"/>
                      </a:lnTo>
                      <a:lnTo>
                        <a:pt x="1674" y="129"/>
                      </a:lnTo>
                      <a:lnTo>
                        <a:pt x="1679" y="120"/>
                      </a:lnTo>
                      <a:lnTo>
                        <a:pt x="1679" y="120"/>
                      </a:lnTo>
                      <a:lnTo>
                        <a:pt x="1679" y="114"/>
                      </a:lnTo>
                      <a:lnTo>
                        <a:pt x="1679" y="108"/>
                      </a:lnTo>
                      <a:lnTo>
                        <a:pt x="1678" y="98"/>
                      </a:lnTo>
                      <a:lnTo>
                        <a:pt x="1677" y="93"/>
                      </a:lnTo>
                      <a:lnTo>
                        <a:pt x="1678" y="89"/>
                      </a:lnTo>
                      <a:lnTo>
                        <a:pt x="1679" y="86"/>
                      </a:lnTo>
                      <a:lnTo>
                        <a:pt x="1681" y="83"/>
                      </a:lnTo>
                      <a:lnTo>
                        <a:pt x="1681" y="83"/>
                      </a:lnTo>
                      <a:lnTo>
                        <a:pt x="1679" y="79"/>
                      </a:lnTo>
                      <a:lnTo>
                        <a:pt x="1677" y="76"/>
                      </a:lnTo>
                      <a:lnTo>
                        <a:pt x="1671" y="71"/>
                      </a:lnTo>
                      <a:lnTo>
                        <a:pt x="1671" y="71"/>
                      </a:lnTo>
                      <a:lnTo>
                        <a:pt x="1671" y="64"/>
                      </a:lnTo>
                      <a:lnTo>
                        <a:pt x="1672" y="56"/>
                      </a:lnTo>
                      <a:lnTo>
                        <a:pt x="1672" y="50"/>
                      </a:lnTo>
                      <a:lnTo>
                        <a:pt x="1671" y="45"/>
                      </a:lnTo>
                      <a:lnTo>
                        <a:pt x="1671" y="45"/>
                      </a:lnTo>
                      <a:lnTo>
                        <a:pt x="1673" y="44"/>
                      </a:lnTo>
                      <a:lnTo>
                        <a:pt x="1673" y="44"/>
                      </a:lnTo>
                      <a:lnTo>
                        <a:pt x="1671" y="43"/>
                      </a:lnTo>
                      <a:lnTo>
                        <a:pt x="1671" y="43"/>
                      </a:lnTo>
                      <a:lnTo>
                        <a:pt x="1672" y="41"/>
                      </a:lnTo>
                      <a:lnTo>
                        <a:pt x="1674" y="39"/>
                      </a:lnTo>
                      <a:lnTo>
                        <a:pt x="1675" y="38"/>
                      </a:lnTo>
                      <a:lnTo>
                        <a:pt x="1679" y="37"/>
                      </a:lnTo>
                      <a:lnTo>
                        <a:pt x="1679" y="37"/>
                      </a:lnTo>
                      <a:lnTo>
                        <a:pt x="1677" y="35"/>
                      </a:lnTo>
                      <a:lnTo>
                        <a:pt x="1674" y="33"/>
                      </a:lnTo>
                      <a:lnTo>
                        <a:pt x="1674" y="33"/>
                      </a:lnTo>
                      <a:lnTo>
                        <a:pt x="1673" y="30"/>
                      </a:lnTo>
                      <a:lnTo>
                        <a:pt x="1673" y="26"/>
                      </a:lnTo>
                      <a:lnTo>
                        <a:pt x="1672" y="22"/>
                      </a:lnTo>
                      <a:lnTo>
                        <a:pt x="1671" y="17"/>
                      </a:lnTo>
                      <a:lnTo>
                        <a:pt x="1671" y="17"/>
                      </a:lnTo>
                      <a:lnTo>
                        <a:pt x="1672" y="14"/>
                      </a:lnTo>
                      <a:lnTo>
                        <a:pt x="1673" y="12"/>
                      </a:lnTo>
                      <a:lnTo>
                        <a:pt x="1675" y="11"/>
                      </a:lnTo>
                      <a:lnTo>
                        <a:pt x="1679" y="11"/>
                      </a:lnTo>
                      <a:lnTo>
                        <a:pt x="1679" y="11"/>
                      </a:lnTo>
                      <a:lnTo>
                        <a:pt x="1678" y="9"/>
                      </a:lnTo>
                      <a:lnTo>
                        <a:pt x="1674" y="9"/>
                      </a:lnTo>
                      <a:lnTo>
                        <a:pt x="1672" y="8"/>
                      </a:lnTo>
                      <a:lnTo>
                        <a:pt x="1672" y="8"/>
                      </a:lnTo>
                      <a:lnTo>
                        <a:pt x="1671" y="7"/>
                      </a:lnTo>
                      <a:lnTo>
                        <a:pt x="1671" y="7"/>
                      </a:lnTo>
                      <a:lnTo>
                        <a:pt x="1670" y="5"/>
                      </a:lnTo>
                      <a:lnTo>
                        <a:pt x="1670" y="4"/>
                      </a:lnTo>
                      <a:lnTo>
                        <a:pt x="1671" y="0"/>
                      </a:lnTo>
                      <a:lnTo>
                        <a:pt x="1671" y="0"/>
                      </a:lnTo>
                      <a:lnTo>
                        <a:pt x="1674" y="0"/>
                      </a:lnTo>
                      <a:lnTo>
                        <a:pt x="1677" y="0"/>
                      </a:lnTo>
                      <a:lnTo>
                        <a:pt x="1680" y="3"/>
                      </a:lnTo>
                      <a:lnTo>
                        <a:pt x="1681" y="6"/>
                      </a:lnTo>
                      <a:lnTo>
                        <a:pt x="1683" y="9"/>
                      </a:lnTo>
                      <a:lnTo>
                        <a:pt x="1683" y="9"/>
                      </a:lnTo>
                      <a:lnTo>
                        <a:pt x="1688" y="9"/>
                      </a:lnTo>
                      <a:lnTo>
                        <a:pt x="1691" y="10"/>
                      </a:lnTo>
                      <a:lnTo>
                        <a:pt x="1699" y="13"/>
                      </a:lnTo>
                      <a:lnTo>
                        <a:pt x="1699" y="13"/>
                      </a:lnTo>
                      <a:lnTo>
                        <a:pt x="1699" y="15"/>
                      </a:lnTo>
                      <a:lnTo>
                        <a:pt x="1699" y="16"/>
                      </a:lnTo>
                      <a:lnTo>
                        <a:pt x="1696" y="17"/>
                      </a:lnTo>
                      <a:lnTo>
                        <a:pt x="1696" y="17"/>
                      </a:lnTo>
                      <a:lnTo>
                        <a:pt x="1698" y="18"/>
                      </a:lnTo>
                      <a:lnTo>
                        <a:pt x="1699" y="20"/>
                      </a:lnTo>
                      <a:lnTo>
                        <a:pt x="1701" y="20"/>
                      </a:lnTo>
                      <a:lnTo>
                        <a:pt x="1701" y="20"/>
                      </a:lnTo>
                      <a:lnTo>
                        <a:pt x="1700" y="24"/>
                      </a:lnTo>
                      <a:lnTo>
                        <a:pt x="1698" y="26"/>
                      </a:lnTo>
                      <a:lnTo>
                        <a:pt x="1698" y="28"/>
                      </a:lnTo>
                      <a:lnTo>
                        <a:pt x="1698" y="29"/>
                      </a:lnTo>
                      <a:lnTo>
                        <a:pt x="1699" y="30"/>
                      </a:lnTo>
                      <a:lnTo>
                        <a:pt x="1701" y="31"/>
                      </a:lnTo>
                      <a:lnTo>
                        <a:pt x="1701" y="31"/>
                      </a:lnTo>
                      <a:lnTo>
                        <a:pt x="1700" y="33"/>
                      </a:lnTo>
                      <a:lnTo>
                        <a:pt x="1698" y="34"/>
                      </a:lnTo>
                      <a:lnTo>
                        <a:pt x="1692" y="36"/>
                      </a:lnTo>
                      <a:lnTo>
                        <a:pt x="1687" y="37"/>
                      </a:lnTo>
                      <a:lnTo>
                        <a:pt x="1683" y="41"/>
                      </a:lnTo>
                      <a:lnTo>
                        <a:pt x="1683" y="41"/>
                      </a:lnTo>
                      <a:lnTo>
                        <a:pt x="1683" y="42"/>
                      </a:lnTo>
                      <a:lnTo>
                        <a:pt x="1684" y="43"/>
                      </a:lnTo>
                      <a:lnTo>
                        <a:pt x="1686" y="41"/>
                      </a:lnTo>
                      <a:lnTo>
                        <a:pt x="1688" y="39"/>
                      </a:lnTo>
                      <a:lnTo>
                        <a:pt x="1689" y="41"/>
                      </a:lnTo>
                      <a:lnTo>
                        <a:pt x="1690" y="43"/>
                      </a:lnTo>
                      <a:lnTo>
                        <a:pt x="1690" y="43"/>
                      </a:lnTo>
                      <a:lnTo>
                        <a:pt x="1691" y="43"/>
                      </a:lnTo>
                      <a:lnTo>
                        <a:pt x="1692" y="43"/>
                      </a:lnTo>
                      <a:lnTo>
                        <a:pt x="1693" y="46"/>
                      </a:lnTo>
                      <a:lnTo>
                        <a:pt x="1694" y="48"/>
                      </a:lnTo>
                      <a:lnTo>
                        <a:pt x="1695" y="49"/>
                      </a:lnTo>
                      <a:lnTo>
                        <a:pt x="1696" y="49"/>
                      </a:lnTo>
                      <a:lnTo>
                        <a:pt x="1696" y="49"/>
                      </a:lnTo>
                      <a:lnTo>
                        <a:pt x="1696" y="51"/>
                      </a:lnTo>
                      <a:lnTo>
                        <a:pt x="1695" y="52"/>
                      </a:lnTo>
                      <a:lnTo>
                        <a:pt x="1692" y="53"/>
                      </a:lnTo>
                      <a:lnTo>
                        <a:pt x="1692" y="53"/>
                      </a:lnTo>
                      <a:lnTo>
                        <a:pt x="1691" y="55"/>
                      </a:lnTo>
                      <a:lnTo>
                        <a:pt x="1692" y="57"/>
                      </a:lnTo>
                      <a:lnTo>
                        <a:pt x="1694" y="59"/>
                      </a:lnTo>
                      <a:lnTo>
                        <a:pt x="1696" y="61"/>
                      </a:lnTo>
                      <a:lnTo>
                        <a:pt x="1696" y="63"/>
                      </a:lnTo>
                      <a:lnTo>
                        <a:pt x="1696" y="65"/>
                      </a:lnTo>
                      <a:lnTo>
                        <a:pt x="1696" y="65"/>
                      </a:lnTo>
                      <a:lnTo>
                        <a:pt x="1694" y="65"/>
                      </a:lnTo>
                      <a:lnTo>
                        <a:pt x="1693" y="67"/>
                      </a:lnTo>
                      <a:lnTo>
                        <a:pt x="1692" y="70"/>
                      </a:lnTo>
                      <a:lnTo>
                        <a:pt x="1691" y="74"/>
                      </a:lnTo>
                      <a:lnTo>
                        <a:pt x="1691" y="76"/>
                      </a:lnTo>
                      <a:lnTo>
                        <a:pt x="1690" y="78"/>
                      </a:lnTo>
                      <a:lnTo>
                        <a:pt x="1690" y="78"/>
                      </a:lnTo>
                      <a:lnTo>
                        <a:pt x="1688" y="78"/>
                      </a:lnTo>
                      <a:lnTo>
                        <a:pt x="1687" y="79"/>
                      </a:lnTo>
                      <a:lnTo>
                        <a:pt x="1687" y="81"/>
                      </a:lnTo>
                      <a:lnTo>
                        <a:pt x="1687" y="81"/>
                      </a:lnTo>
                      <a:lnTo>
                        <a:pt x="1689" y="83"/>
                      </a:lnTo>
                      <a:lnTo>
                        <a:pt x="1690" y="84"/>
                      </a:lnTo>
                      <a:lnTo>
                        <a:pt x="1694" y="84"/>
                      </a:lnTo>
                      <a:lnTo>
                        <a:pt x="1698" y="84"/>
                      </a:lnTo>
                      <a:lnTo>
                        <a:pt x="1700" y="84"/>
                      </a:lnTo>
                      <a:lnTo>
                        <a:pt x="1701" y="85"/>
                      </a:lnTo>
                      <a:lnTo>
                        <a:pt x="1701" y="85"/>
                      </a:lnTo>
                      <a:lnTo>
                        <a:pt x="1702" y="89"/>
                      </a:lnTo>
                      <a:lnTo>
                        <a:pt x="1703" y="93"/>
                      </a:lnTo>
                      <a:lnTo>
                        <a:pt x="1702" y="101"/>
                      </a:lnTo>
                      <a:lnTo>
                        <a:pt x="1702" y="108"/>
                      </a:lnTo>
                      <a:lnTo>
                        <a:pt x="1703" y="111"/>
                      </a:lnTo>
                      <a:lnTo>
                        <a:pt x="1705" y="114"/>
                      </a:lnTo>
                      <a:lnTo>
                        <a:pt x="1705" y="114"/>
                      </a:lnTo>
                      <a:lnTo>
                        <a:pt x="1704" y="120"/>
                      </a:lnTo>
                      <a:lnTo>
                        <a:pt x="1702" y="126"/>
                      </a:lnTo>
                      <a:lnTo>
                        <a:pt x="1700" y="130"/>
                      </a:lnTo>
                      <a:lnTo>
                        <a:pt x="1696" y="134"/>
                      </a:lnTo>
                      <a:lnTo>
                        <a:pt x="1696" y="134"/>
                      </a:lnTo>
                      <a:lnTo>
                        <a:pt x="1698" y="136"/>
                      </a:lnTo>
                      <a:lnTo>
                        <a:pt x="1698" y="138"/>
                      </a:lnTo>
                      <a:lnTo>
                        <a:pt x="1698" y="142"/>
                      </a:lnTo>
                      <a:lnTo>
                        <a:pt x="1698" y="143"/>
                      </a:lnTo>
                      <a:lnTo>
                        <a:pt x="1699" y="143"/>
                      </a:lnTo>
                      <a:lnTo>
                        <a:pt x="1703" y="144"/>
                      </a:lnTo>
                      <a:lnTo>
                        <a:pt x="1703" y="144"/>
                      </a:lnTo>
                      <a:lnTo>
                        <a:pt x="1703" y="146"/>
                      </a:lnTo>
                      <a:lnTo>
                        <a:pt x="1702" y="147"/>
                      </a:lnTo>
                      <a:lnTo>
                        <a:pt x="1696" y="148"/>
                      </a:lnTo>
                      <a:lnTo>
                        <a:pt x="1696" y="148"/>
                      </a:lnTo>
                      <a:lnTo>
                        <a:pt x="1696" y="150"/>
                      </a:lnTo>
                      <a:lnTo>
                        <a:pt x="1698" y="151"/>
                      </a:lnTo>
                      <a:lnTo>
                        <a:pt x="1701" y="152"/>
                      </a:lnTo>
                      <a:lnTo>
                        <a:pt x="1704" y="152"/>
                      </a:lnTo>
                      <a:lnTo>
                        <a:pt x="1705" y="153"/>
                      </a:lnTo>
                      <a:lnTo>
                        <a:pt x="1705" y="154"/>
                      </a:lnTo>
                      <a:lnTo>
                        <a:pt x="1705" y="154"/>
                      </a:lnTo>
                      <a:lnTo>
                        <a:pt x="1706" y="158"/>
                      </a:lnTo>
                      <a:lnTo>
                        <a:pt x="1707" y="160"/>
                      </a:lnTo>
                      <a:lnTo>
                        <a:pt x="1706" y="162"/>
                      </a:lnTo>
                      <a:lnTo>
                        <a:pt x="1705" y="163"/>
                      </a:lnTo>
                      <a:lnTo>
                        <a:pt x="1701" y="164"/>
                      </a:lnTo>
                      <a:lnTo>
                        <a:pt x="1701" y="164"/>
                      </a:lnTo>
                      <a:lnTo>
                        <a:pt x="1701" y="166"/>
                      </a:lnTo>
                      <a:lnTo>
                        <a:pt x="1702" y="168"/>
                      </a:lnTo>
                      <a:lnTo>
                        <a:pt x="1704" y="170"/>
                      </a:lnTo>
                      <a:lnTo>
                        <a:pt x="1705" y="172"/>
                      </a:lnTo>
                      <a:lnTo>
                        <a:pt x="1705" y="172"/>
                      </a:lnTo>
                      <a:lnTo>
                        <a:pt x="1706" y="177"/>
                      </a:lnTo>
                      <a:lnTo>
                        <a:pt x="1706" y="181"/>
                      </a:lnTo>
                      <a:lnTo>
                        <a:pt x="1705" y="187"/>
                      </a:lnTo>
                      <a:lnTo>
                        <a:pt x="1705" y="193"/>
                      </a:lnTo>
                      <a:lnTo>
                        <a:pt x="1705" y="193"/>
                      </a:lnTo>
                      <a:lnTo>
                        <a:pt x="1702" y="195"/>
                      </a:lnTo>
                      <a:lnTo>
                        <a:pt x="1699" y="196"/>
                      </a:lnTo>
                      <a:lnTo>
                        <a:pt x="1694" y="198"/>
                      </a:lnTo>
                      <a:lnTo>
                        <a:pt x="1692" y="201"/>
                      </a:lnTo>
                      <a:lnTo>
                        <a:pt x="1692" y="201"/>
                      </a:lnTo>
                      <a:close/>
                      <a:moveTo>
                        <a:pt x="1239" y="861"/>
                      </a:moveTo>
                      <a:lnTo>
                        <a:pt x="1239" y="861"/>
                      </a:lnTo>
                      <a:lnTo>
                        <a:pt x="1236" y="859"/>
                      </a:lnTo>
                      <a:lnTo>
                        <a:pt x="1232" y="859"/>
                      </a:lnTo>
                      <a:lnTo>
                        <a:pt x="1229" y="861"/>
                      </a:lnTo>
                      <a:lnTo>
                        <a:pt x="1229" y="863"/>
                      </a:lnTo>
                      <a:lnTo>
                        <a:pt x="1228" y="865"/>
                      </a:lnTo>
                      <a:lnTo>
                        <a:pt x="1228" y="865"/>
                      </a:lnTo>
                      <a:lnTo>
                        <a:pt x="1232" y="865"/>
                      </a:lnTo>
                      <a:lnTo>
                        <a:pt x="1236" y="865"/>
                      </a:lnTo>
                      <a:lnTo>
                        <a:pt x="1238" y="864"/>
                      </a:lnTo>
                      <a:lnTo>
                        <a:pt x="1239" y="861"/>
                      </a:lnTo>
                      <a:lnTo>
                        <a:pt x="1239" y="861"/>
                      </a:lnTo>
                      <a:close/>
                      <a:moveTo>
                        <a:pt x="1683" y="20"/>
                      </a:moveTo>
                      <a:lnTo>
                        <a:pt x="1683" y="20"/>
                      </a:lnTo>
                      <a:lnTo>
                        <a:pt x="1683" y="22"/>
                      </a:lnTo>
                      <a:lnTo>
                        <a:pt x="1683" y="24"/>
                      </a:lnTo>
                      <a:lnTo>
                        <a:pt x="1685" y="27"/>
                      </a:lnTo>
                      <a:lnTo>
                        <a:pt x="1685" y="27"/>
                      </a:lnTo>
                      <a:lnTo>
                        <a:pt x="1687" y="27"/>
                      </a:lnTo>
                      <a:lnTo>
                        <a:pt x="1688" y="26"/>
                      </a:lnTo>
                      <a:lnTo>
                        <a:pt x="1689" y="24"/>
                      </a:lnTo>
                      <a:lnTo>
                        <a:pt x="1688" y="23"/>
                      </a:lnTo>
                      <a:lnTo>
                        <a:pt x="1688" y="21"/>
                      </a:lnTo>
                      <a:lnTo>
                        <a:pt x="1686" y="20"/>
                      </a:lnTo>
                      <a:lnTo>
                        <a:pt x="1685" y="18"/>
                      </a:lnTo>
                      <a:lnTo>
                        <a:pt x="1683" y="20"/>
                      </a:lnTo>
                      <a:lnTo>
                        <a:pt x="1683"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200">
                    <a:solidFill>
                      <a:prstClr val="black"/>
                    </a:solidFill>
                    <a:latin typeface="Malgun Gothic" panose="020b0503020000020004" charset="-127"/>
                    <a:ea typeface="Malgun Gothic" panose="020b0503020000020004" charset="-127"/>
                  </a:endParaRPr>
                </a:p>
              </p:txBody>
            </p:sp>
            <p:sp>
              <p:nvSpPr>
                <p:cNvPr id="93" name="Freeform 30"/>
                <p:cNvSpPr/>
                <p:nvPr/>
              </p:nvSpPr>
              <p:spPr bwMode="auto">
                <a:xfrm>
                  <a:off x="2690813" y="1947863"/>
                  <a:ext cx="36512" cy="34925"/>
                </a:xfrm>
                <a:custGeom>
                  <a:gdLst>
                    <a:gd name="T0" fmla="*/ 3 w 23"/>
                    <a:gd name="T1" fmla="*/ 22 h 22"/>
                    <a:gd name="T2" fmla="*/ 3 w 23"/>
                    <a:gd name="T3" fmla="*/ 22 h 22"/>
                    <a:gd name="T4" fmla="*/ 2 w 23"/>
                    <a:gd name="T5" fmla="*/ 21 h 22"/>
                    <a:gd name="T6" fmla="*/ 0 w 23"/>
                    <a:gd name="T7" fmla="*/ 20 h 22"/>
                    <a:gd name="T8" fmla="*/ 0 w 23"/>
                    <a:gd name="T9" fmla="*/ 15 h 22"/>
                    <a:gd name="T10" fmla="*/ 0 w 23"/>
                    <a:gd name="T11" fmla="*/ 10 h 22"/>
                    <a:gd name="T12" fmla="*/ 0 w 23"/>
                    <a:gd name="T13" fmla="*/ 4 h 22"/>
                    <a:gd name="T14" fmla="*/ 0 w 23"/>
                    <a:gd name="T15" fmla="*/ 4 h 22"/>
                    <a:gd name="T16" fmla="*/ 4 w 23"/>
                    <a:gd name="T17" fmla="*/ 4 h 22"/>
                    <a:gd name="T18" fmla="*/ 8 w 23"/>
                    <a:gd name="T19" fmla="*/ 4 h 22"/>
                    <a:gd name="T20" fmla="*/ 8 w 23"/>
                    <a:gd name="T21" fmla="*/ 4 h 22"/>
                    <a:gd name="T22" fmla="*/ 9 w 23"/>
                    <a:gd name="T23" fmla="*/ 2 h 22"/>
                    <a:gd name="T24" fmla="*/ 10 w 23"/>
                    <a:gd name="T25" fmla="*/ 0 h 22"/>
                    <a:gd name="T26" fmla="*/ 10 w 23"/>
                    <a:gd name="T27" fmla="*/ 0 h 22"/>
                    <a:gd name="T28" fmla="*/ 11 w 23"/>
                    <a:gd name="T29" fmla="*/ 1 h 22"/>
                    <a:gd name="T30" fmla="*/ 12 w 23"/>
                    <a:gd name="T31" fmla="*/ 3 h 22"/>
                    <a:gd name="T32" fmla="*/ 13 w 23"/>
                    <a:gd name="T33" fmla="*/ 5 h 22"/>
                    <a:gd name="T34" fmla="*/ 14 w 23"/>
                    <a:gd name="T35" fmla="*/ 7 h 22"/>
                    <a:gd name="T36" fmla="*/ 14 w 23"/>
                    <a:gd name="T37" fmla="*/ 7 h 22"/>
                    <a:gd name="T38" fmla="*/ 15 w 23"/>
                    <a:gd name="T39" fmla="*/ 8 h 22"/>
                    <a:gd name="T40" fmla="*/ 16 w 23"/>
                    <a:gd name="T41" fmla="*/ 7 h 22"/>
                    <a:gd name="T42" fmla="*/ 17 w 23"/>
                    <a:gd name="T43" fmla="*/ 4 h 22"/>
                    <a:gd name="T44" fmla="*/ 19 w 23"/>
                    <a:gd name="T45" fmla="*/ 3 h 22"/>
                    <a:gd name="T46" fmla="*/ 20 w 23"/>
                    <a:gd name="T47" fmla="*/ 2 h 22"/>
                    <a:gd name="T48" fmla="*/ 23 w 23"/>
                    <a:gd name="T49" fmla="*/ 2 h 22"/>
                    <a:gd name="T50" fmla="*/ 23 w 23"/>
                    <a:gd name="T51" fmla="*/ 2 h 22"/>
                    <a:gd name="T52" fmla="*/ 23 w 23"/>
                    <a:gd name="T53" fmla="*/ 5 h 22"/>
                    <a:gd name="T54" fmla="*/ 20 w 23"/>
                    <a:gd name="T55" fmla="*/ 8 h 22"/>
                    <a:gd name="T56" fmla="*/ 14 w 23"/>
                    <a:gd name="T57" fmla="*/ 10 h 22"/>
                    <a:gd name="T58" fmla="*/ 14 w 23"/>
                    <a:gd name="T59" fmla="*/ 10 h 22"/>
                    <a:gd name="T60" fmla="*/ 12 w 23"/>
                    <a:gd name="T61" fmla="*/ 11 h 22"/>
                    <a:gd name="T62" fmla="*/ 12 w 23"/>
                    <a:gd name="T63" fmla="*/ 13 h 22"/>
                    <a:gd name="T64" fmla="*/ 11 w 23"/>
                    <a:gd name="T65" fmla="*/ 15 h 22"/>
                    <a:gd name="T66" fmla="*/ 10 w 23"/>
                    <a:gd name="T67" fmla="*/ 16 h 22"/>
                    <a:gd name="T68" fmla="*/ 10 w 23"/>
                    <a:gd name="T69" fmla="*/ 16 h 22"/>
                    <a:gd name="T70" fmla="*/ 7 w 23"/>
                    <a:gd name="T71" fmla="*/ 16 h 22"/>
                    <a:gd name="T72" fmla="*/ 4 w 23"/>
                    <a:gd name="T73" fmla="*/ 17 h 22"/>
                    <a:gd name="T74" fmla="*/ 3 w 23"/>
                    <a:gd name="T75" fmla="*/ 17 h 22"/>
                    <a:gd name="T76" fmla="*/ 3 w 23"/>
                    <a:gd name="T77" fmla="*/ 18 h 22"/>
                    <a:gd name="T78" fmla="*/ 3 w 23"/>
                    <a:gd name="T79" fmla="*/ 22 h 22"/>
                    <a:gd name="T80" fmla="*/ 3 w 23"/>
                    <a:gd name="T81" fmla="*/ 22 h 2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 h="22">
                      <a:moveTo>
                        <a:pt x="3" y="22"/>
                      </a:moveTo>
                      <a:lnTo>
                        <a:pt x="3" y="22"/>
                      </a:lnTo>
                      <a:lnTo>
                        <a:pt x="2" y="21"/>
                      </a:lnTo>
                      <a:lnTo>
                        <a:pt x="0" y="20"/>
                      </a:lnTo>
                      <a:lnTo>
                        <a:pt x="0" y="15"/>
                      </a:lnTo>
                      <a:lnTo>
                        <a:pt x="0" y="10"/>
                      </a:lnTo>
                      <a:lnTo>
                        <a:pt x="0" y="4"/>
                      </a:lnTo>
                      <a:lnTo>
                        <a:pt x="0" y="4"/>
                      </a:lnTo>
                      <a:lnTo>
                        <a:pt x="4" y="4"/>
                      </a:lnTo>
                      <a:lnTo>
                        <a:pt x="8" y="4"/>
                      </a:lnTo>
                      <a:lnTo>
                        <a:pt x="8" y="4"/>
                      </a:lnTo>
                      <a:lnTo>
                        <a:pt x="9" y="2"/>
                      </a:lnTo>
                      <a:lnTo>
                        <a:pt x="10" y="0"/>
                      </a:lnTo>
                      <a:lnTo>
                        <a:pt x="10" y="0"/>
                      </a:lnTo>
                      <a:lnTo>
                        <a:pt x="11" y="1"/>
                      </a:lnTo>
                      <a:lnTo>
                        <a:pt x="12" y="3"/>
                      </a:lnTo>
                      <a:lnTo>
                        <a:pt x="13" y="5"/>
                      </a:lnTo>
                      <a:lnTo>
                        <a:pt x="14" y="7"/>
                      </a:lnTo>
                      <a:lnTo>
                        <a:pt x="14" y="7"/>
                      </a:lnTo>
                      <a:lnTo>
                        <a:pt x="15" y="8"/>
                      </a:lnTo>
                      <a:lnTo>
                        <a:pt x="16" y="7"/>
                      </a:lnTo>
                      <a:lnTo>
                        <a:pt x="17" y="4"/>
                      </a:lnTo>
                      <a:lnTo>
                        <a:pt x="19" y="3"/>
                      </a:lnTo>
                      <a:lnTo>
                        <a:pt x="20" y="2"/>
                      </a:lnTo>
                      <a:lnTo>
                        <a:pt x="23" y="2"/>
                      </a:lnTo>
                      <a:lnTo>
                        <a:pt x="23" y="2"/>
                      </a:lnTo>
                      <a:lnTo>
                        <a:pt x="23" y="5"/>
                      </a:lnTo>
                      <a:lnTo>
                        <a:pt x="20" y="8"/>
                      </a:lnTo>
                      <a:lnTo>
                        <a:pt x="14" y="10"/>
                      </a:lnTo>
                      <a:lnTo>
                        <a:pt x="14" y="10"/>
                      </a:lnTo>
                      <a:lnTo>
                        <a:pt x="12" y="11"/>
                      </a:lnTo>
                      <a:lnTo>
                        <a:pt x="12" y="13"/>
                      </a:lnTo>
                      <a:lnTo>
                        <a:pt x="11" y="15"/>
                      </a:lnTo>
                      <a:lnTo>
                        <a:pt x="10" y="16"/>
                      </a:lnTo>
                      <a:lnTo>
                        <a:pt x="10" y="16"/>
                      </a:lnTo>
                      <a:lnTo>
                        <a:pt x="7" y="16"/>
                      </a:lnTo>
                      <a:lnTo>
                        <a:pt x="4" y="17"/>
                      </a:lnTo>
                      <a:lnTo>
                        <a:pt x="3" y="17"/>
                      </a:lnTo>
                      <a:lnTo>
                        <a:pt x="3" y="18"/>
                      </a:lnTo>
                      <a:lnTo>
                        <a:pt x="3" y="22"/>
                      </a:lnTo>
                      <a:lnTo>
                        <a:pt x="3"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200">
                    <a:solidFill>
                      <a:prstClr val="black"/>
                    </a:solidFill>
                    <a:latin typeface="Malgun Gothic" panose="020b0503020000020004" charset="-127"/>
                    <a:ea typeface="Malgun Gothic" panose="020b0503020000020004" charset="-127"/>
                  </a:endParaRPr>
                </a:p>
              </p:txBody>
            </p:sp>
          </p:grpSp>
          <p:sp>
            <p:nvSpPr>
              <p:cNvPr id="69" name="矩形 68"/>
              <p:cNvSpPr/>
              <p:nvPr/>
            </p:nvSpPr>
            <p:spPr>
              <a:xfrm>
                <a:off x="1109812" y="1784535"/>
                <a:ext cx="1084188" cy="646331"/>
              </a:xfrm>
              <a:prstGeom prst="rect">
                <a:avLst/>
              </a:prstGeom>
            </p:spPr>
            <p:txBody>
              <a:bodyPr lIns="0" tIns="0" rIns="0" bIns="0"/>
              <a:lstStyle/>
              <a:p>
                <a:pPr algn="ctr" latinLnBrk="1">
                  <a:spcBef>
                    <a:spcPct val="20000"/>
                  </a:spcBef>
                  <a:buFont typeface="Arial" panose="020b0604020202020204" pitchFamily="34" charset="0"/>
                  <a:buNone/>
                </a:pPr>
                <a:r>
                  <a:rPr lang="en-US" altLang="zh-CN" sz="3600" b="1">
                    <a:ln w="19050">
                      <a:solidFill>
                        <a:schemeClr val="tx1"/>
                      </a:solidFill>
                    </a:ln>
                    <a:blipFill>
                      <a:blip r:embed="rId4"/>
                      <a:stretch>
                        <a:fillRect/>
                      </a:stretch>
                    </a:blipFill>
                    <a:latin typeface="Freehand521 BT" panose="03080802030307080304" pitchFamily="66" charset="0"/>
                    <a:ea typeface="Malgun Gothic" panose="020b0503020000020004" charset="-127"/>
                    <a:cs typeface="Tahoma" panose="020b0604030504040204" pitchFamily="34" charset="0"/>
                  </a:rPr>
                  <a:t>03</a:t>
                </a:r>
                <a:endParaRPr lang="zh-CN" altLang="en-US" sz="3600" b="1">
                  <a:ln w="19050">
                    <a:solidFill>
                      <a:schemeClr val="tx1"/>
                    </a:solidFill>
                  </a:ln>
                  <a:blipFill>
                    <a:blip r:embed="rId4"/>
                    <a:stretch>
                      <a:fillRect/>
                    </a:stretch>
                  </a:blipFill>
                  <a:latin typeface="Freehand521 BT" panose="03080802030307080304" pitchFamily="66" charset="0"/>
                  <a:ea typeface="Malgun Gothic" panose="020b0503020000020004" charset="-127"/>
                  <a:cs typeface="Tahoma" panose="020b0604030504040204" pitchFamily="34" charset="0"/>
                </a:endParaRPr>
              </a:p>
            </p:txBody>
          </p:sp>
        </p:grpSp>
      </p:grpSp>
      <p:grpSp>
        <p:nvGrpSpPr>
          <p:cNvPr id="96" name="组合 95"/>
          <p:cNvGrpSpPr/>
          <p:nvPr/>
        </p:nvGrpSpPr>
        <p:grpSpPr>
          <a:xfrm>
            <a:off x="1153354" y="5124678"/>
            <a:ext cx="5189387" cy="745704"/>
            <a:chOff x="1109812" y="1645431"/>
            <a:chExt cx="5960702" cy="856540"/>
          </a:xfrm>
        </p:grpSpPr>
        <p:grpSp>
          <p:nvGrpSpPr>
            <p:cNvPr id="97" name="组合 96"/>
            <p:cNvGrpSpPr/>
            <p:nvPr/>
          </p:nvGrpSpPr>
          <p:grpSpPr>
            <a:xfrm>
              <a:off x="2194001" y="1645431"/>
              <a:ext cx="4876513" cy="841970"/>
              <a:chOff x="2194001" y="1822795"/>
              <a:chExt cx="4876513" cy="841970"/>
            </a:xfrm>
          </p:grpSpPr>
          <p:sp>
            <p:nvSpPr>
              <p:cNvPr id="125" name="矩形 124"/>
              <p:cNvSpPr/>
              <p:nvPr/>
            </p:nvSpPr>
            <p:spPr>
              <a:xfrm>
                <a:off x="2194002" y="1822795"/>
                <a:ext cx="3630142" cy="609398"/>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20000"/>
                  </a:lnSpc>
                  <a:spcBef>
                    <a:spcPct val="0"/>
                  </a:spcBef>
                  <a:spcAft>
                    <a:spcPct val="0"/>
                  </a:spcAft>
                  <a:buClrTx/>
                  <a:buSzTx/>
                  <a:buFontTx/>
                  <a:buNone/>
                  <a:defRPr/>
                </a:pPr>
                <a:r>
                  <a:rPr kumimoji="0" lang="zh-CN" altLang="en-US" sz="2800" b="1" i="0" u="none" strike="noStrike" kern="1200" cap="none" spc="0" normalizeH="0" baseline="0" noProof="0">
                    <a:ln>
                      <a:noFill/>
                    </a:ln>
                    <a:solidFill>
                      <a:schemeClr val="tx1">
                        <a:lumMod val="75000"/>
                        <a:lumOff val="25000"/>
                      </a:schemeClr>
                    </a:solidFill>
                    <a:effectLst/>
                    <a:uLnTx/>
                    <a:uFillTx/>
                    <a:latin typeface="汉仪小麦体简" panose="00020600040101010101" pitchFamily="18" charset="-122"/>
                    <a:ea typeface="汉仪小麦体简" panose="00020600040101010101" pitchFamily="18" charset="-122"/>
                  </a:rPr>
                  <a:t>标题文字添加此处</a:t>
                </a:r>
                <a:endParaRPr kumimoji="0" lang="zh-CN" altLang="en-US" sz="2800" b="1" i="0" u="none" strike="noStrike" kern="1200" cap="none" spc="0" normalizeH="0" baseline="0" noProof="0">
                  <a:ln>
                    <a:noFill/>
                  </a:ln>
                  <a:solidFill>
                    <a:schemeClr val="tx1">
                      <a:lumMod val="75000"/>
                      <a:lumOff val="25000"/>
                    </a:schemeClr>
                  </a:solidFill>
                  <a:effectLst/>
                  <a:uLnTx/>
                  <a:uFillTx/>
                  <a:latin typeface="汉仪小麦体简" panose="00020600040101010101" pitchFamily="18" charset="-122"/>
                  <a:ea typeface="汉仪小麦体简" panose="00020600040101010101" pitchFamily="18" charset="-122"/>
                </a:endParaRPr>
              </a:p>
            </p:txBody>
          </p:sp>
          <p:sp>
            <p:nvSpPr>
              <p:cNvPr id="126" name="文本框 125"/>
              <p:cNvSpPr txBox="1"/>
              <p:nvPr/>
            </p:nvSpPr>
            <p:spPr>
              <a:xfrm>
                <a:off x="2194001" y="2357200"/>
                <a:ext cx="4876513" cy="307565"/>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14000"/>
                  </a:lnSpc>
                  <a:spcBef>
                    <a:spcPct val="0"/>
                  </a:spcBef>
                  <a:spcAft>
                    <a:spcPct val="0"/>
                  </a:spcAft>
                  <a:buClrTx/>
                  <a:buSzTx/>
                  <a:buFontTx/>
                  <a:buNone/>
                  <a:defRPr/>
                </a:pPr>
                <a:r>
                  <a:rPr kumimoji="0" lang="en-US" altLang="zh-CN" sz="1000" b="0" i="0" u="none" strike="noStrike" kern="1200" cap="none" spc="0" normalizeH="0" baseline="0" noProof="0">
                    <a:ln>
                      <a:noFill/>
                    </a:ln>
                    <a:solidFill>
                      <a:prstClr val="white">
                        <a:lumMod val="50000"/>
                      </a:prstClr>
                    </a:solidFill>
                    <a:effectLst/>
                    <a:uLnTx/>
                    <a:uFillTx/>
                    <a:latin typeface="微软雅黑" panose="020b0503020204020204" charset="-122"/>
                    <a:ea typeface="微软雅黑"/>
                    <a:cs typeface="+mn-cs"/>
                  </a:rPr>
                  <a:t>print the presentation and make</a:t>
                </a:r>
                <a:r>
                  <a:rPr kumimoji="0" lang="en-US" altLang="zh-CN" sz="1000" b="0" i="0" u="none" strike="noStrike" kern="1200" cap="none" spc="0" normalizeH="0" noProof="0">
                    <a:ln>
                      <a:noFill/>
                    </a:ln>
                    <a:solidFill>
                      <a:prstClr val="white">
                        <a:lumMod val="50000"/>
                      </a:prstClr>
                    </a:solidFill>
                    <a:effectLst/>
                    <a:uLnTx/>
                    <a:uFillTx/>
                    <a:latin typeface="微软雅黑" panose="020b0503020204020204" charset="-122"/>
                    <a:ea typeface="微软雅黑"/>
                    <a:cs typeface="+mn-cs"/>
                  </a:rPr>
                  <a:t> </a:t>
                </a:r>
                <a:r>
                  <a:rPr kumimoji="0" lang="en-US" altLang="zh-CN" sz="1000" b="0" i="0" u="none" strike="noStrike" kern="1200" cap="none" spc="0" normalizeH="0" baseline="0" noProof="0">
                    <a:ln>
                      <a:noFill/>
                    </a:ln>
                    <a:solidFill>
                      <a:prstClr val="white">
                        <a:lumMod val="50000"/>
                      </a:prstClr>
                    </a:solidFill>
                    <a:effectLst/>
                    <a:uLnTx/>
                    <a:uFillTx/>
                    <a:latin typeface="微软雅黑" panose="020b0503020204020204" charset="-122"/>
                    <a:ea typeface="微软雅黑"/>
                    <a:cs typeface="+mn-cs"/>
                  </a:rPr>
                  <a:t>film be used in a wider field</a:t>
                </a:r>
                <a:endParaRPr kumimoji="0" lang="en-US" altLang="zh-CN" sz="1000" b="0" i="0" u="none" strike="noStrike" kern="1200" cap="none" spc="0" normalizeH="0" baseline="0" noProof="0">
                  <a:ln>
                    <a:noFill/>
                  </a:ln>
                  <a:solidFill>
                    <a:prstClr val="white">
                      <a:lumMod val="50000"/>
                    </a:prstClr>
                  </a:solidFill>
                  <a:effectLst/>
                  <a:uLnTx/>
                  <a:uFillTx/>
                  <a:latin typeface="微软雅黑" panose="020b0503020204020204" charset="-122"/>
                  <a:ea typeface="微软雅黑"/>
                  <a:cs typeface="+mn-cs"/>
                </a:endParaRPr>
              </a:p>
            </p:txBody>
          </p:sp>
        </p:grpSp>
        <p:grpSp>
          <p:nvGrpSpPr>
            <p:cNvPr id="98" name="组合 97"/>
            <p:cNvGrpSpPr/>
            <p:nvPr/>
          </p:nvGrpSpPr>
          <p:grpSpPr>
            <a:xfrm>
              <a:off x="1109812" y="1703511"/>
              <a:ext cx="1084188" cy="798460"/>
              <a:chOff x="1109812" y="1703511"/>
              <a:chExt cx="1084188" cy="798460"/>
            </a:xfrm>
          </p:grpSpPr>
          <p:grpSp>
            <p:nvGrpSpPr>
              <p:cNvPr id="99" name="그룹 58"/>
              <p:cNvGrpSpPr/>
              <p:nvPr/>
            </p:nvGrpSpPr>
            <p:grpSpPr>
              <a:xfrm>
                <a:off x="1242786" y="1703511"/>
                <a:ext cx="789213" cy="798460"/>
                <a:chOff x="881063" y="1844675"/>
                <a:chExt cx="2709862" cy="2741613"/>
              </a:xfrm>
              <a:solidFill>
                <a:schemeClr val="tx1"/>
              </a:solidFill>
            </p:grpSpPr>
            <p:sp>
              <p:nvSpPr>
                <p:cNvPr id="101" name="Freeform 7"/>
                <p:cNvSpPr/>
                <p:nvPr/>
              </p:nvSpPr>
              <p:spPr bwMode="auto">
                <a:xfrm>
                  <a:off x="938213" y="2863850"/>
                  <a:ext cx="9525" cy="6350"/>
                </a:xfrm>
                <a:custGeom>
                  <a:gdLst>
                    <a:gd name="T0" fmla="*/ 0 w 6"/>
                    <a:gd name="T1" fmla="*/ 4 h 4"/>
                    <a:gd name="T2" fmla="*/ 0 w 6"/>
                    <a:gd name="T3" fmla="*/ 4 h 4"/>
                    <a:gd name="T4" fmla="*/ 1 w 6"/>
                    <a:gd name="T5" fmla="*/ 2 h 4"/>
                    <a:gd name="T6" fmla="*/ 2 w 6"/>
                    <a:gd name="T7" fmla="*/ 1 h 4"/>
                    <a:gd name="T8" fmla="*/ 4 w 6"/>
                    <a:gd name="T9" fmla="*/ 0 h 4"/>
                    <a:gd name="T10" fmla="*/ 6 w 6"/>
                    <a:gd name="T11" fmla="*/ 0 h 4"/>
                    <a:gd name="T12" fmla="*/ 6 w 6"/>
                    <a:gd name="T13" fmla="*/ 0 h 4"/>
                    <a:gd name="T14" fmla="*/ 6 w 6"/>
                    <a:gd name="T15" fmla="*/ 2 h 4"/>
                    <a:gd name="T16" fmla="*/ 4 w 6"/>
                    <a:gd name="T17" fmla="*/ 3 h 4"/>
                    <a:gd name="T18" fmla="*/ 2 w 6"/>
                    <a:gd name="T19" fmla="*/ 4 h 4"/>
                    <a:gd name="T20" fmla="*/ 0 w 6"/>
                    <a:gd name="T21" fmla="*/ 4 h 4"/>
                    <a:gd name="T22" fmla="*/ 0 w 6"/>
                    <a:gd name="T23" fmla="*/ 4 h 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4">
                      <a:moveTo>
                        <a:pt x="0" y="4"/>
                      </a:moveTo>
                      <a:lnTo>
                        <a:pt x="0" y="4"/>
                      </a:lnTo>
                      <a:lnTo>
                        <a:pt x="1" y="2"/>
                      </a:lnTo>
                      <a:lnTo>
                        <a:pt x="2" y="1"/>
                      </a:lnTo>
                      <a:lnTo>
                        <a:pt x="4" y="0"/>
                      </a:lnTo>
                      <a:lnTo>
                        <a:pt x="6" y="0"/>
                      </a:lnTo>
                      <a:lnTo>
                        <a:pt x="6" y="0"/>
                      </a:lnTo>
                      <a:lnTo>
                        <a:pt x="6" y="2"/>
                      </a:lnTo>
                      <a:lnTo>
                        <a:pt x="4" y="3"/>
                      </a:lnTo>
                      <a:lnTo>
                        <a:pt x="2" y="4"/>
                      </a:lnTo>
                      <a:lnTo>
                        <a:pt x="0" y="4"/>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200">
                    <a:solidFill>
                      <a:prstClr val="black"/>
                    </a:solidFill>
                    <a:latin typeface="Malgun Gothic" panose="020b0503020000020004" charset="-127"/>
                    <a:ea typeface="Malgun Gothic" panose="020b0503020000020004" charset="-127"/>
                  </a:endParaRPr>
                </a:p>
              </p:txBody>
            </p:sp>
            <p:sp>
              <p:nvSpPr>
                <p:cNvPr id="102" name="Freeform 8"/>
                <p:cNvSpPr/>
                <p:nvPr/>
              </p:nvSpPr>
              <p:spPr bwMode="auto">
                <a:xfrm>
                  <a:off x="938213" y="2824163"/>
                  <a:ext cx="20637" cy="33338"/>
                </a:xfrm>
                <a:custGeom>
                  <a:gdLst>
                    <a:gd name="T0" fmla="*/ 0 w 13"/>
                    <a:gd name="T1" fmla="*/ 20 h 21"/>
                    <a:gd name="T2" fmla="*/ 0 w 13"/>
                    <a:gd name="T3" fmla="*/ 20 h 21"/>
                    <a:gd name="T4" fmla="*/ 1 w 13"/>
                    <a:gd name="T5" fmla="*/ 15 h 21"/>
                    <a:gd name="T6" fmla="*/ 1 w 13"/>
                    <a:gd name="T7" fmla="*/ 11 h 21"/>
                    <a:gd name="T8" fmla="*/ 1 w 13"/>
                    <a:gd name="T9" fmla="*/ 6 h 21"/>
                    <a:gd name="T10" fmla="*/ 2 w 13"/>
                    <a:gd name="T11" fmla="*/ 0 h 21"/>
                    <a:gd name="T12" fmla="*/ 2 w 13"/>
                    <a:gd name="T13" fmla="*/ 0 h 21"/>
                    <a:gd name="T14" fmla="*/ 7 w 13"/>
                    <a:gd name="T15" fmla="*/ 0 h 21"/>
                    <a:gd name="T16" fmla="*/ 10 w 13"/>
                    <a:gd name="T17" fmla="*/ 1 h 21"/>
                    <a:gd name="T18" fmla="*/ 12 w 13"/>
                    <a:gd name="T19" fmla="*/ 5 h 21"/>
                    <a:gd name="T20" fmla="*/ 13 w 13"/>
                    <a:gd name="T21" fmla="*/ 9 h 21"/>
                    <a:gd name="T22" fmla="*/ 13 w 13"/>
                    <a:gd name="T23" fmla="*/ 9 h 21"/>
                    <a:gd name="T24" fmla="*/ 9 w 13"/>
                    <a:gd name="T25" fmla="*/ 8 h 21"/>
                    <a:gd name="T26" fmla="*/ 7 w 13"/>
                    <a:gd name="T27" fmla="*/ 8 h 21"/>
                    <a:gd name="T28" fmla="*/ 7 w 13"/>
                    <a:gd name="T29" fmla="*/ 9 h 21"/>
                    <a:gd name="T30" fmla="*/ 7 w 13"/>
                    <a:gd name="T31" fmla="*/ 11 h 21"/>
                    <a:gd name="T32" fmla="*/ 9 w 13"/>
                    <a:gd name="T33" fmla="*/ 15 h 21"/>
                    <a:gd name="T34" fmla="*/ 11 w 13"/>
                    <a:gd name="T35" fmla="*/ 20 h 21"/>
                    <a:gd name="T36" fmla="*/ 11 w 13"/>
                    <a:gd name="T37" fmla="*/ 20 h 21"/>
                    <a:gd name="T38" fmla="*/ 8 w 13"/>
                    <a:gd name="T39" fmla="*/ 21 h 21"/>
                    <a:gd name="T40" fmla="*/ 6 w 13"/>
                    <a:gd name="T41" fmla="*/ 21 h 21"/>
                    <a:gd name="T42" fmla="*/ 3 w 13"/>
                    <a:gd name="T43" fmla="*/ 20 h 21"/>
                    <a:gd name="T44" fmla="*/ 0 w 13"/>
                    <a:gd name="T45" fmla="*/ 20 h 21"/>
                    <a:gd name="T46" fmla="*/ 0 w 13"/>
                    <a:gd name="T47" fmla="*/ 20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 h="21">
                      <a:moveTo>
                        <a:pt x="0" y="20"/>
                      </a:moveTo>
                      <a:lnTo>
                        <a:pt x="0" y="20"/>
                      </a:lnTo>
                      <a:lnTo>
                        <a:pt x="1" y="15"/>
                      </a:lnTo>
                      <a:lnTo>
                        <a:pt x="1" y="11"/>
                      </a:lnTo>
                      <a:lnTo>
                        <a:pt x="1" y="6"/>
                      </a:lnTo>
                      <a:lnTo>
                        <a:pt x="2" y="0"/>
                      </a:lnTo>
                      <a:lnTo>
                        <a:pt x="2" y="0"/>
                      </a:lnTo>
                      <a:lnTo>
                        <a:pt x="7" y="0"/>
                      </a:lnTo>
                      <a:lnTo>
                        <a:pt x="10" y="1"/>
                      </a:lnTo>
                      <a:lnTo>
                        <a:pt x="12" y="5"/>
                      </a:lnTo>
                      <a:lnTo>
                        <a:pt x="13" y="9"/>
                      </a:lnTo>
                      <a:lnTo>
                        <a:pt x="13" y="9"/>
                      </a:lnTo>
                      <a:lnTo>
                        <a:pt x="9" y="8"/>
                      </a:lnTo>
                      <a:lnTo>
                        <a:pt x="7" y="8"/>
                      </a:lnTo>
                      <a:lnTo>
                        <a:pt x="7" y="9"/>
                      </a:lnTo>
                      <a:lnTo>
                        <a:pt x="7" y="11"/>
                      </a:lnTo>
                      <a:lnTo>
                        <a:pt x="9" y="15"/>
                      </a:lnTo>
                      <a:lnTo>
                        <a:pt x="11" y="20"/>
                      </a:lnTo>
                      <a:lnTo>
                        <a:pt x="11" y="20"/>
                      </a:lnTo>
                      <a:lnTo>
                        <a:pt x="8" y="21"/>
                      </a:lnTo>
                      <a:lnTo>
                        <a:pt x="6" y="21"/>
                      </a:lnTo>
                      <a:lnTo>
                        <a:pt x="3" y="20"/>
                      </a:lnTo>
                      <a:lnTo>
                        <a:pt x="0" y="20"/>
                      </a:lnTo>
                      <a:lnTo>
                        <a:pt x="0"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200">
                    <a:solidFill>
                      <a:prstClr val="black"/>
                    </a:solidFill>
                    <a:latin typeface="Malgun Gothic" panose="020b0503020000020004" charset="-127"/>
                    <a:ea typeface="Malgun Gothic" panose="020b0503020000020004" charset="-127"/>
                  </a:endParaRPr>
                </a:p>
              </p:txBody>
            </p:sp>
            <p:sp>
              <p:nvSpPr>
                <p:cNvPr id="103" name="Freeform 9"/>
                <p:cNvSpPr/>
                <p:nvPr/>
              </p:nvSpPr>
              <p:spPr bwMode="auto">
                <a:xfrm>
                  <a:off x="947738" y="2797175"/>
                  <a:ext cx="19050" cy="19050"/>
                </a:xfrm>
                <a:custGeom>
                  <a:gdLst>
                    <a:gd name="T0" fmla="*/ 0 w 12"/>
                    <a:gd name="T1" fmla="*/ 12 h 12"/>
                    <a:gd name="T2" fmla="*/ 0 w 12"/>
                    <a:gd name="T3" fmla="*/ 12 h 12"/>
                    <a:gd name="T4" fmla="*/ 1 w 12"/>
                    <a:gd name="T5" fmla="*/ 10 h 12"/>
                    <a:gd name="T6" fmla="*/ 1 w 12"/>
                    <a:gd name="T7" fmla="*/ 8 h 12"/>
                    <a:gd name="T8" fmla="*/ 1 w 12"/>
                    <a:gd name="T9" fmla="*/ 3 h 12"/>
                    <a:gd name="T10" fmla="*/ 2 w 12"/>
                    <a:gd name="T11" fmla="*/ 2 h 12"/>
                    <a:gd name="T12" fmla="*/ 3 w 12"/>
                    <a:gd name="T13" fmla="*/ 0 h 12"/>
                    <a:gd name="T14" fmla="*/ 5 w 12"/>
                    <a:gd name="T15" fmla="*/ 0 h 12"/>
                    <a:gd name="T16" fmla="*/ 10 w 12"/>
                    <a:gd name="T17" fmla="*/ 0 h 12"/>
                    <a:gd name="T18" fmla="*/ 10 w 12"/>
                    <a:gd name="T19" fmla="*/ 0 h 12"/>
                    <a:gd name="T20" fmla="*/ 10 w 12"/>
                    <a:gd name="T21" fmla="*/ 2 h 12"/>
                    <a:gd name="T22" fmla="*/ 12 w 12"/>
                    <a:gd name="T23" fmla="*/ 4 h 12"/>
                    <a:gd name="T24" fmla="*/ 12 w 12"/>
                    <a:gd name="T25" fmla="*/ 4 h 12"/>
                    <a:gd name="T26" fmla="*/ 11 w 12"/>
                    <a:gd name="T27" fmla="*/ 8 h 12"/>
                    <a:gd name="T28" fmla="*/ 8 w 12"/>
                    <a:gd name="T29" fmla="*/ 10 h 12"/>
                    <a:gd name="T30" fmla="*/ 5 w 12"/>
                    <a:gd name="T31" fmla="*/ 12 h 12"/>
                    <a:gd name="T32" fmla="*/ 0 w 12"/>
                    <a:gd name="T33" fmla="*/ 12 h 12"/>
                    <a:gd name="T34" fmla="*/ 0 w 12"/>
                    <a:gd name="T35" fmla="*/ 12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12">
                      <a:moveTo>
                        <a:pt x="0" y="12"/>
                      </a:moveTo>
                      <a:lnTo>
                        <a:pt x="0" y="12"/>
                      </a:lnTo>
                      <a:lnTo>
                        <a:pt x="1" y="10"/>
                      </a:lnTo>
                      <a:lnTo>
                        <a:pt x="1" y="8"/>
                      </a:lnTo>
                      <a:lnTo>
                        <a:pt x="1" y="3"/>
                      </a:lnTo>
                      <a:lnTo>
                        <a:pt x="2" y="2"/>
                      </a:lnTo>
                      <a:lnTo>
                        <a:pt x="3" y="0"/>
                      </a:lnTo>
                      <a:lnTo>
                        <a:pt x="5" y="0"/>
                      </a:lnTo>
                      <a:lnTo>
                        <a:pt x="10" y="0"/>
                      </a:lnTo>
                      <a:lnTo>
                        <a:pt x="10" y="0"/>
                      </a:lnTo>
                      <a:lnTo>
                        <a:pt x="10" y="2"/>
                      </a:lnTo>
                      <a:lnTo>
                        <a:pt x="12" y="4"/>
                      </a:lnTo>
                      <a:lnTo>
                        <a:pt x="12" y="4"/>
                      </a:lnTo>
                      <a:lnTo>
                        <a:pt x="11" y="8"/>
                      </a:lnTo>
                      <a:lnTo>
                        <a:pt x="8" y="10"/>
                      </a:lnTo>
                      <a:lnTo>
                        <a:pt x="5" y="12"/>
                      </a:lnTo>
                      <a:lnTo>
                        <a:pt x="0" y="12"/>
                      </a:lnTo>
                      <a:lnTo>
                        <a:pt x="0"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200">
                    <a:solidFill>
                      <a:prstClr val="black"/>
                    </a:solidFill>
                    <a:latin typeface="Malgun Gothic" panose="020b0503020000020004" charset="-127"/>
                    <a:ea typeface="Malgun Gothic" panose="020b0503020000020004" charset="-127"/>
                  </a:endParaRPr>
                </a:p>
              </p:txBody>
            </p:sp>
            <p:sp>
              <p:nvSpPr>
                <p:cNvPr id="104" name="Freeform 10"/>
                <p:cNvSpPr/>
                <p:nvPr/>
              </p:nvSpPr>
              <p:spPr bwMode="auto">
                <a:xfrm>
                  <a:off x="963613" y="2735263"/>
                  <a:ext cx="20637" cy="49213"/>
                </a:xfrm>
                <a:custGeom>
                  <a:gdLst>
                    <a:gd name="T0" fmla="*/ 9 w 13"/>
                    <a:gd name="T1" fmla="*/ 31 h 31"/>
                    <a:gd name="T2" fmla="*/ 9 w 13"/>
                    <a:gd name="T3" fmla="*/ 31 h 31"/>
                    <a:gd name="T4" fmla="*/ 0 w 13"/>
                    <a:gd name="T5" fmla="*/ 31 h 31"/>
                    <a:gd name="T6" fmla="*/ 0 w 13"/>
                    <a:gd name="T7" fmla="*/ 31 h 31"/>
                    <a:gd name="T8" fmla="*/ 1 w 13"/>
                    <a:gd name="T9" fmla="*/ 30 h 31"/>
                    <a:gd name="T10" fmla="*/ 2 w 13"/>
                    <a:gd name="T11" fmla="*/ 29 h 31"/>
                    <a:gd name="T12" fmla="*/ 6 w 13"/>
                    <a:gd name="T13" fmla="*/ 29 h 31"/>
                    <a:gd name="T14" fmla="*/ 6 w 13"/>
                    <a:gd name="T15" fmla="*/ 29 h 31"/>
                    <a:gd name="T16" fmla="*/ 7 w 13"/>
                    <a:gd name="T17" fmla="*/ 27 h 31"/>
                    <a:gd name="T18" fmla="*/ 5 w 13"/>
                    <a:gd name="T19" fmla="*/ 26 h 31"/>
                    <a:gd name="T20" fmla="*/ 3 w 13"/>
                    <a:gd name="T21" fmla="*/ 25 h 31"/>
                    <a:gd name="T22" fmla="*/ 2 w 13"/>
                    <a:gd name="T23" fmla="*/ 25 h 31"/>
                    <a:gd name="T24" fmla="*/ 2 w 13"/>
                    <a:gd name="T25" fmla="*/ 25 h 31"/>
                    <a:gd name="T26" fmla="*/ 1 w 13"/>
                    <a:gd name="T27" fmla="*/ 20 h 31"/>
                    <a:gd name="T28" fmla="*/ 0 w 13"/>
                    <a:gd name="T29" fmla="*/ 13 h 31"/>
                    <a:gd name="T30" fmla="*/ 0 w 13"/>
                    <a:gd name="T31" fmla="*/ 13 h 31"/>
                    <a:gd name="T32" fmla="*/ 1 w 13"/>
                    <a:gd name="T33" fmla="*/ 10 h 31"/>
                    <a:gd name="T34" fmla="*/ 3 w 13"/>
                    <a:gd name="T35" fmla="*/ 7 h 31"/>
                    <a:gd name="T36" fmla="*/ 4 w 13"/>
                    <a:gd name="T37" fmla="*/ 5 h 31"/>
                    <a:gd name="T38" fmla="*/ 3 w 13"/>
                    <a:gd name="T39" fmla="*/ 4 h 31"/>
                    <a:gd name="T40" fmla="*/ 2 w 13"/>
                    <a:gd name="T41" fmla="*/ 2 h 31"/>
                    <a:gd name="T42" fmla="*/ 2 w 13"/>
                    <a:gd name="T43" fmla="*/ 2 h 31"/>
                    <a:gd name="T44" fmla="*/ 2 w 13"/>
                    <a:gd name="T45" fmla="*/ 1 h 31"/>
                    <a:gd name="T46" fmla="*/ 3 w 13"/>
                    <a:gd name="T47" fmla="*/ 0 h 31"/>
                    <a:gd name="T48" fmla="*/ 6 w 13"/>
                    <a:gd name="T49" fmla="*/ 0 h 31"/>
                    <a:gd name="T50" fmla="*/ 10 w 13"/>
                    <a:gd name="T51" fmla="*/ 0 h 31"/>
                    <a:gd name="T52" fmla="*/ 11 w 13"/>
                    <a:gd name="T53" fmla="*/ 1 h 31"/>
                    <a:gd name="T54" fmla="*/ 11 w 13"/>
                    <a:gd name="T55" fmla="*/ 2 h 31"/>
                    <a:gd name="T56" fmla="*/ 11 w 13"/>
                    <a:gd name="T57" fmla="*/ 2 h 31"/>
                    <a:gd name="T58" fmla="*/ 11 w 13"/>
                    <a:gd name="T59" fmla="*/ 5 h 31"/>
                    <a:gd name="T60" fmla="*/ 10 w 13"/>
                    <a:gd name="T61" fmla="*/ 6 h 31"/>
                    <a:gd name="T62" fmla="*/ 6 w 13"/>
                    <a:gd name="T63" fmla="*/ 7 h 31"/>
                    <a:gd name="T64" fmla="*/ 6 w 13"/>
                    <a:gd name="T65" fmla="*/ 7 h 31"/>
                    <a:gd name="T66" fmla="*/ 7 w 13"/>
                    <a:gd name="T67" fmla="*/ 8 h 31"/>
                    <a:gd name="T68" fmla="*/ 9 w 13"/>
                    <a:gd name="T69" fmla="*/ 8 h 31"/>
                    <a:gd name="T70" fmla="*/ 11 w 13"/>
                    <a:gd name="T71" fmla="*/ 8 h 31"/>
                    <a:gd name="T72" fmla="*/ 12 w 13"/>
                    <a:gd name="T73" fmla="*/ 8 h 31"/>
                    <a:gd name="T74" fmla="*/ 13 w 13"/>
                    <a:gd name="T75" fmla="*/ 9 h 31"/>
                    <a:gd name="T76" fmla="*/ 13 w 13"/>
                    <a:gd name="T77" fmla="*/ 11 h 31"/>
                    <a:gd name="T78" fmla="*/ 13 w 13"/>
                    <a:gd name="T79" fmla="*/ 15 h 31"/>
                    <a:gd name="T80" fmla="*/ 13 w 13"/>
                    <a:gd name="T81" fmla="*/ 15 h 31"/>
                    <a:gd name="T82" fmla="*/ 13 w 13"/>
                    <a:gd name="T83" fmla="*/ 17 h 31"/>
                    <a:gd name="T84" fmla="*/ 13 w 13"/>
                    <a:gd name="T85" fmla="*/ 20 h 31"/>
                    <a:gd name="T86" fmla="*/ 13 w 13"/>
                    <a:gd name="T87" fmla="*/ 20 h 31"/>
                    <a:gd name="T88" fmla="*/ 11 w 13"/>
                    <a:gd name="T89" fmla="*/ 21 h 31"/>
                    <a:gd name="T90" fmla="*/ 10 w 13"/>
                    <a:gd name="T91" fmla="*/ 22 h 31"/>
                    <a:gd name="T92" fmla="*/ 11 w 13"/>
                    <a:gd name="T93" fmla="*/ 23 h 31"/>
                    <a:gd name="T94" fmla="*/ 11 w 13"/>
                    <a:gd name="T95" fmla="*/ 23 h 31"/>
                    <a:gd name="T96" fmla="*/ 13 w 13"/>
                    <a:gd name="T97" fmla="*/ 23 h 31"/>
                    <a:gd name="T98" fmla="*/ 13 w 13"/>
                    <a:gd name="T99" fmla="*/ 23 h 31"/>
                    <a:gd name="T100" fmla="*/ 12 w 13"/>
                    <a:gd name="T101" fmla="*/ 26 h 31"/>
                    <a:gd name="T102" fmla="*/ 10 w 13"/>
                    <a:gd name="T103" fmla="*/ 28 h 31"/>
                    <a:gd name="T104" fmla="*/ 9 w 13"/>
                    <a:gd name="T105" fmla="*/ 29 h 31"/>
                    <a:gd name="T106" fmla="*/ 9 w 13"/>
                    <a:gd name="T107" fmla="*/ 31 h 31"/>
                    <a:gd name="T108" fmla="*/ 9 w 13"/>
                    <a:gd name="T109" fmla="*/ 31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 h="31">
                      <a:moveTo>
                        <a:pt x="9" y="31"/>
                      </a:moveTo>
                      <a:lnTo>
                        <a:pt x="9" y="31"/>
                      </a:lnTo>
                      <a:lnTo>
                        <a:pt x="0" y="31"/>
                      </a:lnTo>
                      <a:lnTo>
                        <a:pt x="0" y="31"/>
                      </a:lnTo>
                      <a:lnTo>
                        <a:pt x="1" y="30"/>
                      </a:lnTo>
                      <a:lnTo>
                        <a:pt x="2" y="29"/>
                      </a:lnTo>
                      <a:lnTo>
                        <a:pt x="6" y="29"/>
                      </a:lnTo>
                      <a:lnTo>
                        <a:pt x="6" y="29"/>
                      </a:lnTo>
                      <a:lnTo>
                        <a:pt x="7" y="27"/>
                      </a:lnTo>
                      <a:lnTo>
                        <a:pt x="5" y="26"/>
                      </a:lnTo>
                      <a:lnTo>
                        <a:pt x="3" y="25"/>
                      </a:lnTo>
                      <a:lnTo>
                        <a:pt x="2" y="25"/>
                      </a:lnTo>
                      <a:lnTo>
                        <a:pt x="2" y="25"/>
                      </a:lnTo>
                      <a:lnTo>
                        <a:pt x="1" y="20"/>
                      </a:lnTo>
                      <a:lnTo>
                        <a:pt x="0" y="13"/>
                      </a:lnTo>
                      <a:lnTo>
                        <a:pt x="0" y="13"/>
                      </a:lnTo>
                      <a:lnTo>
                        <a:pt x="1" y="10"/>
                      </a:lnTo>
                      <a:lnTo>
                        <a:pt x="3" y="7"/>
                      </a:lnTo>
                      <a:lnTo>
                        <a:pt x="4" y="5"/>
                      </a:lnTo>
                      <a:lnTo>
                        <a:pt x="3" y="4"/>
                      </a:lnTo>
                      <a:lnTo>
                        <a:pt x="2" y="2"/>
                      </a:lnTo>
                      <a:lnTo>
                        <a:pt x="2" y="2"/>
                      </a:lnTo>
                      <a:lnTo>
                        <a:pt x="2" y="1"/>
                      </a:lnTo>
                      <a:lnTo>
                        <a:pt x="3" y="0"/>
                      </a:lnTo>
                      <a:lnTo>
                        <a:pt x="6" y="0"/>
                      </a:lnTo>
                      <a:lnTo>
                        <a:pt x="10" y="0"/>
                      </a:lnTo>
                      <a:lnTo>
                        <a:pt x="11" y="1"/>
                      </a:lnTo>
                      <a:lnTo>
                        <a:pt x="11" y="2"/>
                      </a:lnTo>
                      <a:lnTo>
                        <a:pt x="11" y="2"/>
                      </a:lnTo>
                      <a:lnTo>
                        <a:pt x="11" y="5"/>
                      </a:lnTo>
                      <a:lnTo>
                        <a:pt x="10" y="6"/>
                      </a:lnTo>
                      <a:lnTo>
                        <a:pt x="6" y="7"/>
                      </a:lnTo>
                      <a:lnTo>
                        <a:pt x="6" y="7"/>
                      </a:lnTo>
                      <a:lnTo>
                        <a:pt x="7" y="8"/>
                      </a:lnTo>
                      <a:lnTo>
                        <a:pt x="9" y="8"/>
                      </a:lnTo>
                      <a:lnTo>
                        <a:pt x="11" y="8"/>
                      </a:lnTo>
                      <a:lnTo>
                        <a:pt x="12" y="8"/>
                      </a:lnTo>
                      <a:lnTo>
                        <a:pt x="13" y="9"/>
                      </a:lnTo>
                      <a:lnTo>
                        <a:pt x="13" y="11"/>
                      </a:lnTo>
                      <a:lnTo>
                        <a:pt x="13" y="15"/>
                      </a:lnTo>
                      <a:lnTo>
                        <a:pt x="13" y="15"/>
                      </a:lnTo>
                      <a:lnTo>
                        <a:pt x="13" y="17"/>
                      </a:lnTo>
                      <a:lnTo>
                        <a:pt x="13" y="20"/>
                      </a:lnTo>
                      <a:lnTo>
                        <a:pt x="13" y="20"/>
                      </a:lnTo>
                      <a:lnTo>
                        <a:pt x="11" y="21"/>
                      </a:lnTo>
                      <a:lnTo>
                        <a:pt x="10" y="22"/>
                      </a:lnTo>
                      <a:lnTo>
                        <a:pt x="11" y="23"/>
                      </a:lnTo>
                      <a:lnTo>
                        <a:pt x="11" y="23"/>
                      </a:lnTo>
                      <a:lnTo>
                        <a:pt x="13" y="23"/>
                      </a:lnTo>
                      <a:lnTo>
                        <a:pt x="13" y="23"/>
                      </a:lnTo>
                      <a:lnTo>
                        <a:pt x="12" y="26"/>
                      </a:lnTo>
                      <a:lnTo>
                        <a:pt x="10" y="28"/>
                      </a:lnTo>
                      <a:lnTo>
                        <a:pt x="9" y="29"/>
                      </a:lnTo>
                      <a:lnTo>
                        <a:pt x="9" y="31"/>
                      </a:lnTo>
                      <a:lnTo>
                        <a:pt x="9"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200">
                    <a:solidFill>
                      <a:prstClr val="black"/>
                    </a:solidFill>
                    <a:latin typeface="Malgun Gothic" panose="020b0503020000020004" charset="-127"/>
                    <a:ea typeface="Malgun Gothic" panose="020b0503020000020004" charset="-127"/>
                  </a:endParaRPr>
                </a:p>
              </p:txBody>
            </p:sp>
            <p:sp>
              <p:nvSpPr>
                <p:cNvPr id="105" name="Freeform 11"/>
                <p:cNvSpPr/>
                <p:nvPr/>
              </p:nvSpPr>
              <p:spPr bwMode="auto">
                <a:xfrm>
                  <a:off x="990600" y="2693988"/>
                  <a:ext cx="12700" cy="9525"/>
                </a:xfrm>
                <a:custGeom>
                  <a:gdLst>
                    <a:gd name="T0" fmla="*/ 0 w 8"/>
                    <a:gd name="T1" fmla="*/ 6 h 6"/>
                    <a:gd name="T2" fmla="*/ 0 w 8"/>
                    <a:gd name="T3" fmla="*/ 6 h 6"/>
                    <a:gd name="T4" fmla="*/ 0 w 8"/>
                    <a:gd name="T5" fmla="*/ 4 h 6"/>
                    <a:gd name="T6" fmla="*/ 0 w 8"/>
                    <a:gd name="T7" fmla="*/ 2 h 6"/>
                    <a:gd name="T8" fmla="*/ 2 w 8"/>
                    <a:gd name="T9" fmla="*/ 1 h 6"/>
                    <a:gd name="T10" fmla="*/ 4 w 8"/>
                    <a:gd name="T11" fmla="*/ 0 h 6"/>
                    <a:gd name="T12" fmla="*/ 6 w 8"/>
                    <a:gd name="T13" fmla="*/ 1 h 6"/>
                    <a:gd name="T14" fmla="*/ 7 w 8"/>
                    <a:gd name="T15" fmla="*/ 2 h 6"/>
                    <a:gd name="T16" fmla="*/ 8 w 8"/>
                    <a:gd name="T17" fmla="*/ 4 h 6"/>
                    <a:gd name="T18" fmla="*/ 7 w 8"/>
                    <a:gd name="T19" fmla="*/ 6 h 6"/>
                    <a:gd name="T20" fmla="*/ 7 w 8"/>
                    <a:gd name="T21" fmla="*/ 6 h 6"/>
                    <a:gd name="T22" fmla="*/ 0 w 8"/>
                    <a:gd name="T23" fmla="*/ 6 h 6"/>
                    <a:gd name="T24" fmla="*/ 0 w 8"/>
                    <a:gd name="T25" fmla="*/ 6 h 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6">
                      <a:moveTo>
                        <a:pt x="0" y="6"/>
                      </a:moveTo>
                      <a:lnTo>
                        <a:pt x="0" y="6"/>
                      </a:lnTo>
                      <a:lnTo>
                        <a:pt x="0" y="4"/>
                      </a:lnTo>
                      <a:lnTo>
                        <a:pt x="0" y="2"/>
                      </a:lnTo>
                      <a:lnTo>
                        <a:pt x="2" y="1"/>
                      </a:lnTo>
                      <a:lnTo>
                        <a:pt x="4" y="0"/>
                      </a:lnTo>
                      <a:lnTo>
                        <a:pt x="6" y="1"/>
                      </a:lnTo>
                      <a:lnTo>
                        <a:pt x="7" y="2"/>
                      </a:lnTo>
                      <a:lnTo>
                        <a:pt x="8" y="4"/>
                      </a:lnTo>
                      <a:lnTo>
                        <a:pt x="7" y="6"/>
                      </a:lnTo>
                      <a:lnTo>
                        <a:pt x="7" y="6"/>
                      </a:lnTo>
                      <a:lnTo>
                        <a:pt x="0" y="6"/>
                      </a:lnTo>
                      <a:lnTo>
                        <a:pt x="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200">
                    <a:solidFill>
                      <a:prstClr val="black"/>
                    </a:solidFill>
                    <a:latin typeface="Malgun Gothic" panose="020b0503020000020004" charset="-127"/>
                    <a:ea typeface="Malgun Gothic" panose="020b0503020000020004" charset="-127"/>
                  </a:endParaRPr>
                </a:p>
              </p:txBody>
            </p:sp>
            <p:sp>
              <p:nvSpPr>
                <p:cNvPr id="106" name="Freeform 12"/>
                <p:cNvSpPr/>
                <p:nvPr/>
              </p:nvSpPr>
              <p:spPr bwMode="auto">
                <a:xfrm>
                  <a:off x="990600" y="2655888"/>
                  <a:ext cx="22225" cy="33338"/>
                </a:xfrm>
                <a:custGeom>
                  <a:gdLst>
                    <a:gd name="T0" fmla="*/ 0 w 14"/>
                    <a:gd name="T1" fmla="*/ 21 h 21"/>
                    <a:gd name="T2" fmla="*/ 0 w 14"/>
                    <a:gd name="T3" fmla="*/ 21 h 21"/>
                    <a:gd name="T4" fmla="*/ 2 w 14"/>
                    <a:gd name="T5" fmla="*/ 18 h 21"/>
                    <a:gd name="T6" fmla="*/ 4 w 14"/>
                    <a:gd name="T7" fmla="*/ 17 h 21"/>
                    <a:gd name="T8" fmla="*/ 5 w 14"/>
                    <a:gd name="T9" fmla="*/ 16 h 21"/>
                    <a:gd name="T10" fmla="*/ 5 w 14"/>
                    <a:gd name="T11" fmla="*/ 16 h 21"/>
                    <a:gd name="T12" fmla="*/ 4 w 14"/>
                    <a:gd name="T13" fmla="*/ 12 h 21"/>
                    <a:gd name="T14" fmla="*/ 1 w 14"/>
                    <a:gd name="T15" fmla="*/ 9 h 21"/>
                    <a:gd name="T16" fmla="*/ 0 w 14"/>
                    <a:gd name="T17" fmla="*/ 6 h 21"/>
                    <a:gd name="T18" fmla="*/ 0 w 14"/>
                    <a:gd name="T19" fmla="*/ 4 h 21"/>
                    <a:gd name="T20" fmla="*/ 1 w 14"/>
                    <a:gd name="T21" fmla="*/ 2 h 21"/>
                    <a:gd name="T22" fmla="*/ 2 w 14"/>
                    <a:gd name="T23" fmla="*/ 0 h 21"/>
                    <a:gd name="T24" fmla="*/ 2 w 14"/>
                    <a:gd name="T25" fmla="*/ 0 h 21"/>
                    <a:gd name="T26" fmla="*/ 6 w 14"/>
                    <a:gd name="T27" fmla="*/ 0 h 21"/>
                    <a:gd name="T28" fmla="*/ 8 w 14"/>
                    <a:gd name="T29" fmla="*/ 0 h 21"/>
                    <a:gd name="T30" fmla="*/ 9 w 14"/>
                    <a:gd name="T31" fmla="*/ 1 h 21"/>
                    <a:gd name="T32" fmla="*/ 10 w 14"/>
                    <a:gd name="T33" fmla="*/ 2 h 21"/>
                    <a:gd name="T34" fmla="*/ 11 w 14"/>
                    <a:gd name="T35" fmla="*/ 5 h 21"/>
                    <a:gd name="T36" fmla="*/ 12 w 14"/>
                    <a:gd name="T37" fmla="*/ 6 h 21"/>
                    <a:gd name="T38" fmla="*/ 14 w 14"/>
                    <a:gd name="T39" fmla="*/ 8 h 21"/>
                    <a:gd name="T40" fmla="*/ 14 w 14"/>
                    <a:gd name="T41" fmla="*/ 8 h 21"/>
                    <a:gd name="T42" fmla="*/ 14 w 14"/>
                    <a:gd name="T43" fmla="*/ 10 h 21"/>
                    <a:gd name="T44" fmla="*/ 13 w 14"/>
                    <a:gd name="T45" fmla="*/ 11 h 21"/>
                    <a:gd name="T46" fmla="*/ 11 w 14"/>
                    <a:gd name="T47" fmla="*/ 14 h 21"/>
                    <a:gd name="T48" fmla="*/ 9 w 14"/>
                    <a:gd name="T49" fmla="*/ 16 h 21"/>
                    <a:gd name="T50" fmla="*/ 9 w 14"/>
                    <a:gd name="T51" fmla="*/ 18 h 21"/>
                    <a:gd name="T52" fmla="*/ 10 w 14"/>
                    <a:gd name="T53" fmla="*/ 21 h 21"/>
                    <a:gd name="T54" fmla="*/ 10 w 14"/>
                    <a:gd name="T55" fmla="*/ 21 h 21"/>
                    <a:gd name="T56" fmla="*/ 0 w 14"/>
                    <a:gd name="T57" fmla="*/ 21 h 21"/>
                    <a:gd name="T58" fmla="*/ 0 w 14"/>
                    <a:gd name="T59" fmla="*/ 21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 h="21">
                      <a:moveTo>
                        <a:pt x="0" y="21"/>
                      </a:moveTo>
                      <a:lnTo>
                        <a:pt x="0" y="21"/>
                      </a:lnTo>
                      <a:lnTo>
                        <a:pt x="2" y="18"/>
                      </a:lnTo>
                      <a:lnTo>
                        <a:pt x="4" y="17"/>
                      </a:lnTo>
                      <a:lnTo>
                        <a:pt x="5" y="16"/>
                      </a:lnTo>
                      <a:lnTo>
                        <a:pt x="5" y="16"/>
                      </a:lnTo>
                      <a:lnTo>
                        <a:pt x="4" y="12"/>
                      </a:lnTo>
                      <a:lnTo>
                        <a:pt x="1" y="9"/>
                      </a:lnTo>
                      <a:lnTo>
                        <a:pt x="0" y="6"/>
                      </a:lnTo>
                      <a:lnTo>
                        <a:pt x="0" y="4"/>
                      </a:lnTo>
                      <a:lnTo>
                        <a:pt x="1" y="2"/>
                      </a:lnTo>
                      <a:lnTo>
                        <a:pt x="2" y="0"/>
                      </a:lnTo>
                      <a:lnTo>
                        <a:pt x="2" y="0"/>
                      </a:lnTo>
                      <a:lnTo>
                        <a:pt x="6" y="0"/>
                      </a:lnTo>
                      <a:lnTo>
                        <a:pt x="8" y="0"/>
                      </a:lnTo>
                      <a:lnTo>
                        <a:pt x="9" y="1"/>
                      </a:lnTo>
                      <a:lnTo>
                        <a:pt x="10" y="2"/>
                      </a:lnTo>
                      <a:lnTo>
                        <a:pt x="11" y="5"/>
                      </a:lnTo>
                      <a:lnTo>
                        <a:pt x="12" y="6"/>
                      </a:lnTo>
                      <a:lnTo>
                        <a:pt x="14" y="8"/>
                      </a:lnTo>
                      <a:lnTo>
                        <a:pt x="14" y="8"/>
                      </a:lnTo>
                      <a:lnTo>
                        <a:pt x="14" y="10"/>
                      </a:lnTo>
                      <a:lnTo>
                        <a:pt x="13" y="11"/>
                      </a:lnTo>
                      <a:lnTo>
                        <a:pt x="11" y="14"/>
                      </a:lnTo>
                      <a:lnTo>
                        <a:pt x="9" y="16"/>
                      </a:lnTo>
                      <a:lnTo>
                        <a:pt x="9" y="18"/>
                      </a:lnTo>
                      <a:lnTo>
                        <a:pt x="10" y="21"/>
                      </a:lnTo>
                      <a:lnTo>
                        <a:pt x="10" y="21"/>
                      </a:lnTo>
                      <a:lnTo>
                        <a:pt x="0" y="21"/>
                      </a:lnTo>
                      <a:lnTo>
                        <a:pt x="0"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200">
                    <a:solidFill>
                      <a:prstClr val="black"/>
                    </a:solidFill>
                    <a:latin typeface="Malgun Gothic" panose="020b0503020000020004" charset="-127"/>
                    <a:ea typeface="Malgun Gothic" panose="020b0503020000020004" charset="-127"/>
                  </a:endParaRPr>
                </a:p>
              </p:txBody>
            </p:sp>
            <p:sp>
              <p:nvSpPr>
                <p:cNvPr id="107" name="Freeform 13"/>
                <p:cNvSpPr/>
                <p:nvPr/>
              </p:nvSpPr>
              <p:spPr bwMode="auto">
                <a:xfrm>
                  <a:off x="1012825" y="2511425"/>
                  <a:ext cx="79375" cy="119063"/>
                </a:xfrm>
                <a:custGeom>
                  <a:gdLst>
                    <a:gd name="T0" fmla="*/ 49 w 50"/>
                    <a:gd name="T1" fmla="*/ 0 h 75"/>
                    <a:gd name="T2" fmla="*/ 50 w 50"/>
                    <a:gd name="T3" fmla="*/ 7 h 75"/>
                    <a:gd name="T4" fmla="*/ 46 w 50"/>
                    <a:gd name="T5" fmla="*/ 13 h 75"/>
                    <a:gd name="T6" fmla="*/ 41 w 50"/>
                    <a:gd name="T7" fmla="*/ 20 h 75"/>
                    <a:gd name="T8" fmla="*/ 40 w 50"/>
                    <a:gd name="T9" fmla="*/ 29 h 75"/>
                    <a:gd name="T10" fmla="*/ 38 w 50"/>
                    <a:gd name="T11" fmla="*/ 29 h 75"/>
                    <a:gd name="T12" fmla="*/ 36 w 50"/>
                    <a:gd name="T13" fmla="*/ 35 h 75"/>
                    <a:gd name="T14" fmla="*/ 33 w 50"/>
                    <a:gd name="T15" fmla="*/ 35 h 75"/>
                    <a:gd name="T16" fmla="*/ 29 w 50"/>
                    <a:gd name="T17" fmla="*/ 39 h 75"/>
                    <a:gd name="T18" fmla="*/ 26 w 50"/>
                    <a:gd name="T19" fmla="*/ 40 h 75"/>
                    <a:gd name="T20" fmla="*/ 27 w 50"/>
                    <a:gd name="T21" fmla="*/ 45 h 75"/>
                    <a:gd name="T22" fmla="*/ 26 w 50"/>
                    <a:gd name="T23" fmla="*/ 49 h 75"/>
                    <a:gd name="T24" fmla="*/ 24 w 50"/>
                    <a:gd name="T25" fmla="*/ 49 h 75"/>
                    <a:gd name="T26" fmla="*/ 22 w 50"/>
                    <a:gd name="T27" fmla="*/ 49 h 75"/>
                    <a:gd name="T28" fmla="*/ 21 w 50"/>
                    <a:gd name="T29" fmla="*/ 54 h 75"/>
                    <a:gd name="T30" fmla="*/ 20 w 50"/>
                    <a:gd name="T31" fmla="*/ 61 h 75"/>
                    <a:gd name="T32" fmla="*/ 18 w 50"/>
                    <a:gd name="T33" fmla="*/ 62 h 75"/>
                    <a:gd name="T34" fmla="*/ 13 w 50"/>
                    <a:gd name="T35" fmla="*/ 67 h 75"/>
                    <a:gd name="T36" fmla="*/ 14 w 50"/>
                    <a:gd name="T37" fmla="*/ 71 h 75"/>
                    <a:gd name="T38" fmla="*/ 11 w 50"/>
                    <a:gd name="T39" fmla="*/ 71 h 75"/>
                    <a:gd name="T40" fmla="*/ 8 w 50"/>
                    <a:gd name="T41" fmla="*/ 75 h 75"/>
                    <a:gd name="T42" fmla="*/ 5 w 50"/>
                    <a:gd name="T43" fmla="*/ 75 h 75"/>
                    <a:gd name="T44" fmla="*/ 2 w 50"/>
                    <a:gd name="T45" fmla="*/ 72 h 75"/>
                    <a:gd name="T46" fmla="*/ 0 w 50"/>
                    <a:gd name="T47" fmla="*/ 71 h 75"/>
                    <a:gd name="T48" fmla="*/ 1 w 50"/>
                    <a:gd name="T49" fmla="*/ 68 h 75"/>
                    <a:gd name="T50" fmla="*/ 8 w 50"/>
                    <a:gd name="T51" fmla="*/ 67 h 75"/>
                    <a:gd name="T52" fmla="*/ 11 w 50"/>
                    <a:gd name="T53" fmla="*/ 69 h 75"/>
                    <a:gd name="T54" fmla="*/ 11 w 50"/>
                    <a:gd name="T55" fmla="*/ 64 h 75"/>
                    <a:gd name="T56" fmla="*/ 4 w 50"/>
                    <a:gd name="T57" fmla="*/ 60 h 75"/>
                    <a:gd name="T58" fmla="*/ 0 w 50"/>
                    <a:gd name="T59" fmla="*/ 58 h 75"/>
                    <a:gd name="T60" fmla="*/ 3 w 50"/>
                    <a:gd name="T61" fmla="*/ 55 h 75"/>
                    <a:gd name="T62" fmla="*/ 8 w 50"/>
                    <a:gd name="T63" fmla="*/ 55 h 75"/>
                    <a:gd name="T64" fmla="*/ 7 w 50"/>
                    <a:gd name="T65" fmla="*/ 54 h 75"/>
                    <a:gd name="T66" fmla="*/ 4 w 50"/>
                    <a:gd name="T67" fmla="*/ 53 h 75"/>
                    <a:gd name="T68" fmla="*/ 6 w 50"/>
                    <a:gd name="T69" fmla="*/ 48 h 75"/>
                    <a:gd name="T70" fmla="*/ 5 w 50"/>
                    <a:gd name="T71" fmla="*/ 40 h 75"/>
                    <a:gd name="T72" fmla="*/ 7 w 50"/>
                    <a:gd name="T73" fmla="*/ 36 h 75"/>
                    <a:gd name="T74" fmla="*/ 11 w 50"/>
                    <a:gd name="T75" fmla="*/ 35 h 75"/>
                    <a:gd name="T76" fmla="*/ 13 w 50"/>
                    <a:gd name="T77" fmla="*/ 40 h 75"/>
                    <a:gd name="T78" fmla="*/ 8 w 50"/>
                    <a:gd name="T79" fmla="*/ 42 h 75"/>
                    <a:gd name="T80" fmla="*/ 9 w 50"/>
                    <a:gd name="T81" fmla="*/ 44 h 75"/>
                    <a:gd name="T82" fmla="*/ 14 w 50"/>
                    <a:gd name="T83" fmla="*/ 47 h 75"/>
                    <a:gd name="T84" fmla="*/ 22 w 50"/>
                    <a:gd name="T85" fmla="*/ 47 h 75"/>
                    <a:gd name="T86" fmla="*/ 22 w 50"/>
                    <a:gd name="T87" fmla="*/ 44 h 75"/>
                    <a:gd name="T88" fmla="*/ 18 w 50"/>
                    <a:gd name="T89" fmla="*/ 41 h 75"/>
                    <a:gd name="T90" fmla="*/ 16 w 50"/>
                    <a:gd name="T91" fmla="*/ 40 h 75"/>
                    <a:gd name="T92" fmla="*/ 16 w 50"/>
                    <a:gd name="T93" fmla="*/ 29 h 75"/>
                    <a:gd name="T94" fmla="*/ 20 w 50"/>
                    <a:gd name="T95" fmla="*/ 31 h 75"/>
                    <a:gd name="T96" fmla="*/ 21 w 50"/>
                    <a:gd name="T97" fmla="*/ 28 h 75"/>
                    <a:gd name="T98" fmla="*/ 22 w 50"/>
                    <a:gd name="T99" fmla="*/ 22 h 75"/>
                    <a:gd name="T100" fmla="*/ 24 w 50"/>
                    <a:gd name="T101" fmla="*/ 20 h 75"/>
                    <a:gd name="T102" fmla="*/ 20 w 50"/>
                    <a:gd name="T103" fmla="*/ 15 h 75"/>
                    <a:gd name="T104" fmla="*/ 20 w 50"/>
                    <a:gd name="T105" fmla="*/ 13 h 75"/>
                    <a:gd name="T106" fmla="*/ 24 w 50"/>
                    <a:gd name="T107" fmla="*/ 12 h 75"/>
                    <a:gd name="T108" fmla="*/ 29 w 50"/>
                    <a:gd name="T109" fmla="*/ 12 h 75"/>
                    <a:gd name="T110" fmla="*/ 31 w 50"/>
                    <a:gd name="T111" fmla="*/ 10 h 75"/>
                    <a:gd name="T112" fmla="*/ 29 w 50"/>
                    <a:gd name="T113" fmla="*/ 6 h 75"/>
                    <a:gd name="T114" fmla="*/ 33 w 50"/>
                    <a:gd name="T115" fmla="*/ 8 h 75"/>
                    <a:gd name="T116" fmla="*/ 36 w 50"/>
                    <a:gd name="T117" fmla="*/ 11 h 75"/>
                    <a:gd name="T118" fmla="*/ 39 w 50"/>
                    <a:gd name="T119" fmla="*/ 10 h 75"/>
                    <a:gd name="T120" fmla="*/ 42 w 50"/>
                    <a:gd name="T121" fmla="*/ 5 h 75"/>
                    <a:gd name="T122" fmla="*/ 44 w 50"/>
                    <a:gd name="T123" fmla="*/ 1 h 75"/>
                    <a:gd name="T124" fmla="*/ 49 w 50"/>
                    <a:gd name="T125" fmla="*/ 0 h 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0" h="75">
                      <a:moveTo>
                        <a:pt x="49" y="0"/>
                      </a:moveTo>
                      <a:lnTo>
                        <a:pt x="49" y="0"/>
                      </a:lnTo>
                      <a:lnTo>
                        <a:pt x="50" y="4"/>
                      </a:lnTo>
                      <a:lnTo>
                        <a:pt x="50" y="7"/>
                      </a:lnTo>
                      <a:lnTo>
                        <a:pt x="48" y="10"/>
                      </a:lnTo>
                      <a:lnTo>
                        <a:pt x="46" y="13"/>
                      </a:lnTo>
                      <a:lnTo>
                        <a:pt x="43" y="15"/>
                      </a:lnTo>
                      <a:lnTo>
                        <a:pt x="41" y="20"/>
                      </a:lnTo>
                      <a:lnTo>
                        <a:pt x="40" y="24"/>
                      </a:lnTo>
                      <a:lnTo>
                        <a:pt x="40" y="29"/>
                      </a:lnTo>
                      <a:lnTo>
                        <a:pt x="40" y="29"/>
                      </a:lnTo>
                      <a:lnTo>
                        <a:pt x="38" y="29"/>
                      </a:lnTo>
                      <a:lnTo>
                        <a:pt x="36" y="30"/>
                      </a:lnTo>
                      <a:lnTo>
                        <a:pt x="36" y="35"/>
                      </a:lnTo>
                      <a:lnTo>
                        <a:pt x="36" y="35"/>
                      </a:lnTo>
                      <a:lnTo>
                        <a:pt x="33" y="35"/>
                      </a:lnTo>
                      <a:lnTo>
                        <a:pt x="31" y="38"/>
                      </a:lnTo>
                      <a:lnTo>
                        <a:pt x="29" y="39"/>
                      </a:lnTo>
                      <a:lnTo>
                        <a:pt x="26" y="40"/>
                      </a:lnTo>
                      <a:lnTo>
                        <a:pt x="26" y="40"/>
                      </a:lnTo>
                      <a:lnTo>
                        <a:pt x="26" y="42"/>
                      </a:lnTo>
                      <a:lnTo>
                        <a:pt x="27" y="45"/>
                      </a:lnTo>
                      <a:lnTo>
                        <a:pt x="27" y="47"/>
                      </a:lnTo>
                      <a:lnTo>
                        <a:pt x="26" y="49"/>
                      </a:lnTo>
                      <a:lnTo>
                        <a:pt x="26" y="49"/>
                      </a:lnTo>
                      <a:lnTo>
                        <a:pt x="24" y="49"/>
                      </a:lnTo>
                      <a:lnTo>
                        <a:pt x="22" y="49"/>
                      </a:lnTo>
                      <a:lnTo>
                        <a:pt x="22" y="49"/>
                      </a:lnTo>
                      <a:lnTo>
                        <a:pt x="21" y="51"/>
                      </a:lnTo>
                      <a:lnTo>
                        <a:pt x="21" y="54"/>
                      </a:lnTo>
                      <a:lnTo>
                        <a:pt x="21" y="58"/>
                      </a:lnTo>
                      <a:lnTo>
                        <a:pt x="20" y="61"/>
                      </a:lnTo>
                      <a:lnTo>
                        <a:pt x="20" y="61"/>
                      </a:lnTo>
                      <a:lnTo>
                        <a:pt x="18" y="62"/>
                      </a:lnTo>
                      <a:lnTo>
                        <a:pt x="15" y="64"/>
                      </a:lnTo>
                      <a:lnTo>
                        <a:pt x="13" y="67"/>
                      </a:lnTo>
                      <a:lnTo>
                        <a:pt x="13" y="69"/>
                      </a:lnTo>
                      <a:lnTo>
                        <a:pt x="14" y="71"/>
                      </a:lnTo>
                      <a:lnTo>
                        <a:pt x="14" y="71"/>
                      </a:lnTo>
                      <a:lnTo>
                        <a:pt x="11" y="71"/>
                      </a:lnTo>
                      <a:lnTo>
                        <a:pt x="9" y="72"/>
                      </a:lnTo>
                      <a:lnTo>
                        <a:pt x="8" y="75"/>
                      </a:lnTo>
                      <a:lnTo>
                        <a:pt x="8" y="75"/>
                      </a:lnTo>
                      <a:lnTo>
                        <a:pt x="5" y="75"/>
                      </a:lnTo>
                      <a:lnTo>
                        <a:pt x="4" y="74"/>
                      </a:lnTo>
                      <a:lnTo>
                        <a:pt x="2" y="72"/>
                      </a:lnTo>
                      <a:lnTo>
                        <a:pt x="0" y="71"/>
                      </a:lnTo>
                      <a:lnTo>
                        <a:pt x="0" y="71"/>
                      </a:lnTo>
                      <a:lnTo>
                        <a:pt x="0" y="69"/>
                      </a:lnTo>
                      <a:lnTo>
                        <a:pt x="1" y="68"/>
                      </a:lnTo>
                      <a:lnTo>
                        <a:pt x="4" y="67"/>
                      </a:lnTo>
                      <a:lnTo>
                        <a:pt x="8" y="67"/>
                      </a:lnTo>
                      <a:lnTo>
                        <a:pt x="11" y="69"/>
                      </a:lnTo>
                      <a:lnTo>
                        <a:pt x="11" y="69"/>
                      </a:lnTo>
                      <a:lnTo>
                        <a:pt x="11" y="66"/>
                      </a:lnTo>
                      <a:lnTo>
                        <a:pt x="11" y="64"/>
                      </a:lnTo>
                      <a:lnTo>
                        <a:pt x="7" y="61"/>
                      </a:lnTo>
                      <a:lnTo>
                        <a:pt x="4" y="60"/>
                      </a:lnTo>
                      <a:lnTo>
                        <a:pt x="0" y="58"/>
                      </a:lnTo>
                      <a:lnTo>
                        <a:pt x="0" y="58"/>
                      </a:lnTo>
                      <a:lnTo>
                        <a:pt x="1" y="56"/>
                      </a:lnTo>
                      <a:lnTo>
                        <a:pt x="3" y="55"/>
                      </a:lnTo>
                      <a:lnTo>
                        <a:pt x="8" y="55"/>
                      </a:lnTo>
                      <a:lnTo>
                        <a:pt x="8" y="55"/>
                      </a:lnTo>
                      <a:lnTo>
                        <a:pt x="8" y="54"/>
                      </a:lnTo>
                      <a:lnTo>
                        <a:pt x="7" y="54"/>
                      </a:lnTo>
                      <a:lnTo>
                        <a:pt x="4" y="53"/>
                      </a:lnTo>
                      <a:lnTo>
                        <a:pt x="4" y="53"/>
                      </a:lnTo>
                      <a:lnTo>
                        <a:pt x="6" y="51"/>
                      </a:lnTo>
                      <a:lnTo>
                        <a:pt x="6" y="48"/>
                      </a:lnTo>
                      <a:lnTo>
                        <a:pt x="5" y="42"/>
                      </a:lnTo>
                      <a:lnTo>
                        <a:pt x="5" y="40"/>
                      </a:lnTo>
                      <a:lnTo>
                        <a:pt x="5" y="38"/>
                      </a:lnTo>
                      <a:lnTo>
                        <a:pt x="7" y="36"/>
                      </a:lnTo>
                      <a:lnTo>
                        <a:pt x="11" y="35"/>
                      </a:lnTo>
                      <a:lnTo>
                        <a:pt x="11" y="35"/>
                      </a:lnTo>
                      <a:lnTo>
                        <a:pt x="13" y="38"/>
                      </a:lnTo>
                      <a:lnTo>
                        <a:pt x="13" y="40"/>
                      </a:lnTo>
                      <a:lnTo>
                        <a:pt x="12" y="41"/>
                      </a:lnTo>
                      <a:lnTo>
                        <a:pt x="8" y="42"/>
                      </a:lnTo>
                      <a:lnTo>
                        <a:pt x="8" y="42"/>
                      </a:lnTo>
                      <a:lnTo>
                        <a:pt x="9" y="44"/>
                      </a:lnTo>
                      <a:lnTo>
                        <a:pt x="11" y="45"/>
                      </a:lnTo>
                      <a:lnTo>
                        <a:pt x="14" y="47"/>
                      </a:lnTo>
                      <a:lnTo>
                        <a:pt x="22" y="47"/>
                      </a:lnTo>
                      <a:lnTo>
                        <a:pt x="22" y="47"/>
                      </a:lnTo>
                      <a:lnTo>
                        <a:pt x="22" y="45"/>
                      </a:lnTo>
                      <a:lnTo>
                        <a:pt x="22" y="44"/>
                      </a:lnTo>
                      <a:lnTo>
                        <a:pt x="20" y="42"/>
                      </a:lnTo>
                      <a:lnTo>
                        <a:pt x="18" y="41"/>
                      </a:lnTo>
                      <a:lnTo>
                        <a:pt x="16" y="40"/>
                      </a:lnTo>
                      <a:lnTo>
                        <a:pt x="16" y="40"/>
                      </a:lnTo>
                      <a:lnTo>
                        <a:pt x="16" y="29"/>
                      </a:lnTo>
                      <a:lnTo>
                        <a:pt x="16" y="29"/>
                      </a:lnTo>
                      <a:lnTo>
                        <a:pt x="19" y="30"/>
                      </a:lnTo>
                      <a:lnTo>
                        <a:pt x="20" y="31"/>
                      </a:lnTo>
                      <a:lnTo>
                        <a:pt x="21" y="30"/>
                      </a:lnTo>
                      <a:lnTo>
                        <a:pt x="21" y="28"/>
                      </a:lnTo>
                      <a:lnTo>
                        <a:pt x="21" y="24"/>
                      </a:lnTo>
                      <a:lnTo>
                        <a:pt x="22" y="22"/>
                      </a:lnTo>
                      <a:lnTo>
                        <a:pt x="24" y="20"/>
                      </a:lnTo>
                      <a:lnTo>
                        <a:pt x="24" y="20"/>
                      </a:lnTo>
                      <a:lnTo>
                        <a:pt x="21" y="18"/>
                      </a:lnTo>
                      <a:lnTo>
                        <a:pt x="20" y="15"/>
                      </a:lnTo>
                      <a:lnTo>
                        <a:pt x="20" y="13"/>
                      </a:lnTo>
                      <a:lnTo>
                        <a:pt x="20" y="13"/>
                      </a:lnTo>
                      <a:lnTo>
                        <a:pt x="22" y="12"/>
                      </a:lnTo>
                      <a:lnTo>
                        <a:pt x="24" y="12"/>
                      </a:lnTo>
                      <a:lnTo>
                        <a:pt x="28" y="12"/>
                      </a:lnTo>
                      <a:lnTo>
                        <a:pt x="29" y="12"/>
                      </a:lnTo>
                      <a:lnTo>
                        <a:pt x="31" y="11"/>
                      </a:lnTo>
                      <a:lnTo>
                        <a:pt x="31" y="10"/>
                      </a:lnTo>
                      <a:lnTo>
                        <a:pt x="29" y="6"/>
                      </a:lnTo>
                      <a:lnTo>
                        <a:pt x="29" y="6"/>
                      </a:lnTo>
                      <a:lnTo>
                        <a:pt x="32" y="6"/>
                      </a:lnTo>
                      <a:lnTo>
                        <a:pt x="33" y="8"/>
                      </a:lnTo>
                      <a:lnTo>
                        <a:pt x="34" y="10"/>
                      </a:lnTo>
                      <a:lnTo>
                        <a:pt x="36" y="11"/>
                      </a:lnTo>
                      <a:lnTo>
                        <a:pt x="36" y="11"/>
                      </a:lnTo>
                      <a:lnTo>
                        <a:pt x="39" y="10"/>
                      </a:lnTo>
                      <a:lnTo>
                        <a:pt x="40" y="9"/>
                      </a:lnTo>
                      <a:lnTo>
                        <a:pt x="42" y="5"/>
                      </a:lnTo>
                      <a:lnTo>
                        <a:pt x="43" y="3"/>
                      </a:lnTo>
                      <a:lnTo>
                        <a:pt x="44" y="1"/>
                      </a:lnTo>
                      <a:lnTo>
                        <a:pt x="46" y="0"/>
                      </a:lnTo>
                      <a:lnTo>
                        <a:pt x="49" y="0"/>
                      </a:lnTo>
                      <a:lnTo>
                        <a:pt x="4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200">
                    <a:solidFill>
                      <a:prstClr val="black"/>
                    </a:solidFill>
                    <a:latin typeface="Malgun Gothic" panose="020b0503020000020004" charset="-127"/>
                    <a:ea typeface="Malgun Gothic" panose="020b0503020000020004" charset="-127"/>
                  </a:endParaRPr>
                </a:p>
              </p:txBody>
            </p:sp>
            <p:sp>
              <p:nvSpPr>
                <p:cNvPr id="108" name="Freeform 14"/>
                <p:cNvSpPr/>
                <p:nvPr/>
              </p:nvSpPr>
              <p:spPr bwMode="auto">
                <a:xfrm>
                  <a:off x="1057275" y="2503488"/>
                  <a:ext cx="23812" cy="14288"/>
                </a:xfrm>
                <a:custGeom>
                  <a:gdLst>
                    <a:gd name="T0" fmla="*/ 1 w 15"/>
                    <a:gd name="T1" fmla="*/ 0 h 9"/>
                    <a:gd name="T2" fmla="*/ 1 w 15"/>
                    <a:gd name="T3" fmla="*/ 0 h 9"/>
                    <a:gd name="T4" fmla="*/ 4 w 15"/>
                    <a:gd name="T5" fmla="*/ 1 h 9"/>
                    <a:gd name="T6" fmla="*/ 7 w 15"/>
                    <a:gd name="T7" fmla="*/ 3 h 9"/>
                    <a:gd name="T8" fmla="*/ 14 w 15"/>
                    <a:gd name="T9" fmla="*/ 3 h 9"/>
                    <a:gd name="T10" fmla="*/ 14 w 15"/>
                    <a:gd name="T11" fmla="*/ 3 h 9"/>
                    <a:gd name="T12" fmla="*/ 15 w 15"/>
                    <a:gd name="T13" fmla="*/ 5 h 9"/>
                    <a:gd name="T14" fmla="*/ 14 w 15"/>
                    <a:gd name="T15" fmla="*/ 7 h 9"/>
                    <a:gd name="T16" fmla="*/ 13 w 15"/>
                    <a:gd name="T17" fmla="*/ 7 h 9"/>
                    <a:gd name="T18" fmla="*/ 11 w 15"/>
                    <a:gd name="T19" fmla="*/ 7 h 9"/>
                    <a:gd name="T20" fmla="*/ 7 w 15"/>
                    <a:gd name="T21" fmla="*/ 7 h 9"/>
                    <a:gd name="T22" fmla="*/ 6 w 15"/>
                    <a:gd name="T23" fmla="*/ 8 h 9"/>
                    <a:gd name="T24" fmla="*/ 6 w 15"/>
                    <a:gd name="T25" fmla="*/ 9 h 9"/>
                    <a:gd name="T26" fmla="*/ 6 w 15"/>
                    <a:gd name="T27" fmla="*/ 9 h 9"/>
                    <a:gd name="T28" fmla="*/ 3 w 15"/>
                    <a:gd name="T29" fmla="*/ 8 h 9"/>
                    <a:gd name="T30" fmla="*/ 1 w 15"/>
                    <a:gd name="T31" fmla="*/ 7 h 9"/>
                    <a:gd name="T32" fmla="*/ 0 w 15"/>
                    <a:gd name="T33" fmla="*/ 4 h 9"/>
                    <a:gd name="T34" fmla="*/ 1 w 15"/>
                    <a:gd name="T35" fmla="*/ 0 h 9"/>
                    <a:gd name="T36" fmla="*/ 1 w 15"/>
                    <a:gd name="T37" fmla="*/ 0 h 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9">
                      <a:moveTo>
                        <a:pt x="1" y="0"/>
                      </a:moveTo>
                      <a:lnTo>
                        <a:pt x="1" y="0"/>
                      </a:lnTo>
                      <a:lnTo>
                        <a:pt x="4" y="1"/>
                      </a:lnTo>
                      <a:lnTo>
                        <a:pt x="7" y="3"/>
                      </a:lnTo>
                      <a:lnTo>
                        <a:pt x="14" y="3"/>
                      </a:lnTo>
                      <a:lnTo>
                        <a:pt x="14" y="3"/>
                      </a:lnTo>
                      <a:lnTo>
                        <a:pt x="15" y="5"/>
                      </a:lnTo>
                      <a:lnTo>
                        <a:pt x="14" y="7"/>
                      </a:lnTo>
                      <a:lnTo>
                        <a:pt x="13" y="7"/>
                      </a:lnTo>
                      <a:lnTo>
                        <a:pt x="11" y="7"/>
                      </a:lnTo>
                      <a:lnTo>
                        <a:pt x="7" y="7"/>
                      </a:lnTo>
                      <a:lnTo>
                        <a:pt x="6" y="8"/>
                      </a:lnTo>
                      <a:lnTo>
                        <a:pt x="6" y="9"/>
                      </a:lnTo>
                      <a:lnTo>
                        <a:pt x="6" y="9"/>
                      </a:lnTo>
                      <a:lnTo>
                        <a:pt x="3" y="8"/>
                      </a:lnTo>
                      <a:lnTo>
                        <a:pt x="1" y="7"/>
                      </a:lnTo>
                      <a:lnTo>
                        <a:pt x="0" y="4"/>
                      </a:lnTo>
                      <a:lnTo>
                        <a:pt x="1" y="0"/>
                      </a:ln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200">
                    <a:solidFill>
                      <a:prstClr val="black"/>
                    </a:solidFill>
                    <a:latin typeface="Malgun Gothic" panose="020b0503020000020004" charset="-127"/>
                    <a:ea typeface="Malgun Gothic" panose="020b0503020000020004" charset="-127"/>
                  </a:endParaRPr>
                </a:p>
              </p:txBody>
            </p:sp>
            <p:sp>
              <p:nvSpPr>
                <p:cNvPr id="109" name="Freeform 15"/>
                <p:cNvSpPr/>
                <p:nvPr/>
              </p:nvSpPr>
              <p:spPr bwMode="auto">
                <a:xfrm>
                  <a:off x="1087438" y="2443163"/>
                  <a:ext cx="14287" cy="20638"/>
                </a:xfrm>
                <a:custGeom>
                  <a:gdLst>
                    <a:gd name="T0" fmla="*/ 2 w 9"/>
                    <a:gd name="T1" fmla="*/ 13 h 13"/>
                    <a:gd name="T2" fmla="*/ 2 w 9"/>
                    <a:gd name="T3" fmla="*/ 13 h 13"/>
                    <a:gd name="T4" fmla="*/ 0 w 9"/>
                    <a:gd name="T5" fmla="*/ 12 h 13"/>
                    <a:gd name="T6" fmla="*/ 0 w 9"/>
                    <a:gd name="T7" fmla="*/ 11 h 13"/>
                    <a:gd name="T8" fmla="*/ 1 w 9"/>
                    <a:gd name="T9" fmla="*/ 7 h 13"/>
                    <a:gd name="T10" fmla="*/ 3 w 9"/>
                    <a:gd name="T11" fmla="*/ 4 h 13"/>
                    <a:gd name="T12" fmla="*/ 5 w 9"/>
                    <a:gd name="T13" fmla="*/ 0 h 13"/>
                    <a:gd name="T14" fmla="*/ 5 w 9"/>
                    <a:gd name="T15" fmla="*/ 0 h 13"/>
                    <a:gd name="T16" fmla="*/ 7 w 9"/>
                    <a:gd name="T17" fmla="*/ 2 h 13"/>
                    <a:gd name="T18" fmla="*/ 8 w 9"/>
                    <a:gd name="T19" fmla="*/ 4 h 13"/>
                    <a:gd name="T20" fmla="*/ 9 w 9"/>
                    <a:gd name="T21" fmla="*/ 9 h 13"/>
                    <a:gd name="T22" fmla="*/ 9 w 9"/>
                    <a:gd name="T23" fmla="*/ 9 h 13"/>
                    <a:gd name="T24" fmla="*/ 7 w 9"/>
                    <a:gd name="T25" fmla="*/ 9 h 13"/>
                    <a:gd name="T26" fmla="*/ 5 w 9"/>
                    <a:gd name="T27" fmla="*/ 10 h 13"/>
                    <a:gd name="T28" fmla="*/ 3 w 9"/>
                    <a:gd name="T29" fmla="*/ 11 h 13"/>
                    <a:gd name="T30" fmla="*/ 2 w 9"/>
                    <a:gd name="T31" fmla="*/ 13 h 13"/>
                    <a:gd name="T32" fmla="*/ 2 w 9"/>
                    <a:gd name="T33" fmla="*/ 13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13">
                      <a:moveTo>
                        <a:pt x="2" y="13"/>
                      </a:moveTo>
                      <a:lnTo>
                        <a:pt x="2" y="13"/>
                      </a:lnTo>
                      <a:lnTo>
                        <a:pt x="0" y="12"/>
                      </a:lnTo>
                      <a:lnTo>
                        <a:pt x="0" y="11"/>
                      </a:lnTo>
                      <a:lnTo>
                        <a:pt x="1" y="7"/>
                      </a:lnTo>
                      <a:lnTo>
                        <a:pt x="3" y="4"/>
                      </a:lnTo>
                      <a:lnTo>
                        <a:pt x="5" y="0"/>
                      </a:lnTo>
                      <a:lnTo>
                        <a:pt x="5" y="0"/>
                      </a:lnTo>
                      <a:lnTo>
                        <a:pt x="7" y="2"/>
                      </a:lnTo>
                      <a:lnTo>
                        <a:pt x="8" y="4"/>
                      </a:lnTo>
                      <a:lnTo>
                        <a:pt x="9" y="9"/>
                      </a:lnTo>
                      <a:lnTo>
                        <a:pt x="9" y="9"/>
                      </a:lnTo>
                      <a:lnTo>
                        <a:pt x="7" y="9"/>
                      </a:lnTo>
                      <a:lnTo>
                        <a:pt x="5" y="10"/>
                      </a:lnTo>
                      <a:lnTo>
                        <a:pt x="3" y="11"/>
                      </a:lnTo>
                      <a:lnTo>
                        <a:pt x="2" y="13"/>
                      </a:lnTo>
                      <a:lnTo>
                        <a:pt x="2"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200">
                    <a:solidFill>
                      <a:prstClr val="black"/>
                    </a:solidFill>
                    <a:latin typeface="Malgun Gothic" panose="020b0503020000020004" charset="-127"/>
                    <a:ea typeface="Malgun Gothic" panose="020b0503020000020004" charset="-127"/>
                  </a:endParaRPr>
                </a:p>
              </p:txBody>
            </p:sp>
            <p:sp>
              <p:nvSpPr>
                <p:cNvPr id="110" name="Freeform 16"/>
                <p:cNvSpPr/>
                <p:nvPr/>
              </p:nvSpPr>
              <p:spPr bwMode="auto">
                <a:xfrm>
                  <a:off x="1449388" y="2130425"/>
                  <a:ext cx="15875" cy="9525"/>
                </a:xfrm>
                <a:custGeom>
                  <a:gdLst>
                    <a:gd name="T0" fmla="*/ 0 w 10"/>
                    <a:gd name="T1" fmla="*/ 6 h 6"/>
                    <a:gd name="T2" fmla="*/ 0 w 10"/>
                    <a:gd name="T3" fmla="*/ 6 h 6"/>
                    <a:gd name="T4" fmla="*/ 4 w 10"/>
                    <a:gd name="T5" fmla="*/ 2 h 6"/>
                    <a:gd name="T6" fmla="*/ 6 w 10"/>
                    <a:gd name="T7" fmla="*/ 0 h 6"/>
                    <a:gd name="T8" fmla="*/ 10 w 10"/>
                    <a:gd name="T9" fmla="*/ 0 h 6"/>
                    <a:gd name="T10" fmla="*/ 10 w 10"/>
                    <a:gd name="T11" fmla="*/ 0 h 6"/>
                    <a:gd name="T12" fmla="*/ 7 w 10"/>
                    <a:gd name="T13" fmla="*/ 4 h 6"/>
                    <a:gd name="T14" fmla="*/ 4 w 10"/>
                    <a:gd name="T15" fmla="*/ 6 h 6"/>
                    <a:gd name="T16" fmla="*/ 0 w 10"/>
                    <a:gd name="T17" fmla="*/ 6 h 6"/>
                    <a:gd name="T18" fmla="*/ 0 w 10"/>
                    <a:gd name="T19" fmla="*/ 6 h 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6">
                      <a:moveTo>
                        <a:pt x="0" y="6"/>
                      </a:moveTo>
                      <a:lnTo>
                        <a:pt x="0" y="6"/>
                      </a:lnTo>
                      <a:lnTo>
                        <a:pt x="4" y="2"/>
                      </a:lnTo>
                      <a:lnTo>
                        <a:pt x="6" y="0"/>
                      </a:lnTo>
                      <a:lnTo>
                        <a:pt x="10" y="0"/>
                      </a:lnTo>
                      <a:lnTo>
                        <a:pt x="10" y="0"/>
                      </a:lnTo>
                      <a:lnTo>
                        <a:pt x="7" y="4"/>
                      </a:lnTo>
                      <a:lnTo>
                        <a:pt x="4" y="6"/>
                      </a:lnTo>
                      <a:lnTo>
                        <a:pt x="0" y="6"/>
                      </a:lnTo>
                      <a:lnTo>
                        <a:pt x="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200">
                    <a:solidFill>
                      <a:prstClr val="black"/>
                    </a:solidFill>
                    <a:latin typeface="Malgun Gothic" panose="020b0503020000020004" charset="-127"/>
                    <a:ea typeface="Malgun Gothic" panose="020b0503020000020004" charset="-127"/>
                  </a:endParaRPr>
                </a:p>
              </p:txBody>
            </p:sp>
            <p:sp>
              <p:nvSpPr>
                <p:cNvPr id="111" name="Freeform 17"/>
                <p:cNvSpPr/>
                <p:nvPr/>
              </p:nvSpPr>
              <p:spPr bwMode="auto">
                <a:xfrm>
                  <a:off x="1698625" y="1992313"/>
                  <a:ext cx="7937" cy="9525"/>
                </a:xfrm>
                <a:custGeom>
                  <a:gdLst>
                    <a:gd name="T0" fmla="*/ 0 w 5"/>
                    <a:gd name="T1" fmla="*/ 6 h 6"/>
                    <a:gd name="T2" fmla="*/ 0 w 5"/>
                    <a:gd name="T3" fmla="*/ 6 h 6"/>
                    <a:gd name="T4" fmla="*/ 0 w 5"/>
                    <a:gd name="T5" fmla="*/ 0 h 6"/>
                    <a:gd name="T6" fmla="*/ 0 w 5"/>
                    <a:gd name="T7" fmla="*/ 0 h 6"/>
                    <a:gd name="T8" fmla="*/ 5 w 5"/>
                    <a:gd name="T9" fmla="*/ 0 h 6"/>
                    <a:gd name="T10" fmla="*/ 5 w 5"/>
                    <a:gd name="T11" fmla="*/ 0 h 6"/>
                    <a:gd name="T12" fmla="*/ 5 w 5"/>
                    <a:gd name="T13" fmla="*/ 6 h 6"/>
                    <a:gd name="T14" fmla="*/ 5 w 5"/>
                    <a:gd name="T15" fmla="*/ 6 h 6"/>
                    <a:gd name="T16" fmla="*/ 0 w 5"/>
                    <a:gd name="T17" fmla="*/ 6 h 6"/>
                    <a:gd name="T18" fmla="*/ 0 w 5"/>
                    <a:gd name="T19" fmla="*/ 6 h 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6">
                      <a:moveTo>
                        <a:pt x="0" y="6"/>
                      </a:moveTo>
                      <a:lnTo>
                        <a:pt x="0" y="6"/>
                      </a:lnTo>
                      <a:lnTo>
                        <a:pt x="0" y="0"/>
                      </a:lnTo>
                      <a:lnTo>
                        <a:pt x="0" y="0"/>
                      </a:lnTo>
                      <a:lnTo>
                        <a:pt x="5" y="0"/>
                      </a:lnTo>
                      <a:lnTo>
                        <a:pt x="5" y="0"/>
                      </a:lnTo>
                      <a:lnTo>
                        <a:pt x="5" y="6"/>
                      </a:lnTo>
                      <a:lnTo>
                        <a:pt x="5" y="6"/>
                      </a:lnTo>
                      <a:lnTo>
                        <a:pt x="0" y="6"/>
                      </a:lnTo>
                      <a:lnTo>
                        <a:pt x="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200">
                    <a:solidFill>
                      <a:prstClr val="black"/>
                    </a:solidFill>
                    <a:latin typeface="Malgun Gothic" panose="020b0503020000020004" charset="-127"/>
                    <a:ea typeface="Malgun Gothic" panose="020b0503020000020004" charset="-127"/>
                  </a:endParaRPr>
                </a:p>
              </p:txBody>
            </p:sp>
            <p:sp>
              <p:nvSpPr>
                <p:cNvPr id="112" name="Freeform 18"/>
                <p:cNvSpPr/>
                <p:nvPr/>
              </p:nvSpPr>
              <p:spPr bwMode="auto">
                <a:xfrm>
                  <a:off x="2141538" y="1844675"/>
                  <a:ext cx="14287" cy="7938"/>
                </a:xfrm>
                <a:custGeom>
                  <a:gdLst>
                    <a:gd name="T0" fmla="*/ 0 w 9"/>
                    <a:gd name="T1" fmla="*/ 5 h 5"/>
                    <a:gd name="T2" fmla="*/ 0 w 9"/>
                    <a:gd name="T3" fmla="*/ 5 h 5"/>
                    <a:gd name="T4" fmla="*/ 1 w 9"/>
                    <a:gd name="T5" fmla="*/ 3 h 5"/>
                    <a:gd name="T6" fmla="*/ 3 w 9"/>
                    <a:gd name="T7" fmla="*/ 1 h 5"/>
                    <a:gd name="T8" fmla="*/ 8 w 9"/>
                    <a:gd name="T9" fmla="*/ 0 h 5"/>
                    <a:gd name="T10" fmla="*/ 8 w 9"/>
                    <a:gd name="T11" fmla="*/ 0 h 5"/>
                    <a:gd name="T12" fmla="*/ 9 w 9"/>
                    <a:gd name="T13" fmla="*/ 2 h 5"/>
                    <a:gd name="T14" fmla="*/ 8 w 9"/>
                    <a:gd name="T15" fmla="*/ 4 h 5"/>
                    <a:gd name="T16" fmla="*/ 7 w 9"/>
                    <a:gd name="T17" fmla="*/ 4 h 5"/>
                    <a:gd name="T18" fmla="*/ 6 w 9"/>
                    <a:gd name="T19" fmla="*/ 5 h 5"/>
                    <a:gd name="T20" fmla="*/ 0 w 9"/>
                    <a:gd name="T21" fmla="*/ 5 h 5"/>
                    <a:gd name="T22" fmla="*/ 0 w 9"/>
                    <a:gd name="T23" fmla="*/ 5 h 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5">
                      <a:moveTo>
                        <a:pt x="0" y="5"/>
                      </a:moveTo>
                      <a:lnTo>
                        <a:pt x="0" y="5"/>
                      </a:lnTo>
                      <a:lnTo>
                        <a:pt x="1" y="3"/>
                      </a:lnTo>
                      <a:lnTo>
                        <a:pt x="3" y="1"/>
                      </a:lnTo>
                      <a:lnTo>
                        <a:pt x="8" y="0"/>
                      </a:lnTo>
                      <a:lnTo>
                        <a:pt x="8" y="0"/>
                      </a:lnTo>
                      <a:lnTo>
                        <a:pt x="9" y="2"/>
                      </a:lnTo>
                      <a:lnTo>
                        <a:pt x="8" y="4"/>
                      </a:lnTo>
                      <a:lnTo>
                        <a:pt x="7" y="4"/>
                      </a:lnTo>
                      <a:lnTo>
                        <a:pt x="6" y="5"/>
                      </a:lnTo>
                      <a:lnTo>
                        <a:pt x="0" y="5"/>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200">
                    <a:solidFill>
                      <a:prstClr val="black"/>
                    </a:solidFill>
                    <a:latin typeface="Malgun Gothic" panose="020b0503020000020004" charset="-127"/>
                    <a:ea typeface="Malgun Gothic" panose="020b0503020000020004" charset="-127"/>
                  </a:endParaRPr>
                </a:p>
              </p:txBody>
            </p:sp>
            <p:sp>
              <p:nvSpPr>
                <p:cNvPr id="113" name="Freeform 19"/>
                <p:cNvSpPr/>
                <p:nvPr/>
              </p:nvSpPr>
              <p:spPr bwMode="auto">
                <a:xfrm>
                  <a:off x="2809875" y="4448175"/>
                  <a:ext cx="9525" cy="6350"/>
                </a:xfrm>
                <a:custGeom>
                  <a:gdLst>
                    <a:gd name="T0" fmla="*/ 6 w 6"/>
                    <a:gd name="T1" fmla="*/ 0 h 4"/>
                    <a:gd name="T2" fmla="*/ 6 w 6"/>
                    <a:gd name="T3" fmla="*/ 0 h 4"/>
                    <a:gd name="T4" fmla="*/ 5 w 6"/>
                    <a:gd name="T5" fmla="*/ 2 h 4"/>
                    <a:gd name="T6" fmla="*/ 4 w 6"/>
                    <a:gd name="T7" fmla="*/ 3 h 4"/>
                    <a:gd name="T8" fmla="*/ 2 w 6"/>
                    <a:gd name="T9" fmla="*/ 4 h 4"/>
                    <a:gd name="T10" fmla="*/ 0 w 6"/>
                    <a:gd name="T11" fmla="*/ 4 h 4"/>
                    <a:gd name="T12" fmla="*/ 0 w 6"/>
                    <a:gd name="T13" fmla="*/ 4 h 4"/>
                    <a:gd name="T14" fmla="*/ 0 w 6"/>
                    <a:gd name="T15" fmla="*/ 2 h 4"/>
                    <a:gd name="T16" fmla="*/ 2 w 6"/>
                    <a:gd name="T17" fmla="*/ 1 h 4"/>
                    <a:gd name="T18" fmla="*/ 4 w 6"/>
                    <a:gd name="T19" fmla="*/ 0 h 4"/>
                    <a:gd name="T20" fmla="*/ 6 w 6"/>
                    <a:gd name="T21" fmla="*/ 0 h 4"/>
                    <a:gd name="T22" fmla="*/ 6 w 6"/>
                    <a:gd name="T23" fmla="*/ 0 h 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4">
                      <a:moveTo>
                        <a:pt x="6" y="0"/>
                      </a:moveTo>
                      <a:lnTo>
                        <a:pt x="6" y="0"/>
                      </a:lnTo>
                      <a:lnTo>
                        <a:pt x="5" y="2"/>
                      </a:lnTo>
                      <a:lnTo>
                        <a:pt x="4" y="3"/>
                      </a:lnTo>
                      <a:lnTo>
                        <a:pt x="2" y="4"/>
                      </a:lnTo>
                      <a:lnTo>
                        <a:pt x="0" y="4"/>
                      </a:lnTo>
                      <a:lnTo>
                        <a:pt x="0" y="4"/>
                      </a:lnTo>
                      <a:lnTo>
                        <a:pt x="0" y="2"/>
                      </a:lnTo>
                      <a:lnTo>
                        <a:pt x="2" y="1"/>
                      </a:lnTo>
                      <a:lnTo>
                        <a:pt x="4" y="0"/>
                      </a:lnTo>
                      <a:lnTo>
                        <a:pt x="6" y="0"/>
                      </a:ln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200">
                    <a:solidFill>
                      <a:prstClr val="black"/>
                    </a:solidFill>
                    <a:latin typeface="Malgun Gothic" panose="020b0503020000020004" charset="-127"/>
                    <a:ea typeface="Malgun Gothic" panose="020b0503020000020004" charset="-127"/>
                  </a:endParaRPr>
                </a:p>
              </p:txBody>
            </p:sp>
            <p:sp>
              <p:nvSpPr>
                <p:cNvPr id="114" name="Freeform 20"/>
                <p:cNvSpPr/>
                <p:nvPr/>
              </p:nvSpPr>
              <p:spPr bwMode="auto">
                <a:xfrm>
                  <a:off x="2830513" y="4440238"/>
                  <a:ext cx="14287" cy="7938"/>
                </a:xfrm>
                <a:custGeom>
                  <a:gdLst>
                    <a:gd name="T0" fmla="*/ 0 w 9"/>
                    <a:gd name="T1" fmla="*/ 5 h 5"/>
                    <a:gd name="T2" fmla="*/ 0 w 9"/>
                    <a:gd name="T3" fmla="*/ 5 h 5"/>
                    <a:gd name="T4" fmla="*/ 1 w 9"/>
                    <a:gd name="T5" fmla="*/ 2 h 5"/>
                    <a:gd name="T6" fmla="*/ 4 w 9"/>
                    <a:gd name="T7" fmla="*/ 0 h 5"/>
                    <a:gd name="T8" fmla="*/ 6 w 9"/>
                    <a:gd name="T9" fmla="*/ 0 h 5"/>
                    <a:gd name="T10" fmla="*/ 9 w 9"/>
                    <a:gd name="T11" fmla="*/ 3 h 5"/>
                    <a:gd name="T12" fmla="*/ 9 w 9"/>
                    <a:gd name="T13" fmla="*/ 3 h 5"/>
                    <a:gd name="T14" fmla="*/ 8 w 9"/>
                    <a:gd name="T15" fmla="*/ 4 h 5"/>
                    <a:gd name="T16" fmla="*/ 6 w 9"/>
                    <a:gd name="T17" fmla="*/ 5 h 5"/>
                    <a:gd name="T18" fmla="*/ 0 w 9"/>
                    <a:gd name="T19" fmla="*/ 5 h 5"/>
                    <a:gd name="T20" fmla="*/ 0 w 9"/>
                    <a:gd name="T21" fmla="*/ 5 h 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5">
                      <a:moveTo>
                        <a:pt x="0" y="5"/>
                      </a:moveTo>
                      <a:lnTo>
                        <a:pt x="0" y="5"/>
                      </a:lnTo>
                      <a:lnTo>
                        <a:pt x="1" y="2"/>
                      </a:lnTo>
                      <a:lnTo>
                        <a:pt x="4" y="0"/>
                      </a:lnTo>
                      <a:lnTo>
                        <a:pt x="6" y="0"/>
                      </a:lnTo>
                      <a:lnTo>
                        <a:pt x="9" y="3"/>
                      </a:lnTo>
                      <a:lnTo>
                        <a:pt x="9" y="3"/>
                      </a:lnTo>
                      <a:lnTo>
                        <a:pt x="8" y="4"/>
                      </a:lnTo>
                      <a:lnTo>
                        <a:pt x="6" y="5"/>
                      </a:lnTo>
                      <a:lnTo>
                        <a:pt x="0" y="5"/>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200">
                    <a:solidFill>
                      <a:prstClr val="black"/>
                    </a:solidFill>
                    <a:latin typeface="Malgun Gothic" panose="020b0503020000020004" charset="-127"/>
                    <a:ea typeface="Malgun Gothic" panose="020b0503020000020004" charset="-127"/>
                  </a:endParaRPr>
                </a:p>
              </p:txBody>
            </p:sp>
            <p:sp>
              <p:nvSpPr>
                <p:cNvPr id="115" name="Freeform 21"/>
                <p:cNvSpPr/>
                <p:nvPr/>
              </p:nvSpPr>
              <p:spPr bwMode="auto">
                <a:xfrm>
                  <a:off x="2959100" y="2070100"/>
                  <a:ext cx="6350" cy="9525"/>
                </a:xfrm>
                <a:custGeom>
                  <a:gdLst>
                    <a:gd name="T0" fmla="*/ 0 w 4"/>
                    <a:gd name="T1" fmla="*/ 4 h 6"/>
                    <a:gd name="T2" fmla="*/ 0 w 4"/>
                    <a:gd name="T3" fmla="*/ 4 h 6"/>
                    <a:gd name="T4" fmla="*/ 0 w 4"/>
                    <a:gd name="T5" fmla="*/ 0 h 6"/>
                    <a:gd name="T6" fmla="*/ 0 w 4"/>
                    <a:gd name="T7" fmla="*/ 0 h 6"/>
                    <a:gd name="T8" fmla="*/ 3 w 4"/>
                    <a:gd name="T9" fmla="*/ 0 h 6"/>
                    <a:gd name="T10" fmla="*/ 4 w 4"/>
                    <a:gd name="T11" fmla="*/ 1 h 6"/>
                    <a:gd name="T12" fmla="*/ 4 w 4"/>
                    <a:gd name="T13" fmla="*/ 6 h 6"/>
                    <a:gd name="T14" fmla="*/ 4 w 4"/>
                    <a:gd name="T15" fmla="*/ 6 h 6"/>
                    <a:gd name="T16" fmla="*/ 2 w 4"/>
                    <a:gd name="T17" fmla="*/ 5 h 6"/>
                    <a:gd name="T18" fmla="*/ 0 w 4"/>
                    <a:gd name="T19" fmla="*/ 4 h 6"/>
                    <a:gd name="T20" fmla="*/ 0 w 4"/>
                    <a:gd name="T21" fmla="*/ 4 h 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6">
                      <a:moveTo>
                        <a:pt x="0" y="4"/>
                      </a:moveTo>
                      <a:lnTo>
                        <a:pt x="0" y="4"/>
                      </a:lnTo>
                      <a:lnTo>
                        <a:pt x="0" y="0"/>
                      </a:lnTo>
                      <a:lnTo>
                        <a:pt x="0" y="0"/>
                      </a:lnTo>
                      <a:lnTo>
                        <a:pt x="3" y="0"/>
                      </a:lnTo>
                      <a:lnTo>
                        <a:pt x="4" y="1"/>
                      </a:lnTo>
                      <a:lnTo>
                        <a:pt x="4" y="6"/>
                      </a:lnTo>
                      <a:lnTo>
                        <a:pt x="4" y="6"/>
                      </a:lnTo>
                      <a:lnTo>
                        <a:pt x="2" y="5"/>
                      </a:lnTo>
                      <a:lnTo>
                        <a:pt x="0" y="4"/>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200">
                    <a:solidFill>
                      <a:prstClr val="black"/>
                    </a:solidFill>
                    <a:latin typeface="Malgun Gothic" panose="020b0503020000020004" charset="-127"/>
                    <a:ea typeface="Malgun Gothic" panose="020b0503020000020004" charset="-127"/>
                  </a:endParaRPr>
                </a:p>
              </p:txBody>
            </p:sp>
            <p:sp>
              <p:nvSpPr>
                <p:cNvPr id="116" name="Freeform 22"/>
                <p:cNvSpPr/>
                <p:nvPr/>
              </p:nvSpPr>
              <p:spPr bwMode="auto">
                <a:xfrm>
                  <a:off x="3527425" y="3033713"/>
                  <a:ext cx="15875" cy="17463"/>
                </a:xfrm>
                <a:custGeom>
                  <a:gdLst>
                    <a:gd name="T0" fmla="*/ 7 w 10"/>
                    <a:gd name="T1" fmla="*/ 0 h 11"/>
                    <a:gd name="T2" fmla="*/ 7 w 10"/>
                    <a:gd name="T3" fmla="*/ 0 h 11"/>
                    <a:gd name="T4" fmla="*/ 8 w 10"/>
                    <a:gd name="T5" fmla="*/ 3 h 11"/>
                    <a:gd name="T6" fmla="*/ 10 w 10"/>
                    <a:gd name="T7" fmla="*/ 7 h 11"/>
                    <a:gd name="T8" fmla="*/ 10 w 10"/>
                    <a:gd name="T9" fmla="*/ 7 h 11"/>
                    <a:gd name="T10" fmla="*/ 8 w 10"/>
                    <a:gd name="T11" fmla="*/ 8 h 11"/>
                    <a:gd name="T12" fmla="*/ 7 w 10"/>
                    <a:gd name="T13" fmla="*/ 9 h 11"/>
                    <a:gd name="T14" fmla="*/ 10 w 10"/>
                    <a:gd name="T15" fmla="*/ 9 h 11"/>
                    <a:gd name="T16" fmla="*/ 10 w 10"/>
                    <a:gd name="T17" fmla="*/ 9 h 11"/>
                    <a:gd name="T18" fmla="*/ 6 w 10"/>
                    <a:gd name="T19" fmla="*/ 11 h 11"/>
                    <a:gd name="T20" fmla="*/ 4 w 10"/>
                    <a:gd name="T21" fmla="*/ 11 h 11"/>
                    <a:gd name="T22" fmla="*/ 2 w 10"/>
                    <a:gd name="T23" fmla="*/ 10 h 11"/>
                    <a:gd name="T24" fmla="*/ 1 w 10"/>
                    <a:gd name="T25" fmla="*/ 7 h 11"/>
                    <a:gd name="T26" fmla="*/ 0 w 10"/>
                    <a:gd name="T27" fmla="*/ 5 h 11"/>
                    <a:gd name="T28" fmla="*/ 1 w 10"/>
                    <a:gd name="T29" fmla="*/ 2 h 11"/>
                    <a:gd name="T30" fmla="*/ 3 w 10"/>
                    <a:gd name="T31" fmla="*/ 0 h 11"/>
                    <a:gd name="T32" fmla="*/ 7 w 10"/>
                    <a:gd name="T33" fmla="*/ 0 h 11"/>
                    <a:gd name="T34" fmla="*/ 7 w 10"/>
                    <a:gd name="T35" fmla="*/ 0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1">
                      <a:moveTo>
                        <a:pt x="7" y="0"/>
                      </a:moveTo>
                      <a:lnTo>
                        <a:pt x="7" y="0"/>
                      </a:lnTo>
                      <a:lnTo>
                        <a:pt x="8" y="3"/>
                      </a:lnTo>
                      <a:lnTo>
                        <a:pt x="10" y="7"/>
                      </a:lnTo>
                      <a:lnTo>
                        <a:pt x="10" y="7"/>
                      </a:lnTo>
                      <a:lnTo>
                        <a:pt x="8" y="8"/>
                      </a:lnTo>
                      <a:lnTo>
                        <a:pt x="7" y="9"/>
                      </a:lnTo>
                      <a:lnTo>
                        <a:pt x="10" y="9"/>
                      </a:lnTo>
                      <a:lnTo>
                        <a:pt x="10" y="9"/>
                      </a:lnTo>
                      <a:lnTo>
                        <a:pt x="6" y="11"/>
                      </a:lnTo>
                      <a:lnTo>
                        <a:pt x="4" y="11"/>
                      </a:lnTo>
                      <a:lnTo>
                        <a:pt x="2" y="10"/>
                      </a:lnTo>
                      <a:lnTo>
                        <a:pt x="1" y="7"/>
                      </a:lnTo>
                      <a:lnTo>
                        <a:pt x="0" y="5"/>
                      </a:lnTo>
                      <a:lnTo>
                        <a:pt x="1" y="2"/>
                      </a:lnTo>
                      <a:lnTo>
                        <a:pt x="3" y="0"/>
                      </a:lnTo>
                      <a:lnTo>
                        <a:pt x="7" y="0"/>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200">
                    <a:solidFill>
                      <a:prstClr val="black"/>
                    </a:solidFill>
                    <a:latin typeface="Malgun Gothic" panose="020b0503020000020004" charset="-127"/>
                    <a:ea typeface="Malgun Gothic" panose="020b0503020000020004" charset="-127"/>
                  </a:endParaRPr>
                </a:p>
              </p:txBody>
            </p:sp>
            <p:sp>
              <p:nvSpPr>
                <p:cNvPr id="117" name="Freeform 23"/>
                <p:cNvSpPr>
                  <a:spLocks noEditPoints="1"/>
                </p:cNvSpPr>
                <p:nvPr/>
              </p:nvSpPr>
              <p:spPr bwMode="auto">
                <a:xfrm>
                  <a:off x="1076325" y="2254250"/>
                  <a:ext cx="209550" cy="249238"/>
                </a:xfrm>
                <a:custGeom>
                  <a:gdLst>
                    <a:gd name="T0" fmla="*/ 131 w 132"/>
                    <a:gd name="T1" fmla="*/ 17 h 157"/>
                    <a:gd name="T2" fmla="*/ 121 w 132"/>
                    <a:gd name="T3" fmla="*/ 27 h 157"/>
                    <a:gd name="T4" fmla="*/ 115 w 132"/>
                    <a:gd name="T5" fmla="*/ 29 h 157"/>
                    <a:gd name="T6" fmla="*/ 108 w 132"/>
                    <a:gd name="T7" fmla="*/ 33 h 157"/>
                    <a:gd name="T8" fmla="*/ 105 w 132"/>
                    <a:gd name="T9" fmla="*/ 49 h 157"/>
                    <a:gd name="T10" fmla="*/ 99 w 132"/>
                    <a:gd name="T11" fmla="*/ 50 h 157"/>
                    <a:gd name="T12" fmla="*/ 92 w 132"/>
                    <a:gd name="T13" fmla="*/ 51 h 157"/>
                    <a:gd name="T14" fmla="*/ 83 w 132"/>
                    <a:gd name="T15" fmla="*/ 61 h 157"/>
                    <a:gd name="T16" fmla="*/ 69 w 132"/>
                    <a:gd name="T17" fmla="*/ 65 h 157"/>
                    <a:gd name="T18" fmla="*/ 71 w 132"/>
                    <a:gd name="T19" fmla="*/ 72 h 157"/>
                    <a:gd name="T20" fmla="*/ 77 w 132"/>
                    <a:gd name="T21" fmla="*/ 70 h 157"/>
                    <a:gd name="T22" fmla="*/ 76 w 132"/>
                    <a:gd name="T23" fmla="*/ 73 h 157"/>
                    <a:gd name="T24" fmla="*/ 69 w 132"/>
                    <a:gd name="T25" fmla="*/ 78 h 157"/>
                    <a:gd name="T26" fmla="*/ 65 w 132"/>
                    <a:gd name="T27" fmla="*/ 85 h 157"/>
                    <a:gd name="T28" fmla="*/ 55 w 132"/>
                    <a:gd name="T29" fmla="*/ 101 h 157"/>
                    <a:gd name="T30" fmla="*/ 47 w 132"/>
                    <a:gd name="T31" fmla="*/ 101 h 157"/>
                    <a:gd name="T32" fmla="*/ 45 w 132"/>
                    <a:gd name="T33" fmla="*/ 117 h 157"/>
                    <a:gd name="T34" fmla="*/ 41 w 132"/>
                    <a:gd name="T35" fmla="*/ 130 h 157"/>
                    <a:gd name="T36" fmla="*/ 32 w 132"/>
                    <a:gd name="T37" fmla="*/ 136 h 157"/>
                    <a:gd name="T38" fmla="*/ 27 w 132"/>
                    <a:gd name="T39" fmla="*/ 146 h 157"/>
                    <a:gd name="T40" fmla="*/ 25 w 132"/>
                    <a:gd name="T41" fmla="*/ 148 h 157"/>
                    <a:gd name="T42" fmla="*/ 21 w 132"/>
                    <a:gd name="T43" fmla="*/ 151 h 157"/>
                    <a:gd name="T44" fmla="*/ 16 w 132"/>
                    <a:gd name="T45" fmla="*/ 154 h 157"/>
                    <a:gd name="T46" fmla="*/ 14 w 132"/>
                    <a:gd name="T47" fmla="*/ 157 h 157"/>
                    <a:gd name="T48" fmla="*/ 9 w 132"/>
                    <a:gd name="T49" fmla="*/ 152 h 157"/>
                    <a:gd name="T50" fmla="*/ 0 w 132"/>
                    <a:gd name="T51" fmla="*/ 146 h 157"/>
                    <a:gd name="T52" fmla="*/ 2 w 132"/>
                    <a:gd name="T53" fmla="*/ 141 h 157"/>
                    <a:gd name="T54" fmla="*/ 12 w 132"/>
                    <a:gd name="T55" fmla="*/ 142 h 157"/>
                    <a:gd name="T56" fmla="*/ 14 w 132"/>
                    <a:gd name="T57" fmla="*/ 136 h 157"/>
                    <a:gd name="T58" fmla="*/ 18 w 132"/>
                    <a:gd name="T59" fmla="*/ 134 h 157"/>
                    <a:gd name="T60" fmla="*/ 29 w 132"/>
                    <a:gd name="T61" fmla="*/ 122 h 157"/>
                    <a:gd name="T62" fmla="*/ 20 w 132"/>
                    <a:gd name="T63" fmla="*/ 112 h 157"/>
                    <a:gd name="T64" fmla="*/ 24 w 132"/>
                    <a:gd name="T65" fmla="*/ 109 h 157"/>
                    <a:gd name="T66" fmla="*/ 27 w 132"/>
                    <a:gd name="T67" fmla="*/ 108 h 157"/>
                    <a:gd name="T68" fmla="*/ 34 w 132"/>
                    <a:gd name="T69" fmla="*/ 110 h 157"/>
                    <a:gd name="T70" fmla="*/ 40 w 132"/>
                    <a:gd name="T71" fmla="*/ 105 h 157"/>
                    <a:gd name="T72" fmla="*/ 45 w 132"/>
                    <a:gd name="T73" fmla="*/ 94 h 157"/>
                    <a:gd name="T74" fmla="*/ 42 w 132"/>
                    <a:gd name="T75" fmla="*/ 89 h 157"/>
                    <a:gd name="T76" fmla="*/ 41 w 132"/>
                    <a:gd name="T77" fmla="*/ 83 h 157"/>
                    <a:gd name="T78" fmla="*/ 45 w 132"/>
                    <a:gd name="T79" fmla="*/ 81 h 157"/>
                    <a:gd name="T80" fmla="*/ 47 w 132"/>
                    <a:gd name="T81" fmla="*/ 83 h 157"/>
                    <a:gd name="T82" fmla="*/ 54 w 132"/>
                    <a:gd name="T83" fmla="*/ 79 h 157"/>
                    <a:gd name="T84" fmla="*/ 51 w 132"/>
                    <a:gd name="T85" fmla="*/ 71 h 157"/>
                    <a:gd name="T86" fmla="*/ 59 w 132"/>
                    <a:gd name="T87" fmla="*/ 58 h 157"/>
                    <a:gd name="T88" fmla="*/ 67 w 132"/>
                    <a:gd name="T89" fmla="*/ 50 h 157"/>
                    <a:gd name="T90" fmla="*/ 75 w 132"/>
                    <a:gd name="T91" fmla="*/ 45 h 157"/>
                    <a:gd name="T92" fmla="*/ 85 w 132"/>
                    <a:gd name="T93" fmla="*/ 38 h 157"/>
                    <a:gd name="T94" fmla="*/ 83 w 132"/>
                    <a:gd name="T95" fmla="*/ 32 h 157"/>
                    <a:gd name="T96" fmla="*/ 92 w 132"/>
                    <a:gd name="T97" fmla="*/ 33 h 157"/>
                    <a:gd name="T98" fmla="*/ 91 w 132"/>
                    <a:gd name="T99" fmla="*/ 25 h 157"/>
                    <a:gd name="T100" fmla="*/ 100 w 132"/>
                    <a:gd name="T101" fmla="*/ 20 h 157"/>
                    <a:gd name="T102" fmla="*/ 99 w 132"/>
                    <a:gd name="T103" fmla="*/ 11 h 157"/>
                    <a:gd name="T104" fmla="*/ 109 w 132"/>
                    <a:gd name="T105" fmla="*/ 12 h 157"/>
                    <a:gd name="T106" fmla="*/ 112 w 132"/>
                    <a:gd name="T107" fmla="*/ 14 h 157"/>
                    <a:gd name="T108" fmla="*/ 111 w 132"/>
                    <a:gd name="T109" fmla="*/ 5 h 157"/>
                    <a:gd name="T110" fmla="*/ 115 w 132"/>
                    <a:gd name="T111" fmla="*/ 0 h 157"/>
                    <a:gd name="T112" fmla="*/ 119 w 132"/>
                    <a:gd name="T113" fmla="*/ 2 h 157"/>
                    <a:gd name="T114" fmla="*/ 125 w 132"/>
                    <a:gd name="T115" fmla="*/ 2 h 157"/>
                    <a:gd name="T116" fmla="*/ 132 w 132"/>
                    <a:gd name="T117" fmla="*/ 11 h 157"/>
                    <a:gd name="T118" fmla="*/ 64 w 132"/>
                    <a:gd name="T119" fmla="*/ 78 h 157"/>
                    <a:gd name="T120" fmla="*/ 61 w 132"/>
                    <a:gd name="T121" fmla="*/ 74 h 1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2" h="157">
                      <a:moveTo>
                        <a:pt x="132" y="11"/>
                      </a:moveTo>
                      <a:lnTo>
                        <a:pt x="132" y="11"/>
                      </a:lnTo>
                      <a:lnTo>
                        <a:pt x="132" y="13"/>
                      </a:lnTo>
                      <a:lnTo>
                        <a:pt x="131" y="17"/>
                      </a:lnTo>
                      <a:lnTo>
                        <a:pt x="128" y="21"/>
                      </a:lnTo>
                      <a:lnTo>
                        <a:pt x="128" y="21"/>
                      </a:lnTo>
                      <a:lnTo>
                        <a:pt x="121" y="27"/>
                      </a:lnTo>
                      <a:lnTo>
                        <a:pt x="121" y="27"/>
                      </a:lnTo>
                      <a:lnTo>
                        <a:pt x="119" y="27"/>
                      </a:lnTo>
                      <a:lnTo>
                        <a:pt x="117" y="27"/>
                      </a:lnTo>
                      <a:lnTo>
                        <a:pt x="117" y="27"/>
                      </a:lnTo>
                      <a:lnTo>
                        <a:pt x="115" y="29"/>
                      </a:lnTo>
                      <a:lnTo>
                        <a:pt x="113" y="32"/>
                      </a:lnTo>
                      <a:lnTo>
                        <a:pt x="111" y="33"/>
                      </a:lnTo>
                      <a:lnTo>
                        <a:pt x="108" y="33"/>
                      </a:lnTo>
                      <a:lnTo>
                        <a:pt x="108" y="33"/>
                      </a:lnTo>
                      <a:lnTo>
                        <a:pt x="108" y="39"/>
                      </a:lnTo>
                      <a:lnTo>
                        <a:pt x="107" y="42"/>
                      </a:lnTo>
                      <a:lnTo>
                        <a:pt x="106" y="45"/>
                      </a:lnTo>
                      <a:lnTo>
                        <a:pt x="105" y="49"/>
                      </a:lnTo>
                      <a:lnTo>
                        <a:pt x="105" y="49"/>
                      </a:lnTo>
                      <a:lnTo>
                        <a:pt x="104" y="48"/>
                      </a:lnTo>
                      <a:lnTo>
                        <a:pt x="102" y="48"/>
                      </a:lnTo>
                      <a:lnTo>
                        <a:pt x="99" y="50"/>
                      </a:lnTo>
                      <a:lnTo>
                        <a:pt x="95" y="53"/>
                      </a:lnTo>
                      <a:lnTo>
                        <a:pt x="94" y="53"/>
                      </a:lnTo>
                      <a:lnTo>
                        <a:pt x="92" y="51"/>
                      </a:lnTo>
                      <a:lnTo>
                        <a:pt x="92" y="51"/>
                      </a:lnTo>
                      <a:lnTo>
                        <a:pt x="87" y="56"/>
                      </a:lnTo>
                      <a:lnTo>
                        <a:pt x="87" y="56"/>
                      </a:lnTo>
                      <a:lnTo>
                        <a:pt x="84" y="59"/>
                      </a:lnTo>
                      <a:lnTo>
                        <a:pt x="83" y="61"/>
                      </a:lnTo>
                      <a:lnTo>
                        <a:pt x="83" y="65"/>
                      </a:lnTo>
                      <a:lnTo>
                        <a:pt x="83" y="65"/>
                      </a:lnTo>
                      <a:lnTo>
                        <a:pt x="69" y="65"/>
                      </a:lnTo>
                      <a:lnTo>
                        <a:pt x="69" y="65"/>
                      </a:lnTo>
                      <a:lnTo>
                        <a:pt x="69" y="67"/>
                      </a:lnTo>
                      <a:lnTo>
                        <a:pt x="69" y="69"/>
                      </a:lnTo>
                      <a:lnTo>
                        <a:pt x="70" y="71"/>
                      </a:lnTo>
                      <a:lnTo>
                        <a:pt x="71" y="72"/>
                      </a:lnTo>
                      <a:lnTo>
                        <a:pt x="73" y="72"/>
                      </a:lnTo>
                      <a:lnTo>
                        <a:pt x="75" y="72"/>
                      </a:lnTo>
                      <a:lnTo>
                        <a:pt x="76" y="71"/>
                      </a:lnTo>
                      <a:lnTo>
                        <a:pt x="77" y="70"/>
                      </a:lnTo>
                      <a:lnTo>
                        <a:pt x="77" y="70"/>
                      </a:lnTo>
                      <a:lnTo>
                        <a:pt x="78" y="70"/>
                      </a:lnTo>
                      <a:lnTo>
                        <a:pt x="78" y="72"/>
                      </a:lnTo>
                      <a:lnTo>
                        <a:pt x="76" y="73"/>
                      </a:lnTo>
                      <a:lnTo>
                        <a:pt x="75" y="74"/>
                      </a:lnTo>
                      <a:lnTo>
                        <a:pt x="75" y="74"/>
                      </a:lnTo>
                      <a:lnTo>
                        <a:pt x="71" y="75"/>
                      </a:lnTo>
                      <a:lnTo>
                        <a:pt x="69" y="78"/>
                      </a:lnTo>
                      <a:lnTo>
                        <a:pt x="68" y="80"/>
                      </a:lnTo>
                      <a:lnTo>
                        <a:pt x="65" y="81"/>
                      </a:lnTo>
                      <a:lnTo>
                        <a:pt x="65" y="81"/>
                      </a:lnTo>
                      <a:lnTo>
                        <a:pt x="65" y="85"/>
                      </a:lnTo>
                      <a:lnTo>
                        <a:pt x="64" y="88"/>
                      </a:lnTo>
                      <a:lnTo>
                        <a:pt x="61" y="93"/>
                      </a:lnTo>
                      <a:lnTo>
                        <a:pt x="57" y="97"/>
                      </a:lnTo>
                      <a:lnTo>
                        <a:pt x="55" y="101"/>
                      </a:lnTo>
                      <a:lnTo>
                        <a:pt x="54" y="104"/>
                      </a:lnTo>
                      <a:lnTo>
                        <a:pt x="54" y="104"/>
                      </a:lnTo>
                      <a:lnTo>
                        <a:pt x="51" y="102"/>
                      </a:lnTo>
                      <a:lnTo>
                        <a:pt x="47" y="101"/>
                      </a:lnTo>
                      <a:lnTo>
                        <a:pt x="47" y="101"/>
                      </a:lnTo>
                      <a:lnTo>
                        <a:pt x="47" y="116"/>
                      </a:lnTo>
                      <a:lnTo>
                        <a:pt x="47" y="116"/>
                      </a:lnTo>
                      <a:lnTo>
                        <a:pt x="45" y="117"/>
                      </a:lnTo>
                      <a:lnTo>
                        <a:pt x="43" y="119"/>
                      </a:lnTo>
                      <a:lnTo>
                        <a:pt x="42" y="123"/>
                      </a:lnTo>
                      <a:lnTo>
                        <a:pt x="42" y="127"/>
                      </a:lnTo>
                      <a:lnTo>
                        <a:pt x="41" y="130"/>
                      </a:lnTo>
                      <a:lnTo>
                        <a:pt x="41" y="130"/>
                      </a:lnTo>
                      <a:lnTo>
                        <a:pt x="39" y="132"/>
                      </a:lnTo>
                      <a:lnTo>
                        <a:pt x="36" y="134"/>
                      </a:lnTo>
                      <a:lnTo>
                        <a:pt x="32" y="136"/>
                      </a:lnTo>
                      <a:lnTo>
                        <a:pt x="29" y="140"/>
                      </a:lnTo>
                      <a:lnTo>
                        <a:pt x="29" y="140"/>
                      </a:lnTo>
                      <a:lnTo>
                        <a:pt x="28" y="143"/>
                      </a:lnTo>
                      <a:lnTo>
                        <a:pt x="27" y="146"/>
                      </a:lnTo>
                      <a:lnTo>
                        <a:pt x="27" y="146"/>
                      </a:lnTo>
                      <a:lnTo>
                        <a:pt x="26" y="147"/>
                      </a:lnTo>
                      <a:lnTo>
                        <a:pt x="25" y="147"/>
                      </a:lnTo>
                      <a:lnTo>
                        <a:pt x="25" y="148"/>
                      </a:lnTo>
                      <a:lnTo>
                        <a:pt x="25" y="148"/>
                      </a:lnTo>
                      <a:lnTo>
                        <a:pt x="24" y="149"/>
                      </a:lnTo>
                      <a:lnTo>
                        <a:pt x="24" y="150"/>
                      </a:lnTo>
                      <a:lnTo>
                        <a:pt x="21" y="151"/>
                      </a:lnTo>
                      <a:lnTo>
                        <a:pt x="19" y="151"/>
                      </a:lnTo>
                      <a:lnTo>
                        <a:pt x="16" y="152"/>
                      </a:lnTo>
                      <a:lnTo>
                        <a:pt x="16" y="152"/>
                      </a:lnTo>
                      <a:lnTo>
                        <a:pt x="16" y="154"/>
                      </a:lnTo>
                      <a:lnTo>
                        <a:pt x="16" y="155"/>
                      </a:lnTo>
                      <a:lnTo>
                        <a:pt x="15" y="156"/>
                      </a:lnTo>
                      <a:lnTo>
                        <a:pt x="14" y="157"/>
                      </a:lnTo>
                      <a:lnTo>
                        <a:pt x="14" y="157"/>
                      </a:lnTo>
                      <a:lnTo>
                        <a:pt x="12" y="157"/>
                      </a:lnTo>
                      <a:lnTo>
                        <a:pt x="10" y="156"/>
                      </a:lnTo>
                      <a:lnTo>
                        <a:pt x="9" y="154"/>
                      </a:lnTo>
                      <a:lnTo>
                        <a:pt x="9" y="152"/>
                      </a:lnTo>
                      <a:lnTo>
                        <a:pt x="9" y="152"/>
                      </a:lnTo>
                      <a:lnTo>
                        <a:pt x="4" y="149"/>
                      </a:lnTo>
                      <a:lnTo>
                        <a:pt x="2" y="148"/>
                      </a:lnTo>
                      <a:lnTo>
                        <a:pt x="0" y="146"/>
                      </a:lnTo>
                      <a:lnTo>
                        <a:pt x="0" y="146"/>
                      </a:lnTo>
                      <a:lnTo>
                        <a:pt x="0" y="144"/>
                      </a:lnTo>
                      <a:lnTo>
                        <a:pt x="1" y="142"/>
                      </a:lnTo>
                      <a:lnTo>
                        <a:pt x="2" y="141"/>
                      </a:lnTo>
                      <a:lnTo>
                        <a:pt x="4" y="140"/>
                      </a:lnTo>
                      <a:lnTo>
                        <a:pt x="8" y="140"/>
                      </a:lnTo>
                      <a:lnTo>
                        <a:pt x="12" y="142"/>
                      </a:lnTo>
                      <a:lnTo>
                        <a:pt x="12" y="142"/>
                      </a:lnTo>
                      <a:lnTo>
                        <a:pt x="13" y="142"/>
                      </a:lnTo>
                      <a:lnTo>
                        <a:pt x="13" y="141"/>
                      </a:lnTo>
                      <a:lnTo>
                        <a:pt x="14" y="139"/>
                      </a:lnTo>
                      <a:lnTo>
                        <a:pt x="14" y="136"/>
                      </a:lnTo>
                      <a:lnTo>
                        <a:pt x="14" y="134"/>
                      </a:lnTo>
                      <a:lnTo>
                        <a:pt x="14" y="134"/>
                      </a:lnTo>
                      <a:lnTo>
                        <a:pt x="16" y="134"/>
                      </a:lnTo>
                      <a:lnTo>
                        <a:pt x="18" y="134"/>
                      </a:lnTo>
                      <a:lnTo>
                        <a:pt x="18" y="134"/>
                      </a:lnTo>
                      <a:lnTo>
                        <a:pt x="22" y="132"/>
                      </a:lnTo>
                      <a:lnTo>
                        <a:pt x="24" y="128"/>
                      </a:lnTo>
                      <a:lnTo>
                        <a:pt x="29" y="122"/>
                      </a:lnTo>
                      <a:lnTo>
                        <a:pt x="29" y="122"/>
                      </a:lnTo>
                      <a:lnTo>
                        <a:pt x="28" y="116"/>
                      </a:lnTo>
                      <a:lnTo>
                        <a:pt x="26" y="114"/>
                      </a:lnTo>
                      <a:lnTo>
                        <a:pt x="20" y="112"/>
                      </a:lnTo>
                      <a:lnTo>
                        <a:pt x="20" y="112"/>
                      </a:lnTo>
                      <a:lnTo>
                        <a:pt x="21" y="110"/>
                      </a:lnTo>
                      <a:lnTo>
                        <a:pt x="22" y="109"/>
                      </a:lnTo>
                      <a:lnTo>
                        <a:pt x="24" y="109"/>
                      </a:lnTo>
                      <a:lnTo>
                        <a:pt x="26" y="109"/>
                      </a:lnTo>
                      <a:lnTo>
                        <a:pt x="26" y="109"/>
                      </a:lnTo>
                      <a:lnTo>
                        <a:pt x="27" y="108"/>
                      </a:lnTo>
                      <a:lnTo>
                        <a:pt x="27" y="108"/>
                      </a:lnTo>
                      <a:lnTo>
                        <a:pt x="32" y="108"/>
                      </a:lnTo>
                      <a:lnTo>
                        <a:pt x="33" y="109"/>
                      </a:lnTo>
                      <a:lnTo>
                        <a:pt x="34" y="110"/>
                      </a:lnTo>
                      <a:lnTo>
                        <a:pt x="34" y="110"/>
                      </a:lnTo>
                      <a:lnTo>
                        <a:pt x="37" y="109"/>
                      </a:lnTo>
                      <a:lnTo>
                        <a:pt x="38" y="108"/>
                      </a:lnTo>
                      <a:lnTo>
                        <a:pt x="39" y="107"/>
                      </a:lnTo>
                      <a:lnTo>
                        <a:pt x="40" y="105"/>
                      </a:lnTo>
                      <a:lnTo>
                        <a:pt x="40" y="100"/>
                      </a:lnTo>
                      <a:lnTo>
                        <a:pt x="41" y="94"/>
                      </a:lnTo>
                      <a:lnTo>
                        <a:pt x="41" y="94"/>
                      </a:lnTo>
                      <a:lnTo>
                        <a:pt x="45" y="94"/>
                      </a:lnTo>
                      <a:lnTo>
                        <a:pt x="45" y="94"/>
                      </a:lnTo>
                      <a:lnTo>
                        <a:pt x="45" y="92"/>
                      </a:lnTo>
                      <a:lnTo>
                        <a:pt x="44" y="91"/>
                      </a:lnTo>
                      <a:lnTo>
                        <a:pt x="42" y="89"/>
                      </a:lnTo>
                      <a:lnTo>
                        <a:pt x="40" y="87"/>
                      </a:lnTo>
                      <a:lnTo>
                        <a:pt x="40" y="86"/>
                      </a:lnTo>
                      <a:lnTo>
                        <a:pt x="41" y="83"/>
                      </a:lnTo>
                      <a:lnTo>
                        <a:pt x="41" y="83"/>
                      </a:lnTo>
                      <a:lnTo>
                        <a:pt x="42" y="84"/>
                      </a:lnTo>
                      <a:lnTo>
                        <a:pt x="43" y="83"/>
                      </a:lnTo>
                      <a:lnTo>
                        <a:pt x="45" y="81"/>
                      </a:lnTo>
                      <a:lnTo>
                        <a:pt x="45" y="81"/>
                      </a:lnTo>
                      <a:lnTo>
                        <a:pt x="47" y="82"/>
                      </a:lnTo>
                      <a:lnTo>
                        <a:pt x="47" y="83"/>
                      </a:lnTo>
                      <a:lnTo>
                        <a:pt x="47" y="83"/>
                      </a:lnTo>
                      <a:lnTo>
                        <a:pt x="47" y="83"/>
                      </a:lnTo>
                      <a:lnTo>
                        <a:pt x="48" y="82"/>
                      </a:lnTo>
                      <a:lnTo>
                        <a:pt x="49" y="80"/>
                      </a:lnTo>
                      <a:lnTo>
                        <a:pt x="51" y="79"/>
                      </a:lnTo>
                      <a:lnTo>
                        <a:pt x="54" y="79"/>
                      </a:lnTo>
                      <a:lnTo>
                        <a:pt x="54" y="79"/>
                      </a:lnTo>
                      <a:lnTo>
                        <a:pt x="54" y="75"/>
                      </a:lnTo>
                      <a:lnTo>
                        <a:pt x="53" y="73"/>
                      </a:lnTo>
                      <a:lnTo>
                        <a:pt x="51" y="71"/>
                      </a:lnTo>
                      <a:lnTo>
                        <a:pt x="51" y="67"/>
                      </a:lnTo>
                      <a:lnTo>
                        <a:pt x="51" y="67"/>
                      </a:lnTo>
                      <a:lnTo>
                        <a:pt x="57" y="62"/>
                      </a:lnTo>
                      <a:lnTo>
                        <a:pt x="59" y="58"/>
                      </a:lnTo>
                      <a:lnTo>
                        <a:pt x="59" y="51"/>
                      </a:lnTo>
                      <a:lnTo>
                        <a:pt x="59" y="51"/>
                      </a:lnTo>
                      <a:lnTo>
                        <a:pt x="62" y="51"/>
                      </a:lnTo>
                      <a:lnTo>
                        <a:pt x="67" y="50"/>
                      </a:lnTo>
                      <a:lnTo>
                        <a:pt x="71" y="48"/>
                      </a:lnTo>
                      <a:lnTo>
                        <a:pt x="74" y="47"/>
                      </a:lnTo>
                      <a:lnTo>
                        <a:pt x="75" y="45"/>
                      </a:lnTo>
                      <a:lnTo>
                        <a:pt x="75" y="45"/>
                      </a:lnTo>
                      <a:lnTo>
                        <a:pt x="77" y="43"/>
                      </a:lnTo>
                      <a:lnTo>
                        <a:pt x="82" y="41"/>
                      </a:lnTo>
                      <a:lnTo>
                        <a:pt x="84" y="40"/>
                      </a:lnTo>
                      <a:lnTo>
                        <a:pt x="85" y="38"/>
                      </a:lnTo>
                      <a:lnTo>
                        <a:pt x="85" y="35"/>
                      </a:lnTo>
                      <a:lnTo>
                        <a:pt x="83" y="33"/>
                      </a:lnTo>
                      <a:lnTo>
                        <a:pt x="83" y="33"/>
                      </a:lnTo>
                      <a:lnTo>
                        <a:pt x="83" y="32"/>
                      </a:lnTo>
                      <a:lnTo>
                        <a:pt x="84" y="31"/>
                      </a:lnTo>
                      <a:lnTo>
                        <a:pt x="87" y="31"/>
                      </a:lnTo>
                      <a:lnTo>
                        <a:pt x="92" y="33"/>
                      </a:lnTo>
                      <a:lnTo>
                        <a:pt x="92" y="33"/>
                      </a:lnTo>
                      <a:lnTo>
                        <a:pt x="94" y="32"/>
                      </a:lnTo>
                      <a:lnTo>
                        <a:pt x="94" y="31"/>
                      </a:lnTo>
                      <a:lnTo>
                        <a:pt x="92" y="28"/>
                      </a:lnTo>
                      <a:lnTo>
                        <a:pt x="91" y="25"/>
                      </a:lnTo>
                      <a:lnTo>
                        <a:pt x="92" y="21"/>
                      </a:lnTo>
                      <a:lnTo>
                        <a:pt x="92" y="21"/>
                      </a:lnTo>
                      <a:lnTo>
                        <a:pt x="98" y="21"/>
                      </a:lnTo>
                      <a:lnTo>
                        <a:pt x="100" y="20"/>
                      </a:lnTo>
                      <a:lnTo>
                        <a:pt x="100" y="19"/>
                      </a:lnTo>
                      <a:lnTo>
                        <a:pt x="100" y="15"/>
                      </a:lnTo>
                      <a:lnTo>
                        <a:pt x="99" y="11"/>
                      </a:lnTo>
                      <a:lnTo>
                        <a:pt x="99" y="11"/>
                      </a:lnTo>
                      <a:lnTo>
                        <a:pt x="103" y="11"/>
                      </a:lnTo>
                      <a:lnTo>
                        <a:pt x="107" y="11"/>
                      </a:lnTo>
                      <a:lnTo>
                        <a:pt x="108" y="11"/>
                      </a:lnTo>
                      <a:lnTo>
                        <a:pt x="109" y="12"/>
                      </a:lnTo>
                      <a:lnTo>
                        <a:pt x="110" y="13"/>
                      </a:lnTo>
                      <a:lnTo>
                        <a:pt x="110" y="15"/>
                      </a:lnTo>
                      <a:lnTo>
                        <a:pt x="110" y="15"/>
                      </a:lnTo>
                      <a:lnTo>
                        <a:pt x="112" y="14"/>
                      </a:lnTo>
                      <a:lnTo>
                        <a:pt x="113" y="12"/>
                      </a:lnTo>
                      <a:lnTo>
                        <a:pt x="113" y="11"/>
                      </a:lnTo>
                      <a:lnTo>
                        <a:pt x="112" y="9"/>
                      </a:lnTo>
                      <a:lnTo>
                        <a:pt x="111" y="5"/>
                      </a:lnTo>
                      <a:lnTo>
                        <a:pt x="111" y="3"/>
                      </a:lnTo>
                      <a:lnTo>
                        <a:pt x="112" y="0"/>
                      </a:lnTo>
                      <a:lnTo>
                        <a:pt x="112" y="0"/>
                      </a:lnTo>
                      <a:lnTo>
                        <a:pt x="115" y="0"/>
                      </a:lnTo>
                      <a:lnTo>
                        <a:pt x="116" y="1"/>
                      </a:lnTo>
                      <a:lnTo>
                        <a:pt x="117" y="3"/>
                      </a:lnTo>
                      <a:lnTo>
                        <a:pt x="117" y="3"/>
                      </a:lnTo>
                      <a:lnTo>
                        <a:pt x="119" y="2"/>
                      </a:lnTo>
                      <a:lnTo>
                        <a:pt x="120" y="2"/>
                      </a:lnTo>
                      <a:lnTo>
                        <a:pt x="121" y="0"/>
                      </a:lnTo>
                      <a:lnTo>
                        <a:pt x="121" y="0"/>
                      </a:lnTo>
                      <a:lnTo>
                        <a:pt x="125" y="2"/>
                      </a:lnTo>
                      <a:lnTo>
                        <a:pt x="127" y="5"/>
                      </a:lnTo>
                      <a:lnTo>
                        <a:pt x="129" y="8"/>
                      </a:lnTo>
                      <a:lnTo>
                        <a:pt x="132" y="11"/>
                      </a:lnTo>
                      <a:lnTo>
                        <a:pt x="132" y="11"/>
                      </a:lnTo>
                      <a:close/>
                      <a:moveTo>
                        <a:pt x="59" y="79"/>
                      </a:moveTo>
                      <a:lnTo>
                        <a:pt x="59" y="79"/>
                      </a:lnTo>
                      <a:lnTo>
                        <a:pt x="62" y="79"/>
                      </a:lnTo>
                      <a:lnTo>
                        <a:pt x="64" y="78"/>
                      </a:lnTo>
                      <a:lnTo>
                        <a:pt x="65" y="76"/>
                      </a:lnTo>
                      <a:lnTo>
                        <a:pt x="64" y="75"/>
                      </a:lnTo>
                      <a:lnTo>
                        <a:pt x="63" y="74"/>
                      </a:lnTo>
                      <a:lnTo>
                        <a:pt x="61" y="74"/>
                      </a:lnTo>
                      <a:lnTo>
                        <a:pt x="60" y="75"/>
                      </a:lnTo>
                      <a:lnTo>
                        <a:pt x="59" y="79"/>
                      </a:lnTo>
                      <a:lnTo>
                        <a:pt x="59" y="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200">
                    <a:solidFill>
                      <a:prstClr val="black"/>
                    </a:solidFill>
                    <a:latin typeface="Malgun Gothic" panose="020b0503020000020004" charset="-127"/>
                    <a:ea typeface="Malgun Gothic" panose="020b0503020000020004" charset="-127"/>
                  </a:endParaRPr>
                </a:p>
              </p:txBody>
            </p:sp>
            <p:sp>
              <p:nvSpPr>
                <p:cNvPr id="118" name="Freeform 24"/>
                <p:cNvSpPr/>
                <p:nvPr/>
              </p:nvSpPr>
              <p:spPr bwMode="auto">
                <a:xfrm>
                  <a:off x="1274763" y="2124075"/>
                  <a:ext cx="158750" cy="147638"/>
                </a:xfrm>
                <a:custGeom>
                  <a:gdLst>
                    <a:gd name="T0" fmla="*/ 46 w 100"/>
                    <a:gd name="T1" fmla="*/ 34 h 93"/>
                    <a:gd name="T2" fmla="*/ 49 w 100"/>
                    <a:gd name="T3" fmla="*/ 34 h 93"/>
                    <a:gd name="T4" fmla="*/ 53 w 100"/>
                    <a:gd name="T5" fmla="*/ 35 h 93"/>
                    <a:gd name="T6" fmla="*/ 57 w 100"/>
                    <a:gd name="T7" fmla="*/ 30 h 93"/>
                    <a:gd name="T8" fmla="*/ 61 w 100"/>
                    <a:gd name="T9" fmla="*/ 26 h 93"/>
                    <a:gd name="T10" fmla="*/ 64 w 100"/>
                    <a:gd name="T11" fmla="*/ 22 h 93"/>
                    <a:gd name="T12" fmla="*/ 72 w 100"/>
                    <a:gd name="T13" fmla="*/ 16 h 93"/>
                    <a:gd name="T14" fmla="*/ 73 w 100"/>
                    <a:gd name="T15" fmla="*/ 10 h 93"/>
                    <a:gd name="T16" fmla="*/ 86 w 100"/>
                    <a:gd name="T17" fmla="*/ 14 h 93"/>
                    <a:gd name="T18" fmla="*/ 87 w 100"/>
                    <a:gd name="T19" fmla="*/ 14 h 93"/>
                    <a:gd name="T20" fmla="*/ 83 w 100"/>
                    <a:gd name="T21" fmla="*/ 8 h 93"/>
                    <a:gd name="T22" fmla="*/ 89 w 100"/>
                    <a:gd name="T23" fmla="*/ 2 h 93"/>
                    <a:gd name="T24" fmla="*/ 94 w 100"/>
                    <a:gd name="T25" fmla="*/ 3 h 93"/>
                    <a:gd name="T26" fmla="*/ 93 w 100"/>
                    <a:gd name="T27" fmla="*/ 14 h 93"/>
                    <a:gd name="T28" fmla="*/ 96 w 100"/>
                    <a:gd name="T29" fmla="*/ 14 h 93"/>
                    <a:gd name="T30" fmla="*/ 99 w 100"/>
                    <a:gd name="T31" fmla="*/ 11 h 93"/>
                    <a:gd name="T32" fmla="*/ 99 w 100"/>
                    <a:gd name="T33" fmla="*/ 16 h 93"/>
                    <a:gd name="T34" fmla="*/ 95 w 100"/>
                    <a:gd name="T35" fmla="*/ 22 h 93"/>
                    <a:gd name="T36" fmla="*/ 86 w 100"/>
                    <a:gd name="T37" fmla="*/ 24 h 93"/>
                    <a:gd name="T38" fmla="*/ 84 w 100"/>
                    <a:gd name="T39" fmla="*/ 26 h 93"/>
                    <a:gd name="T40" fmla="*/ 83 w 100"/>
                    <a:gd name="T41" fmla="*/ 28 h 93"/>
                    <a:gd name="T42" fmla="*/ 75 w 100"/>
                    <a:gd name="T43" fmla="*/ 33 h 93"/>
                    <a:gd name="T44" fmla="*/ 75 w 100"/>
                    <a:gd name="T45" fmla="*/ 36 h 93"/>
                    <a:gd name="T46" fmla="*/ 75 w 100"/>
                    <a:gd name="T47" fmla="*/ 40 h 93"/>
                    <a:gd name="T48" fmla="*/ 68 w 100"/>
                    <a:gd name="T49" fmla="*/ 42 h 93"/>
                    <a:gd name="T50" fmla="*/ 66 w 100"/>
                    <a:gd name="T51" fmla="*/ 47 h 93"/>
                    <a:gd name="T52" fmla="*/ 64 w 100"/>
                    <a:gd name="T53" fmla="*/ 49 h 93"/>
                    <a:gd name="T54" fmla="*/ 59 w 100"/>
                    <a:gd name="T55" fmla="*/ 53 h 93"/>
                    <a:gd name="T56" fmla="*/ 55 w 100"/>
                    <a:gd name="T57" fmla="*/ 54 h 93"/>
                    <a:gd name="T58" fmla="*/ 53 w 100"/>
                    <a:gd name="T59" fmla="*/ 57 h 93"/>
                    <a:gd name="T60" fmla="*/ 43 w 100"/>
                    <a:gd name="T61" fmla="*/ 55 h 93"/>
                    <a:gd name="T62" fmla="*/ 39 w 100"/>
                    <a:gd name="T63" fmla="*/ 66 h 93"/>
                    <a:gd name="T64" fmla="*/ 35 w 100"/>
                    <a:gd name="T65" fmla="*/ 71 h 93"/>
                    <a:gd name="T66" fmla="*/ 27 w 100"/>
                    <a:gd name="T67" fmla="*/ 71 h 93"/>
                    <a:gd name="T68" fmla="*/ 21 w 100"/>
                    <a:gd name="T69" fmla="*/ 75 h 93"/>
                    <a:gd name="T70" fmla="*/ 20 w 100"/>
                    <a:gd name="T71" fmla="*/ 80 h 93"/>
                    <a:gd name="T72" fmla="*/ 19 w 100"/>
                    <a:gd name="T73" fmla="*/ 85 h 93"/>
                    <a:gd name="T74" fmla="*/ 14 w 100"/>
                    <a:gd name="T75" fmla="*/ 85 h 93"/>
                    <a:gd name="T76" fmla="*/ 14 w 100"/>
                    <a:gd name="T77" fmla="*/ 92 h 93"/>
                    <a:gd name="T78" fmla="*/ 12 w 100"/>
                    <a:gd name="T79" fmla="*/ 93 h 93"/>
                    <a:gd name="T80" fmla="*/ 7 w 100"/>
                    <a:gd name="T81" fmla="*/ 89 h 93"/>
                    <a:gd name="T82" fmla="*/ 1 w 100"/>
                    <a:gd name="T83" fmla="*/ 80 h 93"/>
                    <a:gd name="T84" fmla="*/ 0 w 100"/>
                    <a:gd name="T85" fmla="*/ 76 h 93"/>
                    <a:gd name="T86" fmla="*/ 7 w 100"/>
                    <a:gd name="T87" fmla="*/ 73 h 93"/>
                    <a:gd name="T88" fmla="*/ 7 w 100"/>
                    <a:gd name="T89" fmla="*/ 69 h 93"/>
                    <a:gd name="T90" fmla="*/ 17 w 100"/>
                    <a:gd name="T91" fmla="*/ 64 h 93"/>
                    <a:gd name="T92" fmla="*/ 17 w 100"/>
                    <a:gd name="T93" fmla="*/ 60 h 93"/>
                    <a:gd name="T94" fmla="*/ 22 w 100"/>
                    <a:gd name="T95" fmla="*/ 57 h 93"/>
                    <a:gd name="T96" fmla="*/ 32 w 100"/>
                    <a:gd name="T97" fmla="*/ 53 h 93"/>
                    <a:gd name="T98" fmla="*/ 35 w 100"/>
                    <a:gd name="T99" fmla="*/ 53 h 93"/>
                    <a:gd name="T100" fmla="*/ 38 w 100"/>
                    <a:gd name="T101" fmla="*/ 55 h 93"/>
                    <a:gd name="T102" fmla="*/ 42 w 100"/>
                    <a:gd name="T103" fmla="*/ 49 h 93"/>
                    <a:gd name="T104" fmla="*/ 45 w 100"/>
                    <a:gd name="T105" fmla="*/ 48 h 93"/>
                    <a:gd name="T106" fmla="*/ 48 w 100"/>
                    <a:gd name="T107" fmla="*/ 43 h 93"/>
                    <a:gd name="T108" fmla="*/ 51 w 100"/>
                    <a:gd name="T109" fmla="*/ 38 h 93"/>
                    <a:gd name="T110" fmla="*/ 49 w 100"/>
                    <a:gd name="T111" fmla="*/ 35 h 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0" h="93">
                      <a:moveTo>
                        <a:pt x="47" y="35"/>
                      </a:moveTo>
                      <a:lnTo>
                        <a:pt x="47" y="35"/>
                      </a:lnTo>
                      <a:lnTo>
                        <a:pt x="46" y="34"/>
                      </a:lnTo>
                      <a:lnTo>
                        <a:pt x="47" y="33"/>
                      </a:lnTo>
                      <a:lnTo>
                        <a:pt x="49" y="33"/>
                      </a:lnTo>
                      <a:lnTo>
                        <a:pt x="49" y="34"/>
                      </a:lnTo>
                      <a:lnTo>
                        <a:pt x="51" y="35"/>
                      </a:lnTo>
                      <a:lnTo>
                        <a:pt x="51" y="35"/>
                      </a:lnTo>
                      <a:lnTo>
                        <a:pt x="53" y="35"/>
                      </a:lnTo>
                      <a:lnTo>
                        <a:pt x="55" y="33"/>
                      </a:lnTo>
                      <a:lnTo>
                        <a:pt x="57" y="30"/>
                      </a:lnTo>
                      <a:lnTo>
                        <a:pt x="57" y="30"/>
                      </a:lnTo>
                      <a:lnTo>
                        <a:pt x="61" y="28"/>
                      </a:lnTo>
                      <a:lnTo>
                        <a:pt x="61" y="28"/>
                      </a:lnTo>
                      <a:lnTo>
                        <a:pt x="61" y="26"/>
                      </a:lnTo>
                      <a:lnTo>
                        <a:pt x="61" y="24"/>
                      </a:lnTo>
                      <a:lnTo>
                        <a:pt x="61" y="24"/>
                      </a:lnTo>
                      <a:lnTo>
                        <a:pt x="64" y="22"/>
                      </a:lnTo>
                      <a:lnTo>
                        <a:pt x="68" y="20"/>
                      </a:lnTo>
                      <a:lnTo>
                        <a:pt x="70" y="19"/>
                      </a:lnTo>
                      <a:lnTo>
                        <a:pt x="72" y="16"/>
                      </a:lnTo>
                      <a:lnTo>
                        <a:pt x="73" y="14"/>
                      </a:lnTo>
                      <a:lnTo>
                        <a:pt x="73" y="10"/>
                      </a:lnTo>
                      <a:lnTo>
                        <a:pt x="73" y="10"/>
                      </a:lnTo>
                      <a:lnTo>
                        <a:pt x="77" y="10"/>
                      </a:lnTo>
                      <a:lnTo>
                        <a:pt x="81" y="11"/>
                      </a:lnTo>
                      <a:lnTo>
                        <a:pt x="86" y="14"/>
                      </a:lnTo>
                      <a:lnTo>
                        <a:pt x="86" y="14"/>
                      </a:lnTo>
                      <a:lnTo>
                        <a:pt x="87" y="14"/>
                      </a:lnTo>
                      <a:lnTo>
                        <a:pt x="87" y="14"/>
                      </a:lnTo>
                      <a:lnTo>
                        <a:pt x="87" y="12"/>
                      </a:lnTo>
                      <a:lnTo>
                        <a:pt x="85" y="9"/>
                      </a:lnTo>
                      <a:lnTo>
                        <a:pt x="83" y="8"/>
                      </a:lnTo>
                      <a:lnTo>
                        <a:pt x="83" y="8"/>
                      </a:lnTo>
                      <a:lnTo>
                        <a:pt x="87" y="4"/>
                      </a:lnTo>
                      <a:lnTo>
                        <a:pt x="89" y="2"/>
                      </a:lnTo>
                      <a:lnTo>
                        <a:pt x="90" y="0"/>
                      </a:lnTo>
                      <a:lnTo>
                        <a:pt x="90" y="0"/>
                      </a:lnTo>
                      <a:lnTo>
                        <a:pt x="94" y="3"/>
                      </a:lnTo>
                      <a:lnTo>
                        <a:pt x="95" y="6"/>
                      </a:lnTo>
                      <a:lnTo>
                        <a:pt x="94" y="10"/>
                      </a:lnTo>
                      <a:lnTo>
                        <a:pt x="93" y="14"/>
                      </a:lnTo>
                      <a:lnTo>
                        <a:pt x="93" y="14"/>
                      </a:lnTo>
                      <a:lnTo>
                        <a:pt x="95" y="15"/>
                      </a:lnTo>
                      <a:lnTo>
                        <a:pt x="96" y="14"/>
                      </a:lnTo>
                      <a:lnTo>
                        <a:pt x="97" y="10"/>
                      </a:lnTo>
                      <a:lnTo>
                        <a:pt x="97" y="10"/>
                      </a:lnTo>
                      <a:lnTo>
                        <a:pt x="99" y="11"/>
                      </a:lnTo>
                      <a:lnTo>
                        <a:pt x="100" y="13"/>
                      </a:lnTo>
                      <a:lnTo>
                        <a:pt x="100" y="14"/>
                      </a:lnTo>
                      <a:lnTo>
                        <a:pt x="99" y="16"/>
                      </a:lnTo>
                      <a:lnTo>
                        <a:pt x="97" y="20"/>
                      </a:lnTo>
                      <a:lnTo>
                        <a:pt x="95" y="22"/>
                      </a:lnTo>
                      <a:lnTo>
                        <a:pt x="95" y="22"/>
                      </a:lnTo>
                      <a:lnTo>
                        <a:pt x="92" y="22"/>
                      </a:lnTo>
                      <a:lnTo>
                        <a:pt x="89" y="22"/>
                      </a:lnTo>
                      <a:lnTo>
                        <a:pt x="86" y="24"/>
                      </a:lnTo>
                      <a:lnTo>
                        <a:pt x="86" y="24"/>
                      </a:lnTo>
                      <a:lnTo>
                        <a:pt x="84" y="24"/>
                      </a:lnTo>
                      <a:lnTo>
                        <a:pt x="84" y="26"/>
                      </a:lnTo>
                      <a:lnTo>
                        <a:pt x="84" y="27"/>
                      </a:lnTo>
                      <a:lnTo>
                        <a:pt x="83" y="28"/>
                      </a:lnTo>
                      <a:lnTo>
                        <a:pt x="83" y="28"/>
                      </a:lnTo>
                      <a:lnTo>
                        <a:pt x="79" y="30"/>
                      </a:lnTo>
                      <a:lnTo>
                        <a:pt x="77" y="31"/>
                      </a:lnTo>
                      <a:lnTo>
                        <a:pt x="75" y="33"/>
                      </a:lnTo>
                      <a:lnTo>
                        <a:pt x="75" y="33"/>
                      </a:lnTo>
                      <a:lnTo>
                        <a:pt x="75" y="34"/>
                      </a:lnTo>
                      <a:lnTo>
                        <a:pt x="75" y="36"/>
                      </a:lnTo>
                      <a:lnTo>
                        <a:pt x="75" y="39"/>
                      </a:lnTo>
                      <a:lnTo>
                        <a:pt x="75" y="40"/>
                      </a:lnTo>
                      <a:lnTo>
                        <a:pt x="75" y="40"/>
                      </a:lnTo>
                      <a:lnTo>
                        <a:pt x="72" y="41"/>
                      </a:lnTo>
                      <a:lnTo>
                        <a:pt x="68" y="42"/>
                      </a:lnTo>
                      <a:lnTo>
                        <a:pt x="68" y="42"/>
                      </a:lnTo>
                      <a:lnTo>
                        <a:pt x="67" y="44"/>
                      </a:lnTo>
                      <a:lnTo>
                        <a:pt x="67" y="45"/>
                      </a:lnTo>
                      <a:lnTo>
                        <a:pt x="66" y="47"/>
                      </a:lnTo>
                      <a:lnTo>
                        <a:pt x="65" y="48"/>
                      </a:lnTo>
                      <a:lnTo>
                        <a:pt x="65" y="48"/>
                      </a:lnTo>
                      <a:lnTo>
                        <a:pt x="64" y="49"/>
                      </a:lnTo>
                      <a:lnTo>
                        <a:pt x="61" y="50"/>
                      </a:lnTo>
                      <a:lnTo>
                        <a:pt x="60" y="51"/>
                      </a:lnTo>
                      <a:lnTo>
                        <a:pt x="59" y="53"/>
                      </a:lnTo>
                      <a:lnTo>
                        <a:pt x="59" y="53"/>
                      </a:lnTo>
                      <a:lnTo>
                        <a:pt x="57" y="54"/>
                      </a:lnTo>
                      <a:lnTo>
                        <a:pt x="55" y="54"/>
                      </a:lnTo>
                      <a:lnTo>
                        <a:pt x="54" y="55"/>
                      </a:lnTo>
                      <a:lnTo>
                        <a:pt x="53" y="57"/>
                      </a:lnTo>
                      <a:lnTo>
                        <a:pt x="53" y="57"/>
                      </a:lnTo>
                      <a:lnTo>
                        <a:pt x="48" y="55"/>
                      </a:lnTo>
                      <a:lnTo>
                        <a:pt x="43" y="55"/>
                      </a:lnTo>
                      <a:lnTo>
                        <a:pt x="43" y="55"/>
                      </a:lnTo>
                      <a:lnTo>
                        <a:pt x="41" y="57"/>
                      </a:lnTo>
                      <a:lnTo>
                        <a:pt x="39" y="62"/>
                      </a:lnTo>
                      <a:lnTo>
                        <a:pt x="39" y="66"/>
                      </a:lnTo>
                      <a:lnTo>
                        <a:pt x="39" y="71"/>
                      </a:lnTo>
                      <a:lnTo>
                        <a:pt x="39" y="71"/>
                      </a:lnTo>
                      <a:lnTo>
                        <a:pt x="35" y="71"/>
                      </a:lnTo>
                      <a:lnTo>
                        <a:pt x="32" y="72"/>
                      </a:lnTo>
                      <a:lnTo>
                        <a:pt x="31" y="72"/>
                      </a:lnTo>
                      <a:lnTo>
                        <a:pt x="27" y="71"/>
                      </a:lnTo>
                      <a:lnTo>
                        <a:pt x="27" y="71"/>
                      </a:lnTo>
                      <a:lnTo>
                        <a:pt x="24" y="73"/>
                      </a:lnTo>
                      <a:lnTo>
                        <a:pt x="21" y="75"/>
                      </a:lnTo>
                      <a:lnTo>
                        <a:pt x="21" y="75"/>
                      </a:lnTo>
                      <a:lnTo>
                        <a:pt x="20" y="77"/>
                      </a:lnTo>
                      <a:lnTo>
                        <a:pt x="20" y="80"/>
                      </a:lnTo>
                      <a:lnTo>
                        <a:pt x="20" y="83"/>
                      </a:lnTo>
                      <a:lnTo>
                        <a:pt x="19" y="85"/>
                      </a:lnTo>
                      <a:lnTo>
                        <a:pt x="19" y="85"/>
                      </a:lnTo>
                      <a:lnTo>
                        <a:pt x="16" y="85"/>
                      </a:lnTo>
                      <a:lnTo>
                        <a:pt x="14" y="85"/>
                      </a:lnTo>
                      <a:lnTo>
                        <a:pt x="14" y="85"/>
                      </a:lnTo>
                      <a:lnTo>
                        <a:pt x="14" y="87"/>
                      </a:lnTo>
                      <a:lnTo>
                        <a:pt x="14" y="90"/>
                      </a:lnTo>
                      <a:lnTo>
                        <a:pt x="14" y="92"/>
                      </a:lnTo>
                      <a:lnTo>
                        <a:pt x="13" y="93"/>
                      </a:lnTo>
                      <a:lnTo>
                        <a:pt x="12" y="93"/>
                      </a:lnTo>
                      <a:lnTo>
                        <a:pt x="12" y="93"/>
                      </a:lnTo>
                      <a:lnTo>
                        <a:pt x="10" y="93"/>
                      </a:lnTo>
                      <a:lnTo>
                        <a:pt x="8" y="92"/>
                      </a:lnTo>
                      <a:lnTo>
                        <a:pt x="7" y="89"/>
                      </a:lnTo>
                      <a:lnTo>
                        <a:pt x="7" y="89"/>
                      </a:lnTo>
                      <a:lnTo>
                        <a:pt x="4" y="85"/>
                      </a:lnTo>
                      <a:lnTo>
                        <a:pt x="1" y="80"/>
                      </a:lnTo>
                      <a:lnTo>
                        <a:pt x="1" y="80"/>
                      </a:lnTo>
                      <a:lnTo>
                        <a:pt x="0" y="79"/>
                      </a:lnTo>
                      <a:lnTo>
                        <a:pt x="0" y="76"/>
                      </a:lnTo>
                      <a:lnTo>
                        <a:pt x="2" y="75"/>
                      </a:lnTo>
                      <a:lnTo>
                        <a:pt x="5" y="74"/>
                      </a:lnTo>
                      <a:lnTo>
                        <a:pt x="7" y="73"/>
                      </a:lnTo>
                      <a:lnTo>
                        <a:pt x="7" y="73"/>
                      </a:lnTo>
                      <a:lnTo>
                        <a:pt x="7" y="71"/>
                      </a:lnTo>
                      <a:lnTo>
                        <a:pt x="7" y="69"/>
                      </a:lnTo>
                      <a:lnTo>
                        <a:pt x="7" y="69"/>
                      </a:lnTo>
                      <a:lnTo>
                        <a:pt x="12" y="66"/>
                      </a:lnTo>
                      <a:lnTo>
                        <a:pt x="17" y="64"/>
                      </a:lnTo>
                      <a:lnTo>
                        <a:pt x="17" y="64"/>
                      </a:lnTo>
                      <a:lnTo>
                        <a:pt x="16" y="62"/>
                      </a:lnTo>
                      <a:lnTo>
                        <a:pt x="17" y="60"/>
                      </a:lnTo>
                      <a:lnTo>
                        <a:pt x="19" y="55"/>
                      </a:lnTo>
                      <a:lnTo>
                        <a:pt x="19" y="55"/>
                      </a:lnTo>
                      <a:lnTo>
                        <a:pt x="22" y="57"/>
                      </a:lnTo>
                      <a:lnTo>
                        <a:pt x="27" y="57"/>
                      </a:lnTo>
                      <a:lnTo>
                        <a:pt x="27" y="57"/>
                      </a:lnTo>
                      <a:lnTo>
                        <a:pt x="32" y="53"/>
                      </a:lnTo>
                      <a:lnTo>
                        <a:pt x="33" y="53"/>
                      </a:lnTo>
                      <a:lnTo>
                        <a:pt x="34" y="52"/>
                      </a:lnTo>
                      <a:lnTo>
                        <a:pt x="35" y="53"/>
                      </a:lnTo>
                      <a:lnTo>
                        <a:pt x="37" y="55"/>
                      </a:lnTo>
                      <a:lnTo>
                        <a:pt x="37" y="55"/>
                      </a:lnTo>
                      <a:lnTo>
                        <a:pt x="38" y="55"/>
                      </a:lnTo>
                      <a:lnTo>
                        <a:pt x="39" y="54"/>
                      </a:lnTo>
                      <a:lnTo>
                        <a:pt x="41" y="51"/>
                      </a:lnTo>
                      <a:lnTo>
                        <a:pt x="42" y="49"/>
                      </a:lnTo>
                      <a:lnTo>
                        <a:pt x="43" y="48"/>
                      </a:lnTo>
                      <a:lnTo>
                        <a:pt x="45" y="48"/>
                      </a:lnTo>
                      <a:lnTo>
                        <a:pt x="45" y="48"/>
                      </a:lnTo>
                      <a:lnTo>
                        <a:pt x="45" y="46"/>
                      </a:lnTo>
                      <a:lnTo>
                        <a:pt x="46" y="44"/>
                      </a:lnTo>
                      <a:lnTo>
                        <a:pt x="48" y="43"/>
                      </a:lnTo>
                      <a:lnTo>
                        <a:pt x="51" y="42"/>
                      </a:lnTo>
                      <a:lnTo>
                        <a:pt x="51" y="42"/>
                      </a:lnTo>
                      <a:lnTo>
                        <a:pt x="51" y="38"/>
                      </a:lnTo>
                      <a:lnTo>
                        <a:pt x="51" y="38"/>
                      </a:lnTo>
                      <a:lnTo>
                        <a:pt x="51" y="36"/>
                      </a:lnTo>
                      <a:lnTo>
                        <a:pt x="49" y="35"/>
                      </a:lnTo>
                      <a:lnTo>
                        <a:pt x="47" y="35"/>
                      </a:lnTo>
                      <a:lnTo>
                        <a:pt x="47"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200">
                    <a:solidFill>
                      <a:prstClr val="black"/>
                    </a:solidFill>
                    <a:latin typeface="Malgun Gothic" panose="020b0503020000020004" charset="-127"/>
                    <a:ea typeface="Malgun Gothic" panose="020b0503020000020004" charset="-127"/>
                  </a:endParaRPr>
                </a:p>
              </p:txBody>
            </p:sp>
            <p:sp>
              <p:nvSpPr>
                <p:cNvPr id="119" name="Freeform 25"/>
                <p:cNvSpPr>
                  <a:spLocks noEditPoints="1"/>
                </p:cNvSpPr>
                <p:nvPr/>
              </p:nvSpPr>
              <p:spPr bwMode="auto">
                <a:xfrm>
                  <a:off x="1428750" y="1974850"/>
                  <a:ext cx="266700" cy="157163"/>
                </a:xfrm>
                <a:custGeom>
                  <a:gdLst>
                    <a:gd name="T0" fmla="*/ 14 w 168"/>
                    <a:gd name="T1" fmla="*/ 89 h 99"/>
                    <a:gd name="T2" fmla="*/ 20 w 168"/>
                    <a:gd name="T3" fmla="*/ 87 h 99"/>
                    <a:gd name="T4" fmla="*/ 14 w 168"/>
                    <a:gd name="T5" fmla="*/ 80 h 99"/>
                    <a:gd name="T6" fmla="*/ 8 w 168"/>
                    <a:gd name="T7" fmla="*/ 88 h 99"/>
                    <a:gd name="T8" fmla="*/ 6 w 168"/>
                    <a:gd name="T9" fmla="*/ 81 h 99"/>
                    <a:gd name="T10" fmla="*/ 0 w 168"/>
                    <a:gd name="T11" fmla="*/ 75 h 99"/>
                    <a:gd name="T12" fmla="*/ 7 w 168"/>
                    <a:gd name="T13" fmla="*/ 73 h 99"/>
                    <a:gd name="T14" fmla="*/ 11 w 168"/>
                    <a:gd name="T15" fmla="*/ 75 h 99"/>
                    <a:gd name="T16" fmla="*/ 23 w 168"/>
                    <a:gd name="T17" fmla="*/ 73 h 99"/>
                    <a:gd name="T18" fmla="*/ 33 w 168"/>
                    <a:gd name="T19" fmla="*/ 64 h 99"/>
                    <a:gd name="T20" fmla="*/ 41 w 168"/>
                    <a:gd name="T21" fmla="*/ 66 h 99"/>
                    <a:gd name="T22" fmla="*/ 46 w 168"/>
                    <a:gd name="T23" fmla="*/ 58 h 99"/>
                    <a:gd name="T24" fmla="*/ 52 w 168"/>
                    <a:gd name="T25" fmla="*/ 58 h 99"/>
                    <a:gd name="T26" fmla="*/ 45 w 168"/>
                    <a:gd name="T27" fmla="*/ 64 h 99"/>
                    <a:gd name="T28" fmla="*/ 54 w 168"/>
                    <a:gd name="T29" fmla="*/ 66 h 99"/>
                    <a:gd name="T30" fmla="*/ 61 w 168"/>
                    <a:gd name="T31" fmla="*/ 60 h 99"/>
                    <a:gd name="T32" fmla="*/ 69 w 168"/>
                    <a:gd name="T33" fmla="*/ 56 h 99"/>
                    <a:gd name="T34" fmla="*/ 74 w 168"/>
                    <a:gd name="T35" fmla="*/ 47 h 99"/>
                    <a:gd name="T36" fmla="*/ 85 w 168"/>
                    <a:gd name="T37" fmla="*/ 37 h 99"/>
                    <a:gd name="T38" fmla="*/ 90 w 168"/>
                    <a:gd name="T39" fmla="*/ 35 h 99"/>
                    <a:gd name="T40" fmla="*/ 98 w 168"/>
                    <a:gd name="T41" fmla="*/ 31 h 99"/>
                    <a:gd name="T42" fmla="*/ 116 w 168"/>
                    <a:gd name="T43" fmla="*/ 28 h 99"/>
                    <a:gd name="T44" fmla="*/ 129 w 168"/>
                    <a:gd name="T45" fmla="*/ 20 h 99"/>
                    <a:gd name="T46" fmla="*/ 140 w 168"/>
                    <a:gd name="T47" fmla="*/ 12 h 99"/>
                    <a:gd name="T48" fmla="*/ 142 w 168"/>
                    <a:gd name="T49" fmla="*/ 5 h 99"/>
                    <a:gd name="T50" fmla="*/ 149 w 168"/>
                    <a:gd name="T51" fmla="*/ 11 h 99"/>
                    <a:gd name="T52" fmla="*/ 156 w 168"/>
                    <a:gd name="T53" fmla="*/ 6 h 99"/>
                    <a:gd name="T54" fmla="*/ 161 w 168"/>
                    <a:gd name="T55" fmla="*/ 12 h 99"/>
                    <a:gd name="T56" fmla="*/ 165 w 168"/>
                    <a:gd name="T57" fmla="*/ 0 h 99"/>
                    <a:gd name="T58" fmla="*/ 164 w 168"/>
                    <a:gd name="T59" fmla="*/ 14 h 99"/>
                    <a:gd name="T60" fmla="*/ 155 w 168"/>
                    <a:gd name="T61" fmla="*/ 24 h 99"/>
                    <a:gd name="T62" fmla="*/ 143 w 168"/>
                    <a:gd name="T63" fmla="*/ 32 h 99"/>
                    <a:gd name="T64" fmla="*/ 134 w 168"/>
                    <a:gd name="T65" fmla="*/ 37 h 99"/>
                    <a:gd name="T66" fmla="*/ 119 w 168"/>
                    <a:gd name="T67" fmla="*/ 48 h 99"/>
                    <a:gd name="T68" fmla="*/ 108 w 168"/>
                    <a:gd name="T69" fmla="*/ 51 h 99"/>
                    <a:gd name="T70" fmla="*/ 104 w 168"/>
                    <a:gd name="T71" fmla="*/ 56 h 99"/>
                    <a:gd name="T72" fmla="*/ 99 w 168"/>
                    <a:gd name="T73" fmla="*/ 57 h 99"/>
                    <a:gd name="T74" fmla="*/ 83 w 168"/>
                    <a:gd name="T75" fmla="*/ 57 h 99"/>
                    <a:gd name="T76" fmla="*/ 79 w 168"/>
                    <a:gd name="T77" fmla="*/ 64 h 99"/>
                    <a:gd name="T78" fmla="*/ 69 w 168"/>
                    <a:gd name="T79" fmla="*/ 66 h 99"/>
                    <a:gd name="T80" fmla="*/ 67 w 168"/>
                    <a:gd name="T81" fmla="*/ 73 h 99"/>
                    <a:gd name="T82" fmla="*/ 54 w 168"/>
                    <a:gd name="T83" fmla="*/ 77 h 99"/>
                    <a:gd name="T84" fmla="*/ 51 w 168"/>
                    <a:gd name="T85" fmla="*/ 84 h 99"/>
                    <a:gd name="T86" fmla="*/ 29 w 168"/>
                    <a:gd name="T87" fmla="*/ 96 h 99"/>
                    <a:gd name="T88" fmla="*/ 23 w 168"/>
                    <a:gd name="T89" fmla="*/ 90 h 99"/>
                    <a:gd name="T90" fmla="*/ 20 w 168"/>
                    <a:gd name="T91" fmla="*/ 96 h 99"/>
                    <a:gd name="T92" fmla="*/ 10 w 168"/>
                    <a:gd name="T93" fmla="*/ 99 h 99"/>
                    <a:gd name="T94" fmla="*/ 13 w 168"/>
                    <a:gd name="T95" fmla="*/ 94 h 99"/>
                    <a:gd name="T96" fmla="*/ 31 w 168"/>
                    <a:gd name="T97" fmla="*/ 78 h 99"/>
                    <a:gd name="T98" fmla="*/ 25 w 168"/>
                    <a:gd name="T99" fmla="*/ 83 h 99"/>
                    <a:gd name="T100" fmla="*/ 32 w 168"/>
                    <a:gd name="T101" fmla="*/ 81 h 99"/>
                    <a:gd name="T102" fmla="*/ 31 w 168"/>
                    <a:gd name="T103" fmla="*/ 78 h 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8" h="99">
                      <a:moveTo>
                        <a:pt x="11" y="90"/>
                      </a:moveTo>
                      <a:lnTo>
                        <a:pt x="11" y="90"/>
                      </a:lnTo>
                      <a:lnTo>
                        <a:pt x="11" y="89"/>
                      </a:lnTo>
                      <a:lnTo>
                        <a:pt x="12" y="89"/>
                      </a:lnTo>
                      <a:lnTo>
                        <a:pt x="14" y="89"/>
                      </a:lnTo>
                      <a:lnTo>
                        <a:pt x="17" y="92"/>
                      </a:lnTo>
                      <a:lnTo>
                        <a:pt x="19" y="92"/>
                      </a:lnTo>
                      <a:lnTo>
                        <a:pt x="20" y="90"/>
                      </a:lnTo>
                      <a:lnTo>
                        <a:pt x="20" y="90"/>
                      </a:lnTo>
                      <a:lnTo>
                        <a:pt x="20" y="87"/>
                      </a:lnTo>
                      <a:lnTo>
                        <a:pt x="19" y="85"/>
                      </a:lnTo>
                      <a:lnTo>
                        <a:pt x="18" y="83"/>
                      </a:lnTo>
                      <a:lnTo>
                        <a:pt x="18" y="80"/>
                      </a:lnTo>
                      <a:lnTo>
                        <a:pt x="18" y="80"/>
                      </a:lnTo>
                      <a:lnTo>
                        <a:pt x="14" y="80"/>
                      </a:lnTo>
                      <a:lnTo>
                        <a:pt x="11" y="82"/>
                      </a:lnTo>
                      <a:lnTo>
                        <a:pt x="9" y="85"/>
                      </a:lnTo>
                      <a:lnTo>
                        <a:pt x="9" y="88"/>
                      </a:lnTo>
                      <a:lnTo>
                        <a:pt x="9" y="88"/>
                      </a:lnTo>
                      <a:lnTo>
                        <a:pt x="8" y="88"/>
                      </a:lnTo>
                      <a:lnTo>
                        <a:pt x="7" y="87"/>
                      </a:lnTo>
                      <a:lnTo>
                        <a:pt x="7" y="84"/>
                      </a:lnTo>
                      <a:lnTo>
                        <a:pt x="7" y="84"/>
                      </a:lnTo>
                      <a:lnTo>
                        <a:pt x="7" y="82"/>
                      </a:lnTo>
                      <a:lnTo>
                        <a:pt x="6" y="81"/>
                      </a:lnTo>
                      <a:lnTo>
                        <a:pt x="3" y="80"/>
                      </a:lnTo>
                      <a:lnTo>
                        <a:pt x="1" y="79"/>
                      </a:lnTo>
                      <a:lnTo>
                        <a:pt x="0" y="78"/>
                      </a:lnTo>
                      <a:lnTo>
                        <a:pt x="0" y="75"/>
                      </a:lnTo>
                      <a:lnTo>
                        <a:pt x="0" y="75"/>
                      </a:lnTo>
                      <a:lnTo>
                        <a:pt x="2" y="75"/>
                      </a:lnTo>
                      <a:lnTo>
                        <a:pt x="4" y="75"/>
                      </a:lnTo>
                      <a:lnTo>
                        <a:pt x="5" y="74"/>
                      </a:lnTo>
                      <a:lnTo>
                        <a:pt x="7" y="73"/>
                      </a:lnTo>
                      <a:lnTo>
                        <a:pt x="7" y="73"/>
                      </a:lnTo>
                      <a:lnTo>
                        <a:pt x="8" y="74"/>
                      </a:lnTo>
                      <a:lnTo>
                        <a:pt x="9" y="75"/>
                      </a:lnTo>
                      <a:lnTo>
                        <a:pt x="10" y="75"/>
                      </a:lnTo>
                      <a:lnTo>
                        <a:pt x="11" y="75"/>
                      </a:lnTo>
                      <a:lnTo>
                        <a:pt x="11" y="75"/>
                      </a:lnTo>
                      <a:lnTo>
                        <a:pt x="13" y="74"/>
                      </a:lnTo>
                      <a:lnTo>
                        <a:pt x="17" y="73"/>
                      </a:lnTo>
                      <a:lnTo>
                        <a:pt x="19" y="72"/>
                      </a:lnTo>
                      <a:lnTo>
                        <a:pt x="21" y="72"/>
                      </a:lnTo>
                      <a:lnTo>
                        <a:pt x="23" y="73"/>
                      </a:lnTo>
                      <a:lnTo>
                        <a:pt x="23" y="73"/>
                      </a:lnTo>
                      <a:lnTo>
                        <a:pt x="25" y="71"/>
                      </a:lnTo>
                      <a:lnTo>
                        <a:pt x="29" y="69"/>
                      </a:lnTo>
                      <a:lnTo>
                        <a:pt x="31" y="67"/>
                      </a:lnTo>
                      <a:lnTo>
                        <a:pt x="33" y="64"/>
                      </a:lnTo>
                      <a:lnTo>
                        <a:pt x="33" y="64"/>
                      </a:lnTo>
                      <a:lnTo>
                        <a:pt x="36" y="64"/>
                      </a:lnTo>
                      <a:lnTo>
                        <a:pt x="38" y="65"/>
                      </a:lnTo>
                      <a:lnTo>
                        <a:pt x="39" y="66"/>
                      </a:lnTo>
                      <a:lnTo>
                        <a:pt x="41" y="66"/>
                      </a:lnTo>
                      <a:lnTo>
                        <a:pt x="41" y="66"/>
                      </a:lnTo>
                      <a:lnTo>
                        <a:pt x="43" y="65"/>
                      </a:lnTo>
                      <a:lnTo>
                        <a:pt x="44" y="64"/>
                      </a:lnTo>
                      <a:lnTo>
                        <a:pt x="45" y="60"/>
                      </a:lnTo>
                      <a:lnTo>
                        <a:pt x="46" y="58"/>
                      </a:lnTo>
                      <a:lnTo>
                        <a:pt x="47" y="56"/>
                      </a:lnTo>
                      <a:lnTo>
                        <a:pt x="49" y="55"/>
                      </a:lnTo>
                      <a:lnTo>
                        <a:pt x="51" y="55"/>
                      </a:lnTo>
                      <a:lnTo>
                        <a:pt x="51" y="55"/>
                      </a:lnTo>
                      <a:lnTo>
                        <a:pt x="52" y="58"/>
                      </a:lnTo>
                      <a:lnTo>
                        <a:pt x="53" y="60"/>
                      </a:lnTo>
                      <a:lnTo>
                        <a:pt x="53" y="60"/>
                      </a:lnTo>
                      <a:lnTo>
                        <a:pt x="52" y="61"/>
                      </a:lnTo>
                      <a:lnTo>
                        <a:pt x="50" y="63"/>
                      </a:lnTo>
                      <a:lnTo>
                        <a:pt x="45" y="64"/>
                      </a:lnTo>
                      <a:lnTo>
                        <a:pt x="45" y="64"/>
                      </a:lnTo>
                      <a:lnTo>
                        <a:pt x="45" y="66"/>
                      </a:lnTo>
                      <a:lnTo>
                        <a:pt x="47" y="67"/>
                      </a:lnTo>
                      <a:lnTo>
                        <a:pt x="50" y="67"/>
                      </a:lnTo>
                      <a:lnTo>
                        <a:pt x="54" y="66"/>
                      </a:lnTo>
                      <a:lnTo>
                        <a:pt x="59" y="64"/>
                      </a:lnTo>
                      <a:lnTo>
                        <a:pt x="59" y="64"/>
                      </a:lnTo>
                      <a:lnTo>
                        <a:pt x="60" y="62"/>
                      </a:lnTo>
                      <a:lnTo>
                        <a:pt x="61" y="60"/>
                      </a:lnTo>
                      <a:lnTo>
                        <a:pt x="61" y="60"/>
                      </a:lnTo>
                      <a:lnTo>
                        <a:pt x="63" y="60"/>
                      </a:lnTo>
                      <a:lnTo>
                        <a:pt x="65" y="60"/>
                      </a:lnTo>
                      <a:lnTo>
                        <a:pt x="65" y="60"/>
                      </a:lnTo>
                      <a:lnTo>
                        <a:pt x="68" y="57"/>
                      </a:lnTo>
                      <a:lnTo>
                        <a:pt x="69" y="56"/>
                      </a:lnTo>
                      <a:lnTo>
                        <a:pt x="72" y="55"/>
                      </a:lnTo>
                      <a:lnTo>
                        <a:pt x="72" y="55"/>
                      </a:lnTo>
                      <a:lnTo>
                        <a:pt x="72" y="46"/>
                      </a:lnTo>
                      <a:lnTo>
                        <a:pt x="72" y="46"/>
                      </a:lnTo>
                      <a:lnTo>
                        <a:pt x="74" y="47"/>
                      </a:lnTo>
                      <a:lnTo>
                        <a:pt x="78" y="46"/>
                      </a:lnTo>
                      <a:lnTo>
                        <a:pt x="80" y="46"/>
                      </a:lnTo>
                      <a:lnTo>
                        <a:pt x="81" y="44"/>
                      </a:lnTo>
                      <a:lnTo>
                        <a:pt x="83" y="41"/>
                      </a:lnTo>
                      <a:lnTo>
                        <a:pt x="85" y="37"/>
                      </a:lnTo>
                      <a:lnTo>
                        <a:pt x="85" y="37"/>
                      </a:lnTo>
                      <a:lnTo>
                        <a:pt x="87" y="37"/>
                      </a:lnTo>
                      <a:lnTo>
                        <a:pt x="90" y="37"/>
                      </a:lnTo>
                      <a:lnTo>
                        <a:pt x="90" y="37"/>
                      </a:lnTo>
                      <a:lnTo>
                        <a:pt x="90" y="35"/>
                      </a:lnTo>
                      <a:lnTo>
                        <a:pt x="90" y="33"/>
                      </a:lnTo>
                      <a:lnTo>
                        <a:pt x="90" y="33"/>
                      </a:lnTo>
                      <a:lnTo>
                        <a:pt x="92" y="32"/>
                      </a:lnTo>
                      <a:lnTo>
                        <a:pt x="94" y="32"/>
                      </a:lnTo>
                      <a:lnTo>
                        <a:pt x="98" y="31"/>
                      </a:lnTo>
                      <a:lnTo>
                        <a:pt x="99" y="28"/>
                      </a:lnTo>
                      <a:lnTo>
                        <a:pt x="99" y="28"/>
                      </a:lnTo>
                      <a:lnTo>
                        <a:pt x="106" y="29"/>
                      </a:lnTo>
                      <a:lnTo>
                        <a:pt x="110" y="29"/>
                      </a:lnTo>
                      <a:lnTo>
                        <a:pt x="116" y="28"/>
                      </a:lnTo>
                      <a:lnTo>
                        <a:pt x="126" y="28"/>
                      </a:lnTo>
                      <a:lnTo>
                        <a:pt x="126" y="28"/>
                      </a:lnTo>
                      <a:lnTo>
                        <a:pt x="127" y="26"/>
                      </a:lnTo>
                      <a:lnTo>
                        <a:pt x="128" y="24"/>
                      </a:lnTo>
                      <a:lnTo>
                        <a:pt x="129" y="20"/>
                      </a:lnTo>
                      <a:lnTo>
                        <a:pt x="130" y="15"/>
                      </a:lnTo>
                      <a:lnTo>
                        <a:pt x="132" y="11"/>
                      </a:lnTo>
                      <a:lnTo>
                        <a:pt x="132" y="11"/>
                      </a:lnTo>
                      <a:lnTo>
                        <a:pt x="136" y="12"/>
                      </a:lnTo>
                      <a:lnTo>
                        <a:pt x="140" y="12"/>
                      </a:lnTo>
                      <a:lnTo>
                        <a:pt x="141" y="12"/>
                      </a:lnTo>
                      <a:lnTo>
                        <a:pt x="141" y="11"/>
                      </a:lnTo>
                      <a:lnTo>
                        <a:pt x="139" y="5"/>
                      </a:lnTo>
                      <a:lnTo>
                        <a:pt x="139" y="5"/>
                      </a:lnTo>
                      <a:lnTo>
                        <a:pt x="142" y="5"/>
                      </a:lnTo>
                      <a:lnTo>
                        <a:pt x="144" y="6"/>
                      </a:lnTo>
                      <a:lnTo>
                        <a:pt x="146" y="7"/>
                      </a:lnTo>
                      <a:lnTo>
                        <a:pt x="146" y="11"/>
                      </a:lnTo>
                      <a:lnTo>
                        <a:pt x="146" y="11"/>
                      </a:lnTo>
                      <a:lnTo>
                        <a:pt x="149" y="11"/>
                      </a:lnTo>
                      <a:lnTo>
                        <a:pt x="152" y="10"/>
                      </a:lnTo>
                      <a:lnTo>
                        <a:pt x="154" y="8"/>
                      </a:lnTo>
                      <a:lnTo>
                        <a:pt x="154" y="5"/>
                      </a:lnTo>
                      <a:lnTo>
                        <a:pt x="154" y="5"/>
                      </a:lnTo>
                      <a:lnTo>
                        <a:pt x="156" y="6"/>
                      </a:lnTo>
                      <a:lnTo>
                        <a:pt x="158" y="8"/>
                      </a:lnTo>
                      <a:lnTo>
                        <a:pt x="158" y="10"/>
                      </a:lnTo>
                      <a:lnTo>
                        <a:pt x="160" y="13"/>
                      </a:lnTo>
                      <a:lnTo>
                        <a:pt x="160" y="13"/>
                      </a:lnTo>
                      <a:lnTo>
                        <a:pt x="161" y="12"/>
                      </a:lnTo>
                      <a:lnTo>
                        <a:pt x="162" y="10"/>
                      </a:lnTo>
                      <a:lnTo>
                        <a:pt x="162" y="4"/>
                      </a:lnTo>
                      <a:lnTo>
                        <a:pt x="162" y="2"/>
                      </a:lnTo>
                      <a:lnTo>
                        <a:pt x="163" y="1"/>
                      </a:lnTo>
                      <a:lnTo>
                        <a:pt x="165" y="0"/>
                      </a:lnTo>
                      <a:lnTo>
                        <a:pt x="168" y="1"/>
                      </a:lnTo>
                      <a:lnTo>
                        <a:pt x="168" y="1"/>
                      </a:lnTo>
                      <a:lnTo>
                        <a:pt x="167" y="5"/>
                      </a:lnTo>
                      <a:lnTo>
                        <a:pt x="165" y="10"/>
                      </a:lnTo>
                      <a:lnTo>
                        <a:pt x="164" y="14"/>
                      </a:lnTo>
                      <a:lnTo>
                        <a:pt x="164" y="16"/>
                      </a:lnTo>
                      <a:lnTo>
                        <a:pt x="164" y="19"/>
                      </a:lnTo>
                      <a:lnTo>
                        <a:pt x="164" y="19"/>
                      </a:lnTo>
                      <a:lnTo>
                        <a:pt x="160" y="21"/>
                      </a:lnTo>
                      <a:lnTo>
                        <a:pt x="155" y="24"/>
                      </a:lnTo>
                      <a:lnTo>
                        <a:pt x="151" y="26"/>
                      </a:lnTo>
                      <a:lnTo>
                        <a:pt x="146" y="28"/>
                      </a:lnTo>
                      <a:lnTo>
                        <a:pt x="146" y="28"/>
                      </a:lnTo>
                      <a:lnTo>
                        <a:pt x="144" y="29"/>
                      </a:lnTo>
                      <a:lnTo>
                        <a:pt x="143" y="32"/>
                      </a:lnTo>
                      <a:lnTo>
                        <a:pt x="143" y="34"/>
                      </a:lnTo>
                      <a:lnTo>
                        <a:pt x="142" y="35"/>
                      </a:lnTo>
                      <a:lnTo>
                        <a:pt x="142" y="35"/>
                      </a:lnTo>
                      <a:lnTo>
                        <a:pt x="137" y="36"/>
                      </a:lnTo>
                      <a:lnTo>
                        <a:pt x="134" y="37"/>
                      </a:lnTo>
                      <a:lnTo>
                        <a:pt x="134" y="37"/>
                      </a:lnTo>
                      <a:lnTo>
                        <a:pt x="129" y="40"/>
                      </a:lnTo>
                      <a:lnTo>
                        <a:pt x="124" y="44"/>
                      </a:lnTo>
                      <a:lnTo>
                        <a:pt x="124" y="44"/>
                      </a:lnTo>
                      <a:lnTo>
                        <a:pt x="119" y="48"/>
                      </a:lnTo>
                      <a:lnTo>
                        <a:pt x="119" y="48"/>
                      </a:lnTo>
                      <a:lnTo>
                        <a:pt x="116" y="49"/>
                      </a:lnTo>
                      <a:lnTo>
                        <a:pt x="113" y="49"/>
                      </a:lnTo>
                      <a:lnTo>
                        <a:pt x="110" y="49"/>
                      </a:lnTo>
                      <a:lnTo>
                        <a:pt x="108" y="51"/>
                      </a:lnTo>
                      <a:lnTo>
                        <a:pt x="108" y="51"/>
                      </a:lnTo>
                      <a:lnTo>
                        <a:pt x="106" y="53"/>
                      </a:lnTo>
                      <a:lnTo>
                        <a:pt x="105" y="55"/>
                      </a:lnTo>
                      <a:lnTo>
                        <a:pt x="105" y="55"/>
                      </a:lnTo>
                      <a:lnTo>
                        <a:pt x="104" y="56"/>
                      </a:lnTo>
                      <a:lnTo>
                        <a:pt x="103" y="56"/>
                      </a:lnTo>
                      <a:lnTo>
                        <a:pt x="102" y="56"/>
                      </a:lnTo>
                      <a:lnTo>
                        <a:pt x="101" y="57"/>
                      </a:lnTo>
                      <a:lnTo>
                        <a:pt x="101" y="57"/>
                      </a:lnTo>
                      <a:lnTo>
                        <a:pt x="99" y="57"/>
                      </a:lnTo>
                      <a:lnTo>
                        <a:pt x="95" y="57"/>
                      </a:lnTo>
                      <a:lnTo>
                        <a:pt x="91" y="59"/>
                      </a:lnTo>
                      <a:lnTo>
                        <a:pt x="87" y="60"/>
                      </a:lnTo>
                      <a:lnTo>
                        <a:pt x="85" y="59"/>
                      </a:lnTo>
                      <a:lnTo>
                        <a:pt x="83" y="57"/>
                      </a:lnTo>
                      <a:lnTo>
                        <a:pt x="83" y="57"/>
                      </a:lnTo>
                      <a:lnTo>
                        <a:pt x="81" y="58"/>
                      </a:lnTo>
                      <a:lnTo>
                        <a:pt x="80" y="58"/>
                      </a:lnTo>
                      <a:lnTo>
                        <a:pt x="79" y="61"/>
                      </a:lnTo>
                      <a:lnTo>
                        <a:pt x="79" y="64"/>
                      </a:lnTo>
                      <a:lnTo>
                        <a:pt x="78" y="65"/>
                      </a:lnTo>
                      <a:lnTo>
                        <a:pt x="76" y="66"/>
                      </a:lnTo>
                      <a:lnTo>
                        <a:pt x="76" y="66"/>
                      </a:lnTo>
                      <a:lnTo>
                        <a:pt x="73" y="66"/>
                      </a:lnTo>
                      <a:lnTo>
                        <a:pt x="69" y="66"/>
                      </a:lnTo>
                      <a:lnTo>
                        <a:pt x="68" y="67"/>
                      </a:lnTo>
                      <a:lnTo>
                        <a:pt x="67" y="68"/>
                      </a:lnTo>
                      <a:lnTo>
                        <a:pt x="67" y="69"/>
                      </a:lnTo>
                      <a:lnTo>
                        <a:pt x="67" y="73"/>
                      </a:lnTo>
                      <a:lnTo>
                        <a:pt x="67" y="73"/>
                      </a:lnTo>
                      <a:lnTo>
                        <a:pt x="65" y="73"/>
                      </a:lnTo>
                      <a:lnTo>
                        <a:pt x="63" y="74"/>
                      </a:lnTo>
                      <a:lnTo>
                        <a:pt x="61" y="75"/>
                      </a:lnTo>
                      <a:lnTo>
                        <a:pt x="61" y="75"/>
                      </a:lnTo>
                      <a:lnTo>
                        <a:pt x="54" y="77"/>
                      </a:lnTo>
                      <a:lnTo>
                        <a:pt x="53" y="78"/>
                      </a:lnTo>
                      <a:lnTo>
                        <a:pt x="52" y="80"/>
                      </a:lnTo>
                      <a:lnTo>
                        <a:pt x="51" y="81"/>
                      </a:lnTo>
                      <a:lnTo>
                        <a:pt x="51" y="84"/>
                      </a:lnTo>
                      <a:lnTo>
                        <a:pt x="51" y="84"/>
                      </a:lnTo>
                      <a:lnTo>
                        <a:pt x="47" y="84"/>
                      </a:lnTo>
                      <a:lnTo>
                        <a:pt x="44" y="85"/>
                      </a:lnTo>
                      <a:lnTo>
                        <a:pt x="39" y="88"/>
                      </a:lnTo>
                      <a:lnTo>
                        <a:pt x="34" y="92"/>
                      </a:lnTo>
                      <a:lnTo>
                        <a:pt x="29" y="96"/>
                      </a:lnTo>
                      <a:lnTo>
                        <a:pt x="29" y="96"/>
                      </a:lnTo>
                      <a:lnTo>
                        <a:pt x="26" y="96"/>
                      </a:lnTo>
                      <a:lnTo>
                        <a:pt x="25" y="94"/>
                      </a:lnTo>
                      <a:lnTo>
                        <a:pt x="24" y="92"/>
                      </a:lnTo>
                      <a:lnTo>
                        <a:pt x="23" y="90"/>
                      </a:lnTo>
                      <a:lnTo>
                        <a:pt x="23" y="90"/>
                      </a:lnTo>
                      <a:lnTo>
                        <a:pt x="21" y="92"/>
                      </a:lnTo>
                      <a:lnTo>
                        <a:pt x="21" y="93"/>
                      </a:lnTo>
                      <a:lnTo>
                        <a:pt x="20" y="96"/>
                      </a:lnTo>
                      <a:lnTo>
                        <a:pt x="20" y="96"/>
                      </a:lnTo>
                      <a:lnTo>
                        <a:pt x="18" y="95"/>
                      </a:lnTo>
                      <a:lnTo>
                        <a:pt x="16" y="96"/>
                      </a:lnTo>
                      <a:lnTo>
                        <a:pt x="12" y="98"/>
                      </a:lnTo>
                      <a:lnTo>
                        <a:pt x="11" y="99"/>
                      </a:lnTo>
                      <a:lnTo>
                        <a:pt x="10" y="99"/>
                      </a:lnTo>
                      <a:lnTo>
                        <a:pt x="9" y="98"/>
                      </a:lnTo>
                      <a:lnTo>
                        <a:pt x="9" y="96"/>
                      </a:lnTo>
                      <a:lnTo>
                        <a:pt x="9" y="96"/>
                      </a:lnTo>
                      <a:lnTo>
                        <a:pt x="11" y="96"/>
                      </a:lnTo>
                      <a:lnTo>
                        <a:pt x="13" y="94"/>
                      </a:lnTo>
                      <a:lnTo>
                        <a:pt x="12" y="92"/>
                      </a:lnTo>
                      <a:lnTo>
                        <a:pt x="11" y="90"/>
                      </a:lnTo>
                      <a:lnTo>
                        <a:pt x="11" y="90"/>
                      </a:lnTo>
                      <a:close/>
                      <a:moveTo>
                        <a:pt x="31" y="78"/>
                      </a:moveTo>
                      <a:lnTo>
                        <a:pt x="31" y="78"/>
                      </a:lnTo>
                      <a:lnTo>
                        <a:pt x="31" y="79"/>
                      </a:lnTo>
                      <a:lnTo>
                        <a:pt x="30" y="80"/>
                      </a:lnTo>
                      <a:lnTo>
                        <a:pt x="27" y="81"/>
                      </a:lnTo>
                      <a:lnTo>
                        <a:pt x="25" y="83"/>
                      </a:lnTo>
                      <a:lnTo>
                        <a:pt x="25" y="83"/>
                      </a:lnTo>
                      <a:lnTo>
                        <a:pt x="27" y="84"/>
                      </a:lnTo>
                      <a:lnTo>
                        <a:pt x="27" y="84"/>
                      </a:lnTo>
                      <a:lnTo>
                        <a:pt x="27" y="83"/>
                      </a:lnTo>
                      <a:lnTo>
                        <a:pt x="29" y="82"/>
                      </a:lnTo>
                      <a:lnTo>
                        <a:pt x="32" y="81"/>
                      </a:lnTo>
                      <a:lnTo>
                        <a:pt x="33" y="80"/>
                      </a:lnTo>
                      <a:lnTo>
                        <a:pt x="34" y="80"/>
                      </a:lnTo>
                      <a:lnTo>
                        <a:pt x="33" y="79"/>
                      </a:lnTo>
                      <a:lnTo>
                        <a:pt x="31" y="78"/>
                      </a:lnTo>
                      <a:lnTo>
                        <a:pt x="31" y="7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200">
                    <a:solidFill>
                      <a:prstClr val="black"/>
                    </a:solidFill>
                    <a:latin typeface="Malgun Gothic" panose="020b0503020000020004" charset="-127"/>
                    <a:ea typeface="Malgun Gothic" panose="020b0503020000020004" charset="-127"/>
                  </a:endParaRPr>
                </a:p>
              </p:txBody>
            </p:sp>
            <p:sp>
              <p:nvSpPr>
                <p:cNvPr id="120" name="Freeform 26"/>
                <p:cNvSpPr>
                  <a:spLocks noEditPoints="1"/>
                </p:cNvSpPr>
                <p:nvPr/>
              </p:nvSpPr>
              <p:spPr bwMode="auto">
                <a:xfrm>
                  <a:off x="1716088" y="1847850"/>
                  <a:ext cx="971550" cy="139700"/>
                </a:xfrm>
                <a:custGeom>
                  <a:gdLst>
                    <a:gd name="T0" fmla="*/ 113 w 612"/>
                    <a:gd name="T1" fmla="*/ 31 h 88"/>
                    <a:gd name="T2" fmla="*/ 126 w 612"/>
                    <a:gd name="T3" fmla="*/ 27 h 88"/>
                    <a:gd name="T4" fmla="*/ 139 w 612"/>
                    <a:gd name="T5" fmla="*/ 25 h 88"/>
                    <a:gd name="T6" fmla="*/ 154 w 612"/>
                    <a:gd name="T7" fmla="*/ 34 h 88"/>
                    <a:gd name="T8" fmla="*/ 173 w 612"/>
                    <a:gd name="T9" fmla="*/ 30 h 88"/>
                    <a:gd name="T10" fmla="*/ 200 w 612"/>
                    <a:gd name="T11" fmla="*/ 13 h 88"/>
                    <a:gd name="T12" fmla="*/ 218 w 612"/>
                    <a:gd name="T13" fmla="*/ 12 h 88"/>
                    <a:gd name="T14" fmla="*/ 240 w 612"/>
                    <a:gd name="T15" fmla="*/ 16 h 88"/>
                    <a:gd name="T16" fmla="*/ 265 w 612"/>
                    <a:gd name="T17" fmla="*/ 12 h 88"/>
                    <a:gd name="T18" fmla="*/ 283 w 612"/>
                    <a:gd name="T19" fmla="*/ 9 h 88"/>
                    <a:gd name="T20" fmla="*/ 288 w 612"/>
                    <a:gd name="T21" fmla="*/ 14 h 88"/>
                    <a:gd name="T22" fmla="*/ 292 w 612"/>
                    <a:gd name="T23" fmla="*/ 0 h 88"/>
                    <a:gd name="T24" fmla="*/ 308 w 612"/>
                    <a:gd name="T25" fmla="*/ 12 h 88"/>
                    <a:gd name="T26" fmla="*/ 319 w 612"/>
                    <a:gd name="T27" fmla="*/ 13 h 88"/>
                    <a:gd name="T28" fmla="*/ 333 w 612"/>
                    <a:gd name="T29" fmla="*/ 7 h 88"/>
                    <a:gd name="T30" fmla="*/ 345 w 612"/>
                    <a:gd name="T31" fmla="*/ 5 h 88"/>
                    <a:gd name="T32" fmla="*/ 360 w 612"/>
                    <a:gd name="T33" fmla="*/ 6 h 88"/>
                    <a:gd name="T34" fmla="*/ 373 w 612"/>
                    <a:gd name="T35" fmla="*/ 12 h 88"/>
                    <a:gd name="T36" fmla="*/ 385 w 612"/>
                    <a:gd name="T37" fmla="*/ 17 h 88"/>
                    <a:gd name="T38" fmla="*/ 408 w 612"/>
                    <a:gd name="T39" fmla="*/ 18 h 88"/>
                    <a:gd name="T40" fmla="*/ 429 w 612"/>
                    <a:gd name="T41" fmla="*/ 13 h 88"/>
                    <a:gd name="T42" fmla="*/ 448 w 612"/>
                    <a:gd name="T43" fmla="*/ 9 h 88"/>
                    <a:gd name="T44" fmla="*/ 459 w 612"/>
                    <a:gd name="T45" fmla="*/ 16 h 88"/>
                    <a:gd name="T46" fmla="*/ 466 w 612"/>
                    <a:gd name="T47" fmla="*/ 30 h 88"/>
                    <a:gd name="T48" fmla="*/ 488 w 612"/>
                    <a:gd name="T49" fmla="*/ 30 h 88"/>
                    <a:gd name="T50" fmla="*/ 505 w 612"/>
                    <a:gd name="T51" fmla="*/ 32 h 88"/>
                    <a:gd name="T52" fmla="*/ 518 w 612"/>
                    <a:gd name="T53" fmla="*/ 39 h 88"/>
                    <a:gd name="T54" fmla="*/ 523 w 612"/>
                    <a:gd name="T55" fmla="*/ 41 h 88"/>
                    <a:gd name="T56" fmla="*/ 537 w 612"/>
                    <a:gd name="T57" fmla="*/ 41 h 88"/>
                    <a:gd name="T58" fmla="*/ 551 w 612"/>
                    <a:gd name="T59" fmla="*/ 45 h 88"/>
                    <a:gd name="T60" fmla="*/ 569 w 612"/>
                    <a:gd name="T61" fmla="*/ 51 h 88"/>
                    <a:gd name="T62" fmla="*/ 597 w 612"/>
                    <a:gd name="T63" fmla="*/ 59 h 88"/>
                    <a:gd name="T64" fmla="*/ 607 w 612"/>
                    <a:gd name="T65" fmla="*/ 85 h 88"/>
                    <a:gd name="T66" fmla="*/ 585 w 612"/>
                    <a:gd name="T67" fmla="*/ 75 h 88"/>
                    <a:gd name="T68" fmla="*/ 555 w 612"/>
                    <a:gd name="T69" fmla="*/ 70 h 88"/>
                    <a:gd name="T70" fmla="*/ 534 w 612"/>
                    <a:gd name="T71" fmla="*/ 57 h 88"/>
                    <a:gd name="T72" fmla="*/ 496 w 612"/>
                    <a:gd name="T73" fmla="*/ 51 h 88"/>
                    <a:gd name="T74" fmla="*/ 480 w 612"/>
                    <a:gd name="T75" fmla="*/ 46 h 88"/>
                    <a:gd name="T76" fmla="*/ 461 w 612"/>
                    <a:gd name="T77" fmla="*/ 43 h 88"/>
                    <a:gd name="T78" fmla="*/ 424 w 612"/>
                    <a:gd name="T79" fmla="*/ 36 h 88"/>
                    <a:gd name="T80" fmla="*/ 391 w 612"/>
                    <a:gd name="T81" fmla="*/ 32 h 88"/>
                    <a:gd name="T82" fmla="*/ 363 w 612"/>
                    <a:gd name="T83" fmla="*/ 29 h 88"/>
                    <a:gd name="T84" fmla="*/ 314 w 612"/>
                    <a:gd name="T85" fmla="*/ 30 h 88"/>
                    <a:gd name="T86" fmla="*/ 274 w 612"/>
                    <a:gd name="T87" fmla="*/ 31 h 88"/>
                    <a:gd name="T88" fmla="*/ 250 w 612"/>
                    <a:gd name="T89" fmla="*/ 34 h 88"/>
                    <a:gd name="T90" fmla="*/ 199 w 612"/>
                    <a:gd name="T91" fmla="*/ 36 h 88"/>
                    <a:gd name="T92" fmla="*/ 185 w 612"/>
                    <a:gd name="T93" fmla="*/ 40 h 88"/>
                    <a:gd name="T94" fmla="*/ 171 w 612"/>
                    <a:gd name="T95" fmla="*/ 42 h 88"/>
                    <a:gd name="T96" fmla="*/ 146 w 612"/>
                    <a:gd name="T97" fmla="*/ 46 h 88"/>
                    <a:gd name="T98" fmla="*/ 105 w 612"/>
                    <a:gd name="T99" fmla="*/ 59 h 88"/>
                    <a:gd name="T100" fmla="*/ 67 w 612"/>
                    <a:gd name="T101" fmla="*/ 70 h 88"/>
                    <a:gd name="T102" fmla="*/ 0 w 612"/>
                    <a:gd name="T103" fmla="*/ 74 h 88"/>
                    <a:gd name="T104" fmla="*/ 12 w 612"/>
                    <a:gd name="T105" fmla="*/ 65 h 88"/>
                    <a:gd name="T106" fmla="*/ 17 w 612"/>
                    <a:gd name="T107" fmla="*/ 60 h 88"/>
                    <a:gd name="T108" fmla="*/ 18 w 612"/>
                    <a:gd name="T109" fmla="*/ 70 h 88"/>
                    <a:gd name="T110" fmla="*/ 28 w 612"/>
                    <a:gd name="T111" fmla="*/ 55 h 88"/>
                    <a:gd name="T112" fmla="*/ 48 w 612"/>
                    <a:gd name="T113" fmla="*/ 57 h 88"/>
                    <a:gd name="T114" fmla="*/ 66 w 612"/>
                    <a:gd name="T115" fmla="*/ 52 h 88"/>
                    <a:gd name="T116" fmla="*/ 83 w 612"/>
                    <a:gd name="T117" fmla="*/ 38 h 88"/>
                    <a:gd name="T118" fmla="*/ 68 w 612"/>
                    <a:gd name="T119" fmla="*/ 57 h 88"/>
                    <a:gd name="T120" fmla="*/ 59 w 612"/>
                    <a:gd name="T121" fmla="*/ 58 h 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12" h="88">
                      <a:moveTo>
                        <a:pt x="84" y="34"/>
                      </a:moveTo>
                      <a:lnTo>
                        <a:pt x="84" y="34"/>
                      </a:lnTo>
                      <a:lnTo>
                        <a:pt x="86" y="36"/>
                      </a:lnTo>
                      <a:lnTo>
                        <a:pt x="88" y="36"/>
                      </a:lnTo>
                      <a:lnTo>
                        <a:pt x="92" y="35"/>
                      </a:lnTo>
                      <a:lnTo>
                        <a:pt x="97" y="34"/>
                      </a:lnTo>
                      <a:lnTo>
                        <a:pt x="99" y="35"/>
                      </a:lnTo>
                      <a:lnTo>
                        <a:pt x="102" y="36"/>
                      </a:lnTo>
                      <a:lnTo>
                        <a:pt x="102" y="36"/>
                      </a:lnTo>
                      <a:lnTo>
                        <a:pt x="110" y="33"/>
                      </a:lnTo>
                      <a:lnTo>
                        <a:pt x="113" y="31"/>
                      </a:lnTo>
                      <a:lnTo>
                        <a:pt x="114" y="30"/>
                      </a:lnTo>
                      <a:lnTo>
                        <a:pt x="115" y="27"/>
                      </a:lnTo>
                      <a:lnTo>
                        <a:pt x="115" y="27"/>
                      </a:lnTo>
                      <a:lnTo>
                        <a:pt x="118" y="29"/>
                      </a:lnTo>
                      <a:lnTo>
                        <a:pt x="121" y="30"/>
                      </a:lnTo>
                      <a:lnTo>
                        <a:pt x="121" y="30"/>
                      </a:lnTo>
                      <a:lnTo>
                        <a:pt x="124" y="31"/>
                      </a:lnTo>
                      <a:lnTo>
                        <a:pt x="124" y="31"/>
                      </a:lnTo>
                      <a:lnTo>
                        <a:pt x="125" y="29"/>
                      </a:lnTo>
                      <a:lnTo>
                        <a:pt x="126" y="27"/>
                      </a:lnTo>
                      <a:lnTo>
                        <a:pt x="126" y="27"/>
                      </a:lnTo>
                      <a:lnTo>
                        <a:pt x="129" y="27"/>
                      </a:lnTo>
                      <a:lnTo>
                        <a:pt x="131" y="27"/>
                      </a:lnTo>
                      <a:lnTo>
                        <a:pt x="131" y="27"/>
                      </a:lnTo>
                      <a:lnTo>
                        <a:pt x="132" y="25"/>
                      </a:lnTo>
                      <a:lnTo>
                        <a:pt x="134" y="26"/>
                      </a:lnTo>
                      <a:lnTo>
                        <a:pt x="135" y="27"/>
                      </a:lnTo>
                      <a:lnTo>
                        <a:pt x="137" y="27"/>
                      </a:lnTo>
                      <a:lnTo>
                        <a:pt x="137" y="27"/>
                      </a:lnTo>
                      <a:lnTo>
                        <a:pt x="137" y="27"/>
                      </a:lnTo>
                      <a:lnTo>
                        <a:pt x="138" y="26"/>
                      </a:lnTo>
                      <a:lnTo>
                        <a:pt x="139" y="25"/>
                      </a:lnTo>
                      <a:lnTo>
                        <a:pt x="139" y="25"/>
                      </a:lnTo>
                      <a:lnTo>
                        <a:pt x="144" y="25"/>
                      </a:lnTo>
                      <a:lnTo>
                        <a:pt x="144" y="25"/>
                      </a:lnTo>
                      <a:lnTo>
                        <a:pt x="145" y="26"/>
                      </a:lnTo>
                      <a:lnTo>
                        <a:pt x="146" y="27"/>
                      </a:lnTo>
                      <a:lnTo>
                        <a:pt x="149" y="29"/>
                      </a:lnTo>
                      <a:lnTo>
                        <a:pt x="151" y="31"/>
                      </a:lnTo>
                      <a:lnTo>
                        <a:pt x="151" y="32"/>
                      </a:lnTo>
                      <a:lnTo>
                        <a:pt x="151" y="34"/>
                      </a:lnTo>
                      <a:lnTo>
                        <a:pt x="151" y="34"/>
                      </a:lnTo>
                      <a:lnTo>
                        <a:pt x="154" y="34"/>
                      </a:lnTo>
                      <a:lnTo>
                        <a:pt x="156" y="35"/>
                      </a:lnTo>
                      <a:lnTo>
                        <a:pt x="159" y="36"/>
                      </a:lnTo>
                      <a:lnTo>
                        <a:pt x="159" y="36"/>
                      </a:lnTo>
                      <a:lnTo>
                        <a:pt x="161" y="36"/>
                      </a:lnTo>
                      <a:lnTo>
                        <a:pt x="162" y="34"/>
                      </a:lnTo>
                      <a:lnTo>
                        <a:pt x="166" y="30"/>
                      </a:lnTo>
                      <a:lnTo>
                        <a:pt x="168" y="27"/>
                      </a:lnTo>
                      <a:lnTo>
                        <a:pt x="169" y="27"/>
                      </a:lnTo>
                      <a:lnTo>
                        <a:pt x="171" y="27"/>
                      </a:lnTo>
                      <a:lnTo>
                        <a:pt x="173" y="30"/>
                      </a:lnTo>
                      <a:lnTo>
                        <a:pt x="173" y="30"/>
                      </a:lnTo>
                      <a:lnTo>
                        <a:pt x="176" y="29"/>
                      </a:lnTo>
                      <a:lnTo>
                        <a:pt x="178" y="26"/>
                      </a:lnTo>
                      <a:lnTo>
                        <a:pt x="179" y="23"/>
                      </a:lnTo>
                      <a:lnTo>
                        <a:pt x="180" y="18"/>
                      </a:lnTo>
                      <a:lnTo>
                        <a:pt x="180" y="18"/>
                      </a:lnTo>
                      <a:lnTo>
                        <a:pt x="185" y="18"/>
                      </a:lnTo>
                      <a:lnTo>
                        <a:pt x="189" y="17"/>
                      </a:lnTo>
                      <a:lnTo>
                        <a:pt x="192" y="17"/>
                      </a:lnTo>
                      <a:lnTo>
                        <a:pt x="195" y="16"/>
                      </a:lnTo>
                      <a:lnTo>
                        <a:pt x="195" y="16"/>
                      </a:lnTo>
                      <a:lnTo>
                        <a:pt x="200" y="13"/>
                      </a:lnTo>
                      <a:lnTo>
                        <a:pt x="203" y="12"/>
                      </a:lnTo>
                      <a:lnTo>
                        <a:pt x="205" y="13"/>
                      </a:lnTo>
                      <a:lnTo>
                        <a:pt x="205" y="14"/>
                      </a:lnTo>
                      <a:lnTo>
                        <a:pt x="205" y="14"/>
                      </a:lnTo>
                      <a:lnTo>
                        <a:pt x="205" y="16"/>
                      </a:lnTo>
                      <a:lnTo>
                        <a:pt x="206" y="16"/>
                      </a:lnTo>
                      <a:lnTo>
                        <a:pt x="209" y="15"/>
                      </a:lnTo>
                      <a:lnTo>
                        <a:pt x="213" y="13"/>
                      </a:lnTo>
                      <a:lnTo>
                        <a:pt x="215" y="12"/>
                      </a:lnTo>
                      <a:lnTo>
                        <a:pt x="218" y="12"/>
                      </a:lnTo>
                      <a:lnTo>
                        <a:pt x="218" y="12"/>
                      </a:lnTo>
                      <a:lnTo>
                        <a:pt x="218" y="18"/>
                      </a:lnTo>
                      <a:lnTo>
                        <a:pt x="218" y="18"/>
                      </a:lnTo>
                      <a:lnTo>
                        <a:pt x="230" y="17"/>
                      </a:lnTo>
                      <a:lnTo>
                        <a:pt x="232" y="17"/>
                      </a:lnTo>
                      <a:lnTo>
                        <a:pt x="234" y="18"/>
                      </a:lnTo>
                      <a:lnTo>
                        <a:pt x="235" y="20"/>
                      </a:lnTo>
                      <a:lnTo>
                        <a:pt x="236" y="23"/>
                      </a:lnTo>
                      <a:lnTo>
                        <a:pt x="236" y="23"/>
                      </a:lnTo>
                      <a:lnTo>
                        <a:pt x="238" y="21"/>
                      </a:lnTo>
                      <a:lnTo>
                        <a:pt x="239" y="19"/>
                      </a:lnTo>
                      <a:lnTo>
                        <a:pt x="240" y="16"/>
                      </a:lnTo>
                      <a:lnTo>
                        <a:pt x="240" y="12"/>
                      </a:lnTo>
                      <a:lnTo>
                        <a:pt x="240" y="12"/>
                      </a:lnTo>
                      <a:lnTo>
                        <a:pt x="244" y="14"/>
                      </a:lnTo>
                      <a:lnTo>
                        <a:pt x="248" y="14"/>
                      </a:lnTo>
                      <a:lnTo>
                        <a:pt x="251" y="13"/>
                      </a:lnTo>
                      <a:lnTo>
                        <a:pt x="253" y="12"/>
                      </a:lnTo>
                      <a:lnTo>
                        <a:pt x="259" y="9"/>
                      </a:lnTo>
                      <a:lnTo>
                        <a:pt x="263" y="7"/>
                      </a:lnTo>
                      <a:lnTo>
                        <a:pt x="268" y="7"/>
                      </a:lnTo>
                      <a:lnTo>
                        <a:pt x="268" y="7"/>
                      </a:lnTo>
                      <a:lnTo>
                        <a:pt x="265" y="12"/>
                      </a:lnTo>
                      <a:lnTo>
                        <a:pt x="265" y="15"/>
                      </a:lnTo>
                      <a:lnTo>
                        <a:pt x="268" y="18"/>
                      </a:lnTo>
                      <a:lnTo>
                        <a:pt x="270" y="21"/>
                      </a:lnTo>
                      <a:lnTo>
                        <a:pt x="270" y="21"/>
                      </a:lnTo>
                      <a:lnTo>
                        <a:pt x="273" y="18"/>
                      </a:lnTo>
                      <a:lnTo>
                        <a:pt x="276" y="15"/>
                      </a:lnTo>
                      <a:lnTo>
                        <a:pt x="279" y="13"/>
                      </a:lnTo>
                      <a:lnTo>
                        <a:pt x="282" y="12"/>
                      </a:lnTo>
                      <a:lnTo>
                        <a:pt x="285" y="12"/>
                      </a:lnTo>
                      <a:lnTo>
                        <a:pt x="285" y="12"/>
                      </a:lnTo>
                      <a:lnTo>
                        <a:pt x="283" y="9"/>
                      </a:lnTo>
                      <a:lnTo>
                        <a:pt x="282" y="4"/>
                      </a:lnTo>
                      <a:lnTo>
                        <a:pt x="282" y="2"/>
                      </a:lnTo>
                      <a:lnTo>
                        <a:pt x="283" y="1"/>
                      </a:lnTo>
                      <a:lnTo>
                        <a:pt x="285" y="0"/>
                      </a:lnTo>
                      <a:lnTo>
                        <a:pt x="288" y="0"/>
                      </a:lnTo>
                      <a:lnTo>
                        <a:pt x="288" y="0"/>
                      </a:lnTo>
                      <a:lnTo>
                        <a:pt x="287" y="4"/>
                      </a:lnTo>
                      <a:lnTo>
                        <a:pt x="287" y="6"/>
                      </a:lnTo>
                      <a:lnTo>
                        <a:pt x="287" y="10"/>
                      </a:lnTo>
                      <a:lnTo>
                        <a:pt x="288" y="14"/>
                      </a:lnTo>
                      <a:lnTo>
                        <a:pt x="288" y="14"/>
                      </a:lnTo>
                      <a:lnTo>
                        <a:pt x="290" y="13"/>
                      </a:lnTo>
                      <a:lnTo>
                        <a:pt x="292" y="11"/>
                      </a:lnTo>
                      <a:lnTo>
                        <a:pt x="293" y="10"/>
                      </a:lnTo>
                      <a:lnTo>
                        <a:pt x="296" y="10"/>
                      </a:lnTo>
                      <a:lnTo>
                        <a:pt x="296" y="10"/>
                      </a:lnTo>
                      <a:lnTo>
                        <a:pt x="297" y="7"/>
                      </a:lnTo>
                      <a:lnTo>
                        <a:pt x="296" y="6"/>
                      </a:lnTo>
                      <a:lnTo>
                        <a:pt x="294" y="5"/>
                      </a:lnTo>
                      <a:lnTo>
                        <a:pt x="292" y="4"/>
                      </a:lnTo>
                      <a:lnTo>
                        <a:pt x="292" y="2"/>
                      </a:lnTo>
                      <a:lnTo>
                        <a:pt x="292" y="0"/>
                      </a:lnTo>
                      <a:lnTo>
                        <a:pt x="292" y="0"/>
                      </a:lnTo>
                      <a:lnTo>
                        <a:pt x="297" y="0"/>
                      </a:lnTo>
                      <a:lnTo>
                        <a:pt x="301" y="1"/>
                      </a:lnTo>
                      <a:lnTo>
                        <a:pt x="304" y="3"/>
                      </a:lnTo>
                      <a:lnTo>
                        <a:pt x="310" y="3"/>
                      </a:lnTo>
                      <a:lnTo>
                        <a:pt x="310" y="3"/>
                      </a:lnTo>
                      <a:lnTo>
                        <a:pt x="310" y="5"/>
                      </a:lnTo>
                      <a:lnTo>
                        <a:pt x="309" y="7"/>
                      </a:lnTo>
                      <a:lnTo>
                        <a:pt x="308" y="10"/>
                      </a:lnTo>
                      <a:lnTo>
                        <a:pt x="308" y="12"/>
                      </a:lnTo>
                      <a:lnTo>
                        <a:pt x="308" y="12"/>
                      </a:lnTo>
                      <a:lnTo>
                        <a:pt x="310" y="14"/>
                      </a:lnTo>
                      <a:lnTo>
                        <a:pt x="311" y="15"/>
                      </a:lnTo>
                      <a:lnTo>
                        <a:pt x="312" y="16"/>
                      </a:lnTo>
                      <a:lnTo>
                        <a:pt x="310" y="18"/>
                      </a:lnTo>
                      <a:lnTo>
                        <a:pt x="310" y="18"/>
                      </a:lnTo>
                      <a:lnTo>
                        <a:pt x="313" y="18"/>
                      </a:lnTo>
                      <a:lnTo>
                        <a:pt x="314" y="17"/>
                      </a:lnTo>
                      <a:lnTo>
                        <a:pt x="315" y="15"/>
                      </a:lnTo>
                      <a:lnTo>
                        <a:pt x="317" y="14"/>
                      </a:lnTo>
                      <a:lnTo>
                        <a:pt x="317" y="14"/>
                      </a:lnTo>
                      <a:lnTo>
                        <a:pt x="319" y="13"/>
                      </a:lnTo>
                      <a:lnTo>
                        <a:pt x="320" y="11"/>
                      </a:lnTo>
                      <a:lnTo>
                        <a:pt x="321" y="10"/>
                      </a:lnTo>
                      <a:lnTo>
                        <a:pt x="321" y="10"/>
                      </a:lnTo>
                      <a:lnTo>
                        <a:pt x="326" y="12"/>
                      </a:lnTo>
                      <a:lnTo>
                        <a:pt x="329" y="14"/>
                      </a:lnTo>
                      <a:lnTo>
                        <a:pt x="330" y="16"/>
                      </a:lnTo>
                      <a:lnTo>
                        <a:pt x="330" y="16"/>
                      </a:lnTo>
                      <a:lnTo>
                        <a:pt x="332" y="16"/>
                      </a:lnTo>
                      <a:lnTo>
                        <a:pt x="332" y="15"/>
                      </a:lnTo>
                      <a:lnTo>
                        <a:pt x="333" y="11"/>
                      </a:lnTo>
                      <a:lnTo>
                        <a:pt x="333" y="7"/>
                      </a:lnTo>
                      <a:lnTo>
                        <a:pt x="334" y="5"/>
                      </a:lnTo>
                      <a:lnTo>
                        <a:pt x="335" y="5"/>
                      </a:lnTo>
                      <a:lnTo>
                        <a:pt x="335" y="5"/>
                      </a:lnTo>
                      <a:lnTo>
                        <a:pt x="337" y="6"/>
                      </a:lnTo>
                      <a:lnTo>
                        <a:pt x="339" y="7"/>
                      </a:lnTo>
                      <a:lnTo>
                        <a:pt x="339" y="7"/>
                      </a:lnTo>
                      <a:lnTo>
                        <a:pt x="341" y="7"/>
                      </a:lnTo>
                      <a:lnTo>
                        <a:pt x="342" y="6"/>
                      </a:lnTo>
                      <a:lnTo>
                        <a:pt x="344" y="5"/>
                      </a:lnTo>
                      <a:lnTo>
                        <a:pt x="345" y="5"/>
                      </a:lnTo>
                      <a:lnTo>
                        <a:pt x="345" y="5"/>
                      </a:lnTo>
                      <a:lnTo>
                        <a:pt x="351" y="6"/>
                      </a:lnTo>
                      <a:lnTo>
                        <a:pt x="354" y="9"/>
                      </a:lnTo>
                      <a:lnTo>
                        <a:pt x="356" y="11"/>
                      </a:lnTo>
                      <a:lnTo>
                        <a:pt x="357" y="12"/>
                      </a:lnTo>
                      <a:lnTo>
                        <a:pt x="357" y="12"/>
                      </a:lnTo>
                      <a:lnTo>
                        <a:pt x="358" y="11"/>
                      </a:lnTo>
                      <a:lnTo>
                        <a:pt x="359" y="9"/>
                      </a:lnTo>
                      <a:lnTo>
                        <a:pt x="360" y="6"/>
                      </a:lnTo>
                      <a:lnTo>
                        <a:pt x="359" y="5"/>
                      </a:lnTo>
                      <a:lnTo>
                        <a:pt x="359" y="5"/>
                      </a:lnTo>
                      <a:lnTo>
                        <a:pt x="360" y="6"/>
                      </a:lnTo>
                      <a:lnTo>
                        <a:pt x="361" y="7"/>
                      </a:lnTo>
                      <a:lnTo>
                        <a:pt x="361" y="10"/>
                      </a:lnTo>
                      <a:lnTo>
                        <a:pt x="361" y="12"/>
                      </a:lnTo>
                      <a:lnTo>
                        <a:pt x="361" y="12"/>
                      </a:lnTo>
                      <a:lnTo>
                        <a:pt x="362" y="13"/>
                      </a:lnTo>
                      <a:lnTo>
                        <a:pt x="364" y="15"/>
                      </a:lnTo>
                      <a:lnTo>
                        <a:pt x="368" y="16"/>
                      </a:lnTo>
                      <a:lnTo>
                        <a:pt x="368" y="16"/>
                      </a:lnTo>
                      <a:lnTo>
                        <a:pt x="371" y="16"/>
                      </a:lnTo>
                      <a:lnTo>
                        <a:pt x="372" y="15"/>
                      </a:lnTo>
                      <a:lnTo>
                        <a:pt x="373" y="12"/>
                      </a:lnTo>
                      <a:lnTo>
                        <a:pt x="373" y="12"/>
                      </a:lnTo>
                      <a:lnTo>
                        <a:pt x="376" y="12"/>
                      </a:lnTo>
                      <a:lnTo>
                        <a:pt x="377" y="10"/>
                      </a:lnTo>
                      <a:lnTo>
                        <a:pt x="377" y="10"/>
                      </a:lnTo>
                      <a:lnTo>
                        <a:pt x="379" y="10"/>
                      </a:lnTo>
                      <a:lnTo>
                        <a:pt x="380" y="10"/>
                      </a:lnTo>
                      <a:lnTo>
                        <a:pt x="382" y="12"/>
                      </a:lnTo>
                      <a:lnTo>
                        <a:pt x="382" y="14"/>
                      </a:lnTo>
                      <a:lnTo>
                        <a:pt x="384" y="16"/>
                      </a:lnTo>
                      <a:lnTo>
                        <a:pt x="384" y="16"/>
                      </a:lnTo>
                      <a:lnTo>
                        <a:pt x="385" y="17"/>
                      </a:lnTo>
                      <a:lnTo>
                        <a:pt x="387" y="17"/>
                      </a:lnTo>
                      <a:lnTo>
                        <a:pt x="392" y="15"/>
                      </a:lnTo>
                      <a:lnTo>
                        <a:pt x="394" y="14"/>
                      </a:lnTo>
                      <a:lnTo>
                        <a:pt x="395" y="15"/>
                      </a:lnTo>
                      <a:lnTo>
                        <a:pt x="395" y="16"/>
                      </a:lnTo>
                      <a:lnTo>
                        <a:pt x="395" y="16"/>
                      </a:lnTo>
                      <a:lnTo>
                        <a:pt x="396" y="18"/>
                      </a:lnTo>
                      <a:lnTo>
                        <a:pt x="398" y="19"/>
                      </a:lnTo>
                      <a:lnTo>
                        <a:pt x="406" y="18"/>
                      </a:lnTo>
                      <a:lnTo>
                        <a:pt x="406" y="18"/>
                      </a:lnTo>
                      <a:lnTo>
                        <a:pt x="408" y="18"/>
                      </a:lnTo>
                      <a:lnTo>
                        <a:pt x="409" y="17"/>
                      </a:lnTo>
                      <a:lnTo>
                        <a:pt x="411" y="13"/>
                      </a:lnTo>
                      <a:lnTo>
                        <a:pt x="413" y="11"/>
                      </a:lnTo>
                      <a:lnTo>
                        <a:pt x="415" y="10"/>
                      </a:lnTo>
                      <a:lnTo>
                        <a:pt x="418" y="10"/>
                      </a:lnTo>
                      <a:lnTo>
                        <a:pt x="418" y="10"/>
                      </a:lnTo>
                      <a:lnTo>
                        <a:pt x="418" y="12"/>
                      </a:lnTo>
                      <a:lnTo>
                        <a:pt x="419" y="13"/>
                      </a:lnTo>
                      <a:lnTo>
                        <a:pt x="424" y="13"/>
                      </a:lnTo>
                      <a:lnTo>
                        <a:pt x="427" y="12"/>
                      </a:lnTo>
                      <a:lnTo>
                        <a:pt x="429" y="13"/>
                      </a:lnTo>
                      <a:lnTo>
                        <a:pt x="432" y="14"/>
                      </a:lnTo>
                      <a:lnTo>
                        <a:pt x="433" y="16"/>
                      </a:lnTo>
                      <a:lnTo>
                        <a:pt x="433" y="16"/>
                      </a:lnTo>
                      <a:lnTo>
                        <a:pt x="436" y="16"/>
                      </a:lnTo>
                      <a:lnTo>
                        <a:pt x="438" y="16"/>
                      </a:lnTo>
                      <a:lnTo>
                        <a:pt x="440" y="13"/>
                      </a:lnTo>
                      <a:lnTo>
                        <a:pt x="442" y="11"/>
                      </a:lnTo>
                      <a:lnTo>
                        <a:pt x="444" y="10"/>
                      </a:lnTo>
                      <a:lnTo>
                        <a:pt x="446" y="10"/>
                      </a:lnTo>
                      <a:lnTo>
                        <a:pt x="446" y="10"/>
                      </a:lnTo>
                      <a:lnTo>
                        <a:pt x="448" y="9"/>
                      </a:lnTo>
                      <a:lnTo>
                        <a:pt x="449" y="9"/>
                      </a:lnTo>
                      <a:lnTo>
                        <a:pt x="450" y="11"/>
                      </a:lnTo>
                      <a:lnTo>
                        <a:pt x="450" y="13"/>
                      </a:lnTo>
                      <a:lnTo>
                        <a:pt x="452" y="14"/>
                      </a:lnTo>
                      <a:lnTo>
                        <a:pt x="452" y="14"/>
                      </a:lnTo>
                      <a:lnTo>
                        <a:pt x="454" y="14"/>
                      </a:lnTo>
                      <a:lnTo>
                        <a:pt x="456" y="13"/>
                      </a:lnTo>
                      <a:lnTo>
                        <a:pt x="458" y="12"/>
                      </a:lnTo>
                      <a:lnTo>
                        <a:pt x="460" y="12"/>
                      </a:lnTo>
                      <a:lnTo>
                        <a:pt x="460" y="12"/>
                      </a:lnTo>
                      <a:lnTo>
                        <a:pt x="459" y="16"/>
                      </a:lnTo>
                      <a:lnTo>
                        <a:pt x="459" y="18"/>
                      </a:lnTo>
                      <a:lnTo>
                        <a:pt x="459" y="19"/>
                      </a:lnTo>
                      <a:lnTo>
                        <a:pt x="460" y="20"/>
                      </a:lnTo>
                      <a:lnTo>
                        <a:pt x="464" y="21"/>
                      </a:lnTo>
                      <a:lnTo>
                        <a:pt x="464" y="21"/>
                      </a:lnTo>
                      <a:lnTo>
                        <a:pt x="464" y="36"/>
                      </a:lnTo>
                      <a:lnTo>
                        <a:pt x="464" y="36"/>
                      </a:lnTo>
                      <a:lnTo>
                        <a:pt x="466" y="36"/>
                      </a:lnTo>
                      <a:lnTo>
                        <a:pt x="466" y="34"/>
                      </a:lnTo>
                      <a:lnTo>
                        <a:pt x="466" y="30"/>
                      </a:lnTo>
                      <a:lnTo>
                        <a:pt x="466" y="30"/>
                      </a:lnTo>
                      <a:lnTo>
                        <a:pt x="469" y="30"/>
                      </a:lnTo>
                      <a:lnTo>
                        <a:pt x="472" y="30"/>
                      </a:lnTo>
                      <a:lnTo>
                        <a:pt x="476" y="31"/>
                      </a:lnTo>
                      <a:lnTo>
                        <a:pt x="477" y="31"/>
                      </a:lnTo>
                      <a:lnTo>
                        <a:pt x="479" y="31"/>
                      </a:lnTo>
                      <a:lnTo>
                        <a:pt x="479" y="30"/>
                      </a:lnTo>
                      <a:lnTo>
                        <a:pt x="480" y="27"/>
                      </a:lnTo>
                      <a:lnTo>
                        <a:pt x="480" y="27"/>
                      </a:lnTo>
                      <a:lnTo>
                        <a:pt x="482" y="29"/>
                      </a:lnTo>
                      <a:lnTo>
                        <a:pt x="483" y="30"/>
                      </a:lnTo>
                      <a:lnTo>
                        <a:pt x="488" y="30"/>
                      </a:lnTo>
                      <a:lnTo>
                        <a:pt x="491" y="31"/>
                      </a:lnTo>
                      <a:lnTo>
                        <a:pt x="494" y="32"/>
                      </a:lnTo>
                      <a:lnTo>
                        <a:pt x="494" y="34"/>
                      </a:lnTo>
                      <a:lnTo>
                        <a:pt x="494" y="34"/>
                      </a:lnTo>
                      <a:lnTo>
                        <a:pt x="496" y="33"/>
                      </a:lnTo>
                      <a:lnTo>
                        <a:pt x="498" y="32"/>
                      </a:lnTo>
                      <a:lnTo>
                        <a:pt x="499" y="30"/>
                      </a:lnTo>
                      <a:lnTo>
                        <a:pt x="503" y="30"/>
                      </a:lnTo>
                      <a:lnTo>
                        <a:pt x="503" y="30"/>
                      </a:lnTo>
                      <a:lnTo>
                        <a:pt x="503" y="32"/>
                      </a:lnTo>
                      <a:lnTo>
                        <a:pt x="505" y="32"/>
                      </a:lnTo>
                      <a:lnTo>
                        <a:pt x="506" y="31"/>
                      </a:lnTo>
                      <a:lnTo>
                        <a:pt x="507" y="30"/>
                      </a:lnTo>
                      <a:lnTo>
                        <a:pt x="507" y="30"/>
                      </a:lnTo>
                      <a:lnTo>
                        <a:pt x="508" y="31"/>
                      </a:lnTo>
                      <a:lnTo>
                        <a:pt x="509" y="32"/>
                      </a:lnTo>
                      <a:lnTo>
                        <a:pt x="509" y="36"/>
                      </a:lnTo>
                      <a:lnTo>
                        <a:pt x="509" y="36"/>
                      </a:lnTo>
                      <a:lnTo>
                        <a:pt x="512" y="35"/>
                      </a:lnTo>
                      <a:lnTo>
                        <a:pt x="515" y="35"/>
                      </a:lnTo>
                      <a:lnTo>
                        <a:pt x="518" y="39"/>
                      </a:lnTo>
                      <a:lnTo>
                        <a:pt x="518" y="39"/>
                      </a:lnTo>
                      <a:lnTo>
                        <a:pt x="520" y="38"/>
                      </a:lnTo>
                      <a:lnTo>
                        <a:pt x="520" y="37"/>
                      </a:lnTo>
                      <a:lnTo>
                        <a:pt x="521" y="35"/>
                      </a:lnTo>
                      <a:lnTo>
                        <a:pt x="521" y="32"/>
                      </a:lnTo>
                      <a:lnTo>
                        <a:pt x="523" y="30"/>
                      </a:lnTo>
                      <a:lnTo>
                        <a:pt x="523" y="30"/>
                      </a:lnTo>
                      <a:lnTo>
                        <a:pt x="525" y="31"/>
                      </a:lnTo>
                      <a:lnTo>
                        <a:pt x="526" y="32"/>
                      </a:lnTo>
                      <a:lnTo>
                        <a:pt x="526" y="33"/>
                      </a:lnTo>
                      <a:lnTo>
                        <a:pt x="526" y="34"/>
                      </a:lnTo>
                      <a:lnTo>
                        <a:pt x="523" y="41"/>
                      </a:lnTo>
                      <a:lnTo>
                        <a:pt x="523" y="41"/>
                      </a:lnTo>
                      <a:lnTo>
                        <a:pt x="526" y="41"/>
                      </a:lnTo>
                      <a:lnTo>
                        <a:pt x="528" y="40"/>
                      </a:lnTo>
                      <a:lnTo>
                        <a:pt x="529" y="39"/>
                      </a:lnTo>
                      <a:lnTo>
                        <a:pt x="530" y="37"/>
                      </a:lnTo>
                      <a:lnTo>
                        <a:pt x="531" y="36"/>
                      </a:lnTo>
                      <a:lnTo>
                        <a:pt x="532" y="34"/>
                      </a:lnTo>
                      <a:lnTo>
                        <a:pt x="536" y="34"/>
                      </a:lnTo>
                      <a:lnTo>
                        <a:pt x="539" y="34"/>
                      </a:lnTo>
                      <a:lnTo>
                        <a:pt x="539" y="34"/>
                      </a:lnTo>
                      <a:lnTo>
                        <a:pt x="537" y="41"/>
                      </a:lnTo>
                      <a:lnTo>
                        <a:pt x="537" y="44"/>
                      </a:lnTo>
                      <a:lnTo>
                        <a:pt x="539" y="47"/>
                      </a:lnTo>
                      <a:lnTo>
                        <a:pt x="539" y="47"/>
                      </a:lnTo>
                      <a:lnTo>
                        <a:pt x="543" y="47"/>
                      </a:lnTo>
                      <a:lnTo>
                        <a:pt x="546" y="45"/>
                      </a:lnTo>
                      <a:lnTo>
                        <a:pt x="548" y="43"/>
                      </a:lnTo>
                      <a:lnTo>
                        <a:pt x="549" y="39"/>
                      </a:lnTo>
                      <a:lnTo>
                        <a:pt x="549" y="39"/>
                      </a:lnTo>
                      <a:lnTo>
                        <a:pt x="551" y="39"/>
                      </a:lnTo>
                      <a:lnTo>
                        <a:pt x="551" y="41"/>
                      </a:lnTo>
                      <a:lnTo>
                        <a:pt x="551" y="45"/>
                      </a:lnTo>
                      <a:lnTo>
                        <a:pt x="551" y="45"/>
                      </a:lnTo>
                      <a:lnTo>
                        <a:pt x="553" y="47"/>
                      </a:lnTo>
                      <a:lnTo>
                        <a:pt x="553" y="50"/>
                      </a:lnTo>
                      <a:lnTo>
                        <a:pt x="555" y="57"/>
                      </a:lnTo>
                      <a:lnTo>
                        <a:pt x="555" y="57"/>
                      </a:lnTo>
                      <a:lnTo>
                        <a:pt x="557" y="56"/>
                      </a:lnTo>
                      <a:lnTo>
                        <a:pt x="559" y="53"/>
                      </a:lnTo>
                      <a:lnTo>
                        <a:pt x="561" y="47"/>
                      </a:lnTo>
                      <a:lnTo>
                        <a:pt x="561" y="47"/>
                      </a:lnTo>
                      <a:lnTo>
                        <a:pt x="565" y="48"/>
                      </a:lnTo>
                      <a:lnTo>
                        <a:pt x="569" y="51"/>
                      </a:lnTo>
                      <a:lnTo>
                        <a:pt x="572" y="53"/>
                      </a:lnTo>
                      <a:lnTo>
                        <a:pt x="575" y="57"/>
                      </a:lnTo>
                      <a:lnTo>
                        <a:pt x="575" y="57"/>
                      </a:lnTo>
                      <a:lnTo>
                        <a:pt x="579" y="54"/>
                      </a:lnTo>
                      <a:lnTo>
                        <a:pt x="583" y="52"/>
                      </a:lnTo>
                      <a:lnTo>
                        <a:pt x="588" y="51"/>
                      </a:lnTo>
                      <a:lnTo>
                        <a:pt x="594" y="50"/>
                      </a:lnTo>
                      <a:lnTo>
                        <a:pt x="594" y="50"/>
                      </a:lnTo>
                      <a:lnTo>
                        <a:pt x="597" y="54"/>
                      </a:lnTo>
                      <a:lnTo>
                        <a:pt x="597" y="59"/>
                      </a:lnTo>
                      <a:lnTo>
                        <a:pt x="597" y="59"/>
                      </a:lnTo>
                      <a:lnTo>
                        <a:pt x="601" y="59"/>
                      </a:lnTo>
                      <a:lnTo>
                        <a:pt x="604" y="60"/>
                      </a:lnTo>
                      <a:lnTo>
                        <a:pt x="607" y="62"/>
                      </a:lnTo>
                      <a:lnTo>
                        <a:pt x="610" y="63"/>
                      </a:lnTo>
                      <a:lnTo>
                        <a:pt x="610" y="63"/>
                      </a:lnTo>
                      <a:lnTo>
                        <a:pt x="610" y="70"/>
                      </a:lnTo>
                      <a:lnTo>
                        <a:pt x="611" y="75"/>
                      </a:lnTo>
                      <a:lnTo>
                        <a:pt x="612" y="79"/>
                      </a:lnTo>
                      <a:lnTo>
                        <a:pt x="612" y="85"/>
                      </a:lnTo>
                      <a:lnTo>
                        <a:pt x="612" y="85"/>
                      </a:lnTo>
                      <a:lnTo>
                        <a:pt x="607" y="85"/>
                      </a:lnTo>
                      <a:lnTo>
                        <a:pt x="603" y="85"/>
                      </a:lnTo>
                      <a:lnTo>
                        <a:pt x="600" y="83"/>
                      </a:lnTo>
                      <a:lnTo>
                        <a:pt x="599" y="81"/>
                      </a:lnTo>
                      <a:lnTo>
                        <a:pt x="599" y="79"/>
                      </a:lnTo>
                      <a:lnTo>
                        <a:pt x="599" y="79"/>
                      </a:lnTo>
                      <a:lnTo>
                        <a:pt x="597" y="79"/>
                      </a:lnTo>
                      <a:lnTo>
                        <a:pt x="593" y="79"/>
                      </a:lnTo>
                      <a:lnTo>
                        <a:pt x="590" y="79"/>
                      </a:lnTo>
                      <a:lnTo>
                        <a:pt x="588" y="79"/>
                      </a:lnTo>
                      <a:lnTo>
                        <a:pt x="588" y="79"/>
                      </a:lnTo>
                      <a:lnTo>
                        <a:pt x="585" y="75"/>
                      </a:lnTo>
                      <a:lnTo>
                        <a:pt x="585" y="75"/>
                      </a:lnTo>
                      <a:lnTo>
                        <a:pt x="583" y="75"/>
                      </a:lnTo>
                      <a:lnTo>
                        <a:pt x="581" y="77"/>
                      </a:lnTo>
                      <a:lnTo>
                        <a:pt x="578" y="77"/>
                      </a:lnTo>
                      <a:lnTo>
                        <a:pt x="575" y="77"/>
                      </a:lnTo>
                      <a:lnTo>
                        <a:pt x="575" y="77"/>
                      </a:lnTo>
                      <a:lnTo>
                        <a:pt x="572" y="75"/>
                      </a:lnTo>
                      <a:lnTo>
                        <a:pt x="569" y="73"/>
                      </a:lnTo>
                      <a:lnTo>
                        <a:pt x="564" y="72"/>
                      </a:lnTo>
                      <a:lnTo>
                        <a:pt x="559" y="71"/>
                      </a:lnTo>
                      <a:lnTo>
                        <a:pt x="555" y="70"/>
                      </a:lnTo>
                      <a:lnTo>
                        <a:pt x="555" y="70"/>
                      </a:lnTo>
                      <a:lnTo>
                        <a:pt x="552" y="67"/>
                      </a:lnTo>
                      <a:lnTo>
                        <a:pt x="551" y="65"/>
                      </a:lnTo>
                      <a:lnTo>
                        <a:pt x="549" y="65"/>
                      </a:lnTo>
                      <a:lnTo>
                        <a:pt x="549" y="65"/>
                      </a:lnTo>
                      <a:lnTo>
                        <a:pt x="549" y="67"/>
                      </a:lnTo>
                      <a:lnTo>
                        <a:pt x="549" y="67"/>
                      </a:lnTo>
                      <a:lnTo>
                        <a:pt x="546" y="66"/>
                      </a:lnTo>
                      <a:lnTo>
                        <a:pt x="542" y="63"/>
                      </a:lnTo>
                      <a:lnTo>
                        <a:pt x="537" y="60"/>
                      </a:lnTo>
                      <a:lnTo>
                        <a:pt x="534" y="57"/>
                      </a:lnTo>
                      <a:lnTo>
                        <a:pt x="534" y="57"/>
                      </a:lnTo>
                      <a:lnTo>
                        <a:pt x="519" y="57"/>
                      </a:lnTo>
                      <a:lnTo>
                        <a:pt x="512" y="56"/>
                      </a:lnTo>
                      <a:lnTo>
                        <a:pt x="505" y="55"/>
                      </a:lnTo>
                      <a:lnTo>
                        <a:pt x="505" y="55"/>
                      </a:lnTo>
                      <a:lnTo>
                        <a:pt x="504" y="53"/>
                      </a:lnTo>
                      <a:lnTo>
                        <a:pt x="504" y="53"/>
                      </a:lnTo>
                      <a:lnTo>
                        <a:pt x="503" y="52"/>
                      </a:lnTo>
                      <a:lnTo>
                        <a:pt x="503" y="52"/>
                      </a:lnTo>
                      <a:lnTo>
                        <a:pt x="498" y="52"/>
                      </a:lnTo>
                      <a:lnTo>
                        <a:pt x="496" y="51"/>
                      </a:lnTo>
                      <a:lnTo>
                        <a:pt x="496" y="47"/>
                      </a:lnTo>
                      <a:lnTo>
                        <a:pt x="496" y="47"/>
                      </a:lnTo>
                      <a:lnTo>
                        <a:pt x="493" y="48"/>
                      </a:lnTo>
                      <a:lnTo>
                        <a:pt x="489" y="50"/>
                      </a:lnTo>
                      <a:lnTo>
                        <a:pt x="488" y="50"/>
                      </a:lnTo>
                      <a:lnTo>
                        <a:pt x="487" y="50"/>
                      </a:lnTo>
                      <a:lnTo>
                        <a:pt x="487" y="48"/>
                      </a:lnTo>
                      <a:lnTo>
                        <a:pt x="487" y="45"/>
                      </a:lnTo>
                      <a:lnTo>
                        <a:pt x="487" y="45"/>
                      </a:lnTo>
                      <a:lnTo>
                        <a:pt x="483" y="45"/>
                      </a:lnTo>
                      <a:lnTo>
                        <a:pt x="480" y="46"/>
                      </a:lnTo>
                      <a:lnTo>
                        <a:pt x="477" y="46"/>
                      </a:lnTo>
                      <a:lnTo>
                        <a:pt x="474" y="45"/>
                      </a:lnTo>
                      <a:lnTo>
                        <a:pt x="474" y="45"/>
                      </a:lnTo>
                      <a:lnTo>
                        <a:pt x="472" y="44"/>
                      </a:lnTo>
                      <a:lnTo>
                        <a:pt x="472" y="43"/>
                      </a:lnTo>
                      <a:lnTo>
                        <a:pt x="472" y="43"/>
                      </a:lnTo>
                      <a:lnTo>
                        <a:pt x="469" y="43"/>
                      </a:lnTo>
                      <a:lnTo>
                        <a:pt x="468" y="44"/>
                      </a:lnTo>
                      <a:lnTo>
                        <a:pt x="466" y="45"/>
                      </a:lnTo>
                      <a:lnTo>
                        <a:pt x="466" y="45"/>
                      </a:lnTo>
                      <a:lnTo>
                        <a:pt x="461" y="43"/>
                      </a:lnTo>
                      <a:lnTo>
                        <a:pt x="456" y="41"/>
                      </a:lnTo>
                      <a:lnTo>
                        <a:pt x="456" y="41"/>
                      </a:lnTo>
                      <a:lnTo>
                        <a:pt x="452" y="39"/>
                      </a:lnTo>
                      <a:lnTo>
                        <a:pt x="445" y="37"/>
                      </a:lnTo>
                      <a:lnTo>
                        <a:pt x="440" y="37"/>
                      </a:lnTo>
                      <a:lnTo>
                        <a:pt x="433" y="39"/>
                      </a:lnTo>
                      <a:lnTo>
                        <a:pt x="433" y="39"/>
                      </a:lnTo>
                      <a:lnTo>
                        <a:pt x="433" y="37"/>
                      </a:lnTo>
                      <a:lnTo>
                        <a:pt x="431" y="36"/>
                      </a:lnTo>
                      <a:lnTo>
                        <a:pt x="428" y="35"/>
                      </a:lnTo>
                      <a:lnTo>
                        <a:pt x="424" y="36"/>
                      </a:lnTo>
                      <a:lnTo>
                        <a:pt x="420" y="36"/>
                      </a:lnTo>
                      <a:lnTo>
                        <a:pt x="420" y="36"/>
                      </a:lnTo>
                      <a:lnTo>
                        <a:pt x="419" y="36"/>
                      </a:lnTo>
                      <a:lnTo>
                        <a:pt x="418" y="34"/>
                      </a:lnTo>
                      <a:lnTo>
                        <a:pt x="418" y="34"/>
                      </a:lnTo>
                      <a:lnTo>
                        <a:pt x="408" y="32"/>
                      </a:lnTo>
                      <a:lnTo>
                        <a:pt x="408" y="32"/>
                      </a:lnTo>
                      <a:lnTo>
                        <a:pt x="403" y="32"/>
                      </a:lnTo>
                      <a:lnTo>
                        <a:pt x="398" y="33"/>
                      </a:lnTo>
                      <a:lnTo>
                        <a:pt x="393" y="33"/>
                      </a:lnTo>
                      <a:lnTo>
                        <a:pt x="391" y="32"/>
                      </a:lnTo>
                      <a:lnTo>
                        <a:pt x="388" y="30"/>
                      </a:lnTo>
                      <a:lnTo>
                        <a:pt x="388" y="30"/>
                      </a:lnTo>
                      <a:lnTo>
                        <a:pt x="380" y="32"/>
                      </a:lnTo>
                      <a:lnTo>
                        <a:pt x="376" y="32"/>
                      </a:lnTo>
                      <a:lnTo>
                        <a:pt x="371" y="32"/>
                      </a:lnTo>
                      <a:lnTo>
                        <a:pt x="371" y="32"/>
                      </a:lnTo>
                      <a:lnTo>
                        <a:pt x="371" y="31"/>
                      </a:lnTo>
                      <a:lnTo>
                        <a:pt x="370" y="30"/>
                      </a:lnTo>
                      <a:lnTo>
                        <a:pt x="366" y="30"/>
                      </a:lnTo>
                      <a:lnTo>
                        <a:pt x="364" y="30"/>
                      </a:lnTo>
                      <a:lnTo>
                        <a:pt x="363" y="29"/>
                      </a:lnTo>
                      <a:lnTo>
                        <a:pt x="363" y="27"/>
                      </a:lnTo>
                      <a:lnTo>
                        <a:pt x="363" y="25"/>
                      </a:lnTo>
                      <a:lnTo>
                        <a:pt x="363" y="25"/>
                      </a:lnTo>
                      <a:lnTo>
                        <a:pt x="360" y="29"/>
                      </a:lnTo>
                      <a:lnTo>
                        <a:pt x="356" y="30"/>
                      </a:lnTo>
                      <a:lnTo>
                        <a:pt x="350" y="30"/>
                      </a:lnTo>
                      <a:lnTo>
                        <a:pt x="343" y="30"/>
                      </a:lnTo>
                      <a:lnTo>
                        <a:pt x="329" y="29"/>
                      </a:lnTo>
                      <a:lnTo>
                        <a:pt x="321" y="29"/>
                      </a:lnTo>
                      <a:lnTo>
                        <a:pt x="314" y="30"/>
                      </a:lnTo>
                      <a:lnTo>
                        <a:pt x="314" y="30"/>
                      </a:lnTo>
                      <a:lnTo>
                        <a:pt x="311" y="31"/>
                      </a:lnTo>
                      <a:lnTo>
                        <a:pt x="305" y="30"/>
                      </a:lnTo>
                      <a:lnTo>
                        <a:pt x="305" y="30"/>
                      </a:lnTo>
                      <a:lnTo>
                        <a:pt x="299" y="30"/>
                      </a:lnTo>
                      <a:lnTo>
                        <a:pt x="299" y="30"/>
                      </a:lnTo>
                      <a:lnTo>
                        <a:pt x="295" y="31"/>
                      </a:lnTo>
                      <a:lnTo>
                        <a:pt x="291" y="32"/>
                      </a:lnTo>
                      <a:lnTo>
                        <a:pt x="285" y="33"/>
                      </a:lnTo>
                      <a:lnTo>
                        <a:pt x="278" y="32"/>
                      </a:lnTo>
                      <a:lnTo>
                        <a:pt x="278" y="32"/>
                      </a:lnTo>
                      <a:lnTo>
                        <a:pt x="274" y="31"/>
                      </a:lnTo>
                      <a:lnTo>
                        <a:pt x="265" y="32"/>
                      </a:lnTo>
                      <a:lnTo>
                        <a:pt x="265" y="32"/>
                      </a:lnTo>
                      <a:lnTo>
                        <a:pt x="260" y="34"/>
                      </a:lnTo>
                      <a:lnTo>
                        <a:pt x="256" y="35"/>
                      </a:lnTo>
                      <a:lnTo>
                        <a:pt x="255" y="35"/>
                      </a:lnTo>
                      <a:lnTo>
                        <a:pt x="254" y="34"/>
                      </a:lnTo>
                      <a:lnTo>
                        <a:pt x="254" y="34"/>
                      </a:lnTo>
                      <a:lnTo>
                        <a:pt x="253" y="33"/>
                      </a:lnTo>
                      <a:lnTo>
                        <a:pt x="252" y="33"/>
                      </a:lnTo>
                      <a:lnTo>
                        <a:pt x="250" y="34"/>
                      </a:lnTo>
                      <a:lnTo>
                        <a:pt x="250" y="34"/>
                      </a:lnTo>
                      <a:lnTo>
                        <a:pt x="238" y="35"/>
                      </a:lnTo>
                      <a:lnTo>
                        <a:pt x="228" y="35"/>
                      </a:lnTo>
                      <a:lnTo>
                        <a:pt x="217" y="36"/>
                      </a:lnTo>
                      <a:lnTo>
                        <a:pt x="212" y="37"/>
                      </a:lnTo>
                      <a:lnTo>
                        <a:pt x="207" y="39"/>
                      </a:lnTo>
                      <a:lnTo>
                        <a:pt x="207" y="39"/>
                      </a:lnTo>
                      <a:lnTo>
                        <a:pt x="207" y="34"/>
                      </a:lnTo>
                      <a:lnTo>
                        <a:pt x="207" y="34"/>
                      </a:lnTo>
                      <a:lnTo>
                        <a:pt x="205" y="35"/>
                      </a:lnTo>
                      <a:lnTo>
                        <a:pt x="202" y="35"/>
                      </a:lnTo>
                      <a:lnTo>
                        <a:pt x="199" y="36"/>
                      </a:lnTo>
                      <a:lnTo>
                        <a:pt x="198" y="36"/>
                      </a:lnTo>
                      <a:lnTo>
                        <a:pt x="198" y="36"/>
                      </a:lnTo>
                      <a:lnTo>
                        <a:pt x="196" y="38"/>
                      </a:lnTo>
                      <a:lnTo>
                        <a:pt x="194" y="38"/>
                      </a:lnTo>
                      <a:lnTo>
                        <a:pt x="189" y="39"/>
                      </a:lnTo>
                      <a:lnTo>
                        <a:pt x="189" y="39"/>
                      </a:lnTo>
                      <a:lnTo>
                        <a:pt x="189" y="40"/>
                      </a:lnTo>
                      <a:lnTo>
                        <a:pt x="188" y="41"/>
                      </a:lnTo>
                      <a:lnTo>
                        <a:pt x="187" y="41"/>
                      </a:lnTo>
                      <a:lnTo>
                        <a:pt x="187" y="41"/>
                      </a:lnTo>
                      <a:lnTo>
                        <a:pt x="185" y="40"/>
                      </a:lnTo>
                      <a:lnTo>
                        <a:pt x="182" y="41"/>
                      </a:lnTo>
                      <a:lnTo>
                        <a:pt x="182" y="41"/>
                      </a:lnTo>
                      <a:lnTo>
                        <a:pt x="179" y="42"/>
                      </a:lnTo>
                      <a:lnTo>
                        <a:pt x="177" y="43"/>
                      </a:lnTo>
                      <a:lnTo>
                        <a:pt x="175" y="43"/>
                      </a:lnTo>
                      <a:lnTo>
                        <a:pt x="175" y="43"/>
                      </a:lnTo>
                      <a:lnTo>
                        <a:pt x="174" y="42"/>
                      </a:lnTo>
                      <a:lnTo>
                        <a:pt x="173" y="41"/>
                      </a:lnTo>
                      <a:lnTo>
                        <a:pt x="173" y="41"/>
                      </a:lnTo>
                      <a:lnTo>
                        <a:pt x="173" y="41"/>
                      </a:lnTo>
                      <a:lnTo>
                        <a:pt x="171" y="42"/>
                      </a:lnTo>
                      <a:lnTo>
                        <a:pt x="169" y="43"/>
                      </a:lnTo>
                      <a:lnTo>
                        <a:pt x="165" y="45"/>
                      </a:lnTo>
                      <a:lnTo>
                        <a:pt x="165" y="45"/>
                      </a:lnTo>
                      <a:lnTo>
                        <a:pt x="160" y="45"/>
                      </a:lnTo>
                      <a:lnTo>
                        <a:pt x="157" y="45"/>
                      </a:lnTo>
                      <a:lnTo>
                        <a:pt x="157" y="45"/>
                      </a:lnTo>
                      <a:lnTo>
                        <a:pt x="154" y="46"/>
                      </a:lnTo>
                      <a:lnTo>
                        <a:pt x="151" y="47"/>
                      </a:lnTo>
                      <a:lnTo>
                        <a:pt x="151" y="47"/>
                      </a:lnTo>
                      <a:lnTo>
                        <a:pt x="148" y="47"/>
                      </a:lnTo>
                      <a:lnTo>
                        <a:pt x="146" y="46"/>
                      </a:lnTo>
                      <a:lnTo>
                        <a:pt x="143" y="46"/>
                      </a:lnTo>
                      <a:lnTo>
                        <a:pt x="139" y="47"/>
                      </a:lnTo>
                      <a:lnTo>
                        <a:pt x="139" y="47"/>
                      </a:lnTo>
                      <a:lnTo>
                        <a:pt x="135" y="50"/>
                      </a:lnTo>
                      <a:lnTo>
                        <a:pt x="130" y="52"/>
                      </a:lnTo>
                      <a:lnTo>
                        <a:pt x="119" y="55"/>
                      </a:lnTo>
                      <a:lnTo>
                        <a:pt x="119" y="55"/>
                      </a:lnTo>
                      <a:lnTo>
                        <a:pt x="110" y="57"/>
                      </a:lnTo>
                      <a:lnTo>
                        <a:pt x="110" y="57"/>
                      </a:lnTo>
                      <a:lnTo>
                        <a:pt x="108" y="58"/>
                      </a:lnTo>
                      <a:lnTo>
                        <a:pt x="105" y="59"/>
                      </a:lnTo>
                      <a:lnTo>
                        <a:pt x="100" y="60"/>
                      </a:lnTo>
                      <a:lnTo>
                        <a:pt x="97" y="61"/>
                      </a:lnTo>
                      <a:lnTo>
                        <a:pt x="97" y="61"/>
                      </a:lnTo>
                      <a:lnTo>
                        <a:pt x="94" y="62"/>
                      </a:lnTo>
                      <a:lnTo>
                        <a:pt x="90" y="63"/>
                      </a:lnTo>
                      <a:lnTo>
                        <a:pt x="90" y="63"/>
                      </a:lnTo>
                      <a:lnTo>
                        <a:pt x="83" y="65"/>
                      </a:lnTo>
                      <a:lnTo>
                        <a:pt x="77" y="67"/>
                      </a:lnTo>
                      <a:lnTo>
                        <a:pt x="74" y="70"/>
                      </a:lnTo>
                      <a:lnTo>
                        <a:pt x="74" y="70"/>
                      </a:lnTo>
                      <a:lnTo>
                        <a:pt x="67" y="70"/>
                      </a:lnTo>
                      <a:lnTo>
                        <a:pt x="58" y="70"/>
                      </a:lnTo>
                      <a:lnTo>
                        <a:pt x="58" y="70"/>
                      </a:lnTo>
                      <a:lnTo>
                        <a:pt x="46" y="77"/>
                      </a:lnTo>
                      <a:lnTo>
                        <a:pt x="32" y="82"/>
                      </a:lnTo>
                      <a:lnTo>
                        <a:pt x="17" y="85"/>
                      </a:lnTo>
                      <a:lnTo>
                        <a:pt x="1" y="88"/>
                      </a:lnTo>
                      <a:lnTo>
                        <a:pt x="1" y="88"/>
                      </a:lnTo>
                      <a:lnTo>
                        <a:pt x="1" y="82"/>
                      </a:lnTo>
                      <a:lnTo>
                        <a:pt x="0" y="78"/>
                      </a:lnTo>
                      <a:lnTo>
                        <a:pt x="0" y="75"/>
                      </a:lnTo>
                      <a:lnTo>
                        <a:pt x="0" y="74"/>
                      </a:lnTo>
                      <a:lnTo>
                        <a:pt x="1" y="73"/>
                      </a:lnTo>
                      <a:lnTo>
                        <a:pt x="1" y="73"/>
                      </a:lnTo>
                      <a:lnTo>
                        <a:pt x="3" y="71"/>
                      </a:lnTo>
                      <a:lnTo>
                        <a:pt x="4" y="71"/>
                      </a:lnTo>
                      <a:lnTo>
                        <a:pt x="7" y="73"/>
                      </a:lnTo>
                      <a:lnTo>
                        <a:pt x="7" y="73"/>
                      </a:lnTo>
                      <a:lnTo>
                        <a:pt x="9" y="73"/>
                      </a:lnTo>
                      <a:lnTo>
                        <a:pt x="9" y="72"/>
                      </a:lnTo>
                      <a:lnTo>
                        <a:pt x="10" y="70"/>
                      </a:lnTo>
                      <a:lnTo>
                        <a:pt x="11" y="67"/>
                      </a:lnTo>
                      <a:lnTo>
                        <a:pt x="12" y="65"/>
                      </a:lnTo>
                      <a:lnTo>
                        <a:pt x="12" y="65"/>
                      </a:lnTo>
                      <a:lnTo>
                        <a:pt x="13" y="64"/>
                      </a:lnTo>
                      <a:lnTo>
                        <a:pt x="12" y="63"/>
                      </a:lnTo>
                      <a:lnTo>
                        <a:pt x="11" y="63"/>
                      </a:lnTo>
                      <a:lnTo>
                        <a:pt x="12" y="61"/>
                      </a:lnTo>
                      <a:lnTo>
                        <a:pt x="12" y="61"/>
                      </a:lnTo>
                      <a:lnTo>
                        <a:pt x="14" y="61"/>
                      </a:lnTo>
                      <a:lnTo>
                        <a:pt x="16" y="60"/>
                      </a:lnTo>
                      <a:lnTo>
                        <a:pt x="16" y="59"/>
                      </a:lnTo>
                      <a:lnTo>
                        <a:pt x="16" y="59"/>
                      </a:lnTo>
                      <a:lnTo>
                        <a:pt x="17" y="60"/>
                      </a:lnTo>
                      <a:lnTo>
                        <a:pt x="18" y="61"/>
                      </a:lnTo>
                      <a:lnTo>
                        <a:pt x="20" y="62"/>
                      </a:lnTo>
                      <a:lnTo>
                        <a:pt x="21" y="63"/>
                      </a:lnTo>
                      <a:lnTo>
                        <a:pt x="21" y="63"/>
                      </a:lnTo>
                      <a:lnTo>
                        <a:pt x="20" y="64"/>
                      </a:lnTo>
                      <a:lnTo>
                        <a:pt x="18" y="65"/>
                      </a:lnTo>
                      <a:lnTo>
                        <a:pt x="17" y="66"/>
                      </a:lnTo>
                      <a:lnTo>
                        <a:pt x="16" y="67"/>
                      </a:lnTo>
                      <a:lnTo>
                        <a:pt x="16" y="67"/>
                      </a:lnTo>
                      <a:lnTo>
                        <a:pt x="17" y="70"/>
                      </a:lnTo>
                      <a:lnTo>
                        <a:pt x="18" y="70"/>
                      </a:lnTo>
                      <a:lnTo>
                        <a:pt x="21" y="70"/>
                      </a:lnTo>
                      <a:lnTo>
                        <a:pt x="23" y="68"/>
                      </a:lnTo>
                      <a:lnTo>
                        <a:pt x="24" y="68"/>
                      </a:lnTo>
                      <a:lnTo>
                        <a:pt x="25" y="70"/>
                      </a:lnTo>
                      <a:lnTo>
                        <a:pt x="25" y="70"/>
                      </a:lnTo>
                      <a:lnTo>
                        <a:pt x="26" y="70"/>
                      </a:lnTo>
                      <a:lnTo>
                        <a:pt x="27" y="67"/>
                      </a:lnTo>
                      <a:lnTo>
                        <a:pt x="27" y="63"/>
                      </a:lnTo>
                      <a:lnTo>
                        <a:pt x="27" y="58"/>
                      </a:lnTo>
                      <a:lnTo>
                        <a:pt x="27" y="56"/>
                      </a:lnTo>
                      <a:lnTo>
                        <a:pt x="28" y="55"/>
                      </a:lnTo>
                      <a:lnTo>
                        <a:pt x="28" y="55"/>
                      </a:lnTo>
                      <a:lnTo>
                        <a:pt x="31" y="55"/>
                      </a:lnTo>
                      <a:lnTo>
                        <a:pt x="33" y="56"/>
                      </a:lnTo>
                      <a:lnTo>
                        <a:pt x="34" y="59"/>
                      </a:lnTo>
                      <a:lnTo>
                        <a:pt x="34" y="63"/>
                      </a:lnTo>
                      <a:lnTo>
                        <a:pt x="34" y="63"/>
                      </a:lnTo>
                      <a:lnTo>
                        <a:pt x="43" y="63"/>
                      </a:lnTo>
                      <a:lnTo>
                        <a:pt x="43" y="63"/>
                      </a:lnTo>
                      <a:lnTo>
                        <a:pt x="46" y="60"/>
                      </a:lnTo>
                      <a:lnTo>
                        <a:pt x="48" y="57"/>
                      </a:lnTo>
                      <a:lnTo>
                        <a:pt x="48" y="57"/>
                      </a:lnTo>
                      <a:lnTo>
                        <a:pt x="49" y="58"/>
                      </a:lnTo>
                      <a:lnTo>
                        <a:pt x="51" y="58"/>
                      </a:lnTo>
                      <a:lnTo>
                        <a:pt x="53" y="58"/>
                      </a:lnTo>
                      <a:lnTo>
                        <a:pt x="55" y="58"/>
                      </a:lnTo>
                      <a:lnTo>
                        <a:pt x="57" y="55"/>
                      </a:lnTo>
                      <a:lnTo>
                        <a:pt x="58" y="50"/>
                      </a:lnTo>
                      <a:lnTo>
                        <a:pt x="58" y="50"/>
                      </a:lnTo>
                      <a:lnTo>
                        <a:pt x="61" y="50"/>
                      </a:lnTo>
                      <a:lnTo>
                        <a:pt x="63" y="51"/>
                      </a:lnTo>
                      <a:lnTo>
                        <a:pt x="64" y="52"/>
                      </a:lnTo>
                      <a:lnTo>
                        <a:pt x="66" y="52"/>
                      </a:lnTo>
                      <a:lnTo>
                        <a:pt x="66" y="52"/>
                      </a:lnTo>
                      <a:lnTo>
                        <a:pt x="67" y="52"/>
                      </a:lnTo>
                      <a:lnTo>
                        <a:pt x="69" y="51"/>
                      </a:lnTo>
                      <a:lnTo>
                        <a:pt x="71" y="47"/>
                      </a:lnTo>
                      <a:lnTo>
                        <a:pt x="73" y="46"/>
                      </a:lnTo>
                      <a:lnTo>
                        <a:pt x="75" y="46"/>
                      </a:lnTo>
                      <a:lnTo>
                        <a:pt x="76" y="47"/>
                      </a:lnTo>
                      <a:lnTo>
                        <a:pt x="76" y="47"/>
                      </a:lnTo>
                      <a:lnTo>
                        <a:pt x="78" y="44"/>
                      </a:lnTo>
                      <a:lnTo>
                        <a:pt x="80" y="41"/>
                      </a:lnTo>
                      <a:lnTo>
                        <a:pt x="83" y="38"/>
                      </a:lnTo>
                      <a:lnTo>
                        <a:pt x="84" y="34"/>
                      </a:lnTo>
                      <a:lnTo>
                        <a:pt x="84" y="34"/>
                      </a:lnTo>
                      <a:close/>
                      <a:moveTo>
                        <a:pt x="68" y="57"/>
                      </a:moveTo>
                      <a:lnTo>
                        <a:pt x="68" y="57"/>
                      </a:lnTo>
                      <a:lnTo>
                        <a:pt x="72" y="57"/>
                      </a:lnTo>
                      <a:lnTo>
                        <a:pt x="72" y="57"/>
                      </a:lnTo>
                      <a:lnTo>
                        <a:pt x="72" y="52"/>
                      </a:lnTo>
                      <a:lnTo>
                        <a:pt x="72" y="52"/>
                      </a:lnTo>
                      <a:lnTo>
                        <a:pt x="68" y="52"/>
                      </a:lnTo>
                      <a:lnTo>
                        <a:pt x="68" y="52"/>
                      </a:lnTo>
                      <a:lnTo>
                        <a:pt x="68" y="57"/>
                      </a:lnTo>
                      <a:lnTo>
                        <a:pt x="68" y="57"/>
                      </a:lnTo>
                      <a:close/>
                      <a:moveTo>
                        <a:pt x="64" y="63"/>
                      </a:moveTo>
                      <a:lnTo>
                        <a:pt x="64" y="63"/>
                      </a:lnTo>
                      <a:lnTo>
                        <a:pt x="65" y="59"/>
                      </a:lnTo>
                      <a:lnTo>
                        <a:pt x="66" y="57"/>
                      </a:lnTo>
                      <a:lnTo>
                        <a:pt x="66" y="55"/>
                      </a:lnTo>
                      <a:lnTo>
                        <a:pt x="66" y="55"/>
                      </a:lnTo>
                      <a:lnTo>
                        <a:pt x="63" y="54"/>
                      </a:lnTo>
                      <a:lnTo>
                        <a:pt x="62" y="55"/>
                      </a:lnTo>
                      <a:lnTo>
                        <a:pt x="59" y="56"/>
                      </a:lnTo>
                      <a:lnTo>
                        <a:pt x="59" y="58"/>
                      </a:lnTo>
                      <a:lnTo>
                        <a:pt x="59" y="60"/>
                      </a:lnTo>
                      <a:lnTo>
                        <a:pt x="59" y="61"/>
                      </a:lnTo>
                      <a:lnTo>
                        <a:pt x="62" y="63"/>
                      </a:lnTo>
                      <a:lnTo>
                        <a:pt x="64" y="63"/>
                      </a:lnTo>
                      <a:lnTo>
                        <a:pt x="64" y="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200">
                    <a:solidFill>
                      <a:prstClr val="black"/>
                    </a:solidFill>
                    <a:latin typeface="Malgun Gothic" panose="020b0503020000020004" charset="-127"/>
                    <a:ea typeface="Malgun Gothic" panose="020b0503020000020004" charset="-127"/>
                  </a:endParaRPr>
                </a:p>
              </p:txBody>
            </p:sp>
            <p:sp>
              <p:nvSpPr>
                <p:cNvPr id="121" name="Freeform 27"/>
                <p:cNvSpPr>
                  <a:spLocks noEditPoints="1"/>
                </p:cNvSpPr>
                <p:nvPr/>
              </p:nvSpPr>
              <p:spPr bwMode="auto">
                <a:xfrm>
                  <a:off x="2703513" y="1966913"/>
                  <a:ext cx="862012" cy="1081088"/>
                </a:xfrm>
                <a:custGeom>
                  <a:gdLst>
                    <a:gd name="T0" fmla="*/ 374 w 543"/>
                    <a:gd name="T1" fmla="*/ 285 h 681"/>
                    <a:gd name="T2" fmla="*/ 360 w 543"/>
                    <a:gd name="T3" fmla="*/ 262 h 681"/>
                    <a:gd name="T4" fmla="*/ 347 w 543"/>
                    <a:gd name="T5" fmla="*/ 252 h 681"/>
                    <a:gd name="T6" fmla="*/ 319 w 543"/>
                    <a:gd name="T7" fmla="*/ 224 h 681"/>
                    <a:gd name="T8" fmla="*/ 296 w 543"/>
                    <a:gd name="T9" fmla="*/ 208 h 681"/>
                    <a:gd name="T10" fmla="*/ 279 w 543"/>
                    <a:gd name="T11" fmla="*/ 192 h 681"/>
                    <a:gd name="T12" fmla="*/ 253 w 543"/>
                    <a:gd name="T13" fmla="*/ 162 h 681"/>
                    <a:gd name="T14" fmla="*/ 212 w 543"/>
                    <a:gd name="T15" fmla="*/ 127 h 681"/>
                    <a:gd name="T16" fmla="*/ 167 w 543"/>
                    <a:gd name="T17" fmla="*/ 95 h 681"/>
                    <a:gd name="T18" fmla="*/ 133 w 543"/>
                    <a:gd name="T19" fmla="*/ 73 h 681"/>
                    <a:gd name="T20" fmla="*/ 129 w 543"/>
                    <a:gd name="T21" fmla="*/ 77 h 681"/>
                    <a:gd name="T22" fmla="*/ 105 w 543"/>
                    <a:gd name="T23" fmla="*/ 61 h 681"/>
                    <a:gd name="T24" fmla="*/ 91 w 543"/>
                    <a:gd name="T25" fmla="*/ 52 h 681"/>
                    <a:gd name="T26" fmla="*/ 44 w 543"/>
                    <a:gd name="T27" fmla="*/ 36 h 681"/>
                    <a:gd name="T28" fmla="*/ 4 w 543"/>
                    <a:gd name="T29" fmla="*/ 9 h 681"/>
                    <a:gd name="T30" fmla="*/ 27 w 543"/>
                    <a:gd name="T31" fmla="*/ 4 h 681"/>
                    <a:gd name="T32" fmla="*/ 40 w 543"/>
                    <a:gd name="T33" fmla="*/ 17 h 681"/>
                    <a:gd name="T34" fmla="*/ 95 w 543"/>
                    <a:gd name="T35" fmla="*/ 24 h 681"/>
                    <a:gd name="T36" fmla="*/ 110 w 543"/>
                    <a:gd name="T37" fmla="*/ 39 h 681"/>
                    <a:gd name="T38" fmla="*/ 133 w 543"/>
                    <a:gd name="T39" fmla="*/ 57 h 681"/>
                    <a:gd name="T40" fmla="*/ 152 w 543"/>
                    <a:gd name="T41" fmla="*/ 73 h 681"/>
                    <a:gd name="T42" fmla="*/ 178 w 543"/>
                    <a:gd name="T43" fmla="*/ 73 h 681"/>
                    <a:gd name="T44" fmla="*/ 193 w 543"/>
                    <a:gd name="T45" fmla="*/ 98 h 681"/>
                    <a:gd name="T46" fmla="*/ 222 w 543"/>
                    <a:gd name="T47" fmla="*/ 100 h 681"/>
                    <a:gd name="T48" fmla="*/ 238 w 543"/>
                    <a:gd name="T49" fmla="*/ 123 h 681"/>
                    <a:gd name="T50" fmla="*/ 259 w 543"/>
                    <a:gd name="T51" fmla="*/ 143 h 681"/>
                    <a:gd name="T52" fmla="*/ 285 w 543"/>
                    <a:gd name="T53" fmla="*/ 160 h 681"/>
                    <a:gd name="T54" fmla="*/ 316 w 543"/>
                    <a:gd name="T55" fmla="*/ 188 h 681"/>
                    <a:gd name="T56" fmla="*/ 351 w 543"/>
                    <a:gd name="T57" fmla="*/ 232 h 681"/>
                    <a:gd name="T58" fmla="*/ 367 w 543"/>
                    <a:gd name="T59" fmla="*/ 248 h 681"/>
                    <a:gd name="T60" fmla="*/ 387 w 543"/>
                    <a:gd name="T61" fmla="*/ 263 h 681"/>
                    <a:gd name="T62" fmla="*/ 396 w 543"/>
                    <a:gd name="T63" fmla="*/ 291 h 681"/>
                    <a:gd name="T64" fmla="*/ 416 w 543"/>
                    <a:gd name="T65" fmla="*/ 318 h 681"/>
                    <a:gd name="T66" fmla="*/ 432 w 543"/>
                    <a:gd name="T67" fmla="*/ 331 h 681"/>
                    <a:gd name="T68" fmla="*/ 441 w 543"/>
                    <a:gd name="T69" fmla="*/ 361 h 681"/>
                    <a:gd name="T70" fmla="*/ 447 w 543"/>
                    <a:gd name="T71" fmla="*/ 370 h 681"/>
                    <a:gd name="T72" fmla="*/ 459 w 543"/>
                    <a:gd name="T73" fmla="*/ 395 h 681"/>
                    <a:gd name="T74" fmla="*/ 463 w 543"/>
                    <a:gd name="T75" fmla="*/ 414 h 681"/>
                    <a:gd name="T76" fmla="*/ 477 w 543"/>
                    <a:gd name="T77" fmla="*/ 437 h 681"/>
                    <a:gd name="T78" fmla="*/ 496 w 543"/>
                    <a:gd name="T79" fmla="*/ 468 h 681"/>
                    <a:gd name="T80" fmla="*/ 509 w 543"/>
                    <a:gd name="T81" fmla="*/ 513 h 681"/>
                    <a:gd name="T82" fmla="*/ 509 w 543"/>
                    <a:gd name="T83" fmla="*/ 531 h 681"/>
                    <a:gd name="T84" fmla="*/ 517 w 543"/>
                    <a:gd name="T85" fmla="*/ 568 h 681"/>
                    <a:gd name="T86" fmla="*/ 515 w 543"/>
                    <a:gd name="T87" fmla="*/ 582 h 681"/>
                    <a:gd name="T88" fmla="*/ 529 w 543"/>
                    <a:gd name="T89" fmla="*/ 603 h 681"/>
                    <a:gd name="T90" fmla="*/ 535 w 543"/>
                    <a:gd name="T91" fmla="*/ 630 h 681"/>
                    <a:gd name="T92" fmla="*/ 542 w 543"/>
                    <a:gd name="T93" fmla="*/ 650 h 681"/>
                    <a:gd name="T94" fmla="*/ 535 w 543"/>
                    <a:gd name="T95" fmla="*/ 681 h 681"/>
                    <a:gd name="T96" fmla="*/ 520 w 543"/>
                    <a:gd name="T97" fmla="*/ 645 h 681"/>
                    <a:gd name="T98" fmla="*/ 509 w 543"/>
                    <a:gd name="T99" fmla="*/ 618 h 681"/>
                    <a:gd name="T100" fmla="*/ 501 w 543"/>
                    <a:gd name="T101" fmla="*/ 589 h 681"/>
                    <a:gd name="T102" fmla="*/ 497 w 543"/>
                    <a:gd name="T103" fmla="*/ 552 h 681"/>
                    <a:gd name="T104" fmla="*/ 479 w 543"/>
                    <a:gd name="T105" fmla="*/ 501 h 681"/>
                    <a:gd name="T106" fmla="*/ 479 w 543"/>
                    <a:gd name="T107" fmla="*/ 484 h 681"/>
                    <a:gd name="T108" fmla="*/ 459 w 543"/>
                    <a:gd name="T109" fmla="*/ 452 h 681"/>
                    <a:gd name="T110" fmla="*/ 441 w 543"/>
                    <a:gd name="T111" fmla="*/ 410 h 681"/>
                    <a:gd name="T112" fmla="*/ 430 w 543"/>
                    <a:gd name="T113" fmla="*/ 383 h 681"/>
                    <a:gd name="T114" fmla="*/ 418 w 543"/>
                    <a:gd name="T115" fmla="*/ 351 h 681"/>
                    <a:gd name="T116" fmla="*/ 406 w 543"/>
                    <a:gd name="T117" fmla="*/ 336 h 681"/>
                    <a:gd name="T118" fmla="*/ 388 w 543"/>
                    <a:gd name="T119" fmla="*/ 306 h 681"/>
                    <a:gd name="T120" fmla="*/ 517 w 543"/>
                    <a:gd name="T121" fmla="*/ 616 h 681"/>
                    <a:gd name="T122" fmla="*/ 513 w 543"/>
                    <a:gd name="T123" fmla="*/ 598 h 6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43" h="681">
                      <a:moveTo>
                        <a:pt x="387" y="300"/>
                      </a:moveTo>
                      <a:lnTo>
                        <a:pt x="387" y="300"/>
                      </a:lnTo>
                      <a:lnTo>
                        <a:pt x="389" y="298"/>
                      </a:lnTo>
                      <a:lnTo>
                        <a:pt x="392" y="297"/>
                      </a:lnTo>
                      <a:lnTo>
                        <a:pt x="392" y="297"/>
                      </a:lnTo>
                      <a:lnTo>
                        <a:pt x="391" y="295"/>
                      </a:lnTo>
                      <a:lnTo>
                        <a:pt x="390" y="293"/>
                      </a:lnTo>
                      <a:lnTo>
                        <a:pt x="389" y="292"/>
                      </a:lnTo>
                      <a:lnTo>
                        <a:pt x="387" y="291"/>
                      </a:lnTo>
                      <a:lnTo>
                        <a:pt x="381" y="291"/>
                      </a:lnTo>
                      <a:lnTo>
                        <a:pt x="376" y="291"/>
                      </a:lnTo>
                      <a:lnTo>
                        <a:pt x="376" y="291"/>
                      </a:lnTo>
                      <a:lnTo>
                        <a:pt x="374" y="289"/>
                      </a:lnTo>
                      <a:lnTo>
                        <a:pt x="374" y="287"/>
                      </a:lnTo>
                      <a:lnTo>
                        <a:pt x="374" y="285"/>
                      </a:lnTo>
                      <a:lnTo>
                        <a:pt x="376" y="282"/>
                      </a:lnTo>
                      <a:lnTo>
                        <a:pt x="376" y="282"/>
                      </a:lnTo>
                      <a:lnTo>
                        <a:pt x="372" y="283"/>
                      </a:lnTo>
                      <a:lnTo>
                        <a:pt x="370" y="281"/>
                      </a:lnTo>
                      <a:lnTo>
                        <a:pt x="367" y="275"/>
                      </a:lnTo>
                      <a:lnTo>
                        <a:pt x="367" y="275"/>
                      </a:lnTo>
                      <a:lnTo>
                        <a:pt x="365" y="273"/>
                      </a:lnTo>
                      <a:lnTo>
                        <a:pt x="361" y="271"/>
                      </a:lnTo>
                      <a:lnTo>
                        <a:pt x="358" y="270"/>
                      </a:lnTo>
                      <a:lnTo>
                        <a:pt x="356" y="269"/>
                      </a:lnTo>
                      <a:lnTo>
                        <a:pt x="356" y="269"/>
                      </a:lnTo>
                      <a:lnTo>
                        <a:pt x="356" y="266"/>
                      </a:lnTo>
                      <a:lnTo>
                        <a:pt x="357" y="264"/>
                      </a:lnTo>
                      <a:lnTo>
                        <a:pt x="358" y="263"/>
                      </a:lnTo>
                      <a:lnTo>
                        <a:pt x="360" y="262"/>
                      </a:lnTo>
                      <a:lnTo>
                        <a:pt x="360" y="262"/>
                      </a:lnTo>
                      <a:lnTo>
                        <a:pt x="358" y="260"/>
                      </a:lnTo>
                      <a:lnTo>
                        <a:pt x="357" y="259"/>
                      </a:lnTo>
                      <a:lnTo>
                        <a:pt x="354" y="259"/>
                      </a:lnTo>
                      <a:lnTo>
                        <a:pt x="352" y="259"/>
                      </a:lnTo>
                      <a:lnTo>
                        <a:pt x="349" y="257"/>
                      </a:lnTo>
                      <a:lnTo>
                        <a:pt x="349" y="257"/>
                      </a:lnTo>
                      <a:lnTo>
                        <a:pt x="349" y="256"/>
                      </a:lnTo>
                      <a:lnTo>
                        <a:pt x="351" y="255"/>
                      </a:lnTo>
                      <a:lnTo>
                        <a:pt x="353" y="255"/>
                      </a:lnTo>
                      <a:lnTo>
                        <a:pt x="353" y="255"/>
                      </a:lnTo>
                      <a:lnTo>
                        <a:pt x="353" y="253"/>
                      </a:lnTo>
                      <a:lnTo>
                        <a:pt x="353" y="252"/>
                      </a:lnTo>
                      <a:lnTo>
                        <a:pt x="350" y="252"/>
                      </a:lnTo>
                      <a:lnTo>
                        <a:pt x="347" y="252"/>
                      </a:lnTo>
                      <a:lnTo>
                        <a:pt x="345" y="251"/>
                      </a:lnTo>
                      <a:lnTo>
                        <a:pt x="345" y="248"/>
                      </a:lnTo>
                      <a:lnTo>
                        <a:pt x="345" y="248"/>
                      </a:lnTo>
                      <a:lnTo>
                        <a:pt x="339" y="248"/>
                      </a:lnTo>
                      <a:lnTo>
                        <a:pt x="334" y="246"/>
                      </a:lnTo>
                      <a:lnTo>
                        <a:pt x="331" y="244"/>
                      </a:lnTo>
                      <a:lnTo>
                        <a:pt x="327" y="242"/>
                      </a:lnTo>
                      <a:lnTo>
                        <a:pt x="327" y="242"/>
                      </a:lnTo>
                      <a:lnTo>
                        <a:pt x="327" y="239"/>
                      </a:lnTo>
                      <a:lnTo>
                        <a:pt x="326" y="235"/>
                      </a:lnTo>
                      <a:lnTo>
                        <a:pt x="324" y="232"/>
                      </a:lnTo>
                      <a:lnTo>
                        <a:pt x="321" y="229"/>
                      </a:lnTo>
                      <a:lnTo>
                        <a:pt x="320" y="226"/>
                      </a:lnTo>
                      <a:lnTo>
                        <a:pt x="319" y="224"/>
                      </a:lnTo>
                      <a:lnTo>
                        <a:pt x="319" y="224"/>
                      </a:lnTo>
                      <a:lnTo>
                        <a:pt x="317" y="224"/>
                      </a:lnTo>
                      <a:lnTo>
                        <a:pt x="315" y="223"/>
                      </a:lnTo>
                      <a:lnTo>
                        <a:pt x="313" y="222"/>
                      </a:lnTo>
                      <a:lnTo>
                        <a:pt x="311" y="222"/>
                      </a:lnTo>
                      <a:lnTo>
                        <a:pt x="311" y="222"/>
                      </a:lnTo>
                      <a:lnTo>
                        <a:pt x="311" y="220"/>
                      </a:lnTo>
                      <a:lnTo>
                        <a:pt x="310" y="217"/>
                      </a:lnTo>
                      <a:lnTo>
                        <a:pt x="308" y="215"/>
                      </a:lnTo>
                      <a:lnTo>
                        <a:pt x="306" y="213"/>
                      </a:lnTo>
                      <a:lnTo>
                        <a:pt x="305" y="212"/>
                      </a:lnTo>
                      <a:lnTo>
                        <a:pt x="305" y="210"/>
                      </a:lnTo>
                      <a:lnTo>
                        <a:pt x="305" y="210"/>
                      </a:lnTo>
                      <a:lnTo>
                        <a:pt x="301" y="210"/>
                      </a:lnTo>
                      <a:lnTo>
                        <a:pt x="299" y="210"/>
                      </a:lnTo>
                      <a:lnTo>
                        <a:pt x="296" y="208"/>
                      </a:lnTo>
                      <a:lnTo>
                        <a:pt x="294" y="204"/>
                      </a:lnTo>
                      <a:lnTo>
                        <a:pt x="291" y="202"/>
                      </a:lnTo>
                      <a:lnTo>
                        <a:pt x="291" y="202"/>
                      </a:lnTo>
                      <a:lnTo>
                        <a:pt x="287" y="201"/>
                      </a:lnTo>
                      <a:lnTo>
                        <a:pt x="286" y="200"/>
                      </a:lnTo>
                      <a:lnTo>
                        <a:pt x="284" y="199"/>
                      </a:lnTo>
                      <a:lnTo>
                        <a:pt x="284" y="199"/>
                      </a:lnTo>
                      <a:lnTo>
                        <a:pt x="284" y="196"/>
                      </a:lnTo>
                      <a:lnTo>
                        <a:pt x="284" y="194"/>
                      </a:lnTo>
                      <a:lnTo>
                        <a:pt x="284" y="194"/>
                      </a:lnTo>
                      <a:lnTo>
                        <a:pt x="283" y="194"/>
                      </a:lnTo>
                      <a:lnTo>
                        <a:pt x="282" y="194"/>
                      </a:lnTo>
                      <a:lnTo>
                        <a:pt x="280" y="194"/>
                      </a:lnTo>
                      <a:lnTo>
                        <a:pt x="279" y="192"/>
                      </a:lnTo>
                      <a:lnTo>
                        <a:pt x="279" y="192"/>
                      </a:lnTo>
                      <a:lnTo>
                        <a:pt x="278" y="190"/>
                      </a:lnTo>
                      <a:lnTo>
                        <a:pt x="275" y="187"/>
                      </a:lnTo>
                      <a:lnTo>
                        <a:pt x="268" y="184"/>
                      </a:lnTo>
                      <a:lnTo>
                        <a:pt x="268" y="184"/>
                      </a:lnTo>
                      <a:lnTo>
                        <a:pt x="269" y="182"/>
                      </a:lnTo>
                      <a:lnTo>
                        <a:pt x="269" y="180"/>
                      </a:lnTo>
                      <a:lnTo>
                        <a:pt x="267" y="178"/>
                      </a:lnTo>
                      <a:lnTo>
                        <a:pt x="264" y="176"/>
                      </a:lnTo>
                      <a:lnTo>
                        <a:pt x="262" y="174"/>
                      </a:lnTo>
                      <a:lnTo>
                        <a:pt x="262" y="174"/>
                      </a:lnTo>
                      <a:lnTo>
                        <a:pt x="260" y="171"/>
                      </a:lnTo>
                      <a:lnTo>
                        <a:pt x="259" y="168"/>
                      </a:lnTo>
                      <a:lnTo>
                        <a:pt x="259" y="168"/>
                      </a:lnTo>
                      <a:lnTo>
                        <a:pt x="255" y="164"/>
                      </a:lnTo>
                      <a:lnTo>
                        <a:pt x="253" y="162"/>
                      </a:lnTo>
                      <a:lnTo>
                        <a:pt x="252" y="159"/>
                      </a:lnTo>
                      <a:lnTo>
                        <a:pt x="252" y="159"/>
                      </a:lnTo>
                      <a:lnTo>
                        <a:pt x="247" y="154"/>
                      </a:lnTo>
                      <a:lnTo>
                        <a:pt x="244" y="152"/>
                      </a:lnTo>
                      <a:lnTo>
                        <a:pt x="239" y="152"/>
                      </a:lnTo>
                      <a:lnTo>
                        <a:pt x="239" y="152"/>
                      </a:lnTo>
                      <a:lnTo>
                        <a:pt x="238" y="148"/>
                      </a:lnTo>
                      <a:lnTo>
                        <a:pt x="236" y="145"/>
                      </a:lnTo>
                      <a:lnTo>
                        <a:pt x="232" y="139"/>
                      </a:lnTo>
                      <a:lnTo>
                        <a:pt x="227" y="133"/>
                      </a:lnTo>
                      <a:lnTo>
                        <a:pt x="225" y="130"/>
                      </a:lnTo>
                      <a:lnTo>
                        <a:pt x="224" y="127"/>
                      </a:lnTo>
                      <a:lnTo>
                        <a:pt x="224" y="127"/>
                      </a:lnTo>
                      <a:lnTo>
                        <a:pt x="212" y="127"/>
                      </a:lnTo>
                      <a:lnTo>
                        <a:pt x="212" y="127"/>
                      </a:lnTo>
                      <a:lnTo>
                        <a:pt x="212" y="125"/>
                      </a:lnTo>
                      <a:lnTo>
                        <a:pt x="210" y="123"/>
                      </a:lnTo>
                      <a:lnTo>
                        <a:pt x="206" y="122"/>
                      </a:lnTo>
                      <a:lnTo>
                        <a:pt x="201" y="120"/>
                      </a:lnTo>
                      <a:lnTo>
                        <a:pt x="200" y="119"/>
                      </a:lnTo>
                      <a:lnTo>
                        <a:pt x="198" y="117"/>
                      </a:lnTo>
                      <a:lnTo>
                        <a:pt x="198" y="117"/>
                      </a:lnTo>
                      <a:lnTo>
                        <a:pt x="188" y="117"/>
                      </a:lnTo>
                      <a:lnTo>
                        <a:pt x="188" y="117"/>
                      </a:lnTo>
                      <a:lnTo>
                        <a:pt x="186" y="112"/>
                      </a:lnTo>
                      <a:lnTo>
                        <a:pt x="184" y="110"/>
                      </a:lnTo>
                      <a:lnTo>
                        <a:pt x="178" y="105"/>
                      </a:lnTo>
                      <a:lnTo>
                        <a:pt x="172" y="101"/>
                      </a:lnTo>
                      <a:lnTo>
                        <a:pt x="167" y="95"/>
                      </a:lnTo>
                      <a:lnTo>
                        <a:pt x="167" y="95"/>
                      </a:lnTo>
                      <a:lnTo>
                        <a:pt x="164" y="97"/>
                      </a:lnTo>
                      <a:lnTo>
                        <a:pt x="161" y="94"/>
                      </a:lnTo>
                      <a:lnTo>
                        <a:pt x="159" y="93"/>
                      </a:lnTo>
                      <a:lnTo>
                        <a:pt x="154" y="93"/>
                      </a:lnTo>
                      <a:lnTo>
                        <a:pt x="154" y="93"/>
                      </a:lnTo>
                      <a:lnTo>
                        <a:pt x="151" y="89"/>
                      </a:lnTo>
                      <a:lnTo>
                        <a:pt x="147" y="85"/>
                      </a:lnTo>
                      <a:lnTo>
                        <a:pt x="142" y="82"/>
                      </a:lnTo>
                      <a:lnTo>
                        <a:pt x="139" y="78"/>
                      </a:lnTo>
                      <a:lnTo>
                        <a:pt x="139" y="78"/>
                      </a:lnTo>
                      <a:lnTo>
                        <a:pt x="139" y="76"/>
                      </a:lnTo>
                      <a:lnTo>
                        <a:pt x="139" y="73"/>
                      </a:lnTo>
                      <a:lnTo>
                        <a:pt x="139" y="73"/>
                      </a:lnTo>
                      <a:lnTo>
                        <a:pt x="136" y="73"/>
                      </a:lnTo>
                      <a:lnTo>
                        <a:pt x="133" y="73"/>
                      </a:lnTo>
                      <a:lnTo>
                        <a:pt x="133" y="73"/>
                      </a:lnTo>
                      <a:lnTo>
                        <a:pt x="134" y="72"/>
                      </a:lnTo>
                      <a:lnTo>
                        <a:pt x="135" y="71"/>
                      </a:lnTo>
                      <a:lnTo>
                        <a:pt x="136" y="70"/>
                      </a:lnTo>
                      <a:lnTo>
                        <a:pt x="136" y="69"/>
                      </a:lnTo>
                      <a:lnTo>
                        <a:pt x="136" y="69"/>
                      </a:lnTo>
                      <a:lnTo>
                        <a:pt x="130" y="71"/>
                      </a:lnTo>
                      <a:lnTo>
                        <a:pt x="129" y="72"/>
                      </a:lnTo>
                      <a:lnTo>
                        <a:pt x="129" y="73"/>
                      </a:lnTo>
                      <a:lnTo>
                        <a:pt x="130" y="74"/>
                      </a:lnTo>
                      <a:lnTo>
                        <a:pt x="131" y="76"/>
                      </a:lnTo>
                      <a:lnTo>
                        <a:pt x="131" y="76"/>
                      </a:lnTo>
                      <a:lnTo>
                        <a:pt x="131" y="78"/>
                      </a:lnTo>
                      <a:lnTo>
                        <a:pt x="130" y="77"/>
                      </a:lnTo>
                      <a:lnTo>
                        <a:pt x="129" y="77"/>
                      </a:lnTo>
                      <a:lnTo>
                        <a:pt x="127" y="76"/>
                      </a:lnTo>
                      <a:lnTo>
                        <a:pt x="127" y="76"/>
                      </a:lnTo>
                      <a:lnTo>
                        <a:pt x="126" y="72"/>
                      </a:lnTo>
                      <a:lnTo>
                        <a:pt x="125" y="69"/>
                      </a:lnTo>
                      <a:lnTo>
                        <a:pt x="125" y="69"/>
                      </a:lnTo>
                      <a:lnTo>
                        <a:pt x="113" y="69"/>
                      </a:lnTo>
                      <a:lnTo>
                        <a:pt x="113" y="69"/>
                      </a:lnTo>
                      <a:lnTo>
                        <a:pt x="112" y="66"/>
                      </a:lnTo>
                      <a:lnTo>
                        <a:pt x="111" y="62"/>
                      </a:lnTo>
                      <a:lnTo>
                        <a:pt x="111" y="62"/>
                      </a:lnTo>
                      <a:lnTo>
                        <a:pt x="109" y="63"/>
                      </a:lnTo>
                      <a:lnTo>
                        <a:pt x="108" y="62"/>
                      </a:lnTo>
                      <a:lnTo>
                        <a:pt x="107" y="60"/>
                      </a:lnTo>
                      <a:lnTo>
                        <a:pt x="107" y="60"/>
                      </a:lnTo>
                      <a:lnTo>
                        <a:pt x="105" y="61"/>
                      </a:lnTo>
                      <a:lnTo>
                        <a:pt x="104" y="61"/>
                      </a:lnTo>
                      <a:lnTo>
                        <a:pt x="103" y="61"/>
                      </a:lnTo>
                      <a:lnTo>
                        <a:pt x="101" y="60"/>
                      </a:lnTo>
                      <a:lnTo>
                        <a:pt x="101" y="60"/>
                      </a:lnTo>
                      <a:lnTo>
                        <a:pt x="100" y="59"/>
                      </a:lnTo>
                      <a:lnTo>
                        <a:pt x="100" y="58"/>
                      </a:lnTo>
                      <a:lnTo>
                        <a:pt x="98" y="58"/>
                      </a:lnTo>
                      <a:lnTo>
                        <a:pt x="98" y="58"/>
                      </a:lnTo>
                      <a:lnTo>
                        <a:pt x="97" y="58"/>
                      </a:lnTo>
                      <a:lnTo>
                        <a:pt x="94" y="56"/>
                      </a:lnTo>
                      <a:lnTo>
                        <a:pt x="93" y="53"/>
                      </a:lnTo>
                      <a:lnTo>
                        <a:pt x="93" y="51"/>
                      </a:lnTo>
                      <a:lnTo>
                        <a:pt x="93" y="51"/>
                      </a:lnTo>
                      <a:lnTo>
                        <a:pt x="92" y="51"/>
                      </a:lnTo>
                      <a:lnTo>
                        <a:pt x="91" y="52"/>
                      </a:lnTo>
                      <a:lnTo>
                        <a:pt x="91" y="56"/>
                      </a:lnTo>
                      <a:lnTo>
                        <a:pt x="91" y="56"/>
                      </a:lnTo>
                      <a:lnTo>
                        <a:pt x="80" y="48"/>
                      </a:lnTo>
                      <a:lnTo>
                        <a:pt x="69" y="40"/>
                      </a:lnTo>
                      <a:lnTo>
                        <a:pt x="69" y="40"/>
                      </a:lnTo>
                      <a:lnTo>
                        <a:pt x="64" y="41"/>
                      </a:lnTo>
                      <a:lnTo>
                        <a:pt x="61" y="41"/>
                      </a:lnTo>
                      <a:lnTo>
                        <a:pt x="58" y="41"/>
                      </a:lnTo>
                      <a:lnTo>
                        <a:pt x="53" y="42"/>
                      </a:lnTo>
                      <a:lnTo>
                        <a:pt x="53" y="42"/>
                      </a:lnTo>
                      <a:lnTo>
                        <a:pt x="51" y="38"/>
                      </a:lnTo>
                      <a:lnTo>
                        <a:pt x="48" y="33"/>
                      </a:lnTo>
                      <a:lnTo>
                        <a:pt x="48" y="33"/>
                      </a:lnTo>
                      <a:lnTo>
                        <a:pt x="46" y="33"/>
                      </a:lnTo>
                      <a:lnTo>
                        <a:pt x="44" y="36"/>
                      </a:lnTo>
                      <a:lnTo>
                        <a:pt x="44" y="36"/>
                      </a:lnTo>
                      <a:lnTo>
                        <a:pt x="38" y="32"/>
                      </a:lnTo>
                      <a:lnTo>
                        <a:pt x="31" y="29"/>
                      </a:lnTo>
                      <a:lnTo>
                        <a:pt x="24" y="26"/>
                      </a:lnTo>
                      <a:lnTo>
                        <a:pt x="22" y="25"/>
                      </a:lnTo>
                      <a:lnTo>
                        <a:pt x="20" y="22"/>
                      </a:lnTo>
                      <a:lnTo>
                        <a:pt x="20" y="22"/>
                      </a:lnTo>
                      <a:lnTo>
                        <a:pt x="13" y="22"/>
                      </a:lnTo>
                      <a:lnTo>
                        <a:pt x="8" y="21"/>
                      </a:lnTo>
                      <a:lnTo>
                        <a:pt x="0" y="18"/>
                      </a:lnTo>
                      <a:lnTo>
                        <a:pt x="0" y="18"/>
                      </a:lnTo>
                      <a:lnTo>
                        <a:pt x="0" y="8"/>
                      </a:lnTo>
                      <a:lnTo>
                        <a:pt x="0" y="8"/>
                      </a:lnTo>
                      <a:lnTo>
                        <a:pt x="2" y="8"/>
                      </a:lnTo>
                      <a:lnTo>
                        <a:pt x="4" y="9"/>
                      </a:lnTo>
                      <a:lnTo>
                        <a:pt x="8" y="10"/>
                      </a:lnTo>
                      <a:lnTo>
                        <a:pt x="8" y="10"/>
                      </a:lnTo>
                      <a:lnTo>
                        <a:pt x="9" y="9"/>
                      </a:lnTo>
                      <a:lnTo>
                        <a:pt x="9" y="6"/>
                      </a:lnTo>
                      <a:lnTo>
                        <a:pt x="9" y="3"/>
                      </a:lnTo>
                      <a:lnTo>
                        <a:pt x="10" y="0"/>
                      </a:lnTo>
                      <a:lnTo>
                        <a:pt x="10" y="0"/>
                      </a:lnTo>
                      <a:lnTo>
                        <a:pt x="15" y="0"/>
                      </a:lnTo>
                      <a:lnTo>
                        <a:pt x="19" y="0"/>
                      </a:lnTo>
                      <a:lnTo>
                        <a:pt x="21" y="0"/>
                      </a:lnTo>
                      <a:lnTo>
                        <a:pt x="22" y="0"/>
                      </a:lnTo>
                      <a:lnTo>
                        <a:pt x="22" y="2"/>
                      </a:lnTo>
                      <a:lnTo>
                        <a:pt x="22" y="4"/>
                      </a:lnTo>
                      <a:lnTo>
                        <a:pt x="22" y="4"/>
                      </a:lnTo>
                      <a:lnTo>
                        <a:pt x="27" y="4"/>
                      </a:lnTo>
                      <a:lnTo>
                        <a:pt x="29" y="4"/>
                      </a:lnTo>
                      <a:lnTo>
                        <a:pt x="30" y="2"/>
                      </a:lnTo>
                      <a:lnTo>
                        <a:pt x="30" y="2"/>
                      </a:lnTo>
                      <a:lnTo>
                        <a:pt x="34" y="4"/>
                      </a:lnTo>
                      <a:lnTo>
                        <a:pt x="37" y="3"/>
                      </a:lnTo>
                      <a:lnTo>
                        <a:pt x="38" y="2"/>
                      </a:lnTo>
                      <a:lnTo>
                        <a:pt x="38" y="2"/>
                      </a:lnTo>
                      <a:lnTo>
                        <a:pt x="40" y="3"/>
                      </a:lnTo>
                      <a:lnTo>
                        <a:pt x="40" y="4"/>
                      </a:lnTo>
                      <a:lnTo>
                        <a:pt x="40" y="6"/>
                      </a:lnTo>
                      <a:lnTo>
                        <a:pt x="38" y="10"/>
                      </a:lnTo>
                      <a:lnTo>
                        <a:pt x="38" y="11"/>
                      </a:lnTo>
                      <a:lnTo>
                        <a:pt x="38" y="13"/>
                      </a:lnTo>
                      <a:lnTo>
                        <a:pt x="38" y="13"/>
                      </a:lnTo>
                      <a:lnTo>
                        <a:pt x="40" y="17"/>
                      </a:lnTo>
                      <a:lnTo>
                        <a:pt x="43" y="19"/>
                      </a:lnTo>
                      <a:lnTo>
                        <a:pt x="46" y="19"/>
                      </a:lnTo>
                      <a:lnTo>
                        <a:pt x="51" y="18"/>
                      </a:lnTo>
                      <a:lnTo>
                        <a:pt x="51" y="18"/>
                      </a:lnTo>
                      <a:lnTo>
                        <a:pt x="49" y="20"/>
                      </a:lnTo>
                      <a:lnTo>
                        <a:pt x="49" y="21"/>
                      </a:lnTo>
                      <a:lnTo>
                        <a:pt x="48" y="22"/>
                      </a:lnTo>
                      <a:lnTo>
                        <a:pt x="48" y="22"/>
                      </a:lnTo>
                      <a:lnTo>
                        <a:pt x="56" y="21"/>
                      </a:lnTo>
                      <a:lnTo>
                        <a:pt x="62" y="21"/>
                      </a:lnTo>
                      <a:lnTo>
                        <a:pt x="72" y="23"/>
                      </a:lnTo>
                      <a:lnTo>
                        <a:pt x="83" y="25"/>
                      </a:lnTo>
                      <a:lnTo>
                        <a:pt x="89" y="25"/>
                      </a:lnTo>
                      <a:lnTo>
                        <a:pt x="95" y="24"/>
                      </a:lnTo>
                      <a:lnTo>
                        <a:pt x="95" y="24"/>
                      </a:lnTo>
                      <a:lnTo>
                        <a:pt x="95" y="27"/>
                      </a:lnTo>
                      <a:lnTo>
                        <a:pt x="95" y="29"/>
                      </a:lnTo>
                      <a:lnTo>
                        <a:pt x="97" y="30"/>
                      </a:lnTo>
                      <a:lnTo>
                        <a:pt x="98" y="31"/>
                      </a:lnTo>
                      <a:lnTo>
                        <a:pt x="102" y="31"/>
                      </a:lnTo>
                      <a:lnTo>
                        <a:pt x="107" y="31"/>
                      </a:lnTo>
                      <a:lnTo>
                        <a:pt x="107" y="31"/>
                      </a:lnTo>
                      <a:lnTo>
                        <a:pt x="107" y="33"/>
                      </a:lnTo>
                      <a:lnTo>
                        <a:pt x="107" y="34"/>
                      </a:lnTo>
                      <a:lnTo>
                        <a:pt x="105" y="37"/>
                      </a:lnTo>
                      <a:lnTo>
                        <a:pt x="103" y="39"/>
                      </a:lnTo>
                      <a:lnTo>
                        <a:pt x="102" y="40"/>
                      </a:lnTo>
                      <a:lnTo>
                        <a:pt x="103" y="42"/>
                      </a:lnTo>
                      <a:lnTo>
                        <a:pt x="103" y="42"/>
                      </a:lnTo>
                      <a:lnTo>
                        <a:pt x="110" y="39"/>
                      </a:lnTo>
                      <a:lnTo>
                        <a:pt x="114" y="39"/>
                      </a:lnTo>
                      <a:lnTo>
                        <a:pt x="121" y="40"/>
                      </a:lnTo>
                      <a:lnTo>
                        <a:pt x="121" y="40"/>
                      </a:lnTo>
                      <a:lnTo>
                        <a:pt x="121" y="44"/>
                      </a:lnTo>
                      <a:lnTo>
                        <a:pt x="121" y="44"/>
                      </a:lnTo>
                      <a:lnTo>
                        <a:pt x="123" y="47"/>
                      </a:lnTo>
                      <a:lnTo>
                        <a:pt x="125" y="49"/>
                      </a:lnTo>
                      <a:lnTo>
                        <a:pt x="125" y="49"/>
                      </a:lnTo>
                      <a:lnTo>
                        <a:pt x="128" y="50"/>
                      </a:lnTo>
                      <a:lnTo>
                        <a:pt x="131" y="51"/>
                      </a:lnTo>
                      <a:lnTo>
                        <a:pt x="131" y="51"/>
                      </a:lnTo>
                      <a:lnTo>
                        <a:pt x="131" y="53"/>
                      </a:lnTo>
                      <a:lnTo>
                        <a:pt x="131" y="56"/>
                      </a:lnTo>
                      <a:lnTo>
                        <a:pt x="131" y="56"/>
                      </a:lnTo>
                      <a:lnTo>
                        <a:pt x="133" y="57"/>
                      </a:lnTo>
                      <a:lnTo>
                        <a:pt x="136" y="57"/>
                      </a:lnTo>
                      <a:lnTo>
                        <a:pt x="139" y="57"/>
                      </a:lnTo>
                      <a:lnTo>
                        <a:pt x="141" y="58"/>
                      </a:lnTo>
                      <a:lnTo>
                        <a:pt x="141" y="58"/>
                      </a:lnTo>
                      <a:lnTo>
                        <a:pt x="143" y="61"/>
                      </a:lnTo>
                      <a:lnTo>
                        <a:pt x="146" y="63"/>
                      </a:lnTo>
                      <a:lnTo>
                        <a:pt x="147" y="65"/>
                      </a:lnTo>
                      <a:lnTo>
                        <a:pt x="149" y="65"/>
                      </a:lnTo>
                      <a:lnTo>
                        <a:pt x="152" y="65"/>
                      </a:lnTo>
                      <a:lnTo>
                        <a:pt x="156" y="65"/>
                      </a:lnTo>
                      <a:lnTo>
                        <a:pt x="156" y="65"/>
                      </a:lnTo>
                      <a:lnTo>
                        <a:pt x="156" y="68"/>
                      </a:lnTo>
                      <a:lnTo>
                        <a:pt x="154" y="69"/>
                      </a:lnTo>
                      <a:lnTo>
                        <a:pt x="152" y="71"/>
                      </a:lnTo>
                      <a:lnTo>
                        <a:pt x="152" y="73"/>
                      </a:lnTo>
                      <a:lnTo>
                        <a:pt x="152" y="73"/>
                      </a:lnTo>
                      <a:lnTo>
                        <a:pt x="157" y="73"/>
                      </a:lnTo>
                      <a:lnTo>
                        <a:pt x="162" y="74"/>
                      </a:lnTo>
                      <a:lnTo>
                        <a:pt x="165" y="74"/>
                      </a:lnTo>
                      <a:lnTo>
                        <a:pt x="170" y="73"/>
                      </a:lnTo>
                      <a:lnTo>
                        <a:pt x="170" y="73"/>
                      </a:lnTo>
                      <a:lnTo>
                        <a:pt x="173" y="71"/>
                      </a:lnTo>
                      <a:lnTo>
                        <a:pt x="173" y="70"/>
                      </a:lnTo>
                      <a:lnTo>
                        <a:pt x="172" y="69"/>
                      </a:lnTo>
                      <a:lnTo>
                        <a:pt x="172" y="69"/>
                      </a:lnTo>
                      <a:lnTo>
                        <a:pt x="174" y="67"/>
                      </a:lnTo>
                      <a:lnTo>
                        <a:pt x="175" y="67"/>
                      </a:lnTo>
                      <a:lnTo>
                        <a:pt x="176" y="68"/>
                      </a:lnTo>
                      <a:lnTo>
                        <a:pt x="177" y="70"/>
                      </a:lnTo>
                      <a:lnTo>
                        <a:pt x="178" y="73"/>
                      </a:lnTo>
                      <a:lnTo>
                        <a:pt x="181" y="76"/>
                      </a:lnTo>
                      <a:lnTo>
                        <a:pt x="183" y="77"/>
                      </a:lnTo>
                      <a:lnTo>
                        <a:pt x="186" y="76"/>
                      </a:lnTo>
                      <a:lnTo>
                        <a:pt x="186" y="76"/>
                      </a:lnTo>
                      <a:lnTo>
                        <a:pt x="185" y="84"/>
                      </a:lnTo>
                      <a:lnTo>
                        <a:pt x="186" y="91"/>
                      </a:lnTo>
                      <a:lnTo>
                        <a:pt x="186" y="91"/>
                      </a:lnTo>
                      <a:lnTo>
                        <a:pt x="186" y="93"/>
                      </a:lnTo>
                      <a:lnTo>
                        <a:pt x="188" y="92"/>
                      </a:lnTo>
                      <a:lnTo>
                        <a:pt x="190" y="91"/>
                      </a:lnTo>
                      <a:lnTo>
                        <a:pt x="191" y="91"/>
                      </a:lnTo>
                      <a:lnTo>
                        <a:pt x="192" y="91"/>
                      </a:lnTo>
                      <a:lnTo>
                        <a:pt x="192" y="91"/>
                      </a:lnTo>
                      <a:lnTo>
                        <a:pt x="193" y="95"/>
                      </a:lnTo>
                      <a:lnTo>
                        <a:pt x="193" y="98"/>
                      </a:lnTo>
                      <a:lnTo>
                        <a:pt x="194" y="99"/>
                      </a:lnTo>
                      <a:lnTo>
                        <a:pt x="194" y="99"/>
                      </a:lnTo>
                      <a:lnTo>
                        <a:pt x="196" y="98"/>
                      </a:lnTo>
                      <a:lnTo>
                        <a:pt x="197" y="97"/>
                      </a:lnTo>
                      <a:lnTo>
                        <a:pt x="200" y="94"/>
                      </a:lnTo>
                      <a:lnTo>
                        <a:pt x="204" y="93"/>
                      </a:lnTo>
                      <a:lnTo>
                        <a:pt x="204" y="93"/>
                      </a:lnTo>
                      <a:lnTo>
                        <a:pt x="204" y="94"/>
                      </a:lnTo>
                      <a:lnTo>
                        <a:pt x="206" y="95"/>
                      </a:lnTo>
                      <a:lnTo>
                        <a:pt x="206" y="95"/>
                      </a:lnTo>
                      <a:lnTo>
                        <a:pt x="211" y="97"/>
                      </a:lnTo>
                      <a:lnTo>
                        <a:pt x="216" y="99"/>
                      </a:lnTo>
                      <a:lnTo>
                        <a:pt x="216" y="99"/>
                      </a:lnTo>
                      <a:lnTo>
                        <a:pt x="219" y="99"/>
                      </a:lnTo>
                      <a:lnTo>
                        <a:pt x="222" y="100"/>
                      </a:lnTo>
                      <a:lnTo>
                        <a:pt x="225" y="102"/>
                      </a:lnTo>
                      <a:lnTo>
                        <a:pt x="229" y="104"/>
                      </a:lnTo>
                      <a:lnTo>
                        <a:pt x="231" y="105"/>
                      </a:lnTo>
                      <a:lnTo>
                        <a:pt x="234" y="105"/>
                      </a:lnTo>
                      <a:lnTo>
                        <a:pt x="234" y="105"/>
                      </a:lnTo>
                      <a:lnTo>
                        <a:pt x="234" y="108"/>
                      </a:lnTo>
                      <a:lnTo>
                        <a:pt x="235" y="110"/>
                      </a:lnTo>
                      <a:lnTo>
                        <a:pt x="237" y="113"/>
                      </a:lnTo>
                      <a:lnTo>
                        <a:pt x="238" y="115"/>
                      </a:lnTo>
                      <a:lnTo>
                        <a:pt x="239" y="117"/>
                      </a:lnTo>
                      <a:lnTo>
                        <a:pt x="238" y="119"/>
                      </a:lnTo>
                      <a:lnTo>
                        <a:pt x="237" y="121"/>
                      </a:lnTo>
                      <a:lnTo>
                        <a:pt x="237" y="121"/>
                      </a:lnTo>
                      <a:lnTo>
                        <a:pt x="237" y="122"/>
                      </a:lnTo>
                      <a:lnTo>
                        <a:pt x="238" y="123"/>
                      </a:lnTo>
                      <a:lnTo>
                        <a:pt x="242" y="123"/>
                      </a:lnTo>
                      <a:lnTo>
                        <a:pt x="245" y="123"/>
                      </a:lnTo>
                      <a:lnTo>
                        <a:pt x="248" y="123"/>
                      </a:lnTo>
                      <a:lnTo>
                        <a:pt x="248" y="123"/>
                      </a:lnTo>
                      <a:lnTo>
                        <a:pt x="248" y="127"/>
                      </a:lnTo>
                      <a:lnTo>
                        <a:pt x="249" y="130"/>
                      </a:lnTo>
                      <a:lnTo>
                        <a:pt x="249" y="131"/>
                      </a:lnTo>
                      <a:lnTo>
                        <a:pt x="251" y="132"/>
                      </a:lnTo>
                      <a:lnTo>
                        <a:pt x="255" y="132"/>
                      </a:lnTo>
                      <a:lnTo>
                        <a:pt x="255" y="132"/>
                      </a:lnTo>
                      <a:lnTo>
                        <a:pt x="254" y="134"/>
                      </a:lnTo>
                      <a:lnTo>
                        <a:pt x="254" y="137"/>
                      </a:lnTo>
                      <a:lnTo>
                        <a:pt x="256" y="139"/>
                      </a:lnTo>
                      <a:lnTo>
                        <a:pt x="258" y="142"/>
                      </a:lnTo>
                      <a:lnTo>
                        <a:pt x="259" y="143"/>
                      </a:lnTo>
                      <a:lnTo>
                        <a:pt x="259" y="145"/>
                      </a:lnTo>
                      <a:lnTo>
                        <a:pt x="259" y="145"/>
                      </a:lnTo>
                      <a:lnTo>
                        <a:pt x="263" y="144"/>
                      </a:lnTo>
                      <a:lnTo>
                        <a:pt x="266" y="144"/>
                      </a:lnTo>
                      <a:lnTo>
                        <a:pt x="270" y="144"/>
                      </a:lnTo>
                      <a:lnTo>
                        <a:pt x="273" y="145"/>
                      </a:lnTo>
                      <a:lnTo>
                        <a:pt x="280" y="149"/>
                      </a:lnTo>
                      <a:lnTo>
                        <a:pt x="286" y="152"/>
                      </a:lnTo>
                      <a:lnTo>
                        <a:pt x="286" y="152"/>
                      </a:lnTo>
                      <a:lnTo>
                        <a:pt x="286" y="154"/>
                      </a:lnTo>
                      <a:lnTo>
                        <a:pt x="286" y="155"/>
                      </a:lnTo>
                      <a:lnTo>
                        <a:pt x="285" y="156"/>
                      </a:lnTo>
                      <a:lnTo>
                        <a:pt x="284" y="159"/>
                      </a:lnTo>
                      <a:lnTo>
                        <a:pt x="284" y="159"/>
                      </a:lnTo>
                      <a:lnTo>
                        <a:pt x="285" y="160"/>
                      </a:lnTo>
                      <a:lnTo>
                        <a:pt x="287" y="161"/>
                      </a:lnTo>
                      <a:lnTo>
                        <a:pt x="291" y="161"/>
                      </a:lnTo>
                      <a:lnTo>
                        <a:pt x="291" y="161"/>
                      </a:lnTo>
                      <a:lnTo>
                        <a:pt x="291" y="165"/>
                      </a:lnTo>
                      <a:lnTo>
                        <a:pt x="293" y="167"/>
                      </a:lnTo>
                      <a:lnTo>
                        <a:pt x="295" y="168"/>
                      </a:lnTo>
                      <a:lnTo>
                        <a:pt x="299" y="168"/>
                      </a:lnTo>
                      <a:lnTo>
                        <a:pt x="299" y="168"/>
                      </a:lnTo>
                      <a:lnTo>
                        <a:pt x="300" y="172"/>
                      </a:lnTo>
                      <a:lnTo>
                        <a:pt x="303" y="176"/>
                      </a:lnTo>
                      <a:lnTo>
                        <a:pt x="306" y="181"/>
                      </a:lnTo>
                      <a:lnTo>
                        <a:pt x="307" y="186"/>
                      </a:lnTo>
                      <a:lnTo>
                        <a:pt x="307" y="186"/>
                      </a:lnTo>
                      <a:lnTo>
                        <a:pt x="312" y="186"/>
                      </a:lnTo>
                      <a:lnTo>
                        <a:pt x="316" y="188"/>
                      </a:lnTo>
                      <a:lnTo>
                        <a:pt x="319" y="191"/>
                      </a:lnTo>
                      <a:lnTo>
                        <a:pt x="325" y="192"/>
                      </a:lnTo>
                      <a:lnTo>
                        <a:pt x="325" y="192"/>
                      </a:lnTo>
                      <a:lnTo>
                        <a:pt x="325" y="198"/>
                      </a:lnTo>
                      <a:lnTo>
                        <a:pt x="327" y="202"/>
                      </a:lnTo>
                      <a:lnTo>
                        <a:pt x="333" y="210"/>
                      </a:lnTo>
                      <a:lnTo>
                        <a:pt x="333" y="210"/>
                      </a:lnTo>
                      <a:lnTo>
                        <a:pt x="345" y="224"/>
                      </a:lnTo>
                      <a:lnTo>
                        <a:pt x="345" y="224"/>
                      </a:lnTo>
                      <a:lnTo>
                        <a:pt x="348" y="226"/>
                      </a:lnTo>
                      <a:lnTo>
                        <a:pt x="351" y="228"/>
                      </a:lnTo>
                      <a:lnTo>
                        <a:pt x="351" y="228"/>
                      </a:lnTo>
                      <a:lnTo>
                        <a:pt x="351" y="230"/>
                      </a:lnTo>
                      <a:lnTo>
                        <a:pt x="351" y="232"/>
                      </a:lnTo>
                      <a:lnTo>
                        <a:pt x="351" y="232"/>
                      </a:lnTo>
                      <a:lnTo>
                        <a:pt x="353" y="232"/>
                      </a:lnTo>
                      <a:lnTo>
                        <a:pt x="356" y="232"/>
                      </a:lnTo>
                      <a:lnTo>
                        <a:pt x="356" y="232"/>
                      </a:lnTo>
                      <a:lnTo>
                        <a:pt x="357" y="236"/>
                      </a:lnTo>
                      <a:lnTo>
                        <a:pt x="358" y="240"/>
                      </a:lnTo>
                      <a:lnTo>
                        <a:pt x="358" y="240"/>
                      </a:lnTo>
                      <a:lnTo>
                        <a:pt x="359" y="240"/>
                      </a:lnTo>
                      <a:lnTo>
                        <a:pt x="360" y="241"/>
                      </a:lnTo>
                      <a:lnTo>
                        <a:pt x="360" y="242"/>
                      </a:lnTo>
                      <a:lnTo>
                        <a:pt x="360" y="242"/>
                      </a:lnTo>
                      <a:lnTo>
                        <a:pt x="360" y="244"/>
                      </a:lnTo>
                      <a:lnTo>
                        <a:pt x="362" y="246"/>
                      </a:lnTo>
                      <a:lnTo>
                        <a:pt x="365" y="248"/>
                      </a:lnTo>
                      <a:lnTo>
                        <a:pt x="367" y="248"/>
                      </a:lnTo>
                      <a:lnTo>
                        <a:pt x="367" y="248"/>
                      </a:lnTo>
                      <a:lnTo>
                        <a:pt x="369" y="249"/>
                      </a:lnTo>
                      <a:lnTo>
                        <a:pt x="370" y="251"/>
                      </a:lnTo>
                      <a:lnTo>
                        <a:pt x="372" y="253"/>
                      </a:lnTo>
                      <a:lnTo>
                        <a:pt x="374" y="255"/>
                      </a:lnTo>
                      <a:lnTo>
                        <a:pt x="374" y="255"/>
                      </a:lnTo>
                      <a:lnTo>
                        <a:pt x="376" y="255"/>
                      </a:lnTo>
                      <a:lnTo>
                        <a:pt x="378" y="255"/>
                      </a:lnTo>
                      <a:lnTo>
                        <a:pt x="378" y="255"/>
                      </a:lnTo>
                      <a:lnTo>
                        <a:pt x="378" y="257"/>
                      </a:lnTo>
                      <a:lnTo>
                        <a:pt x="378" y="257"/>
                      </a:lnTo>
                      <a:lnTo>
                        <a:pt x="380" y="257"/>
                      </a:lnTo>
                      <a:lnTo>
                        <a:pt x="382" y="257"/>
                      </a:lnTo>
                      <a:lnTo>
                        <a:pt x="382" y="257"/>
                      </a:lnTo>
                      <a:lnTo>
                        <a:pt x="385" y="261"/>
                      </a:lnTo>
                      <a:lnTo>
                        <a:pt x="387" y="263"/>
                      </a:lnTo>
                      <a:lnTo>
                        <a:pt x="390" y="264"/>
                      </a:lnTo>
                      <a:lnTo>
                        <a:pt x="390" y="264"/>
                      </a:lnTo>
                      <a:lnTo>
                        <a:pt x="390" y="273"/>
                      </a:lnTo>
                      <a:lnTo>
                        <a:pt x="390" y="273"/>
                      </a:lnTo>
                      <a:lnTo>
                        <a:pt x="392" y="276"/>
                      </a:lnTo>
                      <a:lnTo>
                        <a:pt x="394" y="281"/>
                      </a:lnTo>
                      <a:lnTo>
                        <a:pt x="396" y="283"/>
                      </a:lnTo>
                      <a:lnTo>
                        <a:pt x="398" y="284"/>
                      </a:lnTo>
                      <a:lnTo>
                        <a:pt x="400" y="285"/>
                      </a:lnTo>
                      <a:lnTo>
                        <a:pt x="400" y="285"/>
                      </a:lnTo>
                      <a:lnTo>
                        <a:pt x="401" y="286"/>
                      </a:lnTo>
                      <a:lnTo>
                        <a:pt x="400" y="287"/>
                      </a:lnTo>
                      <a:lnTo>
                        <a:pt x="399" y="289"/>
                      </a:lnTo>
                      <a:lnTo>
                        <a:pt x="397" y="290"/>
                      </a:lnTo>
                      <a:lnTo>
                        <a:pt x="396" y="291"/>
                      </a:lnTo>
                      <a:lnTo>
                        <a:pt x="396" y="291"/>
                      </a:lnTo>
                      <a:lnTo>
                        <a:pt x="397" y="294"/>
                      </a:lnTo>
                      <a:lnTo>
                        <a:pt x="400" y="297"/>
                      </a:lnTo>
                      <a:lnTo>
                        <a:pt x="404" y="300"/>
                      </a:lnTo>
                      <a:lnTo>
                        <a:pt x="410" y="300"/>
                      </a:lnTo>
                      <a:lnTo>
                        <a:pt x="410" y="300"/>
                      </a:lnTo>
                      <a:lnTo>
                        <a:pt x="410" y="303"/>
                      </a:lnTo>
                      <a:lnTo>
                        <a:pt x="409" y="304"/>
                      </a:lnTo>
                      <a:lnTo>
                        <a:pt x="404" y="305"/>
                      </a:lnTo>
                      <a:lnTo>
                        <a:pt x="404" y="305"/>
                      </a:lnTo>
                      <a:lnTo>
                        <a:pt x="407" y="307"/>
                      </a:lnTo>
                      <a:lnTo>
                        <a:pt x="409" y="309"/>
                      </a:lnTo>
                      <a:lnTo>
                        <a:pt x="413" y="313"/>
                      </a:lnTo>
                      <a:lnTo>
                        <a:pt x="415" y="315"/>
                      </a:lnTo>
                      <a:lnTo>
                        <a:pt x="416" y="318"/>
                      </a:lnTo>
                      <a:lnTo>
                        <a:pt x="415" y="321"/>
                      </a:lnTo>
                      <a:lnTo>
                        <a:pt x="414" y="325"/>
                      </a:lnTo>
                      <a:lnTo>
                        <a:pt x="414" y="325"/>
                      </a:lnTo>
                      <a:lnTo>
                        <a:pt x="415" y="326"/>
                      </a:lnTo>
                      <a:lnTo>
                        <a:pt x="416" y="327"/>
                      </a:lnTo>
                      <a:lnTo>
                        <a:pt x="418" y="325"/>
                      </a:lnTo>
                      <a:lnTo>
                        <a:pt x="421" y="323"/>
                      </a:lnTo>
                      <a:lnTo>
                        <a:pt x="423" y="323"/>
                      </a:lnTo>
                      <a:lnTo>
                        <a:pt x="426" y="323"/>
                      </a:lnTo>
                      <a:lnTo>
                        <a:pt x="426" y="323"/>
                      </a:lnTo>
                      <a:lnTo>
                        <a:pt x="424" y="327"/>
                      </a:lnTo>
                      <a:lnTo>
                        <a:pt x="426" y="330"/>
                      </a:lnTo>
                      <a:lnTo>
                        <a:pt x="427" y="331"/>
                      </a:lnTo>
                      <a:lnTo>
                        <a:pt x="428" y="332"/>
                      </a:lnTo>
                      <a:lnTo>
                        <a:pt x="432" y="331"/>
                      </a:lnTo>
                      <a:lnTo>
                        <a:pt x="432" y="331"/>
                      </a:lnTo>
                      <a:lnTo>
                        <a:pt x="431" y="333"/>
                      </a:lnTo>
                      <a:lnTo>
                        <a:pt x="430" y="335"/>
                      </a:lnTo>
                      <a:lnTo>
                        <a:pt x="431" y="339"/>
                      </a:lnTo>
                      <a:lnTo>
                        <a:pt x="432" y="343"/>
                      </a:lnTo>
                      <a:lnTo>
                        <a:pt x="431" y="345"/>
                      </a:lnTo>
                      <a:lnTo>
                        <a:pt x="430" y="347"/>
                      </a:lnTo>
                      <a:lnTo>
                        <a:pt x="430" y="347"/>
                      </a:lnTo>
                      <a:lnTo>
                        <a:pt x="433" y="350"/>
                      </a:lnTo>
                      <a:lnTo>
                        <a:pt x="437" y="351"/>
                      </a:lnTo>
                      <a:lnTo>
                        <a:pt x="439" y="353"/>
                      </a:lnTo>
                      <a:lnTo>
                        <a:pt x="440" y="354"/>
                      </a:lnTo>
                      <a:lnTo>
                        <a:pt x="441" y="357"/>
                      </a:lnTo>
                      <a:lnTo>
                        <a:pt x="441" y="361"/>
                      </a:lnTo>
                      <a:lnTo>
                        <a:pt x="441" y="361"/>
                      </a:lnTo>
                      <a:lnTo>
                        <a:pt x="438" y="361"/>
                      </a:lnTo>
                      <a:lnTo>
                        <a:pt x="436" y="361"/>
                      </a:lnTo>
                      <a:lnTo>
                        <a:pt x="435" y="362"/>
                      </a:lnTo>
                      <a:lnTo>
                        <a:pt x="434" y="364"/>
                      </a:lnTo>
                      <a:lnTo>
                        <a:pt x="433" y="368"/>
                      </a:lnTo>
                      <a:lnTo>
                        <a:pt x="432" y="372"/>
                      </a:lnTo>
                      <a:lnTo>
                        <a:pt x="432" y="372"/>
                      </a:lnTo>
                      <a:lnTo>
                        <a:pt x="437" y="371"/>
                      </a:lnTo>
                      <a:lnTo>
                        <a:pt x="441" y="369"/>
                      </a:lnTo>
                      <a:lnTo>
                        <a:pt x="445" y="367"/>
                      </a:lnTo>
                      <a:lnTo>
                        <a:pt x="450" y="365"/>
                      </a:lnTo>
                      <a:lnTo>
                        <a:pt x="450" y="365"/>
                      </a:lnTo>
                      <a:lnTo>
                        <a:pt x="450" y="367"/>
                      </a:lnTo>
                      <a:lnTo>
                        <a:pt x="450" y="369"/>
                      </a:lnTo>
                      <a:lnTo>
                        <a:pt x="447" y="370"/>
                      </a:lnTo>
                      <a:lnTo>
                        <a:pt x="444" y="371"/>
                      </a:lnTo>
                      <a:lnTo>
                        <a:pt x="443" y="372"/>
                      </a:lnTo>
                      <a:lnTo>
                        <a:pt x="443" y="374"/>
                      </a:lnTo>
                      <a:lnTo>
                        <a:pt x="443" y="374"/>
                      </a:lnTo>
                      <a:lnTo>
                        <a:pt x="444" y="375"/>
                      </a:lnTo>
                      <a:lnTo>
                        <a:pt x="447" y="376"/>
                      </a:lnTo>
                      <a:lnTo>
                        <a:pt x="451" y="376"/>
                      </a:lnTo>
                      <a:lnTo>
                        <a:pt x="455" y="377"/>
                      </a:lnTo>
                      <a:lnTo>
                        <a:pt x="459" y="378"/>
                      </a:lnTo>
                      <a:lnTo>
                        <a:pt x="459" y="378"/>
                      </a:lnTo>
                      <a:lnTo>
                        <a:pt x="459" y="381"/>
                      </a:lnTo>
                      <a:lnTo>
                        <a:pt x="459" y="382"/>
                      </a:lnTo>
                      <a:lnTo>
                        <a:pt x="463" y="383"/>
                      </a:lnTo>
                      <a:lnTo>
                        <a:pt x="463" y="383"/>
                      </a:lnTo>
                      <a:lnTo>
                        <a:pt x="459" y="395"/>
                      </a:lnTo>
                      <a:lnTo>
                        <a:pt x="457" y="402"/>
                      </a:lnTo>
                      <a:lnTo>
                        <a:pt x="454" y="408"/>
                      </a:lnTo>
                      <a:lnTo>
                        <a:pt x="454" y="408"/>
                      </a:lnTo>
                      <a:lnTo>
                        <a:pt x="457" y="408"/>
                      </a:lnTo>
                      <a:lnTo>
                        <a:pt x="459" y="408"/>
                      </a:lnTo>
                      <a:lnTo>
                        <a:pt x="461" y="406"/>
                      </a:lnTo>
                      <a:lnTo>
                        <a:pt x="463" y="404"/>
                      </a:lnTo>
                      <a:lnTo>
                        <a:pt x="465" y="403"/>
                      </a:lnTo>
                      <a:lnTo>
                        <a:pt x="468" y="404"/>
                      </a:lnTo>
                      <a:lnTo>
                        <a:pt x="468" y="404"/>
                      </a:lnTo>
                      <a:lnTo>
                        <a:pt x="468" y="407"/>
                      </a:lnTo>
                      <a:lnTo>
                        <a:pt x="467" y="410"/>
                      </a:lnTo>
                      <a:lnTo>
                        <a:pt x="464" y="412"/>
                      </a:lnTo>
                      <a:lnTo>
                        <a:pt x="463" y="414"/>
                      </a:lnTo>
                      <a:lnTo>
                        <a:pt x="463" y="414"/>
                      </a:lnTo>
                      <a:lnTo>
                        <a:pt x="464" y="417"/>
                      </a:lnTo>
                      <a:lnTo>
                        <a:pt x="467" y="418"/>
                      </a:lnTo>
                      <a:lnTo>
                        <a:pt x="468" y="420"/>
                      </a:lnTo>
                      <a:lnTo>
                        <a:pt x="465" y="424"/>
                      </a:lnTo>
                      <a:lnTo>
                        <a:pt x="465" y="424"/>
                      </a:lnTo>
                      <a:lnTo>
                        <a:pt x="467" y="425"/>
                      </a:lnTo>
                      <a:lnTo>
                        <a:pt x="468" y="427"/>
                      </a:lnTo>
                      <a:lnTo>
                        <a:pt x="470" y="428"/>
                      </a:lnTo>
                      <a:lnTo>
                        <a:pt x="472" y="428"/>
                      </a:lnTo>
                      <a:lnTo>
                        <a:pt x="472" y="428"/>
                      </a:lnTo>
                      <a:lnTo>
                        <a:pt x="472" y="430"/>
                      </a:lnTo>
                      <a:lnTo>
                        <a:pt x="473" y="431"/>
                      </a:lnTo>
                      <a:lnTo>
                        <a:pt x="477" y="432"/>
                      </a:lnTo>
                      <a:lnTo>
                        <a:pt x="477" y="432"/>
                      </a:lnTo>
                      <a:lnTo>
                        <a:pt x="477" y="437"/>
                      </a:lnTo>
                      <a:lnTo>
                        <a:pt x="477" y="442"/>
                      </a:lnTo>
                      <a:lnTo>
                        <a:pt x="477" y="442"/>
                      </a:lnTo>
                      <a:lnTo>
                        <a:pt x="479" y="445"/>
                      </a:lnTo>
                      <a:lnTo>
                        <a:pt x="481" y="447"/>
                      </a:lnTo>
                      <a:lnTo>
                        <a:pt x="484" y="449"/>
                      </a:lnTo>
                      <a:lnTo>
                        <a:pt x="485" y="450"/>
                      </a:lnTo>
                      <a:lnTo>
                        <a:pt x="485" y="452"/>
                      </a:lnTo>
                      <a:lnTo>
                        <a:pt x="485" y="452"/>
                      </a:lnTo>
                      <a:lnTo>
                        <a:pt x="495" y="452"/>
                      </a:lnTo>
                      <a:lnTo>
                        <a:pt x="495" y="452"/>
                      </a:lnTo>
                      <a:lnTo>
                        <a:pt x="494" y="458"/>
                      </a:lnTo>
                      <a:lnTo>
                        <a:pt x="493" y="463"/>
                      </a:lnTo>
                      <a:lnTo>
                        <a:pt x="493" y="465"/>
                      </a:lnTo>
                      <a:lnTo>
                        <a:pt x="494" y="466"/>
                      </a:lnTo>
                      <a:lnTo>
                        <a:pt x="496" y="468"/>
                      </a:lnTo>
                      <a:lnTo>
                        <a:pt x="499" y="468"/>
                      </a:lnTo>
                      <a:lnTo>
                        <a:pt x="499" y="468"/>
                      </a:lnTo>
                      <a:lnTo>
                        <a:pt x="499" y="472"/>
                      </a:lnTo>
                      <a:lnTo>
                        <a:pt x="499" y="475"/>
                      </a:lnTo>
                      <a:lnTo>
                        <a:pt x="497" y="478"/>
                      </a:lnTo>
                      <a:lnTo>
                        <a:pt x="497" y="481"/>
                      </a:lnTo>
                      <a:lnTo>
                        <a:pt x="497" y="481"/>
                      </a:lnTo>
                      <a:lnTo>
                        <a:pt x="498" y="484"/>
                      </a:lnTo>
                      <a:lnTo>
                        <a:pt x="499" y="485"/>
                      </a:lnTo>
                      <a:lnTo>
                        <a:pt x="501" y="486"/>
                      </a:lnTo>
                      <a:lnTo>
                        <a:pt x="503" y="486"/>
                      </a:lnTo>
                      <a:lnTo>
                        <a:pt x="503" y="486"/>
                      </a:lnTo>
                      <a:lnTo>
                        <a:pt x="505" y="499"/>
                      </a:lnTo>
                      <a:lnTo>
                        <a:pt x="509" y="513"/>
                      </a:lnTo>
                      <a:lnTo>
                        <a:pt x="509" y="513"/>
                      </a:lnTo>
                      <a:lnTo>
                        <a:pt x="510" y="515"/>
                      </a:lnTo>
                      <a:lnTo>
                        <a:pt x="511" y="515"/>
                      </a:lnTo>
                      <a:lnTo>
                        <a:pt x="511" y="515"/>
                      </a:lnTo>
                      <a:lnTo>
                        <a:pt x="510" y="516"/>
                      </a:lnTo>
                      <a:lnTo>
                        <a:pt x="509" y="518"/>
                      </a:lnTo>
                      <a:lnTo>
                        <a:pt x="505" y="519"/>
                      </a:lnTo>
                      <a:lnTo>
                        <a:pt x="505" y="519"/>
                      </a:lnTo>
                      <a:lnTo>
                        <a:pt x="506" y="523"/>
                      </a:lnTo>
                      <a:lnTo>
                        <a:pt x="509" y="525"/>
                      </a:lnTo>
                      <a:lnTo>
                        <a:pt x="513" y="529"/>
                      </a:lnTo>
                      <a:lnTo>
                        <a:pt x="513" y="529"/>
                      </a:lnTo>
                      <a:lnTo>
                        <a:pt x="513" y="530"/>
                      </a:lnTo>
                      <a:lnTo>
                        <a:pt x="511" y="531"/>
                      </a:lnTo>
                      <a:lnTo>
                        <a:pt x="510" y="531"/>
                      </a:lnTo>
                      <a:lnTo>
                        <a:pt x="509" y="531"/>
                      </a:lnTo>
                      <a:lnTo>
                        <a:pt x="509" y="531"/>
                      </a:lnTo>
                      <a:lnTo>
                        <a:pt x="507" y="535"/>
                      </a:lnTo>
                      <a:lnTo>
                        <a:pt x="507" y="539"/>
                      </a:lnTo>
                      <a:lnTo>
                        <a:pt x="509" y="545"/>
                      </a:lnTo>
                      <a:lnTo>
                        <a:pt x="509" y="549"/>
                      </a:lnTo>
                      <a:lnTo>
                        <a:pt x="509" y="549"/>
                      </a:lnTo>
                      <a:lnTo>
                        <a:pt x="510" y="551"/>
                      </a:lnTo>
                      <a:lnTo>
                        <a:pt x="512" y="553"/>
                      </a:lnTo>
                      <a:lnTo>
                        <a:pt x="513" y="557"/>
                      </a:lnTo>
                      <a:lnTo>
                        <a:pt x="513" y="562"/>
                      </a:lnTo>
                      <a:lnTo>
                        <a:pt x="513" y="562"/>
                      </a:lnTo>
                      <a:lnTo>
                        <a:pt x="516" y="560"/>
                      </a:lnTo>
                      <a:lnTo>
                        <a:pt x="519" y="560"/>
                      </a:lnTo>
                      <a:lnTo>
                        <a:pt x="519" y="560"/>
                      </a:lnTo>
                      <a:lnTo>
                        <a:pt x="517" y="568"/>
                      </a:lnTo>
                      <a:lnTo>
                        <a:pt x="516" y="572"/>
                      </a:lnTo>
                      <a:lnTo>
                        <a:pt x="516" y="574"/>
                      </a:lnTo>
                      <a:lnTo>
                        <a:pt x="517" y="576"/>
                      </a:lnTo>
                      <a:lnTo>
                        <a:pt x="517" y="576"/>
                      </a:lnTo>
                      <a:lnTo>
                        <a:pt x="519" y="576"/>
                      </a:lnTo>
                      <a:lnTo>
                        <a:pt x="519" y="576"/>
                      </a:lnTo>
                      <a:lnTo>
                        <a:pt x="519" y="577"/>
                      </a:lnTo>
                      <a:lnTo>
                        <a:pt x="518" y="578"/>
                      </a:lnTo>
                      <a:lnTo>
                        <a:pt x="518" y="579"/>
                      </a:lnTo>
                      <a:lnTo>
                        <a:pt x="519" y="580"/>
                      </a:lnTo>
                      <a:lnTo>
                        <a:pt x="519" y="580"/>
                      </a:lnTo>
                      <a:lnTo>
                        <a:pt x="521" y="581"/>
                      </a:lnTo>
                      <a:lnTo>
                        <a:pt x="520" y="582"/>
                      </a:lnTo>
                      <a:lnTo>
                        <a:pt x="517" y="582"/>
                      </a:lnTo>
                      <a:lnTo>
                        <a:pt x="515" y="582"/>
                      </a:lnTo>
                      <a:lnTo>
                        <a:pt x="515" y="582"/>
                      </a:lnTo>
                      <a:lnTo>
                        <a:pt x="516" y="586"/>
                      </a:lnTo>
                      <a:lnTo>
                        <a:pt x="518" y="588"/>
                      </a:lnTo>
                      <a:lnTo>
                        <a:pt x="521" y="589"/>
                      </a:lnTo>
                      <a:lnTo>
                        <a:pt x="523" y="592"/>
                      </a:lnTo>
                      <a:lnTo>
                        <a:pt x="523" y="592"/>
                      </a:lnTo>
                      <a:lnTo>
                        <a:pt x="524" y="594"/>
                      </a:lnTo>
                      <a:lnTo>
                        <a:pt x="524" y="597"/>
                      </a:lnTo>
                      <a:lnTo>
                        <a:pt x="525" y="599"/>
                      </a:lnTo>
                      <a:lnTo>
                        <a:pt x="526" y="600"/>
                      </a:lnTo>
                      <a:lnTo>
                        <a:pt x="527" y="600"/>
                      </a:lnTo>
                      <a:lnTo>
                        <a:pt x="531" y="600"/>
                      </a:lnTo>
                      <a:lnTo>
                        <a:pt x="531" y="600"/>
                      </a:lnTo>
                      <a:lnTo>
                        <a:pt x="530" y="602"/>
                      </a:lnTo>
                      <a:lnTo>
                        <a:pt x="529" y="603"/>
                      </a:lnTo>
                      <a:lnTo>
                        <a:pt x="526" y="605"/>
                      </a:lnTo>
                      <a:lnTo>
                        <a:pt x="526" y="605"/>
                      </a:lnTo>
                      <a:lnTo>
                        <a:pt x="525" y="609"/>
                      </a:lnTo>
                      <a:lnTo>
                        <a:pt x="525" y="613"/>
                      </a:lnTo>
                      <a:lnTo>
                        <a:pt x="525" y="614"/>
                      </a:lnTo>
                      <a:lnTo>
                        <a:pt x="524" y="616"/>
                      </a:lnTo>
                      <a:lnTo>
                        <a:pt x="522" y="616"/>
                      </a:lnTo>
                      <a:lnTo>
                        <a:pt x="519" y="616"/>
                      </a:lnTo>
                      <a:lnTo>
                        <a:pt x="519" y="616"/>
                      </a:lnTo>
                      <a:lnTo>
                        <a:pt x="521" y="620"/>
                      </a:lnTo>
                      <a:lnTo>
                        <a:pt x="523" y="623"/>
                      </a:lnTo>
                      <a:lnTo>
                        <a:pt x="527" y="625"/>
                      </a:lnTo>
                      <a:lnTo>
                        <a:pt x="533" y="626"/>
                      </a:lnTo>
                      <a:lnTo>
                        <a:pt x="533" y="626"/>
                      </a:lnTo>
                      <a:lnTo>
                        <a:pt x="535" y="630"/>
                      </a:lnTo>
                      <a:lnTo>
                        <a:pt x="537" y="634"/>
                      </a:lnTo>
                      <a:lnTo>
                        <a:pt x="539" y="639"/>
                      </a:lnTo>
                      <a:lnTo>
                        <a:pt x="540" y="641"/>
                      </a:lnTo>
                      <a:lnTo>
                        <a:pt x="539" y="646"/>
                      </a:lnTo>
                      <a:lnTo>
                        <a:pt x="539" y="646"/>
                      </a:lnTo>
                      <a:lnTo>
                        <a:pt x="537" y="643"/>
                      </a:lnTo>
                      <a:lnTo>
                        <a:pt x="536" y="645"/>
                      </a:lnTo>
                      <a:lnTo>
                        <a:pt x="534" y="645"/>
                      </a:lnTo>
                      <a:lnTo>
                        <a:pt x="531" y="646"/>
                      </a:lnTo>
                      <a:lnTo>
                        <a:pt x="531" y="646"/>
                      </a:lnTo>
                      <a:lnTo>
                        <a:pt x="532" y="648"/>
                      </a:lnTo>
                      <a:lnTo>
                        <a:pt x="534" y="650"/>
                      </a:lnTo>
                      <a:lnTo>
                        <a:pt x="538" y="650"/>
                      </a:lnTo>
                      <a:lnTo>
                        <a:pt x="542" y="650"/>
                      </a:lnTo>
                      <a:lnTo>
                        <a:pt x="542" y="650"/>
                      </a:lnTo>
                      <a:lnTo>
                        <a:pt x="542" y="659"/>
                      </a:lnTo>
                      <a:lnTo>
                        <a:pt x="542" y="659"/>
                      </a:lnTo>
                      <a:lnTo>
                        <a:pt x="542" y="661"/>
                      </a:lnTo>
                      <a:lnTo>
                        <a:pt x="541" y="662"/>
                      </a:lnTo>
                      <a:lnTo>
                        <a:pt x="537" y="663"/>
                      </a:lnTo>
                      <a:lnTo>
                        <a:pt x="537" y="663"/>
                      </a:lnTo>
                      <a:lnTo>
                        <a:pt x="538" y="667"/>
                      </a:lnTo>
                      <a:lnTo>
                        <a:pt x="539" y="670"/>
                      </a:lnTo>
                      <a:lnTo>
                        <a:pt x="539" y="670"/>
                      </a:lnTo>
                      <a:lnTo>
                        <a:pt x="541" y="673"/>
                      </a:lnTo>
                      <a:lnTo>
                        <a:pt x="543" y="676"/>
                      </a:lnTo>
                      <a:lnTo>
                        <a:pt x="542" y="677"/>
                      </a:lnTo>
                      <a:lnTo>
                        <a:pt x="541" y="679"/>
                      </a:lnTo>
                      <a:lnTo>
                        <a:pt x="535" y="681"/>
                      </a:lnTo>
                      <a:lnTo>
                        <a:pt x="535" y="681"/>
                      </a:lnTo>
                      <a:lnTo>
                        <a:pt x="535" y="675"/>
                      </a:lnTo>
                      <a:lnTo>
                        <a:pt x="537" y="670"/>
                      </a:lnTo>
                      <a:lnTo>
                        <a:pt x="537" y="670"/>
                      </a:lnTo>
                      <a:lnTo>
                        <a:pt x="535" y="669"/>
                      </a:lnTo>
                      <a:lnTo>
                        <a:pt x="531" y="668"/>
                      </a:lnTo>
                      <a:lnTo>
                        <a:pt x="521" y="668"/>
                      </a:lnTo>
                      <a:lnTo>
                        <a:pt x="521" y="668"/>
                      </a:lnTo>
                      <a:lnTo>
                        <a:pt x="521" y="662"/>
                      </a:lnTo>
                      <a:lnTo>
                        <a:pt x="521" y="656"/>
                      </a:lnTo>
                      <a:lnTo>
                        <a:pt x="521" y="656"/>
                      </a:lnTo>
                      <a:lnTo>
                        <a:pt x="520" y="653"/>
                      </a:lnTo>
                      <a:lnTo>
                        <a:pt x="519" y="650"/>
                      </a:lnTo>
                      <a:lnTo>
                        <a:pt x="519" y="650"/>
                      </a:lnTo>
                      <a:lnTo>
                        <a:pt x="519" y="647"/>
                      </a:lnTo>
                      <a:lnTo>
                        <a:pt x="520" y="645"/>
                      </a:lnTo>
                      <a:lnTo>
                        <a:pt x="521" y="642"/>
                      </a:lnTo>
                      <a:lnTo>
                        <a:pt x="521" y="641"/>
                      </a:lnTo>
                      <a:lnTo>
                        <a:pt x="521" y="641"/>
                      </a:lnTo>
                      <a:lnTo>
                        <a:pt x="520" y="638"/>
                      </a:lnTo>
                      <a:lnTo>
                        <a:pt x="519" y="635"/>
                      </a:lnTo>
                      <a:lnTo>
                        <a:pt x="519" y="633"/>
                      </a:lnTo>
                      <a:lnTo>
                        <a:pt x="519" y="633"/>
                      </a:lnTo>
                      <a:lnTo>
                        <a:pt x="521" y="632"/>
                      </a:lnTo>
                      <a:lnTo>
                        <a:pt x="521" y="632"/>
                      </a:lnTo>
                      <a:lnTo>
                        <a:pt x="518" y="628"/>
                      </a:lnTo>
                      <a:lnTo>
                        <a:pt x="515" y="626"/>
                      </a:lnTo>
                      <a:lnTo>
                        <a:pt x="511" y="622"/>
                      </a:lnTo>
                      <a:lnTo>
                        <a:pt x="510" y="620"/>
                      </a:lnTo>
                      <a:lnTo>
                        <a:pt x="509" y="618"/>
                      </a:lnTo>
                      <a:lnTo>
                        <a:pt x="509" y="618"/>
                      </a:lnTo>
                      <a:lnTo>
                        <a:pt x="509" y="616"/>
                      </a:lnTo>
                      <a:lnTo>
                        <a:pt x="510" y="614"/>
                      </a:lnTo>
                      <a:lnTo>
                        <a:pt x="511" y="612"/>
                      </a:lnTo>
                      <a:lnTo>
                        <a:pt x="511" y="610"/>
                      </a:lnTo>
                      <a:lnTo>
                        <a:pt x="511" y="610"/>
                      </a:lnTo>
                      <a:lnTo>
                        <a:pt x="510" y="605"/>
                      </a:lnTo>
                      <a:lnTo>
                        <a:pt x="509" y="600"/>
                      </a:lnTo>
                      <a:lnTo>
                        <a:pt x="509" y="600"/>
                      </a:lnTo>
                      <a:lnTo>
                        <a:pt x="505" y="598"/>
                      </a:lnTo>
                      <a:lnTo>
                        <a:pt x="503" y="596"/>
                      </a:lnTo>
                      <a:lnTo>
                        <a:pt x="503" y="596"/>
                      </a:lnTo>
                      <a:lnTo>
                        <a:pt x="503" y="594"/>
                      </a:lnTo>
                      <a:lnTo>
                        <a:pt x="503" y="592"/>
                      </a:lnTo>
                      <a:lnTo>
                        <a:pt x="503" y="590"/>
                      </a:lnTo>
                      <a:lnTo>
                        <a:pt x="501" y="589"/>
                      </a:lnTo>
                      <a:lnTo>
                        <a:pt x="501" y="589"/>
                      </a:lnTo>
                      <a:lnTo>
                        <a:pt x="501" y="588"/>
                      </a:lnTo>
                      <a:lnTo>
                        <a:pt x="501" y="587"/>
                      </a:lnTo>
                      <a:lnTo>
                        <a:pt x="501" y="581"/>
                      </a:lnTo>
                      <a:lnTo>
                        <a:pt x="502" y="577"/>
                      </a:lnTo>
                      <a:lnTo>
                        <a:pt x="502" y="575"/>
                      </a:lnTo>
                      <a:lnTo>
                        <a:pt x="501" y="574"/>
                      </a:lnTo>
                      <a:lnTo>
                        <a:pt x="501" y="574"/>
                      </a:lnTo>
                      <a:lnTo>
                        <a:pt x="500" y="571"/>
                      </a:lnTo>
                      <a:lnTo>
                        <a:pt x="500" y="568"/>
                      </a:lnTo>
                      <a:lnTo>
                        <a:pt x="500" y="564"/>
                      </a:lnTo>
                      <a:lnTo>
                        <a:pt x="499" y="558"/>
                      </a:lnTo>
                      <a:lnTo>
                        <a:pt x="499" y="558"/>
                      </a:lnTo>
                      <a:lnTo>
                        <a:pt x="498" y="553"/>
                      </a:lnTo>
                      <a:lnTo>
                        <a:pt x="497" y="552"/>
                      </a:lnTo>
                      <a:lnTo>
                        <a:pt x="495" y="551"/>
                      </a:lnTo>
                      <a:lnTo>
                        <a:pt x="495" y="551"/>
                      </a:lnTo>
                      <a:lnTo>
                        <a:pt x="496" y="549"/>
                      </a:lnTo>
                      <a:lnTo>
                        <a:pt x="496" y="546"/>
                      </a:lnTo>
                      <a:lnTo>
                        <a:pt x="495" y="544"/>
                      </a:lnTo>
                      <a:lnTo>
                        <a:pt x="495" y="540"/>
                      </a:lnTo>
                      <a:lnTo>
                        <a:pt x="495" y="540"/>
                      </a:lnTo>
                      <a:lnTo>
                        <a:pt x="491" y="535"/>
                      </a:lnTo>
                      <a:lnTo>
                        <a:pt x="485" y="531"/>
                      </a:lnTo>
                      <a:lnTo>
                        <a:pt x="485" y="531"/>
                      </a:lnTo>
                      <a:lnTo>
                        <a:pt x="486" y="526"/>
                      </a:lnTo>
                      <a:lnTo>
                        <a:pt x="485" y="523"/>
                      </a:lnTo>
                      <a:lnTo>
                        <a:pt x="483" y="515"/>
                      </a:lnTo>
                      <a:lnTo>
                        <a:pt x="481" y="509"/>
                      </a:lnTo>
                      <a:lnTo>
                        <a:pt x="479" y="501"/>
                      </a:lnTo>
                      <a:lnTo>
                        <a:pt x="479" y="501"/>
                      </a:lnTo>
                      <a:lnTo>
                        <a:pt x="480" y="501"/>
                      </a:lnTo>
                      <a:lnTo>
                        <a:pt x="481" y="499"/>
                      </a:lnTo>
                      <a:lnTo>
                        <a:pt x="481" y="495"/>
                      </a:lnTo>
                      <a:lnTo>
                        <a:pt x="481" y="495"/>
                      </a:lnTo>
                      <a:lnTo>
                        <a:pt x="485" y="494"/>
                      </a:lnTo>
                      <a:lnTo>
                        <a:pt x="489" y="493"/>
                      </a:lnTo>
                      <a:lnTo>
                        <a:pt x="491" y="491"/>
                      </a:lnTo>
                      <a:lnTo>
                        <a:pt x="493" y="489"/>
                      </a:lnTo>
                      <a:lnTo>
                        <a:pt x="493" y="489"/>
                      </a:lnTo>
                      <a:lnTo>
                        <a:pt x="490" y="487"/>
                      </a:lnTo>
                      <a:lnTo>
                        <a:pt x="485" y="486"/>
                      </a:lnTo>
                      <a:lnTo>
                        <a:pt x="482" y="485"/>
                      </a:lnTo>
                      <a:lnTo>
                        <a:pt x="479" y="484"/>
                      </a:lnTo>
                      <a:lnTo>
                        <a:pt x="479" y="484"/>
                      </a:lnTo>
                      <a:lnTo>
                        <a:pt x="478" y="483"/>
                      </a:lnTo>
                      <a:lnTo>
                        <a:pt x="477" y="480"/>
                      </a:lnTo>
                      <a:lnTo>
                        <a:pt x="475" y="479"/>
                      </a:lnTo>
                      <a:lnTo>
                        <a:pt x="472" y="479"/>
                      </a:lnTo>
                      <a:lnTo>
                        <a:pt x="472" y="479"/>
                      </a:lnTo>
                      <a:lnTo>
                        <a:pt x="472" y="477"/>
                      </a:lnTo>
                      <a:lnTo>
                        <a:pt x="471" y="475"/>
                      </a:lnTo>
                      <a:lnTo>
                        <a:pt x="470" y="473"/>
                      </a:lnTo>
                      <a:lnTo>
                        <a:pt x="468" y="473"/>
                      </a:lnTo>
                      <a:lnTo>
                        <a:pt x="468" y="473"/>
                      </a:lnTo>
                      <a:lnTo>
                        <a:pt x="468" y="459"/>
                      </a:lnTo>
                      <a:lnTo>
                        <a:pt x="468" y="459"/>
                      </a:lnTo>
                      <a:lnTo>
                        <a:pt x="467" y="456"/>
                      </a:lnTo>
                      <a:lnTo>
                        <a:pt x="464" y="455"/>
                      </a:lnTo>
                      <a:lnTo>
                        <a:pt x="459" y="452"/>
                      </a:lnTo>
                      <a:lnTo>
                        <a:pt x="459" y="452"/>
                      </a:lnTo>
                      <a:lnTo>
                        <a:pt x="458" y="448"/>
                      </a:lnTo>
                      <a:lnTo>
                        <a:pt x="456" y="445"/>
                      </a:lnTo>
                      <a:lnTo>
                        <a:pt x="453" y="437"/>
                      </a:lnTo>
                      <a:lnTo>
                        <a:pt x="451" y="433"/>
                      </a:lnTo>
                      <a:lnTo>
                        <a:pt x="450" y="429"/>
                      </a:lnTo>
                      <a:lnTo>
                        <a:pt x="450" y="425"/>
                      </a:lnTo>
                      <a:lnTo>
                        <a:pt x="450" y="418"/>
                      </a:lnTo>
                      <a:lnTo>
                        <a:pt x="450" y="418"/>
                      </a:lnTo>
                      <a:lnTo>
                        <a:pt x="449" y="416"/>
                      </a:lnTo>
                      <a:lnTo>
                        <a:pt x="448" y="412"/>
                      </a:lnTo>
                      <a:lnTo>
                        <a:pt x="448" y="412"/>
                      </a:lnTo>
                      <a:lnTo>
                        <a:pt x="447" y="411"/>
                      </a:lnTo>
                      <a:lnTo>
                        <a:pt x="445" y="410"/>
                      </a:lnTo>
                      <a:lnTo>
                        <a:pt x="441" y="410"/>
                      </a:lnTo>
                      <a:lnTo>
                        <a:pt x="441" y="410"/>
                      </a:lnTo>
                      <a:lnTo>
                        <a:pt x="441" y="394"/>
                      </a:lnTo>
                      <a:lnTo>
                        <a:pt x="441" y="394"/>
                      </a:lnTo>
                      <a:lnTo>
                        <a:pt x="440" y="393"/>
                      </a:lnTo>
                      <a:lnTo>
                        <a:pt x="439" y="393"/>
                      </a:lnTo>
                      <a:lnTo>
                        <a:pt x="438" y="394"/>
                      </a:lnTo>
                      <a:lnTo>
                        <a:pt x="438" y="394"/>
                      </a:lnTo>
                      <a:lnTo>
                        <a:pt x="437" y="394"/>
                      </a:lnTo>
                      <a:lnTo>
                        <a:pt x="437" y="392"/>
                      </a:lnTo>
                      <a:lnTo>
                        <a:pt x="436" y="390"/>
                      </a:lnTo>
                      <a:lnTo>
                        <a:pt x="436" y="390"/>
                      </a:lnTo>
                      <a:lnTo>
                        <a:pt x="433" y="387"/>
                      </a:lnTo>
                      <a:lnTo>
                        <a:pt x="430" y="385"/>
                      </a:lnTo>
                      <a:lnTo>
                        <a:pt x="430" y="385"/>
                      </a:lnTo>
                      <a:lnTo>
                        <a:pt x="430" y="383"/>
                      </a:lnTo>
                      <a:lnTo>
                        <a:pt x="428" y="381"/>
                      </a:lnTo>
                      <a:lnTo>
                        <a:pt x="428" y="381"/>
                      </a:lnTo>
                      <a:lnTo>
                        <a:pt x="429" y="375"/>
                      </a:lnTo>
                      <a:lnTo>
                        <a:pt x="429" y="370"/>
                      </a:lnTo>
                      <a:lnTo>
                        <a:pt x="428" y="366"/>
                      </a:lnTo>
                      <a:lnTo>
                        <a:pt x="429" y="363"/>
                      </a:lnTo>
                      <a:lnTo>
                        <a:pt x="430" y="361"/>
                      </a:lnTo>
                      <a:lnTo>
                        <a:pt x="430" y="361"/>
                      </a:lnTo>
                      <a:lnTo>
                        <a:pt x="429" y="357"/>
                      </a:lnTo>
                      <a:lnTo>
                        <a:pt x="426" y="356"/>
                      </a:lnTo>
                      <a:lnTo>
                        <a:pt x="422" y="356"/>
                      </a:lnTo>
                      <a:lnTo>
                        <a:pt x="418" y="356"/>
                      </a:lnTo>
                      <a:lnTo>
                        <a:pt x="418" y="356"/>
                      </a:lnTo>
                      <a:lnTo>
                        <a:pt x="418" y="351"/>
                      </a:lnTo>
                      <a:lnTo>
                        <a:pt x="418" y="351"/>
                      </a:lnTo>
                      <a:lnTo>
                        <a:pt x="417" y="350"/>
                      </a:lnTo>
                      <a:lnTo>
                        <a:pt x="416" y="350"/>
                      </a:lnTo>
                      <a:lnTo>
                        <a:pt x="415" y="350"/>
                      </a:lnTo>
                      <a:lnTo>
                        <a:pt x="414" y="349"/>
                      </a:lnTo>
                      <a:lnTo>
                        <a:pt x="414" y="349"/>
                      </a:lnTo>
                      <a:lnTo>
                        <a:pt x="414" y="347"/>
                      </a:lnTo>
                      <a:lnTo>
                        <a:pt x="414" y="345"/>
                      </a:lnTo>
                      <a:lnTo>
                        <a:pt x="414" y="345"/>
                      </a:lnTo>
                      <a:lnTo>
                        <a:pt x="412" y="343"/>
                      </a:lnTo>
                      <a:lnTo>
                        <a:pt x="410" y="342"/>
                      </a:lnTo>
                      <a:lnTo>
                        <a:pt x="409" y="339"/>
                      </a:lnTo>
                      <a:lnTo>
                        <a:pt x="410" y="336"/>
                      </a:lnTo>
                      <a:lnTo>
                        <a:pt x="410" y="336"/>
                      </a:lnTo>
                      <a:lnTo>
                        <a:pt x="407" y="337"/>
                      </a:lnTo>
                      <a:lnTo>
                        <a:pt x="406" y="336"/>
                      </a:lnTo>
                      <a:lnTo>
                        <a:pt x="404" y="334"/>
                      </a:lnTo>
                      <a:lnTo>
                        <a:pt x="402" y="333"/>
                      </a:lnTo>
                      <a:lnTo>
                        <a:pt x="400" y="333"/>
                      </a:lnTo>
                      <a:lnTo>
                        <a:pt x="400" y="333"/>
                      </a:lnTo>
                      <a:lnTo>
                        <a:pt x="400" y="331"/>
                      </a:lnTo>
                      <a:lnTo>
                        <a:pt x="399" y="330"/>
                      </a:lnTo>
                      <a:lnTo>
                        <a:pt x="396" y="329"/>
                      </a:lnTo>
                      <a:lnTo>
                        <a:pt x="396" y="329"/>
                      </a:lnTo>
                      <a:lnTo>
                        <a:pt x="396" y="324"/>
                      </a:lnTo>
                      <a:lnTo>
                        <a:pt x="397" y="321"/>
                      </a:lnTo>
                      <a:lnTo>
                        <a:pt x="397" y="317"/>
                      </a:lnTo>
                      <a:lnTo>
                        <a:pt x="396" y="313"/>
                      </a:lnTo>
                      <a:lnTo>
                        <a:pt x="396" y="313"/>
                      </a:lnTo>
                      <a:lnTo>
                        <a:pt x="391" y="308"/>
                      </a:lnTo>
                      <a:lnTo>
                        <a:pt x="388" y="306"/>
                      </a:lnTo>
                      <a:lnTo>
                        <a:pt x="382" y="305"/>
                      </a:lnTo>
                      <a:lnTo>
                        <a:pt x="382" y="305"/>
                      </a:lnTo>
                      <a:lnTo>
                        <a:pt x="382" y="303"/>
                      </a:lnTo>
                      <a:lnTo>
                        <a:pt x="382" y="302"/>
                      </a:lnTo>
                      <a:lnTo>
                        <a:pt x="380" y="298"/>
                      </a:lnTo>
                      <a:lnTo>
                        <a:pt x="380" y="295"/>
                      </a:lnTo>
                      <a:lnTo>
                        <a:pt x="380" y="294"/>
                      </a:lnTo>
                      <a:lnTo>
                        <a:pt x="382" y="293"/>
                      </a:lnTo>
                      <a:lnTo>
                        <a:pt x="382" y="293"/>
                      </a:lnTo>
                      <a:lnTo>
                        <a:pt x="386" y="293"/>
                      </a:lnTo>
                      <a:lnTo>
                        <a:pt x="387" y="295"/>
                      </a:lnTo>
                      <a:lnTo>
                        <a:pt x="387" y="300"/>
                      </a:lnTo>
                      <a:lnTo>
                        <a:pt x="387" y="300"/>
                      </a:lnTo>
                      <a:close/>
                      <a:moveTo>
                        <a:pt x="517" y="616"/>
                      </a:moveTo>
                      <a:lnTo>
                        <a:pt x="517" y="616"/>
                      </a:lnTo>
                      <a:lnTo>
                        <a:pt x="517" y="612"/>
                      </a:lnTo>
                      <a:lnTo>
                        <a:pt x="517" y="612"/>
                      </a:lnTo>
                      <a:lnTo>
                        <a:pt x="513" y="612"/>
                      </a:lnTo>
                      <a:lnTo>
                        <a:pt x="513" y="612"/>
                      </a:lnTo>
                      <a:lnTo>
                        <a:pt x="513" y="616"/>
                      </a:lnTo>
                      <a:lnTo>
                        <a:pt x="513" y="616"/>
                      </a:lnTo>
                      <a:lnTo>
                        <a:pt x="517" y="616"/>
                      </a:lnTo>
                      <a:lnTo>
                        <a:pt x="517" y="616"/>
                      </a:lnTo>
                      <a:close/>
                      <a:moveTo>
                        <a:pt x="519" y="602"/>
                      </a:moveTo>
                      <a:lnTo>
                        <a:pt x="519" y="602"/>
                      </a:lnTo>
                      <a:lnTo>
                        <a:pt x="519" y="596"/>
                      </a:lnTo>
                      <a:lnTo>
                        <a:pt x="519" y="596"/>
                      </a:lnTo>
                      <a:lnTo>
                        <a:pt x="515" y="596"/>
                      </a:lnTo>
                      <a:lnTo>
                        <a:pt x="514" y="597"/>
                      </a:lnTo>
                      <a:lnTo>
                        <a:pt x="513" y="598"/>
                      </a:lnTo>
                      <a:lnTo>
                        <a:pt x="513" y="598"/>
                      </a:lnTo>
                      <a:lnTo>
                        <a:pt x="515" y="599"/>
                      </a:lnTo>
                      <a:lnTo>
                        <a:pt x="516" y="600"/>
                      </a:lnTo>
                      <a:lnTo>
                        <a:pt x="517" y="601"/>
                      </a:lnTo>
                      <a:lnTo>
                        <a:pt x="519" y="602"/>
                      </a:lnTo>
                      <a:lnTo>
                        <a:pt x="519" y="6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200">
                    <a:solidFill>
                      <a:prstClr val="black"/>
                    </a:solidFill>
                    <a:latin typeface="Malgun Gothic" panose="020b0503020000020004" charset="-127"/>
                    <a:ea typeface="Malgun Gothic" panose="020b0503020000020004" charset="-127"/>
                  </a:endParaRPr>
                </a:p>
              </p:txBody>
            </p:sp>
            <p:sp>
              <p:nvSpPr>
                <p:cNvPr id="122" name="Freeform 28"/>
                <p:cNvSpPr>
                  <a:spLocks noEditPoints="1"/>
                </p:cNvSpPr>
                <p:nvPr/>
              </p:nvSpPr>
              <p:spPr bwMode="auto">
                <a:xfrm>
                  <a:off x="893763" y="2887663"/>
                  <a:ext cx="50800" cy="200025"/>
                </a:xfrm>
                <a:custGeom>
                  <a:gdLst>
                    <a:gd name="T0" fmla="*/ 22 w 32"/>
                    <a:gd name="T1" fmla="*/ 15 h 126"/>
                    <a:gd name="T2" fmla="*/ 19 w 32"/>
                    <a:gd name="T3" fmla="*/ 16 h 126"/>
                    <a:gd name="T4" fmla="*/ 15 w 32"/>
                    <a:gd name="T5" fmla="*/ 15 h 126"/>
                    <a:gd name="T6" fmla="*/ 12 w 32"/>
                    <a:gd name="T7" fmla="*/ 14 h 126"/>
                    <a:gd name="T8" fmla="*/ 15 w 32"/>
                    <a:gd name="T9" fmla="*/ 10 h 126"/>
                    <a:gd name="T10" fmla="*/ 19 w 32"/>
                    <a:gd name="T11" fmla="*/ 7 h 126"/>
                    <a:gd name="T12" fmla="*/ 21 w 32"/>
                    <a:gd name="T13" fmla="*/ 2 h 126"/>
                    <a:gd name="T14" fmla="*/ 28 w 32"/>
                    <a:gd name="T15" fmla="*/ 0 h 126"/>
                    <a:gd name="T16" fmla="*/ 30 w 32"/>
                    <a:gd name="T17" fmla="*/ 11 h 126"/>
                    <a:gd name="T18" fmla="*/ 30 w 32"/>
                    <a:gd name="T19" fmla="*/ 22 h 126"/>
                    <a:gd name="T20" fmla="*/ 29 w 32"/>
                    <a:gd name="T21" fmla="*/ 27 h 126"/>
                    <a:gd name="T22" fmla="*/ 27 w 32"/>
                    <a:gd name="T23" fmla="*/ 34 h 126"/>
                    <a:gd name="T24" fmla="*/ 26 w 32"/>
                    <a:gd name="T25" fmla="*/ 36 h 126"/>
                    <a:gd name="T26" fmla="*/ 24 w 32"/>
                    <a:gd name="T27" fmla="*/ 48 h 126"/>
                    <a:gd name="T28" fmla="*/ 24 w 32"/>
                    <a:gd name="T29" fmla="*/ 52 h 126"/>
                    <a:gd name="T30" fmla="*/ 19 w 32"/>
                    <a:gd name="T31" fmla="*/ 53 h 126"/>
                    <a:gd name="T32" fmla="*/ 21 w 32"/>
                    <a:gd name="T33" fmla="*/ 56 h 126"/>
                    <a:gd name="T34" fmla="*/ 19 w 32"/>
                    <a:gd name="T35" fmla="*/ 61 h 126"/>
                    <a:gd name="T36" fmla="*/ 19 w 32"/>
                    <a:gd name="T37" fmla="*/ 74 h 126"/>
                    <a:gd name="T38" fmla="*/ 16 w 32"/>
                    <a:gd name="T39" fmla="*/ 90 h 126"/>
                    <a:gd name="T40" fmla="*/ 12 w 32"/>
                    <a:gd name="T41" fmla="*/ 111 h 126"/>
                    <a:gd name="T42" fmla="*/ 10 w 32"/>
                    <a:gd name="T43" fmla="*/ 123 h 126"/>
                    <a:gd name="T44" fmla="*/ 6 w 32"/>
                    <a:gd name="T45" fmla="*/ 124 h 126"/>
                    <a:gd name="T46" fmla="*/ 4 w 32"/>
                    <a:gd name="T47" fmla="*/ 119 h 126"/>
                    <a:gd name="T48" fmla="*/ 5 w 32"/>
                    <a:gd name="T49" fmla="*/ 115 h 126"/>
                    <a:gd name="T50" fmla="*/ 6 w 32"/>
                    <a:gd name="T51" fmla="*/ 113 h 126"/>
                    <a:gd name="T52" fmla="*/ 1 w 32"/>
                    <a:gd name="T53" fmla="*/ 106 h 126"/>
                    <a:gd name="T54" fmla="*/ 6 w 32"/>
                    <a:gd name="T55" fmla="*/ 101 h 126"/>
                    <a:gd name="T56" fmla="*/ 0 w 32"/>
                    <a:gd name="T57" fmla="*/ 88 h 126"/>
                    <a:gd name="T58" fmla="*/ 3 w 32"/>
                    <a:gd name="T59" fmla="*/ 88 h 126"/>
                    <a:gd name="T60" fmla="*/ 4 w 32"/>
                    <a:gd name="T61" fmla="*/ 81 h 126"/>
                    <a:gd name="T62" fmla="*/ 8 w 32"/>
                    <a:gd name="T63" fmla="*/ 81 h 126"/>
                    <a:gd name="T64" fmla="*/ 6 w 32"/>
                    <a:gd name="T65" fmla="*/ 74 h 126"/>
                    <a:gd name="T66" fmla="*/ 7 w 32"/>
                    <a:gd name="T67" fmla="*/ 71 h 126"/>
                    <a:gd name="T68" fmla="*/ 8 w 32"/>
                    <a:gd name="T69" fmla="*/ 68 h 126"/>
                    <a:gd name="T70" fmla="*/ 6 w 32"/>
                    <a:gd name="T71" fmla="*/ 52 h 126"/>
                    <a:gd name="T72" fmla="*/ 16 w 32"/>
                    <a:gd name="T73" fmla="*/ 50 h 126"/>
                    <a:gd name="T74" fmla="*/ 13 w 32"/>
                    <a:gd name="T75" fmla="*/ 48 h 126"/>
                    <a:gd name="T76" fmla="*/ 10 w 32"/>
                    <a:gd name="T77" fmla="*/ 36 h 126"/>
                    <a:gd name="T78" fmla="*/ 10 w 32"/>
                    <a:gd name="T79" fmla="*/ 22 h 126"/>
                    <a:gd name="T80" fmla="*/ 24 w 32"/>
                    <a:gd name="T81" fmla="*/ 16 h 126"/>
                    <a:gd name="T82" fmla="*/ 16 w 32"/>
                    <a:gd name="T83" fmla="*/ 34 h 126"/>
                    <a:gd name="T84" fmla="*/ 14 w 32"/>
                    <a:gd name="T85" fmla="*/ 38 h 126"/>
                    <a:gd name="T86" fmla="*/ 16 w 32"/>
                    <a:gd name="T87" fmla="*/ 41 h 126"/>
                    <a:gd name="T88" fmla="*/ 19 w 32"/>
                    <a:gd name="T89" fmla="*/ 38 h 126"/>
                    <a:gd name="T90" fmla="*/ 16 w 32"/>
                    <a:gd name="T91" fmla="*/ 34 h 1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125">
                      <a:moveTo>
                        <a:pt x="24" y="16"/>
                      </a:moveTo>
                      <a:lnTo>
                        <a:pt x="24" y="16"/>
                      </a:lnTo>
                      <a:lnTo>
                        <a:pt x="22" y="15"/>
                      </a:lnTo>
                      <a:lnTo>
                        <a:pt x="21" y="15"/>
                      </a:lnTo>
                      <a:lnTo>
                        <a:pt x="20" y="16"/>
                      </a:lnTo>
                      <a:lnTo>
                        <a:pt x="19" y="16"/>
                      </a:lnTo>
                      <a:lnTo>
                        <a:pt x="19" y="16"/>
                      </a:lnTo>
                      <a:lnTo>
                        <a:pt x="16" y="16"/>
                      </a:lnTo>
                      <a:lnTo>
                        <a:pt x="15" y="15"/>
                      </a:lnTo>
                      <a:lnTo>
                        <a:pt x="14" y="14"/>
                      </a:lnTo>
                      <a:lnTo>
                        <a:pt x="12" y="14"/>
                      </a:lnTo>
                      <a:lnTo>
                        <a:pt x="12" y="14"/>
                      </a:lnTo>
                      <a:lnTo>
                        <a:pt x="12" y="12"/>
                      </a:lnTo>
                      <a:lnTo>
                        <a:pt x="13" y="11"/>
                      </a:lnTo>
                      <a:lnTo>
                        <a:pt x="15" y="10"/>
                      </a:lnTo>
                      <a:lnTo>
                        <a:pt x="17" y="9"/>
                      </a:lnTo>
                      <a:lnTo>
                        <a:pt x="18" y="9"/>
                      </a:lnTo>
                      <a:lnTo>
                        <a:pt x="19" y="7"/>
                      </a:lnTo>
                      <a:lnTo>
                        <a:pt x="19" y="7"/>
                      </a:lnTo>
                      <a:lnTo>
                        <a:pt x="19" y="6"/>
                      </a:lnTo>
                      <a:lnTo>
                        <a:pt x="21" y="2"/>
                      </a:lnTo>
                      <a:lnTo>
                        <a:pt x="25" y="0"/>
                      </a:lnTo>
                      <a:lnTo>
                        <a:pt x="28" y="0"/>
                      </a:lnTo>
                      <a:lnTo>
                        <a:pt x="28" y="0"/>
                      </a:lnTo>
                      <a:lnTo>
                        <a:pt x="27" y="2"/>
                      </a:lnTo>
                      <a:lnTo>
                        <a:pt x="28" y="5"/>
                      </a:lnTo>
                      <a:lnTo>
                        <a:pt x="30" y="11"/>
                      </a:lnTo>
                      <a:lnTo>
                        <a:pt x="32" y="18"/>
                      </a:lnTo>
                      <a:lnTo>
                        <a:pt x="32" y="20"/>
                      </a:lnTo>
                      <a:lnTo>
                        <a:pt x="30" y="22"/>
                      </a:lnTo>
                      <a:lnTo>
                        <a:pt x="30" y="22"/>
                      </a:lnTo>
                      <a:lnTo>
                        <a:pt x="29" y="25"/>
                      </a:lnTo>
                      <a:lnTo>
                        <a:pt x="29" y="27"/>
                      </a:lnTo>
                      <a:lnTo>
                        <a:pt x="28" y="34"/>
                      </a:lnTo>
                      <a:lnTo>
                        <a:pt x="28" y="34"/>
                      </a:lnTo>
                      <a:lnTo>
                        <a:pt x="27" y="34"/>
                      </a:lnTo>
                      <a:lnTo>
                        <a:pt x="26" y="35"/>
                      </a:lnTo>
                      <a:lnTo>
                        <a:pt x="26" y="36"/>
                      </a:lnTo>
                      <a:lnTo>
                        <a:pt x="26" y="36"/>
                      </a:lnTo>
                      <a:lnTo>
                        <a:pt x="25" y="42"/>
                      </a:lnTo>
                      <a:lnTo>
                        <a:pt x="24" y="48"/>
                      </a:lnTo>
                      <a:lnTo>
                        <a:pt x="24" y="48"/>
                      </a:lnTo>
                      <a:lnTo>
                        <a:pt x="24" y="50"/>
                      </a:lnTo>
                      <a:lnTo>
                        <a:pt x="24" y="52"/>
                      </a:lnTo>
                      <a:lnTo>
                        <a:pt x="24" y="52"/>
                      </a:lnTo>
                      <a:lnTo>
                        <a:pt x="19" y="52"/>
                      </a:lnTo>
                      <a:lnTo>
                        <a:pt x="19" y="52"/>
                      </a:lnTo>
                      <a:lnTo>
                        <a:pt x="19" y="53"/>
                      </a:lnTo>
                      <a:lnTo>
                        <a:pt x="19" y="54"/>
                      </a:lnTo>
                      <a:lnTo>
                        <a:pt x="20" y="55"/>
                      </a:lnTo>
                      <a:lnTo>
                        <a:pt x="21" y="56"/>
                      </a:lnTo>
                      <a:lnTo>
                        <a:pt x="21" y="56"/>
                      </a:lnTo>
                      <a:lnTo>
                        <a:pt x="20" y="58"/>
                      </a:lnTo>
                      <a:lnTo>
                        <a:pt x="19" y="61"/>
                      </a:lnTo>
                      <a:lnTo>
                        <a:pt x="19" y="61"/>
                      </a:lnTo>
                      <a:lnTo>
                        <a:pt x="19" y="68"/>
                      </a:lnTo>
                      <a:lnTo>
                        <a:pt x="19" y="74"/>
                      </a:lnTo>
                      <a:lnTo>
                        <a:pt x="19" y="74"/>
                      </a:lnTo>
                      <a:lnTo>
                        <a:pt x="17" y="82"/>
                      </a:lnTo>
                      <a:lnTo>
                        <a:pt x="16" y="90"/>
                      </a:lnTo>
                      <a:lnTo>
                        <a:pt x="12" y="106"/>
                      </a:lnTo>
                      <a:lnTo>
                        <a:pt x="12" y="106"/>
                      </a:lnTo>
                      <a:lnTo>
                        <a:pt x="12" y="111"/>
                      </a:lnTo>
                      <a:lnTo>
                        <a:pt x="12" y="116"/>
                      </a:lnTo>
                      <a:lnTo>
                        <a:pt x="11" y="121"/>
                      </a:lnTo>
                      <a:lnTo>
                        <a:pt x="10" y="123"/>
                      </a:lnTo>
                      <a:lnTo>
                        <a:pt x="8" y="126"/>
                      </a:lnTo>
                      <a:lnTo>
                        <a:pt x="8" y="126"/>
                      </a:lnTo>
                      <a:lnTo>
                        <a:pt x="6" y="124"/>
                      </a:lnTo>
                      <a:lnTo>
                        <a:pt x="5" y="123"/>
                      </a:lnTo>
                      <a:lnTo>
                        <a:pt x="4" y="121"/>
                      </a:lnTo>
                      <a:lnTo>
                        <a:pt x="4" y="119"/>
                      </a:lnTo>
                      <a:lnTo>
                        <a:pt x="4" y="119"/>
                      </a:lnTo>
                      <a:lnTo>
                        <a:pt x="4" y="117"/>
                      </a:lnTo>
                      <a:lnTo>
                        <a:pt x="5" y="115"/>
                      </a:lnTo>
                      <a:lnTo>
                        <a:pt x="6" y="114"/>
                      </a:lnTo>
                      <a:lnTo>
                        <a:pt x="6" y="113"/>
                      </a:lnTo>
                      <a:lnTo>
                        <a:pt x="6" y="113"/>
                      </a:lnTo>
                      <a:lnTo>
                        <a:pt x="4" y="110"/>
                      </a:lnTo>
                      <a:lnTo>
                        <a:pt x="1" y="107"/>
                      </a:lnTo>
                      <a:lnTo>
                        <a:pt x="1" y="106"/>
                      </a:lnTo>
                      <a:lnTo>
                        <a:pt x="1" y="103"/>
                      </a:lnTo>
                      <a:lnTo>
                        <a:pt x="3" y="102"/>
                      </a:lnTo>
                      <a:lnTo>
                        <a:pt x="6" y="101"/>
                      </a:lnTo>
                      <a:lnTo>
                        <a:pt x="6" y="101"/>
                      </a:lnTo>
                      <a:lnTo>
                        <a:pt x="3" y="95"/>
                      </a:lnTo>
                      <a:lnTo>
                        <a:pt x="0" y="88"/>
                      </a:lnTo>
                      <a:lnTo>
                        <a:pt x="0" y="88"/>
                      </a:lnTo>
                      <a:lnTo>
                        <a:pt x="1" y="88"/>
                      </a:lnTo>
                      <a:lnTo>
                        <a:pt x="3" y="88"/>
                      </a:lnTo>
                      <a:lnTo>
                        <a:pt x="3" y="86"/>
                      </a:lnTo>
                      <a:lnTo>
                        <a:pt x="3" y="82"/>
                      </a:lnTo>
                      <a:lnTo>
                        <a:pt x="4" y="81"/>
                      </a:lnTo>
                      <a:lnTo>
                        <a:pt x="4" y="81"/>
                      </a:lnTo>
                      <a:lnTo>
                        <a:pt x="6" y="81"/>
                      </a:lnTo>
                      <a:lnTo>
                        <a:pt x="8" y="81"/>
                      </a:lnTo>
                      <a:lnTo>
                        <a:pt x="8" y="81"/>
                      </a:lnTo>
                      <a:lnTo>
                        <a:pt x="7" y="78"/>
                      </a:lnTo>
                      <a:lnTo>
                        <a:pt x="6" y="74"/>
                      </a:lnTo>
                      <a:lnTo>
                        <a:pt x="6" y="74"/>
                      </a:lnTo>
                      <a:lnTo>
                        <a:pt x="6" y="72"/>
                      </a:lnTo>
                      <a:lnTo>
                        <a:pt x="7" y="71"/>
                      </a:lnTo>
                      <a:lnTo>
                        <a:pt x="8" y="70"/>
                      </a:lnTo>
                      <a:lnTo>
                        <a:pt x="8" y="68"/>
                      </a:lnTo>
                      <a:lnTo>
                        <a:pt x="8" y="68"/>
                      </a:lnTo>
                      <a:lnTo>
                        <a:pt x="6" y="61"/>
                      </a:lnTo>
                      <a:lnTo>
                        <a:pt x="5" y="57"/>
                      </a:lnTo>
                      <a:lnTo>
                        <a:pt x="6" y="52"/>
                      </a:lnTo>
                      <a:lnTo>
                        <a:pt x="6" y="52"/>
                      </a:lnTo>
                      <a:lnTo>
                        <a:pt x="10" y="50"/>
                      </a:lnTo>
                      <a:lnTo>
                        <a:pt x="16" y="50"/>
                      </a:lnTo>
                      <a:lnTo>
                        <a:pt x="16" y="50"/>
                      </a:lnTo>
                      <a:lnTo>
                        <a:pt x="15" y="48"/>
                      </a:lnTo>
                      <a:lnTo>
                        <a:pt x="13" y="48"/>
                      </a:lnTo>
                      <a:lnTo>
                        <a:pt x="8" y="48"/>
                      </a:lnTo>
                      <a:lnTo>
                        <a:pt x="8" y="48"/>
                      </a:lnTo>
                      <a:lnTo>
                        <a:pt x="10" y="36"/>
                      </a:lnTo>
                      <a:lnTo>
                        <a:pt x="11" y="30"/>
                      </a:lnTo>
                      <a:lnTo>
                        <a:pt x="10" y="22"/>
                      </a:lnTo>
                      <a:lnTo>
                        <a:pt x="10" y="22"/>
                      </a:lnTo>
                      <a:lnTo>
                        <a:pt x="13" y="20"/>
                      </a:lnTo>
                      <a:lnTo>
                        <a:pt x="16" y="19"/>
                      </a:lnTo>
                      <a:lnTo>
                        <a:pt x="24" y="16"/>
                      </a:lnTo>
                      <a:lnTo>
                        <a:pt x="24" y="16"/>
                      </a:lnTo>
                      <a:close/>
                      <a:moveTo>
                        <a:pt x="16" y="34"/>
                      </a:moveTo>
                      <a:lnTo>
                        <a:pt x="16" y="34"/>
                      </a:lnTo>
                      <a:lnTo>
                        <a:pt x="16" y="36"/>
                      </a:lnTo>
                      <a:lnTo>
                        <a:pt x="15" y="37"/>
                      </a:lnTo>
                      <a:lnTo>
                        <a:pt x="14" y="38"/>
                      </a:lnTo>
                      <a:lnTo>
                        <a:pt x="14" y="40"/>
                      </a:lnTo>
                      <a:lnTo>
                        <a:pt x="14" y="40"/>
                      </a:lnTo>
                      <a:lnTo>
                        <a:pt x="16" y="41"/>
                      </a:lnTo>
                      <a:lnTo>
                        <a:pt x="17" y="41"/>
                      </a:lnTo>
                      <a:lnTo>
                        <a:pt x="18" y="40"/>
                      </a:lnTo>
                      <a:lnTo>
                        <a:pt x="19" y="38"/>
                      </a:lnTo>
                      <a:lnTo>
                        <a:pt x="19" y="35"/>
                      </a:lnTo>
                      <a:lnTo>
                        <a:pt x="18" y="34"/>
                      </a:lnTo>
                      <a:lnTo>
                        <a:pt x="16" y="34"/>
                      </a:lnTo>
                      <a:lnTo>
                        <a:pt x="16"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200">
                    <a:solidFill>
                      <a:prstClr val="black"/>
                    </a:solidFill>
                    <a:latin typeface="Malgun Gothic" panose="020b0503020000020004" charset="-127"/>
                    <a:ea typeface="Malgun Gothic" panose="020b0503020000020004" charset="-127"/>
                  </a:endParaRPr>
                </a:p>
              </p:txBody>
            </p:sp>
            <p:sp>
              <p:nvSpPr>
                <p:cNvPr id="123" name="Freeform 29"/>
                <p:cNvSpPr>
                  <a:spLocks noEditPoints="1"/>
                </p:cNvSpPr>
                <p:nvPr/>
              </p:nvSpPr>
              <p:spPr bwMode="auto">
                <a:xfrm>
                  <a:off x="881063" y="3055938"/>
                  <a:ext cx="2709862" cy="1530350"/>
                </a:xfrm>
                <a:custGeom>
                  <a:gdLst>
                    <a:gd name="T0" fmla="*/ 1692 w 1707"/>
                    <a:gd name="T1" fmla="*/ 262 h 964"/>
                    <a:gd name="T2" fmla="*/ 1679 w 1707"/>
                    <a:gd name="T3" fmla="*/ 312 h 964"/>
                    <a:gd name="T4" fmla="*/ 1645 w 1707"/>
                    <a:gd name="T5" fmla="*/ 399 h 964"/>
                    <a:gd name="T6" fmla="*/ 1625 w 1707"/>
                    <a:gd name="T7" fmla="*/ 457 h 964"/>
                    <a:gd name="T8" fmla="*/ 1591 w 1707"/>
                    <a:gd name="T9" fmla="*/ 513 h 964"/>
                    <a:gd name="T10" fmla="*/ 1567 w 1707"/>
                    <a:gd name="T11" fmla="*/ 562 h 964"/>
                    <a:gd name="T12" fmla="*/ 1518 w 1707"/>
                    <a:gd name="T13" fmla="*/ 632 h 964"/>
                    <a:gd name="T14" fmla="*/ 1459 w 1707"/>
                    <a:gd name="T15" fmla="*/ 694 h 964"/>
                    <a:gd name="T16" fmla="*/ 1393 w 1707"/>
                    <a:gd name="T17" fmla="*/ 753 h 964"/>
                    <a:gd name="T18" fmla="*/ 1308 w 1707"/>
                    <a:gd name="T19" fmla="*/ 820 h 964"/>
                    <a:gd name="T20" fmla="*/ 1243 w 1707"/>
                    <a:gd name="T21" fmla="*/ 858 h 964"/>
                    <a:gd name="T22" fmla="*/ 1178 w 1707"/>
                    <a:gd name="T23" fmla="*/ 899 h 964"/>
                    <a:gd name="T24" fmla="*/ 1049 w 1707"/>
                    <a:gd name="T25" fmla="*/ 937 h 964"/>
                    <a:gd name="T26" fmla="*/ 945 w 1707"/>
                    <a:gd name="T27" fmla="*/ 953 h 964"/>
                    <a:gd name="T28" fmla="*/ 851 w 1707"/>
                    <a:gd name="T29" fmla="*/ 959 h 964"/>
                    <a:gd name="T30" fmla="*/ 790 w 1707"/>
                    <a:gd name="T31" fmla="*/ 957 h 964"/>
                    <a:gd name="T32" fmla="*/ 711 w 1707"/>
                    <a:gd name="T33" fmla="*/ 944 h 964"/>
                    <a:gd name="T34" fmla="*/ 621 w 1707"/>
                    <a:gd name="T35" fmla="*/ 924 h 964"/>
                    <a:gd name="T36" fmla="*/ 533 w 1707"/>
                    <a:gd name="T37" fmla="*/ 906 h 964"/>
                    <a:gd name="T38" fmla="*/ 459 w 1707"/>
                    <a:gd name="T39" fmla="*/ 866 h 964"/>
                    <a:gd name="T40" fmla="*/ 386 w 1707"/>
                    <a:gd name="T41" fmla="*/ 827 h 964"/>
                    <a:gd name="T42" fmla="*/ 325 w 1707"/>
                    <a:gd name="T43" fmla="*/ 789 h 964"/>
                    <a:gd name="T44" fmla="*/ 252 w 1707"/>
                    <a:gd name="T45" fmla="*/ 728 h 964"/>
                    <a:gd name="T46" fmla="*/ 198 w 1707"/>
                    <a:gd name="T47" fmla="*/ 662 h 964"/>
                    <a:gd name="T48" fmla="*/ 157 w 1707"/>
                    <a:gd name="T49" fmla="*/ 601 h 964"/>
                    <a:gd name="T50" fmla="*/ 115 w 1707"/>
                    <a:gd name="T51" fmla="*/ 546 h 964"/>
                    <a:gd name="T52" fmla="*/ 69 w 1707"/>
                    <a:gd name="T53" fmla="*/ 443 h 964"/>
                    <a:gd name="T54" fmla="*/ 50 w 1707"/>
                    <a:gd name="T55" fmla="*/ 403 h 964"/>
                    <a:gd name="T56" fmla="*/ 22 w 1707"/>
                    <a:gd name="T57" fmla="*/ 278 h 964"/>
                    <a:gd name="T58" fmla="*/ 8 w 1707"/>
                    <a:gd name="T59" fmla="*/ 186 h 964"/>
                    <a:gd name="T60" fmla="*/ 4 w 1707"/>
                    <a:gd name="T61" fmla="*/ 29 h 964"/>
                    <a:gd name="T62" fmla="*/ 18 w 1707"/>
                    <a:gd name="T63" fmla="*/ 126 h 964"/>
                    <a:gd name="T64" fmla="*/ 27 w 1707"/>
                    <a:gd name="T65" fmla="*/ 208 h 964"/>
                    <a:gd name="T66" fmla="*/ 38 w 1707"/>
                    <a:gd name="T67" fmla="*/ 285 h 964"/>
                    <a:gd name="T68" fmla="*/ 63 w 1707"/>
                    <a:gd name="T69" fmla="*/ 386 h 964"/>
                    <a:gd name="T70" fmla="*/ 103 w 1707"/>
                    <a:gd name="T71" fmla="*/ 486 h 964"/>
                    <a:gd name="T72" fmla="*/ 159 w 1707"/>
                    <a:gd name="T73" fmla="*/ 582 h 964"/>
                    <a:gd name="T74" fmla="*/ 208 w 1707"/>
                    <a:gd name="T75" fmla="*/ 647 h 964"/>
                    <a:gd name="T76" fmla="*/ 269 w 1707"/>
                    <a:gd name="T77" fmla="*/ 723 h 964"/>
                    <a:gd name="T78" fmla="*/ 340 w 1707"/>
                    <a:gd name="T79" fmla="*/ 785 h 964"/>
                    <a:gd name="T80" fmla="*/ 414 w 1707"/>
                    <a:gd name="T81" fmla="*/ 824 h 964"/>
                    <a:gd name="T82" fmla="*/ 506 w 1707"/>
                    <a:gd name="T83" fmla="*/ 857 h 964"/>
                    <a:gd name="T84" fmla="*/ 594 w 1707"/>
                    <a:gd name="T85" fmla="*/ 885 h 964"/>
                    <a:gd name="T86" fmla="*/ 684 w 1707"/>
                    <a:gd name="T87" fmla="*/ 909 h 964"/>
                    <a:gd name="T88" fmla="*/ 775 w 1707"/>
                    <a:gd name="T89" fmla="*/ 920 h 964"/>
                    <a:gd name="T90" fmla="*/ 907 w 1707"/>
                    <a:gd name="T91" fmla="*/ 926 h 964"/>
                    <a:gd name="T92" fmla="*/ 1058 w 1707"/>
                    <a:gd name="T93" fmla="*/ 901 h 964"/>
                    <a:gd name="T94" fmla="*/ 1165 w 1707"/>
                    <a:gd name="T95" fmla="*/ 867 h 964"/>
                    <a:gd name="T96" fmla="*/ 1261 w 1707"/>
                    <a:gd name="T97" fmla="*/ 814 h 964"/>
                    <a:gd name="T98" fmla="*/ 1324 w 1707"/>
                    <a:gd name="T99" fmla="*/ 766 h 964"/>
                    <a:gd name="T100" fmla="*/ 1400 w 1707"/>
                    <a:gd name="T101" fmla="*/ 705 h 964"/>
                    <a:gd name="T102" fmla="*/ 1481 w 1707"/>
                    <a:gd name="T103" fmla="*/ 623 h 964"/>
                    <a:gd name="T104" fmla="*/ 1534 w 1707"/>
                    <a:gd name="T105" fmla="*/ 545 h 964"/>
                    <a:gd name="T106" fmla="*/ 1581 w 1707"/>
                    <a:gd name="T107" fmla="*/ 456 h 964"/>
                    <a:gd name="T108" fmla="*/ 1637 w 1707"/>
                    <a:gd name="T109" fmla="*/ 332 h 964"/>
                    <a:gd name="T110" fmla="*/ 1657 w 1707"/>
                    <a:gd name="T111" fmla="*/ 262 h 964"/>
                    <a:gd name="T112" fmla="*/ 1669 w 1707"/>
                    <a:gd name="T113" fmla="*/ 177 h 964"/>
                    <a:gd name="T114" fmla="*/ 1672 w 1707"/>
                    <a:gd name="T115" fmla="*/ 56 h 964"/>
                    <a:gd name="T116" fmla="*/ 1677 w 1707"/>
                    <a:gd name="T117" fmla="*/ 0 h 964"/>
                    <a:gd name="T118" fmla="*/ 1691 w 1707"/>
                    <a:gd name="T119" fmla="*/ 43 h 964"/>
                    <a:gd name="T120" fmla="*/ 1703 w 1707"/>
                    <a:gd name="T121" fmla="*/ 93 h 964"/>
                    <a:gd name="T122" fmla="*/ 1704 w 1707"/>
                    <a:gd name="T123" fmla="*/ 170 h 964"/>
                    <a:gd name="T124" fmla="*/ 1686 w 1707"/>
                    <a:gd name="T125" fmla="*/ 20 h 96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07" h="964">
                      <a:moveTo>
                        <a:pt x="1692" y="201"/>
                      </a:moveTo>
                      <a:lnTo>
                        <a:pt x="1692" y="201"/>
                      </a:lnTo>
                      <a:lnTo>
                        <a:pt x="1692" y="203"/>
                      </a:lnTo>
                      <a:lnTo>
                        <a:pt x="1693" y="203"/>
                      </a:lnTo>
                      <a:lnTo>
                        <a:pt x="1694" y="201"/>
                      </a:lnTo>
                      <a:lnTo>
                        <a:pt x="1696" y="201"/>
                      </a:lnTo>
                      <a:lnTo>
                        <a:pt x="1696" y="201"/>
                      </a:lnTo>
                      <a:lnTo>
                        <a:pt x="1698" y="200"/>
                      </a:lnTo>
                      <a:lnTo>
                        <a:pt x="1699" y="200"/>
                      </a:lnTo>
                      <a:lnTo>
                        <a:pt x="1700" y="201"/>
                      </a:lnTo>
                      <a:lnTo>
                        <a:pt x="1701" y="201"/>
                      </a:lnTo>
                      <a:lnTo>
                        <a:pt x="1701" y="201"/>
                      </a:lnTo>
                      <a:lnTo>
                        <a:pt x="1701" y="205"/>
                      </a:lnTo>
                      <a:lnTo>
                        <a:pt x="1699" y="207"/>
                      </a:lnTo>
                      <a:lnTo>
                        <a:pt x="1698" y="209"/>
                      </a:lnTo>
                      <a:lnTo>
                        <a:pt x="1695" y="209"/>
                      </a:lnTo>
                      <a:lnTo>
                        <a:pt x="1690" y="210"/>
                      </a:lnTo>
                      <a:lnTo>
                        <a:pt x="1685" y="208"/>
                      </a:lnTo>
                      <a:lnTo>
                        <a:pt x="1685" y="208"/>
                      </a:lnTo>
                      <a:lnTo>
                        <a:pt x="1685" y="216"/>
                      </a:lnTo>
                      <a:lnTo>
                        <a:pt x="1686" y="219"/>
                      </a:lnTo>
                      <a:lnTo>
                        <a:pt x="1687" y="221"/>
                      </a:lnTo>
                      <a:lnTo>
                        <a:pt x="1687" y="221"/>
                      </a:lnTo>
                      <a:lnTo>
                        <a:pt x="1688" y="224"/>
                      </a:lnTo>
                      <a:lnTo>
                        <a:pt x="1687" y="226"/>
                      </a:lnTo>
                      <a:lnTo>
                        <a:pt x="1685" y="228"/>
                      </a:lnTo>
                      <a:lnTo>
                        <a:pt x="1683" y="229"/>
                      </a:lnTo>
                      <a:lnTo>
                        <a:pt x="1682" y="229"/>
                      </a:lnTo>
                      <a:lnTo>
                        <a:pt x="1681" y="231"/>
                      </a:lnTo>
                      <a:lnTo>
                        <a:pt x="1681" y="231"/>
                      </a:lnTo>
                      <a:lnTo>
                        <a:pt x="1682" y="232"/>
                      </a:lnTo>
                      <a:lnTo>
                        <a:pt x="1683" y="233"/>
                      </a:lnTo>
                      <a:lnTo>
                        <a:pt x="1687" y="233"/>
                      </a:lnTo>
                      <a:lnTo>
                        <a:pt x="1687" y="233"/>
                      </a:lnTo>
                      <a:lnTo>
                        <a:pt x="1688" y="240"/>
                      </a:lnTo>
                      <a:lnTo>
                        <a:pt x="1689" y="248"/>
                      </a:lnTo>
                      <a:lnTo>
                        <a:pt x="1692" y="262"/>
                      </a:lnTo>
                      <a:lnTo>
                        <a:pt x="1692" y="262"/>
                      </a:lnTo>
                      <a:lnTo>
                        <a:pt x="1689" y="265"/>
                      </a:lnTo>
                      <a:lnTo>
                        <a:pt x="1688" y="267"/>
                      </a:lnTo>
                      <a:lnTo>
                        <a:pt x="1685" y="267"/>
                      </a:lnTo>
                      <a:lnTo>
                        <a:pt x="1685" y="267"/>
                      </a:lnTo>
                      <a:lnTo>
                        <a:pt x="1685" y="271"/>
                      </a:lnTo>
                      <a:lnTo>
                        <a:pt x="1686" y="276"/>
                      </a:lnTo>
                      <a:lnTo>
                        <a:pt x="1685" y="278"/>
                      </a:lnTo>
                      <a:lnTo>
                        <a:pt x="1685" y="279"/>
                      </a:lnTo>
                      <a:lnTo>
                        <a:pt x="1683" y="280"/>
                      </a:lnTo>
                      <a:lnTo>
                        <a:pt x="1681" y="280"/>
                      </a:lnTo>
                      <a:lnTo>
                        <a:pt x="1681" y="280"/>
                      </a:lnTo>
                      <a:lnTo>
                        <a:pt x="1681" y="282"/>
                      </a:lnTo>
                      <a:lnTo>
                        <a:pt x="1682" y="284"/>
                      </a:lnTo>
                      <a:lnTo>
                        <a:pt x="1685" y="285"/>
                      </a:lnTo>
                      <a:lnTo>
                        <a:pt x="1685" y="285"/>
                      </a:lnTo>
                      <a:lnTo>
                        <a:pt x="1683" y="289"/>
                      </a:lnTo>
                      <a:lnTo>
                        <a:pt x="1679" y="291"/>
                      </a:lnTo>
                      <a:lnTo>
                        <a:pt x="1679" y="291"/>
                      </a:lnTo>
                      <a:lnTo>
                        <a:pt x="1679" y="293"/>
                      </a:lnTo>
                      <a:lnTo>
                        <a:pt x="1680" y="295"/>
                      </a:lnTo>
                      <a:lnTo>
                        <a:pt x="1680" y="296"/>
                      </a:lnTo>
                      <a:lnTo>
                        <a:pt x="1681" y="298"/>
                      </a:lnTo>
                      <a:lnTo>
                        <a:pt x="1681" y="298"/>
                      </a:lnTo>
                      <a:lnTo>
                        <a:pt x="1679" y="298"/>
                      </a:lnTo>
                      <a:lnTo>
                        <a:pt x="1679" y="299"/>
                      </a:lnTo>
                      <a:lnTo>
                        <a:pt x="1679" y="300"/>
                      </a:lnTo>
                      <a:lnTo>
                        <a:pt x="1679" y="300"/>
                      </a:lnTo>
                      <a:lnTo>
                        <a:pt x="1680" y="302"/>
                      </a:lnTo>
                      <a:lnTo>
                        <a:pt x="1679" y="303"/>
                      </a:lnTo>
                      <a:lnTo>
                        <a:pt x="1678" y="306"/>
                      </a:lnTo>
                      <a:lnTo>
                        <a:pt x="1677" y="309"/>
                      </a:lnTo>
                      <a:lnTo>
                        <a:pt x="1677" y="309"/>
                      </a:lnTo>
                      <a:lnTo>
                        <a:pt x="1678" y="311"/>
                      </a:lnTo>
                      <a:lnTo>
                        <a:pt x="1678" y="312"/>
                      </a:lnTo>
                      <a:lnTo>
                        <a:pt x="1679" y="312"/>
                      </a:lnTo>
                      <a:lnTo>
                        <a:pt x="1679" y="312"/>
                      </a:lnTo>
                      <a:lnTo>
                        <a:pt x="1678" y="313"/>
                      </a:lnTo>
                      <a:lnTo>
                        <a:pt x="1677" y="314"/>
                      </a:lnTo>
                      <a:lnTo>
                        <a:pt x="1674" y="316"/>
                      </a:lnTo>
                      <a:lnTo>
                        <a:pt x="1674" y="316"/>
                      </a:lnTo>
                      <a:lnTo>
                        <a:pt x="1673" y="318"/>
                      </a:lnTo>
                      <a:lnTo>
                        <a:pt x="1674" y="320"/>
                      </a:lnTo>
                      <a:lnTo>
                        <a:pt x="1674" y="322"/>
                      </a:lnTo>
                      <a:lnTo>
                        <a:pt x="1674" y="325"/>
                      </a:lnTo>
                      <a:lnTo>
                        <a:pt x="1674" y="325"/>
                      </a:lnTo>
                      <a:lnTo>
                        <a:pt x="1671" y="326"/>
                      </a:lnTo>
                      <a:lnTo>
                        <a:pt x="1669" y="327"/>
                      </a:lnTo>
                      <a:lnTo>
                        <a:pt x="1669" y="327"/>
                      </a:lnTo>
                      <a:lnTo>
                        <a:pt x="1668" y="332"/>
                      </a:lnTo>
                      <a:lnTo>
                        <a:pt x="1667" y="338"/>
                      </a:lnTo>
                      <a:lnTo>
                        <a:pt x="1667" y="338"/>
                      </a:lnTo>
                      <a:lnTo>
                        <a:pt x="1664" y="340"/>
                      </a:lnTo>
                      <a:lnTo>
                        <a:pt x="1661" y="340"/>
                      </a:lnTo>
                      <a:lnTo>
                        <a:pt x="1661" y="340"/>
                      </a:lnTo>
                      <a:lnTo>
                        <a:pt x="1661" y="346"/>
                      </a:lnTo>
                      <a:lnTo>
                        <a:pt x="1660" y="350"/>
                      </a:lnTo>
                      <a:lnTo>
                        <a:pt x="1658" y="352"/>
                      </a:lnTo>
                      <a:lnTo>
                        <a:pt x="1653" y="354"/>
                      </a:lnTo>
                      <a:lnTo>
                        <a:pt x="1653" y="354"/>
                      </a:lnTo>
                      <a:lnTo>
                        <a:pt x="1655" y="357"/>
                      </a:lnTo>
                      <a:lnTo>
                        <a:pt x="1658" y="358"/>
                      </a:lnTo>
                      <a:lnTo>
                        <a:pt x="1663" y="360"/>
                      </a:lnTo>
                      <a:lnTo>
                        <a:pt x="1663" y="360"/>
                      </a:lnTo>
                      <a:lnTo>
                        <a:pt x="1660" y="368"/>
                      </a:lnTo>
                      <a:lnTo>
                        <a:pt x="1655" y="374"/>
                      </a:lnTo>
                      <a:lnTo>
                        <a:pt x="1654" y="377"/>
                      </a:lnTo>
                      <a:lnTo>
                        <a:pt x="1653" y="381"/>
                      </a:lnTo>
                      <a:lnTo>
                        <a:pt x="1654" y="386"/>
                      </a:lnTo>
                      <a:lnTo>
                        <a:pt x="1657" y="390"/>
                      </a:lnTo>
                      <a:lnTo>
                        <a:pt x="1657" y="390"/>
                      </a:lnTo>
                      <a:lnTo>
                        <a:pt x="1652" y="391"/>
                      </a:lnTo>
                      <a:lnTo>
                        <a:pt x="1649" y="393"/>
                      </a:lnTo>
                      <a:lnTo>
                        <a:pt x="1645" y="399"/>
                      </a:lnTo>
                      <a:lnTo>
                        <a:pt x="1645" y="399"/>
                      </a:lnTo>
                      <a:lnTo>
                        <a:pt x="1645" y="412"/>
                      </a:lnTo>
                      <a:lnTo>
                        <a:pt x="1645" y="412"/>
                      </a:lnTo>
                      <a:lnTo>
                        <a:pt x="1645" y="415"/>
                      </a:lnTo>
                      <a:lnTo>
                        <a:pt x="1644" y="417"/>
                      </a:lnTo>
                      <a:lnTo>
                        <a:pt x="1642" y="418"/>
                      </a:lnTo>
                      <a:lnTo>
                        <a:pt x="1641" y="421"/>
                      </a:lnTo>
                      <a:lnTo>
                        <a:pt x="1641" y="421"/>
                      </a:lnTo>
                      <a:lnTo>
                        <a:pt x="1641" y="423"/>
                      </a:lnTo>
                      <a:lnTo>
                        <a:pt x="1641" y="425"/>
                      </a:lnTo>
                      <a:lnTo>
                        <a:pt x="1641" y="425"/>
                      </a:lnTo>
                      <a:lnTo>
                        <a:pt x="1639" y="425"/>
                      </a:lnTo>
                      <a:lnTo>
                        <a:pt x="1636" y="425"/>
                      </a:lnTo>
                      <a:lnTo>
                        <a:pt x="1636" y="425"/>
                      </a:lnTo>
                      <a:lnTo>
                        <a:pt x="1636" y="428"/>
                      </a:lnTo>
                      <a:lnTo>
                        <a:pt x="1636" y="431"/>
                      </a:lnTo>
                      <a:lnTo>
                        <a:pt x="1636" y="431"/>
                      </a:lnTo>
                      <a:lnTo>
                        <a:pt x="1634" y="432"/>
                      </a:lnTo>
                      <a:lnTo>
                        <a:pt x="1634" y="433"/>
                      </a:lnTo>
                      <a:lnTo>
                        <a:pt x="1634" y="435"/>
                      </a:lnTo>
                      <a:lnTo>
                        <a:pt x="1633" y="437"/>
                      </a:lnTo>
                      <a:lnTo>
                        <a:pt x="1633" y="437"/>
                      </a:lnTo>
                      <a:lnTo>
                        <a:pt x="1629" y="439"/>
                      </a:lnTo>
                      <a:lnTo>
                        <a:pt x="1629" y="439"/>
                      </a:lnTo>
                      <a:lnTo>
                        <a:pt x="1629" y="440"/>
                      </a:lnTo>
                      <a:lnTo>
                        <a:pt x="1630" y="441"/>
                      </a:lnTo>
                      <a:lnTo>
                        <a:pt x="1632" y="443"/>
                      </a:lnTo>
                      <a:lnTo>
                        <a:pt x="1633" y="445"/>
                      </a:lnTo>
                      <a:lnTo>
                        <a:pt x="1634" y="447"/>
                      </a:lnTo>
                      <a:lnTo>
                        <a:pt x="1633" y="449"/>
                      </a:lnTo>
                      <a:lnTo>
                        <a:pt x="1633" y="449"/>
                      </a:lnTo>
                      <a:lnTo>
                        <a:pt x="1631" y="450"/>
                      </a:lnTo>
                      <a:lnTo>
                        <a:pt x="1628" y="451"/>
                      </a:lnTo>
                      <a:lnTo>
                        <a:pt x="1626" y="452"/>
                      </a:lnTo>
                      <a:lnTo>
                        <a:pt x="1623" y="453"/>
                      </a:lnTo>
                      <a:lnTo>
                        <a:pt x="1623" y="453"/>
                      </a:lnTo>
                      <a:lnTo>
                        <a:pt x="1625" y="457"/>
                      </a:lnTo>
                      <a:lnTo>
                        <a:pt x="1625" y="463"/>
                      </a:lnTo>
                      <a:lnTo>
                        <a:pt x="1625" y="463"/>
                      </a:lnTo>
                      <a:lnTo>
                        <a:pt x="1621" y="464"/>
                      </a:lnTo>
                      <a:lnTo>
                        <a:pt x="1619" y="465"/>
                      </a:lnTo>
                      <a:lnTo>
                        <a:pt x="1619" y="469"/>
                      </a:lnTo>
                      <a:lnTo>
                        <a:pt x="1618" y="472"/>
                      </a:lnTo>
                      <a:lnTo>
                        <a:pt x="1618" y="475"/>
                      </a:lnTo>
                      <a:lnTo>
                        <a:pt x="1617" y="478"/>
                      </a:lnTo>
                      <a:lnTo>
                        <a:pt x="1615" y="479"/>
                      </a:lnTo>
                      <a:lnTo>
                        <a:pt x="1611" y="479"/>
                      </a:lnTo>
                      <a:lnTo>
                        <a:pt x="1611" y="479"/>
                      </a:lnTo>
                      <a:lnTo>
                        <a:pt x="1612" y="485"/>
                      </a:lnTo>
                      <a:lnTo>
                        <a:pt x="1613" y="490"/>
                      </a:lnTo>
                      <a:lnTo>
                        <a:pt x="1615" y="494"/>
                      </a:lnTo>
                      <a:lnTo>
                        <a:pt x="1613" y="500"/>
                      </a:lnTo>
                      <a:lnTo>
                        <a:pt x="1613" y="500"/>
                      </a:lnTo>
                      <a:lnTo>
                        <a:pt x="1611" y="500"/>
                      </a:lnTo>
                      <a:lnTo>
                        <a:pt x="1610" y="499"/>
                      </a:lnTo>
                      <a:lnTo>
                        <a:pt x="1608" y="497"/>
                      </a:lnTo>
                      <a:lnTo>
                        <a:pt x="1606" y="496"/>
                      </a:lnTo>
                      <a:lnTo>
                        <a:pt x="1604" y="495"/>
                      </a:lnTo>
                      <a:lnTo>
                        <a:pt x="1602" y="495"/>
                      </a:lnTo>
                      <a:lnTo>
                        <a:pt x="1602" y="495"/>
                      </a:lnTo>
                      <a:lnTo>
                        <a:pt x="1601" y="496"/>
                      </a:lnTo>
                      <a:lnTo>
                        <a:pt x="1601" y="497"/>
                      </a:lnTo>
                      <a:lnTo>
                        <a:pt x="1602" y="498"/>
                      </a:lnTo>
                      <a:lnTo>
                        <a:pt x="1602" y="500"/>
                      </a:lnTo>
                      <a:lnTo>
                        <a:pt x="1602" y="500"/>
                      </a:lnTo>
                      <a:lnTo>
                        <a:pt x="1600" y="501"/>
                      </a:lnTo>
                      <a:lnTo>
                        <a:pt x="1598" y="502"/>
                      </a:lnTo>
                      <a:lnTo>
                        <a:pt x="1598" y="502"/>
                      </a:lnTo>
                      <a:lnTo>
                        <a:pt x="1597" y="505"/>
                      </a:lnTo>
                      <a:lnTo>
                        <a:pt x="1596" y="509"/>
                      </a:lnTo>
                      <a:lnTo>
                        <a:pt x="1596" y="509"/>
                      </a:lnTo>
                      <a:lnTo>
                        <a:pt x="1591" y="511"/>
                      </a:lnTo>
                      <a:lnTo>
                        <a:pt x="1591" y="511"/>
                      </a:lnTo>
                      <a:lnTo>
                        <a:pt x="1591" y="513"/>
                      </a:lnTo>
                      <a:lnTo>
                        <a:pt x="1591" y="513"/>
                      </a:lnTo>
                      <a:lnTo>
                        <a:pt x="1593" y="513"/>
                      </a:lnTo>
                      <a:lnTo>
                        <a:pt x="1593" y="513"/>
                      </a:lnTo>
                      <a:lnTo>
                        <a:pt x="1591" y="524"/>
                      </a:lnTo>
                      <a:lnTo>
                        <a:pt x="1591" y="524"/>
                      </a:lnTo>
                      <a:lnTo>
                        <a:pt x="1589" y="529"/>
                      </a:lnTo>
                      <a:lnTo>
                        <a:pt x="1586" y="534"/>
                      </a:lnTo>
                      <a:lnTo>
                        <a:pt x="1586" y="534"/>
                      </a:lnTo>
                      <a:lnTo>
                        <a:pt x="1587" y="536"/>
                      </a:lnTo>
                      <a:lnTo>
                        <a:pt x="1588" y="538"/>
                      </a:lnTo>
                      <a:lnTo>
                        <a:pt x="1589" y="539"/>
                      </a:lnTo>
                      <a:lnTo>
                        <a:pt x="1591" y="540"/>
                      </a:lnTo>
                      <a:lnTo>
                        <a:pt x="1591" y="540"/>
                      </a:lnTo>
                      <a:lnTo>
                        <a:pt x="1590" y="541"/>
                      </a:lnTo>
                      <a:lnTo>
                        <a:pt x="1589" y="542"/>
                      </a:lnTo>
                      <a:lnTo>
                        <a:pt x="1588" y="542"/>
                      </a:lnTo>
                      <a:lnTo>
                        <a:pt x="1586" y="542"/>
                      </a:lnTo>
                      <a:lnTo>
                        <a:pt x="1586" y="542"/>
                      </a:lnTo>
                      <a:lnTo>
                        <a:pt x="1586" y="544"/>
                      </a:lnTo>
                      <a:lnTo>
                        <a:pt x="1586" y="548"/>
                      </a:lnTo>
                      <a:lnTo>
                        <a:pt x="1585" y="551"/>
                      </a:lnTo>
                      <a:lnTo>
                        <a:pt x="1584" y="551"/>
                      </a:lnTo>
                      <a:lnTo>
                        <a:pt x="1582" y="552"/>
                      </a:lnTo>
                      <a:lnTo>
                        <a:pt x="1582" y="552"/>
                      </a:lnTo>
                      <a:lnTo>
                        <a:pt x="1582" y="555"/>
                      </a:lnTo>
                      <a:lnTo>
                        <a:pt x="1580" y="558"/>
                      </a:lnTo>
                      <a:lnTo>
                        <a:pt x="1578" y="560"/>
                      </a:lnTo>
                      <a:lnTo>
                        <a:pt x="1574" y="560"/>
                      </a:lnTo>
                      <a:lnTo>
                        <a:pt x="1574" y="560"/>
                      </a:lnTo>
                      <a:lnTo>
                        <a:pt x="1575" y="558"/>
                      </a:lnTo>
                      <a:lnTo>
                        <a:pt x="1577" y="557"/>
                      </a:lnTo>
                      <a:lnTo>
                        <a:pt x="1577" y="556"/>
                      </a:lnTo>
                      <a:lnTo>
                        <a:pt x="1576" y="554"/>
                      </a:lnTo>
                      <a:lnTo>
                        <a:pt x="1576" y="554"/>
                      </a:lnTo>
                      <a:lnTo>
                        <a:pt x="1572" y="555"/>
                      </a:lnTo>
                      <a:lnTo>
                        <a:pt x="1570" y="557"/>
                      </a:lnTo>
                      <a:lnTo>
                        <a:pt x="1567" y="562"/>
                      </a:lnTo>
                      <a:lnTo>
                        <a:pt x="1565" y="564"/>
                      </a:lnTo>
                      <a:lnTo>
                        <a:pt x="1564" y="566"/>
                      </a:lnTo>
                      <a:lnTo>
                        <a:pt x="1561" y="569"/>
                      </a:lnTo>
                      <a:lnTo>
                        <a:pt x="1558" y="570"/>
                      </a:lnTo>
                      <a:lnTo>
                        <a:pt x="1558" y="570"/>
                      </a:lnTo>
                      <a:lnTo>
                        <a:pt x="1558" y="573"/>
                      </a:lnTo>
                      <a:lnTo>
                        <a:pt x="1556" y="575"/>
                      </a:lnTo>
                      <a:lnTo>
                        <a:pt x="1555" y="577"/>
                      </a:lnTo>
                      <a:lnTo>
                        <a:pt x="1556" y="580"/>
                      </a:lnTo>
                      <a:lnTo>
                        <a:pt x="1556" y="580"/>
                      </a:lnTo>
                      <a:lnTo>
                        <a:pt x="1554" y="582"/>
                      </a:lnTo>
                      <a:lnTo>
                        <a:pt x="1551" y="582"/>
                      </a:lnTo>
                      <a:lnTo>
                        <a:pt x="1548" y="580"/>
                      </a:lnTo>
                      <a:lnTo>
                        <a:pt x="1548" y="580"/>
                      </a:lnTo>
                      <a:lnTo>
                        <a:pt x="1548" y="584"/>
                      </a:lnTo>
                      <a:lnTo>
                        <a:pt x="1548" y="587"/>
                      </a:lnTo>
                      <a:lnTo>
                        <a:pt x="1547" y="590"/>
                      </a:lnTo>
                      <a:lnTo>
                        <a:pt x="1546" y="592"/>
                      </a:lnTo>
                      <a:lnTo>
                        <a:pt x="1542" y="594"/>
                      </a:lnTo>
                      <a:lnTo>
                        <a:pt x="1538" y="596"/>
                      </a:lnTo>
                      <a:lnTo>
                        <a:pt x="1538" y="596"/>
                      </a:lnTo>
                      <a:lnTo>
                        <a:pt x="1537" y="601"/>
                      </a:lnTo>
                      <a:lnTo>
                        <a:pt x="1536" y="605"/>
                      </a:lnTo>
                      <a:lnTo>
                        <a:pt x="1534" y="610"/>
                      </a:lnTo>
                      <a:lnTo>
                        <a:pt x="1533" y="614"/>
                      </a:lnTo>
                      <a:lnTo>
                        <a:pt x="1533" y="614"/>
                      </a:lnTo>
                      <a:lnTo>
                        <a:pt x="1531" y="615"/>
                      </a:lnTo>
                      <a:lnTo>
                        <a:pt x="1530" y="615"/>
                      </a:lnTo>
                      <a:lnTo>
                        <a:pt x="1528" y="618"/>
                      </a:lnTo>
                      <a:lnTo>
                        <a:pt x="1527" y="620"/>
                      </a:lnTo>
                      <a:lnTo>
                        <a:pt x="1526" y="621"/>
                      </a:lnTo>
                      <a:lnTo>
                        <a:pt x="1524" y="621"/>
                      </a:lnTo>
                      <a:lnTo>
                        <a:pt x="1524" y="621"/>
                      </a:lnTo>
                      <a:lnTo>
                        <a:pt x="1524" y="624"/>
                      </a:lnTo>
                      <a:lnTo>
                        <a:pt x="1524" y="626"/>
                      </a:lnTo>
                      <a:lnTo>
                        <a:pt x="1521" y="630"/>
                      </a:lnTo>
                      <a:lnTo>
                        <a:pt x="1518" y="632"/>
                      </a:lnTo>
                      <a:lnTo>
                        <a:pt x="1517" y="634"/>
                      </a:lnTo>
                      <a:lnTo>
                        <a:pt x="1517" y="637"/>
                      </a:lnTo>
                      <a:lnTo>
                        <a:pt x="1517" y="637"/>
                      </a:lnTo>
                      <a:lnTo>
                        <a:pt x="1511" y="637"/>
                      </a:lnTo>
                      <a:lnTo>
                        <a:pt x="1507" y="639"/>
                      </a:lnTo>
                      <a:lnTo>
                        <a:pt x="1503" y="641"/>
                      </a:lnTo>
                      <a:lnTo>
                        <a:pt x="1499" y="643"/>
                      </a:lnTo>
                      <a:lnTo>
                        <a:pt x="1499" y="643"/>
                      </a:lnTo>
                      <a:lnTo>
                        <a:pt x="1500" y="646"/>
                      </a:lnTo>
                      <a:lnTo>
                        <a:pt x="1500" y="648"/>
                      </a:lnTo>
                      <a:lnTo>
                        <a:pt x="1499" y="652"/>
                      </a:lnTo>
                      <a:lnTo>
                        <a:pt x="1498" y="654"/>
                      </a:lnTo>
                      <a:lnTo>
                        <a:pt x="1498" y="656"/>
                      </a:lnTo>
                      <a:lnTo>
                        <a:pt x="1499" y="659"/>
                      </a:lnTo>
                      <a:lnTo>
                        <a:pt x="1499" y="659"/>
                      </a:lnTo>
                      <a:lnTo>
                        <a:pt x="1497" y="659"/>
                      </a:lnTo>
                      <a:lnTo>
                        <a:pt x="1496" y="658"/>
                      </a:lnTo>
                      <a:lnTo>
                        <a:pt x="1495" y="657"/>
                      </a:lnTo>
                      <a:lnTo>
                        <a:pt x="1493" y="657"/>
                      </a:lnTo>
                      <a:lnTo>
                        <a:pt x="1493" y="657"/>
                      </a:lnTo>
                      <a:lnTo>
                        <a:pt x="1490" y="658"/>
                      </a:lnTo>
                      <a:lnTo>
                        <a:pt x="1489" y="660"/>
                      </a:lnTo>
                      <a:lnTo>
                        <a:pt x="1488" y="665"/>
                      </a:lnTo>
                      <a:lnTo>
                        <a:pt x="1488" y="679"/>
                      </a:lnTo>
                      <a:lnTo>
                        <a:pt x="1488" y="679"/>
                      </a:lnTo>
                      <a:lnTo>
                        <a:pt x="1483" y="681"/>
                      </a:lnTo>
                      <a:lnTo>
                        <a:pt x="1479" y="683"/>
                      </a:lnTo>
                      <a:lnTo>
                        <a:pt x="1474" y="685"/>
                      </a:lnTo>
                      <a:lnTo>
                        <a:pt x="1467" y="686"/>
                      </a:lnTo>
                      <a:lnTo>
                        <a:pt x="1467" y="686"/>
                      </a:lnTo>
                      <a:lnTo>
                        <a:pt x="1466" y="686"/>
                      </a:lnTo>
                      <a:lnTo>
                        <a:pt x="1464" y="688"/>
                      </a:lnTo>
                      <a:lnTo>
                        <a:pt x="1463" y="691"/>
                      </a:lnTo>
                      <a:lnTo>
                        <a:pt x="1463" y="693"/>
                      </a:lnTo>
                      <a:lnTo>
                        <a:pt x="1463" y="693"/>
                      </a:lnTo>
                      <a:lnTo>
                        <a:pt x="1461" y="693"/>
                      </a:lnTo>
                      <a:lnTo>
                        <a:pt x="1459" y="694"/>
                      </a:lnTo>
                      <a:lnTo>
                        <a:pt x="1458" y="695"/>
                      </a:lnTo>
                      <a:lnTo>
                        <a:pt x="1457" y="697"/>
                      </a:lnTo>
                      <a:lnTo>
                        <a:pt x="1457" y="697"/>
                      </a:lnTo>
                      <a:lnTo>
                        <a:pt x="1456" y="699"/>
                      </a:lnTo>
                      <a:lnTo>
                        <a:pt x="1457" y="700"/>
                      </a:lnTo>
                      <a:lnTo>
                        <a:pt x="1459" y="701"/>
                      </a:lnTo>
                      <a:lnTo>
                        <a:pt x="1461" y="702"/>
                      </a:lnTo>
                      <a:lnTo>
                        <a:pt x="1462" y="704"/>
                      </a:lnTo>
                      <a:lnTo>
                        <a:pt x="1461" y="706"/>
                      </a:lnTo>
                      <a:lnTo>
                        <a:pt x="1461" y="706"/>
                      </a:lnTo>
                      <a:lnTo>
                        <a:pt x="1447" y="706"/>
                      </a:lnTo>
                      <a:lnTo>
                        <a:pt x="1447" y="706"/>
                      </a:lnTo>
                      <a:lnTo>
                        <a:pt x="1443" y="709"/>
                      </a:lnTo>
                      <a:lnTo>
                        <a:pt x="1439" y="714"/>
                      </a:lnTo>
                      <a:lnTo>
                        <a:pt x="1436" y="718"/>
                      </a:lnTo>
                      <a:lnTo>
                        <a:pt x="1434" y="724"/>
                      </a:lnTo>
                      <a:lnTo>
                        <a:pt x="1434" y="724"/>
                      </a:lnTo>
                      <a:lnTo>
                        <a:pt x="1430" y="725"/>
                      </a:lnTo>
                      <a:lnTo>
                        <a:pt x="1426" y="726"/>
                      </a:lnTo>
                      <a:lnTo>
                        <a:pt x="1423" y="728"/>
                      </a:lnTo>
                      <a:lnTo>
                        <a:pt x="1421" y="728"/>
                      </a:lnTo>
                      <a:lnTo>
                        <a:pt x="1419" y="728"/>
                      </a:lnTo>
                      <a:lnTo>
                        <a:pt x="1419" y="728"/>
                      </a:lnTo>
                      <a:lnTo>
                        <a:pt x="1417" y="729"/>
                      </a:lnTo>
                      <a:lnTo>
                        <a:pt x="1417" y="732"/>
                      </a:lnTo>
                      <a:lnTo>
                        <a:pt x="1416" y="738"/>
                      </a:lnTo>
                      <a:lnTo>
                        <a:pt x="1416" y="738"/>
                      </a:lnTo>
                      <a:lnTo>
                        <a:pt x="1412" y="738"/>
                      </a:lnTo>
                      <a:lnTo>
                        <a:pt x="1407" y="737"/>
                      </a:lnTo>
                      <a:lnTo>
                        <a:pt x="1400" y="735"/>
                      </a:lnTo>
                      <a:lnTo>
                        <a:pt x="1400" y="735"/>
                      </a:lnTo>
                      <a:lnTo>
                        <a:pt x="1398" y="738"/>
                      </a:lnTo>
                      <a:lnTo>
                        <a:pt x="1397" y="741"/>
                      </a:lnTo>
                      <a:lnTo>
                        <a:pt x="1396" y="746"/>
                      </a:lnTo>
                      <a:lnTo>
                        <a:pt x="1396" y="750"/>
                      </a:lnTo>
                      <a:lnTo>
                        <a:pt x="1396" y="750"/>
                      </a:lnTo>
                      <a:lnTo>
                        <a:pt x="1393" y="753"/>
                      </a:lnTo>
                      <a:lnTo>
                        <a:pt x="1391" y="756"/>
                      </a:lnTo>
                      <a:lnTo>
                        <a:pt x="1389" y="759"/>
                      </a:lnTo>
                      <a:lnTo>
                        <a:pt x="1387" y="760"/>
                      </a:lnTo>
                      <a:lnTo>
                        <a:pt x="1385" y="760"/>
                      </a:lnTo>
                      <a:lnTo>
                        <a:pt x="1385" y="760"/>
                      </a:lnTo>
                      <a:lnTo>
                        <a:pt x="1383" y="761"/>
                      </a:lnTo>
                      <a:lnTo>
                        <a:pt x="1383" y="762"/>
                      </a:lnTo>
                      <a:lnTo>
                        <a:pt x="1382" y="766"/>
                      </a:lnTo>
                      <a:lnTo>
                        <a:pt x="1382" y="766"/>
                      </a:lnTo>
                      <a:lnTo>
                        <a:pt x="1376" y="769"/>
                      </a:lnTo>
                      <a:lnTo>
                        <a:pt x="1372" y="772"/>
                      </a:lnTo>
                      <a:lnTo>
                        <a:pt x="1370" y="774"/>
                      </a:lnTo>
                      <a:lnTo>
                        <a:pt x="1370" y="774"/>
                      </a:lnTo>
                      <a:lnTo>
                        <a:pt x="1370" y="782"/>
                      </a:lnTo>
                      <a:lnTo>
                        <a:pt x="1370" y="782"/>
                      </a:lnTo>
                      <a:lnTo>
                        <a:pt x="1358" y="788"/>
                      </a:lnTo>
                      <a:lnTo>
                        <a:pt x="1352" y="792"/>
                      </a:lnTo>
                      <a:lnTo>
                        <a:pt x="1344" y="794"/>
                      </a:lnTo>
                      <a:lnTo>
                        <a:pt x="1344" y="794"/>
                      </a:lnTo>
                      <a:lnTo>
                        <a:pt x="1343" y="795"/>
                      </a:lnTo>
                      <a:lnTo>
                        <a:pt x="1342" y="796"/>
                      </a:lnTo>
                      <a:lnTo>
                        <a:pt x="1342" y="800"/>
                      </a:lnTo>
                      <a:lnTo>
                        <a:pt x="1342" y="800"/>
                      </a:lnTo>
                      <a:lnTo>
                        <a:pt x="1335" y="801"/>
                      </a:lnTo>
                      <a:lnTo>
                        <a:pt x="1329" y="802"/>
                      </a:lnTo>
                      <a:lnTo>
                        <a:pt x="1322" y="804"/>
                      </a:lnTo>
                      <a:lnTo>
                        <a:pt x="1315" y="805"/>
                      </a:lnTo>
                      <a:lnTo>
                        <a:pt x="1315" y="805"/>
                      </a:lnTo>
                      <a:lnTo>
                        <a:pt x="1314" y="806"/>
                      </a:lnTo>
                      <a:lnTo>
                        <a:pt x="1313" y="808"/>
                      </a:lnTo>
                      <a:lnTo>
                        <a:pt x="1313" y="814"/>
                      </a:lnTo>
                      <a:lnTo>
                        <a:pt x="1313" y="817"/>
                      </a:lnTo>
                      <a:lnTo>
                        <a:pt x="1312" y="818"/>
                      </a:lnTo>
                      <a:lnTo>
                        <a:pt x="1310" y="819"/>
                      </a:lnTo>
                      <a:lnTo>
                        <a:pt x="1307" y="818"/>
                      </a:lnTo>
                      <a:lnTo>
                        <a:pt x="1307" y="818"/>
                      </a:lnTo>
                      <a:lnTo>
                        <a:pt x="1308" y="820"/>
                      </a:lnTo>
                      <a:lnTo>
                        <a:pt x="1309" y="820"/>
                      </a:lnTo>
                      <a:lnTo>
                        <a:pt x="1311" y="822"/>
                      </a:lnTo>
                      <a:lnTo>
                        <a:pt x="1313" y="823"/>
                      </a:lnTo>
                      <a:lnTo>
                        <a:pt x="1314" y="825"/>
                      </a:lnTo>
                      <a:lnTo>
                        <a:pt x="1313" y="827"/>
                      </a:lnTo>
                      <a:lnTo>
                        <a:pt x="1313" y="827"/>
                      </a:lnTo>
                      <a:lnTo>
                        <a:pt x="1311" y="827"/>
                      </a:lnTo>
                      <a:lnTo>
                        <a:pt x="1308" y="826"/>
                      </a:lnTo>
                      <a:lnTo>
                        <a:pt x="1304" y="825"/>
                      </a:lnTo>
                      <a:lnTo>
                        <a:pt x="1304" y="825"/>
                      </a:lnTo>
                      <a:lnTo>
                        <a:pt x="1304" y="828"/>
                      </a:lnTo>
                      <a:lnTo>
                        <a:pt x="1303" y="830"/>
                      </a:lnTo>
                      <a:lnTo>
                        <a:pt x="1302" y="831"/>
                      </a:lnTo>
                      <a:lnTo>
                        <a:pt x="1300" y="829"/>
                      </a:lnTo>
                      <a:lnTo>
                        <a:pt x="1300" y="829"/>
                      </a:lnTo>
                      <a:lnTo>
                        <a:pt x="1299" y="835"/>
                      </a:lnTo>
                      <a:lnTo>
                        <a:pt x="1300" y="838"/>
                      </a:lnTo>
                      <a:lnTo>
                        <a:pt x="1302" y="839"/>
                      </a:lnTo>
                      <a:lnTo>
                        <a:pt x="1302" y="839"/>
                      </a:lnTo>
                      <a:lnTo>
                        <a:pt x="1300" y="841"/>
                      </a:lnTo>
                      <a:lnTo>
                        <a:pt x="1297" y="842"/>
                      </a:lnTo>
                      <a:lnTo>
                        <a:pt x="1294" y="844"/>
                      </a:lnTo>
                      <a:lnTo>
                        <a:pt x="1293" y="847"/>
                      </a:lnTo>
                      <a:lnTo>
                        <a:pt x="1293" y="847"/>
                      </a:lnTo>
                      <a:lnTo>
                        <a:pt x="1290" y="847"/>
                      </a:lnTo>
                      <a:lnTo>
                        <a:pt x="1288" y="846"/>
                      </a:lnTo>
                      <a:lnTo>
                        <a:pt x="1286" y="845"/>
                      </a:lnTo>
                      <a:lnTo>
                        <a:pt x="1281" y="845"/>
                      </a:lnTo>
                      <a:lnTo>
                        <a:pt x="1281" y="845"/>
                      </a:lnTo>
                      <a:lnTo>
                        <a:pt x="1274" y="850"/>
                      </a:lnTo>
                      <a:lnTo>
                        <a:pt x="1266" y="856"/>
                      </a:lnTo>
                      <a:lnTo>
                        <a:pt x="1261" y="857"/>
                      </a:lnTo>
                      <a:lnTo>
                        <a:pt x="1256" y="858"/>
                      </a:lnTo>
                      <a:lnTo>
                        <a:pt x="1252" y="858"/>
                      </a:lnTo>
                      <a:lnTo>
                        <a:pt x="1246" y="857"/>
                      </a:lnTo>
                      <a:lnTo>
                        <a:pt x="1246" y="857"/>
                      </a:lnTo>
                      <a:lnTo>
                        <a:pt x="1243" y="858"/>
                      </a:lnTo>
                      <a:lnTo>
                        <a:pt x="1242" y="859"/>
                      </a:lnTo>
                      <a:lnTo>
                        <a:pt x="1242" y="862"/>
                      </a:lnTo>
                      <a:lnTo>
                        <a:pt x="1242" y="865"/>
                      </a:lnTo>
                      <a:lnTo>
                        <a:pt x="1242" y="867"/>
                      </a:lnTo>
                      <a:lnTo>
                        <a:pt x="1241" y="869"/>
                      </a:lnTo>
                      <a:lnTo>
                        <a:pt x="1241" y="869"/>
                      </a:lnTo>
                      <a:lnTo>
                        <a:pt x="1238" y="869"/>
                      </a:lnTo>
                      <a:lnTo>
                        <a:pt x="1234" y="870"/>
                      </a:lnTo>
                      <a:lnTo>
                        <a:pt x="1232" y="869"/>
                      </a:lnTo>
                      <a:lnTo>
                        <a:pt x="1231" y="869"/>
                      </a:lnTo>
                      <a:lnTo>
                        <a:pt x="1230" y="867"/>
                      </a:lnTo>
                      <a:lnTo>
                        <a:pt x="1230" y="867"/>
                      </a:lnTo>
                      <a:lnTo>
                        <a:pt x="1228" y="868"/>
                      </a:lnTo>
                      <a:lnTo>
                        <a:pt x="1226" y="870"/>
                      </a:lnTo>
                      <a:lnTo>
                        <a:pt x="1225" y="874"/>
                      </a:lnTo>
                      <a:lnTo>
                        <a:pt x="1221" y="875"/>
                      </a:lnTo>
                      <a:lnTo>
                        <a:pt x="1221" y="875"/>
                      </a:lnTo>
                      <a:lnTo>
                        <a:pt x="1218" y="875"/>
                      </a:lnTo>
                      <a:lnTo>
                        <a:pt x="1217" y="877"/>
                      </a:lnTo>
                      <a:lnTo>
                        <a:pt x="1217" y="877"/>
                      </a:lnTo>
                      <a:lnTo>
                        <a:pt x="1210" y="880"/>
                      </a:lnTo>
                      <a:lnTo>
                        <a:pt x="1207" y="882"/>
                      </a:lnTo>
                      <a:lnTo>
                        <a:pt x="1206" y="883"/>
                      </a:lnTo>
                      <a:lnTo>
                        <a:pt x="1206" y="885"/>
                      </a:lnTo>
                      <a:lnTo>
                        <a:pt x="1206" y="885"/>
                      </a:lnTo>
                      <a:lnTo>
                        <a:pt x="1200" y="885"/>
                      </a:lnTo>
                      <a:lnTo>
                        <a:pt x="1197" y="886"/>
                      </a:lnTo>
                      <a:lnTo>
                        <a:pt x="1194" y="887"/>
                      </a:lnTo>
                      <a:lnTo>
                        <a:pt x="1190" y="887"/>
                      </a:lnTo>
                      <a:lnTo>
                        <a:pt x="1190" y="887"/>
                      </a:lnTo>
                      <a:lnTo>
                        <a:pt x="1191" y="891"/>
                      </a:lnTo>
                      <a:lnTo>
                        <a:pt x="1192" y="894"/>
                      </a:lnTo>
                      <a:lnTo>
                        <a:pt x="1192" y="896"/>
                      </a:lnTo>
                      <a:lnTo>
                        <a:pt x="1190" y="899"/>
                      </a:lnTo>
                      <a:lnTo>
                        <a:pt x="1190" y="899"/>
                      </a:lnTo>
                      <a:lnTo>
                        <a:pt x="1178" y="899"/>
                      </a:lnTo>
                      <a:lnTo>
                        <a:pt x="1178" y="899"/>
                      </a:lnTo>
                      <a:lnTo>
                        <a:pt x="1176" y="900"/>
                      </a:lnTo>
                      <a:lnTo>
                        <a:pt x="1174" y="902"/>
                      </a:lnTo>
                      <a:lnTo>
                        <a:pt x="1170" y="906"/>
                      </a:lnTo>
                      <a:lnTo>
                        <a:pt x="1170" y="906"/>
                      </a:lnTo>
                      <a:lnTo>
                        <a:pt x="1164" y="905"/>
                      </a:lnTo>
                      <a:lnTo>
                        <a:pt x="1158" y="906"/>
                      </a:lnTo>
                      <a:lnTo>
                        <a:pt x="1154" y="907"/>
                      </a:lnTo>
                      <a:lnTo>
                        <a:pt x="1151" y="909"/>
                      </a:lnTo>
                      <a:lnTo>
                        <a:pt x="1145" y="915"/>
                      </a:lnTo>
                      <a:lnTo>
                        <a:pt x="1142" y="917"/>
                      </a:lnTo>
                      <a:lnTo>
                        <a:pt x="1138" y="919"/>
                      </a:lnTo>
                      <a:lnTo>
                        <a:pt x="1138" y="919"/>
                      </a:lnTo>
                      <a:lnTo>
                        <a:pt x="1135" y="919"/>
                      </a:lnTo>
                      <a:lnTo>
                        <a:pt x="1132" y="918"/>
                      </a:lnTo>
                      <a:lnTo>
                        <a:pt x="1130" y="916"/>
                      </a:lnTo>
                      <a:lnTo>
                        <a:pt x="1127" y="915"/>
                      </a:lnTo>
                      <a:lnTo>
                        <a:pt x="1127" y="915"/>
                      </a:lnTo>
                      <a:lnTo>
                        <a:pt x="1115" y="918"/>
                      </a:lnTo>
                      <a:lnTo>
                        <a:pt x="1103" y="921"/>
                      </a:lnTo>
                      <a:lnTo>
                        <a:pt x="1103" y="921"/>
                      </a:lnTo>
                      <a:lnTo>
                        <a:pt x="1103" y="932"/>
                      </a:lnTo>
                      <a:lnTo>
                        <a:pt x="1103" y="932"/>
                      </a:lnTo>
                      <a:lnTo>
                        <a:pt x="1092" y="935"/>
                      </a:lnTo>
                      <a:lnTo>
                        <a:pt x="1083" y="933"/>
                      </a:lnTo>
                      <a:lnTo>
                        <a:pt x="1074" y="933"/>
                      </a:lnTo>
                      <a:lnTo>
                        <a:pt x="1065" y="935"/>
                      </a:lnTo>
                      <a:lnTo>
                        <a:pt x="1065" y="935"/>
                      </a:lnTo>
                      <a:lnTo>
                        <a:pt x="1065" y="944"/>
                      </a:lnTo>
                      <a:lnTo>
                        <a:pt x="1065" y="944"/>
                      </a:lnTo>
                      <a:lnTo>
                        <a:pt x="1062" y="941"/>
                      </a:lnTo>
                      <a:lnTo>
                        <a:pt x="1060" y="937"/>
                      </a:lnTo>
                      <a:lnTo>
                        <a:pt x="1060" y="937"/>
                      </a:lnTo>
                      <a:lnTo>
                        <a:pt x="1057" y="939"/>
                      </a:lnTo>
                      <a:lnTo>
                        <a:pt x="1054" y="939"/>
                      </a:lnTo>
                      <a:lnTo>
                        <a:pt x="1051" y="939"/>
                      </a:lnTo>
                      <a:lnTo>
                        <a:pt x="1049" y="937"/>
                      </a:lnTo>
                      <a:lnTo>
                        <a:pt x="1049" y="937"/>
                      </a:lnTo>
                      <a:lnTo>
                        <a:pt x="1047" y="938"/>
                      </a:lnTo>
                      <a:lnTo>
                        <a:pt x="1047" y="940"/>
                      </a:lnTo>
                      <a:lnTo>
                        <a:pt x="1047" y="944"/>
                      </a:lnTo>
                      <a:lnTo>
                        <a:pt x="1047" y="944"/>
                      </a:lnTo>
                      <a:lnTo>
                        <a:pt x="1038" y="944"/>
                      </a:lnTo>
                      <a:lnTo>
                        <a:pt x="1034" y="945"/>
                      </a:lnTo>
                      <a:lnTo>
                        <a:pt x="1024" y="946"/>
                      </a:lnTo>
                      <a:lnTo>
                        <a:pt x="1024" y="946"/>
                      </a:lnTo>
                      <a:lnTo>
                        <a:pt x="1023" y="948"/>
                      </a:lnTo>
                      <a:lnTo>
                        <a:pt x="1021" y="949"/>
                      </a:lnTo>
                      <a:lnTo>
                        <a:pt x="1017" y="949"/>
                      </a:lnTo>
                      <a:lnTo>
                        <a:pt x="1014" y="949"/>
                      </a:lnTo>
                      <a:lnTo>
                        <a:pt x="1012" y="950"/>
                      </a:lnTo>
                      <a:lnTo>
                        <a:pt x="1011" y="952"/>
                      </a:lnTo>
                      <a:lnTo>
                        <a:pt x="1011" y="952"/>
                      </a:lnTo>
                      <a:lnTo>
                        <a:pt x="1005" y="951"/>
                      </a:lnTo>
                      <a:lnTo>
                        <a:pt x="1000" y="952"/>
                      </a:lnTo>
                      <a:lnTo>
                        <a:pt x="988" y="955"/>
                      </a:lnTo>
                      <a:lnTo>
                        <a:pt x="988" y="955"/>
                      </a:lnTo>
                      <a:lnTo>
                        <a:pt x="980" y="953"/>
                      </a:lnTo>
                      <a:lnTo>
                        <a:pt x="976" y="951"/>
                      </a:lnTo>
                      <a:lnTo>
                        <a:pt x="975" y="950"/>
                      </a:lnTo>
                      <a:lnTo>
                        <a:pt x="974" y="948"/>
                      </a:lnTo>
                      <a:lnTo>
                        <a:pt x="974" y="948"/>
                      </a:lnTo>
                      <a:lnTo>
                        <a:pt x="971" y="950"/>
                      </a:lnTo>
                      <a:lnTo>
                        <a:pt x="967" y="951"/>
                      </a:lnTo>
                      <a:lnTo>
                        <a:pt x="962" y="951"/>
                      </a:lnTo>
                      <a:lnTo>
                        <a:pt x="957" y="952"/>
                      </a:lnTo>
                      <a:lnTo>
                        <a:pt x="957" y="952"/>
                      </a:lnTo>
                      <a:lnTo>
                        <a:pt x="951" y="955"/>
                      </a:lnTo>
                      <a:lnTo>
                        <a:pt x="948" y="957"/>
                      </a:lnTo>
                      <a:lnTo>
                        <a:pt x="948" y="958"/>
                      </a:lnTo>
                      <a:lnTo>
                        <a:pt x="948" y="960"/>
                      </a:lnTo>
                      <a:lnTo>
                        <a:pt x="948" y="960"/>
                      </a:lnTo>
                      <a:lnTo>
                        <a:pt x="947" y="959"/>
                      </a:lnTo>
                      <a:lnTo>
                        <a:pt x="946" y="956"/>
                      </a:lnTo>
                      <a:lnTo>
                        <a:pt x="945" y="953"/>
                      </a:lnTo>
                      <a:lnTo>
                        <a:pt x="944" y="952"/>
                      </a:lnTo>
                      <a:lnTo>
                        <a:pt x="944" y="952"/>
                      </a:lnTo>
                      <a:lnTo>
                        <a:pt x="944" y="952"/>
                      </a:lnTo>
                      <a:lnTo>
                        <a:pt x="942" y="956"/>
                      </a:lnTo>
                      <a:lnTo>
                        <a:pt x="941" y="957"/>
                      </a:lnTo>
                      <a:lnTo>
                        <a:pt x="939" y="958"/>
                      </a:lnTo>
                      <a:lnTo>
                        <a:pt x="939" y="958"/>
                      </a:lnTo>
                      <a:lnTo>
                        <a:pt x="939" y="956"/>
                      </a:lnTo>
                      <a:lnTo>
                        <a:pt x="937" y="955"/>
                      </a:lnTo>
                      <a:lnTo>
                        <a:pt x="937" y="955"/>
                      </a:lnTo>
                      <a:lnTo>
                        <a:pt x="927" y="955"/>
                      </a:lnTo>
                      <a:lnTo>
                        <a:pt x="923" y="953"/>
                      </a:lnTo>
                      <a:lnTo>
                        <a:pt x="919" y="950"/>
                      </a:lnTo>
                      <a:lnTo>
                        <a:pt x="919" y="950"/>
                      </a:lnTo>
                      <a:lnTo>
                        <a:pt x="914" y="952"/>
                      </a:lnTo>
                      <a:lnTo>
                        <a:pt x="910" y="952"/>
                      </a:lnTo>
                      <a:lnTo>
                        <a:pt x="907" y="953"/>
                      </a:lnTo>
                      <a:lnTo>
                        <a:pt x="905" y="953"/>
                      </a:lnTo>
                      <a:lnTo>
                        <a:pt x="903" y="955"/>
                      </a:lnTo>
                      <a:lnTo>
                        <a:pt x="903" y="955"/>
                      </a:lnTo>
                      <a:lnTo>
                        <a:pt x="899" y="957"/>
                      </a:lnTo>
                      <a:lnTo>
                        <a:pt x="897" y="958"/>
                      </a:lnTo>
                      <a:lnTo>
                        <a:pt x="894" y="960"/>
                      </a:lnTo>
                      <a:lnTo>
                        <a:pt x="894" y="960"/>
                      </a:lnTo>
                      <a:lnTo>
                        <a:pt x="881" y="960"/>
                      </a:lnTo>
                      <a:lnTo>
                        <a:pt x="875" y="959"/>
                      </a:lnTo>
                      <a:lnTo>
                        <a:pt x="871" y="959"/>
                      </a:lnTo>
                      <a:lnTo>
                        <a:pt x="869" y="958"/>
                      </a:lnTo>
                      <a:lnTo>
                        <a:pt x="869" y="958"/>
                      </a:lnTo>
                      <a:lnTo>
                        <a:pt x="866" y="959"/>
                      </a:lnTo>
                      <a:lnTo>
                        <a:pt x="863" y="960"/>
                      </a:lnTo>
                      <a:lnTo>
                        <a:pt x="860" y="961"/>
                      </a:lnTo>
                      <a:lnTo>
                        <a:pt x="859" y="962"/>
                      </a:lnTo>
                      <a:lnTo>
                        <a:pt x="859" y="964"/>
                      </a:lnTo>
                      <a:lnTo>
                        <a:pt x="859" y="964"/>
                      </a:lnTo>
                      <a:lnTo>
                        <a:pt x="855" y="961"/>
                      </a:lnTo>
                      <a:lnTo>
                        <a:pt x="851" y="959"/>
                      </a:lnTo>
                      <a:lnTo>
                        <a:pt x="845" y="958"/>
                      </a:lnTo>
                      <a:lnTo>
                        <a:pt x="838" y="958"/>
                      </a:lnTo>
                      <a:lnTo>
                        <a:pt x="838" y="958"/>
                      </a:lnTo>
                      <a:lnTo>
                        <a:pt x="838" y="956"/>
                      </a:lnTo>
                      <a:lnTo>
                        <a:pt x="837" y="956"/>
                      </a:lnTo>
                      <a:lnTo>
                        <a:pt x="836" y="955"/>
                      </a:lnTo>
                      <a:lnTo>
                        <a:pt x="836" y="955"/>
                      </a:lnTo>
                      <a:lnTo>
                        <a:pt x="836" y="957"/>
                      </a:lnTo>
                      <a:lnTo>
                        <a:pt x="835" y="957"/>
                      </a:lnTo>
                      <a:lnTo>
                        <a:pt x="834" y="958"/>
                      </a:lnTo>
                      <a:lnTo>
                        <a:pt x="834" y="958"/>
                      </a:lnTo>
                      <a:lnTo>
                        <a:pt x="834" y="957"/>
                      </a:lnTo>
                      <a:lnTo>
                        <a:pt x="832" y="956"/>
                      </a:lnTo>
                      <a:lnTo>
                        <a:pt x="831" y="955"/>
                      </a:lnTo>
                      <a:lnTo>
                        <a:pt x="831" y="955"/>
                      </a:lnTo>
                      <a:lnTo>
                        <a:pt x="825" y="955"/>
                      </a:lnTo>
                      <a:lnTo>
                        <a:pt x="825" y="955"/>
                      </a:lnTo>
                      <a:lnTo>
                        <a:pt x="821" y="953"/>
                      </a:lnTo>
                      <a:lnTo>
                        <a:pt x="818" y="952"/>
                      </a:lnTo>
                      <a:lnTo>
                        <a:pt x="818" y="952"/>
                      </a:lnTo>
                      <a:lnTo>
                        <a:pt x="815" y="953"/>
                      </a:lnTo>
                      <a:lnTo>
                        <a:pt x="811" y="955"/>
                      </a:lnTo>
                      <a:lnTo>
                        <a:pt x="808" y="957"/>
                      </a:lnTo>
                      <a:lnTo>
                        <a:pt x="804" y="958"/>
                      </a:lnTo>
                      <a:lnTo>
                        <a:pt x="804" y="958"/>
                      </a:lnTo>
                      <a:lnTo>
                        <a:pt x="802" y="957"/>
                      </a:lnTo>
                      <a:lnTo>
                        <a:pt x="801" y="957"/>
                      </a:lnTo>
                      <a:lnTo>
                        <a:pt x="800" y="956"/>
                      </a:lnTo>
                      <a:lnTo>
                        <a:pt x="798" y="955"/>
                      </a:lnTo>
                      <a:lnTo>
                        <a:pt x="798" y="955"/>
                      </a:lnTo>
                      <a:lnTo>
                        <a:pt x="796" y="956"/>
                      </a:lnTo>
                      <a:lnTo>
                        <a:pt x="794" y="956"/>
                      </a:lnTo>
                      <a:lnTo>
                        <a:pt x="793" y="957"/>
                      </a:lnTo>
                      <a:lnTo>
                        <a:pt x="791" y="958"/>
                      </a:lnTo>
                      <a:lnTo>
                        <a:pt x="791" y="958"/>
                      </a:lnTo>
                      <a:lnTo>
                        <a:pt x="791" y="957"/>
                      </a:lnTo>
                      <a:lnTo>
                        <a:pt x="790" y="957"/>
                      </a:lnTo>
                      <a:lnTo>
                        <a:pt x="788" y="955"/>
                      </a:lnTo>
                      <a:lnTo>
                        <a:pt x="788" y="955"/>
                      </a:lnTo>
                      <a:lnTo>
                        <a:pt x="780" y="955"/>
                      </a:lnTo>
                      <a:lnTo>
                        <a:pt x="770" y="955"/>
                      </a:lnTo>
                      <a:lnTo>
                        <a:pt x="770" y="955"/>
                      </a:lnTo>
                      <a:lnTo>
                        <a:pt x="769" y="953"/>
                      </a:lnTo>
                      <a:lnTo>
                        <a:pt x="767" y="952"/>
                      </a:lnTo>
                      <a:lnTo>
                        <a:pt x="764" y="950"/>
                      </a:lnTo>
                      <a:lnTo>
                        <a:pt x="764" y="950"/>
                      </a:lnTo>
                      <a:lnTo>
                        <a:pt x="762" y="947"/>
                      </a:lnTo>
                      <a:lnTo>
                        <a:pt x="760" y="946"/>
                      </a:lnTo>
                      <a:lnTo>
                        <a:pt x="758" y="946"/>
                      </a:lnTo>
                      <a:lnTo>
                        <a:pt x="758" y="946"/>
                      </a:lnTo>
                      <a:lnTo>
                        <a:pt x="755" y="946"/>
                      </a:lnTo>
                      <a:lnTo>
                        <a:pt x="754" y="946"/>
                      </a:lnTo>
                      <a:lnTo>
                        <a:pt x="752" y="949"/>
                      </a:lnTo>
                      <a:lnTo>
                        <a:pt x="750" y="952"/>
                      </a:lnTo>
                      <a:lnTo>
                        <a:pt x="748" y="952"/>
                      </a:lnTo>
                      <a:lnTo>
                        <a:pt x="746" y="952"/>
                      </a:lnTo>
                      <a:lnTo>
                        <a:pt x="746" y="952"/>
                      </a:lnTo>
                      <a:lnTo>
                        <a:pt x="746" y="950"/>
                      </a:lnTo>
                      <a:lnTo>
                        <a:pt x="746" y="949"/>
                      </a:lnTo>
                      <a:lnTo>
                        <a:pt x="745" y="948"/>
                      </a:lnTo>
                      <a:lnTo>
                        <a:pt x="743" y="948"/>
                      </a:lnTo>
                      <a:lnTo>
                        <a:pt x="739" y="949"/>
                      </a:lnTo>
                      <a:lnTo>
                        <a:pt x="735" y="950"/>
                      </a:lnTo>
                      <a:lnTo>
                        <a:pt x="735" y="950"/>
                      </a:lnTo>
                      <a:lnTo>
                        <a:pt x="735" y="949"/>
                      </a:lnTo>
                      <a:lnTo>
                        <a:pt x="733" y="948"/>
                      </a:lnTo>
                      <a:lnTo>
                        <a:pt x="733" y="948"/>
                      </a:lnTo>
                      <a:lnTo>
                        <a:pt x="725" y="947"/>
                      </a:lnTo>
                      <a:lnTo>
                        <a:pt x="717" y="946"/>
                      </a:lnTo>
                      <a:lnTo>
                        <a:pt x="717" y="946"/>
                      </a:lnTo>
                      <a:lnTo>
                        <a:pt x="715" y="945"/>
                      </a:lnTo>
                      <a:lnTo>
                        <a:pt x="713" y="944"/>
                      </a:lnTo>
                      <a:lnTo>
                        <a:pt x="713" y="944"/>
                      </a:lnTo>
                      <a:lnTo>
                        <a:pt x="711" y="944"/>
                      </a:lnTo>
                      <a:lnTo>
                        <a:pt x="708" y="945"/>
                      </a:lnTo>
                      <a:lnTo>
                        <a:pt x="706" y="946"/>
                      </a:lnTo>
                      <a:lnTo>
                        <a:pt x="703" y="946"/>
                      </a:lnTo>
                      <a:lnTo>
                        <a:pt x="703" y="946"/>
                      </a:lnTo>
                      <a:lnTo>
                        <a:pt x="699" y="945"/>
                      </a:lnTo>
                      <a:lnTo>
                        <a:pt x="695" y="944"/>
                      </a:lnTo>
                      <a:lnTo>
                        <a:pt x="695" y="944"/>
                      </a:lnTo>
                      <a:lnTo>
                        <a:pt x="692" y="942"/>
                      </a:lnTo>
                      <a:lnTo>
                        <a:pt x="687" y="942"/>
                      </a:lnTo>
                      <a:lnTo>
                        <a:pt x="687" y="942"/>
                      </a:lnTo>
                      <a:lnTo>
                        <a:pt x="685" y="942"/>
                      </a:lnTo>
                      <a:lnTo>
                        <a:pt x="683" y="943"/>
                      </a:lnTo>
                      <a:lnTo>
                        <a:pt x="681" y="944"/>
                      </a:lnTo>
                      <a:lnTo>
                        <a:pt x="679" y="944"/>
                      </a:lnTo>
                      <a:lnTo>
                        <a:pt x="679" y="944"/>
                      </a:lnTo>
                      <a:lnTo>
                        <a:pt x="676" y="943"/>
                      </a:lnTo>
                      <a:lnTo>
                        <a:pt x="675" y="942"/>
                      </a:lnTo>
                      <a:lnTo>
                        <a:pt x="670" y="939"/>
                      </a:lnTo>
                      <a:lnTo>
                        <a:pt x="670" y="939"/>
                      </a:lnTo>
                      <a:lnTo>
                        <a:pt x="667" y="939"/>
                      </a:lnTo>
                      <a:lnTo>
                        <a:pt x="665" y="939"/>
                      </a:lnTo>
                      <a:lnTo>
                        <a:pt x="663" y="940"/>
                      </a:lnTo>
                      <a:lnTo>
                        <a:pt x="661" y="939"/>
                      </a:lnTo>
                      <a:lnTo>
                        <a:pt x="661" y="939"/>
                      </a:lnTo>
                      <a:lnTo>
                        <a:pt x="659" y="937"/>
                      </a:lnTo>
                      <a:lnTo>
                        <a:pt x="657" y="935"/>
                      </a:lnTo>
                      <a:lnTo>
                        <a:pt x="657" y="935"/>
                      </a:lnTo>
                      <a:lnTo>
                        <a:pt x="651" y="935"/>
                      </a:lnTo>
                      <a:lnTo>
                        <a:pt x="645" y="935"/>
                      </a:lnTo>
                      <a:lnTo>
                        <a:pt x="645" y="935"/>
                      </a:lnTo>
                      <a:lnTo>
                        <a:pt x="634" y="932"/>
                      </a:lnTo>
                      <a:lnTo>
                        <a:pt x="629" y="931"/>
                      </a:lnTo>
                      <a:lnTo>
                        <a:pt x="623" y="932"/>
                      </a:lnTo>
                      <a:lnTo>
                        <a:pt x="623" y="932"/>
                      </a:lnTo>
                      <a:lnTo>
                        <a:pt x="623" y="929"/>
                      </a:lnTo>
                      <a:lnTo>
                        <a:pt x="622" y="927"/>
                      </a:lnTo>
                      <a:lnTo>
                        <a:pt x="621" y="924"/>
                      </a:lnTo>
                      <a:lnTo>
                        <a:pt x="621" y="924"/>
                      </a:lnTo>
                      <a:lnTo>
                        <a:pt x="614" y="923"/>
                      </a:lnTo>
                      <a:lnTo>
                        <a:pt x="610" y="921"/>
                      </a:lnTo>
                      <a:lnTo>
                        <a:pt x="610" y="921"/>
                      </a:lnTo>
                      <a:lnTo>
                        <a:pt x="608" y="922"/>
                      </a:lnTo>
                      <a:lnTo>
                        <a:pt x="605" y="923"/>
                      </a:lnTo>
                      <a:lnTo>
                        <a:pt x="603" y="922"/>
                      </a:lnTo>
                      <a:lnTo>
                        <a:pt x="602" y="922"/>
                      </a:lnTo>
                      <a:lnTo>
                        <a:pt x="601" y="922"/>
                      </a:lnTo>
                      <a:lnTo>
                        <a:pt x="600" y="926"/>
                      </a:lnTo>
                      <a:lnTo>
                        <a:pt x="600" y="926"/>
                      </a:lnTo>
                      <a:lnTo>
                        <a:pt x="596" y="924"/>
                      </a:lnTo>
                      <a:lnTo>
                        <a:pt x="590" y="924"/>
                      </a:lnTo>
                      <a:lnTo>
                        <a:pt x="590" y="924"/>
                      </a:lnTo>
                      <a:lnTo>
                        <a:pt x="587" y="921"/>
                      </a:lnTo>
                      <a:lnTo>
                        <a:pt x="585" y="920"/>
                      </a:lnTo>
                      <a:lnTo>
                        <a:pt x="584" y="917"/>
                      </a:lnTo>
                      <a:lnTo>
                        <a:pt x="584" y="917"/>
                      </a:lnTo>
                      <a:lnTo>
                        <a:pt x="583" y="918"/>
                      </a:lnTo>
                      <a:lnTo>
                        <a:pt x="581" y="918"/>
                      </a:lnTo>
                      <a:lnTo>
                        <a:pt x="578" y="918"/>
                      </a:lnTo>
                      <a:lnTo>
                        <a:pt x="573" y="917"/>
                      </a:lnTo>
                      <a:lnTo>
                        <a:pt x="567" y="917"/>
                      </a:lnTo>
                      <a:lnTo>
                        <a:pt x="567" y="917"/>
                      </a:lnTo>
                      <a:lnTo>
                        <a:pt x="567" y="914"/>
                      </a:lnTo>
                      <a:lnTo>
                        <a:pt x="565" y="911"/>
                      </a:lnTo>
                      <a:lnTo>
                        <a:pt x="563" y="910"/>
                      </a:lnTo>
                      <a:lnTo>
                        <a:pt x="562" y="908"/>
                      </a:lnTo>
                      <a:lnTo>
                        <a:pt x="562" y="908"/>
                      </a:lnTo>
                      <a:lnTo>
                        <a:pt x="558" y="909"/>
                      </a:lnTo>
                      <a:lnTo>
                        <a:pt x="557" y="908"/>
                      </a:lnTo>
                      <a:lnTo>
                        <a:pt x="555" y="907"/>
                      </a:lnTo>
                      <a:lnTo>
                        <a:pt x="551" y="906"/>
                      </a:lnTo>
                      <a:lnTo>
                        <a:pt x="551" y="906"/>
                      </a:lnTo>
                      <a:lnTo>
                        <a:pt x="542" y="905"/>
                      </a:lnTo>
                      <a:lnTo>
                        <a:pt x="533" y="906"/>
                      </a:lnTo>
                      <a:lnTo>
                        <a:pt x="533" y="906"/>
                      </a:lnTo>
                      <a:lnTo>
                        <a:pt x="533" y="903"/>
                      </a:lnTo>
                      <a:lnTo>
                        <a:pt x="532" y="902"/>
                      </a:lnTo>
                      <a:lnTo>
                        <a:pt x="528" y="901"/>
                      </a:lnTo>
                      <a:lnTo>
                        <a:pt x="523" y="902"/>
                      </a:lnTo>
                      <a:lnTo>
                        <a:pt x="520" y="901"/>
                      </a:lnTo>
                      <a:lnTo>
                        <a:pt x="520" y="901"/>
                      </a:lnTo>
                      <a:lnTo>
                        <a:pt x="518" y="899"/>
                      </a:lnTo>
                      <a:lnTo>
                        <a:pt x="517" y="897"/>
                      </a:lnTo>
                      <a:lnTo>
                        <a:pt x="517" y="897"/>
                      </a:lnTo>
                      <a:lnTo>
                        <a:pt x="515" y="896"/>
                      </a:lnTo>
                      <a:lnTo>
                        <a:pt x="511" y="896"/>
                      </a:lnTo>
                      <a:lnTo>
                        <a:pt x="510" y="896"/>
                      </a:lnTo>
                      <a:lnTo>
                        <a:pt x="509" y="895"/>
                      </a:lnTo>
                      <a:lnTo>
                        <a:pt x="509" y="892"/>
                      </a:lnTo>
                      <a:lnTo>
                        <a:pt x="509" y="890"/>
                      </a:lnTo>
                      <a:lnTo>
                        <a:pt x="509" y="890"/>
                      </a:lnTo>
                      <a:lnTo>
                        <a:pt x="506" y="891"/>
                      </a:lnTo>
                      <a:lnTo>
                        <a:pt x="505" y="891"/>
                      </a:lnTo>
                      <a:lnTo>
                        <a:pt x="501" y="890"/>
                      </a:lnTo>
                      <a:lnTo>
                        <a:pt x="497" y="890"/>
                      </a:lnTo>
                      <a:lnTo>
                        <a:pt x="497" y="890"/>
                      </a:lnTo>
                      <a:lnTo>
                        <a:pt x="497" y="888"/>
                      </a:lnTo>
                      <a:lnTo>
                        <a:pt x="496" y="886"/>
                      </a:lnTo>
                      <a:lnTo>
                        <a:pt x="496" y="885"/>
                      </a:lnTo>
                      <a:lnTo>
                        <a:pt x="495" y="883"/>
                      </a:lnTo>
                      <a:lnTo>
                        <a:pt x="495" y="883"/>
                      </a:lnTo>
                      <a:lnTo>
                        <a:pt x="489" y="882"/>
                      </a:lnTo>
                      <a:lnTo>
                        <a:pt x="482" y="881"/>
                      </a:lnTo>
                      <a:lnTo>
                        <a:pt x="475" y="879"/>
                      </a:lnTo>
                      <a:lnTo>
                        <a:pt x="469" y="879"/>
                      </a:lnTo>
                      <a:lnTo>
                        <a:pt x="469" y="879"/>
                      </a:lnTo>
                      <a:lnTo>
                        <a:pt x="467" y="876"/>
                      </a:lnTo>
                      <a:lnTo>
                        <a:pt x="466" y="874"/>
                      </a:lnTo>
                      <a:lnTo>
                        <a:pt x="465" y="871"/>
                      </a:lnTo>
                      <a:lnTo>
                        <a:pt x="464" y="867"/>
                      </a:lnTo>
                      <a:lnTo>
                        <a:pt x="464" y="867"/>
                      </a:lnTo>
                      <a:lnTo>
                        <a:pt x="459" y="866"/>
                      </a:lnTo>
                      <a:lnTo>
                        <a:pt x="455" y="864"/>
                      </a:lnTo>
                      <a:lnTo>
                        <a:pt x="452" y="863"/>
                      </a:lnTo>
                      <a:lnTo>
                        <a:pt x="449" y="863"/>
                      </a:lnTo>
                      <a:lnTo>
                        <a:pt x="446" y="863"/>
                      </a:lnTo>
                      <a:lnTo>
                        <a:pt x="446" y="863"/>
                      </a:lnTo>
                      <a:lnTo>
                        <a:pt x="446" y="862"/>
                      </a:lnTo>
                      <a:lnTo>
                        <a:pt x="445" y="861"/>
                      </a:lnTo>
                      <a:lnTo>
                        <a:pt x="443" y="860"/>
                      </a:lnTo>
                      <a:lnTo>
                        <a:pt x="439" y="860"/>
                      </a:lnTo>
                      <a:lnTo>
                        <a:pt x="437" y="859"/>
                      </a:lnTo>
                      <a:lnTo>
                        <a:pt x="437" y="859"/>
                      </a:lnTo>
                      <a:lnTo>
                        <a:pt x="437" y="857"/>
                      </a:lnTo>
                      <a:lnTo>
                        <a:pt x="437" y="857"/>
                      </a:lnTo>
                      <a:lnTo>
                        <a:pt x="433" y="858"/>
                      </a:lnTo>
                      <a:lnTo>
                        <a:pt x="431" y="857"/>
                      </a:lnTo>
                      <a:lnTo>
                        <a:pt x="430" y="856"/>
                      </a:lnTo>
                      <a:lnTo>
                        <a:pt x="430" y="854"/>
                      </a:lnTo>
                      <a:lnTo>
                        <a:pt x="430" y="854"/>
                      </a:lnTo>
                      <a:lnTo>
                        <a:pt x="425" y="855"/>
                      </a:lnTo>
                      <a:lnTo>
                        <a:pt x="420" y="854"/>
                      </a:lnTo>
                      <a:lnTo>
                        <a:pt x="412" y="851"/>
                      </a:lnTo>
                      <a:lnTo>
                        <a:pt x="412" y="851"/>
                      </a:lnTo>
                      <a:lnTo>
                        <a:pt x="412" y="847"/>
                      </a:lnTo>
                      <a:lnTo>
                        <a:pt x="411" y="845"/>
                      </a:lnTo>
                      <a:lnTo>
                        <a:pt x="408" y="843"/>
                      </a:lnTo>
                      <a:lnTo>
                        <a:pt x="405" y="842"/>
                      </a:lnTo>
                      <a:lnTo>
                        <a:pt x="402" y="841"/>
                      </a:lnTo>
                      <a:lnTo>
                        <a:pt x="399" y="840"/>
                      </a:lnTo>
                      <a:lnTo>
                        <a:pt x="397" y="838"/>
                      </a:lnTo>
                      <a:lnTo>
                        <a:pt x="396" y="834"/>
                      </a:lnTo>
                      <a:lnTo>
                        <a:pt x="396" y="834"/>
                      </a:lnTo>
                      <a:lnTo>
                        <a:pt x="393" y="836"/>
                      </a:lnTo>
                      <a:lnTo>
                        <a:pt x="388" y="836"/>
                      </a:lnTo>
                      <a:lnTo>
                        <a:pt x="388" y="836"/>
                      </a:lnTo>
                      <a:lnTo>
                        <a:pt x="386" y="833"/>
                      </a:lnTo>
                      <a:lnTo>
                        <a:pt x="386" y="827"/>
                      </a:lnTo>
                      <a:lnTo>
                        <a:pt x="386" y="827"/>
                      </a:lnTo>
                      <a:lnTo>
                        <a:pt x="382" y="827"/>
                      </a:lnTo>
                      <a:lnTo>
                        <a:pt x="379" y="826"/>
                      </a:lnTo>
                      <a:lnTo>
                        <a:pt x="377" y="825"/>
                      </a:lnTo>
                      <a:lnTo>
                        <a:pt x="376" y="823"/>
                      </a:lnTo>
                      <a:lnTo>
                        <a:pt x="376" y="823"/>
                      </a:lnTo>
                      <a:lnTo>
                        <a:pt x="374" y="824"/>
                      </a:lnTo>
                      <a:lnTo>
                        <a:pt x="372" y="824"/>
                      </a:lnTo>
                      <a:lnTo>
                        <a:pt x="369" y="823"/>
                      </a:lnTo>
                      <a:lnTo>
                        <a:pt x="365" y="823"/>
                      </a:lnTo>
                      <a:lnTo>
                        <a:pt x="365" y="823"/>
                      </a:lnTo>
                      <a:lnTo>
                        <a:pt x="364" y="820"/>
                      </a:lnTo>
                      <a:lnTo>
                        <a:pt x="361" y="818"/>
                      </a:lnTo>
                      <a:lnTo>
                        <a:pt x="357" y="817"/>
                      </a:lnTo>
                      <a:lnTo>
                        <a:pt x="354" y="816"/>
                      </a:lnTo>
                      <a:lnTo>
                        <a:pt x="354" y="816"/>
                      </a:lnTo>
                      <a:lnTo>
                        <a:pt x="354" y="813"/>
                      </a:lnTo>
                      <a:lnTo>
                        <a:pt x="353" y="810"/>
                      </a:lnTo>
                      <a:lnTo>
                        <a:pt x="352" y="808"/>
                      </a:lnTo>
                      <a:lnTo>
                        <a:pt x="352" y="805"/>
                      </a:lnTo>
                      <a:lnTo>
                        <a:pt x="352" y="805"/>
                      </a:lnTo>
                      <a:lnTo>
                        <a:pt x="349" y="805"/>
                      </a:lnTo>
                      <a:lnTo>
                        <a:pt x="347" y="804"/>
                      </a:lnTo>
                      <a:lnTo>
                        <a:pt x="343" y="802"/>
                      </a:lnTo>
                      <a:lnTo>
                        <a:pt x="340" y="801"/>
                      </a:lnTo>
                      <a:lnTo>
                        <a:pt x="336" y="800"/>
                      </a:lnTo>
                      <a:lnTo>
                        <a:pt x="334" y="800"/>
                      </a:lnTo>
                      <a:lnTo>
                        <a:pt x="334" y="800"/>
                      </a:lnTo>
                      <a:lnTo>
                        <a:pt x="333" y="799"/>
                      </a:lnTo>
                      <a:lnTo>
                        <a:pt x="331" y="797"/>
                      </a:lnTo>
                      <a:lnTo>
                        <a:pt x="330" y="796"/>
                      </a:lnTo>
                      <a:lnTo>
                        <a:pt x="329" y="794"/>
                      </a:lnTo>
                      <a:lnTo>
                        <a:pt x="329" y="794"/>
                      </a:lnTo>
                      <a:lnTo>
                        <a:pt x="329" y="793"/>
                      </a:lnTo>
                      <a:lnTo>
                        <a:pt x="328" y="792"/>
                      </a:lnTo>
                      <a:lnTo>
                        <a:pt x="326" y="790"/>
                      </a:lnTo>
                      <a:lnTo>
                        <a:pt x="325" y="790"/>
                      </a:lnTo>
                      <a:lnTo>
                        <a:pt x="325" y="789"/>
                      </a:lnTo>
                      <a:lnTo>
                        <a:pt x="325" y="787"/>
                      </a:lnTo>
                      <a:lnTo>
                        <a:pt x="325" y="784"/>
                      </a:lnTo>
                      <a:lnTo>
                        <a:pt x="325" y="784"/>
                      </a:lnTo>
                      <a:lnTo>
                        <a:pt x="323" y="785"/>
                      </a:lnTo>
                      <a:lnTo>
                        <a:pt x="321" y="786"/>
                      </a:lnTo>
                      <a:lnTo>
                        <a:pt x="318" y="786"/>
                      </a:lnTo>
                      <a:lnTo>
                        <a:pt x="316" y="787"/>
                      </a:lnTo>
                      <a:lnTo>
                        <a:pt x="316" y="787"/>
                      </a:lnTo>
                      <a:lnTo>
                        <a:pt x="309" y="780"/>
                      </a:lnTo>
                      <a:lnTo>
                        <a:pt x="309" y="780"/>
                      </a:lnTo>
                      <a:lnTo>
                        <a:pt x="309" y="779"/>
                      </a:lnTo>
                      <a:lnTo>
                        <a:pt x="308" y="778"/>
                      </a:lnTo>
                      <a:lnTo>
                        <a:pt x="307" y="778"/>
                      </a:lnTo>
                      <a:lnTo>
                        <a:pt x="307" y="778"/>
                      </a:lnTo>
                      <a:lnTo>
                        <a:pt x="301" y="776"/>
                      </a:lnTo>
                      <a:lnTo>
                        <a:pt x="301" y="776"/>
                      </a:lnTo>
                      <a:lnTo>
                        <a:pt x="301" y="774"/>
                      </a:lnTo>
                      <a:lnTo>
                        <a:pt x="301" y="772"/>
                      </a:lnTo>
                      <a:lnTo>
                        <a:pt x="301" y="772"/>
                      </a:lnTo>
                      <a:lnTo>
                        <a:pt x="294" y="766"/>
                      </a:lnTo>
                      <a:lnTo>
                        <a:pt x="291" y="763"/>
                      </a:lnTo>
                      <a:lnTo>
                        <a:pt x="289" y="760"/>
                      </a:lnTo>
                      <a:lnTo>
                        <a:pt x="289" y="760"/>
                      </a:lnTo>
                      <a:lnTo>
                        <a:pt x="284" y="759"/>
                      </a:lnTo>
                      <a:lnTo>
                        <a:pt x="280" y="757"/>
                      </a:lnTo>
                      <a:lnTo>
                        <a:pt x="275" y="755"/>
                      </a:lnTo>
                      <a:lnTo>
                        <a:pt x="271" y="754"/>
                      </a:lnTo>
                      <a:lnTo>
                        <a:pt x="271" y="754"/>
                      </a:lnTo>
                      <a:lnTo>
                        <a:pt x="268" y="746"/>
                      </a:lnTo>
                      <a:lnTo>
                        <a:pt x="267" y="742"/>
                      </a:lnTo>
                      <a:lnTo>
                        <a:pt x="265" y="740"/>
                      </a:lnTo>
                      <a:lnTo>
                        <a:pt x="265" y="740"/>
                      </a:lnTo>
                      <a:lnTo>
                        <a:pt x="260" y="736"/>
                      </a:lnTo>
                      <a:lnTo>
                        <a:pt x="253" y="731"/>
                      </a:lnTo>
                      <a:lnTo>
                        <a:pt x="253" y="731"/>
                      </a:lnTo>
                      <a:lnTo>
                        <a:pt x="252" y="729"/>
                      </a:lnTo>
                      <a:lnTo>
                        <a:pt x="252" y="728"/>
                      </a:lnTo>
                      <a:lnTo>
                        <a:pt x="251" y="728"/>
                      </a:lnTo>
                      <a:lnTo>
                        <a:pt x="251" y="728"/>
                      </a:lnTo>
                      <a:lnTo>
                        <a:pt x="249" y="726"/>
                      </a:lnTo>
                      <a:lnTo>
                        <a:pt x="246" y="724"/>
                      </a:lnTo>
                      <a:lnTo>
                        <a:pt x="246" y="724"/>
                      </a:lnTo>
                      <a:lnTo>
                        <a:pt x="242" y="718"/>
                      </a:lnTo>
                      <a:lnTo>
                        <a:pt x="239" y="714"/>
                      </a:lnTo>
                      <a:lnTo>
                        <a:pt x="235" y="711"/>
                      </a:lnTo>
                      <a:lnTo>
                        <a:pt x="235" y="711"/>
                      </a:lnTo>
                      <a:lnTo>
                        <a:pt x="232" y="709"/>
                      </a:lnTo>
                      <a:lnTo>
                        <a:pt x="228" y="708"/>
                      </a:lnTo>
                      <a:lnTo>
                        <a:pt x="228" y="708"/>
                      </a:lnTo>
                      <a:lnTo>
                        <a:pt x="228" y="706"/>
                      </a:lnTo>
                      <a:lnTo>
                        <a:pt x="227" y="705"/>
                      </a:lnTo>
                      <a:lnTo>
                        <a:pt x="227" y="703"/>
                      </a:lnTo>
                      <a:lnTo>
                        <a:pt x="226" y="701"/>
                      </a:lnTo>
                      <a:lnTo>
                        <a:pt x="226" y="701"/>
                      </a:lnTo>
                      <a:lnTo>
                        <a:pt x="224" y="700"/>
                      </a:lnTo>
                      <a:lnTo>
                        <a:pt x="222" y="699"/>
                      </a:lnTo>
                      <a:lnTo>
                        <a:pt x="222" y="699"/>
                      </a:lnTo>
                      <a:lnTo>
                        <a:pt x="221" y="696"/>
                      </a:lnTo>
                      <a:lnTo>
                        <a:pt x="220" y="693"/>
                      </a:lnTo>
                      <a:lnTo>
                        <a:pt x="219" y="689"/>
                      </a:lnTo>
                      <a:lnTo>
                        <a:pt x="218" y="688"/>
                      </a:lnTo>
                      <a:lnTo>
                        <a:pt x="215" y="688"/>
                      </a:lnTo>
                      <a:lnTo>
                        <a:pt x="215" y="688"/>
                      </a:lnTo>
                      <a:lnTo>
                        <a:pt x="215" y="679"/>
                      </a:lnTo>
                      <a:lnTo>
                        <a:pt x="215" y="679"/>
                      </a:lnTo>
                      <a:lnTo>
                        <a:pt x="214" y="678"/>
                      </a:lnTo>
                      <a:lnTo>
                        <a:pt x="212" y="678"/>
                      </a:lnTo>
                      <a:lnTo>
                        <a:pt x="211" y="679"/>
                      </a:lnTo>
                      <a:lnTo>
                        <a:pt x="210" y="677"/>
                      </a:lnTo>
                      <a:lnTo>
                        <a:pt x="210" y="677"/>
                      </a:lnTo>
                      <a:lnTo>
                        <a:pt x="209" y="673"/>
                      </a:lnTo>
                      <a:lnTo>
                        <a:pt x="206" y="667"/>
                      </a:lnTo>
                      <a:lnTo>
                        <a:pt x="201" y="663"/>
                      </a:lnTo>
                      <a:lnTo>
                        <a:pt x="198" y="662"/>
                      </a:lnTo>
                      <a:lnTo>
                        <a:pt x="194" y="661"/>
                      </a:lnTo>
                      <a:lnTo>
                        <a:pt x="194" y="661"/>
                      </a:lnTo>
                      <a:lnTo>
                        <a:pt x="194" y="656"/>
                      </a:lnTo>
                      <a:lnTo>
                        <a:pt x="194" y="654"/>
                      </a:lnTo>
                      <a:lnTo>
                        <a:pt x="192" y="653"/>
                      </a:lnTo>
                      <a:lnTo>
                        <a:pt x="192" y="653"/>
                      </a:lnTo>
                      <a:lnTo>
                        <a:pt x="190" y="653"/>
                      </a:lnTo>
                      <a:lnTo>
                        <a:pt x="188" y="653"/>
                      </a:lnTo>
                      <a:lnTo>
                        <a:pt x="188" y="653"/>
                      </a:lnTo>
                      <a:lnTo>
                        <a:pt x="188" y="650"/>
                      </a:lnTo>
                      <a:lnTo>
                        <a:pt x="188" y="647"/>
                      </a:lnTo>
                      <a:lnTo>
                        <a:pt x="188" y="647"/>
                      </a:lnTo>
                      <a:lnTo>
                        <a:pt x="186" y="645"/>
                      </a:lnTo>
                      <a:lnTo>
                        <a:pt x="184" y="643"/>
                      </a:lnTo>
                      <a:lnTo>
                        <a:pt x="184" y="643"/>
                      </a:lnTo>
                      <a:lnTo>
                        <a:pt x="180" y="640"/>
                      </a:lnTo>
                      <a:lnTo>
                        <a:pt x="177" y="637"/>
                      </a:lnTo>
                      <a:lnTo>
                        <a:pt x="177" y="637"/>
                      </a:lnTo>
                      <a:lnTo>
                        <a:pt x="177" y="634"/>
                      </a:lnTo>
                      <a:lnTo>
                        <a:pt x="176" y="631"/>
                      </a:lnTo>
                      <a:lnTo>
                        <a:pt x="174" y="625"/>
                      </a:lnTo>
                      <a:lnTo>
                        <a:pt x="174" y="625"/>
                      </a:lnTo>
                      <a:lnTo>
                        <a:pt x="173" y="624"/>
                      </a:lnTo>
                      <a:lnTo>
                        <a:pt x="171" y="623"/>
                      </a:lnTo>
                      <a:lnTo>
                        <a:pt x="170" y="621"/>
                      </a:lnTo>
                      <a:lnTo>
                        <a:pt x="170" y="619"/>
                      </a:lnTo>
                      <a:lnTo>
                        <a:pt x="170" y="619"/>
                      </a:lnTo>
                      <a:lnTo>
                        <a:pt x="169" y="616"/>
                      </a:lnTo>
                      <a:lnTo>
                        <a:pt x="167" y="615"/>
                      </a:lnTo>
                      <a:lnTo>
                        <a:pt x="165" y="614"/>
                      </a:lnTo>
                      <a:lnTo>
                        <a:pt x="161" y="614"/>
                      </a:lnTo>
                      <a:lnTo>
                        <a:pt x="161" y="614"/>
                      </a:lnTo>
                      <a:lnTo>
                        <a:pt x="161" y="611"/>
                      </a:lnTo>
                      <a:lnTo>
                        <a:pt x="160" y="607"/>
                      </a:lnTo>
                      <a:lnTo>
                        <a:pt x="160" y="604"/>
                      </a:lnTo>
                      <a:lnTo>
                        <a:pt x="157" y="601"/>
                      </a:lnTo>
                      <a:lnTo>
                        <a:pt x="157" y="601"/>
                      </a:lnTo>
                      <a:lnTo>
                        <a:pt x="153" y="601"/>
                      </a:lnTo>
                      <a:lnTo>
                        <a:pt x="152" y="603"/>
                      </a:lnTo>
                      <a:lnTo>
                        <a:pt x="152" y="603"/>
                      </a:lnTo>
                      <a:lnTo>
                        <a:pt x="151" y="602"/>
                      </a:lnTo>
                      <a:lnTo>
                        <a:pt x="150" y="601"/>
                      </a:lnTo>
                      <a:lnTo>
                        <a:pt x="150" y="598"/>
                      </a:lnTo>
                      <a:lnTo>
                        <a:pt x="150" y="598"/>
                      </a:lnTo>
                      <a:lnTo>
                        <a:pt x="148" y="595"/>
                      </a:lnTo>
                      <a:lnTo>
                        <a:pt x="146" y="592"/>
                      </a:lnTo>
                      <a:lnTo>
                        <a:pt x="146" y="592"/>
                      </a:lnTo>
                      <a:lnTo>
                        <a:pt x="145" y="589"/>
                      </a:lnTo>
                      <a:lnTo>
                        <a:pt x="144" y="585"/>
                      </a:lnTo>
                      <a:lnTo>
                        <a:pt x="144" y="581"/>
                      </a:lnTo>
                      <a:lnTo>
                        <a:pt x="143" y="576"/>
                      </a:lnTo>
                      <a:lnTo>
                        <a:pt x="143" y="576"/>
                      </a:lnTo>
                      <a:lnTo>
                        <a:pt x="142" y="574"/>
                      </a:lnTo>
                      <a:lnTo>
                        <a:pt x="140" y="571"/>
                      </a:lnTo>
                      <a:lnTo>
                        <a:pt x="139" y="567"/>
                      </a:lnTo>
                      <a:lnTo>
                        <a:pt x="139" y="566"/>
                      </a:lnTo>
                      <a:lnTo>
                        <a:pt x="139" y="564"/>
                      </a:lnTo>
                      <a:lnTo>
                        <a:pt x="139" y="564"/>
                      </a:lnTo>
                      <a:lnTo>
                        <a:pt x="135" y="563"/>
                      </a:lnTo>
                      <a:lnTo>
                        <a:pt x="131" y="563"/>
                      </a:lnTo>
                      <a:lnTo>
                        <a:pt x="129" y="563"/>
                      </a:lnTo>
                      <a:lnTo>
                        <a:pt x="125" y="560"/>
                      </a:lnTo>
                      <a:lnTo>
                        <a:pt x="125" y="560"/>
                      </a:lnTo>
                      <a:lnTo>
                        <a:pt x="125" y="559"/>
                      </a:lnTo>
                      <a:lnTo>
                        <a:pt x="125" y="557"/>
                      </a:lnTo>
                      <a:lnTo>
                        <a:pt x="124" y="555"/>
                      </a:lnTo>
                      <a:lnTo>
                        <a:pt x="124" y="554"/>
                      </a:lnTo>
                      <a:lnTo>
                        <a:pt x="124" y="554"/>
                      </a:lnTo>
                      <a:lnTo>
                        <a:pt x="127" y="554"/>
                      </a:lnTo>
                      <a:lnTo>
                        <a:pt x="127" y="554"/>
                      </a:lnTo>
                      <a:lnTo>
                        <a:pt x="125" y="551"/>
                      </a:lnTo>
                      <a:lnTo>
                        <a:pt x="122" y="550"/>
                      </a:lnTo>
                      <a:lnTo>
                        <a:pt x="115" y="546"/>
                      </a:lnTo>
                      <a:lnTo>
                        <a:pt x="115" y="546"/>
                      </a:lnTo>
                      <a:lnTo>
                        <a:pt x="114" y="537"/>
                      </a:lnTo>
                      <a:lnTo>
                        <a:pt x="110" y="529"/>
                      </a:lnTo>
                      <a:lnTo>
                        <a:pt x="106" y="522"/>
                      </a:lnTo>
                      <a:lnTo>
                        <a:pt x="101" y="518"/>
                      </a:lnTo>
                      <a:lnTo>
                        <a:pt x="101" y="518"/>
                      </a:lnTo>
                      <a:lnTo>
                        <a:pt x="101" y="512"/>
                      </a:lnTo>
                      <a:lnTo>
                        <a:pt x="100" y="509"/>
                      </a:lnTo>
                      <a:lnTo>
                        <a:pt x="99" y="506"/>
                      </a:lnTo>
                      <a:lnTo>
                        <a:pt x="99" y="506"/>
                      </a:lnTo>
                      <a:lnTo>
                        <a:pt x="97" y="505"/>
                      </a:lnTo>
                      <a:lnTo>
                        <a:pt x="94" y="504"/>
                      </a:lnTo>
                      <a:lnTo>
                        <a:pt x="94" y="504"/>
                      </a:lnTo>
                      <a:lnTo>
                        <a:pt x="92" y="499"/>
                      </a:lnTo>
                      <a:lnTo>
                        <a:pt x="91" y="493"/>
                      </a:lnTo>
                      <a:lnTo>
                        <a:pt x="91" y="493"/>
                      </a:lnTo>
                      <a:lnTo>
                        <a:pt x="90" y="490"/>
                      </a:lnTo>
                      <a:lnTo>
                        <a:pt x="89" y="486"/>
                      </a:lnTo>
                      <a:lnTo>
                        <a:pt x="89" y="486"/>
                      </a:lnTo>
                      <a:lnTo>
                        <a:pt x="85" y="484"/>
                      </a:lnTo>
                      <a:lnTo>
                        <a:pt x="85" y="484"/>
                      </a:lnTo>
                      <a:lnTo>
                        <a:pt x="84" y="480"/>
                      </a:lnTo>
                      <a:lnTo>
                        <a:pt x="85" y="477"/>
                      </a:lnTo>
                      <a:lnTo>
                        <a:pt x="84" y="474"/>
                      </a:lnTo>
                      <a:lnTo>
                        <a:pt x="83" y="471"/>
                      </a:lnTo>
                      <a:lnTo>
                        <a:pt x="83" y="471"/>
                      </a:lnTo>
                      <a:lnTo>
                        <a:pt x="79" y="469"/>
                      </a:lnTo>
                      <a:lnTo>
                        <a:pt x="79" y="469"/>
                      </a:lnTo>
                      <a:lnTo>
                        <a:pt x="78" y="465"/>
                      </a:lnTo>
                      <a:lnTo>
                        <a:pt x="78" y="463"/>
                      </a:lnTo>
                      <a:lnTo>
                        <a:pt x="77" y="460"/>
                      </a:lnTo>
                      <a:lnTo>
                        <a:pt x="76" y="457"/>
                      </a:lnTo>
                      <a:lnTo>
                        <a:pt x="76" y="457"/>
                      </a:lnTo>
                      <a:lnTo>
                        <a:pt x="74" y="454"/>
                      </a:lnTo>
                      <a:lnTo>
                        <a:pt x="73" y="453"/>
                      </a:lnTo>
                      <a:lnTo>
                        <a:pt x="71" y="451"/>
                      </a:lnTo>
                      <a:lnTo>
                        <a:pt x="71" y="451"/>
                      </a:lnTo>
                      <a:lnTo>
                        <a:pt x="69" y="443"/>
                      </a:lnTo>
                      <a:lnTo>
                        <a:pt x="69" y="443"/>
                      </a:lnTo>
                      <a:lnTo>
                        <a:pt x="67" y="442"/>
                      </a:lnTo>
                      <a:lnTo>
                        <a:pt x="65" y="441"/>
                      </a:lnTo>
                      <a:lnTo>
                        <a:pt x="65" y="441"/>
                      </a:lnTo>
                      <a:lnTo>
                        <a:pt x="64" y="440"/>
                      </a:lnTo>
                      <a:lnTo>
                        <a:pt x="65" y="438"/>
                      </a:lnTo>
                      <a:lnTo>
                        <a:pt x="65" y="436"/>
                      </a:lnTo>
                      <a:lnTo>
                        <a:pt x="65" y="435"/>
                      </a:lnTo>
                      <a:lnTo>
                        <a:pt x="65" y="435"/>
                      </a:lnTo>
                      <a:lnTo>
                        <a:pt x="61" y="431"/>
                      </a:lnTo>
                      <a:lnTo>
                        <a:pt x="60" y="427"/>
                      </a:lnTo>
                      <a:lnTo>
                        <a:pt x="60" y="424"/>
                      </a:lnTo>
                      <a:lnTo>
                        <a:pt x="61" y="421"/>
                      </a:lnTo>
                      <a:lnTo>
                        <a:pt x="61" y="421"/>
                      </a:lnTo>
                      <a:lnTo>
                        <a:pt x="61" y="419"/>
                      </a:lnTo>
                      <a:lnTo>
                        <a:pt x="60" y="418"/>
                      </a:lnTo>
                      <a:lnTo>
                        <a:pt x="59" y="416"/>
                      </a:lnTo>
                      <a:lnTo>
                        <a:pt x="56" y="416"/>
                      </a:lnTo>
                      <a:lnTo>
                        <a:pt x="54" y="415"/>
                      </a:lnTo>
                      <a:lnTo>
                        <a:pt x="54" y="415"/>
                      </a:lnTo>
                      <a:lnTo>
                        <a:pt x="55" y="412"/>
                      </a:lnTo>
                      <a:lnTo>
                        <a:pt x="56" y="411"/>
                      </a:lnTo>
                      <a:lnTo>
                        <a:pt x="57" y="410"/>
                      </a:lnTo>
                      <a:lnTo>
                        <a:pt x="59" y="410"/>
                      </a:lnTo>
                      <a:lnTo>
                        <a:pt x="62" y="410"/>
                      </a:lnTo>
                      <a:lnTo>
                        <a:pt x="63" y="409"/>
                      </a:lnTo>
                      <a:lnTo>
                        <a:pt x="65" y="408"/>
                      </a:lnTo>
                      <a:lnTo>
                        <a:pt x="65" y="408"/>
                      </a:lnTo>
                      <a:lnTo>
                        <a:pt x="64" y="406"/>
                      </a:lnTo>
                      <a:lnTo>
                        <a:pt x="63" y="404"/>
                      </a:lnTo>
                      <a:lnTo>
                        <a:pt x="62" y="404"/>
                      </a:lnTo>
                      <a:lnTo>
                        <a:pt x="61" y="404"/>
                      </a:lnTo>
                      <a:lnTo>
                        <a:pt x="57" y="406"/>
                      </a:lnTo>
                      <a:lnTo>
                        <a:pt x="55" y="406"/>
                      </a:lnTo>
                      <a:lnTo>
                        <a:pt x="52" y="406"/>
                      </a:lnTo>
                      <a:lnTo>
                        <a:pt x="52" y="406"/>
                      </a:lnTo>
                      <a:lnTo>
                        <a:pt x="50" y="403"/>
                      </a:lnTo>
                      <a:lnTo>
                        <a:pt x="49" y="401"/>
                      </a:lnTo>
                      <a:lnTo>
                        <a:pt x="49" y="401"/>
                      </a:lnTo>
                      <a:lnTo>
                        <a:pt x="48" y="398"/>
                      </a:lnTo>
                      <a:lnTo>
                        <a:pt x="48" y="395"/>
                      </a:lnTo>
                      <a:lnTo>
                        <a:pt x="48" y="392"/>
                      </a:lnTo>
                      <a:lnTo>
                        <a:pt x="47" y="390"/>
                      </a:lnTo>
                      <a:lnTo>
                        <a:pt x="47" y="390"/>
                      </a:lnTo>
                      <a:lnTo>
                        <a:pt x="46" y="389"/>
                      </a:lnTo>
                      <a:lnTo>
                        <a:pt x="46" y="388"/>
                      </a:lnTo>
                      <a:lnTo>
                        <a:pt x="47" y="386"/>
                      </a:lnTo>
                      <a:lnTo>
                        <a:pt x="47" y="381"/>
                      </a:lnTo>
                      <a:lnTo>
                        <a:pt x="47" y="381"/>
                      </a:lnTo>
                      <a:lnTo>
                        <a:pt x="45" y="372"/>
                      </a:lnTo>
                      <a:lnTo>
                        <a:pt x="42" y="363"/>
                      </a:lnTo>
                      <a:lnTo>
                        <a:pt x="42" y="363"/>
                      </a:lnTo>
                      <a:lnTo>
                        <a:pt x="42" y="359"/>
                      </a:lnTo>
                      <a:lnTo>
                        <a:pt x="40" y="354"/>
                      </a:lnTo>
                      <a:lnTo>
                        <a:pt x="40" y="354"/>
                      </a:lnTo>
                      <a:lnTo>
                        <a:pt x="38" y="352"/>
                      </a:lnTo>
                      <a:lnTo>
                        <a:pt x="36" y="350"/>
                      </a:lnTo>
                      <a:lnTo>
                        <a:pt x="36" y="350"/>
                      </a:lnTo>
                      <a:lnTo>
                        <a:pt x="35" y="341"/>
                      </a:lnTo>
                      <a:lnTo>
                        <a:pt x="34" y="332"/>
                      </a:lnTo>
                      <a:lnTo>
                        <a:pt x="34" y="332"/>
                      </a:lnTo>
                      <a:lnTo>
                        <a:pt x="33" y="330"/>
                      </a:lnTo>
                      <a:lnTo>
                        <a:pt x="32" y="327"/>
                      </a:lnTo>
                      <a:lnTo>
                        <a:pt x="32" y="327"/>
                      </a:lnTo>
                      <a:lnTo>
                        <a:pt x="30" y="311"/>
                      </a:lnTo>
                      <a:lnTo>
                        <a:pt x="29" y="302"/>
                      </a:lnTo>
                      <a:lnTo>
                        <a:pt x="28" y="299"/>
                      </a:lnTo>
                      <a:lnTo>
                        <a:pt x="27" y="296"/>
                      </a:lnTo>
                      <a:lnTo>
                        <a:pt x="27" y="296"/>
                      </a:lnTo>
                      <a:lnTo>
                        <a:pt x="25" y="292"/>
                      </a:lnTo>
                      <a:lnTo>
                        <a:pt x="25" y="288"/>
                      </a:lnTo>
                      <a:lnTo>
                        <a:pt x="24" y="282"/>
                      </a:lnTo>
                      <a:lnTo>
                        <a:pt x="22" y="278"/>
                      </a:lnTo>
                      <a:lnTo>
                        <a:pt x="22" y="278"/>
                      </a:lnTo>
                      <a:lnTo>
                        <a:pt x="18" y="273"/>
                      </a:lnTo>
                      <a:lnTo>
                        <a:pt x="18" y="273"/>
                      </a:lnTo>
                      <a:lnTo>
                        <a:pt x="18" y="268"/>
                      </a:lnTo>
                      <a:lnTo>
                        <a:pt x="18" y="262"/>
                      </a:lnTo>
                      <a:lnTo>
                        <a:pt x="18" y="262"/>
                      </a:lnTo>
                      <a:lnTo>
                        <a:pt x="17" y="258"/>
                      </a:lnTo>
                      <a:lnTo>
                        <a:pt x="16" y="255"/>
                      </a:lnTo>
                      <a:lnTo>
                        <a:pt x="16" y="255"/>
                      </a:lnTo>
                      <a:lnTo>
                        <a:pt x="16" y="253"/>
                      </a:lnTo>
                      <a:lnTo>
                        <a:pt x="17" y="252"/>
                      </a:lnTo>
                      <a:lnTo>
                        <a:pt x="18" y="250"/>
                      </a:lnTo>
                      <a:lnTo>
                        <a:pt x="18" y="249"/>
                      </a:lnTo>
                      <a:lnTo>
                        <a:pt x="18" y="249"/>
                      </a:lnTo>
                      <a:lnTo>
                        <a:pt x="17" y="246"/>
                      </a:lnTo>
                      <a:lnTo>
                        <a:pt x="16" y="244"/>
                      </a:lnTo>
                      <a:lnTo>
                        <a:pt x="14" y="242"/>
                      </a:lnTo>
                      <a:lnTo>
                        <a:pt x="14" y="239"/>
                      </a:lnTo>
                      <a:lnTo>
                        <a:pt x="14" y="239"/>
                      </a:lnTo>
                      <a:lnTo>
                        <a:pt x="14" y="237"/>
                      </a:lnTo>
                      <a:lnTo>
                        <a:pt x="15" y="236"/>
                      </a:lnTo>
                      <a:lnTo>
                        <a:pt x="16" y="234"/>
                      </a:lnTo>
                      <a:lnTo>
                        <a:pt x="16" y="233"/>
                      </a:lnTo>
                      <a:lnTo>
                        <a:pt x="16" y="233"/>
                      </a:lnTo>
                      <a:lnTo>
                        <a:pt x="14" y="229"/>
                      </a:lnTo>
                      <a:lnTo>
                        <a:pt x="12" y="224"/>
                      </a:lnTo>
                      <a:lnTo>
                        <a:pt x="11" y="219"/>
                      </a:lnTo>
                      <a:lnTo>
                        <a:pt x="8" y="215"/>
                      </a:lnTo>
                      <a:lnTo>
                        <a:pt x="8" y="215"/>
                      </a:lnTo>
                      <a:lnTo>
                        <a:pt x="11" y="208"/>
                      </a:lnTo>
                      <a:lnTo>
                        <a:pt x="13" y="203"/>
                      </a:lnTo>
                      <a:lnTo>
                        <a:pt x="16" y="198"/>
                      </a:lnTo>
                      <a:lnTo>
                        <a:pt x="18" y="193"/>
                      </a:lnTo>
                      <a:lnTo>
                        <a:pt x="18" y="193"/>
                      </a:lnTo>
                      <a:lnTo>
                        <a:pt x="17" y="190"/>
                      </a:lnTo>
                      <a:lnTo>
                        <a:pt x="15" y="188"/>
                      </a:lnTo>
                      <a:lnTo>
                        <a:pt x="8" y="186"/>
                      </a:lnTo>
                      <a:lnTo>
                        <a:pt x="8" y="186"/>
                      </a:lnTo>
                      <a:lnTo>
                        <a:pt x="9" y="177"/>
                      </a:lnTo>
                      <a:lnTo>
                        <a:pt x="9" y="168"/>
                      </a:lnTo>
                      <a:lnTo>
                        <a:pt x="8" y="157"/>
                      </a:lnTo>
                      <a:lnTo>
                        <a:pt x="8" y="146"/>
                      </a:lnTo>
                      <a:lnTo>
                        <a:pt x="8" y="146"/>
                      </a:lnTo>
                      <a:lnTo>
                        <a:pt x="8" y="142"/>
                      </a:lnTo>
                      <a:lnTo>
                        <a:pt x="6" y="138"/>
                      </a:lnTo>
                      <a:lnTo>
                        <a:pt x="3" y="135"/>
                      </a:lnTo>
                      <a:lnTo>
                        <a:pt x="2" y="132"/>
                      </a:lnTo>
                      <a:lnTo>
                        <a:pt x="2" y="132"/>
                      </a:lnTo>
                      <a:lnTo>
                        <a:pt x="5" y="110"/>
                      </a:lnTo>
                      <a:lnTo>
                        <a:pt x="6" y="98"/>
                      </a:lnTo>
                      <a:lnTo>
                        <a:pt x="5" y="93"/>
                      </a:lnTo>
                      <a:lnTo>
                        <a:pt x="4" y="87"/>
                      </a:lnTo>
                      <a:lnTo>
                        <a:pt x="4" y="87"/>
                      </a:lnTo>
                      <a:lnTo>
                        <a:pt x="2" y="82"/>
                      </a:lnTo>
                      <a:lnTo>
                        <a:pt x="1" y="79"/>
                      </a:lnTo>
                      <a:lnTo>
                        <a:pt x="0" y="76"/>
                      </a:lnTo>
                      <a:lnTo>
                        <a:pt x="0" y="76"/>
                      </a:lnTo>
                      <a:lnTo>
                        <a:pt x="1" y="75"/>
                      </a:lnTo>
                      <a:lnTo>
                        <a:pt x="2" y="74"/>
                      </a:lnTo>
                      <a:lnTo>
                        <a:pt x="2" y="71"/>
                      </a:lnTo>
                      <a:lnTo>
                        <a:pt x="2" y="65"/>
                      </a:lnTo>
                      <a:lnTo>
                        <a:pt x="2" y="65"/>
                      </a:lnTo>
                      <a:lnTo>
                        <a:pt x="4" y="61"/>
                      </a:lnTo>
                      <a:lnTo>
                        <a:pt x="4" y="59"/>
                      </a:lnTo>
                      <a:lnTo>
                        <a:pt x="2" y="58"/>
                      </a:lnTo>
                      <a:lnTo>
                        <a:pt x="2" y="58"/>
                      </a:lnTo>
                      <a:lnTo>
                        <a:pt x="4" y="55"/>
                      </a:lnTo>
                      <a:lnTo>
                        <a:pt x="6" y="51"/>
                      </a:lnTo>
                      <a:lnTo>
                        <a:pt x="7" y="48"/>
                      </a:lnTo>
                      <a:lnTo>
                        <a:pt x="8" y="45"/>
                      </a:lnTo>
                      <a:lnTo>
                        <a:pt x="8" y="45"/>
                      </a:lnTo>
                      <a:lnTo>
                        <a:pt x="8" y="41"/>
                      </a:lnTo>
                      <a:lnTo>
                        <a:pt x="6" y="36"/>
                      </a:lnTo>
                      <a:lnTo>
                        <a:pt x="5" y="33"/>
                      </a:lnTo>
                      <a:lnTo>
                        <a:pt x="4" y="29"/>
                      </a:lnTo>
                      <a:lnTo>
                        <a:pt x="4" y="29"/>
                      </a:lnTo>
                      <a:lnTo>
                        <a:pt x="7" y="27"/>
                      </a:lnTo>
                      <a:lnTo>
                        <a:pt x="9" y="25"/>
                      </a:lnTo>
                      <a:lnTo>
                        <a:pt x="13" y="23"/>
                      </a:lnTo>
                      <a:lnTo>
                        <a:pt x="15" y="22"/>
                      </a:lnTo>
                      <a:lnTo>
                        <a:pt x="18" y="22"/>
                      </a:lnTo>
                      <a:lnTo>
                        <a:pt x="18" y="22"/>
                      </a:lnTo>
                      <a:lnTo>
                        <a:pt x="17" y="24"/>
                      </a:lnTo>
                      <a:lnTo>
                        <a:pt x="17" y="26"/>
                      </a:lnTo>
                      <a:lnTo>
                        <a:pt x="18" y="28"/>
                      </a:lnTo>
                      <a:lnTo>
                        <a:pt x="20" y="31"/>
                      </a:lnTo>
                      <a:lnTo>
                        <a:pt x="20" y="33"/>
                      </a:lnTo>
                      <a:lnTo>
                        <a:pt x="20" y="33"/>
                      </a:lnTo>
                      <a:lnTo>
                        <a:pt x="19" y="34"/>
                      </a:lnTo>
                      <a:lnTo>
                        <a:pt x="18" y="34"/>
                      </a:lnTo>
                      <a:lnTo>
                        <a:pt x="18" y="35"/>
                      </a:lnTo>
                      <a:lnTo>
                        <a:pt x="18" y="35"/>
                      </a:lnTo>
                      <a:lnTo>
                        <a:pt x="20" y="45"/>
                      </a:lnTo>
                      <a:lnTo>
                        <a:pt x="20" y="45"/>
                      </a:lnTo>
                      <a:lnTo>
                        <a:pt x="20" y="48"/>
                      </a:lnTo>
                      <a:lnTo>
                        <a:pt x="20" y="51"/>
                      </a:lnTo>
                      <a:lnTo>
                        <a:pt x="20" y="51"/>
                      </a:lnTo>
                      <a:lnTo>
                        <a:pt x="21" y="55"/>
                      </a:lnTo>
                      <a:lnTo>
                        <a:pt x="20" y="63"/>
                      </a:lnTo>
                      <a:lnTo>
                        <a:pt x="20" y="63"/>
                      </a:lnTo>
                      <a:lnTo>
                        <a:pt x="19" y="73"/>
                      </a:lnTo>
                      <a:lnTo>
                        <a:pt x="19" y="85"/>
                      </a:lnTo>
                      <a:lnTo>
                        <a:pt x="18" y="95"/>
                      </a:lnTo>
                      <a:lnTo>
                        <a:pt x="16" y="99"/>
                      </a:lnTo>
                      <a:lnTo>
                        <a:pt x="14" y="103"/>
                      </a:lnTo>
                      <a:lnTo>
                        <a:pt x="14" y="103"/>
                      </a:lnTo>
                      <a:lnTo>
                        <a:pt x="15" y="108"/>
                      </a:lnTo>
                      <a:lnTo>
                        <a:pt x="16" y="114"/>
                      </a:lnTo>
                      <a:lnTo>
                        <a:pt x="16" y="114"/>
                      </a:lnTo>
                      <a:lnTo>
                        <a:pt x="17" y="118"/>
                      </a:lnTo>
                      <a:lnTo>
                        <a:pt x="18" y="126"/>
                      </a:lnTo>
                      <a:lnTo>
                        <a:pt x="18" y="126"/>
                      </a:lnTo>
                      <a:lnTo>
                        <a:pt x="19" y="126"/>
                      </a:lnTo>
                      <a:lnTo>
                        <a:pt x="20" y="127"/>
                      </a:lnTo>
                      <a:lnTo>
                        <a:pt x="20" y="128"/>
                      </a:lnTo>
                      <a:lnTo>
                        <a:pt x="20" y="128"/>
                      </a:lnTo>
                      <a:lnTo>
                        <a:pt x="19" y="128"/>
                      </a:lnTo>
                      <a:lnTo>
                        <a:pt x="18" y="129"/>
                      </a:lnTo>
                      <a:lnTo>
                        <a:pt x="18" y="130"/>
                      </a:lnTo>
                      <a:lnTo>
                        <a:pt x="18" y="130"/>
                      </a:lnTo>
                      <a:lnTo>
                        <a:pt x="19" y="130"/>
                      </a:lnTo>
                      <a:lnTo>
                        <a:pt x="20" y="131"/>
                      </a:lnTo>
                      <a:lnTo>
                        <a:pt x="20" y="132"/>
                      </a:lnTo>
                      <a:lnTo>
                        <a:pt x="20" y="132"/>
                      </a:lnTo>
                      <a:lnTo>
                        <a:pt x="19" y="132"/>
                      </a:lnTo>
                      <a:lnTo>
                        <a:pt x="18" y="133"/>
                      </a:lnTo>
                      <a:lnTo>
                        <a:pt x="18" y="134"/>
                      </a:lnTo>
                      <a:lnTo>
                        <a:pt x="18" y="134"/>
                      </a:lnTo>
                      <a:lnTo>
                        <a:pt x="22" y="136"/>
                      </a:lnTo>
                      <a:lnTo>
                        <a:pt x="22" y="136"/>
                      </a:lnTo>
                      <a:lnTo>
                        <a:pt x="21" y="139"/>
                      </a:lnTo>
                      <a:lnTo>
                        <a:pt x="20" y="144"/>
                      </a:lnTo>
                      <a:lnTo>
                        <a:pt x="20" y="144"/>
                      </a:lnTo>
                      <a:lnTo>
                        <a:pt x="20" y="150"/>
                      </a:lnTo>
                      <a:lnTo>
                        <a:pt x="21" y="157"/>
                      </a:lnTo>
                      <a:lnTo>
                        <a:pt x="23" y="164"/>
                      </a:lnTo>
                      <a:lnTo>
                        <a:pt x="22" y="172"/>
                      </a:lnTo>
                      <a:lnTo>
                        <a:pt x="22" y="172"/>
                      </a:lnTo>
                      <a:lnTo>
                        <a:pt x="21" y="176"/>
                      </a:lnTo>
                      <a:lnTo>
                        <a:pt x="20" y="179"/>
                      </a:lnTo>
                      <a:lnTo>
                        <a:pt x="20" y="179"/>
                      </a:lnTo>
                      <a:lnTo>
                        <a:pt x="21" y="185"/>
                      </a:lnTo>
                      <a:lnTo>
                        <a:pt x="22" y="188"/>
                      </a:lnTo>
                      <a:lnTo>
                        <a:pt x="22" y="188"/>
                      </a:lnTo>
                      <a:lnTo>
                        <a:pt x="23" y="194"/>
                      </a:lnTo>
                      <a:lnTo>
                        <a:pt x="22" y="199"/>
                      </a:lnTo>
                      <a:lnTo>
                        <a:pt x="23" y="205"/>
                      </a:lnTo>
                      <a:lnTo>
                        <a:pt x="25" y="207"/>
                      </a:lnTo>
                      <a:lnTo>
                        <a:pt x="27" y="208"/>
                      </a:lnTo>
                      <a:lnTo>
                        <a:pt x="27" y="208"/>
                      </a:lnTo>
                      <a:lnTo>
                        <a:pt x="25" y="214"/>
                      </a:lnTo>
                      <a:lnTo>
                        <a:pt x="25" y="219"/>
                      </a:lnTo>
                      <a:lnTo>
                        <a:pt x="27" y="231"/>
                      </a:lnTo>
                      <a:lnTo>
                        <a:pt x="27" y="231"/>
                      </a:lnTo>
                      <a:lnTo>
                        <a:pt x="25" y="231"/>
                      </a:lnTo>
                      <a:lnTo>
                        <a:pt x="25" y="232"/>
                      </a:lnTo>
                      <a:lnTo>
                        <a:pt x="24" y="233"/>
                      </a:lnTo>
                      <a:lnTo>
                        <a:pt x="24" y="233"/>
                      </a:lnTo>
                      <a:lnTo>
                        <a:pt x="26" y="233"/>
                      </a:lnTo>
                      <a:lnTo>
                        <a:pt x="26" y="234"/>
                      </a:lnTo>
                      <a:lnTo>
                        <a:pt x="27" y="235"/>
                      </a:lnTo>
                      <a:lnTo>
                        <a:pt x="27" y="235"/>
                      </a:lnTo>
                      <a:lnTo>
                        <a:pt x="26" y="240"/>
                      </a:lnTo>
                      <a:lnTo>
                        <a:pt x="24" y="245"/>
                      </a:lnTo>
                      <a:lnTo>
                        <a:pt x="24" y="245"/>
                      </a:lnTo>
                      <a:lnTo>
                        <a:pt x="24" y="247"/>
                      </a:lnTo>
                      <a:lnTo>
                        <a:pt x="25" y="248"/>
                      </a:lnTo>
                      <a:lnTo>
                        <a:pt x="27" y="251"/>
                      </a:lnTo>
                      <a:lnTo>
                        <a:pt x="30" y="253"/>
                      </a:lnTo>
                      <a:lnTo>
                        <a:pt x="34" y="255"/>
                      </a:lnTo>
                      <a:lnTo>
                        <a:pt x="34" y="255"/>
                      </a:lnTo>
                      <a:lnTo>
                        <a:pt x="34" y="257"/>
                      </a:lnTo>
                      <a:lnTo>
                        <a:pt x="34" y="258"/>
                      </a:lnTo>
                      <a:lnTo>
                        <a:pt x="35" y="259"/>
                      </a:lnTo>
                      <a:lnTo>
                        <a:pt x="36" y="259"/>
                      </a:lnTo>
                      <a:lnTo>
                        <a:pt x="36" y="259"/>
                      </a:lnTo>
                      <a:lnTo>
                        <a:pt x="35" y="262"/>
                      </a:lnTo>
                      <a:lnTo>
                        <a:pt x="35" y="265"/>
                      </a:lnTo>
                      <a:lnTo>
                        <a:pt x="37" y="269"/>
                      </a:lnTo>
                      <a:lnTo>
                        <a:pt x="39" y="273"/>
                      </a:lnTo>
                      <a:lnTo>
                        <a:pt x="40" y="278"/>
                      </a:lnTo>
                      <a:lnTo>
                        <a:pt x="40" y="278"/>
                      </a:lnTo>
                      <a:lnTo>
                        <a:pt x="40" y="280"/>
                      </a:lnTo>
                      <a:lnTo>
                        <a:pt x="39" y="281"/>
                      </a:lnTo>
                      <a:lnTo>
                        <a:pt x="39" y="282"/>
                      </a:lnTo>
                      <a:lnTo>
                        <a:pt x="38" y="285"/>
                      </a:lnTo>
                      <a:lnTo>
                        <a:pt x="38" y="285"/>
                      </a:lnTo>
                      <a:lnTo>
                        <a:pt x="39" y="287"/>
                      </a:lnTo>
                      <a:lnTo>
                        <a:pt x="40" y="289"/>
                      </a:lnTo>
                      <a:lnTo>
                        <a:pt x="40" y="289"/>
                      </a:lnTo>
                      <a:lnTo>
                        <a:pt x="42" y="299"/>
                      </a:lnTo>
                      <a:lnTo>
                        <a:pt x="43" y="305"/>
                      </a:lnTo>
                      <a:lnTo>
                        <a:pt x="45" y="306"/>
                      </a:lnTo>
                      <a:lnTo>
                        <a:pt x="47" y="307"/>
                      </a:lnTo>
                      <a:lnTo>
                        <a:pt x="47" y="307"/>
                      </a:lnTo>
                      <a:lnTo>
                        <a:pt x="49" y="323"/>
                      </a:lnTo>
                      <a:lnTo>
                        <a:pt x="52" y="338"/>
                      </a:lnTo>
                      <a:lnTo>
                        <a:pt x="52" y="338"/>
                      </a:lnTo>
                      <a:lnTo>
                        <a:pt x="52" y="340"/>
                      </a:lnTo>
                      <a:lnTo>
                        <a:pt x="52" y="342"/>
                      </a:lnTo>
                      <a:lnTo>
                        <a:pt x="52" y="342"/>
                      </a:lnTo>
                      <a:lnTo>
                        <a:pt x="55" y="345"/>
                      </a:lnTo>
                      <a:lnTo>
                        <a:pt x="56" y="346"/>
                      </a:lnTo>
                      <a:lnTo>
                        <a:pt x="56" y="348"/>
                      </a:lnTo>
                      <a:lnTo>
                        <a:pt x="56" y="348"/>
                      </a:lnTo>
                      <a:lnTo>
                        <a:pt x="56" y="347"/>
                      </a:lnTo>
                      <a:lnTo>
                        <a:pt x="55" y="348"/>
                      </a:lnTo>
                      <a:lnTo>
                        <a:pt x="54" y="349"/>
                      </a:lnTo>
                      <a:lnTo>
                        <a:pt x="54" y="350"/>
                      </a:lnTo>
                      <a:lnTo>
                        <a:pt x="54" y="350"/>
                      </a:lnTo>
                      <a:lnTo>
                        <a:pt x="56" y="352"/>
                      </a:lnTo>
                      <a:lnTo>
                        <a:pt x="57" y="354"/>
                      </a:lnTo>
                      <a:lnTo>
                        <a:pt x="59" y="361"/>
                      </a:lnTo>
                      <a:lnTo>
                        <a:pt x="61" y="369"/>
                      </a:lnTo>
                      <a:lnTo>
                        <a:pt x="63" y="372"/>
                      </a:lnTo>
                      <a:lnTo>
                        <a:pt x="65" y="374"/>
                      </a:lnTo>
                      <a:lnTo>
                        <a:pt x="65" y="374"/>
                      </a:lnTo>
                      <a:lnTo>
                        <a:pt x="65" y="376"/>
                      </a:lnTo>
                      <a:lnTo>
                        <a:pt x="64" y="378"/>
                      </a:lnTo>
                      <a:lnTo>
                        <a:pt x="63" y="379"/>
                      </a:lnTo>
                      <a:lnTo>
                        <a:pt x="63" y="381"/>
                      </a:lnTo>
                      <a:lnTo>
                        <a:pt x="63" y="381"/>
                      </a:lnTo>
                      <a:lnTo>
                        <a:pt x="63" y="386"/>
                      </a:lnTo>
                      <a:lnTo>
                        <a:pt x="65" y="389"/>
                      </a:lnTo>
                      <a:lnTo>
                        <a:pt x="66" y="393"/>
                      </a:lnTo>
                      <a:lnTo>
                        <a:pt x="67" y="397"/>
                      </a:lnTo>
                      <a:lnTo>
                        <a:pt x="67" y="397"/>
                      </a:lnTo>
                      <a:lnTo>
                        <a:pt x="67" y="398"/>
                      </a:lnTo>
                      <a:lnTo>
                        <a:pt x="66" y="399"/>
                      </a:lnTo>
                      <a:lnTo>
                        <a:pt x="65" y="401"/>
                      </a:lnTo>
                      <a:lnTo>
                        <a:pt x="65" y="401"/>
                      </a:lnTo>
                      <a:lnTo>
                        <a:pt x="67" y="408"/>
                      </a:lnTo>
                      <a:lnTo>
                        <a:pt x="67" y="413"/>
                      </a:lnTo>
                      <a:lnTo>
                        <a:pt x="67" y="419"/>
                      </a:lnTo>
                      <a:lnTo>
                        <a:pt x="67" y="419"/>
                      </a:lnTo>
                      <a:lnTo>
                        <a:pt x="69" y="421"/>
                      </a:lnTo>
                      <a:lnTo>
                        <a:pt x="71" y="423"/>
                      </a:lnTo>
                      <a:lnTo>
                        <a:pt x="71" y="423"/>
                      </a:lnTo>
                      <a:lnTo>
                        <a:pt x="71" y="425"/>
                      </a:lnTo>
                      <a:lnTo>
                        <a:pt x="71" y="428"/>
                      </a:lnTo>
                      <a:lnTo>
                        <a:pt x="71" y="428"/>
                      </a:lnTo>
                      <a:lnTo>
                        <a:pt x="74" y="428"/>
                      </a:lnTo>
                      <a:lnTo>
                        <a:pt x="74" y="428"/>
                      </a:lnTo>
                      <a:lnTo>
                        <a:pt x="77" y="433"/>
                      </a:lnTo>
                      <a:lnTo>
                        <a:pt x="81" y="437"/>
                      </a:lnTo>
                      <a:lnTo>
                        <a:pt x="81" y="437"/>
                      </a:lnTo>
                      <a:lnTo>
                        <a:pt x="81" y="445"/>
                      </a:lnTo>
                      <a:lnTo>
                        <a:pt x="81" y="445"/>
                      </a:lnTo>
                      <a:lnTo>
                        <a:pt x="85" y="451"/>
                      </a:lnTo>
                      <a:lnTo>
                        <a:pt x="88" y="456"/>
                      </a:lnTo>
                      <a:lnTo>
                        <a:pt x="92" y="460"/>
                      </a:lnTo>
                      <a:lnTo>
                        <a:pt x="96" y="462"/>
                      </a:lnTo>
                      <a:lnTo>
                        <a:pt x="99" y="463"/>
                      </a:lnTo>
                      <a:lnTo>
                        <a:pt x="99" y="463"/>
                      </a:lnTo>
                      <a:lnTo>
                        <a:pt x="98" y="468"/>
                      </a:lnTo>
                      <a:lnTo>
                        <a:pt x="99" y="471"/>
                      </a:lnTo>
                      <a:lnTo>
                        <a:pt x="101" y="475"/>
                      </a:lnTo>
                      <a:lnTo>
                        <a:pt x="103" y="480"/>
                      </a:lnTo>
                      <a:lnTo>
                        <a:pt x="103" y="482"/>
                      </a:lnTo>
                      <a:lnTo>
                        <a:pt x="103" y="486"/>
                      </a:lnTo>
                      <a:lnTo>
                        <a:pt x="103" y="486"/>
                      </a:lnTo>
                      <a:lnTo>
                        <a:pt x="105" y="492"/>
                      </a:lnTo>
                      <a:lnTo>
                        <a:pt x="109" y="496"/>
                      </a:lnTo>
                      <a:lnTo>
                        <a:pt x="114" y="500"/>
                      </a:lnTo>
                      <a:lnTo>
                        <a:pt x="117" y="504"/>
                      </a:lnTo>
                      <a:lnTo>
                        <a:pt x="117" y="504"/>
                      </a:lnTo>
                      <a:lnTo>
                        <a:pt x="117" y="520"/>
                      </a:lnTo>
                      <a:lnTo>
                        <a:pt x="117" y="520"/>
                      </a:lnTo>
                      <a:lnTo>
                        <a:pt x="118" y="522"/>
                      </a:lnTo>
                      <a:lnTo>
                        <a:pt x="119" y="524"/>
                      </a:lnTo>
                      <a:lnTo>
                        <a:pt x="119" y="524"/>
                      </a:lnTo>
                      <a:lnTo>
                        <a:pt x="121" y="528"/>
                      </a:lnTo>
                      <a:lnTo>
                        <a:pt x="123" y="530"/>
                      </a:lnTo>
                      <a:lnTo>
                        <a:pt x="130" y="534"/>
                      </a:lnTo>
                      <a:lnTo>
                        <a:pt x="130" y="534"/>
                      </a:lnTo>
                      <a:lnTo>
                        <a:pt x="131" y="537"/>
                      </a:lnTo>
                      <a:lnTo>
                        <a:pt x="133" y="540"/>
                      </a:lnTo>
                      <a:lnTo>
                        <a:pt x="136" y="542"/>
                      </a:lnTo>
                      <a:lnTo>
                        <a:pt x="137" y="546"/>
                      </a:lnTo>
                      <a:lnTo>
                        <a:pt x="137" y="546"/>
                      </a:lnTo>
                      <a:lnTo>
                        <a:pt x="139" y="548"/>
                      </a:lnTo>
                      <a:lnTo>
                        <a:pt x="140" y="549"/>
                      </a:lnTo>
                      <a:lnTo>
                        <a:pt x="142" y="552"/>
                      </a:lnTo>
                      <a:lnTo>
                        <a:pt x="144" y="555"/>
                      </a:lnTo>
                      <a:lnTo>
                        <a:pt x="145" y="556"/>
                      </a:lnTo>
                      <a:lnTo>
                        <a:pt x="148" y="556"/>
                      </a:lnTo>
                      <a:lnTo>
                        <a:pt x="148" y="556"/>
                      </a:lnTo>
                      <a:lnTo>
                        <a:pt x="148" y="562"/>
                      </a:lnTo>
                      <a:lnTo>
                        <a:pt x="149" y="566"/>
                      </a:lnTo>
                      <a:lnTo>
                        <a:pt x="149" y="571"/>
                      </a:lnTo>
                      <a:lnTo>
                        <a:pt x="148" y="576"/>
                      </a:lnTo>
                      <a:lnTo>
                        <a:pt x="148" y="576"/>
                      </a:lnTo>
                      <a:lnTo>
                        <a:pt x="150" y="578"/>
                      </a:lnTo>
                      <a:lnTo>
                        <a:pt x="153" y="579"/>
                      </a:lnTo>
                      <a:lnTo>
                        <a:pt x="157" y="581"/>
                      </a:lnTo>
                      <a:lnTo>
                        <a:pt x="159" y="582"/>
                      </a:lnTo>
                      <a:lnTo>
                        <a:pt x="159" y="582"/>
                      </a:lnTo>
                      <a:lnTo>
                        <a:pt x="159" y="587"/>
                      </a:lnTo>
                      <a:lnTo>
                        <a:pt x="159" y="590"/>
                      </a:lnTo>
                      <a:lnTo>
                        <a:pt x="159" y="592"/>
                      </a:lnTo>
                      <a:lnTo>
                        <a:pt x="159" y="592"/>
                      </a:lnTo>
                      <a:lnTo>
                        <a:pt x="161" y="594"/>
                      </a:lnTo>
                      <a:lnTo>
                        <a:pt x="163" y="595"/>
                      </a:lnTo>
                      <a:lnTo>
                        <a:pt x="165" y="596"/>
                      </a:lnTo>
                      <a:lnTo>
                        <a:pt x="166" y="598"/>
                      </a:lnTo>
                      <a:lnTo>
                        <a:pt x="166" y="598"/>
                      </a:lnTo>
                      <a:lnTo>
                        <a:pt x="167" y="601"/>
                      </a:lnTo>
                      <a:lnTo>
                        <a:pt x="169" y="603"/>
                      </a:lnTo>
                      <a:lnTo>
                        <a:pt x="174" y="607"/>
                      </a:lnTo>
                      <a:lnTo>
                        <a:pt x="174" y="607"/>
                      </a:lnTo>
                      <a:lnTo>
                        <a:pt x="173" y="610"/>
                      </a:lnTo>
                      <a:lnTo>
                        <a:pt x="172" y="612"/>
                      </a:lnTo>
                      <a:lnTo>
                        <a:pt x="173" y="614"/>
                      </a:lnTo>
                      <a:lnTo>
                        <a:pt x="174" y="616"/>
                      </a:lnTo>
                      <a:lnTo>
                        <a:pt x="174" y="616"/>
                      </a:lnTo>
                      <a:lnTo>
                        <a:pt x="174" y="618"/>
                      </a:lnTo>
                      <a:lnTo>
                        <a:pt x="176" y="619"/>
                      </a:lnTo>
                      <a:lnTo>
                        <a:pt x="179" y="619"/>
                      </a:lnTo>
                      <a:lnTo>
                        <a:pt x="181" y="619"/>
                      </a:lnTo>
                      <a:lnTo>
                        <a:pt x="182" y="619"/>
                      </a:lnTo>
                      <a:lnTo>
                        <a:pt x="182" y="621"/>
                      </a:lnTo>
                      <a:lnTo>
                        <a:pt x="182" y="623"/>
                      </a:lnTo>
                      <a:lnTo>
                        <a:pt x="182" y="623"/>
                      </a:lnTo>
                      <a:lnTo>
                        <a:pt x="194" y="623"/>
                      </a:lnTo>
                      <a:lnTo>
                        <a:pt x="194" y="623"/>
                      </a:lnTo>
                      <a:lnTo>
                        <a:pt x="196" y="626"/>
                      </a:lnTo>
                      <a:lnTo>
                        <a:pt x="197" y="630"/>
                      </a:lnTo>
                      <a:lnTo>
                        <a:pt x="200" y="634"/>
                      </a:lnTo>
                      <a:lnTo>
                        <a:pt x="202" y="636"/>
                      </a:lnTo>
                      <a:lnTo>
                        <a:pt x="203" y="638"/>
                      </a:lnTo>
                      <a:lnTo>
                        <a:pt x="204" y="641"/>
                      </a:lnTo>
                      <a:lnTo>
                        <a:pt x="204" y="645"/>
                      </a:lnTo>
                      <a:lnTo>
                        <a:pt x="204" y="645"/>
                      </a:lnTo>
                      <a:lnTo>
                        <a:pt x="208" y="647"/>
                      </a:lnTo>
                      <a:lnTo>
                        <a:pt x="212" y="647"/>
                      </a:lnTo>
                      <a:lnTo>
                        <a:pt x="212" y="647"/>
                      </a:lnTo>
                      <a:lnTo>
                        <a:pt x="213" y="652"/>
                      </a:lnTo>
                      <a:lnTo>
                        <a:pt x="215" y="654"/>
                      </a:lnTo>
                      <a:lnTo>
                        <a:pt x="220" y="659"/>
                      </a:lnTo>
                      <a:lnTo>
                        <a:pt x="223" y="664"/>
                      </a:lnTo>
                      <a:lnTo>
                        <a:pt x="226" y="671"/>
                      </a:lnTo>
                      <a:lnTo>
                        <a:pt x="226" y="671"/>
                      </a:lnTo>
                      <a:lnTo>
                        <a:pt x="228" y="672"/>
                      </a:lnTo>
                      <a:lnTo>
                        <a:pt x="229" y="673"/>
                      </a:lnTo>
                      <a:lnTo>
                        <a:pt x="233" y="675"/>
                      </a:lnTo>
                      <a:lnTo>
                        <a:pt x="233" y="675"/>
                      </a:lnTo>
                      <a:lnTo>
                        <a:pt x="235" y="678"/>
                      </a:lnTo>
                      <a:lnTo>
                        <a:pt x="236" y="679"/>
                      </a:lnTo>
                      <a:lnTo>
                        <a:pt x="240" y="679"/>
                      </a:lnTo>
                      <a:lnTo>
                        <a:pt x="240" y="679"/>
                      </a:lnTo>
                      <a:lnTo>
                        <a:pt x="241" y="683"/>
                      </a:lnTo>
                      <a:lnTo>
                        <a:pt x="243" y="687"/>
                      </a:lnTo>
                      <a:lnTo>
                        <a:pt x="249" y="695"/>
                      </a:lnTo>
                      <a:lnTo>
                        <a:pt x="249" y="695"/>
                      </a:lnTo>
                      <a:lnTo>
                        <a:pt x="253" y="699"/>
                      </a:lnTo>
                      <a:lnTo>
                        <a:pt x="253" y="699"/>
                      </a:lnTo>
                      <a:lnTo>
                        <a:pt x="253" y="702"/>
                      </a:lnTo>
                      <a:lnTo>
                        <a:pt x="254" y="704"/>
                      </a:lnTo>
                      <a:lnTo>
                        <a:pt x="254" y="706"/>
                      </a:lnTo>
                      <a:lnTo>
                        <a:pt x="255" y="708"/>
                      </a:lnTo>
                      <a:lnTo>
                        <a:pt x="255" y="708"/>
                      </a:lnTo>
                      <a:lnTo>
                        <a:pt x="258" y="708"/>
                      </a:lnTo>
                      <a:lnTo>
                        <a:pt x="260" y="708"/>
                      </a:lnTo>
                      <a:lnTo>
                        <a:pt x="260" y="708"/>
                      </a:lnTo>
                      <a:lnTo>
                        <a:pt x="261" y="712"/>
                      </a:lnTo>
                      <a:lnTo>
                        <a:pt x="262" y="715"/>
                      </a:lnTo>
                      <a:lnTo>
                        <a:pt x="262" y="715"/>
                      </a:lnTo>
                      <a:lnTo>
                        <a:pt x="264" y="717"/>
                      </a:lnTo>
                      <a:lnTo>
                        <a:pt x="267" y="720"/>
                      </a:lnTo>
                      <a:lnTo>
                        <a:pt x="267" y="720"/>
                      </a:lnTo>
                      <a:lnTo>
                        <a:pt x="269" y="723"/>
                      </a:lnTo>
                      <a:lnTo>
                        <a:pt x="272" y="726"/>
                      </a:lnTo>
                      <a:lnTo>
                        <a:pt x="275" y="728"/>
                      </a:lnTo>
                      <a:lnTo>
                        <a:pt x="283" y="728"/>
                      </a:lnTo>
                      <a:lnTo>
                        <a:pt x="283" y="728"/>
                      </a:lnTo>
                      <a:lnTo>
                        <a:pt x="282" y="733"/>
                      </a:lnTo>
                      <a:lnTo>
                        <a:pt x="283" y="736"/>
                      </a:lnTo>
                      <a:lnTo>
                        <a:pt x="284" y="738"/>
                      </a:lnTo>
                      <a:lnTo>
                        <a:pt x="286" y="740"/>
                      </a:lnTo>
                      <a:lnTo>
                        <a:pt x="290" y="742"/>
                      </a:lnTo>
                      <a:lnTo>
                        <a:pt x="292" y="744"/>
                      </a:lnTo>
                      <a:lnTo>
                        <a:pt x="293" y="746"/>
                      </a:lnTo>
                      <a:lnTo>
                        <a:pt x="293" y="746"/>
                      </a:lnTo>
                      <a:lnTo>
                        <a:pt x="297" y="745"/>
                      </a:lnTo>
                      <a:lnTo>
                        <a:pt x="300" y="746"/>
                      </a:lnTo>
                      <a:lnTo>
                        <a:pt x="303" y="747"/>
                      </a:lnTo>
                      <a:lnTo>
                        <a:pt x="305" y="749"/>
                      </a:lnTo>
                      <a:lnTo>
                        <a:pt x="309" y="753"/>
                      </a:lnTo>
                      <a:lnTo>
                        <a:pt x="311" y="755"/>
                      </a:lnTo>
                      <a:lnTo>
                        <a:pt x="313" y="756"/>
                      </a:lnTo>
                      <a:lnTo>
                        <a:pt x="313" y="756"/>
                      </a:lnTo>
                      <a:lnTo>
                        <a:pt x="316" y="756"/>
                      </a:lnTo>
                      <a:lnTo>
                        <a:pt x="318" y="756"/>
                      </a:lnTo>
                      <a:lnTo>
                        <a:pt x="318" y="756"/>
                      </a:lnTo>
                      <a:lnTo>
                        <a:pt x="318" y="758"/>
                      </a:lnTo>
                      <a:lnTo>
                        <a:pt x="318" y="760"/>
                      </a:lnTo>
                      <a:lnTo>
                        <a:pt x="318" y="760"/>
                      </a:lnTo>
                      <a:lnTo>
                        <a:pt x="320" y="761"/>
                      </a:lnTo>
                      <a:lnTo>
                        <a:pt x="322" y="761"/>
                      </a:lnTo>
                      <a:lnTo>
                        <a:pt x="324" y="761"/>
                      </a:lnTo>
                      <a:lnTo>
                        <a:pt x="325" y="762"/>
                      </a:lnTo>
                      <a:lnTo>
                        <a:pt x="325" y="762"/>
                      </a:lnTo>
                      <a:lnTo>
                        <a:pt x="328" y="767"/>
                      </a:lnTo>
                      <a:lnTo>
                        <a:pt x="330" y="773"/>
                      </a:lnTo>
                      <a:lnTo>
                        <a:pt x="333" y="778"/>
                      </a:lnTo>
                      <a:lnTo>
                        <a:pt x="336" y="782"/>
                      </a:lnTo>
                      <a:lnTo>
                        <a:pt x="336" y="782"/>
                      </a:lnTo>
                      <a:lnTo>
                        <a:pt x="340" y="785"/>
                      </a:lnTo>
                      <a:lnTo>
                        <a:pt x="343" y="788"/>
                      </a:lnTo>
                      <a:lnTo>
                        <a:pt x="346" y="790"/>
                      </a:lnTo>
                      <a:lnTo>
                        <a:pt x="350" y="794"/>
                      </a:lnTo>
                      <a:lnTo>
                        <a:pt x="350" y="794"/>
                      </a:lnTo>
                      <a:lnTo>
                        <a:pt x="353" y="793"/>
                      </a:lnTo>
                      <a:lnTo>
                        <a:pt x="357" y="793"/>
                      </a:lnTo>
                      <a:lnTo>
                        <a:pt x="362" y="794"/>
                      </a:lnTo>
                      <a:lnTo>
                        <a:pt x="365" y="796"/>
                      </a:lnTo>
                      <a:lnTo>
                        <a:pt x="365" y="796"/>
                      </a:lnTo>
                      <a:lnTo>
                        <a:pt x="368" y="800"/>
                      </a:lnTo>
                      <a:lnTo>
                        <a:pt x="368" y="800"/>
                      </a:lnTo>
                      <a:lnTo>
                        <a:pt x="370" y="799"/>
                      </a:lnTo>
                      <a:lnTo>
                        <a:pt x="372" y="798"/>
                      </a:lnTo>
                      <a:lnTo>
                        <a:pt x="372" y="798"/>
                      </a:lnTo>
                      <a:lnTo>
                        <a:pt x="372" y="799"/>
                      </a:lnTo>
                      <a:lnTo>
                        <a:pt x="374" y="800"/>
                      </a:lnTo>
                      <a:lnTo>
                        <a:pt x="374" y="800"/>
                      </a:lnTo>
                      <a:lnTo>
                        <a:pt x="377" y="802"/>
                      </a:lnTo>
                      <a:lnTo>
                        <a:pt x="381" y="805"/>
                      </a:lnTo>
                      <a:lnTo>
                        <a:pt x="381" y="805"/>
                      </a:lnTo>
                      <a:lnTo>
                        <a:pt x="387" y="809"/>
                      </a:lnTo>
                      <a:lnTo>
                        <a:pt x="391" y="810"/>
                      </a:lnTo>
                      <a:lnTo>
                        <a:pt x="396" y="811"/>
                      </a:lnTo>
                      <a:lnTo>
                        <a:pt x="396" y="811"/>
                      </a:lnTo>
                      <a:lnTo>
                        <a:pt x="398" y="816"/>
                      </a:lnTo>
                      <a:lnTo>
                        <a:pt x="402" y="820"/>
                      </a:lnTo>
                      <a:lnTo>
                        <a:pt x="402" y="820"/>
                      </a:lnTo>
                      <a:lnTo>
                        <a:pt x="404" y="821"/>
                      </a:lnTo>
                      <a:lnTo>
                        <a:pt x="406" y="820"/>
                      </a:lnTo>
                      <a:lnTo>
                        <a:pt x="408" y="820"/>
                      </a:lnTo>
                      <a:lnTo>
                        <a:pt x="410" y="820"/>
                      </a:lnTo>
                      <a:lnTo>
                        <a:pt x="410" y="820"/>
                      </a:lnTo>
                      <a:lnTo>
                        <a:pt x="411" y="823"/>
                      </a:lnTo>
                      <a:lnTo>
                        <a:pt x="412" y="825"/>
                      </a:lnTo>
                      <a:lnTo>
                        <a:pt x="412" y="825"/>
                      </a:lnTo>
                      <a:lnTo>
                        <a:pt x="413" y="825"/>
                      </a:lnTo>
                      <a:lnTo>
                        <a:pt x="414" y="824"/>
                      </a:lnTo>
                      <a:lnTo>
                        <a:pt x="415" y="823"/>
                      </a:lnTo>
                      <a:lnTo>
                        <a:pt x="417" y="823"/>
                      </a:lnTo>
                      <a:lnTo>
                        <a:pt x="417" y="823"/>
                      </a:lnTo>
                      <a:lnTo>
                        <a:pt x="418" y="825"/>
                      </a:lnTo>
                      <a:lnTo>
                        <a:pt x="419" y="827"/>
                      </a:lnTo>
                      <a:lnTo>
                        <a:pt x="419" y="827"/>
                      </a:lnTo>
                      <a:lnTo>
                        <a:pt x="420" y="827"/>
                      </a:lnTo>
                      <a:lnTo>
                        <a:pt x="423" y="826"/>
                      </a:lnTo>
                      <a:lnTo>
                        <a:pt x="424" y="825"/>
                      </a:lnTo>
                      <a:lnTo>
                        <a:pt x="424" y="825"/>
                      </a:lnTo>
                      <a:lnTo>
                        <a:pt x="426" y="827"/>
                      </a:lnTo>
                      <a:lnTo>
                        <a:pt x="428" y="829"/>
                      </a:lnTo>
                      <a:lnTo>
                        <a:pt x="428" y="829"/>
                      </a:lnTo>
                      <a:lnTo>
                        <a:pt x="431" y="830"/>
                      </a:lnTo>
                      <a:lnTo>
                        <a:pt x="435" y="831"/>
                      </a:lnTo>
                      <a:lnTo>
                        <a:pt x="435" y="831"/>
                      </a:lnTo>
                      <a:lnTo>
                        <a:pt x="439" y="835"/>
                      </a:lnTo>
                      <a:lnTo>
                        <a:pt x="444" y="839"/>
                      </a:lnTo>
                      <a:lnTo>
                        <a:pt x="444" y="839"/>
                      </a:lnTo>
                      <a:lnTo>
                        <a:pt x="457" y="839"/>
                      </a:lnTo>
                      <a:lnTo>
                        <a:pt x="457" y="839"/>
                      </a:lnTo>
                      <a:lnTo>
                        <a:pt x="458" y="841"/>
                      </a:lnTo>
                      <a:lnTo>
                        <a:pt x="459" y="843"/>
                      </a:lnTo>
                      <a:lnTo>
                        <a:pt x="464" y="846"/>
                      </a:lnTo>
                      <a:lnTo>
                        <a:pt x="467" y="848"/>
                      </a:lnTo>
                      <a:lnTo>
                        <a:pt x="471" y="851"/>
                      </a:lnTo>
                      <a:lnTo>
                        <a:pt x="471" y="851"/>
                      </a:lnTo>
                      <a:lnTo>
                        <a:pt x="486" y="854"/>
                      </a:lnTo>
                      <a:lnTo>
                        <a:pt x="493" y="855"/>
                      </a:lnTo>
                      <a:lnTo>
                        <a:pt x="495" y="857"/>
                      </a:lnTo>
                      <a:lnTo>
                        <a:pt x="497" y="859"/>
                      </a:lnTo>
                      <a:lnTo>
                        <a:pt x="497" y="859"/>
                      </a:lnTo>
                      <a:lnTo>
                        <a:pt x="499" y="859"/>
                      </a:lnTo>
                      <a:lnTo>
                        <a:pt x="502" y="858"/>
                      </a:lnTo>
                      <a:lnTo>
                        <a:pt x="505" y="857"/>
                      </a:lnTo>
                      <a:lnTo>
                        <a:pt x="505" y="857"/>
                      </a:lnTo>
                      <a:lnTo>
                        <a:pt x="506" y="857"/>
                      </a:lnTo>
                      <a:lnTo>
                        <a:pt x="508" y="858"/>
                      </a:lnTo>
                      <a:lnTo>
                        <a:pt x="511" y="861"/>
                      </a:lnTo>
                      <a:lnTo>
                        <a:pt x="511" y="861"/>
                      </a:lnTo>
                      <a:lnTo>
                        <a:pt x="515" y="862"/>
                      </a:lnTo>
                      <a:lnTo>
                        <a:pt x="520" y="863"/>
                      </a:lnTo>
                      <a:lnTo>
                        <a:pt x="520" y="863"/>
                      </a:lnTo>
                      <a:lnTo>
                        <a:pt x="520" y="864"/>
                      </a:lnTo>
                      <a:lnTo>
                        <a:pt x="521" y="865"/>
                      </a:lnTo>
                      <a:lnTo>
                        <a:pt x="522" y="865"/>
                      </a:lnTo>
                      <a:lnTo>
                        <a:pt x="522" y="865"/>
                      </a:lnTo>
                      <a:lnTo>
                        <a:pt x="525" y="866"/>
                      </a:lnTo>
                      <a:lnTo>
                        <a:pt x="528" y="867"/>
                      </a:lnTo>
                      <a:lnTo>
                        <a:pt x="531" y="869"/>
                      </a:lnTo>
                      <a:lnTo>
                        <a:pt x="531" y="869"/>
                      </a:lnTo>
                      <a:lnTo>
                        <a:pt x="535" y="871"/>
                      </a:lnTo>
                      <a:lnTo>
                        <a:pt x="538" y="872"/>
                      </a:lnTo>
                      <a:lnTo>
                        <a:pt x="542" y="872"/>
                      </a:lnTo>
                      <a:lnTo>
                        <a:pt x="542" y="872"/>
                      </a:lnTo>
                      <a:lnTo>
                        <a:pt x="543" y="875"/>
                      </a:lnTo>
                      <a:lnTo>
                        <a:pt x="544" y="879"/>
                      </a:lnTo>
                      <a:lnTo>
                        <a:pt x="544" y="879"/>
                      </a:lnTo>
                      <a:lnTo>
                        <a:pt x="547" y="879"/>
                      </a:lnTo>
                      <a:lnTo>
                        <a:pt x="549" y="879"/>
                      </a:lnTo>
                      <a:lnTo>
                        <a:pt x="552" y="878"/>
                      </a:lnTo>
                      <a:lnTo>
                        <a:pt x="553" y="877"/>
                      </a:lnTo>
                      <a:lnTo>
                        <a:pt x="553" y="877"/>
                      </a:lnTo>
                      <a:lnTo>
                        <a:pt x="554" y="881"/>
                      </a:lnTo>
                      <a:lnTo>
                        <a:pt x="554" y="881"/>
                      </a:lnTo>
                      <a:lnTo>
                        <a:pt x="567" y="880"/>
                      </a:lnTo>
                      <a:lnTo>
                        <a:pt x="569" y="881"/>
                      </a:lnTo>
                      <a:lnTo>
                        <a:pt x="572" y="881"/>
                      </a:lnTo>
                      <a:lnTo>
                        <a:pt x="574" y="883"/>
                      </a:lnTo>
                      <a:lnTo>
                        <a:pt x="576" y="885"/>
                      </a:lnTo>
                      <a:lnTo>
                        <a:pt x="576" y="885"/>
                      </a:lnTo>
                      <a:lnTo>
                        <a:pt x="582" y="884"/>
                      </a:lnTo>
                      <a:lnTo>
                        <a:pt x="590" y="884"/>
                      </a:lnTo>
                      <a:lnTo>
                        <a:pt x="594" y="885"/>
                      </a:lnTo>
                      <a:lnTo>
                        <a:pt x="596" y="887"/>
                      </a:lnTo>
                      <a:lnTo>
                        <a:pt x="599" y="889"/>
                      </a:lnTo>
                      <a:lnTo>
                        <a:pt x="600" y="892"/>
                      </a:lnTo>
                      <a:lnTo>
                        <a:pt x="600" y="892"/>
                      </a:lnTo>
                      <a:lnTo>
                        <a:pt x="602" y="890"/>
                      </a:lnTo>
                      <a:lnTo>
                        <a:pt x="604" y="890"/>
                      </a:lnTo>
                      <a:lnTo>
                        <a:pt x="608" y="891"/>
                      </a:lnTo>
                      <a:lnTo>
                        <a:pt x="611" y="892"/>
                      </a:lnTo>
                      <a:lnTo>
                        <a:pt x="614" y="895"/>
                      </a:lnTo>
                      <a:lnTo>
                        <a:pt x="614" y="895"/>
                      </a:lnTo>
                      <a:lnTo>
                        <a:pt x="618" y="896"/>
                      </a:lnTo>
                      <a:lnTo>
                        <a:pt x="620" y="897"/>
                      </a:lnTo>
                      <a:lnTo>
                        <a:pt x="621" y="899"/>
                      </a:lnTo>
                      <a:lnTo>
                        <a:pt x="621" y="899"/>
                      </a:lnTo>
                      <a:lnTo>
                        <a:pt x="623" y="899"/>
                      </a:lnTo>
                      <a:lnTo>
                        <a:pt x="626" y="899"/>
                      </a:lnTo>
                      <a:lnTo>
                        <a:pt x="632" y="900"/>
                      </a:lnTo>
                      <a:lnTo>
                        <a:pt x="638" y="902"/>
                      </a:lnTo>
                      <a:lnTo>
                        <a:pt x="643" y="903"/>
                      </a:lnTo>
                      <a:lnTo>
                        <a:pt x="643" y="903"/>
                      </a:lnTo>
                      <a:lnTo>
                        <a:pt x="649" y="903"/>
                      </a:lnTo>
                      <a:lnTo>
                        <a:pt x="654" y="903"/>
                      </a:lnTo>
                      <a:lnTo>
                        <a:pt x="656" y="903"/>
                      </a:lnTo>
                      <a:lnTo>
                        <a:pt x="658" y="904"/>
                      </a:lnTo>
                      <a:lnTo>
                        <a:pt x="660" y="905"/>
                      </a:lnTo>
                      <a:lnTo>
                        <a:pt x="661" y="908"/>
                      </a:lnTo>
                      <a:lnTo>
                        <a:pt x="661" y="908"/>
                      </a:lnTo>
                      <a:lnTo>
                        <a:pt x="665" y="906"/>
                      </a:lnTo>
                      <a:lnTo>
                        <a:pt x="669" y="906"/>
                      </a:lnTo>
                      <a:lnTo>
                        <a:pt x="679" y="908"/>
                      </a:lnTo>
                      <a:lnTo>
                        <a:pt x="679" y="908"/>
                      </a:lnTo>
                      <a:lnTo>
                        <a:pt x="679" y="906"/>
                      </a:lnTo>
                      <a:lnTo>
                        <a:pt x="680" y="905"/>
                      </a:lnTo>
                      <a:lnTo>
                        <a:pt x="681" y="906"/>
                      </a:lnTo>
                      <a:lnTo>
                        <a:pt x="681" y="906"/>
                      </a:lnTo>
                      <a:lnTo>
                        <a:pt x="683" y="908"/>
                      </a:lnTo>
                      <a:lnTo>
                        <a:pt x="684" y="909"/>
                      </a:lnTo>
                      <a:lnTo>
                        <a:pt x="693" y="908"/>
                      </a:lnTo>
                      <a:lnTo>
                        <a:pt x="693" y="908"/>
                      </a:lnTo>
                      <a:lnTo>
                        <a:pt x="701" y="908"/>
                      </a:lnTo>
                      <a:lnTo>
                        <a:pt x="701" y="908"/>
                      </a:lnTo>
                      <a:lnTo>
                        <a:pt x="706" y="909"/>
                      </a:lnTo>
                      <a:lnTo>
                        <a:pt x="711" y="910"/>
                      </a:lnTo>
                      <a:lnTo>
                        <a:pt x="711" y="910"/>
                      </a:lnTo>
                      <a:lnTo>
                        <a:pt x="715" y="915"/>
                      </a:lnTo>
                      <a:lnTo>
                        <a:pt x="715" y="915"/>
                      </a:lnTo>
                      <a:lnTo>
                        <a:pt x="716" y="915"/>
                      </a:lnTo>
                      <a:lnTo>
                        <a:pt x="717" y="914"/>
                      </a:lnTo>
                      <a:lnTo>
                        <a:pt x="717" y="912"/>
                      </a:lnTo>
                      <a:lnTo>
                        <a:pt x="717" y="912"/>
                      </a:lnTo>
                      <a:lnTo>
                        <a:pt x="718" y="912"/>
                      </a:lnTo>
                      <a:lnTo>
                        <a:pt x="719" y="914"/>
                      </a:lnTo>
                      <a:lnTo>
                        <a:pt x="719" y="915"/>
                      </a:lnTo>
                      <a:lnTo>
                        <a:pt x="719" y="915"/>
                      </a:lnTo>
                      <a:lnTo>
                        <a:pt x="726" y="915"/>
                      </a:lnTo>
                      <a:lnTo>
                        <a:pt x="733" y="915"/>
                      </a:lnTo>
                      <a:lnTo>
                        <a:pt x="733" y="915"/>
                      </a:lnTo>
                      <a:lnTo>
                        <a:pt x="739" y="916"/>
                      </a:lnTo>
                      <a:lnTo>
                        <a:pt x="743" y="916"/>
                      </a:lnTo>
                      <a:lnTo>
                        <a:pt x="746" y="917"/>
                      </a:lnTo>
                      <a:lnTo>
                        <a:pt x="746" y="917"/>
                      </a:lnTo>
                      <a:lnTo>
                        <a:pt x="747" y="918"/>
                      </a:lnTo>
                      <a:lnTo>
                        <a:pt x="748" y="919"/>
                      </a:lnTo>
                      <a:lnTo>
                        <a:pt x="749" y="921"/>
                      </a:lnTo>
                      <a:lnTo>
                        <a:pt x="750" y="921"/>
                      </a:lnTo>
                      <a:lnTo>
                        <a:pt x="750" y="921"/>
                      </a:lnTo>
                      <a:lnTo>
                        <a:pt x="755" y="922"/>
                      </a:lnTo>
                      <a:lnTo>
                        <a:pt x="760" y="921"/>
                      </a:lnTo>
                      <a:lnTo>
                        <a:pt x="764" y="921"/>
                      </a:lnTo>
                      <a:lnTo>
                        <a:pt x="766" y="922"/>
                      </a:lnTo>
                      <a:lnTo>
                        <a:pt x="768" y="924"/>
                      </a:lnTo>
                      <a:lnTo>
                        <a:pt x="768" y="924"/>
                      </a:lnTo>
                      <a:lnTo>
                        <a:pt x="772" y="922"/>
                      </a:lnTo>
                      <a:lnTo>
                        <a:pt x="775" y="920"/>
                      </a:lnTo>
                      <a:lnTo>
                        <a:pt x="777" y="919"/>
                      </a:lnTo>
                      <a:lnTo>
                        <a:pt x="780" y="917"/>
                      </a:lnTo>
                      <a:lnTo>
                        <a:pt x="780" y="917"/>
                      </a:lnTo>
                      <a:lnTo>
                        <a:pt x="782" y="919"/>
                      </a:lnTo>
                      <a:lnTo>
                        <a:pt x="786" y="920"/>
                      </a:lnTo>
                      <a:lnTo>
                        <a:pt x="795" y="921"/>
                      </a:lnTo>
                      <a:lnTo>
                        <a:pt x="803" y="921"/>
                      </a:lnTo>
                      <a:lnTo>
                        <a:pt x="806" y="922"/>
                      </a:lnTo>
                      <a:lnTo>
                        <a:pt x="809" y="924"/>
                      </a:lnTo>
                      <a:lnTo>
                        <a:pt x="809" y="924"/>
                      </a:lnTo>
                      <a:lnTo>
                        <a:pt x="810" y="924"/>
                      </a:lnTo>
                      <a:lnTo>
                        <a:pt x="811" y="924"/>
                      </a:lnTo>
                      <a:lnTo>
                        <a:pt x="816" y="924"/>
                      </a:lnTo>
                      <a:lnTo>
                        <a:pt x="816" y="924"/>
                      </a:lnTo>
                      <a:lnTo>
                        <a:pt x="825" y="923"/>
                      </a:lnTo>
                      <a:lnTo>
                        <a:pt x="836" y="924"/>
                      </a:lnTo>
                      <a:lnTo>
                        <a:pt x="836" y="924"/>
                      </a:lnTo>
                      <a:lnTo>
                        <a:pt x="847" y="925"/>
                      </a:lnTo>
                      <a:lnTo>
                        <a:pt x="855" y="926"/>
                      </a:lnTo>
                      <a:lnTo>
                        <a:pt x="863" y="926"/>
                      </a:lnTo>
                      <a:lnTo>
                        <a:pt x="863" y="926"/>
                      </a:lnTo>
                      <a:lnTo>
                        <a:pt x="866" y="925"/>
                      </a:lnTo>
                      <a:lnTo>
                        <a:pt x="868" y="924"/>
                      </a:lnTo>
                      <a:lnTo>
                        <a:pt x="871" y="923"/>
                      </a:lnTo>
                      <a:lnTo>
                        <a:pt x="877" y="924"/>
                      </a:lnTo>
                      <a:lnTo>
                        <a:pt x="877" y="924"/>
                      </a:lnTo>
                      <a:lnTo>
                        <a:pt x="878" y="925"/>
                      </a:lnTo>
                      <a:lnTo>
                        <a:pt x="879" y="926"/>
                      </a:lnTo>
                      <a:lnTo>
                        <a:pt x="879" y="926"/>
                      </a:lnTo>
                      <a:lnTo>
                        <a:pt x="882" y="925"/>
                      </a:lnTo>
                      <a:lnTo>
                        <a:pt x="884" y="924"/>
                      </a:lnTo>
                      <a:lnTo>
                        <a:pt x="885" y="924"/>
                      </a:lnTo>
                      <a:lnTo>
                        <a:pt x="887" y="926"/>
                      </a:lnTo>
                      <a:lnTo>
                        <a:pt x="887" y="926"/>
                      </a:lnTo>
                      <a:lnTo>
                        <a:pt x="896" y="926"/>
                      </a:lnTo>
                      <a:lnTo>
                        <a:pt x="907" y="926"/>
                      </a:lnTo>
                      <a:lnTo>
                        <a:pt x="907" y="926"/>
                      </a:lnTo>
                      <a:lnTo>
                        <a:pt x="919" y="924"/>
                      </a:lnTo>
                      <a:lnTo>
                        <a:pt x="926" y="923"/>
                      </a:lnTo>
                      <a:lnTo>
                        <a:pt x="934" y="924"/>
                      </a:lnTo>
                      <a:lnTo>
                        <a:pt x="934" y="924"/>
                      </a:lnTo>
                      <a:lnTo>
                        <a:pt x="941" y="925"/>
                      </a:lnTo>
                      <a:lnTo>
                        <a:pt x="945" y="926"/>
                      </a:lnTo>
                      <a:lnTo>
                        <a:pt x="948" y="926"/>
                      </a:lnTo>
                      <a:lnTo>
                        <a:pt x="948" y="926"/>
                      </a:lnTo>
                      <a:lnTo>
                        <a:pt x="950" y="925"/>
                      </a:lnTo>
                      <a:lnTo>
                        <a:pt x="952" y="924"/>
                      </a:lnTo>
                      <a:lnTo>
                        <a:pt x="954" y="922"/>
                      </a:lnTo>
                      <a:lnTo>
                        <a:pt x="957" y="921"/>
                      </a:lnTo>
                      <a:lnTo>
                        <a:pt x="957" y="921"/>
                      </a:lnTo>
                      <a:lnTo>
                        <a:pt x="962" y="921"/>
                      </a:lnTo>
                      <a:lnTo>
                        <a:pt x="967" y="920"/>
                      </a:lnTo>
                      <a:lnTo>
                        <a:pt x="973" y="920"/>
                      </a:lnTo>
                      <a:lnTo>
                        <a:pt x="980" y="919"/>
                      </a:lnTo>
                      <a:lnTo>
                        <a:pt x="980" y="919"/>
                      </a:lnTo>
                      <a:lnTo>
                        <a:pt x="986" y="917"/>
                      </a:lnTo>
                      <a:lnTo>
                        <a:pt x="986" y="917"/>
                      </a:lnTo>
                      <a:lnTo>
                        <a:pt x="988" y="917"/>
                      </a:lnTo>
                      <a:lnTo>
                        <a:pt x="990" y="917"/>
                      </a:lnTo>
                      <a:lnTo>
                        <a:pt x="990" y="917"/>
                      </a:lnTo>
                      <a:lnTo>
                        <a:pt x="992" y="916"/>
                      </a:lnTo>
                      <a:lnTo>
                        <a:pt x="994" y="915"/>
                      </a:lnTo>
                      <a:lnTo>
                        <a:pt x="1000" y="915"/>
                      </a:lnTo>
                      <a:lnTo>
                        <a:pt x="1000" y="915"/>
                      </a:lnTo>
                      <a:lnTo>
                        <a:pt x="1012" y="912"/>
                      </a:lnTo>
                      <a:lnTo>
                        <a:pt x="1026" y="910"/>
                      </a:lnTo>
                      <a:lnTo>
                        <a:pt x="1026" y="910"/>
                      </a:lnTo>
                      <a:lnTo>
                        <a:pt x="1037" y="908"/>
                      </a:lnTo>
                      <a:lnTo>
                        <a:pt x="1037" y="908"/>
                      </a:lnTo>
                      <a:lnTo>
                        <a:pt x="1046" y="904"/>
                      </a:lnTo>
                      <a:lnTo>
                        <a:pt x="1049" y="902"/>
                      </a:lnTo>
                      <a:lnTo>
                        <a:pt x="1053" y="901"/>
                      </a:lnTo>
                      <a:lnTo>
                        <a:pt x="1053" y="901"/>
                      </a:lnTo>
                      <a:lnTo>
                        <a:pt x="1058" y="901"/>
                      </a:lnTo>
                      <a:lnTo>
                        <a:pt x="1064" y="900"/>
                      </a:lnTo>
                      <a:lnTo>
                        <a:pt x="1069" y="900"/>
                      </a:lnTo>
                      <a:lnTo>
                        <a:pt x="1073" y="899"/>
                      </a:lnTo>
                      <a:lnTo>
                        <a:pt x="1073" y="899"/>
                      </a:lnTo>
                      <a:lnTo>
                        <a:pt x="1075" y="899"/>
                      </a:lnTo>
                      <a:lnTo>
                        <a:pt x="1077" y="899"/>
                      </a:lnTo>
                      <a:lnTo>
                        <a:pt x="1077" y="899"/>
                      </a:lnTo>
                      <a:lnTo>
                        <a:pt x="1079" y="898"/>
                      </a:lnTo>
                      <a:lnTo>
                        <a:pt x="1082" y="898"/>
                      </a:lnTo>
                      <a:lnTo>
                        <a:pt x="1085" y="898"/>
                      </a:lnTo>
                      <a:lnTo>
                        <a:pt x="1089" y="897"/>
                      </a:lnTo>
                      <a:lnTo>
                        <a:pt x="1089" y="897"/>
                      </a:lnTo>
                      <a:lnTo>
                        <a:pt x="1096" y="892"/>
                      </a:lnTo>
                      <a:lnTo>
                        <a:pt x="1103" y="887"/>
                      </a:lnTo>
                      <a:lnTo>
                        <a:pt x="1103" y="887"/>
                      </a:lnTo>
                      <a:lnTo>
                        <a:pt x="1111" y="887"/>
                      </a:lnTo>
                      <a:lnTo>
                        <a:pt x="1117" y="885"/>
                      </a:lnTo>
                      <a:lnTo>
                        <a:pt x="1125" y="883"/>
                      </a:lnTo>
                      <a:lnTo>
                        <a:pt x="1132" y="881"/>
                      </a:lnTo>
                      <a:lnTo>
                        <a:pt x="1132" y="881"/>
                      </a:lnTo>
                      <a:lnTo>
                        <a:pt x="1133" y="881"/>
                      </a:lnTo>
                      <a:lnTo>
                        <a:pt x="1133" y="879"/>
                      </a:lnTo>
                      <a:lnTo>
                        <a:pt x="1133" y="878"/>
                      </a:lnTo>
                      <a:lnTo>
                        <a:pt x="1134" y="877"/>
                      </a:lnTo>
                      <a:lnTo>
                        <a:pt x="1134" y="877"/>
                      </a:lnTo>
                      <a:lnTo>
                        <a:pt x="1136" y="876"/>
                      </a:lnTo>
                      <a:lnTo>
                        <a:pt x="1139" y="876"/>
                      </a:lnTo>
                      <a:lnTo>
                        <a:pt x="1143" y="875"/>
                      </a:lnTo>
                      <a:lnTo>
                        <a:pt x="1143" y="874"/>
                      </a:lnTo>
                      <a:lnTo>
                        <a:pt x="1143" y="872"/>
                      </a:lnTo>
                      <a:lnTo>
                        <a:pt x="1143" y="872"/>
                      </a:lnTo>
                      <a:lnTo>
                        <a:pt x="1148" y="872"/>
                      </a:lnTo>
                      <a:lnTo>
                        <a:pt x="1152" y="870"/>
                      </a:lnTo>
                      <a:lnTo>
                        <a:pt x="1155" y="869"/>
                      </a:lnTo>
                      <a:lnTo>
                        <a:pt x="1160" y="869"/>
                      </a:lnTo>
                      <a:lnTo>
                        <a:pt x="1160" y="869"/>
                      </a:lnTo>
                      <a:lnTo>
                        <a:pt x="1165" y="867"/>
                      </a:lnTo>
                      <a:lnTo>
                        <a:pt x="1169" y="865"/>
                      </a:lnTo>
                      <a:lnTo>
                        <a:pt x="1172" y="863"/>
                      </a:lnTo>
                      <a:lnTo>
                        <a:pt x="1174" y="861"/>
                      </a:lnTo>
                      <a:lnTo>
                        <a:pt x="1174" y="859"/>
                      </a:lnTo>
                      <a:lnTo>
                        <a:pt x="1174" y="859"/>
                      </a:lnTo>
                      <a:lnTo>
                        <a:pt x="1177" y="859"/>
                      </a:lnTo>
                      <a:lnTo>
                        <a:pt x="1180" y="858"/>
                      </a:lnTo>
                      <a:lnTo>
                        <a:pt x="1182" y="857"/>
                      </a:lnTo>
                      <a:lnTo>
                        <a:pt x="1184" y="854"/>
                      </a:lnTo>
                      <a:lnTo>
                        <a:pt x="1184" y="854"/>
                      </a:lnTo>
                      <a:lnTo>
                        <a:pt x="1188" y="855"/>
                      </a:lnTo>
                      <a:lnTo>
                        <a:pt x="1191" y="854"/>
                      </a:lnTo>
                      <a:lnTo>
                        <a:pt x="1193" y="853"/>
                      </a:lnTo>
                      <a:lnTo>
                        <a:pt x="1196" y="851"/>
                      </a:lnTo>
                      <a:lnTo>
                        <a:pt x="1196" y="851"/>
                      </a:lnTo>
                      <a:lnTo>
                        <a:pt x="1199" y="851"/>
                      </a:lnTo>
                      <a:lnTo>
                        <a:pt x="1200" y="849"/>
                      </a:lnTo>
                      <a:lnTo>
                        <a:pt x="1204" y="845"/>
                      </a:lnTo>
                      <a:lnTo>
                        <a:pt x="1204" y="845"/>
                      </a:lnTo>
                      <a:lnTo>
                        <a:pt x="1208" y="843"/>
                      </a:lnTo>
                      <a:lnTo>
                        <a:pt x="1209" y="842"/>
                      </a:lnTo>
                      <a:lnTo>
                        <a:pt x="1210" y="841"/>
                      </a:lnTo>
                      <a:lnTo>
                        <a:pt x="1210" y="841"/>
                      </a:lnTo>
                      <a:lnTo>
                        <a:pt x="1215" y="841"/>
                      </a:lnTo>
                      <a:lnTo>
                        <a:pt x="1218" y="840"/>
                      </a:lnTo>
                      <a:lnTo>
                        <a:pt x="1226" y="839"/>
                      </a:lnTo>
                      <a:lnTo>
                        <a:pt x="1226" y="839"/>
                      </a:lnTo>
                      <a:lnTo>
                        <a:pt x="1228" y="838"/>
                      </a:lnTo>
                      <a:lnTo>
                        <a:pt x="1229" y="837"/>
                      </a:lnTo>
                      <a:lnTo>
                        <a:pt x="1230" y="834"/>
                      </a:lnTo>
                      <a:lnTo>
                        <a:pt x="1230" y="834"/>
                      </a:lnTo>
                      <a:lnTo>
                        <a:pt x="1234" y="833"/>
                      </a:lnTo>
                      <a:lnTo>
                        <a:pt x="1237" y="831"/>
                      </a:lnTo>
                      <a:lnTo>
                        <a:pt x="1237" y="831"/>
                      </a:lnTo>
                      <a:lnTo>
                        <a:pt x="1249" y="822"/>
                      </a:lnTo>
                      <a:lnTo>
                        <a:pt x="1255" y="818"/>
                      </a:lnTo>
                      <a:lnTo>
                        <a:pt x="1261" y="814"/>
                      </a:lnTo>
                      <a:lnTo>
                        <a:pt x="1261" y="814"/>
                      </a:lnTo>
                      <a:lnTo>
                        <a:pt x="1263" y="813"/>
                      </a:lnTo>
                      <a:lnTo>
                        <a:pt x="1264" y="810"/>
                      </a:lnTo>
                      <a:lnTo>
                        <a:pt x="1264" y="808"/>
                      </a:lnTo>
                      <a:lnTo>
                        <a:pt x="1267" y="807"/>
                      </a:lnTo>
                      <a:lnTo>
                        <a:pt x="1267" y="807"/>
                      </a:lnTo>
                      <a:lnTo>
                        <a:pt x="1269" y="807"/>
                      </a:lnTo>
                      <a:lnTo>
                        <a:pt x="1271" y="807"/>
                      </a:lnTo>
                      <a:lnTo>
                        <a:pt x="1271" y="807"/>
                      </a:lnTo>
                      <a:lnTo>
                        <a:pt x="1273" y="804"/>
                      </a:lnTo>
                      <a:lnTo>
                        <a:pt x="1275" y="802"/>
                      </a:lnTo>
                      <a:lnTo>
                        <a:pt x="1275" y="802"/>
                      </a:lnTo>
                      <a:lnTo>
                        <a:pt x="1279" y="801"/>
                      </a:lnTo>
                      <a:lnTo>
                        <a:pt x="1281" y="800"/>
                      </a:lnTo>
                      <a:lnTo>
                        <a:pt x="1281" y="798"/>
                      </a:lnTo>
                      <a:lnTo>
                        <a:pt x="1281" y="798"/>
                      </a:lnTo>
                      <a:lnTo>
                        <a:pt x="1282" y="797"/>
                      </a:lnTo>
                      <a:lnTo>
                        <a:pt x="1283" y="796"/>
                      </a:lnTo>
                      <a:lnTo>
                        <a:pt x="1287" y="796"/>
                      </a:lnTo>
                      <a:lnTo>
                        <a:pt x="1287" y="796"/>
                      </a:lnTo>
                      <a:lnTo>
                        <a:pt x="1290" y="794"/>
                      </a:lnTo>
                      <a:lnTo>
                        <a:pt x="1293" y="792"/>
                      </a:lnTo>
                      <a:lnTo>
                        <a:pt x="1293" y="792"/>
                      </a:lnTo>
                      <a:lnTo>
                        <a:pt x="1302" y="787"/>
                      </a:lnTo>
                      <a:lnTo>
                        <a:pt x="1302" y="787"/>
                      </a:lnTo>
                      <a:lnTo>
                        <a:pt x="1304" y="784"/>
                      </a:lnTo>
                      <a:lnTo>
                        <a:pt x="1307" y="781"/>
                      </a:lnTo>
                      <a:lnTo>
                        <a:pt x="1310" y="780"/>
                      </a:lnTo>
                      <a:lnTo>
                        <a:pt x="1311" y="779"/>
                      </a:lnTo>
                      <a:lnTo>
                        <a:pt x="1313" y="780"/>
                      </a:lnTo>
                      <a:lnTo>
                        <a:pt x="1313" y="780"/>
                      </a:lnTo>
                      <a:lnTo>
                        <a:pt x="1315" y="778"/>
                      </a:lnTo>
                      <a:lnTo>
                        <a:pt x="1315" y="775"/>
                      </a:lnTo>
                      <a:lnTo>
                        <a:pt x="1316" y="772"/>
                      </a:lnTo>
                      <a:lnTo>
                        <a:pt x="1318" y="768"/>
                      </a:lnTo>
                      <a:lnTo>
                        <a:pt x="1318" y="768"/>
                      </a:lnTo>
                      <a:lnTo>
                        <a:pt x="1324" y="766"/>
                      </a:lnTo>
                      <a:lnTo>
                        <a:pt x="1330" y="763"/>
                      </a:lnTo>
                      <a:lnTo>
                        <a:pt x="1334" y="758"/>
                      </a:lnTo>
                      <a:lnTo>
                        <a:pt x="1338" y="754"/>
                      </a:lnTo>
                      <a:lnTo>
                        <a:pt x="1338" y="754"/>
                      </a:lnTo>
                      <a:lnTo>
                        <a:pt x="1341" y="754"/>
                      </a:lnTo>
                      <a:lnTo>
                        <a:pt x="1343" y="753"/>
                      </a:lnTo>
                      <a:lnTo>
                        <a:pt x="1346" y="748"/>
                      </a:lnTo>
                      <a:lnTo>
                        <a:pt x="1346" y="748"/>
                      </a:lnTo>
                      <a:lnTo>
                        <a:pt x="1349" y="747"/>
                      </a:lnTo>
                      <a:lnTo>
                        <a:pt x="1352" y="746"/>
                      </a:lnTo>
                      <a:lnTo>
                        <a:pt x="1352" y="746"/>
                      </a:lnTo>
                      <a:lnTo>
                        <a:pt x="1357" y="740"/>
                      </a:lnTo>
                      <a:lnTo>
                        <a:pt x="1360" y="737"/>
                      </a:lnTo>
                      <a:lnTo>
                        <a:pt x="1364" y="735"/>
                      </a:lnTo>
                      <a:lnTo>
                        <a:pt x="1364" y="735"/>
                      </a:lnTo>
                      <a:lnTo>
                        <a:pt x="1366" y="734"/>
                      </a:lnTo>
                      <a:lnTo>
                        <a:pt x="1369" y="731"/>
                      </a:lnTo>
                      <a:lnTo>
                        <a:pt x="1372" y="726"/>
                      </a:lnTo>
                      <a:lnTo>
                        <a:pt x="1372" y="726"/>
                      </a:lnTo>
                      <a:lnTo>
                        <a:pt x="1376" y="723"/>
                      </a:lnTo>
                      <a:lnTo>
                        <a:pt x="1377" y="722"/>
                      </a:lnTo>
                      <a:lnTo>
                        <a:pt x="1378" y="720"/>
                      </a:lnTo>
                      <a:lnTo>
                        <a:pt x="1378" y="720"/>
                      </a:lnTo>
                      <a:lnTo>
                        <a:pt x="1382" y="720"/>
                      </a:lnTo>
                      <a:lnTo>
                        <a:pt x="1385" y="718"/>
                      </a:lnTo>
                      <a:lnTo>
                        <a:pt x="1386" y="717"/>
                      </a:lnTo>
                      <a:lnTo>
                        <a:pt x="1390" y="715"/>
                      </a:lnTo>
                      <a:lnTo>
                        <a:pt x="1390" y="715"/>
                      </a:lnTo>
                      <a:lnTo>
                        <a:pt x="1391" y="715"/>
                      </a:lnTo>
                      <a:lnTo>
                        <a:pt x="1392" y="715"/>
                      </a:lnTo>
                      <a:lnTo>
                        <a:pt x="1393" y="713"/>
                      </a:lnTo>
                      <a:lnTo>
                        <a:pt x="1394" y="709"/>
                      </a:lnTo>
                      <a:lnTo>
                        <a:pt x="1395" y="708"/>
                      </a:lnTo>
                      <a:lnTo>
                        <a:pt x="1396" y="708"/>
                      </a:lnTo>
                      <a:lnTo>
                        <a:pt x="1396" y="708"/>
                      </a:lnTo>
                      <a:lnTo>
                        <a:pt x="1398" y="707"/>
                      </a:lnTo>
                      <a:lnTo>
                        <a:pt x="1400" y="705"/>
                      </a:lnTo>
                      <a:lnTo>
                        <a:pt x="1402" y="703"/>
                      </a:lnTo>
                      <a:lnTo>
                        <a:pt x="1403" y="699"/>
                      </a:lnTo>
                      <a:lnTo>
                        <a:pt x="1403" y="699"/>
                      </a:lnTo>
                      <a:lnTo>
                        <a:pt x="1407" y="698"/>
                      </a:lnTo>
                      <a:lnTo>
                        <a:pt x="1412" y="696"/>
                      </a:lnTo>
                      <a:lnTo>
                        <a:pt x="1419" y="691"/>
                      </a:lnTo>
                      <a:lnTo>
                        <a:pt x="1419" y="691"/>
                      </a:lnTo>
                      <a:lnTo>
                        <a:pt x="1425" y="685"/>
                      </a:lnTo>
                      <a:lnTo>
                        <a:pt x="1428" y="681"/>
                      </a:lnTo>
                      <a:lnTo>
                        <a:pt x="1430" y="677"/>
                      </a:lnTo>
                      <a:lnTo>
                        <a:pt x="1430" y="677"/>
                      </a:lnTo>
                      <a:lnTo>
                        <a:pt x="1434" y="676"/>
                      </a:lnTo>
                      <a:lnTo>
                        <a:pt x="1438" y="675"/>
                      </a:lnTo>
                      <a:lnTo>
                        <a:pt x="1440" y="673"/>
                      </a:lnTo>
                      <a:lnTo>
                        <a:pt x="1443" y="670"/>
                      </a:lnTo>
                      <a:lnTo>
                        <a:pt x="1446" y="663"/>
                      </a:lnTo>
                      <a:lnTo>
                        <a:pt x="1449" y="657"/>
                      </a:lnTo>
                      <a:lnTo>
                        <a:pt x="1449" y="657"/>
                      </a:lnTo>
                      <a:lnTo>
                        <a:pt x="1454" y="655"/>
                      </a:lnTo>
                      <a:lnTo>
                        <a:pt x="1459" y="655"/>
                      </a:lnTo>
                      <a:lnTo>
                        <a:pt x="1459" y="655"/>
                      </a:lnTo>
                      <a:lnTo>
                        <a:pt x="1458" y="652"/>
                      </a:lnTo>
                      <a:lnTo>
                        <a:pt x="1459" y="650"/>
                      </a:lnTo>
                      <a:lnTo>
                        <a:pt x="1461" y="646"/>
                      </a:lnTo>
                      <a:lnTo>
                        <a:pt x="1464" y="644"/>
                      </a:lnTo>
                      <a:lnTo>
                        <a:pt x="1467" y="641"/>
                      </a:lnTo>
                      <a:lnTo>
                        <a:pt x="1467" y="641"/>
                      </a:lnTo>
                      <a:lnTo>
                        <a:pt x="1469" y="638"/>
                      </a:lnTo>
                      <a:lnTo>
                        <a:pt x="1471" y="636"/>
                      </a:lnTo>
                      <a:lnTo>
                        <a:pt x="1472" y="634"/>
                      </a:lnTo>
                      <a:lnTo>
                        <a:pt x="1473" y="634"/>
                      </a:lnTo>
                      <a:lnTo>
                        <a:pt x="1475" y="635"/>
                      </a:lnTo>
                      <a:lnTo>
                        <a:pt x="1475" y="635"/>
                      </a:lnTo>
                      <a:lnTo>
                        <a:pt x="1474" y="631"/>
                      </a:lnTo>
                      <a:lnTo>
                        <a:pt x="1476" y="627"/>
                      </a:lnTo>
                      <a:lnTo>
                        <a:pt x="1481" y="623"/>
                      </a:lnTo>
                      <a:lnTo>
                        <a:pt x="1481" y="623"/>
                      </a:lnTo>
                      <a:lnTo>
                        <a:pt x="1487" y="616"/>
                      </a:lnTo>
                      <a:lnTo>
                        <a:pt x="1490" y="613"/>
                      </a:lnTo>
                      <a:lnTo>
                        <a:pt x="1495" y="610"/>
                      </a:lnTo>
                      <a:lnTo>
                        <a:pt x="1495" y="610"/>
                      </a:lnTo>
                      <a:lnTo>
                        <a:pt x="1495" y="606"/>
                      </a:lnTo>
                      <a:lnTo>
                        <a:pt x="1495" y="605"/>
                      </a:lnTo>
                      <a:lnTo>
                        <a:pt x="1497" y="603"/>
                      </a:lnTo>
                      <a:lnTo>
                        <a:pt x="1499" y="601"/>
                      </a:lnTo>
                      <a:lnTo>
                        <a:pt x="1500" y="599"/>
                      </a:lnTo>
                      <a:lnTo>
                        <a:pt x="1499" y="596"/>
                      </a:lnTo>
                      <a:lnTo>
                        <a:pt x="1499" y="596"/>
                      </a:lnTo>
                      <a:lnTo>
                        <a:pt x="1504" y="594"/>
                      </a:lnTo>
                      <a:lnTo>
                        <a:pt x="1508" y="592"/>
                      </a:lnTo>
                      <a:lnTo>
                        <a:pt x="1508" y="592"/>
                      </a:lnTo>
                      <a:lnTo>
                        <a:pt x="1508" y="589"/>
                      </a:lnTo>
                      <a:lnTo>
                        <a:pt x="1509" y="585"/>
                      </a:lnTo>
                      <a:lnTo>
                        <a:pt x="1510" y="583"/>
                      </a:lnTo>
                      <a:lnTo>
                        <a:pt x="1510" y="580"/>
                      </a:lnTo>
                      <a:lnTo>
                        <a:pt x="1510" y="580"/>
                      </a:lnTo>
                      <a:lnTo>
                        <a:pt x="1513" y="579"/>
                      </a:lnTo>
                      <a:lnTo>
                        <a:pt x="1515" y="578"/>
                      </a:lnTo>
                      <a:lnTo>
                        <a:pt x="1516" y="576"/>
                      </a:lnTo>
                      <a:lnTo>
                        <a:pt x="1519" y="576"/>
                      </a:lnTo>
                      <a:lnTo>
                        <a:pt x="1519" y="576"/>
                      </a:lnTo>
                      <a:lnTo>
                        <a:pt x="1520" y="571"/>
                      </a:lnTo>
                      <a:lnTo>
                        <a:pt x="1522" y="567"/>
                      </a:lnTo>
                      <a:lnTo>
                        <a:pt x="1525" y="564"/>
                      </a:lnTo>
                      <a:lnTo>
                        <a:pt x="1528" y="562"/>
                      </a:lnTo>
                      <a:lnTo>
                        <a:pt x="1528" y="562"/>
                      </a:lnTo>
                      <a:lnTo>
                        <a:pt x="1527" y="557"/>
                      </a:lnTo>
                      <a:lnTo>
                        <a:pt x="1528" y="552"/>
                      </a:lnTo>
                      <a:lnTo>
                        <a:pt x="1528" y="552"/>
                      </a:lnTo>
                      <a:lnTo>
                        <a:pt x="1529" y="551"/>
                      </a:lnTo>
                      <a:lnTo>
                        <a:pt x="1530" y="550"/>
                      </a:lnTo>
                      <a:lnTo>
                        <a:pt x="1530" y="546"/>
                      </a:lnTo>
                      <a:lnTo>
                        <a:pt x="1530" y="546"/>
                      </a:lnTo>
                      <a:lnTo>
                        <a:pt x="1534" y="545"/>
                      </a:lnTo>
                      <a:lnTo>
                        <a:pt x="1535" y="543"/>
                      </a:lnTo>
                      <a:lnTo>
                        <a:pt x="1537" y="541"/>
                      </a:lnTo>
                      <a:lnTo>
                        <a:pt x="1540" y="540"/>
                      </a:lnTo>
                      <a:lnTo>
                        <a:pt x="1540" y="540"/>
                      </a:lnTo>
                      <a:lnTo>
                        <a:pt x="1540" y="536"/>
                      </a:lnTo>
                      <a:lnTo>
                        <a:pt x="1542" y="534"/>
                      </a:lnTo>
                      <a:lnTo>
                        <a:pt x="1546" y="529"/>
                      </a:lnTo>
                      <a:lnTo>
                        <a:pt x="1546" y="529"/>
                      </a:lnTo>
                      <a:lnTo>
                        <a:pt x="1548" y="523"/>
                      </a:lnTo>
                      <a:lnTo>
                        <a:pt x="1549" y="520"/>
                      </a:lnTo>
                      <a:lnTo>
                        <a:pt x="1551" y="520"/>
                      </a:lnTo>
                      <a:lnTo>
                        <a:pt x="1552" y="520"/>
                      </a:lnTo>
                      <a:lnTo>
                        <a:pt x="1552" y="520"/>
                      </a:lnTo>
                      <a:lnTo>
                        <a:pt x="1554" y="517"/>
                      </a:lnTo>
                      <a:lnTo>
                        <a:pt x="1555" y="515"/>
                      </a:lnTo>
                      <a:lnTo>
                        <a:pt x="1556" y="513"/>
                      </a:lnTo>
                      <a:lnTo>
                        <a:pt x="1556" y="509"/>
                      </a:lnTo>
                      <a:lnTo>
                        <a:pt x="1556" y="509"/>
                      </a:lnTo>
                      <a:lnTo>
                        <a:pt x="1561" y="505"/>
                      </a:lnTo>
                      <a:lnTo>
                        <a:pt x="1563" y="502"/>
                      </a:lnTo>
                      <a:lnTo>
                        <a:pt x="1564" y="500"/>
                      </a:lnTo>
                      <a:lnTo>
                        <a:pt x="1564" y="500"/>
                      </a:lnTo>
                      <a:lnTo>
                        <a:pt x="1564" y="497"/>
                      </a:lnTo>
                      <a:lnTo>
                        <a:pt x="1565" y="496"/>
                      </a:lnTo>
                      <a:lnTo>
                        <a:pt x="1566" y="496"/>
                      </a:lnTo>
                      <a:lnTo>
                        <a:pt x="1568" y="495"/>
                      </a:lnTo>
                      <a:lnTo>
                        <a:pt x="1568" y="495"/>
                      </a:lnTo>
                      <a:lnTo>
                        <a:pt x="1568" y="489"/>
                      </a:lnTo>
                      <a:lnTo>
                        <a:pt x="1569" y="484"/>
                      </a:lnTo>
                      <a:lnTo>
                        <a:pt x="1571" y="479"/>
                      </a:lnTo>
                      <a:lnTo>
                        <a:pt x="1571" y="473"/>
                      </a:lnTo>
                      <a:lnTo>
                        <a:pt x="1571" y="473"/>
                      </a:lnTo>
                      <a:lnTo>
                        <a:pt x="1574" y="471"/>
                      </a:lnTo>
                      <a:lnTo>
                        <a:pt x="1578" y="471"/>
                      </a:lnTo>
                      <a:lnTo>
                        <a:pt x="1578" y="471"/>
                      </a:lnTo>
                      <a:lnTo>
                        <a:pt x="1579" y="462"/>
                      </a:lnTo>
                      <a:lnTo>
                        <a:pt x="1581" y="456"/>
                      </a:lnTo>
                      <a:lnTo>
                        <a:pt x="1584" y="450"/>
                      </a:lnTo>
                      <a:lnTo>
                        <a:pt x="1587" y="444"/>
                      </a:lnTo>
                      <a:lnTo>
                        <a:pt x="1593" y="433"/>
                      </a:lnTo>
                      <a:lnTo>
                        <a:pt x="1597" y="427"/>
                      </a:lnTo>
                      <a:lnTo>
                        <a:pt x="1598" y="419"/>
                      </a:lnTo>
                      <a:lnTo>
                        <a:pt x="1598" y="419"/>
                      </a:lnTo>
                      <a:lnTo>
                        <a:pt x="1600" y="418"/>
                      </a:lnTo>
                      <a:lnTo>
                        <a:pt x="1602" y="417"/>
                      </a:lnTo>
                      <a:lnTo>
                        <a:pt x="1604" y="414"/>
                      </a:lnTo>
                      <a:lnTo>
                        <a:pt x="1606" y="410"/>
                      </a:lnTo>
                      <a:lnTo>
                        <a:pt x="1607" y="409"/>
                      </a:lnTo>
                      <a:lnTo>
                        <a:pt x="1609" y="408"/>
                      </a:lnTo>
                      <a:lnTo>
                        <a:pt x="1609" y="408"/>
                      </a:lnTo>
                      <a:lnTo>
                        <a:pt x="1609" y="394"/>
                      </a:lnTo>
                      <a:lnTo>
                        <a:pt x="1609" y="394"/>
                      </a:lnTo>
                      <a:lnTo>
                        <a:pt x="1612" y="392"/>
                      </a:lnTo>
                      <a:lnTo>
                        <a:pt x="1616" y="389"/>
                      </a:lnTo>
                      <a:lnTo>
                        <a:pt x="1619" y="386"/>
                      </a:lnTo>
                      <a:lnTo>
                        <a:pt x="1623" y="383"/>
                      </a:lnTo>
                      <a:lnTo>
                        <a:pt x="1623" y="383"/>
                      </a:lnTo>
                      <a:lnTo>
                        <a:pt x="1622" y="379"/>
                      </a:lnTo>
                      <a:lnTo>
                        <a:pt x="1622" y="376"/>
                      </a:lnTo>
                      <a:lnTo>
                        <a:pt x="1625" y="370"/>
                      </a:lnTo>
                      <a:lnTo>
                        <a:pt x="1626" y="367"/>
                      </a:lnTo>
                      <a:lnTo>
                        <a:pt x="1627" y="363"/>
                      </a:lnTo>
                      <a:lnTo>
                        <a:pt x="1626" y="361"/>
                      </a:lnTo>
                      <a:lnTo>
                        <a:pt x="1625" y="358"/>
                      </a:lnTo>
                      <a:lnTo>
                        <a:pt x="1625" y="358"/>
                      </a:lnTo>
                      <a:lnTo>
                        <a:pt x="1628" y="352"/>
                      </a:lnTo>
                      <a:lnTo>
                        <a:pt x="1630" y="349"/>
                      </a:lnTo>
                      <a:lnTo>
                        <a:pt x="1633" y="348"/>
                      </a:lnTo>
                      <a:lnTo>
                        <a:pt x="1633" y="348"/>
                      </a:lnTo>
                      <a:lnTo>
                        <a:pt x="1633" y="341"/>
                      </a:lnTo>
                      <a:lnTo>
                        <a:pt x="1636" y="336"/>
                      </a:lnTo>
                      <a:lnTo>
                        <a:pt x="1636" y="336"/>
                      </a:lnTo>
                      <a:lnTo>
                        <a:pt x="1637" y="334"/>
                      </a:lnTo>
                      <a:lnTo>
                        <a:pt x="1637" y="332"/>
                      </a:lnTo>
                      <a:lnTo>
                        <a:pt x="1637" y="329"/>
                      </a:lnTo>
                      <a:lnTo>
                        <a:pt x="1638" y="325"/>
                      </a:lnTo>
                      <a:lnTo>
                        <a:pt x="1638" y="325"/>
                      </a:lnTo>
                      <a:lnTo>
                        <a:pt x="1640" y="323"/>
                      </a:lnTo>
                      <a:lnTo>
                        <a:pt x="1642" y="322"/>
                      </a:lnTo>
                      <a:lnTo>
                        <a:pt x="1642" y="320"/>
                      </a:lnTo>
                      <a:lnTo>
                        <a:pt x="1641" y="316"/>
                      </a:lnTo>
                      <a:lnTo>
                        <a:pt x="1641" y="316"/>
                      </a:lnTo>
                      <a:lnTo>
                        <a:pt x="1642" y="315"/>
                      </a:lnTo>
                      <a:lnTo>
                        <a:pt x="1642" y="314"/>
                      </a:lnTo>
                      <a:lnTo>
                        <a:pt x="1642" y="313"/>
                      </a:lnTo>
                      <a:lnTo>
                        <a:pt x="1643" y="312"/>
                      </a:lnTo>
                      <a:lnTo>
                        <a:pt x="1643" y="312"/>
                      </a:lnTo>
                      <a:lnTo>
                        <a:pt x="1645" y="312"/>
                      </a:lnTo>
                      <a:lnTo>
                        <a:pt x="1647" y="312"/>
                      </a:lnTo>
                      <a:lnTo>
                        <a:pt x="1647" y="312"/>
                      </a:lnTo>
                      <a:lnTo>
                        <a:pt x="1647" y="311"/>
                      </a:lnTo>
                      <a:lnTo>
                        <a:pt x="1646" y="310"/>
                      </a:lnTo>
                      <a:lnTo>
                        <a:pt x="1645" y="308"/>
                      </a:lnTo>
                      <a:lnTo>
                        <a:pt x="1645" y="307"/>
                      </a:lnTo>
                      <a:lnTo>
                        <a:pt x="1645" y="307"/>
                      </a:lnTo>
                      <a:lnTo>
                        <a:pt x="1645" y="306"/>
                      </a:lnTo>
                      <a:lnTo>
                        <a:pt x="1646" y="306"/>
                      </a:lnTo>
                      <a:lnTo>
                        <a:pt x="1647" y="305"/>
                      </a:lnTo>
                      <a:lnTo>
                        <a:pt x="1647" y="305"/>
                      </a:lnTo>
                      <a:lnTo>
                        <a:pt x="1647" y="300"/>
                      </a:lnTo>
                      <a:lnTo>
                        <a:pt x="1647" y="296"/>
                      </a:lnTo>
                      <a:lnTo>
                        <a:pt x="1647" y="296"/>
                      </a:lnTo>
                      <a:lnTo>
                        <a:pt x="1649" y="287"/>
                      </a:lnTo>
                      <a:lnTo>
                        <a:pt x="1649" y="282"/>
                      </a:lnTo>
                      <a:lnTo>
                        <a:pt x="1648" y="280"/>
                      </a:lnTo>
                      <a:lnTo>
                        <a:pt x="1647" y="278"/>
                      </a:lnTo>
                      <a:lnTo>
                        <a:pt x="1647" y="278"/>
                      </a:lnTo>
                      <a:lnTo>
                        <a:pt x="1648" y="273"/>
                      </a:lnTo>
                      <a:lnTo>
                        <a:pt x="1650" y="269"/>
                      </a:lnTo>
                      <a:lnTo>
                        <a:pt x="1653" y="266"/>
                      </a:lnTo>
                      <a:lnTo>
                        <a:pt x="1657" y="262"/>
                      </a:lnTo>
                      <a:lnTo>
                        <a:pt x="1657" y="262"/>
                      </a:lnTo>
                      <a:lnTo>
                        <a:pt x="1657" y="249"/>
                      </a:lnTo>
                      <a:lnTo>
                        <a:pt x="1657" y="249"/>
                      </a:lnTo>
                      <a:lnTo>
                        <a:pt x="1661" y="246"/>
                      </a:lnTo>
                      <a:lnTo>
                        <a:pt x="1665" y="241"/>
                      </a:lnTo>
                      <a:lnTo>
                        <a:pt x="1665" y="241"/>
                      </a:lnTo>
                      <a:lnTo>
                        <a:pt x="1666" y="238"/>
                      </a:lnTo>
                      <a:lnTo>
                        <a:pt x="1665" y="236"/>
                      </a:lnTo>
                      <a:lnTo>
                        <a:pt x="1664" y="234"/>
                      </a:lnTo>
                      <a:lnTo>
                        <a:pt x="1663" y="233"/>
                      </a:lnTo>
                      <a:lnTo>
                        <a:pt x="1660" y="231"/>
                      </a:lnTo>
                      <a:lnTo>
                        <a:pt x="1659" y="229"/>
                      </a:lnTo>
                      <a:lnTo>
                        <a:pt x="1659" y="226"/>
                      </a:lnTo>
                      <a:lnTo>
                        <a:pt x="1659" y="226"/>
                      </a:lnTo>
                      <a:lnTo>
                        <a:pt x="1662" y="225"/>
                      </a:lnTo>
                      <a:lnTo>
                        <a:pt x="1665" y="221"/>
                      </a:lnTo>
                      <a:lnTo>
                        <a:pt x="1669" y="215"/>
                      </a:lnTo>
                      <a:lnTo>
                        <a:pt x="1669" y="215"/>
                      </a:lnTo>
                      <a:lnTo>
                        <a:pt x="1669" y="212"/>
                      </a:lnTo>
                      <a:lnTo>
                        <a:pt x="1668" y="211"/>
                      </a:lnTo>
                      <a:lnTo>
                        <a:pt x="1667" y="209"/>
                      </a:lnTo>
                      <a:lnTo>
                        <a:pt x="1667" y="206"/>
                      </a:lnTo>
                      <a:lnTo>
                        <a:pt x="1667" y="206"/>
                      </a:lnTo>
                      <a:lnTo>
                        <a:pt x="1668" y="204"/>
                      </a:lnTo>
                      <a:lnTo>
                        <a:pt x="1668" y="201"/>
                      </a:lnTo>
                      <a:lnTo>
                        <a:pt x="1668" y="198"/>
                      </a:lnTo>
                      <a:lnTo>
                        <a:pt x="1669" y="197"/>
                      </a:lnTo>
                      <a:lnTo>
                        <a:pt x="1669" y="197"/>
                      </a:lnTo>
                      <a:lnTo>
                        <a:pt x="1671" y="195"/>
                      </a:lnTo>
                      <a:lnTo>
                        <a:pt x="1671" y="194"/>
                      </a:lnTo>
                      <a:lnTo>
                        <a:pt x="1670" y="192"/>
                      </a:lnTo>
                      <a:lnTo>
                        <a:pt x="1669" y="190"/>
                      </a:lnTo>
                      <a:lnTo>
                        <a:pt x="1669" y="190"/>
                      </a:lnTo>
                      <a:lnTo>
                        <a:pt x="1672" y="185"/>
                      </a:lnTo>
                      <a:lnTo>
                        <a:pt x="1672" y="179"/>
                      </a:lnTo>
                      <a:lnTo>
                        <a:pt x="1671" y="178"/>
                      </a:lnTo>
                      <a:lnTo>
                        <a:pt x="1669" y="177"/>
                      </a:lnTo>
                      <a:lnTo>
                        <a:pt x="1669" y="177"/>
                      </a:lnTo>
                      <a:lnTo>
                        <a:pt x="1671" y="174"/>
                      </a:lnTo>
                      <a:lnTo>
                        <a:pt x="1673" y="173"/>
                      </a:lnTo>
                      <a:lnTo>
                        <a:pt x="1679" y="170"/>
                      </a:lnTo>
                      <a:lnTo>
                        <a:pt x="1679" y="170"/>
                      </a:lnTo>
                      <a:lnTo>
                        <a:pt x="1678" y="168"/>
                      </a:lnTo>
                      <a:lnTo>
                        <a:pt x="1678" y="166"/>
                      </a:lnTo>
                      <a:lnTo>
                        <a:pt x="1677" y="164"/>
                      </a:lnTo>
                      <a:lnTo>
                        <a:pt x="1677" y="162"/>
                      </a:lnTo>
                      <a:lnTo>
                        <a:pt x="1677" y="162"/>
                      </a:lnTo>
                      <a:lnTo>
                        <a:pt x="1677" y="158"/>
                      </a:lnTo>
                      <a:lnTo>
                        <a:pt x="1678" y="156"/>
                      </a:lnTo>
                      <a:lnTo>
                        <a:pt x="1679" y="155"/>
                      </a:lnTo>
                      <a:lnTo>
                        <a:pt x="1679" y="152"/>
                      </a:lnTo>
                      <a:lnTo>
                        <a:pt x="1679" y="152"/>
                      </a:lnTo>
                      <a:lnTo>
                        <a:pt x="1678" y="144"/>
                      </a:lnTo>
                      <a:lnTo>
                        <a:pt x="1675" y="139"/>
                      </a:lnTo>
                      <a:lnTo>
                        <a:pt x="1673" y="138"/>
                      </a:lnTo>
                      <a:lnTo>
                        <a:pt x="1671" y="138"/>
                      </a:lnTo>
                      <a:lnTo>
                        <a:pt x="1671" y="138"/>
                      </a:lnTo>
                      <a:lnTo>
                        <a:pt x="1674" y="129"/>
                      </a:lnTo>
                      <a:lnTo>
                        <a:pt x="1679" y="120"/>
                      </a:lnTo>
                      <a:lnTo>
                        <a:pt x="1679" y="120"/>
                      </a:lnTo>
                      <a:lnTo>
                        <a:pt x="1679" y="114"/>
                      </a:lnTo>
                      <a:lnTo>
                        <a:pt x="1679" y="108"/>
                      </a:lnTo>
                      <a:lnTo>
                        <a:pt x="1678" y="98"/>
                      </a:lnTo>
                      <a:lnTo>
                        <a:pt x="1677" y="93"/>
                      </a:lnTo>
                      <a:lnTo>
                        <a:pt x="1678" y="89"/>
                      </a:lnTo>
                      <a:lnTo>
                        <a:pt x="1679" y="86"/>
                      </a:lnTo>
                      <a:lnTo>
                        <a:pt x="1681" y="83"/>
                      </a:lnTo>
                      <a:lnTo>
                        <a:pt x="1681" y="83"/>
                      </a:lnTo>
                      <a:lnTo>
                        <a:pt x="1679" y="79"/>
                      </a:lnTo>
                      <a:lnTo>
                        <a:pt x="1677" y="76"/>
                      </a:lnTo>
                      <a:lnTo>
                        <a:pt x="1671" y="71"/>
                      </a:lnTo>
                      <a:lnTo>
                        <a:pt x="1671" y="71"/>
                      </a:lnTo>
                      <a:lnTo>
                        <a:pt x="1671" y="64"/>
                      </a:lnTo>
                      <a:lnTo>
                        <a:pt x="1672" y="56"/>
                      </a:lnTo>
                      <a:lnTo>
                        <a:pt x="1672" y="50"/>
                      </a:lnTo>
                      <a:lnTo>
                        <a:pt x="1671" y="45"/>
                      </a:lnTo>
                      <a:lnTo>
                        <a:pt x="1671" y="45"/>
                      </a:lnTo>
                      <a:lnTo>
                        <a:pt x="1673" y="44"/>
                      </a:lnTo>
                      <a:lnTo>
                        <a:pt x="1673" y="44"/>
                      </a:lnTo>
                      <a:lnTo>
                        <a:pt x="1671" y="43"/>
                      </a:lnTo>
                      <a:lnTo>
                        <a:pt x="1671" y="43"/>
                      </a:lnTo>
                      <a:lnTo>
                        <a:pt x="1672" y="41"/>
                      </a:lnTo>
                      <a:lnTo>
                        <a:pt x="1674" y="39"/>
                      </a:lnTo>
                      <a:lnTo>
                        <a:pt x="1675" y="38"/>
                      </a:lnTo>
                      <a:lnTo>
                        <a:pt x="1679" y="37"/>
                      </a:lnTo>
                      <a:lnTo>
                        <a:pt x="1679" y="37"/>
                      </a:lnTo>
                      <a:lnTo>
                        <a:pt x="1677" y="35"/>
                      </a:lnTo>
                      <a:lnTo>
                        <a:pt x="1674" y="33"/>
                      </a:lnTo>
                      <a:lnTo>
                        <a:pt x="1674" y="33"/>
                      </a:lnTo>
                      <a:lnTo>
                        <a:pt x="1673" y="30"/>
                      </a:lnTo>
                      <a:lnTo>
                        <a:pt x="1673" y="26"/>
                      </a:lnTo>
                      <a:lnTo>
                        <a:pt x="1672" y="22"/>
                      </a:lnTo>
                      <a:lnTo>
                        <a:pt x="1671" y="17"/>
                      </a:lnTo>
                      <a:lnTo>
                        <a:pt x="1671" y="17"/>
                      </a:lnTo>
                      <a:lnTo>
                        <a:pt x="1672" y="14"/>
                      </a:lnTo>
                      <a:lnTo>
                        <a:pt x="1673" y="12"/>
                      </a:lnTo>
                      <a:lnTo>
                        <a:pt x="1675" y="11"/>
                      </a:lnTo>
                      <a:lnTo>
                        <a:pt x="1679" y="11"/>
                      </a:lnTo>
                      <a:lnTo>
                        <a:pt x="1679" y="11"/>
                      </a:lnTo>
                      <a:lnTo>
                        <a:pt x="1678" y="9"/>
                      </a:lnTo>
                      <a:lnTo>
                        <a:pt x="1674" y="9"/>
                      </a:lnTo>
                      <a:lnTo>
                        <a:pt x="1672" y="8"/>
                      </a:lnTo>
                      <a:lnTo>
                        <a:pt x="1672" y="8"/>
                      </a:lnTo>
                      <a:lnTo>
                        <a:pt x="1671" y="7"/>
                      </a:lnTo>
                      <a:lnTo>
                        <a:pt x="1671" y="7"/>
                      </a:lnTo>
                      <a:lnTo>
                        <a:pt x="1670" y="5"/>
                      </a:lnTo>
                      <a:lnTo>
                        <a:pt x="1670" y="4"/>
                      </a:lnTo>
                      <a:lnTo>
                        <a:pt x="1671" y="0"/>
                      </a:lnTo>
                      <a:lnTo>
                        <a:pt x="1671" y="0"/>
                      </a:lnTo>
                      <a:lnTo>
                        <a:pt x="1674" y="0"/>
                      </a:lnTo>
                      <a:lnTo>
                        <a:pt x="1677" y="0"/>
                      </a:lnTo>
                      <a:lnTo>
                        <a:pt x="1680" y="3"/>
                      </a:lnTo>
                      <a:lnTo>
                        <a:pt x="1681" y="6"/>
                      </a:lnTo>
                      <a:lnTo>
                        <a:pt x="1683" y="9"/>
                      </a:lnTo>
                      <a:lnTo>
                        <a:pt x="1683" y="9"/>
                      </a:lnTo>
                      <a:lnTo>
                        <a:pt x="1688" y="9"/>
                      </a:lnTo>
                      <a:lnTo>
                        <a:pt x="1691" y="10"/>
                      </a:lnTo>
                      <a:lnTo>
                        <a:pt x="1699" y="13"/>
                      </a:lnTo>
                      <a:lnTo>
                        <a:pt x="1699" y="13"/>
                      </a:lnTo>
                      <a:lnTo>
                        <a:pt x="1699" y="15"/>
                      </a:lnTo>
                      <a:lnTo>
                        <a:pt x="1699" y="16"/>
                      </a:lnTo>
                      <a:lnTo>
                        <a:pt x="1696" y="17"/>
                      </a:lnTo>
                      <a:lnTo>
                        <a:pt x="1696" y="17"/>
                      </a:lnTo>
                      <a:lnTo>
                        <a:pt x="1698" y="18"/>
                      </a:lnTo>
                      <a:lnTo>
                        <a:pt x="1699" y="20"/>
                      </a:lnTo>
                      <a:lnTo>
                        <a:pt x="1701" y="20"/>
                      </a:lnTo>
                      <a:lnTo>
                        <a:pt x="1701" y="20"/>
                      </a:lnTo>
                      <a:lnTo>
                        <a:pt x="1700" y="24"/>
                      </a:lnTo>
                      <a:lnTo>
                        <a:pt x="1698" y="26"/>
                      </a:lnTo>
                      <a:lnTo>
                        <a:pt x="1698" y="28"/>
                      </a:lnTo>
                      <a:lnTo>
                        <a:pt x="1698" y="29"/>
                      </a:lnTo>
                      <a:lnTo>
                        <a:pt x="1699" y="30"/>
                      </a:lnTo>
                      <a:lnTo>
                        <a:pt x="1701" y="31"/>
                      </a:lnTo>
                      <a:lnTo>
                        <a:pt x="1701" y="31"/>
                      </a:lnTo>
                      <a:lnTo>
                        <a:pt x="1700" y="33"/>
                      </a:lnTo>
                      <a:lnTo>
                        <a:pt x="1698" y="34"/>
                      </a:lnTo>
                      <a:lnTo>
                        <a:pt x="1692" y="36"/>
                      </a:lnTo>
                      <a:lnTo>
                        <a:pt x="1687" y="37"/>
                      </a:lnTo>
                      <a:lnTo>
                        <a:pt x="1683" y="41"/>
                      </a:lnTo>
                      <a:lnTo>
                        <a:pt x="1683" y="41"/>
                      </a:lnTo>
                      <a:lnTo>
                        <a:pt x="1683" y="42"/>
                      </a:lnTo>
                      <a:lnTo>
                        <a:pt x="1684" y="43"/>
                      </a:lnTo>
                      <a:lnTo>
                        <a:pt x="1686" y="41"/>
                      </a:lnTo>
                      <a:lnTo>
                        <a:pt x="1688" y="39"/>
                      </a:lnTo>
                      <a:lnTo>
                        <a:pt x="1689" y="41"/>
                      </a:lnTo>
                      <a:lnTo>
                        <a:pt x="1690" y="43"/>
                      </a:lnTo>
                      <a:lnTo>
                        <a:pt x="1690" y="43"/>
                      </a:lnTo>
                      <a:lnTo>
                        <a:pt x="1691" y="43"/>
                      </a:lnTo>
                      <a:lnTo>
                        <a:pt x="1692" y="43"/>
                      </a:lnTo>
                      <a:lnTo>
                        <a:pt x="1693" y="46"/>
                      </a:lnTo>
                      <a:lnTo>
                        <a:pt x="1694" y="48"/>
                      </a:lnTo>
                      <a:lnTo>
                        <a:pt x="1695" y="49"/>
                      </a:lnTo>
                      <a:lnTo>
                        <a:pt x="1696" y="49"/>
                      </a:lnTo>
                      <a:lnTo>
                        <a:pt x="1696" y="49"/>
                      </a:lnTo>
                      <a:lnTo>
                        <a:pt x="1696" y="51"/>
                      </a:lnTo>
                      <a:lnTo>
                        <a:pt x="1695" y="52"/>
                      </a:lnTo>
                      <a:lnTo>
                        <a:pt x="1692" y="53"/>
                      </a:lnTo>
                      <a:lnTo>
                        <a:pt x="1692" y="53"/>
                      </a:lnTo>
                      <a:lnTo>
                        <a:pt x="1691" y="55"/>
                      </a:lnTo>
                      <a:lnTo>
                        <a:pt x="1692" y="57"/>
                      </a:lnTo>
                      <a:lnTo>
                        <a:pt x="1694" y="59"/>
                      </a:lnTo>
                      <a:lnTo>
                        <a:pt x="1696" y="61"/>
                      </a:lnTo>
                      <a:lnTo>
                        <a:pt x="1696" y="63"/>
                      </a:lnTo>
                      <a:lnTo>
                        <a:pt x="1696" y="65"/>
                      </a:lnTo>
                      <a:lnTo>
                        <a:pt x="1696" y="65"/>
                      </a:lnTo>
                      <a:lnTo>
                        <a:pt x="1694" y="65"/>
                      </a:lnTo>
                      <a:lnTo>
                        <a:pt x="1693" y="67"/>
                      </a:lnTo>
                      <a:lnTo>
                        <a:pt x="1692" y="70"/>
                      </a:lnTo>
                      <a:lnTo>
                        <a:pt x="1691" y="74"/>
                      </a:lnTo>
                      <a:lnTo>
                        <a:pt x="1691" y="76"/>
                      </a:lnTo>
                      <a:lnTo>
                        <a:pt x="1690" y="78"/>
                      </a:lnTo>
                      <a:lnTo>
                        <a:pt x="1690" y="78"/>
                      </a:lnTo>
                      <a:lnTo>
                        <a:pt x="1688" y="78"/>
                      </a:lnTo>
                      <a:lnTo>
                        <a:pt x="1687" y="79"/>
                      </a:lnTo>
                      <a:lnTo>
                        <a:pt x="1687" y="81"/>
                      </a:lnTo>
                      <a:lnTo>
                        <a:pt x="1687" y="81"/>
                      </a:lnTo>
                      <a:lnTo>
                        <a:pt x="1689" y="83"/>
                      </a:lnTo>
                      <a:lnTo>
                        <a:pt x="1690" y="84"/>
                      </a:lnTo>
                      <a:lnTo>
                        <a:pt x="1694" y="84"/>
                      </a:lnTo>
                      <a:lnTo>
                        <a:pt x="1698" y="84"/>
                      </a:lnTo>
                      <a:lnTo>
                        <a:pt x="1700" y="84"/>
                      </a:lnTo>
                      <a:lnTo>
                        <a:pt x="1701" y="85"/>
                      </a:lnTo>
                      <a:lnTo>
                        <a:pt x="1701" y="85"/>
                      </a:lnTo>
                      <a:lnTo>
                        <a:pt x="1702" y="89"/>
                      </a:lnTo>
                      <a:lnTo>
                        <a:pt x="1703" y="93"/>
                      </a:lnTo>
                      <a:lnTo>
                        <a:pt x="1702" y="101"/>
                      </a:lnTo>
                      <a:lnTo>
                        <a:pt x="1702" y="108"/>
                      </a:lnTo>
                      <a:lnTo>
                        <a:pt x="1703" y="111"/>
                      </a:lnTo>
                      <a:lnTo>
                        <a:pt x="1705" y="114"/>
                      </a:lnTo>
                      <a:lnTo>
                        <a:pt x="1705" y="114"/>
                      </a:lnTo>
                      <a:lnTo>
                        <a:pt x="1704" y="120"/>
                      </a:lnTo>
                      <a:lnTo>
                        <a:pt x="1702" y="126"/>
                      </a:lnTo>
                      <a:lnTo>
                        <a:pt x="1700" y="130"/>
                      </a:lnTo>
                      <a:lnTo>
                        <a:pt x="1696" y="134"/>
                      </a:lnTo>
                      <a:lnTo>
                        <a:pt x="1696" y="134"/>
                      </a:lnTo>
                      <a:lnTo>
                        <a:pt x="1698" y="136"/>
                      </a:lnTo>
                      <a:lnTo>
                        <a:pt x="1698" y="138"/>
                      </a:lnTo>
                      <a:lnTo>
                        <a:pt x="1698" y="142"/>
                      </a:lnTo>
                      <a:lnTo>
                        <a:pt x="1698" y="143"/>
                      </a:lnTo>
                      <a:lnTo>
                        <a:pt x="1699" y="143"/>
                      </a:lnTo>
                      <a:lnTo>
                        <a:pt x="1703" y="144"/>
                      </a:lnTo>
                      <a:lnTo>
                        <a:pt x="1703" y="144"/>
                      </a:lnTo>
                      <a:lnTo>
                        <a:pt x="1703" y="146"/>
                      </a:lnTo>
                      <a:lnTo>
                        <a:pt x="1702" y="147"/>
                      </a:lnTo>
                      <a:lnTo>
                        <a:pt x="1696" y="148"/>
                      </a:lnTo>
                      <a:lnTo>
                        <a:pt x="1696" y="148"/>
                      </a:lnTo>
                      <a:lnTo>
                        <a:pt x="1696" y="150"/>
                      </a:lnTo>
                      <a:lnTo>
                        <a:pt x="1698" y="151"/>
                      </a:lnTo>
                      <a:lnTo>
                        <a:pt x="1701" y="152"/>
                      </a:lnTo>
                      <a:lnTo>
                        <a:pt x="1704" y="152"/>
                      </a:lnTo>
                      <a:lnTo>
                        <a:pt x="1705" y="153"/>
                      </a:lnTo>
                      <a:lnTo>
                        <a:pt x="1705" y="154"/>
                      </a:lnTo>
                      <a:lnTo>
                        <a:pt x="1705" y="154"/>
                      </a:lnTo>
                      <a:lnTo>
                        <a:pt x="1706" y="158"/>
                      </a:lnTo>
                      <a:lnTo>
                        <a:pt x="1707" y="160"/>
                      </a:lnTo>
                      <a:lnTo>
                        <a:pt x="1706" y="162"/>
                      </a:lnTo>
                      <a:lnTo>
                        <a:pt x="1705" y="163"/>
                      </a:lnTo>
                      <a:lnTo>
                        <a:pt x="1701" y="164"/>
                      </a:lnTo>
                      <a:lnTo>
                        <a:pt x="1701" y="164"/>
                      </a:lnTo>
                      <a:lnTo>
                        <a:pt x="1701" y="166"/>
                      </a:lnTo>
                      <a:lnTo>
                        <a:pt x="1702" y="168"/>
                      </a:lnTo>
                      <a:lnTo>
                        <a:pt x="1704" y="170"/>
                      </a:lnTo>
                      <a:lnTo>
                        <a:pt x="1705" y="172"/>
                      </a:lnTo>
                      <a:lnTo>
                        <a:pt x="1705" y="172"/>
                      </a:lnTo>
                      <a:lnTo>
                        <a:pt x="1706" y="177"/>
                      </a:lnTo>
                      <a:lnTo>
                        <a:pt x="1706" y="181"/>
                      </a:lnTo>
                      <a:lnTo>
                        <a:pt x="1705" y="187"/>
                      </a:lnTo>
                      <a:lnTo>
                        <a:pt x="1705" y="193"/>
                      </a:lnTo>
                      <a:lnTo>
                        <a:pt x="1705" y="193"/>
                      </a:lnTo>
                      <a:lnTo>
                        <a:pt x="1702" y="195"/>
                      </a:lnTo>
                      <a:lnTo>
                        <a:pt x="1699" y="196"/>
                      </a:lnTo>
                      <a:lnTo>
                        <a:pt x="1694" y="198"/>
                      </a:lnTo>
                      <a:lnTo>
                        <a:pt x="1692" y="201"/>
                      </a:lnTo>
                      <a:lnTo>
                        <a:pt x="1692" y="201"/>
                      </a:lnTo>
                      <a:close/>
                      <a:moveTo>
                        <a:pt x="1239" y="861"/>
                      </a:moveTo>
                      <a:lnTo>
                        <a:pt x="1239" y="861"/>
                      </a:lnTo>
                      <a:lnTo>
                        <a:pt x="1236" y="859"/>
                      </a:lnTo>
                      <a:lnTo>
                        <a:pt x="1232" y="859"/>
                      </a:lnTo>
                      <a:lnTo>
                        <a:pt x="1229" y="861"/>
                      </a:lnTo>
                      <a:lnTo>
                        <a:pt x="1229" y="863"/>
                      </a:lnTo>
                      <a:lnTo>
                        <a:pt x="1228" y="865"/>
                      </a:lnTo>
                      <a:lnTo>
                        <a:pt x="1228" y="865"/>
                      </a:lnTo>
                      <a:lnTo>
                        <a:pt x="1232" y="865"/>
                      </a:lnTo>
                      <a:lnTo>
                        <a:pt x="1236" y="865"/>
                      </a:lnTo>
                      <a:lnTo>
                        <a:pt x="1238" y="864"/>
                      </a:lnTo>
                      <a:lnTo>
                        <a:pt x="1239" y="861"/>
                      </a:lnTo>
                      <a:lnTo>
                        <a:pt x="1239" y="861"/>
                      </a:lnTo>
                      <a:close/>
                      <a:moveTo>
                        <a:pt x="1683" y="20"/>
                      </a:moveTo>
                      <a:lnTo>
                        <a:pt x="1683" y="20"/>
                      </a:lnTo>
                      <a:lnTo>
                        <a:pt x="1683" y="22"/>
                      </a:lnTo>
                      <a:lnTo>
                        <a:pt x="1683" y="24"/>
                      </a:lnTo>
                      <a:lnTo>
                        <a:pt x="1685" y="27"/>
                      </a:lnTo>
                      <a:lnTo>
                        <a:pt x="1685" y="27"/>
                      </a:lnTo>
                      <a:lnTo>
                        <a:pt x="1687" y="27"/>
                      </a:lnTo>
                      <a:lnTo>
                        <a:pt x="1688" y="26"/>
                      </a:lnTo>
                      <a:lnTo>
                        <a:pt x="1689" y="24"/>
                      </a:lnTo>
                      <a:lnTo>
                        <a:pt x="1688" y="23"/>
                      </a:lnTo>
                      <a:lnTo>
                        <a:pt x="1688" y="21"/>
                      </a:lnTo>
                      <a:lnTo>
                        <a:pt x="1686" y="20"/>
                      </a:lnTo>
                      <a:lnTo>
                        <a:pt x="1685" y="18"/>
                      </a:lnTo>
                      <a:lnTo>
                        <a:pt x="1683" y="20"/>
                      </a:lnTo>
                      <a:lnTo>
                        <a:pt x="1683"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200">
                    <a:solidFill>
                      <a:prstClr val="black"/>
                    </a:solidFill>
                    <a:latin typeface="Malgun Gothic" panose="020b0503020000020004" charset="-127"/>
                    <a:ea typeface="Malgun Gothic" panose="020b0503020000020004" charset="-127"/>
                  </a:endParaRPr>
                </a:p>
              </p:txBody>
            </p:sp>
            <p:sp>
              <p:nvSpPr>
                <p:cNvPr id="124" name="Freeform 30"/>
                <p:cNvSpPr/>
                <p:nvPr/>
              </p:nvSpPr>
              <p:spPr bwMode="auto">
                <a:xfrm>
                  <a:off x="2690813" y="1947863"/>
                  <a:ext cx="36512" cy="34925"/>
                </a:xfrm>
                <a:custGeom>
                  <a:gdLst>
                    <a:gd name="T0" fmla="*/ 3 w 23"/>
                    <a:gd name="T1" fmla="*/ 22 h 22"/>
                    <a:gd name="T2" fmla="*/ 3 w 23"/>
                    <a:gd name="T3" fmla="*/ 22 h 22"/>
                    <a:gd name="T4" fmla="*/ 2 w 23"/>
                    <a:gd name="T5" fmla="*/ 21 h 22"/>
                    <a:gd name="T6" fmla="*/ 0 w 23"/>
                    <a:gd name="T7" fmla="*/ 20 h 22"/>
                    <a:gd name="T8" fmla="*/ 0 w 23"/>
                    <a:gd name="T9" fmla="*/ 15 h 22"/>
                    <a:gd name="T10" fmla="*/ 0 w 23"/>
                    <a:gd name="T11" fmla="*/ 10 h 22"/>
                    <a:gd name="T12" fmla="*/ 0 w 23"/>
                    <a:gd name="T13" fmla="*/ 4 h 22"/>
                    <a:gd name="T14" fmla="*/ 0 w 23"/>
                    <a:gd name="T15" fmla="*/ 4 h 22"/>
                    <a:gd name="T16" fmla="*/ 4 w 23"/>
                    <a:gd name="T17" fmla="*/ 4 h 22"/>
                    <a:gd name="T18" fmla="*/ 8 w 23"/>
                    <a:gd name="T19" fmla="*/ 4 h 22"/>
                    <a:gd name="T20" fmla="*/ 8 w 23"/>
                    <a:gd name="T21" fmla="*/ 4 h 22"/>
                    <a:gd name="T22" fmla="*/ 9 w 23"/>
                    <a:gd name="T23" fmla="*/ 2 h 22"/>
                    <a:gd name="T24" fmla="*/ 10 w 23"/>
                    <a:gd name="T25" fmla="*/ 0 h 22"/>
                    <a:gd name="T26" fmla="*/ 10 w 23"/>
                    <a:gd name="T27" fmla="*/ 0 h 22"/>
                    <a:gd name="T28" fmla="*/ 11 w 23"/>
                    <a:gd name="T29" fmla="*/ 1 h 22"/>
                    <a:gd name="T30" fmla="*/ 12 w 23"/>
                    <a:gd name="T31" fmla="*/ 3 h 22"/>
                    <a:gd name="T32" fmla="*/ 13 w 23"/>
                    <a:gd name="T33" fmla="*/ 5 h 22"/>
                    <a:gd name="T34" fmla="*/ 14 w 23"/>
                    <a:gd name="T35" fmla="*/ 7 h 22"/>
                    <a:gd name="T36" fmla="*/ 14 w 23"/>
                    <a:gd name="T37" fmla="*/ 7 h 22"/>
                    <a:gd name="T38" fmla="*/ 15 w 23"/>
                    <a:gd name="T39" fmla="*/ 8 h 22"/>
                    <a:gd name="T40" fmla="*/ 16 w 23"/>
                    <a:gd name="T41" fmla="*/ 7 h 22"/>
                    <a:gd name="T42" fmla="*/ 17 w 23"/>
                    <a:gd name="T43" fmla="*/ 4 h 22"/>
                    <a:gd name="T44" fmla="*/ 19 w 23"/>
                    <a:gd name="T45" fmla="*/ 3 h 22"/>
                    <a:gd name="T46" fmla="*/ 20 w 23"/>
                    <a:gd name="T47" fmla="*/ 2 h 22"/>
                    <a:gd name="T48" fmla="*/ 23 w 23"/>
                    <a:gd name="T49" fmla="*/ 2 h 22"/>
                    <a:gd name="T50" fmla="*/ 23 w 23"/>
                    <a:gd name="T51" fmla="*/ 2 h 22"/>
                    <a:gd name="T52" fmla="*/ 23 w 23"/>
                    <a:gd name="T53" fmla="*/ 5 h 22"/>
                    <a:gd name="T54" fmla="*/ 20 w 23"/>
                    <a:gd name="T55" fmla="*/ 8 h 22"/>
                    <a:gd name="T56" fmla="*/ 14 w 23"/>
                    <a:gd name="T57" fmla="*/ 10 h 22"/>
                    <a:gd name="T58" fmla="*/ 14 w 23"/>
                    <a:gd name="T59" fmla="*/ 10 h 22"/>
                    <a:gd name="T60" fmla="*/ 12 w 23"/>
                    <a:gd name="T61" fmla="*/ 11 h 22"/>
                    <a:gd name="T62" fmla="*/ 12 w 23"/>
                    <a:gd name="T63" fmla="*/ 13 h 22"/>
                    <a:gd name="T64" fmla="*/ 11 w 23"/>
                    <a:gd name="T65" fmla="*/ 15 h 22"/>
                    <a:gd name="T66" fmla="*/ 10 w 23"/>
                    <a:gd name="T67" fmla="*/ 16 h 22"/>
                    <a:gd name="T68" fmla="*/ 10 w 23"/>
                    <a:gd name="T69" fmla="*/ 16 h 22"/>
                    <a:gd name="T70" fmla="*/ 7 w 23"/>
                    <a:gd name="T71" fmla="*/ 16 h 22"/>
                    <a:gd name="T72" fmla="*/ 4 w 23"/>
                    <a:gd name="T73" fmla="*/ 17 h 22"/>
                    <a:gd name="T74" fmla="*/ 3 w 23"/>
                    <a:gd name="T75" fmla="*/ 17 h 22"/>
                    <a:gd name="T76" fmla="*/ 3 w 23"/>
                    <a:gd name="T77" fmla="*/ 18 h 22"/>
                    <a:gd name="T78" fmla="*/ 3 w 23"/>
                    <a:gd name="T79" fmla="*/ 22 h 22"/>
                    <a:gd name="T80" fmla="*/ 3 w 23"/>
                    <a:gd name="T81" fmla="*/ 22 h 2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 h="22">
                      <a:moveTo>
                        <a:pt x="3" y="22"/>
                      </a:moveTo>
                      <a:lnTo>
                        <a:pt x="3" y="22"/>
                      </a:lnTo>
                      <a:lnTo>
                        <a:pt x="2" y="21"/>
                      </a:lnTo>
                      <a:lnTo>
                        <a:pt x="0" y="20"/>
                      </a:lnTo>
                      <a:lnTo>
                        <a:pt x="0" y="15"/>
                      </a:lnTo>
                      <a:lnTo>
                        <a:pt x="0" y="10"/>
                      </a:lnTo>
                      <a:lnTo>
                        <a:pt x="0" y="4"/>
                      </a:lnTo>
                      <a:lnTo>
                        <a:pt x="0" y="4"/>
                      </a:lnTo>
                      <a:lnTo>
                        <a:pt x="4" y="4"/>
                      </a:lnTo>
                      <a:lnTo>
                        <a:pt x="8" y="4"/>
                      </a:lnTo>
                      <a:lnTo>
                        <a:pt x="8" y="4"/>
                      </a:lnTo>
                      <a:lnTo>
                        <a:pt x="9" y="2"/>
                      </a:lnTo>
                      <a:lnTo>
                        <a:pt x="10" y="0"/>
                      </a:lnTo>
                      <a:lnTo>
                        <a:pt x="10" y="0"/>
                      </a:lnTo>
                      <a:lnTo>
                        <a:pt x="11" y="1"/>
                      </a:lnTo>
                      <a:lnTo>
                        <a:pt x="12" y="3"/>
                      </a:lnTo>
                      <a:lnTo>
                        <a:pt x="13" y="5"/>
                      </a:lnTo>
                      <a:lnTo>
                        <a:pt x="14" y="7"/>
                      </a:lnTo>
                      <a:lnTo>
                        <a:pt x="14" y="7"/>
                      </a:lnTo>
                      <a:lnTo>
                        <a:pt x="15" y="8"/>
                      </a:lnTo>
                      <a:lnTo>
                        <a:pt x="16" y="7"/>
                      </a:lnTo>
                      <a:lnTo>
                        <a:pt x="17" y="4"/>
                      </a:lnTo>
                      <a:lnTo>
                        <a:pt x="19" y="3"/>
                      </a:lnTo>
                      <a:lnTo>
                        <a:pt x="20" y="2"/>
                      </a:lnTo>
                      <a:lnTo>
                        <a:pt x="23" y="2"/>
                      </a:lnTo>
                      <a:lnTo>
                        <a:pt x="23" y="2"/>
                      </a:lnTo>
                      <a:lnTo>
                        <a:pt x="23" y="5"/>
                      </a:lnTo>
                      <a:lnTo>
                        <a:pt x="20" y="8"/>
                      </a:lnTo>
                      <a:lnTo>
                        <a:pt x="14" y="10"/>
                      </a:lnTo>
                      <a:lnTo>
                        <a:pt x="14" y="10"/>
                      </a:lnTo>
                      <a:lnTo>
                        <a:pt x="12" y="11"/>
                      </a:lnTo>
                      <a:lnTo>
                        <a:pt x="12" y="13"/>
                      </a:lnTo>
                      <a:lnTo>
                        <a:pt x="11" y="15"/>
                      </a:lnTo>
                      <a:lnTo>
                        <a:pt x="10" y="16"/>
                      </a:lnTo>
                      <a:lnTo>
                        <a:pt x="10" y="16"/>
                      </a:lnTo>
                      <a:lnTo>
                        <a:pt x="7" y="16"/>
                      </a:lnTo>
                      <a:lnTo>
                        <a:pt x="4" y="17"/>
                      </a:lnTo>
                      <a:lnTo>
                        <a:pt x="3" y="17"/>
                      </a:lnTo>
                      <a:lnTo>
                        <a:pt x="3" y="18"/>
                      </a:lnTo>
                      <a:lnTo>
                        <a:pt x="3" y="22"/>
                      </a:lnTo>
                      <a:lnTo>
                        <a:pt x="3"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atinLnBrk="1"/>
                  <a:endParaRPr lang="ko-KR" altLang="en-US" sz="1200">
                    <a:solidFill>
                      <a:prstClr val="black"/>
                    </a:solidFill>
                    <a:latin typeface="Malgun Gothic" panose="020b0503020000020004" charset="-127"/>
                    <a:ea typeface="Malgun Gothic" panose="020b0503020000020004" charset="-127"/>
                  </a:endParaRPr>
                </a:p>
              </p:txBody>
            </p:sp>
          </p:grpSp>
          <p:sp>
            <p:nvSpPr>
              <p:cNvPr id="100" name="矩形 99"/>
              <p:cNvSpPr/>
              <p:nvPr/>
            </p:nvSpPr>
            <p:spPr>
              <a:xfrm>
                <a:off x="1109812" y="1784535"/>
                <a:ext cx="1084188" cy="646331"/>
              </a:xfrm>
              <a:prstGeom prst="rect">
                <a:avLst/>
              </a:prstGeom>
            </p:spPr>
            <p:txBody>
              <a:bodyPr lIns="0" tIns="0" rIns="0" bIns="0"/>
              <a:lstStyle/>
              <a:p>
                <a:pPr algn="ctr" latinLnBrk="1">
                  <a:spcBef>
                    <a:spcPct val="20000"/>
                  </a:spcBef>
                  <a:buFont typeface="Arial" panose="020b0604020202020204" pitchFamily="34" charset="0"/>
                  <a:buNone/>
                </a:pPr>
                <a:r>
                  <a:rPr lang="en-US" altLang="zh-CN" sz="3600" b="1">
                    <a:ln w="19050">
                      <a:solidFill>
                        <a:schemeClr val="tx1"/>
                      </a:solidFill>
                    </a:ln>
                    <a:blipFill>
                      <a:blip r:embed="rId4"/>
                      <a:stretch>
                        <a:fillRect/>
                      </a:stretch>
                    </a:blipFill>
                    <a:latin typeface="Freehand521 BT" panose="03080802030307080304" pitchFamily="66" charset="0"/>
                    <a:ea typeface="Malgun Gothic" panose="020b0503020000020004" charset="-127"/>
                    <a:cs typeface="Tahoma" panose="020b0604030504040204" pitchFamily="34" charset="0"/>
                  </a:rPr>
                  <a:t>04</a:t>
                </a:r>
                <a:endParaRPr lang="zh-CN" altLang="en-US" sz="3600" b="1">
                  <a:ln w="19050">
                    <a:solidFill>
                      <a:schemeClr val="tx1"/>
                    </a:solidFill>
                  </a:ln>
                  <a:blipFill>
                    <a:blip r:embed="rId4"/>
                    <a:stretch>
                      <a:fillRect/>
                    </a:stretch>
                  </a:blipFill>
                  <a:latin typeface="Freehand521 BT" panose="03080802030307080304" pitchFamily="66" charset="0"/>
                  <a:ea typeface="Malgun Gothic" panose="020b0503020000020004" charset="-127"/>
                  <a:cs typeface="Tahoma" panose="020b0604030504040204" pitchFamily="34" charset="0"/>
                </a:endParaRPr>
              </a:p>
            </p:txBody>
          </p:sp>
        </p:grpSp>
      </p:grpSp>
      <p:sp>
        <p:nvSpPr>
          <p:cNvPr id="127" name="矩形 126"/>
          <p:cNvSpPr/>
          <p:nvPr/>
        </p:nvSpPr>
        <p:spPr>
          <a:xfrm>
            <a:off x="3338286" y="383748"/>
            <a:ext cx="5515428" cy="646331"/>
          </a:xfrm>
          <a:prstGeom prst="rect">
            <a:avLst/>
          </a:prstGeom>
        </p:spPr>
        <p:txBody>
          <a:bodyPr lIns="0" tIns="0" rIns="0" bIns="0"/>
          <a:lstStyle/>
          <a:p>
            <a:pPr algn="ctr" latinLnBrk="1">
              <a:spcBef>
                <a:spcPct val="20000"/>
              </a:spcBef>
              <a:buFont typeface="Arial" panose="020b0604020202020204" pitchFamily="34" charset="0"/>
              <a:buNone/>
            </a:pPr>
            <a:r>
              <a:rPr lang="en-US" altLang="zh-CN" sz="5400" b="1">
                <a:ln w="19050">
                  <a:solidFill>
                    <a:schemeClr val="tx1"/>
                  </a:solidFill>
                </a:ln>
                <a:blipFill>
                  <a:blip r:embed="rId4"/>
                  <a:stretch>
                    <a:fillRect/>
                  </a:stretch>
                </a:blipFill>
                <a:ea typeface="Malgun Gothic" panose="020b0503020000020004" charset="-127"/>
                <a:cs typeface="Tahoma" panose="020b0604030504040204" pitchFamily="34" charset="0"/>
              </a:rPr>
              <a:t>CONTENTS</a:t>
            </a:r>
            <a:endParaRPr lang="zh-CN" altLang="en-US" sz="5400" b="1">
              <a:ln w="19050">
                <a:solidFill>
                  <a:schemeClr val="tx1"/>
                </a:solidFill>
              </a:ln>
              <a:blipFill>
                <a:blip r:embed="rId4"/>
                <a:stretch>
                  <a:fillRect/>
                </a:stretch>
              </a:blipFill>
              <a:ea typeface="Malgun Gothic" panose="020b0503020000020004" charset="-127"/>
              <a:cs typeface="Tahoma" panose="020b0604030504040204" pitchFamily="34" charset="0"/>
            </a:endParaRPr>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 calcmode="lin" valueType="num">
                                      <p:cBhvr additive="base">
                                        <p:cTn id="7" dur="500" fill="hold"/>
                                        <p:tgtEl>
                                          <p:spTgt spid="127"/>
                                        </p:tgtEl>
                                        <p:attrNameLst>
                                          <p:attrName>ppt_x</p:attrName>
                                        </p:attrNameLst>
                                      </p:cBhvr>
                                      <p:tavLst>
                                        <p:tav tm="0">
                                          <p:val>
                                            <p:strVal val="1+#ppt_w/2"/>
                                          </p:val>
                                        </p:tav>
                                        <p:tav tm="100000">
                                          <p:val>
                                            <p:strVal val="#ppt_x"/>
                                          </p:val>
                                        </p:tav>
                                      </p:tavLst>
                                    </p:anim>
                                    <p:anim calcmode="lin" valueType="num">
                                      <p:cBhvr additive="base">
                                        <p:cTn id="8" dur="500" fill="hold"/>
                                        <p:tgtEl>
                                          <p:spTgt spid="127"/>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1500"/>
                            </p:stCondLst>
                            <p:childTnLst>
                              <p:par>
                                <p:cTn id="16" presetID="2" presetClass="entr" presetSubtype="8" fill="hold" nodeType="afterEffect">
                                  <p:stCondLst>
                                    <p:cond delay="0"/>
                                  </p:stCondLst>
                                  <p:childTnLst>
                                    <p:set>
                                      <p:cBhvr>
                                        <p:cTn id="17" dur="1" fill="hold">
                                          <p:stCondLst>
                                            <p:cond delay="0"/>
                                          </p:stCondLst>
                                        </p:cTn>
                                        <p:tgtEl>
                                          <p:spTgt spid="33"/>
                                        </p:tgtEl>
                                        <p:attrNameLst>
                                          <p:attrName>style.visibility</p:attrName>
                                        </p:attrNameLst>
                                      </p:cBhvr>
                                      <p:to>
                                        <p:strVal val="visible"/>
                                      </p:to>
                                    </p:set>
                                    <p:anim calcmode="lin" valueType="num">
                                      <p:cBhvr additive="base">
                                        <p:cTn id="18" dur="500" fill="hold"/>
                                        <p:tgtEl>
                                          <p:spTgt spid="33"/>
                                        </p:tgtEl>
                                        <p:attrNameLst>
                                          <p:attrName>ppt_x</p:attrName>
                                        </p:attrNameLst>
                                      </p:cBhvr>
                                      <p:tavLst>
                                        <p:tav tm="0">
                                          <p:val>
                                            <p:strVal val="0-#ppt_w/2"/>
                                          </p:val>
                                        </p:tav>
                                        <p:tav tm="100000">
                                          <p:val>
                                            <p:strVal val="#ppt_x"/>
                                          </p:val>
                                        </p:tav>
                                      </p:tavLst>
                                    </p:anim>
                                    <p:anim calcmode="lin" valueType="num">
                                      <p:cBhvr additive="base">
                                        <p:cTn id="19" dur="500" fill="hold"/>
                                        <p:tgtEl>
                                          <p:spTgt spid="33"/>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2000"/>
                            </p:stCondLst>
                            <p:childTnLst>
                              <p:par>
                                <p:cTn id="21" presetID="2" presetClass="entr" presetSubtype="8" fill="hold"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500" fill="hold"/>
                                        <p:tgtEl>
                                          <p:spTgt spid="34"/>
                                        </p:tgtEl>
                                        <p:attrNameLst>
                                          <p:attrName>ppt_x</p:attrName>
                                        </p:attrNameLst>
                                      </p:cBhvr>
                                      <p:tavLst>
                                        <p:tav tm="0">
                                          <p:val>
                                            <p:strVal val="0-#ppt_w/2"/>
                                          </p:val>
                                        </p:tav>
                                        <p:tav tm="100000">
                                          <p:val>
                                            <p:strVal val="#ppt_x"/>
                                          </p:val>
                                        </p:tav>
                                      </p:tavLst>
                                    </p:anim>
                                    <p:anim calcmode="lin" valueType="num">
                                      <p:cBhvr additive="base">
                                        <p:cTn id="24" dur="500" fill="hold"/>
                                        <p:tgtEl>
                                          <p:spTgt spid="34"/>
                                        </p:tgtEl>
                                        <p:attrNameLst>
                                          <p:attrName>ppt_y</p:attrName>
                                        </p:attrNameLst>
                                      </p:cBhvr>
                                      <p:tavLst>
                                        <p:tav tm="0">
                                          <p:val>
                                            <p:strVal val="#ppt_y"/>
                                          </p:val>
                                        </p:tav>
                                        <p:tav tm="100000">
                                          <p:val>
                                            <p:strVal val="#ppt_y"/>
                                          </p:val>
                                        </p:tav>
                                      </p:tavLst>
                                    </p:anim>
                                  </p:childTnLst>
                                </p:cTn>
                              </p:par>
                            </p:childTnLst>
                          </p:cTn>
                        </p:par>
                        <p:par>
                          <p:cTn id="25" fill="hold" nodeType="afterGroup">
                            <p:stCondLst>
                              <p:cond delay="2500"/>
                            </p:stCondLst>
                            <p:childTnLst>
                              <p:par>
                                <p:cTn id="26" presetID="2" presetClass="entr" presetSubtype="8" fill="hold" nodeType="afterEffect">
                                  <p:stCondLst>
                                    <p:cond delay="0"/>
                                  </p:stCondLst>
                                  <p:childTnLst>
                                    <p:set>
                                      <p:cBhvr>
                                        <p:cTn id="27" dur="1" fill="hold">
                                          <p:stCondLst>
                                            <p:cond delay="0"/>
                                          </p:stCondLst>
                                        </p:cTn>
                                        <p:tgtEl>
                                          <p:spTgt spid="65"/>
                                        </p:tgtEl>
                                        <p:attrNameLst>
                                          <p:attrName>style.visibility</p:attrName>
                                        </p:attrNameLst>
                                      </p:cBhvr>
                                      <p:to>
                                        <p:strVal val="visible"/>
                                      </p:to>
                                    </p:set>
                                    <p:anim calcmode="lin" valueType="num">
                                      <p:cBhvr additive="base">
                                        <p:cTn id="28" dur="500" fill="hold"/>
                                        <p:tgtEl>
                                          <p:spTgt spid="65"/>
                                        </p:tgtEl>
                                        <p:attrNameLst>
                                          <p:attrName>ppt_x</p:attrName>
                                        </p:attrNameLst>
                                      </p:cBhvr>
                                      <p:tavLst>
                                        <p:tav tm="0">
                                          <p:val>
                                            <p:strVal val="0-#ppt_w/2"/>
                                          </p:val>
                                        </p:tav>
                                        <p:tav tm="100000">
                                          <p:val>
                                            <p:strVal val="#ppt_x"/>
                                          </p:val>
                                        </p:tav>
                                      </p:tavLst>
                                    </p:anim>
                                    <p:anim calcmode="lin" valueType="num">
                                      <p:cBhvr additive="base">
                                        <p:cTn id="29" dur="500" fill="hold"/>
                                        <p:tgtEl>
                                          <p:spTgt spid="65"/>
                                        </p:tgtEl>
                                        <p:attrNameLst>
                                          <p:attrName>ppt_y</p:attrName>
                                        </p:attrNameLst>
                                      </p:cBhvr>
                                      <p:tavLst>
                                        <p:tav tm="0">
                                          <p:val>
                                            <p:strVal val="#ppt_y"/>
                                          </p:val>
                                        </p:tav>
                                        <p:tav tm="100000">
                                          <p:val>
                                            <p:strVal val="#ppt_y"/>
                                          </p:val>
                                        </p:tav>
                                      </p:tavLst>
                                    </p:anim>
                                  </p:childTnLst>
                                </p:cTn>
                              </p:par>
                            </p:childTnLst>
                          </p:cTn>
                        </p:par>
                        <p:par>
                          <p:cTn id="30" fill="hold" nodeType="afterGroup">
                            <p:stCondLst>
                              <p:cond delay="3000"/>
                            </p:stCondLst>
                            <p:childTnLst>
                              <p:par>
                                <p:cTn id="31" presetID="2" presetClass="entr" presetSubtype="8" fill="hold" nodeType="afterEffect">
                                  <p:stCondLst>
                                    <p:cond delay="0"/>
                                  </p:stCondLst>
                                  <p:childTnLst>
                                    <p:set>
                                      <p:cBhvr>
                                        <p:cTn id="32" dur="1" fill="hold">
                                          <p:stCondLst>
                                            <p:cond delay="0"/>
                                          </p:stCondLst>
                                        </p:cTn>
                                        <p:tgtEl>
                                          <p:spTgt spid="96"/>
                                        </p:tgtEl>
                                        <p:attrNameLst>
                                          <p:attrName>style.visibility</p:attrName>
                                        </p:attrNameLst>
                                      </p:cBhvr>
                                      <p:to>
                                        <p:strVal val="visible"/>
                                      </p:to>
                                    </p:set>
                                    <p:anim calcmode="lin" valueType="num">
                                      <p:cBhvr additive="base">
                                        <p:cTn id="33" dur="500" fill="hold"/>
                                        <p:tgtEl>
                                          <p:spTgt spid="96"/>
                                        </p:tgtEl>
                                        <p:attrNameLst>
                                          <p:attrName>ppt_x</p:attrName>
                                        </p:attrNameLst>
                                      </p:cBhvr>
                                      <p:tavLst>
                                        <p:tav tm="0">
                                          <p:val>
                                            <p:strVal val="0-#ppt_w/2"/>
                                          </p:val>
                                        </p:tav>
                                        <p:tav tm="100000">
                                          <p:val>
                                            <p:strVal val="#ppt_x"/>
                                          </p:val>
                                        </p:tav>
                                      </p:tavLst>
                                    </p:anim>
                                    <p:anim calcmode="lin" valueType="num">
                                      <p:cBhvr additive="base">
                                        <p:cTn id="34" dur="5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82" name="组合 81"/>
          <p:cNvGrpSpPr/>
          <p:nvPr/>
        </p:nvGrpSpPr>
        <p:grpSpPr>
          <a:xfrm>
            <a:off x="862013" y="2173968"/>
            <a:ext cx="6583601" cy="3256190"/>
            <a:chOff x="2213068" y="2810833"/>
            <a:chExt cx="5780135" cy="2858802"/>
          </a:xfrm>
        </p:grpSpPr>
        <p:sp>
          <p:nvSpPr>
            <p:cNvPr id="33" name="텍스트 개체 틀 1"/>
            <p:cNvSpPr txBox="1"/>
            <p:nvPr/>
          </p:nvSpPr>
          <p:spPr>
            <a:xfrm>
              <a:off x="2213068" y="2810833"/>
              <a:ext cx="832332" cy="653171"/>
            </a:xfrm>
            <a:prstGeom prst="rect">
              <a:avLst/>
            </a:prstGeom>
          </p:spPr>
          <p:txBody>
            <a:bodyPr lIns="0" tIns="0" rIns="0" bIns="0"/>
            <a:lstStyle>
              <a:lvl1pPr marL="0" indent="0" algn="l" defTabSz="914400" rtl="0" eaLnBrk="1" latinLnBrk="1" hangingPunct="1">
                <a:spcBef>
                  <a:spcPct val="20000"/>
                </a:spcBef>
                <a:buFont typeface="Arial" panose="020b0604020202020204" pitchFamily="34" charset="0"/>
                <a:buNone/>
                <a:defRPr sz="3600" b="1" kern="1200" baseline="0">
                  <a:ln>
                    <a:solidFill>
                      <a:schemeClr val="bg1"/>
                    </a:solidFill>
                  </a:ln>
                  <a:blipFill>
                    <a:blip r:embed="rId3"/>
                    <a:stretch>
                      <a:fillRect/>
                    </a:stretch>
                  </a:blipFill>
                  <a:latin typeface="Tahoma" panose="020b0604030504040204" pitchFamily="34" charset="0"/>
                  <a:ea typeface="+mn-ea"/>
                  <a:cs typeface="Tahoma" panose="020b0604030504040204" pitchFamily="34" charset="0"/>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a:r>
                <a:rPr lang="en-US" altLang="ko-KR">
                  <a:ln w="19050">
                    <a:solidFill>
                      <a:schemeClr val="tx1"/>
                    </a:solidFill>
                  </a:ln>
                  <a:blipFill>
                    <a:blip r:embed="rId4"/>
                    <a:stretch>
                      <a:fillRect/>
                    </a:stretch>
                  </a:blipFill>
                  <a:latin typeface="+mn-lt"/>
                  <a:ea typeface="Malgun Gothic" panose="020b0503020000020004" charset="-127"/>
                </a:rPr>
                <a:t>01</a:t>
              </a:r>
              <a:endParaRPr lang="ko-KR" altLang="en-US">
                <a:ln w="19050">
                  <a:solidFill>
                    <a:schemeClr val="tx1"/>
                  </a:solidFill>
                </a:ln>
                <a:blipFill>
                  <a:blip r:embed="rId4"/>
                  <a:stretch>
                    <a:fillRect/>
                  </a:stretch>
                </a:blipFill>
                <a:latin typeface="+mn-lt"/>
                <a:ea typeface="Malgun Gothic" panose="020b0503020000020004" charset="-127"/>
              </a:endParaRPr>
            </a:p>
          </p:txBody>
        </p:sp>
        <p:grpSp>
          <p:nvGrpSpPr>
            <p:cNvPr id="34" name="그룹 35"/>
            <p:cNvGrpSpPr/>
            <p:nvPr/>
          </p:nvGrpSpPr>
          <p:grpSpPr>
            <a:xfrm>
              <a:off x="3266327" y="2843107"/>
              <a:ext cx="2982944" cy="588623"/>
              <a:chOff x="2627784" y="2492895"/>
              <a:chExt cx="3052046" cy="602259"/>
            </a:xfrm>
          </p:grpSpPr>
          <p:pic>
            <p:nvPicPr>
              <p:cNvPr id="35" name="Picture 3" descr="C:\Users\pello 05\Desktop\primary school mathematics\3_sq.png"/>
              <p:cNvPicPr>
                <a:picLocks noChangeAspect="1" noChangeArrowheads="1"/>
              </p:cNvPicPr>
              <p:nvPr/>
            </p:nvPicPr>
            <p:blipFill>
              <a:blip r:embed="rId5">
                <a:duotone>
                  <a:prstClr val="black"/>
                  <a:srgbClr val="4F81BD">
                    <a:tint val="45000"/>
                    <a:satMod val="400000"/>
                  </a:srgbClr>
                </a:duotone>
                <a:extLst>
                  <a:ext uri="{28A0092B-C50C-407E-A947-70E740481C1C}">
                    <a14:useLocalDpi xmlns:a14="http://schemas.microsoft.com/office/drawing/2010/main" val="0"/>
                  </a:ext>
                </a:extLst>
              </a:blip>
              <a:srcRect l="41703" t="17937" r="36556" b="7885"/>
              <a:stretch>
                <a:fillRect/>
              </a:stretch>
            </p:blipFill>
            <p:spPr bwMode="auto">
              <a:xfrm>
                <a:off x="2627784" y="2492896"/>
                <a:ext cx="232445" cy="60225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 descr="C:\Users\pello 05\Desktop\primary school mathematics\3_sq.png"/>
              <p:cNvPicPr>
                <a:picLocks noChangeAspect="1" noChangeArrowheads="1"/>
              </p:cNvPicPr>
              <p:nvPr/>
            </p:nvPicPr>
            <p:blipFill>
              <a:blip r:embed="rId5">
                <a:duotone>
                  <a:prstClr val="black"/>
                  <a:srgbClr val="4F81BD">
                    <a:tint val="45000"/>
                    <a:satMod val="400000"/>
                  </a:srgbClr>
                </a:duotone>
                <a:extLst>
                  <a:ext uri="{28A0092B-C50C-407E-A947-70E740481C1C}">
                    <a14:useLocalDpi xmlns:a14="http://schemas.microsoft.com/office/drawing/2010/main" val="0"/>
                  </a:ext>
                </a:extLst>
              </a:blip>
              <a:srcRect l="41703" t="17937" r="36556" b="7885"/>
              <a:stretch>
                <a:fillRect/>
              </a:stretch>
            </p:blipFill>
            <p:spPr bwMode="auto">
              <a:xfrm>
                <a:off x="2909744" y="2492896"/>
                <a:ext cx="232445" cy="602258"/>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 descr="C:\Users\pello 05\Desktop\primary school mathematics\3_sq.png"/>
              <p:cNvPicPr>
                <a:picLocks noChangeAspect="1" noChangeArrowheads="1"/>
              </p:cNvPicPr>
              <p:nvPr/>
            </p:nvPicPr>
            <p:blipFill>
              <a:blip r:embed="rId5">
                <a:duotone>
                  <a:prstClr val="black"/>
                  <a:srgbClr val="4F81BD">
                    <a:tint val="45000"/>
                    <a:satMod val="400000"/>
                  </a:srgbClr>
                </a:duotone>
                <a:extLst>
                  <a:ext uri="{28A0092B-C50C-407E-A947-70E740481C1C}">
                    <a14:useLocalDpi xmlns:a14="http://schemas.microsoft.com/office/drawing/2010/main" val="0"/>
                  </a:ext>
                </a:extLst>
              </a:blip>
              <a:srcRect l="41703" t="17937" r="36556" b="7885"/>
              <a:stretch>
                <a:fillRect/>
              </a:stretch>
            </p:blipFill>
            <p:spPr bwMode="auto">
              <a:xfrm>
                <a:off x="3191704" y="2492896"/>
                <a:ext cx="232445" cy="60225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 descr="C:\Users\pello 05\Desktop\primary school mathematics\3_sq.png"/>
              <p:cNvPicPr>
                <a:picLocks noChangeAspect="1" noChangeArrowheads="1"/>
              </p:cNvPicPr>
              <p:nvPr/>
            </p:nvPicPr>
            <p:blipFill>
              <a:blip r:embed="rId5">
                <a:duotone>
                  <a:prstClr val="black"/>
                  <a:srgbClr val="4F81BD">
                    <a:tint val="45000"/>
                    <a:satMod val="400000"/>
                  </a:srgbClr>
                </a:duotone>
                <a:extLst>
                  <a:ext uri="{28A0092B-C50C-407E-A947-70E740481C1C}">
                    <a14:useLocalDpi xmlns:a14="http://schemas.microsoft.com/office/drawing/2010/main" val="0"/>
                  </a:ext>
                </a:extLst>
              </a:blip>
              <a:srcRect l="41703" t="17937" r="36556" b="7885"/>
              <a:stretch>
                <a:fillRect/>
              </a:stretch>
            </p:blipFill>
            <p:spPr bwMode="auto">
              <a:xfrm>
                <a:off x="3473664" y="2492896"/>
                <a:ext cx="232445" cy="60225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 descr="C:\Users\pello 05\Desktop\primary school mathematics\3_sq.png"/>
              <p:cNvPicPr>
                <a:picLocks noChangeAspect="1" noChangeArrowheads="1"/>
              </p:cNvPicPr>
              <p:nvPr/>
            </p:nvPicPr>
            <p:blipFill>
              <a:blip r:embed="rId5">
                <a:duotone>
                  <a:prstClr val="black"/>
                  <a:srgbClr val="4F81BD">
                    <a:tint val="45000"/>
                    <a:satMod val="400000"/>
                  </a:srgbClr>
                </a:duotone>
                <a:extLst>
                  <a:ext uri="{28A0092B-C50C-407E-A947-70E740481C1C}">
                    <a14:useLocalDpi xmlns:a14="http://schemas.microsoft.com/office/drawing/2010/main" val="0"/>
                  </a:ext>
                </a:extLst>
              </a:blip>
              <a:srcRect l="41703" t="17937" r="36556" b="7885"/>
              <a:stretch>
                <a:fillRect/>
              </a:stretch>
            </p:blipFill>
            <p:spPr bwMode="auto">
              <a:xfrm>
                <a:off x="3755624" y="2492896"/>
                <a:ext cx="232445" cy="602258"/>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 descr="C:\Users\pello 05\Desktop\primary school mathematics\3_sq.png"/>
              <p:cNvPicPr>
                <a:picLocks noChangeAspect="1" noChangeArrowheads="1"/>
              </p:cNvPicPr>
              <p:nvPr/>
            </p:nvPicPr>
            <p:blipFill>
              <a:blip r:embed="rId5">
                <a:duotone>
                  <a:prstClr val="black"/>
                  <a:srgbClr val="4F81BD">
                    <a:tint val="45000"/>
                    <a:satMod val="400000"/>
                  </a:srgbClr>
                </a:duotone>
                <a:extLst>
                  <a:ext uri="{28A0092B-C50C-407E-A947-70E740481C1C}">
                    <a14:useLocalDpi xmlns:a14="http://schemas.microsoft.com/office/drawing/2010/main" val="0"/>
                  </a:ext>
                </a:extLst>
              </a:blip>
              <a:srcRect l="41703" t="17937" r="36556" b="7885"/>
              <a:stretch>
                <a:fillRect/>
              </a:stretch>
            </p:blipFill>
            <p:spPr bwMode="auto">
              <a:xfrm>
                <a:off x="4037584" y="2492896"/>
                <a:ext cx="232445" cy="602258"/>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3" descr="C:\Users\pello 05\Desktop\primary school mathematics\3_sq.png"/>
              <p:cNvPicPr>
                <a:picLocks noChangeAspect="1" noChangeArrowheads="1"/>
              </p:cNvPicPr>
              <p:nvPr/>
            </p:nvPicPr>
            <p:blipFill>
              <a:blip r:embed="rId5">
                <a:duotone>
                  <a:prstClr val="black"/>
                  <a:srgbClr val="4F81BD">
                    <a:tint val="45000"/>
                    <a:satMod val="400000"/>
                  </a:srgbClr>
                </a:duotone>
                <a:extLst>
                  <a:ext uri="{28A0092B-C50C-407E-A947-70E740481C1C}">
                    <a14:useLocalDpi xmlns:a14="http://schemas.microsoft.com/office/drawing/2010/main" val="0"/>
                  </a:ext>
                </a:extLst>
              </a:blip>
              <a:srcRect l="41703" t="17937" r="36556" b="7885"/>
              <a:stretch>
                <a:fillRect/>
              </a:stretch>
            </p:blipFill>
            <p:spPr bwMode="auto">
              <a:xfrm>
                <a:off x="4319544" y="2492896"/>
                <a:ext cx="232445" cy="602258"/>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3" descr="C:\Users\pello 05\Desktop\primary school mathematics\3_sq.png"/>
              <p:cNvPicPr>
                <a:picLocks noChangeAspect="1" noChangeArrowheads="1"/>
              </p:cNvPicPr>
              <p:nvPr/>
            </p:nvPicPr>
            <p:blipFill>
              <a:blip r:embed="rId6">
                <a:grayscl/>
                <a:extLst>
                  <a:ext uri="{BEBA8EAE-BF5A-486C-A8C5-ECC9F3942E4B}">
                    <a14:imgProps xmlns:a14="http://schemas.microsoft.com/office/drawing/2010/main">
                      <a14:imgLayer r:embed="rId7">
                        <a14:imgEffect>
                          <a14:brightnessContrast bright="-40000"/>
                        </a14:imgEffect>
                      </a14:imgLayer>
                    </a14:imgProps>
                  </a:ext>
                  <a:ext uri="{28A0092B-C50C-407E-A947-70E740481C1C}">
                    <a14:useLocalDpi xmlns:a14="http://schemas.microsoft.com/office/drawing/2010/main" val="0"/>
                  </a:ext>
                </a:extLst>
              </a:blip>
              <a:srcRect l="41703" t="17937" r="36556" b="7885"/>
              <a:stretch>
                <a:fillRect/>
              </a:stretch>
            </p:blipFill>
            <p:spPr bwMode="auto">
              <a:xfrm>
                <a:off x="4601504" y="2492895"/>
                <a:ext cx="232445" cy="602258"/>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3" descr="C:\Users\pello 05\Desktop\primary school mathematics\3_sq.png"/>
              <p:cNvPicPr>
                <a:picLocks noChangeAspect="1" noChangeArrowheads="1"/>
              </p:cNvPicPr>
              <p:nvPr/>
            </p:nvPicPr>
            <p:blipFill>
              <a:blip r:embed="rId6">
                <a:grayscl/>
                <a:extLst>
                  <a:ext uri="{BEBA8EAE-BF5A-486C-A8C5-ECC9F3942E4B}">
                    <a14:imgProps xmlns:a14="http://schemas.microsoft.com/office/drawing/2010/main">
                      <a14:imgLayer r:embed="rId7">
                        <a14:imgEffect>
                          <a14:brightnessContrast bright="-40000"/>
                        </a14:imgEffect>
                      </a14:imgLayer>
                    </a14:imgProps>
                  </a:ext>
                  <a:ext uri="{28A0092B-C50C-407E-A947-70E740481C1C}">
                    <a14:useLocalDpi xmlns:a14="http://schemas.microsoft.com/office/drawing/2010/main" val="0"/>
                  </a:ext>
                </a:extLst>
              </a:blip>
              <a:srcRect l="41703" t="17937" r="36556" b="7885"/>
              <a:stretch>
                <a:fillRect/>
              </a:stretch>
            </p:blipFill>
            <p:spPr bwMode="auto">
              <a:xfrm>
                <a:off x="4883464" y="2492896"/>
                <a:ext cx="232445" cy="602258"/>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3" descr="C:\Users\pello 05\Desktop\primary school mathematics\3_sq.png"/>
              <p:cNvPicPr>
                <a:picLocks noChangeAspect="1" noChangeArrowheads="1"/>
              </p:cNvPicPr>
              <p:nvPr/>
            </p:nvPicPr>
            <p:blipFill>
              <a:blip r:embed="rId6">
                <a:grayscl/>
                <a:extLst>
                  <a:ext uri="{BEBA8EAE-BF5A-486C-A8C5-ECC9F3942E4B}">
                    <a14:imgProps xmlns:a14="http://schemas.microsoft.com/office/drawing/2010/main">
                      <a14:imgLayer r:embed="rId7">
                        <a14:imgEffect>
                          <a14:brightnessContrast bright="-40000"/>
                        </a14:imgEffect>
                      </a14:imgLayer>
                    </a14:imgProps>
                  </a:ext>
                  <a:ext uri="{28A0092B-C50C-407E-A947-70E740481C1C}">
                    <a14:useLocalDpi xmlns:a14="http://schemas.microsoft.com/office/drawing/2010/main" val="0"/>
                  </a:ext>
                </a:extLst>
              </a:blip>
              <a:srcRect l="41703" t="17937" r="36556" b="7885"/>
              <a:stretch>
                <a:fillRect/>
              </a:stretch>
            </p:blipFill>
            <p:spPr bwMode="auto">
              <a:xfrm>
                <a:off x="5165424" y="2492896"/>
                <a:ext cx="232445" cy="602258"/>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3" descr="C:\Users\pello 05\Desktop\primary school mathematics\3_sq.png"/>
              <p:cNvPicPr>
                <a:picLocks noChangeAspect="1" noChangeArrowheads="1"/>
              </p:cNvPicPr>
              <p:nvPr/>
            </p:nvPicPr>
            <p:blipFill>
              <a:blip r:embed="rId6">
                <a:grayscl/>
                <a:extLst>
                  <a:ext uri="{BEBA8EAE-BF5A-486C-A8C5-ECC9F3942E4B}">
                    <a14:imgProps xmlns:a14="http://schemas.microsoft.com/office/drawing/2010/main">
                      <a14:imgLayer r:embed="rId7">
                        <a14:imgEffect>
                          <a14:brightnessContrast bright="-40000"/>
                        </a14:imgEffect>
                      </a14:imgLayer>
                    </a14:imgProps>
                  </a:ext>
                  <a:ext uri="{28A0092B-C50C-407E-A947-70E740481C1C}">
                    <a14:useLocalDpi xmlns:a14="http://schemas.microsoft.com/office/drawing/2010/main" val="0"/>
                  </a:ext>
                </a:extLst>
              </a:blip>
              <a:srcRect l="41703" t="17937" r="36556" b="7885"/>
              <a:stretch>
                <a:fillRect/>
              </a:stretch>
            </p:blipFill>
            <p:spPr bwMode="auto">
              <a:xfrm>
                <a:off x="5447385" y="2492896"/>
                <a:ext cx="232445" cy="602258"/>
              </a:xfrm>
              <a:prstGeom prst="rect">
                <a:avLst/>
              </a:prstGeom>
              <a:noFill/>
              <a:extLst>
                <a:ext uri="{909E8E84-426E-40DD-AFC4-6F175D3DCCD1}">
                  <a14:hiddenFill xmlns:a14="http://schemas.microsoft.com/office/drawing/2010/main">
                    <a:solidFill>
                      <a:srgbClr val="FFFFFF"/>
                    </a:solidFill>
                  </a14:hiddenFill>
                </a:ext>
              </a:extLst>
            </p:spPr>
          </p:pic>
        </p:grpSp>
        <p:sp>
          <p:nvSpPr>
            <p:cNvPr id="46" name="텍스트 개체 틀 1"/>
            <p:cNvSpPr txBox="1"/>
            <p:nvPr/>
          </p:nvSpPr>
          <p:spPr>
            <a:xfrm>
              <a:off x="6464649" y="2833133"/>
              <a:ext cx="1528554" cy="653171"/>
            </a:xfrm>
            <a:prstGeom prst="rect">
              <a:avLst/>
            </a:prstGeom>
          </p:spPr>
          <p:txBody>
            <a:bodyPr lIns="0" tIns="0" rIns="0" bIns="0"/>
            <a:lstStyle>
              <a:lvl1pPr marL="0" indent="0" algn="l" defTabSz="914400" rtl="0" eaLnBrk="1" latinLnBrk="1" hangingPunct="1">
                <a:spcBef>
                  <a:spcPct val="20000"/>
                </a:spcBef>
                <a:buFont typeface="Arial" panose="020b0604020202020204" pitchFamily="34" charset="0"/>
                <a:buNone/>
                <a:defRPr sz="3600" b="1" kern="1200" baseline="0">
                  <a:ln>
                    <a:solidFill>
                      <a:schemeClr val="bg1"/>
                    </a:solidFill>
                  </a:ln>
                  <a:blipFill>
                    <a:blip r:embed="rId3"/>
                    <a:stretch>
                      <a:fillRect/>
                    </a:stretch>
                  </a:blipFill>
                  <a:latin typeface="Tahoma" panose="020b0604030504040204" pitchFamily="34" charset="0"/>
                  <a:ea typeface="+mn-ea"/>
                  <a:cs typeface="Tahoma" panose="020b0604030504040204" pitchFamily="34" charset="0"/>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ko-KR">
                  <a:ln w="19050">
                    <a:solidFill>
                      <a:schemeClr val="tx1"/>
                    </a:solidFill>
                  </a:ln>
                  <a:blipFill>
                    <a:blip r:embed="rId4"/>
                    <a:stretch>
                      <a:fillRect/>
                    </a:stretch>
                  </a:blipFill>
                  <a:latin typeface="+mn-lt"/>
                  <a:ea typeface="Malgun Gothic" panose="020b0503020000020004" charset="-127"/>
                </a:rPr>
                <a:t>60</a:t>
              </a:r>
              <a:r>
                <a:rPr lang="en-US" altLang="ko-KR" sz="2000">
                  <a:ln w="19050">
                    <a:solidFill>
                      <a:schemeClr val="tx1"/>
                    </a:solidFill>
                  </a:ln>
                  <a:blipFill>
                    <a:blip r:embed="rId4"/>
                    <a:stretch>
                      <a:fillRect/>
                    </a:stretch>
                  </a:blipFill>
                  <a:latin typeface="+mn-lt"/>
                  <a:ea typeface="Malgun Gothic" panose="020b0503020000020004" charset="-127"/>
                </a:rPr>
                <a:t>%</a:t>
              </a:r>
              <a:endParaRPr lang="ko-KR" altLang="en-US" sz="2000">
                <a:ln w="19050">
                  <a:solidFill>
                    <a:schemeClr val="tx1"/>
                  </a:solidFill>
                </a:ln>
                <a:blipFill>
                  <a:blip r:embed="rId4"/>
                  <a:stretch>
                    <a:fillRect/>
                  </a:stretch>
                </a:blipFill>
                <a:latin typeface="+mn-lt"/>
                <a:ea typeface="Malgun Gothic" panose="020b0503020000020004" charset="-127"/>
              </a:endParaRPr>
            </a:p>
          </p:txBody>
        </p:sp>
        <p:sp>
          <p:nvSpPr>
            <p:cNvPr id="49" name="텍스트 개체 틀 1"/>
            <p:cNvSpPr txBox="1"/>
            <p:nvPr/>
          </p:nvSpPr>
          <p:spPr>
            <a:xfrm>
              <a:off x="2213068" y="3902499"/>
              <a:ext cx="832332" cy="653171"/>
            </a:xfrm>
            <a:prstGeom prst="rect">
              <a:avLst/>
            </a:prstGeom>
          </p:spPr>
          <p:txBody>
            <a:bodyPr lIns="0" tIns="0" rIns="0" bIns="0"/>
            <a:lstStyle>
              <a:lvl1pPr marL="0" indent="0" algn="l" defTabSz="914400" rtl="0" eaLnBrk="1" latinLnBrk="1" hangingPunct="1">
                <a:spcBef>
                  <a:spcPct val="20000"/>
                </a:spcBef>
                <a:buFont typeface="Arial" panose="020b0604020202020204" pitchFamily="34" charset="0"/>
                <a:buNone/>
                <a:defRPr sz="3600" b="1" kern="1200" baseline="0">
                  <a:ln>
                    <a:solidFill>
                      <a:schemeClr val="bg1"/>
                    </a:solidFill>
                  </a:ln>
                  <a:blipFill>
                    <a:blip r:embed="rId3"/>
                    <a:stretch>
                      <a:fillRect/>
                    </a:stretch>
                  </a:blipFill>
                  <a:latin typeface="Tahoma" panose="020b0604030504040204" pitchFamily="34" charset="0"/>
                  <a:ea typeface="+mn-ea"/>
                  <a:cs typeface="Tahoma" panose="020b0604030504040204" pitchFamily="34" charset="0"/>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a:r>
                <a:rPr lang="en-US" altLang="ko-KR">
                  <a:ln w="19050">
                    <a:solidFill>
                      <a:schemeClr val="tx1"/>
                    </a:solidFill>
                  </a:ln>
                  <a:blipFill>
                    <a:blip r:embed="rId8"/>
                    <a:stretch>
                      <a:fillRect/>
                    </a:stretch>
                  </a:blipFill>
                  <a:latin typeface="+mn-lt"/>
                  <a:ea typeface="Malgun Gothic" panose="020b0503020000020004" charset="-127"/>
                </a:rPr>
                <a:t>02</a:t>
              </a:r>
              <a:endParaRPr lang="ko-KR" altLang="en-US">
                <a:ln w="19050">
                  <a:solidFill>
                    <a:schemeClr val="tx1"/>
                  </a:solidFill>
                </a:ln>
                <a:blipFill>
                  <a:blip r:embed="rId8"/>
                  <a:stretch>
                    <a:fillRect/>
                  </a:stretch>
                </a:blipFill>
                <a:latin typeface="+mn-lt"/>
                <a:ea typeface="Malgun Gothic" panose="020b0503020000020004" charset="-127"/>
              </a:endParaRPr>
            </a:p>
          </p:txBody>
        </p:sp>
        <p:grpSp>
          <p:nvGrpSpPr>
            <p:cNvPr id="50" name="그룹 35"/>
            <p:cNvGrpSpPr/>
            <p:nvPr/>
          </p:nvGrpSpPr>
          <p:grpSpPr>
            <a:xfrm>
              <a:off x="3266327" y="3934773"/>
              <a:ext cx="2982944" cy="588623"/>
              <a:chOff x="2627784" y="2492895"/>
              <a:chExt cx="3052046" cy="602259"/>
            </a:xfrm>
          </p:grpSpPr>
          <p:pic>
            <p:nvPicPr>
              <p:cNvPr id="51" name="Picture 3" descr="C:\Users\pello 05\Desktop\primary school mathematics\3_sq.png"/>
              <p:cNvPicPr>
                <a:picLocks noChangeAspect="1" noChangeArrowheads="1"/>
              </p:cNvPicPr>
              <p:nvPr/>
            </p:nvPicPr>
            <p:blipFill>
              <a:blip r:embed="rId5">
                <a:duotone>
                  <a:prstClr val="black"/>
                  <a:srgbClr val="FF0000">
                    <a:tint val="45000"/>
                    <a:satMod val="400000"/>
                  </a:srgbClr>
                </a:duotone>
                <a:extLst>
                  <a:ext uri="{28A0092B-C50C-407E-A947-70E740481C1C}">
                    <a14:useLocalDpi xmlns:a14="http://schemas.microsoft.com/office/drawing/2010/main" val="0"/>
                  </a:ext>
                </a:extLst>
              </a:blip>
              <a:srcRect l="41703" t="17937" r="36556" b="7885"/>
              <a:stretch>
                <a:fillRect/>
              </a:stretch>
            </p:blipFill>
            <p:spPr bwMode="auto">
              <a:xfrm>
                <a:off x="2627784" y="2492896"/>
                <a:ext cx="232445" cy="602258"/>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3" descr="C:\Users\pello 05\Desktop\primary school mathematics\3_sq.png"/>
              <p:cNvPicPr>
                <a:picLocks noChangeAspect="1" noChangeArrowheads="1"/>
              </p:cNvPicPr>
              <p:nvPr/>
            </p:nvPicPr>
            <p:blipFill>
              <a:blip r:embed="rId5">
                <a:duotone>
                  <a:prstClr val="black"/>
                  <a:srgbClr val="FF0000">
                    <a:tint val="45000"/>
                    <a:satMod val="400000"/>
                  </a:srgbClr>
                </a:duotone>
                <a:extLst>
                  <a:ext uri="{28A0092B-C50C-407E-A947-70E740481C1C}">
                    <a14:useLocalDpi xmlns:a14="http://schemas.microsoft.com/office/drawing/2010/main" val="0"/>
                  </a:ext>
                </a:extLst>
              </a:blip>
              <a:srcRect l="41703" t="17937" r="36556" b="7885"/>
              <a:stretch>
                <a:fillRect/>
              </a:stretch>
            </p:blipFill>
            <p:spPr bwMode="auto">
              <a:xfrm>
                <a:off x="2909744" y="2492896"/>
                <a:ext cx="232445" cy="602258"/>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3" descr="C:\Users\pello 05\Desktop\primary school mathematics\3_sq.png"/>
              <p:cNvPicPr>
                <a:picLocks noChangeAspect="1" noChangeArrowheads="1"/>
              </p:cNvPicPr>
              <p:nvPr/>
            </p:nvPicPr>
            <p:blipFill>
              <a:blip r:embed="rId5">
                <a:duotone>
                  <a:prstClr val="black"/>
                  <a:srgbClr val="FF0000">
                    <a:tint val="45000"/>
                    <a:satMod val="400000"/>
                  </a:srgbClr>
                </a:duotone>
                <a:extLst>
                  <a:ext uri="{28A0092B-C50C-407E-A947-70E740481C1C}">
                    <a14:useLocalDpi xmlns:a14="http://schemas.microsoft.com/office/drawing/2010/main" val="0"/>
                  </a:ext>
                </a:extLst>
              </a:blip>
              <a:srcRect l="41703" t="17937" r="36556" b="7885"/>
              <a:stretch>
                <a:fillRect/>
              </a:stretch>
            </p:blipFill>
            <p:spPr bwMode="auto">
              <a:xfrm>
                <a:off x="3191704" y="2492896"/>
                <a:ext cx="232445" cy="602258"/>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3" descr="C:\Users\pello 05\Desktop\primary school mathematics\3_sq.png"/>
              <p:cNvPicPr>
                <a:picLocks noChangeAspect="1" noChangeArrowheads="1"/>
              </p:cNvPicPr>
              <p:nvPr/>
            </p:nvPicPr>
            <p:blipFill>
              <a:blip r:embed="rId5">
                <a:duotone>
                  <a:prstClr val="black"/>
                  <a:srgbClr val="FF0000">
                    <a:tint val="45000"/>
                    <a:satMod val="400000"/>
                  </a:srgbClr>
                </a:duotone>
                <a:extLst>
                  <a:ext uri="{28A0092B-C50C-407E-A947-70E740481C1C}">
                    <a14:useLocalDpi xmlns:a14="http://schemas.microsoft.com/office/drawing/2010/main" val="0"/>
                  </a:ext>
                </a:extLst>
              </a:blip>
              <a:srcRect l="41703" t="17937" r="36556" b="7885"/>
              <a:stretch>
                <a:fillRect/>
              </a:stretch>
            </p:blipFill>
            <p:spPr bwMode="auto">
              <a:xfrm>
                <a:off x="3473664" y="2492896"/>
                <a:ext cx="232445" cy="602258"/>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3" descr="C:\Users\pello 05\Desktop\primary school mathematics\3_sq.png"/>
              <p:cNvPicPr>
                <a:picLocks noChangeAspect="1" noChangeArrowheads="1"/>
              </p:cNvPicPr>
              <p:nvPr/>
            </p:nvPicPr>
            <p:blipFill>
              <a:blip r:embed="rId5">
                <a:duotone>
                  <a:prstClr val="black"/>
                  <a:srgbClr val="FF0000">
                    <a:tint val="45000"/>
                    <a:satMod val="400000"/>
                  </a:srgbClr>
                </a:duotone>
                <a:extLst>
                  <a:ext uri="{28A0092B-C50C-407E-A947-70E740481C1C}">
                    <a14:useLocalDpi xmlns:a14="http://schemas.microsoft.com/office/drawing/2010/main" val="0"/>
                  </a:ext>
                </a:extLst>
              </a:blip>
              <a:srcRect l="41703" t="17937" r="36556" b="7885"/>
              <a:stretch>
                <a:fillRect/>
              </a:stretch>
            </p:blipFill>
            <p:spPr bwMode="auto">
              <a:xfrm>
                <a:off x="3755624" y="2492896"/>
                <a:ext cx="232445" cy="602258"/>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3" descr="C:\Users\pello 05\Desktop\primary school mathematics\3_sq.png"/>
              <p:cNvPicPr>
                <a:picLocks noChangeAspect="1" noChangeArrowheads="1"/>
              </p:cNvPicPr>
              <p:nvPr/>
            </p:nvPicPr>
            <p:blipFill>
              <a:blip r:embed="rId5">
                <a:duotone>
                  <a:prstClr val="black"/>
                  <a:srgbClr val="FF0000">
                    <a:tint val="45000"/>
                    <a:satMod val="400000"/>
                  </a:srgbClr>
                </a:duotone>
                <a:extLst>
                  <a:ext uri="{28A0092B-C50C-407E-A947-70E740481C1C}">
                    <a14:useLocalDpi xmlns:a14="http://schemas.microsoft.com/office/drawing/2010/main" val="0"/>
                  </a:ext>
                </a:extLst>
              </a:blip>
              <a:srcRect l="41703" t="17937" r="36556" b="7885"/>
              <a:stretch>
                <a:fillRect/>
              </a:stretch>
            </p:blipFill>
            <p:spPr bwMode="auto">
              <a:xfrm>
                <a:off x="4037584" y="2492896"/>
                <a:ext cx="232445" cy="602258"/>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3" descr="C:\Users\pello 05\Desktop\primary school mathematics\3_sq.png"/>
              <p:cNvPicPr>
                <a:picLocks noChangeAspect="1" noChangeArrowheads="1"/>
              </p:cNvPicPr>
              <p:nvPr/>
            </p:nvPicPr>
            <p:blipFill>
              <a:blip r:embed="rId5">
                <a:duotone>
                  <a:prstClr val="black"/>
                  <a:srgbClr val="FF0000">
                    <a:tint val="45000"/>
                    <a:satMod val="400000"/>
                  </a:srgbClr>
                </a:duotone>
                <a:extLst>
                  <a:ext uri="{28A0092B-C50C-407E-A947-70E740481C1C}">
                    <a14:useLocalDpi xmlns:a14="http://schemas.microsoft.com/office/drawing/2010/main" val="0"/>
                  </a:ext>
                </a:extLst>
              </a:blip>
              <a:srcRect l="41703" t="17937" r="36556" b="7885"/>
              <a:stretch>
                <a:fillRect/>
              </a:stretch>
            </p:blipFill>
            <p:spPr bwMode="auto">
              <a:xfrm>
                <a:off x="4319544" y="2492896"/>
                <a:ext cx="232445" cy="602258"/>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3" descr="C:\Users\pello 05\Desktop\primary school mathematics\3_sq.png"/>
              <p:cNvPicPr>
                <a:picLocks noChangeAspect="1" noChangeArrowheads="1"/>
              </p:cNvPicPr>
              <p:nvPr/>
            </p:nvPicPr>
            <p:blipFill>
              <a:blip r:embed="rId6">
                <a:grayscl/>
                <a:extLst>
                  <a:ext uri="{BEBA8EAE-BF5A-486C-A8C5-ECC9F3942E4B}">
                    <a14:imgProps xmlns:a14="http://schemas.microsoft.com/office/drawing/2010/main">
                      <a14:imgLayer r:embed="rId7">
                        <a14:imgEffect>
                          <a14:brightnessContrast bright="-40000"/>
                        </a14:imgEffect>
                      </a14:imgLayer>
                    </a14:imgProps>
                  </a:ext>
                  <a:ext uri="{28A0092B-C50C-407E-A947-70E740481C1C}">
                    <a14:useLocalDpi xmlns:a14="http://schemas.microsoft.com/office/drawing/2010/main" val="0"/>
                  </a:ext>
                </a:extLst>
              </a:blip>
              <a:srcRect l="41703" t="17937" r="36556" b="7885"/>
              <a:stretch>
                <a:fillRect/>
              </a:stretch>
            </p:blipFill>
            <p:spPr bwMode="auto">
              <a:xfrm>
                <a:off x="4601504" y="2492895"/>
                <a:ext cx="232445" cy="602258"/>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3" descr="C:\Users\pello 05\Desktop\primary school mathematics\3_sq.png"/>
              <p:cNvPicPr>
                <a:picLocks noChangeAspect="1" noChangeArrowheads="1"/>
              </p:cNvPicPr>
              <p:nvPr/>
            </p:nvPicPr>
            <p:blipFill>
              <a:blip r:embed="rId6">
                <a:grayscl/>
                <a:extLst>
                  <a:ext uri="{BEBA8EAE-BF5A-486C-A8C5-ECC9F3942E4B}">
                    <a14:imgProps xmlns:a14="http://schemas.microsoft.com/office/drawing/2010/main">
                      <a14:imgLayer r:embed="rId7">
                        <a14:imgEffect>
                          <a14:brightnessContrast bright="-40000"/>
                        </a14:imgEffect>
                      </a14:imgLayer>
                    </a14:imgProps>
                  </a:ext>
                  <a:ext uri="{28A0092B-C50C-407E-A947-70E740481C1C}">
                    <a14:useLocalDpi xmlns:a14="http://schemas.microsoft.com/office/drawing/2010/main" val="0"/>
                  </a:ext>
                </a:extLst>
              </a:blip>
              <a:srcRect l="41703" t="17937" r="36556" b="7885"/>
              <a:stretch>
                <a:fillRect/>
              </a:stretch>
            </p:blipFill>
            <p:spPr bwMode="auto">
              <a:xfrm>
                <a:off x="4883464" y="2492896"/>
                <a:ext cx="232445" cy="602258"/>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3" descr="C:\Users\pello 05\Desktop\primary school mathematics\3_sq.png"/>
              <p:cNvPicPr>
                <a:picLocks noChangeAspect="1" noChangeArrowheads="1"/>
              </p:cNvPicPr>
              <p:nvPr/>
            </p:nvPicPr>
            <p:blipFill>
              <a:blip r:embed="rId6">
                <a:grayscl/>
                <a:extLst>
                  <a:ext uri="{BEBA8EAE-BF5A-486C-A8C5-ECC9F3942E4B}">
                    <a14:imgProps xmlns:a14="http://schemas.microsoft.com/office/drawing/2010/main">
                      <a14:imgLayer r:embed="rId7">
                        <a14:imgEffect>
                          <a14:brightnessContrast bright="-40000"/>
                        </a14:imgEffect>
                      </a14:imgLayer>
                    </a14:imgProps>
                  </a:ext>
                  <a:ext uri="{28A0092B-C50C-407E-A947-70E740481C1C}">
                    <a14:useLocalDpi xmlns:a14="http://schemas.microsoft.com/office/drawing/2010/main" val="0"/>
                  </a:ext>
                </a:extLst>
              </a:blip>
              <a:srcRect l="41703" t="17937" r="36556" b="7885"/>
              <a:stretch>
                <a:fillRect/>
              </a:stretch>
            </p:blipFill>
            <p:spPr bwMode="auto">
              <a:xfrm>
                <a:off x="5165424" y="2492896"/>
                <a:ext cx="232445" cy="602258"/>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3" descr="C:\Users\pello 05\Desktop\primary school mathematics\3_sq.png"/>
              <p:cNvPicPr>
                <a:picLocks noChangeAspect="1" noChangeArrowheads="1"/>
              </p:cNvPicPr>
              <p:nvPr/>
            </p:nvPicPr>
            <p:blipFill>
              <a:blip r:embed="rId6">
                <a:grayscl/>
                <a:extLst>
                  <a:ext uri="{BEBA8EAE-BF5A-486C-A8C5-ECC9F3942E4B}">
                    <a14:imgProps xmlns:a14="http://schemas.microsoft.com/office/drawing/2010/main">
                      <a14:imgLayer r:embed="rId7">
                        <a14:imgEffect>
                          <a14:brightnessContrast bright="-40000"/>
                        </a14:imgEffect>
                      </a14:imgLayer>
                    </a14:imgProps>
                  </a:ext>
                  <a:ext uri="{28A0092B-C50C-407E-A947-70E740481C1C}">
                    <a14:useLocalDpi xmlns:a14="http://schemas.microsoft.com/office/drawing/2010/main" val="0"/>
                  </a:ext>
                </a:extLst>
              </a:blip>
              <a:srcRect l="41703" t="17937" r="36556" b="7885"/>
              <a:stretch>
                <a:fillRect/>
              </a:stretch>
            </p:blipFill>
            <p:spPr bwMode="auto">
              <a:xfrm>
                <a:off x="5447385" y="2492896"/>
                <a:ext cx="232445" cy="602258"/>
              </a:xfrm>
              <a:prstGeom prst="rect">
                <a:avLst/>
              </a:prstGeom>
              <a:noFill/>
              <a:extLst>
                <a:ext uri="{909E8E84-426E-40DD-AFC4-6F175D3DCCD1}">
                  <a14:hiddenFill xmlns:a14="http://schemas.microsoft.com/office/drawing/2010/main">
                    <a:solidFill>
                      <a:srgbClr val="FFFFFF"/>
                    </a:solidFill>
                  </a14:hiddenFill>
                </a:ext>
              </a:extLst>
            </p:spPr>
          </p:pic>
        </p:grpSp>
        <p:sp>
          <p:nvSpPr>
            <p:cNvPr id="62" name="텍스트 개체 틀 1"/>
            <p:cNvSpPr txBox="1"/>
            <p:nvPr/>
          </p:nvSpPr>
          <p:spPr>
            <a:xfrm>
              <a:off x="6464649" y="3924799"/>
              <a:ext cx="1528554" cy="653171"/>
            </a:xfrm>
            <a:prstGeom prst="rect">
              <a:avLst/>
            </a:prstGeom>
          </p:spPr>
          <p:txBody>
            <a:bodyPr lIns="0" tIns="0" rIns="0" bIns="0"/>
            <a:lstStyle>
              <a:lvl1pPr marL="0" indent="0" algn="l" defTabSz="914400" rtl="0" eaLnBrk="1" latinLnBrk="1" hangingPunct="1">
                <a:spcBef>
                  <a:spcPct val="20000"/>
                </a:spcBef>
                <a:buFont typeface="Arial" panose="020b0604020202020204" pitchFamily="34" charset="0"/>
                <a:buNone/>
                <a:defRPr sz="3600" b="1" kern="1200" baseline="0">
                  <a:ln>
                    <a:solidFill>
                      <a:schemeClr val="bg1"/>
                    </a:solidFill>
                  </a:ln>
                  <a:blipFill>
                    <a:blip r:embed="rId3"/>
                    <a:stretch>
                      <a:fillRect/>
                    </a:stretch>
                  </a:blipFill>
                  <a:latin typeface="Tahoma" panose="020b0604030504040204" pitchFamily="34" charset="0"/>
                  <a:ea typeface="+mn-ea"/>
                  <a:cs typeface="Tahoma" panose="020b0604030504040204" pitchFamily="34" charset="0"/>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ko-KR">
                  <a:ln w="19050">
                    <a:solidFill>
                      <a:schemeClr val="tx1"/>
                    </a:solidFill>
                  </a:ln>
                  <a:blipFill>
                    <a:blip r:embed="rId8"/>
                    <a:stretch>
                      <a:fillRect/>
                    </a:stretch>
                  </a:blipFill>
                  <a:latin typeface="+mn-lt"/>
                  <a:ea typeface="Malgun Gothic" panose="020b0503020000020004" charset="-127"/>
                </a:rPr>
                <a:t>60</a:t>
              </a:r>
              <a:r>
                <a:rPr lang="en-US" altLang="ko-KR" sz="2000">
                  <a:ln w="19050">
                    <a:solidFill>
                      <a:schemeClr val="tx1"/>
                    </a:solidFill>
                  </a:ln>
                  <a:blipFill>
                    <a:blip r:embed="rId8"/>
                    <a:stretch>
                      <a:fillRect/>
                    </a:stretch>
                  </a:blipFill>
                  <a:latin typeface="+mn-lt"/>
                  <a:ea typeface="Malgun Gothic" panose="020b0503020000020004" charset="-127"/>
                </a:rPr>
                <a:t>%</a:t>
              </a:r>
              <a:endParaRPr lang="ko-KR" altLang="en-US" sz="2000">
                <a:ln w="19050">
                  <a:solidFill>
                    <a:schemeClr val="tx1"/>
                  </a:solidFill>
                </a:ln>
                <a:blipFill>
                  <a:blip r:embed="rId8"/>
                  <a:stretch>
                    <a:fillRect/>
                  </a:stretch>
                </a:blipFill>
                <a:latin typeface="+mn-lt"/>
                <a:ea typeface="Malgun Gothic" panose="020b0503020000020004" charset="-127"/>
              </a:endParaRPr>
            </a:p>
          </p:txBody>
        </p:sp>
        <p:sp>
          <p:nvSpPr>
            <p:cNvPr id="65" name="텍스트 개체 틀 1"/>
            <p:cNvSpPr txBox="1"/>
            <p:nvPr/>
          </p:nvSpPr>
          <p:spPr>
            <a:xfrm>
              <a:off x="2213068" y="4994164"/>
              <a:ext cx="832332" cy="653171"/>
            </a:xfrm>
            <a:prstGeom prst="rect">
              <a:avLst/>
            </a:prstGeom>
          </p:spPr>
          <p:txBody>
            <a:bodyPr lIns="0" tIns="0" rIns="0" bIns="0"/>
            <a:lstStyle>
              <a:lvl1pPr marL="0" indent="0" algn="l" defTabSz="914400" rtl="0" eaLnBrk="1" latinLnBrk="1" hangingPunct="1">
                <a:spcBef>
                  <a:spcPct val="20000"/>
                </a:spcBef>
                <a:buFont typeface="Arial" panose="020b0604020202020204" pitchFamily="34" charset="0"/>
                <a:buNone/>
                <a:defRPr sz="3600" b="1" kern="1200" baseline="0">
                  <a:ln>
                    <a:solidFill>
                      <a:schemeClr val="bg1"/>
                    </a:solidFill>
                  </a:ln>
                  <a:blipFill>
                    <a:blip r:embed="rId3"/>
                    <a:stretch>
                      <a:fillRect/>
                    </a:stretch>
                  </a:blipFill>
                  <a:latin typeface="Tahoma" panose="020b0604030504040204" pitchFamily="34" charset="0"/>
                  <a:ea typeface="+mn-ea"/>
                  <a:cs typeface="Tahoma" panose="020b0604030504040204" pitchFamily="34" charset="0"/>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a:r>
                <a:rPr lang="en-US" altLang="ko-KR">
                  <a:ln w="19050">
                    <a:solidFill>
                      <a:schemeClr val="tx1"/>
                    </a:solidFill>
                  </a:ln>
                  <a:blipFill>
                    <a:blip r:embed="rId9"/>
                    <a:stretch>
                      <a:fillRect/>
                    </a:stretch>
                  </a:blipFill>
                  <a:latin typeface="+mn-lt"/>
                  <a:ea typeface="Malgun Gothic" panose="020b0503020000020004" charset="-127"/>
                </a:rPr>
                <a:t>03</a:t>
              </a:r>
              <a:endParaRPr lang="ko-KR" altLang="en-US">
                <a:ln w="19050">
                  <a:solidFill>
                    <a:schemeClr val="tx1"/>
                  </a:solidFill>
                </a:ln>
                <a:blipFill>
                  <a:blip r:embed="rId9"/>
                  <a:stretch>
                    <a:fillRect/>
                  </a:stretch>
                </a:blipFill>
                <a:latin typeface="+mn-lt"/>
                <a:ea typeface="Malgun Gothic" panose="020b0503020000020004" charset="-127"/>
              </a:endParaRPr>
            </a:p>
          </p:txBody>
        </p:sp>
        <p:grpSp>
          <p:nvGrpSpPr>
            <p:cNvPr id="66" name="그룹 35"/>
            <p:cNvGrpSpPr/>
            <p:nvPr/>
          </p:nvGrpSpPr>
          <p:grpSpPr>
            <a:xfrm>
              <a:off x="3266327" y="5026438"/>
              <a:ext cx="2982944" cy="588623"/>
              <a:chOff x="2627784" y="2492895"/>
              <a:chExt cx="3052046" cy="602259"/>
            </a:xfrm>
          </p:grpSpPr>
          <p:pic>
            <p:nvPicPr>
              <p:cNvPr id="67" name="Picture 3" descr="C:\Users\pello 05\Desktop\primary school mathematics\3_sq.png"/>
              <p:cNvPicPr>
                <a:picLocks noChangeAspect="1" noChangeArrowheads="1"/>
              </p:cNvPicPr>
              <p:nvPr/>
            </p:nvPicPr>
            <p:blipFill>
              <a:blip r:embed="rId5">
                <a:extLst>
                  <a:ext uri="{28A0092B-C50C-407E-A947-70E740481C1C}">
                    <a14:useLocalDpi xmlns:a14="http://schemas.microsoft.com/office/drawing/2010/main" val="0"/>
                  </a:ext>
                </a:extLst>
              </a:blip>
              <a:srcRect l="41703" t="17937" r="36556" b="7885"/>
              <a:stretch>
                <a:fillRect/>
              </a:stretch>
            </p:blipFill>
            <p:spPr bwMode="auto">
              <a:xfrm>
                <a:off x="2627784" y="2492896"/>
                <a:ext cx="232445" cy="602258"/>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3" descr="C:\Users\pello 05\Desktop\primary school mathematics\3_sq.png"/>
              <p:cNvPicPr>
                <a:picLocks noChangeAspect="1" noChangeArrowheads="1"/>
              </p:cNvPicPr>
              <p:nvPr/>
            </p:nvPicPr>
            <p:blipFill>
              <a:blip r:embed="rId5">
                <a:extLst>
                  <a:ext uri="{28A0092B-C50C-407E-A947-70E740481C1C}">
                    <a14:useLocalDpi xmlns:a14="http://schemas.microsoft.com/office/drawing/2010/main" val="0"/>
                  </a:ext>
                </a:extLst>
              </a:blip>
              <a:srcRect l="41703" t="17937" r="36556" b="7885"/>
              <a:stretch>
                <a:fillRect/>
              </a:stretch>
            </p:blipFill>
            <p:spPr bwMode="auto">
              <a:xfrm>
                <a:off x="2909744" y="2492896"/>
                <a:ext cx="232445" cy="602258"/>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3" descr="C:\Users\pello 05\Desktop\primary school mathematics\3_sq.png"/>
              <p:cNvPicPr>
                <a:picLocks noChangeAspect="1" noChangeArrowheads="1"/>
              </p:cNvPicPr>
              <p:nvPr/>
            </p:nvPicPr>
            <p:blipFill>
              <a:blip r:embed="rId5">
                <a:extLst>
                  <a:ext uri="{28A0092B-C50C-407E-A947-70E740481C1C}">
                    <a14:useLocalDpi xmlns:a14="http://schemas.microsoft.com/office/drawing/2010/main" val="0"/>
                  </a:ext>
                </a:extLst>
              </a:blip>
              <a:srcRect l="41703" t="17937" r="36556" b="7885"/>
              <a:stretch>
                <a:fillRect/>
              </a:stretch>
            </p:blipFill>
            <p:spPr bwMode="auto">
              <a:xfrm>
                <a:off x="3191704" y="2492896"/>
                <a:ext cx="232445" cy="602258"/>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3" descr="C:\Users\pello 05\Desktop\primary school mathematics\3_sq.png"/>
              <p:cNvPicPr>
                <a:picLocks noChangeAspect="1" noChangeArrowheads="1"/>
              </p:cNvPicPr>
              <p:nvPr/>
            </p:nvPicPr>
            <p:blipFill>
              <a:blip r:embed="rId5">
                <a:extLst>
                  <a:ext uri="{28A0092B-C50C-407E-A947-70E740481C1C}">
                    <a14:useLocalDpi xmlns:a14="http://schemas.microsoft.com/office/drawing/2010/main" val="0"/>
                  </a:ext>
                </a:extLst>
              </a:blip>
              <a:srcRect l="41703" t="17937" r="36556" b="7885"/>
              <a:stretch>
                <a:fillRect/>
              </a:stretch>
            </p:blipFill>
            <p:spPr bwMode="auto">
              <a:xfrm>
                <a:off x="3473664" y="2492896"/>
                <a:ext cx="232445" cy="602258"/>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3" descr="C:\Users\pello 05\Desktop\primary school mathematics\3_sq.png"/>
              <p:cNvPicPr>
                <a:picLocks noChangeAspect="1" noChangeArrowheads="1"/>
              </p:cNvPicPr>
              <p:nvPr/>
            </p:nvPicPr>
            <p:blipFill>
              <a:blip r:embed="rId5">
                <a:extLst>
                  <a:ext uri="{28A0092B-C50C-407E-A947-70E740481C1C}">
                    <a14:useLocalDpi xmlns:a14="http://schemas.microsoft.com/office/drawing/2010/main" val="0"/>
                  </a:ext>
                </a:extLst>
              </a:blip>
              <a:srcRect l="41703" t="17937" r="36556" b="7885"/>
              <a:stretch>
                <a:fillRect/>
              </a:stretch>
            </p:blipFill>
            <p:spPr bwMode="auto">
              <a:xfrm>
                <a:off x="3755624" y="2492896"/>
                <a:ext cx="232445" cy="602258"/>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3" descr="C:\Users\pello 05\Desktop\primary school mathematics\3_sq.png"/>
              <p:cNvPicPr>
                <a:picLocks noChangeAspect="1" noChangeArrowheads="1"/>
              </p:cNvPicPr>
              <p:nvPr/>
            </p:nvPicPr>
            <p:blipFill>
              <a:blip r:embed="rId5">
                <a:extLst>
                  <a:ext uri="{28A0092B-C50C-407E-A947-70E740481C1C}">
                    <a14:useLocalDpi xmlns:a14="http://schemas.microsoft.com/office/drawing/2010/main" val="0"/>
                  </a:ext>
                </a:extLst>
              </a:blip>
              <a:srcRect l="41703" t="17937" r="36556" b="7885"/>
              <a:stretch>
                <a:fillRect/>
              </a:stretch>
            </p:blipFill>
            <p:spPr bwMode="auto">
              <a:xfrm>
                <a:off x="4037584" y="2492896"/>
                <a:ext cx="232445" cy="602258"/>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3" descr="C:\Users\pello 05\Desktop\primary school mathematics\3_sq.png"/>
              <p:cNvPicPr>
                <a:picLocks noChangeAspect="1" noChangeArrowheads="1"/>
              </p:cNvPicPr>
              <p:nvPr/>
            </p:nvPicPr>
            <p:blipFill>
              <a:blip r:embed="rId5">
                <a:extLst>
                  <a:ext uri="{28A0092B-C50C-407E-A947-70E740481C1C}">
                    <a14:useLocalDpi xmlns:a14="http://schemas.microsoft.com/office/drawing/2010/main" val="0"/>
                  </a:ext>
                </a:extLst>
              </a:blip>
              <a:srcRect l="41703" t="17937" r="36556" b="7885"/>
              <a:stretch>
                <a:fillRect/>
              </a:stretch>
            </p:blipFill>
            <p:spPr bwMode="auto">
              <a:xfrm>
                <a:off x="4319544" y="2492896"/>
                <a:ext cx="232445" cy="602258"/>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3" descr="C:\Users\pello 05\Desktop\primary school mathematics\3_sq.png"/>
              <p:cNvPicPr>
                <a:picLocks noChangeAspect="1" noChangeArrowheads="1"/>
              </p:cNvPicPr>
              <p:nvPr/>
            </p:nvPicPr>
            <p:blipFill>
              <a:blip r:embed="rId6">
                <a:grayscl/>
                <a:extLst>
                  <a:ext uri="{BEBA8EAE-BF5A-486C-A8C5-ECC9F3942E4B}">
                    <a14:imgProps xmlns:a14="http://schemas.microsoft.com/office/drawing/2010/main">
                      <a14:imgLayer r:embed="rId7">
                        <a14:imgEffect>
                          <a14:brightnessContrast bright="-40000"/>
                        </a14:imgEffect>
                      </a14:imgLayer>
                    </a14:imgProps>
                  </a:ext>
                  <a:ext uri="{28A0092B-C50C-407E-A947-70E740481C1C}">
                    <a14:useLocalDpi xmlns:a14="http://schemas.microsoft.com/office/drawing/2010/main" val="0"/>
                  </a:ext>
                </a:extLst>
              </a:blip>
              <a:srcRect l="41703" t="17937" r="36556" b="7885"/>
              <a:stretch>
                <a:fillRect/>
              </a:stretch>
            </p:blipFill>
            <p:spPr bwMode="auto">
              <a:xfrm>
                <a:off x="4601504" y="2492895"/>
                <a:ext cx="232445" cy="602258"/>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3" descr="C:\Users\pello 05\Desktop\primary school mathematics\3_sq.png"/>
              <p:cNvPicPr>
                <a:picLocks noChangeAspect="1" noChangeArrowheads="1"/>
              </p:cNvPicPr>
              <p:nvPr/>
            </p:nvPicPr>
            <p:blipFill>
              <a:blip r:embed="rId6">
                <a:grayscl/>
                <a:extLst>
                  <a:ext uri="{BEBA8EAE-BF5A-486C-A8C5-ECC9F3942E4B}">
                    <a14:imgProps xmlns:a14="http://schemas.microsoft.com/office/drawing/2010/main">
                      <a14:imgLayer r:embed="rId7">
                        <a14:imgEffect>
                          <a14:brightnessContrast bright="-40000"/>
                        </a14:imgEffect>
                      </a14:imgLayer>
                    </a14:imgProps>
                  </a:ext>
                  <a:ext uri="{28A0092B-C50C-407E-A947-70E740481C1C}">
                    <a14:useLocalDpi xmlns:a14="http://schemas.microsoft.com/office/drawing/2010/main" val="0"/>
                  </a:ext>
                </a:extLst>
              </a:blip>
              <a:srcRect l="41703" t="17937" r="36556" b="7885"/>
              <a:stretch>
                <a:fillRect/>
              </a:stretch>
            </p:blipFill>
            <p:spPr bwMode="auto">
              <a:xfrm>
                <a:off x="4883464" y="2492896"/>
                <a:ext cx="232445" cy="602258"/>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3" descr="C:\Users\pello 05\Desktop\primary school mathematics\3_sq.png"/>
              <p:cNvPicPr>
                <a:picLocks noChangeAspect="1" noChangeArrowheads="1"/>
              </p:cNvPicPr>
              <p:nvPr/>
            </p:nvPicPr>
            <p:blipFill>
              <a:blip r:embed="rId6">
                <a:grayscl/>
                <a:extLst>
                  <a:ext uri="{BEBA8EAE-BF5A-486C-A8C5-ECC9F3942E4B}">
                    <a14:imgProps xmlns:a14="http://schemas.microsoft.com/office/drawing/2010/main">
                      <a14:imgLayer r:embed="rId7">
                        <a14:imgEffect>
                          <a14:brightnessContrast bright="-40000"/>
                        </a14:imgEffect>
                      </a14:imgLayer>
                    </a14:imgProps>
                  </a:ext>
                  <a:ext uri="{28A0092B-C50C-407E-A947-70E740481C1C}">
                    <a14:useLocalDpi xmlns:a14="http://schemas.microsoft.com/office/drawing/2010/main" val="0"/>
                  </a:ext>
                </a:extLst>
              </a:blip>
              <a:srcRect l="41703" t="17937" r="36556" b="7885"/>
              <a:stretch>
                <a:fillRect/>
              </a:stretch>
            </p:blipFill>
            <p:spPr bwMode="auto">
              <a:xfrm>
                <a:off x="5165424" y="2492896"/>
                <a:ext cx="232445" cy="602258"/>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3" descr="C:\Users\pello 05\Desktop\primary school mathematics\3_sq.png"/>
              <p:cNvPicPr>
                <a:picLocks noChangeAspect="1" noChangeArrowheads="1"/>
              </p:cNvPicPr>
              <p:nvPr/>
            </p:nvPicPr>
            <p:blipFill>
              <a:blip r:embed="rId6">
                <a:grayscl/>
                <a:extLst>
                  <a:ext uri="{BEBA8EAE-BF5A-486C-A8C5-ECC9F3942E4B}">
                    <a14:imgProps xmlns:a14="http://schemas.microsoft.com/office/drawing/2010/main">
                      <a14:imgLayer r:embed="rId7">
                        <a14:imgEffect>
                          <a14:brightnessContrast bright="-40000"/>
                        </a14:imgEffect>
                      </a14:imgLayer>
                    </a14:imgProps>
                  </a:ext>
                  <a:ext uri="{28A0092B-C50C-407E-A947-70E740481C1C}">
                    <a14:useLocalDpi xmlns:a14="http://schemas.microsoft.com/office/drawing/2010/main" val="0"/>
                  </a:ext>
                </a:extLst>
              </a:blip>
              <a:srcRect l="41703" t="17937" r="36556" b="7885"/>
              <a:stretch>
                <a:fillRect/>
              </a:stretch>
            </p:blipFill>
            <p:spPr bwMode="auto">
              <a:xfrm>
                <a:off x="5447385" y="2492896"/>
                <a:ext cx="232445" cy="602258"/>
              </a:xfrm>
              <a:prstGeom prst="rect">
                <a:avLst/>
              </a:prstGeom>
              <a:noFill/>
              <a:extLst>
                <a:ext uri="{909E8E84-426E-40DD-AFC4-6F175D3DCCD1}">
                  <a14:hiddenFill xmlns:a14="http://schemas.microsoft.com/office/drawing/2010/main">
                    <a:solidFill>
                      <a:srgbClr val="FFFFFF"/>
                    </a:solidFill>
                  </a14:hiddenFill>
                </a:ext>
              </a:extLst>
            </p:spPr>
          </p:pic>
        </p:grpSp>
        <p:sp>
          <p:nvSpPr>
            <p:cNvPr id="78" name="텍스트 개체 틀 1"/>
            <p:cNvSpPr txBox="1"/>
            <p:nvPr/>
          </p:nvSpPr>
          <p:spPr>
            <a:xfrm>
              <a:off x="6464649" y="5016464"/>
              <a:ext cx="1528554" cy="653171"/>
            </a:xfrm>
            <a:prstGeom prst="rect">
              <a:avLst/>
            </a:prstGeom>
          </p:spPr>
          <p:txBody>
            <a:bodyPr lIns="0" tIns="0" rIns="0" bIns="0"/>
            <a:lstStyle>
              <a:lvl1pPr marL="0" indent="0" algn="l" defTabSz="914400" rtl="0" eaLnBrk="1" latinLnBrk="1" hangingPunct="1">
                <a:spcBef>
                  <a:spcPct val="20000"/>
                </a:spcBef>
                <a:buFont typeface="Arial" panose="020b0604020202020204" pitchFamily="34" charset="0"/>
                <a:buNone/>
                <a:defRPr sz="3600" b="1" kern="1200" baseline="0">
                  <a:ln>
                    <a:solidFill>
                      <a:schemeClr val="bg1"/>
                    </a:solidFill>
                  </a:ln>
                  <a:blipFill>
                    <a:blip r:embed="rId3"/>
                    <a:stretch>
                      <a:fillRect/>
                    </a:stretch>
                  </a:blipFill>
                  <a:latin typeface="Tahoma" panose="020b0604030504040204" pitchFamily="34" charset="0"/>
                  <a:ea typeface="+mn-ea"/>
                  <a:cs typeface="Tahoma" panose="020b0604030504040204" pitchFamily="34" charset="0"/>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ko-KR">
                  <a:ln w="19050">
                    <a:solidFill>
                      <a:schemeClr val="tx1"/>
                    </a:solidFill>
                  </a:ln>
                  <a:blipFill>
                    <a:blip r:embed="rId9"/>
                    <a:stretch>
                      <a:fillRect/>
                    </a:stretch>
                  </a:blipFill>
                  <a:latin typeface="+mn-lt"/>
                  <a:ea typeface="Malgun Gothic" panose="020b0503020000020004" charset="-127"/>
                </a:rPr>
                <a:t>60</a:t>
              </a:r>
              <a:r>
                <a:rPr lang="en-US" altLang="ko-KR" sz="2000">
                  <a:ln w="19050">
                    <a:solidFill>
                      <a:schemeClr val="tx1"/>
                    </a:solidFill>
                  </a:ln>
                  <a:blipFill>
                    <a:blip r:embed="rId9"/>
                    <a:stretch>
                      <a:fillRect/>
                    </a:stretch>
                  </a:blipFill>
                  <a:latin typeface="+mn-lt"/>
                  <a:ea typeface="Malgun Gothic" panose="020b0503020000020004" charset="-127"/>
                </a:rPr>
                <a:t>%</a:t>
              </a:r>
              <a:endParaRPr lang="ko-KR" altLang="en-US" sz="2000">
                <a:ln w="19050">
                  <a:solidFill>
                    <a:schemeClr val="tx1"/>
                  </a:solidFill>
                </a:ln>
                <a:blipFill>
                  <a:blip r:embed="rId9"/>
                  <a:stretch>
                    <a:fillRect/>
                  </a:stretch>
                </a:blipFill>
                <a:latin typeface="+mn-lt"/>
                <a:ea typeface="Malgun Gothic" panose="020b0503020000020004" charset="-127"/>
              </a:endParaRPr>
            </a:p>
          </p:txBody>
        </p:sp>
      </p:grpSp>
      <p:grpSp>
        <p:nvGrpSpPr>
          <p:cNvPr id="83" name="组合 82"/>
          <p:cNvGrpSpPr/>
          <p:nvPr/>
        </p:nvGrpSpPr>
        <p:grpSpPr>
          <a:xfrm>
            <a:off x="6855779" y="2095184"/>
            <a:ext cx="4299328" cy="848533"/>
            <a:chOff x="7325359" y="2262882"/>
            <a:chExt cx="4299328" cy="848533"/>
          </a:xfrm>
        </p:grpSpPr>
        <p:sp>
          <p:nvSpPr>
            <p:cNvPr id="84" name="矩形 83"/>
            <p:cNvSpPr/>
            <p:nvPr/>
          </p:nvSpPr>
          <p:spPr>
            <a:xfrm>
              <a:off x="7325359" y="2686683"/>
              <a:ext cx="4299328"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a:solidFill>
                    <a:srgbClr val="3C3C3B"/>
                  </a:solidFill>
                  <a:latin typeface="汉仪小麦体简" panose="00020600040101010101" pitchFamily="18" charset="-122"/>
                  <a:ea typeface="汉仪小麦体简" panose="00020600040101010101" pitchFamily="18" charset="-122"/>
                </a:rPr>
                <a:t>用户可以在投影仪或者计算机上进行演示</a:t>
              </a:r>
              <a:endParaRPr lang="zh-CN" altLang="en-US">
                <a:solidFill>
                  <a:srgbClr val="3C3C3B"/>
                </a:solidFill>
                <a:latin typeface="汉仪小麦体简" panose="00020600040101010101" pitchFamily="18" charset="-122"/>
                <a:ea typeface="汉仪小麦体简" panose="00020600040101010101" pitchFamily="18" charset="-122"/>
              </a:endParaRPr>
            </a:p>
          </p:txBody>
        </p:sp>
        <p:sp>
          <p:nvSpPr>
            <p:cNvPr id="85" name="矩形 84"/>
            <p:cNvSpPr/>
            <p:nvPr/>
          </p:nvSpPr>
          <p:spPr>
            <a:xfrm>
              <a:off x="7325360" y="2262882"/>
              <a:ext cx="2241974"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a:solidFill>
                    <a:srgbClr val="3C3C3B"/>
                  </a:solidFill>
                  <a:latin typeface="汉仪小麦体简" panose="00020600040101010101" pitchFamily="18" charset="-122"/>
                  <a:ea typeface="汉仪小麦体简" panose="00020600040101010101" pitchFamily="18" charset="-122"/>
                </a:rPr>
                <a:t>标题文字添加</a:t>
              </a:r>
              <a:endParaRPr lang="zh-CN" altLang="en-US" sz="2400" b="1">
                <a:solidFill>
                  <a:srgbClr val="3C3C3B"/>
                </a:solidFill>
                <a:latin typeface="汉仪小麦体简" panose="00020600040101010101" pitchFamily="18" charset="-122"/>
                <a:ea typeface="汉仪小麦体简" panose="00020600040101010101" pitchFamily="18" charset="-122"/>
              </a:endParaRPr>
            </a:p>
          </p:txBody>
        </p:sp>
      </p:grpSp>
      <p:grpSp>
        <p:nvGrpSpPr>
          <p:cNvPr id="86" name="组合 85"/>
          <p:cNvGrpSpPr/>
          <p:nvPr/>
        </p:nvGrpSpPr>
        <p:grpSpPr>
          <a:xfrm>
            <a:off x="6855779" y="3351296"/>
            <a:ext cx="4299328" cy="848533"/>
            <a:chOff x="7325359" y="2262882"/>
            <a:chExt cx="4299328" cy="848533"/>
          </a:xfrm>
        </p:grpSpPr>
        <p:sp>
          <p:nvSpPr>
            <p:cNvPr id="87" name="矩形 86"/>
            <p:cNvSpPr/>
            <p:nvPr/>
          </p:nvSpPr>
          <p:spPr>
            <a:xfrm>
              <a:off x="7325359" y="2686683"/>
              <a:ext cx="4299328"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a:solidFill>
                    <a:srgbClr val="3C3C3B"/>
                  </a:solidFill>
                  <a:latin typeface="汉仪小麦体简" panose="00020600040101010101" pitchFamily="18" charset="-122"/>
                  <a:ea typeface="汉仪小麦体简" panose="00020600040101010101" pitchFamily="18" charset="-122"/>
                </a:rPr>
                <a:t>用户可以在投影仪或者计算机上进行演示</a:t>
              </a:r>
              <a:endParaRPr lang="zh-CN" altLang="en-US">
                <a:solidFill>
                  <a:srgbClr val="3C3C3B"/>
                </a:solidFill>
                <a:latin typeface="汉仪小麦体简" panose="00020600040101010101" pitchFamily="18" charset="-122"/>
                <a:ea typeface="汉仪小麦体简" panose="00020600040101010101" pitchFamily="18" charset="-122"/>
              </a:endParaRPr>
            </a:p>
          </p:txBody>
        </p:sp>
        <p:sp>
          <p:nvSpPr>
            <p:cNvPr id="88" name="矩形 87"/>
            <p:cNvSpPr/>
            <p:nvPr/>
          </p:nvSpPr>
          <p:spPr>
            <a:xfrm>
              <a:off x="7325360" y="2262882"/>
              <a:ext cx="2241974"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a:solidFill>
                    <a:srgbClr val="3C3C3B"/>
                  </a:solidFill>
                  <a:latin typeface="汉仪小麦体简" panose="00020600040101010101" pitchFamily="18" charset="-122"/>
                  <a:ea typeface="汉仪小麦体简" panose="00020600040101010101" pitchFamily="18" charset="-122"/>
                </a:rPr>
                <a:t>标题文字添加</a:t>
              </a:r>
              <a:endParaRPr lang="zh-CN" altLang="en-US" sz="2400" b="1">
                <a:solidFill>
                  <a:srgbClr val="3C3C3B"/>
                </a:solidFill>
                <a:latin typeface="汉仪小麦体简" panose="00020600040101010101" pitchFamily="18" charset="-122"/>
                <a:ea typeface="汉仪小麦体简" panose="00020600040101010101" pitchFamily="18" charset="-122"/>
              </a:endParaRPr>
            </a:p>
          </p:txBody>
        </p:sp>
      </p:grpSp>
      <p:grpSp>
        <p:nvGrpSpPr>
          <p:cNvPr id="89" name="组合 88"/>
          <p:cNvGrpSpPr/>
          <p:nvPr/>
        </p:nvGrpSpPr>
        <p:grpSpPr>
          <a:xfrm>
            <a:off x="6855779" y="4607409"/>
            <a:ext cx="4299328" cy="848533"/>
            <a:chOff x="7325359" y="2262882"/>
            <a:chExt cx="4299328" cy="848533"/>
          </a:xfrm>
        </p:grpSpPr>
        <p:sp>
          <p:nvSpPr>
            <p:cNvPr id="90" name="矩形 89"/>
            <p:cNvSpPr/>
            <p:nvPr/>
          </p:nvSpPr>
          <p:spPr>
            <a:xfrm>
              <a:off x="7325359" y="2686683"/>
              <a:ext cx="4299328"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a:solidFill>
                    <a:srgbClr val="3C3C3B"/>
                  </a:solidFill>
                  <a:latin typeface="汉仪小麦体简" panose="00020600040101010101" pitchFamily="18" charset="-122"/>
                  <a:ea typeface="汉仪小麦体简" panose="00020600040101010101" pitchFamily="18" charset="-122"/>
                </a:rPr>
                <a:t>用户可以在投影仪或者计算机上进行演示</a:t>
              </a:r>
              <a:endParaRPr lang="zh-CN" altLang="en-US">
                <a:solidFill>
                  <a:srgbClr val="3C3C3B"/>
                </a:solidFill>
                <a:latin typeface="汉仪小麦体简" panose="00020600040101010101" pitchFamily="18" charset="-122"/>
                <a:ea typeface="汉仪小麦体简" panose="00020600040101010101" pitchFamily="18" charset="-122"/>
              </a:endParaRPr>
            </a:p>
          </p:txBody>
        </p:sp>
        <p:sp>
          <p:nvSpPr>
            <p:cNvPr id="91" name="矩形 90"/>
            <p:cNvSpPr/>
            <p:nvPr/>
          </p:nvSpPr>
          <p:spPr>
            <a:xfrm>
              <a:off x="7325360" y="2262882"/>
              <a:ext cx="2241974"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a:solidFill>
                    <a:srgbClr val="3C3C3B"/>
                  </a:solidFill>
                  <a:latin typeface="汉仪小麦体简" panose="00020600040101010101" pitchFamily="18" charset="-122"/>
                  <a:ea typeface="汉仪小麦体简" panose="00020600040101010101" pitchFamily="18" charset="-122"/>
                </a:rPr>
                <a:t>标题文字添加</a:t>
              </a:r>
              <a:endParaRPr lang="zh-CN" altLang="en-US" sz="2400" b="1">
                <a:solidFill>
                  <a:srgbClr val="3C3C3B"/>
                </a:solidFill>
                <a:latin typeface="汉仪小麦体简" panose="00020600040101010101" pitchFamily="18" charset="-122"/>
                <a:ea typeface="汉仪小麦体简" panose="00020600040101010101" pitchFamily="18" charset="-122"/>
              </a:endParaRPr>
            </a:p>
          </p:txBody>
        </p:sp>
      </p:grpSp>
      <p:grpSp>
        <p:nvGrpSpPr>
          <p:cNvPr id="92" name="组合 91"/>
          <p:cNvGrpSpPr/>
          <p:nvPr/>
        </p:nvGrpSpPr>
        <p:grpSpPr>
          <a:xfrm>
            <a:off x="0" y="206306"/>
            <a:ext cx="6720420" cy="902380"/>
            <a:chOff x="0" y="206306"/>
            <a:chExt cx="6720420" cy="902380"/>
          </a:xfrm>
        </p:grpSpPr>
        <p:sp>
          <p:nvSpPr>
            <p:cNvPr id="93" name="文本框 92"/>
            <p:cNvSpPr txBox="1"/>
            <p:nvPr/>
          </p:nvSpPr>
          <p:spPr>
            <a:xfrm>
              <a:off x="512557" y="206306"/>
              <a:ext cx="4509386" cy="830997"/>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00000"/>
                </a:lnSpc>
                <a:spcBef>
                  <a:spcPct val="0"/>
                </a:spcBef>
                <a:spcAft>
                  <a:spcPct val="0"/>
                </a:spcAft>
                <a:buClrTx/>
                <a:buSzTx/>
                <a:buFontTx/>
                <a:buNone/>
                <a:defRPr/>
              </a:pPr>
              <a:r>
                <a:rPr kumimoji="0" lang="zh-CN" altLang="en-US" sz="4800" b="0" i="0" u="none" strike="noStrike" kern="1200" cap="none" spc="0" normalizeH="0" baseline="0" noProof="0">
                  <a:ln>
                    <a:noFill/>
                  </a:ln>
                  <a:solidFill>
                    <a:srgbClr val="000042"/>
                  </a:solidFill>
                  <a:effectLst/>
                  <a:uLnTx/>
                  <a:uFillTx/>
                  <a:latin typeface="汉仪小麦体简" panose="00020600040101010101" pitchFamily="18" charset="-122"/>
                  <a:ea typeface="汉仪小麦体简" panose="00020600040101010101" pitchFamily="18" charset="-122"/>
                </a:rPr>
                <a:t>标题文字添加</a:t>
              </a:r>
              <a:endParaRPr kumimoji="0" lang="zh-CN" altLang="en-US" sz="4800" b="0" i="0" u="none" strike="noStrike" kern="1200" cap="none" spc="0" normalizeH="0" baseline="0" noProof="0">
                <a:ln>
                  <a:noFill/>
                </a:ln>
                <a:solidFill>
                  <a:srgbClr val="000042"/>
                </a:solidFill>
                <a:effectLst/>
                <a:uLnTx/>
                <a:uFillTx/>
                <a:latin typeface="汉仪小麦体简" panose="00020600040101010101" pitchFamily="18" charset="-122"/>
                <a:ea typeface="汉仪小麦体简" panose="00020600040101010101" pitchFamily="18" charset="-122"/>
              </a:endParaRPr>
            </a:p>
          </p:txBody>
        </p:sp>
        <p:grpSp>
          <p:nvGrpSpPr>
            <p:cNvPr id="94" name="组合 93"/>
            <p:cNvGrpSpPr/>
            <p:nvPr/>
          </p:nvGrpSpPr>
          <p:grpSpPr>
            <a:xfrm>
              <a:off x="0" y="429601"/>
              <a:ext cx="6720420" cy="679085"/>
              <a:chOff x="0" y="429601"/>
              <a:chExt cx="6720420" cy="679085"/>
            </a:xfrm>
          </p:grpSpPr>
          <p:sp>
            <p:nvSpPr>
              <p:cNvPr id="95" name="任意多边形 94"/>
              <p:cNvSpPr/>
              <p:nvPr/>
            </p:nvSpPr>
            <p:spPr>
              <a:xfrm>
                <a:off x="0" y="632010"/>
                <a:ext cx="6212114" cy="476676"/>
              </a:xfrm>
              <a:custGeom>
                <a:gdLst>
                  <a:gd name="connsiteX0" fmla="*/ 0 w 4830618"/>
                  <a:gd name="connsiteY0" fmla="*/ 299543 h 476676"/>
                  <a:gd name="connsiteX1" fmla="*/ 2650836 w 4830618"/>
                  <a:gd name="connsiteY1" fmla="*/ 475034 h 476676"/>
                  <a:gd name="connsiteX2" fmla="*/ 3796145 w 4830618"/>
                  <a:gd name="connsiteY2" fmla="*/ 207180 h 476676"/>
                  <a:gd name="connsiteX3" fmla="*/ 3398982 w 4830618"/>
                  <a:gd name="connsiteY3" fmla="*/ 3980 h 476676"/>
                  <a:gd name="connsiteX4" fmla="*/ 3574473 w 4830618"/>
                  <a:gd name="connsiteY4" fmla="*/ 391907 h 476676"/>
                  <a:gd name="connsiteX5" fmla="*/ 4830618 w 4830618"/>
                  <a:gd name="connsiteY5" fmla="*/ 225652 h 47667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30618" h="476676">
                    <a:moveTo>
                      <a:pt x="0" y="299543"/>
                    </a:moveTo>
                    <a:cubicBezTo>
                      <a:pt x="1009072" y="394985"/>
                      <a:pt x="2018145" y="490428"/>
                      <a:pt x="2650836" y="475034"/>
                    </a:cubicBezTo>
                    <a:cubicBezTo>
                      <a:pt x="3283527" y="459640"/>
                      <a:pt x="3671454" y="285689"/>
                      <a:pt x="3796145" y="207180"/>
                    </a:cubicBezTo>
                    <a:cubicBezTo>
                      <a:pt x="3920836" y="128671"/>
                      <a:pt x="3435927" y="-26808"/>
                      <a:pt x="3398982" y="3980"/>
                    </a:cubicBezTo>
                    <a:cubicBezTo>
                      <a:pt x="3362037" y="34768"/>
                      <a:pt x="3335867" y="354962"/>
                      <a:pt x="3574473" y="391907"/>
                    </a:cubicBezTo>
                    <a:cubicBezTo>
                      <a:pt x="3813079" y="428852"/>
                      <a:pt x="4321848" y="327252"/>
                      <a:pt x="4830618" y="225652"/>
                    </a:cubicBezTo>
                  </a:path>
                </a:pathLst>
              </a:cu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任意多边形 95"/>
              <p:cNvSpPr/>
              <p:nvPr/>
            </p:nvSpPr>
            <p:spPr>
              <a:xfrm rot="417983" flipH="1">
                <a:off x="6068192" y="429601"/>
                <a:ext cx="652228" cy="490544"/>
              </a:xfrm>
              <a:custGeom>
                <a:gdLst>
                  <a:gd name="connsiteX0" fmla="*/ 379541 w 652228"/>
                  <a:gd name="connsiteY0" fmla="*/ 326881 h 490544"/>
                  <a:gd name="connsiteX1" fmla="*/ 307194 w 652228"/>
                  <a:gd name="connsiteY1" fmla="*/ 398729 h 490544"/>
                  <a:gd name="connsiteX2" fmla="*/ 424063 w 652228"/>
                  <a:gd name="connsiteY2" fmla="*/ 407018 h 490544"/>
                  <a:gd name="connsiteX3" fmla="*/ 379541 w 652228"/>
                  <a:gd name="connsiteY3" fmla="*/ 326881 h 490544"/>
                  <a:gd name="connsiteX4" fmla="*/ 136903 w 652228"/>
                  <a:gd name="connsiteY4" fmla="*/ 89809 h 490544"/>
                  <a:gd name="connsiteX5" fmla="*/ 203684 w 652228"/>
                  <a:gd name="connsiteY5" fmla="*/ 139530 h 490544"/>
                  <a:gd name="connsiteX6" fmla="*/ 384551 w 652228"/>
                  <a:gd name="connsiteY6" fmla="*/ 288697 h 490544"/>
                  <a:gd name="connsiteX7" fmla="*/ 390117 w 652228"/>
                  <a:gd name="connsiteY7" fmla="*/ 299746 h 490544"/>
                  <a:gd name="connsiteX8" fmla="*/ 454115 w 652228"/>
                  <a:gd name="connsiteY8" fmla="*/ 393664 h 490544"/>
                  <a:gd name="connsiteX9" fmla="*/ 451333 w 652228"/>
                  <a:gd name="connsiteY9" fmla="*/ 319082 h 490544"/>
                  <a:gd name="connsiteX10" fmla="*/ 451333 w 652228"/>
                  <a:gd name="connsiteY10" fmla="*/ 225163 h 490544"/>
                  <a:gd name="connsiteX11" fmla="*/ 454115 w 652228"/>
                  <a:gd name="connsiteY11" fmla="*/ 222399 h 490544"/>
                  <a:gd name="connsiteX12" fmla="*/ 451333 w 652228"/>
                  <a:gd name="connsiteY12" fmla="*/ 222399 h 490544"/>
                  <a:gd name="connsiteX13" fmla="*/ 445767 w 652228"/>
                  <a:gd name="connsiteY13" fmla="*/ 230687 h 490544"/>
                  <a:gd name="connsiteX14" fmla="*/ 281597 w 652228"/>
                  <a:gd name="connsiteY14" fmla="*/ 164391 h 490544"/>
                  <a:gd name="connsiteX15" fmla="*/ 136903 w 652228"/>
                  <a:gd name="connsiteY15" fmla="*/ 89809 h 490544"/>
                  <a:gd name="connsiteX16" fmla="*/ 160275 w 652228"/>
                  <a:gd name="connsiteY16" fmla="*/ 56418 h 490544"/>
                  <a:gd name="connsiteX17" fmla="*/ 267815 w 652228"/>
                  <a:gd name="connsiteY17" fmla="*/ 118071 h 490544"/>
                  <a:gd name="connsiteX18" fmla="*/ 444291 w 652228"/>
                  <a:gd name="connsiteY18" fmla="*/ 210553 h 490544"/>
                  <a:gd name="connsiteX19" fmla="*/ 447048 w 652228"/>
                  <a:gd name="connsiteY19" fmla="*/ 213355 h 490544"/>
                  <a:gd name="connsiteX20" fmla="*/ 452563 w 652228"/>
                  <a:gd name="connsiteY20" fmla="*/ 210553 h 490544"/>
                  <a:gd name="connsiteX21" fmla="*/ 458078 w 652228"/>
                  <a:gd name="connsiteY21" fmla="*/ 199343 h 490544"/>
                  <a:gd name="connsiteX22" fmla="*/ 471863 w 652228"/>
                  <a:gd name="connsiteY22" fmla="*/ 190935 h 490544"/>
                  <a:gd name="connsiteX23" fmla="*/ 518741 w 652228"/>
                  <a:gd name="connsiteY23" fmla="*/ 162910 h 490544"/>
                  <a:gd name="connsiteX24" fmla="*/ 587676 w 652228"/>
                  <a:gd name="connsiteY24" fmla="*/ 120875 h 490544"/>
                  <a:gd name="connsiteX25" fmla="*/ 540801 w 652228"/>
                  <a:gd name="connsiteY25" fmla="*/ 106863 h 490544"/>
                  <a:gd name="connsiteX26" fmla="*/ 353296 w 652228"/>
                  <a:gd name="connsiteY26" fmla="*/ 73232 h 490544"/>
                  <a:gd name="connsiteX27" fmla="*/ 160275 w 652228"/>
                  <a:gd name="connsiteY27" fmla="*/ 56418 h 490544"/>
                  <a:gd name="connsiteX28" fmla="*/ 36731 w 652228"/>
                  <a:gd name="connsiteY28" fmla="*/ 53078 h 490544"/>
                  <a:gd name="connsiteX29" fmla="*/ 202233 w 652228"/>
                  <a:gd name="connsiteY29" fmla="*/ 447087 h 490544"/>
                  <a:gd name="connsiteX30" fmla="*/ 353943 w 652228"/>
                  <a:gd name="connsiteY30" fmla="*/ 305576 h 490544"/>
                  <a:gd name="connsiteX31" fmla="*/ 177407 w 652228"/>
                  <a:gd name="connsiteY31" fmla="*/ 164067 h 490544"/>
                  <a:gd name="connsiteX32" fmla="*/ 72589 w 652228"/>
                  <a:gd name="connsiteY32" fmla="*/ 78051 h 490544"/>
                  <a:gd name="connsiteX33" fmla="*/ 36731 w 652228"/>
                  <a:gd name="connsiteY33" fmla="*/ 53078 h 490544"/>
                  <a:gd name="connsiteX34" fmla="*/ 52949 w 652228"/>
                  <a:gd name="connsiteY34" fmla="*/ 584 h 490544"/>
                  <a:gd name="connsiteX35" fmla="*/ 84580 w 652228"/>
                  <a:gd name="connsiteY35" fmla="*/ 585 h 490544"/>
                  <a:gd name="connsiteX36" fmla="*/ 144202 w 652228"/>
                  <a:gd name="connsiteY36" fmla="*/ 6811 h 490544"/>
                  <a:gd name="connsiteX37" fmla="*/ 363280 w 652228"/>
                  <a:gd name="connsiteY37" fmla="*/ 37250 h 490544"/>
                  <a:gd name="connsiteX38" fmla="*/ 651685 w 652228"/>
                  <a:gd name="connsiteY38" fmla="*/ 111963 h 490544"/>
                  <a:gd name="connsiteX39" fmla="*/ 637818 w 652228"/>
                  <a:gd name="connsiteY39" fmla="*/ 131333 h 490544"/>
                  <a:gd name="connsiteX40" fmla="*/ 629499 w 652228"/>
                  <a:gd name="connsiteY40" fmla="*/ 139635 h 490544"/>
                  <a:gd name="connsiteX41" fmla="*/ 529668 w 652228"/>
                  <a:gd name="connsiteY41" fmla="*/ 197746 h 490544"/>
                  <a:gd name="connsiteX42" fmla="*/ 476977 w 652228"/>
                  <a:gd name="connsiteY42" fmla="*/ 225418 h 490544"/>
                  <a:gd name="connsiteX43" fmla="*/ 482523 w 652228"/>
                  <a:gd name="connsiteY43" fmla="*/ 333338 h 490544"/>
                  <a:gd name="connsiteX44" fmla="*/ 485298 w 652228"/>
                  <a:gd name="connsiteY44" fmla="*/ 449559 h 490544"/>
                  <a:gd name="connsiteX45" fmla="*/ 454793 w 652228"/>
                  <a:gd name="connsiteY45" fmla="*/ 457861 h 490544"/>
                  <a:gd name="connsiteX46" fmla="*/ 452018 w 652228"/>
                  <a:gd name="connsiteY46" fmla="*/ 452327 h 490544"/>
                  <a:gd name="connsiteX47" fmla="*/ 302270 w 652228"/>
                  <a:gd name="connsiteY47" fmla="*/ 424655 h 490544"/>
                  <a:gd name="connsiteX48" fmla="*/ 291177 w 652228"/>
                  <a:gd name="connsiteY48" fmla="*/ 413585 h 490544"/>
                  <a:gd name="connsiteX49" fmla="*/ 210758 w 652228"/>
                  <a:gd name="connsiteY49" fmla="*/ 485532 h 490544"/>
                  <a:gd name="connsiteX50" fmla="*/ 183027 w 652228"/>
                  <a:gd name="connsiteY50" fmla="*/ 482766 h 490544"/>
                  <a:gd name="connsiteX51" fmla="*/ 0 w 652228"/>
                  <a:gd name="connsiteY51" fmla="*/ 23414 h 490544"/>
                  <a:gd name="connsiteX52" fmla="*/ 8319 w 652228"/>
                  <a:gd name="connsiteY52" fmla="*/ 12345 h 490544"/>
                  <a:gd name="connsiteX53" fmla="*/ 22184 w 652228"/>
                  <a:gd name="connsiteY53" fmla="*/ 6811 h 490544"/>
                  <a:gd name="connsiteX54" fmla="*/ 24959 w 652228"/>
                  <a:gd name="connsiteY54" fmla="*/ 6811 h 490544"/>
                  <a:gd name="connsiteX55" fmla="*/ 52949 w 652228"/>
                  <a:gd name="connsiteY55" fmla="*/ 584 h 49054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52228" h="490544">
                    <a:moveTo>
                      <a:pt x="379541" y="326881"/>
                    </a:moveTo>
                    <a:cubicBezTo>
                      <a:pt x="357281" y="351751"/>
                      <a:pt x="332237" y="373859"/>
                      <a:pt x="307194" y="398729"/>
                    </a:cubicBezTo>
                    <a:cubicBezTo>
                      <a:pt x="343368" y="393202"/>
                      <a:pt x="387889" y="398729"/>
                      <a:pt x="424063" y="407018"/>
                    </a:cubicBezTo>
                    <a:cubicBezTo>
                      <a:pt x="410149" y="382149"/>
                      <a:pt x="393455" y="354515"/>
                      <a:pt x="379541" y="326881"/>
                    </a:cubicBezTo>
                    <a:close/>
                    <a:moveTo>
                      <a:pt x="136903" y="89809"/>
                    </a:moveTo>
                    <a:cubicBezTo>
                      <a:pt x="159163" y="106383"/>
                      <a:pt x="181425" y="122957"/>
                      <a:pt x="203684" y="139530"/>
                    </a:cubicBezTo>
                    <a:cubicBezTo>
                      <a:pt x="262118" y="186489"/>
                      <a:pt x="331682" y="233450"/>
                      <a:pt x="384551" y="288697"/>
                    </a:cubicBezTo>
                    <a:cubicBezTo>
                      <a:pt x="387334" y="294220"/>
                      <a:pt x="390117" y="296982"/>
                      <a:pt x="390117" y="299746"/>
                    </a:cubicBezTo>
                    <a:cubicBezTo>
                      <a:pt x="412377" y="330131"/>
                      <a:pt x="431856" y="360516"/>
                      <a:pt x="454115" y="393664"/>
                    </a:cubicBezTo>
                    <a:cubicBezTo>
                      <a:pt x="454115" y="368803"/>
                      <a:pt x="451333" y="343943"/>
                      <a:pt x="451333" y="319082"/>
                    </a:cubicBezTo>
                    <a:cubicBezTo>
                      <a:pt x="448550" y="288697"/>
                      <a:pt x="440202" y="252786"/>
                      <a:pt x="451333" y="225163"/>
                    </a:cubicBezTo>
                    <a:cubicBezTo>
                      <a:pt x="451333" y="225163"/>
                      <a:pt x="451333" y="222399"/>
                      <a:pt x="454115" y="222399"/>
                    </a:cubicBezTo>
                    <a:cubicBezTo>
                      <a:pt x="454115" y="222399"/>
                      <a:pt x="451333" y="222399"/>
                      <a:pt x="451333" y="222399"/>
                    </a:cubicBezTo>
                    <a:cubicBezTo>
                      <a:pt x="451333" y="225163"/>
                      <a:pt x="451333" y="227925"/>
                      <a:pt x="445767" y="230687"/>
                    </a:cubicBezTo>
                    <a:cubicBezTo>
                      <a:pt x="409594" y="252786"/>
                      <a:pt x="314987" y="180966"/>
                      <a:pt x="281597" y="164391"/>
                    </a:cubicBezTo>
                    <a:cubicBezTo>
                      <a:pt x="234292" y="136768"/>
                      <a:pt x="184207" y="111906"/>
                      <a:pt x="136903" y="89809"/>
                    </a:cubicBezTo>
                    <a:close/>
                    <a:moveTo>
                      <a:pt x="160275" y="56418"/>
                    </a:moveTo>
                    <a:cubicBezTo>
                      <a:pt x="196123" y="76036"/>
                      <a:pt x="231968" y="98456"/>
                      <a:pt x="267815" y="118071"/>
                    </a:cubicBezTo>
                    <a:cubicBezTo>
                      <a:pt x="328478" y="148898"/>
                      <a:pt x="389141" y="176923"/>
                      <a:pt x="444291" y="210553"/>
                    </a:cubicBezTo>
                    <a:cubicBezTo>
                      <a:pt x="447048" y="213355"/>
                      <a:pt x="447048" y="213355"/>
                      <a:pt x="447048" y="213355"/>
                    </a:cubicBezTo>
                    <a:cubicBezTo>
                      <a:pt x="449806" y="210553"/>
                      <a:pt x="449806" y="210553"/>
                      <a:pt x="452563" y="210553"/>
                    </a:cubicBezTo>
                    <a:cubicBezTo>
                      <a:pt x="444291" y="210553"/>
                      <a:pt x="452563" y="202144"/>
                      <a:pt x="458078" y="199343"/>
                    </a:cubicBezTo>
                    <a:cubicBezTo>
                      <a:pt x="460834" y="196541"/>
                      <a:pt x="466349" y="193737"/>
                      <a:pt x="471863" y="190935"/>
                    </a:cubicBezTo>
                    <a:cubicBezTo>
                      <a:pt x="488408" y="182528"/>
                      <a:pt x="502196" y="171318"/>
                      <a:pt x="518741" y="162910"/>
                    </a:cubicBezTo>
                    <a:cubicBezTo>
                      <a:pt x="540801" y="148898"/>
                      <a:pt x="562859" y="134886"/>
                      <a:pt x="587676" y="120875"/>
                    </a:cubicBezTo>
                    <a:cubicBezTo>
                      <a:pt x="571131" y="115270"/>
                      <a:pt x="554586" y="109664"/>
                      <a:pt x="540801" y="106863"/>
                    </a:cubicBezTo>
                    <a:cubicBezTo>
                      <a:pt x="477378" y="92850"/>
                      <a:pt x="416716" y="81639"/>
                      <a:pt x="353296" y="73232"/>
                    </a:cubicBezTo>
                    <a:cubicBezTo>
                      <a:pt x="295388" y="64825"/>
                      <a:pt x="226453" y="62023"/>
                      <a:pt x="160275" y="56418"/>
                    </a:cubicBezTo>
                    <a:close/>
                    <a:moveTo>
                      <a:pt x="36731" y="53078"/>
                    </a:moveTo>
                    <a:cubicBezTo>
                      <a:pt x="94657" y="183490"/>
                      <a:pt x="122241" y="327775"/>
                      <a:pt x="202233" y="447087"/>
                    </a:cubicBezTo>
                    <a:cubicBezTo>
                      <a:pt x="254642" y="402692"/>
                      <a:pt x="304292" y="352746"/>
                      <a:pt x="353943" y="305576"/>
                    </a:cubicBezTo>
                    <a:cubicBezTo>
                      <a:pt x="290500" y="266732"/>
                      <a:pt x="235333" y="208463"/>
                      <a:pt x="177407" y="164067"/>
                    </a:cubicBezTo>
                    <a:cubicBezTo>
                      <a:pt x="141549" y="136320"/>
                      <a:pt x="108449" y="108573"/>
                      <a:pt x="72589" y="78051"/>
                    </a:cubicBezTo>
                    <a:cubicBezTo>
                      <a:pt x="67074" y="75275"/>
                      <a:pt x="50523" y="64177"/>
                      <a:pt x="36731" y="53078"/>
                    </a:cubicBezTo>
                    <a:close/>
                    <a:moveTo>
                      <a:pt x="52949" y="584"/>
                    </a:moveTo>
                    <a:cubicBezTo>
                      <a:pt x="63088" y="-280"/>
                      <a:pt x="73834" y="-107"/>
                      <a:pt x="84580" y="585"/>
                    </a:cubicBezTo>
                    <a:cubicBezTo>
                      <a:pt x="106072" y="1969"/>
                      <a:pt x="127564" y="5427"/>
                      <a:pt x="144202" y="6811"/>
                    </a:cubicBezTo>
                    <a:cubicBezTo>
                      <a:pt x="216304" y="15113"/>
                      <a:pt x="291177" y="26180"/>
                      <a:pt x="363280" y="37250"/>
                    </a:cubicBezTo>
                    <a:cubicBezTo>
                      <a:pt x="410423" y="45552"/>
                      <a:pt x="635046" y="53852"/>
                      <a:pt x="651685" y="111963"/>
                    </a:cubicBezTo>
                    <a:cubicBezTo>
                      <a:pt x="654457" y="120265"/>
                      <a:pt x="646139" y="128567"/>
                      <a:pt x="637818" y="131333"/>
                    </a:cubicBezTo>
                    <a:cubicBezTo>
                      <a:pt x="635046" y="134101"/>
                      <a:pt x="635046" y="136869"/>
                      <a:pt x="629499" y="139635"/>
                    </a:cubicBezTo>
                    <a:cubicBezTo>
                      <a:pt x="596222" y="156239"/>
                      <a:pt x="562945" y="178376"/>
                      <a:pt x="529668" y="197746"/>
                    </a:cubicBezTo>
                    <a:cubicBezTo>
                      <a:pt x="515800" y="206048"/>
                      <a:pt x="496389" y="219884"/>
                      <a:pt x="476977" y="225418"/>
                    </a:cubicBezTo>
                    <a:cubicBezTo>
                      <a:pt x="482523" y="261391"/>
                      <a:pt x="479751" y="297365"/>
                      <a:pt x="482523" y="333338"/>
                    </a:cubicBezTo>
                    <a:cubicBezTo>
                      <a:pt x="485298" y="372078"/>
                      <a:pt x="488070" y="410819"/>
                      <a:pt x="485298" y="449559"/>
                    </a:cubicBezTo>
                    <a:cubicBezTo>
                      <a:pt x="485298" y="466162"/>
                      <a:pt x="463111" y="471696"/>
                      <a:pt x="454793" y="457861"/>
                    </a:cubicBezTo>
                    <a:cubicBezTo>
                      <a:pt x="452018" y="455095"/>
                      <a:pt x="452018" y="455095"/>
                      <a:pt x="452018" y="452327"/>
                    </a:cubicBezTo>
                    <a:cubicBezTo>
                      <a:pt x="404876" y="435723"/>
                      <a:pt x="352187" y="427421"/>
                      <a:pt x="302270" y="424655"/>
                    </a:cubicBezTo>
                    <a:cubicBezTo>
                      <a:pt x="296724" y="424655"/>
                      <a:pt x="293952" y="419121"/>
                      <a:pt x="291177" y="413585"/>
                    </a:cubicBezTo>
                    <a:cubicBezTo>
                      <a:pt x="266219" y="438491"/>
                      <a:pt x="238488" y="463394"/>
                      <a:pt x="210758" y="485532"/>
                    </a:cubicBezTo>
                    <a:cubicBezTo>
                      <a:pt x="202439" y="493834"/>
                      <a:pt x="191346" y="491066"/>
                      <a:pt x="183027" y="482766"/>
                    </a:cubicBezTo>
                    <a:cubicBezTo>
                      <a:pt x="85966" y="349940"/>
                      <a:pt x="47143" y="178376"/>
                      <a:pt x="0" y="23414"/>
                    </a:cubicBezTo>
                    <a:cubicBezTo>
                      <a:pt x="0" y="17878"/>
                      <a:pt x="2772" y="12345"/>
                      <a:pt x="8319" y="12345"/>
                    </a:cubicBezTo>
                    <a:cubicBezTo>
                      <a:pt x="11093" y="6811"/>
                      <a:pt x="16640" y="1277"/>
                      <a:pt x="22184" y="6811"/>
                    </a:cubicBezTo>
                    <a:cubicBezTo>
                      <a:pt x="24959" y="6811"/>
                      <a:pt x="24959" y="6811"/>
                      <a:pt x="24959" y="6811"/>
                    </a:cubicBezTo>
                    <a:cubicBezTo>
                      <a:pt x="33278" y="3352"/>
                      <a:pt x="42810" y="1449"/>
                      <a:pt x="52949" y="58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92"/>
                                        </p:tgtEl>
                                        <p:attrNameLst>
                                          <p:attrName>style.visibility</p:attrName>
                                        </p:attrNameLst>
                                      </p:cBhvr>
                                      <p:to>
                                        <p:strVal val="visible"/>
                                      </p:to>
                                    </p:set>
                                    <p:anim calcmode="lin" valueType="num">
                                      <p:cBhvr additive="base">
                                        <p:cTn id="7" dur="500" fill="hold"/>
                                        <p:tgtEl>
                                          <p:spTgt spid="92"/>
                                        </p:tgtEl>
                                        <p:attrNameLst>
                                          <p:attrName>ppt_x</p:attrName>
                                        </p:attrNameLst>
                                      </p:cBhvr>
                                      <p:tavLst>
                                        <p:tav tm="0">
                                          <p:val>
                                            <p:strVal val="0-#ppt_w/2"/>
                                          </p:val>
                                        </p:tav>
                                        <p:tav tm="100000">
                                          <p:val>
                                            <p:strVal val="#ppt_x"/>
                                          </p:val>
                                        </p:tav>
                                      </p:tavLst>
                                    </p:anim>
                                    <p:anim calcmode="lin" valueType="num">
                                      <p:cBhvr additive="base">
                                        <p:cTn id="8" dur="500" fill="hold"/>
                                        <p:tgtEl>
                                          <p:spTgt spid="9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82"/>
                                        </p:tgtEl>
                                        <p:attrNameLst>
                                          <p:attrName>style.visibility</p:attrName>
                                        </p:attrNameLst>
                                      </p:cBhvr>
                                      <p:to>
                                        <p:strVal val="visible"/>
                                      </p:to>
                                    </p:set>
                                    <p:anim calcmode="lin" valueType="num">
                                      <p:cBhvr additive="base">
                                        <p:cTn id="12" dur="500" fill="hold"/>
                                        <p:tgtEl>
                                          <p:spTgt spid="82"/>
                                        </p:tgtEl>
                                        <p:attrNameLst>
                                          <p:attrName>ppt_x</p:attrName>
                                        </p:attrNameLst>
                                      </p:cBhvr>
                                      <p:tavLst>
                                        <p:tav tm="0">
                                          <p:val>
                                            <p:strVal val="0-#ppt_w/2"/>
                                          </p:val>
                                        </p:tav>
                                        <p:tav tm="100000">
                                          <p:val>
                                            <p:strVal val="#ppt_x"/>
                                          </p:val>
                                        </p:tav>
                                      </p:tavLst>
                                    </p:anim>
                                    <p:anim calcmode="lin" valueType="num">
                                      <p:cBhvr additive="base">
                                        <p:cTn id="13" dur="500" fill="hold"/>
                                        <p:tgtEl>
                                          <p:spTgt spid="82"/>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2" presetClass="entr" presetSubtype="8" fill="hold" nodeType="afterEffect">
                                  <p:stCondLst>
                                    <p:cond delay="0"/>
                                  </p:stCondLst>
                                  <p:childTnLst>
                                    <p:set>
                                      <p:cBhvr>
                                        <p:cTn id="16" dur="1" fill="hold">
                                          <p:stCondLst>
                                            <p:cond delay="0"/>
                                          </p:stCondLst>
                                        </p:cTn>
                                        <p:tgtEl>
                                          <p:spTgt spid="83"/>
                                        </p:tgtEl>
                                        <p:attrNameLst>
                                          <p:attrName>style.visibility</p:attrName>
                                        </p:attrNameLst>
                                      </p:cBhvr>
                                      <p:to>
                                        <p:strVal val="visible"/>
                                      </p:to>
                                    </p:set>
                                    <p:animEffect transition="in" filter="wipe(left)">
                                      <p:cBhvr>
                                        <p:cTn id="17" dur="500"/>
                                        <p:tgtEl>
                                          <p:spTgt spid="83"/>
                                        </p:tgtEl>
                                      </p:cBhvr>
                                    </p:animEffect>
                                  </p:childTnLst>
                                </p:cTn>
                              </p:par>
                            </p:childTnLst>
                          </p:cTn>
                        </p:par>
                        <p:par>
                          <p:cTn id="18" fill="hold" nodeType="afterGroup">
                            <p:stCondLst>
                              <p:cond delay="1500"/>
                            </p:stCondLst>
                            <p:childTnLst>
                              <p:par>
                                <p:cTn id="19" presetID="22" presetClass="entr" presetSubtype="8" fill="hold" nodeType="afterEffect">
                                  <p:stCondLst>
                                    <p:cond delay="0"/>
                                  </p:stCondLst>
                                  <p:childTnLst>
                                    <p:set>
                                      <p:cBhvr>
                                        <p:cTn id="20" dur="1" fill="hold">
                                          <p:stCondLst>
                                            <p:cond delay="0"/>
                                          </p:stCondLst>
                                        </p:cTn>
                                        <p:tgtEl>
                                          <p:spTgt spid="86"/>
                                        </p:tgtEl>
                                        <p:attrNameLst>
                                          <p:attrName>style.visibility</p:attrName>
                                        </p:attrNameLst>
                                      </p:cBhvr>
                                      <p:to>
                                        <p:strVal val="visible"/>
                                      </p:to>
                                    </p:set>
                                    <p:animEffect transition="in" filter="wipe(left)">
                                      <p:cBhvr>
                                        <p:cTn id="21" dur="500"/>
                                        <p:tgtEl>
                                          <p:spTgt spid="86"/>
                                        </p:tgtEl>
                                      </p:cBhvr>
                                    </p:animEffect>
                                  </p:childTnLst>
                                </p:cTn>
                              </p:par>
                            </p:childTnLst>
                          </p:cTn>
                        </p:par>
                        <p:par>
                          <p:cTn id="22" fill="hold" nodeType="afterGroup">
                            <p:stCondLst>
                              <p:cond delay="2000"/>
                            </p:stCondLst>
                            <p:childTnLst>
                              <p:par>
                                <p:cTn id="23" presetID="22" presetClass="entr" presetSubtype="8" fill="hold" nodeType="afterEffect">
                                  <p:stCondLst>
                                    <p:cond delay="0"/>
                                  </p:stCondLst>
                                  <p:childTnLst>
                                    <p:set>
                                      <p:cBhvr>
                                        <p:cTn id="24" dur="1" fill="hold">
                                          <p:stCondLst>
                                            <p:cond delay="0"/>
                                          </p:stCondLst>
                                        </p:cTn>
                                        <p:tgtEl>
                                          <p:spTgt spid="89"/>
                                        </p:tgtEl>
                                        <p:attrNameLst>
                                          <p:attrName>style.visibility</p:attrName>
                                        </p:attrNameLst>
                                      </p:cBhvr>
                                      <p:to>
                                        <p:strVal val="visible"/>
                                      </p:to>
                                    </p:set>
                                    <p:animEffect transition="in" filter="wipe(left)">
                                      <p:cBhvr>
                                        <p:cTn id="2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1" name="图片占位符 30"/>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6656" r="16656"/>
          <a:stretch>
            <a:fillRect/>
          </a:stretch>
        </p:blipFill>
        <p:spPr/>
      </p:pic>
      <p:pic>
        <p:nvPicPr>
          <p:cNvPr id="32" name="图片占位符 31"/>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l="20437" r="20437"/>
          <a:stretch>
            <a:fillRect/>
          </a:stretch>
        </p:blipFill>
        <p:spPr/>
      </p:pic>
      <p:pic>
        <p:nvPicPr>
          <p:cNvPr id="33" name="图片占位符 32"/>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16656" r="16656"/>
          <a:stretch>
            <a:fillRect/>
          </a:stretch>
        </p:blipFill>
        <p:spPr/>
      </p:pic>
      <p:sp>
        <p:nvSpPr>
          <p:cNvPr id="2" name="도넛 7"/>
          <p:cNvSpPr/>
          <p:nvPr/>
        </p:nvSpPr>
        <p:spPr>
          <a:xfrm>
            <a:off x="1748291" y="1857391"/>
            <a:ext cx="2058628" cy="2058628"/>
          </a:xfrm>
          <a:prstGeom prst="donut">
            <a:avLst>
              <a:gd name="adj" fmla="val 9696"/>
            </a:avLst>
          </a:prstGeom>
          <a:blipFill>
            <a:blip r:embed="rId6"/>
            <a:stretch>
              <a:fillRect/>
            </a:stretch>
          </a:blip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도넛 7"/>
          <p:cNvSpPr/>
          <p:nvPr/>
        </p:nvSpPr>
        <p:spPr>
          <a:xfrm>
            <a:off x="5066687" y="1857391"/>
            <a:ext cx="2058628" cy="2058628"/>
          </a:xfrm>
          <a:prstGeom prst="donut">
            <a:avLst>
              <a:gd name="adj" fmla="val 9696"/>
            </a:avLst>
          </a:prstGeom>
          <a:blipFill>
            <a:blip r:embed="rId7"/>
            <a:stretch>
              <a:fillRect/>
            </a:stretch>
          </a:blip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도넛 7"/>
          <p:cNvSpPr/>
          <p:nvPr/>
        </p:nvSpPr>
        <p:spPr>
          <a:xfrm>
            <a:off x="8385082" y="1857391"/>
            <a:ext cx="2058628" cy="2058628"/>
          </a:xfrm>
          <a:prstGeom prst="donut">
            <a:avLst>
              <a:gd name="adj" fmla="val 9696"/>
            </a:avLst>
          </a:prstGeom>
          <a:blipFill>
            <a:blip r:embed="rId8"/>
            <a:stretch>
              <a:fillRect/>
            </a:stretch>
          </a:blip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1" name="组合 10"/>
          <p:cNvGrpSpPr/>
          <p:nvPr/>
        </p:nvGrpSpPr>
        <p:grpSpPr>
          <a:xfrm>
            <a:off x="1351510" y="4139884"/>
            <a:ext cx="2852190" cy="1513330"/>
            <a:chOff x="8048928" y="2262882"/>
            <a:chExt cx="2852190" cy="1513330"/>
          </a:xfrm>
        </p:grpSpPr>
        <p:sp>
          <p:nvSpPr>
            <p:cNvPr id="12" name="矩形 11"/>
            <p:cNvSpPr/>
            <p:nvPr/>
          </p:nvSpPr>
          <p:spPr>
            <a:xfrm>
              <a:off x="8048928" y="2686683"/>
              <a:ext cx="2852190" cy="1089529"/>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a:solidFill>
                    <a:srgbClr val="3C3C3B"/>
                  </a:solidFill>
                  <a:latin typeface="汉仪小麦体简" panose="00020600040101010101" pitchFamily="18" charset="-122"/>
                  <a:ea typeface="汉仪小麦体简" panose="00020600040101010101" pitchFamily="18" charset="-122"/>
                </a:rPr>
                <a:t>用户可以在投影仪或者计算机上进行演示也可以将演示文稿打印出来制作</a:t>
              </a:r>
              <a:endParaRPr lang="zh-CN" altLang="en-US">
                <a:solidFill>
                  <a:srgbClr val="3C3C3B"/>
                </a:solidFill>
                <a:latin typeface="汉仪小麦体简" panose="00020600040101010101" pitchFamily="18" charset="-122"/>
                <a:ea typeface="汉仪小麦体简" panose="00020600040101010101" pitchFamily="18" charset="-122"/>
              </a:endParaRPr>
            </a:p>
          </p:txBody>
        </p:sp>
        <p:sp>
          <p:nvSpPr>
            <p:cNvPr id="13" name="矩形 12"/>
            <p:cNvSpPr/>
            <p:nvPr/>
          </p:nvSpPr>
          <p:spPr>
            <a:xfrm>
              <a:off x="8354036" y="2262882"/>
              <a:ext cx="2241974" cy="51264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400" b="1">
                  <a:solidFill>
                    <a:srgbClr val="3C3C3B"/>
                  </a:solidFill>
                  <a:latin typeface="汉仪小麦体简" panose="00020600040101010101" pitchFamily="18" charset="-122"/>
                  <a:ea typeface="汉仪小麦体简" panose="00020600040101010101" pitchFamily="18" charset="-122"/>
                </a:rPr>
                <a:t>标题文字添加</a:t>
              </a:r>
              <a:endParaRPr lang="zh-CN" altLang="en-US" sz="2400" b="1">
                <a:solidFill>
                  <a:srgbClr val="3C3C3B"/>
                </a:solidFill>
                <a:latin typeface="汉仪小麦体简" panose="00020600040101010101" pitchFamily="18" charset="-122"/>
                <a:ea typeface="汉仪小麦体简" panose="00020600040101010101" pitchFamily="18" charset="-122"/>
              </a:endParaRPr>
            </a:p>
          </p:txBody>
        </p:sp>
      </p:grpSp>
      <p:grpSp>
        <p:nvGrpSpPr>
          <p:cNvPr id="14" name="组合 13"/>
          <p:cNvGrpSpPr/>
          <p:nvPr/>
        </p:nvGrpSpPr>
        <p:grpSpPr>
          <a:xfrm>
            <a:off x="4669906" y="4139884"/>
            <a:ext cx="2852190" cy="1513330"/>
            <a:chOff x="8048928" y="2262882"/>
            <a:chExt cx="2852190" cy="1513330"/>
          </a:xfrm>
        </p:grpSpPr>
        <p:sp>
          <p:nvSpPr>
            <p:cNvPr id="15" name="矩形 14"/>
            <p:cNvSpPr/>
            <p:nvPr/>
          </p:nvSpPr>
          <p:spPr>
            <a:xfrm>
              <a:off x="8048928" y="2686683"/>
              <a:ext cx="2852190" cy="1089529"/>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a:solidFill>
                    <a:srgbClr val="3C3C3B"/>
                  </a:solidFill>
                  <a:latin typeface="汉仪小麦体简" panose="00020600040101010101" pitchFamily="18" charset="-122"/>
                  <a:ea typeface="汉仪小麦体简" panose="00020600040101010101" pitchFamily="18" charset="-122"/>
                </a:rPr>
                <a:t>用户可以在投影仪或者计算机上进行演示也可以将演示文稿打印出来制作</a:t>
              </a:r>
              <a:endParaRPr lang="zh-CN" altLang="en-US">
                <a:solidFill>
                  <a:srgbClr val="3C3C3B"/>
                </a:solidFill>
                <a:latin typeface="汉仪小麦体简" panose="00020600040101010101" pitchFamily="18" charset="-122"/>
                <a:ea typeface="汉仪小麦体简" panose="00020600040101010101" pitchFamily="18" charset="-122"/>
              </a:endParaRPr>
            </a:p>
          </p:txBody>
        </p:sp>
        <p:sp>
          <p:nvSpPr>
            <p:cNvPr id="16" name="矩形 15"/>
            <p:cNvSpPr/>
            <p:nvPr/>
          </p:nvSpPr>
          <p:spPr>
            <a:xfrm>
              <a:off x="8354036" y="2262882"/>
              <a:ext cx="2241974" cy="51264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400" b="1">
                  <a:solidFill>
                    <a:srgbClr val="3C3C3B"/>
                  </a:solidFill>
                  <a:latin typeface="汉仪小麦体简" panose="00020600040101010101" pitchFamily="18" charset="-122"/>
                  <a:ea typeface="汉仪小麦体简" panose="00020600040101010101" pitchFamily="18" charset="-122"/>
                </a:rPr>
                <a:t>标题文字添加</a:t>
              </a:r>
              <a:endParaRPr lang="zh-CN" altLang="en-US" sz="2400" b="1">
                <a:solidFill>
                  <a:srgbClr val="3C3C3B"/>
                </a:solidFill>
                <a:latin typeface="汉仪小麦体简" panose="00020600040101010101" pitchFamily="18" charset="-122"/>
                <a:ea typeface="汉仪小麦体简" panose="00020600040101010101" pitchFamily="18" charset="-122"/>
              </a:endParaRPr>
            </a:p>
          </p:txBody>
        </p:sp>
      </p:grpSp>
      <p:grpSp>
        <p:nvGrpSpPr>
          <p:cNvPr id="17" name="组合 16"/>
          <p:cNvGrpSpPr/>
          <p:nvPr/>
        </p:nvGrpSpPr>
        <p:grpSpPr>
          <a:xfrm>
            <a:off x="7988301" y="4139884"/>
            <a:ext cx="2852190" cy="1513330"/>
            <a:chOff x="8048928" y="2262882"/>
            <a:chExt cx="2852190" cy="1513330"/>
          </a:xfrm>
        </p:grpSpPr>
        <p:sp>
          <p:nvSpPr>
            <p:cNvPr id="18" name="矩形 17"/>
            <p:cNvSpPr/>
            <p:nvPr/>
          </p:nvSpPr>
          <p:spPr>
            <a:xfrm>
              <a:off x="8048928" y="2686683"/>
              <a:ext cx="2852190" cy="1089529"/>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a:solidFill>
                    <a:srgbClr val="3C3C3B"/>
                  </a:solidFill>
                  <a:latin typeface="汉仪小麦体简" panose="00020600040101010101" pitchFamily="18" charset="-122"/>
                  <a:ea typeface="汉仪小麦体简" panose="00020600040101010101" pitchFamily="18" charset="-122"/>
                </a:rPr>
                <a:t>用户可以在投影仪或者计算机上进行演示也可以将演示文稿打印出来制作</a:t>
              </a:r>
              <a:endParaRPr lang="zh-CN" altLang="en-US">
                <a:solidFill>
                  <a:srgbClr val="3C3C3B"/>
                </a:solidFill>
                <a:latin typeface="汉仪小麦体简" panose="00020600040101010101" pitchFamily="18" charset="-122"/>
                <a:ea typeface="汉仪小麦体简" panose="00020600040101010101" pitchFamily="18" charset="-122"/>
              </a:endParaRPr>
            </a:p>
          </p:txBody>
        </p:sp>
        <p:sp>
          <p:nvSpPr>
            <p:cNvPr id="19" name="矩形 18"/>
            <p:cNvSpPr/>
            <p:nvPr/>
          </p:nvSpPr>
          <p:spPr>
            <a:xfrm>
              <a:off x="8354036" y="2262882"/>
              <a:ext cx="2241974" cy="51264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400" b="1">
                  <a:solidFill>
                    <a:srgbClr val="3C3C3B"/>
                  </a:solidFill>
                  <a:latin typeface="汉仪小麦体简" panose="00020600040101010101" pitchFamily="18" charset="-122"/>
                  <a:ea typeface="汉仪小麦体简" panose="00020600040101010101" pitchFamily="18" charset="-122"/>
                </a:rPr>
                <a:t>标题文字添加</a:t>
              </a:r>
              <a:endParaRPr lang="zh-CN" altLang="en-US" sz="2400" b="1">
                <a:solidFill>
                  <a:srgbClr val="3C3C3B"/>
                </a:solidFill>
                <a:latin typeface="汉仪小麦体简" panose="00020600040101010101" pitchFamily="18" charset="-122"/>
                <a:ea typeface="汉仪小麦体简" panose="00020600040101010101" pitchFamily="18" charset="-122"/>
              </a:endParaRPr>
            </a:p>
          </p:txBody>
        </p:sp>
      </p:grpSp>
      <p:grpSp>
        <p:nvGrpSpPr>
          <p:cNvPr id="20" name="组合 19"/>
          <p:cNvGrpSpPr/>
          <p:nvPr/>
        </p:nvGrpSpPr>
        <p:grpSpPr>
          <a:xfrm>
            <a:off x="0" y="206306"/>
            <a:ext cx="6720420" cy="902380"/>
            <a:chOff x="0" y="206306"/>
            <a:chExt cx="6720420" cy="902380"/>
          </a:xfrm>
        </p:grpSpPr>
        <p:sp>
          <p:nvSpPr>
            <p:cNvPr id="21" name="文本框 20"/>
            <p:cNvSpPr txBox="1"/>
            <p:nvPr/>
          </p:nvSpPr>
          <p:spPr>
            <a:xfrm>
              <a:off x="512557" y="206306"/>
              <a:ext cx="4509386" cy="830997"/>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00000"/>
                </a:lnSpc>
                <a:spcBef>
                  <a:spcPct val="0"/>
                </a:spcBef>
                <a:spcAft>
                  <a:spcPct val="0"/>
                </a:spcAft>
                <a:buClrTx/>
                <a:buSzTx/>
                <a:buFontTx/>
                <a:buNone/>
                <a:defRPr/>
              </a:pPr>
              <a:r>
                <a:rPr kumimoji="0" lang="zh-CN" altLang="en-US" sz="4800" b="0" i="0" u="none" strike="noStrike" kern="1200" cap="none" spc="0" normalizeH="0" baseline="0" noProof="0">
                  <a:ln>
                    <a:noFill/>
                  </a:ln>
                  <a:solidFill>
                    <a:srgbClr val="000042"/>
                  </a:solidFill>
                  <a:effectLst/>
                  <a:uLnTx/>
                  <a:uFillTx/>
                  <a:latin typeface="汉仪小麦体简" panose="00020600040101010101" pitchFamily="18" charset="-122"/>
                  <a:ea typeface="汉仪小麦体简" panose="00020600040101010101" pitchFamily="18" charset="-122"/>
                </a:rPr>
                <a:t>标题文字添加</a:t>
              </a:r>
              <a:endParaRPr kumimoji="0" lang="zh-CN" altLang="en-US" sz="4800" b="0" i="0" u="none" strike="noStrike" kern="1200" cap="none" spc="0" normalizeH="0" baseline="0" noProof="0">
                <a:ln>
                  <a:noFill/>
                </a:ln>
                <a:solidFill>
                  <a:srgbClr val="000042"/>
                </a:solidFill>
                <a:effectLst/>
                <a:uLnTx/>
                <a:uFillTx/>
                <a:latin typeface="汉仪小麦体简" panose="00020600040101010101" pitchFamily="18" charset="-122"/>
                <a:ea typeface="汉仪小麦体简" panose="00020600040101010101" pitchFamily="18" charset="-122"/>
              </a:endParaRPr>
            </a:p>
          </p:txBody>
        </p:sp>
        <p:grpSp>
          <p:nvGrpSpPr>
            <p:cNvPr id="22" name="组合 21"/>
            <p:cNvGrpSpPr/>
            <p:nvPr/>
          </p:nvGrpSpPr>
          <p:grpSpPr>
            <a:xfrm>
              <a:off x="0" y="429601"/>
              <a:ext cx="6720420" cy="679085"/>
              <a:chOff x="0" y="429601"/>
              <a:chExt cx="6720420" cy="679085"/>
            </a:xfrm>
          </p:grpSpPr>
          <p:sp>
            <p:nvSpPr>
              <p:cNvPr id="23" name="任意多边形 22"/>
              <p:cNvSpPr/>
              <p:nvPr/>
            </p:nvSpPr>
            <p:spPr>
              <a:xfrm>
                <a:off x="0" y="632010"/>
                <a:ext cx="6212114" cy="476676"/>
              </a:xfrm>
              <a:custGeom>
                <a:gdLst>
                  <a:gd name="connsiteX0" fmla="*/ 0 w 4830618"/>
                  <a:gd name="connsiteY0" fmla="*/ 299543 h 476676"/>
                  <a:gd name="connsiteX1" fmla="*/ 2650836 w 4830618"/>
                  <a:gd name="connsiteY1" fmla="*/ 475034 h 476676"/>
                  <a:gd name="connsiteX2" fmla="*/ 3796145 w 4830618"/>
                  <a:gd name="connsiteY2" fmla="*/ 207180 h 476676"/>
                  <a:gd name="connsiteX3" fmla="*/ 3398982 w 4830618"/>
                  <a:gd name="connsiteY3" fmla="*/ 3980 h 476676"/>
                  <a:gd name="connsiteX4" fmla="*/ 3574473 w 4830618"/>
                  <a:gd name="connsiteY4" fmla="*/ 391907 h 476676"/>
                  <a:gd name="connsiteX5" fmla="*/ 4830618 w 4830618"/>
                  <a:gd name="connsiteY5" fmla="*/ 225652 h 47667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30618" h="476676">
                    <a:moveTo>
                      <a:pt x="0" y="299543"/>
                    </a:moveTo>
                    <a:cubicBezTo>
                      <a:pt x="1009072" y="394985"/>
                      <a:pt x="2018145" y="490428"/>
                      <a:pt x="2650836" y="475034"/>
                    </a:cubicBezTo>
                    <a:cubicBezTo>
                      <a:pt x="3283527" y="459640"/>
                      <a:pt x="3671454" y="285689"/>
                      <a:pt x="3796145" y="207180"/>
                    </a:cubicBezTo>
                    <a:cubicBezTo>
                      <a:pt x="3920836" y="128671"/>
                      <a:pt x="3435927" y="-26808"/>
                      <a:pt x="3398982" y="3980"/>
                    </a:cubicBezTo>
                    <a:cubicBezTo>
                      <a:pt x="3362037" y="34768"/>
                      <a:pt x="3335867" y="354962"/>
                      <a:pt x="3574473" y="391907"/>
                    </a:cubicBezTo>
                    <a:cubicBezTo>
                      <a:pt x="3813079" y="428852"/>
                      <a:pt x="4321848" y="327252"/>
                      <a:pt x="4830618" y="225652"/>
                    </a:cubicBezTo>
                  </a:path>
                </a:pathLst>
              </a:cu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rot="417983" flipH="1">
                <a:off x="6068192" y="429601"/>
                <a:ext cx="652228" cy="490544"/>
              </a:xfrm>
              <a:custGeom>
                <a:gdLst>
                  <a:gd name="connsiteX0" fmla="*/ 379541 w 652228"/>
                  <a:gd name="connsiteY0" fmla="*/ 326881 h 490544"/>
                  <a:gd name="connsiteX1" fmla="*/ 307194 w 652228"/>
                  <a:gd name="connsiteY1" fmla="*/ 398729 h 490544"/>
                  <a:gd name="connsiteX2" fmla="*/ 424063 w 652228"/>
                  <a:gd name="connsiteY2" fmla="*/ 407018 h 490544"/>
                  <a:gd name="connsiteX3" fmla="*/ 379541 w 652228"/>
                  <a:gd name="connsiteY3" fmla="*/ 326881 h 490544"/>
                  <a:gd name="connsiteX4" fmla="*/ 136903 w 652228"/>
                  <a:gd name="connsiteY4" fmla="*/ 89809 h 490544"/>
                  <a:gd name="connsiteX5" fmla="*/ 203684 w 652228"/>
                  <a:gd name="connsiteY5" fmla="*/ 139530 h 490544"/>
                  <a:gd name="connsiteX6" fmla="*/ 384551 w 652228"/>
                  <a:gd name="connsiteY6" fmla="*/ 288697 h 490544"/>
                  <a:gd name="connsiteX7" fmla="*/ 390117 w 652228"/>
                  <a:gd name="connsiteY7" fmla="*/ 299746 h 490544"/>
                  <a:gd name="connsiteX8" fmla="*/ 454115 w 652228"/>
                  <a:gd name="connsiteY8" fmla="*/ 393664 h 490544"/>
                  <a:gd name="connsiteX9" fmla="*/ 451333 w 652228"/>
                  <a:gd name="connsiteY9" fmla="*/ 319082 h 490544"/>
                  <a:gd name="connsiteX10" fmla="*/ 451333 w 652228"/>
                  <a:gd name="connsiteY10" fmla="*/ 225163 h 490544"/>
                  <a:gd name="connsiteX11" fmla="*/ 454115 w 652228"/>
                  <a:gd name="connsiteY11" fmla="*/ 222399 h 490544"/>
                  <a:gd name="connsiteX12" fmla="*/ 451333 w 652228"/>
                  <a:gd name="connsiteY12" fmla="*/ 222399 h 490544"/>
                  <a:gd name="connsiteX13" fmla="*/ 445767 w 652228"/>
                  <a:gd name="connsiteY13" fmla="*/ 230687 h 490544"/>
                  <a:gd name="connsiteX14" fmla="*/ 281597 w 652228"/>
                  <a:gd name="connsiteY14" fmla="*/ 164391 h 490544"/>
                  <a:gd name="connsiteX15" fmla="*/ 136903 w 652228"/>
                  <a:gd name="connsiteY15" fmla="*/ 89809 h 490544"/>
                  <a:gd name="connsiteX16" fmla="*/ 160275 w 652228"/>
                  <a:gd name="connsiteY16" fmla="*/ 56418 h 490544"/>
                  <a:gd name="connsiteX17" fmla="*/ 267815 w 652228"/>
                  <a:gd name="connsiteY17" fmla="*/ 118071 h 490544"/>
                  <a:gd name="connsiteX18" fmla="*/ 444291 w 652228"/>
                  <a:gd name="connsiteY18" fmla="*/ 210553 h 490544"/>
                  <a:gd name="connsiteX19" fmla="*/ 447048 w 652228"/>
                  <a:gd name="connsiteY19" fmla="*/ 213355 h 490544"/>
                  <a:gd name="connsiteX20" fmla="*/ 452563 w 652228"/>
                  <a:gd name="connsiteY20" fmla="*/ 210553 h 490544"/>
                  <a:gd name="connsiteX21" fmla="*/ 458078 w 652228"/>
                  <a:gd name="connsiteY21" fmla="*/ 199343 h 490544"/>
                  <a:gd name="connsiteX22" fmla="*/ 471863 w 652228"/>
                  <a:gd name="connsiteY22" fmla="*/ 190935 h 490544"/>
                  <a:gd name="connsiteX23" fmla="*/ 518741 w 652228"/>
                  <a:gd name="connsiteY23" fmla="*/ 162910 h 490544"/>
                  <a:gd name="connsiteX24" fmla="*/ 587676 w 652228"/>
                  <a:gd name="connsiteY24" fmla="*/ 120875 h 490544"/>
                  <a:gd name="connsiteX25" fmla="*/ 540801 w 652228"/>
                  <a:gd name="connsiteY25" fmla="*/ 106863 h 490544"/>
                  <a:gd name="connsiteX26" fmla="*/ 353296 w 652228"/>
                  <a:gd name="connsiteY26" fmla="*/ 73232 h 490544"/>
                  <a:gd name="connsiteX27" fmla="*/ 160275 w 652228"/>
                  <a:gd name="connsiteY27" fmla="*/ 56418 h 490544"/>
                  <a:gd name="connsiteX28" fmla="*/ 36731 w 652228"/>
                  <a:gd name="connsiteY28" fmla="*/ 53078 h 490544"/>
                  <a:gd name="connsiteX29" fmla="*/ 202233 w 652228"/>
                  <a:gd name="connsiteY29" fmla="*/ 447087 h 490544"/>
                  <a:gd name="connsiteX30" fmla="*/ 353943 w 652228"/>
                  <a:gd name="connsiteY30" fmla="*/ 305576 h 490544"/>
                  <a:gd name="connsiteX31" fmla="*/ 177407 w 652228"/>
                  <a:gd name="connsiteY31" fmla="*/ 164067 h 490544"/>
                  <a:gd name="connsiteX32" fmla="*/ 72589 w 652228"/>
                  <a:gd name="connsiteY32" fmla="*/ 78051 h 490544"/>
                  <a:gd name="connsiteX33" fmla="*/ 36731 w 652228"/>
                  <a:gd name="connsiteY33" fmla="*/ 53078 h 490544"/>
                  <a:gd name="connsiteX34" fmla="*/ 52949 w 652228"/>
                  <a:gd name="connsiteY34" fmla="*/ 584 h 490544"/>
                  <a:gd name="connsiteX35" fmla="*/ 84580 w 652228"/>
                  <a:gd name="connsiteY35" fmla="*/ 585 h 490544"/>
                  <a:gd name="connsiteX36" fmla="*/ 144202 w 652228"/>
                  <a:gd name="connsiteY36" fmla="*/ 6811 h 490544"/>
                  <a:gd name="connsiteX37" fmla="*/ 363280 w 652228"/>
                  <a:gd name="connsiteY37" fmla="*/ 37250 h 490544"/>
                  <a:gd name="connsiteX38" fmla="*/ 651685 w 652228"/>
                  <a:gd name="connsiteY38" fmla="*/ 111963 h 490544"/>
                  <a:gd name="connsiteX39" fmla="*/ 637818 w 652228"/>
                  <a:gd name="connsiteY39" fmla="*/ 131333 h 490544"/>
                  <a:gd name="connsiteX40" fmla="*/ 629499 w 652228"/>
                  <a:gd name="connsiteY40" fmla="*/ 139635 h 490544"/>
                  <a:gd name="connsiteX41" fmla="*/ 529668 w 652228"/>
                  <a:gd name="connsiteY41" fmla="*/ 197746 h 490544"/>
                  <a:gd name="connsiteX42" fmla="*/ 476977 w 652228"/>
                  <a:gd name="connsiteY42" fmla="*/ 225418 h 490544"/>
                  <a:gd name="connsiteX43" fmla="*/ 482523 w 652228"/>
                  <a:gd name="connsiteY43" fmla="*/ 333338 h 490544"/>
                  <a:gd name="connsiteX44" fmla="*/ 485298 w 652228"/>
                  <a:gd name="connsiteY44" fmla="*/ 449559 h 490544"/>
                  <a:gd name="connsiteX45" fmla="*/ 454793 w 652228"/>
                  <a:gd name="connsiteY45" fmla="*/ 457861 h 490544"/>
                  <a:gd name="connsiteX46" fmla="*/ 452018 w 652228"/>
                  <a:gd name="connsiteY46" fmla="*/ 452327 h 490544"/>
                  <a:gd name="connsiteX47" fmla="*/ 302270 w 652228"/>
                  <a:gd name="connsiteY47" fmla="*/ 424655 h 490544"/>
                  <a:gd name="connsiteX48" fmla="*/ 291177 w 652228"/>
                  <a:gd name="connsiteY48" fmla="*/ 413585 h 490544"/>
                  <a:gd name="connsiteX49" fmla="*/ 210758 w 652228"/>
                  <a:gd name="connsiteY49" fmla="*/ 485532 h 490544"/>
                  <a:gd name="connsiteX50" fmla="*/ 183027 w 652228"/>
                  <a:gd name="connsiteY50" fmla="*/ 482766 h 490544"/>
                  <a:gd name="connsiteX51" fmla="*/ 0 w 652228"/>
                  <a:gd name="connsiteY51" fmla="*/ 23414 h 490544"/>
                  <a:gd name="connsiteX52" fmla="*/ 8319 w 652228"/>
                  <a:gd name="connsiteY52" fmla="*/ 12345 h 490544"/>
                  <a:gd name="connsiteX53" fmla="*/ 22184 w 652228"/>
                  <a:gd name="connsiteY53" fmla="*/ 6811 h 490544"/>
                  <a:gd name="connsiteX54" fmla="*/ 24959 w 652228"/>
                  <a:gd name="connsiteY54" fmla="*/ 6811 h 490544"/>
                  <a:gd name="connsiteX55" fmla="*/ 52949 w 652228"/>
                  <a:gd name="connsiteY55" fmla="*/ 584 h 49054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52228" h="490544">
                    <a:moveTo>
                      <a:pt x="379541" y="326881"/>
                    </a:moveTo>
                    <a:cubicBezTo>
                      <a:pt x="357281" y="351751"/>
                      <a:pt x="332237" y="373859"/>
                      <a:pt x="307194" y="398729"/>
                    </a:cubicBezTo>
                    <a:cubicBezTo>
                      <a:pt x="343368" y="393202"/>
                      <a:pt x="387889" y="398729"/>
                      <a:pt x="424063" y="407018"/>
                    </a:cubicBezTo>
                    <a:cubicBezTo>
                      <a:pt x="410149" y="382149"/>
                      <a:pt x="393455" y="354515"/>
                      <a:pt x="379541" y="326881"/>
                    </a:cubicBezTo>
                    <a:close/>
                    <a:moveTo>
                      <a:pt x="136903" y="89809"/>
                    </a:moveTo>
                    <a:cubicBezTo>
                      <a:pt x="159163" y="106383"/>
                      <a:pt x="181425" y="122957"/>
                      <a:pt x="203684" y="139530"/>
                    </a:cubicBezTo>
                    <a:cubicBezTo>
                      <a:pt x="262118" y="186489"/>
                      <a:pt x="331682" y="233450"/>
                      <a:pt x="384551" y="288697"/>
                    </a:cubicBezTo>
                    <a:cubicBezTo>
                      <a:pt x="387334" y="294220"/>
                      <a:pt x="390117" y="296982"/>
                      <a:pt x="390117" y="299746"/>
                    </a:cubicBezTo>
                    <a:cubicBezTo>
                      <a:pt x="412377" y="330131"/>
                      <a:pt x="431856" y="360516"/>
                      <a:pt x="454115" y="393664"/>
                    </a:cubicBezTo>
                    <a:cubicBezTo>
                      <a:pt x="454115" y="368803"/>
                      <a:pt x="451333" y="343943"/>
                      <a:pt x="451333" y="319082"/>
                    </a:cubicBezTo>
                    <a:cubicBezTo>
                      <a:pt x="448550" y="288697"/>
                      <a:pt x="440202" y="252786"/>
                      <a:pt x="451333" y="225163"/>
                    </a:cubicBezTo>
                    <a:cubicBezTo>
                      <a:pt x="451333" y="225163"/>
                      <a:pt x="451333" y="222399"/>
                      <a:pt x="454115" y="222399"/>
                    </a:cubicBezTo>
                    <a:cubicBezTo>
                      <a:pt x="454115" y="222399"/>
                      <a:pt x="451333" y="222399"/>
                      <a:pt x="451333" y="222399"/>
                    </a:cubicBezTo>
                    <a:cubicBezTo>
                      <a:pt x="451333" y="225163"/>
                      <a:pt x="451333" y="227925"/>
                      <a:pt x="445767" y="230687"/>
                    </a:cubicBezTo>
                    <a:cubicBezTo>
                      <a:pt x="409594" y="252786"/>
                      <a:pt x="314987" y="180966"/>
                      <a:pt x="281597" y="164391"/>
                    </a:cubicBezTo>
                    <a:cubicBezTo>
                      <a:pt x="234292" y="136768"/>
                      <a:pt x="184207" y="111906"/>
                      <a:pt x="136903" y="89809"/>
                    </a:cubicBezTo>
                    <a:close/>
                    <a:moveTo>
                      <a:pt x="160275" y="56418"/>
                    </a:moveTo>
                    <a:cubicBezTo>
                      <a:pt x="196123" y="76036"/>
                      <a:pt x="231968" y="98456"/>
                      <a:pt x="267815" y="118071"/>
                    </a:cubicBezTo>
                    <a:cubicBezTo>
                      <a:pt x="328478" y="148898"/>
                      <a:pt x="389141" y="176923"/>
                      <a:pt x="444291" y="210553"/>
                    </a:cubicBezTo>
                    <a:cubicBezTo>
                      <a:pt x="447048" y="213355"/>
                      <a:pt x="447048" y="213355"/>
                      <a:pt x="447048" y="213355"/>
                    </a:cubicBezTo>
                    <a:cubicBezTo>
                      <a:pt x="449806" y="210553"/>
                      <a:pt x="449806" y="210553"/>
                      <a:pt x="452563" y="210553"/>
                    </a:cubicBezTo>
                    <a:cubicBezTo>
                      <a:pt x="444291" y="210553"/>
                      <a:pt x="452563" y="202144"/>
                      <a:pt x="458078" y="199343"/>
                    </a:cubicBezTo>
                    <a:cubicBezTo>
                      <a:pt x="460834" y="196541"/>
                      <a:pt x="466349" y="193737"/>
                      <a:pt x="471863" y="190935"/>
                    </a:cubicBezTo>
                    <a:cubicBezTo>
                      <a:pt x="488408" y="182528"/>
                      <a:pt x="502196" y="171318"/>
                      <a:pt x="518741" y="162910"/>
                    </a:cubicBezTo>
                    <a:cubicBezTo>
                      <a:pt x="540801" y="148898"/>
                      <a:pt x="562859" y="134886"/>
                      <a:pt x="587676" y="120875"/>
                    </a:cubicBezTo>
                    <a:cubicBezTo>
                      <a:pt x="571131" y="115270"/>
                      <a:pt x="554586" y="109664"/>
                      <a:pt x="540801" y="106863"/>
                    </a:cubicBezTo>
                    <a:cubicBezTo>
                      <a:pt x="477378" y="92850"/>
                      <a:pt x="416716" y="81639"/>
                      <a:pt x="353296" y="73232"/>
                    </a:cubicBezTo>
                    <a:cubicBezTo>
                      <a:pt x="295388" y="64825"/>
                      <a:pt x="226453" y="62023"/>
                      <a:pt x="160275" y="56418"/>
                    </a:cubicBezTo>
                    <a:close/>
                    <a:moveTo>
                      <a:pt x="36731" y="53078"/>
                    </a:moveTo>
                    <a:cubicBezTo>
                      <a:pt x="94657" y="183490"/>
                      <a:pt x="122241" y="327775"/>
                      <a:pt x="202233" y="447087"/>
                    </a:cubicBezTo>
                    <a:cubicBezTo>
                      <a:pt x="254642" y="402692"/>
                      <a:pt x="304292" y="352746"/>
                      <a:pt x="353943" y="305576"/>
                    </a:cubicBezTo>
                    <a:cubicBezTo>
                      <a:pt x="290500" y="266732"/>
                      <a:pt x="235333" y="208463"/>
                      <a:pt x="177407" y="164067"/>
                    </a:cubicBezTo>
                    <a:cubicBezTo>
                      <a:pt x="141549" y="136320"/>
                      <a:pt x="108449" y="108573"/>
                      <a:pt x="72589" y="78051"/>
                    </a:cubicBezTo>
                    <a:cubicBezTo>
                      <a:pt x="67074" y="75275"/>
                      <a:pt x="50523" y="64177"/>
                      <a:pt x="36731" y="53078"/>
                    </a:cubicBezTo>
                    <a:close/>
                    <a:moveTo>
                      <a:pt x="52949" y="584"/>
                    </a:moveTo>
                    <a:cubicBezTo>
                      <a:pt x="63088" y="-280"/>
                      <a:pt x="73834" y="-107"/>
                      <a:pt x="84580" y="585"/>
                    </a:cubicBezTo>
                    <a:cubicBezTo>
                      <a:pt x="106072" y="1969"/>
                      <a:pt x="127564" y="5427"/>
                      <a:pt x="144202" y="6811"/>
                    </a:cubicBezTo>
                    <a:cubicBezTo>
                      <a:pt x="216304" y="15113"/>
                      <a:pt x="291177" y="26180"/>
                      <a:pt x="363280" y="37250"/>
                    </a:cubicBezTo>
                    <a:cubicBezTo>
                      <a:pt x="410423" y="45552"/>
                      <a:pt x="635046" y="53852"/>
                      <a:pt x="651685" y="111963"/>
                    </a:cubicBezTo>
                    <a:cubicBezTo>
                      <a:pt x="654457" y="120265"/>
                      <a:pt x="646139" y="128567"/>
                      <a:pt x="637818" y="131333"/>
                    </a:cubicBezTo>
                    <a:cubicBezTo>
                      <a:pt x="635046" y="134101"/>
                      <a:pt x="635046" y="136869"/>
                      <a:pt x="629499" y="139635"/>
                    </a:cubicBezTo>
                    <a:cubicBezTo>
                      <a:pt x="596222" y="156239"/>
                      <a:pt x="562945" y="178376"/>
                      <a:pt x="529668" y="197746"/>
                    </a:cubicBezTo>
                    <a:cubicBezTo>
                      <a:pt x="515800" y="206048"/>
                      <a:pt x="496389" y="219884"/>
                      <a:pt x="476977" y="225418"/>
                    </a:cubicBezTo>
                    <a:cubicBezTo>
                      <a:pt x="482523" y="261391"/>
                      <a:pt x="479751" y="297365"/>
                      <a:pt x="482523" y="333338"/>
                    </a:cubicBezTo>
                    <a:cubicBezTo>
                      <a:pt x="485298" y="372078"/>
                      <a:pt x="488070" y="410819"/>
                      <a:pt x="485298" y="449559"/>
                    </a:cubicBezTo>
                    <a:cubicBezTo>
                      <a:pt x="485298" y="466162"/>
                      <a:pt x="463111" y="471696"/>
                      <a:pt x="454793" y="457861"/>
                    </a:cubicBezTo>
                    <a:cubicBezTo>
                      <a:pt x="452018" y="455095"/>
                      <a:pt x="452018" y="455095"/>
                      <a:pt x="452018" y="452327"/>
                    </a:cubicBezTo>
                    <a:cubicBezTo>
                      <a:pt x="404876" y="435723"/>
                      <a:pt x="352187" y="427421"/>
                      <a:pt x="302270" y="424655"/>
                    </a:cubicBezTo>
                    <a:cubicBezTo>
                      <a:pt x="296724" y="424655"/>
                      <a:pt x="293952" y="419121"/>
                      <a:pt x="291177" y="413585"/>
                    </a:cubicBezTo>
                    <a:cubicBezTo>
                      <a:pt x="266219" y="438491"/>
                      <a:pt x="238488" y="463394"/>
                      <a:pt x="210758" y="485532"/>
                    </a:cubicBezTo>
                    <a:cubicBezTo>
                      <a:pt x="202439" y="493834"/>
                      <a:pt x="191346" y="491066"/>
                      <a:pt x="183027" y="482766"/>
                    </a:cubicBezTo>
                    <a:cubicBezTo>
                      <a:pt x="85966" y="349940"/>
                      <a:pt x="47143" y="178376"/>
                      <a:pt x="0" y="23414"/>
                    </a:cubicBezTo>
                    <a:cubicBezTo>
                      <a:pt x="0" y="17878"/>
                      <a:pt x="2772" y="12345"/>
                      <a:pt x="8319" y="12345"/>
                    </a:cubicBezTo>
                    <a:cubicBezTo>
                      <a:pt x="11093" y="6811"/>
                      <a:pt x="16640" y="1277"/>
                      <a:pt x="22184" y="6811"/>
                    </a:cubicBezTo>
                    <a:cubicBezTo>
                      <a:pt x="24959" y="6811"/>
                      <a:pt x="24959" y="6811"/>
                      <a:pt x="24959" y="6811"/>
                    </a:cubicBezTo>
                    <a:cubicBezTo>
                      <a:pt x="33278" y="3352"/>
                      <a:pt x="42810" y="1449"/>
                      <a:pt x="52949" y="58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53" presetClass="entr" presetSubtype="16" fill="hold"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p:cTn id="12" dur="500" fill="hold"/>
                                        <p:tgtEl>
                                          <p:spTgt spid="31"/>
                                        </p:tgtEl>
                                        <p:attrNameLst>
                                          <p:attrName>ppt_w</p:attrName>
                                        </p:attrNameLst>
                                      </p:cBhvr>
                                      <p:tavLst>
                                        <p:tav tm="0">
                                          <p:val>
                                            <p:fltVal val="0"/>
                                          </p:val>
                                        </p:tav>
                                        <p:tav tm="100000">
                                          <p:val>
                                            <p:strVal val="#ppt_w"/>
                                          </p:val>
                                        </p:tav>
                                      </p:tavLst>
                                    </p:anim>
                                    <p:anim calcmode="lin" valueType="num">
                                      <p:cBhvr>
                                        <p:cTn id="13" dur="500" fill="hold"/>
                                        <p:tgtEl>
                                          <p:spTgt spid="31"/>
                                        </p:tgtEl>
                                        <p:attrNameLst>
                                          <p:attrName>ppt_h</p:attrName>
                                        </p:attrNameLst>
                                      </p:cBhvr>
                                      <p:tavLst>
                                        <p:tav tm="0">
                                          <p:val>
                                            <p:fltVal val="0"/>
                                          </p:val>
                                        </p:tav>
                                        <p:tav tm="100000">
                                          <p:val>
                                            <p:strVal val="#ppt_h"/>
                                          </p:val>
                                        </p:tav>
                                      </p:tavLst>
                                    </p:anim>
                                    <p:animEffect transition="in" filter="fade">
                                      <p:cBhvr>
                                        <p:cTn id="14" dur="500"/>
                                        <p:tgtEl>
                                          <p:spTgt spid="31"/>
                                        </p:tgtEl>
                                      </p:cBhvr>
                                    </p:animEffect>
                                  </p:childTnLst>
                                </p:cTn>
                              </p:par>
                              <p:par>
                                <p:cTn id="15" presetID="53" presetClass="entr" presetSubtype="16"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par>
                                <p:cTn id="20" presetID="53" presetClass="entr" presetSubtype="16" fill="hold" nodeType="with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p:cTn id="22" dur="500" fill="hold"/>
                                        <p:tgtEl>
                                          <p:spTgt spid="33"/>
                                        </p:tgtEl>
                                        <p:attrNameLst>
                                          <p:attrName>ppt_w</p:attrName>
                                        </p:attrNameLst>
                                      </p:cBhvr>
                                      <p:tavLst>
                                        <p:tav tm="0">
                                          <p:val>
                                            <p:fltVal val="0"/>
                                          </p:val>
                                        </p:tav>
                                        <p:tav tm="100000">
                                          <p:val>
                                            <p:strVal val="#ppt_w"/>
                                          </p:val>
                                        </p:tav>
                                      </p:tavLst>
                                    </p:anim>
                                    <p:anim calcmode="lin" valueType="num">
                                      <p:cBhvr>
                                        <p:cTn id="23" dur="500" fill="hold"/>
                                        <p:tgtEl>
                                          <p:spTgt spid="33"/>
                                        </p:tgtEl>
                                        <p:attrNameLst>
                                          <p:attrName>ppt_h</p:attrName>
                                        </p:attrNameLst>
                                      </p:cBhvr>
                                      <p:tavLst>
                                        <p:tav tm="0">
                                          <p:val>
                                            <p:fltVal val="0"/>
                                          </p:val>
                                        </p:tav>
                                        <p:tav tm="100000">
                                          <p:val>
                                            <p:strVal val="#ppt_h"/>
                                          </p:val>
                                        </p:tav>
                                      </p:tavLst>
                                    </p:anim>
                                    <p:animEffect transition="in" filter="fade">
                                      <p:cBhvr>
                                        <p:cTn id="24" dur="500"/>
                                        <p:tgtEl>
                                          <p:spTgt spid="3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500" fill="hold"/>
                                        <p:tgtEl>
                                          <p:spTgt spid="3"/>
                                        </p:tgtEl>
                                        <p:attrNameLst>
                                          <p:attrName>ppt_w</p:attrName>
                                        </p:attrNameLst>
                                      </p:cBhvr>
                                      <p:tavLst>
                                        <p:tav tm="0">
                                          <p:val>
                                            <p:fltVal val="0"/>
                                          </p:val>
                                        </p:tav>
                                        <p:tav tm="100000">
                                          <p:val>
                                            <p:strVal val="#ppt_w"/>
                                          </p:val>
                                        </p:tav>
                                      </p:tavLst>
                                    </p:anim>
                                    <p:anim calcmode="lin" valueType="num">
                                      <p:cBhvr>
                                        <p:cTn id="33" dur="500" fill="hold"/>
                                        <p:tgtEl>
                                          <p:spTgt spid="3"/>
                                        </p:tgtEl>
                                        <p:attrNameLst>
                                          <p:attrName>ppt_h</p:attrName>
                                        </p:attrNameLst>
                                      </p:cBhvr>
                                      <p:tavLst>
                                        <p:tav tm="0">
                                          <p:val>
                                            <p:fltVal val="0"/>
                                          </p:val>
                                        </p:tav>
                                        <p:tav tm="100000">
                                          <p:val>
                                            <p:strVal val="#ppt_h"/>
                                          </p:val>
                                        </p:tav>
                                      </p:tavLst>
                                    </p:anim>
                                    <p:animEffect transition="in" filter="fade">
                                      <p:cBhvr>
                                        <p:cTn id="34" dur="500"/>
                                        <p:tgtEl>
                                          <p:spTgt spid="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500" fill="hold"/>
                                        <p:tgtEl>
                                          <p:spTgt spid="4"/>
                                        </p:tgtEl>
                                        <p:attrNameLst>
                                          <p:attrName>ppt_w</p:attrName>
                                        </p:attrNameLst>
                                      </p:cBhvr>
                                      <p:tavLst>
                                        <p:tav tm="0">
                                          <p:val>
                                            <p:fltVal val="0"/>
                                          </p:val>
                                        </p:tav>
                                        <p:tav tm="100000">
                                          <p:val>
                                            <p:strVal val="#ppt_w"/>
                                          </p:val>
                                        </p:tav>
                                      </p:tavLst>
                                    </p:anim>
                                    <p:anim calcmode="lin" valueType="num">
                                      <p:cBhvr>
                                        <p:cTn id="38" dur="500" fill="hold"/>
                                        <p:tgtEl>
                                          <p:spTgt spid="4"/>
                                        </p:tgtEl>
                                        <p:attrNameLst>
                                          <p:attrName>ppt_h</p:attrName>
                                        </p:attrNameLst>
                                      </p:cBhvr>
                                      <p:tavLst>
                                        <p:tav tm="0">
                                          <p:val>
                                            <p:fltVal val="0"/>
                                          </p:val>
                                        </p:tav>
                                        <p:tav tm="100000">
                                          <p:val>
                                            <p:strVal val="#ppt_h"/>
                                          </p:val>
                                        </p:tav>
                                      </p:tavLst>
                                    </p:anim>
                                    <p:animEffect transition="in" filter="fade">
                                      <p:cBhvr>
                                        <p:cTn id="39" dur="500"/>
                                        <p:tgtEl>
                                          <p:spTgt spid="4"/>
                                        </p:tgtEl>
                                      </p:cBhvr>
                                    </p:animEffect>
                                  </p:childTnLst>
                                </p:cTn>
                              </p:par>
                            </p:childTnLst>
                          </p:cTn>
                        </p:par>
                        <p:par>
                          <p:cTn id="40" fill="hold" nodeType="afterGroup">
                            <p:stCondLst>
                              <p:cond delay="1000"/>
                            </p:stCondLst>
                            <p:childTnLst>
                              <p:par>
                                <p:cTn id="41" presetID="42" presetClass="entr" presetSubtype="0"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000"/>
                                        <p:tgtEl>
                                          <p:spTgt spid="11"/>
                                        </p:tgtEl>
                                      </p:cBhvr>
                                    </p:animEffect>
                                    <p:anim calcmode="lin" valueType="num">
                                      <p:cBhvr>
                                        <p:cTn id="44" dur="1000" fill="hold"/>
                                        <p:tgtEl>
                                          <p:spTgt spid="11"/>
                                        </p:tgtEl>
                                        <p:attrNameLst>
                                          <p:attrName>ppt_x</p:attrName>
                                        </p:attrNameLst>
                                      </p:cBhvr>
                                      <p:tavLst>
                                        <p:tav tm="0">
                                          <p:val>
                                            <p:strVal val="#ppt_x"/>
                                          </p:val>
                                        </p:tav>
                                        <p:tav tm="100000">
                                          <p:val>
                                            <p:strVal val="#ppt_x"/>
                                          </p:val>
                                        </p:tav>
                                      </p:tavLst>
                                    </p:anim>
                                    <p:anim calcmode="lin" valueType="num">
                                      <p:cBhvr>
                                        <p:cTn id="45" dur="1000" fill="hold"/>
                                        <p:tgtEl>
                                          <p:spTgt spid="11"/>
                                        </p:tgtEl>
                                        <p:attrNameLst>
                                          <p:attrName>ppt_y</p:attrName>
                                        </p:attrNameLst>
                                      </p:cBhvr>
                                      <p:tavLst>
                                        <p:tav tm="0">
                                          <p:val>
                                            <p:strVal val="#ppt_y+.1"/>
                                          </p:val>
                                        </p:tav>
                                        <p:tav tm="100000">
                                          <p:val>
                                            <p:strVal val="#ppt_y"/>
                                          </p:val>
                                        </p:tav>
                                      </p:tavLst>
                                    </p:anim>
                                  </p:childTnLst>
                                </p:cTn>
                              </p:par>
                            </p:childTnLst>
                          </p:cTn>
                        </p:par>
                        <p:par>
                          <p:cTn id="46" fill="hold" nodeType="afterGroup">
                            <p:stCondLst>
                              <p:cond delay="2000"/>
                            </p:stCondLst>
                            <p:childTnLst>
                              <p:par>
                                <p:cTn id="47" presetID="42" presetClass="entr" presetSubtype="0"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1000" fill="hold"/>
                                        <p:tgtEl>
                                          <p:spTgt spid="14"/>
                                        </p:tgtEl>
                                        <p:attrNameLst>
                                          <p:attrName>ppt_y</p:attrName>
                                        </p:attrNameLst>
                                      </p:cBhvr>
                                      <p:tavLst>
                                        <p:tav tm="0">
                                          <p:val>
                                            <p:strVal val="#ppt_y+.1"/>
                                          </p:val>
                                        </p:tav>
                                        <p:tav tm="100000">
                                          <p:val>
                                            <p:strVal val="#ppt_y"/>
                                          </p:val>
                                        </p:tav>
                                      </p:tavLst>
                                    </p:anim>
                                  </p:childTnLst>
                                </p:cTn>
                              </p:par>
                            </p:childTnLst>
                          </p:cTn>
                        </p:par>
                        <p:par>
                          <p:cTn id="52" fill="hold" nodeType="afterGroup">
                            <p:stCondLst>
                              <p:cond delay="3000"/>
                            </p:stCondLst>
                            <p:childTnLst>
                              <p:par>
                                <p:cTn id="53" presetID="42" presetClass="entr" presetSubtype="0" fill="hold"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圆角矩形 2"/>
          <p:cNvSpPr/>
          <p:nvPr/>
        </p:nvSpPr>
        <p:spPr>
          <a:xfrm>
            <a:off x="1668632" y="1871663"/>
            <a:ext cx="4187741" cy="2219325"/>
          </a:xfrm>
          <a:prstGeom prst="roundRect">
            <a:avLst>
              <a:gd name="adj" fmla="val 8875"/>
            </a:avLst>
          </a:prstGeom>
          <a:blipFill>
            <a:blip r:embed="rId3"/>
            <a:stretch>
              <a:fillRect/>
            </a:stretch>
          </a:blip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6354932" y="1871663"/>
            <a:ext cx="4187741" cy="2219325"/>
          </a:xfrm>
          <a:prstGeom prst="roundRect">
            <a:avLst>
              <a:gd name="adj" fmla="val 8875"/>
            </a:avLst>
          </a:prstGeom>
          <a:blipFill>
            <a:blip r:embed="rId4"/>
            <a:stretch>
              <a:fillRect/>
            </a:stretch>
          </a:blip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1668632" y="4508184"/>
            <a:ext cx="4299328" cy="1180931"/>
            <a:chOff x="7325359" y="2262882"/>
            <a:chExt cx="4299328" cy="1180931"/>
          </a:xfrm>
        </p:grpSpPr>
        <p:sp>
          <p:nvSpPr>
            <p:cNvPr id="9" name="矩形 8"/>
            <p:cNvSpPr/>
            <p:nvPr/>
          </p:nvSpPr>
          <p:spPr>
            <a:xfrm>
              <a:off x="7325359" y="2686683"/>
              <a:ext cx="4299328"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a:solidFill>
                    <a:srgbClr val="3C3C3B"/>
                  </a:solidFill>
                  <a:latin typeface="汉仪小麦体简" panose="00020600040101010101" pitchFamily="18" charset="-122"/>
                  <a:ea typeface="汉仪小麦体简" panose="00020600040101010101" pitchFamily="18" charset="-122"/>
                </a:rPr>
                <a:t>用户可以在投影仪或者计算机上进行演示也可以将演示文稿打印出来制作</a:t>
              </a:r>
              <a:endParaRPr lang="zh-CN" altLang="en-US">
                <a:solidFill>
                  <a:srgbClr val="3C3C3B"/>
                </a:solidFill>
                <a:latin typeface="汉仪小麦体简" panose="00020600040101010101" pitchFamily="18" charset="-122"/>
                <a:ea typeface="汉仪小麦体简" panose="00020600040101010101" pitchFamily="18" charset="-122"/>
              </a:endParaRPr>
            </a:p>
          </p:txBody>
        </p:sp>
        <p:sp>
          <p:nvSpPr>
            <p:cNvPr id="10" name="矩形 9"/>
            <p:cNvSpPr/>
            <p:nvPr/>
          </p:nvSpPr>
          <p:spPr>
            <a:xfrm>
              <a:off x="7325360" y="2262882"/>
              <a:ext cx="2241974"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a:solidFill>
                    <a:srgbClr val="3C3C3B"/>
                  </a:solidFill>
                  <a:latin typeface="汉仪小麦体简" panose="00020600040101010101" pitchFamily="18" charset="-122"/>
                  <a:ea typeface="汉仪小麦体简" panose="00020600040101010101" pitchFamily="18" charset="-122"/>
                </a:rPr>
                <a:t>标题文字添加</a:t>
              </a:r>
              <a:endParaRPr lang="zh-CN" altLang="en-US" sz="2400" b="1">
                <a:solidFill>
                  <a:srgbClr val="3C3C3B"/>
                </a:solidFill>
                <a:latin typeface="汉仪小麦体简" panose="00020600040101010101" pitchFamily="18" charset="-122"/>
                <a:ea typeface="汉仪小麦体简" panose="00020600040101010101" pitchFamily="18" charset="-122"/>
              </a:endParaRPr>
            </a:p>
          </p:txBody>
        </p:sp>
      </p:grpSp>
      <p:grpSp>
        <p:nvGrpSpPr>
          <p:cNvPr id="11" name="组合 10"/>
          <p:cNvGrpSpPr/>
          <p:nvPr/>
        </p:nvGrpSpPr>
        <p:grpSpPr>
          <a:xfrm>
            <a:off x="6354932" y="4508184"/>
            <a:ext cx="4299328" cy="1180931"/>
            <a:chOff x="7325359" y="2262882"/>
            <a:chExt cx="4299328" cy="1180931"/>
          </a:xfrm>
        </p:grpSpPr>
        <p:sp>
          <p:nvSpPr>
            <p:cNvPr id="12" name="矩形 11"/>
            <p:cNvSpPr/>
            <p:nvPr/>
          </p:nvSpPr>
          <p:spPr>
            <a:xfrm>
              <a:off x="7325359" y="2686683"/>
              <a:ext cx="4299328"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a:solidFill>
                    <a:srgbClr val="3C3C3B"/>
                  </a:solidFill>
                  <a:latin typeface="汉仪小麦体简" panose="00020600040101010101" pitchFamily="18" charset="-122"/>
                  <a:ea typeface="汉仪小麦体简" panose="00020600040101010101" pitchFamily="18" charset="-122"/>
                </a:rPr>
                <a:t>用户可以在投影仪或者计算机上进行演示也可以将演示文稿打印出来制作</a:t>
              </a:r>
              <a:endParaRPr lang="zh-CN" altLang="en-US">
                <a:solidFill>
                  <a:srgbClr val="3C3C3B"/>
                </a:solidFill>
                <a:latin typeface="汉仪小麦体简" panose="00020600040101010101" pitchFamily="18" charset="-122"/>
                <a:ea typeface="汉仪小麦体简" panose="00020600040101010101" pitchFamily="18" charset="-122"/>
              </a:endParaRPr>
            </a:p>
          </p:txBody>
        </p:sp>
        <p:sp>
          <p:nvSpPr>
            <p:cNvPr id="13" name="矩形 12"/>
            <p:cNvSpPr/>
            <p:nvPr/>
          </p:nvSpPr>
          <p:spPr>
            <a:xfrm>
              <a:off x="7325360" y="2262882"/>
              <a:ext cx="2241974"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a:solidFill>
                    <a:srgbClr val="3C3C3B"/>
                  </a:solidFill>
                  <a:latin typeface="汉仪小麦体简" panose="00020600040101010101" pitchFamily="18" charset="-122"/>
                  <a:ea typeface="汉仪小麦体简" panose="00020600040101010101" pitchFamily="18" charset="-122"/>
                </a:rPr>
                <a:t>标题文字添加</a:t>
              </a:r>
              <a:endParaRPr lang="zh-CN" altLang="en-US" sz="2400" b="1">
                <a:solidFill>
                  <a:srgbClr val="3C3C3B"/>
                </a:solidFill>
                <a:latin typeface="汉仪小麦体简" panose="00020600040101010101" pitchFamily="18" charset="-122"/>
                <a:ea typeface="汉仪小麦体简" panose="00020600040101010101" pitchFamily="18" charset="-122"/>
              </a:endParaRPr>
            </a:p>
          </p:txBody>
        </p:sp>
      </p:grpSp>
      <p:grpSp>
        <p:nvGrpSpPr>
          <p:cNvPr id="14" name="组合 13"/>
          <p:cNvGrpSpPr/>
          <p:nvPr/>
        </p:nvGrpSpPr>
        <p:grpSpPr>
          <a:xfrm>
            <a:off x="0" y="206306"/>
            <a:ext cx="6720420" cy="902380"/>
            <a:chOff x="0" y="206306"/>
            <a:chExt cx="6720420" cy="902380"/>
          </a:xfrm>
        </p:grpSpPr>
        <p:sp>
          <p:nvSpPr>
            <p:cNvPr id="15" name="文本框 14"/>
            <p:cNvSpPr txBox="1"/>
            <p:nvPr/>
          </p:nvSpPr>
          <p:spPr>
            <a:xfrm>
              <a:off x="512557" y="206306"/>
              <a:ext cx="4509386" cy="830997"/>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00000"/>
                </a:lnSpc>
                <a:spcBef>
                  <a:spcPct val="0"/>
                </a:spcBef>
                <a:spcAft>
                  <a:spcPct val="0"/>
                </a:spcAft>
                <a:buClrTx/>
                <a:buSzTx/>
                <a:buFontTx/>
                <a:buNone/>
                <a:defRPr/>
              </a:pPr>
              <a:r>
                <a:rPr kumimoji="0" lang="zh-CN" altLang="en-US" sz="4800" b="0" i="0" u="none" strike="noStrike" kern="1200" cap="none" spc="0" normalizeH="0" baseline="0" noProof="0">
                  <a:ln>
                    <a:noFill/>
                  </a:ln>
                  <a:solidFill>
                    <a:srgbClr val="000042"/>
                  </a:solidFill>
                  <a:effectLst/>
                  <a:uLnTx/>
                  <a:uFillTx/>
                  <a:latin typeface="汉仪小麦体简" panose="00020600040101010101" pitchFamily="18" charset="-122"/>
                  <a:ea typeface="汉仪小麦体简" panose="00020600040101010101" pitchFamily="18" charset="-122"/>
                </a:rPr>
                <a:t>标题文字添加</a:t>
              </a:r>
              <a:endParaRPr kumimoji="0" lang="zh-CN" altLang="en-US" sz="4800" b="0" i="0" u="none" strike="noStrike" kern="1200" cap="none" spc="0" normalizeH="0" baseline="0" noProof="0">
                <a:ln>
                  <a:noFill/>
                </a:ln>
                <a:solidFill>
                  <a:srgbClr val="000042"/>
                </a:solidFill>
                <a:effectLst/>
                <a:uLnTx/>
                <a:uFillTx/>
                <a:latin typeface="汉仪小麦体简" panose="00020600040101010101" pitchFamily="18" charset="-122"/>
                <a:ea typeface="汉仪小麦体简" panose="00020600040101010101" pitchFamily="18" charset="-122"/>
              </a:endParaRPr>
            </a:p>
          </p:txBody>
        </p:sp>
        <p:grpSp>
          <p:nvGrpSpPr>
            <p:cNvPr id="16" name="组合 15"/>
            <p:cNvGrpSpPr/>
            <p:nvPr/>
          </p:nvGrpSpPr>
          <p:grpSpPr>
            <a:xfrm>
              <a:off x="0" y="429601"/>
              <a:ext cx="6720420" cy="679085"/>
              <a:chOff x="0" y="429601"/>
              <a:chExt cx="6720420" cy="679085"/>
            </a:xfrm>
          </p:grpSpPr>
          <p:sp>
            <p:nvSpPr>
              <p:cNvPr id="17" name="任意多边形 16"/>
              <p:cNvSpPr/>
              <p:nvPr/>
            </p:nvSpPr>
            <p:spPr>
              <a:xfrm>
                <a:off x="0" y="632010"/>
                <a:ext cx="6212114" cy="476676"/>
              </a:xfrm>
              <a:custGeom>
                <a:gdLst>
                  <a:gd name="connsiteX0" fmla="*/ 0 w 4830618"/>
                  <a:gd name="connsiteY0" fmla="*/ 299543 h 476676"/>
                  <a:gd name="connsiteX1" fmla="*/ 2650836 w 4830618"/>
                  <a:gd name="connsiteY1" fmla="*/ 475034 h 476676"/>
                  <a:gd name="connsiteX2" fmla="*/ 3796145 w 4830618"/>
                  <a:gd name="connsiteY2" fmla="*/ 207180 h 476676"/>
                  <a:gd name="connsiteX3" fmla="*/ 3398982 w 4830618"/>
                  <a:gd name="connsiteY3" fmla="*/ 3980 h 476676"/>
                  <a:gd name="connsiteX4" fmla="*/ 3574473 w 4830618"/>
                  <a:gd name="connsiteY4" fmla="*/ 391907 h 476676"/>
                  <a:gd name="connsiteX5" fmla="*/ 4830618 w 4830618"/>
                  <a:gd name="connsiteY5" fmla="*/ 225652 h 47667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30618" h="476676">
                    <a:moveTo>
                      <a:pt x="0" y="299543"/>
                    </a:moveTo>
                    <a:cubicBezTo>
                      <a:pt x="1009072" y="394985"/>
                      <a:pt x="2018145" y="490428"/>
                      <a:pt x="2650836" y="475034"/>
                    </a:cubicBezTo>
                    <a:cubicBezTo>
                      <a:pt x="3283527" y="459640"/>
                      <a:pt x="3671454" y="285689"/>
                      <a:pt x="3796145" y="207180"/>
                    </a:cubicBezTo>
                    <a:cubicBezTo>
                      <a:pt x="3920836" y="128671"/>
                      <a:pt x="3435927" y="-26808"/>
                      <a:pt x="3398982" y="3980"/>
                    </a:cubicBezTo>
                    <a:cubicBezTo>
                      <a:pt x="3362037" y="34768"/>
                      <a:pt x="3335867" y="354962"/>
                      <a:pt x="3574473" y="391907"/>
                    </a:cubicBezTo>
                    <a:cubicBezTo>
                      <a:pt x="3813079" y="428852"/>
                      <a:pt x="4321848" y="327252"/>
                      <a:pt x="4830618" y="225652"/>
                    </a:cubicBezTo>
                  </a:path>
                </a:pathLst>
              </a:cu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rot="417983" flipH="1">
                <a:off x="6068192" y="429601"/>
                <a:ext cx="652228" cy="490544"/>
              </a:xfrm>
              <a:custGeom>
                <a:gdLst>
                  <a:gd name="connsiteX0" fmla="*/ 379541 w 652228"/>
                  <a:gd name="connsiteY0" fmla="*/ 326881 h 490544"/>
                  <a:gd name="connsiteX1" fmla="*/ 307194 w 652228"/>
                  <a:gd name="connsiteY1" fmla="*/ 398729 h 490544"/>
                  <a:gd name="connsiteX2" fmla="*/ 424063 w 652228"/>
                  <a:gd name="connsiteY2" fmla="*/ 407018 h 490544"/>
                  <a:gd name="connsiteX3" fmla="*/ 379541 w 652228"/>
                  <a:gd name="connsiteY3" fmla="*/ 326881 h 490544"/>
                  <a:gd name="connsiteX4" fmla="*/ 136903 w 652228"/>
                  <a:gd name="connsiteY4" fmla="*/ 89809 h 490544"/>
                  <a:gd name="connsiteX5" fmla="*/ 203684 w 652228"/>
                  <a:gd name="connsiteY5" fmla="*/ 139530 h 490544"/>
                  <a:gd name="connsiteX6" fmla="*/ 384551 w 652228"/>
                  <a:gd name="connsiteY6" fmla="*/ 288697 h 490544"/>
                  <a:gd name="connsiteX7" fmla="*/ 390117 w 652228"/>
                  <a:gd name="connsiteY7" fmla="*/ 299746 h 490544"/>
                  <a:gd name="connsiteX8" fmla="*/ 454115 w 652228"/>
                  <a:gd name="connsiteY8" fmla="*/ 393664 h 490544"/>
                  <a:gd name="connsiteX9" fmla="*/ 451333 w 652228"/>
                  <a:gd name="connsiteY9" fmla="*/ 319082 h 490544"/>
                  <a:gd name="connsiteX10" fmla="*/ 451333 w 652228"/>
                  <a:gd name="connsiteY10" fmla="*/ 225163 h 490544"/>
                  <a:gd name="connsiteX11" fmla="*/ 454115 w 652228"/>
                  <a:gd name="connsiteY11" fmla="*/ 222399 h 490544"/>
                  <a:gd name="connsiteX12" fmla="*/ 451333 w 652228"/>
                  <a:gd name="connsiteY12" fmla="*/ 222399 h 490544"/>
                  <a:gd name="connsiteX13" fmla="*/ 445767 w 652228"/>
                  <a:gd name="connsiteY13" fmla="*/ 230687 h 490544"/>
                  <a:gd name="connsiteX14" fmla="*/ 281597 w 652228"/>
                  <a:gd name="connsiteY14" fmla="*/ 164391 h 490544"/>
                  <a:gd name="connsiteX15" fmla="*/ 136903 w 652228"/>
                  <a:gd name="connsiteY15" fmla="*/ 89809 h 490544"/>
                  <a:gd name="connsiteX16" fmla="*/ 160275 w 652228"/>
                  <a:gd name="connsiteY16" fmla="*/ 56418 h 490544"/>
                  <a:gd name="connsiteX17" fmla="*/ 267815 w 652228"/>
                  <a:gd name="connsiteY17" fmla="*/ 118071 h 490544"/>
                  <a:gd name="connsiteX18" fmla="*/ 444291 w 652228"/>
                  <a:gd name="connsiteY18" fmla="*/ 210553 h 490544"/>
                  <a:gd name="connsiteX19" fmla="*/ 447048 w 652228"/>
                  <a:gd name="connsiteY19" fmla="*/ 213355 h 490544"/>
                  <a:gd name="connsiteX20" fmla="*/ 452563 w 652228"/>
                  <a:gd name="connsiteY20" fmla="*/ 210553 h 490544"/>
                  <a:gd name="connsiteX21" fmla="*/ 458078 w 652228"/>
                  <a:gd name="connsiteY21" fmla="*/ 199343 h 490544"/>
                  <a:gd name="connsiteX22" fmla="*/ 471863 w 652228"/>
                  <a:gd name="connsiteY22" fmla="*/ 190935 h 490544"/>
                  <a:gd name="connsiteX23" fmla="*/ 518741 w 652228"/>
                  <a:gd name="connsiteY23" fmla="*/ 162910 h 490544"/>
                  <a:gd name="connsiteX24" fmla="*/ 587676 w 652228"/>
                  <a:gd name="connsiteY24" fmla="*/ 120875 h 490544"/>
                  <a:gd name="connsiteX25" fmla="*/ 540801 w 652228"/>
                  <a:gd name="connsiteY25" fmla="*/ 106863 h 490544"/>
                  <a:gd name="connsiteX26" fmla="*/ 353296 w 652228"/>
                  <a:gd name="connsiteY26" fmla="*/ 73232 h 490544"/>
                  <a:gd name="connsiteX27" fmla="*/ 160275 w 652228"/>
                  <a:gd name="connsiteY27" fmla="*/ 56418 h 490544"/>
                  <a:gd name="connsiteX28" fmla="*/ 36731 w 652228"/>
                  <a:gd name="connsiteY28" fmla="*/ 53078 h 490544"/>
                  <a:gd name="connsiteX29" fmla="*/ 202233 w 652228"/>
                  <a:gd name="connsiteY29" fmla="*/ 447087 h 490544"/>
                  <a:gd name="connsiteX30" fmla="*/ 353943 w 652228"/>
                  <a:gd name="connsiteY30" fmla="*/ 305576 h 490544"/>
                  <a:gd name="connsiteX31" fmla="*/ 177407 w 652228"/>
                  <a:gd name="connsiteY31" fmla="*/ 164067 h 490544"/>
                  <a:gd name="connsiteX32" fmla="*/ 72589 w 652228"/>
                  <a:gd name="connsiteY32" fmla="*/ 78051 h 490544"/>
                  <a:gd name="connsiteX33" fmla="*/ 36731 w 652228"/>
                  <a:gd name="connsiteY33" fmla="*/ 53078 h 490544"/>
                  <a:gd name="connsiteX34" fmla="*/ 52949 w 652228"/>
                  <a:gd name="connsiteY34" fmla="*/ 584 h 490544"/>
                  <a:gd name="connsiteX35" fmla="*/ 84580 w 652228"/>
                  <a:gd name="connsiteY35" fmla="*/ 585 h 490544"/>
                  <a:gd name="connsiteX36" fmla="*/ 144202 w 652228"/>
                  <a:gd name="connsiteY36" fmla="*/ 6811 h 490544"/>
                  <a:gd name="connsiteX37" fmla="*/ 363280 w 652228"/>
                  <a:gd name="connsiteY37" fmla="*/ 37250 h 490544"/>
                  <a:gd name="connsiteX38" fmla="*/ 651685 w 652228"/>
                  <a:gd name="connsiteY38" fmla="*/ 111963 h 490544"/>
                  <a:gd name="connsiteX39" fmla="*/ 637818 w 652228"/>
                  <a:gd name="connsiteY39" fmla="*/ 131333 h 490544"/>
                  <a:gd name="connsiteX40" fmla="*/ 629499 w 652228"/>
                  <a:gd name="connsiteY40" fmla="*/ 139635 h 490544"/>
                  <a:gd name="connsiteX41" fmla="*/ 529668 w 652228"/>
                  <a:gd name="connsiteY41" fmla="*/ 197746 h 490544"/>
                  <a:gd name="connsiteX42" fmla="*/ 476977 w 652228"/>
                  <a:gd name="connsiteY42" fmla="*/ 225418 h 490544"/>
                  <a:gd name="connsiteX43" fmla="*/ 482523 w 652228"/>
                  <a:gd name="connsiteY43" fmla="*/ 333338 h 490544"/>
                  <a:gd name="connsiteX44" fmla="*/ 485298 w 652228"/>
                  <a:gd name="connsiteY44" fmla="*/ 449559 h 490544"/>
                  <a:gd name="connsiteX45" fmla="*/ 454793 w 652228"/>
                  <a:gd name="connsiteY45" fmla="*/ 457861 h 490544"/>
                  <a:gd name="connsiteX46" fmla="*/ 452018 w 652228"/>
                  <a:gd name="connsiteY46" fmla="*/ 452327 h 490544"/>
                  <a:gd name="connsiteX47" fmla="*/ 302270 w 652228"/>
                  <a:gd name="connsiteY47" fmla="*/ 424655 h 490544"/>
                  <a:gd name="connsiteX48" fmla="*/ 291177 w 652228"/>
                  <a:gd name="connsiteY48" fmla="*/ 413585 h 490544"/>
                  <a:gd name="connsiteX49" fmla="*/ 210758 w 652228"/>
                  <a:gd name="connsiteY49" fmla="*/ 485532 h 490544"/>
                  <a:gd name="connsiteX50" fmla="*/ 183027 w 652228"/>
                  <a:gd name="connsiteY50" fmla="*/ 482766 h 490544"/>
                  <a:gd name="connsiteX51" fmla="*/ 0 w 652228"/>
                  <a:gd name="connsiteY51" fmla="*/ 23414 h 490544"/>
                  <a:gd name="connsiteX52" fmla="*/ 8319 w 652228"/>
                  <a:gd name="connsiteY52" fmla="*/ 12345 h 490544"/>
                  <a:gd name="connsiteX53" fmla="*/ 22184 w 652228"/>
                  <a:gd name="connsiteY53" fmla="*/ 6811 h 490544"/>
                  <a:gd name="connsiteX54" fmla="*/ 24959 w 652228"/>
                  <a:gd name="connsiteY54" fmla="*/ 6811 h 490544"/>
                  <a:gd name="connsiteX55" fmla="*/ 52949 w 652228"/>
                  <a:gd name="connsiteY55" fmla="*/ 584 h 49054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52228" h="490544">
                    <a:moveTo>
                      <a:pt x="379541" y="326881"/>
                    </a:moveTo>
                    <a:cubicBezTo>
                      <a:pt x="357281" y="351751"/>
                      <a:pt x="332237" y="373859"/>
                      <a:pt x="307194" y="398729"/>
                    </a:cubicBezTo>
                    <a:cubicBezTo>
                      <a:pt x="343368" y="393202"/>
                      <a:pt x="387889" y="398729"/>
                      <a:pt x="424063" y="407018"/>
                    </a:cubicBezTo>
                    <a:cubicBezTo>
                      <a:pt x="410149" y="382149"/>
                      <a:pt x="393455" y="354515"/>
                      <a:pt x="379541" y="326881"/>
                    </a:cubicBezTo>
                    <a:close/>
                    <a:moveTo>
                      <a:pt x="136903" y="89809"/>
                    </a:moveTo>
                    <a:cubicBezTo>
                      <a:pt x="159163" y="106383"/>
                      <a:pt x="181425" y="122957"/>
                      <a:pt x="203684" y="139530"/>
                    </a:cubicBezTo>
                    <a:cubicBezTo>
                      <a:pt x="262118" y="186489"/>
                      <a:pt x="331682" y="233450"/>
                      <a:pt x="384551" y="288697"/>
                    </a:cubicBezTo>
                    <a:cubicBezTo>
                      <a:pt x="387334" y="294220"/>
                      <a:pt x="390117" y="296982"/>
                      <a:pt x="390117" y="299746"/>
                    </a:cubicBezTo>
                    <a:cubicBezTo>
                      <a:pt x="412377" y="330131"/>
                      <a:pt x="431856" y="360516"/>
                      <a:pt x="454115" y="393664"/>
                    </a:cubicBezTo>
                    <a:cubicBezTo>
                      <a:pt x="454115" y="368803"/>
                      <a:pt x="451333" y="343943"/>
                      <a:pt x="451333" y="319082"/>
                    </a:cubicBezTo>
                    <a:cubicBezTo>
                      <a:pt x="448550" y="288697"/>
                      <a:pt x="440202" y="252786"/>
                      <a:pt x="451333" y="225163"/>
                    </a:cubicBezTo>
                    <a:cubicBezTo>
                      <a:pt x="451333" y="225163"/>
                      <a:pt x="451333" y="222399"/>
                      <a:pt x="454115" y="222399"/>
                    </a:cubicBezTo>
                    <a:cubicBezTo>
                      <a:pt x="454115" y="222399"/>
                      <a:pt x="451333" y="222399"/>
                      <a:pt x="451333" y="222399"/>
                    </a:cubicBezTo>
                    <a:cubicBezTo>
                      <a:pt x="451333" y="225163"/>
                      <a:pt x="451333" y="227925"/>
                      <a:pt x="445767" y="230687"/>
                    </a:cubicBezTo>
                    <a:cubicBezTo>
                      <a:pt x="409594" y="252786"/>
                      <a:pt x="314987" y="180966"/>
                      <a:pt x="281597" y="164391"/>
                    </a:cubicBezTo>
                    <a:cubicBezTo>
                      <a:pt x="234292" y="136768"/>
                      <a:pt x="184207" y="111906"/>
                      <a:pt x="136903" y="89809"/>
                    </a:cubicBezTo>
                    <a:close/>
                    <a:moveTo>
                      <a:pt x="160275" y="56418"/>
                    </a:moveTo>
                    <a:cubicBezTo>
                      <a:pt x="196123" y="76036"/>
                      <a:pt x="231968" y="98456"/>
                      <a:pt x="267815" y="118071"/>
                    </a:cubicBezTo>
                    <a:cubicBezTo>
                      <a:pt x="328478" y="148898"/>
                      <a:pt x="389141" y="176923"/>
                      <a:pt x="444291" y="210553"/>
                    </a:cubicBezTo>
                    <a:cubicBezTo>
                      <a:pt x="447048" y="213355"/>
                      <a:pt x="447048" y="213355"/>
                      <a:pt x="447048" y="213355"/>
                    </a:cubicBezTo>
                    <a:cubicBezTo>
                      <a:pt x="449806" y="210553"/>
                      <a:pt x="449806" y="210553"/>
                      <a:pt x="452563" y="210553"/>
                    </a:cubicBezTo>
                    <a:cubicBezTo>
                      <a:pt x="444291" y="210553"/>
                      <a:pt x="452563" y="202144"/>
                      <a:pt x="458078" y="199343"/>
                    </a:cubicBezTo>
                    <a:cubicBezTo>
                      <a:pt x="460834" y="196541"/>
                      <a:pt x="466349" y="193737"/>
                      <a:pt x="471863" y="190935"/>
                    </a:cubicBezTo>
                    <a:cubicBezTo>
                      <a:pt x="488408" y="182528"/>
                      <a:pt x="502196" y="171318"/>
                      <a:pt x="518741" y="162910"/>
                    </a:cubicBezTo>
                    <a:cubicBezTo>
                      <a:pt x="540801" y="148898"/>
                      <a:pt x="562859" y="134886"/>
                      <a:pt x="587676" y="120875"/>
                    </a:cubicBezTo>
                    <a:cubicBezTo>
                      <a:pt x="571131" y="115270"/>
                      <a:pt x="554586" y="109664"/>
                      <a:pt x="540801" y="106863"/>
                    </a:cubicBezTo>
                    <a:cubicBezTo>
                      <a:pt x="477378" y="92850"/>
                      <a:pt x="416716" y="81639"/>
                      <a:pt x="353296" y="73232"/>
                    </a:cubicBezTo>
                    <a:cubicBezTo>
                      <a:pt x="295388" y="64825"/>
                      <a:pt x="226453" y="62023"/>
                      <a:pt x="160275" y="56418"/>
                    </a:cubicBezTo>
                    <a:close/>
                    <a:moveTo>
                      <a:pt x="36731" y="53078"/>
                    </a:moveTo>
                    <a:cubicBezTo>
                      <a:pt x="94657" y="183490"/>
                      <a:pt x="122241" y="327775"/>
                      <a:pt x="202233" y="447087"/>
                    </a:cubicBezTo>
                    <a:cubicBezTo>
                      <a:pt x="254642" y="402692"/>
                      <a:pt x="304292" y="352746"/>
                      <a:pt x="353943" y="305576"/>
                    </a:cubicBezTo>
                    <a:cubicBezTo>
                      <a:pt x="290500" y="266732"/>
                      <a:pt x="235333" y="208463"/>
                      <a:pt x="177407" y="164067"/>
                    </a:cubicBezTo>
                    <a:cubicBezTo>
                      <a:pt x="141549" y="136320"/>
                      <a:pt x="108449" y="108573"/>
                      <a:pt x="72589" y="78051"/>
                    </a:cubicBezTo>
                    <a:cubicBezTo>
                      <a:pt x="67074" y="75275"/>
                      <a:pt x="50523" y="64177"/>
                      <a:pt x="36731" y="53078"/>
                    </a:cubicBezTo>
                    <a:close/>
                    <a:moveTo>
                      <a:pt x="52949" y="584"/>
                    </a:moveTo>
                    <a:cubicBezTo>
                      <a:pt x="63088" y="-280"/>
                      <a:pt x="73834" y="-107"/>
                      <a:pt x="84580" y="585"/>
                    </a:cubicBezTo>
                    <a:cubicBezTo>
                      <a:pt x="106072" y="1969"/>
                      <a:pt x="127564" y="5427"/>
                      <a:pt x="144202" y="6811"/>
                    </a:cubicBezTo>
                    <a:cubicBezTo>
                      <a:pt x="216304" y="15113"/>
                      <a:pt x="291177" y="26180"/>
                      <a:pt x="363280" y="37250"/>
                    </a:cubicBezTo>
                    <a:cubicBezTo>
                      <a:pt x="410423" y="45552"/>
                      <a:pt x="635046" y="53852"/>
                      <a:pt x="651685" y="111963"/>
                    </a:cubicBezTo>
                    <a:cubicBezTo>
                      <a:pt x="654457" y="120265"/>
                      <a:pt x="646139" y="128567"/>
                      <a:pt x="637818" y="131333"/>
                    </a:cubicBezTo>
                    <a:cubicBezTo>
                      <a:pt x="635046" y="134101"/>
                      <a:pt x="635046" y="136869"/>
                      <a:pt x="629499" y="139635"/>
                    </a:cubicBezTo>
                    <a:cubicBezTo>
                      <a:pt x="596222" y="156239"/>
                      <a:pt x="562945" y="178376"/>
                      <a:pt x="529668" y="197746"/>
                    </a:cubicBezTo>
                    <a:cubicBezTo>
                      <a:pt x="515800" y="206048"/>
                      <a:pt x="496389" y="219884"/>
                      <a:pt x="476977" y="225418"/>
                    </a:cubicBezTo>
                    <a:cubicBezTo>
                      <a:pt x="482523" y="261391"/>
                      <a:pt x="479751" y="297365"/>
                      <a:pt x="482523" y="333338"/>
                    </a:cubicBezTo>
                    <a:cubicBezTo>
                      <a:pt x="485298" y="372078"/>
                      <a:pt x="488070" y="410819"/>
                      <a:pt x="485298" y="449559"/>
                    </a:cubicBezTo>
                    <a:cubicBezTo>
                      <a:pt x="485298" y="466162"/>
                      <a:pt x="463111" y="471696"/>
                      <a:pt x="454793" y="457861"/>
                    </a:cubicBezTo>
                    <a:cubicBezTo>
                      <a:pt x="452018" y="455095"/>
                      <a:pt x="452018" y="455095"/>
                      <a:pt x="452018" y="452327"/>
                    </a:cubicBezTo>
                    <a:cubicBezTo>
                      <a:pt x="404876" y="435723"/>
                      <a:pt x="352187" y="427421"/>
                      <a:pt x="302270" y="424655"/>
                    </a:cubicBezTo>
                    <a:cubicBezTo>
                      <a:pt x="296724" y="424655"/>
                      <a:pt x="293952" y="419121"/>
                      <a:pt x="291177" y="413585"/>
                    </a:cubicBezTo>
                    <a:cubicBezTo>
                      <a:pt x="266219" y="438491"/>
                      <a:pt x="238488" y="463394"/>
                      <a:pt x="210758" y="485532"/>
                    </a:cubicBezTo>
                    <a:cubicBezTo>
                      <a:pt x="202439" y="493834"/>
                      <a:pt x="191346" y="491066"/>
                      <a:pt x="183027" y="482766"/>
                    </a:cubicBezTo>
                    <a:cubicBezTo>
                      <a:pt x="85966" y="349940"/>
                      <a:pt x="47143" y="178376"/>
                      <a:pt x="0" y="23414"/>
                    </a:cubicBezTo>
                    <a:cubicBezTo>
                      <a:pt x="0" y="17878"/>
                      <a:pt x="2772" y="12345"/>
                      <a:pt x="8319" y="12345"/>
                    </a:cubicBezTo>
                    <a:cubicBezTo>
                      <a:pt x="11093" y="6811"/>
                      <a:pt x="16640" y="1277"/>
                      <a:pt x="22184" y="6811"/>
                    </a:cubicBezTo>
                    <a:cubicBezTo>
                      <a:pt x="24959" y="6811"/>
                      <a:pt x="24959" y="6811"/>
                      <a:pt x="24959" y="6811"/>
                    </a:cubicBezTo>
                    <a:cubicBezTo>
                      <a:pt x="33278" y="3352"/>
                      <a:pt x="42810" y="1449"/>
                      <a:pt x="52949" y="58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pic>
        <p:nvPicPr>
          <p:cNvPr id="21" name="图片占位符 20"/>
          <p:cNvPicPr>
            <a:picLocks noGrp="1" noChangeAspect="1"/>
          </p:cNvPicPr>
          <p:nvPr>
            <p:ph type="pic" sz="quarter" idx="10"/>
          </p:nvPr>
        </p:nvPicPr>
        <p:blipFill>
          <a:blip r:embed="rId5">
            <a:extLst>
              <a:ext uri="{28A0092B-C50C-407E-A947-70E740481C1C}">
                <a14:useLocalDpi xmlns:a14="http://schemas.microsoft.com/office/drawing/2010/main" val="0"/>
              </a:ext>
            </a:extLst>
          </a:blip>
          <a:srcRect t="12389" b="12389"/>
          <a:stretch>
            <a:fillRect/>
          </a:stretch>
        </p:blipFill>
        <p:spPr/>
      </p:pic>
      <p:pic>
        <p:nvPicPr>
          <p:cNvPr id="22" name="图片占位符 21"/>
          <p:cNvPicPr>
            <a:picLocks noGrp="1" noChangeAspect="1"/>
          </p:cNvPicPr>
          <p:nvPr>
            <p:ph type="pic" sz="quarter" idx="11"/>
          </p:nvPr>
        </p:nvPicPr>
        <p:blipFill>
          <a:blip r:embed="rId6">
            <a:extLst>
              <a:ext uri="{28A0092B-C50C-407E-A947-70E740481C1C}">
                <a14:useLocalDpi xmlns:a14="http://schemas.microsoft.com/office/drawing/2010/main" val="0"/>
              </a:ext>
            </a:extLst>
          </a:blip>
          <a:srcRect t="12141" b="12141"/>
          <a:stretch>
            <a:fillRect/>
          </a:stretch>
        </p:blipFill>
        <p:spPr/>
      </p:pic>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31"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par>
                                <p:cTn id="16" presetID="31"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fltVal val="0"/>
                                          </p:val>
                                        </p:tav>
                                        <p:tav tm="100000">
                                          <p:val>
                                            <p:strVal val="#ppt_w"/>
                                          </p:val>
                                        </p:tav>
                                      </p:tavLst>
                                    </p:anim>
                                    <p:anim calcmode="lin" valueType="num">
                                      <p:cBhvr>
                                        <p:cTn id="19" dur="1000" fill="hold"/>
                                        <p:tgtEl>
                                          <p:spTgt spid="6"/>
                                        </p:tgtEl>
                                        <p:attrNameLst>
                                          <p:attrName>ppt_h</p:attrName>
                                        </p:attrNameLst>
                                      </p:cBhvr>
                                      <p:tavLst>
                                        <p:tav tm="0">
                                          <p:val>
                                            <p:fltVal val="0"/>
                                          </p:val>
                                        </p:tav>
                                        <p:tav tm="100000">
                                          <p:val>
                                            <p:strVal val="#ppt_h"/>
                                          </p:val>
                                        </p:tav>
                                      </p:tavLst>
                                    </p:anim>
                                    <p:anim calcmode="lin" valueType="num">
                                      <p:cBhvr>
                                        <p:cTn id="20" dur="1000" fill="hold"/>
                                        <p:tgtEl>
                                          <p:spTgt spid="6"/>
                                        </p:tgtEl>
                                        <p:attrNameLst>
                                          <p:attrName>style.rotation</p:attrName>
                                        </p:attrNameLst>
                                      </p:cBhvr>
                                      <p:tavLst>
                                        <p:tav tm="0">
                                          <p:val>
                                            <p:fltVal val="90"/>
                                          </p:val>
                                        </p:tav>
                                        <p:tav tm="100000">
                                          <p:val>
                                            <p:fltVal val="0"/>
                                          </p:val>
                                        </p:tav>
                                      </p:tavLst>
                                    </p:anim>
                                    <p:animEffect transition="in" filter="fade">
                                      <p:cBhvr>
                                        <p:cTn id="21" dur="1000"/>
                                        <p:tgtEl>
                                          <p:spTgt spid="6"/>
                                        </p:tgtEl>
                                      </p:cBhvr>
                                    </p:animEffect>
                                  </p:childTnLst>
                                </p:cTn>
                              </p:par>
                              <p:par>
                                <p:cTn id="22" presetID="31" presetClass="entr" presetSubtype="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1000" fill="hold"/>
                                        <p:tgtEl>
                                          <p:spTgt spid="21"/>
                                        </p:tgtEl>
                                        <p:attrNameLst>
                                          <p:attrName>ppt_w</p:attrName>
                                        </p:attrNameLst>
                                      </p:cBhvr>
                                      <p:tavLst>
                                        <p:tav tm="0">
                                          <p:val>
                                            <p:fltVal val="0"/>
                                          </p:val>
                                        </p:tav>
                                        <p:tav tm="100000">
                                          <p:val>
                                            <p:strVal val="#ppt_w"/>
                                          </p:val>
                                        </p:tav>
                                      </p:tavLst>
                                    </p:anim>
                                    <p:anim calcmode="lin" valueType="num">
                                      <p:cBhvr>
                                        <p:cTn id="25" dur="1000" fill="hold"/>
                                        <p:tgtEl>
                                          <p:spTgt spid="21"/>
                                        </p:tgtEl>
                                        <p:attrNameLst>
                                          <p:attrName>ppt_h</p:attrName>
                                        </p:attrNameLst>
                                      </p:cBhvr>
                                      <p:tavLst>
                                        <p:tav tm="0">
                                          <p:val>
                                            <p:fltVal val="0"/>
                                          </p:val>
                                        </p:tav>
                                        <p:tav tm="100000">
                                          <p:val>
                                            <p:strVal val="#ppt_h"/>
                                          </p:val>
                                        </p:tav>
                                      </p:tavLst>
                                    </p:anim>
                                    <p:anim calcmode="lin" valueType="num">
                                      <p:cBhvr>
                                        <p:cTn id="26" dur="1000" fill="hold"/>
                                        <p:tgtEl>
                                          <p:spTgt spid="21"/>
                                        </p:tgtEl>
                                        <p:attrNameLst>
                                          <p:attrName>style.rotation</p:attrName>
                                        </p:attrNameLst>
                                      </p:cBhvr>
                                      <p:tavLst>
                                        <p:tav tm="0">
                                          <p:val>
                                            <p:fltVal val="90"/>
                                          </p:val>
                                        </p:tav>
                                        <p:tav tm="100000">
                                          <p:val>
                                            <p:fltVal val="0"/>
                                          </p:val>
                                        </p:tav>
                                      </p:tavLst>
                                    </p:anim>
                                    <p:animEffect transition="in" filter="fade">
                                      <p:cBhvr>
                                        <p:cTn id="27" dur="1000"/>
                                        <p:tgtEl>
                                          <p:spTgt spid="21"/>
                                        </p:tgtEl>
                                      </p:cBhvr>
                                    </p:animEffect>
                                  </p:childTnLst>
                                </p:cTn>
                              </p:par>
                              <p:par>
                                <p:cTn id="28" presetID="31" presetClass="entr" presetSubtype="0" fill="hold"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1000" fill="hold"/>
                                        <p:tgtEl>
                                          <p:spTgt spid="22"/>
                                        </p:tgtEl>
                                        <p:attrNameLst>
                                          <p:attrName>ppt_w</p:attrName>
                                        </p:attrNameLst>
                                      </p:cBhvr>
                                      <p:tavLst>
                                        <p:tav tm="0">
                                          <p:val>
                                            <p:fltVal val="0"/>
                                          </p:val>
                                        </p:tav>
                                        <p:tav tm="100000">
                                          <p:val>
                                            <p:strVal val="#ppt_w"/>
                                          </p:val>
                                        </p:tav>
                                      </p:tavLst>
                                    </p:anim>
                                    <p:anim calcmode="lin" valueType="num">
                                      <p:cBhvr>
                                        <p:cTn id="31" dur="1000" fill="hold"/>
                                        <p:tgtEl>
                                          <p:spTgt spid="22"/>
                                        </p:tgtEl>
                                        <p:attrNameLst>
                                          <p:attrName>ppt_h</p:attrName>
                                        </p:attrNameLst>
                                      </p:cBhvr>
                                      <p:tavLst>
                                        <p:tav tm="0">
                                          <p:val>
                                            <p:fltVal val="0"/>
                                          </p:val>
                                        </p:tav>
                                        <p:tav tm="100000">
                                          <p:val>
                                            <p:strVal val="#ppt_h"/>
                                          </p:val>
                                        </p:tav>
                                      </p:tavLst>
                                    </p:anim>
                                    <p:anim calcmode="lin" valueType="num">
                                      <p:cBhvr>
                                        <p:cTn id="32" dur="1000" fill="hold"/>
                                        <p:tgtEl>
                                          <p:spTgt spid="22"/>
                                        </p:tgtEl>
                                        <p:attrNameLst>
                                          <p:attrName>style.rotation</p:attrName>
                                        </p:attrNameLst>
                                      </p:cBhvr>
                                      <p:tavLst>
                                        <p:tav tm="0">
                                          <p:val>
                                            <p:fltVal val="90"/>
                                          </p:val>
                                        </p:tav>
                                        <p:tav tm="100000">
                                          <p:val>
                                            <p:fltVal val="0"/>
                                          </p:val>
                                        </p:tav>
                                      </p:tavLst>
                                    </p:anim>
                                    <p:animEffect transition="in" filter="fade">
                                      <p:cBhvr>
                                        <p:cTn id="33" dur="1000"/>
                                        <p:tgtEl>
                                          <p:spTgt spid="22"/>
                                        </p:tgtEl>
                                      </p:cBhvr>
                                    </p:animEffect>
                                  </p:childTnLst>
                                </p:cTn>
                              </p:par>
                            </p:childTnLst>
                          </p:cTn>
                        </p:par>
                        <p:par>
                          <p:cTn id="34" fill="hold" nodeType="afterGroup">
                            <p:stCondLst>
                              <p:cond delay="1500"/>
                            </p:stCondLst>
                            <p:childTnLst>
                              <p:par>
                                <p:cTn id="35" presetID="2" presetClass="entr" presetSubtype="8"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0-#ppt_w/2"/>
                                          </p:val>
                                        </p:tav>
                                        <p:tav tm="100000">
                                          <p:val>
                                            <p:strVal val="#ppt_x"/>
                                          </p:val>
                                        </p:tav>
                                      </p:tavLst>
                                    </p:anim>
                                    <p:anim calcmode="lin" valueType="num">
                                      <p:cBhvr additive="base">
                                        <p:cTn id="38" dur="500" fill="hold"/>
                                        <p:tgtEl>
                                          <p:spTgt spid="8"/>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2000"/>
                            </p:stCondLst>
                            <p:childTnLst>
                              <p:par>
                                <p:cTn id="40" presetID="2" presetClass="entr" presetSubtype="8" fill="hold" nodeType="after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500" fill="hold"/>
                                        <p:tgtEl>
                                          <p:spTgt spid="11"/>
                                        </p:tgtEl>
                                        <p:attrNameLst>
                                          <p:attrName>ppt_x</p:attrName>
                                        </p:attrNameLst>
                                      </p:cBhvr>
                                      <p:tavLst>
                                        <p:tav tm="0">
                                          <p:val>
                                            <p:strVal val="0-#ppt_w/2"/>
                                          </p:val>
                                        </p:tav>
                                        <p:tav tm="100000">
                                          <p:val>
                                            <p:strVal val="#ppt_x"/>
                                          </p:val>
                                        </p:tav>
                                      </p:tavLst>
                                    </p:anim>
                                    <p:anim calcmode="lin" valueType="num">
                                      <p:cBhvr additive="base">
                                        <p:cTn id="43"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7" name="图片占位符 36"/>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6500" r="16500"/>
          <a:stretch>
            <a:fillRect/>
          </a:stretch>
        </p:blipFill>
        <p:spPr/>
      </p:pic>
      <p:pic>
        <p:nvPicPr>
          <p:cNvPr id="40" name="图片占位符 39"/>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l="16781" r="16781"/>
          <a:stretch>
            <a:fillRect/>
          </a:stretch>
        </p:blipFill>
        <p:spPr/>
      </p:pic>
      <p:pic>
        <p:nvPicPr>
          <p:cNvPr id="38" name="图片占位符 37"/>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13125" r="13125"/>
          <a:stretch>
            <a:fillRect/>
          </a:stretch>
        </p:blipFill>
        <p:spPr/>
      </p:pic>
      <p:pic>
        <p:nvPicPr>
          <p:cNvPr id="39" name="图片占位符 38"/>
          <p:cNvPicPr>
            <a:picLocks noGrp="1" noChangeAspect="1"/>
          </p:cNvPicPr>
          <p:nvPr>
            <p:ph type="pic" sz="quarter" idx="13"/>
          </p:nvPr>
        </p:nvPicPr>
        <p:blipFill>
          <a:blip r:embed="rId6">
            <a:extLst>
              <a:ext uri="{28A0092B-C50C-407E-A947-70E740481C1C}">
                <a14:useLocalDpi xmlns:a14="http://schemas.microsoft.com/office/drawing/2010/main" val="0"/>
              </a:ext>
            </a:extLst>
          </a:blip>
          <a:srcRect l="21906" r="21906"/>
          <a:stretch>
            <a:fillRect/>
          </a:stretch>
        </p:blipFill>
        <p:spPr/>
      </p:pic>
      <p:sp>
        <p:nvSpPr>
          <p:cNvPr id="3" name="도넛 7"/>
          <p:cNvSpPr/>
          <p:nvPr/>
        </p:nvSpPr>
        <p:spPr>
          <a:xfrm>
            <a:off x="1114720" y="1760546"/>
            <a:ext cx="1741128" cy="1741128"/>
          </a:xfrm>
          <a:prstGeom prst="donut">
            <a:avLst>
              <a:gd name="adj" fmla="val 9696"/>
            </a:avLst>
          </a:prstGeom>
          <a:blipFill>
            <a:blip r:embed="rId7"/>
            <a:stretch>
              <a:fillRect/>
            </a:stretch>
          </a:blip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도넛 7"/>
          <p:cNvSpPr/>
          <p:nvPr/>
        </p:nvSpPr>
        <p:spPr>
          <a:xfrm>
            <a:off x="1114719" y="4077052"/>
            <a:ext cx="1741128" cy="1741128"/>
          </a:xfrm>
          <a:prstGeom prst="donut">
            <a:avLst>
              <a:gd name="adj" fmla="val 9696"/>
            </a:avLst>
          </a:prstGeom>
          <a:blipFill>
            <a:blip r:embed="rId8"/>
            <a:stretch>
              <a:fillRect/>
            </a:stretch>
          </a:blip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도넛 7"/>
          <p:cNvSpPr/>
          <p:nvPr/>
        </p:nvSpPr>
        <p:spPr>
          <a:xfrm>
            <a:off x="6273862" y="4077052"/>
            <a:ext cx="1741128" cy="1741128"/>
          </a:xfrm>
          <a:prstGeom prst="donut">
            <a:avLst>
              <a:gd name="adj" fmla="val 9696"/>
            </a:avLst>
          </a:prstGeom>
          <a:blipFill>
            <a:blip r:embed="rId7"/>
            <a:stretch>
              <a:fillRect/>
            </a:stretch>
          </a:blip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도넛 7"/>
          <p:cNvSpPr/>
          <p:nvPr/>
        </p:nvSpPr>
        <p:spPr>
          <a:xfrm>
            <a:off x="6273862" y="1760546"/>
            <a:ext cx="1741128" cy="1741128"/>
          </a:xfrm>
          <a:prstGeom prst="donut">
            <a:avLst>
              <a:gd name="adj" fmla="val 9696"/>
            </a:avLst>
          </a:prstGeom>
          <a:blipFill>
            <a:blip r:embed="rId8"/>
            <a:stretch>
              <a:fillRect/>
            </a:stretch>
          </a:blip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6" name="组合 15"/>
          <p:cNvGrpSpPr/>
          <p:nvPr/>
        </p:nvGrpSpPr>
        <p:grpSpPr>
          <a:xfrm>
            <a:off x="3029761" y="1869289"/>
            <a:ext cx="2951939" cy="1513330"/>
            <a:chOff x="7325359" y="2262882"/>
            <a:chExt cx="2951939" cy="1513330"/>
          </a:xfrm>
        </p:grpSpPr>
        <p:sp>
          <p:nvSpPr>
            <p:cNvPr id="17" name="矩形 16"/>
            <p:cNvSpPr/>
            <p:nvPr/>
          </p:nvSpPr>
          <p:spPr>
            <a:xfrm>
              <a:off x="7325359" y="2686683"/>
              <a:ext cx="2951939" cy="1089529"/>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a:solidFill>
                    <a:srgbClr val="3C3C3B"/>
                  </a:solidFill>
                  <a:latin typeface="汉仪小麦体简" panose="00020600040101010101" pitchFamily="18" charset="-122"/>
                  <a:ea typeface="汉仪小麦体简" panose="00020600040101010101" pitchFamily="18" charset="-122"/>
                </a:rPr>
                <a:t>用户可以在投影仪或者计算机上进行演示也可以将演示文稿打印出来制作</a:t>
              </a:r>
              <a:endParaRPr lang="zh-CN" altLang="en-US">
                <a:solidFill>
                  <a:srgbClr val="3C3C3B"/>
                </a:solidFill>
                <a:latin typeface="汉仪小麦体简" panose="00020600040101010101" pitchFamily="18" charset="-122"/>
                <a:ea typeface="汉仪小麦体简" panose="00020600040101010101" pitchFamily="18" charset="-122"/>
              </a:endParaRPr>
            </a:p>
          </p:txBody>
        </p:sp>
        <p:sp>
          <p:nvSpPr>
            <p:cNvPr id="18" name="矩形 17"/>
            <p:cNvSpPr/>
            <p:nvPr/>
          </p:nvSpPr>
          <p:spPr>
            <a:xfrm>
              <a:off x="7325360" y="2262882"/>
              <a:ext cx="2241974"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a:solidFill>
                    <a:srgbClr val="3C3C3B"/>
                  </a:solidFill>
                  <a:latin typeface="汉仪小麦体简" panose="00020600040101010101" pitchFamily="18" charset="-122"/>
                  <a:ea typeface="汉仪小麦体简" panose="00020600040101010101" pitchFamily="18" charset="-122"/>
                </a:rPr>
                <a:t>标题文字添加</a:t>
              </a:r>
              <a:endParaRPr lang="zh-CN" altLang="en-US" sz="2400" b="1">
                <a:solidFill>
                  <a:srgbClr val="3C3C3B"/>
                </a:solidFill>
                <a:latin typeface="汉仪小麦体简" panose="00020600040101010101" pitchFamily="18" charset="-122"/>
                <a:ea typeface="汉仪小麦体简" panose="00020600040101010101" pitchFamily="18" charset="-122"/>
              </a:endParaRPr>
            </a:p>
          </p:txBody>
        </p:sp>
      </p:grpSp>
      <p:grpSp>
        <p:nvGrpSpPr>
          <p:cNvPr id="19" name="组合 18"/>
          <p:cNvGrpSpPr/>
          <p:nvPr/>
        </p:nvGrpSpPr>
        <p:grpSpPr>
          <a:xfrm>
            <a:off x="3029761" y="4190950"/>
            <a:ext cx="2951939" cy="1513330"/>
            <a:chOff x="7325359" y="2262882"/>
            <a:chExt cx="2951939" cy="1513330"/>
          </a:xfrm>
        </p:grpSpPr>
        <p:sp>
          <p:nvSpPr>
            <p:cNvPr id="20" name="矩形 19"/>
            <p:cNvSpPr/>
            <p:nvPr/>
          </p:nvSpPr>
          <p:spPr>
            <a:xfrm>
              <a:off x="7325359" y="2686683"/>
              <a:ext cx="2951939" cy="1089529"/>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a:solidFill>
                    <a:srgbClr val="3C3C3B"/>
                  </a:solidFill>
                  <a:latin typeface="汉仪小麦体简" panose="00020600040101010101" pitchFamily="18" charset="-122"/>
                  <a:ea typeface="汉仪小麦体简" panose="00020600040101010101" pitchFamily="18" charset="-122"/>
                </a:rPr>
                <a:t>用户可以在投影仪或者计算机上进行演示也可以将演示文稿打印出来制作</a:t>
              </a:r>
              <a:endParaRPr lang="zh-CN" altLang="en-US">
                <a:solidFill>
                  <a:srgbClr val="3C3C3B"/>
                </a:solidFill>
                <a:latin typeface="汉仪小麦体简" panose="00020600040101010101" pitchFamily="18" charset="-122"/>
                <a:ea typeface="汉仪小麦体简" panose="00020600040101010101" pitchFamily="18" charset="-122"/>
              </a:endParaRPr>
            </a:p>
          </p:txBody>
        </p:sp>
        <p:sp>
          <p:nvSpPr>
            <p:cNvPr id="21" name="矩形 20"/>
            <p:cNvSpPr/>
            <p:nvPr/>
          </p:nvSpPr>
          <p:spPr>
            <a:xfrm>
              <a:off x="7325360" y="2262882"/>
              <a:ext cx="2241974"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a:solidFill>
                    <a:srgbClr val="3C3C3B"/>
                  </a:solidFill>
                  <a:latin typeface="汉仪小麦体简" panose="00020600040101010101" pitchFamily="18" charset="-122"/>
                  <a:ea typeface="汉仪小麦体简" panose="00020600040101010101" pitchFamily="18" charset="-122"/>
                </a:rPr>
                <a:t>标题文字添加</a:t>
              </a:r>
              <a:endParaRPr lang="zh-CN" altLang="en-US" sz="2400" b="1">
                <a:solidFill>
                  <a:srgbClr val="3C3C3B"/>
                </a:solidFill>
                <a:latin typeface="汉仪小麦体简" panose="00020600040101010101" pitchFamily="18" charset="-122"/>
                <a:ea typeface="汉仪小麦体简" panose="00020600040101010101" pitchFamily="18" charset="-122"/>
              </a:endParaRPr>
            </a:p>
          </p:txBody>
        </p:sp>
      </p:grpSp>
      <p:grpSp>
        <p:nvGrpSpPr>
          <p:cNvPr id="22" name="组合 21"/>
          <p:cNvGrpSpPr/>
          <p:nvPr/>
        </p:nvGrpSpPr>
        <p:grpSpPr>
          <a:xfrm>
            <a:off x="8188903" y="1869289"/>
            <a:ext cx="2951939" cy="1513330"/>
            <a:chOff x="7325359" y="2262882"/>
            <a:chExt cx="2951939" cy="1513330"/>
          </a:xfrm>
        </p:grpSpPr>
        <p:sp>
          <p:nvSpPr>
            <p:cNvPr id="23" name="矩形 22"/>
            <p:cNvSpPr/>
            <p:nvPr/>
          </p:nvSpPr>
          <p:spPr>
            <a:xfrm>
              <a:off x="7325359" y="2686683"/>
              <a:ext cx="2951939" cy="1089529"/>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a:solidFill>
                    <a:srgbClr val="3C3C3B"/>
                  </a:solidFill>
                  <a:latin typeface="汉仪小麦体简" panose="00020600040101010101" pitchFamily="18" charset="-122"/>
                  <a:ea typeface="汉仪小麦体简" panose="00020600040101010101" pitchFamily="18" charset="-122"/>
                </a:rPr>
                <a:t>用户可以在投影仪或者计算机上进行演示也可以将演示文稿打印出来制作</a:t>
              </a:r>
              <a:endParaRPr lang="zh-CN" altLang="en-US">
                <a:solidFill>
                  <a:srgbClr val="3C3C3B"/>
                </a:solidFill>
                <a:latin typeface="汉仪小麦体简" panose="00020600040101010101" pitchFamily="18" charset="-122"/>
                <a:ea typeface="汉仪小麦体简" panose="00020600040101010101" pitchFamily="18" charset="-122"/>
              </a:endParaRPr>
            </a:p>
          </p:txBody>
        </p:sp>
        <p:sp>
          <p:nvSpPr>
            <p:cNvPr id="24" name="矩形 23"/>
            <p:cNvSpPr/>
            <p:nvPr/>
          </p:nvSpPr>
          <p:spPr>
            <a:xfrm>
              <a:off x="7325360" y="2262882"/>
              <a:ext cx="2241974"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a:solidFill>
                    <a:srgbClr val="3C3C3B"/>
                  </a:solidFill>
                  <a:latin typeface="汉仪小麦体简" panose="00020600040101010101" pitchFamily="18" charset="-122"/>
                  <a:ea typeface="汉仪小麦体简" panose="00020600040101010101" pitchFamily="18" charset="-122"/>
                </a:rPr>
                <a:t>标题文字添加</a:t>
              </a:r>
              <a:endParaRPr lang="zh-CN" altLang="en-US" sz="2400" b="1">
                <a:solidFill>
                  <a:srgbClr val="3C3C3B"/>
                </a:solidFill>
                <a:latin typeface="汉仪小麦体简" panose="00020600040101010101" pitchFamily="18" charset="-122"/>
                <a:ea typeface="汉仪小麦体简" panose="00020600040101010101" pitchFamily="18" charset="-122"/>
              </a:endParaRPr>
            </a:p>
          </p:txBody>
        </p:sp>
      </p:grpSp>
      <p:grpSp>
        <p:nvGrpSpPr>
          <p:cNvPr id="25" name="组合 24"/>
          <p:cNvGrpSpPr/>
          <p:nvPr/>
        </p:nvGrpSpPr>
        <p:grpSpPr>
          <a:xfrm>
            <a:off x="8188903" y="4190950"/>
            <a:ext cx="2951939" cy="1513330"/>
            <a:chOff x="7325359" y="2262882"/>
            <a:chExt cx="2951939" cy="1513330"/>
          </a:xfrm>
        </p:grpSpPr>
        <p:sp>
          <p:nvSpPr>
            <p:cNvPr id="26" name="矩形 25"/>
            <p:cNvSpPr/>
            <p:nvPr/>
          </p:nvSpPr>
          <p:spPr>
            <a:xfrm>
              <a:off x="7325359" y="2686683"/>
              <a:ext cx="2951939" cy="1089529"/>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a:solidFill>
                    <a:srgbClr val="3C3C3B"/>
                  </a:solidFill>
                  <a:latin typeface="汉仪小麦体简" panose="00020600040101010101" pitchFamily="18" charset="-122"/>
                  <a:ea typeface="汉仪小麦体简" panose="00020600040101010101" pitchFamily="18" charset="-122"/>
                </a:rPr>
                <a:t>用户可以在投影仪或者计算机上进行演示也可以将演示文稿打印出来制作</a:t>
              </a:r>
              <a:endParaRPr lang="zh-CN" altLang="en-US">
                <a:solidFill>
                  <a:srgbClr val="3C3C3B"/>
                </a:solidFill>
                <a:latin typeface="汉仪小麦体简" panose="00020600040101010101" pitchFamily="18" charset="-122"/>
                <a:ea typeface="汉仪小麦体简" panose="00020600040101010101" pitchFamily="18" charset="-122"/>
              </a:endParaRPr>
            </a:p>
          </p:txBody>
        </p:sp>
        <p:sp>
          <p:nvSpPr>
            <p:cNvPr id="27" name="矩形 26"/>
            <p:cNvSpPr/>
            <p:nvPr/>
          </p:nvSpPr>
          <p:spPr>
            <a:xfrm>
              <a:off x="7325360" y="2262882"/>
              <a:ext cx="2241974"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a:solidFill>
                    <a:srgbClr val="3C3C3B"/>
                  </a:solidFill>
                  <a:latin typeface="汉仪小麦体简" panose="00020600040101010101" pitchFamily="18" charset="-122"/>
                  <a:ea typeface="汉仪小麦体简" panose="00020600040101010101" pitchFamily="18" charset="-122"/>
                </a:rPr>
                <a:t>标题文字添加</a:t>
              </a:r>
              <a:endParaRPr lang="zh-CN" altLang="en-US" sz="2400" b="1">
                <a:solidFill>
                  <a:srgbClr val="3C3C3B"/>
                </a:solidFill>
                <a:latin typeface="汉仪小麦体简" panose="00020600040101010101" pitchFamily="18" charset="-122"/>
                <a:ea typeface="汉仪小麦体简" panose="00020600040101010101" pitchFamily="18" charset="-122"/>
              </a:endParaRPr>
            </a:p>
          </p:txBody>
        </p:sp>
      </p:grpSp>
      <p:grpSp>
        <p:nvGrpSpPr>
          <p:cNvPr id="28" name="组合 27"/>
          <p:cNvGrpSpPr/>
          <p:nvPr/>
        </p:nvGrpSpPr>
        <p:grpSpPr>
          <a:xfrm>
            <a:off x="0" y="206306"/>
            <a:ext cx="6720420" cy="902380"/>
            <a:chOff x="0" y="206306"/>
            <a:chExt cx="6720420" cy="902380"/>
          </a:xfrm>
        </p:grpSpPr>
        <p:sp>
          <p:nvSpPr>
            <p:cNvPr id="29" name="文本框 28"/>
            <p:cNvSpPr txBox="1"/>
            <p:nvPr/>
          </p:nvSpPr>
          <p:spPr>
            <a:xfrm>
              <a:off x="512557" y="206306"/>
              <a:ext cx="4509386" cy="830997"/>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00000"/>
                </a:lnSpc>
                <a:spcBef>
                  <a:spcPct val="0"/>
                </a:spcBef>
                <a:spcAft>
                  <a:spcPct val="0"/>
                </a:spcAft>
                <a:buClrTx/>
                <a:buSzTx/>
                <a:buFontTx/>
                <a:buNone/>
                <a:defRPr/>
              </a:pPr>
              <a:r>
                <a:rPr kumimoji="0" lang="zh-CN" altLang="en-US" sz="4800" b="0" i="0" u="none" strike="noStrike" kern="1200" cap="none" spc="0" normalizeH="0" baseline="0" noProof="0">
                  <a:ln>
                    <a:noFill/>
                  </a:ln>
                  <a:solidFill>
                    <a:srgbClr val="000042"/>
                  </a:solidFill>
                  <a:effectLst/>
                  <a:uLnTx/>
                  <a:uFillTx/>
                  <a:latin typeface="汉仪小麦体简" panose="00020600040101010101" pitchFamily="18" charset="-122"/>
                  <a:ea typeface="汉仪小麦体简" panose="00020600040101010101" pitchFamily="18" charset="-122"/>
                </a:rPr>
                <a:t>标题文字添加</a:t>
              </a:r>
              <a:endParaRPr kumimoji="0" lang="zh-CN" altLang="en-US" sz="4800" b="0" i="0" u="none" strike="noStrike" kern="1200" cap="none" spc="0" normalizeH="0" baseline="0" noProof="0">
                <a:ln>
                  <a:noFill/>
                </a:ln>
                <a:solidFill>
                  <a:srgbClr val="000042"/>
                </a:solidFill>
                <a:effectLst/>
                <a:uLnTx/>
                <a:uFillTx/>
                <a:latin typeface="汉仪小麦体简" panose="00020600040101010101" pitchFamily="18" charset="-122"/>
                <a:ea typeface="汉仪小麦体简" panose="00020600040101010101" pitchFamily="18" charset="-122"/>
              </a:endParaRPr>
            </a:p>
          </p:txBody>
        </p:sp>
        <p:grpSp>
          <p:nvGrpSpPr>
            <p:cNvPr id="30" name="组合 29"/>
            <p:cNvGrpSpPr/>
            <p:nvPr/>
          </p:nvGrpSpPr>
          <p:grpSpPr>
            <a:xfrm>
              <a:off x="0" y="429601"/>
              <a:ext cx="6720420" cy="679085"/>
              <a:chOff x="0" y="429601"/>
              <a:chExt cx="6720420" cy="679085"/>
            </a:xfrm>
          </p:grpSpPr>
          <p:sp>
            <p:nvSpPr>
              <p:cNvPr id="31" name="任意多边形 30"/>
              <p:cNvSpPr/>
              <p:nvPr/>
            </p:nvSpPr>
            <p:spPr>
              <a:xfrm>
                <a:off x="0" y="632010"/>
                <a:ext cx="6212114" cy="476676"/>
              </a:xfrm>
              <a:custGeom>
                <a:gdLst>
                  <a:gd name="connsiteX0" fmla="*/ 0 w 4830618"/>
                  <a:gd name="connsiteY0" fmla="*/ 299543 h 476676"/>
                  <a:gd name="connsiteX1" fmla="*/ 2650836 w 4830618"/>
                  <a:gd name="connsiteY1" fmla="*/ 475034 h 476676"/>
                  <a:gd name="connsiteX2" fmla="*/ 3796145 w 4830618"/>
                  <a:gd name="connsiteY2" fmla="*/ 207180 h 476676"/>
                  <a:gd name="connsiteX3" fmla="*/ 3398982 w 4830618"/>
                  <a:gd name="connsiteY3" fmla="*/ 3980 h 476676"/>
                  <a:gd name="connsiteX4" fmla="*/ 3574473 w 4830618"/>
                  <a:gd name="connsiteY4" fmla="*/ 391907 h 476676"/>
                  <a:gd name="connsiteX5" fmla="*/ 4830618 w 4830618"/>
                  <a:gd name="connsiteY5" fmla="*/ 225652 h 47667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30618" h="476676">
                    <a:moveTo>
                      <a:pt x="0" y="299543"/>
                    </a:moveTo>
                    <a:cubicBezTo>
                      <a:pt x="1009072" y="394985"/>
                      <a:pt x="2018145" y="490428"/>
                      <a:pt x="2650836" y="475034"/>
                    </a:cubicBezTo>
                    <a:cubicBezTo>
                      <a:pt x="3283527" y="459640"/>
                      <a:pt x="3671454" y="285689"/>
                      <a:pt x="3796145" y="207180"/>
                    </a:cubicBezTo>
                    <a:cubicBezTo>
                      <a:pt x="3920836" y="128671"/>
                      <a:pt x="3435927" y="-26808"/>
                      <a:pt x="3398982" y="3980"/>
                    </a:cubicBezTo>
                    <a:cubicBezTo>
                      <a:pt x="3362037" y="34768"/>
                      <a:pt x="3335867" y="354962"/>
                      <a:pt x="3574473" y="391907"/>
                    </a:cubicBezTo>
                    <a:cubicBezTo>
                      <a:pt x="3813079" y="428852"/>
                      <a:pt x="4321848" y="327252"/>
                      <a:pt x="4830618" y="225652"/>
                    </a:cubicBezTo>
                  </a:path>
                </a:pathLst>
              </a:cu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rot="417983" flipH="1">
                <a:off x="6068192" y="429601"/>
                <a:ext cx="652228" cy="490544"/>
              </a:xfrm>
              <a:custGeom>
                <a:gdLst>
                  <a:gd name="connsiteX0" fmla="*/ 379541 w 652228"/>
                  <a:gd name="connsiteY0" fmla="*/ 326881 h 490544"/>
                  <a:gd name="connsiteX1" fmla="*/ 307194 w 652228"/>
                  <a:gd name="connsiteY1" fmla="*/ 398729 h 490544"/>
                  <a:gd name="connsiteX2" fmla="*/ 424063 w 652228"/>
                  <a:gd name="connsiteY2" fmla="*/ 407018 h 490544"/>
                  <a:gd name="connsiteX3" fmla="*/ 379541 w 652228"/>
                  <a:gd name="connsiteY3" fmla="*/ 326881 h 490544"/>
                  <a:gd name="connsiteX4" fmla="*/ 136903 w 652228"/>
                  <a:gd name="connsiteY4" fmla="*/ 89809 h 490544"/>
                  <a:gd name="connsiteX5" fmla="*/ 203684 w 652228"/>
                  <a:gd name="connsiteY5" fmla="*/ 139530 h 490544"/>
                  <a:gd name="connsiteX6" fmla="*/ 384551 w 652228"/>
                  <a:gd name="connsiteY6" fmla="*/ 288697 h 490544"/>
                  <a:gd name="connsiteX7" fmla="*/ 390117 w 652228"/>
                  <a:gd name="connsiteY7" fmla="*/ 299746 h 490544"/>
                  <a:gd name="connsiteX8" fmla="*/ 454115 w 652228"/>
                  <a:gd name="connsiteY8" fmla="*/ 393664 h 490544"/>
                  <a:gd name="connsiteX9" fmla="*/ 451333 w 652228"/>
                  <a:gd name="connsiteY9" fmla="*/ 319082 h 490544"/>
                  <a:gd name="connsiteX10" fmla="*/ 451333 w 652228"/>
                  <a:gd name="connsiteY10" fmla="*/ 225163 h 490544"/>
                  <a:gd name="connsiteX11" fmla="*/ 454115 w 652228"/>
                  <a:gd name="connsiteY11" fmla="*/ 222399 h 490544"/>
                  <a:gd name="connsiteX12" fmla="*/ 451333 w 652228"/>
                  <a:gd name="connsiteY12" fmla="*/ 222399 h 490544"/>
                  <a:gd name="connsiteX13" fmla="*/ 445767 w 652228"/>
                  <a:gd name="connsiteY13" fmla="*/ 230687 h 490544"/>
                  <a:gd name="connsiteX14" fmla="*/ 281597 w 652228"/>
                  <a:gd name="connsiteY14" fmla="*/ 164391 h 490544"/>
                  <a:gd name="connsiteX15" fmla="*/ 136903 w 652228"/>
                  <a:gd name="connsiteY15" fmla="*/ 89809 h 490544"/>
                  <a:gd name="connsiteX16" fmla="*/ 160275 w 652228"/>
                  <a:gd name="connsiteY16" fmla="*/ 56418 h 490544"/>
                  <a:gd name="connsiteX17" fmla="*/ 267815 w 652228"/>
                  <a:gd name="connsiteY17" fmla="*/ 118071 h 490544"/>
                  <a:gd name="connsiteX18" fmla="*/ 444291 w 652228"/>
                  <a:gd name="connsiteY18" fmla="*/ 210553 h 490544"/>
                  <a:gd name="connsiteX19" fmla="*/ 447048 w 652228"/>
                  <a:gd name="connsiteY19" fmla="*/ 213355 h 490544"/>
                  <a:gd name="connsiteX20" fmla="*/ 452563 w 652228"/>
                  <a:gd name="connsiteY20" fmla="*/ 210553 h 490544"/>
                  <a:gd name="connsiteX21" fmla="*/ 458078 w 652228"/>
                  <a:gd name="connsiteY21" fmla="*/ 199343 h 490544"/>
                  <a:gd name="connsiteX22" fmla="*/ 471863 w 652228"/>
                  <a:gd name="connsiteY22" fmla="*/ 190935 h 490544"/>
                  <a:gd name="connsiteX23" fmla="*/ 518741 w 652228"/>
                  <a:gd name="connsiteY23" fmla="*/ 162910 h 490544"/>
                  <a:gd name="connsiteX24" fmla="*/ 587676 w 652228"/>
                  <a:gd name="connsiteY24" fmla="*/ 120875 h 490544"/>
                  <a:gd name="connsiteX25" fmla="*/ 540801 w 652228"/>
                  <a:gd name="connsiteY25" fmla="*/ 106863 h 490544"/>
                  <a:gd name="connsiteX26" fmla="*/ 353296 w 652228"/>
                  <a:gd name="connsiteY26" fmla="*/ 73232 h 490544"/>
                  <a:gd name="connsiteX27" fmla="*/ 160275 w 652228"/>
                  <a:gd name="connsiteY27" fmla="*/ 56418 h 490544"/>
                  <a:gd name="connsiteX28" fmla="*/ 36731 w 652228"/>
                  <a:gd name="connsiteY28" fmla="*/ 53078 h 490544"/>
                  <a:gd name="connsiteX29" fmla="*/ 202233 w 652228"/>
                  <a:gd name="connsiteY29" fmla="*/ 447087 h 490544"/>
                  <a:gd name="connsiteX30" fmla="*/ 353943 w 652228"/>
                  <a:gd name="connsiteY30" fmla="*/ 305576 h 490544"/>
                  <a:gd name="connsiteX31" fmla="*/ 177407 w 652228"/>
                  <a:gd name="connsiteY31" fmla="*/ 164067 h 490544"/>
                  <a:gd name="connsiteX32" fmla="*/ 72589 w 652228"/>
                  <a:gd name="connsiteY32" fmla="*/ 78051 h 490544"/>
                  <a:gd name="connsiteX33" fmla="*/ 36731 w 652228"/>
                  <a:gd name="connsiteY33" fmla="*/ 53078 h 490544"/>
                  <a:gd name="connsiteX34" fmla="*/ 52949 w 652228"/>
                  <a:gd name="connsiteY34" fmla="*/ 584 h 490544"/>
                  <a:gd name="connsiteX35" fmla="*/ 84580 w 652228"/>
                  <a:gd name="connsiteY35" fmla="*/ 585 h 490544"/>
                  <a:gd name="connsiteX36" fmla="*/ 144202 w 652228"/>
                  <a:gd name="connsiteY36" fmla="*/ 6811 h 490544"/>
                  <a:gd name="connsiteX37" fmla="*/ 363280 w 652228"/>
                  <a:gd name="connsiteY37" fmla="*/ 37250 h 490544"/>
                  <a:gd name="connsiteX38" fmla="*/ 651685 w 652228"/>
                  <a:gd name="connsiteY38" fmla="*/ 111963 h 490544"/>
                  <a:gd name="connsiteX39" fmla="*/ 637818 w 652228"/>
                  <a:gd name="connsiteY39" fmla="*/ 131333 h 490544"/>
                  <a:gd name="connsiteX40" fmla="*/ 629499 w 652228"/>
                  <a:gd name="connsiteY40" fmla="*/ 139635 h 490544"/>
                  <a:gd name="connsiteX41" fmla="*/ 529668 w 652228"/>
                  <a:gd name="connsiteY41" fmla="*/ 197746 h 490544"/>
                  <a:gd name="connsiteX42" fmla="*/ 476977 w 652228"/>
                  <a:gd name="connsiteY42" fmla="*/ 225418 h 490544"/>
                  <a:gd name="connsiteX43" fmla="*/ 482523 w 652228"/>
                  <a:gd name="connsiteY43" fmla="*/ 333338 h 490544"/>
                  <a:gd name="connsiteX44" fmla="*/ 485298 w 652228"/>
                  <a:gd name="connsiteY44" fmla="*/ 449559 h 490544"/>
                  <a:gd name="connsiteX45" fmla="*/ 454793 w 652228"/>
                  <a:gd name="connsiteY45" fmla="*/ 457861 h 490544"/>
                  <a:gd name="connsiteX46" fmla="*/ 452018 w 652228"/>
                  <a:gd name="connsiteY46" fmla="*/ 452327 h 490544"/>
                  <a:gd name="connsiteX47" fmla="*/ 302270 w 652228"/>
                  <a:gd name="connsiteY47" fmla="*/ 424655 h 490544"/>
                  <a:gd name="connsiteX48" fmla="*/ 291177 w 652228"/>
                  <a:gd name="connsiteY48" fmla="*/ 413585 h 490544"/>
                  <a:gd name="connsiteX49" fmla="*/ 210758 w 652228"/>
                  <a:gd name="connsiteY49" fmla="*/ 485532 h 490544"/>
                  <a:gd name="connsiteX50" fmla="*/ 183027 w 652228"/>
                  <a:gd name="connsiteY50" fmla="*/ 482766 h 490544"/>
                  <a:gd name="connsiteX51" fmla="*/ 0 w 652228"/>
                  <a:gd name="connsiteY51" fmla="*/ 23414 h 490544"/>
                  <a:gd name="connsiteX52" fmla="*/ 8319 w 652228"/>
                  <a:gd name="connsiteY52" fmla="*/ 12345 h 490544"/>
                  <a:gd name="connsiteX53" fmla="*/ 22184 w 652228"/>
                  <a:gd name="connsiteY53" fmla="*/ 6811 h 490544"/>
                  <a:gd name="connsiteX54" fmla="*/ 24959 w 652228"/>
                  <a:gd name="connsiteY54" fmla="*/ 6811 h 490544"/>
                  <a:gd name="connsiteX55" fmla="*/ 52949 w 652228"/>
                  <a:gd name="connsiteY55" fmla="*/ 584 h 49054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52228" h="490544">
                    <a:moveTo>
                      <a:pt x="379541" y="326881"/>
                    </a:moveTo>
                    <a:cubicBezTo>
                      <a:pt x="357281" y="351751"/>
                      <a:pt x="332237" y="373859"/>
                      <a:pt x="307194" y="398729"/>
                    </a:cubicBezTo>
                    <a:cubicBezTo>
                      <a:pt x="343368" y="393202"/>
                      <a:pt x="387889" y="398729"/>
                      <a:pt x="424063" y="407018"/>
                    </a:cubicBezTo>
                    <a:cubicBezTo>
                      <a:pt x="410149" y="382149"/>
                      <a:pt x="393455" y="354515"/>
                      <a:pt x="379541" y="326881"/>
                    </a:cubicBezTo>
                    <a:close/>
                    <a:moveTo>
                      <a:pt x="136903" y="89809"/>
                    </a:moveTo>
                    <a:cubicBezTo>
                      <a:pt x="159163" y="106383"/>
                      <a:pt x="181425" y="122957"/>
                      <a:pt x="203684" y="139530"/>
                    </a:cubicBezTo>
                    <a:cubicBezTo>
                      <a:pt x="262118" y="186489"/>
                      <a:pt x="331682" y="233450"/>
                      <a:pt x="384551" y="288697"/>
                    </a:cubicBezTo>
                    <a:cubicBezTo>
                      <a:pt x="387334" y="294220"/>
                      <a:pt x="390117" y="296982"/>
                      <a:pt x="390117" y="299746"/>
                    </a:cubicBezTo>
                    <a:cubicBezTo>
                      <a:pt x="412377" y="330131"/>
                      <a:pt x="431856" y="360516"/>
                      <a:pt x="454115" y="393664"/>
                    </a:cubicBezTo>
                    <a:cubicBezTo>
                      <a:pt x="454115" y="368803"/>
                      <a:pt x="451333" y="343943"/>
                      <a:pt x="451333" y="319082"/>
                    </a:cubicBezTo>
                    <a:cubicBezTo>
                      <a:pt x="448550" y="288697"/>
                      <a:pt x="440202" y="252786"/>
                      <a:pt x="451333" y="225163"/>
                    </a:cubicBezTo>
                    <a:cubicBezTo>
                      <a:pt x="451333" y="225163"/>
                      <a:pt x="451333" y="222399"/>
                      <a:pt x="454115" y="222399"/>
                    </a:cubicBezTo>
                    <a:cubicBezTo>
                      <a:pt x="454115" y="222399"/>
                      <a:pt x="451333" y="222399"/>
                      <a:pt x="451333" y="222399"/>
                    </a:cubicBezTo>
                    <a:cubicBezTo>
                      <a:pt x="451333" y="225163"/>
                      <a:pt x="451333" y="227925"/>
                      <a:pt x="445767" y="230687"/>
                    </a:cubicBezTo>
                    <a:cubicBezTo>
                      <a:pt x="409594" y="252786"/>
                      <a:pt x="314987" y="180966"/>
                      <a:pt x="281597" y="164391"/>
                    </a:cubicBezTo>
                    <a:cubicBezTo>
                      <a:pt x="234292" y="136768"/>
                      <a:pt x="184207" y="111906"/>
                      <a:pt x="136903" y="89809"/>
                    </a:cubicBezTo>
                    <a:close/>
                    <a:moveTo>
                      <a:pt x="160275" y="56418"/>
                    </a:moveTo>
                    <a:cubicBezTo>
                      <a:pt x="196123" y="76036"/>
                      <a:pt x="231968" y="98456"/>
                      <a:pt x="267815" y="118071"/>
                    </a:cubicBezTo>
                    <a:cubicBezTo>
                      <a:pt x="328478" y="148898"/>
                      <a:pt x="389141" y="176923"/>
                      <a:pt x="444291" y="210553"/>
                    </a:cubicBezTo>
                    <a:cubicBezTo>
                      <a:pt x="447048" y="213355"/>
                      <a:pt x="447048" y="213355"/>
                      <a:pt x="447048" y="213355"/>
                    </a:cubicBezTo>
                    <a:cubicBezTo>
                      <a:pt x="449806" y="210553"/>
                      <a:pt x="449806" y="210553"/>
                      <a:pt x="452563" y="210553"/>
                    </a:cubicBezTo>
                    <a:cubicBezTo>
                      <a:pt x="444291" y="210553"/>
                      <a:pt x="452563" y="202144"/>
                      <a:pt x="458078" y="199343"/>
                    </a:cubicBezTo>
                    <a:cubicBezTo>
                      <a:pt x="460834" y="196541"/>
                      <a:pt x="466349" y="193737"/>
                      <a:pt x="471863" y="190935"/>
                    </a:cubicBezTo>
                    <a:cubicBezTo>
                      <a:pt x="488408" y="182528"/>
                      <a:pt x="502196" y="171318"/>
                      <a:pt x="518741" y="162910"/>
                    </a:cubicBezTo>
                    <a:cubicBezTo>
                      <a:pt x="540801" y="148898"/>
                      <a:pt x="562859" y="134886"/>
                      <a:pt x="587676" y="120875"/>
                    </a:cubicBezTo>
                    <a:cubicBezTo>
                      <a:pt x="571131" y="115270"/>
                      <a:pt x="554586" y="109664"/>
                      <a:pt x="540801" y="106863"/>
                    </a:cubicBezTo>
                    <a:cubicBezTo>
                      <a:pt x="477378" y="92850"/>
                      <a:pt x="416716" y="81639"/>
                      <a:pt x="353296" y="73232"/>
                    </a:cubicBezTo>
                    <a:cubicBezTo>
                      <a:pt x="295388" y="64825"/>
                      <a:pt x="226453" y="62023"/>
                      <a:pt x="160275" y="56418"/>
                    </a:cubicBezTo>
                    <a:close/>
                    <a:moveTo>
                      <a:pt x="36731" y="53078"/>
                    </a:moveTo>
                    <a:cubicBezTo>
                      <a:pt x="94657" y="183490"/>
                      <a:pt x="122241" y="327775"/>
                      <a:pt x="202233" y="447087"/>
                    </a:cubicBezTo>
                    <a:cubicBezTo>
                      <a:pt x="254642" y="402692"/>
                      <a:pt x="304292" y="352746"/>
                      <a:pt x="353943" y="305576"/>
                    </a:cubicBezTo>
                    <a:cubicBezTo>
                      <a:pt x="290500" y="266732"/>
                      <a:pt x="235333" y="208463"/>
                      <a:pt x="177407" y="164067"/>
                    </a:cubicBezTo>
                    <a:cubicBezTo>
                      <a:pt x="141549" y="136320"/>
                      <a:pt x="108449" y="108573"/>
                      <a:pt x="72589" y="78051"/>
                    </a:cubicBezTo>
                    <a:cubicBezTo>
                      <a:pt x="67074" y="75275"/>
                      <a:pt x="50523" y="64177"/>
                      <a:pt x="36731" y="53078"/>
                    </a:cubicBezTo>
                    <a:close/>
                    <a:moveTo>
                      <a:pt x="52949" y="584"/>
                    </a:moveTo>
                    <a:cubicBezTo>
                      <a:pt x="63088" y="-280"/>
                      <a:pt x="73834" y="-107"/>
                      <a:pt x="84580" y="585"/>
                    </a:cubicBezTo>
                    <a:cubicBezTo>
                      <a:pt x="106072" y="1969"/>
                      <a:pt x="127564" y="5427"/>
                      <a:pt x="144202" y="6811"/>
                    </a:cubicBezTo>
                    <a:cubicBezTo>
                      <a:pt x="216304" y="15113"/>
                      <a:pt x="291177" y="26180"/>
                      <a:pt x="363280" y="37250"/>
                    </a:cubicBezTo>
                    <a:cubicBezTo>
                      <a:pt x="410423" y="45552"/>
                      <a:pt x="635046" y="53852"/>
                      <a:pt x="651685" y="111963"/>
                    </a:cubicBezTo>
                    <a:cubicBezTo>
                      <a:pt x="654457" y="120265"/>
                      <a:pt x="646139" y="128567"/>
                      <a:pt x="637818" y="131333"/>
                    </a:cubicBezTo>
                    <a:cubicBezTo>
                      <a:pt x="635046" y="134101"/>
                      <a:pt x="635046" y="136869"/>
                      <a:pt x="629499" y="139635"/>
                    </a:cubicBezTo>
                    <a:cubicBezTo>
                      <a:pt x="596222" y="156239"/>
                      <a:pt x="562945" y="178376"/>
                      <a:pt x="529668" y="197746"/>
                    </a:cubicBezTo>
                    <a:cubicBezTo>
                      <a:pt x="515800" y="206048"/>
                      <a:pt x="496389" y="219884"/>
                      <a:pt x="476977" y="225418"/>
                    </a:cubicBezTo>
                    <a:cubicBezTo>
                      <a:pt x="482523" y="261391"/>
                      <a:pt x="479751" y="297365"/>
                      <a:pt x="482523" y="333338"/>
                    </a:cubicBezTo>
                    <a:cubicBezTo>
                      <a:pt x="485298" y="372078"/>
                      <a:pt x="488070" y="410819"/>
                      <a:pt x="485298" y="449559"/>
                    </a:cubicBezTo>
                    <a:cubicBezTo>
                      <a:pt x="485298" y="466162"/>
                      <a:pt x="463111" y="471696"/>
                      <a:pt x="454793" y="457861"/>
                    </a:cubicBezTo>
                    <a:cubicBezTo>
                      <a:pt x="452018" y="455095"/>
                      <a:pt x="452018" y="455095"/>
                      <a:pt x="452018" y="452327"/>
                    </a:cubicBezTo>
                    <a:cubicBezTo>
                      <a:pt x="404876" y="435723"/>
                      <a:pt x="352187" y="427421"/>
                      <a:pt x="302270" y="424655"/>
                    </a:cubicBezTo>
                    <a:cubicBezTo>
                      <a:pt x="296724" y="424655"/>
                      <a:pt x="293952" y="419121"/>
                      <a:pt x="291177" y="413585"/>
                    </a:cubicBezTo>
                    <a:cubicBezTo>
                      <a:pt x="266219" y="438491"/>
                      <a:pt x="238488" y="463394"/>
                      <a:pt x="210758" y="485532"/>
                    </a:cubicBezTo>
                    <a:cubicBezTo>
                      <a:pt x="202439" y="493834"/>
                      <a:pt x="191346" y="491066"/>
                      <a:pt x="183027" y="482766"/>
                    </a:cubicBezTo>
                    <a:cubicBezTo>
                      <a:pt x="85966" y="349940"/>
                      <a:pt x="47143" y="178376"/>
                      <a:pt x="0" y="23414"/>
                    </a:cubicBezTo>
                    <a:cubicBezTo>
                      <a:pt x="0" y="17878"/>
                      <a:pt x="2772" y="12345"/>
                      <a:pt x="8319" y="12345"/>
                    </a:cubicBezTo>
                    <a:cubicBezTo>
                      <a:pt x="11093" y="6811"/>
                      <a:pt x="16640" y="1277"/>
                      <a:pt x="22184" y="6811"/>
                    </a:cubicBezTo>
                    <a:cubicBezTo>
                      <a:pt x="24959" y="6811"/>
                      <a:pt x="24959" y="6811"/>
                      <a:pt x="24959" y="6811"/>
                    </a:cubicBezTo>
                    <a:cubicBezTo>
                      <a:pt x="33278" y="3352"/>
                      <a:pt x="42810" y="1449"/>
                      <a:pt x="52949" y="58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53" presetClass="entr" presetSubtype="16" fill="hold" nodeType="after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p:cTn id="12" dur="500" fill="hold"/>
                                        <p:tgtEl>
                                          <p:spTgt spid="37"/>
                                        </p:tgtEl>
                                        <p:attrNameLst>
                                          <p:attrName>ppt_w</p:attrName>
                                        </p:attrNameLst>
                                      </p:cBhvr>
                                      <p:tavLst>
                                        <p:tav tm="0">
                                          <p:val>
                                            <p:fltVal val="0"/>
                                          </p:val>
                                        </p:tav>
                                        <p:tav tm="100000">
                                          <p:val>
                                            <p:strVal val="#ppt_w"/>
                                          </p:val>
                                        </p:tav>
                                      </p:tavLst>
                                    </p:anim>
                                    <p:anim calcmode="lin" valueType="num">
                                      <p:cBhvr>
                                        <p:cTn id="13" dur="500" fill="hold"/>
                                        <p:tgtEl>
                                          <p:spTgt spid="37"/>
                                        </p:tgtEl>
                                        <p:attrNameLst>
                                          <p:attrName>ppt_h</p:attrName>
                                        </p:attrNameLst>
                                      </p:cBhvr>
                                      <p:tavLst>
                                        <p:tav tm="0">
                                          <p:val>
                                            <p:fltVal val="0"/>
                                          </p:val>
                                        </p:tav>
                                        <p:tav tm="100000">
                                          <p:val>
                                            <p:strVal val="#ppt_h"/>
                                          </p:val>
                                        </p:tav>
                                      </p:tavLst>
                                    </p:anim>
                                    <p:animEffect transition="in" filter="fade">
                                      <p:cBhvr>
                                        <p:cTn id="14" dur="500"/>
                                        <p:tgtEl>
                                          <p:spTgt spid="37"/>
                                        </p:tgtEl>
                                      </p:cBhvr>
                                    </p:animEffect>
                                  </p:childTnLst>
                                </p:cTn>
                              </p:par>
                              <p:par>
                                <p:cTn id="15" presetID="53" presetClass="entr" presetSubtype="16"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animEffect transition="in" filter="fade">
                                      <p:cBhvr>
                                        <p:cTn id="19" dur="500"/>
                                        <p:tgtEl>
                                          <p:spTgt spid="4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par>
                                <p:cTn id="30" presetID="53" presetClass="entr" presetSubtype="16" fill="hold" nodeType="withEffect">
                                  <p:stCondLst>
                                    <p:cond delay="0"/>
                                  </p:stCondLst>
                                  <p:childTnLst>
                                    <p:set>
                                      <p:cBhvr>
                                        <p:cTn id="31" dur="1" fill="hold">
                                          <p:stCondLst>
                                            <p:cond delay="0"/>
                                          </p:stCondLst>
                                        </p:cTn>
                                        <p:tgtEl>
                                          <p:spTgt spid="38"/>
                                        </p:tgtEl>
                                        <p:attrNameLst>
                                          <p:attrName>style.visibility</p:attrName>
                                        </p:attrNameLst>
                                      </p:cBhvr>
                                      <p:to>
                                        <p:strVal val="visible"/>
                                      </p:to>
                                    </p:set>
                                    <p:anim calcmode="lin" valueType="num">
                                      <p:cBhvr>
                                        <p:cTn id="32" dur="500" fill="hold"/>
                                        <p:tgtEl>
                                          <p:spTgt spid="38"/>
                                        </p:tgtEl>
                                        <p:attrNameLst>
                                          <p:attrName>ppt_w</p:attrName>
                                        </p:attrNameLst>
                                      </p:cBhvr>
                                      <p:tavLst>
                                        <p:tav tm="0">
                                          <p:val>
                                            <p:fltVal val="0"/>
                                          </p:val>
                                        </p:tav>
                                        <p:tav tm="100000">
                                          <p:val>
                                            <p:strVal val="#ppt_w"/>
                                          </p:val>
                                        </p:tav>
                                      </p:tavLst>
                                    </p:anim>
                                    <p:anim calcmode="lin" valueType="num">
                                      <p:cBhvr>
                                        <p:cTn id="33" dur="500" fill="hold"/>
                                        <p:tgtEl>
                                          <p:spTgt spid="38"/>
                                        </p:tgtEl>
                                        <p:attrNameLst>
                                          <p:attrName>ppt_h</p:attrName>
                                        </p:attrNameLst>
                                      </p:cBhvr>
                                      <p:tavLst>
                                        <p:tav tm="0">
                                          <p:val>
                                            <p:fltVal val="0"/>
                                          </p:val>
                                        </p:tav>
                                        <p:tav tm="100000">
                                          <p:val>
                                            <p:strVal val="#ppt_h"/>
                                          </p:val>
                                        </p:tav>
                                      </p:tavLst>
                                    </p:anim>
                                    <p:animEffect transition="in" filter="fade">
                                      <p:cBhvr>
                                        <p:cTn id="34" dur="500"/>
                                        <p:tgtEl>
                                          <p:spTgt spid="38"/>
                                        </p:tgtEl>
                                      </p:cBhvr>
                                    </p:animEffect>
                                  </p:childTnLst>
                                </p:cTn>
                              </p:par>
                              <p:par>
                                <p:cTn id="35" presetID="53" presetClass="entr" presetSubtype="16" fill="hold" nodeType="with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500" fill="hold"/>
                                        <p:tgtEl>
                                          <p:spTgt spid="14"/>
                                        </p:tgtEl>
                                        <p:attrNameLst>
                                          <p:attrName>ppt_w</p:attrName>
                                        </p:attrNameLst>
                                      </p:cBhvr>
                                      <p:tavLst>
                                        <p:tav tm="0">
                                          <p:val>
                                            <p:fltVal val="0"/>
                                          </p:val>
                                        </p:tav>
                                        <p:tav tm="100000">
                                          <p:val>
                                            <p:strVal val="#ppt_w"/>
                                          </p:val>
                                        </p:tav>
                                      </p:tavLst>
                                    </p:anim>
                                    <p:anim calcmode="lin" valueType="num">
                                      <p:cBhvr>
                                        <p:cTn id="48" dur="500" fill="hold"/>
                                        <p:tgtEl>
                                          <p:spTgt spid="14"/>
                                        </p:tgtEl>
                                        <p:attrNameLst>
                                          <p:attrName>ppt_h</p:attrName>
                                        </p:attrNameLst>
                                      </p:cBhvr>
                                      <p:tavLst>
                                        <p:tav tm="0">
                                          <p:val>
                                            <p:fltVal val="0"/>
                                          </p:val>
                                        </p:tav>
                                        <p:tav tm="100000">
                                          <p:val>
                                            <p:strVal val="#ppt_h"/>
                                          </p:val>
                                        </p:tav>
                                      </p:tavLst>
                                    </p:anim>
                                    <p:animEffect transition="in" filter="fade">
                                      <p:cBhvr>
                                        <p:cTn id="49" dur="500"/>
                                        <p:tgtEl>
                                          <p:spTgt spid="14"/>
                                        </p:tgtEl>
                                      </p:cBhvr>
                                    </p:animEffect>
                                  </p:childTnLst>
                                </p:cTn>
                              </p:par>
                            </p:childTnLst>
                          </p:cTn>
                        </p:par>
                        <p:par>
                          <p:cTn id="50" fill="hold" nodeType="afterGroup">
                            <p:stCondLst>
                              <p:cond delay="1000"/>
                            </p:stCondLst>
                            <p:childTnLst>
                              <p:par>
                                <p:cTn id="51" presetID="12" presetClass="entr" presetSubtype="8" fill="hold" nodeType="after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500"/>
                                        <p:tgtEl>
                                          <p:spTgt spid="16"/>
                                        </p:tgtEl>
                                        <p:attrNameLst>
                                          <p:attrName>ppt_x</p:attrName>
                                        </p:attrNameLst>
                                      </p:cBhvr>
                                      <p:tavLst>
                                        <p:tav tm="0">
                                          <p:val>
                                            <p:strVal val="#ppt_x-#ppt_w*1.125000"/>
                                          </p:val>
                                        </p:tav>
                                        <p:tav tm="100000">
                                          <p:val>
                                            <p:strVal val="#ppt_x"/>
                                          </p:val>
                                        </p:tav>
                                      </p:tavLst>
                                    </p:anim>
                                    <p:animEffect transition="in" filter="wipe(right)">
                                      <p:cBhvr>
                                        <p:cTn id="54" dur="500"/>
                                        <p:tgtEl>
                                          <p:spTgt spid="16"/>
                                        </p:tgtEl>
                                      </p:cBhvr>
                                    </p:animEffect>
                                  </p:childTnLst>
                                </p:cTn>
                              </p:par>
                            </p:childTnLst>
                          </p:cTn>
                        </p:par>
                        <p:par>
                          <p:cTn id="55" fill="hold" nodeType="afterGroup">
                            <p:stCondLst>
                              <p:cond delay="1500"/>
                            </p:stCondLst>
                            <p:childTnLst>
                              <p:par>
                                <p:cTn id="56" presetID="12" presetClass="entr" presetSubtype="8"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 calcmode="lin" valueType="num">
                                      <p:cBhvr additive="base">
                                        <p:cTn id="58" dur="500"/>
                                        <p:tgtEl>
                                          <p:spTgt spid="19"/>
                                        </p:tgtEl>
                                        <p:attrNameLst>
                                          <p:attrName>ppt_x</p:attrName>
                                        </p:attrNameLst>
                                      </p:cBhvr>
                                      <p:tavLst>
                                        <p:tav tm="0">
                                          <p:val>
                                            <p:strVal val="#ppt_x-#ppt_w*1.125000"/>
                                          </p:val>
                                        </p:tav>
                                        <p:tav tm="100000">
                                          <p:val>
                                            <p:strVal val="#ppt_x"/>
                                          </p:val>
                                        </p:tav>
                                      </p:tavLst>
                                    </p:anim>
                                    <p:animEffect transition="in" filter="wipe(right)">
                                      <p:cBhvr>
                                        <p:cTn id="59" dur="500"/>
                                        <p:tgtEl>
                                          <p:spTgt spid="19"/>
                                        </p:tgtEl>
                                      </p:cBhvr>
                                    </p:animEffect>
                                  </p:childTnLst>
                                </p:cTn>
                              </p:par>
                            </p:childTnLst>
                          </p:cTn>
                        </p:par>
                        <p:par>
                          <p:cTn id="60" fill="hold" nodeType="afterGroup">
                            <p:stCondLst>
                              <p:cond delay="2000"/>
                            </p:stCondLst>
                            <p:childTnLst>
                              <p:par>
                                <p:cTn id="61" presetID="12" presetClass="entr" presetSubtype="8" fill="hold"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p:tgtEl>
                                          <p:spTgt spid="22"/>
                                        </p:tgtEl>
                                        <p:attrNameLst>
                                          <p:attrName>ppt_x</p:attrName>
                                        </p:attrNameLst>
                                      </p:cBhvr>
                                      <p:tavLst>
                                        <p:tav tm="0">
                                          <p:val>
                                            <p:strVal val="#ppt_x-#ppt_w*1.125000"/>
                                          </p:val>
                                        </p:tav>
                                        <p:tav tm="100000">
                                          <p:val>
                                            <p:strVal val="#ppt_x"/>
                                          </p:val>
                                        </p:tav>
                                      </p:tavLst>
                                    </p:anim>
                                    <p:animEffect transition="in" filter="wipe(right)">
                                      <p:cBhvr>
                                        <p:cTn id="64" dur="500"/>
                                        <p:tgtEl>
                                          <p:spTgt spid="22"/>
                                        </p:tgtEl>
                                      </p:cBhvr>
                                    </p:animEffect>
                                  </p:childTnLst>
                                </p:cTn>
                              </p:par>
                            </p:childTnLst>
                          </p:cTn>
                        </p:par>
                        <p:par>
                          <p:cTn id="65" fill="hold" nodeType="afterGroup">
                            <p:stCondLst>
                              <p:cond delay="2500"/>
                            </p:stCondLst>
                            <p:childTnLst>
                              <p:par>
                                <p:cTn id="66" presetID="12" presetClass="entr" presetSubtype="8"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 calcmode="lin" valueType="num">
                                      <p:cBhvr additive="base">
                                        <p:cTn id="68" dur="500"/>
                                        <p:tgtEl>
                                          <p:spTgt spid="25"/>
                                        </p:tgtEl>
                                        <p:attrNameLst>
                                          <p:attrName>ppt_x</p:attrName>
                                        </p:attrNameLst>
                                      </p:cBhvr>
                                      <p:tavLst>
                                        <p:tav tm="0">
                                          <p:val>
                                            <p:strVal val="#ppt_x-#ppt_w*1.125000"/>
                                          </p:val>
                                        </p:tav>
                                        <p:tav tm="100000">
                                          <p:val>
                                            <p:strVal val="#ppt_x"/>
                                          </p:val>
                                        </p:tav>
                                      </p:tavLst>
                                    </p:anim>
                                    <p:animEffect transition="in" filter="wipe(right)">
                                      <p:cBhvr>
                                        <p:cTn id="6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1" grpId="0" animBg="1"/>
      <p:bldP spid="14" grpId="0" animBg="1"/>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Picture 38"/>
          <p:cNvPicPr>
            <a:picLocks noChangeAspect="1"/>
          </p:cNvPicPr>
          <p:nvPr/>
        </p:nvPicPr>
        <p:blipFill>
          <a:blip r:embed="rId3"/>
          <a:stretch>
            <a:fillRect/>
          </a:stretch>
        </p:blipFill>
        <p:spPr>
          <a:xfrm>
            <a:off x="1957052" y="2353885"/>
            <a:ext cx="3171574" cy="2870954"/>
          </a:xfrm>
          <a:prstGeom prst="rect">
            <a:avLst/>
          </a:prstGeom>
        </p:spPr>
      </p:pic>
      <p:grpSp>
        <p:nvGrpSpPr>
          <p:cNvPr id="12" name="组合 11"/>
          <p:cNvGrpSpPr/>
          <p:nvPr/>
        </p:nvGrpSpPr>
        <p:grpSpPr>
          <a:xfrm>
            <a:off x="6042979" y="2455485"/>
            <a:ext cx="4299328" cy="2640048"/>
            <a:chOff x="6042979" y="2455485"/>
            <a:chExt cx="4299328" cy="2640048"/>
          </a:xfrm>
        </p:grpSpPr>
        <p:grpSp>
          <p:nvGrpSpPr>
            <p:cNvPr id="3" name="组合 2"/>
            <p:cNvGrpSpPr/>
            <p:nvPr/>
          </p:nvGrpSpPr>
          <p:grpSpPr>
            <a:xfrm>
              <a:off x="6042979" y="2455485"/>
              <a:ext cx="4299328" cy="2640048"/>
              <a:chOff x="7325359" y="2262882"/>
              <a:chExt cx="4299328" cy="2640048"/>
            </a:xfrm>
          </p:grpSpPr>
          <p:sp>
            <p:nvSpPr>
              <p:cNvPr id="4" name="矩形 3"/>
              <p:cNvSpPr/>
              <p:nvPr/>
            </p:nvSpPr>
            <p:spPr>
              <a:xfrm>
                <a:off x="7325359" y="2833389"/>
                <a:ext cx="4299328" cy="206954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a:solidFill>
                      <a:srgbClr val="3C3C3B"/>
                    </a:solidFill>
                    <a:latin typeface="汉仪小麦体简" panose="00020600040101010101" pitchFamily="18" charset="-122"/>
                    <a:ea typeface="汉仪小麦体简" panose="00020600040101010101" pitchFamily="18" charset="-122"/>
                  </a:rPr>
                  <a:t>用户可以在投影仪或者计算机上进行演示也可以将演示文稿打印出来制作用户可以在投影仪或者计算机上进行演示也可以将演示文稿打印出来制作用户可以在投影仪或者计算机上进行演示也可以将演示文稿打印出来制作</a:t>
                </a:r>
                <a:endParaRPr lang="zh-CN" altLang="en-US">
                  <a:solidFill>
                    <a:srgbClr val="3C3C3B"/>
                  </a:solidFill>
                  <a:latin typeface="汉仪小麦体简" panose="00020600040101010101" pitchFamily="18" charset="-122"/>
                  <a:ea typeface="汉仪小麦体简" panose="00020600040101010101" pitchFamily="18" charset="-122"/>
                </a:endParaRPr>
              </a:p>
            </p:txBody>
          </p:sp>
          <p:sp>
            <p:nvSpPr>
              <p:cNvPr id="5" name="矩形 4"/>
              <p:cNvSpPr/>
              <p:nvPr/>
            </p:nvSpPr>
            <p:spPr>
              <a:xfrm>
                <a:off x="7325360" y="2262882"/>
                <a:ext cx="2241974"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a:solidFill>
                      <a:srgbClr val="3C3C3B"/>
                    </a:solidFill>
                    <a:latin typeface="汉仪小麦体简" panose="00020600040101010101" pitchFamily="18" charset="-122"/>
                    <a:ea typeface="汉仪小麦体简" panose="00020600040101010101" pitchFamily="18" charset="-122"/>
                  </a:rPr>
                  <a:t>标题文字添加</a:t>
                </a:r>
                <a:endParaRPr lang="zh-CN" altLang="en-US" sz="2400" b="1">
                  <a:solidFill>
                    <a:srgbClr val="3C3C3B"/>
                  </a:solidFill>
                  <a:latin typeface="汉仪小麦体简" panose="00020600040101010101" pitchFamily="18" charset="-122"/>
                  <a:ea typeface="汉仪小麦体简" panose="00020600040101010101" pitchFamily="18" charset="-122"/>
                </a:endParaRPr>
              </a:p>
            </p:txBody>
          </p:sp>
        </p:grpSp>
        <p:sp>
          <p:nvSpPr>
            <p:cNvPr id="6" name="任意多边形 5"/>
            <p:cNvSpPr/>
            <p:nvPr/>
          </p:nvSpPr>
          <p:spPr>
            <a:xfrm>
              <a:off x="6210300" y="2966200"/>
              <a:ext cx="3996000" cy="94183"/>
            </a:xfrm>
            <a:custGeom>
              <a:gdLst>
                <a:gd name="connsiteX0" fmla="*/ 0 w 5146431"/>
                <a:gd name="connsiteY0" fmla="*/ 70737 h 94183"/>
                <a:gd name="connsiteX1" fmla="*/ 914400 w 5146431"/>
                <a:gd name="connsiteY1" fmla="*/ 399 h 94183"/>
                <a:gd name="connsiteX2" fmla="*/ 1981200 w 5146431"/>
                <a:gd name="connsiteY2" fmla="*/ 94183 h 94183"/>
                <a:gd name="connsiteX3" fmla="*/ 3200400 w 5146431"/>
                <a:gd name="connsiteY3" fmla="*/ 399 h 94183"/>
                <a:gd name="connsiteX4" fmla="*/ 4384431 w 5146431"/>
                <a:gd name="connsiteY4" fmla="*/ 59014 h 94183"/>
                <a:gd name="connsiteX5" fmla="*/ 5146431 w 5146431"/>
                <a:gd name="connsiteY5" fmla="*/ 23845 h 9418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46431" h="94183">
                  <a:moveTo>
                    <a:pt x="0" y="70737"/>
                  </a:moveTo>
                  <a:cubicBezTo>
                    <a:pt x="292100" y="33614"/>
                    <a:pt x="584200" y="-3509"/>
                    <a:pt x="914400" y="399"/>
                  </a:cubicBezTo>
                  <a:cubicBezTo>
                    <a:pt x="1244600" y="4307"/>
                    <a:pt x="1600200" y="94183"/>
                    <a:pt x="1981200" y="94183"/>
                  </a:cubicBezTo>
                  <a:cubicBezTo>
                    <a:pt x="2362200" y="94183"/>
                    <a:pt x="2799862" y="6260"/>
                    <a:pt x="3200400" y="399"/>
                  </a:cubicBezTo>
                  <a:cubicBezTo>
                    <a:pt x="3600938" y="-5462"/>
                    <a:pt x="4060093" y="55106"/>
                    <a:pt x="4384431" y="59014"/>
                  </a:cubicBezTo>
                  <a:cubicBezTo>
                    <a:pt x="4708769" y="62922"/>
                    <a:pt x="4927600" y="43383"/>
                    <a:pt x="5146431" y="23845"/>
                  </a:cubicBezTo>
                </a:path>
              </a:pathLst>
            </a:cu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grpSp>
        <p:nvGrpSpPr>
          <p:cNvPr id="7" name="组合 6"/>
          <p:cNvGrpSpPr/>
          <p:nvPr/>
        </p:nvGrpSpPr>
        <p:grpSpPr>
          <a:xfrm>
            <a:off x="0" y="206306"/>
            <a:ext cx="6720420" cy="902380"/>
            <a:chOff x="0" y="206306"/>
            <a:chExt cx="6720420" cy="902380"/>
          </a:xfrm>
        </p:grpSpPr>
        <p:sp>
          <p:nvSpPr>
            <p:cNvPr id="8" name="文本框 7"/>
            <p:cNvSpPr txBox="1"/>
            <p:nvPr/>
          </p:nvSpPr>
          <p:spPr>
            <a:xfrm>
              <a:off x="512557" y="206306"/>
              <a:ext cx="4509386" cy="830997"/>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00000"/>
                </a:lnSpc>
                <a:spcBef>
                  <a:spcPct val="0"/>
                </a:spcBef>
                <a:spcAft>
                  <a:spcPct val="0"/>
                </a:spcAft>
                <a:buClrTx/>
                <a:buSzTx/>
                <a:buFontTx/>
                <a:buNone/>
                <a:defRPr/>
              </a:pPr>
              <a:r>
                <a:rPr kumimoji="0" lang="zh-CN" altLang="en-US" sz="4800" b="0" i="0" u="none" strike="noStrike" kern="1200" cap="none" spc="0" normalizeH="0" baseline="0" noProof="0">
                  <a:ln>
                    <a:noFill/>
                  </a:ln>
                  <a:solidFill>
                    <a:srgbClr val="000042"/>
                  </a:solidFill>
                  <a:effectLst/>
                  <a:uLnTx/>
                  <a:uFillTx/>
                  <a:latin typeface="汉仪小麦体简" panose="00020600040101010101" pitchFamily="18" charset="-122"/>
                  <a:ea typeface="汉仪小麦体简" panose="00020600040101010101" pitchFamily="18" charset="-122"/>
                </a:rPr>
                <a:t>标题文字添加</a:t>
              </a:r>
              <a:endParaRPr kumimoji="0" lang="zh-CN" altLang="en-US" sz="4800" b="0" i="0" u="none" strike="noStrike" kern="1200" cap="none" spc="0" normalizeH="0" baseline="0" noProof="0">
                <a:ln>
                  <a:noFill/>
                </a:ln>
                <a:solidFill>
                  <a:srgbClr val="000042"/>
                </a:solidFill>
                <a:effectLst/>
                <a:uLnTx/>
                <a:uFillTx/>
                <a:latin typeface="汉仪小麦体简" panose="00020600040101010101" pitchFamily="18" charset="-122"/>
                <a:ea typeface="汉仪小麦体简" panose="00020600040101010101" pitchFamily="18" charset="-122"/>
              </a:endParaRPr>
            </a:p>
          </p:txBody>
        </p:sp>
        <p:grpSp>
          <p:nvGrpSpPr>
            <p:cNvPr id="9" name="组合 8"/>
            <p:cNvGrpSpPr/>
            <p:nvPr/>
          </p:nvGrpSpPr>
          <p:grpSpPr>
            <a:xfrm>
              <a:off x="0" y="429601"/>
              <a:ext cx="6720420" cy="679085"/>
              <a:chOff x="0" y="429601"/>
              <a:chExt cx="6720420" cy="679085"/>
            </a:xfrm>
          </p:grpSpPr>
          <p:sp>
            <p:nvSpPr>
              <p:cNvPr id="10" name="任意多边形 9"/>
              <p:cNvSpPr/>
              <p:nvPr/>
            </p:nvSpPr>
            <p:spPr>
              <a:xfrm>
                <a:off x="0" y="632010"/>
                <a:ext cx="6212114" cy="476676"/>
              </a:xfrm>
              <a:custGeom>
                <a:gdLst>
                  <a:gd name="connsiteX0" fmla="*/ 0 w 4830618"/>
                  <a:gd name="connsiteY0" fmla="*/ 299543 h 476676"/>
                  <a:gd name="connsiteX1" fmla="*/ 2650836 w 4830618"/>
                  <a:gd name="connsiteY1" fmla="*/ 475034 h 476676"/>
                  <a:gd name="connsiteX2" fmla="*/ 3796145 w 4830618"/>
                  <a:gd name="connsiteY2" fmla="*/ 207180 h 476676"/>
                  <a:gd name="connsiteX3" fmla="*/ 3398982 w 4830618"/>
                  <a:gd name="connsiteY3" fmla="*/ 3980 h 476676"/>
                  <a:gd name="connsiteX4" fmla="*/ 3574473 w 4830618"/>
                  <a:gd name="connsiteY4" fmla="*/ 391907 h 476676"/>
                  <a:gd name="connsiteX5" fmla="*/ 4830618 w 4830618"/>
                  <a:gd name="connsiteY5" fmla="*/ 225652 h 47667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30618" h="476676">
                    <a:moveTo>
                      <a:pt x="0" y="299543"/>
                    </a:moveTo>
                    <a:cubicBezTo>
                      <a:pt x="1009072" y="394985"/>
                      <a:pt x="2018145" y="490428"/>
                      <a:pt x="2650836" y="475034"/>
                    </a:cubicBezTo>
                    <a:cubicBezTo>
                      <a:pt x="3283527" y="459640"/>
                      <a:pt x="3671454" y="285689"/>
                      <a:pt x="3796145" y="207180"/>
                    </a:cubicBezTo>
                    <a:cubicBezTo>
                      <a:pt x="3920836" y="128671"/>
                      <a:pt x="3435927" y="-26808"/>
                      <a:pt x="3398982" y="3980"/>
                    </a:cubicBezTo>
                    <a:cubicBezTo>
                      <a:pt x="3362037" y="34768"/>
                      <a:pt x="3335867" y="354962"/>
                      <a:pt x="3574473" y="391907"/>
                    </a:cubicBezTo>
                    <a:cubicBezTo>
                      <a:pt x="3813079" y="428852"/>
                      <a:pt x="4321848" y="327252"/>
                      <a:pt x="4830618" y="225652"/>
                    </a:cubicBezTo>
                  </a:path>
                </a:pathLst>
              </a:cu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417983" flipH="1">
                <a:off x="6068192" y="429601"/>
                <a:ext cx="652228" cy="490544"/>
              </a:xfrm>
              <a:custGeom>
                <a:gdLst>
                  <a:gd name="connsiteX0" fmla="*/ 379541 w 652228"/>
                  <a:gd name="connsiteY0" fmla="*/ 326881 h 490544"/>
                  <a:gd name="connsiteX1" fmla="*/ 307194 w 652228"/>
                  <a:gd name="connsiteY1" fmla="*/ 398729 h 490544"/>
                  <a:gd name="connsiteX2" fmla="*/ 424063 w 652228"/>
                  <a:gd name="connsiteY2" fmla="*/ 407018 h 490544"/>
                  <a:gd name="connsiteX3" fmla="*/ 379541 w 652228"/>
                  <a:gd name="connsiteY3" fmla="*/ 326881 h 490544"/>
                  <a:gd name="connsiteX4" fmla="*/ 136903 w 652228"/>
                  <a:gd name="connsiteY4" fmla="*/ 89809 h 490544"/>
                  <a:gd name="connsiteX5" fmla="*/ 203684 w 652228"/>
                  <a:gd name="connsiteY5" fmla="*/ 139530 h 490544"/>
                  <a:gd name="connsiteX6" fmla="*/ 384551 w 652228"/>
                  <a:gd name="connsiteY6" fmla="*/ 288697 h 490544"/>
                  <a:gd name="connsiteX7" fmla="*/ 390117 w 652228"/>
                  <a:gd name="connsiteY7" fmla="*/ 299746 h 490544"/>
                  <a:gd name="connsiteX8" fmla="*/ 454115 w 652228"/>
                  <a:gd name="connsiteY8" fmla="*/ 393664 h 490544"/>
                  <a:gd name="connsiteX9" fmla="*/ 451333 w 652228"/>
                  <a:gd name="connsiteY9" fmla="*/ 319082 h 490544"/>
                  <a:gd name="connsiteX10" fmla="*/ 451333 w 652228"/>
                  <a:gd name="connsiteY10" fmla="*/ 225163 h 490544"/>
                  <a:gd name="connsiteX11" fmla="*/ 454115 w 652228"/>
                  <a:gd name="connsiteY11" fmla="*/ 222399 h 490544"/>
                  <a:gd name="connsiteX12" fmla="*/ 451333 w 652228"/>
                  <a:gd name="connsiteY12" fmla="*/ 222399 h 490544"/>
                  <a:gd name="connsiteX13" fmla="*/ 445767 w 652228"/>
                  <a:gd name="connsiteY13" fmla="*/ 230687 h 490544"/>
                  <a:gd name="connsiteX14" fmla="*/ 281597 w 652228"/>
                  <a:gd name="connsiteY14" fmla="*/ 164391 h 490544"/>
                  <a:gd name="connsiteX15" fmla="*/ 136903 w 652228"/>
                  <a:gd name="connsiteY15" fmla="*/ 89809 h 490544"/>
                  <a:gd name="connsiteX16" fmla="*/ 160275 w 652228"/>
                  <a:gd name="connsiteY16" fmla="*/ 56418 h 490544"/>
                  <a:gd name="connsiteX17" fmla="*/ 267815 w 652228"/>
                  <a:gd name="connsiteY17" fmla="*/ 118071 h 490544"/>
                  <a:gd name="connsiteX18" fmla="*/ 444291 w 652228"/>
                  <a:gd name="connsiteY18" fmla="*/ 210553 h 490544"/>
                  <a:gd name="connsiteX19" fmla="*/ 447048 w 652228"/>
                  <a:gd name="connsiteY19" fmla="*/ 213355 h 490544"/>
                  <a:gd name="connsiteX20" fmla="*/ 452563 w 652228"/>
                  <a:gd name="connsiteY20" fmla="*/ 210553 h 490544"/>
                  <a:gd name="connsiteX21" fmla="*/ 458078 w 652228"/>
                  <a:gd name="connsiteY21" fmla="*/ 199343 h 490544"/>
                  <a:gd name="connsiteX22" fmla="*/ 471863 w 652228"/>
                  <a:gd name="connsiteY22" fmla="*/ 190935 h 490544"/>
                  <a:gd name="connsiteX23" fmla="*/ 518741 w 652228"/>
                  <a:gd name="connsiteY23" fmla="*/ 162910 h 490544"/>
                  <a:gd name="connsiteX24" fmla="*/ 587676 w 652228"/>
                  <a:gd name="connsiteY24" fmla="*/ 120875 h 490544"/>
                  <a:gd name="connsiteX25" fmla="*/ 540801 w 652228"/>
                  <a:gd name="connsiteY25" fmla="*/ 106863 h 490544"/>
                  <a:gd name="connsiteX26" fmla="*/ 353296 w 652228"/>
                  <a:gd name="connsiteY26" fmla="*/ 73232 h 490544"/>
                  <a:gd name="connsiteX27" fmla="*/ 160275 w 652228"/>
                  <a:gd name="connsiteY27" fmla="*/ 56418 h 490544"/>
                  <a:gd name="connsiteX28" fmla="*/ 36731 w 652228"/>
                  <a:gd name="connsiteY28" fmla="*/ 53078 h 490544"/>
                  <a:gd name="connsiteX29" fmla="*/ 202233 w 652228"/>
                  <a:gd name="connsiteY29" fmla="*/ 447087 h 490544"/>
                  <a:gd name="connsiteX30" fmla="*/ 353943 w 652228"/>
                  <a:gd name="connsiteY30" fmla="*/ 305576 h 490544"/>
                  <a:gd name="connsiteX31" fmla="*/ 177407 w 652228"/>
                  <a:gd name="connsiteY31" fmla="*/ 164067 h 490544"/>
                  <a:gd name="connsiteX32" fmla="*/ 72589 w 652228"/>
                  <a:gd name="connsiteY32" fmla="*/ 78051 h 490544"/>
                  <a:gd name="connsiteX33" fmla="*/ 36731 w 652228"/>
                  <a:gd name="connsiteY33" fmla="*/ 53078 h 490544"/>
                  <a:gd name="connsiteX34" fmla="*/ 52949 w 652228"/>
                  <a:gd name="connsiteY34" fmla="*/ 584 h 490544"/>
                  <a:gd name="connsiteX35" fmla="*/ 84580 w 652228"/>
                  <a:gd name="connsiteY35" fmla="*/ 585 h 490544"/>
                  <a:gd name="connsiteX36" fmla="*/ 144202 w 652228"/>
                  <a:gd name="connsiteY36" fmla="*/ 6811 h 490544"/>
                  <a:gd name="connsiteX37" fmla="*/ 363280 w 652228"/>
                  <a:gd name="connsiteY37" fmla="*/ 37250 h 490544"/>
                  <a:gd name="connsiteX38" fmla="*/ 651685 w 652228"/>
                  <a:gd name="connsiteY38" fmla="*/ 111963 h 490544"/>
                  <a:gd name="connsiteX39" fmla="*/ 637818 w 652228"/>
                  <a:gd name="connsiteY39" fmla="*/ 131333 h 490544"/>
                  <a:gd name="connsiteX40" fmla="*/ 629499 w 652228"/>
                  <a:gd name="connsiteY40" fmla="*/ 139635 h 490544"/>
                  <a:gd name="connsiteX41" fmla="*/ 529668 w 652228"/>
                  <a:gd name="connsiteY41" fmla="*/ 197746 h 490544"/>
                  <a:gd name="connsiteX42" fmla="*/ 476977 w 652228"/>
                  <a:gd name="connsiteY42" fmla="*/ 225418 h 490544"/>
                  <a:gd name="connsiteX43" fmla="*/ 482523 w 652228"/>
                  <a:gd name="connsiteY43" fmla="*/ 333338 h 490544"/>
                  <a:gd name="connsiteX44" fmla="*/ 485298 w 652228"/>
                  <a:gd name="connsiteY44" fmla="*/ 449559 h 490544"/>
                  <a:gd name="connsiteX45" fmla="*/ 454793 w 652228"/>
                  <a:gd name="connsiteY45" fmla="*/ 457861 h 490544"/>
                  <a:gd name="connsiteX46" fmla="*/ 452018 w 652228"/>
                  <a:gd name="connsiteY46" fmla="*/ 452327 h 490544"/>
                  <a:gd name="connsiteX47" fmla="*/ 302270 w 652228"/>
                  <a:gd name="connsiteY47" fmla="*/ 424655 h 490544"/>
                  <a:gd name="connsiteX48" fmla="*/ 291177 w 652228"/>
                  <a:gd name="connsiteY48" fmla="*/ 413585 h 490544"/>
                  <a:gd name="connsiteX49" fmla="*/ 210758 w 652228"/>
                  <a:gd name="connsiteY49" fmla="*/ 485532 h 490544"/>
                  <a:gd name="connsiteX50" fmla="*/ 183027 w 652228"/>
                  <a:gd name="connsiteY50" fmla="*/ 482766 h 490544"/>
                  <a:gd name="connsiteX51" fmla="*/ 0 w 652228"/>
                  <a:gd name="connsiteY51" fmla="*/ 23414 h 490544"/>
                  <a:gd name="connsiteX52" fmla="*/ 8319 w 652228"/>
                  <a:gd name="connsiteY52" fmla="*/ 12345 h 490544"/>
                  <a:gd name="connsiteX53" fmla="*/ 22184 w 652228"/>
                  <a:gd name="connsiteY53" fmla="*/ 6811 h 490544"/>
                  <a:gd name="connsiteX54" fmla="*/ 24959 w 652228"/>
                  <a:gd name="connsiteY54" fmla="*/ 6811 h 490544"/>
                  <a:gd name="connsiteX55" fmla="*/ 52949 w 652228"/>
                  <a:gd name="connsiteY55" fmla="*/ 584 h 49054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52228" h="490544">
                    <a:moveTo>
                      <a:pt x="379541" y="326881"/>
                    </a:moveTo>
                    <a:cubicBezTo>
                      <a:pt x="357281" y="351751"/>
                      <a:pt x="332237" y="373859"/>
                      <a:pt x="307194" y="398729"/>
                    </a:cubicBezTo>
                    <a:cubicBezTo>
                      <a:pt x="343368" y="393202"/>
                      <a:pt x="387889" y="398729"/>
                      <a:pt x="424063" y="407018"/>
                    </a:cubicBezTo>
                    <a:cubicBezTo>
                      <a:pt x="410149" y="382149"/>
                      <a:pt x="393455" y="354515"/>
                      <a:pt x="379541" y="326881"/>
                    </a:cubicBezTo>
                    <a:close/>
                    <a:moveTo>
                      <a:pt x="136903" y="89809"/>
                    </a:moveTo>
                    <a:cubicBezTo>
                      <a:pt x="159163" y="106383"/>
                      <a:pt x="181425" y="122957"/>
                      <a:pt x="203684" y="139530"/>
                    </a:cubicBezTo>
                    <a:cubicBezTo>
                      <a:pt x="262118" y="186489"/>
                      <a:pt x="331682" y="233450"/>
                      <a:pt x="384551" y="288697"/>
                    </a:cubicBezTo>
                    <a:cubicBezTo>
                      <a:pt x="387334" y="294220"/>
                      <a:pt x="390117" y="296982"/>
                      <a:pt x="390117" y="299746"/>
                    </a:cubicBezTo>
                    <a:cubicBezTo>
                      <a:pt x="412377" y="330131"/>
                      <a:pt x="431856" y="360516"/>
                      <a:pt x="454115" y="393664"/>
                    </a:cubicBezTo>
                    <a:cubicBezTo>
                      <a:pt x="454115" y="368803"/>
                      <a:pt x="451333" y="343943"/>
                      <a:pt x="451333" y="319082"/>
                    </a:cubicBezTo>
                    <a:cubicBezTo>
                      <a:pt x="448550" y="288697"/>
                      <a:pt x="440202" y="252786"/>
                      <a:pt x="451333" y="225163"/>
                    </a:cubicBezTo>
                    <a:cubicBezTo>
                      <a:pt x="451333" y="225163"/>
                      <a:pt x="451333" y="222399"/>
                      <a:pt x="454115" y="222399"/>
                    </a:cubicBezTo>
                    <a:cubicBezTo>
                      <a:pt x="454115" y="222399"/>
                      <a:pt x="451333" y="222399"/>
                      <a:pt x="451333" y="222399"/>
                    </a:cubicBezTo>
                    <a:cubicBezTo>
                      <a:pt x="451333" y="225163"/>
                      <a:pt x="451333" y="227925"/>
                      <a:pt x="445767" y="230687"/>
                    </a:cubicBezTo>
                    <a:cubicBezTo>
                      <a:pt x="409594" y="252786"/>
                      <a:pt x="314987" y="180966"/>
                      <a:pt x="281597" y="164391"/>
                    </a:cubicBezTo>
                    <a:cubicBezTo>
                      <a:pt x="234292" y="136768"/>
                      <a:pt x="184207" y="111906"/>
                      <a:pt x="136903" y="89809"/>
                    </a:cubicBezTo>
                    <a:close/>
                    <a:moveTo>
                      <a:pt x="160275" y="56418"/>
                    </a:moveTo>
                    <a:cubicBezTo>
                      <a:pt x="196123" y="76036"/>
                      <a:pt x="231968" y="98456"/>
                      <a:pt x="267815" y="118071"/>
                    </a:cubicBezTo>
                    <a:cubicBezTo>
                      <a:pt x="328478" y="148898"/>
                      <a:pt x="389141" y="176923"/>
                      <a:pt x="444291" y="210553"/>
                    </a:cubicBezTo>
                    <a:cubicBezTo>
                      <a:pt x="447048" y="213355"/>
                      <a:pt x="447048" y="213355"/>
                      <a:pt x="447048" y="213355"/>
                    </a:cubicBezTo>
                    <a:cubicBezTo>
                      <a:pt x="449806" y="210553"/>
                      <a:pt x="449806" y="210553"/>
                      <a:pt x="452563" y="210553"/>
                    </a:cubicBezTo>
                    <a:cubicBezTo>
                      <a:pt x="444291" y="210553"/>
                      <a:pt x="452563" y="202144"/>
                      <a:pt x="458078" y="199343"/>
                    </a:cubicBezTo>
                    <a:cubicBezTo>
                      <a:pt x="460834" y="196541"/>
                      <a:pt x="466349" y="193737"/>
                      <a:pt x="471863" y="190935"/>
                    </a:cubicBezTo>
                    <a:cubicBezTo>
                      <a:pt x="488408" y="182528"/>
                      <a:pt x="502196" y="171318"/>
                      <a:pt x="518741" y="162910"/>
                    </a:cubicBezTo>
                    <a:cubicBezTo>
                      <a:pt x="540801" y="148898"/>
                      <a:pt x="562859" y="134886"/>
                      <a:pt x="587676" y="120875"/>
                    </a:cubicBezTo>
                    <a:cubicBezTo>
                      <a:pt x="571131" y="115270"/>
                      <a:pt x="554586" y="109664"/>
                      <a:pt x="540801" y="106863"/>
                    </a:cubicBezTo>
                    <a:cubicBezTo>
                      <a:pt x="477378" y="92850"/>
                      <a:pt x="416716" y="81639"/>
                      <a:pt x="353296" y="73232"/>
                    </a:cubicBezTo>
                    <a:cubicBezTo>
                      <a:pt x="295388" y="64825"/>
                      <a:pt x="226453" y="62023"/>
                      <a:pt x="160275" y="56418"/>
                    </a:cubicBezTo>
                    <a:close/>
                    <a:moveTo>
                      <a:pt x="36731" y="53078"/>
                    </a:moveTo>
                    <a:cubicBezTo>
                      <a:pt x="94657" y="183490"/>
                      <a:pt x="122241" y="327775"/>
                      <a:pt x="202233" y="447087"/>
                    </a:cubicBezTo>
                    <a:cubicBezTo>
                      <a:pt x="254642" y="402692"/>
                      <a:pt x="304292" y="352746"/>
                      <a:pt x="353943" y="305576"/>
                    </a:cubicBezTo>
                    <a:cubicBezTo>
                      <a:pt x="290500" y="266732"/>
                      <a:pt x="235333" y="208463"/>
                      <a:pt x="177407" y="164067"/>
                    </a:cubicBezTo>
                    <a:cubicBezTo>
                      <a:pt x="141549" y="136320"/>
                      <a:pt x="108449" y="108573"/>
                      <a:pt x="72589" y="78051"/>
                    </a:cubicBezTo>
                    <a:cubicBezTo>
                      <a:pt x="67074" y="75275"/>
                      <a:pt x="50523" y="64177"/>
                      <a:pt x="36731" y="53078"/>
                    </a:cubicBezTo>
                    <a:close/>
                    <a:moveTo>
                      <a:pt x="52949" y="584"/>
                    </a:moveTo>
                    <a:cubicBezTo>
                      <a:pt x="63088" y="-280"/>
                      <a:pt x="73834" y="-107"/>
                      <a:pt x="84580" y="585"/>
                    </a:cubicBezTo>
                    <a:cubicBezTo>
                      <a:pt x="106072" y="1969"/>
                      <a:pt x="127564" y="5427"/>
                      <a:pt x="144202" y="6811"/>
                    </a:cubicBezTo>
                    <a:cubicBezTo>
                      <a:pt x="216304" y="15113"/>
                      <a:pt x="291177" y="26180"/>
                      <a:pt x="363280" y="37250"/>
                    </a:cubicBezTo>
                    <a:cubicBezTo>
                      <a:pt x="410423" y="45552"/>
                      <a:pt x="635046" y="53852"/>
                      <a:pt x="651685" y="111963"/>
                    </a:cubicBezTo>
                    <a:cubicBezTo>
                      <a:pt x="654457" y="120265"/>
                      <a:pt x="646139" y="128567"/>
                      <a:pt x="637818" y="131333"/>
                    </a:cubicBezTo>
                    <a:cubicBezTo>
                      <a:pt x="635046" y="134101"/>
                      <a:pt x="635046" y="136869"/>
                      <a:pt x="629499" y="139635"/>
                    </a:cubicBezTo>
                    <a:cubicBezTo>
                      <a:pt x="596222" y="156239"/>
                      <a:pt x="562945" y="178376"/>
                      <a:pt x="529668" y="197746"/>
                    </a:cubicBezTo>
                    <a:cubicBezTo>
                      <a:pt x="515800" y="206048"/>
                      <a:pt x="496389" y="219884"/>
                      <a:pt x="476977" y="225418"/>
                    </a:cubicBezTo>
                    <a:cubicBezTo>
                      <a:pt x="482523" y="261391"/>
                      <a:pt x="479751" y="297365"/>
                      <a:pt x="482523" y="333338"/>
                    </a:cubicBezTo>
                    <a:cubicBezTo>
                      <a:pt x="485298" y="372078"/>
                      <a:pt x="488070" y="410819"/>
                      <a:pt x="485298" y="449559"/>
                    </a:cubicBezTo>
                    <a:cubicBezTo>
                      <a:pt x="485298" y="466162"/>
                      <a:pt x="463111" y="471696"/>
                      <a:pt x="454793" y="457861"/>
                    </a:cubicBezTo>
                    <a:cubicBezTo>
                      <a:pt x="452018" y="455095"/>
                      <a:pt x="452018" y="455095"/>
                      <a:pt x="452018" y="452327"/>
                    </a:cubicBezTo>
                    <a:cubicBezTo>
                      <a:pt x="404876" y="435723"/>
                      <a:pt x="352187" y="427421"/>
                      <a:pt x="302270" y="424655"/>
                    </a:cubicBezTo>
                    <a:cubicBezTo>
                      <a:pt x="296724" y="424655"/>
                      <a:pt x="293952" y="419121"/>
                      <a:pt x="291177" y="413585"/>
                    </a:cubicBezTo>
                    <a:cubicBezTo>
                      <a:pt x="266219" y="438491"/>
                      <a:pt x="238488" y="463394"/>
                      <a:pt x="210758" y="485532"/>
                    </a:cubicBezTo>
                    <a:cubicBezTo>
                      <a:pt x="202439" y="493834"/>
                      <a:pt x="191346" y="491066"/>
                      <a:pt x="183027" y="482766"/>
                    </a:cubicBezTo>
                    <a:cubicBezTo>
                      <a:pt x="85966" y="349940"/>
                      <a:pt x="47143" y="178376"/>
                      <a:pt x="0" y="23414"/>
                    </a:cubicBezTo>
                    <a:cubicBezTo>
                      <a:pt x="0" y="17878"/>
                      <a:pt x="2772" y="12345"/>
                      <a:pt x="8319" y="12345"/>
                    </a:cubicBezTo>
                    <a:cubicBezTo>
                      <a:pt x="11093" y="6811"/>
                      <a:pt x="16640" y="1277"/>
                      <a:pt x="22184" y="6811"/>
                    </a:cubicBezTo>
                    <a:cubicBezTo>
                      <a:pt x="24959" y="6811"/>
                      <a:pt x="24959" y="6811"/>
                      <a:pt x="24959" y="6811"/>
                    </a:cubicBezTo>
                    <a:cubicBezTo>
                      <a:pt x="33278" y="3352"/>
                      <a:pt x="42810" y="1449"/>
                      <a:pt x="52949" y="58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53"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750" fill="hold"/>
                                        <p:tgtEl>
                                          <p:spTgt spid="2"/>
                                        </p:tgtEl>
                                        <p:attrNameLst>
                                          <p:attrName>ppt_w</p:attrName>
                                        </p:attrNameLst>
                                      </p:cBhvr>
                                      <p:tavLst>
                                        <p:tav tm="0">
                                          <p:val>
                                            <p:fltVal val="0"/>
                                          </p:val>
                                        </p:tav>
                                        <p:tav tm="100000">
                                          <p:val>
                                            <p:strVal val="#ppt_w"/>
                                          </p:val>
                                        </p:tav>
                                      </p:tavLst>
                                    </p:anim>
                                    <p:anim calcmode="lin" valueType="num">
                                      <p:cBhvr>
                                        <p:cTn id="13" dur="750" fill="hold"/>
                                        <p:tgtEl>
                                          <p:spTgt spid="2"/>
                                        </p:tgtEl>
                                        <p:attrNameLst>
                                          <p:attrName>ppt_h</p:attrName>
                                        </p:attrNameLst>
                                      </p:cBhvr>
                                      <p:tavLst>
                                        <p:tav tm="0">
                                          <p:val>
                                            <p:fltVal val="0"/>
                                          </p:val>
                                        </p:tav>
                                        <p:tav tm="100000">
                                          <p:val>
                                            <p:strVal val="#ppt_h"/>
                                          </p:val>
                                        </p:tav>
                                      </p:tavLst>
                                    </p:anim>
                                    <p:animEffect transition="in" filter="fade">
                                      <p:cBhvr>
                                        <p:cTn id="14" dur="750"/>
                                        <p:tgtEl>
                                          <p:spTgt spid="2"/>
                                        </p:tgtEl>
                                      </p:cBhvr>
                                    </p:animEffect>
                                  </p:childTnLst>
                                </p:cTn>
                              </p:par>
                            </p:childTnLst>
                          </p:cTn>
                        </p:par>
                        <p:par>
                          <p:cTn id="15" fill="hold" nodeType="afterGroup">
                            <p:stCondLst>
                              <p:cond delay="1250"/>
                            </p:stCondLst>
                            <p:childTnLst>
                              <p:par>
                                <p:cTn id="16" presetID="2" presetClass="entr" presetSubtype="4"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文本框 1"/>
          <p:cNvSpPr txBox="1"/>
          <p:nvPr/>
        </p:nvSpPr>
        <p:spPr>
          <a:xfrm>
            <a:off x="4960251" y="2553231"/>
            <a:ext cx="6553194" cy="1107996"/>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altLang="en-US" sz="6600" noProof="0">
                <a:solidFill>
                  <a:srgbClr val="000042"/>
                </a:solidFill>
                <a:latin typeface="汉仪小麦体简" panose="00020600040101010101" pitchFamily="18" charset="-122"/>
                <a:ea typeface="汉仪小麦体简" panose="00020600040101010101" pitchFamily="18" charset="-122"/>
              </a:rPr>
              <a:t>感谢您的观看</a:t>
            </a:r>
            <a:endParaRPr kumimoji="0" lang="zh-CN" altLang="en-US" sz="6600" b="0" i="0" u="none" strike="noStrike" kern="1200" cap="none" spc="0" normalizeH="0" baseline="0" noProof="0">
              <a:ln>
                <a:noFill/>
              </a:ln>
              <a:solidFill>
                <a:srgbClr val="000042"/>
              </a:solidFill>
              <a:effectLst/>
              <a:uLnTx/>
              <a:uFillTx/>
              <a:latin typeface="汉仪小麦体简" panose="00020600040101010101" pitchFamily="18" charset="-122"/>
              <a:ea typeface="汉仪小麦体简" panose="00020600040101010101" pitchFamily="18" charset="-122"/>
            </a:endParaRPr>
          </a:p>
        </p:txBody>
      </p:sp>
      <p:sp>
        <p:nvSpPr>
          <p:cNvPr id="3" name="文本框 2"/>
          <p:cNvSpPr txBox="1"/>
          <p:nvPr/>
        </p:nvSpPr>
        <p:spPr>
          <a:xfrm>
            <a:off x="5803888" y="3938202"/>
            <a:ext cx="4865920" cy="829073"/>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14000"/>
              </a:lnSpc>
              <a:spcBef>
                <a:spcPct val="0"/>
              </a:spcBef>
              <a:spcAft>
                <a:spcPct val="0"/>
              </a:spcAft>
              <a:buClrTx/>
              <a:buSzTx/>
              <a:buFontTx/>
              <a:buNone/>
              <a:defRPr/>
            </a:pPr>
            <a:r>
              <a:rPr kumimoji="0" lang="en-US" altLang="zh-CN" sz="1400" b="0" i="0" u="none" strike="noStrike" kern="1200" cap="none" spc="0" normalizeH="0" baseline="0" noProof="0">
                <a:ln>
                  <a:noFill/>
                </a:ln>
                <a:solidFill>
                  <a:prstClr val="white">
                    <a:lumMod val="50000"/>
                  </a:prstClr>
                </a:solidFill>
                <a:effectLst/>
                <a:uLnTx/>
                <a:uFillTx/>
                <a:latin typeface="微软雅黑" panose="020b0503020204020204" charset="-122"/>
                <a:ea typeface="微软雅黑"/>
                <a:cs typeface="+mn-cs"/>
              </a:rPr>
              <a:t>The user can demonstrate on a projector or computer, or print the presentation and make it into a film to be used in a wider field</a:t>
            </a:r>
            <a:endParaRPr kumimoji="0" lang="en-US" altLang="zh-CN" sz="1400" b="0" i="0" u="none" strike="noStrike" kern="1200" cap="none" spc="0" normalizeH="0" baseline="0" noProof="0">
              <a:ln>
                <a:noFill/>
              </a:ln>
              <a:solidFill>
                <a:prstClr val="white">
                  <a:lumMod val="50000"/>
                </a:prstClr>
              </a:solidFill>
              <a:effectLst/>
              <a:uLnTx/>
              <a:uFillTx/>
              <a:latin typeface="微软雅黑" panose="020b0503020204020204" charset="-122"/>
              <a:ea typeface="微软雅黑"/>
              <a:cs typeface="+mn-cs"/>
            </a:endParaRPr>
          </a:p>
        </p:txBody>
      </p:sp>
      <p:pic>
        <p:nvPicPr>
          <p:cNvPr id="4" name="图片 3"/>
          <p:cNvPicPr>
            <a:picLocks noChangeAspect="1"/>
          </p:cNvPicPr>
          <p:nvPr/>
        </p:nvPicPr>
        <p:blipFill>
          <a:blip r:embed="rId3"/>
          <a:stretch>
            <a:fillRect/>
          </a:stretch>
        </p:blipFill>
        <p:spPr>
          <a:xfrm>
            <a:off x="624342" y="1699031"/>
            <a:ext cx="4361310" cy="5173483"/>
          </a:xfrm>
          <a:prstGeom prst="rect">
            <a:avLst/>
          </a:prstGeom>
        </p:spPr>
      </p:pic>
      <p:sp>
        <p:nvSpPr>
          <p:cNvPr id="5" name="任意多边形 4"/>
          <p:cNvSpPr/>
          <p:nvPr/>
        </p:nvSpPr>
        <p:spPr>
          <a:xfrm>
            <a:off x="5676900" y="3595886"/>
            <a:ext cx="5119908" cy="181654"/>
          </a:xfrm>
          <a:custGeom>
            <a:gdLst>
              <a:gd name="connsiteX0" fmla="*/ 0 w 4830618"/>
              <a:gd name="connsiteY0" fmla="*/ 299543 h 476676"/>
              <a:gd name="connsiteX1" fmla="*/ 2650836 w 4830618"/>
              <a:gd name="connsiteY1" fmla="*/ 475034 h 476676"/>
              <a:gd name="connsiteX2" fmla="*/ 3796145 w 4830618"/>
              <a:gd name="connsiteY2" fmla="*/ 207180 h 476676"/>
              <a:gd name="connsiteX3" fmla="*/ 3398982 w 4830618"/>
              <a:gd name="connsiteY3" fmla="*/ 3980 h 476676"/>
              <a:gd name="connsiteX4" fmla="*/ 3574473 w 4830618"/>
              <a:gd name="connsiteY4" fmla="*/ 391907 h 476676"/>
              <a:gd name="connsiteX5" fmla="*/ 4830618 w 4830618"/>
              <a:gd name="connsiteY5" fmla="*/ 225652 h 476676"/>
              <a:gd name="connsiteX0-1" fmla="*/ 0 w 4830618"/>
              <a:gd name="connsiteY0-2" fmla="*/ 295563 h 481886"/>
              <a:gd name="connsiteX1-3" fmla="*/ 2650836 w 4830618"/>
              <a:gd name="connsiteY1-4" fmla="*/ 471054 h 481886"/>
              <a:gd name="connsiteX2-5" fmla="*/ 3398982 w 4830618"/>
              <a:gd name="connsiteY2-6" fmla="*/ 0 h 481886"/>
              <a:gd name="connsiteX3-7" fmla="*/ 3574473 w 4830618"/>
              <a:gd name="connsiteY3-8" fmla="*/ 387927 h 481886"/>
              <a:gd name="connsiteX4-9" fmla="*/ 4830618 w 4830618"/>
              <a:gd name="connsiteY4-10" fmla="*/ 221672 h 481886"/>
              <a:gd name="connsiteX0-11" fmla="*/ 0 w 4830618"/>
              <a:gd name="connsiteY0-12" fmla="*/ 73891 h 251955"/>
              <a:gd name="connsiteX1-13" fmla="*/ 2650836 w 4830618"/>
              <a:gd name="connsiteY1-14" fmla="*/ 249382 h 251955"/>
              <a:gd name="connsiteX2-15" fmla="*/ 3574473 w 4830618"/>
              <a:gd name="connsiteY2-16" fmla="*/ 166255 h 251955"/>
              <a:gd name="connsiteX3-17" fmla="*/ 4830618 w 4830618"/>
              <a:gd name="connsiteY3-18" fmla="*/ 0 h 251955"/>
              <a:gd name="connsiteX0-19" fmla="*/ 0 w 4830618"/>
              <a:gd name="connsiteY0-20" fmla="*/ 73891 h 249424"/>
              <a:gd name="connsiteX1-21" fmla="*/ 1581678 w 4830618"/>
              <a:gd name="connsiteY1-22" fmla="*/ 176014 h 249424"/>
              <a:gd name="connsiteX2-23" fmla="*/ 2650836 w 4830618"/>
              <a:gd name="connsiteY2-24" fmla="*/ 249382 h 249424"/>
              <a:gd name="connsiteX3-25" fmla="*/ 3574473 w 4830618"/>
              <a:gd name="connsiteY3-26" fmla="*/ 166255 h 249424"/>
              <a:gd name="connsiteX4-27" fmla="*/ 4830618 w 4830618"/>
              <a:gd name="connsiteY4-28" fmla="*/ 0 h 249424"/>
              <a:gd name="connsiteX0-29" fmla="*/ 0 w 4830618"/>
              <a:gd name="connsiteY0-30" fmla="*/ 73891 h 181654"/>
              <a:gd name="connsiteX1-31" fmla="*/ 1581678 w 4830618"/>
              <a:gd name="connsiteY1-32" fmla="*/ 176014 h 181654"/>
              <a:gd name="connsiteX2-33" fmla="*/ 2650836 w 4830618"/>
              <a:gd name="connsiteY2-34" fmla="*/ 109682 h 181654"/>
              <a:gd name="connsiteX3-35" fmla="*/ 3574473 w 4830618"/>
              <a:gd name="connsiteY3-36" fmla="*/ 166255 h 181654"/>
              <a:gd name="connsiteX4-37" fmla="*/ 4830618 w 4830618"/>
              <a:gd name="connsiteY4-38" fmla="*/ 0 h 181654"/>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830618" h="181654">
                <a:moveTo>
                  <a:pt x="0" y="73891"/>
                </a:moveTo>
                <a:lnTo>
                  <a:pt x="1581678" y="176014"/>
                </a:lnTo>
                <a:cubicBezTo>
                  <a:pt x="2023484" y="205263"/>
                  <a:pt x="2318704" y="111308"/>
                  <a:pt x="2650836" y="109682"/>
                </a:cubicBezTo>
                <a:cubicBezTo>
                  <a:pt x="2982968" y="108056"/>
                  <a:pt x="3211176" y="207819"/>
                  <a:pt x="3574473" y="166255"/>
                </a:cubicBezTo>
                <a:cubicBezTo>
                  <a:pt x="3813079" y="203200"/>
                  <a:pt x="4321848" y="101600"/>
                  <a:pt x="4830618" y="0"/>
                </a:cubicBezTo>
              </a:path>
            </a:pathLst>
          </a:cu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par>
                          <p:cTn id="20" fill="hold" nodeType="afterGroup">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3206667" y="3067089"/>
            <a:ext cx="447627" cy="492867"/>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fontAlgn="base">
              <a:defRPr/>
            </a:pPr>
            <a:endParaRPr lang="zh-CN" altLang="en-US" sz="135" strike="noStrike" noProof="1">
              <a:solidFill>
                <a:prstClr val="white"/>
              </a:solidFill>
            </a:endParaRPr>
          </a:p>
        </p:txBody>
      </p:sp>
      <p:sp>
        <p:nvSpPr>
          <p:cNvPr id="4" name="矩形 3"/>
          <p:cNvSpPr/>
          <p:nvPr/>
        </p:nvSpPr>
        <p:spPr>
          <a:xfrm>
            <a:off x="3648339" y="3069471"/>
            <a:ext cx="7019167" cy="49286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4980" tIns="0" rIns="13498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a:cs typeface="Meiryo" panose="020b0604030504040204" pitchFamily="34" charset="-128"/>
              </a:rPr>
              <a:t>PPT</a:t>
            </a:r>
            <a:r>
              <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a:cs typeface="Meiryo" panose="020b0604030504040204" pitchFamily="34" charset="-128"/>
              </a:rPr>
              <a:t>汇    </a:t>
            </a: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a:cs typeface="Meiryo" panose="020b0604030504040204" pitchFamily="34" charset="-128"/>
              </a:rPr>
              <a:t>www.ppthui.com</a:t>
            </a:r>
            <a:endPar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a:cs typeface="Meiryo" panose="020b0604030504040204" pitchFamily="34" charset="-128"/>
            </a:endParaRPr>
          </a:p>
        </p:txBody>
      </p:sp>
      <p:sp>
        <p:nvSpPr>
          <p:cNvPr id="7" name="矩形 6"/>
          <p:cNvSpPr/>
          <p:nvPr/>
        </p:nvSpPr>
        <p:spPr>
          <a:xfrm>
            <a:off x="1524495" y="2494461"/>
            <a:ext cx="6983452" cy="5809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上万精品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3225"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6" name="直角三角形 5"/>
          <p:cNvSpPr/>
          <p:nvPr/>
        </p:nvSpPr>
        <p:spPr>
          <a:xfrm>
            <a:off x="8507945" y="2490889"/>
            <a:ext cx="640487" cy="58453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fontAlgn="base">
              <a:defRPr/>
            </a:pPr>
            <a:endParaRPr lang="zh-CN" altLang="en-US" sz="135" strike="noStrike" noProof="1">
              <a:solidFill>
                <a:prstClr val="white"/>
              </a:solidFill>
            </a:endParaRPr>
          </a:p>
        </p:txBody>
      </p:sp>
      <p:sp>
        <p:nvSpPr>
          <p:cNvPr id="38917" name="矩形 11"/>
          <p:cNvSpPr/>
          <p:nvPr/>
        </p:nvSpPr>
        <p:spPr>
          <a:xfrm>
            <a:off x="2914995" y="3798055"/>
            <a:ext cx="6270345" cy="1269071"/>
          </a:xfrm>
          <a:prstGeom prst="rect">
            <a:avLst/>
          </a:prstGeom>
          <a:noFill/>
          <a:ln w="25400">
            <a:noFill/>
          </a:ln>
        </p:spPr>
        <p:txBody>
          <a:bodyPr lIns="91425" tIns="45712" rIns="91425" bIns="45712" anchor="ctr"/>
          <a:lstStyle/>
          <a:p>
            <a:pPr eaLnBrk="0" hangingPunct="0">
              <a:lnSpc>
                <a:spcPts val="2400"/>
              </a:lnSpc>
            </a:pPr>
            <a:r>
              <a:rPr lang="en-US" altLang="zh-CN" sz="1055" b="1">
                <a:solidFill>
                  <a:srgbClr val="4A452A"/>
                </a:solidFill>
                <a:latin typeface="微软雅黑" panose="020b0503020204020204" charset="-122"/>
                <a:ea typeface="微软雅黑"/>
              </a:rPr>
              <a:t>PPT</a:t>
            </a:r>
            <a:r>
              <a:rPr lang="zh-CN" altLang="en-US" sz="1055" b="1">
                <a:solidFill>
                  <a:srgbClr val="4A452A"/>
                </a:solidFill>
                <a:latin typeface="微软雅黑" panose="020b0503020204020204" charset="-122"/>
                <a:ea typeface="微软雅黑"/>
              </a:rPr>
              <a:t>模板下载：</a:t>
            </a:r>
            <a:r>
              <a:rPr lang="en-US" altLang="zh-CN" sz="1055" b="1">
                <a:solidFill>
                  <a:srgbClr val="FFC000"/>
                </a:solidFill>
                <a:latin typeface="微软雅黑" panose="020b0503020204020204" charset="-122"/>
                <a:ea typeface="微软雅黑"/>
                <a:hlinkClick r:id="rId3"/>
              </a:rPr>
              <a:t>www.ppthui.com/muban/</a:t>
            </a:r>
            <a:r>
              <a:rPr lang="en-US" altLang="zh-CN" sz="1055" b="1">
                <a:solidFill>
                  <a:srgbClr val="FFC000"/>
                </a:solidFill>
                <a:latin typeface="微软雅黑" panose="020b0503020204020204" charset="-122"/>
                <a:ea typeface="微软雅黑"/>
              </a:rPr>
              <a:t>            </a:t>
            </a:r>
            <a:r>
              <a:rPr lang="zh-CN" altLang="en-US" sz="1055" b="1">
                <a:solidFill>
                  <a:srgbClr val="4A452A"/>
                </a:solidFill>
                <a:latin typeface="微软雅黑" panose="020b0503020204020204" charset="-122"/>
                <a:ea typeface="微软雅黑"/>
              </a:rPr>
              <a:t>行业</a:t>
            </a:r>
            <a:r>
              <a:rPr lang="en-US" altLang="zh-CN" sz="1055" b="1">
                <a:solidFill>
                  <a:srgbClr val="4A452A"/>
                </a:solidFill>
                <a:latin typeface="微软雅黑" panose="020b0503020204020204" charset="-122"/>
                <a:ea typeface="微软雅黑"/>
              </a:rPr>
              <a:t>PPT</a:t>
            </a:r>
            <a:r>
              <a:rPr lang="zh-CN" altLang="en-US" sz="1055" b="1">
                <a:solidFill>
                  <a:srgbClr val="4A452A"/>
                </a:solidFill>
                <a:latin typeface="微软雅黑" panose="020b0503020204020204" charset="-122"/>
                <a:ea typeface="微软雅黑"/>
              </a:rPr>
              <a:t>模板：</a:t>
            </a:r>
            <a:r>
              <a:rPr lang="en-US" altLang="zh-CN" sz="1055" b="1">
                <a:solidFill>
                  <a:srgbClr val="4A452A"/>
                </a:solidFill>
                <a:latin typeface="微软雅黑" panose="020b0503020204020204" charset="-122"/>
                <a:ea typeface="微软雅黑"/>
                <a:hlinkClick r:id="rId4"/>
              </a:rPr>
              <a:t>www.ppthui.com/hangye/</a:t>
            </a:r>
            <a:endParaRPr lang="en-US" altLang="zh-CN" sz="1055" b="1">
              <a:solidFill>
                <a:srgbClr val="4A452A"/>
              </a:solidFill>
              <a:latin typeface="微软雅黑" panose="020b0503020204020204" charset="-122"/>
              <a:ea typeface="微软雅黑"/>
            </a:endParaRPr>
          </a:p>
          <a:p>
            <a:pPr eaLnBrk="0" hangingPunct="0">
              <a:lnSpc>
                <a:spcPts val="2400"/>
              </a:lnSpc>
            </a:pPr>
            <a:r>
              <a:rPr lang="zh-CN" altLang="en-US" sz="1055" b="1">
                <a:solidFill>
                  <a:srgbClr val="4A452A"/>
                </a:solidFill>
                <a:latin typeface="微软雅黑" panose="020b0503020204020204" charset="-122"/>
                <a:ea typeface="微软雅黑"/>
              </a:rPr>
              <a:t>工作</a:t>
            </a:r>
            <a:r>
              <a:rPr lang="en-US" altLang="zh-CN" sz="1055" b="1">
                <a:solidFill>
                  <a:srgbClr val="4A452A"/>
                </a:solidFill>
                <a:latin typeface="微软雅黑" panose="020b0503020204020204" charset="-122"/>
                <a:ea typeface="微软雅黑"/>
              </a:rPr>
              <a:t>PPT</a:t>
            </a:r>
            <a:r>
              <a:rPr lang="zh-CN" altLang="en-US" sz="1055" b="1">
                <a:solidFill>
                  <a:srgbClr val="4A452A"/>
                </a:solidFill>
                <a:latin typeface="微软雅黑" panose="020b0503020204020204" charset="-122"/>
                <a:ea typeface="微软雅黑"/>
              </a:rPr>
              <a:t>模板：</a:t>
            </a:r>
            <a:r>
              <a:rPr lang="en-US" altLang="zh-CN" sz="1055" b="1">
                <a:solidFill>
                  <a:srgbClr val="4A452A"/>
                </a:solidFill>
                <a:latin typeface="微软雅黑" panose="020b0503020204020204" charset="-122"/>
                <a:ea typeface="微软雅黑"/>
                <a:hlinkClick r:id="rId5"/>
              </a:rPr>
              <a:t>www.ppthui.com/gongzuo/</a:t>
            </a:r>
            <a:r>
              <a:rPr lang="en-US" altLang="zh-CN" sz="1055" b="1">
                <a:solidFill>
                  <a:srgbClr val="4A452A"/>
                </a:solidFill>
                <a:latin typeface="微软雅黑" panose="020b0503020204020204" charset="-122"/>
                <a:ea typeface="微软雅黑"/>
              </a:rPr>
              <a:t>         </a:t>
            </a:r>
            <a:r>
              <a:rPr lang="zh-CN" altLang="en-US" sz="1055" b="1">
                <a:solidFill>
                  <a:srgbClr val="4A452A"/>
                </a:solidFill>
                <a:latin typeface="微软雅黑" panose="020b0503020204020204" charset="-122"/>
                <a:ea typeface="微软雅黑"/>
              </a:rPr>
              <a:t>节日</a:t>
            </a:r>
            <a:r>
              <a:rPr lang="en-US" altLang="zh-CN" sz="1055" b="1">
                <a:solidFill>
                  <a:srgbClr val="4A452A"/>
                </a:solidFill>
                <a:latin typeface="微软雅黑" panose="020b0503020204020204" charset="-122"/>
                <a:ea typeface="微软雅黑"/>
              </a:rPr>
              <a:t>PPT</a:t>
            </a:r>
            <a:r>
              <a:rPr lang="zh-CN" altLang="en-US" sz="1055" b="1">
                <a:solidFill>
                  <a:srgbClr val="4A452A"/>
                </a:solidFill>
                <a:latin typeface="微软雅黑" panose="020b0503020204020204" charset="-122"/>
                <a:ea typeface="微软雅黑"/>
              </a:rPr>
              <a:t>模板：</a:t>
            </a:r>
            <a:r>
              <a:rPr lang="en-US" altLang="zh-CN" sz="1055" b="1">
                <a:solidFill>
                  <a:srgbClr val="4A452A"/>
                </a:solidFill>
                <a:latin typeface="微软雅黑" panose="020b0503020204020204" charset="-122"/>
                <a:ea typeface="微软雅黑"/>
                <a:hlinkClick r:id="rId6"/>
              </a:rPr>
              <a:t>www.ppthui.com/jieri/</a:t>
            </a:r>
            <a:endParaRPr lang="en-US" altLang="zh-CN" sz="1055" b="1">
              <a:solidFill>
                <a:srgbClr val="4A452A"/>
              </a:solidFill>
              <a:latin typeface="微软雅黑" panose="020b0503020204020204" charset="-122"/>
              <a:ea typeface="微软雅黑"/>
            </a:endParaRPr>
          </a:p>
          <a:p>
            <a:pPr eaLnBrk="0" hangingPunct="0">
              <a:lnSpc>
                <a:spcPts val="2400"/>
              </a:lnSpc>
            </a:pPr>
            <a:r>
              <a:rPr lang="en-US" altLang="zh-CN" sz="1055" b="1">
                <a:solidFill>
                  <a:srgbClr val="4A452A"/>
                </a:solidFill>
                <a:latin typeface="微软雅黑" panose="020b0503020204020204" charset="-122"/>
                <a:ea typeface="微软雅黑"/>
              </a:rPr>
              <a:t>PPT</a:t>
            </a:r>
            <a:r>
              <a:rPr lang="zh-CN" altLang="en-US" sz="1055" b="1">
                <a:solidFill>
                  <a:srgbClr val="4A452A"/>
                </a:solidFill>
                <a:latin typeface="微软雅黑" panose="020b0503020204020204" charset="-122"/>
                <a:ea typeface="微软雅黑"/>
              </a:rPr>
              <a:t>背景图片：</a:t>
            </a:r>
            <a:r>
              <a:rPr lang="en-US" altLang="zh-CN" sz="1055" b="1">
                <a:solidFill>
                  <a:srgbClr val="4A452A"/>
                </a:solidFill>
                <a:latin typeface="微软雅黑" panose="020b0503020204020204" charset="-122"/>
                <a:ea typeface="微软雅黑"/>
              </a:rPr>
              <a:t> </a:t>
            </a:r>
            <a:r>
              <a:rPr lang="en-US" altLang="zh-CN" sz="1055" b="1">
                <a:solidFill>
                  <a:srgbClr val="4A452A"/>
                </a:solidFill>
                <a:latin typeface="微软雅黑" panose="020b0503020204020204" charset="-122"/>
                <a:ea typeface="微软雅黑"/>
                <a:hlinkClick r:id="rId7"/>
              </a:rPr>
              <a:t>www.ppthui.com/beijing/</a:t>
            </a:r>
            <a:r>
              <a:rPr lang="en-US" altLang="zh-CN" sz="1055" b="1">
                <a:solidFill>
                  <a:srgbClr val="4A452A"/>
                </a:solidFill>
                <a:latin typeface="微软雅黑" panose="020b0503020204020204" charset="-122"/>
                <a:ea typeface="微软雅黑"/>
              </a:rPr>
              <a:t>            PPT</a:t>
            </a:r>
            <a:r>
              <a:rPr lang="zh-CN" altLang="en-US" sz="1055" b="1">
                <a:solidFill>
                  <a:srgbClr val="4A452A"/>
                </a:solidFill>
                <a:latin typeface="微软雅黑" panose="020b0503020204020204" charset="-122"/>
                <a:ea typeface="微软雅黑"/>
              </a:rPr>
              <a:t>课件模板：</a:t>
            </a:r>
            <a:r>
              <a:rPr lang="en-US" altLang="zh-CN" sz="1055" b="1">
                <a:solidFill>
                  <a:srgbClr val="4A452A"/>
                </a:solidFill>
                <a:latin typeface="微软雅黑" panose="020b0503020204020204" charset="-122"/>
                <a:ea typeface="微软雅黑"/>
                <a:hlinkClick r:id="rId8"/>
              </a:rPr>
              <a:t>www.ppthui.com/kejian/</a:t>
            </a:r>
            <a:endParaRPr lang="en-US" altLang="zh-CN" sz="1055" b="1">
              <a:solidFill>
                <a:srgbClr val="4A452A"/>
              </a:solidFill>
              <a:latin typeface="微软雅黑" panose="020b0503020204020204" charset="-122"/>
              <a:ea typeface="微软雅黑"/>
            </a:endParaRPr>
          </a:p>
        </p:txBody>
      </p:sp>
      <p:pic>
        <p:nvPicPr>
          <p:cNvPr id="38918" name="Picture 2" descr="C:\Users\20999\Desktop\PPT宣传页背景.png"/>
          <p:cNvPicPr>
            <a:picLocks noChangeAspect="1"/>
          </p:cNvPicPr>
          <p:nvPr/>
        </p:nvPicPr>
        <p:blipFill>
          <a:blip r:embed="rId9"/>
          <a:stretch>
            <a:fillRect/>
          </a:stretch>
        </p:blipFill>
        <p:spPr>
          <a:xfrm>
            <a:off x="4622167" y="974196"/>
            <a:ext cx="2857192" cy="1428596"/>
          </a:xfrm>
          <a:prstGeom prst="rect">
            <a:avLst/>
          </a:prstGeom>
          <a:noFill/>
          <a:ln w="9525">
            <a:noFill/>
          </a:ln>
        </p:spPr>
      </p:pic>
    </p:spTree>
  </p:cSld>
  <p:clrMapOvr>
    <a:masterClrMapping/>
  </p:clrMapOvr>
  <p:transition spd="med" advClick="0" advTm="0">
    <p:push dir="r"/>
  </p:transition>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8890" y="-13970"/>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zh-CN" altLang="en-US"/>
          </a:p>
        </p:txBody>
      </p:sp>
      <p:sp>
        <p:nvSpPr>
          <p:cNvPr id="7" name="矩形 6"/>
          <p:cNvSpPr/>
          <p:nvPr/>
        </p:nvSpPr>
        <p:spPr>
          <a:xfrm>
            <a:off x="635" y="161544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78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794000" y="3114675"/>
            <a:ext cx="6600825" cy="1964690"/>
          </a:xfrm>
          <a:prstGeom prst="rect">
            <a:avLst/>
          </a:prstGeom>
          <a:noFill/>
          <a:ln w="25400">
            <a:noFill/>
          </a:ln>
        </p:spPr>
        <p:txBody>
          <a:bodyPr wrap="none" lIns="91386" tIns="45691" rIns="91386" bIns="4569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ts val="2400"/>
              </a:lnSpc>
            </a:pPr>
            <a:r>
              <a:rPr lang="en-US" altLang="zh-CN" sz="28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2400" b="1" spc="20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2400"/>
              </a:lnSpc>
            </a:pPr>
            <a:endParaRPr lang="en-US" altLang="zh-CN" sz="2400" b="1">
              <a:solidFill>
                <a:schemeClr val="tx1"/>
              </a:solidFill>
              <a:latin typeface="+mn-ea"/>
              <a:cs typeface="+mn-ea"/>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PPT模板下载：</a:t>
            </a:r>
            <a:r>
              <a:rPr lang="en-US" altLang="zh-CN" sz="1200">
                <a:latin typeface="微软雅黑" panose="020b0503020204020204" charset="-122"/>
                <a:ea typeface="微软雅黑"/>
                <a:cs typeface="微软雅黑" panose="020b0503020204020204" charset="-122"/>
                <a:hlinkClick r:id="rId4"/>
              </a:rPr>
              <a:t>www.ppthui.com/muban/</a:t>
            </a:r>
            <a:r>
              <a:rPr lang="en-US" altLang="zh-CN" sz="1200" b="1">
                <a:solidFill>
                  <a:srgbClr val="FFC000"/>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行业PPT模板：</a:t>
            </a:r>
            <a:r>
              <a:rPr lang="en-US" altLang="zh-CN" sz="1200">
                <a:latin typeface="微软雅黑" panose="020b0503020204020204" charset="-122"/>
                <a:ea typeface="微软雅黑"/>
                <a:cs typeface="微软雅黑" panose="020b0503020204020204" charset="-122"/>
                <a:hlinkClick r:id="rId5"/>
              </a:rPr>
              <a:t>www.ppthui.com/hangye/</a:t>
            </a:r>
            <a:endParaRPr lang="en-US" altLang="zh-CN" sz="1200" b="1">
              <a:solidFill>
                <a:srgbClr val="4A452A"/>
              </a:solidFill>
              <a:latin typeface="微软雅黑" panose="020b0503020204020204" charset="-122"/>
              <a:ea typeface="微软雅黑"/>
              <a:cs typeface="微软雅黑" panose="020b0503020204020204" charset="-122"/>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工作PPT模板：</a:t>
            </a:r>
            <a:r>
              <a:rPr lang="en-US" altLang="zh-CN" sz="1200">
                <a:latin typeface="微软雅黑" panose="020b0503020204020204" charset="-122"/>
                <a:ea typeface="微软雅黑"/>
                <a:cs typeface="微软雅黑" panose="020b0503020204020204" charset="-122"/>
                <a:hlinkClick r:id="rId6"/>
              </a:rPr>
              <a:t>www.ppthui.com/gongzuo/</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节日PPT模板：</a:t>
            </a:r>
            <a:r>
              <a:rPr lang="en-US" altLang="zh-CN" sz="1200">
                <a:latin typeface="微软雅黑" panose="020b0503020204020204" charset="-122"/>
                <a:ea typeface="微软雅黑"/>
                <a:cs typeface="微软雅黑" panose="020b0503020204020204" charset="-122"/>
                <a:hlinkClick r:id="rId7"/>
              </a:rPr>
              <a:t>www.ppthui.com/jieri/</a:t>
            </a:r>
            <a:endParaRPr lang="en-US" altLang="zh-CN" sz="12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党政军事PPT：</a:t>
            </a:r>
            <a:r>
              <a:rPr lang="en-US" altLang="zh-CN" sz="1200">
                <a:latin typeface="微软雅黑" panose="020b0503020204020204" charset="-122"/>
                <a:ea typeface="微软雅黑"/>
                <a:cs typeface="微软雅黑" panose="020b0503020204020204" charset="-122"/>
                <a:hlinkClick r:id="rId8"/>
              </a:rPr>
              <a:t>www.ppthui.com/dangzheng/</a:t>
            </a:r>
            <a:r>
              <a:rPr lang="en-US" altLang="zh-CN" sz="1200">
                <a:solidFill>
                  <a:srgbClr val="4A452A"/>
                </a:solidFill>
                <a:latin typeface="微软雅黑" panose="020b0503020204020204" charset="-122"/>
                <a:ea typeface="微软雅黑"/>
                <a:cs typeface="微软雅黑" panose="020b0503020204020204" charset="-122"/>
              </a:rPr>
              <a:t> </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教育说课课件：</a:t>
            </a:r>
            <a:r>
              <a:rPr lang="en-US" altLang="zh-CN" sz="1200">
                <a:latin typeface="微软雅黑" panose="020b0503020204020204" charset="-122"/>
                <a:ea typeface="微软雅黑"/>
                <a:cs typeface="微软雅黑" panose="020b0503020204020204" charset="-122"/>
                <a:hlinkClick r:id="rId9"/>
              </a:rPr>
              <a:t>www.ppthui.com/jiaoyu/</a:t>
            </a:r>
            <a:endParaRPr lang="en-US" altLang="zh-CN" sz="12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666566" y="96964"/>
            <a:ext cx="2856060" cy="1428031"/>
          </a:xfrm>
          <a:prstGeom prst="rect">
            <a:avLst/>
          </a:prstGeom>
          <a:noFill/>
          <a:ln w="9525">
            <a:noFill/>
          </a:ln>
        </p:spPr>
      </p:pic>
      <p:sp>
        <p:nvSpPr>
          <p:cNvPr id="2" name="文本框 1"/>
          <p:cNvSpPr txBox="1"/>
          <p:nvPr/>
        </p:nvSpPr>
        <p:spPr>
          <a:xfrm>
            <a:off x="1886585" y="5079365"/>
            <a:ext cx="8420735" cy="1368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模板：</a:t>
            </a:r>
            <a:r>
              <a:rPr lang="zh-CN" altLang="en-US" sz="1200">
                <a:latin typeface="微软雅黑" panose="020b0503020204020204" charset="-122"/>
                <a:ea typeface="微软雅黑"/>
                <a:cs typeface="微软雅黑" panose="020b0503020204020204" charset="-122"/>
                <a:hlinkClick r:id="rId11" action="ppaction://hlinkfile"/>
              </a:rPr>
              <a:t>简洁模板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2" action="ppaction://hlinkfile"/>
              </a:rPr>
              <a:t>商务模板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3" action="ppaction://hlinkfile"/>
              </a:rPr>
              <a:t>自然风景</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4" action="ppaction://hlinkfile"/>
              </a:rPr>
              <a:t>时尚模板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5" action="ppaction://hlinkfile"/>
              </a:rPr>
              <a:t>古典模板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6" action="ppaction://hlinkfile"/>
              </a:rPr>
              <a:t>浪漫爱情</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7" action="ppaction://hlinkfile"/>
              </a:rPr>
              <a:t>卡通动漫</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8" action="ppaction://hlinkfile"/>
              </a:rPr>
              <a:t>艺术设计</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9" action="ppaction://hlinkfile"/>
              </a:rPr>
              <a:t>主题班会</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0" action="ppaction://hlinkfile"/>
              </a:rPr>
              <a:t>背景图片</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行业</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21" action="ppaction://hlinkfile"/>
              </a:rPr>
              <a:t>党政军事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2" action="ppaction://hlinkfile"/>
              </a:rPr>
              <a:t>科技模板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3" action="ppaction://hlinkfile"/>
              </a:rPr>
              <a:t>工业机械</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4" action="ppaction://hlinkfile"/>
              </a:rPr>
              <a:t>医学医疗</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5" action="ppaction://hlinkfile"/>
              </a:rPr>
              <a:t>旅游旅行</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金融理财</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7" action="ppaction://hlinkfile"/>
              </a:rPr>
              <a:t>餐饮美食</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8" action="ppaction://hlinkfile"/>
              </a:rPr>
              <a:t>教育培训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9" action="ppaction://hlinkfile"/>
              </a:rPr>
              <a:t>教学说课</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0" action="ppaction://hlinkfile"/>
              </a:rPr>
              <a:t>营销销售</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工作</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31" action="ppaction://hlinkfile"/>
              </a:rPr>
              <a:t>工作汇报</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2" action="ppaction://hlinkfile"/>
              </a:rPr>
              <a:t>毕业答辩</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3" action="ppaction://hlinkfile"/>
              </a:rPr>
              <a:t>工作培训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4" action="ppaction://hlinkfile"/>
              </a:rPr>
              <a:t>述职报告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5" action="ppaction://hlinkfile"/>
              </a:rPr>
              <a:t>分析报告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6" action="ppaction://hlinkfile"/>
              </a:rPr>
              <a:t>个人简历</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7" action="ppaction://hlinkfile"/>
              </a:rPr>
              <a:t>公司简介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商业金融</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8" action="ppaction://hlinkfile"/>
              </a:rPr>
              <a:t>工作总结</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9" action="ppaction://hlinkfile"/>
              </a:rPr>
              <a:t>团队管理</a:t>
            </a:r>
            <a:endParaRPr lang="zh-CN" altLang="en-US" sz="10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pPr algn="ctr"/>
            <a:r>
              <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Picture 1"/>
          <p:cNvPicPr>
            <a:picLocks noChangeAspect="1"/>
          </p:cNvPicPr>
          <p:nvPr/>
        </p:nvPicPr>
        <p:blipFill>
          <a:blip r:embed="rId3"/>
          <a:stretch>
            <a:fillRect/>
          </a:stretch>
        </p:blipFill>
        <p:spPr>
          <a:xfrm>
            <a:off x="4388565" y="2280025"/>
            <a:ext cx="883138" cy="466446"/>
          </a:xfrm>
          <a:prstGeom prst="rect">
            <a:avLst/>
          </a:prstGeom>
        </p:spPr>
      </p:pic>
      <p:pic>
        <p:nvPicPr>
          <p:cNvPr id="3" name="图片 2"/>
          <p:cNvPicPr>
            <a:picLocks noChangeAspect="1"/>
          </p:cNvPicPr>
          <p:nvPr/>
        </p:nvPicPr>
        <p:blipFill>
          <a:blip r:embed="rId4"/>
          <a:stretch>
            <a:fillRect/>
          </a:stretch>
        </p:blipFill>
        <p:spPr>
          <a:xfrm>
            <a:off x="2215277" y="2431719"/>
            <a:ext cx="2373818" cy="2322659"/>
          </a:xfrm>
          <a:prstGeom prst="rect">
            <a:avLst/>
          </a:prstGeom>
        </p:spPr>
      </p:pic>
      <p:sp>
        <p:nvSpPr>
          <p:cNvPr id="5" name="矩形 4"/>
          <p:cNvSpPr/>
          <p:nvPr/>
        </p:nvSpPr>
        <p:spPr>
          <a:xfrm>
            <a:off x="5121972" y="3168201"/>
            <a:ext cx="5200469" cy="722762"/>
          </a:xfrm>
          <a:prstGeom prst="rect">
            <a:avLst/>
          </a:prstGeom>
        </p:spPr>
        <p:txBody>
          <a:bodyPr wrap="square">
            <a:spAutoFit/>
            <a:scene3d>
              <a:camera prst="orthographicFront"/>
              <a:lightRig rig="threePt" dir="t"/>
            </a:scene3d>
            <a:sp3d contourW="12700"/>
          </a:bodyPr>
          <a:lstStyle/>
          <a:p>
            <a:pPr>
              <a:lnSpc>
                <a:spcPct val="120000"/>
              </a:lnSpc>
            </a:pPr>
            <a:r>
              <a:rPr lang="zh-CN" altLang="en-US" sz="3600" b="1">
                <a:solidFill>
                  <a:schemeClr val="tx1">
                    <a:lumMod val="65000"/>
                    <a:lumOff val="35000"/>
                  </a:schemeClr>
                </a:solidFill>
                <a:latin typeface="汉仪小麦体简" panose="00020600040101010101" pitchFamily="18" charset="-122"/>
                <a:ea typeface="汉仪小麦体简" panose="00020600040101010101" pitchFamily="18" charset="-122"/>
              </a:rPr>
              <a:t>标题文字添加此处</a:t>
            </a:r>
            <a:endParaRPr lang="zh-CN" altLang="en-US" sz="3600" b="1">
              <a:solidFill>
                <a:schemeClr val="tx1">
                  <a:lumMod val="65000"/>
                  <a:lumOff val="35000"/>
                </a:schemeClr>
              </a:solidFill>
              <a:latin typeface="汉仪小麦体简" panose="00020600040101010101" pitchFamily="18" charset="-122"/>
              <a:ea typeface="汉仪小麦体简" panose="00020600040101010101" pitchFamily="18" charset="-122"/>
            </a:endParaRPr>
          </a:p>
        </p:txBody>
      </p:sp>
      <p:sp>
        <p:nvSpPr>
          <p:cNvPr id="6" name="文本框 5"/>
          <p:cNvSpPr txBox="1"/>
          <p:nvPr/>
        </p:nvSpPr>
        <p:spPr>
          <a:xfrm>
            <a:off x="5121971" y="3808462"/>
            <a:ext cx="5200469" cy="513346"/>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a:solidFill>
                  <a:schemeClr val="bg1">
                    <a:lumMod val="50000"/>
                  </a:schemeClr>
                </a:solidFill>
                <a:latin typeface="+mj-ea"/>
                <a:ea typeface="+mj-ea"/>
              </a:rPr>
              <a:t>The user can demonstrate on a projector or computer, or print the presentation and make it into a film to be used in a wider field</a:t>
            </a:r>
            <a:endParaRPr lang="en-US" altLang="zh-CN" sz="1200">
              <a:solidFill>
                <a:schemeClr val="bg1">
                  <a:lumMod val="50000"/>
                </a:schemeClr>
              </a:solidFill>
              <a:latin typeface="+mj-ea"/>
              <a:ea typeface="+mj-ea"/>
            </a:endParaRPr>
          </a:p>
        </p:txBody>
      </p:sp>
      <p:sp>
        <p:nvSpPr>
          <p:cNvPr id="7" name="矩形 6"/>
          <p:cNvSpPr/>
          <p:nvPr/>
        </p:nvSpPr>
        <p:spPr>
          <a:xfrm>
            <a:off x="5071172" y="2108553"/>
            <a:ext cx="1278828" cy="646331"/>
          </a:xfrm>
          <a:prstGeom prst="rect">
            <a:avLst/>
          </a:prstGeom>
        </p:spPr>
        <p:txBody>
          <a:bodyPr lIns="0" tIns="0" rIns="0" bIns="0"/>
          <a:lstStyle/>
          <a:p>
            <a:pPr algn="r" latinLnBrk="1">
              <a:spcBef>
                <a:spcPct val="20000"/>
              </a:spcBef>
              <a:buFont typeface="Arial" panose="020b0604020202020204" pitchFamily="34" charset="0"/>
              <a:buNone/>
            </a:pPr>
            <a:r>
              <a:rPr lang="en-US" altLang="zh-CN" sz="8000" b="1">
                <a:ln w="19050">
                  <a:solidFill>
                    <a:schemeClr val="tx1"/>
                  </a:solidFill>
                </a:ln>
                <a:blipFill>
                  <a:blip r:embed="rId5"/>
                  <a:stretch>
                    <a:fillRect/>
                  </a:stretch>
                </a:blipFill>
                <a:latin typeface="Freehand521 BT" panose="03080802030307080304" pitchFamily="66" charset="0"/>
                <a:ea typeface="Malgun Gothic" panose="020b0503020000020004" charset="-127"/>
                <a:cs typeface="Tahoma" panose="020b0604030504040204" pitchFamily="34" charset="0"/>
              </a:rPr>
              <a:t>01</a:t>
            </a:r>
            <a:endParaRPr lang="zh-CN" altLang="en-US" sz="8000" b="1">
              <a:ln w="19050">
                <a:solidFill>
                  <a:schemeClr val="tx1"/>
                </a:solidFill>
              </a:ln>
              <a:blipFill>
                <a:blip r:embed="rId5"/>
                <a:stretch>
                  <a:fillRect/>
                </a:stretch>
              </a:blipFill>
              <a:latin typeface="Freehand521 BT" panose="03080802030307080304" pitchFamily="66" charset="0"/>
              <a:ea typeface="Malgun Gothic" panose="020b0503020000020004" charset="-127"/>
              <a:cs typeface="Tahoma" panose="020b0604030504040204" pitchFamily="34" charset="0"/>
            </a:endParaRPr>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nodeType="afterGroup">
                            <p:stCondLst>
                              <p:cond delay="500"/>
                            </p:stCondLst>
                            <p:childTnLst>
                              <p:par>
                                <p:cTn id="11" presetID="22" presetClass="entr" presetSubtype="8"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par>
                          <p:cTn id="14" fill="hold" nodeType="afterGroup">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1+#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par>
                          <p:cTn id="23" fill="hold" nodeType="afterGroup">
                            <p:stCondLst>
                              <p:cond delay="2000"/>
                            </p:stCondLst>
                            <p:childTnLst>
                              <p:par>
                                <p:cTn id="24" presetID="14" presetClass="entr" presetSubtype="1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randombar(horizontal)">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7" name="组合 26"/>
          <p:cNvGrpSpPr/>
          <p:nvPr/>
        </p:nvGrpSpPr>
        <p:grpSpPr>
          <a:xfrm>
            <a:off x="1147787" y="1962619"/>
            <a:ext cx="2241974" cy="3503595"/>
            <a:chOff x="1787075" y="1962619"/>
            <a:chExt cx="2241974" cy="3503595"/>
          </a:xfrm>
        </p:grpSpPr>
        <p:pic>
          <p:nvPicPr>
            <p:cNvPr id="2" name="Picture 24"/>
            <p:cNvPicPr>
              <a:picLocks noChangeAspect="1"/>
            </p:cNvPicPr>
            <p:nvPr/>
          </p:nvPicPr>
          <p:blipFill>
            <a:blip r:embed="rId3"/>
            <a:stretch>
              <a:fillRect/>
            </a:stretch>
          </p:blipFill>
          <p:spPr>
            <a:xfrm>
              <a:off x="2423579" y="2580489"/>
              <a:ext cx="852480" cy="558522"/>
            </a:xfrm>
            <a:prstGeom prst="rect">
              <a:avLst/>
            </a:prstGeom>
          </p:spPr>
        </p:pic>
        <p:grpSp>
          <p:nvGrpSpPr>
            <p:cNvPr id="26" name="组合 25"/>
            <p:cNvGrpSpPr/>
            <p:nvPr/>
          </p:nvGrpSpPr>
          <p:grpSpPr>
            <a:xfrm>
              <a:off x="1787075" y="1962619"/>
              <a:ext cx="2241974" cy="3503595"/>
              <a:chOff x="1787075" y="1962619"/>
              <a:chExt cx="2241974" cy="3503595"/>
            </a:xfrm>
          </p:grpSpPr>
          <p:sp>
            <p:nvSpPr>
              <p:cNvPr id="7" name="도넛 7"/>
              <p:cNvSpPr/>
              <p:nvPr/>
            </p:nvSpPr>
            <p:spPr>
              <a:xfrm>
                <a:off x="1980176" y="1962619"/>
                <a:ext cx="1855772" cy="1855772"/>
              </a:xfrm>
              <a:prstGeom prst="donut">
                <a:avLst>
                  <a:gd name="adj" fmla="val 5377"/>
                </a:avLst>
              </a:prstGeom>
              <a:blipFill>
                <a:blip r:embed="rId4"/>
                <a:stretch>
                  <a:fillRect/>
                </a:stretch>
              </a:blip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1" name="组合 10"/>
              <p:cNvGrpSpPr/>
              <p:nvPr/>
            </p:nvGrpSpPr>
            <p:grpSpPr>
              <a:xfrm>
                <a:off x="1787075" y="4063684"/>
                <a:ext cx="2241974" cy="1402530"/>
                <a:chOff x="8354036" y="2262882"/>
                <a:chExt cx="2241974" cy="1402530"/>
              </a:xfrm>
            </p:grpSpPr>
            <p:sp>
              <p:nvSpPr>
                <p:cNvPr id="12" name="矩形 11"/>
                <p:cNvSpPr/>
                <p:nvPr/>
              </p:nvSpPr>
              <p:spPr>
                <a:xfrm>
                  <a:off x="8446085" y="2686683"/>
                  <a:ext cx="2057876" cy="978729"/>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a:solidFill>
                        <a:srgbClr val="3C3C3B"/>
                      </a:solidFill>
                      <a:latin typeface="汉仪小麦体简" panose="00020600040101010101" pitchFamily="18" charset="-122"/>
                      <a:ea typeface="汉仪小麦体简" panose="00020600040101010101" pitchFamily="18" charset="-122"/>
                    </a:rPr>
                    <a:t>用户可以在投影仪或者计算机上进行演示也可以将演示文稿</a:t>
                  </a:r>
                  <a:endParaRPr lang="zh-CN" altLang="en-US" sz="1600">
                    <a:solidFill>
                      <a:srgbClr val="3C3C3B"/>
                    </a:solidFill>
                    <a:latin typeface="汉仪小麦体简" panose="00020600040101010101" pitchFamily="18" charset="-122"/>
                    <a:ea typeface="汉仪小麦体简" panose="00020600040101010101" pitchFamily="18" charset="-122"/>
                  </a:endParaRPr>
                </a:p>
              </p:txBody>
            </p:sp>
            <p:sp>
              <p:nvSpPr>
                <p:cNvPr id="13" name="矩形 12"/>
                <p:cNvSpPr/>
                <p:nvPr/>
              </p:nvSpPr>
              <p:spPr>
                <a:xfrm>
                  <a:off x="8354036" y="2262882"/>
                  <a:ext cx="2241974" cy="442557"/>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000" b="1">
                      <a:solidFill>
                        <a:srgbClr val="3C3C3B"/>
                      </a:solidFill>
                      <a:latin typeface="汉仪小麦体简" panose="00020600040101010101" pitchFamily="18" charset="-122"/>
                      <a:ea typeface="汉仪小麦体简" panose="00020600040101010101" pitchFamily="18" charset="-122"/>
                    </a:rPr>
                    <a:t>标题文字添加</a:t>
                  </a:r>
                  <a:endParaRPr lang="zh-CN" altLang="en-US" sz="2000" b="1">
                    <a:solidFill>
                      <a:srgbClr val="3C3C3B"/>
                    </a:solidFill>
                    <a:latin typeface="汉仪小麦体简" panose="00020600040101010101" pitchFamily="18" charset="-122"/>
                    <a:ea typeface="汉仪小麦体简" panose="00020600040101010101" pitchFamily="18" charset="-122"/>
                  </a:endParaRPr>
                </a:p>
              </p:txBody>
            </p:sp>
          </p:grpSp>
        </p:grpSp>
      </p:grpSp>
      <p:grpSp>
        <p:nvGrpSpPr>
          <p:cNvPr id="28" name="组合 27"/>
          <p:cNvGrpSpPr/>
          <p:nvPr/>
        </p:nvGrpSpPr>
        <p:grpSpPr>
          <a:xfrm>
            <a:off x="3701670" y="1962619"/>
            <a:ext cx="2241974" cy="3503595"/>
            <a:chOff x="3915273" y="1962619"/>
            <a:chExt cx="2241974" cy="3503595"/>
          </a:xfrm>
        </p:grpSpPr>
        <p:pic>
          <p:nvPicPr>
            <p:cNvPr id="3" name="Picture 26"/>
            <p:cNvPicPr>
              <a:picLocks noChangeAspect="1"/>
            </p:cNvPicPr>
            <p:nvPr/>
          </p:nvPicPr>
          <p:blipFill>
            <a:blip r:embed="rId5"/>
            <a:stretch>
              <a:fillRect/>
            </a:stretch>
          </p:blipFill>
          <p:spPr>
            <a:xfrm>
              <a:off x="4651698" y="2505562"/>
              <a:ext cx="850054" cy="708378"/>
            </a:xfrm>
            <a:prstGeom prst="rect">
              <a:avLst/>
            </a:prstGeom>
          </p:spPr>
        </p:pic>
        <p:grpSp>
          <p:nvGrpSpPr>
            <p:cNvPr id="25" name="组合 24"/>
            <p:cNvGrpSpPr/>
            <p:nvPr/>
          </p:nvGrpSpPr>
          <p:grpSpPr>
            <a:xfrm>
              <a:off x="3915273" y="1962619"/>
              <a:ext cx="2241974" cy="3503595"/>
              <a:chOff x="3915273" y="1962619"/>
              <a:chExt cx="2241974" cy="3503595"/>
            </a:xfrm>
          </p:grpSpPr>
          <p:sp>
            <p:nvSpPr>
              <p:cNvPr id="8" name="도넛 7"/>
              <p:cNvSpPr/>
              <p:nvPr/>
            </p:nvSpPr>
            <p:spPr>
              <a:xfrm>
                <a:off x="4108374" y="1962619"/>
                <a:ext cx="1855772" cy="1855772"/>
              </a:xfrm>
              <a:prstGeom prst="donut">
                <a:avLst>
                  <a:gd name="adj" fmla="val 5377"/>
                </a:avLst>
              </a:prstGeom>
              <a:blipFill>
                <a:blip r:embed="rId6"/>
                <a:stretch>
                  <a:fillRect/>
                </a:stretch>
              </a:blip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4" name="组合 13"/>
              <p:cNvGrpSpPr/>
              <p:nvPr/>
            </p:nvGrpSpPr>
            <p:grpSpPr>
              <a:xfrm>
                <a:off x="3915273" y="4063684"/>
                <a:ext cx="2241974" cy="1402530"/>
                <a:chOff x="8354036" y="2262882"/>
                <a:chExt cx="2241974" cy="1402530"/>
              </a:xfrm>
            </p:grpSpPr>
            <p:sp>
              <p:nvSpPr>
                <p:cNvPr id="15" name="矩形 14"/>
                <p:cNvSpPr/>
                <p:nvPr/>
              </p:nvSpPr>
              <p:spPr>
                <a:xfrm>
                  <a:off x="8446085" y="2686683"/>
                  <a:ext cx="2057876" cy="978729"/>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a:solidFill>
                        <a:srgbClr val="3C3C3B"/>
                      </a:solidFill>
                      <a:latin typeface="汉仪小麦体简" panose="00020600040101010101" pitchFamily="18" charset="-122"/>
                      <a:ea typeface="汉仪小麦体简" panose="00020600040101010101" pitchFamily="18" charset="-122"/>
                    </a:rPr>
                    <a:t>用户可以在投影仪或者计算机上进行演示也可以将演示文稿</a:t>
                  </a:r>
                  <a:endParaRPr lang="zh-CN" altLang="en-US" sz="1600">
                    <a:solidFill>
                      <a:srgbClr val="3C3C3B"/>
                    </a:solidFill>
                    <a:latin typeface="汉仪小麦体简" panose="00020600040101010101" pitchFamily="18" charset="-122"/>
                    <a:ea typeface="汉仪小麦体简" panose="00020600040101010101" pitchFamily="18" charset="-122"/>
                  </a:endParaRPr>
                </a:p>
              </p:txBody>
            </p:sp>
            <p:sp>
              <p:nvSpPr>
                <p:cNvPr id="16" name="矩形 15"/>
                <p:cNvSpPr/>
                <p:nvPr/>
              </p:nvSpPr>
              <p:spPr>
                <a:xfrm>
                  <a:off x="8354036" y="2262882"/>
                  <a:ext cx="2241974" cy="442557"/>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000" b="1">
                      <a:solidFill>
                        <a:srgbClr val="3C3C3B"/>
                      </a:solidFill>
                      <a:latin typeface="汉仪小麦体简" panose="00020600040101010101" pitchFamily="18" charset="-122"/>
                      <a:ea typeface="汉仪小麦体简" panose="00020600040101010101" pitchFamily="18" charset="-122"/>
                    </a:rPr>
                    <a:t>标题文字添加</a:t>
                  </a:r>
                  <a:endParaRPr lang="zh-CN" altLang="en-US" sz="2000" b="1">
                    <a:solidFill>
                      <a:srgbClr val="3C3C3B"/>
                    </a:solidFill>
                    <a:latin typeface="汉仪小麦体简" panose="00020600040101010101" pitchFamily="18" charset="-122"/>
                    <a:ea typeface="汉仪小麦体简" panose="00020600040101010101" pitchFamily="18" charset="-122"/>
                  </a:endParaRPr>
                </a:p>
              </p:txBody>
            </p:sp>
          </p:grpSp>
        </p:grpSp>
      </p:grpSp>
      <p:grpSp>
        <p:nvGrpSpPr>
          <p:cNvPr id="29" name="组合 28"/>
          <p:cNvGrpSpPr/>
          <p:nvPr/>
        </p:nvGrpSpPr>
        <p:grpSpPr>
          <a:xfrm>
            <a:off x="6255553" y="1962619"/>
            <a:ext cx="2241974" cy="3503595"/>
            <a:chOff x="6043471" y="1962619"/>
            <a:chExt cx="2241974" cy="3503595"/>
          </a:xfrm>
        </p:grpSpPr>
        <p:pic>
          <p:nvPicPr>
            <p:cNvPr id="4" name="Picture 27"/>
            <p:cNvPicPr>
              <a:picLocks noChangeAspect="1"/>
            </p:cNvPicPr>
            <p:nvPr/>
          </p:nvPicPr>
          <p:blipFill>
            <a:blip r:embed="rId7"/>
            <a:stretch>
              <a:fillRect/>
            </a:stretch>
          </p:blipFill>
          <p:spPr>
            <a:xfrm>
              <a:off x="6852612" y="2519752"/>
              <a:ext cx="737346" cy="679996"/>
            </a:xfrm>
            <a:prstGeom prst="rect">
              <a:avLst/>
            </a:prstGeom>
          </p:spPr>
        </p:pic>
        <p:grpSp>
          <p:nvGrpSpPr>
            <p:cNvPr id="24" name="组合 23"/>
            <p:cNvGrpSpPr/>
            <p:nvPr/>
          </p:nvGrpSpPr>
          <p:grpSpPr>
            <a:xfrm>
              <a:off x="6043471" y="1962619"/>
              <a:ext cx="2241974" cy="3503595"/>
              <a:chOff x="6043471" y="1962619"/>
              <a:chExt cx="2241974" cy="3503595"/>
            </a:xfrm>
          </p:grpSpPr>
          <p:sp>
            <p:nvSpPr>
              <p:cNvPr id="9" name="도넛 7"/>
              <p:cNvSpPr/>
              <p:nvPr/>
            </p:nvSpPr>
            <p:spPr>
              <a:xfrm>
                <a:off x="6236572" y="1962619"/>
                <a:ext cx="1855772" cy="1855772"/>
              </a:xfrm>
              <a:prstGeom prst="donut">
                <a:avLst>
                  <a:gd name="adj" fmla="val 5377"/>
                </a:avLst>
              </a:prstGeom>
              <a:blipFill>
                <a:blip r:embed="rId4"/>
                <a:stretch>
                  <a:fillRect/>
                </a:stretch>
              </a:blip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7" name="组合 16"/>
              <p:cNvGrpSpPr/>
              <p:nvPr/>
            </p:nvGrpSpPr>
            <p:grpSpPr>
              <a:xfrm>
                <a:off x="6043471" y="4063684"/>
                <a:ext cx="2241974" cy="1402530"/>
                <a:chOff x="8354036" y="2262882"/>
                <a:chExt cx="2241974" cy="1402530"/>
              </a:xfrm>
            </p:grpSpPr>
            <p:sp>
              <p:nvSpPr>
                <p:cNvPr id="18" name="矩形 17"/>
                <p:cNvSpPr/>
                <p:nvPr/>
              </p:nvSpPr>
              <p:spPr>
                <a:xfrm>
                  <a:off x="8446085" y="2686683"/>
                  <a:ext cx="2057876" cy="978729"/>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a:solidFill>
                        <a:srgbClr val="3C3C3B"/>
                      </a:solidFill>
                      <a:latin typeface="汉仪小麦体简" panose="00020600040101010101" pitchFamily="18" charset="-122"/>
                      <a:ea typeface="汉仪小麦体简" panose="00020600040101010101" pitchFamily="18" charset="-122"/>
                    </a:rPr>
                    <a:t>用户可以在投影仪或者计算机上进行演示也可以将演示文稿</a:t>
                  </a:r>
                  <a:endParaRPr lang="zh-CN" altLang="en-US" sz="1600">
                    <a:solidFill>
                      <a:srgbClr val="3C3C3B"/>
                    </a:solidFill>
                    <a:latin typeface="汉仪小麦体简" panose="00020600040101010101" pitchFamily="18" charset="-122"/>
                    <a:ea typeface="汉仪小麦体简" panose="00020600040101010101" pitchFamily="18" charset="-122"/>
                  </a:endParaRPr>
                </a:p>
              </p:txBody>
            </p:sp>
            <p:sp>
              <p:nvSpPr>
                <p:cNvPr id="19" name="矩形 18"/>
                <p:cNvSpPr/>
                <p:nvPr/>
              </p:nvSpPr>
              <p:spPr>
                <a:xfrm>
                  <a:off x="8354036" y="2262882"/>
                  <a:ext cx="2241974" cy="442557"/>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000" b="1">
                      <a:solidFill>
                        <a:srgbClr val="3C3C3B"/>
                      </a:solidFill>
                      <a:latin typeface="汉仪小麦体简" panose="00020600040101010101" pitchFamily="18" charset="-122"/>
                      <a:ea typeface="汉仪小麦体简" panose="00020600040101010101" pitchFamily="18" charset="-122"/>
                    </a:rPr>
                    <a:t>标题文字添加</a:t>
                  </a:r>
                  <a:endParaRPr lang="zh-CN" altLang="en-US" sz="2000" b="1">
                    <a:solidFill>
                      <a:srgbClr val="3C3C3B"/>
                    </a:solidFill>
                    <a:latin typeface="汉仪小麦体简" panose="00020600040101010101" pitchFamily="18" charset="-122"/>
                    <a:ea typeface="汉仪小麦体简" panose="00020600040101010101" pitchFamily="18" charset="-122"/>
                  </a:endParaRPr>
                </a:p>
              </p:txBody>
            </p:sp>
          </p:grpSp>
        </p:grpSp>
      </p:grpSp>
      <p:grpSp>
        <p:nvGrpSpPr>
          <p:cNvPr id="30" name="组合 29"/>
          <p:cNvGrpSpPr/>
          <p:nvPr/>
        </p:nvGrpSpPr>
        <p:grpSpPr>
          <a:xfrm>
            <a:off x="8809436" y="1962619"/>
            <a:ext cx="2241974" cy="3503595"/>
            <a:chOff x="8171668" y="1962619"/>
            <a:chExt cx="2241974" cy="3503595"/>
          </a:xfrm>
        </p:grpSpPr>
        <p:pic>
          <p:nvPicPr>
            <p:cNvPr id="5" name="Picture 28"/>
            <p:cNvPicPr>
              <a:picLocks noChangeAspect="1"/>
            </p:cNvPicPr>
            <p:nvPr/>
          </p:nvPicPr>
          <p:blipFill>
            <a:blip r:embed="rId8"/>
            <a:stretch>
              <a:fillRect/>
            </a:stretch>
          </p:blipFill>
          <p:spPr>
            <a:xfrm>
              <a:off x="8918794" y="2549009"/>
              <a:ext cx="747722" cy="621482"/>
            </a:xfrm>
            <a:prstGeom prst="rect">
              <a:avLst/>
            </a:prstGeom>
          </p:spPr>
        </p:pic>
        <p:grpSp>
          <p:nvGrpSpPr>
            <p:cNvPr id="23" name="组合 22"/>
            <p:cNvGrpSpPr/>
            <p:nvPr/>
          </p:nvGrpSpPr>
          <p:grpSpPr>
            <a:xfrm>
              <a:off x="8171668" y="1962619"/>
              <a:ext cx="2241974" cy="3503595"/>
              <a:chOff x="8171668" y="1962619"/>
              <a:chExt cx="2241974" cy="3503595"/>
            </a:xfrm>
          </p:grpSpPr>
          <p:sp>
            <p:nvSpPr>
              <p:cNvPr id="10" name="도넛 7"/>
              <p:cNvSpPr/>
              <p:nvPr/>
            </p:nvSpPr>
            <p:spPr>
              <a:xfrm>
                <a:off x="8364769" y="1962619"/>
                <a:ext cx="1855772" cy="1855772"/>
              </a:xfrm>
              <a:prstGeom prst="donut">
                <a:avLst>
                  <a:gd name="adj" fmla="val 5377"/>
                </a:avLst>
              </a:prstGeom>
              <a:blipFill>
                <a:blip r:embed="rId6"/>
                <a:stretch>
                  <a:fillRect/>
                </a:stretch>
              </a:blip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20" name="组合 19"/>
              <p:cNvGrpSpPr/>
              <p:nvPr/>
            </p:nvGrpSpPr>
            <p:grpSpPr>
              <a:xfrm>
                <a:off x="8171668" y="4063684"/>
                <a:ext cx="2241974" cy="1402530"/>
                <a:chOff x="8354036" y="2262882"/>
                <a:chExt cx="2241974" cy="1402530"/>
              </a:xfrm>
            </p:grpSpPr>
            <p:sp>
              <p:nvSpPr>
                <p:cNvPr id="21" name="矩形 20"/>
                <p:cNvSpPr/>
                <p:nvPr/>
              </p:nvSpPr>
              <p:spPr>
                <a:xfrm>
                  <a:off x="8446085" y="2686683"/>
                  <a:ext cx="2057876" cy="978729"/>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a:solidFill>
                        <a:srgbClr val="3C3C3B"/>
                      </a:solidFill>
                      <a:latin typeface="汉仪小麦体简" panose="00020600040101010101" pitchFamily="18" charset="-122"/>
                      <a:ea typeface="汉仪小麦体简" panose="00020600040101010101" pitchFamily="18" charset="-122"/>
                    </a:rPr>
                    <a:t>用户可以在投影仪或者计算机上进行演示也可以将演示文稿</a:t>
                  </a:r>
                  <a:endParaRPr lang="zh-CN" altLang="en-US" sz="1600">
                    <a:solidFill>
                      <a:srgbClr val="3C3C3B"/>
                    </a:solidFill>
                    <a:latin typeface="汉仪小麦体简" panose="00020600040101010101" pitchFamily="18" charset="-122"/>
                    <a:ea typeface="汉仪小麦体简" panose="00020600040101010101" pitchFamily="18" charset="-122"/>
                  </a:endParaRPr>
                </a:p>
              </p:txBody>
            </p:sp>
            <p:sp>
              <p:nvSpPr>
                <p:cNvPr id="22" name="矩形 21"/>
                <p:cNvSpPr/>
                <p:nvPr/>
              </p:nvSpPr>
              <p:spPr>
                <a:xfrm>
                  <a:off x="8354036" y="2262882"/>
                  <a:ext cx="2241974" cy="442557"/>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000" b="1">
                      <a:solidFill>
                        <a:srgbClr val="3C3C3B"/>
                      </a:solidFill>
                      <a:latin typeface="汉仪小麦体简" panose="00020600040101010101" pitchFamily="18" charset="-122"/>
                      <a:ea typeface="汉仪小麦体简" panose="00020600040101010101" pitchFamily="18" charset="-122"/>
                    </a:rPr>
                    <a:t>标题文字添加</a:t>
                  </a:r>
                  <a:endParaRPr lang="zh-CN" altLang="en-US" sz="2000" b="1">
                    <a:solidFill>
                      <a:srgbClr val="3C3C3B"/>
                    </a:solidFill>
                    <a:latin typeface="汉仪小麦体简" panose="00020600040101010101" pitchFamily="18" charset="-122"/>
                    <a:ea typeface="汉仪小麦体简" panose="00020600040101010101" pitchFamily="18" charset="-122"/>
                  </a:endParaRPr>
                </a:p>
              </p:txBody>
            </p:sp>
          </p:grpSp>
        </p:grpSp>
      </p:grpSp>
      <p:grpSp>
        <p:nvGrpSpPr>
          <p:cNvPr id="31" name="组合 30"/>
          <p:cNvGrpSpPr/>
          <p:nvPr/>
        </p:nvGrpSpPr>
        <p:grpSpPr>
          <a:xfrm>
            <a:off x="0" y="206306"/>
            <a:ext cx="6720420" cy="902380"/>
            <a:chOff x="0" y="206306"/>
            <a:chExt cx="6720420" cy="902380"/>
          </a:xfrm>
        </p:grpSpPr>
        <p:sp>
          <p:nvSpPr>
            <p:cNvPr id="32" name="文本框 31"/>
            <p:cNvSpPr txBox="1"/>
            <p:nvPr/>
          </p:nvSpPr>
          <p:spPr>
            <a:xfrm>
              <a:off x="512557" y="206306"/>
              <a:ext cx="4509386" cy="830997"/>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00000"/>
                </a:lnSpc>
                <a:spcBef>
                  <a:spcPct val="0"/>
                </a:spcBef>
                <a:spcAft>
                  <a:spcPct val="0"/>
                </a:spcAft>
                <a:buClrTx/>
                <a:buSzTx/>
                <a:buFontTx/>
                <a:buNone/>
                <a:defRPr/>
              </a:pPr>
              <a:r>
                <a:rPr kumimoji="0" lang="zh-CN" altLang="en-US" sz="4800" b="0" i="0" u="none" strike="noStrike" kern="1200" cap="none" spc="0" normalizeH="0" baseline="0" noProof="0">
                  <a:ln>
                    <a:noFill/>
                  </a:ln>
                  <a:solidFill>
                    <a:srgbClr val="000042"/>
                  </a:solidFill>
                  <a:effectLst/>
                  <a:uLnTx/>
                  <a:uFillTx/>
                  <a:latin typeface="汉仪小麦体简" panose="00020600040101010101" pitchFamily="18" charset="-122"/>
                  <a:ea typeface="汉仪小麦体简" panose="00020600040101010101" pitchFamily="18" charset="-122"/>
                </a:rPr>
                <a:t>标题文字添加</a:t>
              </a:r>
              <a:endParaRPr kumimoji="0" lang="zh-CN" altLang="en-US" sz="4800" b="0" i="0" u="none" strike="noStrike" kern="1200" cap="none" spc="0" normalizeH="0" baseline="0" noProof="0">
                <a:ln>
                  <a:noFill/>
                </a:ln>
                <a:solidFill>
                  <a:srgbClr val="000042"/>
                </a:solidFill>
                <a:effectLst/>
                <a:uLnTx/>
                <a:uFillTx/>
                <a:latin typeface="汉仪小麦体简" panose="00020600040101010101" pitchFamily="18" charset="-122"/>
                <a:ea typeface="汉仪小麦体简" panose="00020600040101010101" pitchFamily="18" charset="-122"/>
              </a:endParaRPr>
            </a:p>
          </p:txBody>
        </p:sp>
        <p:grpSp>
          <p:nvGrpSpPr>
            <p:cNvPr id="33" name="组合 32"/>
            <p:cNvGrpSpPr/>
            <p:nvPr/>
          </p:nvGrpSpPr>
          <p:grpSpPr>
            <a:xfrm>
              <a:off x="0" y="429601"/>
              <a:ext cx="6720420" cy="679085"/>
              <a:chOff x="0" y="429601"/>
              <a:chExt cx="6720420" cy="679085"/>
            </a:xfrm>
          </p:grpSpPr>
          <p:sp>
            <p:nvSpPr>
              <p:cNvPr id="34" name="任意多边形 33"/>
              <p:cNvSpPr/>
              <p:nvPr/>
            </p:nvSpPr>
            <p:spPr>
              <a:xfrm>
                <a:off x="0" y="632010"/>
                <a:ext cx="6212114" cy="476676"/>
              </a:xfrm>
              <a:custGeom>
                <a:gdLst>
                  <a:gd name="connsiteX0" fmla="*/ 0 w 4830618"/>
                  <a:gd name="connsiteY0" fmla="*/ 299543 h 476676"/>
                  <a:gd name="connsiteX1" fmla="*/ 2650836 w 4830618"/>
                  <a:gd name="connsiteY1" fmla="*/ 475034 h 476676"/>
                  <a:gd name="connsiteX2" fmla="*/ 3796145 w 4830618"/>
                  <a:gd name="connsiteY2" fmla="*/ 207180 h 476676"/>
                  <a:gd name="connsiteX3" fmla="*/ 3398982 w 4830618"/>
                  <a:gd name="connsiteY3" fmla="*/ 3980 h 476676"/>
                  <a:gd name="connsiteX4" fmla="*/ 3574473 w 4830618"/>
                  <a:gd name="connsiteY4" fmla="*/ 391907 h 476676"/>
                  <a:gd name="connsiteX5" fmla="*/ 4830618 w 4830618"/>
                  <a:gd name="connsiteY5" fmla="*/ 225652 h 47667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30618" h="476676">
                    <a:moveTo>
                      <a:pt x="0" y="299543"/>
                    </a:moveTo>
                    <a:cubicBezTo>
                      <a:pt x="1009072" y="394985"/>
                      <a:pt x="2018145" y="490428"/>
                      <a:pt x="2650836" y="475034"/>
                    </a:cubicBezTo>
                    <a:cubicBezTo>
                      <a:pt x="3283527" y="459640"/>
                      <a:pt x="3671454" y="285689"/>
                      <a:pt x="3796145" y="207180"/>
                    </a:cubicBezTo>
                    <a:cubicBezTo>
                      <a:pt x="3920836" y="128671"/>
                      <a:pt x="3435927" y="-26808"/>
                      <a:pt x="3398982" y="3980"/>
                    </a:cubicBezTo>
                    <a:cubicBezTo>
                      <a:pt x="3362037" y="34768"/>
                      <a:pt x="3335867" y="354962"/>
                      <a:pt x="3574473" y="391907"/>
                    </a:cubicBezTo>
                    <a:cubicBezTo>
                      <a:pt x="3813079" y="428852"/>
                      <a:pt x="4321848" y="327252"/>
                      <a:pt x="4830618" y="225652"/>
                    </a:cubicBezTo>
                  </a:path>
                </a:pathLst>
              </a:cu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rot="417983" flipH="1">
                <a:off x="6068192" y="429601"/>
                <a:ext cx="652228" cy="490544"/>
              </a:xfrm>
              <a:custGeom>
                <a:gdLst>
                  <a:gd name="connsiteX0" fmla="*/ 379541 w 652228"/>
                  <a:gd name="connsiteY0" fmla="*/ 326881 h 490544"/>
                  <a:gd name="connsiteX1" fmla="*/ 307194 w 652228"/>
                  <a:gd name="connsiteY1" fmla="*/ 398729 h 490544"/>
                  <a:gd name="connsiteX2" fmla="*/ 424063 w 652228"/>
                  <a:gd name="connsiteY2" fmla="*/ 407018 h 490544"/>
                  <a:gd name="connsiteX3" fmla="*/ 379541 w 652228"/>
                  <a:gd name="connsiteY3" fmla="*/ 326881 h 490544"/>
                  <a:gd name="connsiteX4" fmla="*/ 136903 w 652228"/>
                  <a:gd name="connsiteY4" fmla="*/ 89809 h 490544"/>
                  <a:gd name="connsiteX5" fmla="*/ 203684 w 652228"/>
                  <a:gd name="connsiteY5" fmla="*/ 139530 h 490544"/>
                  <a:gd name="connsiteX6" fmla="*/ 384551 w 652228"/>
                  <a:gd name="connsiteY6" fmla="*/ 288697 h 490544"/>
                  <a:gd name="connsiteX7" fmla="*/ 390117 w 652228"/>
                  <a:gd name="connsiteY7" fmla="*/ 299746 h 490544"/>
                  <a:gd name="connsiteX8" fmla="*/ 454115 w 652228"/>
                  <a:gd name="connsiteY8" fmla="*/ 393664 h 490544"/>
                  <a:gd name="connsiteX9" fmla="*/ 451333 w 652228"/>
                  <a:gd name="connsiteY9" fmla="*/ 319082 h 490544"/>
                  <a:gd name="connsiteX10" fmla="*/ 451333 w 652228"/>
                  <a:gd name="connsiteY10" fmla="*/ 225163 h 490544"/>
                  <a:gd name="connsiteX11" fmla="*/ 454115 w 652228"/>
                  <a:gd name="connsiteY11" fmla="*/ 222399 h 490544"/>
                  <a:gd name="connsiteX12" fmla="*/ 451333 w 652228"/>
                  <a:gd name="connsiteY12" fmla="*/ 222399 h 490544"/>
                  <a:gd name="connsiteX13" fmla="*/ 445767 w 652228"/>
                  <a:gd name="connsiteY13" fmla="*/ 230687 h 490544"/>
                  <a:gd name="connsiteX14" fmla="*/ 281597 w 652228"/>
                  <a:gd name="connsiteY14" fmla="*/ 164391 h 490544"/>
                  <a:gd name="connsiteX15" fmla="*/ 136903 w 652228"/>
                  <a:gd name="connsiteY15" fmla="*/ 89809 h 490544"/>
                  <a:gd name="connsiteX16" fmla="*/ 160275 w 652228"/>
                  <a:gd name="connsiteY16" fmla="*/ 56418 h 490544"/>
                  <a:gd name="connsiteX17" fmla="*/ 267815 w 652228"/>
                  <a:gd name="connsiteY17" fmla="*/ 118071 h 490544"/>
                  <a:gd name="connsiteX18" fmla="*/ 444291 w 652228"/>
                  <a:gd name="connsiteY18" fmla="*/ 210553 h 490544"/>
                  <a:gd name="connsiteX19" fmla="*/ 447048 w 652228"/>
                  <a:gd name="connsiteY19" fmla="*/ 213355 h 490544"/>
                  <a:gd name="connsiteX20" fmla="*/ 452563 w 652228"/>
                  <a:gd name="connsiteY20" fmla="*/ 210553 h 490544"/>
                  <a:gd name="connsiteX21" fmla="*/ 458078 w 652228"/>
                  <a:gd name="connsiteY21" fmla="*/ 199343 h 490544"/>
                  <a:gd name="connsiteX22" fmla="*/ 471863 w 652228"/>
                  <a:gd name="connsiteY22" fmla="*/ 190935 h 490544"/>
                  <a:gd name="connsiteX23" fmla="*/ 518741 w 652228"/>
                  <a:gd name="connsiteY23" fmla="*/ 162910 h 490544"/>
                  <a:gd name="connsiteX24" fmla="*/ 587676 w 652228"/>
                  <a:gd name="connsiteY24" fmla="*/ 120875 h 490544"/>
                  <a:gd name="connsiteX25" fmla="*/ 540801 w 652228"/>
                  <a:gd name="connsiteY25" fmla="*/ 106863 h 490544"/>
                  <a:gd name="connsiteX26" fmla="*/ 353296 w 652228"/>
                  <a:gd name="connsiteY26" fmla="*/ 73232 h 490544"/>
                  <a:gd name="connsiteX27" fmla="*/ 160275 w 652228"/>
                  <a:gd name="connsiteY27" fmla="*/ 56418 h 490544"/>
                  <a:gd name="connsiteX28" fmla="*/ 36731 w 652228"/>
                  <a:gd name="connsiteY28" fmla="*/ 53078 h 490544"/>
                  <a:gd name="connsiteX29" fmla="*/ 202233 w 652228"/>
                  <a:gd name="connsiteY29" fmla="*/ 447087 h 490544"/>
                  <a:gd name="connsiteX30" fmla="*/ 353943 w 652228"/>
                  <a:gd name="connsiteY30" fmla="*/ 305576 h 490544"/>
                  <a:gd name="connsiteX31" fmla="*/ 177407 w 652228"/>
                  <a:gd name="connsiteY31" fmla="*/ 164067 h 490544"/>
                  <a:gd name="connsiteX32" fmla="*/ 72589 w 652228"/>
                  <a:gd name="connsiteY32" fmla="*/ 78051 h 490544"/>
                  <a:gd name="connsiteX33" fmla="*/ 36731 w 652228"/>
                  <a:gd name="connsiteY33" fmla="*/ 53078 h 490544"/>
                  <a:gd name="connsiteX34" fmla="*/ 52949 w 652228"/>
                  <a:gd name="connsiteY34" fmla="*/ 584 h 490544"/>
                  <a:gd name="connsiteX35" fmla="*/ 84580 w 652228"/>
                  <a:gd name="connsiteY35" fmla="*/ 585 h 490544"/>
                  <a:gd name="connsiteX36" fmla="*/ 144202 w 652228"/>
                  <a:gd name="connsiteY36" fmla="*/ 6811 h 490544"/>
                  <a:gd name="connsiteX37" fmla="*/ 363280 w 652228"/>
                  <a:gd name="connsiteY37" fmla="*/ 37250 h 490544"/>
                  <a:gd name="connsiteX38" fmla="*/ 651685 w 652228"/>
                  <a:gd name="connsiteY38" fmla="*/ 111963 h 490544"/>
                  <a:gd name="connsiteX39" fmla="*/ 637818 w 652228"/>
                  <a:gd name="connsiteY39" fmla="*/ 131333 h 490544"/>
                  <a:gd name="connsiteX40" fmla="*/ 629499 w 652228"/>
                  <a:gd name="connsiteY40" fmla="*/ 139635 h 490544"/>
                  <a:gd name="connsiteX41" fmla="*/ 529668 w 652228"/>
                  <a:gd name="connsiteY41" fmla="*/ 197746 h 490544"/>
                  <a:gd name="connsiteX42" fmla="*/ 476977 w 652228"/>
                  <a:gd name="connsiteY42" fmla="*/ 225418 h 490544"/>
                  <a:gd name="connsiteX43" fmla="*/ 482523 w 652228"/>
                  <a:gd name="connsiteY43" fmla="*/ 333338 h 490544"/>
                  <a:gd name="connsiteX44" fmla="*/ 485298 w 652228"/>
                  <a:gd name="connsiteY44" fmla="*/ 449559 h 490544"/>
                  <a:gd name="connsiteX45" fmla="*/ 454793 w 652228"/>
                  <a:gd name="connsiteY45" fmla="*/ 457861 h 490544"/>
                  <a:gd name="connsiteX46" fmla="*/ 452018 w 652228"/>
                  <a:gd name="connsiteY46" fmla="*/ 452327 h 490544"/>
                  <a:gd name="connsiteX47" fmla="*/ 302270 w 652228"/>
                  <a:gd name="connsiteY47" fmla="*/ 424655 h 490544"/>
                  <a:gd name="connsiteX48" fmla="*/ 291177 w 652228"/>
                  <a:gd name="connsiteY48" fmla="*/ 413585 h 490544"/>
                  <a:gd name="connsiteX49" fmla="*/ 210758 w 652228"/>
                  <a:gd name="connsiteY49" fmla="*/ 485532 h 490544"/>
                  <a:gd name="connsiteX50" fmla="*/ 183027 w 652228"/>
                  <a:gd name="connsiteY50" fmla="*/ 482766 h 490544"/>
                  <a:gd name="connsiteX51" fmla="*/ 0 w 652228"/>
                  <a:gd name="connsiteY51" fmla="*/ 23414 h 490544"/>
                  <a:gd name="connsiteX52" fmla="*/ 8319 w 652228"/>
                  <a:gd name="connsiteY52" fmla="*/ 12345 h 490544"/>
                  <a:gd name="connsiteX53" fmla="*/ 22184 w 652228"/>
                  <a:gd name="connsiteY53" fmla="*/ 6811 h 490544"/>
                  <a:gd name="connsiteX54" fmla="*/ 24959 w 652228"/>
                  <a:gd name="connsiteY54" fmla="*/ 6811 h 490544"/>
                  <a:gd name="connsiteX55" fmla="*/ 52949 w 652228"/>
                  <a:gd name="connsiteY55" fmla="*/ 584 h 49054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52228" h="490544">
                    <a:moveTo>
                      <a:pt x="379541" y="326881"/>
                    </a:moveTo>
                    <a:cubicBezTo>
                      <a:pt x="357281" y="351751"/>
                      <a:pt x="332237" y="373859"/>
                      <a:pt x="307194" y="398729"/>
                    </a:cubicBezTo>
                    <a:cubicBezTo>
                      <a:pt x="343368" y="393202"/>
                      <a:pt x="387889" y="398729"/>
                      <a:pt x="424063" y="407018"/>
                    </a:cubicBezTo>
                    <a:cubicBezTo>
                      <a:pt x="410149" y="382149"/>
                      <a:pt x="393455" y="354515"/>
                      <a:pt x="379541" y="326881"/>
                    </a:cubicBezTo>
                    <a:close/>
                    <a:moveTo>
                      <a:pt x="136903" y="89809"/>
                    </a:moveTo>
                    <a:cubicBezTo>
                      <a:pt x="159163" y="106383"/>
                      <a:pt x="181425" y="122957"/>
                      <a:pt x="203684" y="139530"/>
                    </a:cubicBezTo>
                    <a:cubicBezTo>
                      <a:pt x="262118" y="186489"/>
                      <a:pt x="331682" y="233450"/>
                      <a:pt x="384551" y="288697"/>
                    </a:cubicBezTo>
                    <a:cubicBezTo>
                      <a:pt x="387334" y="294220"/>
                      <a:pt x="390117" y="296982"/>
                      <a:pt x="390117" y="299746"/>
                    </a:cubicBezTo>
                    <a:cubicBezTo>
                      <a:pt x="412377" y="330131"/>
                      <a:pt x="431856" y="360516"/>
                      <a:pt x="454115" y="393664"/>
                    </a:cubicBezTo>
                    <a:cubicBezTo>
                      <a:pt x="454115" y="368803"/>
                      <a:pt x="451333" y="343943"/>
                      <a:pt x="451333" y="319082"/>
                    </a:cubicBezTo>
                    <a:cubicBezTo>
                      <a:pt x="448550" y="288697"/>
                      <a:pt x="440202" y="252786"/>
                      <a:pt x="451333" y="225163"/>
                    </a:cubicBezTo>
                    <a:cubicBezTo>
                      <a:pt x="451333" y="225163"/>
                      <a:pt x="451333" y="222399"/>
                      <a:pt x="454115" y="222399"/>
                    </a:cubicBezTo>
                    <a:cubicBezTo>
                      <a:pt x="454115" y="222399"/>
                      <a:pt x="451333" y="222399"/>
                      <a:pt x="451333" y="222399"/>
                    </a:cubicBezTo>
                    <a:cubicBezTo>
                      <a:pt x="451333" y="225163"/>
                      <a:pt x="451333" y="227925"/>
                      <a:pt x="445767" y="230687"/>
                    </a:cubicBezTo>
                    <a:cubicBezTo>
                      <a:pt x="409594" y="252786"/>
                      <a:pt x="314987" y="180966"/>
                      <a:pt x="281597" y="164391"/>
                    </a:cubicBezTo>
                    <a:cubicBezTo>
                      <a:pt x="234292" y="136768"/>
                      <a:pt x="184207" y="111906"/>
                      <a:pt x="136903" y="89809"/>
                    </a:cubicBezTo>
                    <a:close/>
                    <a:moveTo>
                      <a:pt x="160275" y="56418"/>
                    </a:moveTo>
                    <a:cubicBezTo>
                      <a:pt x="196123" y="76036"/>
                      <a:pt x="231968" y="98456"/>
                      <a:pt x="267815" y="118071"/>
                    </a:cubicBezTo>
                    <a:cubicBezTo>
                      <a:pt x="328478" y="148898"/>
                      <a:pt x="389141" y="176923"/>
                      <a:pt x="444291" y="210553"/>
                    </a:cubicBezTo>
                    <a:cubicBezTo>
                      <a:pt x="447048" y="213355"/>
                      <a:pt x="447048" y="213355"/>
                      <a:pt x="447048" y="213355"/>
                    </a:cubicBezTo>
                    <a:cubicBezTo>
                      <a:pt x="449806" y="210553"/>
                      <a:pt x="449806" y="210553"/>
                      <a:pt x="452563" y="210553"/>
                    </a:cubicBezTo>
                    <a:cubicBezTo>
                      <a:pt x="444291" y="210553"/>
                      <a:pt x="452563" y="202144"/>
                      <a:pt x="458078" y="199343"/>
                    </a:cubicBezTo>
                    <a:cubicBezTo>
                      <a:pt x="460834" y="196541"/>
                      <a:pt x="466349" y="193737"/>
                      <a:pt x="471863" y="190935"/>
                    </a:cubicBezTo>
                    <a:cubicBezTo>
                      <a:pt x="488408" y="182528"/>
                      <a:pt x="502196" y="171318"/>
                      <a:pt x="518741" y="162910"/>
                    </a:cubicBezTo>
                    <a:cubicBezTo>
                      <a:pt x="540801" y="148898"/>
                      <a:pt x="562859" y="134886"/>
                      <a:pt x="587676" y="120875"/>
                    </a:cubicBezTo>
                    <a:cubicBezTo>
                      <a:pt x="571131" y="115270"/>
                      <a:pt x="554586" y="109664"/>
                      <a:pt x="540801" y="106863"/>
                    </a:cubicBezTo>
                    <a:cubicBezTo>
                      <a:pt x="477378" y="92850"/>
                      <a:pt x="416716" y="81639"/>
                      <a:pt x="353296" y="73232"/>
                    </a:cubicBezTo>
                    <a:cubicBezTo>
                      <a:pt x="295388" y="64825"/>
                      <a:pt x="226453" y="62023"/>
                      <a:pt x="160275" y="56418"/>
                    </a:cubicBezTo>
                    <a:close/>
                    <a:moveTo>
                      <a:pt x="36731" y="53078"/>
                    </a:moveTo>
                    <a:cubicBezTo>
                      <a:pt x="94657" y="183490"/>
                      <a:pt x="122241" y="327775"/>
                      <a:pt x="202233" y="447087"/>
                    </a:cubicBezTo>
                    <a:cubicBezTo>
                      <a:pt x="254642" y="402692"/>
                      <a:pt x="304292" y="352746"/>
                      <a:pt x="353943" y="305576"/>
                    </a:cubicBezTo>
                    <a:cubicBezTo>
                      <a:pt x="290500" y="266732"/>
                      <a:pt x="235333" y="208463"/>
                      <a:pt x="177407" y="164067"/>
                    </a:cubicBezTo>
                    <a:cubicBezTo>
                      <a:pt x="141549" y="136320"/>
                      <a:pt x="108449" y="108573"/>
                      <a:pt x="72589" y="78051"/>
                    </a:cubicBezTo>
                    <a:cubicBezTo>
                      <a:pt x="67074" y="75275"/>
                      <a:pt x="50523" y="64177"/>
                      <a:pt x="36731" y="53078"/>
                    </a:cubicBezTo>
                    <a:close/>
                    <a:moveTo>
                      <a:pt x="52949" y="584"/>
                    </a:moveTo>
                    <a:cubicBezTo>
                      <a:pt x="63088" y="-280"/>
                      <a:pt x="73834" y="-107"/>
                      <a:pt x="84580" y="585"/>
                    </a:cubicBezTo>
                    <a:cubicBezTo>
                      <a:pt x="106072" y="1969"/>
                      <a:pt x="127564" y="5427"/>
                      <a:pt x="144202" y="6811"/>
                    </a:cubicBezTo>
                    <a:cubicBezTo>
                      <a:pt x="216304" y="15113"/>
                      <a:pt x="291177" y="26180"/>
                      <a:pt x="363280" y="37250"/>
                    </a:cubicBezTo>
                    <a:cubicBezTo>
                      <a:pt x="410423" y="45552"/>
                      <a:pt x="635046" y="53852"/>
                      <a:pt x="651685" y="111963"/>
                    </a:cubicBezTo>
                    <a:cubicBezTo>
                      <a:pt x="654457" y="120265"/>
                      <a:pt x="646139" y="128567"/>
                      <a:pt x="637818" y="131333"/>
                    </a:cubicBezTo>
                    <a:cubicBezTo>
                      <a:pt x="635046" y="134101"/>
                      <a:pt x="635046" y="136869"/>
                      <a:pt x="629499" y="139635"/>
                    </a:cubicBezTo>
                    <a:cubicBezTo>
                      <a:pt x="596222" y="156239"/>
                      <a:pt x="562945" y="178376"/>
                      <a:pt x="529668" y="197746"/>
                    </a:cubicBezTo>
                    <a:cubicBezTo>
                      <a:pt x="515800" y="206048"/>
                      <a:pt x="496389" y="219884"/>
                      <a:pt x="476977" y="225418"/>
                    </a:cubicBezTo>
                    <a:cubicBezTo>
                      <a:pt x="482523" y="261391"/>
                      <a:pt x="479751" y="297365"/>
                      <a:pt x="482523" y="333338"/>
                    </a:cubicBezTo>
                    <a:cubicBezTo>
                      <a:pt x="485298" y="372078"/>
                      <a:pt x="488070" y="410819"/>
                      <a:pt x="485298" y="449559"/>
                    </a:cubicBezTo>
                    <a:cubicBezTo>
                      <a:pt x="485298" y="466162"/>
                      <a:pt x="463111" y="471696"/>
                      <a:pt x="454793" y="457861"/>
                    </a:cubicBezTo>
                    <a:cubicBezTo>
                      <a:pt x="452018" y="455095"/>
                      <a:pt x="452018" y="455095"/>
                      <a:pt x="452018" y="452327"/>
                    </a:cubicBezTo>
                    <a:cubicBezTo>
                      <a:pt x="404876" y="435723"/>
                      <a:pt x="352187" y="427421"/>
                      <a:pt x="302270" y="424655"/>
                    </a:cubicBezTo>
                    <a:cubicBezTo>
                      <a:pt x="296724" y="424655"/>
                      <a:pt x="293952" y="419121"/>
                      <a:pt x="291177" y="413585"/>
                    </a:cubicBezTo>
                    <a:cubicBezTo>
                      <a:pt x="266219" y="438491"/>
                      <a:pt x="238488" y="463394"/>
                      <a:pt x="210758" y="485532"/>
                    </a:cubicBezTo>
                    <a:cubicBezTo>
                      <a:pt x="202439" y="493834"/>
                      <a:pt x="191346" y="491066"/>
                      <a:pt x="183027" y="482766"/>
                    </a:cubicBezTo>
                    <a:cubicBezTo>
                      <a:pt x="85966" y="349940"/>
                      <a:pt x="47143" y="178376"/>
                      <a:pt x="0" y="23414"/>
                    </a:cubicBezTo>
                    <a:cubicBezTo>
                      <a:pt x="0" y="17878"/>
                      <a:pt x="2772" y="12345"/>
                      <a:pt x="8319" y="12345"/>
                    </a:cubicBezTo>
                    <a:cubicBezTo>
                      <a:pt x="11093" y="6811"/>
                      <a:pt x="16640" y="1277"/>
                      <a:pt x="22184" y="6811"/>
                    </a:cubicBezTo>
                    <a:cubicBezTo>
                      <a:pt x="24959" y="6811"/>
                      <a:pt x="24959" y="6811"/>
                      <a:pt x="24959" y="6811"/>
                    </a:cubicBezTo>
                    <a:cubicBezTo>
                      <a:pt x="33278" y="3352"/>
                      <a:pt x="42810" y="1449"/>
                      <a:pt x="52949" y="58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2" presetClass="entr" presetSubtype="0"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1500"/>
                            </p:stCondLst>
                            <p:childTnLst>
                              <p:par>
                                <p:cTn id="16" presetID="42" presetClass="entr" presetSubtype="0" fill="hold"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par>
                          <p:cTn id="21" fill="hold" nodeType="afterGroup">
                            <p:stCondLst>
                              <p:cond delay="2500"/>
                            </p:stCondLst>
                            <p:childTnLst>
                              <p:par>
                                <p:cTn id="22" presetID="42" presetClass="entr" presetSubtype="0" fill="hold" nodeType="after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1000"/>
                                        <p:tgtEl>
                                          <p:spTgt spid="29"/>
                                        </p:tgtEl>
                                      </p:cBhvr>
                                    </p:animEffect>
                                    <p:anim calcmode="lin" valueType="num">
                                      <p:cBhvr>
                                        <p:cTn id="25" dur="1000" fill="hold"/>
                                        <p:tgtEl>
                                          <p:spTgt spid="29"/>
                                        </p:tgtEl>
                                        <p:attrNameLst>
                                          <p:attrName>ppt_x</p:attrName>
                                        </p:attrNameLst>
                                      </p:cBhvr>
                                      <p:tavLst>
                                        <p:tav tm="0">
                                          <p:val>
                                            <p:strVal val="#ppt_x"/>
                                          </p:val>
                                        </p:tav>
                                        <p:tav tm="100000">
                                          <p:val>
                                            <p:strVal val="#ppt_x"/>
                                          </p:val>
                                        </p:tav>
                                      </p:tavLst>
                                    </p:anim>
                                    <p:anim calcmode="lin" valueType="num">
                                      <p:cBhvr>
                                        <p:cTn id="26" dur="1000" fill="hold"/>
                                        <p:tgtEl>
                                          <p:spTgt spid="29"/>
                                        </p:tgtEl>
                                        <p:attrNameLst>
                                          <p:attrName>ppt_y</p:attrName>
                                        </p:attrNameLst>
                                      </p:cBhvr>
                                      <p:tavLst>
                                        <p:tav tm="0">
                                          <p:val>
                                            <p:strVal val="#ppt_y+.1"/>
                                          </p:val>
                                        </p:tav>
                                        <p:tav tm="100000">
                                          <p:val>
                                            <p:strVal val="#ppt_y"/>
                                          </p:val>
                                        </p:tav>
                                      </p:tavLst>
                                    </p:anim>
                                  </p:childTnLst>
                                </p:cTn>
                              </p:par>
                            </p:childTnLst>
                          </p:cTn>
                        </p:par>
                        <p:par>
                          <p:cTn id="27" fill="hold" nodeType="afterGroup">
                            <p:stCondLst>
                              <p:cond delay="3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6" name="组合 5"/>
          <p:cNvGrpSpPr/>
          <p:nvPr/>
        </p:nvGrpSpPr>
        <p:grpSpPr>
          <a:xfrm>
            <a:off x="1005854" y="1650684"/>
            <a:ext cx="5013945" cy="1180931"/>
            <a:chOff x="7325358" y="2262882"/>
            <a:chExt cx="5013945" cy="1180931"/>
          </a:xfrm>
        </p:grpSpPr>
        <p:sp>
          <p:nvSpPr>
            <p:cNvPr id="7" name="矩形 6"/>
            <p:cNvSpPr/>
            <p:nvPr/>
          </p:nvSpPr>
          <p:spPr>
            <a:xfrm>
              <a:off x="7325358" y="2686683"/>
              <a:ext cx="5013945"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a:solidFill>
                    <a:srgbClr val="3C3C3B"/>
                  </a:solidFill>
                  <a:latin typeface="汉仪小麦体简" panose="00020600040101010101" pitchFamily="18" charset="-122"/>
                  <a:ea typeface="汉仪小麦体简" panose="00020600040101010101" pitchFamily="18" charset="-122"/>
                </a:rPr>
                <a:t>用户可以在投影仪或者计算机上进行演示也可以将演示文稿打印出来制作</a:t>
              </a:r>
              <a:endParaRPr lang="zh-CN" altLang="en-US">
                <a:solidFill>
                  <a:srgbClr val="3C3C3B"/>
                </a:solidFill>
                <a:latin typeface="汉仪小麦体简" panose="00020600040101010101" pitchFamily="18" charset="-122"/>
                <a:ea typeface="汉仪小麦体简" panose="00020600040101010101" pitchFamily="18" charset="-122"/>
              </a:endParaRPr>
            </a:p>
          </p:txBody>
        </p:sp>
        <p:sp>
          <p:nvSpPr>
            <p:cNvPr id="8" name="矩形 7"/>
            <p:cNvSpPr/>
            <p:nvPr/>
          </p:nvSpPr>
          <p:spPr>
            <a:xfrm>
              <a:off x="7325360" y="2262882"/>
              <a:ext cx="2241974"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a:solidFill>
                    <a:srgbClr val="3C3C3B"/>
                  </a:solidFill>
                  <a:latin typeface="汉仪小麦体简" panose="00020600040101010101" pitchFamily="18" charset="-122"/>
                  <a:ea typeface="汉仪小麦体简" panose="00020600040101010101" pitchFamily="18" charset="-122"/>
                </a:rPr>
                <a:t>标题文字添加</a:t>
              </a:r>
              <a:endParaRPr lang="zh-CN" altLang="en-US" sz="2400" b="1">
                <a:solidFill>
                  <a:srgbClr val="3C3C3B"/>
                </a:solidFill>
                <a:latin typeface="汉仪小麦体简" panose="00020600040101010101" pitchFamily="18" charset="-122"/>
                <a:ea typeface="汉仪小麦体简" panose="00020600040101010101" pitchFamily="18" charset="-122"/>
              </a:endParaRPr>
            </a:p>
          </p:txBody>
        </p:sp>
      </p:grpSp>
      <p:grpSp>
        <p:nvGrpSpPr>
          <p:cNvPr id="9" name="组合 8"/>
          <p:cNvGrpSpPr/>
          <p:nvPr/>
        </p:nvGrpSpPr>
        <p:grpSpPr>
          <a:xfrm>
            <a:off x="1005855" y="3201190"/>
            <a:ext cx="2415792" cy="1180931"/>
            <a:chOff x="7325359" y="2262882"/>
            <a:chExt cx="2415792" cy="1180931"/>
          </a:xfrm>
        </p:grpSpPr>
        <p:sp>
          <p:nvSpPr>
            <p:cNvPr id="10" name="矩形 9"/>
            <p:cNvSpPr/>
            <p:nvPr/>
          </p:nvSpPr>
          <p:spPr>
            <a:xfrm>
              <a:off x="7325359" y="2686683"/>
              <a:ext cx="2415792"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a:solidFill>
                    <a:srgbClr val="3C3C3B"/>
                  </a:solidFill>
                  <a:latin typeface="汉仪小麦体简" panose="00020600040101010101" pitchFamily="18" charset="-122"/>
                  <a:ea typeface="汉仪小麦体简" panose="00020600040101010101" pitchFamily="18" charset="-122"/>
                </a:rPr>
                <a:t>用户可以在投影仪或者计算机上进行演示</a:t>
              </a:r>
              <a:endParaRPr lang="zh-CN" altLang="en-US">
                <a:solidFill>
                  <a:srgbClr val="3C3C3B"/>
                </a:solidFill>
                <a:latin typeface="汉仪小麦体简" panose="00020600040101010101" pitchFamily="18" charset="-122"/>
                <a:ea typeface="汉仪小麦体简" panose="00020600040101010101" pitchFamily="18" charset="-122"/>
              </a:endParaRPr>
            </a:p>
          </p:txBody>
        </p:sp>
        <p:sp>
          <p:nvSpPr>
            <p:cNvPr id="11" name="矩形 10"/>
            <p:cNvSpPr/>
            <p:nvPr/>
          </p:nvSpPr>
          <p:spPr>
            <a:xfrm>
              <a:off x="7325360" y="2262882"/>
              <a:ext cx="2241974"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a:solidFill>
                    <a:srgbClr val="3C3C3B"/>
                  </a:solidFill>
                  <a:latin typeface="汉仪小麦体简" panose="00020600040101010101" pitchFamily="18" charset="-122"/>
                  <a:ea typeface="汉仪小麦体简" panose="00020600040101010101" pitchFamily="18" charset="-122"/>
                </a:rPr>
                <a:t>标题文字添加</a:t>
              </a:r>
              <a:endParaRPr lang="zh-CN" altLang="en-US" sz="2400" b="1">
                <a:solidFill>
                  <a:srgbClr val="3C3C3B"/>
                </a:solidFill>
                <a:latin typeface="汉仪小麦体简" panose="00020600040101010101" pitchFamily="18" charset="-122"/>
                <a:ea typeface="汉仪小麦体简" panose="00020600040101010101" pitchFamily="18" charset="-122"/>
              </a:endParaRPr>
            </a:p>
          </p:txBody>
        </p:sp>
      </p:grpSp>
      <p:grpSp>
        <p:nvGrpSpPr>
          <p:cNvPr id="12" name="组合 11"/>
          <p:cNvGrpSpPr/>
          <p:nvPr/>
        </p:nvGrpSpPr>
        <p:grpSpPr>
          <a:xfrm>
            <a:off x="6264629" y="4699634"/>
            <a:ext cx="5013945" cy="1180931"/>
            <a:chOff x="7325358" y="2262882"/>
            <a:chExt cx="5013945" cy="1180931"/>
          </a:xfrm>
        </p:grpSpPr>
        <p:sp>
          <p:nvSpPr>
            <p:cNvPr id="13" name="矩形 12"/>
            <p:cNvSpPr/>
            <p:nvPr/>
          </p:nvSpPr>
          <p:spPr>
            <a:xfrm>
              <a:off x="7325358" y="2686683"/>
              <a:ext cx="5013945" cy="7571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a:solidFill>
                    <a:srgbClr val="3C3C3B"/>
                  </a:solidFill>
                  <a:latin typeface="汉仪小麦体简" panose="00020600040101010101" pitchFamily="18" charset="-122"/>
                  <a:ea typeface="汉仪小麦体简" panose="00020600040101010101" pitchFamily="18" charset="-122"/>
                </a:rPr>
                <a:t>用户可以在投影仪或者计算机上进行演示也可以将演示文稿打印出来制作</a:t>
              </a:r>
              <a:endParaRPr lang="zh-CN" altLang="en-US">
                <a:solidFill>
                  <a:srgbClr val="3C3C3B"/>
                </a:solidFill>
                <a:latin typeface="汉仪小麦体简" panose="00020600040101010101" pitchFamily="18" charset="-122"/>
                <a:ea typeface="汉仪小麦体简" panose="00020600040101010101" pitchFamily="18" charset="-122"/>
              </a:endParaRPr>
            </a:p>
          </p:txBody>
        </p:sp>
        <p:sp>
          <p:nvSpPr>
            <p:cNvPr id="14" name="矩形 13"/>
            <p:cNvSpPr/>
            <p:nvPr/>
          </p:nvSpPr>
          <p:spPr>
            <a:xfrm>
              <a:off x="10097329" y="2262882"/>
              <a:ext cx="2241974" cy="512641"/>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2400" b="1">
                  <a:solidFill>
                    <a:srgbClr val="3C3C3B"/>
                  </a:solidFill>
                  <a:latin typeface="汉仪小麦体简" panose="00020600040101010101" pitchFamily="18" charset="-122"/>
                  <a:ea typeface="汉仪小麦体简" panose="00020600040101010101" pitchFamily="18" charset="-122"/>
                </a:rPr>
                <a:t>标题文字添加</a:t>
              </a:r>
              <a:endParaRPr lang="zh-CN" altLang="en-US" sz="2400" b="1">
                <a:solidFill>
                  <a:srgbClr val="3C3C3B"/>
                </a:solidFill>
                <a:latin typeface="汉仪小麦体简" panose="00020600040101010101" pitchFamily="18" charset="-122"/>
                <a:ea typeface="汉仪小麦体简" panose="00020600040101010101" pitchFamily="18" charset="-122"/>
              </a:endParaRPr>
            </a:p>
          </p:txBody>
        </p:sp>
      </p:grpSp>
      <p:grpSp>
        <p:nvGrpSpPr>
          <p:cNvPr id="25" name="组合 24"/>
          <p:cNvGrpSpPr/>
          <p:nvPr/>
        </p:nvGrpSpPr>
        <p:grpSpPr>
          <a:xfrm>
            <a:off x="3039506" y="3791656"/>
            <a:ext cx="1953733" cy="1761520"/>
            <a:chOff x="3039506" y="3791656"/>
            <a:chExt cx="1953733" cy="1761520"/>
          </a:xfrm>
        </p:grpSpPr>
        <p:sp>
          <p:nvSpPr>
            <p:cNvPr id="2" name="자유형 20"/>
            <p:cNvSpPr/>
            <p:nvPr/>
          </p:nvSpPr>
          <p:spPr>
            <a:xfrm>
              <a:off x="3231719" y="3791656"/>
              <a:ext cx="1761520" cy="1761520"/>
            </a:xfrm>
            <a:custGeom>
              <a:gdLst>
                <a:gd name="connsiteX0" fmla="*/ 818422 w 2064331"/>
                <a:gd name="connsiteY0" fmla="*/ 0 h 2064332"/>
                <a:gd name="connsiteX1" fmla="*/ 1811799 w 2064331"/>
                <a:gd name="connsiteY1" fmla="*/ 0 h 2064332"/>
                <a:gd name="connsiteX2" fmla="*/ 1811800 w 2064331"/>
                <a:gd name="connsiteY2" fmla="*/ 0 h 2064332"/>
                <a:gd name="connsiteX3" fmla="*/ 1811801 w 2064331"/>
                <a:gd name="connsiteY3" fmla="*/ 0 h 2064332"/>
                <a:gd name="connsiteX4" fmla="*/ 2064331 w 2064331"/>
                <a:gd name="connsiteY4" fmla="*/ 252530 h 2064332"/>
                <a:gd name="connsiteX5" fmla="*/ 2064330 w 2064331"/>
                <a:gd name="connsiteY5" fmla="*/ 252530 h 2064332"/>
                <a:gd name="connsiteX6" fmla="*/ 2064329 w 2064331"/>
                <a:gd name="connsiteY6" fmla="*/ 252540 h 2064332"/>
                <a:gd name="connsiteX7" fmla="*/ 2064329 w 2064331"/>
                <a:gd name="connsiteY7" fmla="*/ 1245908 h 2064332"/>
                <a:gd name="connsiteX8" fmla="*/ 1811799 w 2064331"/>
                <a:gd name="connsiteY8" fmla="*/ 1498438 h 2064332"/>
                <a:gd name="connsiteX9" fmla="*/ 1811799 w 2064331"/>
                <a:gd name="connsiteY9" fmla="*/ 1498437 h 2064332"/>
                <a:gd name="connsiteX10" fmla="*/ 1559269 w 2064331"/>
                <a:gd name="connsiteY10" fmla="*/ 1245907 h 2064332"/>
                <a:gd name="connsiteX11" fmla="*/ 1559270 w 2064331"/>
                <a:gd name="connsiteY11" fmla="*/ 862195 h 2064332"/>
                <a:gd name="connsiteX12" fmla="*/ 431094 w 2064331"/>
                <a:gd name="connsiteY12" fmla="*/ 1990368 h 2064332"/>
                <a:gd name="connsiteX13" fmla="*/ 73963 w 2064331"/>
                <a:gd name="connsiteY13" fmla="*/ 1990368 h 2064332"/>
                <a:gd name="connsiteX14" fmla="*/ 73964 w 2064331"/>
                <a:gd name="connsiteY14" fmla="*/ 1990369 h 2064332"/>
                <a:gd name="connsiteX15" fmla="*/ 73964 w 2064331"/>
                <a:gd name="connsiteY15" fmla="*/ 1633238 h 2064332"/>
                <a:gd name="connsiteX16" fmla="*/ 1202142 w 2064331"/>
                <a:gd name="connsiteY16" fmla="*/ 505060 h 2064332"/>
                <a:gd name="connsiteX17" fmla="*/ 818422 w 2064331"/>
                <a:gd name="connsiteY17" fmla="*/ 505059 h 2064332"/>
                <a:gd name="connsiteX18" fmla="*/ 571023 w 2064331"/>
                <a:gd name="connsiteY18" fmla="*/ 303423 h 2064332"/>
                <a:gd name="connsiteX19" fmla="*/ 565892 w 2064331"/>
                <a:gd name="connsiteY19" fmla="*/ 252530 h 2064332"/>
                <a:gd name="connsiteX20" fmla="*/ 571023 w 2064331"/>
                <a:gd name="connsiteY20" fmla="*/ 201637 h 2064332"/>
                <a:gd name="connsiteX21" fmla="*/ 818422 w 2064331"/>
                <a:gd name="connsiteY21" fmla="*/ 0 h 206433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64331" h="2064332">
                  <a:moveTo>
                    <a:pt x="818422" y="0"/>
                  </a:moveTo>
                  <a:lnTo>
                    <a:pt x="1811799" y="0"/>
                  </a:lnTo>
                  <a:lnTo>
                    <a:pt x="1811800" y="0"/>
                  </a:lnTo>
                  <a:lnTo>
                    <a:pt x="1811801" y="0"/>
                  </a:lnTo>
                  <a:cubicBezTo>
                    <a:pt x="1951269" y="0"/>
                    <a:pt x="2064331" y="113062"/>
                    <a:pt x="2064331" y="252530"/>
                  </a:cubicBezTo>
                  <a:lnTo>
                    <a:pt x="2064330" y="252530"/>
                  </a:lnTo>
                  <a:lnTo>
                    <a:pt x="2064329" y="252540"/>
                  </a:lnTo>
                  <a:lnTo>
                    <a:pt x="2064329" y="1245908"/>
                  </a:lnTo>
                  <a:cubicBezTo>
                    <a:pt x="2064329" y="1385376"/>
                    <a:pt x="1951267" y="1498438"/>
                    <a:pt x="1811799" y="1498438"/>
                  </a:cubicBezTo>
                  <a:lnTo>
                    <a:pt x="1811799" y="1498437"/>
                  </a:lnTo>
                  <a:cubicBezTo>
                    <a:pt x="1672331" y="1498437"/>
                    <a:pt x="1559269" y="1385375"/>
                    <a:pt x="1559269" y="1245907"/>
                  </a:cubicBezTo>
                  <a:lnTo>
                    <a:pt x="1559270" y="862195"/>
                  </a:lnTo>
                  <a:lnTo>
                    <a:pt x="431094" y="1990368"/>
                  </a:lnTo>
                  <a:cubicBezTo>
                    <a:pt x="332476" y="2088987"/>
                    <a:pt x="172582" y="2088987"/>
                    <a:pt x="73963" y="1990368"/>
                  </a:cubicBezTo>
                  <a:lnTo>
                    <a:pt x="73964" y="1990369"/>
                  </a:lnTo>
                  <a:cubicBezTo>
                    <a:pt x="-24655" y="1891750"/>
                    <a:pt x="-24655" y="1731857"/>
                    <a:pt x="73964" y="1633238"/>
                  </a:cubicBezTo>
                  <a:lnTo>
                    <a:pt x="1202142" y="505060"/>
                  </a:lnTo>
                  <a:lnTo>
                    <a:pt x="818422" y="505059"/>
                  </a:lnTo>
                  <a:cubicBezTo>
                    <a:pt x="696388" y="505059"/>
                    <a:pt x="594570" y="418496"/>
                    <a:pt x="571023" y="303423"/>
                  </a:cubicBezTo>
                  <a:lnTo>
                    <a:pt x="565892" y="252530"/>
                  </a:lnTo>
                  <a:lnTo>
                    <a:pt x="571023" y="201637"/>
                  </a:lnTo>
                  <a:cubicBezTo>
                    <a:pt x="594570" y="86563"/>
                    <a:pt x="696388" y="0"/>
                    <a:pt x="818422" y="0"/>
                  </a:cubicBezTo>
                  <a:close/>
                </a:path>
              </a:pathLst>
            </a:custGeom>
            <a:blipFill>
              <a:blip r:embed="rId3"/>
              <a:stretch>
                <a:fillRect/>
              </a:stretch>
            </a:blip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矩形 14"/>
            <p:cNvSpPr/>
            <p:nvPr/>
          </p:nvSpPr>
          <p:spPr>
            <a:xfrm rot="18962956">
              <a:off x="3039506" y="4655778"/>
              <a:ext cx="1592758" cy="535531"/>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2400" b="1">
                  <a:solidFill>
                    <a:srgbClr val="3C3C3B"/>
                  </a:solidFill>
                  <a:latin typeface="汉仪小麦体简" panose="00020600040101010101" pitchFamily="18" charset="-122"/>
                  <a:ea typeface="汉仪小麦体简" panose="00020600040101010101" pitchFamily="18" charset="-122"/>
                </a:rPr>
                <a:t>文字添加</a:t>
              </a:r>
              <a:endParaRPr lang="zh-CN" altLang="en-US" sz="2400" b="1">
                <a:solidFill>
                  <a:srgbClr val="3C3C3B"/>
                </a:solidFill>
                <a:latin typeface="汉仪小麦体简" panose="00020600040101010101" pitchFamily="18" charset="-122"/>
                <a:ea typeface="汉仪小麦体简" panose="00020600040101010101" pitchFamily="18" charset="-122"/>
              </a:endParaRPr>
            </a:p>
          </p:txBody>
        </p:sp>
      </p:grpSp>
      <p:grpSp>
        <p:nvGrpSpPr>
          <p:cNvPr id="24" name="组合 23"/>
          <p:cNvGrpSpPr/>
          <p:nvPr/>
        </p:nvGrpSpPr>
        <p:grpSpPr>
          <a:xfrm>
            <a:off x="4957182" y="3092867"/>
            <a:ext cx="1971394" cy="1761520"/>
            <a:chOff x="4957182" y="3092867"/>
            <a:chExt cx="1971394" cy="1761520"/>
          </a:xfrm>
        </p:grpSpPr>
        <p:sp>
          <p:nvSpPr>
            <p:cNvPr id="3" name="자유형 21"/>
            <p:cNvSpPr/>
            <p:nvPr/>
          </p:nvSpPr>
          <p:spPr>
            <a:xfrm>
              <a:off x="5167056" y="3092867"/>
              <a:ext cx="1761520" cy="1761520"/>
            </a:xfrm>
            <a:custGeom>
              <a:gdLst>
                <a:gd name="connsiteX0" fmla="*/ 73963 w 2064331"/>
                <a:gd name="connsiteY0" fmla="*/ 1990368 h 2064332"/>
                <a:gd name="connsiteX1" fmla="*/ 73963 w 2064331"/>
                <a:gd name="connsiteY1" fmla="*/ 1990369 h 2064332"/>
                <a:gd name="connsiteX2" fmla="*/ 73964 w 2064331"/>
                <a:gd name="connsiteY2" fmla="*/ 1990369 h 2064332"/>
                <a:gd name="connsiteX3" fmla="*/ 818422 w 2064331"/>
                <a:gd name="connsiteY3" fmla="*/ 0 h 2064332"/>
                <a:gd name="connsiteX4" fmla="*/ 1811799 w 2064331"/>
                <a:gd name="connsiteY4" fmla="*/ 0 h 2064332"/>
                <a:gd name="connsiteX5" fmla="*/ 1811800 w 2064331"/>
                <a:gd name="connsiteY5" fmla="*/ 0 h 2064332"/>
                <a:gd name="connsiteX6" fmla="*/ 1811801 w 2064331"/>
                <a:gd name="connsiteY6" fmla="*/ 0 h 2064332"/>
                <a:gd name="connsiteX7" fmla="*/ 2064331 w 2064331"/>
                <a:gd name="connsiteY7" fmla="*/ 252530 h 2064332"/>
                <a:gd name="connsiteX8" fmla="*/ 2064330 w 2064331"/>
                <a:gd name="connsiteY8" fmla="*/ 252530 h 2064332"/>
                <a:gd name="connsiteX9" fmla="*/ 2064329 w 2064331"/>
                <a:gd name="connsiteY9" fmla="*/ 252540 h 2064332"/>
                <a:gd name="connsiteX10" fmla="*/ 2064329 w 2064331"/>
                <a:gd name="connsiteY10" fmla="*/ 1245908 h 2064332"/>
                <a:gd name="connsiteX11" fmla="*/ 1811799 w 2064331"/>
                <a:gd name="connsiteY11" fmla="*/ 1498438 h 2064332"/>
                <a:gd name="connsiteX12" fmla="*/ 1811799 w 2064331"/>
                <a:gd name="connsiteY12" fmla="*/ 1498437 h 2064332"/>
                <a:gd name="connsiteX13" fmla="*/ 1559269 w 2064331"/>
                <a:gd name="connsiteY13" fmla="*/ 1245907 h 2064332"/>
                <a:gd name="connsiteX14" fmla="*/ 1559270 w 2064331"/>
                <a:gd name="connsiteY14" fmla="*/ 862194 h 2064332"/>
                <a:gd name="connsiteX15" fmla="*/ 431094 w 2064331"/>
                <a:gd name="connsiteY15" fmla="*/ 1990368 h 2064332"/>
                <a:gd name="connsiteX16" fmla="*/ 113578 w 2064331"/>
                <a:gd name="connsiteY16" fmla="*/ 2022728 h 2064332"/>
                <a:gd name="connsiteX17" fmla="*/ 73963 w 2064331"/>
                <a:gd name="connsiteY17" fmla="*/ 1990369 h 2064332"/>
                <a:gd name="connsiteX18" fmla="*/ 41604 w 2064331"/>
                <a:gd name="connsiteY18" fmla="*/ 1950754 h 2064332"/>
                <a:gd name="connsiteX19" fmla="*/ 73964 w 2064331"/>
                <a:gd name="connsiteY19" fmla="*/ 1633238 h 2064332"/>
                <a:gd name="connsiteX20" fmla="*/ 1202142 w 2064331"/>
                <a:gd name="connsiteY20" fmla="*/ 505060 h 2064332"/>
                <a:gd name="connsiteX21" fmla="*/ 818422 w 2064331"/>
                <a:gd name="connsiteY21" fmla="*/ 505059 h 2064332"/>
                <a:gd name="connsiteX22" fmla="*/ 571023 w 2064331"/>
                <a:gd name="connsiteY22" fmla="*/ 303423 h 2064332"/>
                <a:gd name="connsiteX23" fmla="*/ 565892 w 2064331"/>
                <a:gd name="connsiteY23" fmla="*/ 252530 h 2064332"/>
                <a:gd name="connsiteX24" fmla="*/ 571023 w 2064331"/>
                <a:gd name="connsiteY24" fmla="*/ 201637 h 2064332"/>
                <a:gd name="connsiteX25" fmla="*/ 818422 w 2064331"/>
                <a:gd name="connsiteY25" fmla="*/ 0 h 206433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64331" h="2064332">
                  <a:moveTo>
                    <a:pt x="73963" y="1990368"/>
                  </a:moveTo>
                  <a:lnTo>
                    <a:pt x="73963" y="1990369"/>
                  </a:lnTo>
                  <a:lnTo>
                    <a:pt x="73964" y="1990369"/>
                  </a:lnTo>
                  <a:close/>
                  <a:moveTo>
                    <a:pt x="818422" y="0"/>
                  </a:moveTo>
                  <a:lnTo>
                    <a:pt x="1811799" y="0"/>
                  </a:lnTo>
                  <a:lnTo>
                    <a:pt x="1811800" y="0"/>
                  </a:lnTo>
                  <a:lnTo>
                    <a:pt x="1811801" y="0"/>
                  </a:lnTo>
                  <a:cubicBezTo>
                    <a:pt x="1951269" y="0"/>
                    <a:pt x="2064331" y="113062"/>
                    <a:pt x="2064331" y="252530"/>
                  </a:cubicBezTo>
                  <a:lnTo>
                    <a:pt x="2064330" y="252530"/>
                  </a:lnTo>
                  <a:lnTo>
                    <a:pt x="2064329" y="252540"/>
                  </a:lnTo>
                  <a:lnTo>
                    <a:pt x="2064329" y="1245908"/>
                  </a:lnTo>
                  <a:cubicBezTo>
                    <a:pt x="2064329" y="1385376"/>
                    <a:pt x="1951267" y="1498438"/>
                    <a:pt x="1811799" y="1498438"/>
                  </a:cubicBezTo>
                  <a:lnTo>
                    <a:pt x="1811799" y="1498437"/>
                  </a:lnTo>
                  <a:cubicBezTo>
                    <a:pt x="1672331" y="1498437"/>
                    <a:pt x="1559269" y="1385375"/>
                    <a:pt x="1559269" y="1245907"/>
                  </a:cubicBezTo>
                  <a:lnTo>
                    <a:pt x="1559270" y="862194"/>
                  </a:lnTo>
                  <a:lnTo>
                    <a:pt x="431094" y="1990368"/>
                  </a:lnTo>
                  <a:cubicBezTo>
                    <a:pt x="344803" y="2076660"/>
                    <a:pt x="211598" y="2087446"/>
                    <a:pt x="113578" y="2022728"/>
                  </a:cubicBezTo>
                  <a:lnTo>
                    <a:pt x="73963" y="1990369"/>
                  </a:lnTo>
                  <a:lnTo>
                    <a:pt x="41604" y="1950754"/>
                  </a:lnTo>
                  <a:cubicBezTo>
                    <a:pt x="-23114" y="1852734"/>
                    <a:pt x="-12328" y="1719529"/>
                    <a:pt x="73964" y="1633238"/>
                  </a:cubicBezTo>
                  <a:lnTo>
                    <a:pt x="1202142" y="505060"/>
                  </a:lnTo>
                  <a:lnTo>
                    <a:pt x="818422" y="505059"/>
                  </a:lnTo>
                  <a:cubicBezTo>
                    <a:pt x="696388" y="505059"/>
                    <a:pt x="594570" y="418496"/>
                    <a:pt x="571023" y="303423"/>
                  </a:cubicBezTo>
                  <a:lnTo>
                    <a:pt x="565892" y="252530"/>
                  </a:lnTo>
                  <a:lnTo>
                    <a:pt x="571023" y="201637"/>
                  </a:lnTo>
                  <a:cubicBezTo>
                    <a:pt x="594570" y="86563"/>
                    <a:pt x="696388" y="0"/>
                    <a:pt x="818422" y="0"/>
                  </a:cubicBezTo>
                  <a:close/>
                </a:path>
              </a:pathLst>
            </a:custGeom>
            <a:blipFill>
              <a:blip r:embed="rId4"/>
              <a:stretch>
                <a:fillRect/>
              </a:stretch>
            </a:blip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矩形 15"/>
            <p:cNvSpPr/>
            <p:nvPr/>
          </p:nvSpPr>
          <p:spPr>
            <a:xfrm rot="18962956">
              <a:off x="4957182" y="3959383"/>
              <a:ext cx="1592758" cy="535531"/>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2400" b="1">
                  <a:solidFill>
                    <a:srgbClr val="3C3C3B"/>
                  </a:solidFill>
                  <a:latin typeface="汉仪小麦体简" panose="00020600040101010101" pitchFamily="18" charset="-122"/>
                  <a:ea typeface="汉仪小麦体简" panose="00020600040101010101" pitchFamily="18" charset="-122"/>
                </a:rPr>
                <a:t>文字添加</a:t>
              </a:r>
              <a:endParaRPr lang="zh-CN" altLang="en-US" sz="2400" b="1">
                <a:solidFill>
                  <a:srgbClr val="3C3C3B"/>
                </a:solidFill>
                <a:latin typeface="汉仪小麦体简" panose="00020600040101010101" pitchFamily="18" charset="-122"/>
                <a:ea typeface="汉仪小麦体简" panose="00020600040101010101" pitchFamily="18" charset="-122"/>
              </a:endParaRPr>
            </a:p>
          </p:txBody>
        </p:sp>
      </p:grpSp>
      <p:grpSp>
        <p:nvGrpSpPr>
          <p:cNvPr id="23" name="组合 22"/>
          <p:cNvGrpSpPr/>
          <p:nvPr/>
        </p:nvGrpSpPr>
        <p:grpSpPr>
          <a:xfrm>
            <a:off x="6824475" y="2479154"/>
            <a:ext cx="2312652" cy="1629748"/>
            <a:chOff x="6824475" y="2479154"/>
            <a:chExt cx="2312652" cy="1629748"/>
          </a:xfrm>
        </p:grpSpPr>
        <p:sp>
          <p:nvSpPr>
            <p:cNvPr id="4" name="자유형 22"/>
            <p:cNvSpPr/>
            <p:nvPr/>
          </p:nvSpPr>
          <p:spPr>
            <a:xfrm rot="18900000">
              <a:off x="6824475" y="2479154"/>
              <a:ext cx="2312652" cy="1629748"/>
            </a:xfrm>
            <a:custGeom>
              <a:gdLst>
                <a:gd name="connsiteX0" fmla="*/ 0 w 2710204"/>
                <a:gd name="connsiteY0" fmla="*/ 954954 h 1909906"/>
                <a:gd name="connsiteX1" fmla="*/ 0 w 2710204"/>
                <a:gd name="connsiteY1" fmla="*/ 954955 h 1909906"/>
                <a:gd name="connsiteX2" fmla="*/ 0 w 2710204"/>
                <a:gd name="connsiteY2" fmla="*/ 954955 h 1909906"/>
                <a:gd name="connsiteX3" fmla="*/ 1933815 w 2710204"/>
                <a:gd name="connsiteY3" fmla="*/ 73963 h 1909906"/>
                <a:gd name="connsiteX4" fmla="*/ 2636239 w 2710204"/>
                <a:gd name="connsiteY4" fmla="*/ 776387 h 1909906"/>
                <a:gd name="connsiteX5" fmla="*/ 2636239 w 2710204"/>
                <a:gd name="connsiteY5" fmla="*/ 776387 h 1909906"/>
                <a:gd name="connsiteX6" fmla="*/ 2636240 w 2710204"/>
                <a:gd name="connsiteY6" fmla="*/ 776388 h 1909906"/>
                <a:gd name="connsiteX7" fmla="*/ 2636240 w 2710204"/>
                <a:gd name="connsiteY7" fmla="*/ 1133519 h 1909906"/>
                <a:gd name="connsiteX8" fmla="*/ 2636239 w 2710204"/>
                <a:gd name="connsiteY8" fmla="*/ 1133519 h 1909906"/>
                <a:gd name="connsiteX9" fmla="*/ 2636231 w 2710204"/>
                <a:gd name="connsiteY9" fmla="*/ 1133525 h 1909906"/>
                <a:gd name="connsiteX10" fmla="*/ 1933814 w 2710204"/>
                <a:gd name="connsiteY10" fmla="*/ 1835942 h 1909906"/>
                <a:gd name="connsiteX11" fmla="*/ 1576683 w 2710204"/>
                <a:gd name="connsiteY11" fmla="*/ 1835942 h 1909906"/>
                <a:gd name="connsiteX12" fmla="*/ 1576683 w 2710204"/>
                <a:gd name="connsiteY12" fmla="*/ 1835942 h 1909906"/>
                <a:gd name="connsiteX13" fmla="*/ 1576683 w 2710204"/>
                <a:gd name="connsiteY13" fmla="*/ 1478810 h 1909906"/>
                <a:gd name="connsiteX14" fmla="*/ 1848010 w 2710204"/>
                <a:gd name="connsiteY14" fmla="*/ 1207485 h 1909906"/>
                <a:gd name="connsiteX15" fmla="*/ 252530 w 2710204"/>
                <a:gd name="connsiteY15" fmla="*/ 1207484 h 1909906"/>
                <a:gd name="connsiteX16" fmla="*/ 5130 w 2710204"/>
                <a:gd name="connsiteY16" fmla="*/ 1005847 h 1909906"/>
                <a:gd name="connsiteX17" fmla="*/ 0 w 2710204"/>
                <a:gd name="connsiteY17" fmla="*/ 954955 h 1909906"/>
                <a:gd name="connsiteX18" fmla="*/ 5130 w 2710204"/>
                <a:gd name="connsiteY18" fmla="*/ 904062 h 1909906"/>
                <a:gd name="connsiteX19" fmla="*/ 252530 w 2710204"/>
                <a:gd name="connsiteY19" fmla="*/ 702425 h 1909906"/>
                <a:gd name="connsiteX20" fmla="*/ 1848015 w 2710204"/>
                <a:gd name="connsiteY20" fmla="*/ 702425 h 1909906"/>
                <a:gd name="connsiteX21" fmla="*/ 1576684 w 2710204"/>
                <a:gd name="connsiteY21" fmla="*/ 431094 h 1909906"/>
                <a:gd name="connsiteX22" fmla="*/ 1544325 w 2710204"/>
                <a:gd name="connsiteY22" fmla="*/ 113578 h 1909906"/>
                <a:gd name="connsiteX23" fmla="*/ 1576683 w 2710204"/>
                <a:gd name="connsiteY23" fmla="*/ 73963 h 1909906"/>
                <a:gd name="connsiteX24" fmla="*/ 1616298 w 2710204"/>
                <a:gd name="connsiteY24" fmla="*/ 41604 h 1909906"/>
                <a:gd name="connsiteX25" fmla="*/ 1933815 w 2710204"/>
                <a:gd name="connsiteY25" fmla="*/ 73963 h 190990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10204" h="1909906">
                  <a:moveTo>
                    <a:pt x="0" y="954954"/>
                  </a:moveTo>
                  <a:lnTo>
                    <a:pt x="0" y="954955"/>
                  </a:lnTo>
                  <a:lnTo>
                    <a:pt x="0" y="954955"/>
                  </a:lnTo>
                  <a:close/>
                  <a:moveTo>
                    <a:pt x="1933815" y="73963"/>
                  </a:moveTo>
                  <a:lnTo>
                    <a:pt x="2636239" y="776387"/>
                  </a:lnTo>
                  <a:lnTo>
                    <a:pt x="2636239" y="776387"/>
                  </a:lnTo>
                  <a:lnTo>
                    <a:pt x="2636240" y="776388"/>
                  </a:lnTo>
                  <a:cubicBezTo>
                    <a:pt x="2734859" y="875007"/>
                    <a:pt x="2734859" y="1034901"/>
                    <a:pt x="2636240" y="1133519"/>
                  </a:cubicBezTo>
                  <a:lnTo>
                    <a:pt x="2636239" y="1133519"/>
                  </a:lnTo>
                  <a:lnTo>
                    <a:pt x="2636231" y="1133525"/>
                  </a:lnTo>
                  <a:lnTo>
                    <a:pt x="1933814" y="1835942"/>
                  </a:lnTo>
                  <a:cubicBezTo>
                    <a:pt x="1835195" y="1934561"/>
                    <a:pt x="1675302" y="1934561"/>
                    <a:pt x="1576683" y="1835942"/>
                  </a:cubicBezTo>
                  <a:lnTo>
                    <a:pt x="1576683" y="1835942"/>
                  </a:lnTo>
                  <a:cubicBezTo>
                    <a:pt x="1478065" y="1737323"/>
                    <a:pt x="1478065" y="1577429"/>
                    <a:pt x="1576683" y="1478810"/>
                  </a:cubicBezTo>
                  <a:lnTo>
                    <a:pt x="1848010" y="1207485"/>
                  </a:lnTo>
                  <a:lnTo>
                    <a:pt x="252530" y="1207484"/>
                  </a:lnTo>
                  <a:cubicBezTo>
                    <a:pt x="130496" y="1207484"/>
                    <a:pt x="28678" y="1120921"/>
                    <a:pt x="5130" y="1005847"/>
                  </a:cubicBezTo>
                  <a:lnTo>
                    <a:pt x="0" y="954955"/>
                  </a:lnTo>
                  <a:lnTo>
                    <a:pt x="5130" y="904062"/>
                  </a:lnTo>
                  <a:cubicBezTo>
                    <a:pt x="28678" y="788988"/>
                    <a:pt x="130496" y="702425"/>
                    <a:pt x="252530" y="702425"/>
                  </a:cubicBezTo>
                  <a:lnTo>
                    <a:pt x="1848015" y="702425"/>
                  </a:lnTo>
                  <a:lnTo>
                    <a:pt x="1576684" y="431094"/>
                  </a:lnTo>
                  <a:cubicBezTo>
                    <a:pt x="1490393" y="344803"/>
                    <a:pt x="1479606" y="211597"/>
                    <a:pt x="1544325" y="113578"/>
                  </a:cubicBezTo>
                  <a:lnTo>
                    <a:pt x="1576683" y="73963"/>
                  </a:lnTo>
                  <a:lnTo>
                    <a:pt x="1616298" y="41604"/>
                  </a:lnTo>
                  <a:cubicBezTo>
                    <a:pt x="1714318" y="-23115"/>
                    <a:pt x="1847524" y="-12328"/>
                    <a:pt x="1933815" y="73963"/>
                  </a:cubicBezTo>
                  <a:close/>
                </a:path>
              </a:pathLst>
            </a:custGeom>
            <a:blipFill>
              <a:blip r:embed="rId5"/>
              <a:stretch>
                <a:fillRect/>
              </a:stretch>
            </a:blip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矩形 16"/>
            <p:cNvSpPr/>
            <p:nvPr/>
          </p:nvSpPr>
          <p:spPr>
            <a:xfrm rot="18962956">
              <a:off x="6901728" y="3264690"/>
              <a:ext cx="1592758" cy="535531"/>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2400" b="1">
                  <a:solidFill>
                    <a:srgbClr val="3C3C3B"/>
                  </a:solidFill>
                  <a:latin typeface="汉仪小麦体简" panose="00020600040101010101" pitchFamily="18" charset="-122"/>
                  <a:ea typeface="汉仪小麦体简" panose="00020600040101010101" pitchFamily="18" charset="-122"/>
                </a:rPr>
                <a:t>文字添加</a:t>
              </a:r>
              <a:endParaRPr lang="zh-CN" altLang="en-US" sz="2400" b="1">
                <a:solidFill>
                  <a:srgbClr val="3C3C3B"/>
                </a:solidFill>
                <a:latin typeface="汉仪小麦体简" panose="00020600040101010101" pitchFamily="18" charset="-122"/>
                <a:ea typeface="汉仪小麦体简" panose="00020600040101010101" pitchFamily="18" charset="-122"/>
              </a:endParaRPr>
            </a:p>
          </p:txBody>
        </p:sp>
      </p:grpSp>
      <p:grpSp>
        <p:nvGrpSpPr>
          <p:cNvPr id="18" name="组合 17"/>
          <p:cNvGrpSpPr/>
          <p:nvPr/>
        </p:nvGrpSpPr>
        <p:grpSpPr>
          <a:xfrm>
            <a:off x="0" y="206306"/>
            <a:ext cx="6720420" cy="902380"/>
            <a:chOff x="0" y="206306"/>
            <a:chExt cx="6720420" cy="902380"/>
          </a:xfrm>
        </p:grpSpPr>
        <p:sp>
          <p:nvSpPr>
            <p:cNvPr id="19" name="文本框 18"/>
            <p:cNvSpPr txBox="1"/>
            <p:nvPr/>
          </p:nvSpPr>
          <p:spPr>
            <a:xfrm>
              <a:off x="512557" y="206306"/>
              <a:ext cx="4509386" cy="830997"/>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00000"/>
                </a:lnSpc>
                <a:spcBef>
                  <a:spcPct val="0"/>
                </a:spcBef>
                <a:spcAft>
                  <a:spcPct val="0"/>
                </a:spcAft>
                <a:buClrTx/>
                <a:buSzTx/>
                <a:buFontTx/>
                <a:buNone/>
                <a:defRPr/>
              </a:pPr>
              <a:r>
                <a:rPr kumimoji="0" lang="zh-CN" altLang="en-US" sz="4800" b="0" i="0" u="none" strike="noStrike" kern="1200" cap="none" spc="0" normalizeH="0" baseline="0" noProof="0">
                  <a:ln>
                    <a:noFill/>
                  </a:ln>
                  <a:solidFill>
                    <a:srgbClr val="000042"/>
                  </a:solidFill>
                  <a:effectLst/>
                  <a:uLnTx/>
                  <a:uFillTx/>
                  <a:latin typeface="汉仪小麦体简" panose="00020600040101010101" pitchFamily="18" charset="-122"/>
                  <a:ea typeface="汉仪小麦体简" panose="00020600040101010101" pitchFamily="18" charset="-122"/>
                </a:rPr>
                <a:t>标题文字添加</a:t>
              </a:r>
              <a:endParaRPr kumimoji="0" lang="zh-CN" altLang="en-US" sz="4800" b="0" i="0" u="none" strike="noStrike" kern="1200" cap="none" spc="0" normalizeH="0" baseline="0" noProof="0">
                <a:ln>
                  <a:noFill/>
                </a:ln>
                <a:solidFill>
                  <a:srgbClr val="000042"/>
                </a:solidFill>
                <a:effectLst/>
                <a:uLnTx/>
                <a:uFillTx/>
                <a:latin typeface="汉仪小麦体简" panose="00020600040101010101" pitchFamily="18" charset="-122"/>
                <a:ea typeface="汉仪小麦体简" panose="00020600040101010101" pitchFamily="18" charset="-122"/>
              </a:endParaRPr>
            </a:p>
          </p:txBody>
        </p:sp>
        <p:grpSp>
          <p:nvGrpSpPr>
            <p:cNvPr id="20" name="组合 19"/>
            <p:cNvGrpSpPr/>
            <p:nvPr/>
          </p:nvGrpSpPr>
          <p:grpSpPr>
            <a:xfrm>
              <a:off x="0" y="429601"/>
              <a:ext cx="6720420" cy="679085"/>
              <a:chOff x="0" y="429601"/>
              <a:chExt cx="6720420" cy="679085"/>
            </a:xfrm>
          </p:grpSpPr>
          <p:sp>
            <p:nvSpPr>
              <p:cNvPr id="21" name="任意多边形 20"/>
              <p:cNvSpPr/>
              <p:nvPr/>
            </p:nvSpPr>
            <p:spPr>
              <a:xfrm>
                <a:off x="0" y="632010"/>
                <a:ext cx="6212114" cy="476676"/>
              </a:xfrm>
              <a:custGeom>
                <a:gdLst>
                  <a:gd name="connsiteX0" fmla="*/ 0 w 4830618"/>
                  <a:gd name="connsiteY0" fmla="*/ 299543 h 476676"/>
                  <a:gd name="connsiteX1" fmla="*/ 2650836 w 4830618"/>
                  <a:gd name="connsiteY1" fmla="*/ 475034 h 476676"/>
                  <a:gd name="connsiteX2" fmla="*/ 3796145 w 4830618"/>
                  <a:gd name="connsiteY2" fmla="*/ 207180 h 476676"/>
                  <a:gd name="connsiteX3" fmla="*/ 3398982 w 4830618"/>
                  <a:gd name="connsiteY3" fmla="*/ 3980 h 476676"/>
                  <a:gd name="connsiteX4" fmla="*/ 3574473 w 4830618"/>
                  <a:gd name="connsiteY4" fmla="*/ 391907 h 476676"/>
                  <a:gd name="connsiteX5" fmla="*/ 4830618 w 4830618"/>
                  <a:gd name="connsiteY5" fmla="*/ 225652 h 47667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30618" h="476676">
                    <a:moveTo>
                      <a:pt x="0" y="299543"/>
                    </a:moveTo>
                    <a:cubicBezTo>
                      <a:pt x="1009072" y="394985"/>
                      <a:pt x="2018145" y="490428"/>
                      <a:pt x="2650836" y="475034"/>
                    </a:cubicBezTo>
                    <a:cubicBezTo>
                      <a:pt x="3283527" y="459640"/>
                      <a:pt x="3671454" y="285689"/>
                      <a:pt x="3796145" y="207180"/>
                    </a:cubicBezTo>
                    <a:cubicBezTo>
                      <a:pt x="3920836" y="128671"/>
                      <a:pt x="3435927" y="-26808"/>
                      <a:pt x="3398982" y="3980"/>
                    </a:cubicBezTo>
                    <a:cubicBezTo>
                      <a:pt x="3362037" y="34768"/>
                      <a:pt x="3335867" y="354962"/>
                      <a:pt x="3574473" y="391907"/>
                    </a:cubicBezTo>
                    <a:cubicBezTo>
                      <a:pt x="3813079" y="428852"/>
                      <a:pt x="4321848" y="327252"/>
                      <a:pt x="4830618" y="225652"/>
                    </a:cubicBezTo>
                  </a:path>
                </a:pathLst>
              </a:cu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rot="417983" flipH="1">
                <a:off x="6068192" y="429601"/>
                <a:ext cx="652228" cy="490544"/>
              </a:xfrm>
              <a:custGeom>
                <a:gdLst>
                  <a:gd name="connsiteX0" fmla="*/ 379541 w 652228"/>
                  <a:gd name="connsiteY0" fmla="*/ 326881 h 490544"/>
                  <a:gd name="connsiteX1" fmla="*/ 307194 w 652228"/>
                  <a:gd name="connsiteY1" fmla="*/ 398729 h 490544"/>
                  <a:gd name="connsiteX2" fmla="*/ 424063 w 652228"/>
                  <a:gd name="connsiteY2" fmla="*/ 407018 h 490544"/>
                  <a:gd name="connsiteX3" fmla="*/ 379541 w 652228"/>
                  <a:gd name="connsiteY3" fmla="*/ 326881 h 490544"/>
                  <a:gd name="connsiteX4" fmla="*/ 136903 w 652228"/>
                  <a:gd name="connsiteY4" fmla="*/ 89809 h 490544"/>
                  <a:gd name="connsiteX5" fmla="*/ 203684 w 652228"/>
                  <a:gd name="connsiteY5" fmla="*/ 139530 h 490544"/>
                  <a:gd name="connsiteX6" fmla="*/ 384551 w 652228"/>
                  <a:gd name="connsiteY6" fmla="*/ 288697 h 490544"/>
                  <a:gd name="connsiteX7" fmla="*/ 390117 w 652228"/>
                  <a:gd name="connsiteY7" fmla="*/ 299746 h 490544"/>
                  <a:gd name="connsiteX8" fmla="*/ 454115 w 652228"/>
                  <a:gd name="connsiteY8" fmla="*/ 393664 h 490544"/>
                  <a:gd name="connsiteX9" fmla="*/ 451333 w 652228"/>
                  <a:gd name="connsiteY9" fmla="*/ 319082 h 490544"/>
                  <a:gd name="connsiteX10" fmla="*/ 451333 w 652228"/>
                  <a:gd name="connsiteY10" fmla="*/ 225163 h 490544"/>
                  <a:gd name="connsiteX11" fmla="*/ 454115 w 652228"/>
                  <a:gd name="connsiteY11" fmla="*/ 222399 h 490544"/>
                  <a:gd name="connsiteX12" fmla="*/ 451333 w 652228"/>
                  <a:gd name="connsiteY12" fmla="*/ 222399 h 490544"/>
                  <a:gd name="connsiteX13" fmla="*/ 445767 w 652228"/>
                  <a:gd name="connsiteY13" fmla="*/ 230687 h 490544"/>
                  <a:gd name="connsiteX14" fmla="*/ 281597 w 652228"/>
                  <a:gd name="connsiteY14" fmla="*/ 164391 h 490544"/>
                  <a:gd name="connsiteX15" fmla="*/ 136903 w 652228"/>
                  <a:gd name="connsiteY15" fmla="*/ 89809 h 490544"/>
                  <a:gd name="connsiteX16" fmla="*/ 160275 w 652228"/>
                  <a:gd name="connsiteY16" fmla="*/ 56418 h 490544"/>
                  <a:gd name="connsiteX17" fmla="*/ 267815 w 652228"/>
                  <a:gd name="connsiteY17" fmla="*/ 118071 h 490544"/>
                  <a:gd name="connsiteX18" fmla="*/ 444291 w 652228"/>
                  <a:gd name="connsiteY18" fmla="*/ 210553 h 490544"/>
                  <a:gd name="connsiteX19" fmla="*/ 447048 w 652228"/>
                  <a:gd name="connsiteY19" fmla="*/ 213355 h 490544"/>
                  <a:gd name="connsiteX20" fmla="*/ 452563 w 652228"/>
                  <a:gd name="connsiteY20" fmla="*/ 210553 h 490544"/>
                  <a:gd name="connsiteX21" fmla="*/ 458078 w 652228"/>
                  <a:gd name="connsiteY21" fmla="*/ 199343 h 490544"/>
                  <a:gd name="connsiteX22" fmla="*/ 471863 w 652228"/>
                  <a:gd name="connsiteY22" fmla="*/ 190935 h 490544"/>
                  <a:gd name="connsiteX23" fmla="*/ 518741 w 652228"/>
                  <a:gd name="connsiteY23" fmla="*/ 162910 h 490544"/>
                  <a:gd name="connsiteX24" fmla="*/ 587676 w 652228"/>
                  <a:gd name="connsiteY24" fmla="*/ 120875 h 490544"/>
                  <a:gd name="connsiteX25" fmla="*/ 540801 w 652228"/>
                  <a:gd name="connsiteY25" fmla="*/ 106863 h 490544"/>
                  <a:gd name="connsiteX26" fmla="*/ 353296 w 652228"/>
                  <a:gd name="connsiteY26" fmla="*/ 73232 h 490544"/>
                  <a:gd name="connsiteX27" fmla="*/ 160275 w 652228"/>
                  <a:gd name="connsiteY27" fmla="*/ 56418 h 490544"/>
                  <a:gd name="connsiteX28" fmla="*/ 36731 w 652228"/>
                  <a:gd name="connsiteY28" fmla="*/ 53078 h 490544"/>
                  <a:gd name="connsiteX29" fmla="*/ 202233 w 652228"/>
                  <a:gd name="connsiteY29" fmla="*/ 447087 h 490544"/>
                  <a:gd name="connsiteX30" fmla="*/ 353943 w 652228"/>
                  <a:gd name="connsiteY30" fmla="*/ 305576 h 490544"/>
                  <a:gd name="connsiteX31" fmla="*/ 177407 w 652228"/>
                  <a:gd name="connsiteY31" fmla="*/ 164067 h 490544"/>
                  <a:gd name="connsiteX32" fmla="*/ 72589 w 652228"/>
                  <a:gd name="connsiteY32" fmla="*/ 78051 h 490544"/>
                  <a:gd name="connsiteX33" fmla="*/ 36731 w 652228"/>
                  <a:gd name="connsiteY33" fmla="*/ 53078 h 490544"/>
                  <a:gd name="connsiteX34" fmla="*/ 52949 w 652228"/>
                  <a:gd name="connsiteY34" fmla="*/ 584 h 490544"/>
                  <a:gd name="connsiteX35" fmla="*/ 84580 w 652228"/>
                  <a:gd name="connsiteY35" fmla="*/ 585 h 490544"/>
                  <a:gd name="connsiteX36" fmla="*/ 144202 w 652228"/>
                  <a:gd name="connsiteY36" fmla="*/ 6811 h 490544"/>
                  <a:gd name="connsiteX37" fmla="*/ 363280 w 652228"/>
                  <a:gd name="connsiteY37" fmla="*/ 37250 h 490544"/>
                  <a:gd name="connsiteX38" fmla="*/ 651685 w 652228"/>
                  <a:gd name="connsiteY38" fmla="*/ 111963 h 490544"/>
                  <a:gd name="connsiteX39" fmla="*/ 637818 w 652228"/>
                  <a:gd name="connsiteY39" fmla="*/ 131333 h 490544"/>
                  <a:gd name="connsiteX40" fmla="*/ 629499 w 652228"/>
                  <a:gd name="connsiteY40" fmla="*/ 139635 h 490544"/>
                  <a:gd name="connsiteX41" fmla="*/ 529668 w 652228"/>
                  <a:gd name="connsiteY41" fmla="*/ 197746 h 490544"/>
                  <a:gd name="connsiteX42" fmla="*/ 476977 w 652228"/>
                  <a:gd name="connsiteY42" fmla="*/ 225418 h 490544"/>
                  <a:gd name="connsiteX43" fmla="*/ 482523 w 652228"/>
                  <a:gd name="connsiteY43" fmla="*/ 333338 h 490544"/>
                  <a:gd name="connsiteX44" fmla="*/ 485298 w 652228"/>
                  <a:gd name="connsiteY44" fmla="*/ 449559 h 490544"/>
                  <a:gd name="connsiteX45" fmla="*/ 454793 w 652228"/>
                  <a:gd name="connsiteY45" fmla="*/ 457861 h 490544"/>
                  <a:gd name="connsiteX46" fmla="*/ 452018 w 652228"/>
                  <a:gd name="connsiteY46" fmla="*/ 452327 h 490544"/>
                  <a:gd name="connsiteX47" fmla="*/ 302270 w 652228"/>
                  <a:gd name="connsiteY47" fmla="*/ 424655 h 490544"/>
                  <a:gd name="connsiteX48" fmla="*/ 291177 w 652228"/>
                  <a:gd name="connsiteY48" fmla="*/ 413585 h 490544"/>
                  <a:gd name="connsiteX49" fmla="*/ 210758 w 652228"/>
                  <a:gd name="connsiteY49" fmla="*/ 485532 h 490544"/>
                  <a:gd name="connsiteX50" fmla="*/ 183027 w 652228"/>
                  <a:gd name="connsiteY50" fmla="*/ 482766 h 490544"/>
                  <a:gd name="connsiteX51" fmla="*/ 0 w 652228"/>
                  <a:gd name="connsiteY51" fmla="*/ 23414 h 490544"/>
                  <a:gd name="connsiteX52" fmla="*/ 8319 w 652228"/>
                  <a:gd name="connsiteY52" fmla="*/ 12345 h 490544"/>
                  <a:gd name="connsiteX53" fmla="*/ 22184 w 652228"/>
                  <a:gd name="connsiteY53" fmla="*/ 6811 h 490544"/>
                  <a:gd name="connsiteX54" fmla="*/ 24959 w 652228"/>
                  <a:gd name="connsiteY54" fmla="*/ 6811 h 490544"/>
                  <a:gd name="connsiteX55" fmla="*/ 52949 w 652228"/>
                  <a:gd name="connsiteY55" fmla="*/ 584 h 49054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52228" h="490544">
                    <a:moveTo>
                      <a:pt x="379541" y="326881"/>
                    </a:moveTo>
                    <a:cubicBezTo>
                      <a:pt x="357281" y="351751"/>
                      <a:pt x="332237" y="373859"/>
                      <a:pt x="307194" y="398729"/>
                    </a:cubicBezTo>
                    <a:cubicBezTo>
                      <a:pt x="343368" y="393202"/>
                      <a:pt x="387889" y="398729"/>
                      <a:pt x="424063" y="407018"/>
                    </a:cubicBezTo>
                    <a:cubicBezTo>
                      <a:pt x="410149" y="382149"/>
                      <a:pt x="393455" y="354515"/>
                      <a:pt x="379541" y="326881"/>
                    </a:cubicBezTo>
                    <a:close/>
                    <a:moveTo>
                      <a:pt x="136903" y="89809"/>
                    </a:moveTo>
                    <a:cubicBezTo>
                      <a:pt x="159163" y="106383"/>
                      <a:pt x="181425" y="122957"/>
                      <a:pt x="203684" y="139530"/>
                    </a:cubicBezTo>
                    <a:cubicBezTo>
                      <a:pt x="262118" y="186489"/>
                      <a:pt x="331682" y="233450"/>
                      <a:pt x="384551" y="288697"/>
                    </a:cubicBezTo>
                    <a:cubicBezTo>
                      <a:pt x="387334" y="294220"/>
                      <a:pt x="390117" y="296982"/>
                      <a:pt x="390117" y="299746"/>
                    </a:cubicBezTo>
                    <a:cubicBezTo>
                      <a:pt x="412377" y="330131"/>
                      <a:pt x="431856" y="360516"/>
                      <a:pt x="454115" y="393664"/>
                    </a:cubicBezTo>
                    <a:cubicBezTo>
                      <a:pt x="454115" y="368803"/>
                      <a:pt x="451333" y="343943"/>
                      <a:pt x="451333" y="319082"/>
                    </a:cubicBezTo>
                    <a:cubicBezTo>
                      <a:pt x="448550" y="288697"/>
                      <a:pt x="440202" y="252786"/>
                      <a:pt x="451333" y="225163"/>
                    </a:cubicBezTo>
                    <a:cubicBezTo>
                      <a:pt x="451333" y="225163"/>
                      <a:pt x="451333" y="222399"/>
                      <a:pt x="454115" y="222399"/>
                    </a:cubicBezTo>
                    <a:cubicBezTo>
                      <a:pt x="454115" y="222399"/>
                      <a:pt x="451333" y="222399"/>
                      <a:pt x="451333" y="222399"/>
                    </a:cubicBezTo>
                    <a:cubicBezTo>
                      <a:pt x="451333" y="225163"/>
                      <a:pt x="451333" y="227925"/>
                      <a:pt x="445767" y="230687"/>
                    </a:cubicBezTo>
                    <a:cubicBezTo>
                      <a:pt x="409594" y="252786"/>
                      <a:pt x="314987" y="180966"/>
                      <a:pt x="281597" y="164391"/>
                    </a:cubicBezTo>
                    <a:cubicBezTo>
                      <a:pt x="234292" y="136768"/>
                      <a:pt x="184207" y="111906"/>
                      <a:pt x="136903" y="89809"/>
                    </a:cubicBezTo>
                    <a:close/>
                    <a:moveTo>
                      <a:pt x="160275" y="56418"/>
                    </a:moveTo>
                    <a:cubicBezTo>
                      <a:pt x="196123" y="76036"/>
                      <a:pt x="231968" y="98456"/>
                      <a:pt x="267815" y="118071"/>
                    </a:cubicBezTo>
                    <a:cubicBezTo>
                      <a:pt x="328478" y="148898"/>
                      <a:pt x="389141" y="176923"/>
                      <a:pt x="444291" y="210553"/>
                    </a:cubicBezTo>
                    <a:cubicBezTo>
                      <a:pt x="447048" y="213355"/>
                      <a:pt x="447048" y="213355"/>
                      <a:pt x="447048" y="213355"/>
                    </a:cubicBezTo>
                    <a:cubicBezTo>
                      <a:pt x="449806" y="210553"/>
                      <a:pt x="449806" y="210553"/>
                      <a:pt x="452563" y="210553"/>
                    </a:cubicBezTo>
                    <a:cubicBezTo>
                      <a:pt x="444291" y="210553"/>
                      <a:pt x="452563" y="202144"/>
                      <a:pt x="458078" y="199343"/>
                    </a:cubicBezTo>
                    <a:cubicBezTo>
                      <a:pt x="460834" y="196541"/>
                      <a:pt x="466349" y="193737"/>
                      <a:pt x="471863" y="190935"/>
                    </a:cubicBezTo>
                    <a:cubicBezTo>
                      <a:pt x="488408" y="182528"/>
                      <a:pt x="502196" y="171318"/>
                      <a:pt x="518741" y="162910"/>
                    </a:cubicBezTo>
                    <a:cubicBezTo>
                      <a:pt x="540801" y="148898"/>
                      <a:pt x="562859" y="134886"/>
                      <a:pt x="587676" y="120875"/>
                    </a:cubicBezTo>
                    <a:cubicBezTo>
                      <a:pt x="571131" y="115270"/>
                      <a:pt x="554586" y="109664"/>
                      <a:pt x="540801" y="106863"/>
                    </a:cubicBezTo>
                    <a:cubicBezTo>
                      <a:pt x="477378" y="92850"/>
                      <a:pt x="416716" y="81639"/>
                      <a:pt x="353296" y="73232"/>
                    </a:cubicBezTo>
                    <a:cubicBezTo>
                      <a:pt x="295388" y="64825"/>
                      <a:pt x="226453" y="62023"/>
                      <a:pt x="160275" y="56418"/>
                    </a:cubicBezTo>
                    <a:close/>
                    <a:moveTo>
                      <a:pt x="36731" y="53078"/>
                    </a:moveTo>
                    <a:cubicBezTo>
                      <a:pt x="94657" y="183490"/>
                      <a:pt x="122241" y="327775"/>
                      <a:pt x="202233" y="447087"/>
                    </a:cubicBezTo>
                    <a:cubicBezTo>
                      <a:pt x="254642" y="402692"/>
                      <a:pt x="304292" y="352746"/>
                      <a:pt x="353943" y="305576"/>
                    </a:cubicBezTo>
                    <a:cubicBezTo>
                      <a:pt x="290500" y="266732"/>
                      <a:pt x="235333" y="208463"/>
                      <a:pt x="177407" y="164067"/>
                    </a:cubicBezTo>
                    <a:cubicBezTo>
                      <a:pt x="141549" y="136320"/>
                      <a:pt x="108449" y="108573"/>
                      <a:pt x="72589" y="78051"/>
                    </a:cubicBezTo>
                    <a:cubicBezTo>
                      <a:pt x="67074" y="75275"/>
                      <a:pt x="50523" y="64177"/>
                      <a:pt x="36731" y="53078"/>
                    </a:cubicBezTo>
                    <a:close/>
                    <a:moveTo>
                      <a:pt x="52949" y="584"/>
                    </a:moveTo>
                    <a:cubicBezTo>
                      <a:pt x="63088" y="-280"/>
                      <a:pt x="73834" y="-107"/>
                      <a:pt x="84580" y="585"/>
                    </a:cubicBezTo>
                    <a:cubicBezTo>
                      <a:pt x="106072" y="1969"/>
                      <a:pt x="127564" y="5427"/>
                      <a:pt x="144202" y="6811"/>
                    </a:cubicBezTo>
                    <a:cubicBezTo>
                      <a:pt x="216304" y="15113"/>
                      <a:pt x="291177" y="26180"/>
                      <a:pt x="363280" y="37250"/>
                    </a:cubicBezTo>
                    <a:cubicBezTo>
                      <a:pt x="410423" y="45552"/>
                      <a:pt x="635046" y="53852"/>
                      <a:pt x="651685" y="111963"/>
                    </a:cubicBezTo>
                    <a:cubicBezTo>
                      <a:pt x="654457" y="120265"/>
                      <a:pt x="646139" y="128567"/>
                      <a:pt x="637818" y="131333"/>
                    </a:cubicBezTo>
                    <a:cubicBezTo>
                      <a:pt x="635046" y="134101"/>
                      <a:pt x="635046" y="136869"/>
                      <a:pt x="629499" y="139635"/>
                    </a:cubicBezTo>
                    <a:cubicBezTo>
                      <a:pt x="596222" y="156239"/>
                      <a:pt x="562945" y="178376"/>
                      <a:pt x="529668" y="197746"/>
                    </a:cubicBezTo>
                    <a:cubicBezTo>
                      <a:pt x="515800" y="206048"/>
                      <a:pt x="496389" y="219884"/>
                      <a:pt x="476977" y="225418"/>
                    </a:cubicBezTo>
                    <a:cubicBezTo>
                      <a:pt x="482523" y="261391"/>
                      <a:pt x="479751" y="297365"/>
                      <a:pt x="482523" y="333338"/>
                    </a:cubicBezTo>
                    <a:cubicBezTo>
                      <a:pt x="485298" y="372078"/>
                      <a:pt x="488070" y="410819"/>
                      <a:pt x="485298" y="449559"/>
                    </a:cubicBezTo>
                    <a:cubicBezTo>
                      <a:pt x="485298" y="466162"/>
                      <a:pt x="463111" y="471696"/>
                      <a:pt x="454793" y="457861"/>
                    </a:cubicBezTo>
                    <a:cubicBezTo>
                      <a:pt x="452018" y="455095"/>
                      <a:pt x="452018" y="455095"/>
                      <a:pt x="452018" y="452327"/>
                    </a:cubicBezTo>
                    <a:cubicBezTo>
                      <a:pt x="404876" y="435723"/>
                      <a:pt x="352187" y="427421"/>
                      <a:pt x="302270" y="424655"/>
                    </a:cubicBezTo>
                    <a:cubicBezTo>
                      <a:pt x="296724" y="424655"/>
                      <a:pt x="293952" y="419121"/>
                      <a:pt x="291177" y="413585"/>
                    </a:cubicBezTo>
                    <a:cubicBezTo>
                      <a:pt x="266219" y="438491"/>
                      <a:pt x="238488" y="463394"/>
                      <a:pt x="210758" y="485532"/>
                    </a:cubicBezTo>
                    <a:cubicBezTo>
                      <a:pt x="202439" y="493834"/>
                      <a:pt x="191346" y="491066"/>
                      <a:pt x="183027" y="482766"/>
                    </a:cubicBezTo>
                    <a:cubicBezTo>
                      <a:pt x="85966" y="349940"/>
                      <a:pt x="47143" y="178376"/>
                      <a:pt x="0" y="23414"/>
                    </a:cubicBezTo>
                    <a:cubicBezTo>
                      <a:pt x="0" y="17878"/>
                      <a:pt x="2772" y="12345"/>
                      <a:pt x="8319" y="12345"/>
                    </a:cubicBezTo>
                    <a:cubicBezTo>
                      <a:pt x="11093" y="6811"/>
                      <a:pt x="16640" y="1277"/>
                      <a:pt x="22184" y="6811"/>
                    </a:cubicBezTo>
                    <a:cubicBezTo>
                      <a:pt x="24959" y="6811"/>
                      <a:pt x="24959" y="6811"/>
                      <a:pt x="24959" y="6811"/>
                    </a:cubicBezTo>
                    <a:cubicBezTo>
                      <a:pt x="33278" y="3352"/>
                      <a:pt x="42810" y="1449"/>
                      <a:pt x="52949" y="58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12" fill="hold" nodeType="after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0-#ppt_w/2"/>
                                          </p:val>
                                        </p:tav>
                                        <p:tav tm="100000">
                                          <p:val>
                                            <p:strVal val="#ppt_x"/>
                                          </p:val>
                                        </p:tav>
                                      </p:tavLst>
                                    </p:anim>
                                    <p:anim calcmode="lin" valueType="num">
                                      <p:cBhvr additive="base">
                                        <p:cTn id="13" dur="500" fill="hold"/>
                                        <p:tgtEl>
                                          <p:spTgt spid="23"/>
                                        </p:tgtEl>
                                        <p:attrNameLst>
                                          <p:attrName>ppt_y</p:attrName>
                                        </p:attrNameLst>
                                      </p:cBhvr>
                                      <p:tavLst>
                                        <p:tav tm="0">
                                          <p:val>
                                            <p:strVal val="1+#ppt_h/2"/>
                                          </p:val>
                                        </p:tav>
                                        <p:tav tm="100000">
                                          <p:val>
                                            <p:strVal val="#ppt_y"/>
                                          </p:val>
                                        </p:tav>
                                      </p:tavLst>
                                    </p:anim>
                                  </p:childTnLst>
                                </p:cTn>
                              </p:par>
                              <p:par>
                                <p:cTn id="14" presetID="2" presetClass="entr" presetSubtype="12"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500" fill="hold"/>
                                        <p:tgtEl>
                                          <p:spTgt spid="24"/>
                                        </p:tgtEl>
                                        <p:attrNameLst>
                                          <p:attrName>ppt_x</p:attrName>
                                        </p:attrNameLst>
                                      </p:cBhvr>
                                      <p:tavLst>
                                        <p:tav tm="0">
                                          <p:val>
                                            <p:strVal val="0-#ppt_w/2"/>
                                          </p:val>
                                        </p:tav>
                                        <p:tav tm="100000">
                                          <p:val>
                                            <p:strVal val="#ppt_x"/>
                                          </p:val>
                                        </p:tav>
                                      </p:tavLst>
                                    </p:anim>
                                    <p:anim calcmode="lin" valueType="num">
                                      <p:cBhvr additive="base">
                                        <p:cTn id="17" dur="500" fill="hold"/>
                                        <p:tgtEl>
                                          <p:spTgt spid="24"/>
                                        </p:tgtEl>
                                        <p:attrNameLst>
                                          <p:attrName>ppt_y</p:attrName>
                                        </p:attrNameLst>
                                      </p:cBhvr>
                                      <p:tavLst>
                                        <p:tav tm="0">
                                          <p:val>
                                            <p:strVal val="1+#ppt_h/2"/>
                                          </p:val>
                                        </p:tav>
                                        <p:tav tm="100000">
                                          <p:val>
                                            <p:strVal val="#ppt_y"/>
                                          </p:val>
                                        </p:tav>
                                      </p:tavLst>
                                    </p:anim>
                                  </p:childTnLst>
                                </p:cTn>
                              </p:par>
                              <p:par>
                                <p:cTn id="18" presetID="2" presetClass="entr" presetSubtype="12"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0-#ppt_w/2"/>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nodeType="afterGroup">
                            <p:stCondLst>
                              <p:cond delay="1000"/>
                            </p:stCondLst>
                            <p:childTnLst>
                              <p:par>
                                <p:cTn id="23" presetID="2" presetClass="entr" presetSubtype="8"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1500"/>
                            </p:stCondLst>
                            <p:childTnLst>
                              <p:par>
                                <p:cTn id="28" presetID="2" presetClass="entr" presetSubtype="8"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0-#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nodeType="afterGroup">
                            <p:stCondLst>
                              <p:cond delay="2000"/>
                            </p:stCondLst>
                            <p:childTnLst>
                              <p:par>
                                <p:cTn id="33" presetID="2" presetClass="entr" presetSubtype="2"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1+#ppt_w/2"/>
                                          </p:val>
                                        </p:tav>
                                        <p:tav tm="100000">
                                          <p:val>
                                            <p:strVal val="#ppt_x"/>
                                          </p:val>
                                        </p:tav>
                                      </p:tavLst>
                                    </p:anim>
                                    <p:anim calcmode="lin" valueType="num">
                                      <p:cBhvr additive="base">
                                        <p:cTn id="36"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Freeform 107"/>
          <p:cNvSpPr>
            <a:spLocks noEditPoints="1"/>
          </p:cNvSpPr>
          <p:nvPr/>
        </p:nvSpPr>
        <p:spPr bwMode="auto">
          <a:xfrm>
            <a:off x="2278028" y="2364274"/>
            <a:ext cx="1015504" cy="1264588"/>
          </a:xfrm>
          <a:custGeom>
            <a:gdLst>
              <a:gd name="T0" fmla="*/ 236 w 265"/>
              <a:gd name="T1" fmla="*/ 297 h 330"/>
              <a:gd name="T2" fmla="*/ 67 w 265"/>
              <a:gd name="T3" fmla="*/ 29 h 330"/>
              <a:gd name="T4" fmla="*/ 35 w 265"/>
              <a:gd name="T5" fmla="*/ 297 h 330"/>
              <a:gd name="T6" fmla="*/ 155 w 265"/>
              <a:gd name="T7" fmla="*/ 25 h 330"/>
              <a:gd name="T8" fmla="*/ 71 w 265"/>
              <a:gd name="T9" fmla="*/ 44 h 330"/>
              <a:gd name="T10" fmla="*/ 35 w 265"/>
              <a:gd name="T11" fmla="*/ 303 h 330"/>
              <a:gd name="T12" fmla="*/ 52 w 265"/>
              <a:gd name="T13" fmla="*/ 33 h 330"/>
              <a:gd name="T14" fmla="*/ 94 w 265"/>
              <a:gd name="T15" fmla="*/ 73 h 330"/>
              <a:gd name="T16" fmla="*/ 164 w 265"/>
              <a:gd name="T17" fmla="*/ 34 h 330"/>
              <a:gd name="T18" fmla="*/ 117 w 265"/>
              <a:gd name="T19" fmla="*/ 42 h 330"/>
              <a:gd name="T20" fmla="*/ 128 w 265"/>
              <a:gd name="T21" fmla="*/ 44 h 330"/>
              <a:gd name="T22" fmla="*/ 174 w 265"/>
              <a:gd name="T23" fmla="*/ 80 h 330"/>
              <a:gd name="T24" fmla="*/ 78 w 265"/>
              <a:gd name="T25" fmla="*/ 189 h 330"/>
              <a:gd name="T26" fmla="*/ 86 w 265"/>
              <a:gd name="T27" fmla="*/ 170 h 330"/>
              <a:gd name="T28" fmla="*/ 236 w 265"/>
              <a:gd name="T29" fmla="*/ 234 h 330"/>
              <a:gd name="T30" fmla="*/ 179 w 265"/>
              <a:gd name="T31" fmla="*/ 189 h 330"/>
              <a:gd name="T32" fmla="*/ 181 w 265"/>
              <a:gd name="T33" fmla="*/ 172 h 330"/>
              <a:gd name="T34" fmla="*/ 73 w 265"/>
              <a:gd name="T35" fmla="*/ 185 h 330"/>
              <a:gd name="T36" fmla="*/ 73 w 265"/>
              <a:gd name="T37" fmla="*/ 204 h 330"/>
              <a:gd name="T38" fmla="*/ 103 w 265"/>
              <a:gd name="T39" fmla="*/ 55 h 330"/>
              <a:gd name="T40" fmla="*/ 204 w 265"/>
              <a:gd name="T41" fmla="*/ 173 h 330"/>
              <a:gd name="T42" fmla="*/ 84 w 265"/>
              <a:gd name="T43" fmla="*/ 274 h 330"/>
              <a:gd name="T44" fmla="*/ 177 w 265"/>
              <a:gd name="T45" fmla="*/ 55 h 330"/>
              <a:gd name="T46" fmla="*/ 136 w 265"/>
              <a:gd name="T47" fmla="*/ 198 h 330"/>
              <a:gd name="T48" fmla="*/ 141 w 265"/>
              <a:gd name="T49" fmla="*/ 248 h 330"/>
              <a:gd name="T50" fmla="*/ 63 w 265"/>
              <a:gd name="T51" fmla="*/ 76 h 330"/>
              <a:gd name="T52" fmla="*/ 59 w 265"/>
              <a:gd name="T53" fmla="*/ 55 h 330"/>
              <a:gd name="T54" fmla="*/ 67 w 265"/>
              <a:gd name="T55" fmla="*/ 40 h 330"/>
              <a:gd name="T56" fmla="*/ 78 w 265"/>
              <a:gd name="T57" fmla="*/ 164 h 330"/>
              <a:gd name="T58" fmla="*/ 54 w 265"/>
              <a:gd name="T59" fmla="*/ 189 h 330"/>
              <a:gd name="T60" fmla="*/ 206 w 265"/>
              <a:gd name="T61" fmla="*/ 208 h 330"/>
              <a:gd name="T62" fmla="*/ 156 w 265"/>
              <a:gd name="T63" fmla="*/ 299 h 330"/>
              <a:gd name="T64" fmla="*/ 151 w 265"/>
              <a:gd name="T65" fmla="*/ 204 h 330"/>
              <a:gd name="T66" fmla="*/ 126 w 265"/>
              <a:gd name="T67" fmla="*/ 113 h 330"/>
              <a:gd name="T68" fmla="*/ 73 w 265"/>
              <a:gd name="T69" fmla="*/ 99 h 330"/>
              <a:gd name="T70" fmla="*/ 134 w 265"/>
              <a:gd name="T71" fmla="*/ 105 h 330"/>
              <a:gd name="T72" fmla="*/ 107 w 265"/>
              <a:gd name="T73" fmla="*/ 90 h 330"/>
              <a:gd name="T74" fmla="*/ 73 w 265"/>
              <a:gd name="T75" fmla="*/ 86 h 330"/>
              <a:gd name="T76" fmla="*/ 189 w 265"/>
              <a:gd name="T77" fmla="*/ 231 h 330"/>
              <a:gd name="T78" fmla="*/ 214 w 265"/>
              <a:gd name="T79" fmla="*/ 257 h 330"/>
              <a:gd name="T80" fmla="*/ 187 w 265"/>
              <a:gd name="T81" fmla="*/ 290 h 330"/>
              <a:gd name="T82" fmla="*/ 35 w 265"/>
              <a:gd name="T83" fmla="*/ 265 h 330"/>
              <a:gd name="T84" fmla="*/ 65 w 265"/>
              <a:gd name="T85" fmla="*/ 240 h 330"/>
              <a:gd name="T86" fmla="*/ 84 w 265"/>
              <a:gd name="T87" fmla="*/ 246 h 330"/>
              <a:gd name="T88" fmla="*/ 38 w 265"/>
              <a:gd name="T89" fmla="*/ 282 h 330"/>
              <a:gd name="T90" fmla="*/ 113 w 265"/>
              <a:gd name="T91" fmla="*/ 299 h 330"/>
              <a:gd name="T92" fmla="*/ 164 w 265"/>
              <a:gd name="T93" fmla="*/ 248 h 330"/>
              <a:gd name="T94" fmla="*/ 170 w 265"/>
              <a:gd name="T95" fmla="*/ 291 h 330"/>
              <a:gd name="T96" fmla="*/ 170 w 265"/>
              <a:gd name="T97" fmla="*/ 263 h 330"/>
              <a:gd name="T98" fmla="*/ 189 w 265"/>
              <a:gd name="T99" fmla="*/ 238 h 330"/>
              <a:gd name="T100" fmla="*/ 158 w 265"/>
              <a:gd name="T101" fmla="*/ 14 h 330"/>
              <a:gd name="T102" fmla="*/ 263 w 265"/>
              <a:gd name="T103" fmla="*/ 120 h 330"/>
              <a:gd name="T104" fmla="*/ 256 w 265"/>
              <a:gd name="T105" fmla="*/ 141 h 330"/>
              <a:gd name="T106" fmla="*/ 244 w 265"/>
              <a:gd name="T107" fmla="*/ 253 h 330"/>
              <a:gd name="T108" fmla="*/ 244 w 265"/>
              <a:gd name="T109" fmla="*/ 320 h 330"/>
              <a:gd name="T110" fmla="*/ 185 w 265"/>
              <a:gd name="T111" fmla="*/ 307 h 330"/>
              <a:gd name="T112" fmla="*/ 27 w 265"/>
              <a:gd name="T113" fmla="*/ 301 h 330"/>
              <a:gd name="T114" fmla="*/ 23 w 265"/>
              <a:gd name="T115" fmla="*/ 126 h 330"/>
              <a:gd name="T116" fmla="*/ 29 w 265"/>
              <a:gd name="T117" fmla="*/ 107 h 330"/>
              <a:gd name="T118" fmla="*/ 84 w 265"/>
              <a:gd name="T119" fmla="*/ 46 h 330"/>
              <a:gd name="T120" fmla="*/ 151 w 265"/>
              <a:gd name="T121" fmla="*/ 6 h 33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5" h="330">
                <a:moveTo>
                  <a:pt x="168" y="301"/>
                </a:moveTo>
                <a:lnTo>
                  <a:pt x="170" y="299"/>
                </a:lnTo>
                <a:lnTo>
                  <a:pt x="170" y="301"/>
                </a:lnTo>
                <a:lnTo>
                  <a:pt x="172" y="299"/>
                </a:lnTo>
                <a:lnTo>
                  <a:pt x="170" y="299"/>
                </a:lnTo>
                <a:lnTo>
                  <a:pt x="168" y="299"/>
                </a:lnTo>
                <a:lnTo>
                  <a:pt x="168" y="299"/>
                </a:lnTo>
                <a:lnTo>
                  <a:pt x="168" y="301"/>
                </a:lnTo>
                <a:close/>
                <a:moveTo>
                  <a:pt x="177" y="156"/>
                </a:moveTo>
                <a:lnTo>
                  <a:pt x="177" y="156"/>
                </a:lnTo>
                <a:lnTo>
                  <a:pt x="177" y="156"/>
                </a:lnTo>
                <a:lnTo>
                  <a:pt x="177" y="156"/>
                </a:lnTo>
                <a:lnTo>
                  <a:pt x="177" y="156"/>
                </a:lnTo>
                <a:lnTo>
                  <a:pt x="177" y="154"/>
                </a:lnTo>
                <a:lnTo>
                  <a:pt x="177" y="154"/>
                </a:lnTo>
                <a:lnTo>
                  <a:pt x="177" y="156"/>
                </a:lnTo>
                <a:lnTo>
                  <a:pt x="177" y="156"/>
                </a:lnTo>
                <a:close/>
                <a:moveTo>
                  <a:pt x="236" y="297"/>
                </a:moveTo>
                <a:lnTo>
                  <a:pt x="236" y="297"/>
                </a:lnTo>
                <a:lnTo>
                  <a:pt x="236" y="297"/>
                </a:lnTo>
                <a:lnTo>
                  <a:pt x="236" y="297"/>
                </a:lnTo>
                <a:lnTo>
                  <a:pt x="236" y="295"/>
                </a:lnTo>
                <a:lnTo>
                  <a:pt x="236" y="295"/>
                </a:lnTo>
                <a:lnTo>
                  <a:pt x="236" y="293"/>
                </a:lnTo>
                <a:lnTo>
                  <a:pt x="236" y="295"/>
                </a:lnTo>
                <a:lnTo>
                  <a:pt x="236" y="297"/>
                </a:lnTo>
                <a:close/>
                <a:moveTo>
                  <a:pt x="236" y="291"/>
                </a:moveTo>
                <a:lnTo>
                  <a:pt x="236" y="291"/>
                </a:lnTo>
                <a:lnTo>
                  <a:pt x="236" y="288"/>
                </a:lnTo>
                <a:lnTo>
                  <a:pt x="236" y="284"/>
                </a:lnTo>
                <a:lnTo>
                  <a:pt x="236" y="291"/>
                </a:lnTo>
                <a:close/>
                <a:moveTo>
                  <a:pt x="77" y="29"/>
                </a:moveTo>
                <a:lnTo>
                  <a:pt x="77" y="29"/>
                </a:lnTo>
                <a:lnTo>
                  <a:pt x="77" y="29"/>
                </a:lnTo>
                <a:lnTo>
                  <a:pt x="73" y="29"/>
                </a:lnTo>
                <a:lnTo>
                  <a:pt x="67" y="29"/>
                </a:lnTo>
                <a:lnTo>
                  <a:pt x="77" y="29"/>
                </a:lnTo>
                <a:close/>
                <a:moveTo>
                  <a:pt x="139" y="19"/>
                </a:moveTo>
                <a:lnTo>
                  <a:pt x="143" y="19"/>
                </a:lnTo>
                <a:lnTo>
                  <a:pt x="147" y="17"/>
                </a:lnTo>
                <a:lnTo>
                  <a:pt x="147" y="17"/>
                </a:lnTo>
                <a:lnTo>
                  <a:pt x="147" y="17"/>
                </a:lnTo>
                <a:lnTo>
                  <a:pt x="145" y="15"/>
                </a:lnTo>
                <a:lnTo>
                  <a:pt x="143" y="17"/>
                </a:lnTo>
                <a:lnTo>
                  <a:pt x="143" y="17"/>
                </a:lnTo>
                <a:lnTo>
                  <a:pt x="141" y="17"/>
                </a:lnTo>
                <a:lnTo>
                  <a:pt x="139" y="19"/>
                </a:lnTo>
                <a:close/>
                <a:moveTo>
                  <a:pt x="240" y="297"/>
                </a:moveTo>
                <a:lnTo>
                  <a:pt x="240" y="297"/>
                </a:lnTo>
                <a:lnTo>
                  <a:pt x="240" y="282"/>
                </a:lnTo>
                <a:lnTo>
                  <a:pt x="238" y="290"/>
                </a:lnTo>
                <a:lnTo>
                  <a:pt x="240" y="297"/>
                </a:lnTo>
                <a:close/>
                <a:moveTo>
                  <a:pt x="33" y="295"/>
                </a:moveTo>
                <a:lnTo>
                  <a:pt x="35" y="297"/>
                </a:lnTo>
                <a:lnTo>
                  <a:pt x="44" y="297"/>
                </a:lnTo>
                <a:lnTo>
                  <a:pt x="40" y="297"/>
                </a:lnTo>
                <a:lnTo>
                  <a:pt x="37" y="295"/>
                </a:lnTo>
                <a:lnTo>
                  <a:pt x="33" y="295"/>
                </a:lnTo>
                <a:close/>
                <a:moveTo>
                  <a:pt x="246" y="126"/>
                </a:moveTo>
                <a:lnTo>
                  <a:pt x="248" y="128"/>
                </a:lnTo>
                <a:lnTo>
                  <a:pt x="250" y="132"/>
                </a:lnTo>
                <a:lnTo>
                  <a:pt x="252" y="133"/>
                </a:lnTo>
                <a:lnTo>
                  <a:pt x="252" y="135"/>
                </a:lnTo>
                <a:lnTo>
                  <a:pt x="250" y="130"/>
                </a:lnTo>
                <a:lnTo>
                  <a:pt x="248" y="126"/>
                </a:lnTo>
                <a:lnTo>
                  <a:pt x="248" y="126"/>
                </a:lnTo>
                <a:lnTo>
                  <a:pt x="246" y="126"/>
                </a:lnTo>
                <a:close/>
                <a:moveTo>
                  <a:pt x="141" y="25"/>
                </a:moveTo>
                <a:lnTo>
                  <a:pt x="149" y="25"/>
                </a:lnTo>
                <a:lnTo>
                  <a:pt x="155" y="27"/>
                </a:lnTo>
                <a:lnTo>
                  <a:pt x="155" y="25"/>
                </a:lnTo>
                <a:lnTo>
                  <a:pt x="155" y="25"/>
                </a:lnTo>
                <a:lnTo>
                  <a:pt x="153" y="23"/>
                </a:lnTo>
                <a:lnTo>
                  <a:pt x="149" y="23"/>
                </a:lnTo>
                <a:lnTo>
                  <a:pt x="147" y="25"/>
                </a:lnTo>
                <a:lnTo>
                  <a:pt x="143" y="25"/>
                </a:lnTo>
                <a:lnTo>
                  <a:pt x="143" y="25"/>
                </a:lnTo>
                <a:lnTo>
                  <a:pt x="141" y="25"/>
                </a:lnTo>
                <a:lnTo>
                  <a:pt x="141" y="25"/>
                </a:lnTo>
                <a:close/>
                <a:moveTo>
                  <a:pt x="61" y="36"/>
                </a:moveTo>
                <a:lnTo>
                  <a:pt x="69" y="38"/>
                </a:lnTo>
                <a:lnTo>
                  <a:pt x="78" y="38"/>
                </a:lnTo>
                <a:lnTo>
                  <a:pt x="78" y="38"/>
                </a:lnTo>
                <a:lnTo>
                  <a:pt x="77" y="36"/>
                </a:lnTo>
                <a:lnTo>
                  <a:pt x="69" y="36"/>
                </a:lnTo>
                <a:lnTo>
                  <a:pt x="61" y="36"/>
                </a:lnTo>
                <a:close/>
                <a:moveTo>
                  <a:pt x="63" y="44"/>
                </a:moveTo>
                <a:lnTo>
                  <a:pt x="63" y="44"/>
                </a:lnTo>
                <a:lnTo>
                  <a:pt x="65" y="44"/>
                </a:lnTo>
                <a:lnTo>
                  <a:pt x="71" y="44"/>
                </a:lnTo>
                <a:lnTo>
                  <a:pt x="78" y="46"/>
                </a:lnTo>
                <a:lnTo>
                  <a:pt x="78" y="44"/>
                </a:lnTo>
                <a:lnTo>
                  <a:pt x="78" y="44"/>
                </a:lnTo>
                <a:lnTo>
                  <a:pt x="77" y="42"/>
                </a:lnTo>
                <a:lnTo>
                  <a:pt x="71" y="44"/>
                </a:lnTo>
                <a:lnTo>
                  <a:pt x="63" y="44"/>
                </a:lnTo>
                <a:close/>
                <a:moveTo>
                  <a:pt x="37" y="303"/>
                </a:moveTo>
                <a:lnTo>
                  <a:pt x="56" y="301"/>
                </a:lnTo>
                <a:lnTo>
                  <a:pt x="57" y="301"/>
                </a:lnTo>
                <a:lnTo>
                  <a:pt x="59" y="301"/>
                </a:lnTo>
                <a:lnTo>
                  <a:pt x="59" y="301"/>
                </a:lnTo>
                <a:lnTo>
                  <a:pt x="59" y="301"/>
                </a:lnTo>
                <a:lnTo>
                  <a:pt x="48" y="301"/>
                </a:lnTo>
                <a:lnTo>
                  <a:pt x="37" y="301"/>
                </a:lnTo>
                <a:lnTo>
                  <a:pt x="37" y="301"/>
                </a:lnTo>
                <a:lnTo>
                  <a:pt x="35" y="301"/>
                </a:lnTo>
                <a:lnTo>
                  <a:pt x="33" y="303"/>
                </a:lnTo>
                <a:lnTo>
                  <a:pt x="35" y="303"/>
                </a:lnTo>
                <a:lnTo>
                  <a:pt x="37" y="303"/>
                </a:lnTo>
                <a:close/>
                <a:moveTo>
                  <a:pt x="78" y="299"/>
                </a:moveTo>
                <a:lnTo>
                  <a:pt x="80" y="299"/>
                </a:lnTo>
                <a:lnTo>
                  <a:pt x="80" y="301"/>
                </a:lnTo>
                <a:lnTo>
                  <a:pt x="88" y="301"/>
                </a:lnTo>
                <a:lnTo>
                  <a:pt x="96" y="301"/>
                </a:lnTo>
                <a:lnTo>
                  <a:pt x="101" y="301"/>
                </a:lnTo>
                <a:lnTo>
                  <a:pt x="107" y="301"/>
                </a:lnTo>
                <a:lnTo>
                  <a:pt x="94" y="299"/>
                </a:lnTo>
                <a:lnTo>
                  <a:pt x="78" y="299"/>
                </a:lnTo>
                <a:close/>
                <a:moveTo>
                  <a:pt x="52" y="38"/>
                </a:moveTo>
                <a:lnTo>
                  <a:pt x="52" y="36"/>
                </a:lnTo>
                <a:lnTo>
                  <a:pt x="52" y="36"/>
                </a:lnTo>
                <a:lnTo>
                  <a:pt x="52" y="34"/>
                </a:lnTo>
                <a:lnTo>
                  <a:pt x="54" y="34"/>
                </a:lnTo>
                <a:lnTo>
                  <a:pt x="73" y="34"/>
                </a:lnTo>
                <a:lnTo>
                  <a:pt x="61" y="33"/>
                </a:lnTo>
                <a:lnTo>
                  <a:pt x="52" y="33"/>
                </a:lnTo>
                <a:lnTo>
                  <a:pt x="52" y="34"/>
                </a:lnTo>
                <a:lnTo>
                  <a:pt x="52" y="38"/>
                </a:lnTo>
                <a:close/>
                <a:moveTo>
                  <a:pt x="164" y="73"/>
                </a:moveTo>
                <a:lnTo>
                  <a:pt x="196" y="74"/>
                </a:lnTo>
                <a:lnTo>
                  <a:pt x="196" y="74"/>
                </a:lnTo>
                <a:lnTo>
                  <a:pt x="196" y="74"/>
                </a:lnTo>
                <a:lnTo>
                  <a:pt x="195" y="73"/>
                </a:lnTo>
                <a:lnTo>
                  <a:pt x="193" y="73"/>
                </a:lnTo>
                <a:lnTo>
                  <a:pt x="177" y="73"/>
                </a:lnTo>
                <a:lnTo>
                  <a:pt x="162" y="73"/>
                </a:lnTo>
                <a:lnTo>
                  <a:pt x="164" y="73"/>
                </a:lnTo>
                <a:lnTo>
                  <a:pt x="164" y="73"/>
                </a:lnTo>
                <a:close/>
                <a:moveTo>
                  <a:pt x="94" y="73"/>
                </a:moveTo>
                <a:lnTo>
                  <a:pt x="96" y="73"/>
                </a:lnTo>
                <a:lnTo>
                  <a:pt x="158" y="69"/>
                </a:lnTo>
                <a:lnTo>
                  <a:pt x="126" y="71"/>
                </a:lnTo>
                <a:lnTo>
                  <a:pt x="96" y="73"/>
                </a:lnTo>
                <a:lnTo>
                  <a:pt x="94" y="73"/>
                </a:lnTo>
                <a:close/>
                <a:moveTo>
                  <a:pt x="130" y="31"/>
                </a:moveTo>
                <a:lnTo>
                  <a:pt x="143" y="29"/>
                </a:lnTo>
                <a:lnTo>
                  <a:pt x="156" y="29"/>
                </a:lnTo>
                <a:lnTo>
                  <a:pt x="145" y="27"/>
                </a:lnTo>
                <a:lnTo>
                  <a:pt x="134" y="27"/>
                </a:lnTo>
                <a:lnTo>
                  <a:pt x="132" y="27"/>
                </a:lnTo>
                <a:lnTo>
                  <a:pt x="132" y="29"/>
                </a:lnTo>
                <a:lnTo>
                  <a:pt x="130" y="31"/>
                </a:lnTo>
                <a:lnTo>
                  <a:pt x="130" y="31"/>
                </a:lnTo>
                <a:lnTo>
                  <a:pt x="130" y="31"/>
                </a:lnTo>
                <a:lnTo>
                  <a:pt x="128" y="31"/>
                </a:lnTo>
                <a:lnTo>
                  <a:pt x="130" y="31"/>
                </a:lnTo>
                <a:close/>
                <a:moveTo>
                  <a:pt x="124" y="38"/>
                </a:moveTo>
                <a:lnTo>
                  <a:pt x="124" y="38"/>
                </a:lnTo>
                <a:lnTo>
                  <a:pt x="126" y="38"/>
                </a:lnTo>
                <a:lnTo>
                  <a:pt x="145" y="36"/>
                </a:lnTo>
                <a:lnTo>
                  <a:pt x="164" y="36"/>
                </a:lnTo>
                <a:lnTo>
                  <a:pt x="164" y="34"/>
                </a:lnTo>
                <a:lnTo>
                  <a:pt x="162" y="34"/>
                </a:lnTo>
                <a:lnTo>
                  <a:pt x="126" y="36"/>
                </a:lnTo>
                <a:lnTo>
                  <a:pt x="126" y="36"/>
                </a:lnTo>
                <a:lnTo>
                  <a:pt x="124" y="36"/>
                </a:lnTo>
                <a:lnTo>
                  <a:pt x="124" y="36"/>
                </a:lnTo>
                <a:lnTo>
                  <a:pt x="124" y="38"/>
                </a:lnTo>
                <a:close/>
                <a:moveTo>
                  <a:pt x="164" y="59"/>
                </a:moveTo>
                <a:lnTo>
                  <a:pt x="176" y="61"/>
                </a:lnTo>
                <a:lnTo>
                  <a:pt x="187" y="63"/>
                </a:lnTo>
                <a:lnTo>
                  <a:pt x="185" y="61"/>
                </a:lnTo>
                <a:lnTo>
                  <a:pt x="183" y="57"/>
                </a:lnTo>
                <a:lnTo>
                  <a:pt x="181" y="57"/>
                </a:lnTo>
                <a:lnTo>
                  <a:pt x="156" y="59"/>
                </a:lnTo>
                <a:lnTo>
                  <a:pt x="164" y="59"/>
                </a:lnTo>
                <a:close/>
                <a:moveTo>
                  <a:pt x="115" y="44"/>
                </a:moveTo>
                <a:lnTo>
                  <a:pt x="160" y="38"/>
                </a:lnTo>
                <a:lnTo>
                  <a:pt x="118" y="40"/>
                </a:lnTo>
                <a:lnTo>
                  <a:pt x="117" y="42"/>
                </a:lnTo>
                <a:lnTo>
                  <a:pt x="115" y="44"/>
                </a:lnTo>
                <a:lnTo>
                  <a:pt x="115" y="44"/>
                </a:lnTo>
                <a:lnTo>
                  <a:pt x="115" y="44"/>
                </a:lnTo>
                <a:close/>
                <a:moveTo>
                  <a:pt x="136" y="52"/>
                </a:moveTo>
                <a:lnTo>
                  <a:pt x="143" y="52"/>
                </a:lnTo>
                <a:lnTo>
                  <a:pt x="149" y="52"/>
                </a:lnTo>
                <a:lnTo>
                  <a:pt x="164" y="52"/>
                </a:lnTo>
                <a:lnTo>
                  <a:pt x="179" y="53"/>
                </a:lnTo>
                <a:lnTo>
                  <a:pt x="177" y="50"/>
                </a:lnTo>
                <a:lnTo>
                  <a:pt x="176" y="48"/>
                </a:lnTo>
                <a:lnTo>
                  <a:pt x="136" y="52"/>
                </a:lnTo>
                <a:close/>
                <a:moveTo>
                  <a:pt x="130" y="44"/>
                </a:moveTo>
                <a:lnTo>
                  <a:pt x="151" y="44"/>
                </a:lnTo>
                <a:lnTo>
                  <a:pt x="172" y="44"/>
                </a:lnTo>
                <a:lnTo>
                  <a:pt x="170" y="42"/>
                </a:lnTo>
                <a:lnTo>
                  <a:pt x="170" y="40"/>
                </a:lnTo>
                <a:lnTo>
                  <a:pt x="168" y="40"/>
                </a:lnTo>
                <a:lnTo>
                  <a:pt x="128" y="44"/>
                </a:lnTo>
                <a:lnTo>
                  <a:pt x="128" y="44"/>
                </a:lnTo>
                <a:lnTo>
                  <a:pt x="130" y="44"/>
                </a:lnTo>
                <a:close/>
                <a:moveTo>
                  <a:pt x="136" y="261"/>
                </a:moveTo>
                <a:lnTo>
                  <a:pt x="137" y="261"/>
                </a:lnTo>
                <a:lnTo>
                  <a:pt x="136" y="261"/>
                </a:lnTo>
                <a:lnTo>
                  <a:pt x="136" y="263"/>
                </a:lnTo>
                <a:lnTo>
                  <a:pt x="139" y="263"/>
                </a:lnTo>
                <a:lnTo>
                  <a:pt x="143" y="265"/>
                </a:lnTo>
                <a:lnTo>
                  <a:pt x="143" y="265"/>
                </a:lnTo>
                <a:lnTo>
                  <a:pt x="145" y="265"/>
                </a:lnTo>
                <a:lnTo>
                  <a:pt x="145" y="263"/>
                </a:lnTo>
                <a:lnTo>
                  <a:pt x="143" y="257"/>
                </a:lnTo>
                <a:lnTo>
                  <a:pt x="143" y="252"/>
                </a:lnTo>
                <a:lnTo>
                  <a:pt x="139" y="253"/>
                </a:lnTo>
                <a:lnTo>
                  <a:pt x="136" y="253"/>
                </a:lnTo>
                <a:lnTo>
                  <a:pt x="136" y="257"/>
                </a:lnTo>
                <a:lnTo>
                  <a:pt x="136" y="261"/>
                </a:lnTo>
                <a:close/>
                <a:moveTo>
                  <a:pt x="174" y="80"/>
                </a:moveTo>
                <a:lnTo>
                  <a:pt x="204" y="84"/>
                </a:lnTo>
                <a:lnTo>
                  <a:pt x="204" y="82"/>
                </a:lnTo>
                <a:lnTo>
                  <a:pt x="202" y="80"/>
                </a:lnTo>
                <a:lnTo>
                  <a:pt x="200" y="78"/>
                </a:lnTo>
                <a:lnTo>
                  <a:pt x="191" y="78"/>
                </a:lnTo>
                <a:lnTo>
                  <a:pt x="179" y="78"/>
                </a:lnTo>
                <a:lnTo>
                  <a:pt x="168" y="78"/>
                </a:lnTo>
                <a:lnTo>
                  <a:pt x="172" y="80"/>
                </a:lnTo>
                <a:lnTo>
                  <a:pt x="174" y="80"/>
                </a:lnTo>
                <a:close/>
                <a:moveTo>
                  <a:pt x="78" y="191"/>
                </a:moveTo>
                <a:lnTo>
                  <a:pt x="78" y="196"/>
                </a:lnTo>
                <a:lnTo>
                  <a:pt x="78" y="204"/>
                </a:lnTo>
                <a:lnTo>
                  <a:pt x="82" y="202"/>
                </a:lnTo>
                <a:lnTo>
                  <a:pt x="84" y="202"/>
                </a:lnTo>
                <a:lnTo>
                  <a:pt x="86" y="194"/>
                </a:lnTo>
                <a:lnTo>
                  <a:pt x="86" y="189"/>
                </a:lnTo>
                <a:lnTo>
                  <a:pt x="82" y="189"/>
                </a:lnTo>
                <a:lnTo>
                  <a:pt x="78" y="189"/>
                </a:lnTo>
                <a:lnTo>
                  <a:pt x="78" y="189"/>
                </a:lnTo>
                <a:lnTo>
                  <a:pt x="78" y="191"/>
                </a:lnTo>
                <a:close/>
                <a:moveTo>
                  <a:pt x="189" y="295"/>
                </a:moveTo>
                <a:lnTo>
                  <a:pt x="198" y="295"/>
                </a:lnTo>
                <a:lnTo>
                  <a:pt x="210" y="297"/>
                </a:lnTo>
                <a:lnTo>
                  <a:pt x="221" y="297"/>
                </a:lnTo>
                <a:lnTo>
                  <a:pt x="233" y="297"/>
                </a:lnTo>
                <a:lnTo>
                  <a:pt x="233" y="295"/>
                </a:lnTo>
                <a:lnTo>
                  <a:pt x="233" y="293"/>
                </a:lnTo>
                <a:lnTo>
                  <a:pt x="210" y="293"/>
                </a:lnTo>
                <a:lnTo>
                  <a:pt x="187" y="295"/>
                </a:lnTo>
                <a:lnTo>
                  <a:pt x="187" y="295"/>
                </a:lnTo>
                <a:lnTo>
                  <a:pt x="187" y="295"/>
                </a:lnTo>
                <a:lnTo>
                  <a:pt x="189" y="295"/>
                </a:lnTo>
                <a:close/>
                <a:moveTo>
                  <a:pt x="77" y="185"/>
                </a:moveTo>
                <a:lnTo>
                  <a:pt x="86" y="185"/>
                </a:lnTo>
                <a:lnTo>
                  <a:pt x="86" y="177"/>
                </a:lnTo>
                <a:lnTo>
                  <a:pt x="86" y="170"/>
                </a:lnTo>
                <a:lnTo>
                  <a:pt x="82" y="170"/>
                </a:lnTo>
                <a:lnTo>
                  <a:pt x="78" y="170"/>
                </a:lnTo>
                <a:lnTo>
                  <a:pt x="77" y="185"/>
                </a:lnTo>
                <a:close/>
                <a:moveTo>
                  <a:pt x="191" y="69"/>
                </a:moveTo>
                <a:lnTo>
                  <a:pt x="191" y="67"/>
                </a:lnTo>
                <a:lnTo>
                  <a:pt x="189" y="65"/>
                </a:lnTo>
                <a:lnTo>
                  <a:pt x="189" y="65"/>
                </a:lnTo>
                <a:lnTo>
                  <a:pt x="149" y="67"/>
                </a:lnTo>
                <a:lnTo>
                  <a:pt x="113" y="69"/>
                </a:lnTo>
                <a:lnTo>
                  <a:pt x="151" y="67"/>
                </a:lnTo>
                <a:lnTo>
                  <a:pt x="189" y="69"/>
                </a:lnTo>
                <a:lnTo>
                  <a:pt x="189" y="69"/>
                </a:lnTo>
                <a:lnTo>
                  <a:pt x="191" y="69"/>
                </a:lnTo>
                <a:lnTo>
                  <a:pt x="191" y="69"/>
                </a:lnTo>
                <a:close/>
                <a:moveTo>
                  <a:pt x="233" y="272"/>
                </a:moveTo>
                <a:lnTo>
                  <a:pt x="233" y="282"/>
                </a:lnTo>
                <a:lnTo>
                  <a:pt x="235" y="291"/>
                </a:lnTo>
                <a:lnTo>
                  <a:pt x="236" y="234"/>
                </a:lnTo>
                <a:lnTo>
                  <a:pt x="235" y="227"/>
                </a:lnTo>
                <a:lnTo>
                  <a:pt x="235" y="221"/>
                </a:lnTo>
                <a:lnTo>
                  <a:pt x="233" y="248"/>
                </a:lnTo>
                <a:lnTo>
                  <a:pt x="233" y="272"/>
                </a:lnTo>
                <a:close/>
                <a:moveTo>
                  <a:pt x="136" y="181"/>
                </a:moveTo>
                <a:lnTo>
                  <a:pt x="147" y="183"/>
                </a:lnTo>
                <a:lnTo>
                  <a:pt x="147" y="177"/>
                </a:lnTo>
                <a:lnTo>
                  <a:pt x="145" y="170"/>
                </a:lnTo>
                <a:lnTo>
                  <a:pt x="145" y="168"/>
                </a:lnTo>
                <a:lnTo>
                  <a:pt x="145" y="168"/>
                </a:lnTo>
                <a:lnTo>
                  <a:pt x="141" y="166"/>
                </a:lnTo>
                <a:lnTo>
                  <a:pt x="139" y="166"/>
                </a:lnTo>
                <a:lnTo>
                  <a:pt x="136" y="166"/>
                </a:lnTo>
                <a:lnTo>
                  <a:pt x="136" y="173"/>
                </a:lnTo>
                <a:lnTo>
                  <a:pt x="136" y="181"/>
                </a:lnTo>
                <a:close/>
                <a:moveTo>
                  <a:pt x="181" y="187"/>
                </a:moveTo>
                <a:lnTo>
                  <a:pt x="181" y="187"/>
                </a:lnTo>
                <a:lnTo>
                  <a:pt x="179" y="189"/>
                </a:lnTo>
                <a:lnTo>
                  <a:pt x="179" y="198"/>
                </a:lnTo>
                <a:lnTo>
                  <a:pt x="179" y="206"/>
                </a:lnTo>
                <a:lnTo>
                  <a:pt x="183" y="206"/>
                </a:lnTo>
                <a:lnTo>
                  <a:pt x="189" y="206"/>
                </a:lnTo>
                <a:lnTo>
                  <a:pt x="189" y="206"/>
                </a:lnTo>
                <a:lnTo>
                  <a:pt x="187" y="204"/>
                </a:lnTo>
                <a:lnTo>
                  <a:pt x="189" y="196"/>
                </a:lnTo>
                <a:lnTo>
                  <a:pt x="187" y="185"/>
                </a:lnTo>
                <a:lnTo>
                  <a:pt x="181" y="187"/>
                </a:lnTo>
                <a:close/>
                <a:moveTo>
                  <a:pt x="181" y="181"/>
                </a:moveTo>
                <a:lnTo>
                  <a:pt x="181" y="181"/>
                </a:lnTo>
                <a:lnTo>
                  <a:pt x="181" y="181"/>
                </a:lnTo>
                <a:lnTo>
                  <a:pt x="189" y="181"/>
                </a:lnTo>
                <a:lnTo>
                  <a:pt x="189" y="172"/>
                </a:lnTo>
                <a:lnTo>
                  <a:pt x="191" y="162"/>
                </a:lnTo>
                <a:lnTo>
                  <a:pt x="185" y="162"/>
                </a:lnTo>
                <a:lnTo>
                  <a:pt x="181" y="164"/>
                </a:lnTo>
                <a:lnTo>
                  <a:pt x="181" y="172"/>
                </a:lnTo>
                <a:lnTo>
                  <a:pt x="181" y="181"/>
                </a:lnTo>
                <a:close/>
                <a:moveTo>
                  <a:pt x="193" y="198"/>
                </a:moveTo>
                <a:lnTo>
                  <a:pt x="193" y="202"/>
                </a:lnTo>
                <a:lnTo>
                  <a:pt x="193" y="204"/>
                </a:lnTo>
                <a:lnTo>
                  <a:pt x="198" y="204"/>
                </a:lnTo>
                <a:lnTo>
                  <a:pt x="204" y="202"/>
                </a:lnTo>
                <a:lnTo>
                  <a:pt x="204" y="189"/>
                </a:lnTo>
                <a:lnTo>
                  <a:pt x="200" y="187"/>
                </a:lnTo>
                <a:lnTo>
                  <a:pt x="195" y="187"/>
                </a:lnTo>
                <a:lnTo>
                  <a:pt x="193" y="187"/>
                </a:lnTo>
                <a:lnTo>
                  <a:pt x="193" y="189"/>
                </a:lnTo>
                <a:lnTo>
                  <a:pt x="193" y="191"/>
                </a:lnTo>
                <a:lnTo>
                  <a:pt x="193" y="194"/>
                </a:lnTo>
                <a:lnTo>
                  <a:pt x="193" y="198"/>
                </a:lnTo>
                <a:close/>
                <a:moveTo>
                  <a:pt x="59" y="185"/>
                </a:moveTo>
                <a:lnTo>
                  <a:pt x="61" y="185"/>
                </a:lnTo>
                <a:lnTo>
                  <a:pt x="67" y="185"/>
                </a:lnTo>
                <a:lnTo>
                  <a:pt x="73" y="185"/>
                </a:lnTo>
                <a:lnTo>
                  <a:pt x="73" y="170"/>
                </a:lnTo>
                <a:lnTo>
                  <a:pt x="73" y="170"/>
                </a:lnTo>
                <a:lnTo>
                  <a:pt x="73" y="168"/>
                </a:lnTo>
                <a:lnTo>
                  <a:pt x="71" y="170"/>
                </a:lnTo>
                <a:lnTo>
                  <a:pt x="61" y="170"/>
                </a:lnTo>
                <a:lnTo>
                  <a:pt x="59" y="177"/>
                </a:lnTo>
                <a:lnTo>
                  <a:pt x="59" y="185"/>
                </a:lnTo>
                <a:close/>
                <a:moveTo>
                  <a:pt x="35" y="291"/>
                </a:moveTo>
                <a:lnTo>
                  <a:pt x="84" y="288"/>
                </a:lnTo>
                <a:lnTo>
                  <a:pt x="33" y="284"/>
                </a:lnTo>
                <a:lnTo>
                  <a:pt x="33" y="288"/>
                </a:lnTo>
                <a:lnTo>
                  <a:pt x="35" y="291"/>
                </a:lnTo>
                <a:close/>
                <a:moveTo>
                  <a:pt x="59" y="192"/>
                </a:moveTo>
                <a:lnTo>
                  <a:pt x="61" y="200"/>
                </a:lnTo>
                <a:lnTo>
                  <a:pt x="61" y="204"/>
                </a:lnTo>
                <a:lnTo>
                  <a:pt x="63" y="206"/>
                </a:lnTo>
                <a:lnTo>
                  <a:pt x="69" y="206"/>
                </a:lnTo>
                <a:lnTo>
                  <a:pt x="73" y="204"/>
                </a:lnTo>
                <a:lnTo>
                  <a:pt x="73" y="196"/>
                </a:lnTo>
                <a:lnTo>
                  <a:pt x="73" y="189"/>
                </a:lnTo>
                <a:lnTo>
                  <a:pt x="67" y="189"/>
                </a:lnTo>
                <a:lnTo>
                  <a:pt x="63" y="189"/>
                </a:lnTo>
                <a:lnTo>
                  <a:pt x="59" y="191"/>
                </a:lnTo>
                <a:lnTo>
                  <a:pt x="59" y="191"/>
                </a:lnTo>
                <a:lnTo>
                  <a:pt x="59" y="192"/>
                </a:lnTo>
                <a:close/>
                <a:moveTo>
                  <a:pt x="86" y="69"/>
                </a:moveTo>
                <a:lnTo>
                  <a:pt x="86" y="69"/>
                </a:lnTo>
                <a:lnTo>
                  <a:pt x="88" y="69"/>
                </a:lnTo>
                <a:lnTo>
                  <a:pt x="130" y="65"/>
                </a:lnTo>
                <a:lnTo>
                  <a:pt x="176" y="63"/>
                </a:lnTo>
                <a:lnTo>
                  <a:pt x="130" y="61"/>
                </a:lnTo>
                <a:lnTo>
                  <a:pt x="86" y="67"/>
                </a:lnTo>
                <a:lnTo>
                  <a:pt x="86" y="69"/>
                </a:lnTo>
                <a:lnTo>
                  <a:pt x="84" y="69"/>
                </a:lnTo>
                <a:lnTo>
                  <a:pt x="86" y="69"/>
                </a:lnTo>
                <a:close/>
                <a:moveTo>
                  <a:pt x="103" y="55"/>
                </a:moveTo>
                <a:lnTo>
                  <a:pt x="136" y="50"/>
                </a:lnTo>
                <a:lnTo>
                  <a:pt x="172" y="46"/>
                </a:lnTo>
                <a:lnTo>
                  <a:pt x="137" y="46"/>
                </a:lnTo>
                <a:lnTo>
                  <a:pt x="107" y="50"/>
                </a:lnTo>
                <a:lnTo>
                  <a:pt x="107" y="52"/>
                </a:lnTo>
                <a:lnTo>
                  <a:pt x="105" y="52"/>
                </a:lnTo>
                <a:lnTo>
                  <a:pt x="103" y="53"/>
                </a:lnTo>
                <a:lnTo>
                  <a:pt x="103" y="55"/>
                </a:lnTo>
                <a:close/>
                <a:moveTo>
                  <a:pt x="193" y="177"/>
                </a:moveTo>
                <a:lnTo>
                  <a:pt x="193" y="177"/>
                </a:lnTo>
                <a:lnTo>
                  <a:pt x="195" y="175"/>
                </a:lnTo>
                <a:lnTo>
                  <a:pt x="193" y="175"/>
                </a:lnTo>
                <a:lnTo>
                  <a:pt x="193" y="179"/>
                </a:lnTo>
                <a:lnTo>
                  <a:pt x="193" y="181"/>
                </a:lnTo>
                <a:lnTo>
                  <a:pt x="195" y="181"/>
                </a:lnTo>
                <a:lnTo>
                  <a:pt x="198" y="181"/>
                </a:lnTo>
                <a:lnTo>
                  <a:pt x="204" y="183"/>
                </a:lnTo>
                <a:lnTo>
                  <a:pt x="204" y="173"/>
                </a:lnTo>
                <a:lnTo>
                  <a:pt x="204" y="162"/>
                </a:lnTo>
                <a:lnTo>
                  <a:pt x="202" y="162"/>
                </a:lnTo>
                <a:lnTo>
                  <a:pt x="202" y="160"/>
                </a:lnTo>
                <a:lnTo>
                  <a:pt x="200" y="160"/>
                </a:lnTo>
                <a:lnTo>
                  <a:pt x="198" y="160"/>
                </a:lnTo>
                <a:lnTo>
                  <a:pt x="196" y="160"/>
                </a:lnTo>
                <a:lnTo>
                  <a:pt x="195" y="162"/>
                </a:lnTo>
                <a:lnTo>
                  <a:pt x="195" y="162"/>
                </a:lnTo>
                <a:lnTo>
                  <a:pt x="195" y="173"/>
                </a:lnTo>
                <a:lnTo>
                  <a:pt x="195" y="173"/>
                </a:lnTo>
                <a:lnTo>
                  <a:pt x="195" y="175"/>
                </a:lnTo>
                <a:lnTo>
                  <a:pt x="195" y="177"/>
                </a:lnTo>
                <a:lnTo>
                  <a:pt x="193" y="177"/>
                </a:lnTo>
                <a:close/>
                <a:moveTo>
                  <a:pt x="35" y="280"/>
                </a:moveTo>
                <a:lnTo>
                  <a:pt x="37" y="280"/>
                </a:lnTo>
                <a:lnTo>
                  <a:pt x="37" y="280"/>
                </a:lnTo>
                <a:lnTo>
                  <a:pt x="61" y="276"/>
                </a:lnTo>
                <a:lnTo>
                  <a:pt x="84" y="274"/>
                </a:lnTo>
                <a:lnTo>
                  <a:pt x="35" y="271"/>
                </a:lnTo>
                <a:lnTo>
                  <a:pt x="35" y="276"/>
                </a:lnTo>
                <a:lnTo>
                  <a:pt x="35" y="280"/>
                </a:lnTo>
                <a:close/>
                <a:moveTo>
                  <a:pt x="117" y="183"/>
                </a:moveTo>
                <a:lnTo>
                  <a:pt x="124" y="183"/>
                </a:lnTo>
                <a:lnTo>
                  <a:pt x="132" y="181"/>
                </a:lnTo>
                <a:lnTo>
                  <a:pt x="132" y="173"/>
                </a:lnTo>
                <a:lnTo>
                  <a:pt x="130" y="166"/>
                </a:lnTo>
                <a:lnTo>
                  <a:pt x="126" y="166"/>
                </a:lnTo>
                <a:lnTo>
                  <a:pt x="120" y="166"/>
                </a:lnTo>
                <a:lnTo>
                  <a:pt x="118" y="166"/>
                </a:lnTo>
                <a:lnTo>
                  <a:pt x="117" y="166"/>
                </a:lnTo>
                <a:lnTo>
                  <a:pt x="117" y="168"/>
                </a:lnTo>
                <a:lnTo>
                  <a:pt x="117" y="175"/>
                </a:lnTo>
                <a:lnTo>
                  <a:pt x="117" y="183"/>
                </a:lnTo>
                <a:close/>
                <a:moveTo>
                  <a:pt x="94" y="63"/>
                </a:moveTo>
                <a:lnTo>
                  <a:pt x="136" y="57"/>
                </a:lnTo>
                <a:lnTo>
                  <a:pt x="177" y="55"/>
                </a:lnTo>
                <a:lnTo>
                  <a:pt x="136" y="53"/>
                </a:lnTo>
                <a:lnTo>
                  <a:pt x="97" y="59"/>
                </a:lnTo>
                <a:lnTo>
                  <a:pt x="96" y="61"/>
                </a:lnTo>
                <a:lnTo>
                  <a:pt x="94" y="63"/>
                </a:lnTo>
                <a:close/>
                <a:moveTo>
                  <a:pt x="117" y="192"/>
                </a:moveTo>
                <a:lnTo>
                  <a:pt x="117" y="198"/>
                </a:lnTo>
                <a:lnTo>
                  <a:pt x="118" y="204"/>
                </a:lnTo>
                <a:lnTo>
                  <a:pt x="124" y="202"/>
                </a:lnTo>
                <a:lnTo>
                  <a:pt x="132" y="202"/>
                </a:lnTo>
                <a:lnTo>
                  <a:pt x="139" y="200"/>
                </a:lnTo>
                <a:lnTo>
                  <a:pt x="143" y="200"/>
                </a:lnTo>
                <a:lnTo>
                  <a:pt x="147" y="200"/>
                </a:lnTo>
                <a:lnTo>
                  <a:pt x="147" y="194"/>
                </a:lnTo>
                <a:lnTo>
                  <a:pt x="147" y="189"/>
                </a:lnTo>
                <a:lnTo>
                  <a:pt x="141" y="189"/>
                </a:lnTo>
                <a:lnTo>
                  <a:pt x="136" y="187"/>
                </a:lnTo>
                <a:lnTo>
                  <a:pt x="137" y="196"/>
                </a:lnTo>
                <a:lnTo>
                  <a:pt x="136" y="198"/>
                </a:lnTo>
                <a:lnTo>
                  <a:pt x="136" y="200"/>
                </a:lnTo>
                <a:lnTo>
                  <a:pt x="134" y="200"/>
                </a:lnTo>
                <a:lnTo>
                  <a:pt x="132" y="200"/>
                </a:lnTo>
                <a:lnTo>
                  <a:pt x="132" y="198"/>
                </a:lnTo>
                <a:lnTo>
                  <a:pt x="132" y="198"/>
                </a:lnTo>
                <a:lnTo>
                  <a:pt x="132" y="192"/>
                </a:lnTo>
                <a:lnTo>
                  <a:pt x="132" y="187"/>
                </a:lnTo>
                <a:lnTo>
                  <a:pt x="130" y="187"/>
                </a:lnTo>
                <a:lnTo>
                  <a:pt x="128" y="187"/>
                </a:lnTo>
                <a:lnTo>
                  <a:pt x="122" y="187"/>
                </a:lnTo>
                <a:lnTo>
                  <a:pt x="117" y="187"/>
                </a:lnTo>
                <a:lnTo>
                  <a:pt x="117" y="189"/>
                </a:lnTo>
                <a:lnTo>
                  <a:pt x="117" y="192"/>
                </a:lnTo>
                <a:close/>
                <a:moveTo>
                  <a:pt x="130" y="261"/>
                </a:moveTo>
                <a:lnTo>
                  <a:pt x="132" y="255"/>
                </a:lnTo>
                <a:lnTo>
                  <a:pt x="132" y="250"/>
                </a:lnTo>
                <a:lnTo>
                  <a:pt x="136" y="248"/>
                </a:lnTo>
                <a:lnTo>
                  <a:pt x="141" y="248"/>
                </a:lnTo>
                <a:lnTo>
                  <a:pt x="145" y="246"/>
                </a:lnTo>
                <a:lnTo>
                  <a:pt x="147" y="248"/>
                </a:lnTo>
                <a:lnTo>
                  <a:pt x="149" y="252"/>
                </a:lnTo>
                <a:lnTo>
                  <a:pt x="149" y="255"/>
                </a:lnTo>
                <a:lnTo>
                  <a:pt x="149" y="259"/>
                </a:lnTo>
                <a:lnTo>
                  <a:pt x="149" y="263"/>
                </a:lnTo>
                <a:lnTo>
                  <a:pt x="149" y="267"/>
                </a:lnTo>
                <a:lnTo>
                  <a:pt x="149" y="269"/>
                </a:lnTo>
                <a:lnTo>
                  <a:pt x="147" y="269"/>
                </a:lnTo>
                <a:lnTo>
                  <a:pt x="139" y="269"/>
                </a:lnTo>
                <a:lnTo>
                  <a:pt x="132" y="269"/>
                </a:lnTo>
                <a:lnTo>
                  <a:pt x="132" y="267"/>
                </a:lnTo>
                <a:lnTo>
                  <a:pt x="130" y="263"/>
                </a:lnTo>
                <a:lnTo>
                  <a:pt x="130" y="261"/>
                </a:lnTo>
                <a:close/>
                <a:moveTo>
                  <a:pt x="52" y="38"/>
                </a:moveTo>
                <a:lnTo>
                  <a:pt x="50" y="63"/>
                </a:lnTo>
                <a:lnTo>
                  <a:pt x="50" y="88"/>
                </a:lnTo>
                <a:lnTo>
                  <a:pt x="63" y="76"/>
                </a:lnTo>
                <a:lnTo>
                  <a:pt x="77" y="63"/>
                </a:lnTo>
                <a:lnTo>
                  <a:pt x="78" y="55"/>
                </a:lnTo>
                <a:lnTo>
                  <a:pt x="78" y="48"/>
                </a:lnTo>
                <a:lnTo>
                  <a:pt x="73" y="50"/>
                </a:lnTo>
                <a:lnTo>
                  <a:pt x="67" y="50"/>
                </a:lnTo>
                <a:lnTo>
                  <a:pt x="69" y="50"/>
                </a:lnTo>
                <a:lnTo>
                  <a:pt x="69" y="52"/>
                </a:lnTo>
                <a:lnTo>
                  <a:pt x="69" y="53"/>
                </a:lnTo>
                <a:lnTo>
                  <a:pt x="67" y="53"/>
                </a:lnTo>
                <a:lnTo>
                  <a:pt x="65" y="55"/>
                </a:lnTo>
                <a:lnTo>
                  <a:pt x="59" y="57"/>
                </a:lnTo>
                <a:lnTo>
                  <a:pt x="59" y="57"/>
                </a:lnTo>
                <a:lnTo>
                  <a:pt x="59" y="59"/>
                </a:lnTo>
                <a:lnTo>
                  <a:pt x="59" y="59"/>
                </a:lnTo>
                <a:lnTo>
                  <a:pt x="59" y="59"/>
                </a:lnTo>
                <a:lnTo>
                  <a:pt x="57" y="59"/>
                </a:lnTo>
                <a:lnTo>
                  <a:pt x="57" y="57"/>
                </a:lnTo>
                <a:lnTo>
                  <a:pt x="59" y="55"/>
                </a:lnTo>
                <a:lnTo>
                  <a:pt x="61" y="55"/>
                </a:lnTo>
                <a:lnTo>
                  <a:pt x="65" y="53"/>
                </a:lnTo>
                <a:lnTo>
                  <a:pt x="67" y="52"/>
                </a:lnTo>
                <a:lnTo>
                  <a:pt x="65" y="52"/>
                </a:lnTo>
                <a:lnTo>
                  <a:pt x="61" y="50"/>
                </a:lnTo>
                <a:lnTo>
                  <a:pt x="61" y="50"/>
                </a:lnTo>
                <a:lnTo>
                  <a:pt x="63" y="50"/>
                </a:lnTo>
                <a:lnTo>
                  <a:pt x="67" y="48"/>
                </a:lnTo>
                <a:lnTo>
                  <a:pt x="73" y="48"/>
                </a:lnTo>
                <a:lnTo>
                  <a:pt x="71" y="46"/>
                </a:lnTo>
                <a:lnTo>
                  <a:pt x="54" y="46"/>
                </a:lnTo>
                <a:lnTo>
                  <a:pt x="52" y="44"/>
                </a:lnTo>
                <a:lnTo>
                  <a:pt x="52" y="44"/>
                </a:lnTo>
                <a:lnTo>
                  <a:pt x="52" y="42"/>
                </a:lnTo>
                <a:lnTo>
                  <a:pt x="56" y="42"/>
                </a:lnTo>
                <a:lnTo>
                  <a:pt x="59" y="42"/>
                </a:lnTo>
                <a:lnTo>
                  <a:pt x="75" y="40"/>
                </a:lnTo>
                <a:lnTo>
                  <a:pt x="67" y="40"/>
                </a:lnTo>
                <a:lnTo>
                  <a:pt x="59" y="38"/>
                </a:lnTo>
                <a:lnTo>
                  <a:pt x="52" y="38"/>
                </a:lnTo>
                <a:close/>
                <a:moveTo>
                  <a:pt x="52" y="187"/>
                </a:moveTo>
                <a:lnTo>
                  <a:pt x="54" y="185"/>
                </a:lnTo>
                <a:lnTo>
                  <a:pt x="54" y="183"/>
                </a:lnTo>
                <a:lnTo>
                  <a:pt x="54" y="177"/>
                </a:lnTo>
                <a:lnTo>
                  <a:pt x="54" y="172"/>
                </a:lnTo>
                <a:lnTo>
                  <a:pt x="54" y="164"/>
                </a:lnTo>
                <a:lnTo>
                  <a:pt x="54" y="164"/>
                </a:lnTo>
                <a:lnTo>
                  <a:pt x="56" y="162"/>
                </a:lnTo>
                <a:lnTo>
                  <a:pt x="56" y="162"/>
                </a:lnTo>
                <a:lnTo>
                  <a:pt x="61" y="162"/>
                </a:lnTo>
                <a:lnTo>
                  <a:pt x="63" y="162"/>
                </a:lnTo>
                <a:lnTo>
                  <a:pt x="65" y="162"/>
                </a:lnTo>
                <a:lnTo>
                  <a:pt x="65" y="162"/>
                </a:lnTo>
                <a:lnTo>
                  <a:pt x="65" y="164"/>
                </a:lnTo>
                <a:lnTo>
                  <a:pt x="73" y="162"/>
                </a:lnTo>
                <a:lnTo>
                  <a:pt x="78" y="164"/>
                </a:lnTo>
                <a:lnTo>
                  <a:pt x="84" y="164"/>
                </a:lnTo>
                <a:lnTo>
                  <a:pt x="90" y="166"/>
                </a:lnTo>
                <a:lnTo>
                  <a:pt x="92" y="166"/>
                </a:lnTo>
                <a:lnTo>
                  <a:pt x="92" y="170"/>
                </a:lnTo>
                <a:lnTo>
                  <a:pt x="92" y="172"/>
                </a:lnTo>
                <a:lnTo>
                  <a:pt x="92" y="208"/>
                </a:lnTo>
                <a:lnTo>
                  <a:pt x="90" y="208"/>
                </a:lnTo>
                <a:lnTo>
                  <a:pt x="88" y="210"/>
                </a:lnTo>
                <a:lnTo>
                  <a:pt x="82" y="210"/>
                </a:lnTo>
                <a:lnTo>
                  <a:pt x="75" y="210"/>
                </a:lnTo>
                <a:lnTo>
                  <a:pt x="69" y="212"/>
                </a:lnTo>
                <a:lnTo>
                  <a:pt x="65" y="213"/>
                </a:lnTo>
                <a:lnTo>
                  <a:pt x="61" y="212"/>
                </a:lnTo>
                <a:lnTo>
                  <a:pt x="57" y="210"/>
                </a:lnTo>
                <a:lnTo>
                  <a:pt x="56" y="208"/>
                </a:lnTo>
                <a:lnTo>
                  <a:pt x="56" y="202"/>
                </a:lnTo>
                <a:lnTo>
                  <a:pt x="54" y="196"/>
                </a:lnTo>
                <a:lnTo>
                  <a:pt x="54" y="189"/>
                </a:lnTo>
                <a:lnTo>
                  <a:pt x="54" y="189"/>
                </a:lnTo>
                <a:lnTo>
                  <a:pt x="52" y="187"/>
                </a:lnTo>
                <a:close/>
                <a:moveTo>
                  <a:pt x="174" y="198"/>
                </a:moveTo>
                <a:lnTo>
                  <a:pt x="176" y="179"/>
                </a:lnTo>
                <a:lnTo>
                  <a:pt x="176" y="162"/>
                </a:lnTo>
                <a:lnTo>
                  <a:pt x="176" y="160"/>
                </a:lnTo>
                <a:lnTo>
                  <a:pt x="177" y="158"/>
                </a:lnTo>
                <a:lnTo>
                  <a:pt x="185" y="156"/>
                </a:lnTo>
                <a:lnTo>
                  <a:pt x="193" y="156"/>
                </a:lnTo>
                <a:lnTo>
                  <a:pt x="202" y="154"/>
                </a:lnTo>
                <a:lnTo>
                  <a:pt x="204" y="156"/>
                </a:lnTo>
                <a:lnTo>
                  <a:pt x="208" y="156"/>
                </a:lnTo>
                <a:lnTo>
                  <a:pt x="210" y="160"/>
                </a:lnTo>
                <a:lnTo>
                  <a:pt x="210" y="179"/>
                </a:lnTo>
                <a:lnTo>
                  <a:pt x="210" y="198"/>
                </a:lnTo>
                <a:lnTo>
                  <a:pt x="210" y="202"/>
                </a:lnTo>
                <a:lnTo>
                  <a:pt x="208" y="206"/>
                </a:lnTo>
                <a:lnTo>
                  <a:pt x="206" y="208"/>
                </a:lnTo>
                <a:lnTo>
                  <a:pt x="198" y="210"/>
                </a:lnTo>
                <a:lnTo>
                  <a:pt x="191" y="212"/>
                </a:lnTo>
                <a:lnTo>
                  <a:pt x="183" y="212"/>
                </a:lnTo>
                <a:lnTo>
                  <a:pt x="181" y="212"/>
                </a:lnTo>
                <a:lnTo>
                  <a:pt x="179" y="212"/>
                </a:lnTo>
                <a:lnTo>
                  <a:pt x="177" y="212"/>
                </a:lnTo>
                <a:lnTo>
                  <a:pt x="176" y="210"/>
                </a:lnTo>
                <a:lnTo>
                  <a:pt x="176" y="208"/>
                </a:lnTo>
                <a:lnTo>
                  <a:pt x="174" y="202"/>
                </a:lnTo>
                <a:lnTo>
                  <a:pt x="174" y="198"/>
                </a:lnTo>
                <a:close/>
                <a:moveTo>
                  <a:pt x="124" y="255"/>
                </a:moveTo>
                <a:lnTo>
                  <a:pt x="122" y="299"/>
                </a:lnTo>
                <a:lnTo>
                  <a:pt x="126" y="299"/>
                </a:lnTo>
                <a:lnTo>
                  <a:pt x="130" y="299"/>
                </a:lnTo>
                <a:lnTo>
                  <a:pt x="143" y="301"/>
                </a:lnTo>
                <a:lnTo>
                  <a:pt x="156" y="301"/>
                </a:lnTo>
                <a:lnTo>
                  <a:pt x="156" y="299"/>
                </a:lnTo>
                <a:lnTo>
                  <a:pt x="156" y="299"/>
                </a:lnTo>
                <a:lnTo>
                  <a:pt x="156" y="242"/>
                </a:lnTo>
                <a:lnTo>
                  <a:pt x="149" y="240"/>
                </a:lnTo>
                <a:lnTo>
                  <a:pt x="139" y="240"/>
                </a:lnTo>
                <a:lnTo>
                  <a:pt x="122" y="242"/>
                </a:lnTo>
                <a:lnTo>
                  <a:pt x="122" y="248"/>
                </a:lnTo>
                <a:lnTo>
                  <a:pt x="124" y="255"/>
                </a:lnTo>
                <a:close/>
                <a:moveTo>
                  <a:pt x="109" y="179"/>
                </a:moveTo>
                <a:lnTo>
                  <a:pt x="109" y="170"/>
                </a:lnTo>
                <a:lnTo>
                  <a:pt x="109" y="160"/>
                </a:lnTo>
                <a:lnTo>
                  <a:pt x="111" y="160"/>
                </a:lnTo>
                <a:lnTo>
                  <a:pt x="111" y="158"/>
                </a:lnTo>
                <a:lnTo>
                  <a:pt x="130" y="160"/>
                </a:lnTo>
                <a:lnTo>
                  <a:pt x="147" y="162"/>
                </a:lnTo>
                <a:lnTo>
                  <a:pt x="149" y="162"/>
                </a:lnTo>
                <a:lnTo>
                  <a:pt x="151" y="164"/>
                </a:lnTo>
                <a:lnTo>
                  <a:pt x="153" y="166"/>
                </a:lnTo>
                <a:lnTo>
                  <a:pt x="153" y="185"/>
                </a:lnTo>
                <a:lnTo>
                  <a:pt x="151" y="204"/>
                </a:lnTo>
                <a:lnTo>
                  <a:pt x="151" y="206"/>
                </a:lnTo>
                <a:lnTo>
                  <a:pt x="151" y="206"/>
                </a:lnTo>
                <a:lnTo>
                  <a:pt x="141" y="206"/>
                </a:lnTo>
                <a:lnTo>
                  <a:pt x="132" y="208"/>
                </a:lnTo>
                <a:lnTo>
                  <a:pt x="122" y="210"/>
                </a:lnTo>
                <a:lnTo>
                  <a:pt x="120" y="210"/>
                </a:lnTo>
                <a:lnTo>
                  <a:pt x="117" y="210"/>
                </a:lnTo>
                <a:lnTo>
                  <a:pt x="115" y="210"/>
                </a:lnTo>
                <a:lnTo>
                  <a:pt x="113" y="210"/>
                </a:lnTo>
                <a:lnTo>
                  <a:pt x="113" y="208"/>
                </a:lnTo>
                <a:lnTo>
                  <a:pt x="111" y="202"/>
                </a:lnTo>
                <a:lnTo>
                  <a:pt x="111" y="196"/>
                </a:lnTo>
                <a:lnTo>
                  <a:pt x="109" y="187"/>
                </a:lnTo>
                <a:lnTo>
                  <a:pt x="109" y="179"/>
                </a:lnTo>
                <a:close/>
                <a:moveTo>
                  <a:pt x="40" y="114"/>
                </a:moveTo>
                <a:lnTo>
                  <a:pt x="78" y="114"/>
                </a:lnTo>
                <a:lnTo>
                  <a:pt x="101" y="113"/>
                </a:lnTo>
                <a:lnTo>
                  <a:pt x="126" y="113"/>
                </a:lnTo>
                <a:lnTo>
                  <a:pt x="158" y="113"/>
                </a:lnTo>
                <a:lnTo>
                  <a:pt x="189" y="113"/>
                </a:lnTo>
                <a:lnTo>
                  <a:pt x="200" y="113"/>
                </a:lnTo>
                <a:lnTo>
                  <a:pt x="210" y="114"/>
                </a:lnTo>
                <a:lnTo>
                  <a:pt x="219" y="113"/>
                </a:lnTo>
                <a:lnTo>
                  <a:pt x="227" y="113"/>
                </a:lnTo>
                <a:lnTo>
                  <a:pt x="217" y="101"/>
                </a:lnTo>
                <a:lnTo>
                  <a:pt x="208" y="88"/>
                </a:lnTo>
                <a:lnTo>
                  <a:pt x="176" y="88"/>
                </a:lnTo>
                <a:lnTo>
                  <a:pt x="147" y="88"/>
                </a:lnTo>
                <a:lnTo>
                  <a:pt x="179" y="90"/>
                </a:lnTo>
                <a:lnTo>
                  <a:pt x="208" y="95"/>
                </a:lnTo>
                <a:lnTo>
                  <a:pt x="208" y="95"/>
                </a:lnTo>
                <a:lnTo>
                  <a:pt x="208" y="97"/>
                </a:lnTo>
                <a:lnTo>
                  <a:pt x="208" y="97"/>
                </a:lnTo>
                <a:lnTo>
                  <a:pt x="155" y="97"/>
                </a:lnTo>
                <a:lnTo>
                  <a:pt x="113" y="97"/>
                </a:lnTo>
                <a:lnTo>
                  <a:pt x="73" y="99"/>
                </a:lnTo>
                <a:lnTo>
                  <a:pt x="105" y="97"/>
                </a:lnTo>
                <a:lnTo>
                  <a:pt x="136" y="99"/>
                </a:lnTo>
                <a:lnTo>
                  <a:pt x="166" y="103"/>
                </a:lnTo>
                <a:lnTo>
                  <a:pt x="166" y="105"/>
                </a:lnTo>
                <a:lnTo>
                  <a:pt x="166" y="105"/>
                </a:lnTo>
                <a:lnTo>
                  <a:pt x="130" y="107"/>
                </a:lnTo>
                <a:lnTo>
                  <a:pt x="96" y="109"/>
                </a:lnTo>
                <a:lnTo>
                  <a:pt x="96" y="111"/>
                </a:lnTo>
                <a:lnTo>
                  <a:pt x="96" y="111"/>
                </a:lnTo>
                <a:lnTo>
                  <a:pt x="96" y="111"/>
                </a:lnTo>
                <a:lnTo>
                  <a:pt x="96" y="111"/>
                </a:lnTo>
                <a:lnTo>
                  <a:pt x="94" y="111"/>
                </a:lnTo>
                <a:lnTo>
                  <a:pt x="94" y="109"/>
                </a:lnTo>
                <a:lnTo>
                  <a:pt x="96" y="109"/>
                </a:lnTo>
                <a:lnTo>
                  <a:pt x="96" y="107"/>
                </a:lnTo>
                <a:lnTo>
                  <a:pt x="103" y="107"/>
                </a:lnTo>
                <a:lnTo>
                  <a:pt x="109" y="105"/>
                </a:lnTo>
                <a:lnTo>
                  <a:pt x="134" y="105"/>
                </a:lnTo>
                <a:lnTo>
                  <a:pt x="160" y="103"/>
                </a:lnTo>
                <a:lnTo>
                  <a:pt x="158" y="103"/>
                </a:lnTo>
                <a:lnTo>
                  <a:pt x="158" y="103"/>
                </a:lnTo>
                <a:lnTo>
                  <a:pt x="126" y="99"/>
                </a:lnTo>
                <a:lnTo>
                  <a:pt x="94" y="99"/>
                </a:lnTo>
                <a:lnTo>
                  <a:pt x="80" y="101"/>
                </a:lnTo>
                <a:lnTo>
                  <a:pt x="69" y="101"/>
                </a:lnTo>
                <a:lnTo>
                  <a:pt x="67" y="101"/>
                </a:lnTo>
                <a:lnTo>
                  <a:pt x="67" y="99"/>
                </a:lnTo>
                <a:lnTo>
                  <a:pt x="69" y="97"/>
                </a:lnTo>
                <a:lnTo>
                  <a:pt x="71" y="97"/>
                </a:lnTo>
                <a:lnTo>
                  <a:pt x="105" y="95"/>
                </a:lnTo>
                <a:lnTo>
                  <a:pt x="141" y="93"/>
                </a:lnTo>
                <a:lnTo>
                  <a:pt x="179" y="95"/>
                </a:lnTo>
                <a:lnTo>
                  <a:pt x="202" y="95"/>
                </a:lnTo>
                <a:lnTo>
                  <a:pt x="196" y="93"/>
                </a:lnTo>
                <a:lnTo>
                  <a:pt x="153" y="90"/>
                </a:lnTo>
                <a:lnTo>
                  <a:pt x="107" y="90"/>
                </a:lnTo>
                <a:lnTo>
                  <a:pt x="65" y="95"/>
                </a:lnTo>
                <a:lnTo>
                  <a:pt x="63" y="93"/>
                </a:lnTo>
                <a:lnTo>
                  <a:pt x="63" y="93"/>
                </a:lnTo>
                <a:lnTo>
                  <a:pt x="65" y="92"/>
                </a:lnTo>
                <a:lnTo>
                  <a:pt x="67" y="92"/>
                </a:lnTo>
                <a:lnTo>
                  <a:pt x="109" y="86"/>
                </a:lnTo>
                <a:lnTo>
                  <a:pt x="153" y="84"/>
                </a:lnTo>
                <a:lnTo>
                  <a:pt x="196" y="86"/>
                </a:lnTo>
                <a:lnTo>
                  <a:pt x="198" y="86"/>
                </a:lnTo>
                <a:lnTo>
                  <a:pt x="198" y="86"/>
                </a:lnTo>
                <a:lnTo>
                  <a:pt x="198" y="86"/>
                </a:lnTo>
                <a:lnTo>
                  <a:pt x="156" y="80"/>
                </a:lnTo>
                <a:lnTo>
                  <a:pt x="117" y="82"/>
                </a:lnTo>
                <a:lnTo>
                  <a:pt x="78" y="86"/>
                </a:lnTo>
                <a:lnTo>
                  <a:pt x="77" y="86"/>
                </a:lnTo>
                <a:lnTo>
                  <a:pt x="75" y="88"/>
                </a:lnTo>
                <a:lnTo>
                  <a:pt x="73" y="86"/>
                </a:lnTo>
                <a:lnTo>
                  <a:pt x="73" y="86"/>
                </a:lnTo>
                <a:lnTo>
                  <a:pt x="73" y="84"/>
                </a:lnTo>
                <a:lnTo>
                  <a:pt x="130" y="78"/>
                </a:lnTo>
                <a:lnTo>
                  <a:pt x="193" y="76"/>
                </a:lnTo>
                <a:lnTo>
                  <a:pt x="191" y="76"/>
                </a:lnTo>
                <a:lnTo>
                  <a:pt x="191" y="76"/>
                </a:lnTo>
                <a:lnTo>
                  <a:pt x="130" y="74"/>
                </a:lnTo>
                <a:lnTo>
                  <a:pt x="77" y="80"/>
                </a:lnTo>
                <a:lnTo>
                  <a:pt x="73" y="82"/>
                </a:lnTo>
                <a:lnTo>
                  <a:pt x="71" y="86"/>
                </a:lnTo>
                <a:lnTo>
                  <a:pt x="52" y="99"/>
                </a:lnTo>
                <a:lnTo>
                  <a:pt x="35" y="114"/>
                </a:lnTo>
                <a:lnTo>
                  <a:pt x="38" y="114"/>
                </a:lnTo>
                <a:lnTo>
                  <a:pt x="40" y="114"/>
                </a:lnTo>
                <a:close/>
                <a:moveTo>
                  <a:pt x="191" y="221"/>
                </a:moveTo>
                <a:lnTo>
                  <a:pt x="187" y="225"/>
                </a:lnTo>
                <a:lnTo>
                  <a:pt x="185" y="227"/>
                </a:lnTo>
                <a:lnTo>
                  <a:pt x="187" y="229"/>
                </a:lnTo>
                <a:lnTo>
                  <a:pt x="189" y="231"/>
                </a:lnTo>
                <a:lnTo>
                  <a:pt x="196" y="232"/>
                </a:lnTo>
                <a:lnTo>
                  <a:pt x="206" y="234"/>
                </a:lnTo>
                <a:lnTo>
                  <a:pt x="206" y="236"/>
                </a:lnTo>
                <a:lnTo>
                  <a:pt x="206" y="236"/>
                </a:lnTo>
                <a:lnTo>
                  <a:pt x="206" y="238"/>
                </a:lnTo>
                <a:lnTo>
                  <a:pt x="198" y="238"/>
                </a:lnTo>
                <a:lnTo>
                  <a:pt x="191" y="240"/>
                </a:lnTo>
                <a:lnTo>
                  <a:pt x="185" y="240"/>
                </a:lnTo>
                <a:lnTo>
                  <a:pt x="191" y="242"/>
                </a:lnTo>
                <a:lnTo>
                  <a:pt x="196" y="242"/>
                </a:lnTo>
                <a:lnTo>
                  <a:pt x="204" y="244"/>
                </a:lnTo>
                <a:lnTo>
                  <a:pt x="204" y="244"/>
                </a:lnTo>
                <a:lnTo>
                  <a:pt x="206" y="246"/>
                </a:lnTo>
                <a:lnTo>
                  <a:pt x="204" y="246"/>
                </a:lnTo>
                <a:lnTo>
                  <a:pt x="174" y="248"/>
                </a:lnTo>
                <a:lnTo>
                  <a:pt x="193" y="253"/>
                </a:lnTo>
                <a:lnTo>
                  <a:pt x="212" y="257"/>
                </a:lnTo>
                <a:lnTo>
                  <a:pt x="214" y="257"/>
                </a:lnTo>
                <a:lnTo>
                  <a:pt x="214" y="259"/>
                </a:lnTo>
                <a:lnTo>
                  <a:pt x="216" y="259"/>
                </a:lnTo>
                <a:lnTo>
                  <a:pt x="214" y="261"/>
                </a:lnTo>
                <a:lnTo>
                  <a:pt x="193" y="263"/>
                </a:lnTo>
                <a:lnTo>
                  <a:pt x="170" y="265"/>
                </a:lnTo>
                <a:lnTo>
                  <a:pt x="183" y="269"/>
                </a:lnTo>
                <a:lnTo>
                  <a:pt x="198" y="271"/>
                </a:lnTo>
                <a:lnTo>
                  <a:pt x="210" y="272"/>
                </a:lnTo>
                <a:lnTo>
                  <a:pt x="223" y="272"/>
                </a:lnTo>
                <a:lnTo>
                  <a:pt x="223" y="274"/>
                </a:lnTo>
                <a:lnTo>
                  <a:pt x="221" y="274"/>
                </a:lnTo>
                <a:lnTo>
                  <a:pt x="181" y="278"/>
                </a:lnTo>
                <a:lnTo>
                  <a:pt x="227" y="284"/>
                </a:lnTo>
                <a:lnTo>
                  <a:pt x="227" y="284"/>
                </a:lnTo>
                <a:lnTo>
                  <a:pt x="227" y="284"/>
                </a:lnTo>
                <a:lnTo>
                  <a:pt x="227" y="286"/>
                </a:lnTo>
                <a:lnTo>
                  <a:pt x="208" y="288"/>
                </a:lnTo>
                <a:lnTo>
                  <a:pt x="187" y="290"/>
                </a:lnTo>
                <a:lnTo>
                  <a:pt x="200" y="290"/>
                </a:lnTo>
                <a:lnTo>
                  <a:pt x="214" y="291"/>
                </a:lnTo>
                <a:lnTo>
                  <a:pt x="219" y="291"/>
                </a:lnTo>
                <a:lnTo>
                  <a:pt x="223" y="291"/>
                </a:lnTo>
                <a:lnTo>
                  <a:pt x="229" y="291"/>
                </a:lnTo>
                <a:lnTo>
                  <a:pt x="231" y="291"/>
                </a:lnTo>
                <a:lnTo>
                  <a:pt x="231" y="263"/>
                </a:lnTo>
                <a:lnTo>
                  <a:pt x="233" y="232"/>
                </a:lnTo>
                <a:lnTo>
                  <a:pt x="235" y="212"/>
                </a:lnTo>
                <a:lnTo>
                  <a:pt x="235" y="189"/>
                </a:lnTo>
                <a:lnTo>
                  <a:pt x="229" y="126"/>
                </a:lnTo>
                <a:lnTo>
                  <a:pt x="196" y="122"/>
                </a:lnTo>
                <a:lnTo>
                  <a:pt x="57" y="124"/>
                </a:lnTo>
                <a:lnTo>
                  <a:pt x="42" y="124"/>
                </a:lnTo>
                <a:lnTo>
                  <a:pt x="38" y="151"/>
                </a:lnTo>
                <a:lnTo>
                  <a:pt x="37" y="177"/>
                </a:lnTo>
                <a:lnTo>
                  <a:pt x="37" y="221"/>
                </a:lnTo>
                <a:lnTo>
                  <a:pt x="35" y="265"/>
                </a:lnTo>
                <a:lnTo>
                  <a:pt x="78" y="261"/>
                </a:lnTo>
                <a:lnTo>
                  <a:pt x="46" y="257"/>
                </a:lnTo>
                <a:lnTo>
                  <a:pt x="44" y="255"/>
                </a:lnTo>
                <a:lnTo>
                  <a:pt x="42" y="255"/>
                </a:lnTo>
                <a:lnTo>
                  <a:pt x="40" y="255"/>
                </a:lnTo>
                <a:lnTo>
                  <a:pt x="40" y="253"/>
                </a:lnTo>
                <a:lnTo>
                  <a:pt x="40" y="253"/>
                </a:lnTo>
                <a:lnTo>
                  <a:pt x="40" y="253"/>
                </a:lnTo>
                <a:lnTo>
                  <a:pt x="80" y="248"/>
                </a:lnTo>
                <a:lnTo>
                  <a:pt x="80" y="248"/>
                </a:lnTo>
                <a:lnTo>
                  <a:pt x="82" y="248"/>
                </a:lnTo>
                <a:lnTo>
                  <a:pt x="82" y="246"/>
                </a:lnTo>
                <a:lnTo>
                  <a:pt x="80" y="246"/>
                </a:lnTo>
                <a:lnTo>
                  <a:pt x="75" y="244"/>
                </a:lnTo>
                <a:lnTo>
                  <a:pt x="67" y="242"/>
                </a:lnTo>
                <a:lnTo>
                  <a:pt x="65" y="242"/>
                </a:lnTo>
                <a:lnTo>
                  <a:pt x="65" y="240"/>
                </a:lnTo>
                <a:lnTo>
                  <a:pt x="65" y="240"/>
                </a:lnTo>
                <a:lnTo>
                  <a:pt x="67" y="236"/>
                </a:lnTo>
                <a:lnTo>
                  <a:pt x="73" y="236"/>
                </a:lnTo>
                <a:lnTo>
                  <a:pt x="57" y="231"/>
                </a:lnTo>
                <a:lnTo>
                  <a:pt x="56" y="231"/>
                </a:lnTo>
                <a:lnTo>
                  <a:pt x="56" y="231"/>
                </a:lnTo>
                <a:lnTo>
                  <a:pt x="56" y="229"/>
                </a:lnTo>
                <a:lnTo>
                  <a:pt x="61" y="231"/>
                </a:lnTo>
                <a:lnTo>
                  <a:pt x="67" y="232"/>
                </a:lnTo>
                <a:lnTo>
                  <a:pt x="73" y="234"/>
                </a:lnTo>
                <a:lnTo>
                  <a:pt x="75" y="234"/>
                </a:lnTo>
                <a:lnTo>
                  <a:pt x="75" y="236"/>
                </a:lnTo>
                <a:lnTo>
                  <a:pt x="71" y="238"/>
                </a:lnTo>
                <a:lnTo>
                  <a:pt x="67" y="240"/>
                </a:lnTo>
                <a:lnTo>
                  <a:pt x="73" y="242"/>
                </a:lnTo>
                <a:lnTo>
                  <a:pt x="80" y="244"/>
                </a:lnTo>
                <a:lnTo>
                  <a:pt x="82" y="244"/>
                </a:lnTo>
                <a:lnTo>
                  <a:pt x="84" y="244"/>
                </a:lnTo>
                <a:lnTo>
                  <a:pt x="84" y="246"/>
                </a:lnTo>
                <a:lnTo>
                  <a:pt x="84" y="248"/>
                </a:lnTo>
                <a:lnTo>
                  <a:pt x="82" y="248"/>
                </a:lnTo>
                <a:lnTo>
                  <a:pt x="50" y="253"/>
                </a:lnTo>
                <a:lnTo>
                  <a:pt x="48" y="253"/>
                </a:lnTo>
                <a:lnTo>
                  <a:pt x="46" y="253"/>
                </a:lnTo>
                <a:lnTo>
                  <a:pt x="44" y="255"/>
                </a:lnTo>
                <a:lnTo>
                  <a:pt x="99" y="259"/>
                </a:lnTo>
                <a:lnTo>
                  <a:pt x="99" y="261"/>
                </a:lnTo>
                <a:lnTo>
                  <a:pt x="97" y="261"/>
                </a:lnTo>
                <a:lnTo>
                  <a:pt x="67" y="263"/>
                </a:lnTo>
                <a:lnTo>
                  <a:pt x="37" y="267"/>
                </a:lnTo>
                <a:lnTo>
                  <a:pt x="75" y="272"/>
                </a:lnTo>
                <a:lnTo>
                  <a:pt x="113" y="274"/>
                </a:lnTo>
                <a:lnTo>
                  <a:pt x="115" y="274"/>
                </a:lnTo>
                <a:lnTo>
                  <a:pt x="115" y="274"/>
                </a:lnTo>
                <a:lnTo>
                  <a:pt x="113" y="276"/>
                </a:lnTo>
                <a:lnTo>
                  <a:pt x="75" y="278"/>
                </a:lnTo>
                <a:lnTo>
                  <a:pt x="38" y="282"/>
                </a:lnTo>
                <a:lnTo>
                  <a:pt x="38" y="282"/>
                </a:lnTo>
                <a:lnTo>
                  <a:pt x="40" y="282"/>
                </a:lnTo>
                <a:lnTo>
                  <a:pt x="56" y="284"/>
                </a:lnTo>
                <a:lnTo>
                  <a:pt x="69" y="284"/>
                </a:lnTo>
                <a:lnTo>
                  <a:pt x="92" y="286"/>
                </a:lnTo>
                <a:lnTo>
                  <a:pt x="113" y="288"/>
                </a:lnTo>
                <a:lnTo>
                  <a:pt x="115" y="288"/>
                </a:lnTo>
                <a:lnTo>
                  <a:pt x="115" y="290"/>
                </a:lnTo>
                <a:lnTo>
                  <a:pt x="115" y="290"/>
                </a:lnTo>
                <a:lnTo>
                  <a:pt x="115" y="290"/>
                </a:lnTo>
                <a:lnTo>
                  <a:pt x="113" y="290"/>
                </a:lnTo>
                <a:lnTo>
                  <a:pt x="75" y="291"/>
                </a:lnTo>
                <a:lnTo>
                  <a:pt x="37" y="293"/>
                </a:lnTo>
                <a:lnTo>
                  <a:pt x="107" y="295"/>
                </a:lnTo>
                <a:lnTo>
                  <a:pt x="107" y="297"/>
                </a:lnTo>
                <a:lnTo>
                  <a:pt x="109" y="297"/>
                </a:lnTo>
                <a:lnTo>
                  <a:pt x="111" y="297"/>
                </a:lnTo>
                <a:lnTo>
                  <a:pt x="113" y="299"/>
                </a:lnTo>
                <a:lnTo>
                  <a:pt x="113" y="299"/>
                </a:lnTo>
                <a:lnTo>
                  <a:pt x="113" y="301"/>
                </a:lnTo>
                <a:lnTo>
                  <a:pt x="115" y="301"/>
                </a:lnTo>
                <a:lnTo>
                  <a:pt x="117" y="269"/>
                </a:lnTo>
                <a:lnTo>
                  <a:pt x="115" y="240"/>
                </a:lnTo>
                <a:lnTo>
                  <a:pt x="115" y="238"/>
                </a:lnTo>
                <a:lnTo>
                  <a:pt x="117" y="236"/>
                </a:lnTo>
                <a:lnTo>
                  <a:pt x="118" y="234"/>
                </a:lnTo>
                <a:lnTo>
                  <a:pt x="126" y="234"/>
                </a:lnTo>
                <a:lnTo>
                  <a:pt x="134" y="234"/>
                </a:lnTo>
                <a:lnTo>
                  <a:pt x="143" y="234"/>
                </a:lnTo>
                <a:lnTo>
                  <a:pt x="149" y="234"/>
                </a:lnTo>
                <a:lnTo>
                  <a:pt x="156" y="234"/>
                </a:lnTo>
                <a:lnTo>
                  <a:pt x="162" y="236"/>
                </a:lnTo>
                <a:lnTo>
                  <a:pt x="164" y="238"/>
                </a:lnTo>
                <a:lnTo>
                  <a:pt x="164" y="240"/>
                </a:lnTo>
                <a:lnTo>
                  <a:pt x="164" y="244"/>
                </a:lnTo>
                <a:lnTo>
                  <a:pt x="164" y="248"/>
                </a:lnTo>
                <a:lnTo>
                  <a:pt x="164" y="272"/>
                </a:lnTo>
                <a:lnTo>
                  <a:pt x="162" y="297"/>
                </a:lnTo>
                <a:lnTo>
                  <a:pt x="166" y="297"/>
                </a:lnTo>
                <a:lnTo>
                  <a:pt x="172" y="297"/>
                </a:lnTo>
                <a:lnTo>
                  <a:pt x="170" y="295"/>
                </a:lnTo>
                <a:lnTo>
                  <a:pt x="170" y="295"/>
                </a:lnTo>
                <a:lnTo>
                  <a:pt x="170" y="293"/>
                </a:lnTo>
                <a:lnTo>
                  <a:pt x="177" y="293"/>
                </a:lnTo>
                <a:lnTo>
                  <a:pt x="183" y="293"/>
                </a:lnTo>
                <a:lnTo>
                  <a:pt x="185" y="293"/>
                </a:lnTo>
                <a:lnTo>
                  <a:pt x="187" y="293"/>
                </a:lnTo>
                <a:lnTo>
                  <a:pt x="189" y="291"/>
                </a:lnTo>
                <a:lnTo>
                  <a:pt x="185" y="291"/>
                </a:lnTo>
                <a:lnTo>
                  <a:pt x="183" y="291"/>
                </a:lnTo>
                <a:lnTo>
                  <a:pt x="183" y="291"/>
                </a:lnTo>
                <a:lnTo>
                  <a:pt x="183" y="291"/>
                </a:lnTo>
                <a:lnTo>
                  <a:pt x="176" y="291"/>
                </a:lnTo>
                <a:lnTo>
                  <a:pt x="170" y="291"/>
                </a:lnTo>
                <a:lnTo>
                  <a:pt x="170" y="290"/>
                </a:lnTo>
                <a:lnTo>
                  <a:pt x="170" y="290"/>
                </a:lnTo>
                <a:lnTo>
                  <a:pt x="170" y="288"/>
                </a:lnTo>
                <a:lnTo>
                  <a:pt x="181" y="288"/>
                </a:lnTo>
                <a:lnTo>
                  <a:pt x="198" y="286"/>
                </a:lnTo>
                <a:lnTo>
                  <a:pt x="214" y="284"/>
                </a:lnTo>
                <a:lnTo>
                  <a:pt x="193" y="284"/>
                </a:lnTo>
                <a:lnTo>
                  <a:pt x="172" y="280"/>
                </a:lnTo>
                <a:lnTo>
                  <a:pt x="172" y="280"/>
                </a:lnTo>
                <a:lnTo>
                  <a:pt x="172" y="278"/>
                </a:lnTo>
                <a:lnTo>
                  <a:pt x="214" y="274"/>
                </a:lnTo>
                <a:lnTo>
                  <a:pt x="189" y="271"/>
                </a:lnTo>
                <a:lnTo>
                  <a:pt x="168" y="267"/>
                </a:lnTo>
                <a:lnTo>
                  <a:pt x="166" y="267"/>
                </a:lnTo>
                <a:lnTo>
                  <a:pt x="166" y="265"/>
                </a:lnTo>
                <a:lnTo>
                  <a:pt x="166" y="265"/>
                </a:lnTo>
                <a:lnTo>
                  <a:pt x="168" y="263"/>
                </a:lnTo>
                <a:lnTo>
                  <a:pt x="170" y="263"/>
                </a:lnTo>
                <a:lnTo>
                  <a:pt x="191" y="261"/>
                </a:lnTo>
                <a:lnTo>
                  <a:pt x="210" y="259"/>
                </a:lnTo>
                <a:lnTo>
                  <a:pt x="179" y="253"/>
                </a:lnTo>
                <a:lnTo>
                  <a:pt x="176" y="252"/>
                </a:lnTo>
                <a:lnTo>
                  <a:pt x="174" y="250"/>
                </a:lnTo>
                <a:lnTo>
                  <a:pt x="172" y="248"/>
                </a:lnTo>
                <a:lnTo>
                  <a:pt x="172" y="248"/>
                </a:lnTo>
                <a:lnTo>
                  <a:pt x="172" y="248"/>
                </a:lnTo>
                <a:lnTo>
                  <a:pt x="183" y="246"/>
                </a:lnTo>
                <a:lnTo>
                  <a:pt x="196" y="246"/>
                </a:lnTo>
                <a:lnTo>
                  <a:pt x="189" y="244"/>
                </a:lnTo>
                <a:lnTo>
                  <a:pt x="181" y="242"/>
                </a:lnTo>
                <a:lnTo>
                  <a:pt x="181" y="240"/>
                </a:lnTo>
                <a:lnTo>
                  <a:pt x="179" y="240"/>
                </a:lnTo>
                <a:lnTo>
                  <a:pt x="181" y="240"/>
                </a:lnTo>
                <a:lnTo>
                  <a:pt x="185" y="238"/>
                </a:lnTo>
                <a:lnTo>
                  <a:pt x="189" y="238"/>
                </a:lnTo>
                <a:lnTo>
                  <a:pt x="189" y="238"/>
                </a:lnTo>
                <a:lnTo>
                  <a:pt x="189" y="238"/>
                </a:lnTo>
                <a:lnTo>
                  <a:pt x="196" y="236"/>
                </a:lnTo>
                <a:lnTo>
                  <a:pt x="204" y="236"/>
                </a:lnTo>
                <a:lnTo>
                  <a:pt x="196" y="234"/>
                </a:lnTo>
                <a:lnTo>
                  <a:pt x="191" y="232"/>
                </a:lnTo>
                <a:lnTo>
                  <a:pt x="187" y="231"/>
                </a:lnTo>
                <a:lnTo>
                  <a:pt x="185" y="229"/>
                </a:lnTo>
                <a:lnTo>
                  <a:pt x="183" y="227"/>
                </a:lnTo>
                <a:lnTo>
                  <a:pt x="185" y="225"/>
                </a:lnTo>
                <a:lnTo>
                  <a:pt x="187" y="223"/>
                </a:lnTo>
                <a:lnTo>
                  <a:pt x="191" y="221"/>
                </a:lnTo>
                <a:close/>
                <a:moveTo>
                  <a:pt x="151" y="10"/>
                </a:moveTo>
                <a:lnTo>
                  <a:pt x="151" y="10"/>
                </a:lnTo>
                <a:lnTo>
                  <a:pt x="153" y="12"/>
                </a:lnTo>
                <a:lnTo>
                  <a:pt x="153" y="14"/>
                </a:lnTo>
                <a:lnTo>
                  <a:pt x="155" y="14"/>
                </a:lnTo>
                <a:lnTo>
                  <a:pt x="156" y="14"/>
                </a:lnTo>
                <a:lnTo>
                  <a:pt x="158" y="14"/>
                </a:lnTo>
                <a:lnTo>
                  <a:pt x="156" y="15"/>
                </a:lnTo>
                <a:lnTo>
                  <a:pt x="156" y="17"/>
                </a:lnTo>
                <a:lnTo>
                  <a:pt x="156" y="17"/>
                </a:lnTo>
                <a:lnTo>
                  <a:pt x="181" y="46"/>
                </a:lnTo>
                <a:lnTo>
                  <a:pt x="206" y="76"/>
                </a:lnTo>
                <a:lnTo>
                  <a:pt x="212" y="76"/>
                </a:lnTo>
                <a:lnTo>
                  <a:pt x="216" y="76"/>
                </a:lnTo>
                <a:lnTo>
                  <a:pt x="216" y="78"/>
                </a:lnTo>
                <a:lnTo>
                  <a:pt x="216" y="78"/>
                </a:lnTo>
                <a:lnTo>
                  <a:pt x="212" y="80"/>
                </a:lnTo>
                <a:lnTo>
                  <a:pt x="210" y="78"/>
                </a:lnTo>
                <a:lnTo>
                  <a:pt x="217" y="86"/>
                </a:lnTo>
                <a:lnTo>
                  <a:pt x="225" y="93"/>
                </a:lnTo>
                <a:lnTo>
                  <a:pt x="233" y="99"/>
                </a:lnTo>
                <a:lnTo>
                  <a:pt x="242" y="109"/>
                </a:lnTo>
                <a:lnTo>
                  <a:pt x="250" y="120"/>
                </a:lnTo>
                <a:lnTo>
                  <a:pt x="256" y="120"/>
                </a:lnTo>
                <a:lnTo>
                  <a:pt x="263" y="120"/>
                </a:lnTo>
                <a:lnTo>
                  <a:pt x="263" y="120"/>
                </a:lnTo>
                <a:lnTo>
                  <a:pt x="265" y="122"/>
                </a:lnTo>
                <a:lnTo>
                  <a:pt x="265" y="122"/>
                </a:lnTo>
                <a:lnTo>
                  <a:pt x="265" y="124"/>
                </a:lnTo>
                <a:lnTo>
                  <a:pt x="261" y="126"/>
                </a:lnTo>
                <a:lnTo>
                  <a:pt x="257" y="124"/>
                </a:lnTo>
                <a:lnTo>
                  <a:pt x="256" y="124"/>
                </a:lnTo>
                <a:lnTo>
                  <a:pt x="254" y="126"/>
                </a:lnTo>
                <a:lnTo>
                  <a:pt x="254" y="126"/>
                </a:lnTo>
                <a:lnTo>
                  <a:pt x="254" y="126"/>
                </a:lnTo>
                <a:lnTo>
                  <a:pt x="254" y="128"/>
                </a:lnTo>
                <a:lnTo>
                  <a:pt x="257" y="137"/>
                </a:lnTo>
                <a:lnTo>
                  <a:pt x="257" y="139"/>
                </a:lnTo>
                <a:lnTo>
                  <a:pt x="257" y="139"/>
                </a:lnTo>
                <a:lnTo>
                  <a:pt x="256" y="139"/>
                </a:lnTo>
                <a:lnTo>
                  <a:pt x="256" y="139"/>
                </a:lnTo>
                <a:lnTo>
                  <a:pt x="256" y="141"/>
                </a:lnTo>
                <a:lnTo>
                  <a:pt x="256" y="141"/>
                </a:lnTo>
                <a:lnTo>
                  <a:pt x="256" y="143"/>
                </a:lnTo>
                <a:lnTo>
                  <a:pt x="254" y="143"/>
                </a:lnTo>
                <a:lnTo>
                  <a:pt x="254" y="145"/>
                </a:lnTo>
                <a:lnTo>
                  <a:pt x="252" y="145"/>
                </a:lnTo>
                <a:lnTo>
                  <a:pt x="250" y="139"/>
                </a:lnTo>
                <a:lnTo>
                  <a:pt x="246" y="135"/>
                </a:lnTo>
                <a:lnTo>
                  <a:pt x="244" y="135"/>
                </a:lnTo>
                <a:lnTo>
                  <a:pt x="244" y="135"/>
                </a:lnTo>
                <a:lnTo>
                  <a:pt x="244" y="133"/>
                </a:lnTo>
                <a:lnTo>
                  <a:pt x="236" y="124"/>
                </a:lnTo>
                <a:lnTo>
                  <a:pt x="238" y="130"/>
                </a:lnTo>
                <a:lnTo>
                  <a:pt x="240" y="133"/>
                </a:lnTo>
                <a:lnTo>
                  <a:pt x="238" y="137"/>
                </a:lnTo>
                <a:lnTo>
                  <a:pt x="238" y="141"/>
                </a:lnTo>
                <a:lnTo>
                  <a:pt x="240" y="143"/>
                </a:lnTo>
                <a:lnTo>
                  <a:pt x="240" y="185"/>
                </a:lnTo>
                <a:lnTo>
                  <a:pt x="242" y="227"/>
                </a:lnTo>
                <a:lnTo>
                  <a:pt x="244" y="253"/>
                </a:lnTo>
                <a:lnTo>
                  <a:pt x="246" y="278"/>
                </a:lnTo>
                <a:lnTo>
                  <a:pt x="248" y="284"/>
                </a:lnTo>
                <a:lnTo>
                  <a:pt x="246" y="291"/>
                </a:lnTo>
                <a:lnTo>
                  <a:pt x="248" y="297"/>
                </a:lnTo>
                <a:lnTo>
                  <a:pt x="248" y="297"/>
                </a:lnTo>
                <a:lnTo>
                  <a:pt x="250" y="299"/>
                </a:lnTo>
                <a:lnTo>
                  <a:pt x="256" y="299"/>
                </a:lnTo>
                <a:lnTo>
                  <a:pt x="263" y="299"/>
                </a:lnTo>
                <a:lnTo>
                  <a:pt x="263" y="301"/>
                </a:lnTo>
                <a:lnTo>
                  <a:pt x="263" y="303"/>
                </a:lnTo>
                <a:lnTo>
                  <a:pt x="263" y="303"/>
                </a:lnTo>
                <a:lnTo>
                  <a:pt x="261" y="305"/>
                </a:lnTo>
                <a:lnTo>
                  <a:pt x="256" y="305"/>
                </a:lnTo>
                <a:lnTo>
                  <a:pt x="248" y="305"/>
                </a:lnTo>
                <a:lnTo>
                  <a:pt x="246" y="305"/>
                </a:lnTo>
                <a:lnTo>
                  <a:pt x="244" y="307"/>
                </a:lnTo>
                <a:lnTo>
                  <a:pt x="244" y="312"/>
                </a:lnTo>
                <a:lnTo>
                  <a:pt x="244" y="320"/>
                </a:lnTo>
                <a:lnTo>
                  <a:pt x="246" y="328"/>
                </a:lnTo>
                <a:lnTo>
                  <a:pt x="244" y="328"/>
                </a:lnTo>
                <a:lnTo>
                  <a:pt x="244" y="330"/>
                </a:lnTo>
                <a:lnTo>
                  <a:pt x="244" y="330"/>
                </a:lnTo>
                <a:lnTo>
                  <a:pt x="242" y="328"/>
                </a:lnTo>
                <a:lnTo>
                  <a:pt x="242" y="326"/>
                </a:lnTo>
                <a:lnTo>
                  <a:pt x="242" y="316"/>
                </a:lnTo>
                <a:lnTo>
                  <a:pt x="240" y="307"/>
                </a:lnTo>
                <a:lnTo>
                  <a:pt x="240" y="307"/>
                </a:lnTo>
                <a:lnTo>
                  <a:pt x="240" y="307"/>
                </a:lnTo>
                <a:lnTo>
                  <a:pt x="240" y="312"/>
                </a:lnTo>
                <a:lnTo>
                  <a:pt x="240" y="312"/>
                </a:lnTo>
                <a:lnTo>
                  <a:pt x="240" y="314"/>
                </a:lnTo>
                <a:lnTo>
                  <a:pt x="238" y="314"/>
                </a:lnTo>
                <a:lnTo>
                  <a:pt x="238" y="311"/>
                </a:lnTo>
                <a:lnTo>
                  <a:pt x="238" y="307"/>
                </a:lnTo>
                <a:lnTo>
                  <a:pt x="212" y="309"/>
                </a:lnTo>
                <a:lnTo>
                  <a:pt x="185" y="307"/>
                </a:lnTo>
                <a:lnTo>
                  <a:pt x="168" y="307"/>
                </a:lnTo>
                <a:lnTo>
                  <a:pt x="153" y="307"/>
                </a:lnTo>
                <a:lnTo>
                  <a:pt x="124" y="303"/>
                </a:lnTo>
                <a:lnTo>
                  <a:pt x="126" y="305"/>
                </a:lnTo>
                <a:lnTo>
                  <a:pt x="124" y="307"/>
                </a:lnTo>
                <a:lnTo>
                  <a:pt x="48" y="311"/>
                </a:lnTo>
                <a:lnTo>
                  <a:pt x="48" y="309"/>
                </a:lnTo>
                <a:lnTo>
                  <a:pt x="46" y="309"/>
                </a:lnTo>
                <a:lnTo>
                  <a:pt x="46" y="309"/>
                </a:lnTo>
                <a:lnTo>
                  <a:pt x="38" y="309"/>
                </a:lnTo>
                <a:lnTo>
                  <a:pt x="31" y="309"/>
                </a:lnTo>
                <a:lnTo>
                  <a:pt x="29" y="309"/>
                </a:lnTo>
                <a:lnTo>
                  <a:pt x="27" y="309"/>
                </a:lnTo>
                <a:lnTo>
                  <a:pt x="25" y="307"/>
                </a:lnTo>
                <a:lnTo>
                  <a:pt x="25" y="307"/>
                </a:lnTo>
                <a:lnTo>
                  <a:pt x="25" y="305"/>
                </a:lnTo>
                <a:lnTo>
                  <a:pt x="27" y="303"/>
                </a:lnTo>
                <a:lnTo>
                  <a:pt x="27" y="301"/>
                </a:lnTo>
                <a:lnTo>
                  <a:pt x="27" y="295"/>
                </a:lnTo>
                <a:lnTo>
                  <a:pt x="25" y="295"/>
                </a:lnTo>
                <a:lnTo>
                  <a:pt x="23" y="295"/>
                </a:lnTo>
                <a:lnTo>
                  <a:pt x="21" y="293"/>
                </a:lnTo>
                <a:lnTo>
                  <a:pt x="25" y="293"/>
                </a:lnTo>
                <a:lnTo>
                  <a:pt x="27" y="293"/>
                </a:lnTo>
                <a:lnTo>
                  <a:pt x="27" y="282"/>
                </a:lnTo>
                <a:lnTo>
                  <a:pt x="27" y="282"/>
                </a:lnTo>
                <a:lnTo>
                  <a:pt x="27" y="282"/>
                </a:lnTo>
                <a:lnTo>
                  <a:pt x="29" y="280"/>
                </a:lnTo>
                <a:lnTo>
                  <a:pt x="29" y="276"/>
                </a:lnTo>
                <a:lnTo>
                  <a:pt x="29" y="274"/>
                </a:lnTo>
                <a:lnTo>
                  <a:pt x="31" y="231"/>
                </a:lnTo>
                <a:lnTo>
                  <a:pt x="31" y="187"/>
                </a:lnTo>
                <a:lnTo>
                  <a:pt x="33" y="154"/>
                </a:lnTo>
                <a:lnTo>
                  <a:pt x="37" y="124"/>
                </a:lnTo>
                <a:lnTo>
                  <a:pt x="29" y="124"/>
                </a:lnTo>
                <a:lnTo>
                  <a:pt x="23" y="126"/>
                </a:lnTo>
                <a:lnTo>
                  <a:pt x="19" y="126"/>
                </a:lnTo>
                <a:lnTo>
                  <a:pt x="16" y="128"/>
                </a:lnTo>
                <a:lnTo>
                  <a:pt x="14" y="132"/>
                </a:lnTo>
                <a:lnTo>
                  <a:pt x="14" y="132"/>
                </a:lnTo>
                <a:lnTo>
                  <a:pt x="12" y="132"/>
                </a:lnTo>
                <a:lnTo>
                  <a:pt x="10" y="130"/>
                </a:lnTo>
                <a:lnTo>
                  <a:pt x="8" y="128"/>
                </a:lnTo>
                <a:lnTo>
                  <a:pt x="8" y="126"/>
                </a:lnTo>
                <a:lnTo>
                  <a:pt x="8" y="126"/>
                </a:lnTo>
                <a:lnTo>
                  <a:pt x="6" y="126"/>
                </a:lnTo>
                <a:lnTo>
                  <a:pt x="4" y="126"/>
                </a:lnTo>
                <a:lnTo>
                  <a:pt x="2" y="126"/>
                </a:lnTo>
                <a:lnTo>
                  <a:pt x="0" y="124"/>
                </a:lnTo>
                <a:lnTo>
                  <a:pt x="0" y="122"/>
                </a:lnTo>
                <a:lnTo>
                  <a:pt x="0" y="122"/>
                </a:lnTo>
                <a:lnTo>
                  <a:pt x="0" y="120"/>
                </a:lnTo>
                <a:lnTo>
                  <a:pt x="14" y="120"/>
                </a:lnTo>
                <a:lnTo>
                  <a:pt x="29" y="107"/>
                </a:lnTo>
                <a:lnTo>
                  <a:pt x="44" y="93"/>
                </a:lnTo>
                <a:lnTo>
                  <a:pt x="44" y="90"/>
                </a:lnTo>
                <a:lnTo>
                  <a:pt x="42" y="86"/>
                </a:lnTo>
                <a:lnTo>
                  <a:pt x="42" y="82"/>
                </a:lnTo>
                <a:lnTo>
                  <a:pt x="42" y="76"/>
                </a:lnTo>
                <a:lnTo>
                  <a:pt x="42" y="71"/>
                </a:lnTo>
                <a:lnTo>
                  <a:pt x="42" y="53"/>
                </a:lnTo>
                <a:lnTo>
                  <a:pt x="42" y="36"/>
                </a:lnTo>
                <a:lnTo>
                  <a:pt x="42" y="19"/>
                </a:lnTo>
                <a:lnTo>
                  <a:pt x="42" y="19"/>
                </a:lnTo>
                <a:lnTo>
                  <a:pt x="44" y="17"/>
                </a:lnTo>
                <a:lnTo>
                  <a:pt x="48" y="19"/>
                </a:lnTo>
                <a:lnTo>
                  <a:pt x="50" y="19"/>
                </a:lnTo>
                <a:lnTo>
                  <a:pt x="63" y="17"/>
                </a:lnTo>
                <a:lnTo>
                  <a:pt x="77" y="19"/>
                </a:lnTo>
                <a:lnTo>
                  <a:pt x="88" y="21"/>
                </a:lnTo>
                <a:lnTo>
                  <a:pt x="86" y="34"/>
                </a:lnTo>
                <a:lnTo>
                  <a:pt x="84" y="46"/>
                </a:lnTo>
                <a:lnTo>
                  <a:pt x="84" y="52"/>
                </a:lnTo>
                <a:lnTo>
                  <a:pt x="84" y="57"/>
                </a:lnTo>
                <a:lnTo>
                  <a:pt x="130" y="15"/>
                </a:lnTo>
                <a:lnTo>
                  <a:pt x="136" y="10"/>
                </a:lnTo>
                <a:lnTo>
                  <a:pt x="139" y="4"/>
                </a:lnTo>
                <a:lnTo>
                  <a:pt x="139" y="4"/>
                </a:lnTo>
                <a:lnTo>
                  <a:pt x="139" y="2"/>
                </a:lnTo>
                <a:lnTo>
                  <a:pt x="141" y="0"/>
                </a:lnTo>
                <a:lnTo>
                  <a:pt x="143" y="0"/>
                </a:lnTo>
                <a:lnTo>
                  <a:pt x="143" y="0"/>
                </a:lnTo>
                <a:lnTo>
                  <a:pt x="143" y="2"/>
                </a:lnTo>
                <a:lnTo>
                  <a:pt x="145" y="2"/>
                </a:lnTo>
                <a:lnTo>
                  <a:pt x="147" y="2"/>
                </a:lnTo>
                <a:lnTo>
                  <a:pt x="147" y="2"/>
                </a:lnTo>
                <a:lnTo>
                  <a:pt x="149" y="2"/>
                </a:lnTo>
                <a:lnTo>
                  <a:pt x="151" y="2"/>
                </a:lnTo>
                <a:lnTo>
                  <a:pt x="151" y="6"/>
                </a:lnTo>
                <a:lnTo>
                  <a:pt x="151" y="6"/>
                </a:lnTo>
                <a:lnTo>
                  <a:pt x="151" y="10"/>
                </a:lnTo>
                <a:close/>
              </a:path>
            </a:pathLst>
          </a:custGeom>
          <a:solidFill>
            <a:srgbClr val="88CBD5"/>
          </a:solidFill>
          <a:ln w="19050">
            <a:solidFill>
              <a:srgbClr val="88CB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 name="Freeform 54"/>
          <p:cNvSpPr>
            <a:spLocks noEditPoints="1"/>
          </p:cNvSpPr>
          <p:nvPr/>
        </p:nvSpPr>
        <p:spPr bwMode="auto">
          <a:xfrm>
            <a:off x="5403814" y="2564137"/>
            <a:ext cx="1384371" cy="864863"/>
          </a:xfrm>
          <a:custGeom>
            <a:gdLst>
              <a:gd name="T0" fmla="*/ 27 w 469"/>
              <a:gd name="T1" fmla="*/ 189 h 293"/>
              <a:gd name="T2" fmla="*/ 229 w 469"/>
              <a:gd name="T3" fmla="*/ 76 h 293"/>
              <a:gd name="T4" fmla="*/ 269 w 469"/>
              <a:gd name="T5" fmla="*/ 80 h 293"/>
              <a:gd name="T6" fmla="*/ 17 w 469"/>
              <a:gd name="T7" fmla="*/ 179 h 293"/>
              <a:gd name="T8" fmla="*/ 141 w 469"/>
              <a:gd name="T9" fmla="*/ 14 h 293"/>
              <a:gd name="T10" fmla="*/ 440 w 469"/>
              <a:gd name="T11" fmla="*/ 44 h 293"/>
              <a:gd name="T12" fmla="*/ 434 w 469"/>
              <a:gd name="T13" fmla="*/ 40 h 293"/>
              <a:gd name="T14" fmla="*/ 425 w 469"/>
              <a:gd name="T15" fmla="*/ 54 h 293"/>
              <a:gd name="T16" fmla="*/ 57 w 469"/>
              <a:gd name="T17" fmla="*/ 88 h 293"/>
              <a:gd name="T18" fmla="*/ 271 w 469"/>
              <a:gd name="T19" fmla="*/ 101 h 293"/>
              <a:gd name="T20" fmla="*/ 44 w 469"/>
              <a:gd name="T21" fmla="*/ 67 h 293"/>
              <a:gd name="T22" fmla="*/ 442 w 469"/>
              <a:gd name="T23" fmla="*/ 73 h 293"/>
              <a:gd name="T24" fmla="*/ 92 w 469"/>
              <a:gd name="T25" fmla="*/ 107 h 293"/>
              <a:gd name="T26" fmla="*/ 52 w 469"/>
              <a:gd name="T27" fmla="*/ 105 h 293"/>
              <a:gd name="T28" fmla="*/ 202 w 469"/>
              <a:gd name="T29" fmla="*/ 95 h 293"/>
              <a:gd name="T30" fmla="*/ 42 w 469"/>
              <a:gd name="T31" fmla="*/ 105 h 293"/>
              <a:gd name="T32" fmla="*/ 410 w 469"/>
              <a:gd name="T33" fmla="*/ 185 h 293"/>
              <a:gd name="T34" fmla="*/ 215 w 469"/>
              <a:gd name="T35" fmla="*/ 181 h 293"/>
              <a:gd name="T36" fmla="*/ 223 w 469"/>
              <a:gd name="T37" fmla="*/ 137 h 293"/>
              <a:gd name="T38" fmla="*/ 44 w 469"/>
              <a:gd name="T39" fmla="*/ 128 h 293"/>
              <a:gd name="T40" fmla="*/ 272 w 469"/>
              <a:gd name="T41" fmla="*/ 116 h 293"/>
              <a:gd name="T42" fmla="*/ 44 w 469"/>
              <a:gd name="T43" fmla="*/ 135 h 293"/>
              <a:gd name="T44" fmla="*/ 74 w 469"/>
              <a:gd name="T45" fmla="*/ 92 h 293"/>
              <a:gd name="T46" fmla="*/ 415 w 469"/>
              <a:gd name="T47" fmla="*/ 151 h 293"/>
              <a:gd name="T48" fmla="*/ 448 w 469"/>
              <a:gd name="T49" fmla="*/ 187 h 293"/>
              <a:gd name="T50" fmla="*/ 231 w 469"/>
              <a:gd name="T51" fmla="*/ 86 h 293"/>
              <a:gd name="T52" fmla="*/ 276 w 469"/>
              <a:gd name="T53" fmla="*/ 88 h 293"/>
              <a:gd name="T54" fmla="*/ 450 w 469"/>
              <a:gd name="T55" fmla="*/ 109 h 293"/>
              <a:gd name="T56" fmla="*/ 444 w 469"/>
              <a:gd name="T57" fmla="*/ 97 h 293"/>
              <a:gd name="T58" fmla="*/ 84 w 469"/>
              <a:gd name="T59" fmla="*/ 115 h 293"/>
              <a:gd name="T60" fmla="*/ 78 w 469"/>
              <a:gd name="T61" fmla="*/ 261 h 293"/>
              <a:gd name="T62" fmla="*/ 48 w 469"/>
              <a:gd name="T63" fmla="*/ 236 h 293"/>
              <a:gd name="T64" fmla="*/ 50 w 469"/>
              <a:gd name="T65" fmla="*/ 250 h 293"/>
              <a:gd name="T66" fmla="*/ 223 w 469"/>
              <a:gd name="T67" fmla="*/ 128 h 293"/>
              <a:gd name="T68" fmla="*/ 246 w 469"/>
              <a:gd name="T69" fmla="*/ 8 h 293"/>
              <a:gd name="T70" fmla="*/ 257 w 469"/>
              <a:gd name="T71" fmla="*/ 8 h 293"/>
              <a:gd name="T72" fmla="*/ 255 w 469"/>
              <a:gd name="T73" fmla="*/ 63 h 293"/>
              <a:gd name="T74" fmla="*/ 253 w 469"/>
              <a:gd name="T75" fmla="*/ 143 h 293"/>
              <a:gd name="T76" fmla="*/ 250 w 469"/>
              <a:gd name="T77" fmla="*/ 189 h 293"/>
              <a:gd name="T78" fmla="*/ 208 w 469"/>
              <a:gd name="T79" fmla="*/ 187 h 293"/>
              <a:gd name="T80" fmla="*/ 128 w 469"/>
              <a:gd name="T81" fmla="*/ 238 h 293"/>
              <a:gd name="T82" fmla="*/ 118 w 469"/>
              <a:gd name="T83" fmla="*/ 236 h 293"/>
              <a:gd name="T84" fmla="*/ 417 w 469"/>
              <a:gd name="T85" fmla="*/ 248 h 293"/>
              <a:gd name="T86" fmla="*/ 451 w 469"/>
              <a:gd name="T87" fmla="*/ 172 h 293"/>
              <a:gd name="T88" fmla="*/ 451 w 469"/>
              <a:gd name="T89" fmla="*/ 137 h 293"/>
              <a:gd name="T90" fmla="*/ 392 w 469"/>
              <a:gd name="T91" fmla="*/ 137 h 293"/>
              <a:gd name="T92" fmla="*/ 381 w 469"/>
              <a:gd name="T93" fmla="*/ 115 h 293"/>
              <a:gd name="T94" fmla="*/ 95 w 469"/>
              <a:gd name="T95" fmla="*/ 109 h 293"/>
              <a:gd name="T96" fmla="*/ 105 w 469"/>
              <a:gd name="T97" fmla="*/ 126 h 293"/>
              <a:gd name="T98" fmla="*/ 53 w 469"/>
              <a:gd name="T99" fmla="*/ 181 h 293"/>
              <a:gd name="T100" fmla="*/ 73 w 469"/>
              <a:gd name="T101" fmla="*/ 164 h 293"/>
              <a:gd name="T102" fmla="*/ 90 w 469"/>
              <a:gd name="T103" fmla="*/ 166 h 293"/>
              <a:gd name="T104" fmla="*/ 73 w 469"/>
              <a:gd name="T105" fmla="*/ 200 h 293"/>
              <a:gd name="T106" fmla="*/ 55 w 469"/>
              <a:gd name="T107" fmla="*/ 250 h 293"/>
              <a:gd name="T108" fmla="*/ 80 w 469"/>
              <a:gd name="T109" fmla="*/ 244 h 293"/>
              <a:gd name="T110" fmla="*/ 84 w 469"/>
              <a:gd name="T111" fmla="*/ 27 h 293"/>
              <a:gd name="T112" fmla="*/ 362 w 469"/>
              <a:gd name="T113" fmla="*/ 19 h 293"/>
              <a:gd name="T114" fmla="*/ 15 w 469"/>
              <a:gd name="T115" fmla="*/ 271 h 293"/>
              <a:gd name="T116" fmla="*/ 29 w 469"/>
              <a:gd name="T117" fmla="*/ 40 h 293"/>
              <a:gd name="T118" fmla="*/ 46 w 469"/>
              <a:gd name="T119" fmla="*/ 14 h 293"/>
              <a:gd name="T120" fmla="*/ 448 w 469"/>
              <a:gd name="T121" fmla="*/ 8 h 293"/>
              <a:gd name="T122" fmla="*/ 459 w 469"/>
              <a:gd name="T123" fmla="*/ 278 h 2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69" h="293">
                <a:moveTo>
                  <a:pt x="225" y="78"/>
                </a:moveTo>
                <a:lnTo>
                  <a:pt x="225" y="78"/>
                </a:lnTo>
                <a:lnTo>
                  <a:pt x="225" y="76"/>
                </a:lnTo>
                <a:lnTo>
                  <a:pt x="227" y="76"/>
                </a:lnTo>
                <a:lnTo>
                  <a:pt x="227" y="76"/>
                </a:lnTo>
                <a:lnTo>
                  <a:pt x="227" y="76"/>
                </a:lnTo>
                <a:lnTo>
                  <a:pt x="225" y="76"/>
                </a:lnTo>
                <a:lnTo>
                  <a:pt x="225" y="78"/>
                </a:lnTo>
                <a:lnTo>
                  <a:pt x="225" y="78"/>
                </a:lnTo>
                <a:close/>
                <a:moveTo>
                  <a:pt x="67" y="75"/>
                </a:moveTo>
                <a:lnTo>
                  <a:pt x="67" y="73"/>
                </a:lnTo>
                <a:lnTo>
                  <a:pt x="65" y="73"/>
                </a:lnTo>
                <a:lnTo>
                  <a:pt x="65" y="73"/>
                </a:lnTo>
                <a:lnTo>
                  <a:pt x="65" y="73"/>
                </a:lnTo>
                <a:lnTo>
                  <a:pt x="67" y="75"/>
                </a:lnTo>
                <a:close/>
                <a:moveTo>
                  <a:pt x="19" y="42"/>
                </a:moveTo>
                <a:lnTo>
                  <a:pt x="21" y="42"/>
                </a:lnTo>
                <a:lnTo>
                  <a:pt x="21" y="42"/>
                </a:lnTo>
                <a:lnTo>
                  <a:pt x="23" y="40"/>
                </a:lnTo>
                <a:lnTo>
                  <a:pt x="23" y="40"/>
                </a:lnTo>
                <a:lnTo>
                  <a:pt x="23" y="40"/>
                </a:lnTo>
                <a:lnTo>
                  <a:pt x="23" y="40"/>
                </a:lnTo>
                <a:lnTo>
                  <a:pt x="23" y="40"/>
                </a:lnTo>
                <a:lnTo>
                  <a:pt x="21" y="42"/>
                </a:lnTo>
                <a:lnTo>
                  <a:pt x="21" y="42"/>
                </a:lnTo>
                <a:lnTo>
                  <a:pt x="19" y="42"/>
                </a:lnTo>
                <a:close/>
                <a:moveTo>
                  <a:pt x="27" y="189"/>
                </a:moveTo>
                <a:lnTo>
                  <a:pt x="27" y="189"/>
                </a:lnTo>
                <a:lnTo>
                  <a:pt x="27" y="187"/>
                </a:lnTo>
                <a:lnTo>
                  <a:pt x="27" y="185"/>
                </a:lnTo>
                <a:lnTo>
                  <a:pt x="27" y="187"/>
                </a:lnTo>
                <a:lnTo>
                  <a:pt x="27" y="189"/>
                </a:lnTo>
                <a:close/>
                <a:moveTo>
                  <a:pt x="202" y="101"/>
                </a:moveTo>
                <a:lnTo>
                  <a:pt x="204" y="101"/>
                </a:lnTo>
                <a:lnTo>
                  <a:pt x="204" y="101"/>
                </a:lnTo>
                <a:lnTo>
                  <a:pt x="202" y="99"/>
                </a:lnTo>
                <a:lnTo>
                  <a:pt x="202" y="99"/>
                </a:lnTo>
                <a:lnTo>
                  <a:pt x="202" y="101"/>
                </a:lnTo>
                <a:lnTo>
                  <a:pt x="202" y="101"/>
                </a:lnTo>
                <a:lnTo>
                  <a:pt x="202" y="101"/>
                </a:lnTo>
                <a:close/>
                <a:moveTo>
                  <a:pt x="391" y="84"/>
                </a:moveTo>
                <a:lnTo>
                  <a:pt x="392" y="84"/>
                </a:lnTo>
                <a:lnTo>
                  <a:pt x="392" y="84"/>
                </a:lnTo>
                <a:lnTo>
                  <a:pt x="392" y="84"/>
                </a:lnTo>
                <a:lnTo>
                  <a:pt x="392" y="82"/>
                </a:lnTo>
                <a:lnTo>
                  <a:pt x="394" y="80"/>
                </a:lnTo>
                <a:lnTo>
                  <a:pt x="392" y="82"/>
                </a:lnTo>
                <a:lnTo>
                  <a:pt x="392" y="84"/>
                </a:lnTo>
                <a:lnTo>
                  <a:pt x="392" y="84"/>
                </a:lnTo>
                <a:lnTo>
                  <a:pt x="392" y="84"/>
                </a:lnTo>
                <a:lnTo>
                  <a:pt x="391" y="84"/>
                </a:lnTo>
                <a:close/>
                <a:moveTo>
                  <a:pt x="231" y="75"/>
                </a:moveTo>
                <a:lnTo>
                  <a:pt x="229" y="75"/>
                </a:lnTo>
                <a:lnTo>
                  <a:pt x="229" y="76"/>
                </a:lnTo>
                <a:lnTo>
                  <a:pt x="231" y="75"/>
                </a:lnTo>
                <a:lnTo>
                  <a:pt x="231" y="75"/>
                </a:lnTo>
                <a:lnTo>
                  <a:pt x="231" y="75"/>
                </a:lnTo>
                <a:lnTo>
                  <a:pt x="231" y="73"/>
                </a:lnTo>
                <a:lnTo>
                  <a:pt x="231" y="75"/>
                </a:lnTo>
                <a:close/>
                <a:moveTo>
                  <a:pt x="84" y="259"/>
                </a:moveTo>
                <a:lnTo>
                  <a:pt x="82" y="259"/>
                </a:lnTo>
                <a:lnTo>
                  <a:pt x="80" y="261"/>
                </a:lnTo>
                <a:lnTo>
                  <a:pt x="80" y="261"/>
                </a:lnTo>
                <a:lnTo>
                  <a:pt x="82" y="261"/>
                </a:lnTo>
                <a:lnTo>
                  <a:pt x="82" y="259"/>
                </a:lnTo>
                <a:lnTo>
                  <a:pt x="84" y="259"/>
                </a:lnTo>
                <a:close/>
                <a:moveTo>
                  <a:pt x="448" y="63"/>
                </a:moveTo>
                <a:lnTo>
                  <a:pt x="448" y="61"/>
                </a:lnTo>
                <a:lnTo>
                  <a:pt x="448" y="61"/>
                </a:lnTo>
                <a:lnTo>
                  <a:pt x="446" y="61"/>
                </a:lnTo>
                <a:lnTo>
                  <a:pt x="446" y="63"/>
                </a:lnTo>
                <a:lnTo>
                  <a:pt x="446" y="63"/>
                </a:lnTo>
                <a:lnTo>
                  <a:pt x="448" y="63"/>
                </a:lnTo>
                <a:close/>
                <a:moveTo>
                  <a:pt x="269" y="80"/>
                </a:moveTo>
                <a:lnTo>
                  <a:pt x="269" y="80"/>
                </a:lnTo>
                <a:lnTo>
                  <a:pt x="269" y="80"/>
                </a:lnTo>
                <a:lnTo>
                  <a:pt x="269" y="78"/>
                </a:lnTo>
                <a:lnTo>
                  <a:pt x="267" y="80"/>
                </a:lnTo>
                <a:lnTo>
                  <a:pt x="267" y="80"/>
                </a:lnTo>
                <a:lnTo>
                  <a:pt x="267" y="80"/>
                </a:lnTo>
                <a:lnTo>
                  <a:pt x="269" y="80"/>
                </a:lnTo>
                <a:close/>
                <a:moveTo>
                  <a:pt x="215" y="80"/>
                </a:moveTo>
                <a:lnTo>
                  <a:pt x="213" y="80"/>
                </a:lnTo>
                <a:lnTo>
                  <a:pt x="212" y="82"/>
                </a:lnTo>
                <a:lnTo>
                  <a:pt x="213" y="80"/>
                </a:lnTo>
                <a:lnTo>
                  <a:pt x="215" y="80"/>
                </a:lnTo>
                <a:close/>
                <a:moveTo>
                  <a:pt x="259" y="76"/>
                </a:moveTo>
                <a:lnTo>
                  <a:pt x="261" y="76"/>
                </a:lnTo>
                <a:lnTo>
                  <a:pt x="263" y="75"/>
                </a:lnTo>
                <a:lnTo>
                  <a:pt x="263" y="75"/>
                </a:lnTo>
                <a:lnTo>
                  <a:pt x="261" y="75"/>
                </a:lnTo>
                <a:lnTo>
                  <a:pt x="261" y="75"/>
                </a:lnTo>
                <a:lnTo>
                  <a:pt x="259" y="76"/>
                </a:lnTo>
                <a:close/>
                <a:moveTo>
                  <a:pt x="238" y="71"/>
                </a:moveTo>
                <a:lnTo>
                  <a:pt x="240" y="71"/>
                </a:lnTo>
                <a:lnTo>
                  <a:pt x="242" y="71"/>
                </a:lnTo>
                <a:lnTo>
                  <a:pt x="240" y="69"/>
                </a:lnTo>
                <a:lnTo>
                  <a:pt x="238" y="71"/>
                </a:lnTo>
                <a:lnTo>
                  <a:pt x="238" y="71"/>
                </a:lnTo>
                <a:close/>
                <a:moveTo>
                  <a:pt x="387" y="290"/>
                </a:moveTo>
                <a:lnTo>
                  <a:pt x="391" y="290"/>
                </a:lnTo>
                <a:lnTo>
                  <a:pt x="394" y="290"/>
                </a:lnTo>
                <a:lnTo>
                  <a:pt x="391" y="290"/>
                </a:lnTo>
                <a:lnTo>
                  <a:pt x="387" y="290"/>
                </a:lnTo>
                <a:close/>
                <a:moveTo>
                  <a:pt x="17" y="181"/>
                </a:moveTo>
                <a:lnTo>
                  <a:pt x="17" y="179"/>
                </a:lnTo>
                <a:lnTo>
                  <a:pt x="17" y="179"/>
                </a:lnTo>
                <a:lnTo>
                  <a:pt x="17" y="179"/>
                </a:lnTo>
                <a:lnTo>
                  <a:pt x="17" y="181"/>
                </a:lnTo>
                <a:lnTo>
                  <a:pt x="17" y="181"/>
                </a:lnTo>
                <a:lnTo>
                  <a:pt x="17" y="181"/>
                </a:lnTo>
                <a:close/>
                <a:moveTo>
                  <a:pt x="132" y="16"/>
                </a:moveTo>
                <a:lnTo>
                  <a:pt x="130" y="16"/>
                </a:lnTo>
                <a:lnTo>
                  <a:pt x="128" y="16"/>
                </a:lnTo>
                <a:lnTo>
                  <a:pt x="126" y="16"/>
                </a:lnTo>
                <a:lnTo>
                  <a:pt x="128" y="16"/>
                </a:lnTo>
                <a:lnTo>
                  <a:pt x="132" y="16"/>
                </a:lnTo>
                <a:lnTo>
                  <a:pt x="132" y="16"/>
                </a:lnTo>
                <a:lnTo>
                  <a:pt x="132" y="16"/>
                </a:lnTo>
                <a:lnTo>
                  <a:pt x="132" y="16"/>
                </a:lnTo>
                <a:close/>
                <a:moveTo>
                  <a:pt x="448" y="71"/>
                </a:moveTo>
                <a:lnTo>
                  <a:pt x="448" y="73"/>
                </a:lnTo>
                <a:lnTo>
                  <a:pt x="450" y="73"/>
                </a:lnTo>
                <a:lnTo>
                  <a:pt x="448" y="69"/>
                </a:lnTo>
                <a:lnTo>
                  <a:pt x="448" y="65"/>
                </a:lnTo>
                <a:lnTo>
                  <a:pt x="448" y="67"/>
                </a:lnTo>
                <a:lnTo>
                  <a:pt x="448" y="69"/>
                </a:lnTo>
                <a:lnTo>
                  <a:pt x="448" y="71"/>
                </a:lnTo>
                <a:close/>
                <a:moveTo>
                  <a:pt x="387" y="290"/>
                </a:moveTo>
                <a:lnTo>
                  <a:pt x="381" y="290"/>
                </a:lnTo>
                <a:lnTo>
                  <a:pt x="375" y="290"/>
                </a:lnTo>
                <a:lnTo>
                  <a:pt x="387" y="290"/>
                </a:lnTo>
                <a:close/>
                <a:moveTo>
                  <a:pt x="135" y="14"/>
                </a:moveTo>
                <a:lnTo>
                  <a:pt x="137" y="14"/>
                </a:lnTo>
                <a:lnTo>
                  <a:pt x="141" y="14"/>
                </a:lnTo>
                <a:lnTo>
                  <a:pt x="147" y="14"/>
                </a:lnTo>
                <a:lnTo>
                  <a:pt x="141" y="14"/>
                </a:lnTo>
                <a:lnTo>
                  <a:pt x="137" y="14"/>
                </a:lnTo>
                <a:lnTo>
                  <a:pt x="135" y="14"/>
                </a:lnTo>
                <a:close/>
                <a:moveTo>
                  <a:pt x="36" y="210"/>
                </a:moveTo>
                <a:lnTo>
                  <a:pt x="36" y="210"/>
                </a:lnTo>
                <a:lnTo>
                  <a:pt x="36" y="202"/>
                </a:lnTo>
                <a:lnTo>
                  <a:pt x="36" y="196"/>
                </a:lnTo>
                <a:lnTo>
                  <a:pt x="36" y="202"/>
                </a:lnTo>
                <a:lnTo>
                  <a:pt x="36" y="210"/>
                </a:lnTo>
                <a:close/>
                <a:moveTo>
                  <a:pt x="76" y="97"/>
                </a:moveTo>
                <a:lnTo>
                  <a:pt x="76" y="95"/>
                </a:lnTo>
                <a:lnTo>
                  <a:pt x="80" y="95"/>
                </a:lnTo>
                <a:lnTo>
                  <a:pt x="80" y="95"/>
                </a:lnTo>
                <a:lnTo>
                  <a:pt x="80" y="94"/>
                </a:lnTo>
                <a:lnTo>
                  <a:pt x="78" y="92"/>
                </a:lnTo>
                <a:lnTo>
                  <a:pt x="78" y="94"/>
                </a:lnTo>
                <a:lnTo>
                  <a:pt x="76" y="95"/>
                </a:lnTo>
                <a:lnTo>
                  <a:pt x="76" y="95"/>
                </a:lnTo>
                <a:lnTo>
                  <a:pt x="76" y="95"/>
                </a:lnTo>
                <a:lnTo>
                  <a:pt x="74" y="97"/>
                </a:lnTo>
                <a:lnTo>
                  <a:pt x="76" y="97"/>
                </a:lnTo>
                <a:close/>
                <a:moveTo>
                  <a:pt x="436" y="35"/>
                </a:moveTo>
                <a:lnTo>
                  <a:pt x="436" y="35"/>
                </a:lnTo>
                <a:lnTo>
                  <a:pt x="438" y="35"/>
                </a:lnTo>
                <a:lnTo>
                  <a:pt x="440" y="42"/>
                </a:lnTo>
                <a:lnTo>
                  <a:pt x="440" y="44"/>
                </a:lnTo>
                <a:lnTo>
                  <a:pt x="442" y="44"/>
                </a:lnTo>
                <a:lnTo>
                  <a:pt x="440" y="38"/>
                </a:lnTo>
                <a:lnTo>
                  <a:pt x="436" y="33"/>
                </a:lnTo>
                <a:lnTo>
                  <a:pt x="436" y="33"/>
                </a:lnTo>
                <a:lnTo>
                  <a:pt x="436" y="35"/>
                </a:lnTo>
                <a:close/>
                <a:moveTo>
                  <a:pt x="78" y="103"/>
                </a:moveTo>
                <a:lnTo>
                  <a:pt x="82" y="101"/>
                </a:lnTo>
                <a:lnTo>
                  <a:pt x="86" y="99"/>
                </a:lnTo>
                <a:lnTo>
                  <a:pt x="84" y="97"/>
                </a:lnTo>
                <a:lnTo>
                  <a:pt x="84" y="97"/>
                </a:lnTo>
                <a:lnTo>
                  <a:pt x="82" y="99"/>
                </a:lnTo>
                <a:lnTo>
                  <a:pt x="78" y="103"/>
                </a:lnTo>
                <a:close/>
                <a:moveTo>
                  <a:pt x="444" y="52"/>
                </a:moveTo>
                <a:lnTo>
                  <a:pt x="444" y="55"/>
                </a:lnTo>
                <a:lnTo>
                  <a:pt x="444" y="57"/>
                </a:lnTo>
                <a:lnTo>
                  <a:pt x="446" y="59"/>
                </a:lnTo>
                <a:lnTo>
                  <a:pt x="446" y="59"/>
                </a:lnTo>
                <a:lnTo>
                  <a:pt x="446" y="57"/>
                </a:lnTo>
                <a:lnTo>
                  <a:pt x="444" y="50"/>
                </a:lnTo>
                <a:lnTo>
                  <a:pt x="444" y="50"/>
                </a:lnTo>
                <a:lnTo>
                  <a:pt x="442" y="52"/>
                </a:lnTo>
                <a:lnTo>
                  <a:pt x="444" y="52"/>
                </a:lnTo>
                <a:close/>
                <a:moveTo>
                  <a:pt x="429" y="48"/>
                </a:moveTo>
                <a:lnTo>
                  <a:pt x="431" y="46"/>
                </a:lnTo>
                <a:lnTo>
                  <a:pt x="434" y="42"/>
                </a:lnTo>
                <a:lnTo>
                  <a:pt x="434" y="42"/>
                </a:lnTo>
                <a:lnTo>
                  <a:pt x="434" y="40"/>
                </a:lnTo>
                <a:lnTo>
                  <a:pt x="432" y="40"/>
                </a:lnTo>
                <a:lnTo>
                  <a:pt x="431" y="44"/>
                </a:lnTo>
                <a:lnTo>
                  <a:pt x="429" y="46"/>
                </a:lnTo>
                <a:lnTo>
                  <a:pt x="429" y="48"/>
                </a:lnTo>
                <a:close/>
                <a:moveTo>
                  <a:pt x="244" y="164"/>
                </a:moveTo>
                <a:lnTo>
                  <a:pt x="244" y="164"/>
                </a:lnTo>
                <a:lnTo>
                  <a:pt x="248" y="162"/>
                </a:lnTo>
                <a:lnTo>
                  <a:pt x="252" y="160"/>
                </a:lnTo>
                <a:lnTo>
                  <a:pt x="252" y="156"/>
                </a:lnTo>
                <a:lnTo>
                  <a:pt x="248" y="160"/>
                </a:lnTo>
                <a:lnTo>
                  <a:pt x="244" y="164"/>
                </a:lnTo>
                <a:lnTo>
                  <a:pt x="244" y="164"/>
                </a:lnTo>
                <a:close/>
                <a:moveTo>
                  <a:pt x="50" y="17"/>
                </a:moveTo>
                <a:lnTo>
                  <a:pt x="50" y="19"/>
                </a:lnTo>
                <a:lnTo>
                  <a:pt x="52" y="19"/>
                </a:lnTo>
                <a:lnTo>
                  <a:pt x="53" y="17"/>
                </a:lnTo>
                <a:lnTo>
                  <a:pt x="53" y="16"/>
                </a:lnTo>
                <a:lnTo>
                  <a:pt x="52" y="16"/>
                </a:lnTo>
                <a:lnTo>
                  <a:pt x="50" y="16"/>
                </a:lnTo>
                <a:lnTo>
                  <a:pt x="50" y="17"/>
                </a:lnTo>
                <a:lnTo>
                  <a:pt x="50" y="17"/>
                </a:lnTo>
                <a:close/>
                <a:moveTo>
                  <a:pt x="425" y="54"/>
                </a:moveTo>
                <a:lnTo>
                  <a:pt x="425" y="54"/>
                </a:lnTo>
                <a:lnTo>
                  <a:pt x="436" y="48"/>
                </a:lnTo>
                <a:lnTo>
                  <a:pt x="436" y="46"/>
                </a:lnTo>
                <a:lnTo>
                  <a:pt x="434" y="46"/>
                </a:lnTo>
                <a:lnTo>
                  <a:pt x="425" y="54"/>
                </a:lnTo>
                <a:lnTo>
                  <a:pt x="425" y="54"/>
                </a:lnTo>
                <a:close/>
                <a:moveTo>
                  <a:pt x="244" y="175"/>
                </a:moveTo>
                <a:lnTo>
                  <a:pt x="253" y="170"/>
                </a:lnTo>
                <a:lnTo>
                  <a:pt x="253" y="170"/>
                </a:lnTo>
                <a:lnTo>
                  <a:pt x="253" y="168"/>
                </a:lnTo>
                <a:lnTo>
                  <a:pt x="253" y="166"/>
                </a:lnTo>
                <a:lnTo>
                  <a:pt x="244" y="175"/>
                </a:lnTo>
                <a:close/>
                <a:moveTo>
                  <a:pt x="236" y="160"/>
                </a:moveTo>
                <a:lnTo>
                  <a:pt x="242" y="156"/>
                </a:lnTo>
                <a:lnTo>
                  <a:pt x="250" y="153"/>
                </a:lnTo>
                <a:lnTo>
                  <a:pt x="250" y="151"/>
                </a:lnTo>
                <a:lnTo>
                  <a:pt x="250" y="151"/>
                </a:lnTo>
                <a:lnTo>
                  <a:pt x="248" y="151"/>
                </a:lnTo>
                <a:lnTo>
                  <a:pt x="236" y="160"/>
                </a:lnTo>
                <a:lnTo>
                  <a:pt x="236" y="160"/>
                </a:lnTo>
                <a:lnTo>
                  <a:pt x="236" y="160"/>
                </a:lnTo>
                <a:close/>
                <a:moveTo>
                  <a:pt x="42" y="82"/>
                </a:moveTo>
                <a:lnTo>
                  <a:pt x="48" y="76"/>
                </a:lnTo>
                <a:lnTo>
                  <a:pt x="53" y="71"/>
                </a:lnTo>
                <a:lnTo>
                  <a:pt x="50" y="73"/>
                </a:lnTo>
                <a:lnTo>
                  <a:pt x="48" y="75"/>
                </a:lnTo>
                <a:lnTo>
                  <a:pt x="44" y="76"/>
                </a:lnTo>
                <a:lnTo>
                  <a:pt x="42" y="78"/>
                </a:lnTo>
                <a:lnTo>
                  <a:pt x="42" y="82"/>
                </a:lnTo>
                <a:close/>
                <a:moveTo>
                  <a:pt x="55" y="90"/>
                </a:moveTo>
                <a:lnTo>
                  <a:pt x="55" y="90"/>
                </a:lnTo>
                <a:lnTo>
                  <a:pt x="57" y="88"/>
                </a:lnTo>
                <a:lnTo>
                  <a:pt x="63" y="86"/>
                </a:lnTo>
                <a:lnTo>
                  <a:pt x="69" y="82"/>
                </a:lnTo>
                <a:lnTo>
                  <a:pt x="65" y="78"/>
                </a:lnTo>
                <a:lnTo>
                  <a:pt x="61" y="84"/>
                </a:lnTo>
                <a:lnTo>
                  <a:pt x="57" y="88"/>
                </a:lnTo>
                <a:lnTo>
                  <a:pt x="55" y="90"/>
                </a:lnTo>
                <a:lnTo>
                  <a:pt x="55" y="90"/>
                </a:lnTo>
                <a:close/>
                <a:moveTo>
                  <a:pt x="206" y="99"/>
                </a:moveTo>
                <a:lnTo>
                  <a:pt x="242" y="76"/>
                </a:lnTo>
                <a:lnTo>
                  <a:pt x="242" y="76"/>
                </a:lnTo>
                <a:lnTo>
                  <a:pt x="244" y="75"/>
                </a:lnTo>
                <a:lnTo>
                  <a:pt x="246" y="75"/>
                </a:lnTo>
                <a:lnTo>
                  <a:pt x="246" y="73"/>
                </a:lnTo>
                <a:lnTo>
                  <a:pt x="246" y="73"/>
                </a:lnTo>
                <a:lnTo>
                  <a:pt x="248" y="73"/>
                </a:lnTo>
                <a:lnTo>
                  <a:pt x="248" y="73"/>
                </a:lnTo>
                <a:lnTo>
                  <a:pt x="248" y="71"/>
                </a:lnTo>
                <a:lnTo>
                  <a:pt x="248" y="73"/>
                </a:lnTo>
                <a:lnTo>
                  <a:pt x="248" y="73"/>
                </a:lnTo>
                <a:lnTo>
                  <a:pt x="246" y="73"/>
                </a:lnTo>
                <a:lnTo>
                  <a:pt x="246" y="73"/>
                </a:lnTo>
                <a:lnTo>
                  <a:pt x="244" y="75"/>
                </a:lnTo>
                <a:lnTo>
                  <a:pt x="242" y="75"/>
                </a:lnTo>
                <a:lnTo>
                  <a:pt x="242" y="76"/>
                </a:lnTo>
                <a:lnTo>
                  <a:pt x="208" y="97"/>
                </a:lnTo>
                <a:lnTo>
                  <a:pt x="206" y="99"/>
                </a:lnTo>
                <a:close/>
                <a:moveTo>
                  <a:pt x="271" y="101"/>
                </a:moveTo>
                <a:lnTo>
                  <a:pt x="272" y="99"/>
                </a:lnTo>
                <a:lnTo>
                  <a:pt x="276" y="99"/>
                </a:lnTo>
                <a:lnTo>
                  <a:pt x="276" y="101"/>
                </a:lnTo>
                <a:lnTo>
                  <a:pt x="276" y="101"/>
                </a:lnTo>
                <a:lnTo>
                  <a:pt x="276" y="95"/>
                </a:lnTo>
                <a:lnTo>
                  <a:pt x="276" y="90"/>
                </a:lnTo>
                <a:lnTo>
                  <a:pt x="272" y="92"/>
                </a:lnTo>
                <a:lnTo>
                  <a:pt x="269" y="94"/>
                </a:lnTo>
                <a:lnTo>
                  <a:pt x="271" y="94"/>
                </a:lnTo>
                <a:lnTo>
                  <a:pt x="274" y="94"/>
                </a:lnTo>
                <a:lnTo>
                  <a:pt x="274" y="94"/>
                </a:lnTo>
                <a:lnTo>
                  <a:pt x="274" y="95"/>
                </a:lnTo>
                <a:lnTo>
                  <a:pt x="272" y="97"/>
                </a:lnTo>
                <a:lnTo>
                  <a:pt x="271" y="99"/>
                </a:lnTo>
                <a:lnTo>
                  <a:pt x="271" y="99"/>
                </a:lnTo>
                <a:lnTo>
                  <a:pt x="269" y="101"/>
                </a:lnTo>
                <a:lnTo>
                  <a:pt x="269" y="101"/>
                </a:lnTo>
                <a:lnTo>
                  <a:pt x="271" y="101"/>
                </a:lnTo>
                <a:close/>
                <a:moveTo>
                  <a:pt x="48" y="71"/>
                </a:moveTo>
                <a:lnTo>
                  <a:pt x="50" y="71"/>
                </a:lnTo>
                <a:lnTo>
                  <a:pt x="52" y="69"/>
                </a:lnTo>
                <a:lnTo>
                  <a:pt x="50" y="67"/>
                </a:lnTo>
                <a:lnTo>
                  <a:pt x="46" y="65"/>
                </a:lnTo>
                <a:lnTo>
                  <a:pt x="46" y="63"/>
                </a:lnTo>
                <a:lnTo>
                  <a:pt x="44" y="63"/>
                </a:lnTo>
                <a:lnTo>
                  <a:pt x="44" y="63"/>
                </a:lnTo>
                <a:lnTo>
                  <a:pt x="44" y="67"/>
                </a:lnTo>
                <a:lnTo>
                  <a:pt x="42" y="73"/>
                </a:lnTo>
                <a:lnTo>
                  <a:pt x="44" y="71"/>
                </a:lnTo>
                <a:lnTo>
                  <a:pt x="46" y="71"/>
                </a:lnTo>
                <a:lnTo>
                  <a:pt x="46" y="69"/>
                </a:lnTo>
                <a:lnTo>
                  <a:pt x="48" y="69"/>
                </a:lnTo>
                <a:lnTo>
                  <a:pt x="48" y="71"/>
                </a:lnTo>
                <a:lnTo>
                  <a:pt x="48" y="71"/>
                </a:lnTo>
                <a:lnTo>
                  <a:pt x="48" y="71"/>
                </a:lnTo>
                <a:lnTo>
                  <a:pt x="48" y="71"/>
                </a:lnTo>
                <a:close/>
                <a:moveTo>
                  <a:pt x="219" y="160"/>
                </a:moveTo>
                <a:lnTo>
                  <a:pt x="223" y="158"/>
                </a:lnTo>
                <a:lnTo>
                  <a:pt x="225" y="154"/>
                </a:lnTo>
                <a:lnTo>
                  <a:pt x="234" y="147"/>
                </a:lnTo>
                <a:lnTo>
                  <a:pt x="244" y="139"/>
                </a:lnTo>
                <a:lnTo>
                  <a:pt x="219" y="156"/>
                </a:lnTo>
                <a:lnTo>
                  <a:pt x="219" y="158"/>
                </a:lnTo>
                <a:lnTo>
                  <a:pt x="219" y="158"/>
                </a:lnTo>
                <a:lnTo>
                  <a:pt x="219" y="160"/>
                </a:lnTo>
                <a:close/>
                <a:moveTo>
                  <a:pt x="431" y="82"/>
                </a:moveTo>
                <a:lnTo>
                  <a:pt x="436" y="80"/>
                </a:lnTo>
                <a:lnTo>
                  <a:pt x="444" y="80"/>
                </a:lnTo>
                <a:lnTo>
                  <a:pt x="444" y="80"/>
                </a:lnTo>
                <a:lnTo>
                  <a:pt x="444" y="80"/>
                </a:lnTo>
                <a:lnTo>
                  <a:pt x="444" y="78"/>
                </a:lnTo>
                <a:lnTo>
                  <a:pt x="444" y="75"/>
                </a:lnTo>
                <a:lnTo>
                  <a:pt x="442" y="69"/>
                </a:lnTo>
                <a:lnTo>
                  <a:pt x="442" y="73"/>
                </a:lnTo>
                <a:lnTo>
                  <a:pt x="440" y="75"/>
                </a:lnTo>
                <a:lnTo>
                  <a:pt x="438" y="78"/>
                </a:lnTo>
                <a:lnTo>
                  <a:pt x="431" y="82"/>
                </a:lnTo>
                <a:close/>
                <a:moveTo>
                  <a:pt x="59" y="80"/>
                </a:moveTo>
                <a:lnTo>
                  <a:pt x="53" y="84"/>
                </a:lnTo>
                <a:lnTo>
                  <a:pt x="48" y="90"/>
                </a:lnTo>
                <a:lnTo>
                  <a:pt x="42" y="94"/>
                </a:lnTo>
                <a:lnTo>
                  <a:pt x="42" y="94"/>
                </a:lnTo>
                <a:lnTo>
                  <a:pt x="42" y="95"/>
                </a:lnTo>
                <a:lnTo>
                  <a:pt x="42" y="97"/>
                </a:lnTo>
                <a:lnTo>
                  <a:pt x="52" y="90"/>
                </a:lnTo>
                <a:lnTo>
                  <a:pt x="59" y="82"/>
                </a:lnTo>
                <a:lnTo>
                  <a:pt x="59" y="80"/>
                </a:lnTo>
                <a:lnTo>
                  <a:pt x="59" y="80"/>
                </a:lnTo>
                <a:lnTo>
                  <a:pt x="59" y="80"/>
                </a:lnTo>
                <a:close/>
                <a:moveTo>
                  <a:pt x="434" y="21"/>
                </a:moveTo>
                <a:lnTo>
                  <a:pt x="436" y="23"/>
                </a:lnTo>
                <a:lnTo>
                  <a:pt x="436" y="23"/>
                </a:lnTo>
                <a:lnTo>
                  <a:pt x="440" y="29"/>
                </a:lnTo>
                <a:lnTo>
                  <a:pt x="444" y="35"/>
                </a:lnTo>
                <a:lnTo>
                  <a:pt x="446" y="40"/>
                </a:lnTo>
                <a:lnTo>
                  <a:pt x="444" y="23"/>
                </a:lnTo>
                <a:lnTo>
                  <a:pt x="440" y="23"/>
                </a:lnTo>
                <a:lnTo>
                  <a:pt x="434" y="21"/>
                </a:lnTo>
                <a:close/>
                <a:moveTo>
                  <a:pt x="73" y="118"/>
                </a:moveTo>
                <a:lnTo>
                  <a:pt x="82" y="113"/>
                </a:lnTo>
                <a:lnTo>
                  <a:pt x="92" y="107"/>
                </a:lnTo>
                <a:lnTo>
                  <a:pt x="93" y="107"/>
                </a:lnTo>
                <a:lnTo>
                  <a:pt x="93" y="107"/>
                </a:lnTo>
                <a:lnTo>
                  <a:pt x="90" y="103"/>
                </a:lnTo>
                <a:lnTo>
                  <a:pt x="84" y="109"/>
                </a:lnTo>
                <a:lnTo>
                  <a:pt x="78" y="115"/>
                </a:lnTo>
                <a:lnTo>
                  <a:pt x="73" y="118"/>
                </a:lnTo>
                <a:close/>
                <a:moveTo>
                  <a:pt x="31" y="158"/>
                </a:moveTo>
                <a:lnTo>
                  <a:pt x="31" y="158"/>
                </a:lnTo>
                <a:lnTo>
                  <a:pt x="31" y="160"/>
                </a:lnTo>
                <a:lnTo>
                  <a:pt x="29" y="118"/>
                </a:lnTo>
                <a:lnTo>
                  <a:pt x="29" y="139"/>
                </a:lnTo>
                <a:lnTo>
                  <a:pt x="31" y="158"/>
                </a:lnTo>
                <a:close/>
                <a:moveTo>
                  <a:pt x="52" y="105"/>
                </a:moveTo>
                <a:lnTo>
                  <a:pt x="52" y="105"/>
                </a:lnTo>
                <a:lnTo>
                  <a:pt x="52" y="105"/>
                </a:lnTo>
                <a:lnTo>
                  <a:pt x="53" y="103"/>
                </a:lnTo>
                <a:lnTo>
                  <a:pt x="53" y="103"/>
                </a:lnTo>
                <a:lnTo>
                  <a:pt x="53" y="103"/>
                </a:lnTo>
                <a:lnTo>
                  <a:pt x="63" y="95"/>
                </a:lnTo>
                <a:lnTo>
                  <a:pt x="74" y="90"/>
                </a:lnTo>
                <a:lnTo>
                  <a:pt x="71" y="84"/>
                </a:lnTo>
                <a:lnTo>
                  <a:pt x="63" y="94"/>
                </a:lnTo>
                <a:lnTo>
                  <a:pt x="53" y="103"/>
                </a:lnTo>
                <a:lnTo>
                  <a:pt x="53" y="103"/>
                </a:lnTo>
                <a:lnTo>
                  <a:pt x="52" y="103"/>
                </a:lnTo>
                <a:lnTo>
                  <a:pt x="52" y="105"/>
                </a:lnTo>
                <a:lnTo>
                  <a:pt x="52" y="105"/>
                </a:lnTo>
                <a:lnTo>
                  <a:pt x="52" y="105"/>
                </a:lnTo>
                <a:close/>
                <a:moveTo>
                  <a:pt x="42" y="90"/>
                </a:moveTo>
                <a:lnTo>
                  <a:pt x="52" y="82"/>
                </a:lnTo>
                <a:lnTo>
                  <a:pt x="59" y="75"/>
                </a:lnTo>
                <a:lnTo>
                  <a:pt x="59" y="75"/>
                </a:lnTo>
                <a:lnTo>
                  <a:pt x="57" y="75"/>
                </a:lnTo>
                <a:lnTo>
                  <a:pt x="42" y="86"/>
                </a:lnTo>
                <a:lnTo>
                  <a:pt x="42" y="86"/>
                </a:lnTo>
                <a:lnTo>
                  <a:pt x="42" y="88"/>
                </a:lnTo>
                <a:lnTo>
                  <a:pt x="42" y="90"/>
                </a:lnTo>
                <a:close/>
                <a:moveTo>
                  <a:pt x="238" y="181"/>
                </a:moveTo>
                <a:lnTo>
                  <a:pt x="240" y="181"/>
                </a:lnTo>
                <a:lnTo>
                  <a:pt x="240" y="181"/>
                </a:lnTo>
                <a:lnTo>
                  <a:pt x="248" y="181"/>
                </a:lnTo>
                <a:lnTo>
                  <a:pt x="253" y="181"/>
                </a:lnTo>
                <a:lnTo>
                  <a:pt x="253" y="181"/>
                </a:lnTo>
                <a:lnTo>
                  <a:pt x="253" y="181"/>
                </a:lnTo>
                <a:lnTo>
                  <a:pt x="255" y="177"/>
                </a:lnTo>
                <a:lnTo>
                  <a:pt x="253" y="172"/>
                </a:lnTo>
                <a:lnTo>
                  <a:pt x="240" y="181"/>
                </a:lnTo>
                <a:lnTo>
                  <a:pt x="238" y="181"/>
                </a:lnTo>
                <a:lnTo>
                  <a:pt x="238" y="181"/>
                </a:lnTo>
                <a:lnTo>
                  <a:pt x="238" y="181"/>
                </a:lnTo>
                <a:close/>
                <a:moveTo>
                  <a:pt x="242" y="73"/>
                </a:moveTo>
                <a:lnTo>
                  <a:pt x="223" y="82"/>
                </a:lnTo>
                <a:lnTo>
                  <a:pt x="204" y="94"/>
                </a:lnTo>
                <a:lnTo>
                  <a:pt x="202" y="95"/>
                </a:lnTo>
                <a:lnTo>
                  <a:pt x="202" y="97"/>
                </a:lnTo>
                <a:lnTo>
                  <a:pt x="221" y="84"/>
                </a:lnTo>
                <a:lnTo>
                  <a:pt x="242" y="73"/>
                </a:lnTo>
                <a:close/>
                <a:moveTo>
                  <a:pt x="408" y="78"/>
                </a:moveTo>
                <a:lnTo>
                  <a:pt x="410" y="78"/>
                </a:lnTo>
                <a:lnTo>
                  <a:pt x="410" y="78"/>
                </a:lnTo>
                <a:lnTo>
                  <a:pt x="425" y="71"/>
                </a:lnTo>
                <a:lnTo>
                  <a:pt x="440" y="61"/>
                </a:lnTo>
                <a:lnTo>
                  <a:pt x="440" y="61"/>
                </a:lnTo>
                <a:lnTo>
                  <a:pt x="440" y="61"/>
                </a:lnTo>
                <a:lnTo>
                  <a:pt x="440" y="57"/>
                </a:lnTo>
                <a:lnTo>
                  <a:pt x="438" y="54"/>
                </a:lnTo>
                <a:lnTo>
                  <a:pt x="425" y="67"/>
                </a:lnTo>
                <a:lnTo>
                  <a:pt x="410" y="78"/>
                </a:lnTo>
                <a:lnTo>
                  <a:pt x="410" y="78"/>
                </a:lnTo>
                <a:lnTo>
                  <a:pt x="408" y="78"/>
                </a:lnTo>
                <a:close/>
                <a:moveTo>
                  <a:pt x="44" y="109"/>
                </a:moveTo>
                <a:lnTo>
                  <a:pt x="52" y="101"/>
                </a:lnTo>
                <a:lnTo>
                  <a:pt x="59" y="95"/>
                </a:lnTo>
                <a:lnTo>
                  <a:pt x="65" y="88"/>
                </a:lnTo>
                <a:lnTo>
                  <a:pt x="65" y="88"/>
                </a:lnTo>
                <a:lnTo>
                  <a:pt x="67" y="86"/>
                </a:lnTo>
                <a:lnTo>
                  <a:pt x="67" y="86"/>
                </a:lnTo>
                <a:lnTo>
                  <a:pt x="67" y="86"/>
                </a:lnTo>
                <a:lnTo>
                  <a:pt x="53" y="94"/>
                </a:lnTo>
                <a:lnTo>
                  <a:pt x="42" y="101"/>
                </a:lnTo>
                <a:lnTo>
                  <a:pt x="42" y="105"/>
                </a:lnTo>
                <a:lnTo>
                  <a:pt x="44" y="109"/>
                </a:lnTo>
                <a:close/>
                <a:moveTo>
                  <a:pt x="46" y="55"/>
                </a:moveTo>
                <a:lnTo>
                  <a:pt x="52" y="61"/>
                </a:lnTo>
                <a:lnTo>
                  <a:pt x="59" y="67"/>
                </a:lnTo>
                <a:lnTo>
                  <a:pt x="59" y="67"/>
                </a:lnTo>
                <a:lnTo>
                  <a:pt x="61" y="69"/>
                </a:lnTo>
                <a:lnTo>
                  <a:pt x="63" y="69"/>
                </a:lnTo>
                <a:lnTo>
                  <a:pt x="63" y="69"/>
                </a:lnTo>
                <a:lnTo>
                  <a:pt x="59" y="63"/>
                </a:lnTo>
                <a:lnTo>
                  <a:pt x="53" y="55"/>
                </a:lnTo>
                <a:lnTo>
                  <a:pt x="50" y="48"/>
                </a:lnTo>
                <a:lnTo>
                  <a:pt x="48" y="52"/>
                </a:lnTo>
                <a:lnTo>
                  <a:pt x="46" y="55"/>
                </a:lnTo>
                <a:close/>
                <a:moveTo>
                  <a:pt x="406" y="187"/>
                </a:moveTo>
                <a:lnTo>
                  <a:pt x="406" y="187"/>
                </a:lnTo>
                <a:lnTo>
                  <a:pt x="408" y="187"/>
                </a:lnTo>
                <a:lnTo>
                  <a:pt x="408" y="185"/>
                </a:lnTo>
                <a:lnTo>
                  <a:pt x="410" y="185"/>
                </a:lnTo>
                <a:lnTo>
                  <a:pt x="410" y="185"/>
                </a:lnTo>
                <a:lnTo>
                  <a:pt x="429" y="175"/>
                </a:lnTo>
                <a:lnTo>
                  <a:pt x="450" y="166"/>
                </a:lnTo>
                <a:lnTo>
                  <a:pt x="450" y="166"/>
                </a:lnTo>
                <a:lnTo>
                  <a:pt x="451" y="166"/>
                </a:lnTo>
                <a:lnTo>
                  <a:pt x="451" y="164"/>
                </a:lnTo>
                <a:lnTo>
                  <a:pt x="451" y="160"/>
                </a:lnTo>
                <a:lnTo>
                  <a:pt x="410" y="185"/>
                </a:lnTo>
                <a:lnTo>
                  <a:pt x="410" y="185"/>
                </a:lnTo>
                <a:lnTo>
                  <a:pt x="410" y="185"/>
                </a:lnTo>
                <a:lnTo>
                  <a:pt x="408" y="185"/>
                </a:lnTo>
                <a:lnTo>
                  <a:pt x="408" y="187"/>
                </a:lnTo>
                <a:lnTo>
                  <a:pt x="406" y="187"/>
                </a:lnTo>
                <a:lnTo>
                  <a:pt x="406" y="187"/>
                </a:lnTo>
                <a:close/>
                <a:moveTo>
                  <a:pt x="248" y="130"/>
                </a:moveTo>
                <a:lnTo>
                  <a:pt x="225" y="143"/>
                </a:lnTo>
                <a:lnTo>
                  <a:pt x="221" y="145"/>
                </a:lnTo>
                <a:lnTo>
                  <a:pt x="221" y="149"/>
                </a:lnTo>
                <a:lnTo>
                  <a:pt x="219" y="151"/>
                </a:lnTo>
                <a:lnTo>
                  <a:pt x="221" y="153"/>
                </a:lnTo>
                <a:lnTo>
                  <a:pt x="221" y="153"/>
                </a:lnTo>
                <a:lnTo>
                  <a:pt x="232" y="143"/>
                </a:lnTo>
                <a:lnTo>
                  <a:pt x="244" y="135"/>
                </a:lnTo>
                <a:lnTo>
                  <a:pt x="248" y="132"/>
                </a:lnTo>
                <a:lnTo>
                  <a:pt x="250" y="130"/>
                </a:lnTo>
                <a:lnTo>
                  <a:pt x="250" y="130"/>
                </a:lnTo>
                <a:lnTo>
                  <a:pt x="248" y="130"/>
                </a:lnTo>
                <a:close/>
                <a:moveTo>
                  <a:pt x="421" y="248"/>
                </a:moveTo>
                <a:lnTo>
                  <a:pt x="432" y="244"/>
                </a:lnTo>
                <a:lnTo>
                  <a:pt x="442" y="240"/>
                </a:lnTo>
                <a:lnTo>
                  <a:pt x="446" y="229"/>
                </a:lnTo>
                <a:lnTo>
                  <a:pt x="432" y="238"/>
                </a:lnTo>
                <a:lnTo>
                  <a:pt x="419" y="248"/>
                </a:lnTo>
                <a:lnTo>
                  <a:pt x="419" y="248"/>
                </a:lnTo>
                <a:lnTo>
                  <a:pt x="421" y="248"/>
                </a:lnTo>
                <a:close/>
                <a:moveTo>
                  <a:pt x="215" y="181"/>
                </a:moveTo>
                <a:lnTo>
                  <a:pt x="252" y="156"/>
                </a:lnTo>
                <a:lnTo>
                  <a:pt x="252" y="154"/>
                </a:lnTo>
                <a:lnTo>
                  <a:pt x="252" y="154"/>
                </a:lnTo>
                <a:lnTo>
                  <a:pt x="250" y="154"/>
                </a:lnTo>
                <a:lnTo>
                  <a:pt x="217" y="175"/>
                </a:lnTo>
                <a:lnTo>
                  <a:pt x="215" y="177"/>
                </a:lnTo>
                <a:lnTo>
                  <a:pt x="213" y="179"/>
                </a:lnTo>
                <a:lnTo>
                  <a:pt x="213" y="181"/>
                </a:lnTo>
                <a:lnTo>
                  <a:pt x="213" y="181"/>
                </a:lnTo>
                <a:lnTo>
                  <a:pt x="213" y="181"/>
                </a:lnTo>
                <a:lnTo>
                  <a:pt x="215" y="181"/>
                </a:lnTo>
                <a:close/>
                <a:moveTo>
                  <a:pt x="345" y="280"/>
                </a:moveTo>
                <a:lnTo>
                  <a:pt x="368" y="280"/>
                </a:lnTo>
                <a:lnTo>
                  <a:pt x="391" y="278"/>
                </a:lnTo>
                <a:lnTo>
                  <a:pt x="417" y="276"/>
                </a:lnTo>
                <a:lnTo>
                  <a:pt x="419" y="274"/>
                </a:lnTo>
                <a:lnTo>
                  <a:pt x="421" y="274"/>
                </a:lnTo>
                <a:lnTo>
                  <a:pt x="345" y="280"/>
                </a:lnTo>
                <a:close/>
                <a:moveTo>
                  <a:pt x="223" y="141"/>
                </a:moveTo>
                <a:lnTo>
                  <a:pt x="244" y="130"/>
                </a:lnTo>
                <a:lnTo>
                  <a:pt x="265" y="116"/>
                </a:lnTo>
                <a:lnTo>
                  <a:pt x="265" y="115"/>
                </a:lnTo>
                <a:lnTo>
                  <a:pt x="265" y="115"/>
                </a:lnTo>
                <a:lnTo>
                  <a:pt x="265" y="115"/>
                </a:lnTo>
                <a:lnTo>
                  <a:pt x="244" y="126"/>
                </a:lnTo>
                <a:lnTo>
                  <a:pt x="223" y="137"/>
                </a:lnTo>
                <a:lnTo>
                  <a:pt x="223" y="137"/>
                </a:lnTo>
                <a:lnTo>
                  <a:pt x="223" y="139"/>
                </a:lnTo>
                <a:lnTo>
                  <a:pt x="223" y="141"/>
                </a:lnTo>
                <a:close/>
                <a:moveTo>
                  <a:pt x="215" y="172"/>
                </a:moveTo>
                <a:lnTo>
                  <a:pt x="248" y="147"/>
                </a:lnTo>
                <a:lnTo>
                  <a:pt x="248" y="147"/>
                </a:lnTo>
                <a:lnTo>
                  <a:pt x="248" y="145"/>
                </a:lnTo>
                <a:lnTo>
                  <a:pt x="232" y="154"/>
                </a:lnTo>
                <a:lnTo>
                  <a:pt x="217" y="164"/>
                </a:lnTo>
                <a:lnTo>
                  <a:pt x="215" y="172"/>
                </a:lnTo>
                <a:close/>
                <a:moveTo>
                  <a:pt x="221" y="181"/>
                </a:moveTo>
                <a:lnTo>
                  <a:pt x="225" y="181"/>
                </a:lnTo>
                <a:lnTo>
                  <a:pt x="229" y="181"/>
                </a:lnTo>
                <a:lnTo>
                  <a:pt x="232" y="181"/>
                </a:lnTo>
                <a:lnTo>
                  <a:pt x="240" y="175"/>
                </a:lnTo>
                <a:lnTo>
                  <a:pt x="248" y="170"/>
                </a:lnTo>
                <a:lnTo>
                  <a:pt x="253" y="162"/>
                </a:lnTo>
                <a:lnTo>
                  <a:pt x="248" y="164"/>
                </a:lnTo>
                <a:lnTo>
                  <a:pt x="242" y="166"/>
                </a:lnTo>
                <a:lnTo>
                  <a:pt x="238" y="170"/>
                </a:lnTo>
                <a:lnTo>
                  <a:pt x="229" y="175"/>
                </a:lnTo>
                <a:lnTo>
                  <a:pt x="217" y="181"/>
                </a:lnTo>
                <a:lnTo>
                  <a:pt x="219" y="181"/>
                </a:lnTo>
                <a:lnTo>
                  <a:pt x="221" y="181"/>
                </a:lnTo>
                <a:close/>
                <a:moveTo>
                  <a:pt x="78" y="97"/>
                </a:moveTo>
                <a:lnTo>
                  <a:pt x="71" y="103"/>
                </a:lnTo>
                <a:lnTo>
                  <a:pt x="44" y="126"/>
                </a:lnTo>
                <a:lnTo>
                  <a:pt x="44" y="128"/>
                </a:lnTo>
                <a:lnTo>
                  <a:pt x="42" y="132"/>
                </a:lnTo>
                <a:lnTo>
                  <a:pt x="78" y="101"/>
                </a:lnTo>
                <a:lnTo>
                  <a:pt x="78" y="99"/>
                </a:lnTo>
                <a:lnTo>
                  <a:pt x="80" y="97"/>
                </a:lnTo>
                <a:lnTo>
                  <a:pt x="78" y="97"/>
                </a:lnTo>
                <a:close/>
                <a:moveTo>
                  <a:pt x="204" y="120"/>
                </a:moveTo>
                <a:lnTo>
                  <a:pt x="204" y="122"/>
                </a:lnTo>
                <a:lnTo>
                  <a:pt x="204" y="122"/>
                </a:lnTo>
                <a:lnTo>
                  <a:pt x="206" y="122"/>
                </a:lnTo>
                <a:lnTo>
                  <a:pt x="240" y="99"/>
                </a:lnTo>
                <a:lnTo>
                  <a:pt x="248" y="95"/>
                </a:lnTo>
                <a:lnTo>
                  <a:pt x="255" y="92"/>
                </a:lnTo>
                <a:lnTo>
                  <a:pt x="263" y="86"/>
                </a:lnTo>
                <a:lnTo>
                  <a:pt x="271" y="82"/>
                </a:lnTo>
                <a:lnTo>
                  <a:pt x="267" y="82"/>
                </a:lnTo>
                <a:lnTo>
                  <a:pt x="265" y="84"/>
                </a:lnTo>
                <a:lnTo>
                  <a:pt x="240" y="97"/>
                </a:lnTo>
                <a:lnTo>
                  <a:pt x="217" y="111"/>
                </a:lnTo>
                <a:lnTo>
                  <a:pt x="212" y="115"/>
                </a:lnTo>
                <a:lnTo>
                  <a:pt x="208" y="116"/>
                </a:lnTo>
                <a:lnTo>
                  <a:pt x="204" y="120"/>
                </a:lnTo>
                <a:close/>
                <a:moveTo>
                  <a:pt x="252" y="134"/>
                </a:moveTo>
                <a:lnTo>
                  <a:pt x="255" y="132"/>
                </a:lnTo>
                <a:lnTo>
                  <a:pt x="261" y="130"/>
                </a:lnTo>
                <a:lnTo>
                  <a:pt x="265" y="126"/>
                </a:lnTo>
                <a:lnTo>
                  <a:pt x="269" y="120"/>
                </a:lnTo>
                <a:lnTo>
                  <a:pt x="272" y="116"/>
                </a:lnTo>
                <a:lnTo>
                  <a:pt x="276" y="109"/>
                </a:lnTo>
                <a:lnTo>
                  <a:pt x="278" y="101"/>
                </a:lnTo>
                <a:lnTo>
                  <a:pt x="274" y="107"/>
                </a:lnTo>
                <a:lnTo>
                  <a:pt x="269" y="109"/>
                </a:lnTo>
                <a:lnTo>
                  <a:pt x="265" y="113"/>
                </a:lnTo>
                <a:lnTo>
                  <a:pt x="265" y="113"/>
                </a:lnTo>
                <a:lnTo>
                  <a:pt x="267" y="113"/>
                </a:lnTo>
                <a:lnTo>
                  <a:pt x="267" y="113"/>
                </a:lnTo>
                <a:lnTo>
                  <a:pt x="269" y="115"/>
                </a:lnTo>
                <a:lnTo>
                  <a:pt x="269" y="115"/>
                </a:lnTo>
                <a:lnTo>
                  <a:pt x="263" y="120"/>
                </a:lnTo>
                <a:lnTo>
                  <a:pt x="257" y="122"/>
                </a:lnTo>
                <a:lnTo>
                  <a:pt x="252" y="126"/>
                </a:lnTo>
                <a:lnTo>
                  <a:pt x="253" y="128"/>
                </a:lnTo>
                <a:lnTo>
                  <a:pt x="253" y="128"/>
                </a:lnTo>
                <a:lnTo>
                  <a:pt x="253" y="128"/>
                </a:lnTo>
                <a:lnTo>
                  <a:pt x="253" y="130"/>
                </a:lnTo>
                <a:lnTo>
                  <a:pt x="253" y="130"/>
                </a:lnTo>
                <a:lnTo>
                  <a:pt x="252" y="132"/>
                </a:lnTo>
                <a:lnTo>
                  <a:pt x="252" y="132"/>
                </a:lnTo>
                <a:lnTo>
                  <a:pt x="252" y="134"/>
                </a:lnTo>
                <a:close/>
                <a:moveTo>
                  <a:pt x="86" y="101"/>
                </a:moveTo>
                <a:lnTo>
                  <a:pt x="84" y="103"/>
                </a:lnTo>
                <a:lnTo>
                  <a:pt x="82" y="105"/>
                </a:lnTo>
                <a:lnTo>
                  <a:pt x="78" y="105"/>
                </a:lnTo>
                <a:lnTo>
                  <a:pt x="61" y="120"/>
                </a:lnTo>
                <a:lnTo>
                  <a:pt x="44" y="135"/>
                </a:lnTo>
                <a:lnTo>
                  <a:pt x="44" y="135"/>
                </a:lnTo>
                <a:lnTo>
                  <a:pt x="44" y="135"/>
                </a:lnTo>
                <a:lnTo>
                  <a:pt x="44" y="137"/>
                </a:lnTo>
                <a:lnTo>
                  <a:pt x="44" y="139"/>
                </a:lnTo>
                <a:lnTo>
                  <a:pt x="44" y="143"/>
                </a:lnTo>
                <a:lnTo>
                  <a:pt x="46" y="139"/>
                </a:lnTo>
                <a:lnTo>
                  <a:pt x="48" y="137"/>
                </a:lnTo>
                <a:lnTo>
                  <a:pt x="67" y="120"/>
                </a:lnTo>
                <a:lnTo>
                  <a:pt x="84" y="103"/>
                </a:lnTo>
                <a:lnTo>
                  <a:pt x="86" y="103"/>
                </a:lnTo>
                <a:lnTo>
                  <a:pt x="86" y="103"/>
                </a:lnTo>
                <a:lnTo>
                  <a:pt x="86" y="101"/>
                </a:lnTo>
                <a:lnTo>
                  <a:pt x="86" y="101"/>
                </a:lnTo>
                <a:close/>
                <a:moveTo>
                  <a:pt x="74" y="92"/>
                </a:moveTo>
                <a:lnTo>
                  <a:pt x="74" y="92"/>
                </a:lnTo>
                <a:lnTo>
                  <a:pt x="73" y="92"/>
                </a:lnTo>
                <a:lnTo>
                  <a:pt x="63" y="99"/>
                </a:lnTo>
                <a:lnTo>
                  <a:pt x="52" y="107"/>
                </a:lnTo>
                <a:lnTo>
                  <a:pt x="42" y="115"/>
                </a:lnTo>
                <a:lnTo>
                  <a:pt x="42" y="122"/>
                </a:lnTo>
                <a:lnTo>
                  <a:pt x="52" y="116"/>
                </a:lnTo>
                <a:lnTo>
                  <a:pt x="59" y="109"/>
                </a:lnTo>
                <a:lnTo>
                  <a:pt x="69" y="101"/>
                </a:lnTo>
                <a:lnTo>
                  <a:pt x="76" y="94"/>
                </a:lnTo>
                <a:lnTo>
                  <a:pt x="76" y="92"/>
                </a:lnTo>
                <a:lnTo>
                  <a:pt x="76" y="92"/>
                </a:lnTo>
                <a:lnTo>
                  <a:pt x="74" y="92"/>
                </a:lnTo>
                <a:close/>
                <a:moveTo>
                  <a:pt x="402" y="80"/>
                </a:moveTo>
                <a:lnTo>
                  <a:pt x="438" y="52"/>
                </a:lnTo>
                <a:lnTo>
                  <a:pt x="438" y="52"/>
                </a:lnTo>
                <a:lnTo>
                  <a:pt x="436" y="50"/>
                </a:lnTo>
                <a:lnTo>
                  <a:pt x="436" y="50"/>
                </a:lnTo>
                <a:lnTo>
                  <a:pt x="427" y="55"/>
                </a:lnTo>
                <a:lnTo>
                  <a:pt x="415" y="63"/>
                </a:lnTo>
                <a:lnTo>
                  <a:pt x="411" y="67"/>
                </a:lnTo>
                <a:lnTo>
                  <a:pt x="406" y="73"/>
                </a:lnTo>
                <a:lnTo>
                  <a:pt x="402" y="78"/>
                </a:lnTo>
                <a:lnTo>
                  <a:pt x="402" y="78"/>
                </a:lnTo>
                <a:lnTo>
                  <a:pt x="402" y="80"/>
                </a:lnTo>
                <a:lnTo>
                  <a:pt x="402" y="80"/>
                </a:lnTo>
                <a:lnTo>
                  <a:pt x="402" y="80"/>
                </a:lnTo>
                <a:lnTo>
                  <a:pt x="400" y="80"/>
                </a:lnTo>
                <a:lnTo>
                  <a:pt x="402" y="80"/>
                </a:lnTo>
                <a:close/>
                <a:moveTo>
                  <a:pt x="389" y="179"/>
                </a:moveTo>
                <a:lnTo>
                  <a:pt x="402" y="172"/>
                </a:lnTo>
                <a:lnTo>
                  <a:pt x="427" y="160"/>
                </a:lnTo>
                <a:lnTo>
                  <a:pt x="451" y="151"/>
                </a:lnTo>
                <a:lnTo>
                  <a:pt x="451" y="141"/>
                </a:lnTo>
                <a:lnTo>
                  <a:pt x="444" y="145"/>
                </a:lnTo>
                <a:lnTo>
                  <a:pt x="438" y="151"/>
                </a:lnTo>
                <a:lnTo>
                  <a:pt x="389" y="179"/>
                </a:lnTo>
                <a:close/>
                <a:moveTo>
                  <a:pt x="413" y="151"/>
                </a:moveTo>
                <a:lnTo>
                  <a:pt x="413" y="151"/>
                </a:lnTo>
                <a:lnTo>
                  <a:pt x="415" y="151"/>
                </a:lnTo>
                <a:lnTo>
                  <a:pt x="432" y="141"/>
                </a:lnTo>
                <a:lnTo>
                  <a:pt x="451" y="134"/>
                </a:lnTo>
                <a:lnTo>
                  <a:pt x="451" y="128"/>
                </a:lnTo>
                <a:lnTo>
                  <a:pt x="450" y="120"/>
                </a:lnTo>
                <a:lnTo>
                  <a:pt x="450" y="113"/>
                </a:lnTo>
                <a:lnTo>
                  <a:pt x="444" y="120"/>
                </a:lnTo>
                <a:lnTo>
                  <a:pt x="436" y="124"/>
                </a:lnTo>
                <a:lnTo>
                  <a:pt x="427" y="130"/>
                </a:lnTo>
                <a:lnTo>
                  <a:pt x="427" y="130"/>
                </a:lnTo>
                <a:lnTo>
                  <a:pt x="427" y="130"/>
                </a:lnTo>
                <a:lnTo>
                  <a:pt x="432" y="128"/>
                </a:lnTo>
                <a:lnTo>
                  <a:pt x="438" y="126"/>
                </a:lnTo>
                <a:lnTo>
                  <a:pt x="444" y="126"/>
                </a:lnTo>
                <a:lnTo>
                  <a:pt x="444" y="126"/>
                </a:lnTo>
                <a:lnTo>
                  <a:pt x="446" y="126"/>
                </a:lnTo>
                <a:lnTo>
                  <a:pt x="446" y="128"/>
                </a:lnTo>
                <a:lnTo>
                  <a:pt x="444" y="130"/>
                </a:lnTo>
                <a:lnTo>
                  <a:pt x="436" y="137"/>
                </a:lnTo>
                <a:lnTo>
                  <a:pt x="425" y="143"/>
                </a:lnTo>
                <a:lnTo>
                  <a:pt x="415" y="149"/>
                </a:lnTo>
                <a:lnTo>
                  <a:pt x="415" y="151"/>
                </a:lnTo>
                <a:lnTo>
                  <a:pt x="413" y="151"/>
                </a:lnTo>
                <a:lnTo>
                  <a:pt x="413" y="151"/>
                </a:lnTo>
                <a:close/>
                <a:moveTo>
                  <a:pt x="400" y="208"/>
                </a:moveTo>
                <a:lnTo>
                  <a:pt x="423" y="196"/>
                </a:lnTo>
                <a:lnTo>
                  <a:pt x="446" y="187"/>
                </a:lnTo>
                <a:lnTo>
                  <a:pt x="448" y="187"/>
                </a:lnTo>
                <a:lnTo>
                  <a:pt x="450" y="187"/>
                </a:lnTo>
                <a:lnTo>
                  <a:pt x="451" y="181"/>
                </a:lnTo>
                <a:lnTo>
                  <a:pt x="451" y="174"/>
                </a:lnTo>
                <a:lnTo>
                  <a:pt x="427" y="191"/>
                </a:lnTo>
                <a:lnTo>
                  <a:pt x="400" y="206"/>
                </a:lnTo>
                <a:lnTo>
                  <a:pt x="400" y="208"/>
                </a:lnTo>
                <a:close/>
                <a:moveTo>
                  <a:pt x="389" y="99"/>
                </a:moveTo>
                <a:lnTo>
                  <a:pt x="440" y="67"/>
                </a:lnTo>
                <a:lnTo>
                  <a:pt x="442" y="67"/>
                </a:lnTo>
                <a:lnTo>
                  <a:pt x="442" y="65"/>
                </a:lnTo>
                <a:lnTo>
                  <a:pt x="440" y="63"/>
                </a:lnTo>
                <a:lnTo>
                  <a:pt x="440" y="63"/>
                </a:lnTo>
                <a:lnTo>
                  <a:pt x="394" y="90"/>
                </a:lnTo>
                <a:lnTo>
                  <a:pt x="391" y="94"/>
                </a:lnTo>
                <a:lnTo>
                  <a:pt x="389" y="97"/>
                </a:lnTo>
                <a:lnTo>
                  <a:pt x="389" y="99"/>
                </a:lnTo>
                <a:close/>
                <a:moveTo>
                  <a:pt x="202" y="109"/>
                </a:moveTo>
                <a:lnTo>
                  <a:pt x="202" y="109"/>
                </a:lnTo>
                <a:lnTo>
                  <a:pt x="202" y="109"/>
                </a:lnTo>
                <a:lnTo>
                  <a:pt x="208" y="105"/>
                </a:lnTo>
                <a:lnTo>
                  <a:pt x="215" y="99"/>
                </a:lnTo>
                <a:lnTo>
                  <a:pt x="259" y="73"/>
                </a:lnTo>
                <a:lnTo>
                  <a:pt x="259" y="73"/>
                </a:lnTo>
                <a:lnTo>
                  <a:pt x="257" y="73"/>
                </a:lnTo>
                <a:lnTo>
                  <a:pt x="248" y="76"/>
                </a:lnTo>
                <a:lnTo>
                  <a:pt x="238" y="80"/>
                </a:lnTo>
                <a:lnTo>
                  <a:pt x="231" y="86"/>
                </a:lnTo>
                <a:lnTo>
                  <a:pt x="221" y="94"/>
                </a:lnTo>
                <a:lnTo>
                  <a:pt x="210" y="99"/>
                </a:lnTo>
                <a:lnTo>
                  <a:pt x="200" y="107"/>
                </a:lnTo>
                <a:lnTo>
                  <a:pt x="200" y="107"/>
                </a:lnTo>
                <a:lnTo>
                  <a:pt x="202" y="109"/>
                </a:lnTo>
                <a:close/>
                <a:moveTo>
                  <a:pt x="202" y="116"/>
                </a:moveTo>
                <a:lnTo>
                  <a:pt x="202" y="116"/>
                </a:lnTo>
                <a:lnTo>
                  <a:pt x="227" y="101"/>
                </a:lnTo>
                <a:lnTo>
                  <a:pt x="253" y="86"/>
                </a:lnTo>
                <a:lnTo>
                  <a:pt x="261" y="82"/>
                </a:lnTo>
                <a:lnTo>
                  <a:pt x="267" y="78"/>
                </a:lnTo>
                <a:lnTo>
                  <a:pt x="267" y="76"/>
                </a:lnTo>
                <a:lnTo>
                  <a:pt x="267" y="76"/>
                </a:lnTo>
                <a:lnTo>
                  <a:pt x="265" y="76"/>
                </a:lnTo>
                <a:lnTo>
                  <a:pt x="255" y="80"/>
                </a:lnTo>
                <a:lnTo>
                  <a:pt x="248" y="84"/>
                </a:lnTo>
                <a:lnTo>
                  <a:pt x="240" y="88"/>
                </a:lnTo>
                <a:lnTo>
                  <a:pt x="204" y="113"/>
                </a:lnTo>
                <a:lnTo>
                  <a:pt x="202" y="115"/>
                </a:lnTo>
                <a:lnTo>
                  <a:pt x="202" y="116"/>
                </a:lnTo>
                <a:close/>
                <a:moveTo>
                  <a:pt x="206" y="124"/>
                </a:moveTo>
                <a:lnTo>
                  <a:pt x="206" y="126"/>
                </a:lnTo>
                <a:lnTo>
                  <a:pt x="208" y="126"/>
                </a:lnTo>
                <a:lnTo>
                  <a:pt x="208" y="128"/>
                </a:lnTo>
                <a:lnTo>
                  <a:pt x="219" y="120"/>
                </a:lnTo>
                <a:lnTo>
                  <a:pt x="248" y="103"/>
                </a:lnTo>
                <a:lnTo>
                  <a:pt x="276" y="88"/>
                </a:lnTo>
                <a:lnTo>
                  <a:pt x="274" y="88"/>
                </a:lnTo>
                <a:lnTo>
                  <a:pt x="274" y="86"/>
                </a:lnTo>
                <a:lnTo>
                  <a:pt x="271" y="86"/>
                </a:lnTo>
                <a:lnTo>
                  <a:pt x="269" y="88"/>
                </a:lnTo>
                <a:lnTo>
                  <a:pt x="236" y="105"/>
                </a:lnTo>
                <a:lnTo>
                  <a:pt x="206" y="124"/>
                </a:lnTo>
                <a:close/>
                <a:moveTo>
                  <a:pt x="44" y="172"/>
                </a:moveTo>
                <a:lnTo>
                  <a:pt x="44" y="172"/>
                </a:lnTo>
                <a:lnTo>
                  <a:pt x="69" y="149"/>
                </a:lnTo>
                <a:lnTo>
                  <a:pt x="93" y="126"/>
                </a:lnTo>
                <a:lnTo>
                  <a:pt x="93" y="124"/>
                </a:lnTo>
                <a:lnTo>
                  <a:pt x="93" y="124"/>
                </a:lnTo>
                <a:lnTo>
                  <a:pt x="95" y="122"/>
                </a:lnTo>
                <a:lnTo>
                  <a:pt x="95" y="122"/>
                </a:lnTo>
                <a:lnTo>
                  <a:pt x="88" y="126"/>
                </a:lnTo>
                <a:lnTo>
                  <a:pt x="82" y="132"/>
                </a:lnTo>
                <a:lnTo>
                  <a:pt x="44" y="166"/>
                </a:lnTo>
                <a:lnTo>
                  <a:pt x="44" y="170"/>
                </a:lnTo>
                <a:lnTo>
                  <a:pt x="44" y="172"/>
                </a:lnTo>
                <a:close/>
                <a:moveTo>
                  <a:pt x="402" y="130"/>
                </a:moveTo>
                <a:lnTo>
                  <a:pt x="402" y="130"/>
                </a:lnTo>
                <a:lnTo>
                  <a:pt x="404" y="130"/>
                </a:lnTo>
                <a:lnTo>
                  <a:pt x="404" y="130"/>
                </a:lnTo>
                <a:lnTo>
                  <a:pt x="406" y="128"/>
                </a:lnTo>
                <a:lnTo>
                  <a:pt x="427" y="118"/>
                </a:lnTo>
                <a:lnTo>
                  <a:pt x="448" y="111"/>
                </a:lnTo>
                <a:lnTo>
                  <a:pt x="450" y="109"/>
                </a:lnTo>
                <a:lnTo>
                  <a:pt x="450" y="109"/>
                </a:lnTo>
                <a:lnTo>
                  <a:pt x="450" y="107"/>
                </a:lnTo>
                <a:lnTo>
                  <a:pt x="448" y="95"/>
                </a:lnTo>
                <a:lnTo>
                  <a:pt x="446" y="84"/>
                </a:lnTo>
                <a:lnTo>
                  <a:pt x="429" y="97"/>
                </a:lnTo>
                <a:lnTo>
                  <a:pt x="410" y="111"/>
                </a:lnTo>
                <a:lnTo>
                  <a:pt x="408" y="111"/>
                </a:lnTo>
                <a:lnTo>
                  <a:pt x="408" y="111"/>
                </a:lnTo>
                <a:lnTo>
                  <a:pt x="406" y="111"/>
                </a:lnTo>
                <a:lnTo>
                  <a:pt x="406" y="113"/>
                </a:lnTo>
                <a:lnTo>
                  <a:pt x="404" y="113"/>
                </a:lnTo>
                <a:lnTo>
                  <a:pt x="404" y="113"/>
                </a:lnTo>
                <a:lnTo>
                  <a:pt x="404" y="115"/>
                </a:lnTo>
                <a:lnTo>
                  <a:pt x="402" y="115"/>
                </a:lnTo>
                <a:lnTo>
                  <a:pt x="402" y="115"/>
                </a:lnTo>
                <a:lnTo>
                  <a:pt x="402" y="115"/>
                </a:lnTo>
                <a:lnTo>
                  <a:pt x="404" y="115"/>
                </a:lnTo>
                <a:lnTo>
                  <a:pt x="404" y="113"/>
                </a:lnTo>
                <a:lnTo>
                  <a:pt x="404" y="113"/>
                </a:lnTo>
                <a:lnTo>
                  <a:pt x="406" y="113"/>
                </a:lnTo>
                <a:lnTo>
                  <a:pt x="406" y="113"/>
                </a:lnTo>
                <a:lnTo>
                  <a:pt x="408" y="111"/>
                </a:lnTo>
                <a:lnTo>
                  <a:pt x="408" y="111"/>
                </a:lnTo>
                <a:lnTo>
                  <a:pt x="410" y="111"/>
                </a:lnTo>
                <a:lnTo>
                  <a:pt x="425" y="103"/>
                </a:lnTo>
                <a:lnTo>
                  <a:pt x="442" y="97"/>
                </a:lnTo>
                <a:lnTo>
                  <a:pt x="444" y="97"/>
                </a:lnTo>
                <a:lnTo>
                  <a:pt x="444" y="97"/>
                </a:lnTo>
                <a:lnTo>
                  <a:pt x="444" y="99"/>
                </a:lnTo>
                <a:lnTo>
                  <a:pt x="442" y="103"/>
                </a:lnTo>
                <a:lnTo>
                  <a:pt x="436" y="107"/>
                </a:lnTo>
                <a:lnTo>
                  <a:pt x="406" y="128"/>
                </a:lnTo>
                <a:lnTo>
                  <a:pt x="406" y="128"/>
                </a:lnTo>
                <a:lnTo>
                  <a:pt x="404" y="130"/>
                </a:lnTo>
                <a:lnTo>
                  <a:pt x="404" y="130"/>
                </a:lnTo>
                <a:lnTo>
                  <a:pt x="402" y="130"/>
                </a:lnTo>
                <a:lnTo>
                  <a:pt x="402" y="130"/>
                </a:lnTo>
                <a:close/>
                <a:moveTo>
                  <a:pt x="404" y="229"/>
                </a:moveTo>
                <a:lnTo>
                  <a:pt x="425" y="223"/>
                </a:lnTo>
                <a:lnTo>
                  <a:pt x="448" y="217"/>
                </a:lnTo>
                <a:lnTo>
                  <a:pt x="450" y="206"/>
                </a:lnTo>
                <a:lnTo>
                  <a:pt x="450" y="196"/>
                </a:lnTo>
                <a:lnTo>
                  <a:pt x="404" y="229"/>
                </a:lnTo>
                <a:lnTo>
                  <a:pt x="404" y="229"/>
                </a:lnTo>
                <a:close/>
                <a:moveTo>
                  <a:pt x="44" y="158"/>
                </a:moveTo>
                <a:lnTo>
                  <a:pt x="78" y="128"/>
                </a:lnTo>
                <a:lnTo>
                  <a:pt x="82" y="122"/>
                </a:lnTo>
                <a:lnTo>
                  <a:pt x="88" y="116"/>
                </a:lnTo>
                <a:lnTo>
                  <a:pt x="92" y="111"/>
                </a:lnTo>
                <a:lnTo>
                  <a:pt x="92" y="111"/>
                </a:lnTo>
                <a:lnTo>
                  <a:pt x="93" y="111"/>
                </a:lnTo>
                <a:lnTo>
                  <a:pt x="93" y="111"/>
                </a:lnTo>
                <a:lnTo>
                  <a:pt x="92" y="111"/>
                </a:lnTo>
                <a:lnTo>
                  <a:pt x="84" y="115"/>
                </a:lnTo>
                <a:lnTo>
                  <a:pt x="76" y="118"/>
                </a:lnTo>
                <a:lnTo>
                  <a:pt x="59" y="134"/>
                </a:lnTo>
                <a:lnTo>
                  <a:pt x="44" y="149"/>
                </a:lnTo>
                <a:lnTo>
                  <a:pt x="44" y="158"/>
                </a:lnTo>
                <a:close/>
                <a:moveTo>
                  <a:pt x="391" y="84"/>
                </a:moveTo>
                <a:lnTo>
                  <a:pt x="347" y="132"/>
                </a:lnTo>
                <a:lnTo>
                  <a:pt x="314" y="164"/>
                </a:lnTo>
                <a:lnTo>
                  <a:pt x="280" y="194"/>
                </a:lnTo>
                <a:lnTo>
                  <a:pt x="271" y="202"/>
                </a:lnTo>
                <a:lnTo>
                  <a:pt x="257" y="210"/>
                </a:lnTo>
                <a:lnTo>
                  <a:pt x="242" y="214"/>
                </a:lnTo>
                <a:lnTo>
                  <a:pt x="246" y="215"/>
                </a:lnTo>
                <a:lnTo>
                  <a:pt x="250" y="215"/>
                </a:lnTo>
                <a:lnTo>
                  <a:pt x="253" y="215"/>
                </a:lnTo>
                <a:lnTo>
                  <a:pt x="257" y="215"/>
                </a:lnTo>
                <a:lnTo>
                  <a:pt x="305" y="174"/>
                </a:lnTo>
                <a:lnTo>
                  <a:pt x="351" y="130"/>
                </a:lnTo>
                <a:lnTo>
                  <a:pt x="351" y="128"/>
                </a:lnTo>
                <a:lnTo>
                  <a:pt x="352" y="128"/>
                </a:lnTo>
                <a:lnTo>
                  <a:pt x="373" y="107"/>
                </a:lnTo>
                <a:lnTo>
                  <a:pt x="391" y="84"/>
                </a:lnTo>
                <a:close/>
                <a:moveTo>
                  <a:pt x="57" y="267"/>
                </a:moveTo>
                <a:lnTo>
                  <a:pt x="57" y="267"/>
                </a:lnTo>
                <a:lnTo>
                  <a:pt x="57" y="267"/>
                </a:lnTo>
                <a:lnTo>
                  <a:pt x="69" y="269"/>
                </a:lnTo>
                <a:lnTo>
                  <a:pt x="71" y="269"/>
                </a:lnTo>
                <a:lnTo>
                  <a:pt x="78" y="261"/>
                </a:lnTo>
                <a:lnTo>
                  <a:pt x="86" y="252"/>
                </a:lnTo>
                <a:lnTo>
                  <a:pt x="95" y="244"/>
                </a:lnTo>
                <a:lnTo>
                  <a:pt x="103" y="236"/>
                </a:lnTo>
                <a:lnTo>
                  <a:pt x="111" y="227"/>
                </a:lnTo>
                <a:lnTo>
                  <a:pt x="105" y="229"/>
                </a:lnTo>
                <a:lnTo>
                  <a:pt x="101" y="233"/>
                </a:lnTo>
                <a:lnTo>
                  <a:pt x="78" y="248"/>
                </a:lnTo>
                <a:lnTo>
                  <a:pt x="57" y="267"/>
                </a:lnTo>
                <a:close/>
                <a:moveTo>
                  <a:pt x="44" y="189"/>
                </a:moveTo>
                <a:lnTo>
                  <a:pt x="59" y="174"/>
                </a:lnTo>
                <a:lnTo>
                  <a:pt x="74" y="158"/>
                </a:lnTo>
                <a:lnTo>
                  <a:pt x="84" y="151"/>
                </a:lnTo>
                <a:lnTo>
                  <a:pt x="93" y="141"/>
                </a:lnTo>
                <a:lnTo>
                  <a:pt x="103" y="132"/>
                </a:lnTo>
                <a:lnTo>
                  <a:pt x="103" y="130"/>
                </a:lnTo>
                <a:lnTo>
                  <a:pt x="103" y="130"/>
                </a:lnTo>
                <a:lnTo>
                  <a:pt x="103" y="130"/>
                </a:lnTo>
                <a:lnTo>
                  <a:pt x="103" y="130"/>
                </a:lnTo>
                <a:lnTo>
                  <a:pt x="99" y="132"/>
                </a:lnTo>
                <a:lnTo>
                  <a:pt x="80" y="145"/>
                </a:lnTo>
                <a:lnTo>
                  <a:pt x="61" y="162"/>
                </a:lnTo>
                <a:lnTo>
                  <a:pt x="44" y="179"/>
                </a:lnTo>
                <a:lnTo>
                  <a:pt x="44" y="189"/>
                </a:lnTo>
                <a:close/>
                <a:moveTo>
                  <a:pt x="44" y="234"/>
                </a:moveTo>
                <a:lnTo>
                  <a:pt x="44" y="236"/>
                </a:lnTo>
                <a:lnTo>
                  <a:pt x="44" y="238"/>
                </a:lnTo>
                <a:lnTo>
                  <a:pt x="48" y="236"/>
                </a:lnTo>
                <a:lnTo>
                  <a:pt x="50" y="233"/>
                </a:lnTo>
                <a:lnTo>
                  <a:pt x="76" y="210"/>
                </a:lnTo>
                <a:lnTo>
                  <a:pt x="101" y="185"/>
                </a:lnTo>
                <a:lnTo>
                  <a:pt x="101" y="185"/>
                </a:lnTo>
                <a:lnTo>
                  <a:pt x="103" y="185"/>
                </a:lnTo>
                <a:lnTo>
                  <a:pt x="103" y="183"/>
                </a:lnTo>
                <a:lnTo>
                  <a:pt x="101" y="185"/>
                </a:lnTo>
                <a:lnTo>
                  <a:pt x="93" y="189"/>
                </a:lnTo>
                <a:lnTo>
                  <a:pt x="84" y="194"/>
                </a:lnTo>
                <a:lnTo>
                  <a:pt x="46" y="227"/>
                </a:lnTo>
                <a:lnTo>
                  <a:pt x="44" y="229"/>
                </a:lnTo>
                <a:lnTo>
                  <a:pt x="44" y="233"/>
                </a:lnTo>
                <a:lnTo>
                  <a:pt x="44" y="234"/>
                </a:lnTo>
                <a:close/>
                <a:moveTo>
                  <a:pt x="48" y="257"/>
                </a:moveTo>
                <a:lnTo>
                  <a:pt x="52" y="261"/>
                </a:lnTo>
                <a:lnTo>
                  <a:pt x="53" y="265"/>
                </a:lnTo>
                <a:lnTo>
                  <a:pt x="73" y="248"/>
                </a:lnTo>
                <a:lnTo>
                  <a:pt x="90" y="231"/>
                </a:lnTo>
                <a:lnTo>
                  <a:pt x="97" y="225"/>
                </a:lnTo>
                <a:lnTo>
                  <a:pt x="105" y="217"/>
                </a:lnTo>
                <a:lnTo>
                  <a:pt x="113" y="210"/>
                </a:lnTo>
                <a:lnTo>
                  <a:pt x="101" y="215"/>
                </a:lnTo>
                <a:lnTo>
                  <a:pt x="92" y="221"/>
                </a:lnTo>
                <a:lnTo>
                  <a:pt x="48" y="257"/>
                </a:lnTo>
                <a:close/>
                <a:moveTo>
                  <a:pt x="46" y="244"/>
                </a:moveTo>
                <a:lnTo>
                  <a:pt x="48" y="253"/>
                </a:lnTo>
                <a:lnTo>
                  <a:pt x="50" y="250"/>
                </a:lnTo>
                <a:lnTo>
                  <a:pt x="53" y="246"/>
                </a:lnTo>
                <a:lnTo>
                  <a:pt x="107" y="200"/>
                </a:lnTo>
                <a:lnTo>
                  <a:pt x="107" y="198"/>
                </a:lnTo>
                <a:lnTo>
                  <a:pt x="109" y="198"/>
                </a:lnTo>
                <a:lnTo>
                  <a:pt x="109" y="196"/>
                </a:lnTo>
                <a:lnTo>
                  <a:pt x="109" y="196"/>
                </a:lnTo>
                <a:lnTo>
                  <a:pt x="105" y="198"/>
                </a:lnTo>
                <a:lnTo>
                  <a:pt x="101" y="200"/>
                </a:lnTo>
                <a:lnTo>
                  <a:pt x="82" y="212"/>
                </a:lnTo>
                <a:lnTo>
                  <a:pt x="65" y="225"/>
                </a:lnTo>
                <a:lnTo>
                  <a:pt x="50" y="240"/>
                </a:lnTo>
                <a:lnTo>
                  <a:pt x="48" y="240"/>
                </a:lnTo>
                <a:lnTo>
                  <a:pt x="46" y="242"/>
                </a:lnTo>
                <a:lnTo>
                  <a:pt x="46" y="244"/>
                </a:lnTo>
                <a:close/>
                <a:moveTo>
                  <a:pt x="271" y="95"/>
                </a:moveTo>
                <a:lnTo>
                  <a:pt x="261" y="99"/>
                </a:lnTo>
                <a:lnTo>
                  <a:pt x="252" y="103"/>
                </a:lnTo>
                <a:lnTo>
                  <a:pt x="242" y="109"/>
                </a:lnTo>
                <a:lnTo>
                  <a:pt x="210" y="130"/>
                </a:lnTo>
                <a:lnTo>
                  <a:pt x="215" y="132"/>
                </a:lnTo>
                <a:lnTo>
                  <a:pt x="223" y="135"/>
                </a:lnTo>
                <a:lnTo>
                  <a:pt x="238" y="126"/>
                </a:lnTo>
                <a:lnTo>
                  <a:pt x="257" y="115"/>
                </a:lnTo>
                <a:lnTo>
                  <a:pt x="276" y="101"/>
                </a:lnTo>
                <a:lnTo>
                  <a:pt x="269" y="103"/>
                </a:lnTo>
                <a:lnTo>
                  <a:pt x="265" y="105"/>
                </a:lnTo>
                <a:lnTo>
                  <a:pt x="223" y="128"/>
                </a:lnTo>
                <a:lnTo>
                  <a:pt x="221" y="128"/>
                </a:lnTo>
                <a:lnTo>
                  <a:pt x="221" y="128"/>
                </a:lnTo>
                <a:lnTo>
                  <a:pt x="221" y="126"/>
                </a:lnTo>
                <a:lnTo>
                  <a:pt x="225" y="124"/>
                </a:lnTo>
                <a:lnTo>
                  <a:pt x="229" y="120"/>
                </a:lnTo>
                <a:lnTo>
                  <a:pt x="250" y="109"/>
                </a:lnTo>
                <a:lnTo>
                  <a:pt x="271" y="97"/>
                </a:lnTo>
                <a:lnTo>
                  <a:pt x="271" y="97"/>
                </a:lnTo>
                <a:lnTo>
                  <a:pt x="271" y="95"/>
                </a:lnTo>
                <a:lnTo>
                  <a:pt x="271" y="95"/>
                </a:lnTo>
                <a:close/>
                <a:moveTo>
                  <a:pt x="42" y="206"/>
                </a:moveTo>
                <a:lnTo>
                  <a:pt x="52" y="196"/>
                </a:lnTo>
                <a:lnTo>
                  <a:pt x="59" y="189"/>
                </a:lnTo>
                <a:lnTo>
                  <a:pt x="88" y="164"/>
                </a:lnTo>
                <a:lnTo>
                  <a:pt x="114" y="139"/>
                </a:lnTo>
                <a:lnTo>
                  <a:pt x="114" y="137"/>
                </a:lnTo>
                <a:lnTo>
                  <a:pt x="114" y="137"/>
                </a:lnTo>
                <a:lnTo>
                  <a:pt x="114" y="137"/>
                </a:lnTo>
                <a:lnTo>
                  <a:pt x="105" y="143"/>
                </a:lnTo>
                <a:lnTo>
                  <a:pt x="95" y="147"/>
                </a:lnTo>
                <a:lnTo>
                  <a:pt x="88" y="154"/>
                </a:lnTo>
                <a:lnTo>
                  <a:pt x="65" y="174"/>
                </a:lnTo>
                <a:lnTo>
                  <a:pt x="44" y="196"/>
                </a:lnTo>
                <a:lnTo>
                  <a:pt x="44" y="200"/>
                </a:lnTo>
                <a:lnTo>
                  <a:pt x="42" y="206"/>
                </a:lnTo>
                <a:close/>
                <a:moveTo>
                  <a:pt x="255" y="8"/>
                </a:moveTo>
                <a:lnTo>
                  <a:pt x="246" y="8"/>
                </a:lnTo>
                <a:lnTo>
                  <a:pt x="246" y="8"/>
                </a:lnTo>
                <a:lnTo>
                  <a:pt x="246" y="8"/>
                </a:lnTo>
                <a:lnTo>
                  <a:pt x="210" y="10"/>
                </a:lnTo>
                <a:lnTo>
                  <a:pt x="173" y="12"/>
                </a:lnTo>
                <a:lnTo>
                  <a:pt x="162" y="14"/>
                </a:lnTo>
                <a:lnTo>
                  <a:pt x="151" y="14"/>
                </a:lnTo>
                <a:lnTo>
                  <a:pt x="156" y="16"/>
                </a:lnTo>
                <a:lnTo>
                  <a:pt x="162" y="16"/>
                </a:lnTo>
                <a:lnTo>
                  <a:pt x="272" y="14"/>
                </a:lnTo>
                <a:lnTo>
                  <a:pt x="305" y="12"/>
                </a:lnTo>
                <a:lnTo>
                  <a:pt x="337" y="10"/>
                </a:lnTo>
                <a:lnTo>
                  <a:pt x="328" y="10"/>
                </a:lnTo>
                <a:lnTo>
                  <a:pt x="322" y="10"/>
                </a:lnTo>
                <a:lnTo>
                  <a:pt x="314" y="10"/>
                </a:lnTo>
                <a:lnTo>
                  <a:pt x="307" y="10"/>
                </a:lnTo>
                <a:lnTo>
                  <a:pt x="309" y="10"/>
                </a:lnTo>
                <a:lnTo>
                  <a:pt x="311" y="10"/>
                </a:lnTo>
                <a:lnTo>
                  <a:pt x="309" y="10"/>
                </a:lnTo>
                <a:lnTo>
                  <a:pt x="307" y="10"/>
                </a:lnTo>
                <a:lnTo>
                  <a:pt x="307" y="10"/>
                </a:lnTo>
                <a:lnTo>
                  <a:pt x="303" y="10"/>
                </a:lnTo>
                <a:lnTo>
                  <a:pt x="299" y="10"/>
                </a:lnTo>
                <a:lnTo>
                  <a:pt x="297" y="10"/>
                </a:lnTo>
                <a:lnTo>
                  <a:pt x="259" y="8"/>
                </a:lnTo>
                <a:lnTo>
                  <a:pt x="257" y="8"/>
                </a:lnTo>
                <a:lnTo>
                  <a:pt x="257" y="8"/>
                </a:lnTo>
                <a:lnTo>
                  <a:pt x="257" y="8"/>
                </a:lnTo>
                <a:lnTo>
                  <a:pt x="255" y="8"/>
                </a:lnTo>
                <a:lnTo>
                  <a:pt x="255" y="8"/>
                </a:lnTo>
                <a:close/>
                <a:moveTo>
                  <a:pt x="44" y="221"/>
                </a:moveTo>
                <a:lnTo>
                  <a:pt x="103" y="168"/>
                </a:lnTo>
                <a:lnTo>
                  <a:pt x="107" y="162"/>
                </a:lnTo>
                <a:lnTo>
                  <a:pt x="109" y="158"/>
                </a:lnTo>
                <a:lnTo>
                  <a:pt x="109" y="156"/>
                </a:lnTo>
                <a:lnTo>
                  <a:pt x="109" y="156"/>
                </a:lnTo>
                <a:lnTo>
                  <a:pt x="103" y="160"/>
                </a:lnTo>
                <a:lnTo>
                  <a:pt x="99" y="162"/>
                </a:lnTo>
                <a:lnTo>
                  <a:pt x="78" y="177"/>
                </a:lnTo>
                <a:lnTo>
                  <a:pt x="61" y="194"/>
                </a:lnTo>
                <a:lnTo>
                  <a:pt x="44" y="212"/>
                </a:lnTo>
                <a:lnTo>
                  <a:pt x="44" y="217"/>
                </a:lnTo>
                <a:lnTo>
                  <a:pt x="44" y="221"/>
                </a:lnTo>
                <a:close/>
                <a:moveTo>
                  <a:pt x="193" y="115"/>
                </a:moveTo>
                <a:lnTo>
                  <a:pt x="193" y="101"/>
                </a:lnTo>
                <a:lnTo>
                  <a:pt x="196" y="92"/>
                </a:lnTo>
                <a:lnTo>
                  <a:pt x="202" y="82"/>
                </a:lnTo>
                <a:lnTo>
                  <a:pt x="204" y="80"/>
                </a:lnTo>
                <a:lnTo>
                  <a:pt x="206" y="76"/>
                </a:lnTo>
                <a:lnTo>
                  <a:pt x="208" y="75"/>
                </a:lnTo>
                <a:lnTo>
                  <a:pt x="227" y="65"/>
                </a:lnTo>
                <a:lnTo>
                  <a:pt x="234" y="63"/>
                </a:lnTo>
                <a:lnTo>
                  <a:pt x="242" y="61"/>
                </a:lnTo>
                <a:lnTo>
                  <a:pt x="248" y="63"/>
                </a:lnTo>
                <a:lnTo>
                  <a:pt x="255" y="63"/>
                </a:lnTo>
                <a:lnTo>
                  <a:pt x="259" y="65"/>
                </a:lnTo>
                <a:lnTo>
                  <a:pt x="261" y="67"/>
                </a:lnTo>
                <a:lnTo>
                  <a:pt x="267" y="67"/>
                </a:lnTo>
                <a:lnTo>
                  <a:pt x="267" y="69"/>
                </a:lnTo>
                <a:lnTo>
                  <a:pt x="267" y="69"/>
                </a:lnTo>
                <a:lnTo>
                  <a:pt x="269" y="71"/>
                </a:lnTo>
                <a:lnTo>
                  <a:pt x="274" y="76"/>
                </a:lnTo>
                <a:lnTo>
                  <a:pt x="278" y="82"/>
                </a:lnTo>
                <a:lnTo>
                  <a:pt x="280" y="82"/>
                </a:lnTo>
                <a:lnTo>
                  <a:pt x="282" y="82"/>
                </a:lnTo>
                <a:lnTo>
                  <a:pt x="282" y="82"/>
                </a:lnTo>
                <a:lnTo>
                  <a:pt x="284" y="82"/>
                </a:lnTo>
                <a:lnTo>
                  <a:pt x="284" y="84"/>
                </a:lnTo>
                <a:lnTo>
                  <a:pt x="282" y="86"/>
                </a:lnTo>
                <a:lnTo>
                  <a:pt x="282" y="86"/>
                </a:lnTo>
                <a:lnTo>
                  <a:pt x="284" y="97"/>
                </a:lnTo>
                <a:lnTo>
                  <a:pt x="282" y="109"/>
                </a:lnTo>
                <a:lnTo>
                  <a:pt x="278" y="118"/>
                </a:lnTo>
                <a:lnTo>
                  <a:pt x="274" y="124"/>
                </a:lnTo>
                <a:lnTo>
                  <a:pt x="271" y="130"/>
                </a:lnTo>
                <a:lnTo>
                  <a:pt x="267" y="132"/>
                </a:lnTo>
                <a:lnTo>
                  <a:pt x="263" y="135"/>
                </a:lnTo>
                <a:lnTo>
                  <a:pt x="257" y="137"/>
                </a:lnTo>
                <a:lnTo>
                  <a:pt x="252" y="139"/>
                </a:lnTo>
                <a:lnTo>
                  <a:pt x="252" y="141"/>
                </a:lnTo>
                <a:lnTo>
                  <a:pt x="253" y="141"/>
                </a:lnTo>
                <a:lnTo>
                  <a:pt x="253" y="143"/>
                </a:lnTo>
                <a:lnTo>
                  <a:pt x="253" y="145"/>
                </a:lnTo>
                <a:lnTo>
                  <a:pt x="255" y="149"/>
                </a:lnTo>
                <a:lnTo>
                  <a:pt x="257" y="149"/>
                </a:lnTo>
                <a:lnTo>
                  <a:pt x="261" y="149"/>
                </a:lnTo>
                <a:lnTo>
                  <a:pt x="261" y="149"/>
                </a:lnTo>
                <a:lnTo>
                  <a:pt x="261" y="149"/>
                </a:lnTo>
                <a:lnTo>
                  <a:pt x="261" y="151"/>
                </a:lnTo>
                <a:lnTo>
                  <a:pt x="259" y="151"/>
                </a:lnTo>
                <a:lnTo>
                  <a:pt x="257" y="153"/>
                </a:lnTo>
                <a:lnTo>
                  <a:pt x="257" y="153"/>
                </a:lnTo>
                <a:lnTo>
                  <a:pt x="259" y="160"/>
                </a:lnTo>
                <a:lnTo>
                  <a:pt x="259" y="168"/>
                </a:lnTo>
                <a:lnTo>
                  <a:pt x="261" y="168"/>
                </a:lnTo>
                <a:lnTo>
                  <a:pt x="261" y="168"/>
                </a:lnTo>
                <a:lnTo>
                  <a:pt x="263" y="170"/>
                </a:lnTo>
                <a:lnTo>
                  <a:pt x="263" y="172"/>
                </a:lnTo>
                <a:lnTo>
                  <a:pt x="261" y="174"/>
                </a:lnTo>
                <a:lnTo>
                  <a:pt x="261" y="175"/>
                </a:lnTo>
                <a:lnTo>
                  <a:pt x="261" y="181"/>
                </a:lnTo>
                <a:lnTo>
                  <a:pt x="261" y="185"/>
                </a:lnTo>
                <a:lnTo>
                  <a:pt x="259" y="187"/>
                </a:lnTo>
                <a:lnTo>
                  <a:pt x="257" y="187"/>
                </a:lnTo>
                <a:lnTo>
                  <a:pt x="255" y="187"/>
                </a:lnTo>
                <a:lnTo>
                  <a:pt x="253" y="187"/>
                </a:lnTo>
                <a:lnTo>
                  <a:pt x="252" y="187"/>
                </a:lnTo>
                <a:lnTo>
                  <a:pt x="252" y="187"/>
                </a:lnTo>
                <a:lnTo>
                  <a:pt x="250" y="189"/>
                </a:lnTo>
                <a:lnTo>
                  <a:pt x="250" y="191"/>
                </a:lnTo>
                <a:lnTo>
                  <a:pt x="250" y="191"/>
                </a:lnTo>
                <a:lnTo>
                  <a:pt x="250" y="191"/>
                </a:lnTo>
                <a:lnTo>
                  <a:pt x="250" y="191"/>
                </a:lnTo>
                <a:lnTo>
                  <a:pt x="250" y="191"/>
                </a:lnTo>
                <a:lnTo>
                  <a:pt x="252" y="189"/>
                </a:lnTo>
                <a:lnTo>
                  <a:pt x="253" y="189"/>
                </a:lnTo>
                <a:lnTo>
                  <a:pt x="253" y="189"/>
                </a:lnTo>
                <a:lnTo>
                  <a:pt x="255" y="189"/>
                </a:lnTo>
                <a:lnTo>
                  <a:pt x="253" y="191"/>
                </a:lnTo>
                <a:lnTo>
                  <a:pt x="252" y="191"/>
                </a:lnTo>
                <a:lnTo>
                  <a:pt x="248" y="193"/>
                </a:lnTo>
                <a:lnTo>
                  <a:pt x="246" y="193"/>
                </a:lnTo>
                <a:lnTo>
                  <a:pt x="246" y="191"/>
                </a:lnTo>
                <a:lnTo>
                  <a:pt x="246" y="189"/>
                </a:lnTo>
                <a:lnTo>
                  <a:pt x="248" y="187"/>
                </a:lnTo>
                <a:lnTo>
                  <a:pt x="238" y="187"/>
                </a:lnTo>
                <a:lnTo>
                  <a:pt x="229" y="189"/>
                </a:lnTo>
                <a:lnTo>
                  <a:pt x="227" y="189"/>
                </a:lnTo>
                <a:lnTo>
                  <a:pt x="225" y="191"/>
                </a:lnTo>
                <a:lnTo>
                  <a:pt x="225" y="191"/>
                </a:lnTo>
                <a:lnTo>
                  <a:pt x="225" y="189"/>
                </a:lnTo>
                <a:lnTo>
                  <a:pt x="225" y="189"/>
                </a:lnTo>
                <a:lnTo>
                  <a:pt x="217" y="189"/>
                </a:lnTo>
                <a:lnTo>
                  <a:pt x="210" y="189"/>
                </a:lnTo>
                <a:lnTo>
                  <a:pt x="208" y="187"/>
                </a:lnTo>
                <a:lnTo>
                  <a:pt x="208" y="187"/>
                </a:lnTo>
                <a:lnTo>
                  <a:pt x="208" y="185"/>
                </a:lnTo>
                <a:lnTo>
                  <a:pt x="208" y="181"/>
                </a:lnTo>
                <a:lnTo>
                  <a:pt x="210" y="174"/>
                </a:lnTo>
                <a:lnTo>
                  <a:pt x="212" y="164"/>
                </a:lnTo>
                <a:lnTo>
                  <a:pt x="210" y="164"/>
                </a:lnTo>
                <a:lnTo>
                  <a:pt x="210" y="164"/>
                </a:lnTo>
                <a:lnTo>
                  <a:pt x="210" y="162"/>
                </a:lnTo>
                <a:lnTo>
                  <a:pt x="210" y="160"/>
                </a:lnTo>
                <a:lnTo>
                  <a:pt x="213" y="156"/>
                </a:lnTo>
                <a:lnTo>
                  <a:pt x="213" y="147"/>
                </a:lnTo>
                <a:lnTo>
                  <a:pt x="217" y="139"/>
                </a:lnTo>
                <a:lnTo>
                  <a:pt x="210" y="135"/>
                </a:lnTo>
                <a:lnTo>
                  <a:pt x="204" y="132"/>
                </a:lnTo>
                <a:lnTo>
                  <a:pt x="200" y="126"/>
                </a:lnTo>
                <a:lnTo>
                  <a:pt x="196" y="120"/>
                </a:lnTo>
                <a:lnTo>
                  <a:pt x="193" y="115"/>
                </a:lnTo>
                <a:close/>
                <a:moveTo>
                  <a:pt x="84" y="259"/>
                </a:moveTo>
                <a:lnTo>
                  <a:pt x="99" y="246"/>
                </a:lnTo>
                <a:lnTo>
                  <a:pt x="116" y="236"/>
                </a:lnTo>
                <a:lnTo>
                  <a:pt x="118" y="234"/>
                </a:lnTo>
                <a:lnTo>
                  <a:pt x="120" y="234"/>
                </a:lnTo>
                <a:lnTo>
                  <a:pt x="120" y="236"/>
                </a:lnTo>
                <a:lnTo>
                  <a:pt x="120" y="236"/>
                </a:lnTo>
                <a:lnTo>
                  <a:pt x="118" y="242"/>
                </a:lnTo>
                <a:lnTo>
                  <a:pt x="113" y="248"/>
                </a:lnTo>
                <a:lnTo>
                  <a:pt x="120" y="242"/>
                </a:lnTo>
                <a:lnTo>
                  <a:pt x="128" y="238"/>
                </a:lnTo>
                <a:lnTo>
                  <a:pt x="128" y="238"/>
                </a:lnTo>
                <a:lnTo>
                  <a:pt x="130" y="238"/>
                </a:lnTo>
                <a:lnTo>
                  <a:pt x="132" y="240"/>
                </a:lnTo>
                <a:lnTo>
                  <a:pt x="130" y="244"/>
                </a:lnTo>
                <a:lnTo>
                  <a:pt x="128" y="248"/>
                </a:lnTo>
                <a:lnTo>
                  <a:pt x="124" y="253"/>
                </a:lnTo>
                <a:lnTo>
                  <a:pt x="122" y="259"/>
                </a:lnTo>
                <a:lnTo>
                  <a:pt x="118" y="265"/>
                </a:lnTo>
                <a:lnTo>
                  <a:pt x="124" y="263"/>
                </a:lnTo>
                <a:lnTo>
                  <a:pt x="124" y="265"/>
                </a:lnTo>
                <a:lnTo>
                  <a:pt x="122" y="265"/>
                </a:lnTo>
                <a:lnTo>
                  <a:pt x="120" y="267"/>
                </a:lnTo>
                <a:lnTo>
                  <a:pt x="118" y="267"/>
                </a:lnTo>
                <a:lnTo>
                  <a:pt x="116" y="267"/>
                </a:lnTo>
                <a:lnTo>
                  <a:pt x="116" y="265"/>
                </a:lnTo>
                <a:lnTo>
                  <a:pt x="122" y="255"/>
                </a:lnTo>
                <a:lnTo>
                  <a:pt x="126" y="246"/>
                </a:lnTo>
                <a:lnTo>
                  <a:pt x="130" y="240"/>
                </a:lnTo>
                <a:lnTo>
                  <a:pt x="113" y="252"/>
                </a:lnTo>
                <a:lnTo>
                  <a:pt x="97" y="265"/>
                </a:lnTo>
                <a:lnTo>
                  <a:pt x="95" y="265"/>
                </a:lnTo>
                <a:lnTo>
                  <a:pt x="93" y="263"/>
                </a:lnTo>
                <a:lnTo>
                  <a:pt x="101" y="255"/>
                </a:lnTo>
                <a:lnTo>
                  <a:pt x="109" y="248"/>
                </a:lnTo>
                <a:lnTo>
                  <a:pt x="116" y="240"/>
                </a:lnTo>
                <a:lnTo>
                  <a:pt x="118" y="238"/>
                </a:lnTo>
                <a:lnTo>
                  <a:pt x="118" y="236"/>
                </a:lnTo>
                <a:lnTo>
                  <a:pt x="118" y="236"/>
                </a:lnTo>
                <a:lnTo>
                  <a:pt x="118" y="236"/>
                </a:lnTo>
                <a:lnTo>
                  <a:pt x="116" y="236"/>
                </a:lnTo>
                <a:lnTo>
                  <a:pt x="93" y="253"/>
                </a:lnTo>
                <a:lnTo>
                  <a:pt x="73" y="271"/>
                </a:lnTo>
                <a:lnTo>
                  <a:pt x="116" y="273"/>
                </a:lnTo>
                <a:lnTo>
                  <a:pt x="162" y="274"/>
                </a:lnTo>
                <a:lnTo>
                  <a:pt x="212" y="274"/>
                </a:lnTo>
                <a:lnTo>
                  <a:pt x="259" y="274"/>
                </a:lnTo>
                <a:lnTo>
                  <a:pt x="345" y="273"/>
                </a:lnTo>
                <a:lnTo>
                  <a:pt x="425" y="265"/>
                </a:lnTo>
                <a:lnTo>
                  <a:pt x="429" y="265"/>
                </a:lnTo>
                <a:lnTo>
                  <a:pt x="431" y="263"/>
                </a:lnTo>
                <a:lnTo>
                  <a:pt x="432" y="261"/>
                </a:lnTo>
                <a:lnTo>
                  <a:pt x="434" y="259"/>
                </a:lnTo>
                <a:lnTo>
                  <a:pt x="436" y="255"/>
                </a:lnTo>
                <a:lnTo>
                  <a:pt x="440" y="250"/>
                </a:lnTo>
                <a:lnTo>
                  <a:pt x="442" y="244"/>
                </a:lnTo>
                <a:lnTo>
                  <a:pt x="442" y="244"/>
                </a:lnTo>
                <a:lnTo>
                  <a:pt x="442" y="244"/>
                </a:lnTo>
                <a:lnTo>
                  <a:pt x="440" y="244"/>
                </a:lnTo>
                <a:lnTo>
                  <a:pt x="440" y="244"/>
                </a:lnTo>
                <a:lnTo>
                  <a:pt x="429" y="246"/>
                </a:lnTo>
                <a:lnTo>
                  <a:pt x="417" y="250"/>
                </a:lnTo>
                <a:lnTo>
                  <a:pt x="417" y="250"/>
                </a:lnTo>
                <a:lnTo>
                  <a:pt x="415" y="248"/>
                </a:lnTo>
                <a:lnTo>
                  <a:pt x="417" y="248"/>
                </a:lnTo>
                <a:lnTo>
                  <a:pt x="446" y="227"/>
                </a:lnTo>
                <a:lnTo>
                  <a:pt x="446" y="225"/>
                </a:lnTo>
                <a:lnTo>
                  <a:pt x="448" y="221"/>
                </a:lnTo>
                <a:lnTo>
                  <a:pt x="448" y="219"/>
                </a:lnTo>
                <a:lnTo>
                  <a:pt x="423" y="225"/>
                </a:lnTo>
                <a:lnTo>
                  <a:pt x="402" y="233"/>
                </a:lnTo>
                <a:lnTo>
                  <a:pt x="400" y="233"/>
                </a:lnTo>
                <a:lnTo>
                  <a:pt x="398" y="231"/>
                </a:lnTo>
                <a:lnTo>
                  <a:pt x="400" y="229"/>
                </a:lnTo>
                <a:lnTo>
                  <a:pt x="413" y="219"/>
                </a:lnTo>
                <a:lnTo>
                  <a:pt x="429" y="210"/>
                </a:lnTo>
                <a:lnTo>
                  <a:pt x="436" y="204"/>
                </a:lnTo>
                <a:lnTo>
                  <a:pt x="444" y="198"/>
                </a:lnTo>
                <a:lnTo>
                  <a:pt x="450" y="193"/>
                </a:lnTo>
                <a:lnTo>
                  <a:pt x="450" y="191"/>
                </a:lnTo>
                <a:lnTo>
                  <a:pt x="450" y="189"/>
                </a:lnTo>
                <a:lnTo>
                  <a:pt x="423" y="198"/>
                </a:lnTo>
                <a:lnTo>
                  <a:pt x="398" y="210"/>
                </a:lnTo>
                <a:lnTo>
                  <a:pt x="398" y="210"/>
                </a:lnTo>
                <a:lnTo>
                  <a:pt x="396" y="210"/>
                </a:lnTo>
                <a:lnTo>
                  <a:pt x="396" y="210"/>
                </a:lnTo>
                <a:lnTo>
                  <a:pt x="396" y="208"/>
                </a:lnTo>
                <a:lnTo>
                  <a:pt x="396" y="206"/>
                </a:lnTo>
                <a:lnTo>
                  <a:pt x="398" y="206"/>
                </a:lnTo>
                <a:lnTo>
                  <a:pt x="423" y="189"/>
                </a:lnTo>
                <a:lnTo>
                  <a:pt x="450" y="174"/>
                </a:lnTo>
                <a:lnTo>
                  <a:pt x="451" y="172"/>
                </a:lnTo>
                <a:lnTo>
                  <a:pt x="451" y="170"/>
                </a:lnTo>
                <a:lnTo>
                  <a:pt x="429" y="177"/>
                </a:lnTo>
                <a:lnTo>
                  <a:pt x="406" y="189"/>
                </a:lnTo>
                <a:lnTo>
                  <a:pt x="406" y="189"/>
                </a:lnTo>
                <a:lnTo>
                  <a:pt x="406" y="189"/>
                </a:lnTo>
                <a:lnTo>
                  <a:pt x="402" y="191"/>
                </a:lnTo>
                <a:lnTo>
                  <a:pt x="396" y="193"/>
                </a:lnTo>
                <a:lnTo>
                  <a:pt x="396" y="191"/>
                </a:lnTo>
                <a:lnTo>
                  <a:pt x="396" y="191"/>
                </a:lnTo>
                <a:lnTo>
                  <a:pt x="396" y="189"/>
                </a:lnTo>
                <a:lnTo>
                  <a:pt x="450" y="158"/>
                </a:lnTo>
                <a:lnTo>
                  <a:pt x="451" y="158"/>
                </a:lnTo>
                <a:lnTo>
                  <a:pt x="451" y="156"/>
                </a:lnTo>
                <a:lnTo>
                  <a:pt x="451" y="154"/>
                </a:lnTo>
                <a:lnTo>
                  <a:pt x="451" y="153"/>
                </a:lnTo>
                <a:lnTo>
                  <a:pt x="421" y="166"/>
                </a:lnTo>
                <a:lnTo>
                  <a:pt x="392" y="179"/>
                </a:lnTo>
                <a:lnTo>
                  <a:pt x="387" y="181"/>
                </a:lnTo>
                <a:lnTo>
                  <a:pt x="383" y="181"/>
                </a:lnTo>
                <a:lnTo>
                  <a:pt x="381" y="181"/>
                </a:lnTo>
                <a:lnTo>
                  <a:pt x="381" y="181"/>
                </a:lnTo>
                <a:lnTo>
                  <a:pt x="383" y="179"/>
                </a:lnTo>
                <a:lnTo>
                  <a:pt x="404" y="166"/>
                </a:lnTo>
                <a:lnTo>
                  <a:pt x="429" y="153"/>
                </a:lnTo>
                <a:lnTo>
                  <a:pt x="438" y="147"/>
                </a:lnTo>
                <a:lnTo>
                  <a:pt x="450" y="139"/>
                </a:lnTo>
                <a:lnTo>
                  <a:pt x="451" y="137"/>
                </a:lnTo>
                <a:lnTo>
                  <a:pt x="451" y="137"/>
                </a:lnTo>
                <a:lnTo>
                  <a:pt x="448" y="137"/>
                </a:lnTo>
                <a:lnTo>
                  <a:pt x="444" y="139"/>
                </a:lnTo>
                <a:lnTo>
                  <a:pt x="417" y="151"/>
                </a:lnTo>
                <a:lnTo>
                  <a:pt x="392" y="164"/>
                </a:lnTo>
                <a:lnTo>
                  <a:pt x="392" y="164"/>
                </a:lnTo>
                <a:lnTo>
                  <a:pt x="391" y="164"/>
                </a:lnTo>
                <a:lnTo>
                  <a:pt x="391" y="162"/>
                </a:lnTo>
                <a:lnTo>
                  <a:pt x="391" y="160"/>
                </a:lnTo>
                <a:lnTo>
                  <a:pt x="415" y="147"/>
                </a:lnTo>
                <a:lnTo>
                  <a:pt x="438" y="132"/>
                </a:lnTo>
                <a:lnTo>
                  <a:pt x="440" y="130"/>
                </a:lnTo>
                <a:lnTo>
                  <a:pt x="442" y="128"/>
                </a:lnTo>
                <a:lnTo>
                  <a:pt x="434" y="130"/>
                </a:lnTo>
                <a:lnTo>
                  <a:pt x="429" y="132"/>
                </a:lnTo>
                <a:lnTo>
                  <a:pt x="421" y="135"/>
                </a:lnTo>
                <a:lnTo>
                  <a:pt x="392" y="153"/>
                </a:lnTo>
                <a:lnTo>
                  <a:pt x="391" y="151"/>
                </a:lnTo>
                <a:lnTo>
                  <a:pt x="391" y="151"/>
                </a:lnTo>
                <a:lnTo>
                  <a:pt x="391" y="149"/>
                </a:lnTo>
                <a:lnTo>
                  <a:pt x="417" y="134"/>
                </a:lnTo>
                <a:lnTo>
                  <a:pt x="442" y="116"/>
                </a:lnTo>
                <a:lnTo>
                  <a:pt x="446" y="115"/>
                </a:lnTo>
                <a:lnTo>
                  <a:pt x="448" y="113"/>
                </a:lnTo>
                <a:lnTo>
                  <a:pt x="421" y="122"/>
                </a:lnTo>
                <a:lnTo>
                  <a:pt x="398" y="135"/>
                </a:lnTo>
                <a:lnTo>
                  <a:pt x="392" y="137"/>
                </a:lnTo>
                <a:lnTo>
                  <a:pt x="389" y="141"/>
                </a:lnTo>
                <a:lnTo>
                  <a:pt x="383" y="143"/>
                </a:lnTo>
                <a:lnTo>
                  <a:pt x="383" y="143"/>
                </a:lnTo>
                <a:lnTo>
                  <a:pt x="381" y="141"/>
                </a:lnTo>
                <a:lnTo>
                  <a:pt x="383" y="139"/>
                </a:lnTo>
                <a:lnTo>
                  <a:pt x="385" y="137"/>
                </a:lnTo>
                <a:lnTo>
                  <a:pt x="411" y="122"/>
                </a:lnTo>
                <a:lnTo>
                  <a:pt x="438" y="103"/>
                </a:lnTo>
                <a:lnTo>
                  <a:pt x="440" y="101"/>
                </a:lnTo>
                <a:lnTo>
                  <a:pt x="442" y="99"/>
                </a:lnTo>
                <a:lnTo>
                  <a:pt x="425" y="105"/>
                </a:lnTo>
                <a:lnTo>
                  <a:pt x="410" y="113"/>
                </a:lnTo>
                <a:lnTo>
                  <a:pt x="396" y="120"/>
                </a:lnTo>
                <a:lnTo>
                  <a:pt x="381" y="128"/>
                </a:lnTo>
                <a:lnTo>
                  <a:pt x="381" y="128"/>
                </a:lnTo>
                <a:lnTo>
                  <a:pt x="379" y="126"/>
                </a:lnTo>
                <a:lnTo>
                  <a:pt x="379" y="126"/>
                </a:lnTo>
                <a:lnTo>
                  <a:pt x="389" y="120"/>
                </a:lnTo>
                <a:lnTo>
                  <a:pt x="398" y="115"/>
                </a:lnTo>
                <a:lnTo>
                  <a:pt x="421" y="99"/>
                </a:lnTo>
                <a:lnTo>
                  <a:pt x="444" y="82"/>
                </a:lnTo>
                <a:lnTo>
                  <a:pt x="423" y="90"/>
                </a:lnTo>
                <a:lnTo>
                  <a:pt x="406" y="101"/>
                </a:lnTo>
                <a:lnTo>
                  <a:pt x="394" y="107"/>
                </a:lnTo>
                <a:lnTo>
                  <a:pt x="383" y="115"/>
                </a:lnTo>
                <a:lnTo>
                  <a:pt x="383" y="115"/>
                </a:lnTo>
                <a:lnTo>
                  <a:pt x="381" y="115"/>
                </a:lnTo>
                <a:lnTo>
                  <a:pt x="381" y="113"/>
                </a:lnTo>
                <a:lnTo>
                  <a:pt x="381" y="113"/>
                </a:lnTo>
                <a:lnTo>
                  <a:pt x="408" y="95"/>
                </a:lnTo>
                <a:lnTo>
                  <a:pt x="432" y="78"/>
                </a:lnTo>
                <a:lnTo>
                  <a:pt x="436" y="76"/>
                </a:lnTo>
                <a:lnTo>
                  <a:pt x="438" y="73"/>
                </a:lnTo>
                <a:lnTo>
                  <a:pt x="389" y="103"/>
                </a:lnTo>
                <a:lnTo>
                  <a:pt x="387" y="103"/>
                </a:lnTo>
                <a:lnTo>
                  <a:pt x="385" y="103"/>
                </a:lnTo>
                <a:lnTo>
                  <a:pt x="385" y="103"/>
                </a:lnTo>
                <a:lnTo>
                  <a:pt x="383" y="103"/>
                </a:lnTo>
                <a:lnTo>
                  <a:pt x="360" y="130"/>
                </a:lnTo>
                <a:lnTo>
                  <a:pt x="333" y="154"/>
                </a:lnTo>
                <a:lnTo>
                  <a:pt x="282" y="202"/>
                </a:lnTo>
                <a:lnTo>
                  <a:pt x="276" y="208"/>
                </a:lnTo>
                <a:lnTo>
                  <a:pt x="271" y="212"/>
                </a:lnTo>
                <a:lnTo>
                  <a:pt x="265" y="217"/>
                </a:lnTo>
                <a:lnTo>
                  <a:pt x="257" y="221"/>
                </a:lnTo>
                <a:lnTo>
                  <a:pt x="252" y="223"/>
                </a:lnTo>
                <a:lnTo>
                  <a:pt x="246" y="223"/>
                </a:lnTo>
                <a:lnTo>
                  <a:pt x="240" y="221"/>
                </a:lnTo>
                <a:lnTo>
                  <a:pt x="236" y="217"/>
                </a:lnTo>
                <a:lnTo>
                  <a:pt x="204" y="204"/>
                </a:lnTo>
                <a:lnTo>
                  <a:pt x="177" y="187"/>
                </a:lnTo>
                <a:lnTo>
                  <a:pt x="141" y="156"/>
                </a:lnTo>
                <a:lnTo>
                  <a:pt x="111" y="124"/>
                </a:lnTo>
                <a:lnTo>
                  <a:pt x="95" y="109"/>
                </a:lnTo>
                <a:lnTo>
                  <a:pt x="88" y="120"/>
                </a:lnTo>
                <a:lnTo>
                  <a:pt x="78" y="130"/>
                </a:lnTo>
                <a:lnTo>
                  <a:pt x="78" y="132"/>
                </a:lnTo>
                <a:lnTo>
                  <a:pt x="76" y="132"/>
                </a:lnTo>
                <a:lnTo>
                  <a:pt x="76" y="132"/>
                </a:lnTo>
                <a:lnTo>
                  <a:pt x="74" y="134"/>
                </a:lnTo>
                <a:lnTo>
                  <a:pt x="76" y="132"/>
                </a:lnTo>
                <a:lnTo>
                  <a:pt x="76" y="132"/>
                </a:lnTo>
                <a:lnTo>
                  <a:pt x="78" y="132"/>
                </a:lnTo>
                <a:lnTo>
                  <a:pt x="88" y="124"/>
                </a:lnTo>
                <a:lnTo>
                  <a:pt x="97" y="118"/>
                </a:lnTo>
                <a:lnTo>
                  <a:pt x="97" y="118"/>
                </a:lnTo>
                <a:lnTo>
                  <a:pt x="99" y="120"/>
                </a:lnTo>
                <a:lnTo>
                  <a:pt x="99" y="120"/>
                </a:lnTo>
                <a:lnTo>
                  <a:pt x="93" y="128"/>
                </a:lnTo>
                <a:lnTo>
                  <a:pt x="88" y="134"/>
                </a:lnTo>
                <a:lnTo>
                  <a:pt x="82" y="139"/>
                </a:lnTo>
                <a:lnTo>
                  <a:pt x="82" y="141"/>
                </a:lnTo>
                <a:lnTo>
                  <a:pt x="80" y="141"/>
                </a:lnTo>
                <a:lnTo>
                  <a:pt x="80" y="143"/>
                </a:lnTo>
                <a:lnTo>
                  <a:pt x="80" y="143"/>
                </a:lnTo>
                <a:lnTo>
                  <a:pt x="80" y="143"/>
                </a:lnTo>
                <a:lnTo>
                  <a:pt x="80" y="141"/>
                </a:lnTo>
                <a:lnTo>
                  <a:pt x="82" y="141"/>
                </a:lnTo>
                <a:lnTo>
                  <a:pt x="92" y="134"/>
                </a:lnTo>
                <a:lnTo>
                  <a:pt x="105" y="126"/>
                </a:lnTo>
                <a:lnTo>
                  <a:pt x="105" y="126"/>
                </a:lnTo>
                <a:lnTo>
                  <a:pt x="107" y="126"/>
                </a:lnTo>
                <a:lnTo>
                  <a:pt x="107" y="128"/>
                </a:lnTo>
                <a:lnTo>
                  <a:pt x="105" y="130"/>
                </a:lnTo>
                <a:lnTo>
                  <a:pt x="103" y="134"/>
                </a:lnTo>
                <a:lnTo>
                  <a:pt x="92" y="145"/>
                </a:lnTo>
                <a:lnTo>
                  <a:pt x="78" y="158"/>
                </a:lnTo>
                <a:lnTo>
                  <a:pt x="78" y="158"/>
                </a:lnTo>
                <a:lnTo>
                  <a:pt x="78" y="158"/>
                </a:lnTo>
                <a:lnTo>
                  <a:pt x="76" y="160"/>
                </a:lnTo>
                <a:lnTo>
                  <a:pt x="76" y="160"/>
                </a:lnTo>
                <a:lnTo>
                  <a:pt x="76" y="160"/>
                </a:lnTo>
                <a:lnTo>
                  <a:pt x="74" y="162"/>
                </a:lnTo>
                <a:lnTo>
                  <a:pt x="74" y="162"/>
                </a:lnTo>
                <a:lnTo>
                  <a:pt x="73" y="164"/>
                </a:lnTo>
                <a:lnTo>
                  <a:pt x="73" y="164"/>
                </a:lnTo>
                <a:lnTo>
                  <a:pt x="71" y="164"/>
                </a:lnTo>
                <a:lnTo>
                  <a:pt x="71" y="166"/>
                </a:lnTo>
                <a:lnTo>
                  <a:pt x="71" y="166"/>
                </a:lnTo>
                <a:lnTo>
                  <a:pt x="71" y="166"/>
                </a:lnTo>
                <a:lnTo>
                  <a:pt x="71" y="166"/>
                </a:lnTo>
                <a:lnTo>
                  <a:pt x="69" y="168"/>
                </a:lnTo>
                <a:lnTo>
                  <a:pt x="69" y="168"/>
                </a:lnTo>
                <a:lnTo>
                  <a:pt x="67" y="168"/>
                </a:lnTo>
                <a:lnTo>
                  <a:pt x="67" y="170"/>
                </a:lnTo>
                <a:lnTo>
                  <a:pt x="65" y="172"/>
                </a:lnTo>
                <a:lnTo>
                  <a:pt x="59" y="177"/>
                </a:lnTo>
                <a:lnTo>
                  <a:pt x="53" y="181"/>
                </a:lnTo>
                <a:lnTo>
                  <a:pt x="53" y="181"/>
                </a:lnTo>
                <a:lnTo>
                  <a:pt x="53" y="183"/>
                </a:lnTo>
                <a:lnTo>
                  <a:pt x="52" y="183"/>
                </a:lnTo>
                <a:lnTo>
                  <a:pt x="52" y="185"/>
                </a:lnTo>
                <a:lnTo>
                  <a:pt x="52" y="185"/>
                </a:lnTo>
                <a:lnTo>
                  <a:pt x="50" y="185"/>
                </a:lnTo>
                <a:lnTo>
                  <a:pt x="50" y="187"/>
                </a:lnTo>
                <a:lnTo>
                  <a:pt x="48" y="187"/>
                </a:lnTo>
                <a:lnTo>
                  <a:pt x="48" y="189"/>
                </a:lnTo>
                <a:lnTo>
                  <a:pt x="50" y="187"/>
                </a:lnTo>
                <a:lnTo>
                  <a:pt x="50" y="187"/>
                </a:lnTo>
                <a:lnTo>
                  <a:pt x="50" y="185"/>
                </a:lnTo>
                <a:lnTo>
                  <a:pt x="52" y="185"/>
                </a:lnTo>
                <a:lnTo>
                  <a:pt x="52" y="185"/>
                </a:lnTo>
                <a:lnTo>
                  <a:pt x="52" y="183"/>
                </a:lnTo>
                <a:lnTo>
                  <a:pt x="53" y="183"/>
                </a:lnTo>
                <a:lnTo>
                  <a:pt x="65" y="172"/>
                </a:lnTo>
                <a:lnTo>
                  <a:pt x="67" y="170"/>
                </a:lnTo>
                <a:lnTo>
                  <a:pt x="67" y="168"/>
                </a:lnTo>
                <a:lnTo>
                  <a:pt x="69" y="168"/>
                </a:lnTo>
                <a:lnTo>
                  <a:pt x="69" y="168"/>
                </a:lnTo>
                <a:lnTo>
                  <a:pt x="71" y="166"/>
                </a:lnTo>
                <a:lnTo>
                  <a:pt x="71" y="166"/>
                </a:lnTo>
                <a:lnTo>
                  <a:pt x="71" y="166"/>
                </a:lnTo>
                <a:lnTo>
                  <a:pt x="71" y="166"/>
                </a:lnTo>
                <a:lnTo>
                  <a:pt x="71" y="164"/>
                </a:lnTo>
                <a:lnTo>
                  <a:pt x="73" y="164"/>
                </a:lnTo>
                <a:lnTo>
                  <a:pt x="73" y="164"/>
                </a:lnTo>
                <a:lnTo>
                  <a:pt x="74" y="162"/>
                </a:lnTo>
                <a:lnTo>
                  <a:pt x="74" y="162"/>
                </a:lnTo>
                <a:lnTo>
                  <a:pt x="76" y="160"/>
                </a:lnTo>
                <a:lnTo>
                  <a:pt x="76" y="160"/>
                </a:lnTo>
                <a:lnTo>
                  <a:pt x="76" y="160"/>
                </a:lnTo>
                <a:lnTo>
                  <a:pt x="78" y="158"/>
                </a:lnTo>
                <a:lnTo>
                  <a:pt x="78" y="158"/>
                </a:lnTo>
                <a:lnTo>
                  <a:pt x="88" y="151"/>
                </a:lnTo>
                <a:lnTo>
                  <a:pt x="99" y="143"/>
                </a:lnTo>
                <a:lnTo>
                  <a:pt x="107" y="139"/>
                </a:lnTo>
                <a:lnTo>
                  <a:pt x="114" y="135"/>
                </a:lnTo>
                <a:lnTo>
                  <a:pt x="116" y="135"/>
                </a:lnTo>
                <a:lnTo>
                  <a:pt x="118" y="135"/>
                </a:lnTo>
                <a:lnTo>
                  <a:pt x="118" y="137"/>
                </a:lnTo>
                <a:lnTo>
                  <a:pt x="116" y="139"/>
                </a:lnTo>
                <a:lnTo>
                  <a:pt x="114" y="143"/>
                </a:lnTo>
                <a:lnTo>
                  <a:pt x="101" y="154"/>
                </a:lnTo>
                <a:lnTo>
                  <a:pt x="90" y="166"/>
                </a:lnTo>
                <a:lnTo>
                  <a:pt x="90" y="166"/>
                </a:lnTo>
                <a:lnTo>
                  <a:pt x="90" y="166"/>
                </a:lnTo>
                <a:lnTo>
                  <a:pt x="88" y="166"/>
                </a:lnTo>
                <a:lnTo>
                  <a:pt x="88" y="166"/>
                </a:lnTo>
                <a:lnTo>
                  <a:pt x="88" y="168"/>
                </a:lnTo>
                <a:lnTo>
                  <a:pt x="88" y="166"/>
                </a:lnTo>
                <a:lnTo>
                  <a:pt x="88" y="166"/>
                </a:lnTo>
                <a:lnTo>
                  <a:pt x="90" y="166"/>
                </a:lnTo>
                <a:lnTo>
                  <a:pt x="95" y="162"/>
                </a:lnTo>
                <a:lnTo>
                  <a:pt x="103" y="158"/>
                </a:lnTo>
                <a:lnTo>
                  <a:pt x="111" y="154"/>
                </a:lnTo>
                <a:lnTo>
                  <a:pt x="111" y="154"/>
                </a:lnTo>
                <a:lnTo>
                  <a:pt x="113" y="156"/>
                </a:lnTo>
                <a:lnTo>
                  <a:pt x="111" y="160"/>
                </a:lnTo>
                <a:lnTo>
                  <a:pt x="109" y="164"/>
                </a:lnTo>
                <a:lnTo>
                  <a:pt x="82" y="191"/>
                </a:lnTo>
                <a:lnTo>
                  <a:pt x="53" y="215"/>
                </a:lnTo>
                <a:lnTo>
                  <a:pt x="52" y="217"/>
                </a:lnTo>
                <a:lnTo>
                  <a:pt x="50" y="219"/>
                </a:lnTo>
                <a:lnTo>
                  <a:pt x="50" y="221"/>
                </a:lnTo>
                <a:lnTo>
                  <a:pt x="48" y="221"/>
                </a:lnTo>
                <a:lnTo>
                  <a:pt x="48" y="221"/>
                </a:lnTo>
                <a:lnTo>
                  <a:pt x="46" y="223"/>
                </a:lnTo>
                <a:lnTo>
                  <a:pt x="46" y="223"/>
                </a:lnTo>
                <a:lnTo>
                  <a:pt x="46" y="223"/>
                </a:lnTo>
                <a:lnTo>
                  <a:pt x="46" y="225"/>
                </a:lnTo>
                <a:lnTo>
                  <a:pt x="44" y="225"/>
                </a:lnTo>
                <a:lnTo>
                  <a:pt x="46" y="225"/>
                </a:lnTo>
                <a:lnTo>
                  <a:pt x="46" y="223"/>
                </a:lnTo>
                <a:lnTo>
                  <a:pt x="46" y="223"/>
                </a:lnTo>
                <a:lnTo>
                  <a:pt x="46" y="223"/>
                </a:lnTo>
                <a:lnTo>
                  <a:pt x="48" y="221"/>
                </a:lnTo>
                <a:lnTo>
                  <a:pt x="48" y="221"/>
                </a:lnTo>
                <a:lnTo>
                  <a:pt x="50" y="221"/>
                </a:lnTo>
                <a:lnTo>
                  <a:pt x="73" y="200"/>
                </a:lnTo>
                <a:lnTo>
                  <a:pt x="99" y="183"/>
                </a:lnTo>
                <a:lnTo>
                  <a:pt x="101" y="181"/>
                </a:lnTo>
                <a:lnTo>
                  <a:pt x="105" y="181"/>
                </a:lnTo>
                <a:lnTo>
                  <a:pt x="105" y="181"/>
                </a:lnTo>
                <a:lnTo>
                  <a:pt x="107" y="181"/>
                </a:lnTo>
                <a:lnTo>
                  <a:pt x="105" y="185"/>
                </a:lnTo>
                <a:lnTo>
                  <a:pt x="103" y="187"/>
                </a:lnTo>
                <a:lnTo>
                  <a:pt x="90" y="200"/>
                </a:lnTo>
                <a:lnTo>
                  <a:pt x="76" y="214"/>
                </a:lnTo>
                <a:lnTo>
                  <a:pt x="74" y="214"/>
                </a:lnTo>
                <a:lnTo>
                  <a:pt x="76" y="214"/>
                </a:lnTo>
                <a:lnTo>
                  <a:pt x="92" y="202"/>
                </a:lnTo>
                <a:lnTo>
                  <a:pt x="109" y="194"/>
                </a:lnTo>
                <a:lnTo>
                  <a:pt x="111" y="194"/>
                </a:lnTo>
                <a:lnTo>
                  <a:pt x="111" y="194"/>
                </a:lnTo>
                <a:lnTo>
                  <a:pt x="111" y="196"/>
                </a:lnTo>
                <a:lnTo>
                  <a:pt x="105" y="206"/>
                </a:lnTo>
                <a:lnTo>
                  <a:pt x="95" y="214"/>
                </a:lnTo>
                <a:lnTo>
                  <a:pt x="88" y="221"/>
                </a:lnTo>
                <a:lnTo>
                  <a:pt x="61" y="242"/>
                </a:lnTo>
                <a:lnTo>
                  <a:pt x="61" y="244"/>
                </a:lnTo>
                <a:lnTo>
                  <a:pt x="59" y="244"/>
                </a:lnTo>
                <a:lnTo>
                  <a:pt x="57" y="246"/>
                </a:lnTo>
                <a:lnTo>
                  <a:pt x="57" y="248"/>
                </a:lnTo>
                <a:lnTo>
                  <a:pt x="55" y="248"/>
                </a:lnTo>
                <a:lnTo>
                  <a:pt x="55" y="248"/>
                </a:lnTo>
                <a:lnTo>
                  <a:pt x="55" y="250"/>
                </a:lnTo>
                <a:lnTo>
                  <a:pt x="53" y="250"/>
                </a:lnTo>
                <a:lnTo>
                  <a:pt x="55" y="250"/>
                </a:lnTo>
                <a:lnTo>
                  <a:pt x="55" y="248"/>
                </a:lnTo>
                <a:lnTo>
                  <a:pt x="55" y="248"/>
                </a:lnTo>
                <a:lnTo>
                  <a:pt x="57" y="248"/>
                </a:lnTo>
                <a:lnTo>
                  <a:pt x="57" y="246"/>
                </a:lnTo>
                <a:lnTo>
                  <a:pt x="59" y="246"/>
                </a:lnTo>
                <a:lnTo>
                  <a:pt x="61" y="244"/>
                </a:lnTo>
                <a:lnTo>
                  <a:pt x="80" y="227"/>
                </a:lnTo>
                <a:lnTo>
                  <a:pt x="101" y="214"/>
                </a:lnTo>
                <a:lnTo>
                  <a:pt x="105" y="212"/>
                </a:lnTo>
                <a:lnTo>
                  <a:pt x="109" y="210"/>
                </a:lnTo>
                <a:lnTo>
                  <a:pt x="113" y="208"/>
                </a:lnTo>
                <a:lnTo>
                  <a:pt x="114" y="208"/>
                </a:lnTo>
                <a:lnTo>
                  <a:pt x="114" y="210"/>
                </a:lnTo>
                <a:lnTo>
                  <a:pt x="114" y="210"/>
                </a:lnTo>
                <a:lnTo>
                  <a:pt x="99" y="227"/>
                </a:lnTo>
                <a:lnTo>
                  <a:pt x="82" y="242"/>
                </a:lnTo>
                <a:lnTo>
                  <a:pt x="82" y="242"/>
                </a:lnTo>
                <a:lnTo>
                  <a:pt x="82" y="244"/>
                </a:lnTo>
                <a:lnTo>
                  <a:pt x="80" y="244"/>
                </a:lnTo>
                <a:lnTo>
                  <a:pt x="80" y="244"/>
                </a:lnTo>
                <a:lnTo>
                  <a:pt x="80" y="244"/>
                </a:lnTo>
                <a:lnTo>
                  <a:pt x="78" y="244"/>
                </a:lnTo>
                <a:lnTo>
                  <a:pt x="78" y="246"/>
                </a:lnTo>
                <a:lnTo>
                  <a:pt x="78" y="244"/>
                </a:lnTo>
                <a:lnTo>
                  <a:pt x="80" y="244"/>
                </a:lnTo>
                <a:lnTo>
                  <a:pt x="80" y="244"/>
                </a:lnTo>
                <a:lnTo>
                  <a:pt x="80" y="244"/>
                </a:lnTo>
                <a:lnTo>
                  <a:pt x="82" y="244"/>
                </a:lnTo>
                <a:lnTo>
                  <a:pt x="82" y="242"/>
                </a:lnTo>
                <a:lnTo>
                  <a:pt x="82" y="242"/>
                </a:lnTo>
                <a:lnTo>
                  <a:pt x="92" y="236"/>
                </a:lnTo>
                <a:lnTo>
                  <a:pt x="99" y="231"/>
                </a:lnTo>
                <a:lnTo>
                  <a:pt x="109" y="225"/>
                </a:lnTo>
                <a:lnTo>
                  <a:pt x="111" y="225"/>
                </a:lnTo>
                <a:lnTo>
                  <a:pt x="113" y="225"/>
                </a:lnTo>
                <a:lnTo>
                  <a:pt x="113" y="225"/>
                </a:lnTo>
                <a:lnTo>
                  <a:pt x="113" y="229"/>
                </a:lnTo>
                <a:lnTo>
                  <a:pt x="111" y="233"/>
                </a:lnTo>
                <a:lnTo>
                  <a:pt x="101" y="240"/>
                </a:lnTo>
                <a:lnTo>
                  <a:pt x="93" y="250"/>
                </a:lnTo>
                <a:lnTo>
                  <a:pt x="84" y="257"/>
                </a:lnTo>
                <a:lnTo>
                  <a:pt x="84" y="259"/>
                </a:lnTo>
                <a:lnTo>
                  <a:pt x="84" y="259"/>
                </a:lnTo>
                <a:close/>
                <a:moveTo>
                  <a:pt x="194" y="23"/>
                </a:moveTo>
                <a:lnTo>
                  <a:pt x="154" y="25"/>
                </a:lnTo>
                <a:lnTo>
                  <a:pt x="103" y="27"/>
                </a:lnTo>
                <a:lnTo>
                  <a:pt x="99" y="27"/>
                </a:lnTo>
                <a:lnTo>
                  <a:pt x="95" y="25"/>
                </a:lnTo>
                <a:lnTo>
                  <a:pt x="97" y="27"/>
                </a:lnTo>
                <a:lnTo>
                  <a:pt x="95" y="27"/>
                </a:lnTo>
                <a:lnTo>
                  <a:pt x="93" y="27"/>
                </a:lnTo>
                <a:lnTo>
                  <a:pt x="84" y="27"/>
                </a:lnTo>
                <a:lnTo>
                  <a:pt x="76" y="29"/>
                </a:lnTo>
                <a:lnTo>
                  <a:pt x="69" y="31"/>
                </a:lnTo>
                <a:lnTo>
                  <a:pt x="61" y="33"/>
                </a:lnTo>
                <a:lnTo>
                  <a:pt x="55" y="36"/>
                </a:lnTo>
                <a:lnTo>
                  <a:pt x="52" y="40"/>
                </a:lnTo>
                <a:lnTo>
                  <a:pt x="50" y="46"/>
                </a:lnTo>
                <a:lnTo>
                  <a:pt x="52" y="46"/>
                </a:lnTo>
                <a:lnTo>
                  <a:pt x="53" y="46"/>
                </a:lnTo>
                <a:lnTo>
                  <a:pt x="55" y="48"/>
                </a:lnTo>
                <a:lnTo>
                  <a:pt x="67" y="63"/>
                </a:lnTo>
                <a:lnTo>
                  <a:pt x="78" y="80"/>
                </a:lnTo>
                <a:lnTo>
                  <a:pt x="149" y="156"/>
                </a:lnTo>
                <a:lnTo>
                  <a:pt x="173" y="177"/>
                </a:lnTo>
                <a:lnTo>
                  <a:pt x="202" y="198"/>
                </a:lnTo>
                <a:lnTo>
                  <a:pt x="217" y="206"/>
                </a:lnTo>
                <a:lnTo>
                  <a:pt x="236" y="208"/>
                </a:lnTo>
                <a:lnTo>
                  <a:pt x="255" y="206"/>
                </a:lnTo>
                <a:lnTo>
                  <a:pt x="282" y="185"/>
                </a:lnTo>
                <a:lnTo>
                  <a:pt x="307" y="162"/>
                </a:lnTo>
                <a:lnTo>
                  <a:pt x="370" y="99"/>
                </a:lnTo>
                <a:lnTo>
                  <a:pt x="431" y="33"/>
                </a:lnTo>
                <a:lnTo>
                  <a:pt x="425" y="29"/>
                </a:lnTo>
                <a:lnTo>
                  <a:pt x="421" y="27"/>
                </a:lnTo>
                <a:lnTo>
                  <a:pt x="415" y="25"/>
                </a:lnTo>
                <a:lnTo>
                  <a:pt x="410" y="23"/>
                </a:lnTo>
                <a:lnTo>
                  <a:pt x="387" y="21"/>
                </a:lnTo>
                <a:lnTo>
                  <a:pt x="362" y="19"/>
                </a:lnTo>
                <a:lnTo>
                  <a:pt x="337" y="19"/>
                </a:lnTo>
                <a:lnTo>
                  <a:pt x="280" y="19"/>
                </a:lnTo>
                <a:lnTo>
                  <a:pt x="223" y="21"/>
                </a:lnTo>
                <a:lnTo>
                  <a:pt x="219" y="21"/>
                </a:lnTo>
                <a:lnTo>
                  <a:pt x="215" y="21"/>
                </a:lnTo>
                <a:lnTo>
                  <a:pt x="213" y="21"/>
                </a:lnTo>
                <a:lnTo>
                  <a:pt x="213" y="21"/>
                </a:lnTo>
                <a:lnTo>
                  <a:pt x="213" y="21"/>
                </a:lnTo>
                <a:lnTo>
                  <a:pt x="194" y="23"/>
                </a:lnTo>
                <a:close/>
                <a:moveTo>
                  <a:pt x="118" y="282"/>
                </a:moveTo>
                <a:lnTo>
                  <a:pt x="80" y="280"/>
                </a:lnTo>
                <a:lnTo>
                  <a:pt x="44" y="278"/>
                </a:lnTo>
                <a:lnTo>
                  <a:pt x="44" y="290"/>
                </a:lnTo>
                <a:lnTo>
                  <a:pt x="44" y="292"/>
                </a:lnTo>
                <a:lnTo>
                  <a:pt x="40" y="292"/>
                </a:lnTo>
                <a:lnTo>
                  <a:pt x="38" y="292"/>
                </a:lnTo>
                <a:lnTo>
                  <a:pt x="36" y="284"/>
                </a:lnTo>
                <a:lnTo>
                  <a:pt x="34" y="276"/>
                </a:lnTo>
                <a:lnTo>
                  <a:pt x="33" y="276"/>
                </a:lnTo>
                <a:lnTo>
                  <a:pt x="33" y="274"/>
                </a:lnTo>
                <a:lnTo>
                  <a:pt x="31" y="274"/>
                </a:lnTo>
                <a:lnTo>
                  <a:pt x="25" y="273"/>
                </a:lnTo>
                <a:lnTo>
                  <a:pt x="21" y="271"/>
                </a:lnTo>
                <a:lnTo>
                  <a:pt x="10" y="273"/>
                </a:lnTo>
                <a:lnTo>
                  <a:pt x="12" y="271"/>
                </a:lnTo>
                <a:lnTo>
                  <a:pt x="14" y="271"/>
                </a:lnTo>
                <a:lnTo>
                  <a:pt x="15" y="271"/>
                </a:lnTo>
                <a:lnTo>
                  <a:pt x="17" y="271"/>
                </a:lnTo>
                <a:lnTo>
                  <a:pt x="19" y="271"/>
                </a:lnTo>
                <a:lnTo>
                  <a:pt x="14" y="271"/>
                </a:lnTo>
                <a:lnTo>
                  <a:pt x="10" y="271"/>
                </a:lnTo>
                <a:lnTo>
                  <a:pt x="4" y="271"/>
                </a:lnTo>
                <a:lnTo>
                  <a:pt x="0" y="269"/>
                </a:lnTo>
                <a:lnTo>
                  <a:pt x="0" y="269"/>
                </a:lnTo>
                <a:lnTo>
                  <a:pt x="2" y="269"/>
                </a:lnTo>
                <a:lnTo>
                  <a:pt x="17" y="267"/>
                </a:lnTo>
                <a:lnTo>
                  <a:pt x="34" y="269"/>
                </a:lnTo>
                <a:lnTo>
                  <a:pt x="33" y="263"/>
                </a:lnTo>
                <a:lnTo>
                  <a:pt x="31" y="261"/>
                </a:lnTo>
                <a:lnTo>
                  <a:pt x="29" y="259"/>
                </a:lnTo>
                <a:lnTo>
                  <a:pt x="29" y="255"/>
                </a:lnTo>
                <a:lnTo>
                  <a:pt x="29" y="253"/>
                </a:lnTo>
                <a:lnTo>
                  <a:pt x="31" y="253"/>
                </a:lnTo>
                <a:lnTo>
                  <a:pt x="31" y="255"/>
                </a:lnTo>
                <a:lnTo>
                  <a:pt x="33" y="255"/>
                </a:lnTo>
                <a:lnTo>
                  <a:pt x="27" y="227"/>
                </a:lnTo>
                <a:lnTo>
                  <a:pt x="21" y="198"/>
                </a:lnTo>
                <a:lnTo>
                  <a:pt x="19" y="158"/>
                </a:lnTo>
                <a:lnTo>
                  <a:pt x="21" y="118"/>
                </a:lnTo>
                <a:lnTo>
                  <a:pt x="25" y="82"/>
                </a:lnTo>
                <a:lnTo>
                  <a:pt x="27" y="59"/>
                </a:lnTo>
                <a:lnTo>
                  <a:pt x="31" y="40"/>
                </a:lnTo>
                <a:lnTo>
                  <a:pt x="31" y="40"/>
                </a:lnTo>
                <a:lnTo>
                  <a:pt x="29" y="40"/>
                </a:lnTo>
                <a:lnTo>
                  <a:pt x="29" y="40"/>
                </a:lnTo>
                <a:lnTo>
                  <a:pt x="15" y="48"/>
                </a:lnTo>
                <a:lnTo>
                  <a:pt x="2" y="54"/>
                </a:lnTo>
                <a:lnTo>
                  <a:pt x="8" y="50"/>
                </a:lnTo>
                <a:lnTo>
                  <a:pt x="19" y="44"/>
                </a:lnTo>
                <a:lnTo>
                  <a:pt x="19" y="42"/>
                </a:lnTo>
                <a:lnTo>
                  <a:pt x="19" y="42"/>
                </a:lnTo>
                <a:lnTo>
                  <a:pt x="10" y="48"/>
                </a:lnTo>
                <a:lnTo>
                  <a:pt x="10" y="48"/>
                </a:lnTo>
                <a:lnTo>
                  <a:pt x="8" y="48"/>
                </a:lnTo>
                <a:lnTo>
                  <a:pt x="21" y="38"/>
                </a:lnTo>
                <a:lnTo>
                  <a:pt x="21" y="38"/>
                </a:lnTo>
                <a:lnTo>
                  <a:pt x="21" y="36"/>
                </a:lnTo>
                <a:lnTo>
                  <a:pt x="21" y="35"/>
                </a:lnTo>
                <a:lnTo>
                  <a:pt x="27" y="31"/>
                </a:lnTo>
                <a:lnTo>
                  <a:pt x="33" y="27"/>
                </a:lnTo>
                <a:lnTo>
                  <a:pt x="38" y="25"/>
                </a:lnTo>
                <a:lnTo>
                  <a:pt x="38" y="21"/>
                </a:lnTo>
                <a:lnTo>
                  <a:pt x="40" y="19"/>
                </a:lnTo>
                <a:lnTo>
                  <a:pt x="42" y="19"/>
                </a:lnTo>
                <a:lnTo>
                  <a:pt x="44" y="19"/>
                </a:lnTo>
                <a:lnTo>
                  <a:pt x="44" y="19"/>
                </a:lnTo>
                <a:lnTo>
                  <a:pt x="44" y="19"/>
                </a:lnTo>
                <a:lnTo>
                  <a:pt x="46" y="21"/>
                </a:lnTo>
                <a:lnTo>
                  <a:pt x="46" y="21"/>
                </a:lnTo>
                <a:lnTo>
                  <a:pt x="46" y="17"/>
                </a:lnTo>
                <a:lnTo>
                  <a:pt x="46" y="14"/>
                </a:lnTo>
                <a:lnTo>
                  <a:pt x="50" y="14"/>
                </a:lnTo>
                <a:lnTo>
                  <a:pt x="55" y="14"/>
                </a:lnTo>
                <a:lnTo>
                  <a:pt x="57" y="8"/>
                </a:lnTo>
                <a:lnTo>
                  <a:pt x="61" y="2"/>
                </a:lnTo>
                <a:lnTo>
                  <a:pt x="63" y="0"/>
                </a:lnTo>
                <a:lnTo>
                  <a:pt x="65" y="0"/>
                </a:lnTo>
                <a:lnTo>
                  <a:pt x="57" y="16"/>
                </a:lnTo>
                <a:lnTo>
                  <a:pt x="57" y="16"/>
                </a:lnTo>
                <a:lnTo>
                  <a:pt x="57" y="16"/>
                </a:lnTo>
                <a:lnTo>
                  <a:pt x="55" y="16"/>
                </a:lnTo>
                <a:lnTo>
                  <a:pt x="55" y="17"/>
                </a:lnTo>
                <a:lnTo>
                  <a:pt x="55" y="17"/>
                </a:lnTo>
                <a:lnTo>
                  <a:pt x="69" y="12"/>
                </a:lnTo>
                <a:lnTo>
                  <a:pt x="76" y="10"/>
                </a:lnTo>
                <a:lnTo>
                  <a:pt x="84" y="8"/>
                </a:lnTo>
                <a:lnTo>
                  <a:pt x="90" y="8"/>
                </a:lnTo>
                <a:lnTo>
                  <a:pt x="187" y="0"/>
                </a:lnTo>
                <a:lnTo>
                  <a:pt x="286" y="0"/>
                </a:lnTo>
                <a:lnTo>
                  <a:pt x="335" y="2"/>
                </a:lnTo>
                <a:lnTo>
                  <a:pt x="381" y="6"/>
                </a:lnTo>
                <a:lnTo>
                  <a:pt x="427" y="14"/>
                </a:lnTo>
                <a:lnTo>
                  <a:pt x="444" y="14"/>
                </a:lnTo>
                <a:lnTo>
                  <a:pt x="442" y="12"/>
                </a:lnTo>
                <a:lnTo>
                  <a:pt x="442" y="10"/>
                </a:lnTo>
                <a:lnTo>
                  <a:pt x="444" y="8"/>
                </a:lnTo>
                <a:lnTo>
                  <a:pt x="446" y="8"/>
                </a:lnTo>
                <a:lnTo>
                  <a:pt x="448" y="8"/>
                </a:lnTo>
                <a:lnTo>
                  <a:pt x="450" y="6"/>
                </a:lnTo>
                <a:lnTo>
                  <a:pt x="450" y="10"/>
                </a:lnTo>
                <a:lnTo>
                  <a:pt x="451" y="16"/>
                </a:lnTo>
                <a:lnTo>
                  <a:pt x="469" y="17"/>
                </a:lnTo>
                <a:lnTo>
                  <a:pt x="469" y="21"/>
                </a:lnTo>
                <a:lnTo>
                  <a:pt x="469" y="25"/>
                </a:lnTo>
                <a:lnTo>
                  <a:pt x="469" y="25"/>
                </a:lnTo>
                <a:lnTo>
                  <a:pt x="467" y="25"/>
                </a:lnTo>
                <a:lnTo>
                  <a:pt x="459" y="25"/>
                </a:lnTo>
                <a:lnTo>
                  <a:pt x="451" y="23"/>
                </a:lnTo>
                <a:lnTo>
                  <a:pt x="463" y="97"/>
                </a:lnTo>
                <a:lnTo>
                  <a:pt x="461" y="141"/>
                </a:lnTo>
                <a:lnTo>
                  <a:pt x="459" y="185"/>
                </a:lnTo>
                <a:lnTo>
                  <a:pt x="455" y="227"/>
                </a:lnTo>
                <a:lnTo>
                  <a:pt x="444" y="273"/>
                </a:lnTo>
                <a:lnTo>
                  <a:pt x="450" y="271"/>
                </a:lnTo>
                <a:lnTo>
                  <a:pt x="455" y="269"/>
                </a:lnTo>
                <a:lnTo>
                  <a:pt x="461" y="267"/>
                </a:lnTo>
                <a:lnTo>
                  <a:pt x="461" y="267"/>
                </a:lnTo>
                <a:lnTo>
                  <a:pt x="461" y="265"/>
                </a:lnTo>
                <a:lnTo>
                  <a:pt x="463" y="265"/>
                </a:lnTo>
                <a:lnTo>
                  <a:pt x="465" y="265"/>
                </a:lnTo>
                <a:lnTo>
                  <a:pt x="467" y="267"/>
                </a:lnTo>
                <a:lnTo>
                  <a:pt x="467" y="269"/>
                </a:lnTo>
                <a:lnTo>
                  <a:pt x="467" y="271"/>
                </a:lnTo>
                <a:lnTo>
                  <a:pt x="463" y="274"/>
                </a:lnTo>
                <a:lnTo>
                  <a:pt x="459" y="278"/>
                </a:lnTo>
                <a:lnTo>
                  <a:pt x="451" y="280"/>
                </a:lnTo>
                <a:lnTo>
                  <a:pt x="446" y="284"/>
                </a:lnTo>
                <a:lnTo>
                  <a:pt x="442" y="286"/>
                </a:lnTo>
                <a:lnTo>
                  <a:pt x="434" y="288"/>
                </a:lnTo>
                <a:lnTo>
                  <a:pt x="423" y="290"/>
                </a:lnTo>
                <a:lnTo>
                  <a:pt x="410" y="292"/>
                </a:lnTo>
                <a:lnTo>
                  <a:pt x="408" y="292"/>
                </a:lnTo>
                <a:lnTo>
                  <a:pt x="408" y="292"/>
                </a:lnTo>
                <a:lnTo>
                  <a:pt x="408" y="293"/>
                </a:lnTo>
                <a:lnTo>
                  <a:pt x="406" y="293"/>
                </a:lnTo>
                <a:lnTo>
                  <a:pt x="404" y="293"/>
                </a:lnTo>
                <a:lnTo>
                  <a:pt x="404" y="292"/>
                </a:lnTo>
                <a:lnTo>
                  <a:pt x="366" y="290"/>
                </a:lnTo>
                <a:lnTo>
                  <a:pt x="368" y="290"/>
                </a:lnTo>
                <a:lnTo>
                  <a:pt x="370" y="290"/>
                </a:lnTo>
                <a:lnTo>
                  <a:pt x="372" y="290"/>
                </a:lnTo>
                <a:lnTo>
                  <a:pt x="370" y="288"/>
                </a:lnTo>
                <a:lnTo>
                  <a:pt x="368" y="288"/>
                </a:lnTo>
                <a:lnTo>
                  <a:pt x="366" y="288"/>
                </a:lnTo>
                <a:lnTo>
                  <a:pt x="366" y="290"/>
                </a:lnTo>
                <a:lnTo>
                  <a:pt x="366" y="290"/>
                </a:lnTo>
                <a:lnTo>
                  <a:pt x="341" y="290"/>
                </a:lnTo>
                <a:lnTo>
                  <a:pt x="316" y="290"/>
                </a:lnTo>
                <a:lnTo>
                  <a:pt x="217" y="288"/>
                </a:lnTo>
                <a:lnTo>
                  <a:pt x="120" y="282"/>
                </a:lnTo>
                <a:lnTo>
                  <a:pt x="118" y="282"/>
                </a:lnTo>
                <a:close/>
              </a:path>
            </a:pathLst>
          </a:custGeom>
          <a:solidFill>
            <a:srgbClr val="FFB6B6"/>
          </a:solidFill>
          <a:ln w="19050">
            <a:solidFill>
              <a:srgbClr val="FFB6B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 name="Freeform 51"/>
          <p:cNvSpPr>
            <a:spLocks noEditPoints="1"/>
          </p:cNvSpPr>
          <p:nvPr/>
        </p:nvSpPr>
        <p:spPr bwMode="auto">
          <a:xfrm>
            <a:off x="8945670" y="2463610"/>
            <a:ext cx="934027" cy="1065916"/>
          </a:xfrm>
          <a:custGeom>
            <a:gdLst>
              <a:gd name="T0" fmla="*/ 82 w 432"/>
              <a:gd name="T1" fmla="*/ 240 h 493"/>
              <a:gd name="T2" fmla="*/ 65 w 432"/>
              <a:gd name="T3" fmla="*/ 261 h 493"/>
              <a:gd name="T4" fmla="*/ 232 w 432"/>
              <a:gd name="T5" fmla="*/ 310 h 493"/>
              <a:gd name="T6" fmla="*/ 320 w 432"/>
              <a:gd name="T7" fmla="*/ 419 h 493"/>
              <a:gd name="T8" fmla="*/ 228 w 432"/>
              <a:gd name="T9" fmla="*/ 341 h 493"/>
              <a:gd name="T10" fmla="*/ 268 w 432"/>
              <a:gd name="T11" fmla="*/ 451 h 493"/>
              <a:gd name="T12" fmla="*/ 49 w 432"/>
              <a:gd name="T13" fmla="*/ 356 h 493"/>
              <a:gd name="T14" fmla="*/ 165 w 432"/>
              <a:gd name="T15" fmla="*/ 459 h 493"/>
              <a:gd name="T16" fmla="*/ 207 w 432"/>
              <a:gd name="T17" fmla="*/ 459 h 493"/>
              <a:gd name="T18" fmla="*/ 249 w 432"/>
              <a:gd name="T19" fmla="*/ 455 h 493"/>
              <a:gd name="T20" fmla="*/ 141 w 432"/>
              <a:gd name="T21" fmla="*/ 30 h 493"/>
              <a:gd name="T22" fmla="*/ 108 w 432"/>
              <a:gd name="T23" fmla="*/ 255 h 493"/>
              <a:gd name="T24" fmla="*/ 221 w 432"/>
              <a:gd name="T25" fmla="*/ 440 h 493"/>
              <a:gd name="T26" fmla="*/ 320 w 432"/>
              <a:gd name="T27" fmla="*/ 205 h 493"/>
              <a:gd name="T28" fmla="*/ 28 w 432"/>
              <a:gd name="T29" fmla="*/ 443 h 493"/>
              <a:gd name="T30" fmla="*/ 36 w 432"/>
              <a:gd name="T31" fmla="*/ 407 h 493"/>
              <a:gd name="T32" fmla="*/ 78 w 432"/>
              <a:gd name="T33" fmla="*/ 438 h 493"/>
              <a:gd name="T34" fmla="*/ 91 w 432"/>
              <a:gd name="T35" fmla="*/ 445 h 493"/>
              <a:gd name="T36" fmla="*/ 30 w 432"/>
              <a:gd name="T37" fmla="*/ 453 h 493"/>
              <a:gd name="T38" fmla="*/ 337 w 432"/>
              <a:gd name="T39" fmla="*/ 74 h 493"/>
              <a:gd name="T40" fmla="*/ 335 w 432"/>
              <a:gd name="T41" fmla="*/ 59 h 493"/>
              <a:gd name="T42" fmla="*/ 179 w 432"/>
              <a:gd name="T43" fmla="*/ 23 h 493"/>
              <a:gd name="T44" fmla="*/ 167 w 432"/>
              <a:gd name="T45" fmla="*/ 51 h 493"/>
              <a:gd name="T46" fmla="*/ 308 w 432"/>
              <a:gd name="T47" fmla="*/ 59 h 493"/>
              <a:gd name="T48" fmla="*/ 175 w 432"/>
              <a:gd name="T49" fmla="*/ 337 h 493"/>
              <a:gd name="T50" fmla="*/ 171 w 432"/>
              <a:gd name="T51" fmla="*/ 274 h 493"/>
              <a:gd name="T52" fmla="*/ 219 w 432"/>
              <a:gd name="T53" fmla="*/ 194 h 493"/>
              <a:gd name="T54" fmla="*/ 242 w 432"/>
              <a:gd name="T55" fmla="*/ 274 h 493"/>
              <a:gd name="T56" fmla="*/ 167 w 432"/>
              <a:gd name="T57" fmla="*/ 143 h 493"/>
              <a:gd name="T58" fmla="*/ 204 w 432"/>
              <a:gd name="T59" fmla="*/ 55 h 493"/>
              <a:gd name="T60" fmla="*/ 122 w 432"/>
              <a:gd name="T61" fmla="*/ 169 h 493"/>
              <a:gd name="T62" fmla="*/ 87 w 432"/>
              <a:gd name="T63" fmla="*/ 200 h 493"/>
              <a:gd name="T64" fmla="*/ 120 w 432"/>
              <a:gd name="T65" fmla="*/ 225 h 493"/>
              <a:gd name="T66" fmla="*/ 112 w 432"/>
              <a:gd name="T67" fmla="*/ 253 h 493"/>
              <a:gd name="T68" fmla="*/ 91 w 432"/>
              <a:gd name="T69" fmla="*/ 297 h 493"/>
              <a:gd name="T70" fmla="*/ 89 w 432"/>
              <a:gd name="T71" fmla="*/ 339 h 493"/>
              <a:gd name="T72" fmla="*/ 89 w 432"/>
              <a:gd name="T73" fmla="*/ 325 h 493"/>
              <a:gd name="T74" fmla="*/ 65 w 432"/>
              <a:gd name="T75" fmla="*/ 386 h 493"/>
              <a:gd name="T76" fmla="*/ 76 w 432"/>
              <a:gd name="T77" fmla="*/ 405 h 493"/>
              <a:gd name="T78" fmla="*/ 377 w 432"/>
              <a:gd name="T79" fmla="*/ 371 h 493"/>
              <a:gd name="T80" fmla="*/ 383 w 432"/>
              <a:gd name="T81" fmla="*/ 276 h 493"/>
              <a:gd name="T82" fmla="*/ 362 w 432"/>
              <a:gd name="T83" fmla="*/ 322 h 493"/>
              <a:gd name="T84" fmla="*/ 346 w 432"/>
              <a:gd name="T85" fmla="*/ 360 h 493"/>
              <a:gd name="T86" fmla="*/ 343 w 432"/>
              <a:gd name="T87" fmla="*/ 320 h 493"/>
              <a:gd name="T88" fmla="*/ 320 w 432"/>
              <a:gd name="T89" fmla="*/ 272 h 493"/>
              <a:gd name="T90" fmla="*/ 354 w 432"/>
              <a:gd name="T91" fmla="*/ 219 h 493"/>
              <a:gd name="T92" fmla="*/ 341 w 432"/>
              <a:gd name="T93" fmla="*/ 194 h 493"/>
              <a:gd name="T94" fmla="*/ 310 w 432"/>
              <a:gd name="T95" fmla="*/ 179 h 493"/>
              <a:gd name="T96" fmla="*/ 320 w 432"/>
              <a:gd name="T97" fmla="*/ 162 h 493"/>
              <a:gd name="T98" fmla="*/ 430 w 432"/>
              <a:gd name="T99" fmla="*/ 373 h 493"/>
              <a:gd name="T100" fmla="*/ 381 w 432"/>
              <a:gd name="T101" fmla="*/ 424 h 493"/>
              <a:gd name="T102" fmla="*/ 282 w 432"/>
              <a:gd name="T103" fmla="*/ 493 h 493"/>
              <a:gd name="T104" fmla="*/ 150 w 432"/>
              <a:gd name="T105" fmla="*/ 474 h 493"/>
              <a:gd name="T106" fmla="*/ 19 w 432"/>
              <a:gd name="T107" fmla="*/ 480 h 493"/>
              <a:gd name="T108" fmla="*/ 7 w 432"/>
              <a:gd name="T109" fmla="*/ 455 h 493"/>
              <a:gd name="T110" fmla="*/ 30 w 432"/>
              <a:gd name="T111" fmla="*/ 194 h 493"/>
              <a:gd name="T112" fmla="*/ 105 w 432"/>
              <a:gd name="T113" fmla="*/ 106 h 493"/>
              <a:gd name="T114" fmla="*/ 131 w 432"/>
              <a:gd name="T115" fmla="*/ 15 h 493"/>
              <a:gd name="T116" fmla="*/ 215 w 432"/>
              <a:gd name="T117" fmla="*/ 0 h 493"/>
              <a:gd name="T118" fmla="*/ 358 w 432"/>
              <a:gd name="T119" fmla="*/ 141 h 493"/>
              <a:gd name="T120" fmla="*/ 394 w 432"/>
              <a:gd name="T121" fmla="*/ 196 h 4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32" h="492">
                <a:moveTo>
                  <a:pt x="327" y="219"/>
                </a:moveTo>
                <a:lnTo>
                  <a:pt x="352" y="213"/>
                </a:lnTo>
                <a:lnTo>
                  <a:pt x="379" y="209"/>
                </a:lnTo>
                <a:lnTo>
                  <a:pt x="377" y="204"/>
                </a:lnTo>
                <a:lnTo>
                  <a:pt x="350" y="211"/>
                </a:lnTo>
                <a:lnTo>
                  <a:pt x="324" y="219"/>
                </a:lnTo>
                <a:lnTo>
                  <a:pt x="325" y="219"/>
                </a:lnTo>
                <a:lnTo>
                  <a:pt x="327" y="219"/>
                </a:lnTo>
                <a:close/>
                <a:moveTo>
                  <a:pt x="28" y="327"/>
                </a:moveTo>
                <a:lnTo>
                  <a:pt x="28" y="325"/>
                </a:lnTo>
                <a:lnTo>
                  <a:pt x="30" y="324"/>
                </a:lnTo>
                <a:lnTo>
                  <a:pt x="63" y="282"/>
                </a:lnTo>
                <a:lnTo>
                  <a:pt x="65" y="282"/>
                </a:lnTo>
                <a:lnTo>
                  <a:pt x="65" y="280"/>
                </a:lnTo>
                <a:lnTo>
                  <a:pt x="49" y="293"/>
                </a:lnTo>
                <a:lnTo>
                  <a:pt x="36" y="310"/>
                </a:lnTo>
                <a:lnTo>
                  <a:pt x="32" y="314"/>
                </a:lnTo>
                <a:lnTo>
                  <a:pt x="30" y="318"/>
                </a:lnTo>
                <a:lnTo>
                  <a:pt x="28" y="322"/>
                </a:lnTo>
                <a:lnTo>
                  <a:pt x="28" y="327"/>
                </a:lnTo>
                <a:close/>
                <a:moveTo>
                  <a:pt x="82" y="240"/>
                </a:moveTo>
                <a:lnTo>
                  <a:pt x="118" y="223"/>
                </a:lnTo>
                <a:lnTo>
                  <a:pt x="101" y="226"/>
                </a:lnTo>
                <a:lnTo>
                  <a:pt x="84" y="230"/>
                </a:lnTo>
                <a:lnTo>
                  <a:pt x="82" y="240"/>
                </a:lnTo>
                <a:close/>
                <a:moveTo>
                  <a:pt x="183" y="339"/>
                </a:moveTo>
                <a:lnTo>
                  <a:pt x="205" y="333"/>
                </a:lnTo>
                <a:lnTo>
                  <a:pt x="230" y="329"/>
                </a:lnTo>
                <a:lnTo>
                  <a:pt x="230" y="325"/>
                </a:lnTo>
                <a:lnTo>
                  <a:pt x="230" y="322"/>
                </a:lnTo>
                <a:lnTo>
                  <a:pt x="185" y="337"/>
                </a:lnTo>
                <a:lnTo>
                  <a:pt x="185" y="337"/>
                </a:lnTo>
                <a:lnTo>
                  <a:pt x="183" y="337"/>
                </a:lnTo>
                <a:lnTo>
                  <a:pt x="181" y="339"/>
                </a:lnTo>
                <a:lnTo>
                  <a:pt x="183" y="339"/>
                </a:lnTo>
                <a:lnTo>
                  <a:pt x="183" y="339"/>
                </a:lnTo>
                <a:close/>
                <a:moveTo>
                  <a:pt x="86" y="213"/>
                </a:moveTo>
                <a:lnTo>
                  <a:pt x="127" y="194"/>
                </a:lnTo>
                <a:lnTo>
                  <a:pt x="106" y="198"/>
                </a:lnTo>
                <a:lnTo>
                  <a:pt x="86" y="205"/>
                </a:lnTo>
                <a:lnTo>
                  <a:pt x="86" y="205"/>
                </a:lnTo>
                <a:lnTo>
                  <a:pt x="87" y="205"/>
                </a:lnTo>
                <a:lnTo>
                  <a:pt x="87" y="207"/>
                </a:lnTo>
                <a:lnTo>
                  <a:pt x="86" y="207"/>
                </a:lnTo>
                <a:lnTo>
                  <a:pt x="86" y="209"/>
                </a:lnTo>
                <a:lnTo>
                  <a:pt x="86" y="213"/>
                </a:lnTo>
                <a:close/>
                <a:moveTo>
                  <a:pt x="30" y="299"/>
                </a:moveTo>
                <a:lnTo>
                  <a:pt x="47" y="280"/>
                </a:lnTo>
                <a:lnTo>
                  <a:pt x="63" y="263"/>
                </a:lnTo>
                <a:lnTo>
                  <a:pt x="65" y="261"/>
                </a:lnTo>
                <a:lnTo>
                  <a:pt x="66" y="259"/>
                </a:lnTo>
                <a:lnTo>
                  <a:pt x="68" y="255"/>
                </a:lnTo>
                <a:lnTo>
                  <a:pt x="68" y="251"/>
                </a:lnTo>
                <a:lnTo>
                  <a:pt x="49" y="270"/>
                </a:lnTo>
                <a:lnTo>
                  <a:pt x="34" y="289"/>
                </a:lnTo>
                <a:lnTo>
                  <a:pt x="32" y="293"/>
                </a:lnTo>
                <a:lnTo>
                  <a:pt x="30" y="295"/>
                </a:lnTo>
                <a:lnTo>
                  <a:pt x="30" y="299"/>
                </a:lnTo>
                <a:close/>
                <a:moveTo>
                  <a:pt x="331" y="101"/>
                </a:moveTo>
                <a:lnTo>
                  <a:pt x="344" y="101"/>
                </a:lnTo>
                <a:lnTo>
                  <a:pt x="346" y="101"/>
                </a:lnTo>
                <a:lnTo>
                  <a:pt x="346" y="99"/>
                </a:lnTo>
                <a:lnTo>
                  <a:pt x="346" y="95"/>
                </a:lnTo>
                <a:lnTo>
                  <a:pt x="348" y="89"/>
                </a:lnTo>
                <a:lnTo>
                  <a:pt x="331" y="95"/>
                </a:lnTo>
                <a:lnTo>
                  <a:pt x="314" y="99"/>
                </a:lnTo>
                <a:lnTo>
                  <a:pt x="314" y="99"/>
                </a:lnTo>
                <a:lnTo>
                  <a:pt x="316" y="101"/>
                </a:lnTo>
                <a:lnTo>
                  <a:pt x="324" y="101"/>
                </a:lnTo>
                <a:lnTo>
                  <a:pt x="331" y="101"/>
                </a:lnTo>
                <a:close/>
                <a:moveTo>
                  <a:pt x="183" y="325"/>
                </a:moveTo>
                <a:lnTo>
                  <a:pt x="228" y="312"/>
                </a:lnTo>
                <a:lnTo>
                  <a:pt x="230" y="312"/>
                </a:lnTo>
                <a:lnTo>
                  <a:pt x="232" y="312"/>
                </a:lnTo>
                <a:lnTo>
                  <a:pt x="232" y="310"/>
                </a:lnTo>
                <a:lnTo>
                  <a:pt x="230" y="310"/>
                </a:lnTo>
                <a:lnTo>
                  <a:pt x="207" y="316"/>
                </a:lnTo>
                <a:lnTo>
                  <a:pt x="186" y="322"/>
                </a:lnTo>
                <a:lnTo>
                  <a:pt x="186" y="322"/>
                </a:lnTo>
                <a:lnTo>
                  <a:pt x="185" y="320"/>
                </a:lnTo>
                <a:lnTo>
                  <a:pt x="185" y="320"/>
                </a:lnTo>
                <a:lnTo>
                  <a:pt x="188" y="318"/>
                </a:lnTo>
                <a:lnTo>
                  <a:pt x="192" y="316"/>
                </a:lnTo>
                <a:lnTo>
                  <a:pt x="226" y="304"/>
                </a:lnTo>
                <a:lnTo>
                  <a:pt x="183" y="316"/>
                </a:lnTo>
                <a:lnTo>
                  <a:pt x="183" y="325"/>
                </a:lnTo>
                <a:close/>
                <a:moveTo>
                  <a:pt x="120" y="93"/>
                </a:moveTo>
                <a:lnTo>
                  <a:pt x="154" y="89"/>
                </a:lnTo>
                <a:lnTo>
                  <a:pt x="154" y="84"/>
                </a:lnTo>
                <a:lnTo>
                  <a:pt x="156" y="80"/>
                </a:lnTo>
                <a:lnTo>
                  <a:pt x="137" y="86"/>
                </a:lnTo>
                <a:lnTo>
                  <a:pt x="120" y="91"/>
                </a:lnTo>
                <a:lnTo>
                  <a:pt x="118" y="91"/>
                </a:lnTo>
                <a:lnTo>
                  <a:pt x="118" y="93"/>
                </a:lnTo>
                <a:lnTo>
                  <a:pt x="120" y="93"/>
                </a:lnTo>
                <a:lnTo>
                  <a:pt x="120" y="93"/>
                </a:lnTo>
                <a:close/>
                <a:moveTo>
                  <a:pt x="274" y="457"/>
                </a:moveTo>
                <a:lnTo>
                  <a:pt x="299" y="440"/>
                </a:lnTo>
                <a:lnTo>
                  <a:pt x="322" y="419"/>
                </a:lnTo>
                <a:lnTo>
                  <a:pt x="320" y="419"/>
                </a:lnTo>
                <a:lnTo>
                  <a:pt x="318" y="419"/>
                </a:lnTo>
                <a:lnTo>
                  <a:pt x="318" y="419"/>
                </a:lnTo>
                <a:lnTo>
                  <a:pt x="295" y="436"/>
                </a:lnTo>
                <a:lnTo>
                  <a:pt x="274" y="457"/>
                </a:lnTo>
                <a:lnTo>
                  <a:pt x="274" y="457"/>
                </a:lnTo>
                <a:lnTo>
                  <a:pt x="274" y="457"/>
                </a:lnTo>
                <a:close/>
                <a:moveTo>
                  <a:pt x="145" y="457"/>
                </a:moveTo>
                <a:lnTo>
                  <a:pt x="150" y="453"/>
                </a:lnTo>
                <a:lnTo>
                  <a:pt x="158" y="447"/>
                </a:lnTo>
                <a:lnTo>
                  <a:pt x="164" y="442"/>
                </a:lnTo>
                <a:lnTo>
                  <a:pt x="169" y="436"/>
                </a:lnTo>
                <a:lnTo>
                  <a:pt x="177" y="428"/>
                </a:lnTo>
                <a:lnTo>
                  <a:pt x="185" y="423"/>
                </a:lnTo>
                <a:lnTo>
                  <a:pt x="183" y="423"/>
                </a:lnTo>
                <a:lnTo>
                  <a:pt x="181" y="423"/>
                </a:lnTo>
                <a:lnTo>
                  <a:pt x="179" y="423"/>
                </a:lnTo>
                <a:lnTo>
                  <a:pt x="162" y="438"/>
                </a:lnTo>
                <a:lnTo>
                  <a:pt x="145" y="455"/>
                </a:lnTo>
                <a:lnTo>
                  <a:pt x="145" y="455"/>
                </a:lnTo>
                <a:lnTo>
                  <a:pt x="145" y="457"/>
                </a:lnTo>
                <a:close/>
                <a:moveTo>
                  <a:pt x="185" y="348"/>
                </a:moveTo>
                <a:lnTo>
                  <a:pt x="198" y="346"/>
                </a:lnTo>
                <a:lnTo>
                  <a:pt x="211" y="343"/>
                </a:lnTo>
                <a:lnTo>
                  <a:pt x="221" y="343"/>
                </a:lnTo>
                <a:lnTo>
                  <a:pt x="228" y="341"/>
                </a:lnTo>
                <a:lnTo>
                  <a:pt x="230" y="333"/>
                </a:lnTo>
                <a:lnTo>
                  <a:pt x="181" y="348"/>
                </a:lnTo>
                <a:lnTo>
                  <a:pt x="183" y="348"/>
                </a:lnTo>
                <a:lnTo>
                  <a:pt x="185" y="348"/>
                </a:lnTo>
                <a:close/>
                <a:moveTo>
                  <a:pt x="28" y="339"/>
                </a:moveTo>
                <a:lnTo>
                  <a:pt x="59" y="301"/>
                </a:lnTo>
                <a:lnTo>
                  <a:pt x="61" y="299"/>
                </a:lnTo>
                <a:lnTo>
                  <a:pt x="63" y="295"/>
                </a:lnTo>
                <a:lnTo>
                  <a:pt x="53" y="303"/>
                </a:lnTo>
                <a:lnTo>
                  <a:pt x="40" y="318"/>
                </a:lnTo>
                <a:lnTo>
                  <a:pt x="28" y="333"/>
                </a:lnTo>
                <a:lnTo>
                  <a:pt x="28" y="335"/>
                </a:lnTo>
                <a:lnTo>
                  <a:pt x="28" y="337"/>
                </a:lnTo>
                <a:lnTo>
                  <a:pt x="28" y="339"/>
                </a:lnTo>
                <a:lnTo>
                  <a:pt x="28" y="339"/>
                </a:lnTo>
                <a:close/>
                <a:moveTo>
                  <a:pt x="263" y="457"/>
                </a:moveTo>
                <a:lnTo>
                  <a:pt x="287" y="438"/>
                </a:lnTo>
                <a:lnTo>
                  <a:pt x="312" y="419"/>
                </a:lnTo>
                <a:lnTo>
                  <a:pt x="304" y="417"/>
                </a:lnTo>
                <a:lnTo>
                  <a:pt x="303" y="419"/>
                </a:lnTo>
                <a:lnTo>
                  <a:pt x="303" y="419"/>
                </a:lnTo>
                <a:lnTo>
                  <a:pt x="293" y="428"/>
                </a:lnTo>
                <a:lnTo>
                  <a:pt x="284" y="436"/>
                </a:lnTo>
                <a:lnTo>
                  <a:pt x="276" y="443"/>
                </a:lnTo>
                <a:lnTo>
                  <a:pt x="268" y="451"/>
                </a:lnTo>
                <a:lnTo>
                  <a:pt x="268" y="451"/>
                </a:lnTo>
                <a:lnTo>
                  <a:pt x="268" y="451"/>
                </a:lnTo>
                <a:lnTo>
                  <a:pt x="268" y="451"/>
                </a:lnTo>
                <a:lnTo>
                  <a:pt x="265" y="453"/>
                </a:lnTo>
                <a:lnTo>
                  <a:pt x="263" y="457"/>
                </a:lnTo>
                <a:lnTo>
                  <a:pt x="263" y="457"/>
                </a:lnTo>
                <a:lnTo>
                  <a:pt x="261" y="457"/>
                </a:lnTo>
                <a:lnTo>
                  <a:pt x="261" y="457"/>
                </a:lnTo>
                <a:lnTo>
                  <a:pt x="263" y="457"/>
                </a:lnTo>
                <a:close/>
                <a:moveTo>
                  <a:pt x="124" y="82"/>
                </a:moveTo>
                <a:lnTo>
                  <a:pt x="156" y="78"/>
                </a:lnTo>
                <a:lnTo>
                  <a:pt x="158" y="68"/>
                </a:lnTo>
                <a:lnTo>
                  <a:pt x="122" y="78"/>
                </a:lnTo>
                <a:lnTo>
                  <a:pt x="120" y="80"/>
                </a:lnTo>
                <a:lnTo>
                  <a:pt x="120" y="80"/>
                </a:lnTo>
                <a:lnTo>
                  <a:pt x="120" y="84"/>
                </a:lnTo>
                <a:lnTo>
                  <a:pt x="122" y="82"/>
                </a:lnTo>
                <a:lnTo>
                  <a:pt x="124" y="82"/>
                </a:lnTo>
                <a:close/>
                <a:moveTo>
                  <a:pt x="30" y="392"/>
                </a:moveTo>
                <a:lnTo>
                  <a:pt x="30" y="390"/>
                </a:lnTo>
                <a:lnTo>
                  <a:pt x="32" y="390"/>
                </a:lnTo>
                <a:lnTo>
                  <a:pt x="55" y="358"/>
                </a:lnTo>
                <a:lnTo>
                  <a:pt x="57" y="354"/>
                </a:lnTo>
                <a:lnTo>
                  <a:pt x="57" y="350"/>
                </a:lnTo>
                <a:lnTo>
                  <a:pt x="49" y="356"/>
                </a:lnTo>
                <a:lnTo>
                  <a:pt x="40" y="367"/>
                </a:lnTo>
                <a:lnTo>
                  <a:pt x="30" y="379"/>
                </a:lnTo>
                <a:lnTo>
                  <a:pt x="28" y="390"/>
                </a:lnTo>
                <a:lnTo>
                  <a:pt x="28" y="390"/>
                </a:lnTo>
                <a:lnTo>
                  <a:pt x="30" y="392"/>
                </a:lnTo>
                <a:lnTo>
                  <a:pt x="30" y="392"/>
                </a:lnTo>
                <a:close/>
                <a:moveTo>
                  <a:pt x="165" y="459"/>
                </a:moveTo>
                <a:lnTo>
                  <a:pt x="169" y="457"/>
                </a:lnTo>
                <a:lnTo>
                  <a:pt x="171" y="457"/>
                </a:lnTo>
                <a:lnTo>
                  <a:pt x="190" y="443"/>
                </a:lnTo>
                <a:lnTo>
                  <a:pt x="207" y="426"/>
                </a:lnTo>
                <a:lnTo>
                  <a:pt x="205" y="426"/>
                </a:lnTo>
                <a:lnTo>
                  <a:pt x="204" y="426"/>
                </a:lnTo>
                <a:lnTo>
                  <a:pt x="202" y="426"/>
                </a:lnTo>
                <a:lnTo>
                  <a:pt x="186" y="438"/>
                </a:lnTo>
                <a:lnTo>
                  <a:pt x="179" y="443"/>
                </a:lnTo>
                <a:lnTo>
                  <a:pt x="171" y="449"/>
                </a:lnTo>
                <a:lnTo>
                  <a:pt x="165" y="457"/>
                </a:lnTo>
                <a:lnTo>
                  <a:pt x="165" y="457"/>
                </a:lnTo>
                <a:lnTo>
                  <a:pt x="165" y="457"/>
                </a:lnTo>
                <a:lnTo>
                  <a:pt x="165" y="457"/>
                </a:lnTo>
                <a:lnTo>
                  <a:pt x="165" y="457"/>
                </a:lnTo>
                <a:lnTo>
                  <a:pt x="165" y="459"/>
                </a:lnTo>
                <a:lnTo>
                  <a:pt x="165" y="459"/>
                </a:lnTo>
                <a:lnTo>
                  <a:pt x="165" y="459"/>
                </a:lnTo>
                <a:close/>
                <a:moveTo>
                  <a:pt x="238" y="461"/>
                </a:moveTo>
                <a:lnTo>
                  <a:pt x="247" y="453"/>
                </a:lnTo>
                <a:lnTo>
                  <a:pt x="266" y="434"/>
                </a:lnTo>
                <a:lnTo>
                  <a:pt x="287" y="417"/>
                </a:lnTo>
                <a:lnTo>
                  <a:pt x="282" y="417"/>
                </a:lnTo>
                <a:lnTo>
                  <a:pt x="280" y="419"/>
                </a:lnTo>
                <a:lnTo>
                  <a:pt x="278" y="421"/>
                </a:lnTo>
                <a:lnTo>
                  <a:pt x="234" y="461"/>
                </a:lnTo>
                <a:lnTo>
                  <a:pt x="236" y="461"/>
                </a:lnTo>
                <a:lnTo>
                  <a:pt x="238" y="461"/>
                </a:lnTo>
                <a:lnTo>
                  <a:pt x="238" y="461"/>
                </a:lnTo>
                <a:close/>
                <a:moveTo>
                  <a:pt x="207" y="461"/>
                </a:moveTo>
                <a:lnTo>
                  <a:pt x="211" y="459"/>
                </a:lnTo>
                <a:lnTo>
                  <a:pt x="213" y="457"/>
                </a:lnTo>
                <a:lnTo>
                  <a:pt x="215" y="455"/>
                </a:lnTo>
                <a:lnTo>
                  <a:pt x="236" y="440"/>
                </a:lnTo>
                <a:lnTo>
                  <a:pt x="253" y="423"/>
                </a:lnTo>
                <a:lnTo>
                  <a:pt x="251" y="421"/>
                </a:lnTo>
                <a:lnTo>
                  <a:pt x="249" y="421"/>
                </a:lnTo>
                <a:lnTo>
                  <a:pt x="247" y="421"/>
                </a:lnTo>
                <a:lnTo>
                  <a:pt x="238" y="430"/>
                </a:lnTo>
                <a:lnTo>
                  <a:pt x="230" y="438"/>
                </a:lnTo>
                <a:lnTo>
                  <a:pt x="221" y="443"/>
                </a:lnTo>
                <a:lnTo>
                  <a:pt x="213" y="451"/>
                </a:lnTo>
                <a:lnTo>
                  <a:pt x="207" y="459"/>
                </a:lnTo>
                <a:lnTo>
                  <a:pt x="207" y="461"/>
                </a:lnTo>
                <a:lnTo>
                  <a:pt x="207" y="461"/>
                </a:lnTo>
                <a:close/>
                <a:moveTo>
                  <a:pt x="118" y="105"/>
                </a:moveTo>
                <a:lnTo>
                  <a:pt x="152" y="101"/>
                </a:lnTo>
                <a:lnTo>
                  <a:pt x="152" y="97"/>
                </a:lnTo>
                <a:lnTo>
                  <a:pt x="154" y="91"/>
                </a:lnTo>
                <a:lnTo>
                  <a:pt x="135" y="95"/>
                </a:lnTo>
                <a:lnTo>
                  <a:pt x="118" y="101"/>
                </a:lnTo>
                <a:lnTo>
                  <a:pt x="118" y="103"/>
                </a:lnTo>
                <a:lnTo>
                  <a:pt x="116" y="103"/>
                </a:lnTo>
                <a:lnTo>
                  <a:pt x="116" y="105"/>
                </a:lnTo>
                <a:lnTo>
                  <a:pt x="118" y="105"/>
                </a:lnTo>
                <a:close/>
                <a:moveTo>
                  <a:pt x="247" y="461"/>
                </a:moveTo>
                <a:lnTo>
                  <a:pt x="253" y="457"/>
                </a:lnTo>
                <a:lnTo>
                  <a:pt x="257" y="453"/>
                </a:lnTo>
                <a:lnTo>
                  <a:pt x="268" y="445"/>
                </a:lnTo>
                <a:lnTo>
                  <a:pt x="280" y="436"/>
                </a:lnTo>
                <a:lnTo>
                  <a:pt x="289" y="426"/>
                </a:lnTo>
                <a:lnTo>
                  <a:pt x="301" y="417"/>
                </a:lnTo>
                <a:lnTo>
                  <a:pt x="297" y="417"/>
                </a:lnTo>
                <a:lnTo>
                  <a:pt x="293" y="417"/>
                </a:lnTo>
                <a:lnTo>
                  <a:pt x="291" y="417"/>
                </a:lnTo>
                <a:lnTo>
                  <a:pt x="272" y="436"/>
                </a:lnTo>
                <a:lnTo>
                  <a:pt x="251" y="455"/>
                </a:lnTo>
                <a:lnTo>
                  <a:pt x="249" y="455"/>
                </a:lnTo>
                <a:lnTo>
                  <a:pt x="249" y="457"/>
                </a:lnTo>
                <a:lnTo>
                  <a:pt x="247" y="459"/>
                </a:lnTo>
                <a:lnTo>
                  <a:pt x="247" y="461"/>
                </a:lnTo>
                <a:close/>
                <a:moveTo>
                  <a:pt x="135" y="38"/>
                </a:moveTo>
                <a:lnTo>
                  <a:pt x="173" y="25"/>
                </a:lnTo>
                <a:lnTo>
                  <a:pt x="175" y="25"/>
                </a:lnTo>
                <a:lnTo>
                  <a:pt x="177" y="23"/>
                </a:lnTo>
                <a:lnTo>
                  <a:pt x="173" y="21"/>
                </a:lnTo>
                <a:lnTo>
                  <a:pt x="167" y="21"/>
                </a:lnTo>
                <a:lnTo>
                  <a:pt x="162" y="25"/>
                </a:lnTo>
                <a:lnTo>
                  <a:pt x="162" y="25"/>
                </a:lnTo>
                <a:lnTo>
                  <a:pt x="160" y="25"/>
                </a:lnTo>
                <a:lnTo>
                  <a:pt x="160" y="25"/>
                </a:lnTo>
                <a:lnTo>
                  <a:pt x="160" y="23"/>
                </a:lnTo>
                <a:lnTo>
                  <a:pt x="160" y="23"/>
                </a:lnTo>
                <a:lnTo>
                  <a:pt x="160" y="23"/>
                </a:lnTo>
                <a:lnTo>
                  <a:pt x="160" y="23"/>
                </a:lnTo>
                <a:lnTo>
                  <a:pt x="162" y="21"/>
                </a:lnTo>
                <a:lnTo>
                  <a:pt x="164" y="21"/>
                </a:lnTo>
                <a:lnTo>
                  <a:pt x="162" y="21"/>
                </a:lnTo>
                <a:lnTo>
                  <a:pt x="160" y="21"/>
                </a:lnTo>
                <a:lnTo>
                  <a:pt x="156" y="19"/>
                </a:lnTo>
                <a:lnTo>
                  <a:pt x="152" y="21"/>
                </a:lnTo>
                <a:lnTo>
                  <a:pt x="146" y="25"/>
                </a:lnTo>
                <a:lnTo>
                  <a:pt x="141" y="30"/>
                </a:lnTo>
                <a:lnTo>
                  <a:pt x="137" y="36"/>
                </a:lnTo>
                <a:lnTo>
                  <a:pt x="135" y="38"/>
                </a:lnTo>
                <a:lnTo>
                  <a:pt x="135" y="38"/>
                </a:lnTo>
                <a:lnTo>
                  <a:pt x="135" y="38"/>
                </a:lnTo>
                <a:close/>
                <a:moveTo>
                  <a:pt x="337" y="232"/>
                </a:moveTo>
                <a:lnTo>
                  <a:pt x="379" y="226"/>
                </a:lnTo>
                <a:lnTo>
                  <a:pt x="379" y="221"/>
                </a:lnTo>
                <a:lnTo>
                  <a:pt x="379" y="215"/>
                </a:lnTo>
                <a:lnTo>
                  <a:pt x="354" y="223"/>
                </a:lnTo>
                <a:lnTo>
                  <a:pt x="329" y="230"/>
                </a:lnTo>
                <a:lnTo>
                  <a:pt x="329" y="230"/>
                </a:lnTo>
                <a:lnTo>
                  <a:pt x="329" y="232"/>
                </a:lnTo>
                <a:lnTo>
                  <a:pt x="333" y="232"/>
                </a:lnTo>
                <a:lnTo>
                  <a:pt x="337" y="232"/>
                </a:lnTo>
                <a:close/>
                <a:moveTo>
                  <a:pt x="76" y="287"/>
                </a:moveTo>
                <a:lnTo>
                  <a:pt x="91" y="280"/>
                </a:lnTo>
                <a:lnTo>
                  <a:pt x="106" y="270"/>
                </a:lnTo>
                <a:lnTo>
                  <a:pt x="95" y="272"/>
                </a:lnTo>
                <a:lnTo>
                  <a:pt x="84" y="274"/>
                </a:lnTo>
                <a:lnTo>
                  <a:pt x="82" y="272"/>
                </a:lnTo>
                <a:lnTo>
                  <a:pt x="82" y="272"/>
                </a:lnTo>
                <a:lnTo>
                  <a:pt x="82" y="270"/>
                </a:lnTo>
                <a:lnTo>
                  <a:pt x="84" y="268"/>
                </a:lnTo>
                <a:lnTo>
                  <a:pt x="86" y="268"/>
                </a:lnTo>
                <a:lnTo>
                  <a:pt x="108" y="255"/>
                </a:lnTo>
                <a:lnTo>
                  <a:pt x="82" y="261"/>
                </a:lnTo>
                <a:lnTo>
                  <a:pt x="80" y="261"/>
                </a:lnTo>
                <a:lnTo>
                  <a:pt x="80" y="263"/>
                </a:lnTo>
                <a:lnTo>
                  <a:pt x="78" y="272"/>
                </a:lnTo>
                <a:lnTo>
                  <a:pt x="76" y="284"/>
                </a:lnTo>
                <a:lnTo>
                  <a:pt x="76" y="285"/>
                </a:lnTo>
                <a:lnTo>
                  <a:pt x="76" y="287"/>
                </a:lnTo>
                <a:lnTo>
                  <a:pt x="76" y="287"/>
                </a:lnTo>
                <a:close/>
                <a:moveTo>
                  <a:pt x="223" y="461"/>
                </a:moveTo>
                <a:lnTo>
                  <a:pt x="223" y="461"/>
                </a:lnTo>
                <a:lnTo>
                  <a:pt x="225" y="461"/>
                </a:lnTo>
                <a:lnTo>
                  <a:pt x="270" y="423"/>
                </a:lnTo>
                <a:lnTo>
                  <a:pt x="259" y="423"/>
                </a:lnTo>
                <a:lnTo>
                  <a:pt x="255" y="424"/>
                </a:lnTo>
                <a:lnTo>
                  <a:pt x="251" y="428"/>
                </a:lnTo>
                <a:lnTo>
                  <a:pt x="234" y="443"/>
                </a:lnTo>
                <a:lnTo>
                  <a:pt x="219" y="461"/>
                </a:lnTo>
                <a:lnTo>
                  <a:pt x="221" y="461"/>
                </a:lnTo>
                <a:lnTo>
                  <a:pt x="223" y="461"/>
                </a:lnTo>
                <a:close/>
                <a:moveTo>
                  <a:pt x="192" y="461"/>
                </a:moveTo>
                <a:lnTo>
                  <a:pt x="194" y="461"/>
                </a:lnTo>
                <a:lnTo>
                  <a:pt x="194" y="461"/>
                </a:lnTo>
                <a:lnTo>
                  <a:pt x="204" y="455"/>
                </a:lnTo>
                <a:lnTo>
                  <a:pt x="211" y="449"/>
                </a:lnTo>
                <a:lnTo>
                  <a:pt x="221" y="440"/>
                </a:lnTo>
                <a:lnTo>
                  <a:pt x="232" y="430"/>
                </a:lnTo>
                <a:lnTo>
                  <a:pt x="242" y="421"/>
                </a:lnTo>
                <a:lnTo>
                  <a:pt x="240" y="421"/>
                </a:lnTo>
                <a:lnTo>
                  <a:pt x="238" y="421"/>
                </a:lnTo>
                <a:lnTo>
                  <a:pt x="236" y="421"/>
                </a:lnTo>
                <a:lnTo>
                  <a:pt x="226" y="428"/>
                </a:lnTo>
                <a:lnTo>
                  <a:pt x="217" y="436"/>
                </a:lnTo>
                <a:lnTo>
                  <a:pt x="205" y="443"/>
                </a:lnTo>
                <a:lnTo>
                  <a:pt x="198" y="449"/>
                </a:lnTo>
                <a:lnTo>
                  <a:pt x="190" y="457"/>
                </a:lnTo>
                <a:lnTo>
                  <a:pt x="190" y="459"/>
                </a:lnTo>
                <a:lnTo>
                  <a:pt x="188" y="461"/>
                </a:lnTo>
                <a:lnTo>
                  <a:pt x="188" y="461"/>
                </a:lnTo>
                <a:lnTo>
                  <a:pt x="190" y="461"/>
                </a:lnTo>
                <a:lnTo>
                  <a:pt x="192" y="461"/>
                </a:lnTo>
                <a:close/>
                <a:moveTo>
                  <a:pt x="324" y="204"/>
                </a:moveTo>
                <a:lnTo>
                  <a:pt x="344" y="202"/>
                </a:lnTo>
                <a:lnTo>
                  <a:pt x="377" y="198"/>
                </a:lnTo>
                <a:lnTo>
                  <a:pt x="377" y="192"/>
                </a:lnTo>
                <a:lnTo>
                  <a:pt x="375" y="185"/>
                </a:lnTo>
                <a:lnTo>
                  <a:pt x="375" y="186"/>
                </a:lnTo>
                <a:lnTo>
                  <a:pt x="375" y="186"/>
                </a:lnTo>
                <a:lnTo>
                  <a:pt x="344" y="196"/>
                </a:lnTo>
                <a:lnTo>
                  <a:pt x="314" y="204"/>
                </a:lnTo>
                <a:lnTo>
                  <a:pt x="320" y="205"/>
                </a:lnTo>
                <a:lnTo>
                  <a:pt x="324" y="204"/>
                </a:lnTo>
                <a:close/>
                <a:moveTo>
                  <a:pt x="124" y="457"/>
                </a:moveTo>
                <a:lnTo>
                  <a:pt x="146" y="440"/>
                </a:lnTo>
                <a:lnTo>
                  <a:pt x="165" y="421"/>
                </a:lnTo>
                <a:lnTo>
                  <a:pt x="162" y="419"/>
                </a:lnTo>
                <a:lnTo>
                  <a:pt x="156" y="419"/>
                </a:lnTo>
                <a:lnTo>
                  <a:pt x="154" y="421"/>
                </a:lnTo>
                <a:lnTo>
                  <a:pt x="152" y="423"/>
                </a:lnTo>
                <a:lnTo>
                  <a:pt x="118" y="457"/>
                </a:lnTo>
                <a:lnTo>
                  <a:pt x="122" y="457"/>
                </a:lnTo>
                <a:lnTo>
                  <a:pt x="124" y="457"/>
                </a:lnTo>
                <a:lnTo>
                  <a:pt x="124" y="457"/>
                </a:lnTo>
                <a:close/>
                <a:moveTo>
                  <a:pt x="327" y="251"/>
                </a:moveTo>
                <a:lnTo>
                  <a:pt x="354" y="247"/>
                </a:lnTo>
                <a:lnTo>
                  <a:pt x="383" y="245"/>
                </a:lnTo>
                <a:lnTo>
                  <a:pt x="381" y="238"/>
                </a:lnTo>
                <a:lnTo>
                  <a:pt x="381" y="232"/>
                </a:lnTo>
                <a:lnTo>
                  <a:pt x="352" y="240"/>
                </a:lnTo>
                <a:lnTo>
                  <a:pt x="325" y="247"/>
                </a:lnTo>
                <a:lnTo>
                  <a:pt x="322" y="249"/>
                </a:lnTo>
                <a:lnTo>
                  <a:pt x="320" y="251"/>
                </a:lnTo>
                <a:lnTo>
                  <a:pt x="327" y="251"/>
                </a:lnTo>
                <a:close/>
                <a:moveTo>
                  <a:pt x="26" y="445"/>
                </a:moveTo>
                <a:lnTo>
                  <a:pt x="26" y="443"/>
                </a:lnTo>
                <a:lnTo>
                  <a:pt x="28" y="443"/>
                </a:lnTo>
                <a:lnTo>
                  <a:pt x="28" y="442"/>
                </a:lnTo>
                <a:lnTo>
                  <a:pt x="30" y="442"/>
                </a:lnTo>
                <a:lnTo>
                  <a:pt x="30" y="440"/>
                </a:lnTo>
                <a:lnTo>
                  <a:pt x="30" y="440"/>
                </a:lnTo>
                <a:lnTo>
                  <a:pt x="32" y="440"/>
                </a:lnTo>
                <a:lnTo>
                  <a:pt x="34" y="438"/>
                </a:lnTo>
                <a:lnTo>
                  <a:pt x="42" y="428"/>
                </a:lnTo>
                <a:lnTo>
                  <a:pt x="49" y="419"/>
                </a:lnTo>
                <a:lnTo>
                  <a:pt x="59" y="409"/>
                </a:lnTo>
                <a:lnTo>
                  <a:pt x="59" y="409"/>
                </a:lnTo>
                <a:lnTo>
                  <a:pt x="59" y="407"/>
                </a:lnTo>
                <a:lnTo>
                  <a:pt x="59" y="407"/>
                </a:lnTo>
                <a:lnTo>
                  <a:pt x="57" y="407"/>
                </a:lnTo>
                <a:lnTo>
                  <a:pt x="55" y="407"/>
                </a:lnTo>
                <a:lnTo>
                  <a:pt x="53" y="407"/>
                </a:lnTo>
                <a:lnTo>
                  <a:pt x="42" y="419"/>
                </a:lnTo>
                <a:lnTo>
                  <a:pt x="30" y="430"/>
                </a:lnTo>
                <a:lnTo>
                  <a:pt x="28" y="430"/>
                </a:lnTo>
                <a:lnTo>
                  <a:pt x="28" y="430"/>
                </a:lnTo>
                <a:lnTo>
                  <a:pt x="26" y="428"/>
                </a:lnTo>
                <a:lnTo>
                  <a:pt x="28" y="426"/>
                </a:lnTo>
                <a:lnTo>
                  <a:pt x="53" y="394"/>
                </a:lnTo>
                <a:lnTo>
                  <a:pt x="53" y="388"/>
                </a:lnTo>
                <a:lnTo>
                  <a:pt x="44" y="398"/>
                </a:lnTo>
                <a:lnTo>
                  <a:pt x="36" y="407"/>
                </a:lnTo>
                <a:lnTo>
                  <a:pt x="28" y="417"/>
                </a:lnTo>
                <a:lnTo>
                  <a:pt x="25" y="440"/>
                </a:lnTo>
                <a:lnTo>
                  <a:pt x="25" y="443"/>
                </a:lnTo>
                <a:lnTo>
                  <a:pt x="25" y="445"/>
                </a:lnTo>
                <a:lnTo>
                  <a:pt x="26" y="445"/>
                </a:lnTo>
                <a:lnTo>
                  <a:pt x="26" y="445"/>
                </a:lnTo>
                <a:close/>
                <a:moveTo>
                  <a:pt x="106" y="455"/>
                </a:moveTo>
                <a:lnTo>
                  <a:pt x="154" y="419"/>
                </a:lnTo>
                <a:lnTo>
                  <a:pt x="145" y="417"/>
                </a:lnTo>
                <a:lnTo>
                  <a:pt x="135" y="417"/>
                </a:lnTo>
                <a:lnTo>
                  <a:pt x="97" y="455"/>
                </a:lnTo>
                <a:lnTo>
                  <a:pt x="106" y="455"/>
                </a:lnTo>
                <a:close/>
                <a:moveTo>
                  <a:pt x="91" y="442"/>
                </a:moveTo>
                <a:lnTo>
                  <a:pt x="89" y="442"/>
                </a:lnTo>
                <a:lnTo>
                  <a:pt x="86" y="445"/>
                </a:lnTo>
                <a:lnTo>
                  <a:pt x="80" y="447"/>
                </a:lnTo>
                <a:lnTo>
                  <a:pt x="74" y="449"/>
                </a:lnTo>
                <a:lnTo>
                  <a:pt x="74" y="447"/>
                </a:lnTo>
                <a:lnTo>
                  <a:pt x="74" y="443"/>
                </a:lnTo>
                <a:lnTo>
                  <a:pt x="78" y="442"/>
                </a:lnTo>
                <a:lnTo>
                  <a:pt x="80" y="438"/>
                </a:lnTo>
                <a:lnTo>
                  <a:pt x="80" y="438"/>
                </a:lnTo>
                <a:lnTo>
                  <a:pt x="80" y="436"/>
                </a:lnTo>
                <a:lnTo>
                  <a:pt x="80" y="436"/>
                </a:lnTo>
                <a:lnTo>
                  <a:pt x="78" y="438"/>
                </a:lnTo>
                <a:lnTo>
                  <a:pt x="74" y="438"/>
                </a:lnTo>
                <a:lnTo>
                  <a:pt x="72" y="440"/>
                </a:lnTo>
                <a:lnTo>
                  <a:pt x="72" y="438"/>
                </a:lnTo>
                <a:lnTo>
                  <a:pt x="74" y="438"/>
                </a:lnTo>
                <a:lnTo>
                  <a:pt x="74" y="436"/>
                </a:lnTo>
                <a:lnTo>
                  <a:pt x="76" y="434"/>
                </a:lnTo>
                <a:lnTo>
                  <a:pt x="78" y="436"/>
                </a:lnTo>
                <a:lnTo>
                  <a:pt x="80" y="434"/>
                </a:lnTo>
                <a:lnTo>
                  <a:pt x="82" y="434"/>
                </a:lnTo>
                <a:lnTo>
                  <a:pt x="82" y="434"/>
                </a:lnTo>
                <a:lnTo>
                  <a:pt x="84" y="436"/>
                </a:lnTo>
                <a:lnTo>
                  <a:pt x="82" y="440"/>
                </a:lnTo>
                <a:lnTo>
                  <a:pt x="78" y="442"/>
                </a:lnTo>
                <a:lnTo>
                  <a:pt x="78" y="443"/>
                </a:lnTo>
                <a:lnTo>
                  <a:pt x="78" y="443"/>
                </a:lnTo>
                <a:lnTo>
                  <a:pt x="76" y="445"/>
                </a:lnTo>
                <a:lnTo>
                  <a:pt x="76" y="445"/>
                </a:lnTo>
                <a:lnTo>
                  <a:pt x="76" y="447"/>
                </a:lnTo>
                <a:lnTo>
                  <a:pt x="76" y="447"/>
                </a:lnTo>
                <a:lnTo>
                  <a:pt x="95" y="436"/>
                </a:lnTo>
                <a:lnTo>
                  <a:pt x="110" y="421"/>
                </a:lnTo>
                <a:lnTo>
                  <a:pt x="112" y="421"/>
                </a:lnTo>
                <a:lnTo>
                  <a:pt x="112" y="423"/>
                </a:lnTo>
                <a:lnTo>
                  <a:pt x="101" y="434"/>
                </a:lnTo>
                <a:lnTo>
                  <a:pt x="91" y="445"/>
                </a:lnTo>
                <a:lnTo>
                  <a:pt x="89" y="445"/>
                </a:lnTo>
                <a:lnTo>
                  <a:pt x="89" y="447"/>
                </a:lnTo>
                <a:lnTo>
                  <a:pt x="89" y="449"/>
                </a:lnTo>
                <a:lnTo>
                  <a:pt x="87" y="449"/>
                </a:lnTo>
                <a:lnTo>
                  <a:pt x="87" y="449"/>
                </a:lnTo>
                <a:lnTo>
                  <a:pt x="87" y="447"/>
                </a:lnTo>
                <a:lnTo>
                  <a:pt x="87" y="447"/>
                </a:lnTo>
                <a:lnTo>
                  <a:pt x="87" y="449"/>
                </a:lnTo>
                <a:lnTo>
                  <a:pt x="86" y="451"/>
                </a:lnTo>
                <a:lnTo>
                  <a:pt x="86" y="451"/>
                </a:lnTo>
                <a:lnTo>
                  <a:pt x="86" y="451"/>
                </a:lnTo>
                <a:lnTo>
                  <a:pt x="87" y="451"/>
                </a:lnTo>
                <a:lnTo>
                  <a:pt x="89" y="449"/>
                </a:lnTo>
                <a:lnTo>
                  <a:pt x="131" y="417"/>
                </a:lnTo>
                <a:lnTo>
                  <a:pt x="93" y="417"/>
                </a:lnTo>
                <a:lnTo>
                  <a:pt x="87" y="417"/>
                </a:lnTo>
                <a:lnTo>
                  <a:pt x="80" y="417"/>
                </a:lnTo>
                <a:lnTo>
                  <a:pt x="72" y="415"/>
                </a:lnTo>
                <a:lnTo>
                  <a:pt x="66" y="413"/>
                </a:lnTo>
                <a:lnTo>
                  <a:pt x="66" y="415"/>
                </a:lnTo>
                <a:lnTo>
                  <a:pt x="65" y="415"/>
                </a:lnTo>
                <a:lnTo>
                  <a:pt x="63" y="417"/>
                </a:lnTo>
                <a:lnTo>
                  <a:pt x="47" y="436"/>
                </a:lnTo>
                <a:lnTo>
                  <a:pt x="30" y="453"/>
                </a:lnTo>
                <a:lnTo>
                  <a:pt x="30" y="453"/>
                </a:lnTo>
                <a:lnTo>
                  <a:pt x="30" y="455"/>
                </a:lnTo>
                <a:lnTo>
                  <a:pt x="30" y="455"/>
                </a:lnTo>
                <a:lnTo>
                  <a:pt x="80" y="455"/>
                </a:lnTo>
                <a:lnTo>
                  <a:pt x="86" y="447"/>
                </a:lnTo>
                <a:lnTo>
                  <a:pt x="91" y="442"/>
                </a:lnTo>
                <a:close/>
                <a:moveTo>
                  <a:pt x="316" y="97"/>
                </a:moveTo>
                <a:lnTo>
                  <a:pt x="329" y="93"/>
                </a:lnTo>
                <a:lnTo>
                  <a:pt x="343" y="89"/>
                </a:lnTo>
                <a:lnTo>
                  <a:pt x="344" y="89"/>
                </a:lnTo>
                <a:lnTo>
                  <a:pt x="346" y="89"/>
                </a:lnTo>
                <a:lnTo>
                  <a:pt x="346" y="87"/>
                </a:lnTo>
                <a:lnTo>
                  <a:pt x="335" y="86"/>
                </a:lnTo>
                <a:lnTo>
                  <a:pt x="325" y="86"/>
                </a:lnTo>
                <a:lnTo>
                  <a:pt x="320" y="86"/>
                </a:lnTo>
                <a:lnTo>
                  <a:pt x="316" y="84"/>
                </a:lnTo>
                <a:lnTo>
                  <a:pt x="316" y="84"/>
                </a:lnTo>
                <a:lnTo>
                  <a:pt x="318" y="82"/>
                </a:lnTo>
                <a:lnTo>
                  <a:pt x="318" y="82"/>
                </a:lnTo>
                <a:lnTo>
                  <a:pt x="327" y="80"/>
                </a:lnTo>
                <a:lnTo>
                  <a:pt x="337" y="78"/>
                </a:lnTo>
                <a:lnTo>
                  <a:pt x="346" y="74"/>
                </a:lnTo>
                <a:lnTo>
                  <a:pt x="346" y="74"/>
                </a:lnTo>
                <a:lnTo>
                  <a:pt x="346" y="74"/>
                </a:lnTo>
                <a:lnTo>
                  <a:pt x="344" y="74"/>
                </a:lnTo>
                <a:lnTo>
                  <a:pt x="337" y="74"/>
                </a:lnTo>
                <a:lnTo>
                  <a:pt x="329" y="72"/>
                </a:lnTo>
                <a:lnTo>
                  <a:pt x="322" y="70"/>
                </a:lnTo>
                <a:lnTo>
                  <a:pt x="322" y="70"/>
                </a:lnTo>
                <a:lnTo>
                  <a:pt x="322" y="68"/>
                </a:lnTo>
                <a:lnTo>
                  <a:pt x="327" y="66"/>
                </a:lnTo>
                <a:lnTo>
                  <a:pt x="333" y="66"/>
                </a:lnTo>
                <a:lnTo>
                  <a:pt x="339" y="63"/>
                </a:lnTo>
                <a:lnTo>
                  <a:pt x="341" y="63"/>
                </a:lnTo>
                <a:lnTo>
                  <a:pt x="341" y="63"/>
                </a:lnTo>
                <a:lnTo>
                  <a:pt x="339" y="61"/>
                </a:lnTo>
                <a:lnTo>
                  <a:pt x="335" y="61"/>
                </a:lnTo>
                <a:lnTo>
                  <a:pt x="331" y="59"/>
                </a:lnTo>
                <a:lnTo>
                  <a:pt x="329" y="59"/>
                </a:lnTo>
                <a:lnTo>
                  <a:pt x="329" y="57"/>
                </a:lnTo>
                <a:lnTo>
                  <a:pt x="329" y="57"/>
                </a:lnTo>
                <a:lnTo>
                  <a:pt x="333" y="53"/>
                </a:lnTo>
                <a:lnTo>
                  <a:pt x="335" y="49"/>
                </a:lnTo>
                <a:lnTo>
                  <a:pt x="337" y="46"/>
                </a:lnTo>
                <a:lnTo>
                  <a:pt x="337" y="49"/>
                </a:lnTo>
                <a:lnTo>
                  <a:pt x="335" y="53"/>
                </a:lnTo>
                <a:lnTo>
                  <a:pt x="333" y="55"/>
                </a:lnTo>
                <a:lnTo>
                  <a:pt x="331" y="57"/>
                </a:lnTo>
                <a:lnTo>
                  <a:pt x="331" y="57"/>
                </a:lnTo>
                <a:lnTo>
                  <a:pt x="331" y="57"/>
                </a:lnTo>
                <a:lnTo>
                  <a:pt x="335" y="59"/>
                </a:lnTo>
                <a:lnTo>
                  <a:pt x="341" y="59"/>
                </a:lnTo>
                <a:lnTo>
                  <a:pt x="341" y="61"/>
                </a:lnTo>
                <a:lnTo>
                  <a:pt x="343" y="61"/>
                </a:lnTo>
                <a:lnTo>
                  <a:pt x="343" y="63"/>
                </a:lnTo>
                <a:lnTo>
                  <a:pt x="339" y="65"/>
                </a:lnTo>
                <a:lnTo>
                  <a:pt x="335" y="66"/>
                </a:lnTo>
                <a:lnTo>
                  <a:pt x="331" y="68"/>
                </a:lnTo>
                <a:lnTo>
                  <a:pt x="325" y="70"/>
                </a:lnTo>
                <a:lnTo>
                  <a:pt x="337" y="72"/>
                </a:lnTo>
                <a:lnTo>
                  <a:pt x="348" y="72"/>
                </a:lnTo>
                <a:lnTo>
                  <a:pt x="346" y="51"/>
                </a:lnTo>
                <a:lnTo>
                  <a:pt x="339" y="34"/>
                </a:lnTo>
                <a:lnTo>
                  <a:pt x="327" y="21"/>
                </a:lnTo>
                <a:lnTo>
                  <a:pt x="310" y="15"/>
                </a:lnTo>
                <a:lnTo>
                  <a:pt x="289" y="11"/>
                </a:lnTo>
                <a:lnTo>
                  <a:pt x="268" y="9"/>
                </a:lnTo>
                <a:lnTo>
                  <a:pt x="249" y="9"/>
                </a:lnTo>
                <a:lnTo>
                  <a:pt x="219" y="7"/>
                </a:lnTo>
                <a:lnTo>
                  <a:pt x="192" y="11"/>
                </a:lnTo>
                <a:lnTo>
                  <a:pt x="181" y="15"/>
                </a:lnTo>
                <a:lnTo>
                  <a:pt x="171" y="19"/>
                </a:lnTo>
                <a:lnTo>
                  <a:pt x="173" y="21"/>
                </a:lnTo>
                <a:lnTo>
                  <a:pt x="177" y="21"/>
                </a:lnTo>
                <a:lnTo>
                  <a:pt x="179" y="21"/>
                </a:lnTo>
                <a:lnTo>
                  <a:pt x="179" y="23"/>
                </a:lnTo>
                <a:lnTo>
                  <a:pt x="179" y="23"/>
                </a:lnTo>
                <a:lnTo>
                  <a:pt x="179" y="25"/>
                </a:lnTo>
                <a:lnTo>
                  <a:pt x="160" y="32"/>
                </a:lnTo>
                <a:lnTo>
                  <a:pt x="139" y="40"/>
                </a:lnTo>
                <a:lnTo>
                  <a:pt x="171" y="34"/>
                </a:lnTo>
                <a:lnTo>
                  <a:pt x="171" y="36"/>
                </a:lnTo>
                <a:lnTo>
                  <a:pt x="171" y="36"/>
                </a:lnTo>
                <a:lnTo>
                  <a:pt x="171" y="38"/>
                </a:lnTo>
                <a:lnTo>
                  <a:pt x="150" y="46"/>
                </a:lnTo>
                <a:lnTo>
                  <a:pt x="129" y="53"/>
                </a:lnTo>
                <a:lnTo>
                  <a:pt x="127" y="53"/>
                </a:lnTo>
                <a:lnTo>
                  <a:pt x="127" y="55"/>
                </a:lnTo>
                <a:lnTo>
                  <a:pt x="162" y="51"/>
                </a:lnTo>
                <a:lnTo>
                  <a:pt x="164" y="51"/>
                </a:lnTo>
                <a:lnTo>
                  <a:pt x="164" y="53"/>
                </a:lnTo>
                <a:lnTo>
                  <a:pt x="145" y="59"/>
                </a:lnTo>
                <a:lnTo>
                  <a:pt x="124" y="66"/>
                </a:lnTo>
                <a:lnTo>
                  <a:pt x="124" y="66"/>
                </a:lnTo>
                <a:lnTo>
                  <a:pt x="124" y="68"/>
                </a:lnTo>
                <a:lnTo>
                  <a:pt x="158" y="65"/>
                </a:lnTo>
                <a:lnTo>
                  <a:pt x="160" y="61"/>
                </a:lnTo>
                <a:lnTo>
                  <a:pt x="164" y="55"/>
                </a:lnTo>
                <a:lnTo>
                  <a:pt x="165" y="53"/>
                </a:lnTo>
                <a:lnTo>
                  <a:pt x="167" y="51"/>
                </a:lnTo>
                <a:lnTo>
                  <a:pt x="167" y="51"/>
                </a:lnTo>
                <a:lnTo>
                  <a:pt x="169" y="51"/>
                </a:lnTo>
                <a:lnTo>
                  <a:pt x="169" y="53"/>
                </a:lnTo>
                <a:lnTo>
                  <a:pt x="171" y="53"/>
                </a:lnTo>
                <a:lnTo>
                  <a:pt x="169" y="53"/>
                </a:lnTo>
                <a:lnTo>
                  <a:pt x="167" y="57"/>
                </a:lnTo>
                <a:lnTo>
                  <a:pt x="165" y="59"/>
                </a:lnTo>
                <a:lnTo>
                  <a:pt x="164" y="65"/>
                </a:lnTo>
                <a:lnTo>
                  <a:pt x="165" y="63"/>
                </a:lnTo>
                <a:lnTo>
                  <a:pt x="167" y="63"/>
                </a:lnTo>
                <a:lnTo>
                  <a:pt x="169" y="59"/>
                </a:lnTo>
                <a:lnTo>
                  <a:pt x="171" y="57"/>
                </a:lnTo>
                <a:lnTo>
                  <a:pt x="173" y="53"/>
                </a:lnTo>
                <a:lnTo>
                  <a:pt x="177" y="49"/>
                </a:lnTo>
                <a:lnTo>
                  <a:pt x="179" y="47"/>
                </a:lnTo>
                <a:lnTo>
                  <a:pt x="183" y="46"/>
                </a:lnTo>
                <a:lnTo>
                  <a:pt x="188" y="44"/>
                </a:lnTo>
                <a:lnTo>
                  <a:pt x="190" y="46"/>
                </a:lnTo>
                <a:lnTo>
                  <a:pt x="190" y="47"/>
                </a:lnTo>
                <a:lnTo>
                  <a:pt x="192" y="46"/>
                </a:lnTo>
                <a:lnTo>
                  <a:pt x="230" y="46"/>
                </a:lnTo>
                <a:lnTo>
                  <a:pt x="268" y="46"/>
                </a:lnTo>
                <a:lnTo>
                  <a:pt x="291" y="47"/>
                </a:lnTo>
                <a:lnTo>
                  <a:pt x="306" y="59"/>
                </a:lnTo>
                <a:lnTo>
                  <a:pt x="308" y="59"/>
                </a:lnTo>
                <a:lnTo>
                  <a:pt x="308" y="59"/>
                </a:lnTo>
                <a:lnTo>
                  <a:pt x="310" y="61"/>
                </a:lnTo>
                <a:lnTo>
                  <a:pt x="310" y="61"/>
                </a:lnTo>
                <a:lnTo>
                  <a:pt x="310" y="63"/>
                </a:lnTo>
                <a:lnTo>
                  <a:pt x="312" y="66"/>
                </a:lnTo>
                <a:lnTo>
                  <a:pt x="312" y="70"/>
                </a:lnTo>
                <a:lnTo>
                  <a:pt x="314" y="78"/>
                </a:lnTo>
                <a:lnTo>
                  <a:pt x="314" y="87"/>
                </a:lnTo>
                <a:lnTo>
                  <a:pt x="316" y="97"/>
                </a:lnTo>
                <a:close/>
                <a:moveTo>
                  <a:pt x="185" y="358"/>
                </a:moveTo>
                <a:lnTo>
                  <a:pt x="181" y="358"/>
                </a:lnTo>
                <a:lnTo>
                  <a:pt x="175" y="358"/>
                </a:lnTo>
                <a:lnTo>
                  <a:pt x="175" y="358"/>
                </a:lnTo>
                <a:lnTo>
                  <a:pt x="173" y="356"/>
                </a:lnTo>
                <a:lnTo>
                  <a:pt x="173" y="352"/>
                </a:lnTo>
                <a:lnTo>
                  <a:pt x="173" y="352"/>
                </a:lnTo>
                <a:lnTo>
                  <a:pt x="171" y="352"/>
                </a:lnTo>
                <a:lnTo>
                  <a:pt x="171" y="352"/>
                </a:lnTo>
                <a:lnTo>
                  <a:pt x="171" y="350"/>
                </a:lnTo>
                <a:lnTo>
                  <a:pt x="171" y="350"/>
                </a:lnTo>
                <a:lnTo>
                  <a:pt x="173" y="348"/>
                </a:lnTo>
                <a:lnTo>
                  <a:pt x="173" y="348"/>
                </a:lnTo>
                <a:lnTo>
                  <a:pt x="175" y="346"/>
                </a:lnTo>
                <a:lnTo>
                  <a:pt x="175" y="343"/>
                </a:lnTo>
                <a:lnTo>
                  <a:pt x="173" y="341"/>
                </a:lnTo>
                <a:lnTo>
                  <a:pt x="175" y="337"/>
                </a:lnTo>
                <a:lnTo>
                  <a:pt x="175" y="333"/>
                </a:lnTo>
                <a:lnTo>
                  <a:pt x="175" y="331"/>
                </a:lnTo>
                <a:lnTo>
                  <a:pt x="173" y="331"/>
                </a:lnTo>
                <a:lnTo>
                  <a:pt x="173" y="331"/>
                </a:lnTo>
                <a:lnTo>
                  <a:pt x="175" y="329"/>
                </a:lnTo>
                <a:lnTo>
                  <a:pt x="175" y="327"/>
                </a:lnTo>
                <a:lnTo>
                  <a:pt x="177" y="310"/>
                </a:lnTo>
                <a:lnTo>
                  <a:pt x="177" y="293"/>
                </a:lnTo>
                <a:lnTo>
                  <a:pt x="177" y="293"/>
                </a:lnTo>
                <a:lnTo>
                  <a:pt x="175" y="293"/>
                </a:lnTo>
                <a:lnTo>
                  <a:pt x="175" y="293"/>
                </a:lnTo>
                <a:lnTo>
                  <a:pt x="175" y="291"/>
                </a:lnTo>
                <a:lnTo>
                  <a:pt x="177" y="289"/>
                </a:lnTo>
                <a:lnTo>
                  <a:pt x="179" y="289"/>
                </a:lnTo>
                <a:lnTo>
                  <a:pt x="179" y="284"/>
                </a:lnTo>
                <a:lnTo>
                  <a:pt x="179" y="280"/>
                </a:lnTo>
                <a:lnTo>
                  <a:pt x="179" y="280"/>
                </a:lnTo>
                <a:lnTo>
                  <a:pt x="177" y="278"/>
                </a:lnTo>
                <a:lnTo>
                  <a:pt x="179" y="276"/>
                </a:lnTo>
                <a:lnTo>
                  <a:pt x="179" y="276"/>
                </a:lnTo>
                <a:lnTo>
                  <a:pt x="181" y="274"/>
                </a:lnTo>
                <a:lnTo>
                  <a:pt x="181" y="274"/>
                </a:lnTo>
                <a:lnTo>
                  <a:pt x="181" y="272"/>
                </a:lnTo>
                <a:lnTo>
                  <a:pt x="175" y="274"/>
                </a:lnTo>
                <a:lnTo>
                  <a:pt x="171" y="274"/>
                </a:lnTo>
                <a:lnTo>
                  <a:pt x="169" y="274"/>
                </a:lnTo>
                <a:lnTo>
                  <a:pt x="169" y="274"/>
                </a:lnTo>
                <a:lnTo>
                  <a:pt x="171" y="270"/>
                </a:lnTo>
                <a:lnTo>
                  <a:pt x="175" y="270"/>
                </a:lnTo>
                <a:lnTo>
                  <a:pt x="175" y="268"/>
                </a:lnTo>
                <a:lnTo>
                  <a:pt x="173" y="268"/>
                </a:lnTo>
                <a:lnTo>
                  <a:pt x="171" y="268"/>
                </a:lnTo>
                <a:lnTo>
                  <a:pt x="169" y="268"/>
                </a:lnTo>
                <a:lnTo>
                  <a:pt x="167" y="268"/>
                </a:lnTo>
                <a:lnTo>
                  <a:pt x="169" y="266"/>
                </a:lnTo>
                <a:lnTo>
                  <a:pt x="169" y="266"/>
                </a:lnTo>
                <a:lnTo>
                  <a:pt x="167" y="265"/>
                </a:lnTo>
                <a:lnTo>
                  <a:pt x="167" y="263"/>
                </a:lnTo>
                <a:lnTo>
                  <a:pt x="165" y="263"/>
                </a:lnTo>
                <a:lnTo>
                  <a:pt x="164" y="261"/>
                </a:lnTo>
                <a:lnTo>
                  <a:pt x="164" y="257"/>
                </a:lnTo>
                <a:lnTo>
                  <a:pt x="160" y="249"/>
                </a:lnTo>
                <a:lnTo>
                  <a:pt x="160" y="238"/>
                </a:lnTo>
                <a:lnTo>
                  <a:pt x="162" y="226"/>
                </a:lnTo>
                <a:lnTo>
                  <a:pt x="167" y="219"/>
                </a:lnTo>
                <a:lnTo>
                  <a:pt x="173" y="211"/>
                </a:lnTo>
                <a:lnTo>
                  <a:pt x="188" y="202"/>
                </a:lnTo>
                <a:lnTo>
                  <a:pt x="205" y="194"/>
                </a:lnTo>
                <a:lnTo>
                  <a:pt x="211" y="194"/>
                </a:lnTo>
                <a:lnTo>
                  <a:pt x="219" y="194"/>
                </a:lnTo>
                <a:lnTo>
                  <a:pt x="221" y="194"/>
                </a:lnTo>
                <a:lnTo>
                  <a:pt x="225" y="194"/>
                </a:lnTo>
                <a:lnTo>
                  <a:pt x="228" y="196"/>
                </a:lnTo>
                <a:lnTo>
                  <a:pt x="232" y="198"/>
                </a:lnTo>
                <a:lnTo>
                  <a:pt x="238" y="200"/>
                </a:lnTo>
                <a:lnTo>
                  <a:pt x="242" y="202"/>
                </a:lnTo>
                <a:lnTo>
                  <a:pt x="245" y="205"/>
                </a:lnTo>
                <a:lnTo>
                  <a:pt x="251" y="211"/>
                </a:lnTo>
                <a:lnTo>
                  <a:pt x="255" y="215"/>
                </a:lnTo>
                <a:lnTo>
                  <a:pt x="257" y="215"/>
                </a:lnTo>
                <a:lnTo>
                  <a:pt x="259" y="217"/>
                </a:lnTo>
                <a:lnTo>
                  <a:pt x="259" y="217"/>
                </a:lnTo>
                <a:lnTo>
                  <a:pt x="257" y="219"/>
                </a:lnTo>
                <a:lnTo>
                  <a:pt x="259" y="223"/>
                </a:lnTo>
                <a:lnTo>
                  <a:pt x="259" y="225"/>
                </a:lnTo>
                <a:lnTo>
                  <a:pt x="259" y="228"/>
                </a:lnTo>
                <a:lnTo>
                  <a:pt x="263" y="230"/>
                </a:lnTo>
                <a:lnTo>
                  <a:pt x="265" y="230"/>
                </a:lnTo>
                <a:lnTo>
                  <a:pt x="265" y="230"/>
                </a:lnTo>
                <a:lnTo>
                  <a:pt x="261" y="234"/>
                </a:lnTo>
                <a:lnTo>
                  <a:pt x="259" y="236"/>
                </a:lnTo>
                <a:lnTo>
                  <a:pt x="259" y="238"/>
                </a:lnTo>
                <a:lnTo>
                  <a:pt x="259" y="240"/>
                </a:lnTo>
                <a:lnTo>
                  <a:pt x="253" y="259"/>
                </a:lnTo>
                <a:lnTo>
                  <a:pt x="242" y="274"/>
                </a:lnTo>
                <a:lnTo>
                  <a:pt x="242" y="274"/>
                </a:lnTo>
                <a:lnTo>
                  <a:pt x="242" y="274"/>
                </a:lnTo>
                <a:lnTo>
                  <a:pt x="244" y="274"/>
                </a:lnTo>
                <a:lnTo>
                  <a:pt x="242" y="276"/>
                </a:lnTo>
                <a:lnTo>
                  <a:pt x="242" y="278"/>
                </a:lnTo>
                <a:lnTo>
                  <a:pt x="242" y="280"/>
                </a:lnTo>
                <a:lnTo>
                  <a:pt x="242" y="282"/>
                </a:lnTo>
                <a:lnTo>
                  <a:pt x="242" y="284"/>
                </a:lnTo>
                <a:lnTo>
                  <a:pt x="242" y="284"/>
                </a:lnTo>
                <a:lnTo>
                  <a:pt x="242" y="287"/>
                </a:lnTo>
                <a:lnTo>
                  <a:pt x="242" y="289"/>
                </a:lnTo>
                <a:lnTo>
                  <a:pt x="242" y="291"/>
                </a:lnTo>
                <a:lnTo>
                  <a:pt x="236" y="356"/>
                </a:lnTo>
                <a:lnTo>
                  <a:pt x="234" y="358"/>
                </a:lnTo>
                <a:lnTo>
                  <a:pt x="234" y="358"/>
                </a:lnTo>
                <a:lnTo>
                  <a:pt x="230" y="360"/>
                </a:lnTo>
                <a:lnTo>
                  <a:pt x="228" y="358"/>
                </a:lnTo>
                <a:lnTo>
                  <a:pt x="205" y="356"/>
                </a:lnTo>
                <a:lnTo>
                  <a:pt x="185" y="358"/>
                </a:lnTo>
                <a:close/>
                <a:moveTo>
                  <a:pt x="160" y="141"/>
                </a:moveTo>
                <a:lnTo>
                  <a:pt x="164" y="141"/>
                </a:lnTo>
                <a:lnTo>
                  <a:pt x="167" y="141"/>
                </a:lnTo>
                <a:lnTo>
                  <a:pt x="167" y="143"/>
                </a:lnTo>
                <a:lnTo>
                  <a:pt x="167" y="143"/>
                </a:lnTo>
                <a:lnTo>
                  <a:pt x="167" y="143"/>
                </a:lnTo>
                <a:lnTo>
                  <a:pt x="173" y="141"/>
                </a:lnTo>
                <a:lnTo>
                  <a:pt x="179" y="141"/>
                </a:lnTo>
                <a:lnTo>
                  <a:pt x="240" y="141"/>
                </a:lnTo>
                <a:lnTo>
                  <a:pt x="301" y="143"/>
                </a:lnTo>
                <a:lnTo>
                  <a:pt x="301" y="137"/>
                </a:lnTo>
                <a:lnTo>
                  <a:pt x="301" y="129"/>
                </a:lnTo>
                <a:lnTo>
                  <a:pt x="301" y="122"/>
                </a:lnTo>
                <a:lnTo>
                  <a:pt x="303" y="114"/>
                </a:lnTo>
                <a:lnTo>
                  <a:pt x="301" y="89"/>
                </a:lnTo>
                <a:lnTo>
                  <a:pt x="303" y="65"/>
                </a:lnTo>
                <a:lnTo>
                  <a:pt x="299" y="59"/>
                </a:lnTo>
                <a:lnTo>
                  <a:pt x="293" y="55"/>
                </a:lnTo>
                <a:lnTo>
                  <a:pt x="285" y="53"/>
                </a:lnTo>
                <a:lnTo>
                  <a:pt x="268" y="51"/>
                </a:lnTo>
                <a:lnTo>
                  <a:pt x="249" y="51"/>
                </a:lnTo>
                <a:lnTo>
                  <a:pt x="221" y="51"/>
                </a:lnTo>
                <a:lnTo>
                  <a:pt x="192" y="53"/>
                </a:lnTo>
                <a:lnTo>
                  <a:pt x="188" y="55"/>
                </a:lnTo>
                <a:lnTo>
                  <a:pt x="185" y="55"/>
                </a:lnTo>
                <a:lnTo>
                  <a:pt x="185" y="57"/>
                </a:lnTo>
                <a:lnTo>
                  <a:pt x="185" y="57"/>
                </a:lnTo>
                <a:lnTo>
                  <a:pt x="185" y="57"/>
                </a:lnTo>
                <a:lnTo>
                  <a:pt x="194" y="55"/>
                </a:lnTo>
                <a:lnTo>
                  <a:pt x="204" y="55"/>
                </a:lnTo>
                <a:lnTo>
                  <a:pt x="204" y="55"/>
                </a:lnTo>
                <a:lnTo>
                  <a:pt x="204" y="57"/>
                </a:lnTo>
                <a:lnTo>
                  <a:pt x="204" y="57"/>
                </a:lnTo>
                <a:lnTo>
                  <a:pt x="192" y="59"/>
                </a:lnTo>
                <a:lnTo>
                  <a:pt x="185" y="61"/>
                </a:lnTo>
                <a:lnTo>
                  <a:pt x="177" y="65"/>
                </a:lnTo>
                <a:lnTo>
                  <a:pt x="173" y="70"/>
                </a:lnTo>
                <a:lnTo>
                  <a:pt x="171" y="76"/>
                </a:lnTo>
                <a:lnTo>
                  <a:pt x="167" y="82"/>
                </a:lnTo>
                <a:lnTo>
                  <a:pt x="165" y="87"/>
                </a:lnTo>
                <a:lnTo>
                  <a:pt x="164" y="95"/>
                </a:lnTo>
                <a:lnTo>
                  <a:pt x="162" y="103"/>
                </a:lnTo>
                <a:lnTo>
                  <a:pt x="162" y="110"/>
                </a:lnTo>
                <a:lnTo>
                  <a:pt x="162" y="110"/>
                </a:lnTo>
                <a:lnTo>
                  <a:pt x="160" y="110"/>
                </a:lnTo>
                <a:lnTo>
                  <a:pt x="160" y="126"/>
                </a:lnTo>
                <a:lnTo>
                  <a:pt x="160" y="141"/>
                </a:lnTo>
                <a:lnTo>
                  <a:pt x="160" y="143"/>
                </a:lnTo>
                <a:lnTo>
                  <a:pt x="160" y="141"/>
                </a:lnTo>
                <a:close/>
                <a:moveTo>
                  <a:pt x="101" y="171"/>
                </a:moveTo>
                <a:lnTo>
                  <a:pt x="124" y="164"/>
                </a:lnTo>
                <a:lnTo>
                  <a:pt x="145" y="156"/>
                </a:lnTo>
                <a:lnTo>
                  <a:pt x="146" y="158"/>
                </a:lnTo>
                <a:lnTo>
                  <a:pt x="146" y="158"/>
                </a:lnTo>
                <a:lnTo>
                  <a:pt x="146" y="158"/>
                </a:lnTo>
                <a:lnTo>
                  <a:pt x="122" y="169"/>
                </a:lnTo>
                <a:lnTo>
                  <a:pt x="97" y="179"/>
                </a:lnTo>
                <a:lnTo>
                  <a:pt x="97" y="181"/>
                </a:lnTo>
                <a:lnTo>
                  <a:pt x="95" y="181"/>
                </a:lnTo>
                <a:lnTo>
                  <a:pt x="93" y="181"/>
                </a:lnTo>
                <a:lnTo>
                  <a:pt x="95" y="181"/>
                </a:lnTo>
                <a:lnTo>
                  <a:pt x="95" y="181"/>
                </a:lnTo>
                <a:lnTo>
                  <a:pt x="97" y="181"/>
                </a:lnTo>
                <a:lnTo>
                  <a:pt x="118" y="173"/>
                </a:lnTo>
                <a:lnTo>
                  <a:pt x="139" y="167"/>
                </a:lnTo>
                <a:lnTo>
                  <a:pt x="141" y="167"/>
                </a:lnTo>
                <a:lnTo>
                  <a:pt x="143" y="167"/>
                </a:lnTo>
                <a:lnTo>
                  <a:pt x="143" y="167"/>
                </a:lnTo>
                <a:lnTo>
                  <a:pt x="143" y="169"/>
                </a:lnTo>
                <a:lnTo>
                  <a:pt x="116" y="179"/>
                </a:lnTo>
                <a:lnTo>
                  <a:pt x="91" y="190"/>
                </a:lnTo>
                <a:lnTo>
                  <a:pt x="89" y="192"/>
                </a:lnTo>
                <a:lnTo>
                  <a:pt x="91" y="192"/>
                </a:lnTo>
                <a:lnTo>
                  <a:pt x="91" y="192"/>
                </a:lnTo>
                <a:lnTo>
                  <a:pt x="108" y="185"/>
                </a:lnTo>
                <a:lnTo>
                  <a:pt x="127" y="179"/>
                </a:lnTo>
                <a:lnTo>
                  <a:pt x="129" y="179"/>
                </a:lnTo>
                <a:lnTo>
                  <a:pt x="131" y="181"/>
                </a:lnTo>
                <a:lnTo>
                  <a:pt x="125" y="185"/>
                </a:lnTo>
                <a:lnTo>
                  <a:pt x="120" y="186"/>
                </a:lnTo>
                <a:lnTo>
                  <a:pt x="87" y="200"/>
                </a:lnTo>
                <a:lnTo>
                  <a:pt x="87" y="202"/>
                </a:lnTo>
                <a:lnTo>
                  <a:pt x="87" y="202"/>
                </a:lnTo>
                <a:lnTo>
                  <a:pt x="108" y="196"/>
                </a:lnTo>
                <a:lnTo>
                  <a:pt x="131" y="192"/>
                </a:lnTo>
                <a:lnTo>
                  <a:pt x="131" y="192"/>
                </a:lnTo>
                <a:lnTo>
                  <a:pt x="133" y="194"/>
                </a:lnTo>
                <a:lnTo>
                  <a:pt x="133" y="194"/>
                </a:lnTo>
                <a:lnTo>
                  <a:pt x="127" y="196"/>
                </a:lnTo>
                <a:lnTo>
                  <a:pt x="122" y="200"/>
                </a:lnTo>
                <a:lnTo>
                  <a:pt x="86" y="215"/>
                </a:lnTo>
                <a:lnTo>
                  <a:pt x="86" y="215"/>
                </a:lnTo>
                <a:lnTo>
                  <a:pt x="86" y="217"/>
                </a:lnTo>
                <a:lnTo>
                  <a:pt x="101" y="211"/>
                </a:lnTo>
                <a:lnTo>
                  <a:pt x="120" y="207"/>
                </a:lnTo>
                <a:lnTo>
                  <a:pt x="120" y="207"/>
                </a:lnTo>
                <a:lnTo>
                  <a:pt x="120" y="207"/>
                </a:lnTo>
                <a:lnTo>
                  <a:pt x="120" y="209"/>
                </a:lnTo>
                <a:lnTo>
                  <a:pt x="84" y="226"/>
                </a:lnTo>
                <a:lnTo>
                  <a:pt x="84" y="228"/>
                </a:lnTo>
                <a:lnTo>
                  <a:pt x="84" y="228"/>
                </a:lnTo>
                <a:lnTo>
                  <a:pt x="101" y="225"/>
                </a:lnTo>
                <a:lnTo>
                  <a:pt x="122" y="221"/>
                </a:lnTo>
                <a:lnTo>
                  <a:pt x="124" y="221"/>
                </a:lnTo>
                <a:lnTo>
                  <a:pt x="122" y="223"/>
                </a:lnTo>
                <a:lnTo>
                  <a:pt x="120" y="225"/>
                </a:lnTo>
                <a:lnTo>
                  <a:pt x="118" y="226"/>
                </a:lnTo>
                <a:lnTo>
                  <a:pt x="82" y="244"/>
                </a:lnTo>
                <a:lnTo>
                  <a:pt x="82" y="244"/>
                </a:lnTo>
                <a:lnTo>
                  <a:pt x="82" y="245"/>
                </a:lnTo>
                <a:lnTo>
                  <a:pt x="87" y="244"/>
                </a:lnTo>
                <a:lnTo>
                  <a:pt x="93" y="244"/>
                </a:lnTo>
                <a:lnTo>
                  <a:pt x="95" y="242"/>
                </a:lnTo>
                <a:lnTo>
                  <a:pt x="95" y="242"/>
                </a:lnTo>
                <a:lnTo>
                  <a:pt x="105" y="240"/>
                </a:lnTo>
                <a:lnTo>
                  <a:pt x="116" y="238"/>
                </a:lnTo>
                <a:lnTo>
                  <a:pt x="116" y="238"/>
                </a:lnTo>
                <a:lnTo>
                  <a:pt x="118" y="240"/>
                </a:lnTo>
                <a:lnTo>
                  <a:pt x="114" y="242"/>
                </a:lnTo>
                <a:lnTo>
                  <a:pt x="110" y="244"/>
                </a:lnTo>
                <a:lnTo>
                  <a:pt x="106" y="245"/>
                </a:lnTo>
                <a:lnTo>
                  <a:pt x="93" y="251"/>
                </a:lnTo>
                <a:lnTo>
                  <a:pt x="80" y="257"/>
                </a:lnTo>
                <a:lnTo>
                  <a:pt x="80" y="259"/>
                </a:lnTo>
                <a:lnTo>
                  <a:pt x="80" y="259"/>
                </a:lnTo>
                <a:lnTo>
                  <a:pt x="82" y="259"/>
                </a:lnTo>
                <a:lnTo>
                  <a:pt x="89" y="257"/>
                </a:lnTo>
                <a:lnTo>
                  <a:pt x="99" y="253"/>
                </a:lnTo>
                <a:lnTo>
                  <a:pt x="110" y="253"/>
                </a:lnTo>
                <a:lnTo>
                  <a:pt x="110" y="253"/>
                </a:lnTo>
                <a:lnTo>
                  <a:pt x="112" y="253"/>
                </a:lnTo>
                <a:lnTo>
                  <a:pt x="108" y="257"/>
                </a:lnTo>
                <a:lnTo>
                  <a:pt x="105" y="259"/>
                </a:lnTo>
                <a:lnTo>
                  <a:pt x="99" y="261"/>
                </a:lnTo>
                <a:lnTo>
                  <a:pt x="91" y="266"/>
                </a:lnTo>
                <a:lnTo>
                  <a:pt x="84" y="272"/>
                </a:lnTo>
                <a:lnTo>
                  <a:pt x="91" y="270"/>
                </a:lnTo>
                <a:lnTo>
                  <a:pt x="97" y="270"/>
                </a:lnTo>
                <a:lnTo>
                  <a:pt x="105" y="268"/>
                </a:lnTo>
                <a:lnTo>
                  <a:pt x="106" y="268"/>
                </a:lnTo>
                <a:lnTo>
                  <a:pt x="108" y="270"/>
                </a:lnTo>
                <a:lnTo>
                  <a:pt x="108" y="270"/>
                </a:lnTo>
                <a:lnTo>
                  <a:pt x="108" y="272"/>
                </a:lnTo>
                <a:lnTo>
                  <a:pt x="93" y="280"/>
                </a:lnTo>
                <a:lnTo>
                  <a:pt x="78" y="289"/>
                </a:lnTo>
                <a:lnTo>
                  <a:pt x="76" y="289"/>
                </a:lnTo>
                <a:lnTo>
                  <a:pt x="76" y="291"/>
                </a:lnTo>
                <a:lnTo>
                  <a:pt x="76" y="291"/>
                </a:lnTo>
                <a:lnTo>
                  <a:pt x="86" y="289"/>
                </a:lnTo>
                <a:lnTo>
                  <a:pt x="95" y="287"/>
                </a:lnTo>
                <a:lnTo>
                  <a:pt x="105" y="287"/>
                </a:lnTo>
                <a:lnTo>
                  <a:pt x="106" y="287"/>
                </a:lnTo>
                <a:lnTo>
                  <a:pt x="106" y="287"/>
                </a:lnTo>
                <a:lnTo>
                  <a:pt x="105" y="289"/>
                </a:lnTo>
                <a:lnTo>
                  <a:pt x="99" y="293"/>
                </a:lnTo>
                <a:lnTo>
                  <a:pt x="91" y="297"/>
                </a:lnTo>
                <a:lnTo>
                  <a:pt x="84" y="303"/>
                </a:lnTo>
                <a:lnTo>
                  <a:pt x="84" y="303"/>
                </a:lnTo>
                <a:lnTo>
                  <a:pt x="84" y="304"/>
                </a:lnTo>
                <a:lnTo>
                  <a:pt x="86" y="304"/>
                </a:lnTo>
                <a:lnTo>
                  <a:pt x="91" y="304"/>
                </a:lnTo>
                <a:lnTo>
                  <a:pt x="97" y="304"/>
                </a:lnTo>
                <a:lnTo>
                  <a:pt x="103" y="304"/>
                </a:lnTo>
                <a:lnTo>
                  <a:pt x="105" y="304"/>
                </a:lnTo>
                <a:lnTo>
                  <a:pt x="105" y="306"/>
                </a:lnTo>
                <a:lnTo>
                  <a:pt x="103" y="310"/>
                </a:lnTo>
                <a:lnTo>
                  <a:pt x="101" y="312"/>
                </a:lnTo>
                <a:lnTo>
                  <a:pt x="99" y="312"/>
                </a:lnTo>
                <a:lnTo>
                  <a:pt x="95" y="316"/>
                </a:lnTo>
                <a:lnTo>
                  <a:pt x="93" y="318"/>
                </a:lnTo>
                <a:lnTo>
                  <a:pt x="91" y="322"/>
                </a:lnTo>
                <a:lnTo>
                  <a:pt x="91" y="322"/>
                </a:lnTo>
                <a:lnTo>
                  <a:pt x="91" y="324"/>
                </a:lnTo>
                <a:lnTo>
                  <a:pt x="93" y="324"/>
                </a:lnTo>
                <a:lnTo>
                  <a:pt x="95" y="325"/>
                </a:lnTo>
                <a:lnTo>
                  <a:pt x="97" y="325"/>
                </a:lnTo>
                <a:lnTo>
                  <a:pt x="97" y="327"/>
                </a:lnTo>
                <a:lnTo>
                  <a:pt x="97" y="329"/>
                </a:lnTo>
                <a:lnTo>
                  <a:pt x="93" y="333"/>
                </a:lnTo>
                <a:lnTo>
                  <a:pt x="91" y="335"/>
                </a:lnTo>
                <a:lnTo>
                  <a:pt x="89" y="339"/>
                </a:lnTo>
                <a:lnTo>
                  <a:pt x="91" y="341"/>
                </a:lnTo>
                <a:lnTo>
                  <a:pt x="93" y="341"/>
                </a:lnTo>
                <a:lnTo>
                  <a:pt x="95" y="343"/>
                </a:lnTo>
                <a:lnTo>
                  <a:pt x="95" y="344"/>
                </a:lnTo>
                <a:lnTo>
                  <a:pt x="93" y="348"/>
                </a:lnTo>
                <a:lnTo>
                  <a:pt x="91" y="352"/>
                </a:lnTo>
                <a:lnTo>
                  <a:pt x="93" y="358"/>
                </a:lnTo>
                <a:lnTo>
                  <a:pt x="91" y="358"/>
                </a:lnTo>
                <a:lnTo>
                  <a:pt x="91" y="356"/>
                </a:lnTo>
                <a:lnTo>
                  <a:pt x="91" y="356"/>
                </a:lnTo>
                <a:lnTo>
                  <a:pt x="89" y="354"/>
                </a:lnTo>
                <a:lnTo>
                  <a:pt x="91" y="350"/>
                </a:lnTo>
                <a:lnTo>
                  <a:pt x="91" y="348"/>
                </a:lnTo>
                <a:lnTo>
                  <a:pt x="93" y="346"/>
                </a:lnTo>
                <a:lnTo>
                  <a:pt x="93" y="343"/>
                </a:lnTo>
                <a:lnTo>
                  <a:pt x="91" y="343"/>
                </a:lnTo>
                <a:lnTo>
                  <a:pt x="89" y="341"/>
                </a:lnTo>
                <a:lnTo>
                  <a:pt x="87" y="339"/>
                </a:lnTo>
                <a:lnTo>
                  <a:pt x="89" y="337"/>
                </a:lnTo>
                <a:lnTo>
                  <a:pt x="89" y="335"/>
                </a:lnTo>
                <a:lnTo>
                  <a:pt x="91" y="333"/>
                </a:lnTo>
                <a:lnTo>
                  <a:pt x="93" y="331"/>
                </a:lnTo>
                <a:lnTo>
                  <a:pt x="95" y="327"/>
                </a:lnTo>
                <a:lnTo>
                  <a:pt x="93" y="325"/>
                </a:lnTo>
                <a:lnTo>
                  <a:pt x="89" y="325"/>
                </a:lnTo>
                <a:lnTo>
                  <a:pt x="87" y="324"/>
                </a:lnTo>
                <a:lnTo>
                  <a:pt x="89" y="320"/>
                </a:lnTo>
                <a:lnTo>
                  <a:pt x="89" y="318"/>
                </a:lnTo>
                <a:lnTo>
                  <a:pt x="93" y="314"/>
                </a:lnTo>
                <a:lnTo>
                  <a:pt x="97" y="310"/>
                </a:lnTo>
                <a:lnTo>
                  <a:pt x="103" y="308"/>
                </a:lnTo>
                <a:lnTo>
                  <a:pt x="103" y="306"/>
                </a:lnTo>
                <a:lnTo>
                  <a:pt x="101" y="306"/>
                </a:lnTo>
                <a:lnTo>
                  <a:pt x="84" y="306"/>
                </a:lnTo>
                <a:lnTo>
                  <a:pt x="82" y="306"/>
                </a:lnTo>
                <a:lnTo>
                  <a:pt x="82" y="304"/>
                </a:lnTo>
                <a:lnTo>
                  <a:pt x="82" y="301"/>
                </a:lnTo>
                <a:lnTo>
                  <a:pt x="86" y="299"/>
                </a:lnTo>
                <a:lnTo>
                  <a:pt x="103" y="289"/>
                </a:lnTo>
                <a:lnTo>
                  <a:pt x="89" y="291"/>
                </a:lnTo>
                <a:lnTo>
                  <a:pt x="76" y="293"/>
                </a:lnTo>
                <a:lnTo>
                  <a:pt x="76" y="293"/>
                </a:lnTo>
                <a:lnTo>
                  <a:pt x="74" y="293"/>
                </a:lnTo>
                <a:lnTo>
                  <a:pt x="68" y="333"/>
                </a:lnTo>
                <a:lnTo>
                  <a:pt x="65" y="375"/>
                </a:lnTo>
                <a:lnTo>
                  <a:pt x="65" y="377"/>
                </a:lnTo>
                <a:lnTo>
                  <a:pt x="65" y="379"/>
                </a:lnTo>
                <a:lnTo>
                  <a:pt x="66" y="381"/>
                </a:lnTo>
                <a:lnTo>
                  <a:pt x="65" y="383"/>
                </a:lnTo>
                <a:lnTo>
                  <a:pt x="65" y="386"/>
                </a:lnTo>
                <a:lnTo>
                  <a:pt x="66" y="390"/>
                </a:lnTo>
                <a:lnTo>
                  <a:pt x="66" y="392"/>
                </a:lnTo>
                <a:lnTo>
                  <a:pt x="66" y="392"/>
                </a:lnTo>
                <a:lnTo>
                  <a:pt x="68" y="390"/>
                </a:lnTo>
                <a:lnTo>
                  <a:pt x="68" y="390"/>
                </a:lnTo>
                <a:lnTo>
                  <a:pt x="70" y="388"/>
                </a:lnTo>
                <a:lnTo>
                  <a:pt x="74" y="388"/>
                </a:lnTo>
                <a:lnTo>
                  <a:pt x="70" y="396"/>
                </a:lnTo>
                <a:lnTo>
                  <a:pt x="68" y="400"/>
                </a:lnTo>
                <a:lnTo>
                  <a:pt x="66" y="402"/>
                </a:lnTo>
                <a:lnTo>
                  <a:pt x="66" y="403"/>
                </a:lnTo>
                <a:lnTo>
                  <a:pt x="68" y="403"/>
                </a:lnTo>
                <a:lnTo>
                  <a:pt x="68" y="403"/>
                </a:lnTo>
                <a:lnTo>
                  <a:pt x="68" y="403"/>
                </a:lnTo>
                <a:lnTo>
                  <a:pt x="68" y="403"/>
                </a:lnTo>
                <a:lnTo>
                  <a:pt x="68" y="403"/>
                </a:lnTo>
                <a:lnTo>
                  <a:pt x="70" y="403"/>
                </a:lnTo>
                <a:lnTo>
                  <a:pt x="72" y="403"/>
                </a:lnTo>
                <a:lnTo>
                  <a:pt x="74" y="403"/>
                </a:lnTo>
                <a:lnTo>
                  <a:pt x="76" y="403"/>
                </a:lnTo>
                <a:lnTo>
                  <a:pt x="76" y="403"/>
                </a:lnTo>
                <a:lnTo>
                  <a:pt x="76" y="403"/>
                </a:lnTo>
                <a:lnTo>
                  <a:pt x="74" y="405"/>
                </a:lnTo>
                <a:lnTo>
                  <a:pt x="76" y="405"/>
                </a:lnTo>
                <a:lnTo>
                  <a:pt x="76" y="405"/>
                </a:lnTo>
                <a:lnTo>
                  <a:pt x="76" y="403"/>
                </a:lnTo>
                <a:lnTo>
                  <a:pt x="78" y="403"/>
                </a:lnTo>
                <a:lnTo>
                  <a:pt x="82" y="403"/>
                </a:lnTo>
                <a:lnTo>
                  <a:pt x="82" y="405"/>
                </a:lnTo>
                <a:lnTo>
                  <a:pt x="80" y="405"/>
                </a:lnTo>
                <a:lnTo>
                  <a:pt x="89" y="405"/>
                </a:lnTo>
                <a:lnTo>
                  <a:pt x="97" y="405"/>
                </a:lnTo>
                <a:lnTo>
                  <a:pt x="129" y="407"/>
                </a:lnTo>
                <a:lnTo>
                  <a:pt x="164" y="409"/>
                </a:lnTo>
                <a:lnTo>
                  <a:pt x="167" y="407"/>
                </a:lnTo>
                <a:lnTo>
                  <a:pt x="169" y="405"/>
                </a:lnTo>
                <a:lnTo>
                  <a:pt x="169" y="405"/>
                </a:lnTo>
                <a:lnTo>
                  <a:pt x="169" y="407"/>
                </a:lnTo>
                <a:lnTo>
                  <a:pt x="169" y="407"/>
                </a:lnTo>
                <a:lnTo>
                  <a:pt x="167" y="409"/>
                </a:lnTo>
                <a:lnTo>
                  <a:pt x="234" y="409"/>
                </a:lnTo>
                <a:lnTo>
                  <a:pt x="299" y="409"/>
                </a:lnTo>
                <a:lnTo>
                  <a:pt x="360" y="411"/>
                </a:lnTo>
                <a:lnTo>
                  <a:pt x="364" y="409"/>
                </a:lnTo>
                <a:lnTo>
                  <a:pt x="367" y="405"/>
                </a:lnTo>
                <a:lnTo>
                  <a:pt x="373" y="390"/>
                </a:lnTo>
                <a:lnTo>
                  <a:pt x="379" y="373"/>
                </a:lnTo>
                <a:lnTo>
                  <a:pt x="379" y="371"/>
                </a:lnTo>
                <a:lnTo>
                  <a:pt x="379" y="371"/>
                </a:lnTo>
                <a:lnTo>
                  <a:pt x="377" y="371"/>
                </a:lnTo>
                <a:lnTo>
                  <a:pt x="379" y="371"/>
                </a:lnTo>
                <a:lnTo>
                  <a:pt x="379" y="369"/>
                </a:lnTo>
                <a:lnTo>
                  <a:pt x="381" y="364"/>
                </a:lnTo>
                <a:lnTo>
                  <a:pt x="381" y="362"/>
                </a:lnTo>
                <a:lnTo>
                  <a:pt x="381" y="362"/>
                </a:lnTo>
                <a:lnTo>
                  <a:pt x="381" y="358"/>
                </a:lnTo>
                <a:lnTo>
                  <a:pt x="381" y="352"/>
                </a:lnTo>
                <a:lnTo>
                  <a:pt x="383" y="352"/>
                </a:lnTo>
                <a:lnTo>
                  <a:pt x="383" y="352"/>
                </a:lnTo>
                <a:lnTo>
                  <a:pt x="384" y="324"/>
                </a:lnTo>
                <a:lnTo>
                  <a:pt x="384" y="297"/>
                </a:lnTo>
                <a:lnTo>
                  <a:pt x="383" y="255"/>
                </a:lnTo>
                <a:lnTo>
                  <a:pt x="383" y="255"/>
                </a:lnTo>
                <a:lnTo>
                  <a:pt x="381" y="255"/>
                </a:lnTo>
                <a:lnTo>
                  <a:pt x="352" y="263"/>
                </a:lnTo>
                <a:lnTo>
                  <a:pt x="325" y="270"/>
                </a:lnTo>
                <a:lnTo>
                  <a:pt x="324" y="272"/>
                </a:lnTo>
                <a:lnTo>
                  <a:pt x="324" y="274"/>
                </a:lnTo>
                <a:lnTo>
                  <a:pt x="325" y="274"/>
                </a:lnTo>
                <a:lnTo>
                  <a:pt x="329" y="274"/>
                </a:lnTo>
                <a:lnTo>
                  <a:pt x="352" y="272"/>
                </a:lnTo>
                <a:lnTo>
                  <a:pt x="375" y="272"/>
                </a:lnTo>
                <a:lnTo>
                  <a:pt x="379" y="272"/>
                </a:lnTo>
                <a:lnTo>
                  <a:pt x="381" y="274"/>
                </a:lnTo>
                <a:lnTo>
                  <a:pt x="383" y="276"/>
                </a:lnTo>
                <a:lnTo>
                  <a:pt x="381" y="278"/>
                </a:lnTo>
                <a:lnTo>
                  <a:pt x="377" y="280"/>
                </a:lnTo>
                <a:lnTo>
                  <a:pt x="373" y="280"/>
                </a:lnTo>
                <a:lnTo>
                  <a:pt x="350" y="287"/>
                </a:lnTo>
                <a:lnTo>
                  <a:pt x="329" y="295"/>
                </a:lnTo>
                <a:lnTo>
                  <a:pt x="325" y="297"/>
                </a:lnTo>
                <a:lnTo>
                  <a:pt x="324" y="299"/>
                </a:lnTo>
                <a:lnTo>
                  <a:pt x="324" y="299"/>
                </a:lnTo>
                <a:lnTo>
                  <a:pt x="325" y="299"/>
                </a:lnTo>
                <a:lnTo>
                  <a:pt x="329" y="301"/>
                </a:lnTo>
                <a:lnTo>
                  <a:pt x="333" y="301"/>
                </a:lnTo>
                <a:lnTo>
                  <a:pt x="350" y="301"/>
                </a:lnTo>
                <a:lnTo>
                  <a:pt x="369" y="303"/>
                </a:lnTo>
                <a:lnTo>
                  <a:pt x="371" y="303"/>
                </a:lnTo>
                <a:lnTo>
                  <a:pt x="375" y="304"/>
                </a:lnTo>
                <a:lnTo>
                  <a:pt x="373" y="306"/>
                </a:lnTo>
                <a:lnTo>
                  <a:pt x="371" y="308"/>
                </a:lnTo>
                <a:lnTo>
                  <a:pt x="367" y="310"/>
                </a:lnTo>
                <a:lnTo>
                  <a:pt x="346" y="318"/>
                </a:lnTo>
                <a:lnTo>
                  <a:pt x="346" y="318"/>
                </a:lnTo>
                <a:lnTo>
                  <a:pt x="346" y="318"/>
                </a:lnTo>
                <a:lnTo>
                  <a:pt x="346" y="320"/>
                </a:lnTo>
                <a:lnTo>
                  <a:pt x="352" y="320"/>
                </a:lnTo>
                <a:lnTo>
                  <a:pt x="358" y="322"/>
                </a:lnTo>
                <a:lnTo>
                  <a:pt x="362" y="322"/>
                </a:lnTo>
                <a:lnTo>
                  <a:pt x="364" y="324"/>
                </a:lnTo>
                <a:lnTo>
                  <a:pt x="364" y="325"/>
                </a:lnTo>
                <a:lnTo>
                  <a:pt x="362" y="327"/>
                </a:lnTo>
                <a:lnTo>
                  <a:pt x="362" y="327"/>
                </a:lnTo>
                <a:lnTo>
                  <a:pt x="358" y="331"/>
                </a:lnTo>
                <a:lnTo>
                  <a:pt x="352" y="333"/>
                </a:lnTo>
                <a:lnTo>
                  <a:pt x="348" y="335"/>
                </a:lnTo>
                <a:lnTo>
                  <a:pt x="348" y="337"/>
                </a:lnTo>
                <a:lnTo>
                  <a:pt x="348" y="337"/>
                </a:lnTo>
                <a:lnTo>
                  <a:pt x="348" y="339"/>
                </a:lnTo>
                <a:lnTo>
                  <a:pt x="354" y="339"/>
                </a:lnTo>
                <a:lnTo>
                  <a:pt x="360" y="341"/>
                </a:lnTo>
                <a:lnTo>
                  <a:pt x="358" y="344"/>
                </a:lnTo>
                <a:lnTo>
                  <a:pt x="356" y="348"/>
                </a:lnTo>
                <a:lnTo>
                  <a:pt x="354" y="350"/>
                </a:lnTo>
                <a:lnTo>
                  <a:pt x="356" y="350"/>
                </a:lnTo>
                <a:lnTo>
                  <a:pt x="358" y="350"/>
                </a:lnTo>
                <a:lnTo>
                  <a:pt x="358" y="352"/>
                </a:lnTo>
                <a:lnTo>
                  <a:pt x="356" y="354"/>
                </a:lnTo>
                <a:lnTo>
                  <a:pt x="348" y="362"/>
                </a:lnTo>
                <a:lnTo>
                  <a:pt x="346" y="367"/>
                </a:lnTo>
                <a:lnTo>
                  <a:pt x="348" y="371"/>
                </a:lnTo>
                <a:lnTo>
                  <a:pt x="346" y="369"/>
                </a:lnTo>
                <a:lnTo>
                  <a:pt x="344" y="364"/>
                </a:lnTo>
                <a:lnTo>
                  <a:pt x="346" y="360"/>
                </a:lnTo>
                <a:lnTo>
                  <a:pt x="350" y="358"/>
                </a:lnTo>
                <a:lnTo>
                  <a:pt x="354" y="354"/>
                </a:lnTo>
                <a:lnTo>
                  <a:pt x="352" y="352"/>
                </a:lnTo>
                <a:lnTo>
                  <a:pt x="352" y="350"/>
                </a:lnTo>
                <a:lnTo>
                  <a:pt x="352" y="348"/>
                </a:lnTo>
                <a:lnTo>
                  <a:pt x="354" y="346"/>
                </a:lnTo>
                <a:lnTo>
                  <a:pt x="358" y="343"/>
                </a:lnTo>
                <a:lnTo>
                  <a:pt x="354" y="343"/>
                </a:lnTo>
                <a:lnTo>
                  <a:pt x="350" y="341"/>
                </a:lnTo>
                <a:lnTo>
                  <a:pt x="346" y="341"/>
                </a:lnTo>
                <a:lnTo>
                  <a:pt x="346" y="339"/>
                </a:lnTo>
                <a:lnTo>
                  <a:pt x="346" y="339"/>
                </a:lnTo>
                <a:lnTo>
                  <a:pt x="346" y="337"/>
                </a:lnTo>
                <a:lnTo>
                  <a:pt x="346" y="335"/>
                </a:lnTo>
                <a:lnTo>
                  <a:pt x="352" y="331"/>
                </a:lnTo>
                <a:lnTo>
                  <a:pt x="356" y="327"/>
                </a:lnTo>
                <a:lnTo>
                  <a:pt x="360" y="325"/>
                </a:lnTo>
                <a:lnTo>
                  <a:pt x="360" y="324"/>
                </a:lnTo>
                <a:lnTo>
                  <a:pt x="360" y="324"/>
                </a:lnTo>
                <a:lnTo>
                  <a:pt x="358" y="324"/>
                </a:lnTo>
                <a:lnTo>
                  <a:pt x="354" y="322"/>
                </a:lnTo>
                <a:lnTo>
                  <a:pt x="350" y="322"/>
                </a:lnTo>
                <a:lnTo>
                  <a:pt x="346" y="322"/>
                </a:lnTo>
                <a:lnTo>
                  <a:pt x="344" y="322"/>
                </a:lnTo>
                <a:lnTo>
                  <a:pt x="343" y="320"/>
                </a:lnTo>
                <a:lnTo>
                  <a:pt x="343" y="318"/>
                </a:lnTo>
                <a:lnTo>
                  <a:pt x="344" y="316"/>
                </a:lnTo>
                <a:lnTo>
                  <a:pt x="350" y="314"/>
                </a:lnTo>
                <a:lnTo>
                  <a:pt x="358" y="310"/>
                </a:lnTo>
                <a:lnTo>
                  <a:pt x="365" y="308"/>
                </a:lnTo>
                <a:lnTo>
                  <a:pt x="373" y="304"/>
                </a:lnTo>
                <a:lnTo>
                  <a:pt x="365" y="304"/>
                </a:lnTo>
                <a:lnTo>
                  <a:pt x="360" y="303"/>
                </a:lnTo>
                <a:lnTo>
                  <a:pt x="343" y="303"/>
                </a:lnTo>
                <a:lnTo>
                  <a:pt x="324" y="303"/>
                </a:lnTo>
                <a:lnTo>
                  <a:pt x="322" y="301"/>
                </a:lnTo>
                <a:lnTo>
                  <a:pt x="322" y="299"/>
                </a:lnTo>
                <a:lnTo>
                  <a:pt x="322" y="295"/>
                </a:lnTo>
                <a:lnTo>
                  <a:pt x="337" y="289"/>
                </a:lnTo>
                <a:lnTo>
                  <a:pt x="354" y="284"/>
                </a:lnTo>
                <a:lnTo>
                  <a:pt x="362" y="280"/>
                </a:lnTo>
                <a:lnTo>
                  <a:pt x="371" y="278"/>
                </a:lnTo>
                <a:lnTo>
                  <a:pt x="379" y="274"/>
                </a:lnTo>
                <a:lnTo>
                  <a:pt x="377" y="274"/>
                </a:lnTo>
                <a:lnTo>
                  <a:pt x="373" y="274"/>
                </a:lnTo>
                <a:lnTo>
                  <a:pt x="371" y="274"/>
                </a:lnTo>
                <a:lnTo>
                  <a:pt x="324" y="276"/>
                </a:lnTo>
                <a:lnTo>
                  <a:pt x="322" y="276"/>
                </a:lnTo>
                <a:lnTo>
                  <a:pt x="320" y="274"/>
                </a:lnTo>
                <a:lnTo>
                  <a:pt x="320" y="272"/>
                </a:lnTo>
                <a:lnTo>
                  <a:pt x="322" y="270"/>
                </a:lnTo>
                <a:lnTo>
                  <a:pt x="324" y="268"/>
                </a:lnTo>
                <a:lnTo>
                  <a:pt x="327" y="268"/>
                </a:lnTo>
                <a:lnTo>
                  <a:pt x="354" y="259"/>
                </a:lnTo>
                <a:lnTo>
                  <a:pt x="383" y="251"/>
                </a:lnTo>
                <a:lnTo>
                  <a:pt x="383" y="249"/>
                </a:lnTo>
                <a:lnTo>
                  <a:pt x="383" y="247"/>
                </a:lnTo>
                <a:lnTo>
                  <a:pt x="352" y="251"/>
                </a:lnTo>
                <a:lnTo>
                  <a:pt x="324" y="255"/>
                </a:lnTo>
                <a:lnTo>
                  <a:pt x="322" y="253"/>
                </a:lnTo>
                <a:lnTo>
                  <a:pt x="320" y="253"/>
                </a:lnTo>
                <a:lnTo>
                  <a:pt x="318" y="251"/>
                </a:lnTo>
                <a:lnTo>
                  <a:pt x="320" y="249"/>
                </a:lnTo>
                <a:lnTo>
                  <a:pt x="322" y="247"/>
                </a:lnTo>
                <a:lnTo>
                  <a:pt x="324" y="245"/>
                </a:lnTo>
                <a:lnTo>
                  <a:pt x="352" y="238"/>
                </a:lnTo>
                <a:lnTo>
                  <a:pt x="381" y="228"/>
                </a:lnTo>
                <a:lnTo>
                  <a:pt x="354" y="232"/>
                </a:lnTo>
                <a:lnTo>
                  <a:pt x="327" y="234"/>
                </a:lnTo>
                <a:lnTo>
                  <a:pt x="327" y="234"/>
                </a:lnTo>
                <a:lnTo>
                  <a:pt x="327" y="232"/>
                </a:lnTo>
                <a:lnTo>
                  <a:pt x="327" y="230"/>
                </a:lnTo>
                <a:lnTo>
                  <a:pt x="329" y="228"/>
                </a:lnTo>
                <a:lnTo>
                  <a:pt x="331" y="226"/>
                </a:lnTo>
                <a:lnTo>
                  <a:pt x="354" y="219"/>
                </a:lnTo>
                <a:lnTo>
                  <a:pt x="377" y="213"/>
                </a:lnTo>
                <a:lnTo>
                  <a:pt x="362" y="215"/>
                </a:lnTo>
                <a:lnTo>
                  <a:pt x="348" y="217"/>
                </a:lnTo>
                <a:lnTo>
                  <a:pt x="337" y="219"/>
                </a:lnTo>
                <a:lnTo>
                  <a:pt x="325" y="223"/>
                </a:lnTo>
                <a:lnTo>
                  <a:pt x="324" y="223"/>
                </a:lnTo>
                <a:lnTo>
                  <a:pt x="324" y="221"/>
                </a:lnTo>
                <a:lnTo>
                  <a:pt x="322" y="221"/>
                </a:lnTo>
                <a:lnTo>
                  <a:pt x="322" y="219"/>
                </a:lnTo>
                <a:lnTo>
                  <a:pt x="322" y="219"/>
                </a:lnTo>
                <a:lnTo>
                  <a:pt x="331" y="215"/>
                </a:lnTo>
                <a:lnTo>
                  <a:pt x="341" y="211"/>
                </a:lnTo>
                <a:lnTo>
                  <a:pt x="352" y="209"/>
                </a:lnTo>
                <a:lnTo>
                  <a:pt x="364" y="205"/>
                </a:lnTo>
                <a:lnTo>
                  <a:pt x="375" y="202"/>
                </a:lnTo>
                <a:lnTo>
                  <a:pt x="364" y="202"/>
                </a:lnTo>
                <a:lnTo>
                  <a:pt x="352" y="204"/>
                </a:lnTo>
                <a:lnTo>
                  <a:pt x="318" y="207"/>
                </a:lnTo>
                <a:lnTo>
                  <a:pt x="316" y="207"/>
                </a:lnTo>
                <a:lnTo>
                  <a:pt x="314" y="207"/>
                </a:lnTo>
                <a:lnTo>
                  <a:pt x="314" y="205"/>
                </a:lnTo>
                <a:lnTo>
                  <a:pt x="312" y="204"/>
                </a:lnTo>
                <a:lnTo>
                  <a:pt x="322" y="200"/>
                </a:lnTo>
                <a:lnTo>
                  <a:pt x="331" y="196"/>
                </a:lnTo>
                <a:lnTo>
                  <a:pt x="341" y="194"/>
                </a:lnTo>
                <a:lnTo>
                  <a:pt x="371" y="185"/>
                </a:lnTo>
                <a:lnTo>
                  <a:pt x="350" y="186"/>
                </a:lnTo>
                <a:lnTo>
                  <a:pt x="333" y="190"/>
                </a:lnTo>
                <a:lnTo>
                  <a:pt x="314" y="196"/>
                </a:lnTo>
                <a:lnTo>
                  <a:pt x="312" y="196"/>
                </a:lnTo>
                <a:lnTo>
                  <a:pt x="310" y="196"/>
                </a:lnTo>
                <a:lnTo>
                  <a:pt x="310" y="196"/>
                </a:lnTo>
                <a:lnTo>
                  <a:pt x="310" y="196"/>
                </a:lnTo>
                <a:lnTo>
                  <a:pt x="310" y="194"/>
                </a:lnTo>
                <a:lnTo>
                  <a:pt x="327" y="188"/>
                </a:lnTo>
                <a:lnTo>
                  <a:pt x="346" y="185"/>
                </a:lnTo>
                <a:lnTo>
                  <a:pt x="371" y="177"/>
                </a:lnTo>
                <a:lnTo>
                  <a:pt x="329" y="185"/>
                </a:lnTo>
                <a:lnTo>
                  <a:pt x="320" y="186"/>
                </a:lnTo>
                <a:lnTo>
                  <a:pt x="314" y="188"/>
                </a:lnTo>
                <a:lnTo>
                  <a:pt x="312" y="188"/>
                </a:lnTo>
                <a:lnTo>
                  <a:pt x="310" y="188"/>
                </a:lnTo>
                <a:lnTo>
                  <a:pt x="308" y="186"/>
                </a:lnTo>
                <a:lnTo>
                  <a:pt x="308" y="186"/>
                </a:lnTo>
                <a:lnTo>
                  <a:pt x="308" y="185"/>
                </a:lnTo>
                <a:lnTo>
                  <a:pt x="358" y="171"/>
                </a:lnTo>
                <a:lnTo>
                  <a:pt x="358" y="169"/>
                </a:lnTo>
                <a:lnTo>
                  <a:pt x="360" y="169"/>
                </a:lnTo>
                <a:lnTo>
                  <a:pt x="310" y="179"/>
                </a:lnTo>
                <a:lnTo>
                  <a:pt x="310" y="179"/>
                </a:lnTo>
                <a:lnTo>
                  <a:pt x="310" y="177"/>
                </a:lnTo>
                <a:lnTo>
                  <a:pt x="310" y="175"/>
                </a:lnTo>
                <a:lnTo>
                  <a:pt x="356" y="167"/>
                </a:lnTo>
                <a:lnTo>
                  <a:pt x="350" y="166"/>
                </a:lnTo>
                <a:lnTo>
                  <a:pt x="346" y="166"/>
                </a:lnTo>
                <a:lnTo>
                  <a:pt x="343" y="167"/>
                </a:lnTo>
                <a:lnTo>
                  <a:pt x="341" y="167"/>
                </a:lnTo>
                <a:lnTo>
                  <a:pt x="341" y="166"/>
                </a:lnTo>
                <a:lnTo>
                  <a:pt x="341" y="166"/>
                </a:lnTo>
                <a:lnTo>
                  <a:pt x="341" y="166"/>
                </a:lnTo>
                <a:lnTo>
                  <a:pt x="337" y="164"/>
                </a:lnTo>
                <a:lnTo>
                  <a:pt x="333" y="164"/>
                </a:lnTo>
                <a:lnTo>
                  <a:pt x="331" y="164"/>
                </a:lnTo>
                <a:lnTo>
                  <a:pt x="331" y="164"/>
                </a:lnTo>
                <a:lnTo>
                  <a:pt x="331" y="164"/>
                </a:lnTo>
                <a:lnTo>
                  <a:pt x="331" y="164"/>
                </a:lnTo>
                <a:lnTo>
                  <a:pt x="331" y="164"/>
                </a:lnTo>
                <a:lnTo>
                  <a:pt x="329" y="164"/>
                </a:lnTo>
                <a:lnTo>
                  <a:pt x="327" y="162"/>
                </a:lnTo>
                <a:lnTo>
                  <a:pt x="327" y="164"/>
                </a:lnTo>
                <a:lnTo>
                  <a:pt x="327" y="162"/>
                </a:lnTo>
                <a:lnTo>
                  <a:pt x="325" y="164"/>
                </a:lnTo>
                <a:lnTo>
                  <a:pt x="322" y="162"/>
                </a:lnTo>
                <a:lnTo>
                  <a:pt x="322" y="162"/>
                </a:lnTo>
                <a:lnTo>
                  <a:pt x="320" y="162"/>
                </a:lnTo>
                <a:lnTo>
                  <a:pt x="320" y="162"/>
                </a:lnTo>
                <a:lnTo>
                  <a:pt x="314" y="162"/>
                </a:lnTo>
                <a:lnTo>
                  <a:pt x="310" y="162"/>
                </a:lnTo>
                <a:lnTo>
                  <a:pt x="304" y="162"/>
                </a:lnTo>
                <a:lnTo>
                  <a:pt x="301" y="162"/>
                </a:lnTo>
                <a:lnTo>
                  <a:pt x="295" y="162"/>
                </a:lnTo>
                <a:lnTo>
                  <a:pt x="295" y="162"/>
                </a:lnTo>
                <a:lnTo>
                  <a:pt x="293" y="162"/>
                </a:lnTo>
                <a:lnTo>
                  <a:pt x="280" y="162"/>
                </a:lnTo>
                <a:lnTo>
                  <a:pt x="186" y="158"/>
                </a:lnTo>
                <a:lnTo>
                  <a:pt x="135" y="156"/>
                </a:lnTo>
                <a:lnTo>
                  <a:pt x="103" y="169"/>
                </a:lnTo>
                <a:lnTo>
                  <a:pt x="101" y="171"/>
                </a:lnTo>
                <a:close/>
                <a:moveTo>
                  <a:pt x="415" y="367"/>
                </a:moveTo>
                <a:lnTo>
                  <a:pt x="415" y="367"/>
                </a:lnTo>
                <a:lnTo>
                  <a:pt x="394" y="388"/>
                </a:lnTo>
                <a:lnTo>
                  <a:pt x="396" y="388"/>
                </a:lnTo>
                <a:lnTo>
                  <a:pt x="398" y="388"/>
                </a:lnTo>
                <a:lnTo>
                  <a:pt x="400" y="388"/>
                </a:lnTo>
                <a:lnTo>
                  <a:pt x="404" y="386"/>
                </a:lnTo>
                <a:lnTo>
                  <a:pt x="407" y="384"/>
                </a:lnTo>
                <a:lnTo>
                  <a:pt x="407" y="384"/>
                </a:lnTo>
                <a:lnTo>
                  <a:pt x="409" y="386"/>
                </a:lnTo>
                <a:lnTo>
                  <a:pt x="419" y="379"/>
                </a:lnTo>
                <a:lnTo>
                  <a:pt x="430" y="373"/>
                </a:lnTo>
                <a:lnTo>
                  <a:pt x="430" y="373"/>
                </a:lnTo>
                <a:lnTo>
                  <a:pt x="432" y="373"/>
                </a:lnTo>
                <a:lnTo>
                  <a:pt x="432" y="373"/>
                </a:lnTo>
                <a:lnTo>
                  <a:pt x="432" y="375"/>
                </a:lnTo>
                <a:lnTo>
                  <a:pt x="411" y="388"/>
                </a:lnTo>
                <a:lnTo>
                  <a:pt x="394" y="402"/>
                </a:lnTo>
                <a:lnTo>
                  <a:pt x="398" y="400"/>
                </a:lnTo>
                <a:lnTo>
                  <a:pt x="404" y="398"/>
                </a:lnTo>
                <a:lnTo>
                  <a:pt x="404" y="398"/>
                </a:lnTo>
                <a:lnTo>
                  <a:pt x="404" y="400"/>
                </a:lnTo>
                <a:lnTo>
                  <a:pt x="398" y="405"/>
                </a:lnTo>
                <a:lnTo>
                  <a:pt x="390" y="413"/>
                </a:lnTo>
                <a:lnTo>
                  <a:pt x="390" y="413"/>
                </a:lnTo>
                <a:lnTo>
                  <a:pt x="392" y="413"/>
                </a:lnTo>
                <a:lnTo>
                  <a:pt x="392" y="413"/>
                </a:lnTo>
                <a:lnTo>
                  <a:pt x="392" y="415"/>
                </a:lnTo>
                <a:lnTo>
                  <a:pt x="388" y="415"/>
                </a:lnTo>
                <a:lnTo>
                  <a:pt x="384" y="417"/>
                </a:lnTo>
                <a:lnTo>
                  <a:pt x="381" y="419"/>
                </a:lnTo>
                <a:lnTo>
                  <a:pt x="379" y="423"/>
                </a:lnTo>
                <a:lnTo>
                  <a:pt x="381" y="423"/>
                </a:lnTo>
                <a:lnTo>
                  <a:pt x="379" y="423"/>
                </a:lnTo>
                <a:lnTo>
                  <a:pt x="379" y="423"/>
                </a:lnTo>
                <a:lnTo>
                  <a:pt x="381" y="423"/>
                </a:lnTo>
                <a:lnTo>
                  <a:pt x="381" y="424"/>
                </a:lnTo>
                <a:lnTo>
                  <a:pt x="379" y="424"/>
                </a:lnTo>
                <a:lnTo>
                  <a:pt x="377" y="424"/>
                </a:lnTo>
                <a:lnTo>
                  <a:pt x="375" y="424"/>
                </a:lnTo>
                <a:lnTo>
                  <a:pt x="331" y="459"/>
                </a:lnTo>
                <a:lnTo>
                  <a:pt x="331" y="459"/>
                </a:lnTo>
                <a:lnTo>
                  <a:pt x="329" y="461"/>
                </a:lnTo>
                <a:lnTo>
                  <a:pt x="327" y="461"/>
                </a:lnTo>
                <a:lnTo>
                  <a:pt x="327" y="463"/>
                </a:lnTo>
                <a:lnTo>
                  <a:pt x="327" y="463"/>
                </a:lnTo>
                <a:lnTo>
                  <a:pt x="329" y="464"/>
                </a:lnTo>
                <a:lnTo>
                  <a:pt x="329" y="464"/>
                </a:lnTo>
                <a:lnTo>
                  <a:pt x="329" y="466"/>
                </a:lnTo>
                <a:lnTo>
                  <a:pt x="327" y="466"/>
                </a:lnTo>
                <a:lnTo>
                  <a:pt x="324" y="466"/>
                </a:lnTo>
                <a:lnTo>
                  <a:pt x="324" y="464"/>
                </a:lnTo>
                <a:lnTo>
                  <a:pt x="324" y="464"/>
                </a:lnTo>
                <a:lnTo>
                  <a:pt x="324" y="466"/>
                </a:lnTo>
                <a:lnTo>
                  <a:pt x="297" y="491"/>
                </a:lnTo>
                <a:lnTo>
                  <a:pt x="295" y="491"/>
                </a:lnTo>
                <a:lnTo>
                  <a:pt x="293" y="491"/>
                </a:lnTo>
                <a:lnTo>
                  <a:pt x="293" y="489"/>
                </a:lnTo>
                <a:lnTo>
                  <a:pt x="295" y="487"/>
                </a:lnTo>
                <a:lnTo>
                  <a:pt x="297" y="483"/>
                </a:lnTo>
                <a:lnTo>
                  <a:pt x="284" y="493"/>
                </a:lnTo>
                <a:lnTo>
                  <a:pt x="282" y="493"/>
                </a:lnTo>
                <a:lnTo>
                  <a:pt x="282" y="491"/>
                </a:lnTo>
                <a:lnTo>
                  <a:pt x="282" y="491"/>
                </a:lnTo>
                <a:lnTo>
                  <a:pt x="284" y="489"/>
                </a:lnTo>
                <a:lnTo>
                  <a:pt x="284" y="489"/>
                </a:lnTo>
                <a:lnTo>
                  <a:pt x="285" y="487"/>
                </a:lnTo>
                <a:lnTo>
                  <a:pt x="287" y="483"/>
                </a:lnTo>
                <a:lnTo>
                  <a:pt x="287" y="483"/>
                </a:lnTo>
                <a:lnTo>
                  <a:pt x="285" y="485"/>
                </a:lnTo>
                <a:lnTo>
                  <a:pt x="285" y="485"/>
                </a:lnTo>
                <a:lnTo>
                  <a:pt x="284" y="485"/>
                </a:lnTo>
                <a:lnTo>
                  <a:pt x="282" y="485"/>
                </a:lnTo>
                <a:lnTo>
                  <a:pt x="280" y="485"/>
                </a:lnTo>
                <a:lnTo>
                  <a:pt x="280" y="483"/>
                </a:lnTo>
                <a:lnTo>
                  <a:pt x="282" y="482"/>
                </a:lnTo>
                <a:lnTo>
                  <a:pt x="293" y="470"/>
                </a:lnTo>
                <a:lnTo>
                  <a:pt x="257" y="474"/>
                </a:lnTo>
                <a:lnTo>
                  <a:pt x="219" y="472"/>
                </a:lnTo>
                <a:lnTo>
                  <a:pt x="179" y="470"/>
                </a:lnTo>
                <a:lnTo>
                  <a:pt x="169" y="470"/>
                </a:lnTo>
                <a:lnTo>
                  <a:pt x="169" y="470"/>
                </a:lnTo>
                <a:lnTo>
                  <a:pt x="167" y="470"/>
                </a:lnTo>
                <a:lnTo>
                  <a:pt x="154" y="470"/>
                </a:lnTo>
                <a:lnTo>
                  <a:pt x="139" y="470"/>
                </a:lnTo>
                <a:lnTo>
                  <a:pt x="145" y="472"/>
                </a:lnTo>
                <a:lnTo>
                  <a:pt x="150" y="474"/>
                </a:lnTo>
                <a:lnTo>
                  <a:pt x="150" y="474"/>
                </a:lnTo>
                <a:lnTo>
                  <a:pt x="148" y="476"/>
                </a:lnTo>
                <a:lnTo>
                  <a:pt x="125" y="472"/>
                </a:lnTo>
                <a:lnTo>
                  <a:pt x="101" y="470"/>
                </a:lnTo>
                <a:lnTo>
                  <a:pt x="99" y="470"/>
                </a:lnTo>
                <a:lnTo>
                  <a:pt x="99" y="470"/>
                </a:lnTo>
                <a:lnTo>
                  <a:pt x="99" y="468"/>
                </a:lnTo>
                <a:lnTo>
                  <a:pt x="99" y="468"/>
                </a:lnTo>
                <a:lnTo>
                  <a:pt x="99" y="466"/>
                </a:lnTo>
                <a:lnTo>
                  <a:pt x="99" y="466"/>
                </a:lnTo>
                <a:lnTo>
                  <a:pt x="97" y="468"/>
                </a:lnTo>
                <a:lnTo>
                  <a:pt x="95" y="466"/>
                </a:lnTo>
                <a:lnTo>
                  <a:pt x="93" y="468"/>
                </a:lnTo>
                <a:lnTo>
                  <a:pt x="89" y="470"/>
                </a:lnTo>
                <a:lnTo>
                  <a:pt x="84" y="472"/>
                </a:lnTo>
                <a:lnTo>
                  <a:pt x="84" y="472"/>
                </a:lnTo>
                <a:lnTo>
                  <a:pt x="82" y="472"/>
                </a:lnTo>
                <a:lnTo>
                  <a:pt x="84" y="468"/>
                </a:lnTo>
                <a:lnTo>
                  <a:pt x="86" y="466"/>
                </a:lnTo>
                <a:lnTo>
                  <a:pt x="51" y="466"/>
                </a:lnTo>
                <a:lnTo>
                  <a:pt x="21" y="470"/>
                </a:lnTo>
                <a:lnTo>
                  <a:pt x="21" y="474"/>
                </a:lnTo>
                <a:lnTo>
                  <a:pt x="21" y="480"/>
                </a:lnTo>
                <a:lnTo>
                  <a:pt x="21" y="480"/>
                </a:lnTo>
                <a:lnTo>
                  <a:pt x="19" y="480"/>
                </a:lnTo>
                <a:lnTo>
                  <a:pt x="19" y="480"/>
                </a:lnTo>
                <a:lnTo>
                  <a:pt x="19" y="478"/>
                </a:lnTo>
                <a:lnTo>
                  <a:pt x="19" y="478"/>
                </a:lnTo>
                <a:lnTo>
                  <a:pt x="17" y="476"/>
                </a:lnTo>
                <a:lnTo>
                  <a:pt x="15" y="474"/>
                </a:lnTo>
                <a:lnTo>
                  <a:pt x="15" y="476"/>
                </a:lnTo>
                <a:lnTo>
                  <a:pt x="15" y="478"/>
                </a:lnTo>
                <a:lnTo>
                  <a:pt x="13" y="478"/>
                </a:lnTo>
                <a:lnTo>
                  <a:pt x="13" y="478"/>
                </a:lnTo>
                <a:lnTo>
                  <a:pt x="13" y="476"/>
                </a:lnTo>
                <a:lnTo>
                  <a:pt x="13" y="461"/>
                </a:lnTo>
                <a:lnTo>
                  <a:pt x="7" y="461"/>
                </a:lnTo>
                <a:lnTo>
                  <a:pt x="2" y="461"/>
                </a:lnTo>
                <a:lnTo>
                  <a:pt x="0" y="459"/>
                </a:lnTo>
                <a:lnTo>
                  <a:pt x="2" y="459"/>
                </a:lnTo>
                <a:lnTo>
                  <a:pt x="2" y="457"/>
                </a:lnTo>
                <a:lnTo>
                  <a:pt x="2" y="457"/>
                </a:lnTo>
                <a:lnTo>
                  <a:pt x="2" y="457"/>
                </a:lnTo>
                <a:lnTo>
                  <a:pt x="4" y="457"/>
                </a:lnTo>
                <a:lnTo>
                  <a:pt x="2" y="457"/>
                </a:lnTo>
                <a:lnTo>
                  <a:pt x="2" y="457"/>
                </a:lnTo>
                <a:lnTo>
                  <a:pt x="2" y="455"/>
                </a:lnTo>
                <a:lnTo>
                  <a:pt x="2" y="455"/>
                </a:lnTo>
                <a:lnTo>
                  <a:pt x="4" y="455"/>
                </a:lnTo>
                <a:lnTo>
                  <a:pt x="7" y="455"/>
                </a:lnTo>
                <a:lnTo>
                  <a:pt x="13" y="453"/>
                </a:lnTo>
                <a:lnTo>
                  <a:pt x="13" y="451"/>
                </a:lnTo>
                <a:lnTo>
                  <a:pt x="13" y="447"/>
                </a:lnTo>
                <a:lnTo>
                  <a:pt x="13" y="445"/>
                </a:lnTo>
                <a:lnTo>
                  <a:pt x="15" y="394"/>
                </a:lnTo>
                <a:lnTo>
                  <a:pt x="21" y="343"/>
                </a:lnTo>
                <a:lnTo>
                  <a:pt x="19" y="297"/>
                </a:lnTo>
                <a:lnTo>
                  <a:pt x="21" y="297"/>
                </a:lnTo>
                <a:lnTo>
                  <a:pt x="21" y="295"/>
                </a:lnTo>
                <a:lnTo>
                  <a:pt x="21" y="268"/>
                </a:lnTo>
                <a:lnTo>
                  <a:pt x="25" y="244"/>
                </a:lnTo>
                <a:lnTo>
                  <a:pt x="25" y="236"/>
                </a:lnTo>
                <a:lnTo>
                  <a:pt x="26" y="228"/>
                </a:lnTo>
                <a:lnTo>
                  <a:pt x="25" y="228"/>
                </a:lnTo>
                <a:lnTo>
                  <a:pt x="23" y="228"/>
                </a:lnTo>
                <a:lnTo>
                  <a:pt x="23" y="228"/>
                </a:lnTo>
                <a:lnTo>
                  <a:pt x="23" y="226"/>
                </a:lnTo>
                <a:lnTo>
                  <a:pt x="23" y="226"/>
                </a:lnTo>
                <a:lnTo>
                  <a:pt x="23" y="225"/>
                </a:lnTo>
                <a:lnTo>
                  <a:pt x="21" y="225"/>
                </a:lnTo>
                <a:lnTo>
                  <a:pt x="21" y="223"/>
                </a:lnTo>
                <a:lnTo>
                  <a:pt x="21" y="221"/>
                </a:lnTo>
                <a:lnTo>
                  <a:pt x="26" y="215"/>
                </a:lnTo>
                <a:lnTo>
                  <a:pt x="28" y="205"/>
                </a:lnTo>
                <a:lnTo>
                  <a:pt x="30" y="194"/>
                </a:lnTo>
                <a:lnTo>
                  <a:pt x="32" y="185"/>
                </a:lnTo>
                <a:lnTo>
                  <a:pt x="32" y="185"/>
                </a:lnTo>
                <a:lnTo>
                  <a:pt x="32" y="185"/>
                </a:lnTo>
                <a:lnTo>
                  <a:pt x="34" y="185"/>
                </a:lnTo>
                <a:lnTo>
                  <a:pt x="34" y="186"/>
                </a:lnTo>
                <a:lnTo>
                  <a:pt x="34" y="188"/>
                </a:lnTo>
                <a:lnTo>
                  <a:pt x="34" y="188"/>
                </a:lnTo>
                <a:lnTo>
                  <a:pt x="36" y="190"/>
                </a:lnTo>
                <a:lnTo>
                  <a:pt x="36" y="204"/>
                </a:lnTo>
                <a:lnTo>
                  <a:pt x="55" y="185"/>
                </a:lnTo>
                <a:lnTo>
                  <a:pt x="72" y="166"/>
                </a:lnTo>
                <a:lnTo>
                  <a:pt x="76" y="160"/>
                </a:lnTo>
                <a:lnTo>
                  <a:pt x="78" y="156"/>
                </a:lnTo>
                <a:lnTo>
                  <a:pt x="78" y="156"/>
                </a:lnTo>
                <a:lnTo>
                  <a:pt x="78" y="154"/>
                </a:lnTo>
                <a:lnTo>
                  <a:pt x="78" y="154"/>
                </a:lnTo>
                <a:lnTo>
                  <a:pt x="82" y="152"/>
                </a:lnTo>
                <a:lnTo>
                  <a:pt x="66" y="152"/>
                </a:lnTo>
                <a:lnTo>
                  <a:pt x="65" y="146"/>
                </a:lnTo>
                <a:lnTo>
                  <a:pt x="72" y="146"/>
                </a:lnTo>
                <a:lnTo>
                  <a:pt x="78" y="145"/>
                </a:lnTo>
                <a:lnTo>
                  <a:pt x="89" y="145"/>
                </a:lnTo>
                <a:lnTo>
                  <a:pt x="99" y="145"/>
                </a:lnTo>
                <a:lnTo>
                  <a:pt x="105" y="108"/>
                </a:lnTo>
                <a:lnTo>
                  <a:pt x="105" y="106"/>
                </a:lnTo>
                <a:lnTo>
                  <a:pt x="105" y="106"/>
                </a:lnTo>
                <a:lnTo>
                  <a:pt x="105" y="103"/>
                </a:lnTo>
                <a:lnTo>
                  <a:pt x="105" y="99"/>
                </a:lnTo>
                <a:lnTo>
                  <a:pt x="106" y="97"/>
                </a:lnTo>
                <a:lnTo>
                  <a:pt x="106" y="91"/>
                </a:lnTo>
                <a:lnTo>
                  <a:pt x="108" y="86"/>
                </a:lnTo>
                <a:lnTo>
                  <a:pt x="106" y="86"/>
                </a:lnTo>
                <a:lnTo>
                  <a:pt x="103" y="86"/>
                </a:lnTo>
                <a:lnTo>
                  <a:pt x="103" y="86"/>
                </a:lnTo>
                <a:lnTo>
                  <a:pt x="103" y="84"/>
                </a:lnTo>
                <a:lnTo>
                  <a:pt x="105" y="84"/>
                </a:lnTo>
                <a:lnTo>
                  <a:pt x="106" y="82"/>
                </a:lnTo>
                <a:lnTo>
                  <a:pt x="108" y="80"/>
                </a:lnTo>
                <a:lnTo>
                  <a:pt x="114" y="55"/>
                </a:lnTo>
                <a:lnTo>
                  <a:pt x="120" y="28"/>
                </a:lnTo>
                <a:lnTo>
                  <a:pt x="120" y="28"/>
                </a:lnTo>
                <a:lnTo>
                  <a:pt x="122" y="28"/>
                </a:lnTo>
                <a:lnTo>
                  <a:pt x="124" y="28"/>
                </a:lnTo>
                <a:lnTo>
                  <a:pt x="124" y="27"/>
                </a:lnTo>
                <a:lnTo>
                  <a:pt x="125" y="23"/>
                </a:lnTo>
                <a:lnTo>
                  <a:pt x="125" y="17"/>
                </a:lnTo>
                <a:lnTo>
                  <a:pt x="127" y="13"/>
                </a:lnTo>
                <a:lnTo>
                  <a:pt x="129" y="13"/>
                </a:lnTo>
                <a:lnTo>
                  <a:pt x="131" y="13"/>
                </a:lnTo>
                <a:lnTo>
                  <a:pt x="131" y="15"/>
                </a:lnTo>
                <a:lnTo>
                  <a:pt x="129" y="19"/>
                </a:lnTo>
                <a:lnTo>
                  <a:pt x="127" y="23"/>
                </a:lnTo>
                <a:lnTo>
                  <a:pt x="125" y="32"/>
                </a:lnTo>
                <a:lnTo>
                  <a:pt x="125" y="40"/>
                </a:lnTo>
                <a:lnTo>
                  <a:pt x="131" y="32"/>
                </a:lnTo>
                <a:lnTo>
                  <a:pt x="139" y="25"/>
                </a:lnTo>
                <a:lnTo>
                  <a:pt x="146" y="17"/>
                </a:lnTo>
                <a:lnTo>
                  <a:pt x="146" y="17"/>
                </a:lnTo>
                <a:lnTo>
                  <a:pt x="146" y="17"/>
                </a:lnTo>
                <a:lnTo>
                  <a:pt x="146" y="15"/>
                </a:lnTo>
                <a:lnTo>
                  <a:pt x="148" y="13"/>
                </a:lnTo>
                <a:lnTo>
                  <a:pt x="148" y="13"/>
                </a:lnTo>
                <a:lnTo>
                  <a:pt x="148" y="11"/>
                </a:lnTo>
                <a:lnTo>
                  <a:pt x="150" y="11"/>
                </a:lnTo>
                <a:lnTo>
                  <a:pt x="152" y="11"/>
                </a:lnTo>
                <a:lnTo>
                  <a:pt x="152" y="13"/>
                </a:lnTo>
                <a:lnTo>
                  <a:pt x="150" y="13"/>
                </a:lnTo>
                <a:lnTo>
                  <a:pt x="148" y="15"/>
                </a:lnTo>
                <a:lnTo>
                  <a:pt x="148" y="15"/>
                </a:lnTo>
                <a:lnTo>
                  <a:pt x="148" y="15"/>
                </a:lnTo>
                <a:lnTo>
                  <a:pt x="148" y="15"/>
                </a:lnTo>
                <a:lnTo>
                  <a:pt x="165" y="7"/>
                </a:lnTo>
                <a:lnTo>
                  <a:pt x="186" y="4"/>
                </a:lnTo>
                <a:lnTo>
                  <a:pt x="209" y="0"/>
                </a:lnTo>
                <a:lnTo>
                  <a:pt x="215" y="0"/>
                </a:lnTo>
                <a:lnTo>
                  <a:pt x="221" y="0"/>
                </a:lnTo>
                <a:lnTo>
                  <a:pt x="253" y="2"/>
                </a:lnTo>
                <a:lnTo>
                  <a:pt x="285" y="6"/>
                </a:lnTo>
                <a:lnTo>
                  <a:pt x="316" y="9"/>
                </a:lnTo>
                <a:lnTo>
                  <a:pt x="325" y="13"/>
                </a:lnTo>
                <a:lnTo>
                  <a:pt x="333" y="17"/>
                </a:lnTo>
                <a:lnTo>
                  <a:pt x="343" y="23"/>
                </a:lnTo>
                <a:lnTo>
                  <a:pt x="346" y="28"/>
                </a:lnTo>
                <a:lnTo>
                  <a:pt x="350" y="34"/>
                </a:lnTo>
                <a:lnTo>
                  <a:pt x="354" y="40"/>
                </a:lnTo>
                <a:lnTo>
                  <a:pt x="356" y="47"/>
                </a:lnTo>
                <a:lnTo>
                  <a:pt x="358" y="57"/>
                </a:lnTo>
                <a:lnTo>
                  <a:pt x="358" y="66"/>
                </a:lnTo>
                <a:lnTo>
                  <a:pt x="358" y="78"/>
                </a:lnTo>
                <a:lnTo>
                  <a:pt x="358" y="105"/>
                </a:lnTo>
                <a:lnTo>
                  <a:pt x="356" y="127"/>
                </a:lnTo>
                <a:lnTo>
                  <a:pt x="356" y="129"/>
                </a:lnTo>
                <a:lnTo>
                  <a:pt x="356" y="131"/>
                </a:lnTo>
                <a:lnTo>
                  <a:pt x="358" y="131"/>
                </a:lnTo>
                <a:lnTo>
                  <a:pt x="358" y="131"/>
                </a:lnTo>
                <a:lnTo>
                  <a:pt x="358" y="133"/>
                </a:lnTo>
                <a:lnTo>
                  <a:pt x="356" y="133"/>
                </a:lnTo>
                <a:lnTo>
                  <a:pt x="356" y="141"/>
                </a:lnTo>
                <a:lnTo>
                  <a:pt x="358" y="141"/>
                </a:lnTo>
                <a:lnTo>
                  <a:pt x="358" y="141"/>
                </a:lnTo>
                <a:lnTo>
                  <a:pt x="358" y="143"/>
                </a:lnTo>
                <a:lnTo>
                  <a:pt x="356" y="143"/>
                </a:lnTo>
                <a:lnTo>
                  <a:pt x="356" y="145"/>
                </a:lnTo>
                <a:lnTo>
                  <a:pt x="354" y="148"/>
                </a:lnTo>
                <a:lnTo>
                  <a:pt x="354" y="152"/>
                </a:lnTo>
                <a:lnTo>
                  <a:pt x="360" y="154"/>
                </a:lnTo>
                <a:lnTo>
                  <a:pt x="365" y="154"/>
                </a:lnTo>
                <a:lnTo>
                  <a:pt x="365" y="152"/>
                </a:lnTo>
                <a:lnTo>
                  <a:pt x="365" y="152"/>
                </a:lnTo>
                <a:lnTo>
                  <a:pt x="367" y="150"/>
                </a:lnTo>
                <a:lnTo>
                  <a:pt x="369" y="150"/>
                </a:lnTo>
                <a:lnTo>
                  <a:pt x="371" y="150"/>
                </a:lnTo>
                <a:lnTo>
                  <a:pt x="373" y="152"/>
                </a:lnTo>
                <a:lnTo>
                  <a:pt x="373" y="154"/>
                </a:lnTo>
                <a:lnTo>
                  <a:pt x="375" y="154"/>
                </a:lnTo>
                <a:lnTo>
                  <a:pt x="379" y="156"/>
                </a:lnTo>
                <a:lnTo>
                  <a:pt x="384" y="156"/>
                </a:lnTo>
                <a:lnTo>
                  <a:pt x="390" y="156"/>
                </a:lnTo>
                <a:lnTo>
                  <a:pt x="390" y="158"/>
                </a:lnTo>
                <a:lnTo>
                  <a:pt x="390" y="158"/>
                </a:lnTo>
                <a:lnTo>
                  <a:pt x="390" y="160"/>
                </a:lnTo>
                <a:lnTo>
                  <a:pt x="390" y="160"/>
                </a:lnTo>
                <a:lnTo>
                  <a:pt x="384" y="162"/>
                </a:lnTo>
                <a:lnTo>
                  <a:pt x="379" y="160"/>
                </a:lnTo>
                <a:lnTo>
                  <a:pt x="394" y="196"/>
                </a:lnTo>
                <a:lnTo>
                  <a:pt x="398" y="223"/>
                </a:lnTo>
                <a:lnTo>
                  <a:pt x="400" y="251"/>
                </a:lnTo>
                <a:lnTo>
                  <a:pt x="398" y="291"/>
                </a:lnTo>
                <a:lnTo>
                  <a:pt x="398" y="318"/>
                </a:lnTo>
                <a:lnTo>
                  <a:pt x="396" y="344"/>
                </a:lnTo>
                <a:lnTo>
                  <a:pt x="396" y="356"/>
                </a:lnTo>
                <a:lnTo>
                  <a:pt x="394" y="367"/>
                </a:lnTo>
                <a:lnTo>
                  <a:pt x="396" y="369"/>
                </a:lnTo>
                <a:lnTo>
                  <a:pt x="400" y="371"/>
                </a:lnTo>
                <a:lnTo>
                  <a:pt x="404" y="371"/>
                </a:lnTo>
                <a:lnTo>
                  <a:pt x="404" y="369"/>
                </a:lnTo>
                <a:lnTo>
                  <a:pt x="405" y="369"/>
                </a:lnTo>
                <a:lnTo>
                  <a:pt x="409" y="369"/>
                </a:lnTo>
                <a:lnTo>
                  <a:pt x="411" y="367"/>
                </a:lnTo>
                <a:lnTo>
                  <a:pt x="415" y="365"/>
                </a:lnTo>
                <a:lnTo>
                  <a:pt x="417" y="365"/>
                </a:lnTo>
                <a:lnTo>
                  <a:pt x="417" y="365"/>
                </a:lnTo>
                <a:lnTo>
                  <a:pt x="417" y="367"/>
                </a:lnTo>
                <a:lnTo>
                  <a:pt x="417" y="367"/>
                </a:lnTo>
                <a:lnTo>
                  <a:pt x="415" y="367"/>
                </a:lnTo>
                <a:lnTo>
                  <a:pt x="415" y="367"/>
                </a:lnTo>
                <a:close/>
              </a:path>
            </a:pathLst>
          </a:custGeom>
          <a:solidFill>
            <a:srgbClr val="8EA4D8"/>
          </a:solidFill>
          <a:ln w="0">
            <a:solidFill>
              <a:srgbClr val="8EA4D8"/>
            </a:solidFill>
            <a:prstDash val="solid"/>
            <a:round/>
          </a:ln>
        </p:spPr>
        <p:txBody>
          <a:bodyPr vert="horz" wrap="square" lIns="91440" tIns="45720" rIns="91440" bIns="45720" numCol="1" anchor="t" anchorCtr="0" compatLnSpc="1"/>
          <a:lstStyle/>
          <a:p>
            <a:endParaRPr lang="zh-CN" altLang="en-US"/>
          </a:p>
        </p:txBody>
      </p:sp>
      <p:grpSp>
        <p:nvGrpSpPr>
          <p:cNvPr id="5" name="组合 4"/>
          <p:cNvGrpSpPr/>
          <p:nvPr/>
        </p:nvGrpSpPr>
        <p:grpSpPr>
          <a:xfrm>
            <a:off x="1367860" y="3788289"/>
            <a:ext cx="2835840" cy="1513330"/>
            <a:chOff x="8057103" y="2262882"/>
            <a:chExt cx="2835840" cy="1513330"/>
          </a:xfrm>
        </p:grpSpPr>
        <p:sp>
          <p:nvSpPr>
            <p:cNvPr id="6" name="矩形 5"/>
            <p:cNvSpPr/>
            <p:nvPr/>
          </p:nvSpPr>
          <p:spPr>
            <a:xfrm>
              <a:off x="8057103" y="2686683"/>
              <a:ext cx="2835840" cy="1089529"/>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a:solidFill>
                    <a:srgbClr val="3C3C3B"/>
                  </a:solidFill>
                  <a:latin typeface="汉仪小麦体简" panose="00020600040101010101" pitchFamily="18" charset="-122"/>
                  <a:ea typeface="汉仪小麦体简" panose="00020600040101010101" pitchFamily="18" charset="-122"/>
                </a:rPr>
                <a:t>用户可以在投影仪或者计算机上进行演示也可以将演示文稿打印出来制作</a:t>
              </a:r>
              <a:endParaRPr lang="zh-CN" altLang="en-US">
                <a:solidFill>
                  <a:srgbClr val="3C3C3B"/>
                </a:solidFill>
                <a:latin typeface="汉仪小麦体简" panose="00020600040101010101" pitchFamily="18" charset="-122"/>
                <a:ea typeface="汉仪小麦体简" panose="00020600040101010101" pitchFamily="18" charset="-122"/>
              </a:endParaRPr>
            </a:p>
          </p:txBody>
        </p:sp>
        <p:sp>
          <p:nvSpPr>
            <p:cNvPr id="7" name="矩形 6"/>
            <p:cNvSpPr/>
            <p:nvPr/>
          </p:nvSpPr>
          <p:spPr>
            <a:xfrm>
              <a:off x="8354036" y="2262882"/>
              <a:ext cx="2241974" cy="51264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400" b="1">
                  <a:solidFill>
                    <a:srgbClr val="3C3C3B"/>
                  </a:solidFill>
                  <a:latin typeface="汉仪小麦体简" panose="00020600040101010101" pitchFamily="18" charset="-122"/>
                  <a:ea typeface="汉仪小麦体简" panose="00020600040101010101" pitchFamily="18" charset="-122"/>
                </a:rPr>
                <a:t>标题文字添加</a:t>
              </a:r>
              <a:endParaRPr lang="zh-CN" altLang="en-US" sz="2400" b="1">
                <a:solidFill>
                  <a:srgbClr val="3C3C3B"/>
                </a:solidFill>
                <a:latin typeface="汉仪小麦体简" panose="00020600040101010101" pitchFamily="18" charset="-122"/>
                <a:ea typeface="汉仪小麦体简" panose="00020600040101010101" pitchFamily="18" charset="-122"/>
              </a:endParaRPr>
            </a:p>
          </p:txBody>
        </p:sp>
      </p:grpSp>
      <p:grpSp>
        <p:nvGrpSpPr>
          <p:cNvPr id="8" name="组合 7"/>
          <p:cNvGrpSpPr/>
          <p:nvPr/>
        </p:nvGrpSpPr>
        <p:grpSpPr>
          <a:xfrm>
            <a:off x="4678080" y="3788289"/>
            <a:ext cx="2835840" cy="1513330"/>
            <a:chOff x="8057103" y="2262882"/>
            <a:chExt cx="2835840" cy="1513330"/>
          </a:xfrm>
        </p:grpSpPr>
        <p:sp>
          <p:nvSpPr>
            <p:cNvPr id="9" name="矩形 8"/>
            <p:cNvSpPr/>
            <p:nvPr/>
          </p:nvSpPr>
          <p:spPr>
            <a:xfrm>
              <a:off x="8057103" y="2686683"/>
              <a:ext cx="2835840" cy="1089529"/>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a:solidFill>
                    <a:srgbClr val="3C3C3B"/>
                  </a:solidFill>
                  <a:latin typeface="汉仪小麦体简" panose="00020600040101010101" pitchFamily="18" charset="-122"/>
                  <a:ea typeface="汉仪小麦体简" panose="00020600040101010101" pitchFamily="18" charset="-122"/>
                </a:rPr>
                <a:t>用户可以在投影仪或者计算机上进行演示也可以将演示文稿打印出来制作</a:t>
              </a:r>
              <a:endParaRPr lang="zh-CN" altLang="en-US">
                <a:solidFill>
                  <a:srgbClr val="3C3C3B"/>
                </a:solidFill>
                <a:latin typeface="汉仪小麦体简" panose="00020600040101010101" pitchFamily="18" charset="-122"/>
                <a:ea typeface="汉仪小麦体简" panose="00020600040101010101" pitchFamily="18" charset="-122"/>
              </a:endParaRPr>
            </a:p>
          </p:txBody>
        </p:sp>
        <p:sp>
          <p:nvSpPr>
            <p:cNvPr id="10" name="矩形 9"/>
            <p:cNvSpPr/>
            <p:nvPr/>
          </p:nvSpPr>
          <p:spPr>
            <a:xfrm>
              <a:off x="8354036" y="2262882"/>
              <a:ext cx="2241974" cy="51264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400" b="1">
                  <a:solidFill>
                    <a:srgbClr val="3C3C3B"/>
                  </a:solidFill>
                  <a:latin typeface="汉仪小麦体简" panose="00020600040101010101" pitchFamily="18" charset="-122"/>
                  <a:ea typeface="汉仪小麦体简" panose="00020600040101010101" pitchFamily="18" charset="-122"/>
                </a:rPr>
                <a:t>标题文字添加</a:t>
              </a:r>
              <a:endParaRPr lang="zh-CN" altLang="en-US" sz="2400" b="1">
                <a:solidFill>
                  <a:srgbClr val="3C3C3B"/>
                </a:solidFill>
                <a:latin typeface="汉仪小麦体简" panose="00020600040101010101" pitchFamily="18" charset="-122"/>
                <a:ea typeface="汉仪小麦体简" panose="00020600040101010101" pitchFamily="18" charset="-122"/>
              </a:endParaRPr>
            </a:p>
          </p:txBody>
        </p:sp>
      </p:grpSp>
      <p:grpSp>
        <p:nvGrpSpPr>
          <p:cNvPr id="11" name="组合 10"/>
          <p:cNvGrpSpPr/>
          <p:nvPr/>
        </p:nvGrpSpPr>
        <p:grpSpPr>
          <a:xfrm>
            <a:off x="7994763" y="3788289"/>
            <a:ext cx="2835840" cy="1513330"/>
            <a:chOff x="8057103" y="2262882"/>
            <a:chExt cx="2835840" cy="1513330"/>
          </a:xfrm>
        </p:grpSpPr>
        <p:sp>
          <p:nvSpPr>
            <p:cNvPr id="12" name="矩形 11"/>
            <p:cNvSpPr/>
            <p:nvPr/>
          </p:nvSpPr>
          <p:spPr>
            <a:xfrm>
              <a:off x="8057103" y="2686683"/>
              <a:ext cx="2835840" cy="1089529"/>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a:solidFill>
                    <a:srgbClr val="3C3C3B"/>
                  </a:solidFill>
                  <a:latin typeface="汉仪小麦体简" panose="00020600040101010101" pitchFamily="18" charset="-122"/>
                  <a:ea typeface="汉仪小麦体简" panose="00020600040101010101" pitchFamily="18" charset="-122"/>
                </a:rPr>
                <a:t>用户可以在投影仪或者计算机上进行演示也可以将演示文稿打印出来制作</a:t>
              </a:r>
              <a:endParaRPr lang="zh-CN" altLang="en-US">
                <a:solidFill>
                  <a:srgbClr val="3C3C3B"/>
                </a:solidFill>
                <a:latin typeface="汉仪小麦体简" panose="00020600040101010101" pitchFamily="18" charset="-122"/>
                <a:ea typeface="汉仪小麦体简" panose="00020600040101010101" pitchFamily="18" charset="-122"/>
              </a:endParaRPr>
            </a:p>
          </p:txBody>
        </p:sp>
        <p:sp>
          <p:nvSpPr>
            <p:cNvPr id="13" name="矩形 12"/>
            <p:cNvSpPr/>
            <p:nvPr/>
          </p:nvSpPr>
          <p:spPr>
            <a:xfrm>
              <a:off x="8354036" y="2262882"/>
              <a:ext cx="2241974" cy="51264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400" b="1">
                  <a:solidFill>
                    <a:srgbClr val="3C3C3B"/>
                  </a:solidFill>
                  <a:latin typeface="汉仪小麦体简" panose="00020600040101010101" pitchFamily="18" charset="-122"/>
                  <a:ea typeface="汉仪小麦体简" panose="00020600040101010101" pitchFamily="18" charset="-122"/>
                </a:rPr>
                <a:t>标题文字添加</a:t>
              </a:r>
              <a:endParaRPr lang="zh-CN" altLang="en-US" sz="2400" b="1">
                <a:solidFill>
                  <a:srgbClr val="3C3C3B"/>
                </a:solidFill>
                <a:latin typeface="汉仪小麦体简" panose="00020600040101010101" pitchFamily="18" charset="-122"/>
                <a:ea typeface="汉仪小麦体简" panose="00020600040101010101" pitchFamily="18" charset="-122"/>
              </a:endParaRPr>
            </a:p>
          </p:txBody>
        </p:sp>
      </p:grpSp>
      <p:grpSp>
        <p:nvGrpSpPr>
          <p:cNvPr id="14" name="组合 13"/>
          <p:cNvGrpSpPr/>
          <p:nvPr/>
        </p:nvGrpSpPr>
        <p:grpSpPr>
          <a:xfrm>
            <a:off x="0" y="206306"/>
            <a:ext cx="6720420" cy="902380"/>
            <a:chOff x="0" y="206306"/>
            <a:chExt cx="6720420" cy="902380"/>
          </a:xfrm>
        </p:grpSpPr>
        <p:sp>
          <p:nvSpPr>
            <p:cNvPr id="15" name="文本框 14"/>
            <p:cNvSpPr txBox="1"/>
            <p:nvPr/>
          </p:nvSpPr>
          <p:spPr>
            <a:xfrm>
              <a:off x="512557" y="206306"/>
              <a:ext cx="4509386" cy="830997"/>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00000"/>
                </a:lnSpc>
                <a:spcBef>
                  <a:spcPct val="0"/>
                </a:spcBef>
                <a:spcAft>
                  <a:spcPct val="0"/>
                </a:spcAft>
                <a:buClrTx/>
                <a:buSzTx/>
                <a:buFontTx/>
                <a:buNone/>
                <a:defRPr/>
              </a:pPr>
              <a:r>
                <a:rPr kumimoji="0" lang="zh-CN" altLang="en-US" sz="4800" b="0" i="0" u="none" strike="noStrike" kern="1200" cap="none" spc="0" normalizeH="0" baseline="0" noProof="0">
                  <a:ln>
                    <a:noFill/>
                  </a:ln>
                  <a:solidFill>
                    <a:srgbClr val="000042"/>
                  </a:solidFill>
                  <a:effectLst/>
                  <a:uLnTx/>
                  <a:uFillTx/>
                  <a:latin typeface="汉仪小麦体简" panose="00020600040101010101" pitchFamily="18" charset="-122"/>
                  <a:ea typeface="汉仪小麦体简" panose="00020600040101010101" pitchFamily="18" charset="-122"/>
                </a:rPr>
                <a:t>标题文字添加</a:t>
              </a:r>
              <a:endParaRPr kumimoji="0" lang="zh-CN" altLang="en-US" sz="4800" b="0" i="0" u="none" strike="noStrike" kern="1200" cap="none" spc="0" normalizeH="0" baseline="0" noProof="0">
                <a:ln>
                  <a:noFill/>
                </a:ln>
                <a:solidFill>
                  <a:srgbClr val="000042"/>
                </a:solidFill>
                <a:effectLst/>
                <a:uLnTx/>
                <a:uFillTx/>
                <a:latin typeface="汉仪小麦体简" panose="00020600040101010101" pitchFamily="18" charset="-122"/>
                <a:ea typeface="汉仪小麦体简" panose="00020600040101010101" pitchFamily="18" charset="-122"/>
              </a:endParaRPr>
            </a:p>
          </p:txBody>
        </p:sp>
        <p:grpSp>
          <p:nvGrpSpPr>
            <p:cNvPr id="16" name="组合 15"/>
            <p:cNvGrpSpPr/>
            <p:nvPr/>
          </p:nvGrpSpPr>
          <p:grpSpPr>
            <a:xfrm>
              <a:off x="0" y="429601"/>
              <a:ext cx="6720420" cy="679085"/>
              <a:chOff x="0" y="429601"/>
              <a:chExt cx="6720420" cy="679085"/>
            </a:xfrm>
          </p:grpSpPr>
          <p:sp>
            <p:nvSpPr>
              <p:cNvPr id="17" name="任意多边形 16"/>
              <p:cNvSpPr/>
              <p:nvPr/>
            </p:nvSpPr>
            <p:spPr>
              <a:xfrm>
                <a:off x="0" y="632010"/>
                <a:ext cx="6212114" cy="476676"/>
              </a:xfrm>
              <a:custGeom>
                <a:gdLst>
                  <a:gd name="connsiteX0" fmla="*/ 0 w 4830618"/>
                  <a:gd name="connsiteY0" fmla="*/ 299543 h 476676"/>
                  <a:gd name="connsiteX1" fmla="*/ 2650836 w 4830618"/>
                  <a:gd name="connsiteY1" fmla="*/ 475034 h 476676"/>
                  <a:gd name="connsiteX2" fmla="*/ 3796145 w 4830618"/>
                  <a:gd name="connsiteY2" fmla="*/ 207180 h 476676"/>
                  <a:gd name="connsiteX3" fmla="*/ 3398982 w 4830618"/>
                  <a:gd name="connsiteY3" fmla="*/ 3980 h 476676"/>
                  <a:gd name="connsiteX4" fmla="*/ 3574473 w 4830618"/>
                  <a:gd name="connsiteY4" fmla="*/ 391907 h 476676"/>
                  <a:gd name="connsiteX5" fmla="*/ 4830618 w 4830618"/>
                  <a:gd name="connsiteY5" fmla="*/ 225652 h 47667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30618" h="476676">
                    <a:moveTo>
                      <a:pt x="0" y="299543"/>
                    </a:moveTo>
                    <a:cubicBezTo>
                      <a:pt x="1009072" y="394985"/>
                      <a:pt x="2018145" y="490428"/>
                      <a:pt x="2650836" y="475034"/>
                    </a:cubicBezTo>
                    <a:cubicBezTo>
                      <a:pt x="3283527" y="459640"/>
                      <a:pt x="3671454" y="285689"/>
                      <a:pt x="3796145" y="207180"/>
                    </a:cubicBezTo>
                    <a:cubicBezTo>
                      <a:pt x="3920836" y="128671"/>
                      <a:pt x="3435927" y="-26808"/>
                      <a:pt x="3398982" y="3980"/>
                    </a:cubicBezTo>
                    <a:cubicBezTo>
                      <a:pt x="3362037" y="34768"/>
                      <a:pt x="3335867" y="354962"/>
                      <a:pt x="3574473" y="391907"/>
                    </a:cubicBezTo>
                    <a:cubicBezTo>
                      <a:pt x="3813079" y="428852"/>
                      <a:pt x="4321848" y="327252"/>
                      <a:pt x="4830618" y="225652"/>
                    </a:cubicBezTo>
                  </a:path>
                </a:pathLst>
              </a:cu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rot="417983" flipH="1">
                <a:off x="6068192" y="429601"/>
                <a:ext cx="652228" cy="490544"/>
              </a:xfrm>
              <a:custGeom>
                <a:gdLst>
                  <a:gd name="connsiteX0" fmla="*/ 379541 w 652228"/>
                  <a:gd name="connsiteY0" fmla="*/ 326881 h 490544"/>
                  <a:gd name="connsiteX1" fmla="*/ 307194 w 652228"/>
                  <a:gd name="connsiteY1" fmla="*/ 398729 h 490544"/>
                  <a:gd name="connsiteX2" fmla="*/ 424063 w 652228"/>
                  <a:gd name="connsiteY2" fmla="*/ 407018 h 490544"/>
                  <a:gd name="connsiteX3" fmla="*/ 379541 w 652228"/>
                  <a:gd name="connsiteY3" fmla="*/ 326881 h 490544"/>
                  <a:gd name="connsiteX4" fmla="*/ 136903 w 652228"/>
                  <a:gd name="connsiteY4" fmla="*/ 89809 h 490544"/>
                  <a:gd name="connsiteX5" fmla="*/ 203684 w 652228"/>
                  <a:gd name="connsiteY5" fmla="*/ 139530 h 490544"/>
                  <a:gd name="connsiteX6" fmla="*/ 384551 w 652228"/>
                  <a:gd name="connsiteY6" fmla="*/ 288697 h 490544"/>
                  <a:gd name="connsiteX7" fmla="*/ 390117 w 652228"/>
                  <a:gd name="connsiteY7" fmla="*/ 299746 h 490544"/>
                  <a:gd name="connsiteX8" fmla="*/ 454115 w 652228"/>
                  <a:gd name="connsiteY8" fmla="*/ 393664 h 490544"/>
                  <a:gd name="connsiteX9" fmla="*/ 451333 w 652228"/>
                  <a:gd name="connsiteY9" fmla="*/ 319082 h 490544"/>
                  <a:gd name="connsiteX10" fmla="*/ 451333 w 652228"/>
                  <a:gd name="connsiteY10" fmla="*/ 225163 h 490544"/>
                  <a:gd name="connsiteX11" fmla="*/ 454115 w 652228"/>
                  <a:gd name="connsiteY11" fmla="*/ 222399 h 490544"/>
                  <a:gd name="connsiteX12" fmla="*/ 451333 w 652228"/>
                  <a:gd name="connsiteY12" fmla="*/ 222399 h 490544"/>
                  <a:gd name="connsiteX13" fmla="*/ 445767 w 652228"/>
                  <a:gd name="connsiteY13" fmla="*/ 230687 h 490544"/>
                  <a:gd name="connsiteX14" fmla="*/ 281597 w 652228"/>
                  <a:gd name="connsiteY14" fmla="*/ 164391 h 490544"/>
                  <a:gd name="connsiteX15" fmla="*/ 136903 w 652228"/>
                  <a:gd name="connsiteY15" fmla="*/ 89809 h 490544"/>
                  <a:gd name="connsiteX16" fmla="*/ 160275 w 652228"/>
                  <a:gd name="connsiteY16" fmla="*/ 56418 h 490544"/>
                  <a:gd name="connsiteX17" fmla="*/ 267815 w 652228"/>
                  <a:gd name="connsiteY17" fmla="*/ 118071 h 490544"/>
                  <a:gd name="connsiteX18" fmla="*/ 444291 w 652228"/>
                  <a:gd name="connsiteY18" fmla="*/ 210553 h 490544"/>
                  <a:gd name="connsiteX19" fmla="*/ 447048 w 652228"/>
                  <a:gd name="connsiteY19" fmla="*/ 213355 h 490544"/>
                  <a:gd name="connsiteX20" fmla="*/ 452563 w 652228"/>
                  <a:gd name="connsiteY20" fmla="*/ 210553 h 490544"/>
                  <a:gd name="connsiteX21" fmla="*/ 458078 w 652228"/>
                  <a:gd name="connsiteY21" fmla="*/ 199343 h 490544"/>
                  <a:gd name="connsiteX22" fmla="*/ 471863 w 652228"/>
                  <a:gd name="connsiteY22" fmla="*/ 190935 h 490544"/>
                  <a:gd name="connsiteX23" fmla="*/ 518741 w 652228"/>
                  <a:gd name="connsiteY23" fmla="*/ 162910 h 490544"/>
                  <a:gd name="connsiteX24" fmla="*/ 587676 w 652228"/>
                  <a:gd name="connsiteY24" fmla="*/ 120875 h 490544"/>
                  <a:gd name="connsiteX25" fmla="*/ 540801 w 652228"/>
                  <a:gd name="connsiteY25" fmla="*/ 106863 h 490544"/>
                  <a:gd name="connsiteX26" fmla="*/ 353296 w 652228"/>
                  <a:gd name="connsiteY26" fmla="*/ 73232 h 490544"/>
                  <a:gd name="connsiteX27" fmla="*/ 160275 w 652228"/>
                  <a:gd name="connsiteY27" fmla="*/ 56418 h 490544"/>
                  <a:gd name="connsiteX28" fmla="*/ 36731 w 652228"/>
                  <a:gd name="connsiteY28" fmla="*/ 53078 h 490544"/>
                  <a:gd name="connsiteX29" fmla="*/ 202233 w 652228"/>
                  <a:gd name="connsiteY29" fmla="*/ 447087 h 490544"/>
                  <a:gd name="connsiteX30" fmla="*/ 353943 w 652228"/>
                  <a:gd name="connsiteY30" fmla="*/ 305576 h 490544"/>
                  <a:gd name="connsiteX31" fmla="*/ 177407 w 652228"/>
                  <a:gd name="connsiteY31" fmla="*/ 164067 h 490544"/>
                  <a:gd name="connsiteX32" fmla="*/ 72589 w 652228"/>
                  <a:gd name="connsiteY32" fmla="*/ 78051 h 490544"/>
                  <a:gd name="connsiteX33" fmla="*/ 36731 w 652228"/>
                  <a:gd name="connsiteY33" fmla="*/ 53078 h 490544"/>
                  <a:gd name="connsiteX34" fmla="*/ 52949 w 652228"/>
                  <a:gd name="connsiteY34" fmla="*/ 584 h 490544"/>
                  <a:gd name="connsiteX35" fmla="*/ 84580 w 652228"/>
                  <a:gd name="connsiteY35" fmla="*/ 585 h 490544"/>
                  <a:gd name="connsiteX36" fmla="*/ 144202 w 652228"/>
                  <a:gd name="connsiteY36" fmla="*/ 6811 h 490544"/>
                  <a:gd name="connsiteX37" fmla="*/ 363280 w 652228"/>
                  <a:gd name="connsiteY37" fmla="*/ 37250 h 490544"/>
                  <a:gd name="connsiteX38" fmla="*/ 651685 w 652228"/>
                  <a:gd name="connsiteY38" fmla="*/ 111963 h 490544"/>
                  <a:gd name="connsiteX39" fmla="*/ 637818 w 652228"/>
                  <a:gd name="connsiteY39" fmla="*/ 131333 h 490544"/>
                  <a:gd name="connsiteX40" fmla="*/ 629499 w 652228"/>
                  <a:gd name="connsiteY40" fmla="*/ 139635 h 490544"/>
                  <a:gd name="connsiteX41" fmla="*/ 529668 w 652228"/>
                  <a:gd name="connsiteY41" fmla="*/ 197746 h 490544"/>
                  <a:gd name="connsiteX42" fmla="*/ 476977 w 652228"/>
                  <a:gd name="connsiteY42" fmla="*/ 225418 h 490544"/>
                  <a:gd name="connsiteX43" fmla="*/ 482523 w 652228"/>
                  <a:gd name="connsiteY43" fmla="*/ 333338 h 490544"/>
                  <a:gd name="connsiteX44" fmla="*/ 485298 w 652228"/>
                  <a:gd name="connsiteY44" fmla="*/ 449559 h 490544"/>
                  <a:gd name="connsiteX45" fmla="*/ 454793 w 652228"/>
                  <a:gd name="connsiteY45" fmla="*/ 457861 h 490544"/>
                  <a:gd name="connsiteX46" fmla="*/ 452018 w 652228"/>
                  <a:gd name="connsiteY46" fmla="*/ 452327 h 490544"/>
                  <a:gd name="connsiteX47" fmla="*/ 302270 w 652228"/>
                  <a:gd name="connsiteY47" fmla="*/ 424655 h 490544"/>
                  <a:gd name="connsiteX48" fmla="*/ 291177 w 652228"/>
                  <a:gd name="connsiteY48" fmla="*/ 413585 h 490544"/>
                  <a:gd name="connsiteX49" fmla="*/ 210758 w 652228"/>
                  <a:gd name="connsiteY49" fmla="*/ 485532 h 490544"/>
                  <a:gd name="connsiteX50" fmla="*/ 183027 w 652228"/>
                  <a:gd name="connsiteY50" fmla="*/ 482766 h 490544"/>
                  <a:gd name="connsiteX51" fmla="*/ 0 w 652228"/>
                  <a:gd name="connsiteY51" fmla="*/ 23414 h 490544"/>
                  <a:gd name="connsiteX52" fmla="*/ 8319 w 652228"/>
                  <a:gd name="connsiteY52" fmla="*/ 12345 h 490544"/>
                  <a:gd name="connsiteX53" fmla="*/ 22184 w 652228"/>
                  <a:gd name="connsiteY53" fmla="*/ 6811 h 490544"/>
                  <a:gd name="connsiteX54" fmla="*/ 24959 w 652228"/>
                  <a:gd name="connsiteY54" fmla="*/ 6811 h 490544"/>
                  <a:gd name="connsiteX55" fmla="*/ 52949 w 652228"/>
                  <a:gd name="connsiteY55" fmla="*/ 584 h 49054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52228" h="490544">
                    <a:moveTo>
                      <a:pt x="379541" y="326881"/>
                    </a:moveTo>
                    <a:cubicBezTo>
                      <a:pt x="357281" y="351751"/>
                      <a:pt x="332237" y="373859"/>
                      <a:pt x="307194" y="398729"/>
                    </a:cubicBezTo>
                    <a:cubicBezTo>
                      <a:pt x="343368" y="393202"/>
                      <a:pt x="387889" y="398729"/>
                      <a:pt x="424063" y="407018"/>
                    </a:cubicBezTo>
                    <a:cubicBezTo>
                      <a:pt x="410149" y="382149"/>
                      <a:pt x="393455" y="354515"/>
                      <a:pt x="379541" y="326881"/>
                    </a:cubicBezTo>
                    <a:close/>
                    <a:moveTo>
                      <a:pt x="136903" y="89809"/>
                    </a:moveTo>
                    <a:cubicBezTo>
                      <a:pt x="159163" y="106383"/>
                      <a:pt x="181425" y="122957"/>
                      <a:pt x="203684" y="139530"/>
                    </a:cubicBezTo>
                    <a:cubicBezTo>
                      <a:pt x="262118" y="186489"/>
                      <a:pt x="331682" y="233450"/>
                      <a:pt x="384551" y="288697"/>
                    </a:cubicBezTo>
                    <a:cubicBezTo>
                      <a:pt x="387334" y="294220"/>
                      <a:pt x="390117" y="296982"/>
                      <a:pt x="390117" y="299746"/>
                    </a:cubicBezTo>
                    <a:cubicBezTo>
                      <a:pt x="412377" y="330131"/>
                      <a:pt x="431856" y="360516"/>
                      <a:pt x="454115" y="393664"/>
                    </a:cubicBezTo>
                    <a:cubicBezTo>
                      <a:pt x="454115" y="368803"/>
                      <a:pt x="451333" y="343943"/>
                      <a:pt x="451333" y="319082"/>
                    </a:cubicBezTo>
                    <a:cubicBezTo>
                      <a:pt x="448550" y="288697"/>
                      <a:pt x="440202" y="252786"/>
                      <a:pt x="451333" y="225163"/>
                    </a:cubicBezTo>
                    <a:cubicBezTo>
                      <a:pt x="451333" y="225163"/>
                      <a:pt x="451333" y="222399"/>
                      <a:pt x="454115" y="222399"/>
                    </a:cubicBezTo>
                    <a:cubicBezTo>
                      <a:pt x="454115" y="222399"/>
                      <a:pt x="451333" y="222399"/>
                      <a:pt x="451333" y="222399"/>
                    </a:cubicBezTo>
                    <a:cubicBezTo>
                      <a:pt x="451333" y="225163"/>
                      <a:pt x="451333" y="227925"/>
                      <a:pt x="445767" y="230687"/>
                    </a:cubicBezTo>
                    <a:cubicBezTo>
                      <a:pt x="409594" y="252786"/>
                      <a:pt x="314987" y="180966"/>
                      <a:pt x="281597" y="164391"/>
                    </a:cubicBezTo>
                    <a:cubicBezTo>
                      <a:pt x="234292" y="136768"/>
                      <a:pt x="184207" y="111906"/>
                      <a:pt x="136903" y="89809"/>
                    </a:cubicBezTo>
                    <a:close/>
                    <a:moveTo>
                      <a:pt x="160275" y="56418"/>
                    </a:moveTo>
                    <a:cubicBezTo>
                      <a:pt x="196123" y="76036"/>
                      <a:pt x="231968" y="98456"/>
                      <a:pt x="267815" y="118071"/>
                    </a:cubicBezTo>
                    <a:cubicBezTo>
                      <a:pt x="328478" y="148898"/>
                      <a:pt x="389141" y="176923"/>
                      <a:pt x="444291" y="210553"/>
                    </a:cubicBezTo>
                    <a:cubicBezTo>
                      <a:pt x="447048" y="213355"/>
                      <a:pt x="447048" y="213355"/>
                      <a:pt x="447048" y="213355"/>
                    </a:cubicBezTo>
                    <a:cubicBezTo>
                      <a:pt x="449806" y="210553"/>
                      <a:pt x="449806" y="210553"/>
                      <a:pt x="452563" y="210553"/>
                    </a:cubicBezTo>
                    <a:cubicBezTo>
                      <a:pt x="444291" y="210553"/>
                      <a:pt x="452563" y="202144"/>
                      <a:pt x="458078" y="199343"/>
                    </a:cubicBezTo>
                    <a:cubicBezTo>
                      <a:pt x="460834" y="196541"/>
                      <a:pt x="466349" y="193737"/>
                      <a:pt x="471863" y="190935"/>
                    </a:cubicBezTo>
                    <a:cubicBezTo>
                      <a:pt x="488408" y="182528"/>
                      <a:pt x="502196" y="171318"/>
                      <a:pt x="518741" y="162910"/>
                    </a:cubicBezTo>
                    <a:cubicBezTo>
                      <a:pt x="540801" y="148898"/>
                      <a:pt x="562859" y="134886"/>
                      <a:pt x="587676" y="120875"/>
                    </a:cubicBezTo>
                    <a:cubicBezTo>
                      <a:pt x="571131" y="115270"/>
                      <a:pt x="554586" y="109664"/>
                      <a:pt x="540801" y="106863"/>
                    </a:cubicBezTo>
                    <a:cubicBezTo>
                      <a:pt x="477378" y="92850"/>
                      <a:pt x="416716" y="81639"/>
                      <a:pt x="353296" y="73232"/>
                    </a:cubicBezTo>
                    <a:cubicBezTo>
                      <a:pt x="295388" y="64825"/>
                      <a:pt x="226453" y="62023"/>
                      <a:pt x="160275" y="56418"/>
                    </a:cubicBezTo>
                    <a:close/>
                    <a:moveTo>
                      <a:pt x="36731" y="53078"/>
                    </a:moveTo>
                    <a:cubicBezTo>
                      <a:pt x="94657" y="183490"/>
                      <a:pt x="122241" y="327775"/>
                      <a:pt x="202233" y="447087"/>
                    </a:cubicBezTo>
                    <a:cubicBezTo>
                      <a:pt x="254642" y="402692"/>
                      <a:pt x="304292" y="352746"/>
                      <a:pt x="353943" y="305576"/>
                    </a:cubicBezTo>
                    <a:cubicBezTo>
                      <a:pt x="290500" y="266732"/>
                      <a:pt x="235333" y="208463"/>
                      <a:pt x="177407" y="164067"/>
                    </a:cubicBezTo>
                    <a:cubicBezTo>
                      <a:pt x="141549" y="136320"/>
                      <a:pt x="108449" y="108573"/>
                      <a:pt x="72589" y="78051"/>
                    </a:cubicBezTo>
                    <a:cubicBezTo>
                      <a:pt x="67074" y="75275"/>
                      <a:pt x="50523" y="64177"/>
                      <a:pt x="36731" y="53078"/>
                    </a:cubicBezTo>
                    <a:close/>
                    <a:moveTo>
                      <a:pt x="52949" y="584"/>
                    </a:moveTo>
                    <a:cubicBezTo>
                      <a:pt x="63088" y="-280"/>
                      <a:pt x="73834" y="-107"/>
                      <a:pt x="84580" y="585"/>
                    </a:cubicBezTo>
                    <a:cubicBezTo>
                      <a:pt x="106072" y="1969"/>
                      <a:pt x="127564" y="5427"/>
                      <a:pt x="144202" y="6811"/>
                    </a:cubicBezTo>
                    <a:cubicBezTo>
                      <a:pt x="216304" y="15113"/>
                      <a:pt x="291177" y="26180"/>
                      <a:pt x="363280" y="37250"/>
                    </a:cubicBezTo>
                    <a:cubicBezTo>
                      <a:pt x="410423" y="45552"/>
                      <a:pt x="635046" y="53852"/>
                      <a:pt x="651685" y="111963"/>
                    </a:cubicBezTo>
                    <a:cubicBezTo>
                      <a:pt x="654457" y="120265"/>
                      <a:pt x="646139" y="128567"/>
                      <a:pt x="637818" y="131333"/>
                    </a:cubicBezTo>
                    <a:cubicBezTo>
                      <a:pt x="635046" y="134101"/>
                      <a:pt x="635046" y="136869"/>
                      <a:pt x="629499" y="139635"/>
                    </a:cubicBezTo>
                    <a:cubicBezTo>
                      <a:pt x="596222" y="156239"/>
                      <a:pt x="562945" y="178376"/>
                      <a:pt x="529668" y="197746"/>
                    </a:cubicBezTo>
                    <a:cubicBezTo>
                      <a:pt x="515800" y="206048"/>
                      <a:pt x="496389" y="219884"/>
                      <a:pt x="476977" y="225418"/>
                    </a:cubicBezTo>
                    <a:cubicBezTo>
                      <a:pt x="482523" y="261391"/>
                      <a:pt x="479751" y="297365"/>
                      <a:pt x="482523" y="333338"/>
                    </a:cubicBezTo>
                    <a:cubicBezTo>
                      <a:pt x="485298" y="372078"/>
                      <a:pt x="488070" y="410819"/>
                      <a:pt x="485298" y="449559"/>
                    </a:cubicBezTo>
                    <a:cubicBezTo>
                      <a:pt x="485298" y="466162"/>
                      <a:pt x="463111" y="471696"/>
                      <a:pt x="454793" y="457861"/>
                    </a:cubicBezTo>
                    <a:cubicBezTo>
                      <a:pt x="452018" y="455095"/>
                      <a:pt x="452018" y="455095"/>
                      <a:pt x="452018" y="452327"/>
                    </a:cubicBezTo>
                    <a:cubicBezTo>
                      <a:pt x="404876" y="435723"/>
                      <a:pt x="352187" y="427421"/>
                      <a:pt x="302270" y="424655"/>
                    </a:cubicBezTo>
                    <a:cubicBezTo>
                      <a:pt x="296724" y="424655"/>
                      <a:pt x="293952" y="419121"/>
                      <a:pt x="291177" y="413585"/>
                    </a:cubicBezTo>
                    <a:cubicBezTo>
                      <a:pt x="266219" y="438491"/>
                      <a:pt x="238488" y="463394"/>
                      <a:pt x="210758" y="485532"/>
                    </a:cubicBezTo>
                    <a:cubicBezTo>
                      <a:pt x="202439" y="493834"/>
                      <a:pt x="191346" y="491066"/>
                      <a:pt x="183027" y="482766"/>
                    </a:cubicBezTo>
                    <a:cubicBezTo>
                      <a:pt x="85966" y="349940"/>
                      <a:pt x="47143" y="178376"/>
                      <a:pt x="0" y="23414"/>
                    </a:cubicBezTo>
                    <a:cubicBezTo>
                      <a:pt x="0" y="17878"/>
                      <a:pt x="2772" y="12345"/>
                      <a:pt x="8319" y="12345"/>
                    </a:cubicBezTo>
                    <a:cubicBezTo>
                      <a:pt x="11093" y="6811"/>
                      <a:pt x="16640" y="1277"/>
                      <a:pt x="22184" y="6811"/>
                    </a:cubicBezTo>
                    <a:cubicBezTo>
                      <a:pt x="24959" y="6811"/>
                      <a:pt x="24959" y="6811"/>
                      <a:pt x="24959" y="6811"/>
                    </a:cubicBezTo>
                    <a:cubicBezTo>
                      <a:pt x="33278" y="3352"/>
                      <a:pt x="42810" y="1449"/>
                      <a:pt x="52949" y="58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nodeType="afterGroup">
                            <p:stCondLst>
                              <p:cond delay="1000"/>
                            </p:stCondLst>
                            <p:childTnLst>
                              <p:par>
                                <p:cTn id="26" presetID="2" presetClass="entr" presetSubtype="4"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ppt_x"/>
                                          </p:val>
                                        </p:tav>
                                        <p:tav tm="100000">
                                          <p:val>
                                            <p:strVal val="#ppt_x"/>
                                          </p:val>
                                        </p:tav>
                                      </p:tavLst>
                                    </p:anim>
                                    <p:anim calcmode="lin" valueType="num">
                                      <p:cBhvr additive="base">
                                        <p:cTn id="29" dur="500" fill="hold"/>
                                        <p:tgtEl>
                                          <p:spTgt spid="5"/>
                                        </p:tgtEl>
                                        <p:attrNameLst>
                                          <p:attrName>ppt_y</p:attrName>
                                        </p:attrNameLst>
                                      </p:cBhvr>
                                      <p:tavLst>
                                        <p:tav tm="0">
                                          <p:val>
                                            <p:strVal val="1+#ppt_h/2"/>
                                          </p:val>
                                        </p:tav>
                                        <p:tav tm="100000">
                                          <p:val>
                                            <p:strVal val="#ppt_y"/>
                                          </p:val>
                                        </p:tav>
                                      </p:tavLst>
                                    </p:anim>
                                  </p:childTnLst>
                                </p:cTn>
                              </p:par>
                            </p:childTnLst>
                          </p:cTn>
                        </p:par>
                        <p:par>
                          <p:cTn id="30" fill="hold" nodeType="afterGroup">
                            <p:stCondLst>
                              <p:cond delay="1500"/>
                            </p:stCondLst>
                            <p:childTnLst>
                              <p:par>
                                <p:cTn id="31" presetID="2" presetClass="entr" presetSubtype="4"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nodeType="afterGroup">
                            <p:stCondLst>
                              <p:cond delay="2000"/>
                            </p:stCondLst>
                            <p:childTnLst>
                              <p:par>
                                <p:cTn id="36" presetID="2" presetClass="entr" presetSubtype="4" fill="hold"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Freeform 33"/>
          <p:cNvSpPr>
            <a:spLocks noEditPoints="1"/>
          </p:cNvSpPr>
          <p:nvPr/>
        </p:nvSpPr>
        <p:spPr bwMode="auto">
          <a:xfrm>
            <a:off x="1122136" y="2131139"/>
            <a:ext cx="804636" cy="704946"/>
          </a:xfrm>
          <a:custGeom>
            <a:gdLst>
              <a:gd name="T0" fmla="*/ 185 w 339"/>
              <a:gd name="T1" fmla="*/ 36 h 297"/>
              <a:gd name="T2" fmla="*/ 183 w 339"/>
              <a:gd name="T3" fmla="*/ 63 h 297"/>
              <a:gd name="T4" fmla="*/ 73 w 339"/>
              <a:gd name="T5" fmla="*/ 86 h 297"/>
              <a:gd name="T6" fmla="*/ 166 w 339"/>
              <a:gd name="T7" fmla="*/ 244 h 297"/>
              <a:gd name="T8" fmla="*/ 176 w 339"/>
              <a:gd name="T9" fmla="*/ 44 h 297"/>
              <a:gd name="T10" fmla="*/ 267 w 339"/>
              <a:gd name="T11" fmla="*/ 147 h 297"/>
              <a:gd name="T12" fmla="*/ 256 w 339"/>
              <a:gd name="T13" fmla="*/ 152 h 297"/>
              <a:gd name="T14" fmla="*/ 40 w 339"/>
              <a:gd name="T15" fmla="*/ 219 h 297"/>
              <a:gd name="T16" fmla="*/ 172 w 339"/>
              <a:gd name="T17" fmla="*/ 61 h 297"/>
              <a:gd name="T18" fmla="*/ 256 w 339"/>
              <a:gd name="T19" fmla="*/ 143 h 297"/>
              <a:gd name="T20" fmla="*/ 160 w 339"/>
              <a:gd name="T21" fmla="*/ 234 h 297"/>
              <a:gd name="T22" fmla="*/ 168 w 339"/>
              <a:gd name="T23" fmla="*/ 51 h 297"/>
              <a:gd name="T24" fmla="*/ 59 w 339"/>
              <a:gd name="T25" fmla="*/ 215 h 297"/>
              <a:gd name="T26" fmla="*/ 179 w 339"/>
              <a:gd name="T27" fmla="*/ 74 h 297"/>
              <a:gd name="T28" fmla="*/ 254 w 339"/>
              <a:gd name="T29" fmla="*/ 158 h 297"/>
              <a:gd name="T30" fmla="*/ 67 w 339"/>
              <a:gd name="T31" fmla="*/ 213 h 297"/>
              <a:gd name="T32" fmla="*/ 40 w 339"/>
              <a:gd name="T33" fmla="*/ 90 h 297"/>
              <a:gd name="T34" fmla="*/ 193 w 339"/>
              <a:gd name="T35" fmla="*/ 248 h 297"/>
              <a:gd name="T36" fmla="*/ 42 w 339"/>
              <a:gd name="T37" fmla="*/ 196 h 297"/>
              <a:gd name="T38" fmla="*/ 227 w 339"/>
              <a:gd name="T39" fmla="*/ 126 h 297"/>
              <a:gd name="T40" fmla="*/ 198 w 339"/>
              <a:gd name="T41" fmla="*/ 234 h 297"/>
              <a:gd name="T42" fmla="*/ 67 w 339"/>
              <a:gd name="T43" fmla="*/ 181 h 297"/>
              <a:gd name="T44" fmla="*/ 99 w 339"/>
              <a:gd name="T45" fmla="*/ 171 h 297"/>
              <a:gd name="T46" fmla="*/ 92 w 339"/>
              <a:gd name="T47" fmla="*/ 187 h 297"/>
              <a:gd name="T48" fmla="*/ 78 w 339"/>
              <a:gd name="T49" fmla="*/ 194 h 297"/>
              <a:gd name="T50" fmla="*/ 118 w 339"/>
              <a:gd name="T51" fmla="*/ 208 h 297"/>
              <a:gd name="T52" fmla="*/ 147 w 339"/>
              <a:gd name="T53" fmla="*/ 211 h 297"/>
              <a:gd name="T54" fmla="*/ 168 w 339"/>
              <a:gd name="T55" fmla="*/ 189 h 297"/>
              <a:gd name="T56" fmla="*/ 168 w 339"/>
              <a:gd name="T57" fmla="*/ 179 h 297"/>
              <a:gd name="T58" fmla="*/ 185 w 339"/>
              <a:gd name="T59" fmla="*/ 198 h 297"/>
              <a:gd name="T60" fmla="*/ 172 w 339"/>
              <a:gd name="T61" fmla="*/ 219 h 297"/>
              <a:gd name="T62" fmla="*/ 208 w 339"/>
              <a:gd name="T63" fmla="*/ 185 h 297"/>
              <a:gd name="T64" fmla="*/ 246 w 339"/>
              <a:gd name="T65" fmla="*/ 154 h 297"/>
              <a:gd name="T66" fmla="*/ 231 w 339"/>
              <a:gd name="T67" fmla="*/ 156 h 297"/>
              <a:gd name="T68" fmla="*/ 206 w 339"/>
              <a:gd name="T69" fmla="*/ 147 h 297"/>
              <a:gd name="T70" fmla="*/ 210 w 339"/>
              <a:gd name="T71" fmla="*/ 135 h 297"/>
              <a:gd name="T72" fmla="*/ 204 w 339"/>
              <a:gd name="T73" fmla="*/ 116 h 297"/>
              <a:gd name="T74" fmla="*/ 168 w 339"/>
              <a:gd name="T75" fmla="*/ 65 h 297"/>
              <a:gd name="T76" fmla="*/ 174 w 339"/>
              <a:gd name="T77" fmla="*/ 88 h 297"/>
              <a:gd name="T78" fmla="*/ 162 w 339"/>
              <a:gd name="T79" fmla="*/ 103 h 297"/>
              <a:gd name="T80" fmla="*/ 160 w 339"/>
              <a:gd name="T81" fmla="*/ 82 h 297"/>
              <a:gd name="T82" fmla="*/ 145 w 339"/>
              <a:gd name="T83" fmla="*/ 78 h 297"/>
              <a:gd name="T84" fmla="*/ 124 w 339"/>
              <a:gd name="T85" fmla="*/ 99 h 297"/>
              <a:gd name="T86" fmla="*/ 78 w 339"/>
              <a:gd name="T87" fmla="*/ 103 h 297"/>
              <a:gd name="T88" fmla="*/ 94 w 339"/>
              <a:gd name="T89" fmla="*/ 116 h 297"/>
              <a:gd name="T90" fmla="*/ 67 w 339"/>
              <a:gd name="T91" fmla="*/ 109 h 297"/>
              <a:gd name="T92" fmla="*/ 69 w 339"/>
              <a:gd name="T93" fmla="*/ 139 h 297"/>
              <a:gd name="T94" fmla="*/ 56 w 339"/>
              <a:gd name="T95" fmla="*/ 175 h 297"/>
              <a:gd name="T96" fmla="*/ 202 w 339"/>
              <a:gd name="T97" fmla="*/ 15 h 297"/>
              <a:gd name="T98" fmla="*/ 339 w 339"/>
              <a:gd name="T99" fmla="*/ 141 h 297"/>
              <a:gd name="T100" fmla="*/ 324 w 339"/>
              <a:gd name="T101" fmla="*/ 160 h 297"/>
              <a:gd name="T102" fmla="*/ 216 w 339"/>
              <a:gd name="T103" fmla="*/ 194 h 297"/>
              <a:gd name="T104" fmla="*/ 214 w 339"/>
              <a:gd name="T105" fmla="*/ 291 h 297"/>
              <a:gd name="T106" fmla="*/ 2 w 339"/>
              <a:gd name="T107" fmla="*/ 238 h 297"/>
              <a:gd name="T108" fmla="*/ 44 w 339"/>
              <a:gd name="T109" fmla="*/ 173 h 297"/>
              <a:gd name="T110" fmla="*/ 54 w 339"/>
              <a:gd name="T111" fmla="*/ 133 h 297"/>
              <a:gd name="T112" fmla="*/ 14 w 339"/>
              <a:gd name="T113" fmla="*/ 65 h 297"/>
              <a:gd name="T114" fmla="*/ 12 w 339"/>
              <a:gd name="T115" fmla="*/ 51 h 297"/>
              <a:gd name="T116" fmla="*/ 6 w 339"/>
              <a:gd name="T117" fmla="*/ 42 h 2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39" h="297">
                <a:moveTo>
                  <a:pt x="29" y="217"/>
                </a:moveTo>
                <a:lnTo>
                  <a:pt x="29" y="219"/>
                </a:lnTo>
                <a:lnTo>
                  <a:pt x="33" y="219"/>
                </a:lnTo>
                <a:lnTo>
                  <a:pt x="31" y="217"/>
                </a:lnTo>
                <a:lnTo>
                  <a:pt x="31" y="217"/>
                </a:lnTo>
                <a:lnTo>
                  <a:pt x="29" y="217"/>
                </a:lnTo>
                <a:close/>
                <a:moveTo>
                  <a:pt x="185" y="36"/>
                </a:moveTo>
                <a:lnTo>
                  <a:pt x="183" y="36"/>
                </a:lnTo>
                <a:lnTo>
                  <a:pt x="183" y="36"/>
                </a:lnTo>
                <a:lnTo>
                  <a:pt x="187" y="38"/>
                </a:lnTo>
                <a:lnTo>
                  <a:pt x="187" y="36"/>
                </a:lnTo>
                <a:lnTo>
                  <a:pt x="187" y="36"/>
                </a:lnTo>
                <a:lnTo>
                  <a:pt x="185" y="36"/>
                </a:lnTo>
                <a:close/>
                <a:moveTo>
                  <a:pt x="267" y="160"/>
                </a:moveTo>
                <a:lnTo>
                  <a:pt x="267" y="160"/>
                </a:lnTo>
                <a:lnTo>
                  <a:pt x="267" y="160"/>
                </a:lnTo>
                <a:lnTo>
                  <a:pt x="267" y="160"/>
                </a:lnTo>
                <a:lnTo>
                  <a:pt x="269" y="162"/>
                </a:lnTo>
                <a:lnTo>
                  <a:pt x="269" y="162"/>
                </a:lnTo>
                <a:lnTo>
                  <a:pt x="269" y="162"/>
                </a:lnTo>
                <a:lnTo>
                  <a:pt x="269" y="160"/>
                </a:lnTo>
                <a:lnTo>
                  <a:pt x="269" y="158"/>
                </a:lnTo>
                <a:lnTo>
                  <a:pt x="269" y="158"/>
                </a:lnTo>
                <a:lnTo>
                  <a:pt x="267" y="158"/>
                </a:lnTo>
                <a:lnTo>
                  <a:pt x="267" y="160"/>
                </a:lnTo>
                <a:close/>
                <a:moveTo>
                  <a:pt x="183" y="63"/>
                </a:moveTo>
                <a:lnTo>
                  <a:pt x="185" y="63"/>
                </a:lnTo>
                <a:lnTo>
                  <a:pt x="187" y="65"/>
                </a:lnTo>
                <a:lnTo>
                  <a:pt x="189" y="65"/>
                </a:lnTo>
                <a:lnTo>
                  <a:pt x="189" y="65"/>
                </a:lnTo>
                <a:lnTo>
                  <a:pt x="187" y="63"/>
                </a:lnTo>
                <a:lnTo>
                  <a:pt x="185" y="63"/>
                </a:lnTo>
                <a:lnTo>
                  <a:pt x="183" y="63"/>
                </a:lnTo>
                <a:close/>
                <a:moveTo>
                  <a:pt x="71" y="86"/>
                </a:moveTo>
                <a:lnTo>
                  <a:pt x="75" y="88"/>
                </a:lnTo>
                <a:lnTo>
                  <a:pt x="75" y="88"/>
                </a:lnTo>
                <a:lnTo>
                  <a:pt x="77" y="86"/>
                </a:lnTo>
                <a:lnTo>
                  <a:pt x="75" y="86"/>
                </a:lnTo>
                <a:lnTo>
                  <a:pt x="73" y="86"/>
                </a:lnTo>
                <a:lnTo>
                  <a:pt x="71" y="86"/>
                </a:lnTo>
                <a:close/>
                <a:moveTo>
                  <a:pt x="40" y="202"/>
                </a:moveTo>
                <a:lnTo>
                  <a:pt x="42" y="204"/>
                </a:lnTo>
                <a:lnTo>
                  <a:pt x="44" y="204"/>
                </a:lnTo>
                <a:lnTo>
                  <a:pt x="46" y="204"/>
                </a:lnTo>
                <a:lnTo>
                  <a:pt x="40" y="202"/>
                </a:lnTo>
                <a:lnTo>
                  <a:pt x="40" y="202"/>
                </a:lnTo>
                <a:lnTo>
                  <a:pt x="40" y="202"/>
                </a:lnTo>
                <a:lnTo>
                  <a:pt x="40" y="202"/>
                </a:lnTo>
                <a:close/>
                <a:moveTo>
                  <a:pt x="162" y="242"/>
                </a:moveTo>
                <a:lnTo>
                  <a:pt x="164" y="242"/>
                </a:lnTo>
                <a:lnTo>
                  <a:pt x="166" y="244"/>
                </a:lnTo>
                <a:lnTo>
                  <a:pt x="166" y="244"/>
                </a:lnTo>
                <a:lnTo>
                  <a:pt x="168" y="242"/>
                </a:lnTo>
                <a:lnTo>
                  <a:pt x="168" y="242"/>
                </a:lnTo>
                <a:lnTo>
                  <a:pt x="168" y="242"/>
                </a:lnTo>
                <a:lnTo>
                  <a:pt x="166" y="242"/>
                </a:lnTo>
                <a:lnTo>
                  <a:pt x="162" y="242"/>
                </a:lnTo>
                <a:close/>
                <a:moveTo>
                  <a:pt x="179" y="46"/>
                </a:moveTo>
                <a:lnTo>
                  <a:pt x="181" y="46"/>
                </a:lnTo>
                <a:lnTo>
                  <a:pt x="183" y="46"/>
                </a:lnTo>
                <a:lnTo>
                  <a:pt x="181" y="44"/>
                </a:lnTo>
                <a:lnTo>
                  <a:pt x="177" y="44"/>
                </a:lnTo>
                <a:lnTo>
                  <a:pt x="177" y="44"/>
                </a:lnTo>
                <a:lnTo>
                  <a:pt x="176" y="44"/>
                </a:lnTo>
                <a:lnTo>
                  <a:pt x="176" y="44"/>
                </a:lnTo>
                <a:lnTo>
                  <a:pt x="177" y="44"/>
                </a:lnTo>
                <a:lnTo>
                  <a:pt x="179" y="46"/>
                </a:lnTo>
                <a:close/>
                <a:moveTo>
                  <a:pt x="195" y="257"/>
                </a:moveTo>
                <a:lnTo>
                  <a:pt x="191" y="257"/>
                </a:lnTo>
                <a:lnTo>
                  <a:pt x="189" y="257"/>
                </a:lnTo>
                <a:lnTo>
                  <a:pt x="195" y="259"/>
                </a:lnTo>
                <a:lnTo>
                  <a:pt x="198" y="257"/>
                </a:lnTo>
                <a:lnTo>
                  <a:pt x="196" y="257"/>
                </a:lnTo>
                <a:lnTo>
                  <a:pt x="195" y="257"/>
                </a:lnTo>
                <a:lnTo>
                  <a:pt x="195" y="257"/>
                </a:lnTo>
                <a:close/>
                <a:moveTo>
                  <a:pt x="269" y="154"/>
                </a:moveTo>
                <a:lnTo>
                  <a:pt x="269" y="150"/>
                </a:lnTo>
                <a:lnTo>
                  <a:pt x="267" y="147"/>
                </a:lnTo>
                <a:lnTo>
                  <a:pt x="263" y="143"/>
                </a:lnTo>
                <a:lnTo>
                  <a:pt x="269" y="154"/>
                </a:lnTo>
                <a:lnTo>
                  <a:pt x="269" y="154"/>
                </a:lnTo>
                <a:lnTo>
                  <a:pt x="269" y="154"/>
                </a:lnTo>
                <a:lnTo>
                  <a:pt x="269" y="154"/>
                </a:lnTo>
                <a:close/>
                <a:moveTo>
                  <a:pt x="37" y="210"/>
                </a:moveTo>
                <a:lnTo>
                  <a:pt x="35" y="210"/>
                </a:lnTo>
                <a:lnTo>
                  <a:pt x="33" y="211"/>
                </a:lnTo>
                <a:lnTo>
                  <a:pt x="35" y="211"/>
                </a:lnTo>
                <a:lnTo>
                  <a:pt x="38" y="213"/>
                </a:lnTo>
                <a:lnTo>
                  <a:pt x="44" y="213"/>
                </a:lnTo>
                <a:lnTo>
                  <a:pt x="37" y="210"/>
                </a:lnTo>
                <a:close/>
                <a:moveTo>
                  <a:pt x="256" y="152"/>
                </a:moveTo>
                <a:lnTo>
                  <a:pt x="257" y="156"/>
                </a:lnTo>
                <a:lnTo>
                  <a:pt x="259" y="160"/>
                </a:lnTo>
                <a:lnTo>
                  <a:pt x="259" y="164"/>
                </a:lnTo>
                <a:lnTo>
                  <a:pt x="259" y="164"/>
                </a:lnTo>
                <a:lnTo>
                  <a:pt x="261" y="164"/>
                </a:lnTo>
                <a:lnTo>
                  <a:pt x="261" y="164"/>
                </a:lnTo>
                <a:lnTo>
                  <a:pt x="259" y="158"/>
                </a:lnTo>
                <a:lnTo>
                  <a:pt x="257" y="154"/>
                </a:lnTo>
                <a:lnTo>
                  <a:pt x="256" y="152"/>
                </a:lnTo>
                <a:close/>
                <a:moveTo>
                  <a:pt x="35" y="215"/>
                </a:moveTo>
                <a:lnTo>
                  <a:pt x="37" y="217"/>
                </a:lnTo>
                <a:lnTo>
                  <a:pt x="38" y="219"/>
                </a:lnTo>
                <a:lnTo>
                  <a:pt x="40" y="219"/>
                </a:lnTo>
                <a:lnTo>
                  <a:pt x="42" y="219"/>
                </a:lnTo>
                <a:lnTo>
                  <a:pt x="44" y="219"/>
                </a:lnTo>
                <a:lnTo>
                  <a:pt x="40" y="217"/>
                </a:lnTo>
                <a:lnTo>
                  <a:pt x="37" y="215"/>
                </a:lnTo>
                <a:lnTo>
                  <a:pt x="35" y="215"/>
                </a:lnTo>
                <a:lnTo>
                  <a:pt x="35" y="215"/>
                </a:lnTo>
                <a:lnTo>
                  <a:pt x="35" y="215"/>
                </a:lnTo>
                <a:close/>
                <a:moveTo>
                  <a:pt x="162" y="59"/>
                </a:moveTo>
                <a:lnTo>
                  <a:pt x="170" y="63"/>
                </a:lnTo>
                <a:lnTo>
                  <a:pt x="179" y="65"/>
                </a:lnTo>
                <a:lnTo>
                  <a:pt x="177" y="65"/>
                </a:lnTo>
                <a:lnTo>
                  <a:pt x="177" y="63"/>
                </a:lnTo>
                <a:lnTo>
                  <a:pt x="172" y="61"/>
                </a:lnTo>
                <a:lnTo>
                  <a:pt x="164" y="59"/>
                </a:lnTo>
                <a:lnTo>
                  <a:pt x="164" y="59"/>
                </a:lnTo>
                <a:lnTo>
                  <a:pt x="162" y="59"/>
                </a:lnTo>
                <a:lnTo>
                  <a:pt x="162" y="59"/>
                </a:lnTo>
                <a:lnTo>
                  <a:pt x="162" y="59"/>
                </a:lnTo>
                <a:close/>
                <a:moveTo>
                  <a:pt x="256" y="143"/>
                </a:moveTo>
                <a:lnTo>
                  <a:pt x="259" y="150"/>
                </a:lnTo>
                <a:lnTo>
                  <a:pt x="263" y="160"/>
                </a:lnTo>
                <a:lnTo>
                  <a:pt x="261" y="150"/>
                </a:lnTo>
                <a:lnTo>
                  <a:pt x="257" y="141"/>
                </a:lnTo>
                <a:lnTo>
                  <a:pt x="257" y="141"/>
                </a:lnTo>
                <a:lnTo>
                  <a:pt x="257" y="141"/>
                </a:lnTo>
                <a:lnTo>
                  <a:pt x="256" y="143"/>
                </a:lnTo>
                <a:close/>
                <a:moveTo>
                  <a:pt x="42" y="72"/>
                </a:moveTo>
                <a:lnTo>
                  <a:pt x="35" y="76"/>
                </a:lnTo>
                <a:lnTo>
                  <a:pt x="33" y="78"/>
                </a:lnTo>
                <a:lnTo>
                  <a:pt x="33" y="78"/>
                </a:lnTo>
                <a:lnTo>
                  <a:pt x="38" y="76"/>
                </a:lnTo>
                <a:lnTo>
                  <a:pt x="46" y="74"/>
                </a:lnTo>
                <a:lnTo>
                  <a:pt x="46" y="72"/>
                </a:lnTo>
                <a:lnTo>
                  <a:pt x="44" y="72"/>
                </a:lnTo>
                <a:lnTo>
                  <a:pt x="42" y="72"/>
                </a:lnTo>
                <a:close/>
                <a:moveTo>
                  <a:pt x="151" y="232"/>
                </a:moveTo>
                <a:lnTo>
                  <a:pt x="155" y="234"/>
                </a:lnTo>
                <a:lnTo>
                  <a:pt x="156" y="236"/>
                </a:lnTo>
                <a:lnTo>
                  <a:pt x="160" y="234"/>
                </a:lnTo>
                <a:lnTo>
                  <a:pt x="166" y="232"/>
                </a:lnTo>
                <a:lnTo>
                  <a:pt x="151" y="232"/>
                </a:lnTo>
                <a:close/>
                <a:moveTo>
                  <a:pt x="54" y="78"/>
                </a:moveTo>
                <a:lnTo>
                  <a:pt x="52" y="76"/>
                </a:lnTo>
                <a:lnTo>
                  <a:pt x="52" y="76"/>
                </a:lnTo>
                <a:lnTo>
                  <a:pt x="44" y="78"/>
                </a:lnTo>
                <a:lnTo>
                  <a:pt x="37" y="82"/>
                </a:lnTo>
                <a:lnTo>
                  <a:pt x="37" y="84"/>
                </a:lnTo>
                <a:lnTo>
                  <a:pt x="37" y="84"/>
                </a:lnTo>
                <a:lnTo>
                  <a:pt x="44" y="80"/>
                </a:lnTo>
                <a:lnTo>
                  <a:pt x="54" y="78"/>
                </a:lnTo>
                <a:close/>
                <a:moveTo>
                  <a:pt x="168" y="51"/>
                </a:moveTo>
                <a:lnTo>
                  <a:pt x="168" y="51"/>
                </a:lnTo>
                <a:lnTo>
                  <a:pt x="166" y="53"/>
                </a:lnTo>
                <a:lnTo>
                  <a:pt x="166" y="53"/>
                </a:lnTo>
                <a:lnTo>
                  <a:pt x="177" y="57"/>
                </a:lnTo>
                <a:lnTo>
                  <a:pt x="189" y="59"/>
                </a:lnTo>
                <a:lnTo>
                  <a:pt x="177" y="55"/>
                </a:lnTo>
                <a:lnTo>
                  <a:pt x="168" y="51"/>
                </a:lnTo>
                <a:close/>
                <a:moveTo>
                  <a:pt x="40" y="208"/>
                </a:moveTo>
                <a:lnTo>
                  <a:pt x="42" y="210"/>
                </a:lnTo>
                <a:lnTo>
                  <a:pt x="46" y="211"/>
                </a:lnTo>
                <a:lnTo>
                  <a:pt x="50" y="213"/>
                </a:lnTo>
                <a:lnTo>
                  <a:pt x="52" y="215"/>
                </a:lnTo>
                <a:lnTo>
                  <a:pt x="56" y="215"/>
                </a:lnTo>
                <a:lnTo>
                  <a:pt x="59" y="215"/>
                </a:lnTo>
                <a:lnTo>
                  <a:pt x="50" y="210"/>
                </a:lnTo>
                <a:lnTo>
                  <a:pt x="42" y="206"/>
                </a:lnTo>
                <a:lnTo>
                  <a:pt x="40" y="208"/>
                </a:lnTo>
                <a:lnTo>
                  <a:pt x="40" y="208"/>
                </a:lnTo>
                <a:close/>
                <a:moveTo>
                  <a:pt x="179" y="74"/>
                </a:moveTo>
                <a:lnTo>
                  <a:pt x="172" y="71"/>
                </a:lnTo>
                <a:lnTo>
                  <a:pt x="162" y="65"/>
                </a:lnTo>
                <a:lnTo>
                  <a:pt x="160" y="65"/>
                </a:lnTo>
                <a:lnTo>
                  <a:pt x="158" y="65"/>
                </a:lnTo>
                <a:lnTo>
                  <a:pt x="156" y="65"/>
                </a:lnTo>
                <a:lnTo>
                  <a:pt x="155" y="67"/>
                </a:lnTo>
                <a:lnTo>
                  <a:pt x="168" y="71"/>
                </a:lnTo>
                <a:lnTo>
                  <a:pt x="179" y="74"/>
                </a:lnTo>
                <a:close/>
                <a:moveTo>
                  <a:pt x="195" y="240"/>
                </a:moveTo>
                <a:lnTo>
                  <a:pt x="170" y="244"/>
                </a:lnTo>
                <a:lnTo>
                  <a:pt x="174" y="246"/>
                </a:lnTo>
                <a:lnTo>
                  <a:pt x="176" y="246"/>
                </a:lnTo>
                <a:lnTo>
                  <a:pt x="177" y="246"/>
                </a:lnTo>
                <a:lnTo>
                  <a:pt x="187" y="244"/>
                </a:lnTo>
                <a:lnTo>
                  <a:pt x="196" y="242"/>
                </a:lnTo>
                <a:lnTo>
                  <a:pt x="196" y="238"/>
                </a:lnTo>
                <a:lnTo>
                  <a:pt x="196" y="238"/>
                </a:lnTo>
                <a:lnTo>
                  <a:pt x="195" y="240"/>
                </a:lnTo>
                <a:close/>
                <a:moveTo>
                  <a:pt x="242" y="133"/>
                </a:moveTo>
                <a:lnTo>
                  <a:pt x="254" y="158"/>
                </a:lnTo>
                <a:lnTo>
                  <a:pt x="254" y="158"/>
                </a:lnTo>
                <a:lnTo>
                  <a:pt x="254" y="160"/>
                </a:lnTo>
                <a:lnTo>
                  <a:pt x="256" y="160"/>
                </a:lnTo>
                <a:lnTo>
                  <a:pt x="256" y="158"/>
                </a:lnTo>
                <a:lnTo>
                  <a:pt x="252" y="147"/>
                </a:lnTo>
                <a:lnTo>
                  <a:pt x="246" y="135"/>
                </a:lnTo>
                <a:lnTo>
                  <a:pt x="244" y="135"/>
                </a:lnTo>
                <a:lnTo>
                  <a:pt x="242" y="133"/>
                </a:lnTo>
                <a:lnTo>
                  <a:pt x="242" y="133"/>
                </a:lnTo>
                <a:lnTo>
                  <a:pt x="242" y="133"/>
                </a:lnTo>
                <a:close/>
                <a:moveTo>
                  <a:pt x="50" y="202"/>
                </a:moveTo>
                <a:lnTo>
                  <a:pt x="56" y="206"/>
                </a:lnTo>
                <a:lnTo>
                  <a:pt x="61" y="210"/>
                </a:lnTo>
                <a:lnTo>
                  <a:pt x="67" y="213"/>
                </a:lnTo>
                <a:lnTo>
                  <a:pt x="69" y="213"/>
                </a:lnTo>
                <a:lnTo>
                  <a:pt x="73" y="213"/>
                </a:lnTo>
                <a:lnTo>
                  <a:pt x="77" y="211"/>
                </a:lnTo>
                <a:lnTo>
                  <a:pt x="65" y="208"/>
                </a:lnTo>
                <a:lnTo>
                  <a:pt x="54" y="204"/>
                </a:lnTo>
                <a:lnTo>
                  <a:pt x="54" y="202"/>
                </a:lnTo>
                <a:lnTo>
                  <a:pt x="52" y="202"/>
                </a:lnTo>
                <a:lnTo>
                  <a:pt x="50" y="202"/>
                </a:lnTo>
                <a:lnTo>
                  <a:pt x="50" y="202"/>
                </a:lnTo>
                <a:lnTo>
                  <a:pt x="50" y="202"/>
                </a:lnTo>
                <a:close/>
                <a:moveTo>
                  <a:pt x="57" y="82"/>
                </a:moveTo>
                <a:lnTo>
                  <a:pt x="40" y="88"/>
                </a:lnTo>
                <a:lnTo>
                  <a:pt x="40" y="90"/>
                </a:lnTo>
                <a:lnTo>
                  <a:pt x="42" y="93"/>
                </a:lnTo>
                <a:lnTo>
                  <a:pt x="61" y="82"/>
                </a:lnTo>
                <a:lnTo>
                  <a:pt x="59" y="80"/>
                </a:lnTo>
                <a:lnTo>
                  <a:pt x="57" y="82"/>
                </a:lnTo>
                <a:close/>
                <a:moveTo>
                  <a:pt x="193" y="248"/>
                </a:moveTo>
                <a:lnTo>
                  <a:pt x="183" y="250"/>
                </a:lnTo>
                <a:lnTo>
                  <a:pt x="176" y="251"/>
                </a:lnTo>
                <a:lnTo>
                  <a:pt x="177" y="253"/>
                </a:lnTo>
                <a:lnTo>
                  <a:pt x="179" y="253"/>
                </a:lnTo>
                <a:lnTo>
                  <a:pt x="189" y="253"/>
                </a:lnTo>
                <a:lnTo>
                  <a:pt x="196" y="253"/>
                </a:lnTo>
                <a:lnTo>
                  <a:pt x="196" y="246"/>
                </a:lnTo>
                <a:lnTo>
                  <a:pt x="193" y="248"/>
                </a:lnTo>
                <a:close/>
                <a:moveTo>
                  <a:pt x="71" y="86"/>
                </a:moveTo>
                <a:lnTo>
                  <a:pt x="61" y="90"/>
                </a:lnTo>
                <a:lnTo>
                  <a:pt x="54" y="93"/>
                </a:lnTo>
                <a:lnTo>
                  <a:pt x="44" y="97"/>
                </a:lnTo>
                <a:lnTo>
                  <a:pt x="48" y="103"/>
                </a:lnTo>
                <a:lnTo>
                  <a:pt x="59" y="95"/>
                </a:lnTo>
                <a:lnTo>
                  <a:pt x="71" y="90"/>
                </a:lnTo>
                <a:lnTo>
                  <a:pt x="73" y="90"/>
                </a:lnTo>
                <a:lnTo>
                  <a:pt x="71" y="88"/>
                </a:lnTo>
                <a:lnTo>
                  <a:pt x="71" y="86"/>
                </a:lnTo>
                <a:close/>
                <a:moveTo>
                  <a:pt x="50" y="185"/>
                </a:moveTo>
                <a:lnTo>
                  <a:pt x="46" y="190"/>
                </a:lnTo>
                <a:lnTo>
                  <a:pt x="42" y="196"/>
                </a:lnTo>
                <a:lnTo>
                  <a:pt x="52" y="200"/>
                </a:lnTo>
                <a:lnTo>
                  <a:pt x="61" y="202"/>
                </a:lnTo>
                <a:lnTo>
                  <a:pt x="69" y="206"/>
                </a:lnTo>
                <a:lnTo>
                  <a:pt x="71" y="206"/>
                </a:lnTo>
                <a:lnTo>
                  <a:pt x="71" y="206"/>
                </a:lnTo>
                <a:lnTo>
                  <a:pt x="69" y="206"/>
                </a:lnTo>
                <a:lnTo>
                  <a:pt x="69" y="206"/>
                </a:lnTo>
                <a:lnTo>
                  <a:pt x="61" y="200"/>
                </a:lnTo>
                <a:lnTo>
                  <a:pt x="56" y="194"/>
                </a:lnTo>
                <a:lnTo>
                  <a:pt x="50" y="189"/>
                </a:lnTo>
                <a:lnTo>
                  <a:pt x="50" y="187"/>
                </a:lnTo>
                <a:lnTo>
                  <a:pt x="50" y="185"/>
                </a:lnTo>
                <a:close/>
                <a:moveTo>
                  <a:pt x="227" y="126"/>
                </a:moveTo>
                <a:lnTo>
                  <a:pt x="235" y="145"/>
                </a:lnTo>
                <a:lnTo>
                  <a:pt x="244" y="164"/>
                </a:lnTo>
                <a:lnTo>
                  <a:pt x="240" y="147"/>
                </a:lnTo>
                <a:lnTo>
                  <a:pt x="235" y="130"/>
                </a:lnTo>
                <a:lnTo>
                  <a:pt x="227" y="126"/>
                </a:lnTo>
                <a:lnTo>
                  <a:pt x="227" y="126"/>
                </a:lnTo>
                <a:lnTo>
                  <a:pt x="227" y="126"/>
                </a:lnTo>
                <a:lnTo>
                  <a:pt x="225" y="126"/>
                </a:lnTo>
                <a:lnTo>
                  <a:pt x="227" y="126"/>
                </a:lnTo>
                <a:close/>
                <a:moveTo>
                  <a:pt x="195" y="229"/>
                </a:moveTo>
                <a:lnTo>
                  <a:pt x="162" y="238"/>
                </a:lnTo>
                <a:lnTo>
                  <a:pt x="181" y="238"/>
                </a:lnTo>
                <a:lnTo>
                  <a:pt x="198" y="234"/>
                </a:lnTo>
                <a:lnTo>
                  <a:pt x="198" y="232"/>
                </a:lnTo>
                <a:lnTo>
                  <a:pt x="200" y="229"/>
                </a:lnTo>
                <a:lnTo>
                  <a:pt x="196" y="229"/>
                </a:lnTo>
                <a:lnTo>
                  <a:pt x="195" y="229"/>
                </a:lnTo>
                <a:close/>
                <a:moveTo>
                  <a:pt x="50" y="185"/>
                </a:moveTo>
                <a:lnTo>
                  <a:pt x="52" y="185"/>
                </a:lnTo>
                <a:lnTo>
                  <a:pt x="54" y="185"/>
                </a:lnTo>
                <a:lnTo>
                  <a:pt x="61" y="187"/>
                </a:lnTo>
                <a:lnTo>
                  <a:pt x="71" y="189"/>
                </a:lnTo>
                <a:lnTo>
                  <a:pt x="69" y="187"/>
                </a:lnTo>
                <a:lnTo>
                  <a:pt x="67" y="185"/>
                </a:lnTo>
                <a:lnTo>
                  <a:pt x="67" y="183"/>
                </a:lnTo>
                <a:lnTo>
                  <a:pt x="67" y="181"/>
                </a:lnTo>
                <a:lnTo>
                  <a:pt x="69" y="181"/>
                </a:lnTo>
                <a:lnTo>
                  <a:pt x="78" y="185"/>
                </a:lnTo>
                <a:lnTo>
                  <a:pt x="88" y="187"/>
                </a:lnTo>
                <a:lnTo>
                  <a:pt x="88" y="185"/>
                </a:lnTo>
                <a:lnTo>
                  <a:pt x="90" y="183"/>
                </a:lnTo>
                <a:lnTo>
                  <a:pt x="92" y="181"/>
                </a:lnTo>
                <a:lnTo>
                  <a:pt x="94" y="181"/>
                </a:lnTo>
                <a:lnTo>
                  <a:pt x="96" y="181"/>
                </a:lnTo>
                <a:lnTo>
                  <a:pt x="97" y="179"/>
                </a:lnTo>
                <a:lnTo>
                  <a:pt x="99" y="179"/>
                </a:lnTo>
                <a:lnTo>
                  <a:pt x="99" y="175"/>
                </a:lnTo>
                <a:lnTo>
                  <a:pt x="99" y="173"/>
                </a:lnTo>
                <a:lnTo>
                  <a:pt x="99" y="171"/>
                </a:lnTo>
                <a:lnTo>
                  <a:pt x="101" y="170"/>
                </a:lnTo>
                <a:lnTo>
                  <a:pt x="103" y="170"/>
                </a:lnTo>
                <a:lnTo>
                  <a:pt x="103" y="170"/>
                </a:lnTo>
                <a:lnTo>
                  <a:pt x="105" y="171"/>
                </a:lnTo>
                <a:lnTo>
                  <a:pt x="101" y="171"/>
                </a:lnTo>
                <a:lnTo>
                  <a:pt x="103" y="175"/>
                </a:lnTo>
                <a:lnTo>
                  <a:pt x="103" y="177"/>
                </a:lnTo>
                <a:lnTo>
                  <a:pt x="101" y="179"/>
                </a:lnTo>
                <a:lnTo>
                  <a:pt x="99" y="181"/>
                </a:lnTo>
                <a:lnTo>
                  <a:pt x="96" y="183"/>
                </a:lnTo>
                <a:lnTo>
                  <a:pt x="94" y="185"/>
                </a:lnTo>
                <a:lnTo>
                  <a:pt x="92" y="185"/>
                </a:lnTo>
                <a:lnTo>
                  <a:pt x="92" y="187"/>
                </a:lnTo>
                <a:lnTo>
                  <a:pt x="92" y="187"/>
                </a:lnTo>
                <a:lnTo>
                  <a:pt x="92" y="189"/>
                </a:lnTo>
                <a:lnTo>
                  <a:pt x="92" y="190"/>
                </a:lnTo>
                <a:lnTo>
                  <a:pt x="90" y="190"/>
                </a:lnTo>
                <a:lnTo>
                  <a:pt x="86" y="189"/>
                </a:lnTo>
                <a:lnTo>
                  <a:pt x="80" y="189"/>
                </a:lnTo>
                <a:lnTo>
                  <a:pt x="75" y="187"/>
                </a:lnTo>
                <a:lnTo>
                  <a:pt x="80" y="190"/>
                </a:lnTo>
                <a:lnTo>
                  <a:pt x="86" y="194"/>
                </a:lnTo>
                <a:lnTo>
                  <a:pt x="88" y="196"/>
                </a:lnTo>
                <a:lnTo>
                  <a:pt x="86" y="196"/>
                </a:lnTo>
                <a:lnTo>
                  <a:pt x="86" y="198"/>
                </a:lnTo>
                <a:lnTo>
                  <a:pt x="78" y="194"/>
                </a:lnTo>
                <a:lnTo>
                  <a:pt x="71" y="192"/>
                </a:lnTo>
                <a:lnTo>
                  <a:pt x="63" y="189"/>
                </a:lnTo>
                <a:lnTo>
                  <a:pt x="61" y="189"/>
                </a:lnTo>
                <a:lnTo>
                  <a:pt x="57" y="189"/>
                </a:lnTo>
                <a:lnTo>
                  <a:pt x="56" y="190"/>
                </a:lnTo>
                <a:lnTo>
                  <a:pt x="69" y="200"/>
                </a:lnTo>
                <a:lnTo>
                  <a:pt x="82" y="211"/>
                </a:lnTo>
                <a:lnTo>
                  <a:pt x="97" y="208"/>
                </a:lnTo>
                <a:lnTo>
                  <a:pt x="115" y="204"/>
                </a:lnTo>
                <a:lnTo>
                  <a:pt x="117" y="204"/>
                </a:lnTo>
                <a:lnTo>
                  <a:pt x="118" y="206"/>
                </a:lnTo>
                <a:lnTo>
                  <a:pt x="118" y="206"/>
                </a:lnTo>
                <a:lnTo>
                  <a:pt x="118" y="208"/>
                </a:lnTo>
                <a:lnTo>
                  <a:pt x="120" y="210"/>
                </a:lnTo>
                <a:lnTo>
                  <a:pt x="122" y="210"/>
                </a:lnTo>
                <a:lnTo>
                  <a:pt x="132" y="217"/>
                </a:lnTo>
                <a:lnTo>
                  <a:pt x="141" y="225"/>
                </a:lnTo>
                <a:lnTo>
                  <a:pt x="143" y="227"/>
                </a:lnTo>
                <a:lnTo>
                  <a:pt x="145" y="225"/>
                </a:lnTo>
                <a:lnTo>
                  <a:pt x="147" y="225"/>
                </a:lnTo>
                <a:lnTo>
                  <a:pt x="158" y="219"/>
                </a:lnTo>
                <a:lnTo>
                  <a:pt x="170" y="215"/>
                </a:lnTo>
                <a:lnTo>
                  <a:pt x="162" y="215"/>
                </a:lnTo>
                <a:lnTo>
                  <a:pt x="155" y="215"/>
                </a:lnTo>
                <a:lnTo>
                  <a:pt x="149" y="213"/>
                </a:lnTo>
                <a:lnTo>
                  <a:pt x="147" y="211"/>
                </a:lnTo>
                <a:lnTo>
                  <a:pt x="147" y="210"/>
                </a:lnTo>
                <a:lnTo>
                  <a:pt x="149" y="208"/>
                </a:lnTo>
                <a:lnTo>
                  <a:pt x="151" y="206"/>
                </a:lnTo>
                <a:lnTo>
                  <a:pt x="158" y="204"/>
                </a:lnTo>
                <a:lnTo>
                  <a:pt x="166" y="202"/>
                </a:lnTo>
                <a:lnTo>
                  <a:pt x="176" y="198"/>
                </a:lnTo>
                <a:lnTo>
                  <a:pt x="170" y="198"/>
                </a:lnTo>
                <a:lnTo>
                  <a:pt x="166" y="198"/>
                </a:lnTo>
                <a:lnTo>
                  <a:pt x="164" y="196"/>
                </a:lnTo>
                <a:lnTo>
                  <a:pt x="162" y="194"/>
                </a:lnTo>
                <a:lnTo>
                  <a:pt x="164" y="192"/>
                </a:lnTo>
                <a:lnTo>
                  <a:pt x="166" y="190"/>
                </a:lnTo>
                <a:lnTo>
                  <a:pt x="168" y="189"/>
                </a:lnTo>
                <a:lnTo>
                  <a:pt x="170" y="189"/>
                </a:lnTo>
                <a:lnTo>
                  <a:pt x="172" y="187"/>
                </a:lnTo>
                <a:lnTo>
                  <a:pt x="172" y="185"/>
                </a:lnTo>
                <a:lnTo>
                  <a:pt x="166" y="181"/>
                </a:lnTo>
                <a:lnTo>
                  <a:pt x="160" y="177"/>
                </a:lnTo>
                <a:lnTo>
                  <a:pt x="160" y="175"/>
                </a:lnTo>
                <a:lnTo>
                  <a:pt x="162" y="175"/>
                </a:lnTo>
                <a:lnTo>
                  <a:pt x="164" y="173"/>
                </a:lnTo>
                <a:lnTo>
                  <a:pt x="166" y="173"/>
                </a:lnTo>
                <a:lnTo>
                  <a:pt x="164" y="175"/>
                </a:lnTo>
                <a:lnTo>
                  <a:pt x="164" y="175"/>
                </a:lnTo>
                <a:lnTo>
                  <a:pt x="164" y="177"/>
                </a:lnTo>
                <a:lnTo>
                  <a:pt x="168" y="179"/>
                </a:lnTo>
                <a:lnTo>
                  <a:pt x="172" y="183"/>
                </a:lnTo>
                <a:lnTo>
                  <a:pt x="176" y="187"/>
                </a:lnTo>
                <a:lnTo>
                  <a:pt x="172" y="189"/>
                </a:lnTo>
                <a:lnTo>
                  <a:pt x="170" y="192"/>
                </a:lnTo>
                <a:lnTo>
                  <a:pt x="166" y="194"/>
                </a:lnTo>
                <a:lnTo>
                  <a:pt x="170" y="194"/>
                </a:lnTo>
                <a:lnTo>
                  <a:pt x="174" y="196"/>
                </a:lnTo>
                <a:lnTo>
                  <a:pt x="177" y="196"/>
                </a:lnTo>
                <a:lnTo>
                  <a:pt x="179" y="194"/>
                </a:lnTo>
                <a:lnTo>
                  <a:pt x="183" y="194"/>
                </a:lnTo>
                <a:lnTo>
                  <a:pt x="185" y="196"/>
                </a:lnTo>
                <a:lnTo>
                  <a:pt x="185" y="198"/>
                </a:lnTo>
                <a:lnTo>
                  <a:pt x="185" y="198"/>
                </a:lnTo>
                <a:lnTo>
                  <a:pt x="168" y="204"/>
                </a:lnTo>
                <a:lnTo>
                  <a:pt x="153" y="210"/>
                </a:lnTo>
                <a:lnTo>
                  <a:pt x="153" y="210"/>
                </a:lnTo>
                <a:lnTo>
                  <a:pt x="151" y="210"/>
                </a:lnTo>
                <a:lnTo>
                  <a:pt x="151" y="211"/>
                </a:lnTo>
                <a:lnTo>
                  <a:pt x="153" y="211"/>
                </a:lnTo>
                <a:lnTo>
                  <a:pt x="168" y="213"/>
                </a:lnTo>
                <a:lnTo>
                  <a:pt x="183" y="211"/>
                </a:lnTo>
                <a:lnTo>
                  <a:pt x="196" y="208"/>
                </a:lnTo>
                <a:lnTo>
                  <a:pt x="198" y="210"/>
                </a:lnTo>
                <a:lnTo>
                  <a:pt x="198" y="211"/>
                </a:lnTo>
                <a:lnTo>
                  <a:pt x="198" y="211"/>
                </a:lnTo>
                <a:lnTo>
                  <a:pt x="172" y="219"/>
                </a:lnTo>
                <a:lnTo>
                  <a:pt x="147" y="227"/>
                </a:lnTo>
                <a:lnTo>
                  <a:pt x="149" y="229"/>
                </a:lnTo>
                <a:lnTo>
                  <a:pt x="151" y="229"/>
                </a:lnTo>
                <a:lnTo>
                  <a:pt x="156" y="229"/>
                </a:lnTo>
                <a:lnTo>
                  <a:pt x="164" y="229"/>
                </a:lnTo>
                <a:lnTo>
                  <a:pt x="172" y="229"/>
                </a:lnTo>
                <a:lnTo>
                  <a:pt x="185" y="227"/>
                </a:lnTo>
                <a:lnTo>
                  <a:pt x="200" y="225"/>
                </a:lnTo>
                <a:lnTo>
                  <a:pt x="204" y="208"/>
                </a:lnTo>
                <a:lnTo>
                  <a:pt x="204" y="189"/>
                </a:lnTo>
                <a:lnTo>
                  <a:pt x="206" y="189"/>
                </a:lnTo>
                <a:lnTo>
                  <a:pt x="208" y="187"/>
                </a:lnTo>
                <a:lnTo>
                  <a:pt x="208" y="185"/>
                </a:lnTo>
                <a:lnTo>
                  <a:pt x="252" y="168"/>
                </a:lnTo>
                <a:lnTo>
                  <a:pt x="252" y="168"/>
                </a:lnTo>
                <a:lnTo>
                  <a:pt x="254" y="168"/>
                </a:lnTo>
                <a:lnTo>
                  <a:pt x="254" y="166"/>
                </a:lnTo>
                <a:lnTo>
                  <a:pt x="254" y="166"/>
                </a:lnTo>
                <a:lnTo>
                  <a:pt x="248" y="156"/>
                </a:lnTo>
                <a:lnTo>
                  <a:pt x="244" y="145"/>
                </a:lnTo>
                <a:lnTo>
                  <a:pt x="244" y="145"/>
                </a:lnTo>
                <a:lnTo>
                  <a:pt x="244" y="145"/>
                </a:lnTo>
                <a:lnTo>
                  <a:pt x="244" y="147"/>
                </a:lnTo>
                <a:lnTo>
                  <a:pt x="244" y="149"/>
                </a:lnTo>
                <a:lnTo>
                  <a:pt x="246" y="152"/>
                </a:lnTo>
                <a:lnTo>
                  <a:pt x="246" y="154"/>
                </a:lnTo>
                <a:lnTo>
                  <a:pt x="246" y="158"/>
                </a:lnTo>
                <a:lnTo>
                  <a:pt x="248" y="162"/>
                </a:lnTo>
                <a:lnTo>
                  <a:pt x="246" y="166"/>
                </a:lnTo>
                <a:lnTo>
                  <a:pt x="246" y="168"/>
                </a:lnTo>
                <a:lnTo>
                  <a:pt x="244" y="168"/>
                </a:lnTo>
                <a:lnTo>
                  <a:pt x="242" y="166"/>
                </a:lnTo>
                <a:lnTo>
                  <a:pt x="238" y="158"/>
                </a:lnTo>
                <a:lnTo>
                  <a:pt x="233" y="149"/>
                </a:lnTo>
                <a:lnTo>
                  <a:pt x="229" y="139"/>
                </a:lnTo>
                <a:lnTo>
                  <a:pt x="229" y="145"/>
                </a:lnTo>
                <a:lnTo>
                  <a:pt x="231" y="150"/>
                </a:lnTo>
                <a:lnTo>
                  <a:pt x="231" y="154"/>
                </a:lnTo>
                <a:lnTo>
                  <a:pt x="231" y="156"/>
                </a:lnTo>
                <a:lnTo>
                  <a:pt x="229" y="158"/>
                </a:lnTo>
                <a:lnTo>
                  <a:pt x="227" y="160"/>
                </a:lnTo>
                <a:lnTo>
                  <a:pt x="225" y="158"/>
                </a:lnTo>
                <a:lnTo>
                  <a:pt x="223" y="158"/>
                </a:lnTo>
                <a:lnTo>
                  <a:pt x="217" y="149"/>
                </a:lnTo>
                <a:lnTo>
                  <a:pt x="214" y="139"/>
                </a:lnTo>
                <a:lnTo>
                  <a:pt x="214" y="141"/>
                </a:lnTo>
                <a:lnTo>
                  <a:pt x="214" y="145"/>
                </a:lnTo>
                <a:lnTo>
                  <a:pt x="214" y="149"/>
                </a:lnTo>
                <a:lnTo>
                  <a:pt x="214" y="150"/>
                </a:lnTo>
                <a:lnTo>
                  <a:pt x="212" y="150"/>
                </a:lnTo>
                <a:lnTo>
                  <a:pt x="208" y="149"/>
                </a:lnTo>
                <a:lnTo>
                  <a:pt x="206" y="147"/>
                </a:lnTo>
                <a:lnTo>
                  <a:pt x="202" y="145"/>
                </a:lnTo>
                <a:lnTo>
                  <a:pt x="193" y="147"/>
                </a:lnTo>
                <a:lnTo>
                  <a:pt x="181" y="150"/>
                </a:lnTo>
                <a:lnTo>
                  <a:pt x="189" y="145"/>
                </a:lnTo>
                <a:lnTo>
                  <a:pt x="196" y="143"/>
                </a:lnTo>
                <a:lnTo>
                  <a:pt x="204" y="141"/>
                </a:lnTo>
                <a:lnTo>
                  <a:pt x="206" y="143"/>
                </a:lnTo>
                <a:lnTo>
                  <a:pt x="208" y="145"/>
                </a:lnTo>
                <a:lnTo>
                  <a:pt x="208" y="145"/>
                </a:lnTo>
                <a:lnTo>
                  <a:pt x="210" y="147"/>
                </a:lnTo>
                <a:lnTo>
                  <a:pt x="212" y="147"/>
                </a:lnTo>
                <a:lnTo>
                  <a:pt x="210" y="141"/>
                </a:lnTo>
                <a:lnTo>
                  <a:pt x="210" y="135"/>
                </a:lnTo>
                <a:lnTo>
                  <a:pt x="210" y="133"/>
                </a:lnTo>
                <a:lnTo>
                  <a:pt x="210" y="131"/>
                </a:lnTo>
                <a:lnTo>
                  <a:pt x="210" y="130"/>
                </a:lnTo>
                <a:lnTo>
                  <a:pt x="212" y="130"/>
                </a:lnTo>
                <a:lnTo>
                  <a:pt x="214" y="131"/>
                </a:lnTo>
                <a:lnTo>
                  <a:pt x="214" y="133"/>
                </a:lnTo>
                <a:lnTo>
                  <a:pt x="219" y="145"/>
                </a:lnTo>
                <a:lnTo>
                  <a:pt x="227" y="156"/>
                </a:lnTo>
                <a:lnTo>
                  <a:pt x="225" y="139"/>
                </a:lnTo>
                <a:lnTo>
                  <a:pt x="219" y="124"/>
                </a:lnTo>
                <a:lnTo>
                  <a:pt x="216" y="120"/>
                </a:lnTo>
                <a:lnTo>
                  <a:pt x="210" y="118"/>
                </a:lnTo>
                <a:lnTo>
                  <a:pt x="204" y="116"/>
                </a:lnTo>
                <a:lnTo>
                  <a:pt x="202" y="114"/>
                </a:lnTo>
                <a:lnTo>
                  <a:pt x="198" y="112"/>
                </a:lnTo>
                <a:lnTo>
                  <a:pt x="195" y="112"/>
                </a:lnTo>
                <a:lnTo>
                  <a:pt x="193" y="111"/>
                </a:lnTo>
                <a:lnTo>
                  <a:pt x="191" y="109"/>
                </a:lnTo>
                <a:lnTo>
                  <a:pt x="191" y="105"/>
                </a:lnTo>
                <a:lnTo>
                  <a:pt x="191" y="103"/>
                </a:lnTo>
                <a:lnTo>
                  <a:pt x="193" y="101"/>
                </a:lnTo>
                <a:lnTo>
                  <a:pt x="193" y="97"/>
                </a:lnTo>
                <a:lnTo>
                  <a:pt x="193" y="88"/>
                </a:lnTo>
                <a:lnTo>
                  <a:pt x="193" y="80"/>
                </a:lnTo>
                <a:lnTo>
                  <a:pt x="191" y="72"/>
                </a:lnTo>
                <a:lnTo>
                  <a:pt x="168" y="65"/>
                </a:lnTo>
                <a:lnTo>
                  <a:pt x="179" y="71"/>
                </a:lnTo>
                <a:lnTo>
                  <a:pt x="191" y="76"/>
                </a:lnTo>
                <a:lnTo>
                  <a:pt x="191" y="78"/>
                </a:lnTo>
                <a:lnTo>
                  <a:pt x="191" y="80"/>
                </a:lnTo>
                <a:lnTo>
                  <a:pt x="189" y="80"/>
                </a:lnTo>
                <a:lnTo>
                  <a:pt x="174" y="76"/>
                </a:lnTo>
                <a:lnTo>
                  <a:pt x="160" y="72"/>
                </a:lnTo>
                <a:lnTo>
                  <a:pt x="168" y="76"/>
                </a:lnTo>
                <a:lnTo>
                  <a:pt x="176" y="84"/>
                </a:lnTo>
                <a:lnTo>
                  <a:pt x="176" y="84"/>
                </a:lnTo>
                <a:lnTo>
                  <a:pt x="177" y="86"/>
                </a:lnTo>
                <a:lnTo>
                  <a:pt x="177" y="86"/>
                </a:lnTo>
                <a:lnTo>
                  <a:pt x="174" y="88"/>
                </a:lnTo>
                <a:lnTo>
                  <a:pt x="170" y="88"/>
                </a:lnTo>
                <a:lnTo>
                  <a:pt x="166" y="88"/>
                </a:lnTo>
                <a:lnTo>
                  <a:pt x="168" y="90"/>
                </a:lnTo>
                <a:lnTo>
                  <a:pt x="168" y="91"/>
                </a:lnTo>
                <a:lnTo>
                  <a:pt x="168" y="93"/>
                </a:lnTo>
                <a:lnTo>
                  <a:pt x="168" y="93"/>
                </a:lnTo>
                <a:lnTo>
                  <a:pt x="166" y="95"/>
                </a:lnTo>
                <a:lnTo>
                  <a:pt x="164" y="97"/>
                </a:lnTo>
                <a:lnTo>
                  <a:pt x="164" y="99"/>
                </a:lnTo>
                <a:lnTo>
                  <a:pt x="164" y="101"/>
                </a:lnTo>
                <a:lnTo>
                  <a:pt x="164" y="103"/>
                </a:lnTo>
                <a:lnTo>
                  <a:pt x="162" y="103"/>
                </a:lnTo>
                <a:lnTo>
                  <a:pt x="162" y="103"/>
                </a:lnTo>
                <a:lnTo>
                  <a:pt x="160" y="101"/>
                </a:lnTo>
                <a:lnTo>
                  <a:pt x="160" y="99"/>
                </a:lnTo>
                <a:lnTo>
                  <a:pt x="160" y="97"/>
                </a:lnTo>
                <a:lnTo>
                  <a:pt x="162" y="95"/>
                </a:lnTo>
                <a:lnTo>
                  <a:pt x="164" y="93"/>
                </a:lnTo>
                <a:lnTo>
                  <a:pt x="166" y="93"/>
                </a:lnTo>
                <a:lnTo>
                  <a:pt x="166" y="91"/>
                </a:lnTo>
                <a:lnTo>
                  <a:pt x="160" y="88"/>
                </a:lnTo>
                <a:lnTo>
                  <a:pt x="155" y="84"/>
                </a:lnTo>
                <a:lnTo>
                  <a:pt x="153" y="84"/>
                </a:lnTo>
                <a:lnTo>
                  <a:pt x="153" y="82"/>
                </a:lnTo>
                <a:lnTo>
                  <a:pt x="155" y="80"/>
                </a:lnTo>
                <a:lnTo>
                  <a:pt x="160" y="82"/>
                </a:lnTo>
                <a:lnTo>
                  <a:pt x="166" y="84"/>
                </a:lnTo>
                <a:lnTo>
                  <a:pt x="174" y="86"/>
                </a:lnTo>
                <a:lnTo>
                  <a:pt x="172" y="82"/>
                </a:lnTo>
                <a:lnTo>
                  <a:pt x="170" y="80"/>
                </a:lnTo>
                <a:lnTo>
                  <a:pt x="160" y="76"/>
                </a:lnTo>
                <a:lnTo>
                  <a:pt x="153" y="72"/>
                </a:lnTo>
                <a:lnTo>
                  <a:pt x="151" y="72"/>
                </a:lnTo>
                <a:lnTo>
                  <a:pt x="149" y="72"/>
                </a:lnTo>
                <a:lnTo>
                  <a:pt x="147" y="74"/>
                </a:lnTo>
                <a:lnTo>
                  <a:pt x="147" y="76"/>
                </a:lnTo>
                <a:lnTo>
                  <a:pt x="147" y="76"/>
                </a:lnTo>
                <a:lnTo>
                  <a:pt x="145" y="74"/>
                </a:lnTo>
                <a:lnTo>
                  <a:pt x="145" y="78"/>
                </a:lnTo>
                <a:lnTo>
                  <a:pt x="143" y="80"/>
                </a:lnTo>
                <a:lnTo>
                  <a:pt x="139" y="82"/>
                </a:lnTo>
                <a:lnTo>
                  <a:pt x="137" y="86"/>
                </a:lnTo>
                <a:lnTo>
                  <a:pt x="136" y="86"/>
                </a:lnTo>
                <a:lnTo>
                  <a:pt x="136" y="88"/>
                </a:lnTo>
                <a:lnTo>
                  <a:pt x="136" y="88"/>
                </a:lnTo>
                <a:lnTo>
                  <a:pt x="136" y="90"/>
                </a:lnTo>
                <a:lnTo>
                  <a:pt x="134" y="88"/>
                </a:lnTo>
                <a:lnTo>
                  <a:pt x="134" y="88"/>
                </a:lnTo>
                <a:lnTo>
                  <a:pt x="134" y="88"/>
                </a:lnTo>
                <a:lnTo>
                  <a:pt x="134" y="90"/>
                </a:lnTo>
                <a:lnTo>
                  <a:pt x="130" y="95"/>
                </a:lnTo>
                <a:lnTo>
                  <a:pt x="124" y="99"/>
                </a:lnTo>
                <a:lnTo>
                  <a:pt x="118" y="103"/>
                </a:lnTo>
                <a:lnTo>
                  <a:pt x="118" y="103"/>
                </a:lnTo>
                <a:lnTo>
                  <a:pt x="117" y="103"/>
                </a:lnTo>
                <a:lnTo>
                  <a:pt x="80" y="88"/>
                </a:lnTo>
                <a:lnTo>
                  <a:pt x="77" y="90"/>
                </a:lnTo>
                <a:lnTo>
                  <a:pt x="71" y="93"/>
                </a:lnTo>
                <a:lnTo>
                  <a:pt x="77" y="93"/>
                </a:lnTo>
                <a:lnTo>
                  <a:pt x="80" y="91"/>
                </a:lnTo>
                <a:lnTo>
                  <a:pt x="82" y="93"/>
                </a:lnTo>
                <a:lnTo>
                  <a:pt x="80" y="97"/>
                </a:lnTo>
                <a:lnTo>
                  <a:pt x="77" y="101"/>
                </a:lnTo>
                <a:lnTo>
                  <a:pt x="75" y="103"/>
                </a:lnTo>
                <a:lnTo>
                  <a:pt x="78" y="103"/>
                </a:lnTo>
                <a:lnTo>
                  <a:pt x="82" y="101"/>
                </a:lnTo>
                <a:lnTo>
                  <a:pt x="88" y="103"/>
                </a:lnTo>
                <a:lnTo>
                  <a:pt x="86" y="105"/>
                </a:lnTo>
                <a:lnTo>
                  <a:pt x="84" y="107"/>
                </a:lnTo>
                <a:lnTo>
                  <a:pt x="86" y="107"/>
                </a:lnTo>
                <a:lnTo>
                  <a:pt x="88" y="107"/>
                </a:lnTo>
                <a:lnTo>
                  <a:pt x="90" y="107"/>
                </a:lnTo>
                <a:lnTo>
                  <a:pt x="92" y="109"/>
                </a:lnTo>
                <a:lnTo>
                  <a:pt x="92" y="109"/>
                </a:lnTo>
                <a:lnTo>
                  <a:pt x="92" y="111"/>
                </a:lnTo>
                <a:lnTo>
                  <a:pt x="94" y="112"/>
                </a:lnTo>
                <a:lnTo>
                  <a:pt x="94" y="114"/>
                </a:lnTo>
                <a:lnTo>
                  <a:pt x="94" y="116"/>
                </a:lnTo>
                <a:lnTo>
                  <a:pt x="92" y="114"/>
                </a:lnTo>
                <a:lnTo>
                  <a:pt x="90" y="112"/>
                </a:lnTo>
                <a:lnTo>
                  <a:pt x="90" y="111"/>
                </a:lnTo>
                <a:lnTo>
                  <a:pt x="84" y="111"/>
                </a:lnTo>
                <a:lnTo>
                  <a:pt x="80" y="112"/>
                </a:lnTo>
                <a:lnTo>
                  <a:pt x="78" y="111"/>
                </a:lnTo>
                <a:lnTo>
                  <a:pt x="78" y="111"/>
                </a:lnTo>
                <a:lnTo>
                  <a:pt x="78" y="109"/>
                </a:lnTo>
                <a:lnTo>
                  <a:pt x="80" y="107"/>
                </a:lnTo>
                <a:lnTo>
                  <a:pt x="82" y="105"/>
                </a:lnTo>
                <a:lnTo>
                  <a:pt x="75" y="107"/>
                </a:lnTo>
                <a:lnTo>
                  <a:pt x="69" y="109"/>
                </a:lnTo>
                <a:lnTo>
                  <a:pt x="67" y="109"/>
                </a:lnTo>
                <a:lnTo>
                  <a:pt x="65" y="109"/>
                </a:lnTo>
                <a:lnTo>
                  <a:pt x="65" y="109"/>
                </a:lnTo>
                <a:lnTo>
                  <a:pt x="65" y="109"/>
                </a:lnTo>
                <a:lnTo>
                  <a:pt x="67" y="105"/>
                </a:lnTo>
                <a:lnTo>
                  <a:pt x="71" y="101"/>
                </a:lnTo>
                <a:lnTo>
                  <a:pt x="75" y="99"/>
                </a:lnTo>
                <a:lnTo>
                  <a:pt x="78" y="95"/>
                </a:lnTo>
                <a:lnTo>
                  <a:pt x="67" y="97"/>
                </a:lnTo>
                <a:lnTo>
                  <a:pt x="59" y="101"/>
                </a:lnTo>
                <a:lnTo>
                  <a:pt x="50" y="107"/>
                </a:lnTo>
                <a:lnTo>
                  <a:pt x="61" y="124"/>
                </a:lnTo>
                <a:lnTo>
                  <a:pt x="65" y="131"/>
                </a:lnTo>
                <a:lnTo>
                  <a:pt x="69" y="139"/>
                </a:lnTo>
                <a:lnTo>
                  <a:pt x="73" y="147"/>
                </a:lnTo>
                <a:lnTo>
                  <a:pt x="75" y="147"/>
                </a:lnTo>
                <a:lnTo>
                  <a:pt x="77" y="147"/>
                </a:lnTo>
                <a:lnTo>
                  <a:pt x="77" y="149"/>
                </a:lnTo>
                <a:lnTo>
                  <a:pt x="75" y="149"/>
                </a:lnTo>
                <a:lnTo>
                  <a:pt x="73" y="150"/>
                </a:lnTo>
                <a:lnTo>
                  <a:pt x="73" y="152"/>
                </a:lnTo>
                <a:lnTo>
                  <a:pt x="73" y="156"/>
                </a:lnTo>
                <a:lnTo>
                  <a:pt x="73" y="158"/>
                </a:lnTo>
                <a:lnTo>
                  <a:pt x="69" y="164"/>
                </a:lnTo>
                <a:lnTo>
                  <a:pt x="65" y="166"/>
                </a:lnTo>
                <a:lnTo>
                  <a:pt x="59" y="170"/>
                </a:lnTo>
                <a:lnTo>
                  <a:pt x="56" y="175"/>
                </a:lnTo>
                <a:lnTo>
                  <a:pt x="54" y="181"/>
                </a:lnTo>
                <a:lnTo>
                  <a:pt x="50" y="185"/>
                </a:lnTo>
                <a:close/>
                <a:moveTo>
                  <a:pt x="195" y="0"/>
                </a:moveTo>
                <a:lnTo>
                  <a:pt x="195" y="0"/>
                </a:lnTo>
                <a:lnTo>
                  <a:pt x="196" y="2"/>
                </a:lnTo>
                <a:lnTo>
                  <a:pt x="198" y="4"/>
                </a:lnTo>
                <a:lnTo>
                  <a:pt x="198" y="6"/>
                </a:lnTo>
                <a:lnTo>
                  <a:pt x="196" y="10"/>
                </a:lnTo>
                <a:lnTo>
                  <a:pt x="200" y="10"/>
                </a:lnTo>
                <a:lnTo>
                  <a:pt x="202" y="10"/>
                </a:lnTo>
                <a:lnTo>
                  <a:pt x="204" y="12"/>
                </a:lnTo>
                <a:lnTo>
                  <a:pt x="202" y="13"/>
                </a:lnTo>
                <a:lnTo>
                  <a:pt x="202" y="15"/>
                </a:lnTo>
                <a:lnTo>
                  <a:pt x="200" y="15"/>
                </a:lnTo>
                <a:lnTo>
                  <a:pt x="200" y="32"/>
                </a:lnTo>
                <a:lnTo>
                  <a:pt x="200" y="48"/>
                </a:lnTo>
                <a:lnTo>
                  <a:pt x="204" y="88"/>
                </a:lnTo>
                <a:lnTo>
                  <a:pt x="206" y="91"/>
                </a:lnTo>
                <a:lnTo>
                  <a:pt x="206" y="97"/>
                </a:lnTo>
                <a:lnTo>
                  <a:pt x="206" y="103"/>
                </a:lnTo>
                <a:lnTo>
                  <a:pt x="248" y="120"/>
                </a:lnTo>
                <a:lnTo>
                  <a:pt x="305" y="149"/>
                </a:lnTo>
                <a:lnTo>
                  <a:pt x="320" y="145"/>
                </a:lnTo>
                <a:lnTo>
                  <a:pt x="335" y="139"/>
                </a:lnTo>
                <a:lnTo>
                  <a:pt x="337" y="139"/>
                </a:lnTo>
                <a:lnTo>
                  <a:pt x="339" y="141"/>
                </a:lnTo>
                <a:lnTo>
                  <a:pt x="339" y="143"/>
                </a:lnTo>
                <a:lnTo>
                  <a:pt x="337" y="145"/>
                </a:lnTo>
                <a:lnTo>
                  <a:pt x="337" y="147"/>
                </a:lnTo>
                <a:lnTo>
                  <a:pt x="335" y="147"/>
                </a:lnTo>
                <a:lnTo>
                  <a:pt x="328" y="150"/>
                </a:lnTo>
                <a:lnTo>
                  <a:pt x="322" y="152"/>
                </a:lnTo>
                <a:lnTo>
                  <a:pt x="315" y="154"/>
                </a:lnTo>
                <a:lnTo>
                  <a:pt x="315" y="154"/>
                </a:lnTo>
                <a:lnTo>
                  <a:pt x="315" y="154"/>
                </a:lnTo>
                <a:lnTo>
                  <a:pt x="316" y="156"/>
                </a:lnTo>
                <a:lnTo>
                  <a:pt x="318" y="156"/>
                </a:lnTo>
                <a:lnTo>
                  <a:pt x="320" y="158"/>
                </a:lnTo>
                <a:lnTo>
                  <a:pt x="324" y="160"/>
                </a:lnTo>
                <a:lnTo>
                  <a:pt x="326" y="162"/>
                </a:lnTo>
                <a:lnTo>
                  <a:pt x="326" y="164"/>
                </a:lnTo>
                <a:lnTo>
                  <a:pt x="326" y="166"/>
                </a:lnTo>
                <a:lnTo>
                  <a:pt x="324" y="168"/>
                </a:lnTo>
                <a:lnTo>
                  <a:pt x="318" y="166"/>
                </a:lnTo>
                <a:lnTo>
                  <a:pt x="313" y="164"/>
                </a:lnTo>
                <a:lnTo>
                  <a:pt x="309" y="160"/>
                </a:lnTo>
                <a:lnTo>
                  <a:pt x="301" y="160"/>
                </a:lnTo>
                <a:lnTo>
                  <a:pt x="294" y="162"/>
                </a:lnTo>
                <a:lnTo>
                  <a:pt x="286" y="166"/>
                </a:lnTo>
                <a:lnTo>
                  <a:pt x="278" y="168"/>
                </a:lnTo>
                <a:lnTo>
                  <a:pt x="217" y="190"/>
                </a:lnTo>
                <a:lnTo>
                  <a:pt x="216" y="194"/>
                </a:lnTo>
                <a:lnTo>
                  <a:pt x="216" y="198"/>
                </a:lnTo>
                <a:lnTo>
                  <a:pt x="216" y="202"/>
                </a:lnTo>
                <a:lnTo>
                  <a:pt x="216" y="208"/>
                </a:lnTo>
                <a:lnTo>
                  <a:pt x="210" y="257"/>
                </a:lnTo>
                <a:lnTo>
                  <a:pt x="212" y="257"/>
                </a:lnTo>
                <a:lnTo>
                  <a:pt x="212" y="257"/>
                </a:lnTo>
                <a:lnTo>
                  <a:pt x="214" y="257"/>
                </a:lnTo>
                <a:lnTo>
                  <a:pt x="212" y="259"/>
                </a:lnTo>
                <a:lnTo>
                  <a:pt x="210" y="261"/>
                </a:lnTo>
                <a:lnTo>
                  <a:pt x="210" y="267"/>
                </a:lnTo>
                <a:lnTo>
                  <a:pt x="210" y="272"/>
                </a:lnTo>
                <a:lnTo>
                  <a:pt x="210" y="278"/>
                </a:lnTo>
                <a:lnTo>
                  <a:pt x="214" y="291"/>
                </a:lnTo>
                <a:lnTo>
                  <a:pt x="212" y="293"/>
                </a:lnTo>
                <a:lnTo>
                  <a:pt x="212" y="295"/>
                </a:lnTo>
                <a:lnTo>
                  <a:pt x="210" y="297"/>
                </a:lnTo>
                <a:lnTo>
                  <a:pt x="208" y="297"/>
                </a:lnTo>
                <a:lnTo>
                  <a:pt x="166" y="267"/>
                </a:lnTo>
                <a:lnTo>
                  <a:pt x="128" y="234"/>
                </a:lnTo>
                <a:lnTo>
                  <a:pt x="105" y="217"/>
                </a:lnTo>
                <a:lnTo>
                  <a:pt x="57" y="227"/>
                </a:lnTo>
                <a:lnTo>
                  <a:pt x="10" y="238"/>
                </a:lnTo>
                <a:lnTo>
                  <a:pt x="8" y="238"/>
                </a:lnTo>
                <a:lnTo>
                  <a:pt x="6" y="238"/>
                </a:lnTo>
                <a:lnTo>
                  <a:pt x="4" y="238"/>
                </a:lnTo>
                <a:lnTo>
                  <a:pt x="2" y="238"/>
                </a:lnTo>
                <a:lnTo>
                  <a:pt x="0" y="238"/>
                </a:lnTo>
                <a:lnTo>
                  <a:pt x="0" y="236"/>
                </a:lnTo>
                <a:lnTo>
                  <a:pt x="0" y="232"/>
                </a:lnTo>
                <a:lnTo>
                  <a:pt x="0" y="230"/>
                </a:lnTo>
                <a:lnTo>
                  <a:pt x="2" y="229"/>
                </a:lnTo>
                <a:lnTo>
                  <a:pt x="8" y="223"/>
                </a:lnTo>
                <a:lnTo>
                  <a:pt x="14" y="217"/>
                </a:lnTo>
                <a:lnTo>
                  <a:pt x="14" y="217"/>
                </a:lnTo>
                <a:lnTo>
                  <a:pt x="16" y="215"/>
                </a:lnTo>
                <a:lnTo>
                  <a:pt x="17" y="215"/>
                </a:lnTo>
                <a:lnTo>
                  <a:pt x="27" y="202"/>
                </a:lnTo>
                <a:lnTo>
                  <a:pt x="37" y="189"/>
                </a:lnTo>
                <a:lnTo>
                  <a:pt x="44" y="173"/>
                </a:lnTo>
                <a:lnTo>
                  <a:pt x="50" y="166"/>
                </a:lnTo>
                <a:lnTo>
                  <a:pt x="56" y="158"/>
                </a:lnTo>
                <a:lnTo>
                  <a:pt x="63" y="149"/>
                </a:lnTo>
                <a:lnTo>
                  <a:pt x="59" y="145"/>
                </a:lnTo>
                <a:lnTo>
                  <a:pt x="57" y="141"/>
                </a:lnTo>
                <a:lnTo>
                  <a:pt x="56" y="137"/>
                </a:lnTo>
                <a:lnTo>
                  <a:pt x="56" y="135"/>
                </a:lnTo>
                <a:lnTo>
                  <a:pt x="54" y="135"/>
                </a:lnTo>
                <a:lnTo>
                  <a:pt x="54" y="135"/>
                </a:lnTo>
                <a:lnTo>
                  <a:pt x="54" y="135"/>
                </a:lnTo>
                <a:lnTo>
                  <a:pt x="54" y="135"/>
                </a:lnTo>
                <a:lnTo>
                  <a:pt x="54" y="133"/>
                </a:lnTo>
                <a:lnTo>
                  <a:pt x="54" y="133"/>
                </a:lnTo>
                <a:lnTo>
                  <a:pt x="54" y="133"/>
                </a:lnTo>
                <a:lnTo>
                  <a:pt x="52" y="133"/>
                </a:lnTo>
                <a:lnTo>
                  <a:pt x="46" y="122"/>
                </a:lnTo>
                <a:lnTo>
                  <a:pt x="40" y="114"/>
                </a:lnTo>
                <a:lnTo>
                  <a:pt x="33" y="105"/>
                </a:lnTo>
                <a:lnTo>
                  <a:pt x="33" y="103"/>
                </a:lnTo>
                <a:lnTo>
                  <a:pt x="33" y="101"/>
                </a:lnTo>
                <a:lnTo>
                  <a:pt x="31" y="99"/>
                </a:lnTo>
                <a:lnTo>
                  <a:pt x="33" y="99"/>
                </a:lnTo>
                <a:lnTo>
                  <a:pt x="35" y="103"/>
                </a:lnTo>
                <a:lnTo>
                  <a:pt x="37" y="105"/>
                </a:lnTo>
                <a:lnTo>
                  <a:pt x="16" y="67"/>
                </a:lnTo>
                <a:lnTo>
                  <a:pt x="14" y="65"/>
                </a:lnTo>
                <a:lnTo>
                  <a:pt x="14" y="63"/>
                </a:lnTo>
                <a:lnTo>
                  <a:pt x="14" y="63"/>
                </a:lnTo>
                <a:lnTo>
                  <a:pt x="12" y="61"/>
                </a:lnTo>
                <a:lnTo>
                  <a:pt x="10" y="57"/>
                </a:lnTo>
                <a:lnTo>
                  <a:pt x="10" y="55"/>
                </a:lnTo>
                <a:lnTo>
                  <a:pt x="12" y="55"/>
                </a:lnTo>
                <a:lnTo>
                  <a:pt x="12" y="55"/>
                </a:lnTo>
                <a:lnTo>
                  <a:pt x="14" y="55"/>
                </a:lnTo>
                <a:lnTo>
                  <a:pt x="14" y="53"/>
                </a:lnTo>
                <a:lnTo>
                  <a:pt x="14" y="51"/>
                </a:lnTo>
                <a:lnTo>
                  <a:pt x="14" y="50"/>
                </a:lnTo>
                <a:lnTo>
                  <a:pt x="14" y="51"/>
                </a:lnTo>
                <a:lnTo>
                  <a:pt x="12" y="51"/>
                </a:lnTo>
                <a:lnTo>
                  <a:pt x="10" y="51"/>
                </a:lnTo>
                <a:lnTo>
                  <a:pt x="10" y="51"/>
                </a:lnTo>
                <a:lnTo>
                  <a:pt x="8" y="51"/>
                </a:lnTo>
                <a:lnTo>
                  <a:pt x="10" y="50"/>
                </a:lnTo>
                <a:lnTo>
                  <a:pt x="10" y="50"/>
                </a:lnTo>
                <a:lnTo>
                  <a:pt x="12" y="50"/>
                </a:lnTo>
                <a:lnTo>
                  <a:pt x="12" y="50"/>
                </a:lnTo>
                <a:lnTo>
                  <a:pt x="12" y="50"/>
                </a:lnTo>
                <a:lnTo>
                  <a:pt x="10" y="48"/>
                </a:lnTo>
                <a:lnTo>
                  <a:pt x="8" y="48"/>
                </a:lnTo>
                <a:lnTo>
                  <a:pt x="8" y="46"/>
                </a:lnTo>
                <a:lnTo>
                  <a:pt x="6" y="44"/>
                </a:lnTo>
                <a:lnTo>
                  <a:pt x="6" y="42"/>
                </a:lnTo>
                <a:lnTo>
                  <a:pt x="8" y="40"/>
                </a:lnTo>
                <a:lnTo>
                  <a:pt x="8" y="40"/>
                </a:lnTo>
                <a:lnTo>
                  <a:pt x="10" y="40"/>
                </a:lnTo>
                <a:lnTo>
                  <a:pt x="113" y="82"/>
                </a:lnTo>
                <a:lnTo>
                  <a:pt x="149" y="46"/>
                </a:lnTo>
                <a:lnTo>
                  <a:pt x="189" y="12"/>
                </a:lnTo>
                <a:lnTo>
                  <a:pt x="189" y="12"/>
                </a:lnTo>
                <a:lnTo>
                  <a:pt x="191" y="10"/>
                </a:lnTo>
                <a:lnTo>
                  <a:pt x="191" y="6"/>
                </a:lnTo>
                <a:lnTo>
                  <a:pt x="191" y="2"/>
                </a:lnTo>
                <a:lnTo>
                  <a:pt x="193" y="2"/>
                </a:lnTo>
                <a:lnTo>
                  <a:pt x="195" y="0"/>
                </a:lnTo>
                <a:close/>
              </a:path>
            </a:pathLst>
          </a:custGeom>
          <a:solidFill>
            <a:srgbClr val="8EA4D8"/>
          </a:solidFill>
          <a:ln w="0">
            <a:solidFill>
              <a:srgbClr val="8EA4D8"/>
            </a:solidFill>
            <a:prstDash val="solid"/>
            <a:round/>
          </a:ln>
        </p:spPr>
        <p:txBody>
          <a:bodyPr vert="horz" wrap="square" lIns="91440" tIns="45720" rIns="91440" bIns="45720" numCol="1" anchor="t" anchorCtr="0" compatLnSpc="1"/>
          <a:lstStyle/>
          <a:p>
            <a:endParaRPr lang="zh-CN" altLang="en-US"/>
          </a:p>
        </p:txBody>
      </p:sp>
      <p:sp>
        <p:nvSpPr>
          <p:cNvPr id="3" name="Freeform 33"/>
          <p:cNvSpPr>
            <a:spLocks noEditPoints="1"/>
          </p:cNvSpPr>
          <p:nvPr/>
        </p:nvSpPr>
        <p:spPr bwMode="auto">
          <a:xfrm>
            <a:off x="1122135" y="3458535"/>
            <a:ext cx="804636" cy="704946"/>
          </a:xfrm>
          <a:custGeom>
            <a:gdLst>
              <a:gd name="T0" fmla="*/ 185 w 339"/>
              <a:gd name="T1" fmla="*/ 36 h 297"/>
              <a:gd name="T2" fmla="*/ 183 w 339"/>
              <a:gd name="T3" fmla="*/ 63 h 297"/>
              <a:gd name="T4" fmla="*/ 73 w 339"/>
              <a:gd name="T5" fmla="*/ 86 h 297"/>
              <a:gd name="T6" fmla="*/ 166 w 339"/>
              <a:gd name="T7" fmla="*/ 244 h 297"/>
              <a:gd name="T8" fmla="*/ 176 w 339"/>
              <a:gd name="T9" fmla="*/ 44 h 297"/>
              <a:gd name="T10" fmla="*/ 267 w 339"/>
              <a:gd name="T11" fmla="*/ 147 h 297"/>
              <a:gd name="T12" fmla="*/ 256 w 339"/>
              <a:gd name="T13" fmla="*/ 152 h 297"/>
              <a:gd name="T14" fmla="*/ 40 w 339"/>
              <a:gd name="T15" fmla="*/ 219 h 297"/>
              <a:gd name="T16" fmla="*/ 172 w 339"/>
              <a:gd name="T17" fmla="*/ 61 h 297"/>
              <a:gd name="T18" fmla="*/ 256 w 339"/>
              <a:gd name="T19" fmla="*/ 143 h 297"/>
              <a:gd name="T20" fmla="*/ 160 w 339"/>
              <a:gd name="T21" fmla="*/ 234 h 297"/>
              <a:gd name="T22" fmla="*/ 168 w 339"/>
              <a:gd name="T23" fmla="*/ 51 h 297"/>
              <a:gd name="T24" fmla="*/ 59 w 339"/>
              <a:gd name="T25" fmla="*/ 215 h 297"/>
              <a:gd name="T26" fmla="*/ 179 w 339"/>
              <a:gd name="T27" fmla="*/ 74 h 297"/>
              <a:gd name="T28" fmla="*/ 254 w 339"/>
              <a:gd name="T29" fmla="*/ 158 h 297"/>
              <a:gd name="T30" fmla="*/ 67 w 339"/>
              <a:gd name="T31" fmla="*/ 213 h 297"/>
              <a:gd name="T32" fmla="*/ 40 w 339"/>
              <a:gd name="T33" fmla="*/ 90 h 297"/>
              <a:gd name="T34" fmla="*/ 193 w 339"/>
              <a:gd name="T35" fmla="*/ 248 h 297"/>
              <a:gd name="T36" fmla="*/ 42 w 339"/>
              <a:gd name="T37" fmla="*/ 196 h 297"/>
              <a:gd name="T38" fmla="*/ 227 w 339"/>
              <a:gd name="T39" fmla="*/ 126 h 297"/>
              <a:gd name="T40" fmla="*/ 198 w 339"/>
              <a:gd name="T41" fmla="*/ 234 h 297"/>
              <a:gd name="T42" fmla="*/ 67 w 339"/>
              <a:gd name="T43" fmla="*/ 181 h 297"/>
              <a:gd name="T44" fmla="*/ 99 w 339"/>
              <a:gd name="T45" fmla="*/ 171 h 297"/>
              <a:gd name="T46" fmla="*/ 92 w 339"/>
              <a:gd name="T47" fmla="*/ 187 h 297"/>
              <a:gd name="T48" fmla="*/ 78 w 339"/>
              <a:gd name="T49" fmla="*/ 194 h 297"/>
              <a:gd name="T50" fmla="*/ 118 w 339"/>
              <a:gd name="T51" fmla="*/ 208 h 297"/>
              <a:gd name="T52" fmla="*/ 147 w 339"/>
              <a:gd name="T53" fmla="*/ 211 h 297"/>
              <a:gd name="T54" fmla="*/ 168 w 339"/>
              <a:gd name="T55" fmla="*/ 189 h 297"/>
              <a:gd name="T56" fmla="*/ 168 w 339"/>
              <a:gd name="T57" fmla="*/ 179 h 297"/>
              <a:gd name="T58" fmla="*/ 185 w 339"/>
              <a:gd name="T59" fmla="*/ 198 h 297"/>
              <a:gd name="T60" fmla="*/ 172 w 339"/>
              <a:gd name="T61" fmla="*/ 219 h 297"/>
              <a:gd name="T62" fmla="*/ 208 w 339"/>
              <a:gd name="T63" fmla="*/ 185 h 297"/>
              <a:gd name="T64" fmla="*/ 246 w 339"/>
              <a:gd name="T65" fmla="*/ 154 h 297"/>
              <a:gd name="T66" fmla="*/ 231 w 339"/>
              <a:gd name="T67" fmla="*/ 156 h 297"/>
              <a:gd name="T68" fmla="*/ 206 w 339"/>
              <a:gd name="T69" fmla="*/ 147 h 297"/>
              <a:gd name="T70" fmla="*/ 210 w 339"/>
              <a:gd name="T71" fmla="*/ 135 h 297"/>
              <a:gd name="T72" fmla="*/ 204 w 339"/>
              <a:gd name="T73" fmla="*/ 116 h 297"/>
              <a:gd name="T74" fmla="*/ 168 w 339"/>
              <a:gd name="T75" fmla="*/ 65 h 297"/>
              <a:gd name="T76" fmla="*/ 174 w 339"/>
              <a:gd name="T77" fmla="*/ 88 h 297"/>
              <a:gd name="T78" fmla="*/ 162 w 339"/>
              <a:gd name="T79" fmla="*/ 103 h 297"/>
              <a:gd name="T80" fmla="*/ 160 w 339"/>
              <a:gd name="T81" fmla="*/ 82 h 297"/>
              <a:gd name="T82" fmla="*/ 145 w 339"/>
              <a:gd name="T83" fmla="*/ 78 h 297"/>
              <a:gd name="T84" fmla="*/ 124 w 339"/>
              <a:gd name="T85" fmla="*/ 99 h 297"/>
              <a:gd name="T86" fmla="*/ 78 w 339"/>
              <a:gd name="T87" fmla="*/ 103 h 297"/>
              <a:gd name="T88" fmla="*/ 94 w 339"/>
              <a:gd name="T89" fmla="*/ 116 h 297"/>
              <a:gd name="T90" fmla="*/ 67 w 339"/>
              <a:gd name="T91" fmla="*/ 109 h 297"/>
              <a:gd name="T92" fmla="*/ 69 w 339"/>
              <a:gd name="T93" fmla="*/ 139 h 297"/>
              <a:gd name="T94" fmla="*/ 56 w 339"/>
              <a:gd name="T95" fmla="*/ 175 h 297"/>
              <a:gd name="T96" fmla="*/ 202 w 339"/>
              <a:gd name="T97" fmla="*/ 15 h 297"/>
              <a:gd name="T98" fmla="*/ 339 w 339"/>
              <a:gd name="T99" fmla="*/ 141 h 297"/>
              <a:gd name="T100" fmla="*/ 324 w 339"/>
              <a:gd name="T101" fmla="*/ 160 h 297"/>
              <a:gd name="T102" fmla="*/ 216 w 339"/>
              <a:gd name="T103" fmla="*/ 194 h 297"/>
              <a:gd name="T104" fmla="*/ 214 w 339"/>
              <a:gd name="T105" fmla="*/ 291 h 297"/>
              <a:gd name="T106" fmla="*/ 2 w 339"/>
              <a:gd name="T107" fmla="*/ 238 h 297"/>
              <a:gd name="T108" fmla="*/ 44 w 339"/>
              <a:gd name="T109" fmla="*/ 173 h 297"/>
              <a:gd name="T110" fmla="*/ 54 w 339"/>
              <a:gd name="T111" fmla="*/ 133 h 297"/>
              <a:gd name="T112" fmla="*/ 14 w 339"/>
              <a:gd name="T113" fmla="*/ 65 h 297"/>
              <a:gd name="T114" fmla="*/ 12 w 339"/>
              <a:gd name="T115" fmla="*/ 51 h 297"/>
              <a:gd name="T116" fmla="*/ 6 w 339"/>
              <a:gd name="T117" fmla="*/ 42 h 2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39" h="297">
                <a:moveTo>
                  <a:pt x="29" y="217"/>
                </a:moveTo>
                <a:lnTo>
                  <a:pt x="29" y="219"/>
                </a:lnTo>
                <a:lnTo>
                  <a:pt x="33" y="219"/>
                </a:lnTo>
                <a:lnTo>
                  <a:pt x="31" y="217"/>
                </a:lnTo>
                <a:lnTo>
                  <a:pt x="31" y="217"/>
                </a:lnTo>
                <a:lnTo>
                  <a:pt x="29" y="217"/>
                </a:lnTo>
                <a:close/>
                <a:moveTo>
                  <a:pt x="185" y="36"/>
                </a:moveTo>
                <a:lnTo>
                  <a:pt x="183" y="36"/>
                </a:lnTo>
                <a:lnTo>
                  <a:pt x="183" y="36"/>
                </a:lnTo>
                <a:lnTo>
                  <a:pt x="187" y="38"/>
                </a:lnTo>
                <a:lnTo>
                  <a:pt x="187" y="36"/>
                </a:lnTo>
                <a:lnTo>
                  <a:pt x="187" y="36"/>
                </a:lnTo>
                <a:lnTo>
                  <a:pt x="185" y="36"/>
                </a:lnTo>
                <a:close/>
                <a:moveTo>
                  <a:pt x="267" y="160"/>
                </a:moveTo>
                <a:lnTo>
                  <a:pt x="267" y="160"/>
                </a:lnTo>
                <a:lnTo>
                  <a:pt x="267" y="160"/>
                </a:lnTo>
                <a:lnTo>
                  <a:pt x="267" y="160"/>
                </a:lnTo>
                <a:lnTo>
                  <a:pt x="269" y="162"/>
                </a:lnTo>
                <a:lnTo>
                  <a:pt x="269" y="162"/>
                </a:lnTo>
                <a:lnTo>
                  <a:pt x="269" y="162"/>
                </a:lnTo>
                <a:lnTo>
                  <a:pt x="269" y="160"/>
                </a:lnTo>
                <a:lnTo>
                  <a:pt x="269" y="158"/>
                </a:lnTo>
                <a:lnTo>
                  <a:pt x="269" y="158"/>
                </a:lnTo>
                <a:lnTo>
                  <a:pt x="267" y="158"/>
                </a:lnTo>
                <a:lnTo>
                  <a:pt x="267" y="160"/>
                </a:lnTo>
                <a:close/>
                <a:moveTo>
                  <a:pt x="183" y="63"/>
                </a:moveTo>
                <a:lnTo>
                  <a:pt x="185" y="63"/>
                </a:lnTo>
                <a:lnTo>
                  <a:pt x="187" y="65"/>
                </a:lnTo>
                <a:lnTo>
                  <a:pt x="189" y="65"/>
                </a:lnTo>
                <a:lnTo>
                  <a:pt x="189" y="65"/>
                </a:lnTo>
                <a:lnTo>
                  <a:pt x="187" y="63"/>
                </a:lnTo>
                <a:lnTo>
                  <a:pt x="185" y="63"/>
                </a:lnTo>
                <a:lnTo>
                  <a:pt x="183" y="63"/>
                </a:lnTo>
                <a:close/>
                <a:moveTo>
                  <a:pt x="71" y="86"/>
                </a:moveTo>
                <a:lnTo>
                  <a:pt x="75" y="88"/>
                </a:lnTo>
                <a:lnTo>
                  <a:pt x="75" y="88"/>
                </a:lnTo>
                <a:lnTo>
                  <a:pt x="77" y="86"/>
                </a:lnTo>
                <a:lnTo>
                  <a:pt x="75" y="86"/>
                </a:lnTo>
                <a:lnTo>
                  <a:pt x="73" y="86"/>
                </a:lnTo>
                <a:lnTo>
                  <a:pt x="71" y="86"/>
                </a:lnTo>
                <a:close/>
                <a:moveTo>
                  <a:pt x="40" y="202"/>
                </a:moveTo>
                <a:lnTo>
                  <a:pt x="42" y="204"/>
                </a:lnTo>
                <a:lnTo>
                  <a:pt x="44" y="204"/>
                </a:lnTo>
                <a:lnTo>
                  <a:pt x="46" y="204"/>
                </a:lnTo>
                <a:lnTo>
                  <a:pt x="40" y="202"/>
                </a:lnTo>
                <a:lnTo>
                  <a:pt x="40" y="202"/>
                </a:lnTo>
                <a:lnTo>
                  <a:pt x="40" y="202"/>
                </a:lnTo>
                <a:lnTo>
                  <a:pt x="40" y="202"/>
                </a:lnTo>
                <a:close/>
                <a:moveTo>
                  <a:pt x="162" y="242"/>
                </a:moveTo>
                <a:lnTo>
                  <a:pt x="164" y="242"/>
                </a:lnTo>
                <a:lnTo>
                  <a:pt x="166" y="244"/>
                </a:lnTo>
                <a:lnTo>
                  <a:pt x="166" y="244"/>
                </a:lnTo>
                <a:lnTo>
                  <a:pt x="168" y="242"/>
                </a:lnTo>
                <a:lnTo>
                  <a:pt x="168" y="242"/>
                </a:lnTo>
                <a:lnTo>
                  <a:pt x="168" y="242"/>
                </a:lnTo>
                <a:lnTo>
                  <a:pt x="166" y="242"/>
                </a:lnTo>
                <a:lnTo>
                  <a:pt x="162" y="242"/>
                </a:lnTo>
                <a:close/>
                <a:moveTo>
                  <a:pt x="179" y="46"/>
                </a:moveTo>
                <a:lnTo>
                  <a:pt x="181" y="46"/>
                </a:lnTo>
                <a:lnTo>
                  <a:pt x="183" y="46"/>
                </a:lnTo>
                <a:lnTo>
                  <a:pt x="181" y="44"/>
                </a:lnTo>
                <a:lnTo>
                  <a:pt x="177" y="44"/>
                </a:lnTo>
                <a:lnTo>
                  <a:pt x="177" y="44"/>
                </a:lnTo>
                <a:lnTo>
                  <a:pt x="176" y="44"/>
                </a:lnTo>
                <a:lnTo>
                  <a:pt x="176" y="44"/>
                </a:lnTo>
                <a:lnTo>
                  <a:pt x="177" y="44"/>
                </a:lnTo>
                <a:lnTo>
                  <a:pt x="179" y="46"/>
                </a:lnTo>
                <a:close/>
                <a:moveTo>
                  <a:pt x="195" y="257"/>
                </a:moveTo>
                <a:lnTo>
                  <a:pt x="191" y="257"/>
                </a:lnTo>
                <a:lnTo>
                  <a:pt x="189" y="257"/>
                </a:lnTo>
                <a:lnTo>
                  <a:pt x="195" y="259"/>
                </a:lnTo>
                <a:lnTo>
                  <a:pt x="198" y="257"/>
                </a:lnTo>
                <a:lnTo>
                  <a:pt x="196" y="257"/>
                </a:lnTo>
                <a:lnTo>
                  <a:pt x="195" y="257"/>
                </a:lnTo>
                <a:lnTo>
                  <a:pt x="195" y="257"/>
                </a:lnTo>
                <a:close/>
                <a:moveTo>
                  <a:pt x="269" y="154"/>
                </a:moveTo>
                <a:lnTo>
                  <a:pt x="269" y="150"/>
                </a:lnTo>
                <a:lnTo>
                  <a:pt x="267" y="147"/>
                </a:lnTo>
                <a:lnTo>
                  <a:pt x="263" y="143"/>
                </a:lnTo>
                <a:lnTo>
                  <a:pt x="269" y="154"/>
                </a:lnTo>
                <a:lnTo>
                  <a:pt x="269" y="154"/>
                </a:lnTo>
                <a:lnTo>
                  <a:pt x="269" y="154"/>
                </a:lnTo>
                <a:lnTo>
                  <a:pt x="269" y="154"/>
                </a:lnTo>
                <a:close/>
                <a:moveTo>
                  <a:pt x="37" y="210"/>
                </a:moveTo>
                <a:lnTo>
                  <a:pt x="35" y="210"/>
                </a:lnTo>
                <a:lnTo>
                  <a:pt x="33" y="211"/>
                </a:lnTo>
                <a:lnTo>
                  <a:pt x="35" y="211"/>
                </a:lnTo>
                <a:lnTo>
                  <a:pt x="38" y="213"/>
                </a:lnTo>
                <a:lnTo>
                  <a:pt x="44" y="213"/>
                </a:lnTo>
                <a:lnTo>
                  <a:pt x="37" y="210"/>
                </a:lnTo>
                <a:close/>
                <a:moveTo>
                  <a:pt x="256" y="152"/>
                </a:moveTo>
                <a:lnTo>
                  <a:pt x="257" y="156"/>
                </a:lnTo>
                <a:lnTo>
                  <a:pt x="259" y="160"/>
                </a:lnTo>
                <a:lnTo>
                  <a:pt x="259" y="164"/>
                </a:lnTo>
                <a:lnTo>
                  <a:pt x="259" y="164"/>
                </a:lnTo>
                <a:lnTo>
                  <a:pt x="261" y="164"/>
                </a:lnTo>
                <a:lnTo>
                  <a:pt x="261" y="164"/>
                </a:lnTo>
                <a:lnTo>
                  <a:pt x="259" y="158"/>
                </a:lnTo>
                <a:lnTo>
                  <a:pt x="257" y="154"/>
                </a:lnTo>
                <a:lnTo>
                  <a:pt x="256" y="152"/>
                </a:lnTo>
                <a:close/>
                <a:moveTo>
                  <a:pt x="35" y="215"/>
                </a:moveTo>
                <a:lnTo>
                  <a:pt x="37" y="217"/>
                </a:lnTo>
                <a:lnTo>
                  <a:pt x="38" y="219"/>
                </a:lnTo>
                <a:lnTo>
                  <a:pt x="40" y="219"/>
                </a:lnTo>
                <a:lnTo>
                  <a:pt x="42" y="219"/>
                </a:lnTo>
                <a:lnTo>
                  <a:pt x="44" y="219"/>
                </a:lnTo>
                <a:lnTo>
                  <a:pt x="40" y="217"/>
                </a:lnTo>
                <a:lnTo>
                  <a:pt x="37" y="215"/>
                </a:lnTo>
                <a:lnTo>
                  <a:pt x="35" y="215"/>
                </a:lnTo>
                <a:lnTo>
                  <a:pt x="35" y="215"/>
                </a:lnTo>
                <a:lnTo>
                  <a:pt x="35" y="215"/>
                </a:lnTo>
                <a:close/>
                <a:moveTo>
                  <a:pt x="162" y="59"/>
                </a:moveTo>
                <a:lnTo>
                  <a:pt x="170" y="63"/>
                </a:lnTo>
                <a:lnTo>
                  <a:pt x="179" y="65"/>
                </a:lnTo>
                <a:lnTo>
                  <a:pt x="177" y="65"/>
                </a:lnTo>
                <a:lnTo>
                  <a:pt x="177" y="63"/>
                </a:lnTo>
                <a:lnTo>
                  <a:pt x="172" y="61"/>
                </a:lnTo>
                <a:lnTo>
                  <a:pt x="164" y="59"/>
                </a:lnTo>
                <a:lnTo>
                  <a:pt x="164" y="59"/>
                </a:lnTo>
                <a:lnTo>
                  <a:pt x="162" y="59"/>
                </a:lnTo>
                <a:lnTo>
                  <a:pt x="162" y="59"/>
                </a:lnTo>
                <a:lnTo>
                  <a:pt x="162" y="59"/>
                </a:lnTo>
                <a:close/>
                <a:moveTo>
                  <a:pt x="256" y="143"/>
                </a:moveTo>
                <a:lnTo>
                  <a:pt x="259" y="150"/>
                </a:lnTo>
                <a:lnTo>
                  <a:pt x="263" y="160"/>
                </a:lnTo>
                <a:lnTo>
                  <a:pt x="261" y="150"/>
                </a:lnTo>
                <a:lnTo>
                  <a:pt x="257" y="141"/>
                </a:lnTo>
                <a:lnTo>
                  <a:pt x="257" y="141"/>
                </a:lnTo>
                <a:lnTo>
                  <a:pt x="257" y="141"/>
                </a:lnTo>
                <a:lnTo>
                  <a:pt x="256" y="143"/>
                </a:lnTo>
                <a:close/>
                <a:moveTo>
                  <a:pt x="42" y="72"/>
                </a:moveTo>
                <a:lnTo>
                  <a:pt x="35" y="76"/>
                </a:lnTo>
                <a:lnTo>
                  <a:pt x="33" y="78"/>
                </a:lnTo>
                <a:lnTo>
                  <a:pt x="33" y="78"/>
                </a:lnTo>
                <a:lnTo>
                  <a:pt x="38" y="76"/>
                </a:lnTo>
                <a:lnTo>
                  <a:pt x="46" y="74"/>
                </a:lnTo>
                <a:lnTo>
                  <a:pt x="46" y="72"/>
                </a:lnTo>
                <a:lnTo>
                  <a:pt x="44" y="72"/>
                </a:lnTo>
                <a:lnTo>
                  <a:pt x="42" y="72"/>
                </a:lnTo>
                <a:close/>
                <a:moveTo>
                  <a:pt x="151" y="232"/>
                </a:moveTo>
                <a:lnTo>
                  <a:pt x="155" y="234"/>
                </a:lnTo>
                <a:lnTo>
                  <a:pt x="156" y="236"/>
                </a:lnTo>
                <a:lnTo>
                  <a:pt x="160" y="234"/>
                </a:lnTo>
                <a:lnTo>
                  <a:pt x="166" y="232"/>
                </a:lnTo>
                <a:lnTo>
                  <a:pt x="151" y="232"/>
                </a:lnTo>
                <a:close/>
                <a:moveTo>
                  <a:pt x="54" y="78"/>
                </a:moveTo>
                <a:lnTo>
                  <a:pt x="52" y="76"/>
                </a:lnTo>
                <a:lnTo>
                  <a:pt x="52" y="76"/>
                </a:lnTo>
                <a:lnTo>
                  <a:pt x="44" y="78"/>
                </a:lnTo>
                <a:lnTo>
                  <a:pt x="37" y="82"/>
                </a:lnTo>
                <a:lnTo>
                  <a:pt x="37" y="84"/>
                </a:lnTo>
                <a:lnTo>
                  <a:pt x="37" y="84"/>
                </a:lnTo>
                <a:lnTo>
                  <a:pt x="44" y="80"/>
                </a:lnTo>
                <a:lnTo>
                  <a:pt x="54" y="78"/>
                </a:lnTo>
                <a:close/>
                <a:moveTo>
                  <a:pt x="168" y="51"/>
                </a:moveTo>
                <a:lnTo>
                  <a:pt x="168" y="51"/>
                </a:lnTo>
                <a:lnTo>
                  <a:pt x="166" y="53"/>
                </a:lnTo>
                <a:lnTo>
                  <a:pt x="166" y="53"/>
                </a:lnTo>
                <a:lnTo>
                  <a:pt x="177" y="57"/>
                </a:lnTo>
                <a:lnTo>
                  <a:pt x="189" y="59"/>
                </a:lnTo>
                <a:lnTo>
                  <a:pt x="177" y="55"/>
                </a:lnTo>
                <a:lnTo>
                  <a:pt x="168" y="51"/>
                </a:lnTo>
                <a:close/>
                <a:moveTo>
                  <a:pt x="40" y="208"/>
                </a:moveTo>
                <a:lnTo>
                  <a:pt x="42" y="210"/>
                </a:lnTo>
                <a:lnTo>
                  <a:pt x="46" y="211"/>
                </a:lnTo>
                <a:lnTo>
                  <a:pt x="50" y="213"/>
                </a:lnTo>
                <a:lnTo>
                  <a:pt x="52" y="215"/>
                </a:lnTo>
                <a:lnTo>
                  <a:pt x="56" y="215"/>
                </a:lnTo>
                <a:lnTo>
                  <a:pt x="59" y="215"/>
                </a:lnTo>
                <a:lnTo>
                  <a:pt x="50" y="210"/>
                </a:lnTo>
                <a:lnTo>
                  <a:pt x="42" y="206"/>
                </a:lnTo>
                <a:lnTo>
                  <a:pt x="40" y="208"/>
                </a:lnTo>
                <a:lnTo>
                  <a:pt x="40" y="208"/>
                </a:lnTo>
                <a:close/>
                <a:moveTo>
                  <a:pt x="179" y="74"/>
                </a:moveTo>
                <a:lnTo>
                  <a:pt x="172" y="71"/>
                </a:lnTo>
                <a:lnTo>
                  <a:pt x="162" y="65"/>
                </a:lnTo>
                <a:lnTo>
                  <a:pt x="160" y="65"/>
                </a:lnTo>
                <a:lnTo>
                  <a:pt x="158" y="65"/>
                </a:lnTo>
                <a:lnTo>
                  <a:pt x="156" y="65"/>
                </a:lnTo>
                <a:lnTo>
                  <a:pt x="155" y="67"/>
                </a:lnTo>
                <a:lnTo>
                  <a:pt x="168" y="71"/>
                </a:lnTo>
                <a:lnTo>
                  <a:pt x="179" y="74"/>
                </a:lnTo>
                <a:close/>
                <a:moveTo>
                  <a:pt x="195" y="240"/>
                </a:moveTo>
                <a:lnTo>
                  <a:pt x="170" y="244"/>
                </a:lnTo>
                <a:lnTo>
                  <a:pt x="174" y="246"/>
                </a:lnTo>
                <a:lnTo>
                  <a:pt x="176" y="246"/>
                </a:lnTo>
                <a:lnTo>
                  <a:pt x="177" y="246"/>
                </a:lnTo>
                <a:lnTo>
                  <a:pt x="187" y="244"/>
                </a:lnTo>
                <a:lnTo>
                  <a:pt x="196" y="242"/>
                </a:lnTo>
                <a:lnTo>
                  <a:pt x="196" y="238"/>
                </a:lnTo>
                <a:lnTo>
                  <a:pt x="196" y="238"/>
                </a:lnTo>
                <a:lnTo>
                  <a:pt x="195" y="240"/>
                </a:lnTo>
                <a:close/>
                <a:moveTo>
                  <a:pt x="242" y="133"/>
                </a:moveTo>
                <a:lnTo>
                  <a:pt x="254" y="158"/>
                </a:lnTo>
                <a:lnTo>
                  <a:pt x="254" y="158"/>
                </a:lnTo>
                <a:lnTo>
                  <a:pt x="254" y="160"/>
                </a:lnTo>
                <a:lnTo>
                  <a:pt x="256" y="160"/>
                </a:lnTo>
                <a:lnTo>
                  <a:pt x="256" y="158"/>
                </a:lnTo>
                <a:lnTo>
                  <a:pt x="252" y="147"/>
                </a:lnTo>
                <a:lnTo>
                  <a:pt x="246" y="135"/>
                </a:lnTo>
                <a:lnTo>
                  <a:pt x="244" y="135"/>
                </a:lnTo>
                <a:lnTo>
                  <a:pt x="242" y="133"/>
                </a:lnTo>
                <a:lnTo>
                  <a:pt x="242" y="133"/>
                </a:lnTo>
                <a:lnTo>
                  <a:pt x="242" y="133"/>
                </a:lnTo>
                <a:close/>
                <a:moveTo>
                  <a:pt x="50" y="202"/>
                </a:moveTo>
                <a:lnTo>
                  <a:pt x="56" y="206"/>
                </a:lnTo>
                <a:lnTo>
                  <a:pt x="61" y="210"/>
                </a:lnTo>
                <a:lnTo>
                  <a:pt x="67" y="213"/>
                </a:lnTo>
                <a:lnTo>
                  <a:pt x="69" y="213"/>
                </a:lnTo>
                <a:lnTo>
                  <a:pt x="73" y="213"/>
                </a:lnTo>
                <a:lnTo>
                  <a:pt x="77" y="211"/>
                </a:lnTo>
                <a:lnTo>
                  <a:pt x="65" y="208"/>
                </a:lnTo>
                <a:lnTo>
                  <a:pt x="54" y="204"/>
                </a:lnTo>
                <a:lnTo>
                  <a:pt x="54" y="202"/>
                </a:lnTo>
                <a:lnTo>
                  <a:pt x="52" y="202"/>
                </a:lnTo>
                <a:lnTo>
                  <a:pt x="50" y="202"/>
                </a:lnTo>
                <a:lnTo>
                  <a:pt x="50" y="202"/>
                </a:lnTo>
                <a:lnTo>
                  <a:pt x="50" y="202"/>
                </a:lnTo>
                <a:close/>
                <a:moveTo>
                  <a:pt x="57" y="82"/>
                </a:moveTo>
                <a:lnTo>
                  <a:pt x="40" y="88"/>
                </a:lnTo>
                <a:lnTo>
                  <a:pt x="40" y="90"/>
                </a:lnTo>
                <a:lnTo>
                  <a:pt x="42" y="93"/>
                </a:lnTo>
                <a:lnTo>
                  <a:pt x="61" y="82"/>
                </a:lnTo>
                <a:lnTo>
                  <a:pt x="59" y="80"/>
                </a:lnTo>
                <a:lnTo>
                  <a:pt x="57" y="82"/>
                </a:lnTo>
                <a:close/>
                <a:moveTo>
                  <a:pt x="193" y="248"/>
                </a:moveTo>
                <a:lnTo>
                  <a:pt x="183" y="250"/>
                </a:lnTo>
                <a:lnTo>
                  <a:pt x="176" y="251"/>
                </a:lnTo>
                <a:lnTo>
                  <a:pt x="177" y="253"/>
                </a:lnTo>
                <a:lnTo>
                  <a:pt x="179" y="253"/>
                </a:lnTo>
                <a:lnTo>
                  <a:pt x="189" y="253"/>
                </a:lnTo>
                <a:lnTo>
                  <a:pt x="196" y="253"/>
                </a:lnTo>
                <a:lnTo>
                  <a:pt x="196" y="246"/>
                </a:lnTo>
                <a:lnTo>
                  <a:pt x="193" y="248"/>
                </a:lnTo>
                <a:close/>
                <a:moveTo>
                  <a:pt x="71" y="86"/>
                </a:moveTo>
                <a:lnTo>
                  <a:pt x="61" y="90"/>
                </a:lnTo>
                <a:lnTo>
                  <a:pt x="54" y="93"/>
                </a:lnTo>
                <a:lnTo>
                  <a:pt x="44" y="97"/>
                </a:lnTo>
                <a:lnTo>
                  <a:pt x="48" y="103"/>
                </a:lnTo>
                <a:lnTo>
                  <a:pt x="59" y="95"/>
                </a:lnTo>
                <a:lnTo>
                  <a:pt x="71" y="90"/>
                </a:lnTo>
                <a:lnTo>
                  <a:pt x="73" y="90"/>
                </a:lnTo>
                <a:lnTo>
                  <a:pt x="71" y="88"/>
                </a:lnTo>
                <a:lnTo>
                  <a:pt x="71" y="86"/>
                </a:lnTo>
                <a:close/>
                <a:moveTo>
                  <a:pt x="50" y="185"/>
                </a:moveTo>
                <a:lnTo>
                  <a:pt x="46" y="190"/>
                </a:lnTo>
                <a:lnTo>
                  <a:pt x="42" y="196"/>
                </a:lnTo>
                <a:lnTo>
                  <a:pt x="52" y="200"/>
                </a:lnTo>
                <a:lnTo>
                  <a:pt x="61" y="202"/>
                </a:lnTo>
                <a:lnTo>
                  <a:pt x="69" y="206"/>
                </a:lnTo>
                <a:lnTo>
                  <a:pt x="71" y="206"/>
                </a:lnTo>
                <a:lnTo>
                  <a:pt x="71" y="206"/>
                </a:lnTo>
                <a:lnTo>
                  <a:pt x="69" y="206"/>
                </a:lnTo>
                <a:lnTo>
                  <a:pt x="69" y="206"/>
                </a:lnTo>
                <a:lnTo>
                  <a:pt x="61" y="200"/>
                </a:lnTo>
                <a:lnTo>
                  <a:pt x="56" y="194"/>
                </a:lnTo>
                <a:lnTo>
                  <a:pt x="50" y="189"/>
                </a:lnTo>
                <a:lnTo>
                  <a:pt x="50" y="187"/>
                </a:lnTo>
                <a:lnTo>
                  <a:pt x="50" y="185"/>
                </a:lnTo>
                <a:close/>
                <a:moveTo>
                  <a:pt x="227" y="126"/>
                </a:moveTo>
                <a:lnTo>
                  <a:pt x="235" y="145"/>
                </a:lnTo>
                <a:lnTo>
                  <a:pt x="244" y="164"/>
                </a:lnTo>
                <a:lnTo>
                  <a:pt x="240" y="147"/>
                </a:lnTo>
                <a:lnTo>
                  <a:pt x="235" y="130"/>
                </a:lnTo>
                <a:lnTo>
                  <a:pt x="227" y="126"/>
                </a:lnTo>
                <a:lnTo>
                  <a:pt x="227" y="126"/>
                </a:lnTo>
                <a:lnTo>
                  <a:pt x="227" y="126"/>
                </a:lnTo>
                <a:lnTo>
                  <a:pt x="225" y="126"/>
                </a:lnTo>
                <a:lnTo>
                  <a:pt x="227" y="126"/>
                </a:lnTo>
                <a:close/>
                <a:moveTo>
                  <a:pt x="195" y="229"/>
                </a:moveTo>
                <a:lnTo>
                  <a:pt x="162" y="238"/>
                </a:lnTo>
                <a:lnTo>
                  <a:pt x="181" y="238"/>
                </a:lnTo>
                <a:lnTo>
                  <a:pt x="198" y="234"/>
                </a:lnTo>
                <a:lnTo>
                  <a:pt x="198" y="232"/>
                </a:lnTo>
                <a:lnTo>
                  <a:pt x="200" y="229"/>
                </a:lnTo>
                <a:lnTo>
                  <a:pt x="196" y="229"/>
                </a:lnTo>
                <a:lnTo>
                  <a:pt x="195" y="229"/>
                </a:lnTo>
                <a:close/>
                <a:moveTo>
                  <a:pt x="50" y="185"/>
                </a:moveTo>
                <a:lnTo>
                  <a:pt x="52" y="185"/>
                </a:lnTo>
                <a:lnTo>
                  <a:pt x="54" y="185"/>
                </a:lnTo>
                <a:lnTo>
                  <a:pt x="61" y="187"/>
                </a:lnTo>
                <a:lnTo>
                  <a:pt x="71" y="189"/>
                </a:lnTo>
                <a:lnTo>
                  <a:pt x="69" y="187"/>
                </a:lnTo>
                <a:lnTo>
                  <a:pt x="67" y="185"/>
                </a:lnTo>
                <a:lnTo>
                  <a:pt x="67" y="183"/>
                </a:lnTo>
                <a:lnTo>
                  <a:pt x="67" y="181"/>
                </a:lnTo>
                <a:lnTo>
                  <a:pt x="69" y="181"/>
                </a:lnTo>
                <a:lnTo>
                  <a:pt x="78" y="185"/>
                </a:lnTo>
                <a:lnTo>
                  <a:pt x="88" y="187"/>
                </a:lnTo>
                <a:lnTo>
                  <a:pt x="88" y="185"/>
                </a:lnTo>
                <a:lnTo>
                  <a:pt x="90" y="183"/>
                </a:lnTo>
                <a:lnTo>
                  <a:pt x="92" y="181"/>
                </a:lnTo>
                <a:lnTo>
                  <a:pt x="94" y="181"/>
                </a:lnTo>
                <a:lnTo>
                  <a:pt x="96" y="181"/>
                </a:lnTo>
                <a:lnTo>
                  <a:pt x="97" y="179"/>
                </a:lnTo>
                <a:lnTo>
                  <a:pt x="99" y="179"/>
                </a:lnTo>
                <a:lnTo>
                  <a:pt x="99" y="175"/>
                </a:lnTo>
                <a:lnTo>
                  <a:pt x="99" y="173"/>
                </a:lnTo>
                <a:lnTo>
                  <a:pt x="99" y="171"/>
                </a:lnTo>
                <a:lnTo>
                  <a:pt x="101" y="170"/>
                </a:lnTo>
                <a:lnTo>
                  <a:pt x="103" y="170"/>
                </a:lnTo>
                <a:lnTo>
                  <a:pt x="103" y="170"/>
                </a:lnTo>
                <a:lnTo>
                  <a:pt x="105" y="171"/>
                </a:lnTo>
                <a:lnTo>
                  <a:pt x="101" y="171"/>
                </a:lnTo>
                <a:lnTo>
                  <a:pt x="103" y="175"/>
                </a:lnTo>
                <a:lnTo>
                  <a:pt x="103" y="177"/>
                </a:lnTo>
                <a:lnTo>
                  <a:pt x="101" y="179"/>
                </a:lnTo>
                <a:lnTo>
                  <a:pt x="99" y="181"/>
                </a:lnTo>
                <a:lnTo>
                  <a:pt x="96" y="183"/>
                </a:lnTo>
                <a:lnTo>
                  <a:pt x="94" y="185"/>
                </a:lnTo>
                <a:lnTo>
                  <a:pt x="92" y="185"/>
                </a:lnTo>
                <a:lnTo>
                  <a:pt x="92" y="187"/>
                </a:lnTo>
                <a:lnTo>
                  <a:pt x="92" y="187"/>
                </a:lnTo>
                <a:lnTo>
                  <a:pt x="92" y="189"/>
                </a:lnTo>
                <a:lnTo>
                  <a:pt x="92" y="190"/>
                </a:lnTo>
                <a:lnTo>
                  <a:pt x="90" y="190"/>
                </a:lnTo>
                <a:lnTo>
                  <a:pt x="86" y="189"/>
                </a:lnTo>
                <a:lnTo>
                  <a:pt x="80" y="189"/>
                </a:lnTo>
                <a:lnTo>
                  <a:pt x="75" y="187"/>
                </a:lnTo>
                <a:lnTo>
                  <a:pt x="80" y="190"/>
                </a:lnTo>
                <a:lnTo>
                  <a:pt x="86" y="194"/>
                </a:lnTo>
                <a:lnTo>
                  <a:pt x="88" y="196"/>
                </a:lnTo>
                <a:lnTo>
                  <a:pt x="86" y="196"/>
                </a:lnTo>
                <a:lnTo>
                  <a:pt x="86" y="198"/>
                </a:lnTo>
                <a:lnTo>
                  <a:pt x="78" y="194"/>
                </a:lnTo>
                <a:lnTo>
                  <a:pt x="71" y="192"/>
                </a:lnTo>
                <a:lnTo>
                  <a:pt x="63" y="189"/>
                </a:lnTo>
                <a:lnTo>
                  <a:pt x="61" y="189"/>
                </a:lnTo>
                <a:lnTo>
                  <a:pt x="57" y="189"/>
                </a:lnTo>
                <a:lnTo>
                  <a:pt x="56" y="190"/>
                </a:lnTo>
                <a:lnTo>
                  <a:pt x="69" y="200"/>
                </a:lnTo>
                <a:lnTo>
                  <a:pt x="82" y="211"/>
                </a:lnTo>
                <a:lnTo>
                  <a:pt x="97" y="208"/>
                </a:lnTo>
                <a:lnTo>
                  <a:pt x="115" y="204"/>
                </a:lnTo>
                <a:lnTo>
                  <a:pt x="117" y="204"/>
                </a:lnTo>
                <a:lnTo>
                  <a:pt x="118" y="206"/>
                </a:lnTo>
                <a:lnTo>
                  <a:pt x="118" y="206"/>
                </a:lnTo>
                <a:lnTo>
                  <a:pt x="118" y="208"/>
                </a:lnTo>
                <a:lnTo>
                  <a:pt x="120" y="210"/>
                </a:lnTo>
                <a:lnTo>
                  <a:pt x="122" y="210"/>
                </a:lnTo>
                <a:lnTo>
                  <a:pt x="132" y="217"/>
                </a:lnTo>
                <a:lnTo>
                  <a:pt x="141" y="225"/>
                </a:lnTo>
                <a:lnTo>
                  <a:pt x="143" y="227"/>
                </a:lnTo>
                <a:lnTo>
                  <a:pt x="145" y="225"/>
                </a:lnTo>
                <a:lnTo>
                  <a:pt x="147" y="225"/>
                </a:lnTo>
                <a:lnTo>
                  <a:pt x="158" y="219"/>
                </a:lnTo>
                <a:lnTo>
                  <a:pt x="170" y="215"/>
                </a:lnTo>
                <a:lnTo>
                  <a:pt x="162" y="215"/>
                </a:lnTo>
                <a:lnTo>
                  <a:pt x="155" y="215"/>
                </a:lnTo>
                <a:lnTo>
                  <a:pt x="149" y="213"/>
                </a:lnTo>
                <a:lnTo>
                  <a:pt x="147" y="211"/>
                </a:lnTo>
                <a:lnTo>
                  <a:pt x="147" y="210"/>
                </a:lnTo>
                <a:lnTo>
                  <a:pt x="149" y="208"/>
                </a:lnTo>
                <a:lnTo>
                  <a:pt x="151" y="206"/>
                </a:lnTo>
                <a:lnTo>
                  <a:pt x="158" y="204"/>
                </a:lnTo>
                <a:lnTo>
                  <a:pt x="166" y="202"/>
                </a:lnTo>
                <a:lnTo>
                  <a:pt x="176" y="198"/>
                </a:lnTo>
                <a:lnTo>
                  <a:pt x="170" y="198"/>
                </a:lnTo>
                <a:lnTo>
                  <a:pt x="166" y="198"/>
                </a:lnTo>
                <a:lnTo>
                  <a:pt x="164" y="196"/>
                </a:lnTo>
                <a:lnTo>
                  <a:pt x="162" y="194"/>
                </a:lnTo>
                <a:lnTo>
                  <a:pt x="164" y="192"/>
                </a:lnTo>
                <a:lnTo>
                  <a:pt x="166" y="190"/>
                </a:lnTo>
                <a:lnTo>
                  <a:pt x="168" y="189"/>
                </a:lnTo>
                <a:lnTo>
                  <a:pt x="170" y="189"/>
                </a:lnTo>
                <a:lnTo>
                  <a:pt x="172" y="187"/>
                </a:lnTo>
                <a:lnTo>
                  <a:pt x="172" y="185"/>
                </a:lnTo>
                <a:lnTo>
                  <a:pt x="166" y="181"/>
                </a:lnTo>
                <a:lnTo>
                  <a:pt x="160" y="177"/>
                </a:lnTo>
                <a:lnTo>
                  <a:pt x="160" y="175"/>
                </a:lnTo>
                <a:lnTo>
                  <a:pt x="162" y="175"/>
                </a:lnTo>
                <a:lnTo>
                  <a:pt x="164" y="173"/>
                </a:lnTo>
                <a:lnTo>
                  <a:pt x="166" y="173"/>
                </a:lnTo>
                <a:lnTo>
                  <a:pt x="164" y="175"/>
                </a:lnTo>
                <a:lnTo>
                  <a:pt x="164" y="175"/>
                </a:lnTo>
                <a:lnTo>
                  <a:pt x="164" y="177"/>
                </a:lnTo>
                <a:lnTo>
                  <a:pt x="168" y="179"/>
                </a:lnTo>
                <a:lnTo>
                  <a:pt x="172" y="183"/>
                </a:lnTo>
                <a:lnTo>
                  <a:pt x="176" y="187"/>
                </a:lnTo>
                <a:lnTo>
                  <a:pt x="172" y="189"/>
                </a:lnTo>
                <a:lnTo>
                  <a:pt x="170" y="192"/>
                </a:lnTo>
                <a:lnTo>
                  <a:pt x="166" y="194"/>
                </a:lnTo>
                <a:lnTo>
                  <a:pt x="170" y="194"/>
                </a:lnTo>
                <a:lnTo>
                  <a:pt x="174" y="196"/>
                </a:lnTo>
                <a:lnTo>
                  <a:pt x="177" y="196"/>
                </a:lnTo>
                <a:lnTo>
                  <a:pt x="179" y="194"/>
                </a:lnTo>
                <a:lnTo>
                  <a:pt x="183" y="194"/>
                </a:lnTo>
                <a:lnTo>
                  <a:pt x="185" y="196"/>
                </a:lnTo>
                <a:lnTo>
                  <a:pt x="185" y="198"/>
                </a:lnTo>
                <a:lnTo>
                  <a:pt x="185" y="198"/>
                </a:lnTo>
                <a:lnTo>
                  <a:pt x="168" y="204"/>
                </a:lnTo>
                <a:lnTo>
                  <a:pt x="153" y="210"/>
                </a:lnTo>
                <a:lnTo>
                  <a:pt x="153" y="210"/>
                </a:lnTo>
                <a:lnTo>
                  <a:pt x="151" y="210"/>
                </a:lnTo>
                <a:lnTo>
                  <a:pt x="151" y="211"/>
                </a:lnTo>
                <a:lnTo>
                  <a:pt x="153" y="211"/>
                </a:lnTo>
                <a:lnTo>
                  <a:pt x="168" y="213"/>
                </a:lnTo>
                <a:lnTo>
                  <a:pt x="183" y="211"/>
                </a:lnTo>
                <a:lnTo>
                  <a:pt x="196" y="208"/>
                </a:lnTo>
                <a:lnTo>
                  <a:pt x="198" y="210"/>
                </a:lnTo>
                <a:lnTo>
                  <a:pt x="198" y="211"/>
                </a:lnTo>
                <a:lnTo>
                  <a:pt x="198" y="211"/>
                </a:lnTo>
                <a:lnTo>
                  <a:pt x="172" y="219"/>
                </a:lnTo>
                <a:lnTo>
                  <a:pt x="147" y="227"/>
                </a:lnTo>
                <a:lnTo>
                  <a:pt x="149" y="229"/>
                </a:lnTo>
                <a:lnTo>
                  <a:pt x="151" y="229"/>
                </a:lnTo>
                <a:lnTo>
                  <a:pt x="156" y="229"/>
                </a:lnTo>
                <a:lnTo>
                  <a:pt x="164" y="229"/>
                </a:lnTo>
                <a:lnTo>
                  <a:pt x="172" y="229"/>
                </a:lnTo>
                <a:lnTo>
                  <a:pt x="185" y="227"/>
                </a:lnTo>
                <a:lnTo>
                  <a:pt x="200" y="225"/>
                </a:lnTo>
                <a:lnTo>
                  <a:pt x="204" y="208"/>
                </a:lnTo>
                <a:lnTo>
                  <a:pt x="204" y="189"/>
                </a:lnTo>
                <a:lnTo>
                  <a:pt x="206" y="189"/>
                </a:lnTo>
                <a:lnTo>
                  <a:pt x="208" y="187"/>
                </a:lnTo>
                <a:lnTo>
                  <a:pt x="208" y="185"/>
                </a:lnTo>
                <a:lnTo>
                  <a:pt x="252" y="168"/>
                </a:lnTo>
                <a:lnTo>
                  <a:pt x="252" y="168"/>
                </a:lnTo>
                <a:lnTo>
                  <a:pt x="254" y="168"/>
                </a:lnTo>
                <a:lnTo>
                  <a:pt x="254" y="166"/>
                </a:lnTo>
                <a:lnTo>
                  <a:pt x="254" y="166"/>
                </a:lnTo>
                <a:lnTo>
                  <a:pt x="248" y="156"/>
                </a:lnTo>
                <a:lnTo>
                  <a:pt x="244" y="145"/>
                </a:lnTo>
                <a:lnTo>
                  <a:pt x="244" y="145"/>
                </a:lnTo>
                <a:lnTo>
                  <a:pt x="244" y="145"/>
                </a:lnTo>
                <a:lnTo>
                  <a:pt x="244" y="147"/>
                </a:lnTo>
                <a:lnTo>
                  <a:pt x="244" y="149"/>
                </a:lnTo>
                <a:lnTo>
                  <a:pt x="246" y="152"/>
                </a:lnTo>
                <a:lnTo>
                  <a:pt x="246" y="154"/>
                </a:lnTo>
                <a:lnTo>
                  <a:pt x="246" y="158"/>
                </a:lnTo>
                <a:lnTo>
                  <a:pt x="248" y="162"/>
                </a:lnTo>
                <a:lnTo>
                  <a:pt x="246" y="166"/>
                </a:lnTo>
                <a:lnTo>
                  <a:pt x="246" y="168"/>
                </a:lnTo>
                <a:lnTo>
                  <a:pt x="244" y="168"/>
                </a:lnTo>
                <a:lnTo>
                  <a:pt x="242" y="166"/>
                </a:lnTo>
                <a:lnTo>
                  <a:pt x="238" y="158"/>
                </a:lnTo>
                <a:lnTo>
                  <a:pt x="233" y="149"/>
                </a:lnTo>
                <a:lnTo>
                  <a:pt x="229" y="139"/>
                </a:lnTo>
                <a:lnTo>
                  <a:pt x="229" y="145"/>
                </a:lnTo>
                <a:lnTo>
                  <a:pt x="231" y="150"/>
                </a:lnTo>
                <a:lnTo>
                  <a:pt x="231" y="154"/>
                </a:lnTo>
                <a:lnTo>
                  <a:pt x="231" y="156"/>
                </a:lnTo>
                <a:lnTo>
                  <a:pt x="229" y="158"/>
                </a:lnTo>
                <a:lnTo>
                  <a:pt x="227" y="160"/>
                </a:lnTo>
                <a:lnTo>
                  <a:pt x="225" y="158"/>
                </a:lnTo>
                <a:lnTo>
                  <a:pt x="223" y="158"/>
                </a:lnTo>
                <a:lnTo>
                  <a:pt x="217" y="149"/>
                </a:lnTo>
                <a:lnTo>
                  <a:pt x="214" y="139"/>
                </a:lnTo>
                <a:lnTo>
                  <a:pt x="214" y="141"/>
                </a:lnTo>
                <a:lnTo>
                  <a:pt x="214" y="145"/>
                </a:lnTo>
                <a:lnTo>
                  <a:pt x="214" y="149"/>
                </a:lnTo>
                <a:lnTo>
                  <a:pt x="214" y="150"/>
                </a:lnTo>
                <a:lnTo>
                  <a:pt x="212" y="150"/>
                </a:lnTo>
                <a:lnTo>
                  <a:pt x="208" y="149"/>
                </a:lnTo>
                <a:lnTo>
                  <a:pt x="206" y="147"/>
                </a:lnTo>
                <a:lnTo>
                  <a:pt x="202" y="145"/>
                </a:lnTo>
                <a:lnTo>
                  <a:pt x="193" y="147"/>
                </a:lnTo>
                <a:lnTo>
                  <a:pt x="181" y="150"/>
                </a:lnTo>
                <a:lnTo>
                  <a:pt x="189" y="145"/>
                </a:lnTo>
                <a:lnTo>
                  <a:pt x="196" y="143"/>
                </a:lnTo>
                <a:lnTo>
                  <a:pt x="204" y="141"/>
                </a:lnTo>
                <a:lnTo>
                  <a:pt x="206" y="143"/>
                </a:lnTo>
                <a:lnTo>
                  <a:pt x="208" y="145"/>
                </a:lnTo>
                <a:lnTo>
                  <a:pt x="208" y="145"/>
                </a:lnTo>
                <a:lnTo>
                  <a:pt x="210" y="147"/>
                </a:lnTo>
                <a:lnTo>
                  <a:pt x="212" y="147"/>
                </a:lnTo>
                <a:lnTo>
                  <a:pt x="210" y="141"/>
                </a:lnTo>
                <a:lnTo>
                  <a:pt x="210" y="135"/>
                </a:lnTo>
                <a:lnTo>
                  <a:pt x="210" y="133"/>
                </a:lnTo>
                <a:lnTo>
                  <a:pt x="210" y="131"/>
                </a:lnTo>
                <a:lnTo>
                  <a:pt x="210" y="130"/>
                </a:lnTo>
                <a:lnTo>
                  <a:pt x="212" y="130"/>
                </a:lnTo>
                <a:lnTo>
                  <a:pt x="214" y="131"/>
                </a:lnTo>
                <a:lnTo>
                  <a:pt x="214" y="133"/>
                </a:lnTo>
                <a:lnTo>
                  <a:pt x="219" y="145"/>
                </a:lnTo>
                <a:lnTo>
                  <a:pt x="227" y="156"/>
                </a:lnTo>
                <a:lnTo>
                  <a:pt x="225" y="139"/>
                </a:lnTo>
                <a:lnTo>
                  <a:pt x="219" y="124"/>
                </a:lnTo>
                <a:lnTo>
                  <a:pt x="216" y="120"/>
                </a:lnTo>
                <a:lnTo>
                  <a:pt x="210" y="118"/>
                </a:lnTo>
                <a:lnTo>
                  <a:pt x="204" y="116"/>
                </a:lnTo>
                <a:lnTo>
                  <a:pt x="202" y="114"/>
                </a:lnTo>
                <a:lnTo>
                  <a:pt x="198" y="112"/>
                </a:lnTo>
                <a:lnTo>
                  <a:pt x="195" y="112"/>
                </a:lnTo>
                <a:lnTo>
                  <a:pt x="193" y="111"/>
                </a:lnTo>
                <a:lnTo>
                  <a:pt x="191" y="109"/>
                </a:lnTo>
                <a:lnTo>
                  <a:pt x="191" y="105"/>
                </a:lnTo>
                <a:lnTo>
                  <a:pt x="191" y="103"/>
                </a:lnTo>
                <a:lnTo>
                  <a:pt x="193" y="101"/>
                </a:lnTo>
                <a:lnTo>
                  <a:pt x="193" y="97"/>
                </a:lnTo>
                <a:lnTo>
                  <a:pt x="193" y="88"/>
                </a:lnTo>
                <a:lnTo>
                  <a:pt x="193" y="80"/>
                </a:lnTo>
                <a:lnTo>
                  <a:pt x="191" y="72"/>
                </a:lnTo>
                <a:lnTo>
                  <a:pt x="168" y="65"/>
                </a:lnTo>
                <a:lnTo>
                  <a:pt x="179" y="71"/>
                </a:lnTo>
                <a:lnTo>
                  <a:pt x="191" y="76"/>
                </a:lnTo>
                <a:lnTo>
                  <a:pt x="191" y="78"/>
                </a:lnTo>
                <a:lnTo>
                  <a:pt x="191" y="80"/>
                </a:lnTo>
                <a:lnTo>
                  <a:pt x="189" y="80"/>
                </a:lnTo>
                <a:lnTo>
                  <a:pt x="174" y="76"/>
                </a:lnTo>
                <a:lnTo>
                  <a:pt x="160" y="72"/>
                </a:lnTo>
                <a:lnTo>
                  <a:pt x="168" y="76"/>
                </a:lnTo>
                <a:lnTo>
                  <a:pt x="176" y="84"/>
                </a:lnTo>
                <a:lnTo>
                  <a:pt x="176" y="84"/>
                </a:lnTo>
                <a:lnTo>
                  <a:pt x="177" y="86"/>
                </a:lnTo>
                <a:lnTo>
                  <a:pt x="177" y="86"/>
                </a:lnTo>
                <a:lnTo>
                  <a:pt x="174" y="88"/>
                </a:lnTo>
                <a:lnTo>
                  <a:pt x="170" y="88"/>
                </a:lnTo>
                <a:lnTo>
                  <a:pt x="166" y="88"/>
                </a:lnTo>
                <a:lnTo>
                  <a:pt x="168" y="90"/>
                </a:lnTo>
                <a:lnTo>
                  <a:pt x="168" y="91"/>
                </a:lnTo>
                <a:lnTo>
                  <a:pt x="168" y="93"/>
                </a:lnTo>
                <a:lnTo>
                  <a:pt x="168" y="93"/>
                </a:lnTo>
                <a:lnTo>
                  <a:pt x="166" y="95"/>
                </a:lnTo>
                <a:lnTo>
                  <a:pt x="164" y="97"/>
                </a:lnTo>
                <a:lnTo>
                  <a:pt x="164" y="99"/>
                </a:lnTo>
                <a:lnTo>
                  <a:pt x="164" y="101"/>
                </a:lnTo>
                <a:lnTo>
                  <a:pt x="164" y="103"/>
                </a:lnTo>
                <a:lnTo>
                  <a:pt x="162" y="103"/>
                </a:lnTo>
                <a:lnTo>
                  <a:pt x="162" y="103"/>
                </a:lnTo>
                <a:lnTo>
                  <a:pt x="160" y="101"/>
                </a:lnTo>
                <a:lnTo>
                  <a:pt x="160" y="99"/>
                </a:lnTo>
                <a:lnTo>
                  <a:pt x="160" y="97"/>
                </a:lnTo>
                <a:lnTo>
                  <a:pt x="162" y="95"/>
                </a:lnTo>
                <a:lnTo>
                  <a:pt x="164" y="93"/>
                </a:lnTo>
                <a:lnTo>
                  <a:pt x="166" y="93"/>
                </a:lnTo>
                <a:lnTo>
                  <a:pt x="166" y="91"/>
                </a:lnTo>
                <a:lnTo>
                  <a:pt x="160" y="88"/>
                </a:lnTo>
                <a:lnTo>
                  <a:pt x="155" y="84"/>
                </a:lnTo>
                <a:lnTo>
                  <a:pt x="153" y="84"/>
                </a:lnTo>
                <a:lnTo>
                  <a:pt x="153" y="82"/>
                </a:lnTo>
                <a:lnTo>
                  <a:pt x="155" y="80"/>
                </a:lnTo>
                <a:lnTo>
                  <a:pt x="160" y="82"/>
                </a:lnTo>
                <a:lnTo>
                  <a:pt x="166" y="84"/>
                </a:lnTo>
                <a:lnTo>
                  <a:pt x="174" y="86"/>
                </a:lnTo>
                <a:lnTo>
                  <a:pt x="172" y="82"/>
                </a:lnTo>
                <a:lnTo>
                  <a:pt x="170" y="80"/>
                </a:lnTo>
                <a:lnTo>
                  <a:pt x="160" y="76"/>
                </a:lnTo>
                <a:lnTo>
                  <a:pt x="153" y="72"/>
                </a:lnTo>
                <a:lnTo>
                  <a:pt x="151" y="72"/>
                </a:lnTo>
                <a:lnTo>
                  <a:pt x="149" y="72"/>
                </a:lnTo>
                <a:lnTo>
                  <a:pt x="147" y="74"/>
                </a:lnTo>
                <a:lnTo>
                  <a:pt x="147" y="76"/>
                </a:lnTo>
                <a:lnTo>
                  <a:pt x="147" y="76"/>
                </a:lnTo>
                <a:lnTo>
                  <a:pt x="145" y="74"/>
                </a:lnTo>
                <a:lnTo>
                  <a:pt x="145" y="78"/>
                </a:lnTo>
                <a:lnTo>
                  <a:pt x="143" y="80"/>
                </a:lnTo>
                <a:lnTo>
                  <a:pt x="139" y="82"/>
                </a:lnTo>
                <a:lnTo>
                  <a:pt x="137" y="86"/>
                </a:lnTo>
                <a:lnTo>
                  <a:pt x="136" y="86"/>
                </a:lnTo>
                <a:lnTo>
                  <a:pt x="136" y="88"/>
                </a:lnTo>
                <a:lnTo>
                  <a:pt x="136" y="88"/>
                </a:lnTo>
                <a:lnTo>
                  <a:pt x="136" y="90"/>
                </a:lnTo>
                <a:lnTo>
                  <a:pt x="134" y="88"/>
                </a:lnTo>
                <a:lnTo>
                  <a:pt x="134" y="88"/>
                </a:lnTo>
                <a:lnTo>
                  <a:pt x="134" y="88"/>
                </a:lnTo>
                <a:lnTo>
                  <a:pt x="134" y="90"/>
                </a:lnTo>
                <a:lnTo>
                  <a:pt x="130" y="95"/>
                </a:lnTo>
                <a:lnTo>
                  <a:pt x="124" y="99"/>
                </a:lnTo>
                <a:lnTo>
                  <a:pt x="118" y="103"/>
                </a:lnTo>
                <a:lnTo>
                  <a:pt x="118" y="103"/>
                </a:lnTo>
                <a:lnTo>
                  <a:pt x="117" y="103"/>
                </a:lnTo>
                <a:lnTo>
                  <a:pt x="80" y="88"/>
                </a:lnTo>
                <a:lnTo>
                  <a:pt x="77" y="90"/>
                </a:lnTo>
                <a:lnTo>
                  <a:pt x="71" y="93"/>
                </a:lnTo>
                <a:lnTo>
                  <a:pt x="77" y="93"/>
                </a:lnTo>
                <a:lnTo>
                  <a:pt x="80" y="91"/>
                </a:lnTo>
                <a:lnTo>
                  <a:pt x="82" y="93"/>
                </a:lnTo>
                <a:lnTo>
                  <a:pt x="80" y="97"/>
                </a:lnTo>
                <a:lnTo>
                  <a:pt x="77" y="101"/>
                </a:lnTo>
                <a:lnTo>
                  <a:pt x="75" y="103"/>
                </a:lnTo>
                <a:lnTo>
                  <a:pt x="78" y="103"/>
                </a:lnTo>
                <a:lnTo>
                  <a:pt x="82" y="101"/>
                </a:lnTo>
                <a:lnTo>
                  <a:pt x="88" y="103"/>
                </a:lnTo>
                <a:lnTo>
                  <a:pt x="86" y="105"/>
                </a:lnTo>
                <a:lnTo>
                  <a:pt x="84" y="107"/>
                </a:lnTo>
                <a:lnTo>
                  <a:pt x="86" y="107"/>
                </a:lnTo>
                <a:lnTo>
                  <a:pt x="88" y="107"/>
                </a:lnTo>
                <a:lnTo>
                  <a:pt x="90" y="107"/>
                </a:lnTo>
                <a:lnTo>
                  <a:pt x="92" y="109"/>
                </a:lnTo>
                <a:lnTo>
                  <a:pt x="92" y="109"/>
                </a:lnTo>
                <a:lnTo>
                  <a:pt x="92" y="111"/>
                </a:lnTo>
                <a:lnTo>
                  <a:pt x="94" y="112"/>
                </a:lnTo>
                <a:lnTo>
                  <a:pt x="94" y="114"/>
                </a:lnTo>
                <a:lnTo>
                  <a:pt x="94" y="116"/>
                </a:lnTo>
                <a:lnTo>
                  <a:pt x="92" y="114"/>
                </a:lnTo>
                <a:lnTo>
                  <a:pt x="90" y="112"/>
                </a:lnTo>
                <a:lnTo>
                  <a:pt x="90" y="111"/>
                </a:lnTo>
                <a:lnTo>
                  <a:pt x="84" y="111"/>
                </a:lnTo>
                <a:lnTo>
                  <a:pt x="80" y="112"/>
                </a:lnTo>
                <a:lnTo>
                  <a:pt x="78" y="111"/>
                </a:lnTo>
                <a:lnTo>
                  <a:pt x="78" y="111"/>
                </a:lnTo>
                <a:lnTo>
                  <a:pt x="78" y="109"/>
                </a:lnTo>
                <a:lnTo>
                  <a:pt x="80" y="107"/>
                </a:lnTo>
                <a:lnTo>
                  <a:pt x="82" y="105"/>
                </a:lnTo>
                <a:lnTo>
                  <a:pt x="75" y="107"/>
                </a:lnTo>
                <a:lnTo>
                  <a:pt x="69" y="109"/>
                </a:lnTo>
                <a:lnTo>
                  <a:pt x="67" y="109"/>
                </a:lnTo>
                <a:lnTo>
                  <a:pt x="65" y="109"/>
                </a:lnTo>
                <a:lnTo>
                  <a:pt x="65" y="109"/>
                </a:lnTo>
                <a:lnTo>
                  <a:pt x="65" y="109"/>
                </a:lnTo>
                <a:lnTo>
                  <a:pt x="67" y="105"/>
                </a:lnTo>
                <a:lnTo>
                  <a:pt x="71" y="101"/>
                </a:lnTo>
                <a:lnTo>
                  <a:pt x="75" y="99"/>
                </a:lnTo>
                <a:lnTo>
                  <a:pt x="78" y="95"/>
                </a:lnTo>
                <a:lnTo>
                  <a:pt x="67" y="97"/>
                </a:lnTo>
                <a:lnTo>
                  <a:pt x="59" y="101"/>
                </a:lnTo>
                <a:lnTo>
                  <a:pt x="50" y="107"/>
                </a:lnTo>
                <a:lnTo>
                  <a:pt x="61" y="124"/>
                </a:lnTo>
                <a:lnTo>
                  <a:pt x="65" y="131"/>
                </a:lnTo>
                <a:lnTo>
                  <a:pt x="69" y="139"/>
                </a:lnTo>
                <a:lnTo>
                  <a:pt x="73" y="147"/>
                </a:lnTo>
                <a:lnTo>
                  <a:pt x="75" y="147"/>
                </a:lnTo>
                <a:lnTo>
                  <a:pt x="77" y="147"/>
                </a:lnTo>
                <a:lnTo>
                  <a:pt x="77" y="149"/>
                </a:lnTo>
                <a:lnTo>
                  <a:pt x="75" y="149"/>
                </a:lnTo>
                <a:lnTo>
                  <a:pt x="73" y="150"/>
                </a:lnTo>
                <a:lnTo>
                  <a:pt x="73" y="152"/>
                </a:lnTo>
                <a:lnTo>
                  <a:pt x="73" y="156"/>
                </a:lnTo>
                <a:lnTo>
                  <a:pt x="73" y="158"/>
                </a:lnTo>
                <a:lnTo>
                  <a:pt x="69" y="164"/>
                </a:lnTo>
                <a:lnTo>
                  <a:pt x="65" y="166"/>
                </a:lnTo>
                <a:lnTo>
                  <a:pt x="59" y="170"/>
                </a:lnTo>
                <a:lnTo>
                  <a:pt x="56" y="175"/>
                </a:lnTo>
                <a:lnTo>
                  <a:pt x="54" y="181"/>
                </a:lnTo>
                <a:lnTo>
                  <a:pt x="50" y="185"/>
                </a:lnTo>
                <a:close/>
                <a:moveTo>
                  <a:pt x="195" y="0"/>
                </a:moveTo>
                <a:lnTo>
                  <a:pt x="195" y="0"/>
                </a:lnTo>
                <a:lnTo>
                  <a:pt x="196" y="2"/>
                </a:lnTo>
                <a:lnTo>
                  <a:pt x="198" y="4"/>
                </a:lnTo>
                <a:lnTo>
                  <a:pt x="198" y="6"/>
                </a:lnTo>
                <a:lnTo>
                  <a:pt x="196" y="10"/>
                </a:lnTo>
                <a:lnTo>
                  <a:pt x="200" y="10"/>
                </a:lnTo>
                <a:lnTo>
                  <a:pt x="202" y="10"/>
                </a:lnTo>
                <a:lnTo>
                  <a:pt x="204" y="12"/>
                </a:lnTo>
                <a:lnTo>
                  <a:pt x="202" y="13"/>
                </a:lnTo>
                <a:lnTo>
                  <a:pt x="202" y="15"/>
                </a:lnTo>
                <a:lnTo>
                  <a:pt x="200" y="15"/>
                </a:lnTo>
                <a:lnTo>
                  <a:pt x="200" y="32"/>
                </a:lnTo>
                <a:lnTo>
                  <a:pt x="200" y="48"/>
                </a:lnTo>
                <a:lnTo>
                  <a:pt x="204" y="88"/>
                </a:lnTo>
                <a:lnTo>
                  <a:pt x="206" y="91"/>
                </a:lnTo>
                <a:lnTo>
                  <a:pt x="206" y="97"/>
                </a:lnTo>
                <a:lnTo>
                  <a:pt x="206" y="103"/>
                </a:lnTo>
                <a:lnTo>
                  <a:pt x="248" y="120"/>
                </a:lnTo>
                <a:lnTo>
                  <a:pt x="305" y="149"/>
                </a:lnTo>
                <a:lnTo>
                  <a:pt x="320" y="145"/>
                </a:lnTo>
                <a:lnTo>
                  <a:pt x="335" y="139"/>
                </a:lnTo>
                <a:lnTo>
                  <a:pt x="337" y="139"/>
                </a:lnTo>
                <a:lnTo>
                  <a:pt x="339" y="141"/>
                </a:lnTo>
                <a:lnTo>
                  <a:pt x="339" y="143"/>
                </a:lnTo>
                <a:lnTo>
                  <a:pt x="337" y="145"/>
                </a:lnTo>
                <a:lnTo>
                  <a:pt x="337" y="147"/>
                </a:lnTo>
                <a:lnTo>
                  <a:pt x="335" y="147"/>
                </a:lnTo>
                <a:lnTo>
                  <a:pt x="328" y="150"/>
                </a:lnTo>
                <a:lnTo>
                  <a:pt x="322" y="152"/>
                </a:lnTo>
                <a:lnTo>
                  <a:pt x="315" y="154"/>
                </a:lnTo>
                <a:lnTo>
                  <a:pt x="315" y="154"/>
                </a:lnTo>
                <a:lnTo>
                  <a:pt x="315" y="154"/>
                </a:lnTo>
                <a:lnTo>
                  <a:pt x="316" y="156"/>
                </a:lnTo>
                <a:lnTo>
                  <a:pt x="318" y="156"/>
                </a:lnTo>
                <a:lnTo>
                  <a:pt x="320" y="158"/>
                </a:lnTo>
                <a:lnTo>
                  <a:pt x="324" y="160"/>
                </a:lnTo>
                <a:lnTo>
                  <a:pt x="326" y="162"/>
                </a:lnTo>
                <a:lnTo>
                  <a:pt x="326" y="164"/>
                </a:lnTo>
                <a:lnTo>
                  <a:pt x="326" y="166"/>
                </a:lnTo>
                <a:lnTo>
                  <a:pt x="324" y="168"/>
                </a:lnTo>
                <a:lnTo>
                  <a:pt x="318" y="166"/>
                </a:lnTo>
                <a:lnTo>
                  <a:pt x="313" y="164"/>
                </a:lnTo>
                <a:lnTo>
                  <a:pt x="309" y="160"/>
                </a:lnTo>
                <a:lnTo>
                  <a:pt x="301" y="160"/>
                </a:lnTo>
                <a:lnTo>
                  <a:pt x="294" y="162"/>
                </a:lnTo>
                <a:lnTo>
                  <a:pt x="286" y="166"/>
                </a:lnTo>
                <a:lnTo>
                  <a:pt x="278" y="168"/>
                </a:lnTo>
                <a:lnTo>
                  <a:pt x="217" y="190"/>
                </a:lnTo>
                <a:lnTo>
                  <a:pt x="216" y="194"/>
                </a:lnTo>
                <a:lnTo>
                  <a:pt x="216" y="198"/>
                </a:lnTo>
                <a:lnTo>
                  <a:pt x="216" y="202"/>
                </a:lnTo>
                <a:lnTo>
                  <a:pt x="216" y="208"/>
                </a:lnTo>
                <a:lnTo>
                  <a:pt x="210" y="257"/>
                </a:lnTo>
                <a:lnTo>
                  <a:pt x="212" y="257"/>
                </a:lnTo>
                <a:lnTo>
                  <a:pt x="212" y="257"/>
                </a:lnTo>
                <a:lnTo>
                  <a:pt x="214" y="257"/>
                </a:lnTo>
                <a:lnTo>
                  <a:pt x="212" y="259"/>
                </a:lnTo>
                <a:lnTo>
                  <a:pt x="210" y="261"/>
                </a:lnTo>
                <a:lnTo>
                  <a:pt x="210" y="267"/>
                </a:lnTo>
                <a:lnTo>
                  <a:pt x="210" y="272"/>
                </a:lnTo>
                <a:lnTo>
                  <a:pt x="210" y="278"/>
                </a:lnTo>
                <a:lnTo>
                  <a:pt x="214" y="291"/>
                </a:lnTo>
                <a:lnTo>
                  <a:pt x="212" y="293"/>
                </a:lnTo>
                <a:lnTo>
                  <a:pt x="212" y="295"/>
                </a:lnTo>
                <a:lnTo>
                  <a:pt x="210" y="297"/>
                </a:lnTo>
                <a:lnTo>
                  <a:pt x="208" y="297"/>
                </a:lnTo>
                <a:lnTo>
                  <a:pt x="166" y="267"/>
                </a:lnTo>
                <a:lnTo>
                  <a:pt x="128" y="234"/>
                </a:lnTo>
                <a:lnTo>
                  <a:pt x="105" y="217"/>
                </a:lnTo>
                <a:lnTo>
                  <a:pt x="57" y="227"/>
                </a:lnTo>
                <a:lnTo>
                  <a:pt x="10" y="238"/>
                </a:lnTo>
                <a:lnTo>
                  <a:pt x="8" y="238"/>
                </a:lnTo>
                <a:lnTo>
                  <a:pt x="6" y="238"/>
                </a:lnTo>
                <a:lnTo>
                  <a:pt x="4" y="238"/>
                </a:lnTo>
                <a:lnTo>
                  <a:pt x="2" y="238"/>
                </a:lnTo>
                <a:lnTo>
                  <a:pt x="0" y="238"/>
                </a:lnTo>
                <a:lnTo>
                  <a:pt x="0" y="236"/>
                </a:lnTo>
                <a:lnTo>
                  <a:pt x="0" y="232"/>
                </a:lnTo>
                <a:lnTo>
                  <a:pt x="0" y="230"/>
                </a:lnTo>
                <a:lnTo>
                  <a:pt x="2" y="229"/>
                </a:lnTo>
                <a:lnTo>
                  <a:pt x="8" y="223"/>
                </a:lnTo>
                <a:lnTo>
                  <a:pt x="14" y="217"/>
                </a:lnTo>
                <a:lnTo>
                  <a:pt x="14" y="217"/>
                </a:lnTo>
                <a:lnTo>
                  <a:pt x="16" y="215"/>
                </a:lnTo>
                <a:lnTo>
                  <a:pt x="17" y="215"/>
                </a:lnTo>
                <a:lnTo>
                  <a:pt x="27" y="202"/>
                </a:lnTo>
                <a:lnTo>
                  <a:pt x="37" y="189"/>
                </a:lnTo>
                <a:lnTo>
                  <a:pt x="44" y="173"/>
                </a:lnTo>
                <a:lnTo>
                  <a:pt x="50" y="166"/>
                </a:lnTo>
                <a:lnTo>
                  <a:pt x="56" y="158"/>
                </a:lnTo>
                <a:lnTo>
                  <a:pt x="63" y="149"/>
                </a:lnTo>
                <a:lnTo>
                  <a:pt x="59" y="145"/>
                </a:lnTo>
                <a:lnTo>
                  <a:pt x="57" y="141"/>
                </a:lnTo>
                <a:lnTo>
                  <a:pt x="56" y="137"/>
                </a:lnTo>
                <a:lnTo>
                  <a:pt x="56" y="135"/>
                </a:lnTo>
                <a:lnTo>
                  <a:pt x="54" y="135"/>
                </a:lnTo>
                <a:lnTo>
                  <a:pt x="54" y="135"/>
                </a:lnTo>
                <a:lnTo>
                  <a:pt x="54" y="135"/>
                </a:lnTo>
                <a:lnTo>
                  <a:pt x="54" y="135"/>
                </a:lnTo>
                <a:lnTo>
                  <a:pt x="54" y="133"/>
                </a:lnTo>
                <a:lnTo>
                  <a:pt x="54" y="133"/>
                </a:lnTo>
                <a:lnTo>
                  <a:pt x="54" y="133"/>
                </a:lnTo>
                <a:lnTo>
                  <a:pt x="52" y="133"/>
                </a:lnTo>
                <a:lnTo>
                  <a:pt x="46" y="122"/>
                </a:lnTo>
                <a:lnTo>
                  <a:pt x="40" y="114"/>
                </a:lnTo>
                <a:lnTo>
                  <a:pt x="33" y="105"/>
                </a:lnTo>
                <a:lnTo>
                  <a:pt x="33" y="103"/>
                </a:lnTo>
                <a:lnTo>
                  <a:pt x="33" y="101"/>
                </a:lnTo>
                <a:lnTo>
                  <a:pt x="31" y="99"/>
                </a:lnTo>
                <a:lnTo>
                  <a:pt x="33" y="99"/>
                </a:lnTo>
                <a:lnTo>
                  <a:pt x="35" y="103"/>
                </a:lnTo>
                <a:lnTo>
                  <a:pt x="37" y="105"/>
                </a:lnTo>
                <a:lnTo>
                  <a:pt x="16" y="67"/>
                </a:lnTo>
                <a:lnTo>
                  <a:pt x="14" y="65"/>
                </a:lnTo>
                <a:lnTo>
                  <a:pt x="14" y="63"/>
                </a:lnTo>
                <a:lnTo>
                  <a:pt x="14" y="63"/>
                </a:lnTo>
                <a:lnTo>
                  <a:pt x="12" y="61"/>
                </a:lnTo>
                <a:lnTo>
                  <a:pt x="10" y="57"/>
                </a:lnTo>
                <a:lnTo>
                  <a:pt x="10" y="55"/>
                </a:lnTo>
                <a:lnTo>
                  <a:pt x="12" y="55"/>
                </a:lnTo>
                <a:lnTo>
                  <a:pt x="12" y="55"/>
                </a:lnTo>
                <a:lnTo>
                  <a:pt x="14" y="55"/>
                </a:lnTo>
                <a:lnTo>
                  <a:pt x="14" y="53"/>
                </a:lnTo>
                <a:lnTo>
                  <a:pt x="14" y="51"/>
                </a:lnTo>
                <a:lnTo>
                  <a:pt x="14" y="50"/>
                </a:lnTo>
                <a:lnTo>
                  <a:pt x="14" y="51"/>
                </a:lnTo>
                <a:lnTo>
                  <a:pt x="12" y="51"/>
                </a:lnTo>
                <a:lnTo>
                  <a:pt x="10" y="51"/>
                </a:lnTo>
                <a:lnTo>
                  <a:pt x="10" y="51"/>
                </a:lnTo>
                <a:lnTo>
                  <a:pt x="8" y="51"/>
                </a:lnTo>
                <a:lnTo>
                  <a:pt x="10" y="50"/>
                </a:lnTo>
                <a:lnTo>
                  <a:pt x="10" y="50"/>
                </a:lnTo>
                <a:lnTo>
                  <a:pt x="12" y="50"/>
                </a:lnTo>
                <a:lnTo>
                  <a:pt x="12" y="50"/>
                </a:lnTo>
                <a:lnTo>
                  <a:pt x="12" y="50"/>
                </a:lnTo>
                <a:lnTo>
                  <a:pt x="10" y="48"/>
                </a:lnTo>
                <a:lnTo>
                  <a:pt x="8" y="48"/>
                </a:lnTo>
                <a:lnTo>
                  <a:pt x="8" y="46"/>
                </a:lnTo>
                <a:lnTo>
                  <a:pt x="6" y="44"/>
                </a:lnTo>
                <a:lnTo>
                  <a:pt x="6" y="42"/>
                </a:lnTo>
                <a:lnTo>
                  <a:pt x="8" y="40"/>
                </a:lnTo>
                <a:lnTo>
                  <a:pt x="8" y="40"/>
                </a:lnTo>
                <a:lnTo>
                  <a:pt x="10" y="40"/>
                </a:lnTo>
                <a:lnTo>
                  <a:pt x="113" y="82"/>
                </a:lnTo>
                <a:lnTo>
                  <a:pt x="149" y="46"/>
                </a:lnTo>
                <a:lnTo>
                  <a:pt x="189" y="12"/>
                </a:lnTo>
                <a:lnTo>
                  <a:pt x="189" y="12"/>
                </a:lnTo>
                <a:lnTo>
                  <a:pt x="191" y="10"/>
                </a:lnTo>
                <a:lnTo>
                  <a:pt x="191" y="6"/>
                </a:lnTo>
                <a:lnTo>
                  <a:pt x="191" y="2"/>
                </a:lnTo>
                <a:lnTo>
                  <a:pt x="193" y="2"/>
                </a:lnTo>
                <a:lnTo>
                  <a:pt x="195" y="0"/>
                </a:lnTo>
                <a:close/>
              </a:path>
            </a:pathLst>
          </a:custGeom>
          <a:solidFill>
            <a:srgbClr val="8EA4D8"/>
          </a:solidFill>
          <a:ln w="0">
            <a:solidFill>
              <a:srgbClr val="8EA4D8"/>
            </a:solidFill>
            <a:prstDash val="solid"/>
            <a:round/>
          </a:ln>
        </p:spPr>
        <p:txBody>
          <a:bodyPr vert="horz" wrap="square" lIns="91440" tIns="45720" rIns="91440" bIns="45720" numCol="1" anchor="t" anchorCtr="0" compatLnSpc="1"/>
          <a:lstStyle/>
          <a:p>
            <a:endParaRPr lang="zh-CN" altLang="en-US"/>
          </a:p>
        </p:txBody>
      </p:sp>
      <p:sp>
        <p:nvSpPr>
          <p:cNvPr id="4" name="Freeform 33"/>
          <p:cNvSpPr>
            <a:spLocks noEditPoints="1"/>
          </p:cNvSpPr>
          <p:nvPr/>
        </p:nvSpPr>
        <p:spPr bwMode="auto">
          <a:xfrm>
            <a:off x="1122134" y="4785932"/>
            <a:ext cx="804636" cy="704946"/>
          </a:xfrm>
          <a:custGeom>
            <a:gdLst>
              <a:gd name="T0" fmla="*/ 185 w 339"/>
              <a:gd name="T1" fmla="*/ 36 h 297"/>
              <a:gd name="T2" fmla="*/ 183 w 339"/>
              <a:gd name="T3" fmla="*/ 63 h 297"/>
              <a:gd name="T4" fmla="*/ 73 w 339"/>
              <a:gd name="T5" fmla="*/ 86 h 297"/>
              <a:gd name="T6" fmla="*/ 166 w 339"/>
              <a:gd name="T7" fmla="*/ 244 h 297"/>
              <a:gd name="T8" fmla="*/ 176 w 339"/>
              <a:gd name="T9" fmla="*/ 44 h 297"/>
              <a:gd name="T10" fmla="*/ 267 w 339"/>
              <a:gd name="T11" fmla="*/ 147 h 297"/>
              <a:gd name="T12" fmla="*/ 256 w 339"/>
              <a:gd name="T13" fmla="*/ 152 h 297"/>
              <a:gd name="T14" fmla="*/ 40 w 339"/>
              <a:gd name="T15" fmla="*/ 219 h 297"/>
              <a:gd name="T16" fmla="*/ 172 w 339"/>
              <a:gd name="T17" fmla="*/ 61 h 297"/>
              <a:gd name="T18" fmla="*/ 256 w 339"/>
              <a:gd name="T19" fmla="*/ 143 h 297"/>
              <a:gd name="T20" fmla="*/ 160 w 339"/>
              <a:gd name="T21" fmla="*/ 234 h 297"/>
              <a:gd name="T22" fmla="*/ 168 w 339"/>
              <a:gd name="T23" fmla="*/ 51 h 297"/>
              <a:gd name="T24" fmla="*/ 59 w 339"/>
              <a:gd name="T25" fmla="*/ 215 h 297"/>
              <a:gd name="T26" fmla="*/ 179 w 339"/>
              <a:gd name="T27" fmla="*/ 74 h 297"/>
              <a:gd name="T28" fmla="*/ 254 w 339"/>
              <a:gd name="T29" fmla="*/ 158 h 297"/>
              <a:gd name="T30" fmla="*/ 67 w 339"/>
              <a:gd name="T31" fmla="*/ 213 h 297"/>
              <a:gd name="T32" fmla="*/ 40 w 339"/>
              <a:gd name="T33" fmla="*/ 90 h 297"/>
              <a:gd name="T34" fmla="*/ 193 w 339"/>
              <a:gd name="T35" fmla="*/ 248 h 297"/>
              <a:gd name="T36" fmla="*/ 42 w 339"/>
              <a:gd name="T37" fmla="*/ 196 h 297"/>
              <a:gd name="T38" fmla="*/ 227 w 339"/>
              <a:gd name="T39" fmla="*/ 126 h 297"/>
              <a:gd name="T40" fmla="*/ 198 w 339"/>
              <a:gd name="T41" fmla="*/ 234 h 297"/>
              <a:gd name="T42" fmla="*/ 67 w 339"/>
              <a:gd name="T43" fmla="*/ 181 h 297"/>
              <a:gd name="T44" fmla="*/ 99 w 339"/>
              <a:gd name="T45" fmla="*/ 171 h 297"/>
              <a:gd name="T46" fmla="*/ 92 w 339"/>
              <a:gd name="T47" fmla="*/ 187 h 297"/>
              <a:gd name="T48" fmla="*/ 78 w 339"/>
              <a:gd name="T49" fmla="*/ 194 h 297"/>
              <a:gd name="T50" fmla="*/ 118 w 339"/>
              <a:gd name="T51" fmla="*/ 208 h 297"/>
              <a:gd name="T52" fmla="*/ 147 w 339"/>
              <a:gd name="T53" fmla="*/ 211 h 297"/>
              <a:gd name="T54" fmla="*/ 168 w 339"/>
              <a:gd name="T55" fmla="*/ 189 h 297"/>
              <a:gd name="T56" fmla="*/ 168 w 339"/>
              <a:gd name="T57" fmla="*/ 179 h 297"/>
              <a:gd name="T58" fmla="*/ 185 w 339"/>
              <a:gd name="T59" fmla="*/ 198 h 297"/>
              <a:gd name="T60" fmla="*/ 172 w 339"/>
              <a:gd name="T61" fmla="*/ 219 h 297"/>
              <a:gd name="T62" fmla="*/ 208 w 339"/>
              <a:gd name="T63" fmla="*/ 185 h 297"/>
              <a:gd name="T64" fmla="*/ 246 w 339"/>
              <a:gd name="T65" fmla="*/ 154 h 297"/>
              <a:gd name="T66" fmla="*/ 231 w 339"/>
              <a:gd name="T67" fmla="*/ 156 h 297"/>
              <a:gd name="T68" fmla="*/ 206 w 339"/>
              <a:gd name="T69" fmla="*/ 147 h 297"/>
              <a:gd name="T70" fmla="*/ 210 w 339"/>
              <a:gd name="T71" fmla="*/ 135 h 297"/>
              <a:gd name="T72" fmla="*/ 204 w 339"/>
              <a:gd name="T73" fmla="*/ 116 h 297"/>
              <a:gd name="T74" fmla="*/ 168 w 339"/>
              <a:gd name="T75" fmla="*/ 65 h 297"/>
              <a:gd name="T76" fmla="*/ 174 w 339"/>
              <a:gd name="T77" fmla="*/ 88 h 297"/>
              <a:gd name="T78" fmla="*/ 162 w 339"/>
              <a:gd name="T79" fmla="*/ 103 h 297"/>
              <a:gd name="T80" fmla="*/ 160 w 339"/>
              <a:gd name="T81" fmla="*/ 82 h 297"/>
              <a:gd name="T82" fmla="*/ 145 w 339"/>
              <a:gd name="T83" fmla="*/ 78 h 297"/>
              <a:gd name="T84" fmla="*/ 124 w 339"/>
              <a:gd name="T85" fmla="*/ 99 h 297"/>
              <a:gd name="T86" fmla="*/ 78 w 339"/>
              <a:gd name="T87" fmla="*/ 103 h 297"/>
              <a:gd name="T88" fmla="*/ 94 w 339"/>
              <a:gd name="T89" fmla="*/ 116 h 297"/>
              <a:gd name="T90" fmla="*/ 67 w 339"/>
              <a:gd name="T91" fmla="*/ 109 h 297"/>
              <a:gd name="T92" fmla="*/ 69 w 339"/>
              <a:gd name="T93" fmla="*/ 139 h 297"/>
              <a:gd name="T94" fmla="*/ 56 w 339"/>
              <a:gd name="T95" fmla="*/ 175 h 297"/>
              <a:gd name="T96" fmla="*/ 202 w 339"/>
              <a:gd name="T97" fmla="*/ 15 h 297"/>
              <a:gd name="T98" fmla="*/ 339 w 339"/>
              <a:gd name="T99" fmla="*/ 141 h 297"/>
              <a:gd name="T100" fmla="*/ 324 w 339"/>
              <a:gd name="T101" fmla="*/ 160 h 297"/>
              <a:gd name="T102" fmla="*/ 216 w 339"/>
              <a:gd name="T103" fmla="*/ 194 h 297"/>
              <a:gd name="T104" fmla="*/ 214 w 339"/>
              <a:gd name="T105" fmla="*/ 291 h 297"/>
              <a:gd name="T106" fmla="*/ 2 w 339"/>
              <a:gd name="T107" fmla="*/ 238 h 297"/>
              <a:gd name="T108" fmla="*/ 44 w 339"/>
              <a:gd name="T109" fmla="*/ 173 h 297"/>
              <a:gd name="T110" fmla="*/ 54 w 339"/>
              <a:gd name="T111" fmla="*/ 133 h 297"/>
              <a:gd name="T112" fmla="*/ 14 w 339"/>
              <a:gd name="T113" fmla="*/ 65 h 297"/>
              <a:gd name="T114" fmla="*/ 12 w 339"/>
              <a:gd name="T115" fmla="*/ 51 h 297"/>
              <a:gd name="T116" fmla="*/ 6 w 339"/>
              <a:gd name="T117" fmla="*/ 42 h 2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39" h="297">
                <a:moveTo>
                  <a:pt x="29" y="217"/>
                </a:moveTo>
                <a:lnTo>
                  <a:pt x="29" y="219"/>
                </a:lnTo>
                <a:lnTo>
                  <a:pt x="33" y="219"/>
                </a:lnTo>
                <a:lnTo>
                  <a:pt x="31" y="217"/>
                </a:lnTo>
                <a:lnTo>
                  <a:pt x="31" y="217"/>
                </a:lnTo>
                <a:lnTo>
                  <a:pt x="29" y="217"/>
                </a:lnTo>
                <a:close/>
                <a:moveTo>
                  <a:pt x="185" y="36"/>
                </a:moveTo>
                <a:lnTo>
                  <a:pt x="183" y="36"/>
                </a:lnTo>
                <a:lnTo>
                  <a:pt x="183" y="36"/>
                </a:lnTo>
                <a:lnTo>
                  <a:pt x="187" y="38"/>
                </a:lnTo>
                <a:lnTo>
                  <a:pt x="187" y="36"/>
                </a:lnTo>
                <a:lnTo>
                  <a:pt x="187" y="36"/>
                </a:lnTo>
                <a:lnTo>
                  <a:pt x="185" y="36"/>
                </a:lnTo>
                <a:close/>
                <a:moveTo>
                  <a:pt x="267" y="160"/>
                </a:moveTo>
                <a:lnTo>
                  <a:pt x="267" y="160"/>
                </a:lnTo>
                <a:lnTo>
                  <a:pt x="267" y="160"/>
                </a:lnTo>
                <a:lnTo>
                  <a:pt x="267" y="160"/>
                </a:lnTo>
                <a:lnTo>
                  <a:pt x="269" y="162"/>
                </a:lnTo>
                <a:lnTo>
                  <a:pt x="269" y="162"/>
                </a:lnTo>
                <a:lnTo>
                  <a:pt x="269" y="162"/>
                </a:lnTo>
                <a:lnTo>
                  <a:pt x="269" y="160"/>
                </a:lnTo>
                <a:lnTo>
                  <a:pt x="269" y="158"/>
                </a:lnTo>
                <a:lnTo>
                  <a:pt x="269" y="158"/>
                </a:lnTo>
                <a:lnTo>
                  <a:pt x="267" y="158"/>
                </a:lnTo>
                <a:lnTo>
                  <a:pt x="267" y="160"/>
                </a:lnTo>
                <a:close/>
                <a:moveTo>
                  <a:pt x="183" y="63"/>
                </a:moveTo>
                <a:lnTo>
                  <a:pt x="185" y="63"/>
                </a:lnTo>
                <a:lnTo>
                  <a:pt x="187" y="65"/>
                </a:lnTo>
                <a:lnTo>
                  <a:pt x="189" y="65"/>
                </a:lnTo>
                <a:lnTo>
                  <a:pt x="189" y="65"/>
                </a:lnTo>
                <a:lnTo>
                  <a:pt x="187" y="63"/>
                </a:lnTo>
                <a:lnTo>
                  <a:pt x="185" y="63"/>
                </a:lnTo>
                <a:lnTo>
                  <a:pt x="183" y="63"/>
                </a:lnTo>
                <a:close/>
                <a:moveTo>
                  <a:pt x="71" y="86"/>
                </a:moveTo>
                <a:lnTo>
                  <a:pt x="75" y="88"/>
                </a:lnTo>
                <a:lnTo>
                  <a:pt x="75" y="88"/>
                </a:lnTo>
                <a:lnTo>
                  <a:pt x="77" y="86"/>
                </a:lnTo>
                <a:lnTo>
                  <a:pt x="75" y="86"/>
                </a:lnTo>
                <a:lnTo>
                  <a:pt x="73" y="86"/>
                </a:lnTo>
                <a:lnTo>
                  <a:pt x="71" y="86"/>
                </a:lnTo>
                <a:close/>
                <a:moveTo>
                  <a:pt x="40" y="202"/>
                </a:moveTo>
                <a:lnTo>
                  <a:pt x="42" y="204"/>
                </a:lnTo>
                <a:lnTo>
                  <a:pt x="44" y="204"/>
                </a:lnTo>
                <a:lnTo>
                  <a:pt x="46" y="204"/>
                </a:lnTo>
                <a:lnTo>
                  <a:pt x="40" y="202"/>
                </a:lnTo>
                <a:lnTo>
                  <a:pt x="40" y="202"/>
                </a:lnTo>
                <a:lnTo>
                  <a:pt x="40" y="202"/>
                </a:lnTo>
                <a:lnTo>
                  <a:pt x="40" y="202"/>
                </a:lnTo>
                <a:close/>
                <a:moveTo>
                  <a:pt x="162" y="242"/>
                </a:moveTo>
                <a:lnTo>
                  <a:pt x="164" y="242"/>
                </a:lnTo>
                <a:lnTo>
                  <a:pt x="166" y="244"/>
                </a:lnTo>
                <a:lnTo>
                  <a:pt x="166" y="244"/>
                </a:lnTo>
                <a:lnTo>
                  <a:pt x="168" y="242"/>
                </a:lnTo>
                <a:lnTo>
                  <a:pt x="168" y="242"/>
                </a:lnTo>
                <a:lnTo>
                  <a:pt x="168" y="242"/>
                </a:lnTo>
                <a:lnTo>
                  <a:pt x="166" y="242"/>
                </a:lnTo>
                <a:lnTo>
                  <a:pt x="162" y="242"/>
                </a:lnTo>
                <a:close/>
                <a:moveTo>
                  <a:pt x="179" y="46"/>
                </a:moveTo>
                <a:lnTo>
                  <a:pt x="181" y="46"/>
                </a:lnTo>
                <a:lnTo>
                  <a:pt x="183" y="46"/>
                </a:lnTo>
                <a:lnTo>
                  <a:pt x="181" y="44"/>
                </a:lnTo>
                <a:lnTo>
                  <a:pt x="177" y="44"/>
                </a:lnTo>
                <a:lnTo>
                  <a:pt x="177" y="44"/>
                </a:lnTo>
                <a:lnTo>
                  <a:pt x="176" y="44"/>
                </a:lnTo>
                <a:lnTo>
                  <a:pt x="176" y="44"/>
                </a:lnTo>
                <a:lnTo>
                  <a:pt x="177" y="44"/>
                </a:lnTo>
                <a:lnTo>
                  <a:pt x="179" y="46"/>
                </a:lnTo>
                <a:close/>
                <a:moveTo>
                  <a:pt x="195" y="257"/>
                </a:moveTo>
                <a:lnTo>
                  <a:pt x="191" y="257"/>
                </a:lnTo>
                <a:lnTo>
                  <a:pt x="189" y="257"/>
                </a:lnTo>
                <a:lnTo>
                  <a:pt x="195" y="259"/>
                </a:lnTo>
                <a:lnTo>
                  <a:pt x="198" y="257"/>
                </a:lnTo>
                <a:lnTo>
                  <a:pt x="196" y="257"/>
                </a:lnTo>
                <a:lnTo>
                  <a:pt x="195" y="257"/>
                </a:lnTo>
                <a:lnTo>
                  <a:pt x="195" y="257"/>
                </a:lnTo>
                <a:close/>
                <a:moveTo>
                  <a:pt x="269" y="154"/>
                </a:moveTo>
                <a:lnTo>
                  <a:pt x="269" y="150"/>
                </a:lnTo>
                <a:lnTo>
                  <a:pt x="267" y="147"/>
                </a:lnTo>
                <a:lnTo>
                  <a:pt x="263" y="143"/>
                </a:lnTo>
                <a:lnTo>
                  <a:pt x="269" y="154"/>
                </a:lnTo>
                <a:lnTo>
                  <a:pt x="269" y="154"/>
                </a:lnTo>
                <a:lnTo>
                  <a:pt x="269" y="154"/>
                </a:lnTo>
                <a:lnTo>
                  <a:pt x="269" y="154"/>
                </a:lnTo>
                <a:close/>
                <a:moveTo>
                  <a:pt x="37" y="210"/>
                </a:moveTo>
                <a:lnTo>
                  <a:pt x="35" y="210"/>
                </a:lnTo>
                <a:lnTo>
                  <a:pt x="33" y="211"/>
                </a:lnTo>
                <a:lnTo>
                  <a:pt x="35" y="211"/>
                </a:lnTo>
                <a:lnTo>
                  <a:pt x="38" y="213"/>
                </a:lnTo>
                <a:lnTo>
                  <a:pt x="44" y="213"/>
                </a:lnTo>
                <a:lnTo>
                  <a:pt x="37" y="210"/>
                </a:lnTo>
                <a:close/>
                <a:moveTo>
                  <a:pt x="256" y="152"/>
                </a:moveTo>
                <a:lnTo>
                  <a:pt x="257" y="156"/>
                </a:lnTo>
                <a:lnTo>
                  <a:pt x="259" y="160"/>
                </a:lnTo>
                <a:lnTo>
                  <a:pt x="259" y="164"/>
                </a:lnTo>
                <a:lnTo>
                  <a:pt x="259" y="164"/>
                </a:lnTo>
                <a:lnTo>
                  <a:pt x="261" y="164"/>
                </a:lnTo>
                <a:lnTo>
                  <a:pt x="261" y="164"/>
                </a:lnTo>
                <a:lnTo>
                  <a:pt x="259" y="158"/>
                </a:lnTo>
                <a:lnTo>
                  <a:pt x="257" y="154"/>
                </a:lnTo>
                <a:lnTo>
                  <a:pt x="256" y="152"/>
                </a:lnTo>
                <a:close/>
                <a:moveTo>
                  <a:pt x="35" y="215"/>
                </a:moveTo>
                <a:lnTo>
                  <a:pt x="37" y="217"/>
                </a:lnTo>
                <a:lnTo>
                  <a:pt x="38" y="219"/>
                </a:lnTo>
                <a:lnTo>
                  <a:pt x="40" y="219"/>
                </a:lnTo>
                <a:lnTo>
                  <a:pt x="42" y="219"/>
                </a:lnTo>
                <a:lnTo>
                  <a:pt x="44" y="219"/>
                </a:lnTo>
                <a:lnTo>
                  <a:pt x="40" y="217"/>
                </a:lnTo>
                <a:lnTo>
                  <a:pt x="37" y="215"/>
                </a:lnTo>
                <a:lnTo>
                  <a:pt x="35" y="215"/>
                </a:lnTo>
                <a:lnTo>
                  <a:pt x="35" y="215"/>
                </a:lnTo>
                <a:lnTo>
                  <a:pt x="35" y="215"/>
                </a:lnTo>
                <a:close/>
                <a:moveTo>
                  <a:pt x="162" y="59"/>
                </a:moveTo>
                <a:lnTo>
                  <a:pt x="170" y="63"/>
                </a:lnTo>
                <a:lnTo>
                  <a:pt x="179" y="65"/>
                </a:lnTo>
                <a:lnTo>
                  <a:pt x="177" y="65"/>
                </a:lnTo>
                <a:lnTo>
                  <a:pt x="177" y="63"/>
                </a:lnTo>
                <a:lnTo>
                  <a:pt x="172" y="61"/>
                </a:lnTo>
                <a:lnTo>
                  <a:pt x="164" y="59"/>
                </a:lnTo>
                <a:lnTo>
                  <a:pt x="164" y="59"/>
                </a:lnTo>
                <a:lnTo>
                  <a:pt x="162" y="59"/>
                </a:lnTo>
                <a:lnTo>
                  <a:pt x="162" y="59"/>
                </a:lnTo>
                <a:lnTo>
                  <a:pt x="162" y="59"/>
                </a:lnTo>
                <a:close/>
                <a:moveTo>
                  <a:pt x="256" y="143"/>
                </a:moveTo>
                <a:lnTo>
                  <a:pt x="259" y="150"/>
                </a:lnTo>
                <a:lnTo>
                  <a:pt x="263" y="160"/>
                </a:lnTo>
                <a:lnTo>
                  <a:pt x="261" y="150"/>
                </a:lnTo>
                <a:lnTo>
                  <a:pt x="257" y="141"/>
                </a:lnTo>
                <a:lnTo>
                  <a:pt x="257" y="141"/>
                </a:lnTo>
                <a:lnTo>
                  <a:pt x="257" y="141"/>
                </a:lnTo>
                <a:lnTo>
                  <a:pt x="256" y="143"/>
                </a:lnTo>
                <a:close/>
                <a:moveTo>
                  <a:pt x="42" y="72"/>
                </a:moveTo>
                <a:lnTo>
                  <a:pt x="35" y="76"/>
                </a:lnTo>
                <a:lnTo>
                  <a:pt x="33" y="78"/>
                </a:lnTo>
                <a:lnTo>
                  <a:pt x="33" y="78"/>
                </a:lnTo>
                <a:lnTo>
                  <a:pt x="38" y="76"/>
                </a:lnTo>
                <a:lnTo>
                  <a:pt x="46" y="74"/>
                </a:lnTo>
                <a:lnTo>
                  <a:pt x="46" y="72"/>
                </a:lnTo>
                <a:lnTo>
                  <a:pt x="44" y="72"/>
                </a:lnTo>
                <a:lnTo>
                  <a:pt x="42" y="72"/>
                </a:lnTo>
                <a:close/>
                <a:moveTo>
                  <a:pt x="151" y="232"/>
                </a:moveTo>
                <a:lnTo>
                  <a:pt x="155" y="234"/>
                </a:lnTo>
                <a:lnTo>
                  <a:pt x="156" y="236"/>
                </a:lnTo>
                <a:lnTo>
                  <a:pt x="160" y="234"/>
                </a:lnTo>
                <a:lnTo>
                  <a:pt x="166" y="232"/>
                </a:lnTo>
                <a:lnTo>
                  <a:pt x="151" y="232"/>
                </a:lnTo>
                <a:close/>
                <a:moveTo>
                  <a:pt x="54" y="78"/>
                </a:moveTo>
                <a:lnTo>
                  <a:pt x="52" y="76"/>
                </a:lnTo>
                <a:lnTo>
                  <a:pt x="52" y="76"/>
                </a:lnTo>
                <a:lnTo>
                  <a:pt x="44" y="78"/>
                </a:lnTo>
                <a:lnTo>
                  <a:pt x="37" y="82"/>
                </a:lnTo>
                <a:lnTo>
                  <a:pt x="37" y="84"/>
                </a:lnTo>
                <a:lnTo>
                  <a:pt x="37" y="84"/>
                </a:lnTo>
                <a:lnTo>
                  <a:pt x="44" y="80"/>
                </a:lnTo>
                <a:lnTo>
                  <a:pt x="54" y="78"/>
                </a:lnTo>
                <a:close/>
                <a:moveTo>
                  <a:pt x="168" y="51"/>
                </a:moveTo>
                <a:lnTo>
                  <a:pt x="168" y="51"/>
                </a:lnTo>
                <a:lnTo>
                  <a:pt x="166" y="53"/>
                </a:lnTo>
                <a:lnTo>
                  <a:pt x="166" y="53"/>
                </a:lnTo>
                <a:lnTo>
                  <a:pt x="177" y="57"/>
                </a:lnTo>
                <a:lnTo>
                  <a:pt x="189" y="59"/>
                </a:lnTo>
                <a:lnTo>
                  <a:pt x="177" y="55"/>
                </a:lnTo>
                <a:lnTo>
                  <a:pt x="168" y="51"/>
                </a:lnTo>
                <a:close/>
                <a:moveTo>
                  <a:pt x="40" y="208"/>
                </a:moveTo>
                <a:lnTo>
                  <a:pt x="42" y="210"/>
                </a:lnTo>
                <a:lnTo>
                  <a:pt x="46" y="211"/>
                </a:lnTo>
                <a:lnTo>
                  <a:pt x="50" y="213"/>
                </a:lnTo>
                <a:lnTo>
                  <a:pt x="52" y="215"/>
                </a:lnTo>
                <a:lnTo>
                  <a:pt x="56" y="215"/>
                </a:lnTo>
                <a:lnTo>
                  <a:pt x="59" y="215"/>
                </a:lnTo>
                <a:lnTo>
                  <a:pt x="50" y="210"/>
                </a:lnTo>
                <a:lnTo>
                  <a:pt x="42" y="206"/>
                </a:lnTo>
                <a:lnTo>
                  <a:pt x="40" y="208"/>
                </a:lnTo>
                <a:lnTo>
                  <a:pt x="40" y="208"/>
                </a:lnTo>
                <a:close/>
                <a:moveTo>
                  <a:pt x="179" y="74"/>
                </a:moveTo>
                <a:lnTo>
                  <a:pt x="172" y="71"/>
                </a:lnTo>
                <a:lnTo>
                  <a:pt x="162" y="65"/>
                </a:lnTo>
                <a:lnTo>
                  <a:pt x="160" y="65"/>
                </a:lnTo>
                <a:lnTo>
                  <a:pt x="158" y="65"/>
                </a:lnTo>
                <a:lnTo>
                  <a:pt x="156" y="65"/>
                </a:lnTo>
                <a:lnTo>
                  <a:pt x="155" y="67"/>
                </a:lnTo>
                <a:lnTo>
                  <a:pt x="168" y="71"/>
                </a:lnTo>
                <a:lnTo>
                  <a:pt x="179" y="74"/>
                </a:lnTo>
                <a:close/>
                <a:moveTo>
                  <a:pt x="195" y="240"/>
                </a:moveTo>
                <a:lnTo>
                  <a:pt x="170" y="244"/>
                </a:lnTo>
                <a:lnTo>
                  <a:pt x="174" y="246"/>
                </a:lnTo>
                <a:lnTo>
                  <a:pt x="176" y="246"/>
                </a:lnTo>
                <a:lnTo>
                  <a:pt x="177" y="246"/>
                </a:lnTo>
                <a:lnTo>
                  <a:pt x="187" y="244"/>
                </a:lnTo>
                <a:lnTo>
                  <a:pt x="196" y="242"/>
                </a:lnTo>
                <a:lnTo>
                  <a:pt x="196" y="238"/>
                </a:lnTo>
                <a:lnTo>
                  <a:pt x="196" y="238"/>
                </a:lnTo>
                <a:lnTo>
                  <a:pt x="195" y="240"/>
                </a:lnTo>
                <a:close/>
                <a:moveTo>
                  <a:pt x="242" y="133"/>
                </a:moveTo>
                <a:lnTo>
                  <a:pt x="254" y="158"/>
                </a:lnTo>
                <a:lnTo>
                  <a:pt x="254" y="158"/>
                </a:lnTo>
                <a:lnTo>
                  <a:pt x="254" y="160"/>
                </a:lnTo>
                <a:lnTo>
                  <a:pt x="256" y="160"/>
                </a:lnTo>
                <a:lnTo>
                  <a:pt x="256" y="158"/>
                </a:lnTo>
                <a:lnTo>
                  <a:pt x="252" y="147"/>
                </a:lnTo>
                <a:lnTo>
                  <a:pt x="246" y="135"/>
                </a:lnTo>
                <a:lnTo>
                  <a:pt x="244" y="135"/>
                </a:lnTo>
                <a:lnTo>
                  <a:pt x="242" y="133"/>
                </a:lnTo>
                <a:lnTo>
                  <a:pt x="242" y="133"/>
                </a:lnTo>
                <a:lnTo>
                  <a:pt x="242" y="133"/>
                </a:lnTo>
                <a:close/>
                <a:moveTo>
                  <a:pt x="50" y="202"/>
                </a:moveTo>
                <a:lnTo>
                  <a:pt x="56" y="206"/>
                </a:lnTo>
                <a:lnTo>
                  <a:pt x="61" y="210"/>
                </a:lnTo>
                <a:lnTo>
                  <a:pt x="67" y="213"/>
                </a:lnTo>
                <a:lnTo>
                  <a:pt x="69" y="213"/>
                </a:lnTo>
                <a:lnTo>
                  <a:pt x="73" y="213"/>
                </a:lnTo>
                <a:lnTo>
                  <a:pt x="77" y="211"/>
                </a:lnTo>
                <a:lnTo>
                  <a:pt x="65" y="208"/>
                </a:lnTo>
                <a:lnTo>
                  <a:pt x="54" y="204"/>
                </a:lnTo>
                <a:lnTo>
                  <a:pt x="54" y="202"/>
                </a:lnTo>
                <a:lnTo>
                  <a:pt x="52" y="202"/>
                </a:lnTo>
                <a:lnTo>
                  <a:pt x="50" y="202"/>
                </a:lnTo>
                <a:lnTo>
                  <a:pt x="50" y="202"/>
                </a:lnTo>
                <a:lnTo>
                  <a:pt x="50" y="202"/>
                </a:lnTo>
                <a:close/>
                <a:moveTo>
                  <a:pt x="57" y="82"/>
                </a:moveTo>
                <a:lnTo>
                  <a:pt x="40" y="88"/>
                </a:lnTo>
                <a:lnTo>
                  <a:pt x="40" y="90"/>
                </a:lnTo>
                <a:lnTo>
                  <a:pt x="42" y="93"/>
                </a:lnTo>
                <a:lnTo>
                  <a:pt x="61" y="82"/>
                </a:lnTo>
                <a:lnTo>
                  <a:pt x="59" y="80"/>
                </a:lnTo>
                <a:lnTo>
                  <a:pt x="57" y="82"/>
                </a:lnTo>
                <a:close/>
                <a:moveTo>
                  <a:pt x="193" y="248"/>
                </a:moveTo>
                <a:lnTo>
                  <a:pt x="183" y="250"/>
                </a:lnTo>
                <a:lnTo>
                  <a:pt x="176" y="251"/>
                </a:lnTo>
                <a:lnTo>
                  <a:pt x="177" y="253"/>
                </a:lnTo>
                <a:lnTo>
                  <a:pt x="179" y="253"/>
                </a:lnTo>
                <a:lnTo>
                  <a:pt x="189" y="253"/>
                </a:lnTo>
                <a:lnTo>
                  <a:pt x="196" y="253"/>
                </a:lnTo>
                <a:lnTo>
                  <a:pt x="196" y="246"/>
                </a:lnTo>
                <a:lnTo>
                  <a:pt x="193" y="248"/>
                </a:lnTo>
                <a:close/>
                <a:moveTo>
                  <a:pt x="71" y="86"/>
                </a:moveTo>
                <a:lnTo>
                  <a:pt x="61" y="90"/>
                </a:lnTo>
                <a:lnTo>
                  <a:pt x="54" y="93"/>
                </a:lnTo>
                <a:lnTo>
                  <a:pt x="44" y="97"/>
                </a:lnTo>
                <a:lnTo>
                  <a:pt x="48" y="103"/>
                </a:lnTo>
                <a:lnTo>
                  <a:pt x="59" y="95"/>
                </a:lnTo>
                <a:lnTo>
                  <a:pt x="71" y="90"/>
                </a:lnTo>
                <a:lnTo>
                  <a:pt x="73" y="90"/>
                </a:lnTo>
                <a:lnTo>
                  <a:pt x="71" y="88"/>
                </a:lnTo>
                <a:lnTo>
                  <a:pt x="71" y="86"/>
                </a:lnTo>
                <a:close/>
                <a:moveTo>
                  <a:pt x="50" y="185"/>
                </a:moveTo>
                <a:lnTo>
                  <a:pt x="46" y="190"/>
                </a:lnTo>
                <a:lnTo>
                  <a:pt x="42" y="196"/>
                </a:lnTo>
                <a:lnTo>
                  <a:pt x="52" y="200"/>
                </a:lnTo>
                <a:lnTo>
                  <a:pt x="61" y="202"/>
                </a:lnTo>
                <a:lnTo>
                  <a:pt x="69" y="206"/>
                </a:lnTo>
                <a:lnTo>
                  <a:pt x="71" y="206"/>
                </a:lnTo>
                <a:lnTo>
                  <a:pt x="71" y="206"/>
                </a:lnTo>
                <a:lnTo>
                  <a:pt x="69" y="206"/>
                </a:lnTo>
                <a:lnTo>
                  <a:pt x="69" y="206"/>
                </a:lnTo>
                <a:lnTo>
                  <a:pt x="61" y="200"/>
                </a:lnTo>
                <a:lnTo>
                  <a:pt x="56" y="194"/>
                </a:lnTo>
                <a:lnTo>
                  <a:pt x="50" y="189"/>
                </a:lnTo>
                <a:lnTo>
                  <a:pt x="50" y="187"/>
                </a:lnTo>
                <a:lnTo>
                  <a:pt x="50" y="185"/>
                </a:lnTo>
                <a:close/>
                <a:moveTo>
                  <a:pt x="227" y="126"/>
                </a:moveTo>
                <a:lnTo>
                  <a:pt x="235" y="145"/>
                </a:lnTo>
                <a:lnTo>
                  <a:pt x="244" y="164"/>
                </a:lnTo>
                <a:lnTo>
                  <a:pt x="240" y="147"/>
                </a:lnTo>
                <a:lnTo>
                  <a:pt x="235" y="130"/>
                </a:lnTo>
                <a:lnTo>
                  <a:pt x="227" y="126"/>
                </a:lnTo>
                <a:lnTo>
                  <a:pt x="227" y="126"/>
                </a:lnTo>
                <a:lnTo>
                  <a:pt x="227" y="126"/>
                </a:lnTo>
                <a:lnTo>
                  <a:pt x="225" y="126"/>
                </a:lnTo>
                <a:lnTo>
                  <a:pt x="227" y="126"/>
                </a:lnTo>
                <a:close/>
                <a:moveTo>
                  <a:pt x="195" y="229"/>
                </a:moveTo>
                <a:lnTo>
                  <a:pt x="162" y="238"/>
                </a:lnTo>
                <a:lnTo>
                  <a:pt x="181" y="238"/>
                </a:lnTo>
                <a:lnTo>
                  <a:pt x="198" y="234"/>
                </a:lnTo>
                <a:lnTo>
                  <a:pt x="198" y="232"/>
                </a:lnTo>
                <a:lnTo>
                  <a:pt x="200" y="229"/>
                </a:lnTo>
                <a:lnTo>
                  <a:pt x="196" y="229"/>
                </a:lnTo>
                <a:lnTo>
                  <a:pt x="195" y="229"/>
                </a:lnTo>
                <a:close/>
                <a:moveTo>
                  <a:pt x="50" y="185"/>
                </a:moveTo>
                <a:lnTo>
                  <a:pt x="52" y="185"/>
                </a:lnTo>
                <a:lnTo>
                  <a:pt x="54" y="185"/>
                </a:lnTo>
                <a:lnTo>
                  <a:pt x="61" y="187"/>
                </a:lnTo>
                <a:lnTo>
                  <a:pt x="71" y="189"/>
                </a:lnTo>
                <a:lnTo>
                  <a:pt x="69" y="187"/>
                </a:lnTo>
                <a:lnTo>
                  <a:pt x="67" y="185"/>
                </a:lnTo>
                <a:lnTo>
                  <a:pt x="67" y="183"/>
                </a:lnTo>
                <a:lnTo>
                  <a:pt x="67" y="181"/>
                </a:lnTo>
                <a:lnTo>
                  <a:pt x="69" y="181"/>
                </a:lnTo>
                <a:lnTo>
                  <a:pt x="78" y="185"/>
                </a:lnTo>
                <a:lnTo>
                  <a:pt x="88" y="187"/>
                </a:lnTo>
                <a:lnTo>
                  <a:pt x="88" y="185"/>
                </a:lnTo>
                <a:lnTo>
                  <a:pt x="90" y="183"/>
                </a:lnTo>
                <a:lnTo>
                  <a:pt x="92" y="181"/>
                </a:lnTo>
                <a:lnTo>
                  <a:pt x="94" y="181"/>
                </a:lnTo>
                <a:lnTo>
                  <a:pt x="96" y="181"/>
                </a:lnTo>
                <a:lnTo>
                  <a:pt x="97" y="179"/>
                </a:lnTo>
                <a:lnTo>
                  <a:pt x="99" y="179"/>
                </a:lnTo>
                <a:lnTo>
                  <a:pt x="99" y="175"/>
                </a:lnTo>
                <a:lnTo>
                  <a:pt x="99" y="173"/>
                </a:lnTo>
                <a:lnTo>
                  <a:pt x="99" y="171"/>
                </a:lnTo>
                <a:lnTo>
                  <a:pt x="101" y="170"/>
                </a:lnTo>
                <a:lnTo>
                  <a:pt x="103" y="170"/>
                </a:lnTo>
                <a:lnTo>
                  <a:pt x="103" y="170"/>
                </a:lnTo>
                <a:lnTo>
                  <a:pt x="105" y="171"/>
                </a:lnTo>
                <a:lnTo>
                  <a:pt x="101" y="171"/>
                </a:lnTo>
                <a:lnTo>
                  <a:pt x="103" y="175"/>
                </a:lnTo>
                <a:lnTo>
                  <a:pt x="103" y="177"/>
                </a:lnTo>
                <a:lnTo>
                  <a:pt x="101" y="179"/>
                </a:lnTo>
                <a:lnTo>
                  <a:pt x="99" y="181"/>
                </a:lnTo>
                <a:lnTo>
                  <a:pt x="96" y="183"/>
                </a:lnTo>
                <a:lnTo>
                  <a:pt x="94" y="185"/>
                </a:lnTo>
                <a:lnTo>
                  <a:pt x="92" y="185"/>
                </a:lnTo>
                <a:lnTo>
                  <a:pt x="92" y="187"/>
                </a:lnTo>
                <a:lnTo>
                  <a:pt x="92" y="187"/>
                </a:lnTo>
                <a:lnTo>
                  <a:pt x="92" y="189"/>
                </a:lnTo>
                <a:lnTo>
                  <a:pt x="92" y="190"/>
                </a:lnTo>
                <a:lnTo>
                  <a:pt x="90" y="190"/>
                </a:lnTo>
                <a:lnTo>
                  <a:pt x="86" y="189"/>
                </a:lnTo>
                <a:lnTo>
                  <a:pt x="80" y="189"/>
                </a:lnTo>
                <a:lnTo>
                  <a:pt x="75" y="187"/>
                </a:lnTo>
                <a:lnTo>
                  <a:pt x="80" y="190"/>
                </a:lnTo>
                <a:lnTo>
                  <a:pt x="86" y="194"/>
                </a:lnTo>
                <a:lnTo>
                  <a:pt x="88" y="196"/>
                </a:lnTo>
                <a:lnTo>
                  <a:pt x="86" y="196"/>
                </a:lnTo>
                <a:lnTo>
                  <a:pt x="86" y="198"/>
                </a:lnTo>
                <a:lnTo>
                  <a:pt x="78" y="194"/>
                </a:lnTo>
                <a:lnTo>
                  <a:pt x="71" y="192"/>
                </a:lnTo>
                <a:lnTo>
                  <a:pt x="63" y="189"/>
                </a:lnTo>
                <a:lnTo>
                  <a:pt x="61" y="189"/>
                </a:lnTo>
                <a:lnTo>
                  <a:pt x="57" y="189"/>
                </a:lnTo>
                <a:lnTo>
                  <a:pt x="56" y="190"/>
                </a:lnTo>
                <a:lnTo>
                  <a:pt x="69" y="200"/>
                </a:lnTo>
                <a:lnTo>
                  <a:pt x="82" y="211"/>
                </a:lnTo>
                <a:lnTo>
                  <a:pt x="97" y="208"/>
                </a:lnTo>
                <a:lnTo>
                  <a:pt x="115" y="204"/>
                </a:lnTo>
                <a:lnTo>
                  <a:pt x="117" y="204"/>
                </a:lnTo>
                <a:lnTo>
                  <a:pt x="118" y="206"/>
                </a:lnTo>
                <a:lnTo>
                  <a:pt x="118" y="206"/>
                </a:lnTo>
                <a:lnTo>
                  <a:pt x="118" y="208"/>
                </a:lnTo>
                <a:lnTo>
                  <a:pt x="120" y="210"/>
                </a:lnTo>
                <a:lnTo>
                  <a:pt x="122" y="210"/>
                </a:lnTo>
                <a:lnTo>
                  <a:pt x="132" y="217"/>
                </a:lnTo>
                <a:lnTo>
                  <a:pt x="141" y="225"/>
                </a:lnTo>
                <a:lnTo>
                  <a:pt x="143" y="227"/>
                </a:lnTo>
                <a:lnTo>
                  <a:pt x="145" y="225"/>
                </a:lnTo>
                <a:lnTo>
                  <a:pt x="147" y="225"/>
                </a:lnTo>
                <a:lnTo>
                  <a:pt x="158" y="219"/>
                </a:lnTo>
                <a:lnTo>
                  <a:pt x="170" y="215"/>
                </a:lnTo>
                <a:lnTo>
                  <a:pt x="162" y="215"/>
                </a:lnTo>
                <a:lnTo>
                  <a:pt x="155" y="215"/>
                </a:lnTo>
                <a:lnTo>
                  <a:pt x="149" y="213"/>
                </a:lnTo>
                <a:lnTo>
                  <a:pt x="147" y="211"/>
                </a:lnTo>
                <a:lnTo>
                  <a:pt x="147" y="210"/>
                </a:lnTo>
                <a:lnTo>
                  <a:pt x="149" y="208"/>
                </a:lnTo>
                <a:lnTo>
                  <a:pt x="151" y="206"/>
                </a:lnTo>
                <a:lnTo>
                  <a:pt x="158" y="204"/>
                </a:lnTo>
                <a:lnTo>
                  <a:pt x="166" y="202"/>
                </a:lnTo>
                <a:lnTo>
                  <a:pt x="176" y="198"/>
                </a:lnTo>
                <a:lnTo>
                  <a:pt x="170" y="198"/>
                </a:lnTo>
                <a:lnTo>
                  <a:pt x="166" y="198"/>
                </a:lnTo>
                <a:lnTo>
                  <a:pt x="164" y="196"/>
                </a:lnTo>
                <a:lnTo>
                  <a:pt x="162" y="194"/>
                </a:lnTo>
                <a:lnTo>
                  <a:pt x="164" y="192"/>
                </a:lnTo>
                <a:lnTo>
                  <a:pt x="166" y="190"/>
                </a:lnTo>
                <a:lnTo>
                  <a:pt x="168" y="189"/>
                </a:lnTo>
                <a:lnTo>
                  <a:pt x="170" y="189"/>
                </a:lnTo>
                <a:lnTo>
                  <a:pt x="172" y="187"/>
                </a:lnTo>
                <a:lnTo>
                  <a:pt x="172" y="185"/>
                </a:lnTo>
                <a:lnTo>
                  <a:pt x="166" y="181"/>
                </a:lnTo>
                <a:lnTo>
                  <a:pt x="160" y="177"/>
                </a:lnTo>
                <a:lnTo>
                  <a:pt x="160" y="175"/>
                </a:lnTo>
                <a:lnTo>
                  <a:pt x="162" y="175"/>
                </a:lnTo>
                <a:lnTo>
                  <a:pt x="164" y="173"/>
                </a:lnTo>
                <a:lnTo>
                  <a:pt x="166" y="173"/>
                </a:lnTo>
                <a:lnTo>
                  <a:pt x="164" y="175"/>
                </a:lnTo>
                <a:lnTo>
                  <a:pt x="164" y="175"/>
                </a:lnTo>
                <a:lnTo>
                  <a:pt x="164" y="177"/>
                </a:lnTo>
                <a:lnTo>
                  <a:pt x="168" y="179"/>
                </a:lnTo>
                <a:lnTo>
                  <a:pt x="172" y="183"/>
                </a:lnTo>
                <a:lnTo>
                  <a:pt x="176" y="187"/>
                </a:lnTo>
                <a:lnTo>
                  <a:pt x="172" y="189"/>
                </a:lnTo>
                <a:lnTo>
                  <a:pt x="170" y="192"/>
                </a:lnTo>
                <a:lnTo>
                  <a:pt x="166" y="194"/>
                </a:lnTo>
                <a:lnTo>
                  <a:pt x="170" y="194"/>
                </a:lnTo>
                <a:lnTo>
                  <a:pt x="174" y="196"/>
                </a:lnTo>
                <a:lnTo>
                  <a:pt x="177" y="196"/>
                </a:lnTo>
                <a:lnTo>
                  <a:pt x="179" y="194"/>
                </a:lnTo>
                <a:lnTo>
                  <a:pt x="183" y="194"/>
                </a:lnTo>
                <a:lnTo>
                  <a:pt x="185" y="196"/>
                </a:lnTo>
                <a:lnTo>
                  <a:pt x="185" y="198"/>
                </a:lnTo>
                <a:lnTo>
                  <a:pt x="185" y="198"/>
                </a:lnTo>
                <a:lnTo>
                  <a:pt x="168" y="204"/>
                </a:lnTo>
                <a:lnTo>
                  <a:pt x="153" y="210"/>
                </a:lnTo>
                <a:lnTo>
                  <a:pt x="153" y="210"/>
                </a:lnTo>
                <a:lnTo>
                  <a:pt x="151" y="210"/>
                </a:lnTo>
                <a:lnTo>
                  <a:pt x="151" y="211"/>
                </a:lnTo>
                <a:lnTo>
                  <a:pt x="153" y="211"/>
                </a:lnTo>
                <a:lnTo>
                  <a:pt x="168" y="213"/>
                </a:lnTo>
                <a:lnTo>
                  <a:pt x="183" y="211"/>
                </a:lnTo>
                <a:lnTo>
                  <a:pt x="196" y="208"/>
                </a:lnTo>
                <a:lnTo>
                  <a:pt x="198" y="210"/>
                </a:lnTo>
                <a:lnTo>
                  <a:pt x="198" y="211"/>
                </a:lnTo>
                <a:lnTo>
                  <a:pt x="198" y="211"/>
                </a:lnTo>
                <a:lnTo>
                  <a:pt x="172" y="219"/>
                </a:lnTo>
                <a:lnTo>
                  <a:pt x="147" y="227"/>
                </a:lnTo>
                <a:lnTo>
                  <a:pt x="149" y="229"/>
                </a:lnTo>
                <a:lnTo>
                  <a:pt x="151" y="229"/>
                </a:lnTo>
                <a:lnTo>
                  <a:pt x="156" y="229"/>
                </a:lnTo>
                <a:lnTo>
                  <a:pt x="164" y="229"/>
                </a:lnTo>
                <a:lnTo>
                  <a:pt x="172" y="229"/>
                </a:lnTo>
                <a:lnTo>
                  <a:pt x="185" y="227"/>
                </a:lnTo>
                <a:lnTo>
                  <a:pt x="200" y="225"/>
                </a:lnTo>
                <a:lnTo>
                  <a:pt x="204" y="208"/>
                </a:lnTo>
                <a:lnTo>
                  <a:pt x="204" y="189"/>
                </a:lnTo>
                <a:lnTo>
                  <a:pt x="206" y="189"/>
                </a:lnTo>
                <a:lnTo>
                  <a:pt x="208" y="187"/>
                </a:lnTo>
                <a:lnTo>
                  <a:pt x="208" y="185"/>
                </a:lnTo>
                <a:lnTo>
                  <a:pt x="252" y="168"/>
                </a:lnTo>
                <a:lnTo>
                  <a:pt x="252" y="168"/>
                </a:lnTo>
                <a:lnTo>
                  <a:pt x="254" y="168"/>
                </a:lnTo>
                <a:lnTo>
                  <a:pt x="254" y="166"/>
                </a:lnTo>
                <a:lnTo>
                  <a:pt x="254" y="166"/>
                </a:lnTo>
                <a:lnTo>
                  <a:pt x="248" y="156"/>
                </a:lnTo>
                <a:lnTo>
                  <a:pt x="244" y="145"/>
                </a:lnTo>
                <a:lnTo>
                  <a:pt x="244" y="145"/>
                </a:lnTo>
                <a:lnTo>
                  <a:pt x="244" y="145"/>
                </a:lnTo>
                <a:lnTo>
                  <a:pt x="244" y="147"/>
                </a:lnTo>
                <a:lnTo>
                  <a:pt x="244" y="149"/>
                </a:lnTo>
                <a:lnTo>
                  <a:pt x="246" y="152"/>
                </a:lnTo>
                <a:lnTo>
                  <a:pt x="246" y="154"/>
                </a:lnTo>
                <a:lnTo>
                  <a:pt x="246" y="158"/>
                </a:lnTo>
                <a:lnTo>
                  <a:pt x="248" y="162"/>
                </a:lnTo>
                <a:lnTo>
                  <a:pt x="246" y="166"/>
                </a:lnTo>
                <a:lnTo>
                  <a:pt x="246" y="168"/>
                </a:lnTo>
                <a:lnTo>
                  <a:pt x="244" y="168"/>
                </a:lnTo>
                <a:lnTo>
                  <a:pt x="242" y="166"/>
                </a:lnTo>
                <a:lnTo>
                  <a:pt x="238" y="158"/>
                </a:lnTo>
                <a:lnTo>
                  <a:pt x="233" y="149"/>
                </a:lnTo>
                <a:lnTo>
                  <a:pt x="229" y="139"/>
                </a:lnTo>
                <a:lnTo>
                  <a:pt x="229" y="145"/>
                </a:lnTo>
                <a:lnTo>
                  <a:pt x="231" y="150"/>
                </a:lnTo>
                <a:lnTo>
                  <a:pt x="231" y="154"/>
                </a:lnTo>
                <a:lnTo>
                  <a:pt x="231" y="156"/>
                </a:lnTo>
                <a:lnTo>
                  <a:pt x="229" y="158"/>
                </a:lnTo>
                <a:lnTo>
                  <a:pt x="227" y="160"/>
                </a:lnTo>
                <a:lnTo>
                  <a:pt x="225" y="158"/>
                </a:lnTo>
                <a:lnTo>
                  <a:pt x="223" y="158"/>
                </a:lnTo>
                <a:lnTo>
                  <a:pt x="217" y="149"/>
                </a:lnTo>
                <a:lnTo>
                  <a:pt x="214" y="139"/>
                </a:lnTo>
                <a:lnTo>
                  <a:pt x="214" y="141"/>
                </a:lnTo>
                <a:lnTo>
                  <a:pt x="214" y="145"/>
                </a:lnTo>
                <a:lnTo>
                  <a:pt x="214" y="149"/>
                </a:lnTo>
                <a:lnTo>
                  <a:pt x="214" y="150"/>
                </a:lnTo>
                <a:lnTo>
                  <a:pt x="212" y="150"/>
                </a:lnTo>
                <a:lnTo>
                  <a:pt x="208" y="149"/>
                </a:lnTo>
                <a:lnTo>
                  <a:pt x="206" y="147"/>
                </a:lnTo>
                <a:lnTo>
                  <a:pt x="202" y="145"/>
                </a:lnTo>
                <a:lnTo>
                  <a:pt x="193" y="147"/>
                </a:lnTo>
                <a:lnTo>
                  <a:pt x="181" y="150"/>
                </a:lnTo>
                <a:lnTo>
                  <a:pt x="189" y="145"/>
                </a:lnTo>
                <a:lnTo>
                  <a:pt x="196" y="143"/>
                </a:lnTo>
                <a:lnTo>
                  <a:pt x="204" y="141"/>
                </a:lnTo>
                <a:lnTo>
                  <a:pt x="206" y="143"/>
                </a:lnTo>
                <a:lnTo>
                  <a:pt x="208" y="145"/>
                </a:lnTo>
                <a:lnTo>
                  <a:pt x="208" y="145"/>
                </a:lnTo>
                <a:lnTo>
                  <a:pt x="210" y="147"/>
                </a:lnTo>
                <a:lnTo>
                  <a:pt x="212" y="147"/>
                </a:lnTo>
                <a:lnTo>
                  <a:pt x="210" y="141"/>
                </a:lnTo>
                <a:lnTo>
                  <a:pt x="210" y="135"/>
                </a:lnTo>
                <a:lnTo>
                  <a:pt x="210" y="133"/>
                </a:lnTo>
                <a:lnTo>
                  <a:pt x="210" y="131"/>
                </a:lnTo>
                <a:lnTo>
                  <a:pt x="210" y="130"/>
                </a:lnTo>
                <a:lnTo>
                  <a:pt x="212" y="130"/>
                </a:lnTo>
                <a:lnTo>
                  <a:pt x="214" y="131"/>
                </a:lnTo>
                <a:lnTo>
                  <a:pt x="214" y="133"/>
                </a:lnTo>
                <a:lnTo>
                  <a:pt x="219" y="145"/>
                </a:lnTo>
                <a:lnTo>
                  <a:pt x="227" y="156"/>
                </a:lnTo>
                <a:lnTo>
                  <a:pt x="225" y="139"/>
                </a:lnTo>
                <a:lnTo>
                  <a:pt x="219" y="124"/>
                </a:lnTo>
                <a:lnTo>
                  <a:pt x="216" y="120"/>
                </a:lnTo>
                <a:lnTo>
                  <a:pt x="210" y="118"/>
                </a:lnTo>
                <a:lnTo>
                  <a:pt x="204" y="116"/>
                </a:lnTo>
                <a:lnTo>
                  <a:pt x="202" y="114"/>
                </a:lnTo>
                <a:lnTo>
                  <a:pt x="198" y="112"/>
                </a:lnTo>
                <a:lnTo>
                  <a:pt x="195" y="112"/>
                </a:lnTo>
                <a:lnTo>
                  <a:pt x="193" y="111"/>
                </a:lnTo>
                <a:lnTo>
                  <a:pt x="191" y="109"/>
                </a:lnTo>
                <a:lnTo>
                  <a:pt x="191" y="105"/>
                </a:lnTo>
                <a:lnTo>
                  <a:pt x="191" y="103"/>
                </a:lnTo>
                <a:lnTo>
                  <a:pt x="193" y="101"/>
                </a:lnTo>
                <a:lnTo>
                  <a:pt x="193" y="97"/>
                </a:lnTo>
                <a:lnTo>
                  <a:pt x="193" y="88"/>
                </a:lnTo>
                <a:lnTo>
                  <a:pt x="193" y="80"/>
                </a:lnTo>
                <a:lnTo>
                  <a:pt x="191" y="72"/>
                </a:lnTo>
                <a:lnTo>
                  <a:pt x="168" y="65"/>
                </a:lnTo>
                <a:lnTo>
                  <a:pt x="179" y="71"/>
                </a:lnTo>
                <a:lnTo>
                  <a:pt x="191" y="76"/>
                </a:lnTo>
                <a:lnTo>
                  <a:pt x="191" y="78"/>
                </a:lnTo>
                <a:lnTo>
                  <a:pt x="191" y="80"/>
                </a:lnTo>
                <a:lnTo>
                  <a:pt x="189" y="80"/>
                </a:lnTo>
                <a:lnTo>
                  <a:pt x="174" y="76"/>
                </a:lnTo>
                <a:lnTo>
                  <a:pt x="160" y="72"/>
                </a:lnTo>
                <a:lnTo>
                  <a:pt x="168" y="76"/>
                </a:lnTo>
                <a:lnTo>
                  <a:pt x="176" y="84"/>
                </a:lnTo>
                <a:lnTo>
                  <a:pt x="176" y="84"/>
                </a:lnTo>
                <a:lnTo>
                  <a:pt x="177" y="86"/>
                </a:lnTo>
                <a:lnTo>
                  <a:pt x="177" y="86"/>
                </a:lnTo>
                <a:lnTo>
                  <a:pt x="174" y="88"/>
                </a:lnTo>
                <a:lnTo>
                  <a:pt x="170" y="88"/>
                </a:lnTo>
                <a:lnTo>
                  <a:pt x="166" y="88"/>
                </a:lnTo>
                <a:lnTo>
                  <a:pt x="168" y="90"/>
                </a:lnTo>
                <a:lnTo>
                  <a:pt x="168" y="91"/>
                </a:lnTo>
                <a:lnTo>
                  <a:pt x="168" y="93"/>
                </a:lnTo>
                <a:lnTo>
                  <a:pt x="168" y="93"/>
                </a:lnTo>
                <a:lnTo>
                  <a:pt x="166" y="95"/>
                </a:lnTo>
                <a:lnTo>
                  <a:pt x="164" y="97"/>
                </a:lnTo>
                <a:lnTo>
                  <a:pt x="164" y="99"/>
                </a:lnTo>
                <a:lnTo>
                  <a:pt x="164" y="101"/>
                </a:lnTo>
                <a:lnTo>
                  <a:pt x="164" y="103"/>
                </a:lnTo>
                <a:lnTo>
                  <a:pt x="162" y="103"/>
                </a:lnTo>
                <a:lnTo>
                  <a:pt x="162" y="103"/>
                </a:lnTo>
                <a:lnTo>
                  <a:pt x="160" y="101"/>
                </a:lnTo>
                <a:lnTo>
                  <a:pt x="160" y="99"/>
                </a:lnTo>
                <a:lnTo>
                  <a:pt x="160" y="97"/>
                </a:lnTo>
                <a:lnTo>
                  <a:pt x="162" y="95"/>
                </a:lnTo>
                <a:lnTo>
                  <a:pt x="164" y="93"/>
                </a:lnTo>
                <a:lnTo>
                  <a:pt x="166" y="93"/>
                </a:lnTo>
                <a:lnTo>
                  <a:pt x="166" y="91"/>
                </a:lnTo>
                <a:lnTo>
                  <a:pt x="160" y="88"/>
                </a:lnTo>
                <a:lnTo>
                  <a:pt x="155" y="84"/>
                </a:lnTo>
                <a:lnTo>
                  <a:pt x="153" y="84"/>
                </a:lnTo>
                <a:lnTo>
                  <a:pt x="153" y="82"/>
                </a:lnTo>
                <a:lnTo>
                  <a:pt x="155" y="80"/>
                </a:lnTo>
                <a:lnTo>
                  <a:pt x="160" y="82"/>
                </a:lnTo>
                <a:lnTo>
                  <a:pt x="166" y="84"/>
                </a:lnTo>
                <a:lnTo>
                  <a:pt x="174" y="86"/>
                </a:lnTo>
                <a:lnTo>
                  <a:pt x="172" y="82"/>
                </a:lnTo>
                <a:lnTo>
                  <a:pt x="170" y="80"/>
                </a:lnTo>
                <a:lnTo>
                  <a:pt x="160" y="76"/>
                </a:lnTo>
                <a:lnTo>
                  <a:pt x="153" y="72"/>
                </a:lnTo>
                <a:lnTo>
                  <a:pt x="151" y="72"/>
                </a:lnTo>
                <a:lnTo>
                  <a:pt x="149" y="72"/>
                </a:lnTo>
                <a:lnTo>
                  <a:pt x="147" y="74"/>
                </a:lnTo>
                <a:lnTo>
                  <a:pt x="147" y="76"/>
                </a:lnTo>
                <a:lnTo>
                  <a:pt x="147" y="76"/>
                </a:lnTo>
                <a:lnTo>
                  <a:pt x="145" y="74"/>
                </a:lnTo>
                <a:lnTo>
                  <a:pt x="145" y="78"/>
                </a:lnTo>
                <a:lnTo>
                  <a:pt x="143" y="80"/>
                </a:lnTo>
                <a:lnTo>
                  <a:pt x="139" y="82"/>
                </a:lnTo>
                <a:lnTo>
                  <a:pt x="137" y="86"/>
                </a:lnTo>
                <a:lnTo>
                  <a:pt x="136" y="86"/>
                </a:lnTo>
                <a:lnTo>
                  <a:pt x="136" y="88"/>
                </a:lnTo>
                <a:lnTo>
                  <a:pt x="136" y="88"/>
                </a:lnTo>
                <a:lnTo>
                  <a:pt x="136" y="90"/>
                </a:lnTo>
                <a:lnTo>
                  <a:pt x="134" y="88"/>
                </a:lnTo>
                <a:lnTo>
                  <a:pt x="134" y="88"/>
                </a:lnTo>
                <a:lnTo>
                  <a:pt x="134" y="88"/>
                </a:lnTo>
                <a:lnTo>
                  <a:pt x="134" y="90"/>
                </a:lnTo>
                <a:lnTo>
                  <a:pt x="130" y="95"/>
                </a:lnTo>
                <a:lnTo>
                  <a:pt x="124" y="99"/>
                </a:lnTo>
                <a:lnTo>
                  <a:pt x="118" y="103"/>
                </a:lnTo>
                <a:lnTo>
                  <a:pt x="118" y="103"/>
                </a:lnTo>
                <a:lnTo>
                  <a:pt x="117" y="103"/>
                </a:lnTo>
                <a:lnTo>
                  <a:pt x="80" y="88"/>
                </a:lnTo>
                <a:lnTo>
                  <a:pt x="77" y="90"/>
                </a:lnTo>
                <a:lnTo>
                  <a:pt x="71" y="93"/>
                </a:lnTo>
                <a:lnTo>
                  <a:pt x="77" y="93"/>
                </a:lnTo>
                <a:lnTo>
                  <a:pt x="80" y="91"/>
                </a:lnTo>
                <a:lnTo>
                  <a:pt x="82" y="93"/>
                </a:lnTo>
                <a:lnTo>
                  <a:pt x="80" y="97"/>
                </a:lnTo>
                <a:lnTo>
                  <a:pt x="77" y="101"/>
                </a:lnTo>
                <a:lnTo>
                  <a:pt x="75" y="103"/>
                </a:lnTo>
                <a:lnTo>
                  <a:pt x="78" y="103"/>
                </a:lnTo>
                <a:lnTo>
                  <a:pt x="82" y="101"/>
                </a:lnTo>
                <a:lnTo>
                  <a:pt x="88" y="103"/>
                </a:lnTo>
                <a:lnTo>
                  <a:pt x="86" y="105"/>
                </a:lnTo>
                <a:lnTo>
                  <a:pt x="84" y="107"/>
                </a:lnTo>
                <a:lnTo>
                  <a:pt x="86" y="107"/>
                </a:lnTo>
                <a:lnTo>
                  <a:pt x="88" y="107"/>
                </a:lnTo>
                <a:lnTo>
                  <a:pt x="90" y="107"/>
                </a:lnTo>
                <a:lnTo>
                  <a:pt x="92" y="109"/>
                </a:lnTo>
                <a:lnTo>
                  <a:pt x="92" y="109"/>
                </a:lnTo>
                <a:lnTo>
                  <a:pt x="92" y="111"/>
                </a:lnTo>
                <a:lnTo>
                  <a:pt x="94" y="112"/>
                </a:lnTo>
                <a:lnTo>
                  <a:pt x="94" y="114"/>
                </a:lnTo>
                <a:lnTo>
                  <a:pt x="94" y="116"/>
                </a:lnTo>
                <a:lnTo>
                  <a:pt x="92" y="114"/>
                </a:lnTo>
                <a:lnTo>
                  <a:pt x="90" y="112"/>
                </a:lnTo>
                <a:lnTo>
                  <a:pt x="90" y="111"/>
                </a:lnTo>
                <a:lnTo>
                  <a:pt x="84" y="111"/>
                </a:lnTo>
                <a:lnTo>
                  <a:pt x="80" y="112"/>
                </a:lnTo>
                <a:lnTo>
                  <a:pt x="78" y="111"/>
                </a:lnTo>
                <a:lnTo>
                  <a:pt x="78" y="111"/>
                </a:lnTo>
                <a:lnTo>
                  <a:pt x="78" y="109"/>
                </a:lnTo>
                <a:lnTo>
                  <a:pt x="80" y="107"/>
                </a:lnTo>
                <a:lnTo>
                  <a:pt x="82" y="105"/>
                </a:lnTo>
                <a:lnTo>
                  <a:pt x="75" y="107"/>
                </a:lnTo>
                <a:lnTo>
                  <a:pt x="69" y="109"/>
                </a:lnTo>
                <a:lnTo>
                  <a:pt x="67" y="109"/>
                </a:lnTo>
                <a:lnTo>
                  <a:pt x="65" y="109"/>
                </a:lnTo>
                <a:lnTo>
                  <a:pt x="65" y="109"/>
                </a:lnTo>
                <a:lnTo>
                  <a:pt x="65" y="109"/>
                </a:lnTo>
                <a:lnTo>
                  <a:pt x="67" y="105"/>
                </a:lnTo>
                <a:lnTo>
                  <a:pt x="71" y="101"/>
                </a:lnTo>
                <a:lnTo>
                  <a:pt x="75" y="99"/>
                </a:lnTo>
                <a:lnTo>
                  <a:pt x="78" y="95"/>
                </a:lnTo>
                <a:lnTo>
                  <a:pt x="67" y="97"/>
                </a:lnTo>
                <a:lnTo>
                  <a:pt x="59" y="101"/>
                </a:lnTo>
                <a:lnTo>
                  <a:pt x="50" y="107"/>
                </a:lnTo>
                <a:lnTo>
                  <a:pt x="61" y="124"/>
                </a:lnTo>
                <a:lnTo>
                  <a:pt x="65" y="131"/>
                </a:lnTo>
                <a:lnTo>
                  <a:pt x="69" y="139"/>
                </a:lnTo>
                <a:lnTo>
                  <a:pt x="73" y="147"/>
                </a:lnTo>
                <a:lnTo>
                  <a:pt x="75" y="147"/>
                </a:lnTo>
                <a:lnTo>
                  <a:pt x="77" y="147"/>
                </a:lnTo>
                <a:lnTo>
                  <a:pt x="77" y="149"/>
                </a:lnTo>
                <a:lnTo>
                  <a:pt x="75" y="149"/>
                </a:lnTo>
                <a:lnTo>
                  <a:pt x="73" y="150"/>
                </a:lnTo>
                <a:lnTo>
                  <a:pt x="73" y="152"/>
                </a:lnTo>
                <a:lnTo>
                  <a:pt x="73" y="156"/>
                </a:lnTo>
                <a:lnTo>
                  <a:pt x="73" y="158"/>
                </a:lnTo>
                <a:lnTo>
                  <a:pt x="69" y="164"/>
                </a:lnTo>
                <a:lnTo>
                  <a:pt x="65" y="166"/>
                </a:lnTo>
                <a:lnTo>
                  <a:pt x="59" y="170"/>
                </a:lnTo>
                <a:lnTo>
                  <a:pt x="56" y="175"/>
                </a:lnTo>
                <a:lnTo>
                  <a:pt x="54" y="181"/>
                </a:lnTo>
                <a:lnTo>
                  <a:pt x="50" y="185"/>
                </a:lnTo>
                <a:close/>
                <a:moveTo>
                  <a:pt x="195" y="0"/>
                </a:moveTo>
                <a:lnTo>
                  <a:pt x="195" y="0"/>
                </a:lnTo>
                <a:lnTo>
                  <a:pt x="196" y="2"/>
                </a:lnTo>
                <a:lnTo>
                  <a:pt x="198" y="4"/>
                </a:lnTo>
                <a:lnTo>
                  <a:pt x="198" y="6"/>
                </a:lnTo>
                <a:lnTo>
                  <a:pt x="196" y="10"/>
                </a:lnTo>
                <a:lnTo>
                  <a:pt x="200" y="10"/>
                </a:lnTo>
                <a:lnTo>
                  <a:pt x="202" y="10"/>
                </a:lnTo>
                <a:lnTo>
                  <a:pt x="204" y="12"/>
                </a:lnTo>
                <a:lnTo>
                  <a:pt x="202" y="13"/>
                </a:lnTo>
                <a:lnTo>
                  <a:pt x="202" y="15"/>
                </a:lnTo>
                <a:lnTo>
                  <a:pt x="200" y="15"/>
                </a:lnTo>
                <a:lnTo>
                  <a:pt x="200" y="32"/>
                </a:lnTo>
                <a:lnTo>
                  <a:pt x="200" y="48"/>
                </a:lnTo>
                <a:lnTo>
                  <a:pt x="204" y="88"/>
                </a:lnTo>
                <a:lnTo>
                  <a:pt x="206" y="91"/>
                </a:lnTo>
                <a:lnTo>
                  <a:pt x="206" y="97"/>
                </a:lnTo>
                <a:lnTo>
                  <a:pt x="206" y="103"/>
                </a:lnTo>
                <a:lnTo>
                  <a:pt x="248" y="120"/>
                </a:lnTo>
                <a:lnTo>
                  <a:pt x="305" y="149"/>
                </a:lnTo>
                <a:lnTo>
                  <a:pt x="320" y="145"/>
                </a:lnTo>
                <a:lnTo>
                  <a:pt x="335" y="139"/>
                </a:lnTo>
                <a:lnTo>
                  <a:pt x="337" y="139"/>
                </a:lnTo>
                <a:lnTo>
                  <a:pt x="339" y="141"/>
                </a:lnTo>
                <a:lnTo>
                  <a:pt x="339" y="143"/>
                </a:lnTo>
                <a:lnTo>
                  <a:pt x="337" y="145"/>
                </a:lnTo>
                <a:lnTo>
                  <a:pt x="337" y="147"/>
                </a:lnTo>
                <a:lnTo>
                  <a:pt x="335" y="147"/>
                </a:lnTo>
                <a:lnTo>
                  <a:pt x="328" y="150"/>
                </a:lnTo>
                <a:lnTo>
                  <a:pt x="322" y="152"/>
                </a:lnTo>
                <a:lnTo>
                  <a:pt x="315" y="154"/>
                </a:lnTo>
                <a:lnTo>
                  <a:pt x="315" y="154"/>
                </a:lnTo>
                <a:lnTo>
                  <a:pt x="315" y="154"/>
                </a:lnTo>
                <a:lnTo>
                  <a:pt x="316" y="156"/>
                </a:lnTo>
                <a:lnTo>
                  <a:pt x="318" y="156"/>
                </a:lnTo>
                <a:lnTo>
                  <a:pt x="320" y="158"/>
                </a:lnTo>
                <a:lnTo>
                  <a:pt x="324" y="160"/>
                </a:lnTo>
                <a:lnTo>
                  <a:pt x="326" y="162"/>
                </a:lnTo>
                <a:lnTo>
                  <a:pt x="326" y="164"/>
                </a:lnTo>
                <a:lnTo>
                  <a:pt x="326" y="166"/>
                </a:lnTo>
                <a:lnTo>
                  <a:pt x="324" y="168"/>
                </a:lnTo>
                <a:lnTo>
                  <a:pt x="318" y="166"/>
                </a:lnTo>
                <a:lnTo>
                  <a:pt x="313" y="164"/>
                </a:lnTo>
                <a:lnTo>
                  <a:pt x="309" y="160"/>
                </a:lnTo>
                <a:lnTo>
                  <a:pt x="301" y="160"/>
                </a:lnTo>
                <a:lnTo>
                  <a:pt x="294" y="162"/>
                </a:lnTo>
                <a:lnTo>
                  <a:pt x="286" y="166"/>
                </a:lnTo>
                <a:lnTo>
                  <a:pt x="278" y="168"/>
                </a:lnTo>
                <a:lnTo>
                  <a:pt x="217" y="190"/>
                </a:lnTo>
                <a:lnTo>
                  <a:pt x="216" y="194"/>
                </a:lnTo>
                <a:lnTo>
                  <a:pt x="216" y="198"/>
                </a:lnTo>
                <a:lnTo>
                  <a:pt x="216" y="202"/>
                </a:lnTo>
                <a:lnTo>
                  <a:pt x="216" y="208"/>
                </a:lnTo>
                <a:lnTo>
                  <a:pt x="210" y="257"/>
                </a:lnTo>
                <a:lnTo>
                  <a:pt x="212" y="257"/>
                </a:lnTo>
                <a:lnTo>
                  <a:pt x="212" y="257"/>
                </a:lnTo>
                <a:lnTo>
                  <a:pt x="214" y="257"/>
                </a:lnTo>
                <a:lnTo>
                  <a:pt x="212" y="259"/>
                </a:lnTo>
                <a:lnTo>
                  <a:pt x="210" y="261"/>
                </a:lnTo>
                <a:lnTo>
                  <a:pt x="210" y="267"/>
                </a:lnTo>
                <a:lnTo>
                  <a:pt x="210" y="272"/>
                </a:lnTo>
                <a:lnTo>
                  <a:pt x="210" y="278"/>
                </a:lnTo>
                <a:lnTo>
                  <a:pt x="214" y="291"/>
                </a:lnTo>
                <a:lnTo>
                  <a:pt x="212" y="293"/>
                </a:lnTo>
                <a:lnTo>
                  <a:pt x="212" y="295"/>
                </a:lnTo>
                <a:lnTo>
                  <a:pt x="210" y="297"/>
                </a:lnTo>
                <a:lnTo>
                  <a:pt x="208" y="297"/>
                </a:lnTo>
                <a:lnTo>
                  <a:pt x="166" y="267"/>
                </a:lnTo>
                <a:lnTo>
                  <a:pt x="128" y="234"/>
                </a:lnTo>
                <a:lnTo>
                  <a:pt x="105" y="217"/>
                </a:lnTo>
                <a:lnTo>
                  <a:pt x="57" y="227"/>
                </a:lnTo>
                <a:lnTo>
                  <a:pt x="10" y="238"/>
                </a:lnTo>
                <a:lnTo>
                  <a:pt x="8" y="238"/>
                </a:lnTo>
                <a:lnTo>
                  <a:pt x="6" y="238"/>
                </a:lnTo>
                <a:lnTo>
                  <a:pt x="4" y="238"/>
                </a:lnTo>
                <a:lnTo>
                  <a:pt x="2" y="238"/>
                </a:lnTo>
                <a:lnTo>
                  <a:pt x="0" y="238"/>
                </a:lnTo>
                <a:lnTo>
                  <a:pt x="0" y="236"/>
                </a:lnTo>
                <a:lnTo>
                  <a:pt x="0" y="232"/>
                </a:lnTo>
                <a:lnTo>
                  <a:pt x="0" y="230"/>
                </a:lnTo>
                <a:lnTo>
                  <a:pt x="2" y="229"/>
                </a:lnTo>
                <a:lnTo>
                  <a:pt x="8" y="223"/>
                </a:lnTo>
                <a:lnTo>
                  <a:pt x="14" y="217"/>
                </a:lnTo>
                <a:lnTo>
                  <a:pt x="14" y="217"/>
                </a:lnTo>
                <a:lnTo>
                  <a:pt x="16" y="215"/>
                </a:lnTo>
                <a:lnTo>
                  <a:pt x="17" y="215"/>
                </a:lnTo>
                <a:lnTo>
                  <a:pt x="27" y="202"/>
                </a:lnTo>
                <a:lnTo>
                  <a:pt x="37" y="189"/>
                </a:lnTo>
                <a:lnTo>
                  <a:pt x="44" y="173"/>
                </a:lnTo>
                <a:lnTo>
                  <a:pt x="50" y="166"/>
                </a:lnTo>
                <a:lnTo>
                  <a:pt x="56" y="158"/>
                </a:lnTo>
                <a:lnTo>
                  <a:pt x="63" y="149"/>
                </a:lnTo>
                <a:lnTo>
                  <a:pt x="59" y="145"/>
                </a:lnTo>
                <a:lnTo>
                  <a:pt x="57" y="141"/>
                </a:lnTo>
                <a:lnTo>
                  <a:pt x="56" y="137"/>
                </a:lnTo>
                <a:lnTo>
                  <a:pt x="56" y="135"/>
                </a:lnTo>
                <a:lnTo>
                  <a:pt x="54" y="135"/>
                </a:lnTo>
                <a:lnTo>
                  <a:pt x="54" y="135"/>
                </a:lnTo>
                <a:lnTo>
                  <a:pt x="54" y="135"/>
                </a:lnTo>
                <a:lnTo>
                  <a:pt x="54" y="135"/>
                </a:lnTo>
                <a:lnTo>
                  <a:pt x="54" y="133"/>
                </a:lnTo>
                <a:lnTo>
                  <a:pt x="54" y="133"/>
                </a:lnTo>
                <a:lnTo>
                  <a:pt x="54" y="133"/>
                </a:lnTo>
                <a:lnTo>
                  <a:pt x="52" y="133"/>
                </a:lnTo>
                <a:lnTo>
                  <a:pt x="46" y="122"/>
                </a:lnTo>
                <a:lnTo>
                  <a:pt x="40" y="114"/>
                </a:lnTo>
                <a:lnTo>
                  <a:pt x="33" y="105"/>
                </a:lnTo>
                <a:lnTo>
                  <a:pt x="33" y="103"/>
                </a:lnTo>
                <a:lnTo>
                  <a:pt x="33" y="101"/>
                </a:lnTo>
                <a:lnTo>
                  <a:pt x="31" y="99"/>
                </a:lnTo>
                <a:lnTo>
                  <a:pt x="33" y="99"/>
                </a:lnTo>
                <a:lnTo>
                  <a:pt x="35" y="103"/>
                </a:lnTo>
                <a:lnTo>
                  <a:pt x="37" y="105"/>
                </a:lnTo>
                <a:lnTo>
                  <a:pt x="16" y="67"/>
                </a:lnTo>
                <a:lnTo>
                  <a:pt x="14" y="65"/>
                </a:lnTo>
                <a:lnTo>
                  <a:pt x="14" y="63"/>
                </a:lnTo>
                <a:lnTo>
                  <a:pt x="14" y="63"/>
                </a:lnTo>
                <a:lnTo>
                  <a:pt x="12" y="61"/>
                </a:lnTo>
                <a:lnTo>
                  <a:pt x="10" y="57"/>
                </a:lnTo>
                <a:lnTo>
                  <a:pt x="10" y="55"/>
                </a:lnTo>
                <a:lnTo>
                  <a:pt x="12" y="55"/>
                </a:lnTo>
                <a:lnTo>
                  <a:pt x="12" y="55"/>
                </a:lnTo>
                <a:lnTo>
                  <a:pt x="14" y="55"/>
                </a:lnTo>
                <a:lnTo>
                  <a:pt x="14" y="53"/>
                </a:lnTo>
                <a:lnTo>
                  <a:pt x="14" y="51"/>
                </a:lnTo>
                <a:lnTo>
                  <a:pt x="14" y="50"/>
                </a:lnTo>
                <a:lnTo>
                  <a:pt x="14" y="51"/>
                </a:lnTo>
                <a:lnTo>
                  <a:pt x="12" y="51"/>
                </a:lnTo>
                <a:lnTo>
                  <a:pt x="10" y="51"/>
                </a:lnTo>
                <a:lnTo>
                  <a:pt x="10" y="51"/>
                </a:lnTo>
                <a:lnTo>
                  <a:pt x="8" y="51"/>
                </a:lnTo>
                <a:lnTo>
                  <a:pt x="10" y="50"/>
                </a:lnTo>
                <a:lnTo>
                  <a:pt x="10" y="50"/>
                </a:lnTo>
                <a:lnTo>
                  <a:pt x="12" y="50"/>
                </a:lnTo>
                <a:lnTo>
                  <a:pt x="12" y="50"/>
                </a:lnTo>
                <a:lnTo>
                  <a:pt x="12" y="50"/>
                </a:lnTo>
                <a:lnTo>
                  <a:pt x="10" y="48"/>
                </a:lnTo>
                <a:lnTo>
                  <a:pt x="8" y="48"/>
                </a:lnTo>
                <a:lnTo>
                  <a:pt x="8" y="46"/>
                </a:lnTo>
                <a:lnTo>
                  <a:pt x="6" y="44"/>
                </a:lnTo>
                <a:lnTo>
                  <a:pt x="6" y="42"/>
                </a:lnTo>
                <a:lnTo>
                  <a:pt x="8" y="40"/>
                </a:lnTo>
                <a:lnTo>
                  <a:pt x="8" y="40"/>
                </a:lnTo>
                <a:lnTo>
                  <a:pt x="10" y="40"/>
                </a:lnTo>
                <a:lnTo>
                  <a:pt x="113" y="82"/>
                </a:lnTo>
                <a:lnTo>
                  <a:pt x="149" y="46"/>
                </a:lnTo>
                <a:lnTo>
                  <a:pt x="189" y="12"/>
                </a:lnTo>
                <a:lnTo>
                  <a:pt x="189" y="12"/>
                </a:lnTo>
                <a:lnTo>
                  <a:pt x="191" y="10"/>
                </a:lnTo>
                <a:lnTo>
                  <a:pt x="191" y="6"/>
                </a:lnTo>
                <a:lnTo>
                  <a:pt x="191" y="2"/>
                </a:lnTo>
                <a:lnTo>
                  <a:pt x="193" y="2"/>
                </a:lnTo>
                <a:lnTo>
                  <a:pt x="195" y="0"/>
                </a:lnTo>
                <a:close/>
              </a:path>
            </a:pathLst>
          </a:custGeom>
          <a:solidFill>
            <a:srgbClr val="8EA4D8"/>
          </a:solidFill>
          <a:ln w="0">
            <a:solidFill>
              <a:srgbClr val="8EA4D8"/>
            </a:solidFill>
            <a:prstDash val="solid"/>
            <a:round/>
          </a:ln>
        </p:spPr>
        <p:txBody>
          <a:bodyPr vert="horz" wrap="square" lIns="91440" tIns="45720" rIns="91440" bIns="45720" numCol="1" anchor="t" anchorCtr="0" compatLnSpc="1"/>
          <a:lstStyle/>
          <a:p>
            <a:endParaRPr lang="zh-CN" altLang="en-US"/>
          </a:p>
        </p:txBody>
      </p:sp>
      <p:sp>
        <p:nvSpPr>
          <p:cNvPr id="5" name="Freeform 33"/>
          <p:cNvSpPr>
            <a:spLocks noEditPoints="1"/>
          </p:cNvSpPr>
          <p:nvPr/>
        </p:nvSpPr>
        <p:spPr bwMode="auto">
          <a:xfrm>
            <a:off x="6220279" y="2131139"/>
            <a:ext cx="804636" cy="704946"/>
          </a:xfrm>
          <a:custGeom>
            <a:gdLst>
              <a:gd name="T0" fmla="*/ 185 w 339"/>
              <a:gd name="T1" fmla="*/ 36 h 297"/>
              <a:gd name="T2" fmla="*/ 183 w 339"/>
              <a:gd name="T3" fmla="*/ 63 h 297"/>
              <a:gd name="T4" fmla="*/ 73 w 339"/>
              <a:gd name="T5" fmla="*/ 86 h 297"/>
              <a:gd name="T6" fmla="*/ 166 w 339"/>
              <a:gd name="T7" fmla="*/ 244 h 297"/>
              <a:gd name="T8" fmla="*/ 176 w 339"/>
              <a:gd name="T9" fmla="*/ 44 h 297"/>
              <a:gd name="T10" fmla="*/ 267 w 339"/>
              <a:gd name="T11" fmla="*/ 147 h 297"/>
              <a:gd name="T12" fmla="*/ 256 w 339"/>
              <a:gd name="T13" fmla="*/ 152 h 297"/>
              <a:gd name="T14" fmla="*/ 40 w 339"/>
              <a:gd name="T15" fmla="*/ 219 h 297"/>
              <a:gd name="T16" fmla="*/ 172 w 339"/>
              <a:gd name="T17" fmla="*/ 61 h 297"/>
              <a:gd name="T18" fmla="*/ 256 w 339"/>
              <a:gd name="T19" fmla="*/ 143 h 297"/>
              <a:gd name="T20" fmla="*/ 160 w 339"/>
              <a:gd name="T21" fmla="*/ 234 h 297"/>
              <a:gd name="T22" fmla="*/ 168 w 339"/>
              <a:gd name="T23" fmla="*/ 51 h 297"/>
              <a:gd name="T24" fmla="*/ 59 w 339"/>
              <a:gd name="T25" fmla="*/ 215 h 297"/>
              <a:gd name="T26" fmla="*/ 179 w 339"/>
              <a:gd name="T27" fmla="*/ 74 h 297"/>
              <a:gd name="T28" fmla="*/ 254 w 339"/>
              <a:gd name="T29" fmla="*/ 158 h 297"/>
              <a:gd name="T30" fmla="*/ 67 w 339"/>
              <a:gd name="T31" fmla="*/ 213 h 297"/>
              <a:gd name="T32" fmla="*/ 40 w 339"/>
              <a:gd name="T33" fmla="*/ 90 h 297"/>
              <a:gd name="T34" fmla="*/ 193 w 339"/>
              <a:gd name="T35" fmla="*/ 248 h 297"/>
              <a:gd name="T36" fmla="*/ 42 w 339"/>
              <a:gd name="T37" fmla="*/ 196 h 297"/>
              <a:gd name="T38" fmla="*/ 227 w 339"/>
              <a:gd name="T39" fmla="*/ 126 h 297"/>
              <a:gd name="T40" fmla="*/ 198 w 339"/>
              <a:gd name="T41" fmla="*/ 234 h 297"/>
              <a:gd name="T42" fmla="*/ 67 w 339"/>
              <a:gd name="T43" fmla="*/ 181 h 297"/>
              <a:gd name="T44" fmla="*/ 99 w 339"/>
              <a:gd name="T45" fmla="*/ 171 h 297"/>
              <a:gd name="T46" fmla="*/ 92 w 339"/>
              <a:gd name="T47" fmla="*/ 187 h 297"/>
              <a:gd name="T48" fmla="*/ 78 w 339"/>
              <a:gd name="T49" fmla="*/ 194 h 297"/>
              <a:gd name="T50" fmla="*/ 118 w 339"/>
              <a:gd name="T51" fmla="*/ 208 h 297"/>
              <a:gd name="T52" fmla="*/ 147 w 339"/>
              <a:gd name="T53" fmla="*/ 211 h 297"/>
              <a:gd name="T54" fmla="*/ 168 w 339"/>
              <a:gd name="T55" fmla="*/ 189 h 297"/>
              <a:gd name="T56" fmla="*/ 168 w 339"/>
              <a:gd name="T57" fmla="*/ 179 h 297"/>
              <a:gd name="T58" fmla="*/ 185 w 339"/>
              <a:gd name="T59" fmla="*/ 198 h 297"/>
              <a:gd name="T60" fmla="*/ 172 w 339"/>
              <a:gd name="T61" fmla="*/ 219 h 297"/>
              <a:gd name="T62" fmla="*/ 208 w 339"/>
              <a:gd name="T63" fmla="*/ 185 h 297"/>
              <a:gd name="T64" fmla="*/ 246 w 339"/>
              <a:gd name="T65" fmla="*/ 154 h 297"/>
              <a:gd name="T66" fmla="*/ 231 w 339"/>
              <a:gd name="T67" fmla="*/ 156 h 297"/>
              <a:gd name="T68" fmla="*/ 206 w 339"/>
              <a:gd name="T69" fmla="*/ 147 h 297"/>
              <a:gd name="T70" fmla="*/ 210 w 339"/>
              <a:gd name="T71" fmla="*/ 135 h 297"/>
              <a:gd name="T72" fmla="*/ 204 w 339"/>
              <a:gd name="T73" fmla="*/ 116 h 297"/>
              <a:gd name="T74" fmla="*/ 168 w 339"/>
              <a:gd name="T75" fmla="*/ 65 h 297"/>
              <a:gd name="T76" fmla="*/ 174 w 339"/>
              <a:gd name="T77" fmla="*/ 88 h 297"/>
              <a:gd name="T78" fmla="*/ 162 w 339"/>
              <a:gd name="T79" fmla="*/ 103 h 297"/>
              <a:gd name="T80" fmla="*/ 160 w 339"/>
              <a:gd name="T81" fmla="*/ 82 h 297"/>
              <a:gd name="T82" fmla="*/ 145 w 339"/>
              <a:gd name="T83" fmla="*/ 78 h 297"/>
              <a:gd name="T84" fmla="*/ 124 w 339"/>
              <a:gd name="T85" fmla="*/ 99 h 297"/>
              <a:gd name="T86" fmla="*/ 78 w 339"/>
              <a:gd name="T87" fmla="*/ 103 h 297"/>
              <a:gd name="T88" fmla="*/ 94 w 339"/>
              <a:gd name="T89" fmla="*/ 116 h 297"/>
              <a:gd name="T90" fmla="*/ 67 w 339"/>
              <a:gd name="T91" fmla="*/ 109 h 297"/>
              <a:gd name="T92" fmla="*/ 69 w 339"/>
              <a:gd name="T93" fmla="*/ 139 h 297"/>
              <a:gd name="T94" fmla="*/ 56 w 339"/>
              <a:gd name="T95" fmla="*/ 175 h 297"/>
              <a:gd name="T96" fmla="*/ 202 w 339"/>
              <a:gd name="T97" fmla="*/ 15 h 297"/>
              <a:gd name="T98" fmla="*/ 339 w 339"/>
              <a:gd name="T99" fmla="*/ 141 h 297"/>
              <a:gd name="T100" fmla="*/ 324 w 339"/>
              <a:gd name="T101" fmla="*/ 160 h 297"/>
              <a:gd name="T102" fmla="*/ 216 w 339"/>
              <a:gd name="T103" fmla="*/ 194 h 297"/>
              <a:gd name="T104" fmla="*/ 214 w 339"/>
              <a:gd name="T105" fmla="*/ 291 h 297"/>
              <a:gd name="T106" fmla="*/ 2 w 339"/>
              <a:gd name="T107" fmla="*/ 238 h 297"/>
              <a:gd name="T108" fmla="*/ 44 w 339"/>
              <a:gd name="T109" fmla="*/ 173 h 297"/>
              <a:gd name="T110" fmla="*/ 54 w 339"/>
              <a:gd name="T111" fmla="*/ 133 h 297"/>
              <a:gd name="T112" fmla="*/ 14 w 339"/>
              <a:gd name="T113" fmla="*/ 65 h 297"/>
              <a:gd name="T114" fmla="*/ 12 w 339"/>
              <a:gd name="T115" fmla="*/ 51 h 297"/>
              <a:gd name="T116" fmla="*/ 6 w 339"/>
              <a:gd name="T117" fmla="*/ 42 h 2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39" h="297">
                <a:moveTo>
                  <a:pt x="29" y="217"/>
                </a:moveTo>
                <a:lnTo>
                  <a:pt x="29" y="219"/>
                </a:lnTo>
                <a:lnTo>
                  <a:pt x="33" y="219"/>
                </a:lnTo>
                <a:lnTo>
                  <a:pt x="31" y="217"/>
                </a:lnTo>
                <a:lnTo>
                  <a:pt x="31" y="217"/>
                </a:lnTo>
                <a:lnTo>
                  <a:pt x="29" y="217"/>
                </a:lnTo>
                <a:close/>
                <a:moveTo>
                  <a:pt x="185" y="36"/>
                </a:moveTo>
                <a:lnTo>
                  <a:pt x="183" y="36"/>
                </a:lnTo>
                <a:lnTo>
                  <a:pt x="183" y="36"/>
                </a:lnTo>
                <a:lnTo>
                  <a:pt x="187" y="38"/>
                </a:lnTo>
                <a:lnTo>
                  <a:pt x="187" y="36"/>
                </a:lnTo>
                <a:lnTo>
                  <a:pt x="187" y="36"/>
                </a:lnTo>
                <a:lnTo>
                  <a:pt x="185" y="36"/>
                </a:lnTo>
                <a:close/>
                <a:moveTo>
                  <a:pt x="267" y="160"/>
                </a:moveTo>
                <a:lnTo>
                  <a:pt x="267" y="160"/>
                </a:lnTo>
                <a:lnTo>
                  <a:pt x="267" y="160"/>
                </a:lnTo>
                <a:lnTo>
                  <a:pt x="267" y="160"/>
                </a:lnTo>
                <a:lnTo>
                  <a:pt x="269" y="162"/>
                </a:lnTo>
                <a:lnTo>
                  <a:pt x="269" y="162"/>
                </a:lnTo>
                <a:lnTo>
                  <a:pt x="269" y="162"/>
                </a:lnTo>
                <a:lnTo>
                  <a:pt x="269" y="160"/>
                </a:lnTo>
                <a:lnTo>
                  <a:pt x="269" y="158"/>
                </a:lnTo>
                <a:lnTo>
                  <a:pt x="269" y="158"/>
                </a:lnTo>
                <a:lnTo>
                  <a:pt x="267" y="158"/>
                </a:lnTo>
                <a:lnTo>
                  <a:pt x="267" y="160"/>
                </a:lnTo>
                <a:close/>
                <a:moveTo>
                  <a:pt x="183" y="63"/>
                </a:moveTo>
                <a:lnTo>
                  <a:pt x="185" y="63"/>
                </a:lnTo>
                <a:lnTo>
                  <a:pt x="187" y="65"/>
                </a:lnTo>
                <a:lnTo>
                  <a:pt x="189" y="65"/>
                </a:lnTo>
                <a:lnTo>
                  <a:pt x="189" y="65"/>
                </a:lnTo>
                <a:lnTo>
                  <a:pt x="187" y="63"/>
                </a:lnTo>
                <a:lnTo>
                  <a:pt x="185" y="63"/>
                </a:lnTo>
                <a:lnTo>
                  <a:pt x="183" y="63"/>
                </a:lnTo>
                <a:close/>
                <a:moveTo>
                  <a:pt x="71" y="86"/>
                </a:moveTo>
                <a:lnTo>
                  <a:pt x="75" y="88"/>
                </a:lnTo>
                <a:lnTo>
                  <a:pt x="75" y="88"/>
                </a:lnTo>
                <a:lnTo>
                  <a:pt x="77" y="86"/>
                </a:lnTo>
                <a:lnTo>
                  <a:pt x="75" y="86"/>
                </a:lnTo>
                <a:lnTo>
                  <a:pt x="73" y="86"/>
                </a:lnTo>
                <a:lnTo>
                  <a:pt x="71" y="86"/>
                </a:lnTo>
                <a:close/>
                <a:moveTo>
                  <a:pt x="40" y="202"/>
                </a:moveTo>
                <a:lnTo>
                  <a:pt x="42" y="204"/>
                </a:lnTo>
                <a:lnTo>
                  <a:pt x="44" y="204"/>
                </a:lnTo>
                <a:lnTo>
                  <a:pt x="46" y="204"/>
                </a:lnTo>
                <a:lnTo>
                  <a:pt x="40" y="202"/>
                </a:lnTo>
                <a:lnTo>
                  <a:pt x="40" y="202"/>
                </a:lnTo>
                <a:lnTo>
                  <a:pt x="40" y="202"/>
                </a:lnTo>
                <a:lnTo>
                  <a:pt x="40" y="202"/>
                </a:lnTo>
                <a:close/>
                <a:moveTo>
                  <a:pt x="162" y="242"/>
                </a:moveTo>
                <a:lnTo>
                  <a:pt x="164" y="242"/>
                </a:lnTo>
                <a:lnTo>
                  <a:pt x="166" y="244"/>
                </a:lnTo>
                <a:lnTo>
                  <a:pt x="166" y="244"/>
                </a:lnTo>
                <a:lnTo>
                  <a:pt x="168" y="242"/>
                </a:lnTo>
                <a:lnTo>
                  <a:pt x="168" y="242"/>
                </a:lnTo>
                <a:lnTo>
                  <a:pt x="168" y="242"/>
                </a:lnTo>
                <a:lnTo>
                  <a:pt x="166" y="242"/>
                </a:lnTo>
                <a:lnTo>
                  <a:pt x="162" y="242"/>
                </a:lnTo>
                <a:close/>
                <a:moveTo>
                  <a:pt x="179" y="46"/>
                </a:moveTo>
                <a:lnTo>
                  <a:pt x="181" y="46"/>
                </a:lnTo>
                <a:lnTo>
                  <a:pt x="183" y="46"/>
                </a:lnTo>
                <a:lnTo>
                  <a:pt x="181" y="44"/>
                </a:lnTo>
                <a:lnTo>
                  <a:pt x="177" y="44"/>
                </a:lnTo>
                <a:lnTo>
                  <a:pt x="177" y="44"/>
                </a:lnTo>
                <a:lnTo>
                  <a:pt x="176" y="44"/>
                </a:lnTo>
                <a:lnTo>
                  <a:pt x="176" y="44"/>
                </a:lnTo>
                <a:lnTo>
                  <a:pt x="177" y="44"/>
                </a:lnTo>
                <a:lnTo>
                  <a:pt x="179" y="46"/>
                </a:lnTo>
                <a:close/>
                <a:moveTo>
                  <a:pt x="195" y="257"/>
                </a:moveTo>
                <a:lnTo>
                  <a:pt x="191" y="257"/>
                </a:lnTo>
                <a:lnTo>
                  <a:pt x="189" y="257"/>
                </a:lnTo>
                <a:lnTo>
                  <a:pt x="195" y="259"/>
                </a:lnTo>
                <a:lnTo>
                  <a:pt x="198" y="257"/>
                </a:lnTo>
                <a:lnTo>
                  <a:pt x="196" y="257"/>
                </a:lnTo>
                <a:lnTo>
                  <a:pt x="195" y="257"/>
                </a:lnTo>
                <a:lnTo>
                  <a:pt x="195" y="257"/>
                </a:lnTo>
                <a:close/>
                <a:moveTo>
                  <a:pt x="269" y="154"/>
                </a:moveTo>
                <a:lnTo>
                  <a:pt x="269" y="150"/>
                </a:lnTo>
                <a:lnTo>
                  <a:pt x="267" y="147"/>
                </a:lnTo>
                <a:lnTo>
                  <a:pt x="263" y="143"/>
                </a:lnTo>
                <a:lnTo>
                  <a:pt x="269" y="154"/>
                </a:lnTo>
                <a:lnTo>
                  <a:pt x="269" y="154"/>
                </a:lnTo>
                <a:lnTo>
                  <a:pt x="269" y="154"/>
                </a:lnTo>
                <a:lnTo>
                  <a:pt x="269" y="154"/>
                </a:lnTo>
                <a:close/>
                <a:moveTo>
                  <a:pt x="37" y="210"/>
                </a:moveTo>
                <a:lnTo>
                  <a:pt x="35" y="210"/>
                </a:lnTo>
                <a:lnTo>
                  <a:pt x="33" y="211"/>
                </a:lnTo>
                <a:lnTo>
                  <a:pt x="35" y="211"/>
                </a:lnTo>
                <a:lnTo>
                  <a:pt x="38" y="213"/>
                </a:lnTo>
                <a:lnTo>
                  <a:pt x="44" y="213"/>
                </a:lnTo>
                <a:lnTo>
                  <a:pt x="37" y="210"/>
                </a:lnTo>
                <a:close/>
                <a:moveTo>
                  <a:pt x="256" y="152"/>
                </a:moveTo>
                <a:lnTo>
                  <a:pt x="257" y="156"/>
                </a:lnTo>
                <a:lnTo>
                  <a:pt x="259" y="160"/>
                </a:lnTo>
                <a:lnTo>
                  <a:pt x="259" y="164"/>
                </a:lnTo>
                <a:lnTo>
                  <a:pt x="259" y="164"/>
                </a:lnTo>
                <a:lnTo>
                  <a:pt x="261" y="164"/>
                </a:lnTo>
                <a:lnTo>
                  <a:pt x="261" y="164"/>
                </a:lnTo>
                <a:lnTo>
                  <a:pt x="259" y="158"/>
                </a:lnTo>
                <a:lnTo>
                  <a:pt x="257" y="154"/>
                </a:lnTo>
                <a:lnTo>
                  <a:pt x="256" y="152"/>
                </a:lnTo>
                <a:close/>
                <a:moveTo>
                  <a:pt x="35" y="215"/>
                </a:moveTo>
                <a:lnTo>
                  <a:pt x="37" y="217"/>
                </a:lnTo>
                <a:lnTo>
                  <a:pt x="38" y="219"/>
                </a:lnTo>
                <a:lnTo>
                  <a:pt x="40" y="219"/>
                </a:lnTo>
                <a:lnTo>
                  <a:pt x="42" y="219"/>
                </a:lnTo>
                <a:lnTo>
                  <a:pt x="44" y="219"/>
                </a:lnTo>
                <a:lnTo>
                  <a:pt x="40" y="217"/>
                </a:lnTo>
                <a:lnTo>
                  <a:pt x="37" y="215"/>
                </a:lnTo>
                <a:lnTo>
                  <a:pt x="35" y="215"/>
                </a:lnTo>
                <a:lnTo>
                  <a:pt x="35" y="215"/>
                </a:lnTo>
                <a:lnTo>
                  <a:pt x="35" y="215"/>
                </a:lnTo>
                <a:close/>
                <a:moveTo>
                  <a:pt x="162" y="59"/>
                </a:moveTo>
                <a:lnTo>
                  <a:pt x="170" y="63"/>
                </a:lnTo>
                <a:lnTo>
                  <a:pt x="179" y="65"/>
                </a:lnTo>
                <a:lnTo>
                  <a:pt x="177" y="65"/>
                </a:lnTo>
                <a:lnTo>
                  <a:pt x="177" y="63"/>
                </a:lnTo>
                <a:lnTo>
                  <a:pt x="172" y="61"/>
                </a:lnTo>
                <a:lnTo>
                  <a:pt x="164" y="59"/>
                </a:lnTo>
                <a:lnTo>
                  <a:pt x="164" y="59"/>
                </a:lnTo>
                <a:lnTo>
                  <a:pt x="162" y="59"/>
                </a:lnTo>
                <a:lnTo>
                  <a:pt x="162" y="59"/>
                </a:lnTo>
                <a:lnTo>
                  <a:pt x="162" y="59"/>
                </a:lnTo>
                <a:close/>
                <a:moveTo>
                  <a:pt x="256" y="143"/>
                </a:moveTo>
                <a:lnTo>
                  <a:pt x="259" y="150"/>
                </a:lnTo>
                <a:lnTo>
                  <a:pt x="263" y="160"/>
                </a:lnTo>
                <a:lnTo>
                  <a:pt x="261" y="150"/>
                </a:lnTo>
                <a:lnTo>
                  <a:pt x="257" y="141"/>
                </a:lnTo>
                <a:lnTo>
                  <a:pt x="257" y="141"/>
                </a:lnTo>
                <a:lnTo>
                  <a:pt x="257" y="141"/>
                </a:lnTo>
                <a:lnTo>
                  <a:pt x="256" y="143"/>
                </a:lnTo>
                <a:close/>
                <a:moveTo>
                  <a:pt x="42" y="72"/>
                </a:moveTo>
                <a:lnTo>
                  <a:pt x="35" y="76"/>
                </a:lnTo>
                <a:lnTo>
                  <a:pt x="33" y="78"/>
                </a:lnTo>
                <a:lnTo>
                  <a:pt x="33" y="78"/>
                </a:lnTo>
                <a:lnTo>
                  <a:pt x="38" y="76"/>
                </a:lnTo>
                <a:lnTo>
                  <a:pt x="46" y="74"/>
                </a:lnTo>
                <a:lnTo>
                  <a:pt x="46" y="72"/>
                </a:lnTo>
                <a:lnTo>
                  <a:pt x="44" y="72"/>
                </a:lnTo>
                <a:lnTo>
                  <a:pt x="42" y="72"/>
                </a:lnTo>
                <a:close/>
                <a:moveTo>
                  <a:pt x="151" y="232"/>
                </a:moveTo>
                <a:lnTo>
                  <a:pt x="155" y="234"/>
                </a:lnTo>
                <a:lnTo>
                  <a:pt x="156" y="236"/>
                </a:lnTo>
                <a:lnTo>
                  <a:pt x="160" y="234"/>
                </a:lnTo>
                <a:lnTo>
                  <a:pt x="166" y="232"/>
                </a:lnTo>
                <a:lnTo>
                  <a:pt x="151" y="232"/>
                </a:lnTo>
                <a:close/>
                <a:moveTo>
                  <a:pt x="54" y="78"/>
                </a:moveTo>
                <a:lnTo>
                  <a:pt x="52" y="76"/>
                </a:lnTo>
                <a:lnTo>
                  <a:pt x="52" y="76"/>
                </a:lnTo>
                <a:lnTo>
                  <a:pt x="44" y="78"/>
                </a:lnTo>
                <a:lnTo>
                  <a:pt x="37" y="82"/>
                </a:lnTo>
                <a:lnTo>
                  <a:pt x="37" y="84"/>
                </a:lnTo>
                <a:lnTo>
                  <a:pt x="37" y="84"/>
                </a:lnTo>
                <a:lnTo>
                  <a:pt x="44" y="80"/>
                </a:lnTo>
                <a:lnTo>
                  <a:pt x="54" y="78"/>
                </a:lnTo>
                <a:close/>
                <a:moveTo>
                  <a:pt x="168" y="51"/>
                </a:moveTo>
                <a:lnTo>
                  <a:pt x="168" y="51"/>
                </a:lnTo>
                <a:lnTo>
                  <a:pt x="166" y="53"/>
                </a:lnTo>
                <a:lnTo>
                  <a:pt x="166" y="53"/>
                </a:lnTo>
                <a:lnTo>
                  <a:pt x="177" y="57"/>
                </a:lnTo>
                <a:lnTo>
                  <a:pt x="189" y="59"/>
                </a:lnTo>
                <a:lnTo>
                  <a:pt x="177" y="55"/>
                </a:lnTo>
                <a:lnTo>
                  <a:pt x="168" y="51"/>
                </a:lnTo>
                <a:close/>
                <a:moveTo>
                  <a:pt x="40" y="208"/>
                </a:moveTo>
                <a:lnTo>
                  <a:pt x="42" y="210"/>
                </a:lnTo>
                <a:lnTo>
                  <a:pt x="46" y="211"/>
                </a:lnTo>
                <a:lnTo>
                  <a:pt x="50" y="213"/>
                </a:lnTo>
                <a:lnTo>
                  <a:pt x="52" y="215"/>
                </a:lnTo>
                <a:lnTo>
                  <a:pt x="56" y="215"/>
                </a:lnTo>
                <a:lnTo>
                  <a:pt x="59" y="215"/>
                </a:lnTo>
                <a:lnTo>
                  <a:pt x="50" y="210"/>
                </a:lnTo>
                <a:lnTo>
                  <a:pt x="42" y="206"/>
                </a:lnTo>
                <a:lnTo>
                  <a:pt x="40" y="208"/>
                </a:lnTo>
                <a:lnTo>
                  <a:pt x="40" y="208"/>
                </a:lnTo>
                <a:close/>
                <a:moveTo>
                  <a:pt x="179" y="74"/>
                </a:moveTo>
                <a:lnTo>
                  <a:pt x="172" y="71"/>
                </a:lnTo>
                <a:lnTo>
                  <a:pt x="162" y="65"/>
                </a:lnTo>
                <a:lnTo>
                  <a:pt x="160" y="65"/>
                </a:lnTo>
                <a:lnTo>
                  <a:pt x="158" y="65"/>
                </a:lnTo>
                <a:lnTo>
                  <a:pt x="156" y="65"/>
                </a:lnTo>
                <a:lnTo>
                  <a:pt x="155" y="67"/>
                </a:lnTo>
                <a:lnTo>
                  <a:pt x="168" y="71"/>
                </a:lnTo>
                <a:lnTo>
                  <a:pt x="179" y="74"/>
                </a:lnTo>
                <a:close/>
                <a:moveTo>
                  <a:pt x="195" y="240"/>
                </a:moveTo>
                <a:lnTo>
                  <a:pt x="170" y="244"/>
                </a:lnTo>
                <a:lnTo>
                  <a:pt x="174" y="246"/>
                </a:lnTo>
                <a:lnTo>
                  <a:pt x="176" y="246"/>
                </a:lnTo>
                <a:lnTo>
                  <a:pt x="177" y="246"/>
                </a:lnTo>
                <a:lnTo>
                  <a:pt x="187" y="244"/>
                </a:lnTo>
                <a:lnTo>
                  <a:pt x="196" y="242"/>
                </a:lnTo>
                <a:lnTo>
                  <a:pt x="196" y="238"/>
                </a:lnTo>
                <a:lnTo>
                  <a:pt x="196" y="238"/>
                </a:lnTo>
                <a:lnTo>
                  <a:pt x="195" y="240"/>
                </a:lnTo>
                <a:close/>
                <a:moveTo>
                  <a:pt x="242" y="133"/>
                </a:moveTo>
                <a:lnTo>
                  <a:pt x="254" y="158"/>
                </a:lnTo>
                <a:lnTo>
                  <a:pt x="254" y="158"/>
                </a:lnTo>
                <a:lnTo>
                  <a:pt x="254" y="160"/>
                </a:lnTo>
                <a:lnTo>
                  <a:pt x="256" y="160"/>
                </a:lnTo>
                <a:lnTo>
                  <a:pt x="256" y="158"/>
                </a:lnTo>
                <a:lnTo>
                  <a:pt x="252" y="147"/>
                </a:lnTo>
                <a:lnTo>
                  <a:pt x="246" y="135"/>
                </a:lnTo>
                <a:lnTo>
                  <a:pt x="244" y="135"/>
                </a:lnTo>
                <a:lnTo>
                  <a:pt x="242" y="133"/>
                </a:lnTo>
                <a:lnTo>
                  <a:pt x="242" y="133"/>
                </a:lnTo>
                <a:lnTo>
                  <a:pt x="242" y="133"/>
                </a:lnTo>
                <a:close/>
                <a:moveTo>
                  <a:pt x="50" y="202"/>
                </a:moveTo>
                <a:lnTo>
                  <a:pt x="56" y="206"/>
                </a:lnTo>
                <a:lnTo>
                  <a:pt x="61" y="210"/>
                </a:lnTo>
                <a:lnTo>
                  <a:pt x="67" y="213"/>
                </a:lnTo>
                <a:lnTo>
                  <a:pt x="69" y="213"/>
                </a:lnTo>
                <a:lnTo>
                  <a:pt x="73" y="213"/>
                </a:lnTo>
                <a:lnTo>
                  <a:pt x="77" y="211"/>
                </a:lnTo>
                <a:lnTo>
                  <a:pt x="65" y="208"/>
                </a:lnTo>
                <a:lnTo>
                  <a:pt x="54" y="204"/>
                </a:lnTo>
                <a:lnTo>
                  <a:pt x="54" y="202"/>
                </a:lnTo>
                <a:lnTo>
                  <a:pt x="52" y="202"/>
                </a:lnTo>
                <a:lnTo>
                  <a:pt x="50" y="202"/>
                </a:lnTo>
                <a:lnTo>
                  <a:pt x="50" y="202"/>
                </a:lnTo>
                <a:lnTo>
                  <a:pt x="50" y="202"/>
                </a:lnTo>
                <a:close/>
                <a:moveTo>
                  <a:pt x="57" y="82"/>
                </a:moveTo>
                <a:lnTo>
                  <a:pt x="40" y="88"/>
                </a:lnTo>
                <a:lnTo>
                  <a:pt x="40" y="90"/>
                </a:lnTo>
                <a:lnTo>
                  <a:pt x="42" y="93"/>
                </a:lnTo>
                <a:lnTo>
                  <a:pt x="61" y="82"/>
                </a:lnTo>
                <a:lnTo>
                  <a:pt x="59" y="80"/>
                </a:lnTo>
                <a:lnTo>
                  <a:pt x="57" y="82"/>
                </a:lnTo>
                <a:close/>
                <a:moveTo>
                  <a:pt x="193" y="248"/>
                </a:moveTo>
                <a:lnTo>
                  <a:pt x="183" y="250"/>
                </a:lnTo>
                <a:lnTo>
                  <a:pt x="176" y="251"/>
                </a:lnTo>
                <a:lnTo>
                  <a:pt x="177" y="253"/>
                </a:lnTo>
                <a:lnTo>
                  <a:pt x="179" y="253"/>
                </a:lnTo>
                <a:lnTo>
                  <a:pt x="189" y="253"/>
                </a:lnTo>
                <a:lnTo>
                  <a:pt x="196" y="253"/>
                </a:lnTo>
                <a:lnTo>
                  <a:pt x="196" y="246"/>
                </a:lnTo>
                <a:lnTo>
                  <a:pt x="193" y="248"/>
                </a:lnTo>
                <a:close/>
                <a:moveTo>
                  <a:pt x="71" y="86"/>
                </a:moveTo>
                <a:lnTo>
                  <a:pt x="61" y="90"/>
                </a:lnTo>
                <a:lnTo>
                  <a:pt x="54" y="93"/>
                </a:lnTo>
                <a:lnTo>
                  <a:pt x="44" y="97"/>
                </a:lnTo>
                <a:lnTo>
                  <a:pt x="48" y="103"/>
                </a:lnTo>
                <a:lnTo>
                  <a:pt x="59" y="95"/>
                </a:lnTo>
                <a:lnTo>
                  <a:pt x="71" y="90"/>
                </a:lnTo>
                <a:lnTo>
                  <a:pt x="73" y="90"/>
                </a:lnTo>
                <a:lnTo>
                  <a:pt x="71" y="88"/>
                </a:lnTo>
                <a:lnTo>
                  <a:pt x="71" y="86"/>
                </a:lnTo>
                <a:close/>
                <a:moveTo>
                  <a:pt x="50" y="185"/>
                </a:moveTo>
                <a:lnTo>
                  <a:pt x="46" y="190"/>
                </a:lnTo>
                <a:lnTo>
                  <a:pt x="42" y="196"/>
                </a:lnTo>
                <a:lnTo>
                  <a:pt x="52" y="200"/>
                </a:lnTo>
                <a:lnTo>
                  <a:pt x="61" y="202"/>
                </a:lnTo>
                <a:lnTo>
                  <a:pt x="69" y="206"/>
                </a:lnTo>
                <a:lnTo>
                  <a:pt x="71" y="206"/>
                </a:lnTo>
                <a:lnTo>
                  <a:pt x="71" y="206"/>
                </a:lnTo>
                <a:lnTo>
                  <a:pt x="69" y="206"/>
                </a:lnTo>
                <a:lnTo>
                  <a:pt x="69" y="206"/>
                </a:lnTo>
                <a:lnTo>
                  <a:pt x="61" y="200"/>
                </a:lnTo>
                <a:lnTo>
                  <a:pt x="56" y="194"/>
                </a:lnTo>
                <a:lnTo>
                  <a:pt x="50" y="189"/>
                </a:lnTo>
                <a:lnTo>
                  <a:pt x="50" y="187"/>
                </a:lnTo>
                <a:lnTo>
                  <a:pt x="50" y="185"/>
                </a:lnTo>
                <a:close/>
                <a:moveTo>
                  <a:pt x="227" y="126"/>
                </a:moveTo>
                <a:lnTo>
                  <a:pt x="235" y="145"/>
                </a:lnTo>
                <a:lnTo>
                  <a:pt x="244" y="164"/>
                </a:lnTo>
                <a:lnTo>
                  <a:pt x="240" y="147"/>
                </a:lnTo>
                <a:lnTo>
                  <a:pt x="235" y="130"/>
                </a:lnTo>
                <a:lnTo>
                  <a:pt x="227" y="126"/>
                </a:lnTo>
                <a:lnTo>
                  <a:pt x="227" y="126"/>
                </a:lnTo>
                <a:lnTo>
                  <a:pt x="227" y="126"/>
                </a:lnTo>
                <a:lnTo>
                  <a:pt x="225" y="126"/>
                </a:lnTo>
                <a:lnTo>
                  <a:pt x="227" y="126"/>
                </a:lnTo>
                <a:close/>
                <a:moveTo>
                  <a:pt x="195" y="229"/>
                </a:moveTo>
                <a:lnTo>
                  <a:pt x="162" y="238"/>
                </a:lnTo>
                <a:lnTo>
                  <a:pt x="181" y="238"/>
                </a:lnTo>
                <a:lnTo>
                  <a:pt x="198" y="234"/>
                </a:lnTo>
                <a:lnTo>
                  <a:pt x="198" y="232"/>
                </a:lnTo>
                <a:lnTo>
                  <a:pt x="200" y="229"/>
                </a:lnTo>
                <a:lnTo>
                  <a:pt x="196" y="229"/>
                </a:lnTo>
                <a:lnTo>
                  <a:pt x="195" y="229"/>
                </a:lnTo>
                <a:close/>
                <a:moveTo>
                  <a:pt x="50" y="185"/>
                </a:moveTo>
                <a:lnTo>
                  <a:pt x="52" y="185"/>
                </a:lnTo>
                <a:lnTo>
                  <a:pt x="54" y="185"/>
                </a:lnTo>
                <a:lnTo>
                  <a:pt x="61" y="187"/>
                </a:lnTo>
                <a:lnTo>
                  <a:pt x="71" y="189"/>
                </a:lnTo>
                <a:lnTo>
                  <a:pt x="69" y="187"/>
                </a:lnTo>
                <a:lnTo>
                  <a:pt x="67" y="185"/>
                </a:lnTo>
                <a:lnTo>
                  <a:pt x="67" y="183"/>
                </a:lnTo>
                <a:lnTo>
                  <a:pt x="67" y="181"/>
                </a:lnTo>
                <a:lnTo>
                  <a:pt x="69" y="181"/>
                </a:lnTo>
                <a:lnTo>
                  <a:pt x="78" y="185"/>
                </a:lnTo>
                <a:lnTo>
                  <a:pt x="88" y="187"/>
                </a:lnTo>
                <a:lnTo>
                  <a:pt x="88" y="185"/>
                </a:lnTo>
                <a:lnTo>
                  <a:pt x="90" y="183"/>
                </a:lnTo>
                <a:lnTo>
                  <a:pt x="92" y="181"/>
                </a:lnTo>
                <a:lnTo>
                  <a:pt x="94" y="181"/>
                </a:lnTo>
                <a:lnTo>
                  <a:pt x="96" y="181"/>
                </a:lnTo>
                <a:lnTo>
                  <a:pt x="97" y="179"/>
                </a:lnTo>
                <a:lnTo>
                  <a:pt x="99" y="179"/>
                </a:lnTo>
                <a:lnTo>
                  <a:pt x="99" y="175"/>
                </a:lnTo>
                <a:lnTo>
                  <a:pt x="99" y="173"/>
                </a:lnTo>
                <a:lnTo>
                  <a:pt x="99" y="171"/>
                </a:lnTo>
                <a:lnTo>
                  <a:pt x="101" y="170"/>
                </a:lnTo>
                <a:lnTo>
                  <a:pt x="103" y="170"/>
                </a:lnTo>
                <a:lnTo>
                  <a:pt x="103" y="170"/>
                </a:lnTo>
                <a:lnTo>
                  <a:pt x="105" y="171"/>
                </a:lnTo>
                <a:lnTo>
                  <a:pt x="101" y="171"/>
                </a:lnTo>
                <a:lnTo>
                  <a:pt x="103" y="175"/>
                </a:lnTo>
                <a:lnTo>
                  <a:pt x="103" y="177"/>
                </a:lnTo>
                <a:lnTo>
                  <a:pt x="101" y="179"/>
                </a:lnTo>
                <a:lnTo>
                  <a:pt x="99" y="181"/>
                </a:lnTo>
                <a:lnTo>
                  <a:pt x="96" y="183"/>
                </a:lnTo>
                <a:lnTo>
                  <a:pt x="94" y="185"/>
                </a:lnTo>
                <a:lnTo>
                  <a:pt x="92" y="185"/>
                </a:lnTo>
                <a:lnTo>
                  <a:pt x="92" y="187"/>
                </a:lnTo>
                <a:lnTo>
                  <a:pt x="92" y="187"/>
                </a:lnTo>
                <a:lnTo>
                  <a:pt x="92" y="189"/>
                </a:lnTo>
                <a:lnTo>
                  <a:pt x="92" y="190"/>
                </a:lnTo>
                <a:lnTo>
                  <a:pt x="90" y="190"/>
                </a:lnTo>
                <a:lnTo>
                  <a:pt x="86" y="189"/>
                </a:lnTo>
                <a:lnTo>
                  <a:pt x="80" y="189"/>
                </a:lnTo>
                <a:lnTo>
                  <a:pt x="75" y="187"/>
                </a:lnTo>
                <a:lnTo>
                  <a:pt x="80" y="190"/>
                </a:lnTo>
                <a:lnTo>
                  <a:pt x="86" y="194"/>
                </a:lnTo>
                <a:lnTo>
                  <a:pt x="88" y="196"/>
                </a:lnTo>
                <a:lnTo>
                  <a:pt x="86" y="196"/>
                </a:lnTo>
                <a:lnTo>
                  <a:pt x="86" y="198"/>
                </a:lnTo>
                <a:lnTo>
                  <a:pt x="78" y="194"/>
                </a:lnTo>
                <a:lnTo>
                  <a:pt x="71" y="192"/>
                </a:lnTo>
                <a:lnTo>
                  <a:pt x="63" y="189"/>
                </a:lnTo>
                <a:lnTo>
                  <a:pt x="61" y="189"/>
                </a:lnTo>
                <a:lnTo>
                  <a:pt x="57" y="189"/>
                </a:lnTo>
                <a:lnTo>
                  <a:pt x="56" y="190"/>
                </a:lnTo>
                <a:lnTo>
                  <a:pt x="69" y="200"/>
                </a:lnTo>
                <a:lnTo>
                  <a:pt x="82" y="211"/>
                </a:lnTo>
                <a:lnTo>
                  <a:pt x="97" y="208"/>
                </a:lnTo>
                <a:lnTo>
                  <a:pt x="115" y="204"/>
                </a:lnTo>
                <a:lnTo>
                  <a:pt x="117" y="204"/>
                </a:lnTo>
                <a:lnTo>
                  <a:pt x="118" y="206"/>
                </a:lnTo>
                <a:lnTo>
                  <a:pt x="118" y="206"/>
                </a:lnTo>
                <a:lnTo>
                  <a:pt x="118" y="208"/>
                </a:lnTo>
                <a:lnTo>
                  <a:pt x="120" y="210"/>
                </a:lnTo>
                <a:lnTo>
                  <a:pt x="122" y="210"/>
                </a:lnTo>
                <a:lnTo>
                  <a:pt x="132" y="217"/>
                </a:lnTo>
                <a:lnTo>
                  <a:pt x="141" y="225"/>
                </a:lnTo>
                <a:lnTo>
                  <a:pt x="143" y="227"/>
                </a:lnTo>
                <a:lnTo>
                  <a:pt x="145" y="225"/>
                </a:lnTo>
                <a:lnTo>
                  <a:pt x="147" y="225"/>
                </a:lnTo>
                <a:lnTo>
                  <a:pt x="158" y="219"/>
                </a:lnTo>
                <a:lnTo>
                  <a:pt x="170" y="215"/>
                </a:lnTo>
                <a:lnTo>
                  <a:pt x="162" y="215"/>
                </a:lnTo>
                <a:lnTo>
                  <a:pt x="155" y="215"/>
                </a:lnTo>
                <a:lnTo>
                  <a:pt x="149" y="213"/>
                </a:lnTo>
                <a:lnTo>
                  <a:pt x="147" y="211"/>
                </a:lnTo>
                <a:lnTo>
                  <a:pt x="147" y="210"/>
                </a:lnTo>
                <a:lnTo>
                  <a:pt x="149" y="208"/>
                </a:lnTo>
                <a:lnTo>
                  <a:pt x="151" y="206"/>
                </a:lnTo>
                <a:lnTo>
                  <a:pt x="158" y="204"/>
                </a:lnTo>
                <a:lnTo>
                  <a:pt x="166" y="202"/>
                </a:lnTo>
                <a:lnTo>
                  <a:pt x="176" y="198"/>
                </a:lnTo>
                <a:lnTo>
                  <a:pt x="170" y="198"/>
                </a:lnTo>
                <a:lnTo>
                  <a:pt x="166" y="198"/>
                </a:lnTo>
                <a:lnTo>
                  <a:pt x="164" y="196"/>
                </a:lnTo>
                <a:lnTo>
                  <a:pt x="162" y="194"/>
                </a:lnTo>
                <a:lnTo>
                  <a:pt x="164" y="192"/>
                </a:lnTo>
                <a:lnTo>
                  <a:pt x="166" y="190"/>
                </a:lnTo>
                <a:lnTo>
                  <a:pt x="168" y="189"/>
                </a:lnTo>
                <a:lnTo>
                  <a:pt x="170" y="189"/>
                </a:lnTo>
                <a:lnTo>
                  <a:pt x="172" y="187"/>
                </a:lnTo>
                <a:lnTo>
                  <a:pt x="172" y="185"/>
                </a:lnTo>
                <a:lnTo>
                  <a:pt x="166" y="181"/>
                </a:lnTo>
                <a:lnTo>
                  <a:pt x="160" y="177"/>
                </a:lnTo>
                <a:lnTo>
                  <a:pt x="160" y="175"/>
                </a:lnTo>
                <a:lnTo>
                  <a:pt x="162" y="175"/>
                </a:lnTo>
                <a:lnTo>
                  <a:pt x="164" y="173"/>
                </a:lnTo>
                <a:lnTo>
                  <a:pt x="166" y="173"/>
                </a:lnTo>
                <a:lnTo>
                  <a:pt x="164" y="175"/>
                </a:lnTo>
                <a:lnTo>
                  <a:pt x="164" y="175"/>
                </a:lnTo>
                <a:lnTo>
                  <a:pt x="164" y="177"/>
                </a:lnTo>
                <a:lnTo>
                  <a:pt x="168" y="179"/>
                </a:lnTo>
                <a:lnTo>
                  <a:pt x="172" y="183"/>
                </a:lnTo>
                <a:lnTo>
                  <a:pt x="176" y="187"/>
                </a:lnTo>
                <a:lnTo>
                  <a:pt x="172" y="189"/>
                </a:lnTo>
                <a:lnTo>
                  <a:pt x="170" y="192"/>
                </a:lnTo>
                <a:lnTo>
                  <a:pt x="166" y="194"/>
                </a:lnTo>
                <a:lnTo>
                  <a:pt x="170" y="194"/>
                </a:lnTo>
                <a:lnTo>
                  <a:pt x="174" y="196"/>
                </a:lnTo>
                <a:lnTo>
                  <a:pt x="177" y="196"/>
                </a:lnTo>
                <a:lnTo>
                  <a:pt x="179" y="194"/>
                </a:lnTo>
                <a:lnTo>
                  <a:pt x="183" y="194"/>
                </a:lnTo>
                <a:lnTo>
                  <a:pt x="185" y="196"/>
                </a:lnTo>
                <a:lnTo>
                  <a:pt x="185" y="198"/>
                </a:lnTo>
                <a:lnTo>
                  <a:pt x="185" y="198"/>
                </a:lnTo>
                <a:lnTo>
                  <a:pt x="168" y="204"/>
                </a:lnTo>
                <a:lnTo>
                  <a:pt x="153" y="210"/>
                </a:lnTo>
                <a:lnTo>
                  <a:pt x="153" y="210"/>
                </a:lnTo>
                <a:lnTo>
                  <a:pt x="151" y="210"/>
                </a:lnTo>
                <a:lnTo>
                  <a:pt x="151" y="211"/>
                </a:lnTo>
                <a:lnTo>
                  <a:pt x="153" y="211"/>
                </a:lnTo>
                <a:lnTo>
                  <a:pt x="168" y="213"/>
                </a:lnTo>
                <a:lnTo>
                  <a:pt x="183" y="211"/>
                </a:lnTo>
                <a:lnTo>
                  <a:pt x="196" y="208"/>
                </a:lnTo>
                <a:lnTo>
                  <a:pt x="198" y="210"/>
                </a:lnTo>
                <a:lnTo>
                  <a:pt x="198" y="211"/>
                </a:lnTo>
                <a:lnTo>
                  <a:pt x="198" y="211"/>
                </a:lnTo>
                <a:lnTo>
                  <a:pt x="172" y="219"/>
                </a:lnTo>
                <a:lnTo>
                  <a:pt x="147" y="227"/>
                </a:lnTo>
                <a:lnTo>
                  <a:pt x="149" y="229"/>
                </a:lnTo>
                <a:lnTo>
                  <a:pt x="151" y="229"/>
                </a:lnTo>
                <a:lnTo>
                  <a:pt x="156" y="229"/>
                </a:lnTo>
                <a:lnTo>
                  <a:pt x="164" y="229"/>
                </a:lnTo>
                <a:lnTo>
                  <a:pt x="172" y="229"/>
                </a:lnTo>
                <a:lnTo>
                  <a:pt x="185" y="227"/>
                </a:lnTo>
                <a:lnTo>
                  <a:pt x="200" y="225"/>
                </a:lnTo>
                <a:lnTo>
                  <a:pt x="204" y="208"/>
                </a:lnTo>
                <a:lnTo>
                  <a:pt x="204" y="189"/>
                </a:lnTo>
                <a:lnTo>
                  <a:pt x="206" y="189"/>
                </a:lnTo>
                <a:lnTo>
                  <a:pt x="208" y="187"/>
                </a:lnTo>
                <a:lnTo>
                  <a:pt x="208" y="185"/>
                </a:lnTo>
                <a:lnTo>
                  <a:pt x="252" y="168"/>
                </a:lnTo>
                <a:lnTo>
                  <a:pt x="252" y="168"/>
                </a:lnTo>
                <a:lnTo>
                  <a:pt x="254" y="168"/>
                </a:lnTo>
                <a:lnTo>
                  <a:pt x="254" y="166"/>
                </a:lnTo>
                <a:lnTo>
                  <a:pt x="254" y="166"/>
                </a:lnTo>
                <a:lnTo>
                  <a:pt x="248" y="156"/>
                </a:lnTo>
                <a:lnTo>
                  <a:pt x="244" y="145"/>
                </a:lnTo>
                <a:lnTo>
                  <a:pt x="244" y="145"/>
                </a:lnTo>
                <a:lnTo>
                  <a:pt x="244" y="145"/>
                </a:lnTo>
                <a:lnTo>
                  <a:pt x="244" y="147"/>
                </a:lnTo>
                <a:lnTo>
                  <a:pt x="244" y="149"/>
                </a:lnTo>
                <a:lnTo>
                  <a:pt x="246" y="152"/>
                </a:lnTo>
                <a:lnTo>
                  <a:pt x="246" y="154"/>
                </a:lnTo>
                <a:lnTo>
                  <a:pt x="246" y="158"/>
                </a:lnTo>
                <a:lnTo>
                  <a:pt x="248" y="162"/>
                </a:lnTo>
                <a:lnTo>
                  <a:pt x="246" y="166"/>
                </a:lnTo>
                <a:lnTo>
                  <a:pt x="246" y="168"/>
                </a:lnTo>
                <a:lnTo>
                  <a:pt x="244" y="168"/>
                </a:lnTo>
                <a:lnTo>
                  <a:pt x="242" y="166"/>
                </a:lnTo>
                <a:lnTo>
                  <a:pt x="238" y="158"/>
                </a:lnTo>
                <a:lnTo>
                  <a:pt x="233" y="149"/>
                </a:lnTo>
                <a:lnTo>
                  <a:pt x="229" y="139"/>
                </a:lnTo>
                <a:lnTo>
                  <a:pt x="229" y="145"/>
                </a:lnTo>
                <a:lnTo>
                  <a:pt x="231" y="150"/>
                </a:lnTo>
                <a:lnTo>
                  <a:pt x="231" y="154"/>
                </a:lnTo>
                <a:lnTo>
                  <a:pt x="231" y="156"/>
                </a:lnTo>
                <a:lnTo>
                  <a:pt x="229" y="158"/>
                </a:lnTo>
                <a:lnTo>
                  <a:pt x="227" y="160"/>
                </a:lnTo>
                <a:lnTo>
                  <a:pt x="225" y="158"/>
                </a:lnTo>
                <a:lnTo>
                  <a:pt x="223" y="158"/>
                </a:lnTo>
                <a:lnTo>
                  <a:pt x="217" y="149"/>
                </a:lnTo>
                <a:lnTo>
                  <a:pt x="214" y="139"/>
                </a:lnTo>
                <a:lnTo>
                  <a:pt x="214" y="141"/>
                </a:lnTo>
                <a:lnTo>
                  <a:pt x="214" y="145"/>
                </a:lnTo>
                <a:lnTo>
                  <a:pt x="214" y="149"/>
                </a:lnTo>
                <a:lnTo>
                  <a:pt x="214" y="150"/>
                </a:lnTo>
                <a:lnTo>
                  <a:pt x="212" y="150"/>
                </a:lnTo>
                <a:lnTo>
                  <a:pt x="208" y="149"/>
                </a:lnTo>
                <a:lnTo>
                  <a:pt x="206" y="147"/>
                </a:lnTo>
                <a:lnTo>
                  <a:pt x="202" y="145"/>
                </a:lnTo>
                <a:lnTo>
                  <a:pt x="193" y="147"/>
                </a:lnTo>
                <a:lnTo>
                  <a:pt x="181" y="150"/>
                </a:lnTo>
                <a:lnTo>
                  <a:pt x="189" y="145"/>
                </a:lnTo>
                <a:lnTo>
                  <a:pt x="196" y="143"/>
                </a:lnTo>
                <a:lnTo>
                  <a:pt x="204" y="141"/>
                </a:lnTo>
                <a:lnTo>
                  <a:pt x="206" y="143"/>
                </a:lnTo>
                <a:lnTo>
                  <a:pt x="208" y="145"/>
                </a:lnTo>
                <a:lnTo>
                  <a:pt x="208" y="145"/>
                </a:lnTo>
                <a:lnTo>
                  <a:pt x="210" y="147"/>
                </a:lnTo>
                <a:lnTo>
                  <a:pt x="212" y="147"/>
                </a:lnTo>
                <a:lnTo>
                  <a:pt x="210" y="141"/>
                </a:lnTo>
                <a:lnTo>
                  <a:pt x="210" y="135"/>
                </a:lnTo>
                <a:lnTo>
                  <a:pt x="210" y="133"/>
                </a:lnTo>
                <a:lnTo>
                  <a:pt x="210" y="131"/>
                </a:lnTo>
                <a:lnTo>
                  <a:pt x="210" y="130"/>
                </a:lnTo>
                <a:lnTo>
                  <a:pt x="212" y="130"/>
                </a:lnTo>
                <a:lnTo>
                  <a:pt x="214" y="131"/>
                </a:lnTo>
                <a:lnTo>
                  <a:pt x="214" y="133"/>
                </a:lnTo>
                <a:lnTo>
                  <a:pt x="219" y="145"/>
                </a:lnTo>
                <a:lnTo>
                  <a:pt x="227" y="156"/>
                </a:lnTo>
                <a:lnTo>
                  <a:pt x="225" y="139"/>
                </a:lnTo>
                <a:lnTo>
                  <a:pt x="219" y="124"/>
                </a:lnTo>
                <a:lnTo>
                  <a:pt x="216" y="120"/>
                </a:lnTo>
                <a:lnTo>
                  <a:pt x="210" y="118"/>
                </a:lnTo>
                <a:lnTo>
                  <a:pt x="204" y="116"/>
                </a:lnTo>
                <a:lnTo>
                  <a:pt x="202" y="114"/>
                </a:lnTo>
                <a:lnTo>
                  <a:pt x="198" y="112"/>
                </a:lnTo>
                <a:lnTo>
                  <a:pt x="195" y="112"/>
                </a:lnTo>
                <a:lnTo>
                  <a:pt x="193" y="111"/>
                </a:lnTo>
                <a:lnTo>
                  <a:pt x="191" y="109"/>
                </a:lnTo>
                <a:lnTo>
                  <a:pt x="191" y="105"/>
                </a:lnTo>
                <a:lnTo>
                  <a:pt x="191" y="103"/>
                </a:lnTo>
                <a:lnTo>
                  <a:pt x="193" y="101"/>
                </a:lnTo>
                <a:lnTo>
                  <a:pt x="193" y="97"/>
                </a:lnTo>
                <a:lnTo>
                  <a:pt x="193" y="88"/>
                </a:lnTo>
                <a:lnTo>
                  <a:pt x="193" y="80"/>
                </a:lnTo>
                <a:lnTo>
                  <a:pt x="191" y="72"/>
                </a:lnTo>
                <a:lnTo>
                  <a:pt x="168" y="65"/>
                </a:lnTo>
                <a:lnTo>
                  <a:pt x="179" y="71"/>
                </a:lnTo>
                <a:lnTo>
                  <a:pt x="191" y="76"/>
                </a:lnTo>
                <a:lnTo>
                  <a:pt x="191" y="78"/>
                </a:lnTo>
                <a:lnTo>
                  <a:pt x="191" y="80"/>
                </a:lnTo>
                <a:lnTo>
                  <a:pt x="189" y="80"/>
                </a:lnTo>
                <a:lnTo>
                  <a:pt x="174" y="76"/>
                </a:lnTo>
                <a:lnTo>
                  <a:pt x="160" y="72"/>
                </a:lnTo>
                <a:lnTo>
                  <a:pt x="168" y="76"/>
                </a:lnTo>
                <a:lnTo>
                  <a:pt x="176" y="84"/>
                </a:lnTo>
                <a:lnTo>
                  <a:pt x="176" y="84"/>
                </a:lnTo>
                <a:lnTo>
                  <a:pt x="177" y="86"/>
                </a:lnTo>
                <a:lnTo>
                  <a:pt x="177" y="86"/>
                </a:lnTo>
                <a:lnTo>
                  <a:pt x="174" y="88"/>
                </a:lnTo>
                <a:lnTo>
                  <a:pt x="170" y="88"/>
                </a:lnTo>
                <a:lnTo>
                  <a:pt x="166" y="88"/>
                </a:lnTo>
                <a:lnTo>
                  <a:pt x="168" y="90"/>
                </a:lnTo>
                <a:lnTo>
                  <a:pt x="168" y="91"/>
                </a:lnTo>
                <a:lnTo>
                  <a:pt x="168" y="93"/>
                </a:lnTo>
                <a:lnTo>
                  <a:pt x="168" y="93"/>
                </a:lnTo>
                <a:lnTo>
                  <a:pt x="166" y="95"/>
                </a:lnTo>
                <a:lnTo>
                  <a:pt x="164" y="97"/>
                </a:lnTo>
                <a:lnTo>
                  <a:pt x="164" y="99"/>
                </a:lnTo>
                <a:lnTo>
                  <a:pt x="164" y="101"/>
                </a:lnTo>
                <a:lnTo>
                  <a:pt x="164" y="103"/>
                </a:lnTo>
                <a:lnTo>
                  <a:pt x="162" y="103"/>
                </a:lnTo>
                <a:lnTo>
                  <a:pt x="162" y="103"/>
                </a:lnTo>
                <a:lnTo>
                  <a:pt x="160" y="101"/>
                </a:lnTo>
                <a:lnTo>
                  <a:pt x="160" y="99"/>
                </a:lnTo>
                <a:lnTo>
                  <a:pt x="160" y="97"/>
                </a:lnTo>
                <a:lnTo>
                  <a:pt x="162" y="95"/>
                </a:lnTo>
                <a:lnTo>
                  <a:pt x="164" y="93"/>
                </a:lnTo>
                <a:lnTo>
                  <a:pt x="166" y="93"/>
                </a:lnTo>
                <a:lnTo>
                  <a:pt x="166" y="91"/>
                </a:lnTo>
                <a:lnTo>
                  <a:pt x="160" y="88"/>
                </a:lnTo>
                <a:lnTo>
                  <a:pt x="155" y="84"/>
                </a:lnTo>
                <a:lnTo>
                  <a:pt x="153" y="84"/>
                </a:lnTo>
                <a:lnTo>
                  <a:pt x="153" y="82"/>
                </a:lnTo>
                <a:lnTo>
                  <a:pt x="155" y="80"/>
                </a:lnTo>
                <a:lnTo>
                  <a:pt x="160" y="82"/>
                </a:lnTo>
                <a:lnTo>
                  <a:pt x="166" y="84"/>
                </a:lnTo>
                <a:lnTo>
                  <a:pt x="174" y="86"/>
                </a:lnTo>
                <a:lnTo>
                  <a:pt x="172" y="82"/>
                </a:lnTo>
                <a:lnTo>
                  <a:pt x="170" y="80"/>
                </a:lnTo>
                <a:lnTo>
                  <a:pt x="160" y="76"/>
                </a:lnTo>
                <a:lnTo>
                  <a:pt x="153" y="72"/>
                </a:lnTo>
                <a:lnTo>
                  <a:pt x="151" y="72"/>
                </a:lnTo>
                <a:lnTo>
                  <a:pt x="149" y="72"/>
                </a:lnTo>
                <a:lnTo>
                  <a:pt x="147" y="74"/>
                </a:lnTo>
                <a:lnTo>
                  <a:pt x="147" y="76"/>
                </a:lnTo>
                <a:lnTo>
                  <a:pt x="147" y="76"/>
                </a:lnTo>
                <a:lnTo>
                  <a:pt x="145" y="74"/>
                </a:lnTo>
                <a:lnTo>
                  <a:pt x="145" y="78"/>
                </a:lnTo>
                <a:lnTo>
                  <a:pt x="143" y="80"/>
                </a:lnTo>
                <a:lnTo>
                  <a:pt x="139" y="82"/>
                </a:lnTo>
                <a:lnTo>
                  <a:pt x="137" y="86"/>
                </a:lnTo>
                <a:lnTo>
                  <a:pt x="136" y="86"/>
                </a:lnTo>
                <a:lnTo>
                  <a:pt x="136" y="88"/>
                </a:lnTo>
                <a:lnTo>
                  <a:pt x="136" y="88"/>
                </a:lnTo>
                <a:lnTo>
                  <a:pt x="136" y="90"/>
                </a:lnTo>
                <a:lnTo>
                  <a:pt x="134" y="88"/>
                </a:lnTo>
                <a:lnTo>
                  <a:pt x="134" y="88"/>
                </a:lnTo>
                <a:lnTo>
                  <a:pt x="134" y="88"/>
                </a:lnTo>
                <a:lnTo>
                  <a:pt x="134" y="90"/>
                </a:lnTo>
                <a:lnTo>
                  <a:pt x="130" y="95"/>
                </a:lnTo>
                <a:lnTo>
                  <a:pt x="124" y="99"/>
                </a:lnTo>
                <a:lnTo>
                  <a:pt x="118" y="103"/>
                </a:lnTo>
                <a:lnTo>
                  <a:pt x="118" y="103"/>
                </a:lnTo>
                <a:lnTo>
                  <a:pt x="117" y="103"/>
                </a:lnTo>
                <a:lnTo>
                  <a:pt x="80" y="88"/>
                </a:lnTo>
                <a:lnTo>
                  <a:pt x="77" y="90"/>
                </a:lnTo>
                <a:lnTo>
                  <a:pt x="71" y="93"/>
                </a:lnTo>
                <a:lnTo>
                  <a:pt x="77" y="93"/>
                </a:lnTo>
                <a:lnTo>
                  <a:pt x="80" y="91"/>
                </a:lnTo>
                <a:lnTo>
                  <a:pt x="82" y="93"/>
                </a:lnTo>
                <a:lnTo>
                  <a:pt x="80" y="97"/>
                </a:lnTo>
                <a:lnTo>
                  <a:pt x="77" y="101"/>
                </a:lnTo>
                <a:lnTo>
                  <a:pt x="75" y="103"/>
                </a:lnTo>
                <a:lnTo>
                  <a:pt x="78" y="103"/>
                </a:lnTo>
                <a:lnTo>
                  <a:pt x="82" y="101"/>
                </a:lnTo>
                <a:lnTo>
                  <a:pt x="88" y="103"/>
                </a:lnTo>
                <a:lnTo>
                  <a:pt x="86" y="105"/>
                </a:lnTo>
                <a:lnTo>
                  <a:pt x="84" y="107"/>
                </a:lnTo>
                <a:lnTo>
                  <a:pt x="86" y="107"/>
                </a:lnTo>
                <a:lnTo>
                  <a:pt x="88" y="107"/>
                </a:lnTo>
                <a:lnTo>
                  <a:pt x="90" y="107"/>
                </a:lnTo>
                <a:lnTo>
                  <a:pt x="92" y="109"/>
                </a:lnTo>
                <a:lnTo>
                  <a:pt x="92" y="109"/>
                </a:lnTo>
                <a:lnTo>
                  <a:pt x="92" y="111"/>
                </a:lnTo>
                <a:lnTo>
                  <a:pt x="94" y="112"/>
                </a:lnTo>
                <a:lnTo>
                  <a:pt x="94" y="114"/>
                </a:lnTo>
                <a:lnTo>
                  <a:pt x="94" y="116"/>
                </a:lnTo>
                <a:lnTo>
                  <a:pt x="92" y="114"/>
                </a:lnTo>
                <a:lnTo>
                  <a:pt x="90" y="112"/>
                </a:lnTo>
                <a:lnTo>
                  <a:pt x="90" y="111"/>
                </a:lnTo>
                <a:lnTo>
                  <a:pt x="84" y="111"/>
                </a:lnTo>
                <a:lnTo>
                  <a:pt x="80" y="112"/>
                </a:lnTo>
                <a:lnTo>
                  <a:pt x="78" y="111"/>
                </a:lnTo>
                <a:lnTo>
                  <a:pt x="78" y="111"/>
                </a:lnTo>
                <a:lnTo>
                  <a:pt x="78" y="109"/>
                </a:lnTo>
                <a:lnTo>
                  <a:pt x="80" y="107"/>
                </a:lnTo>
                <a:lnTo>
                  <a:pt x="82" y="105"/>
                </a:lnTo>
                <a:lnTo>
                  <a:pt x="75" y="107"/>
                </a:lnTo>
                <a:lnTo>
                  <a:pt x="69" y="109"/>
                </a:lnTo>
                <a:lnTo>
                  <a:pt x="67" y="109"/>
                </a:lnTo>
                <a:lnTo>
                  <a:pt x="65" y="109"/>
                </a:lnTo>
                <a:lnTo>
                  <a:pt x="65" y="109"/>
                </a:lnTo>
                <a:lnTo>
                  <a:pt x="65" y="109"/>
                </a:lnTo>
                <a:lnTo>
                  <a:pt x="67" y="105"/>
                </a:lnTo>
                <a:lnTo>
                  <a:pt x="71" y="101"/>
                </a:lnTo>
                <a:lnTo>
                  <a:pt x="75" y="99"/>
                </a:lnTo>
                <a:lnTo>
                  <a:pt x="78" y="95"/>
                </a:lnTo>
                <a:lnTo>
                  <a:pt x="67" y="97"/>
                </a:lnTo>
                <a:lnTo>
                  <a:pt x="59" y="101"/>
                </a:lnTo>
                <a:lnTo>
                  <a:pt x="50" y="107"/>
                </a:lnTo>
                <a:lnTo>
                  <a:pt x="61" y="124"/>
                </a:lnTo>
                <a:lnTo>
                  <a:pt x="65" y="131"/>
                </a:lnTo>
                <a:lnTo>
                  <a:pt x="69" y="139"/>
                </a:lnTo>
                <a:lnTo>
                  <a:pt x="73" y="147"/>
                </a:lnTo>
                <a:lnTo>
                  <a:pt x="75" y="147"/>
                </a:lnTo>
                <a:lnTo>
                  <a:pt x="77" y="147"/>
                </a:lnTo>
                <a:lnTo>
                  <a:pt x="77" y="149"/>
                </a:lnTo>
                <a:lnTo>
                  <a:pt x="75" y="149"/>
                </a:lnTo>
                <a:lnTo>
                  <a:pt x="73" y="150"/>
                </a:lnTo>
                <a:lnTo>
                  <a:pt x="73" y="152"/>
                </a:lnTo>
                <a:lnTo>
                  <a:pt x="73" y="156"/>
                </a:lnTo>
                <a:lnTo>
                  <a:pt x="73" y="158"/>
                </a:lnTo>
                <a:lnTo>
                  <a:pt x="69" y="164"/>
                </a:lnTo>
                <a:lnTo>
                  <a:pt x="65" y="166"/>
                </a:lnTo>
                <a:lnTo>
                  <a:pt x="59" y="170"/>
                </a:lnTo>
                <a:lnTo>
                  <a:pt x="56" y="175"/>
                </a:lnTo>
                <a:lnTo>
                  <a:pt x="54" y="181"/>
                </a:lnTo>
                <a:lnTo>
                  <a:pt x="50" y="185"/>
                </a:lnTo>
                <a:close/>
                <a:moveTo>
                  <a:pt x="195" y="0"/>
                </a:moveTo>
                <a:lnTo>
                  <a:pt x="195" y="0"/>
                </a:lnTo>
                <a:lnTo>
                  <a:pt x="196" y="2"/>
                </a:lnTo>
                <a:lnTo>
                  <a:pt x="198" y="4"/>
                </a:lnTo>
                <a:lnTo>
                  <a:pt x="198" y="6"/>
                </a:lnTo>
                <a:lnTo>
                  <a:pt x="196" y="10"/>
                </a:lnTo>
                <a:lnTo>
                  <a:pt x="200" y="10"/>
                </a:lnTo>
                <a:lnTo>
                  <a:pt x="202" y="10"/>
                </a:lnTo>
                <a:lnTo>
                  <a:pt x="204" y="12"/>
                </a:lnTo>
                <a:lnTo>
                  <a:pt x="202" y="13"/>
                </a:lnTo>
                <a:lnTo>
                  <a:pt x="202" y="15"/>
                </a:lnTo>
                <a:lnTo>
                  <a:pt x="200" y="15"/>
                </a:lnTo>
                <a:lnTo>
                  <a:pt x="200" y="32"/>
                </a:lnTo>
                <a:lnTo>
                  <a:pt x="200" y="48"/>
                </a:lnTo>
                <a:lnTo>
                  <a:pt x="204" y="88"/>
                </a:lnTo>
                <a:lnTo>
                  <a:pt x="206" y="91"/>
                </a:lnTo>
                <a:lnTo>
                  <a:pt x="206" y="97"/>
                </a:lnTo>
                <a:lnTo>
                  <a:pt x="206" y="103"/>
                </a:lnTo>
                <a:lnTo>
                  <a:pt x="248" y="120"/>
                </a:lnTo>
                <a:lnTo>
                  <a:pt x="305" y="149"/>
                </a:lnTo>
                <a:lnTo>
                  <a:pt x="320" y="145"/>
                </a:lnTo>
                <a:lnTo>
                  <a:pt x="335" y="139"/>
                </a:lnTo>
                <a:lnTo>
                  <a:pt x="337" y="139"/>
                </a:lnTo>
                <a:lnTo>
                  <a:pt x="339" y="141"/>
                </a:lnTo>
                <a:lnTo>
                  <a:pt x="339" y="143"/>
                </a:lnTo>
                <a:lnTo>
                  <a:pt x="337" y="145"/>
                </a:lnTo>
                <a:lnTo>
                  <a:pt x="337" y="147"/>
                </a:lnTo>
                <a:lnTo>
                  <a:pt x="335" y="147"/>
                </a:lnTo>
                <a:lnTo>
                  <a:pt x="328" y="150"/>
                </a:lnTo>
                <a:lnTo>
                  <a:pt x="322" y="152"/>
                </a:lnTo>
                <a:lnTo>
                  <a:pt x="315" y="154"/>
                </a:lnTo>
                <a:lnTo>
                  <a:pt x="315" y="154"/>
                </a:lnTo>
                <a:lnTo>
                  <a:pt x="315" y="154"/>
                </a:lnTo>
                <a:lnTo>
                  <a:pt x="316" y="156"/>
                </a:lnTo>
                <a:lnTo>
                  <a:pt x="318" y="156"/>
                </a:lnTo>
                <a:lnTo>
                  <a:pt x="320" y="158"/>
                </a:lnTo>
                <a:lnTo>
                  <a:pt x="324" y="160"/>
                </a:lnTo>
                <a:lnTo>
                  <a:pt x="326" y="162"/>
                </a:lnTo>
                <a:lnTo>
                  <a:pt x="326" y="164"/>
                </a:lnTo>
                <a:lnTo>
                  <a:pt x="326" y="166"/>
                </a:lnTo>
                <a:lnTo>
                  <a:pt x="324" y="168"/>
                </a:lnTo>
                <a:lnTo>
                  <a:pt x="318" y="166"/>
                </a:lnTo>
                <a:lnTo>
                  <a:pt x="313" y="164"/>
                </a:lnTo>
                <a:lnTo>
                  <a:pt x="309" y="160"/>
                </a:lnTo>
                <a:lnTo>
                  <a:pt x="301" y="160"/>
                </a:lnTo>
                <a:lnTo>
                  <a:pt x="294" y="162"/>
                </a:lnTo>
                <a:lnTo>
                  <a:pt x="286" y="166"/>
                </a:lnTo>
                <a:lnTo>
                  <a:pt x="278" y="168"/>
                </a:lnTo>
                <a:lnTo>
                  <a:pt x="217" y="190"/>
                </a:lnTo>
                <a:lnTo>
                  <a:pt x="216" y="194"/>
                </a:lnTo>
                <a:lnTo>
                  <a:pt x="216" y="198"/>
                </a:lnTo>
                <a:lnTo>
                  <a:pt x="216" y="202"/>
                </a:lnTo>
                <a:lnTo>
                  <a:pt x="216" y="208"/>
                </a:lnTo>
                <a:lnTo>
                  <a:pt x="210" y="257"/>
                </a:lnTo>
                <a:lnTo>
                  <a:pt x="212" y="257"/>
                </a:lnTo>
                <a:lnTo>
                  <a:pt x="212" y="257"/>
                </a:lnTo>
                <a:lnTo>
                  <a:pt x="214" y="257"/>
                </a:lnTo>
                <a:lnTo>
                  <a:pt x="212" y="259"/>
                </a:lnTo>
                <a:lnTo>
                  <a:pt x="210" y="261"/>
                </a:lnTo>
                <a:lnTo>
                  <a:pt x="210" y="267"/>
                </a:lnTo>
                <a:lnTo>
                  <a:pt x="210" y="272"/>
                </a:lnTo>
                <a:lnTo>
                  <a:pt x="210" y="278"/>
                </a:lnTo>
                <a:lnTo>
                  <a:pt x="214" y="291"/>
                </a:lnTo>
                <a:lnTo>
                  <a:pt x="212" y="293"/>
                </a:lnTo>
                <a:lnTo>
                  <a:pt x="212" y="295"/>
                </a:lnTo>
                <a:lnTo>
                  <a:pt x="210" y="297"/>
                </a:lnTo>
                <a:lnTo>
                  <a:pt x="208" y="297"/>
                </a:lnTo>
                <a:lnTo>
                  <a:pt x="166" y="267"/>
                </a:lnTo>
                <a:lnTo>
                  <a:pt x="128" y="234"/>
                </a:lnTo>
                <a:lnTo>
                  <a:pt x="105" y="217"/>
                </a:lnTo>
                <a:lnTo>
                  <a:pt x="57" y="227"/>
                </a:lnTo>
                <a:lnTo>
                  <a:pt x="10" y="238"/>
                </a:lnTo>
                <a:lnTo>
                  <a:pt x="8" y="238"/>
                </a:lnTo>
                <a:lnTo>
                  <a:pt x="6" y="238"/>
                </a:lnTo>
                <a:lnTo>
                  <a:pt x="4" y="238"/>
                </a:lnTo>
                <a:lnTo>
                  <a:pt x="2" y="238"/>
                </a:lnTo>
                <a:lnTo>
                  <a:pt x="0" y="238"/>
                </a:lnTo>
                <a:lnTo>
                  <a:pt x="0" y="236"/>
                </a:lnTo>
                <a:lnTo>
                  <a:pt x="0" y="232"/>
                </a:lnTo>
                <a:lnTo>
                  <a:pt x="0" y="230"/>
                </a:lnTo>
                <a:lnTo>
                  <a:pt x="2" y="229"/>
                </a:lnTo>
                <a:lnTo>
                  <a:pt x="8" y="223"/>
                </a:lnTo>
                <a:lnTo>
                  <a:pt x="14" y="217"/>
                </a:lnTo>
                <a:lnTo>
                  <a:pt x="14" y="217"/>
                </a:lnTo>
                <a:lnTo>
                  <a:pt x="16" y="215"/>
                </a:lnTo>
                <a:lnTo>
                  <a:pt x="17" y="215"/>
                </a:lnTo>
                <a:lnTo>
                  <a:pt x="27" y="202"/>
                </a:lnTo>
                <a:lnTo>
                  <a:pt x="37" y="189"/>
                </a:lnTo>
                <a:lnTo>
                  <a:pt x="44" y="173"/>
                </a:lnTo>
                <a:lnTo>
                  <a:pt x="50" y="166"/>
                </a:lnTo>
                <a:lnTo>
                  <a:pt x="56" y="158"/>
                </a:lnTo>
                <a:lnTo>
                  <a:pt x="63" y="149"/>
                </a:lnTo>
                <a:lnTo>
                  <a:pt x="59" y="145"/>
                </a:lnTo>
                <a:lnTo>
                  <a:pt x="57" y="141"/>
                </a:lnTo>
                <a:lnTo>
                  <a:pt x="56" y="137"/>
                </a:lnTo>
                <a:lnTo>
                  <a:pt x="56" y="135"/>
                </a:lnTo>
                <a:lnTo>
                  <a:pt x="54" y="135"/>
                </a:lnTo>
                <a:lnTo>
                  <a:pt x="54" y="135"/>
                </a:lnTo>
                <a:lnTo>
                  <a:pt x="54" y="135"/>
                </a:lnTo>
                <a:lnTo>
                  <a:pt x="54" y="135"/>
                </a:lnTo>
                <a:lnTo>
                  <a:pt x="54" y="133"/>
                </a:lnTo>
                <a:lnTo>
                  <a:pt x="54" y="133"/>
                </a:lnTo>
                <a:lnTo>
                  <a:pt x="54" y="133"/>
                </a:lnTo>
                <a:lnTo>
                  <a:pt x="52" y="133"/>
                </a:lnTo>
                <a:lnTo>
                  <a:pt x="46" y="122"/>
                </a:lnTo>
                <a:lnTo>
                  <a:pt x="40" y="114"/>
                </a:lnTo>
                <a:lnTo>
                  <a:pt x="33" y="105"/>
                </a:lnTo>
                <a:lnTo>
                  <a:pt x="33" y="103"/>
                </a:lnTo>
                <a:lnTo>
                  <a:pt x="33" y="101"/>
                </a:lnTo>
                <a:lnTo>
                  <a:pt x="31" y="99"/>
                </a:lnTo>
                <a:lnTo>
                  <a:pt x="33" y="99"/>
                </a:lnTo>
                <a:lnTo>
                  <a:pt x="35" y="103"/>
                </a:lnTo>
                <a:lnTo>
                  <a:pt x="37" y="105"/>
                </a:lnTo>
                <a:lnTo>
                  <a:pt x="16" y="67"/>
                </a:lnTo>
                <a:lnTo>
                  <a:pt x="14" y="65"/>
                </a:lnTo>
                <a:lnTo>
                  <a:pt x="14" y="63"/>
                </a:lnTo>
                <a:lnTo>
                  <a:pt x="14" y="63"/>
                </a:lnTo>
                <a:lnTo>
                  <a:pt x="12" y="61"/>
                </a:lnTo>
                <a:lnTo>
                  <a:pt x="10" y="57"/>
                </a:lnTo>
                <a:lnTo>
                  <a:pt x="10" y="55"/>
                </a:lnTo>
                <a:lnTo>
                  <a:pt x="12" y="55"/>
                </a:lnTo>
                <a:lnTo>
                  <a:pt x="12" y="55"/>
                </a:lnTo>
                <a:lnTo>
                  <a:pt x="14" y="55"/>
                </a:lnTo>
                <a:lnTo>
                  <a:pt x="14" y="53"/>
                </a:lnTo>
                <a:lnTo>
                  <a:pt x="14" y="51"/>
                </a:lnTo>
                <a:lnTo>
                  <a:pt x="14" y="50"/>
                </a:lnTo>
                <a:lnTo>
                  <a:pt x="14" y="51"/>
                </a:lnTo>
                <a:lnTo>
                  <a:pt x="12" y="51"/>
                </a:lnTo>
                <a:lnTo>
                  <a:pt x="10" y="51"/>
                </a:lnTo>
                <a:lnTo>
                  <a:pt x="10" y="51"/>
                </a:lnTo>
                <a:lnTo>
                  <a:pt x="8" y="51"/>
                </a:lnTo>
                <a:lnTo>
                  <a:pt x="10" y="50"/>
                </a:lnTo>
                <a:lnTo>
                  <a:pt x="10" y="50"/>
                </a:lnTo>
                <a:lnTo>
                  <a:pt x="12" y="50"/>
                </a:lnTo>
                <a:lnTo>
                  <a:pt x="12" y="50"/>
                </a:lnTo>
                <a:lnTo>
                  <a:pt x="12" y="50"/>
                </a:lnTo>
                <a:lnTo>
                  <a:pt x="10" y="48"/>
                </a:lnTo>
                <a:lnTo>
                  <a:pt x="8" y="48"/>
                </a:lnTo>
                <a:lnTo>
                  <a:pt x="8" y="46"/>
                </a:lnTo>
                <a:lnTo>
                  <a:pt x="6" y="44"/>
                </a:lnTo>
                <a:lnTo>
                  <a:pt x="6" y="42"/>
                </a:lnTo>
                <a:lnTo>
                  <a:pt x="8" y="40"/>
                </a:lnTo>
                <a:lnTo>
                  <a:pt x="8" y="40"/>
                </a:lnTo>
                <a:lnTo>
                  <a:pt x="10" y="40"/>
                </a:lnTo>
                <a:lnTo>
                  <a:pt x="113" y="82"/>
                </a:lnTo>
                <a:lnTo>
                  <a:pt x="149" y="46"/>
                </a:lnTo>
                <a:lnTo>
                  <a:pt x="189" y="12"/>
                </a:lnTo>
                <a:lnTo>
                  <a:pt x="189" y="12"/>
                </a:lnTo>
                <a:lnTo>
                  <a:pt x="191" y="10"/>
                </a:lnTo>
                <a:lnTo>
                  <a:pt x="191" y="6"/>
                </a:lnTo>
                <a:lnTo>
                  <a:pt x="191" y="2"/>
                </a:lnTo>
                <a:lnTo>
                  <a:pt x="193" y="2"/>
                </a:lnTo>
                <a:lnTo>
                  <a:pt x="195" y="0"/>
                </a:lnTo>
                <a:close/>
              </a:path>
            </a:pathLst>
          </a:custGeom>
          <a:solidFill>
            <a:srgbClr val="88CBD5"/>
          </a:solidFill>
          <a:ln w="0">
            <a:solidFill>
              <a:srgbClr val="88CBD5"/>
            </a:solidFill>
            <a:prstDash val="solid"/>
            <a:round/>
          </a:ln>
        </p:spPr>
        <p:txBody>
          <a:bodyPr vert="horz" wrap="square" lIns="91440" tIns="45720" rIns="91440" bIns="45720" numCol="1" anchor="t" anchorCtr="0" compatLnSpc="1"/>
          <a:lstStyle/>
          <a:p>
            <a:endParaRPr lang="zh-CN" altLang="en-US"/>
          </a:p>
        </p:txBody>
      </p:sp>
      <p:sp>
        <p:nvSpPr>
          <p:cNvPr id="6" name="Freeform 33"/>
          <p:cNvSpPr>
            <a:spLocks noEditPoints="1"/>
          </p:cNvSpPr>
          <p:nvPr/>
        </p:nvSpPr>
        <p:spPr bwMode="auto">
          <a:xfrm>
            <a:off x="6220278" y="3458535"/>
            <a:ext cx="804636" cy="704946"/>
          </a:xfrm>
          <a:custGeom>
            <a:gdLst>
              <a:gd name="T0" fmla="*/ 185 w 339"/>
              <a:gd name="T1" fmla="*/ 36 h 297"/>
              <a:gd name="T2" fmla="*/ 183 w 339"/>
              <a:gd name="T3" fmla="*/ 63 h 297"/>
              <a:gd name="T4" fmla="*/ 73 w 339"/>
              <a:gd name="T5" fmla="*/ 86 h 297"/>
              <a:gd name="T6" fmla="*/ 166 w 339"/>
              <a:gd name="T7" fmla="*/ 244 h 297"/>
              <a:gd name="T8" fmla="*/ 176 w 339"/>
              <a:gd name="T9" fmla="*/ 44 h 297"/>
              <a:gd name="T10" fmla="*/ 267 w 339"/>
              <a:gd name="T11" fmla="*/ 147 h 297"/>
              <a:gd name="T12" fmla="*/ 256 w 339"/>
              <a:gd name="T13" fmla="*/ 152 h 297"/>
              <a:gd name="T14" fmla="*/ 40 w 339"/>
              <a:gd name="T15" fmla="*/ 219 h 297"/>
              <a:gd name="T16" fmla="*/ 172 w 339"/>
              <a:gd name="T17" fmla="*/ 61 h 297"/>
              <a:gd name="T18" fmla="*/ 256 w 339"/>
              <a:gd name="T19" fmla="*/ 143 h 297"/>
              <a:gd name="T20" fmla="*/ 160 w 339"/>
              <a:gd name="T21" fmla="*/ 234 h 297"/>
              <a:gd name="T22" fmla="*/ 168 w 339"/>
              <a:gd name="T23" fmla="*/ 51 h 297"/>
              <a:gd name="T24" fmla="*/ 59 w 339"/>
              <a:gd name="T25" fmla="*/ 215 h 297"/>
              <a:gd name="T26" fmla="*/ 179 w 339"/>
              <a:gd name="T27" fmla="*/ 74 h 297"/>
              <a:gd name="T28" fmla="*/ 254 w 339"/>
              <a:gd name="T29" fmla="*/ 158 h 297"/>
              <a:gd name="T30" fmla="*/ 67 w 339"/>
              <a:gd name="T31" fmla="*/ 213 h 297"/>
              <a:gd name="T32" fmla="*/ 40 w 339"/>
              <a:gd name="T33" fmla="*/ 90 h 297"/>
              <a:gd name="T34" fmla="*/ 193 w 339"/>
              <a:gd name="T35" fmla="*/ 248 h 297"/>
              <a:gd name="T36" fmla="*/ 42 w 339"/>
              <a:gd name="T37" fmla="*/ 196 h 297"/>
              <a:gd name="T38" fmla="*/ 227 w 339"/>
              <a:gd name="T39" fmla="*/ 126 h 297"/>
              <a:gd name="T40" fmla="*/ 198 w 339"/>
              <a:gd name="T41" fmla="*/ 234 h 297"/>
              <a:gd name="T42" fmla="*/ 67 w 339"/>
              <a:gd name="T43" fmla="*/ 181 h 297"/>
              <a:gd name="T44" fmla="*/ 99 w 339"/>
              <a:gd name="T45" fmla="*/ 171 h 297"/>
              <a:gd name="T46" fmla="*/ 92 w 339"/>
              <a:gd name="T47" fmla="*/ 187 h 297"/>
              <a:gd name="T48" fmla="*/ 78 w 339"/>
              <a:gd name="T49" fmla="*/ 194 h 297"/>
              <a:gd name="T50" fmla="*/ 118 w 339"/>
              <a:gd name="T51" fmla="*/ 208 h 297"/>
              <a:gd name="T52" fmla="*/ 147 w 339"/>
              <a:gd name="T53" fmla="*/ 211 h 297"/>
              <a:gd name="T54" fmla="*/ 168 w 339"/>
              <a:gd name="T55" fmla="*/ 189 h 297"/>
              <a:gd name="T56" fmla="*/ 168 w 339"/>
              <a:gd name="T57" fmla="*/ 179 h 297"/>
              <a:gd name="T58" fmla="*/ 185 w 339"/>
              <a:gd name="T59" fmla="*/ 198 h 297"/>
              <a:gd name="T60" fmla="*/ 172 w 339"/>
              <a:gd name="T61" fmla="*/ 219 h 297"/>
              <a:gd name="T62" fmla="*/ 208 w 339"/>
              <a:gd name="T63" fmla="*/ 185 h 297"/>
              <a:gd name="T64" fmla="*/ 246 w 339"/>
              <a:gd name="T65" fmla="*/ 154 h 297"/>
              <a:gd name="T66" fmla="*/ 231 w 339"/>
              <a:gd name="T67" fmla="*/ 156 h 297"/>
              <a:gd name="T68" fmla="*/ 206 w 339"/>
              <a:gd name="T69" fmla="*/ 147 h 297"/>
              <a:gd name="T70" fmla="*/ 210 w 339"/>
              <a:gd name="T71" fmla="*/ 135 h 297"/>
              <a:gd name="T72" fmla="*/ 204 w 339"/>
              <a:gd name="T73" fmla="*/ 116 h 297"/>
              <a:gd name="T74" fmla="*/ 168 w 339"/>
              <a:gd name="T75" fmla="*/ 65 h 297"/>
              <a:gd name="T76" fmla="*/ 174 w 339"/>
              <a:gd name="T77" fmla="*/ 88 h 297"/>
              <a:gd name="T78" fmla="*/ 162 w 339"/>
              <a:gd name="T79" fmla="*/ 103 h 297"/>
              <a:gd name="T80" fmla="*/ 160 w 339"/>
              <a:gd name="T81" fmla="*/ 82 h 297"/>
              <a:gd name="T82" fmla="*/ 145 w 339"/>
              <a:gd name="T83" fmla="*/ 78 h 297"/>
              <a:gd name="T84" fmla="*/ 124 w 339"/>
              <a:gd name="T85" fmla="*/ 99 h 297"/>
              <a:gd name="T86" fmla="*/ 78 w 339"/>
              <a:gd name="T87" fmla="*/ 103 h 297"/>
              <a:gd name="T88" fmla="*/ 94 w 339"/>
              <a:gd name="T89" fmla="*/ 116 h 297"/>
              <a:gd name="T90" fmla="*/ 67 w 339"/>
              <a:gd name="T91" fmla="*/ 109 h 297"/>
              <a:gd name="T92" fmla="*/ 69 w 339"/>
              <a:gd name="T93" fmla="*/ 139 h 297"/>
              <a:gd name="T94" fmla="*/ 56 w 339"/>
              <a:gd name="T95" fmla="*/ 175 h 297"/>
              <a:gd name="T96" fmla="*/ 202 w 339"/>
              <a:gd name="T97" fmla="*/ 15 h 297"/>
              <a:gd name="T98" fmla="*/ 339 w 339"/>
              <a:gd name="T99" fmla="*/ 141 h 297"/>
              <a:gd name="T100" fmla="*/ 324 w 339"/>
              <a:gd name="T101" fmla="*/ 160 h 297"/>
              <a:gd name="T102" fmla="*/ 216 w 339"/>
              <a:gd name="T103" fmla="*/ 194 h 297"/>
              <a:gd name="T104" fmla="*/ 214 w 339"/>
              <a:gd name="T105" fmla="*/ 291 h 297"/>
              <a:gd name="T106" fmla="*/ 2 w 339"/>
              <a:gd name="T107" fmla="*/ 238 h 297"/>
              <a:gd name="T108" fmla="*/ 44 w 339"/>
              <a:gd name="T109" fmla="*/ 173 h 297"/>
              <a:gd name="T110" fmla="*/ 54 w 339"/>
              <a:gd name="T111" fmla="*/ 133 h 297"/>
              <a:gd name="T112" fmla="*/ 14 w 339"/>
              <a:gd name="T113" fmla="*/ 65 h 297"/>
              <a:gd name="T114" fmla="*/ 12 w 339"/>
              <a:gd name="T115" fmla="*/ 51 h 297"/>
              <a:gd name="T116" fmla="*/ 6 w 339"/>
              <a:gd name="T117" fmla="*/ 42 h 2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39" h="297">
                <a:moveTo>
                  <a:pt x="29" y="217"/>
                </a:moveTo>
                <a:lnTo>
                  <a:pt x="29" y="219"/>
                </a:lnTo>
                <a:lnTo>
                  <a:pt x="33" y="219"/>
                </a:lnTo>
                <a:lnTo>
                  <a:pt x="31" y="217"/>
                </a:lnTo>
                <a:lnTo>
                  <a:pt x="31" y="217"/>
                </a:lnTo>
                <a:lnTo>
                  <a:pt x="29" y="217"/>
                </a:lnTo>
                <a:close/>
                <a:moveTo>
                  <a:pt x="185" y="36"/>
                </a:moveTo>
                <a:lnTo>
                  <a:pt x="183" y="36"/>
                </a:lnTo>
                <a:lnTo>
                  <a:pt x="183" y="36"/>
                </a:lnTo>
                <a:lnTo>
                  <a:pt x="187" y="38"/>
                </a:lnTo>
                <a:lnTo>
                  <a:pt x="187" y="36"/>
                </a:lnTo>
                <a:lnTo>
                  <a:pt x="187" y="36"/>
                </a:lnTo>
                <a:lnTo>
                  <a:pt x="185" y="36"/>
                </a:lnTo>
                <a:close/>
                <a:moveTo>
                  <a:pt x="267" y="160"/>
                </a:moveTo>
                <a:lnTo>
                  <a:pt x="267" y="160"/>
                </a:lnTo>
                <a:lnTo>
                  <a:pt x="267" y="160"/>
                </a:lnTo>
                <a:lnTo>
                  <a:pt x="267" y="160"/>
                </a:lnTo>
                <a:lnTo>
                  <a:pt x="269" y="162"/>
                </a:lnTo>
                <a:lnTo>
                  <a:pt x="269" y="162"/>
                </a:lnTo>
                <a:lnTo>
                  <a:pt x="269" y="162"/>
                </a:lnTo>
                <a:lnTo>
                  <a:pt x="269" y="160"/>
                </a:lnTo>
                <a:lnTo>
                  <a:pt x="269" y="158"/>
                </a:lnTo>
                <a:lnTo>
                  <a:pt x="269" y="158"/>
                </a:lnTo>
                <a:lnTo>
                  <a:pt x="267" y="158"/>
                </a:lnTo>
                <a:lnTo>
                  <a:pt x="267" y="160"/>
                </a:lnTo>
                <a:close/>
                <a:moveTo>
                  <a:pt x="183" y="63"/>
                </a:moveTo>
                <a:lnTo>
                  <a:pt x="185" y="63"/>
                </a:lnTo>
                <a:lnTo>
                  <a:pt x="187" y="65"/>
                </a:lnTo>
                <a:lnTo>
                  <a:pt x="189" y="65"/>
                </a:lnTo>
                <a:lnTo>
                  <a:pt x="189" y="65"/>
                </a:lnTo>
                <a:lnTo>
                  <a:pt x="187" y="63"/>
                </a:lnTo>
                <a:lnTo>
                  <a:pt x="185" y="63"/>
                </a:lnTo>
                <a:lnTo>
                  <a:pt x="183" y="63"/>
                </a:lnTo>
                <a:close/>
                <a:moveTo>
                  <a:pt x="71" y="86"/>
                </a:moveTo>
                <a:lnTo>
                  <a:pt x="75" y="88"/>
                </a:lnTo>
                <a:lnTo>
                  <a:pt x="75" y="88"/>
                </a:lnTo>
                <a:lnTo>
                  <a:pt x="77" y="86"/>
                </a:lnTo>
                <a:lnTo>
                  <a:pt x="75" y="86"/>
                </a:lnTo>
                <a:lnTo>
                  <a:pt x="73" y="86"/>
                </a:lnTo>
                <a:lnTo>
                  <a:pt x="71" y="86"/>
                </a:lnTo>
                <a:close/>
                <a:moveTo>
                  <a:pt x="40" y="202"/>
                </a:moveTo>
                <a:lnTo>
                  <a:pt x="42" y="204"/>
                </a:lnTo>
                <a:lnTo>
                  <a:pt x="44" y="204"/>
                </a:lnTo>
                <a:lnTo>
                  <a:pt x="46" y="204"/>
                </a:lnTo>
                <a:lnTo>
                  <a:pt x="40" y="202"/>
                </a:lnTo>
                <a:lnTo>
                  <a:pt x="40" y="202"/>
                </a:lnTo>
                <a:lnTo>
                  <a:pt x="40" y="202"/>
                </a:lnTo>
                <a:lnTo>
                  <a:pt x="40" y="202"/>
                </a:lnTo>
                <a:close/>
                <a:moveTo>
                  <a:pt x="162" y="242"/>
                </a:moveTo>
                <a:lnTo>
                  <a:pt x="164" y="242"/>
                </a:lnTo>
                <a:lnTo>
                  <a:pt x="166" y="244"/>
                </a:lnTo>
                <a:lnTo>
                  <a:pt x="166" y="244"/>
                </a:lnTo>
                <a:lnTo>
                  <a:pt x="168" y="242"/>
                </a:lnTo>
                <a:lnTo>
                  <a:pt x="168" y="242"/>
                </a:lnTo>
                <a:lnTo>
                  <a:pt x="168" y="242"/>
                </a:lnTo>
                <a:lnTo>
                  <a:pt x="166" y="242"/>
                </a:lnTo>
                <a:lnTo>
                  <a:pt x="162" y="242"/>
                </a:lnTo>
                <a:close/>
                <a:moveTo>
                  <a:pt x="179" y="46"/>
                </a:moveTo>
                <a:lnTo>
                  <a:pt x="181" y="46"/>
                </a:lnTo>
                <a:lnTo>
                  <a:pt x="183" y="46"/>
                </a:lnTo>
                <a:lnTo>
                  <a:pt x="181" y="44"/>
                </a:lnTo>
                <a:lnTo>
                  <a:pt x="177" y="44"/>
                </a:lnTo>
                <a:lnTo>
                  <a:pt x="177" y="44"/>
                </a:lnTo>
                <a:lnTo>
                  <a:pt x="176" y="44"/>
                </a:lnTo>
                <a:lnTo>
                  <a:pt x="176" y="44"/>
                </a:lnTo>
                <a:lnTo>
                  <a:pt x="177" y="44"/>
                </a:lnTo>
                <a:lnTo>
                  <a:pt x="179" y="46"/>
                </a:lnTo>
                <a:close/>
                <a:moveTo>
                  <a:pt x="195" y="257"/>
                </a:moveTo>
                <a:lnTo>
                  <a:pt x="191" y="257"/>
                </a:lnTo>
                <a:lnTo>
                  <a:pt x="189" y="257"/>
                </a:lnTo>
                <a:lnTo>
                  <a:pt x="195" y="259"/>
                </a:lnTo>
                <a:lnTo>
                  <a:pt x="198" y="257"/>
                </a:lnTo>
                <a:lnTo>
                  <a:pt x="196" y="257"/>
                </a:lnTo>
                <a:lnTo>
                  <a:pt x="195" y="257"/>
                </a:lnTo>
                <a:lnTo>
                  <a:pt x="195" y="257"/>
                </a:lnTo>
                <a:close/>
                <a:moveTo>
                  <a:pt x="269" y="154"/>
                </a:moveTo>
                <a:lnTo>
                  <a:pt x="269" y="150"/>
                </a:lnTo>
                <a:lnTo>
                  <a:pt x="267" y="147"/>
                </a:lnTo>
                <a:lnTo>
                  <a:pt x="263" y="143"/>
                </a:lnTo>
                <a:lnTo>
                  <a:pt x="269" y="154"/>
                </a:lnTo>
                <a:lnTo>
                  <a:pt x="269" y="154"/>
                </a:lnTo>
                <a:lnTo>
                  <a:pt x="269" y="154"/>
                </a:lnTo>
                <a:lnTo>
                  <a:pt x="269" y="154"/>
                </a:lnTo>
                <a:close/>
                <a:moveTo>
                  <a:pt x="37" y="210"/>
                </a:moveTo>
                <a:lnTo>
                  <a:pt x="35" y="210"/>
                </a:lnTo>
                <a:lnTo>
                  <a:pt x="33" y="211"/>
                </a:lnTo>
                <a:lnTo>
                  <a:pt x="35" y="211"/>
                </a:lnTo>
                <a:lnTo>
                  <a:pt x="38" y="213"/>
                </a:lnTo>
                <a:lnTo>
                  <a:pt x="44" y="213"/>
                </a:lnTo>
                <a:lnTo>
                  <a:pt x="37" y="210"/>
                </a:lnTo>
                <a:close/>
                <a:moveTo>
                  <a:pt x="256" y="152"/>
                </a:moveTo>
                <a:lnTo>
                  <a:pt x="257" y="156"/>
                </a:lnTo>
                <a:lnTo>
                  <a:pt x="259" y="160"/>
                </a:lnTo>
                <a:lnTo>
                  <a:pt x="259" y="164"/>
                </a:lnTo>
                <a:lnTo>
                  <a:pt x="259" y="164"/>
                </a:lnTo>
                <a:lnTo>
                  <a:pt x="261" y="164"/>
                </a:lnTo>
                <a:lnTo>
                  <a:pt x="261" y="164"/>
                </a:lnTo>
                <a:lnTo>
                  <a:pt x="259" y="158"/>
                </a:lnTo>
                <a:lnTo>
                  <a:pt x="257" y="154"/>
                </a:lnTo>
                <a:lnTo>
                  <a:pt x="256" y="152"/>
                </a:lnTo>
                <a:close/>
                <a:moveTo>
                  <a:pt x="35" y="215"/>
                </a:moveTo>
                <a:lnTo>
                  <a:pt x="37" y="217"/>
                </a:lnTo>
                <a:lnTo>
                  <a:pt x="38" y="219"/>
                </a:lnTo>
                <a:lnTo>
                  <a:pt x="40" y="219"/>
                </a:lnTo>
                <a:lnTo>
                  <a:pt x="42" y="219"/>
                </a:lnTo>
                <a:lnTo>
                  <a:pt x="44" y="219"/>
                </a:lnTo>
                <a:lnTo>
                  <a:pt x="40" y="217"/>
                </a:lnTo>
                <a:lnTo>
                  <a:pt x="37" y="215"/>
                </a:lnTo>
                <a:lnTo>
                  <a:pt x="35" y="215"/>
                </a:lnTo>
                <a:lnTo>
                  <a:pt x="35" y="215"/>
                </a:lnTo>
                <a:lnTo>
                  <a:pt x="35" y="215"/>
                </a:lnTo>
                <a:close/>
                <a:moveTo>
                  <a:pt x="162" y="59"/>
                </a:moveTo>
                <a:lnTo>
                  <a:pt x="170" y="63"/>
                </a:lnTo>
                <a:lnTo>
                  <a:pt x="179" y="65"/>
                </a:lnTo>
                <a:lnTo>
                  <a:pt x="177" y="65"/>
                </a:lnTo>
                <a:lnTo>
                  <a:pt x="177" y="63"/>
                </a:lnTo>
                <a:lnTo>
                  <a:pt x="172" y="61"/>
                </a:lnTo>
                <a:lnTo>
                  <a:pt x="164" y="59"/>
                </a:lnTo>
                <a:lnTo>
                  <a:pt x="164" y="59"/>
                </a:lnTo>
                <a:lnTo>
                  <a:pt x="162" y="59"/>
                </a:lnTo>
                <a:lnTo>
                  <a:pt x="162" y="59"/>
                </a:lnTo>
                <a:lnTo>
                  <a:pt x="162" y="59"/>
                </a:lnTo>
                <a:close/>
                <a:moveTo>
                  <a:pt x="256" y="143"/>
                </a:moveTo>
                <a:lnTo>
                  <a:pt x="259" y="150"/>
                </a:lnTo>
                <a:lnTo>
                  <a:pt x="263" y="160"/>
                </a:lnTo>
                <a:lnTo>
                  <a:pt x="261" y="150"/>
                </a:lnTo>
                <a:lnTo>
                  <a:pt x="257" y="141"/>
                </a:lnTo>
                <a:lnTo>
                  <a:pt x="257" y="141"/>
                </a:lnTo>
                <a:lnTo>
                  <a:pt x="257" y="141"/>
                </a:lnTo>
                <a:lnTo>
                  <a:pt x="256" y="143"/>
                </a:lnTo>
                <a:close/>
                <a:moveTo>
                  <a:pt x="42" y="72"/>
                </a:moveTo>
                <a:lnTo>
                  <a:pt x="35" y="76"/>
                </a:lnTo>
                <a:lnTo>
                  <a:pt x="33" y="78"/>
                </a:lnTo>
                <a:lnTo>
                  <a:pt x="33" y="78"/>
                </a:lnTo>
                <a:lnTo>
                  <a:pt x="38" y="76"/>
                </a:lnTo>
                <a:lnTo>
                  <a:pt x="46" y="74"/>
                </a:lnTo>
                <a:lnTo>
                  <a:pt x="46" y="72"/>
                </a:lnTo>
                <a:lnTo>
                  <a:pt x="44" y="72"/>
                </a:lnTo>
                <a:lnTo>
                  <a:pt x="42" y="72"/>
                </a:lnTo>
                <a:close/>
                <a:moveTo>
                  <a:pt x="151" y="232"/>
                </a:moveTo>
                <a:lnTo>
                  <a:pt x="155" y="234"/>
                </a:lnTo>
                <a:lnTo>
                  <a:pt x="156" y="236"/>
                </a:lnTo>
                <a:lnTo>
                  <a:pt x="160" y="234"/>
                </a:lnTo>
                <a:lnTo>
                  <a:pt x="166" y="232"/>
                </a:lnTo>
                <a:lnTo>
                  <a:pt x="151" y="232"/>
                </a:lnTo>
                <a:close/>
                <a:moveTo>
                  <a:pt x="54" y="78"/>
                </a:moveTo>
                <a:lnTo>
                  <a:pt x="52" y="76"/>
                </a:lnTo>
                <a:lnTo>
                  <a:pt x="52" y="76"/>
                </a:lnTo>
                <a:lnTo>
                  <a:pt x="44" y="78"/>
                </a:lnTo>
                <a:lnTo>
                  <a:pt x="37" y="82"/>
                </a:lnTo>
                <a:lnTo>
                  <a:pt x="37" y="84"/>
                </a:lnTo>
                <a:lnTo>
                  <a:pt x="37" y="84"/>
                </a:lnTo>
                <a:lnTo>
                  <a:pt x="44" y="80"/>
                </a:lnTo>
                <a:lnTo>
                  <a:pt x="54" y="78"/>
                </a:lnTo>
                <a:close/>
                <a:moveTo>
                  <a:pt x="168" y="51"/>
                </a:moveTo>
                <a:lnTo>
                  <a:pt x="168" y="51"/>
                </a:lnTo>
                <a:lnTo>
                  <a:pt x="166" y="53"/>
                </a:lnTo>
                <a:lnTo>
                  <a:pt x="166" y="53"/>
                </a:lnTo>
                <a:lnTo>
                  <a:pt x="177" y="57"/>
                </a:lnTo>
                <a:lnTo>
                  <a:pt x="189" y="59"/>
                </a:lnTo>
                <a:lnTo>
                  <a:pt x="177" y="55"/>
                </a:lnTo>
                <a:lnTo>
                  <a:pt x="168" y="51"/>
                </a:lnTo>
                <a:close/>
                <a:moveTo>
                  <a:pt x="40" y="208"/>
                </a:moveTo>
                <a:lnTo>
                  <a:pt x="42" y="210"/>
                </a:lnTo>
                <a:lnTo>
                  <a:pt x="46" y="211"/>
                </a:lnTo>
                <a:lnTo>
                  <a:pt x="50" y="213"/>
                </a:lnTo>
                <a:lnTo>
                  <a:pt x="52" y="215"/>
                </a:lnTo>
                <a:lnTo>
                  <a:pt x="56" y="215"/>
                </a:lnTo>
                <a:lnTo>
                  <a:pt x="59" y="215"/>
                </a:lnTo>
                <a:lnTo>
                  <a:pt x="50" y="210"/>
                </a:lnTo>
                <a:lnTo>
                  <a:pt x="42" y="206"/>
                </a:lnTo>
                <a:lnTo>
                  <a:pt x="40" y="208"/>
                </a:lnTo>
                <a:lnTo>
                  <a:pt x="40" y="208"/>
                </a:lnTo>
                <a:close/>
                <a:moveTo>
                  <a:pt x="179" y="74"/>
                </a:moveTo>
                <a:lnTo>
                  <a:pt x="172" y="71"/>
                </a:lnTo>
                <a:lnTo>
                  <a:pt x="162" y="65"/>
                </a:lnTo>
                <a:lnTo>
                  <a:pt x="160" y="65"/>
                </a:lnTo>
                <a:lnTo>
                  <a:pt x="158" y="65"/>
                </a:lnTo>
                <a:lnTo>
                  <a:pt x="156" y="65"/>
                </a:lnTo>
                <a:lnTo>
                  <a:pt x="155" y="67"/>
                </a:lnTo>
                <a:lnTo>
                  <a:pt x="168" y="71"/>
                </a:lnTo>
                <a:lnTo>
                  <a:pt x="179" y="74"/>
                </a:lnTo>
                <a:close/>
                <a:moveTo>
                  <a:pt x="195" y="240"/>
                </a:moveTo>
                <a:lnTo>
                  <a:pt x="170" y="244"/>
                </a:lnTo>
                <a:lnTo>
                  <a:pt x="174" y="246"/>
                </a:lnTo>
                <a:lnTo>
                  <a:pt x="176" y="246"/>
                </a:lnTo>
                <a:lnTo>
                  <a:pt x="177" y="246"/>
                </a:lnTo>
                <a:lnTo>
                  <a:pt x="187" y="244"/>
                </a:lnTo>
                <a:lnTo>
                  <a:pt x="196" y="242"/>
                </a:lnTo>
                <a:lnTo>
                  <a:pt x="196" y="238"/>
                </a:lnTo>
                <a:lnTo>
                  <a:pt x="196" y="238"/>
                </a:lnTo>
                <a:lnTo>
                  <a:pt x="195" y="240"/>
                </a:lnTo>
                <a:close/>
                <a:moveTo>
                  <a:pt x="242" y="133"/>
                </a:moveTo>
                <a:lnTo>
                  <a:pt x="254" y="158"/>
                </a:lnTo>
                <a:lnTo>
                  <a:pt x="254" y="158"/>
                </a:lnTo>
                <a:lnTo>
                  <a:pt x="254" y="160"/>
                </a:lnTo>
                <a:lnTo>
                  <a:pt x="256" y="160"/>
                </a:lnTo>
                <a:lnTo>
                  <a:pt x="256" y="158"/>
                </a:lnTo>
                <a:lnTo>
                  <a:pt x="252" y="147"/>
                </a:lnTo>
                <a:lnTo>
                  <a:pt x="246" y="135"/>
                </a:lnTo>
                <a:lnTo>
                  <a:pt x="244" y="135"/>
                </a:lnTo>
                <a:lnTo>
                  <a:pt x="242" y="133"/>
                </a:lnTo>
                <a:lnTo>
                  <a:pt x="242" y="133"/>
                </a:lnTo>
                <a:lnTo>
                  <a:pt x="242" y="133"/>
                </a:lnTo>
                <a:close/>
                <a:moveTo>
                  <a:pt x="50" y="202"/>
                </a:moveTo>
                <a:lnTo>
                  <a:pt x="56" y="206"/>
                </a:lnTo>
                <a:lnTo>
                  <a:pt x="61" y="210"/>
                </a:lnTo>
                <a:lnTo>
                  <a:pt x="67" y="213"/>
                </a:lnTo>
                <a:lnTo>
                  <a:pt x="69" y="213"/>
                </a:lnTo>
                <a:lnTo>
                  <a:pt x="73" y="213"/>
                </a:lnTo>
                <a:lnTo>
                  <a:pt x="77" y="211"/>
                </a:lnTo>
                <a:lnTo>
                  <a:pt x="65" y="208"/>
                </a:lnTo>
                <a:lnTo>
                  <a:pt x="54" y="204"/>
                </a:lnTo>
                <a:lnTo>
                  <a:pt x="54" y="202"/>
                </a:lnTo>
                <a:lnTo>
                  <a:pt x="52" y="202"/>
                </a:lnTo>
                <a:lnTo>
                  <a:pt x="50" y="202"/>
                </a:lnTo>
                <a:lnTo>
                  <a:pt x="50" y="202"/>
                </a:lnTo>
                <a:lnTo>
                  <a:pt x="50" y="202"/>
                </a:lnTo>
                <a:close/>
                <a:moveTo>
                  <a:pt x="57" y="82"/>
                </a:moveTo>
                <a:lnTo>
                  <a:pt x="40" y="88"/>
                </a:lnTo>
                <a:lnTo>
                  <a:pt x="40" y="90"/>
                </a:lnTo>
                <a:lnTo>
                  <a:pt x="42" y="93"/>
                </a:lnTo>
                <a:lnTo>
                  <a:pt x="61" y="82"/>
                </a:lnTo>
                <a:lnTo>
                  <a:pt x="59" y="80"/>
                </a:lnTo>
                <a:lnTo>
                  <a:pt x="57" y="82"/>
                </a:lnTo>
                <a:close/>
                <a:moveTo>
                  <a:pt x="193" y="248"/>
                </a:moveTo>
                <a:lnTo>
                  <a:pt x="183" y="250"/>
                </a:lnTo>
                <a:lnTo>
                  <a:pt x="176" y="251"/>
                </a:lnTo>
                <a:lnTo>
                  <a:pt x="177" y="253"/>
                </a:lnTo>
                <a:lnTo>
                  <a:pt x="179" y="253"/>
                </a:lnTo>
                <a:lnTo>
                  <a:pt x="189" y="253"/>
                </a:lnTo>
                <a:lnTo>
                  <a:pt x="196" y="253"/>
                </a:lnTo>
                <a:lnTo>
                  <a:pt x="196" y="246"/>
                </a:lnTo>
                <a:lnTo>
                  <a:pt x="193" y="248"/>
                </a:lnTo>
                <a:close/>
                <a:moveTo>
                  <a:pt x="71" y="86"/>
                </a:moveTo>
                <a:lnTo>
                  <a:pt x="61" y="90"/>
                </a:lnTo>
                <a:lnTo>
                  <a:pt x="54" y="93"/>
                </a:lnTo>
                <a:lnTo>
                  <a:pt x="44" y="97"/>
                </a:lnTo>
                <a:lnTo>
                  <a:pt x="48" y="103"/>
                </a:lnTo>
                <a:lnTo>
                  <a:pt x="59" y="95"/>
                </a:lnTo>
                <a:lnTo>
                  <a:pt x="71" y="90"/>
                </a:lnTo>
                <a:lnTo>
                  <a:pt x="73" y="90"/>
                </a:lnTo>
                <a:lnTo>
                  <a:pt x="71" y="88"/>
                </a:lnTo>
                <a:lnTo>
                  <a:pt x="71" y="86"/>
                </a:lnTo>
                <a:close/>
                <a:moveTo>
                  <a:pt x="50" y="185"/>
                </a:moveTo>
                <a:lnTo>
                  <a:pt x="46" y="190"/>
                </a:lnTo>
                <a:lnTo>
                  <a:pt x="42" y="196"/>
                </a:lnTo>
                <a:lnTo>
                  <a:pt x="52" y="200"/>
                </a:lnTo>
                <a:lnTo>
                  <a:pt x="61" y="202"/>
                </a:lnTo>
                <a:lnTo>
                  <a:pt x="69" y="206"/>
                </a:lnTo>
                <a:lnTo>
                  <a:pt x="71" y="206"/>
                </a:lnTo>
                <a:lnTo>
                  <a:pt x="71" y="206"/>
                </a:lnTo>
                <a:lnTo>
                  <a:pt x="69" y="206"/>
                </a:lnTo>
                <a:lnTo>
                  <a:pt x="69" y="206"/>
                </a:lnTo>
                <a:lnTo>
                  <a:pt x="61" y="200"/>
                </a:lnTo>
                <a:lnTo>
                  <a:pt x="56" y="194"/>
                </a:lnTo>
                <a:lnTo>
                  <a:pt x="50" y="189"/>
                </a:lnTo>
                <a:lnTo>
                  <a:pt x="50" y="187"/>
                </a:lnTo>
                <a:lnTo>
                  <a:pt x="50" y="185"/>
                </a:lnTo>
                <a:close/>
                <a:moveTo>
                  <a:pt x="227" y="126"/>
                </a:moveTo>
                <a:lnTo>
                  <a:pt x="235" y="145"/>
                </a:lnTo>
                <a:lnTo>
                  <a:pt x="244" y="164"/>
                </a:lnTo>
                <a:lnTo>
                  <a:pt x="240" y="147"/>
                </a:lnTo>
                <a:lnTo>
                  <a:pt x="235" y="130"/>
                </a:lnTo>
                <a:lnTo>
                  <a:pt x="227" y="126"/>
                </a:lnTo>
                <a:lnTo>
                  <a:pt x="227" y="126"/>
                </a:lnTo>
                <a:lnTo>
                  <a:pt x="227" y="126"/>
                </a:lnTo>
                <a:lnTo>
                  <a:pt x="225" y="126"/>
                </a:lnTo>
                <a:lnTo>
                  <a:pt x="227" y="126"/>
                </a:lnTo>
                <a:close/>
                <a:moveTo>
                  <a:pt x="195" y="229"/>
                </a:moveTo>
                <a:lnTo>
                  <a:pt x="162" y="238"/>
                </a:lnTo>
                <a:lnTo>
                  <a:pt x="181" y="238"/>
                </a:lnTo>
                <a:lnTo>
                  <a:pt x="198" y="234"/>
                </a:lnTo>
                <a:lnTo>
                  <a:pt x="198" y="232"/>
                </a:lnTo>
                <a:lnTo>
                  <a:pt x="200" y="229"/>
                </a:lnTo>
                <a:lnTo>
                  <a:pt x="196" y="229"/>
                </a:lnTo>
                <a:lnTo>
                  <a:pt x="195" y="229"/>
                </a:lnTo>
                <a:close/>
                <a:moveTo>
                  <a:pt x="50" y="185"/>
                </a:moveTo>
                <a:lnTo>
                  <a:pt x="52" y="185"/>
                </a:lnTo>
                <a:lnTo>
                  <a:pt x="54" y="185"/>
                </a:lnTo>
                <a:lnTo>
                  <a:pt x="61" y="187"/>
                </a:lnTo>
                <a:lnTo>
                  <a:pt x="71" y="189"/>
                </a:lnTo>
                <a:lnTo>
                  <a:pt x="69" y="187"/>
                </a:lnTo>
                <a:lnTo>
                  <a:pt x="67" y="185"/>
                </a:lnTo>
                <a:lnTo>
                  <a:pt x="67" y="183"/>
                </a:lnTo>
                <a:lnTo>
                  <a:pt x="67" y="181"/>
                </a:lnTo>
                <a:lnTo>
                  <a:pt x="69" y="181"/>
                </a:lnTo>
                <a:lnTo>
                  <a:pt x="78" y="185"/>
                </a:lnTo>
                <a:lnTo>
                  <a:pt x="88" y="187"/>
                </a:lnTo>
                <a:lnTo>
                  <a:pt x="88" y="185"/>
                </a:lnTo>
                <a:lnTo>
                  <a:pt x="90" y="183"/>
                </a:lnTo>
                <a:lnTo>
                  <a:pt x="92" y="181"/>
                </a:lnTo>
                <a:lnTo>
                  <a:pt x="94" y="181"/>
                </a:lnTo>
                <a:lnTo>
                  <a:pt x="96" y="181"/>
                </a:lnTo>
                <a:lnTo>
                  <a:pt x="97" y="179"/>
                </a:lnTo>
                <a:lnTo>
                  <a:pt x="99" y="179"/>
                </a:lnTo>
                <a:lnTo>
                  <a:pt x="99" y="175"/>
                </a:lnTo>
                <a:lnTo>
                  <a:pt x="99" y="173"/>
                </a:lnTo>
                <a:lnTo>
                  <a:pt x="99" y="171"/>
                </a:lnTo>
                <a:lnTo>
                  <a:pt x="101" y="170"/>
                </a:lnTo>
                <a:lnTo>
                  <a:pt x="103" y="170"/>
                </a:lnTo>
                <a:lnTo>
                  <a:pt x="103" y="170"/>
                </a:lnTo>
                <a:lnTo>
                  <a:pt x="105" y="171"/>
                </a:lnTo>
                <a:lnTo>
                  <a:pt x="101" y="171"/>
                </a:lnTo>
                <a:lnTo>
                  <a:pt x="103" y="175"/>
                </a:lnTo>
                <a:lnTo>
                  <a:pt x="103" y="177"/>
                </a:lnTo>
                <a:lnTo>
                  <a:pt x="101" y="179"/>
                </a:lnTo>
                <a:lnTo>
                  <a:pt x="99" y="181"/>
                </a:lnTo>
                <a:lnTo>
                  <a:pt x="96" y="183"/>
                </a:lnTo>
                <a:lnTo>
                  <a:pt x="94" y="185"/>
                </a:lnTo>
                <a:lnTo>
                  <a:pt x="92" y="185"/>
                </a:lnTo>
                <a:lnTo>
                  <a:pt x="92" y="187"/>
                </a:lnTo>
                <a:lnTo>
                  <a:pt x="92" y="187"/>
                </a:lnTo>
                <a:lnTo>
                  <a:pt x="92" y="189"/>
                </a:lnTo>
                <a:lnTo>
                  <a:pt x="92" y="190"/>
                </a:lnTo>
                <a:lnTo>
                  <a:pt x="90" y="190"/>
                </a:lnTo>
                <a:lnTo>
                  <a:pt x="86" y="189"/>
                </a:lnTo>
                <a:lnTo>
                  <a:pt x="80" y="189"/>
                </a:lnTo>
                <a:lnTo>
                  <a:pt x="75" y="187"/>
                </a:lnTo>
                <a:lnTo>
                  <a:pt x="80" y="190"/>
                </a:lnTo>
                <a:lnTo>
                  <a:pt x="86" y="194"/>
                </a:lnTo>
                <a:lnTo>
                  <a:pt x="88" y="196"/>
                </a:lnTo>
                <a:lnTo>
                  <a:pt x="86" y="196"/>
                </a:lnTo>
                <a:lnTo>
                  <a:pt x="86" y="198"/>
                </a:lnTo>
                <a:lnTo>
                  <a:pt x="78" y="194"/>
                </a:lnTo>
                <a:lnTo>
                  <a:pt x="71" y="192"/>
                </a:lnTo>
                <a:lnTo>
                  <a:pt x="63" y="189"/>
                </a:lnTo>
                <a:lnTo>
                  <a:pt x="61" y="189"/>
                </a:lnTo>
                <a:lnTo>
                  <a:pt x="57" y="189"/>
                </a:lnTo>
                <a:lnTo>
                  <a:pt x="56" y="190"/>
                </a:lnTo>
                <a:lnTo>
                  <a:pt x="69" y="200"/>
                </a:lnTo>
                <a:lnTo>
                  <a:pt x="82" y="211"/>
                </a:lnTo>
                <a:lnTo>
                  <a:pt x="97" y="208"/>
                </a:lnTo>
                <a:lnTo>
                  <a:pt x="115" y="204"/>
                </a:lnTo>
                <a:lnTo>
                  <a:pt x="117" y="204"/>
                </a:lnTo>
                <a:lnTo>
                  <a:pt x="118" y="206"/>
                </a:lnTo>
                <a:lnTo>
                  <a:pt x="118" y="206"/>
                </a:lnTo>
                <a:lnTo>
                  <a:pt x="118" y="208"/>
                </a:lnTo>
                <a:lnTo>
                  <a:pt x="120" y="210"/>
                </a:lnTo>
                <a:lnTo>
                  <a:pt x="122" y="210"/>
                </a:lnTo>
                <a:lnTo>
                  <a:pt x="132" y="217"/>
                </a:lnTo>
                <a:lnTo>
                  <a:pt x="141" y="225"/>
                </a:lnTo>
                <a:lnTo>
                  <a:pt x="143" y="227"/>
                </a:lnTo>
                <a:lnTo>
                  <a:pt x="145" y="225"/>
                </a:lnTo>
                <a:lnTo>
                  <a:pt x="147" y="225"/>
                </a:lnTo>
                <a:lnTo>
                  <a:pt x="158" y="219"/>
                </a:lnTo>
                <a:lnTo>
                  <a:pt x="170" y="215"/>
                </a:lnTo>
                <a:lnTo>
                  <a:pt x="162" y="215"/>
                </a:lnTo>
                <a:lnTo>
                  <a:pt x="155" y="215"/>
                </a:lnTo>
                <a:lnTo>
                  <a:pt x="149" y="213"/>
                </a:lnTo>
                <a:lnTo>
                  <a:pt x="147" y="211"/>
                </a:lnTo>
                <a:lnTo>
                  <a:pt x="147" y="210"/>
                </a:lnTo>
                <a:lnTo>
                  <a:pt x="149" y="208"/>
                </a:lnTo>
                <a:lnTo>
                  <a:pt x="151" y="206"/>
                </a:lnTo>
                <a:lnTo>
                  <a:pt x="158" y="204"/>
                </a:lnTo>
                <a:lnTo>
                  <a:pt x="166" y="202"/>
                </a:lnTo>
                <a:lnTo>
                  <a:pt x="176" y="198"/>
                </a:lnTo>
                <a:lnTo>
                  <a:pt x="170" y="198"/>
                </a:lnTo>
                <a:lnTo>
                  <a:pt x="166" y="198"/>
                </a:lnTo>
                <a:lnTo>
                  <a:pt x="164" y="196"/>
                </a:lnTo>
                <a:lnTo>
                  <a:pt x="162" y="194"/>
                </a:lnTo>
                <a:lnTo>
                  <a:pt x="164" y="192"/>
                </a:lnTo>
                <a:lnTo>
                  <a:pt x="166" y="190"/>
                </a:lnTo>
                <a:lnTo>
                  <a:pt x="168" y="189"/>
                </a:lnTo>
                <a:lnTo>
                  <a:pt x="170" y="189"/>
                </a:lnTo>
                <a:lnTo>
                  <a:pt x="172" y="187"/>
                </a:lnTo>
                <a:lnTo>
                  <a:pt x="172" y="185"/>
                </a:lnTo>
                <a:lnTo>
                  <a:pt x="166" y="181"/>
                </a:lnTo>
                <a:lnTo>
                  <a:pt x="160" y="177"/>
                </a:lnTo>
                <a:lnTo>
                  <a:pt x="160" y="175"/>
                </a:lnTo>
                <a:lnTo>
                  <a:pt x="162" y="175"/>
                </a:lnTo>
                <a:lnTo>
                  <a:pt x="164" y="173"/>
                </a:lnTo>
                <a:lnTo>
                  <a:pt x="166" y="173"/>
                </a:lnTo>
                <a:lnTo>
                  <a:pt x="164" y="175"/>
                </a:lnTo>
                <a:lnTo>
                  <a:pt x="164" y="175"/>
                </a:lnTo>
                <a:lnTo>
                  <a:pt x="164" y="177"/>
                </a:lnTo>
                <a:lnTo>
                  <a:pt x="168" y="179"/>
                </a:lnTo>
                <a:lnTo>
                  <a:pt x="172" y="183"/>
                </a:lnTo>
                <a:lnTo>
                  <a:pt x="176" y="187"/>
                </a:lnTo>
                <a:lnTo>
                  <a:pt x="172" y="189"/>
                </a:lnTo>
                <a:lnTo>
                  <a:pt x="170" y="192"/>
                </a:lnTo>
                <a:lnTo>
                  <a:pt x="166" y="194"/>
                </a:lnTo>
                <a:lnTo>
                  <a:pt x="170" y="194"/>
                </a:lnTo>
                <a:lnTo>
                  <a:pt x="174" y="196"/>
                </a:lnTo>
                <a:lnTo>
                  <a:pt x="177" y="196"/>
                </a:lnTo>
                <a:lnTo>
                  <a:pt x="179" y="194"/>
                </a:lnTo>
                <a:lnTo>
                  <a:pt x="183" y="194"/>
                </a:lnTo>
                <a:lnTo>
                  <a:pt x="185" y="196"/>
                </a:lnTo>
                <a:lnTo>
                  <a:pt x="185" y="198"/>
                </a:lnTo>
                <a:lnTo>
                  <a:pt x="185" y="198"/>
                </a:lnTo>
                <a:lnTo>
                  <a:pt x="168" y="204"/>
                </a:lnTo>
                <a:lnTo>
                  <a:pt x="153" y="210"/>
                </a:lnTo>
                <a:lnTo>
                  <a:pt x="153" y="210"/>
                </a:lnTo>
                <a:lnTo>
                  <a:pt x="151" y="210"/>
                </a:lnTo>
                <a:lnTo>
                  <a:pt x="151" y="211"/>
                </a:lnTo>
                <a:lnTo>
                  <a:pt x="153" y="211"/>
                </a:lnTo>
                <a:lnTo>
                  <a:pt x="168" y="213"/>
                </a:lnTo>
                <a:lnTo>
                  <a:pt x="183" y="211"/>
                </a:lnTo>
                <a:lnTo>
                  <a:pt x="196" y="208"/>
                </a:lnTo>
                <a:lnTo>
                  <a:pt x="198" y="210"/>
                </a:lnTo>
                <a:lnTo>
                  <a:pt x="198" y="211"/>
                </a:lnTo>
                <a:lnTo>
                  <a:pt x="198" y="211"/>
                </a:lnTo>
                <a:lnTo>
                  <a:pt x="172" y="219"/>
                </a:lnTo>
                <a:lnTo>
                  <a:pt x="147" y="227"/>
                </a:lnTo>
                <a:lnTo>
                  <a:pt x="149" y="229"/>
                </a:lnTo>
                <a:lnTo>
                  <a:pt x="151" y="229"/>
                </a:lnTo>
                <a:lnTo>
                  <a:pt x="156" y="229"/>
                </a:lnTo>
                <a:lnTo>
                  <a:pt x="164" y="229"/>
                </a:lnTo>
                <a:lnTo>
                  <a:pt x="172" y="229"/>
                </a:lnTo>
                <a:lnTo>
                  <a:pt x="185" y="227"/>
                </a:lnTo>
                <a:lnTo>
                  <a:pt x="200" y="225"/>
                </a:lnTo>
                <a:lnTo>
                  <a:pt x="204" y="208"/>
                </a:lnTo>
                <a:lnTo>
                  <a:pt x="204" y="189"/>
                </a:lnTo>
                <a:lnTo>
                  <a:pt x="206" y="189"/>
                </a:lnTo>
                <a:lnTo>
                  <a:pt x="208" y="187"/>
                </a:lnTo>
                <a:lnTo>
                  <a:pt x="208" y="185"/>
                </a:lnTo>
                <a:lnTo>
                  <a:pt x="252" y="168"/>
                </a:lnTo>
                <a:lnTo>
                  <a:pt x="252" y="168"/>
                </a:lnTo>
                <a:lnTo>
                  <a:pt x="254" y="168"/>
                </a:lnTo>
                <a:lnTo>
                  <a:pt x="254" y="166"/>
                </a:lnTo>
                <a:lnTo>
                  <a:pt x="254" y="166"/>
                </a:lnTo>
                <a:lnTo>
                  <a:pt x="248" y="156"/>
                </a:lnTo>
                <a:lnTo>
                  <a:pt x="244" y="145"/>
                </a:lnTo>
                <a:lnTo>
                  <a:pt x="244" y="145"/>
                </a:lnTo>
                <a:lnTo>
                  <a:pt x="244" y="145"/>
                </a:lnTo>
                <a:lnTo>
                  <a:pt x="244" y="147"/>
                </a:lnTo>
                <a:lnTo>
                  <a:pt x="244" y="149"/>
                </a:lnTo>
                <a:lnTo>
                  <a:pt x="246" y="152"/>
                </a:lnTo>
                <a:lnTo>
                  <a:pt x="246" y="154"/>
                </a:lnTo>
                <a:lnTo>
                  <a:pt x="246" y="158"/>
                </a:lnTo>
                <a:lnTo>
                  <a:pt x="248" y="162"/>
                </a:lnTo>
                <a:lnTo>
                  <a:pt x="246" y="166"/>
                </a:lnTo>
                <a:lnTo>
                  <a:pt x="246" y="168"/>
                </a:lnTo>
                <a:lnTo>
                  <a:pt x="244" y="168"/>
                </a:lnTo>
                <a:lnTo>
                  <a:pt x="242" y="166"/>
                </a:lnTo>
                <a:lnTo>
                  <a:pt x="238" y="158"/>
                </a:lnTo>
                <a:lnTo>
                  <a:pt x="233" y="149"/>
                </a:lnTo>
                <a:lnTo>
                  <a:pt x="229" y="139"/>
                </a:lnTo>
                <a:lnTo>
                  <a:pt x="229" y="145"/>
                </a:lnTo>
                <a:lnTo>
                  <a:pt x="231" y="150"/>
                </a:lnTo>
                <a:lnTo>
                  <a:pt x="231" y="154"/>
                </a:lnTo>
                <a:lnTo>
                  <a:pt x="231" y="156"/>
                </a:lnTo>
                <a:lnTo>
                  <a:pt x="229" y="158"/>
                </a:lnTo>
                <a:lnTo>
                  <a:pt x="227" y="160"/>
                </a:lnTo>
                <a:lnTo>
                  <a:pt x="225" y="158"/>
                </a:lnTo>
                <a:lnTo>
                  <a:pt x="223" y="158"/>
                </a:lnTo>
                <a:lnTo>
                  <a:pt x="217" y="149"/>
                </a:lnTo>
                <a:lnTo>
                  <a:pt x="214" y="139"/>
                </a:lnTo>
                <a:lnTo>
                  <a:pt x="214" y="141"/>
                </a:lnTo>
                <a:lnTo>
                  <a:pt x="214" y="145"/>
                </a:lnTo>
                <a:lnTo>
                  <a:pt x="214" y="149"/>
                </a:lnTo>
                <a:lnTo>
                  <a:pt x="214" y="150"/>
                </a:lnTo>
                <a:lnTo>
                  <a:pt x="212" y="150"/>
                </a:lnTo>
                <a:lnTo>
                  <a:pt x="208" y="149"/>
                </a:lnTo>
                <a:lnTo>
                  <a:pt x="206" y="147"/>
                </a:lnTo>
                <a:lnTo>
                  <a:pt x="202" y="145"/>
                </a:lnTo>
                <a:lnTo>
                  <a:pt x="193" y="147"/>
                </a:lnTo>
                <a:lnTo>
                  <a:pt x="181" y="150"/>
                </a:lnTo>
                <a:lnTo>
                  <a:pt x="189" y="145"/>
                </a:lnTo>
                <a:lnTo>
                  <a:pt x="196" y="143"/>
                </a:lnTo>
                <a:lnTo>
                  <a:pt x="204" y="141"/>
                </a:lnTo>
                <a:lnTo>
                  <a:pt x="206" y="143"/>
                </a:lnTo>
                <a:lnTo>
                  <a:pt x="208" y="145"/>
                </a:lnTo>
                <a:lnTo>
                  <a:pt x="208" y="145"/>
                </a:lnTo>
                <a:lnTo>
                  <a:pt x="210" y="147"/>
                </a:lnTo>
                <a:lnTo>
                  <a:pt x="212" y="147"/>
                </a:lnTo>
                <a:lnTo>
                  <a:pt x="210" y="141"/>
                </a:lnTo>
                <a:lnTo>
                  <a:pt x="210" y="135"/>
                </a:lnTo>
                <a:lnTo>
                  <a:pt x="210" y="133"/>
                </a:lnTo>
                <a:lnTo>
                  <a:pt x="210" y="131"/>
                </a:lnTo>
                <a:lnTo>
                  <a:pt x="210" y="130"/>
                </a:lnTo>
                <a:lnTo>
                  <a:pt x="212" y="130"/>
                </a:lnTo>
                <a:lnTo>
                  <a:pt x="214" y="131"/>
                </a:lnTo>
                <a:lnTo>
                  <a:pt x="214" y="133"/>
                </a:lnTo>
                <a:lnTo>
                  <a:pt x="219" y="145"/>
                </a:lnTo>
                <a:lnTo>
                  <a:pt x="227" y="156"/>
                </a:lnTo>
                <a:lnTo>
                  <a:pt x="225" y="139"/>
                </a:lnTo>
                <a:lnTo>
                  <a:pt x="219" y="124"/>
                </a:lnTo>
                <a:lnTo>
                  <a:pt x="216" y="120"/>
                </a:lnTo>
                <a:lnTo>
                  <a:pt x="210" y="118"/>
                </a:lnTo>
                <a:lnTo>
                  <a:pt x="204" y="116"/>
                </a:lnTo>
                <a:lnTo>
                  <a:pt x="202" y="114"/>
                </a:lnTo>
                <a:lnTo>
                  <a:pt x="198" y="112"/>
                </a:lnTo>
                <a:lnTo>
                  <a:pt x="195" y="112"/>
                </a:lnTo>
                <a:lnTo>
                  <a:pt x="193" y="111"/>
                </a:lnTo>
                <a:lnTo>
                  <a:pt x="191" y="109"/>
                </a:lnTo>
                <a:lnTo>
                  <a:pt x="191" y="105"/>
                </a:lnTo>
                <a:lnTo>
                  <a:pt x="191" y="103"/>
                </a:lnTo>
                <a:lnTo>
                  <a:pt x="193" y="101"/>
                </a:lnTo>
                <a:lnTo>
                  <a:pt x="193" y="97"/>
                </a:lnTo>
                <a:lnTo>
                  <a:pt x="193" y="88"/>
                </a:lnTo>
                <a:lnTo>
                  <a:pt x="193" y="80"/>
                </a:lnTo>
                <a:lnTo>
                  <a:pt x="191" y="72"/>
                </a:lnTo>
                <a:lnTo>
                  <a:pt x="168" y="65"/>
                </a:lnTo>
                <a:lnTo>
                  <a:pt x="179" y="71"/>
                </a:lnTo>
                <a:lnTo>
                  <a:pt x="191" y="76"/>
                </a:lnTo>
                <a:lnTo>
                  <a:pt x="191" y="78"/>
                </a:lnTo>
                <a:lnTo>
                  <a:pt x="191" y="80"/>
                </a:lnTo>
                <a:lnTo>
                  <a:pt x="189" y="80"/>
                </a:lnTo>
                <a:lnTo>
                  <a:pt x="174" y="76"/>
                </a:lnTo>
                <a:lnTo>
                  <a:pt x="160" y="72"/>
                </a:lnTo>
                <a:lnTo>
                  <a:pt x="168" y="76"/>
                </a:lnTo>
                <a:lnTo>
                  <a:pt x="176" y="84"/>
                </a:lnTo>
                <a:lnTo>
                  <a:pt x="176" y="84"/>
                </a:lnTo>
                <a:lnTo>
                  <a:pt x="177" y="86"/>
                </a:lnTo>
                <a:lnTo>
                  <a:pt x="177" y="86"/>
                </a:lnTo>
                <a:lnTo>
                  <a:pt x="174" y="88"/>
                </a:lnTo>
                <a:lnTo>
                  <a:pt x="170" y="88"/>
                </a:lnTo>
                <a:lnTo>
                  <a:pt x="166" y="88"/>
                </a:lnTo>
                <a:lnTo>
                  <a:pt x="168" y="90"/>
                </a:lnTo>
                <a:lnTo>
                  <a:pt x="168" y="91"/>
                </a:lnTo>
                <a:lnTo>
                  <a:pt x="168" y="93"/>
                </a:lnTo>
                <a:lnTo>
                  <a:pt x="168" y="93"/>
                </a:lnTo>
                <a:lnTo>
                  <a:pt x="166" y="95"/>
                </a:lnTo>
                <a:lnTo>
                  <a:pt x="164" y="97"/>
                </a:lnTo>
                <a:lnTo>
                  <a:pt x="164" y="99"/>
                </a:lnTo>
                <a:lnTo>
                  <a:pt x="164" y="101"/>
                </a:lnTo>
                <a:lnTo>
                  <a:pt x="164" y="103"/>
                </a:lnTo>
                <a:lnTo>
                  <a:pt x="162" y="103"/>
                </a:lnTo>
                <a:lnTo>
                  <a:pt x="162" y="103"/>
                </a:lnTo>
                <a:lnTo>
                  <a:pt x="160" y="101"/>
                </a:lnTo>
                <a:lnTo>
                  <a:pt x="160" y="99"/>
                </a:lnTo>
                <a:lnTo>
                  <a:pt x="160" y="97"/>
                </a:lnTo>
                <a:lnTo>
                  <a:pt x="162" y="95"/>
                </a:lnTo>
                <a:lnTo>
                  <a:pt x="164" y="93"/>
                </a:lnTo>
                <a:lnTo>
                  <a:pt x="166" y="93"/>
                </a:lnTo>
                <a:lnTo>
                  <a:pt x="166" y="91"/>
                </a:lnTo>
                <a:lnTo>
                  <a:pt x="160" y="88"/>
                </a:lnTo>
                <a:lnTo>
                  <a:pt x="155" y="84"/>
                </a:lnTo>
                <a:lnTo>
                  <a:pt x="153" y="84"/>
                </a:lnTo>
                <a:lnTo>
                  <a:pt x="153" y="82"/>
                </a:lnTo>
                <a:lnTo>
                  <a:pt x="155" y="80"/>
                </a:lnTo>
                <a:lnTo>
                  <a:pt x="160" y="82"/>
                </a:lnTo>
                <a:lnTo>
                  <a:pt x="166" y="84"/>
                </a:lnTo>
                <a:lnTo>
                  <a:pt x="174" y="86"/>
                </a:lnTo>
                <a:lnTo>
                  <a:pt x="172" y="82"/>
                </a:lnTo>
                <a:lnTo>
                  <a:pt x="170" y="80"/>
                </a:lnTo>
                <a:lnTo>
                  <a:pt x="160" y="76"/>
                </a:lnTo>
                <a:lnTo>
                  <a:pt x="153" y="72"/>
                </a:lnTo>
                <a:lnTo>
                  <a:pt x="151" y="72"/>
                </a:lnTo>
                <a:lnTo>
                  <a:pt x="149" y="72"/>
                </a:lnTo>
                <a:lnTo>
                  <a:pt x="147" y="74"/>
                </a:lnTo>
                <a:lnTo>
                  <a:pt x="147" y="76"/>
                </a:lnTo>
                <a:lnTo>
                  <a:pt x="147" y="76"/>
                </a:lnTo>
                <a:lnTo>
                  <a:pt x="145" y="74"/>
                </a:lnTo>
                <a:lnTo>
                  <a:pt x="145" y="78"/>
                </a:lnTo>
                <a:lnTo>
                  <a:pt x="143" y="80"/>
                </a:lnTo>
                <a:lnTo>
                  <a:pt x="139" y="82"/>
                </a:lnTo>
                <a:lnTo>
                  <a:pt x="137" y="86"/>
                </a:lnTo>
                <a:lnTo>
                  <a:pt x="136" y="86"/>
                </a:lnTo>
                <a:lnTo>
                  <a:pt x="136" y="88"/>
                </a:lnTo>
                <a:lnTo>
                  <a:pt x="136" y="88"/>
                </a:lnTo>
                <a:lnTo>
                  <a:pt x="136" y="90"/>
                </a:lnTo>
                <a:lnTo>
                  <a:pt x="134" y="88"/>
                </a:lnTo>
                <a:lnTo>
                  <a:pt x="134" y="88"/>
                </a:lnTo>
                <a:lnTo>
                  <a:pt x="134" y="88"/>
                </a:lnTo>
                <a:lnTo>
                  <a:pt x="134" y="90"/>
                </a:lnTo>
                <a:lnTo>
                  <a:pt x="130" y="95"/>
                </a:lnTo>
                <a:lnTo>
                  <a:pt x="124" y="99"/>
                </a:lnTo>
                <a:lnTo>
                  <a:pt x="118" y="103"/>
                </a:lnTo>
                <a:lnTo>
                  <a:pt x="118" y="103"/>
                </a:lnTo>
                <a:lnTo>
                  <a:pt x="117" y="103"/>
                </a:lnTo>
                <a:lnTo>
                  <a:pt x="80" y="88"/>
                </a:lnTo>
                <a:lnTo>
                  <a:pt x="77" y="90"/>
                </a:lnTo>
                <a:lnTo>
                  <a:pt x="71" y="93"/>
                </a:lnTo>
                <a:lnTo>
                  <a:pt x="77" y="93"/>
                </a:lnTo>
                <a:lnTo>
                  <a:pt x="80" y="91"/>
                </a:lnTo>
                <a:lnTo>
                  <a:pt x="82" y="93"/>
                </a:lnTo>
                <a:lnTo>
                  <a:pt x="80" y="97"/>
                </a:lnTo>
                <a:lnTo>
                  <a:pt x="77" y="101"/>
                </a:lnTo>
                <a:lnTo>
                  <a:pt x="75" y="103"/>
                </a:lnTo>
                <a:lnTo>
                  <a:pt x="78" y="103"/>
                </a:lnTo>
                <a:lnTo>
                  <a:pt x="82" y="101"/>
                </a:lnTo>
                <a:lnTo>
                  <a:pt x="88" y="103"/>
                </a:lnTo>
                <a:lnTo>
                  <a:pt x="86" y="105"/>
                </a:lnTo>
                <a:lnTo>
                  <a:pt x="84" y="107"/>
                </a:lnTo>
                <a:lnTo>
                  <a:pt x="86" y="107"/>
                </a:lnTo>
                <a:lnTo>
                  <a:pt x="88" y="107"/>
                </a:lnTo>
                <a:lnTo>
                  <a:pt x="90" y="107"/>
                </a:lnTo>
                <a:lnTo>
                  <a:pt x="92" y="109"/>
                </a:lnTo>
                <a:lnTo>
                  <a:pt x="92" y="109"/>
                </a:lnTo>
                <a:lnTo>
                  <a:pt x="92" y="111"/>
                </a:lnTo>
                <a:lnTo>
                  <a:pt x="94" y="112"/>
                </a:lnTo>
                <a:lnTo>
                  <a:pt x="94" y="114"/>
                </a:lnTo>
                <a:lnTo>
                  <a:pt x="94" y="116"/>
                </a:lnTo>
                <a:lnTo>
                  <a:pt x="92" y="114"/>
                </a:lnTo>
                <a:lnTo>
                  <a:pt x="90" y="112"/>
                </a:lnTo>
                <a:lnTo>
                  <a:pt x="90" y="111"/>
                </a:lnTo>
                <a:lnTo>
                  <a:pt x="84" y="111"/>
                </a:lnTo>
                <a:lnTo>
                  <a:pt x="80" y="112"/>
                </a:lnTo>
                <a:lnTo>
                  <a:pt x="78" y="111"/>
                </a:lnTo>
                <a:lnTo>
                  <a:pt x="78" y="111"/>
                </a:lnTo>
                <a:lnTo>
                  <a:pt x="78" y="109"/>
                </a:lnTo>
                <a:lnTo>
                  <a:pt x="80" y="107"/>
                </a:lnTo>
                <a:lnTo>
                  <a:pt x="82" y="105"/>
                </a:lnTo>
                <a:lnTo>
                  <a:pt x="75" y="107"/>
                </a:lnTo>
                <a:lnTo>
                  <a:pt x="69" y="109"/>
                </a:lnTo>
                <a:lnTo>
                  <a:pt x="67" y="109"/>
                </a:lnTo>
                <a:lnTo>
                  <a:pt x="65" y="109"/>
                </a:lnTo>
                <a:lnTo>
                  <a:pt x="65" y="109"/>
                </a:lnTo>
                <a:lnTo>
                  <a:pt x="65" y="109"/>
                </a:lnTo>
                <a:lnTo>
                  <a:pt x="67" y="105"/>
                </a:lnTo>
                <a:lnTo>
                  <a:pt x="71" y="101"/>
                </a:lnTo>
                <a:lnTo>
                  <a:pt x="75" y="99"/>
                </a:lnTo>
                <a:lnTo>
                  <a:pt x="78" y="95"/>
                </a:lnTo>
                <a:lnTo>
                  <a:pt x="67" y="97"/>
                </a:lnTo>
                <a:lnTo>
                  <a:pt x="59" y="101"/>
                </a:lnTo>
                <a:lnTo>
                  <a:pt x="50" y="107"/>
                </a:lnTo>
                <a:lnTo>
                  <a:pt x="61" y="124"/>
                </a:lnTo>
                <a:lnTo>
                  <a:pt x="65" y="131"/>
                </a:lnTo>
                <a:lnTo>
                  <a:pt x="69" y="139"/>
                </a:lnTo>
                <a:lnTo>
                  <a:pt x="73" y="147"/>
                </a:lnTo>
                <a:lnTo>
                  <a:pt x="75" y="147"/>
                </a:lnTo>
                <a:lnTo>
                  <a:pt x="77" y="147"/>
                </a:lnTo>
                <a:lnTo>
                  <a:pt x="77" y="149"/>
                </a:lnTo>
                <a:lnTo>
                  <a:pt x="75" y="149"/>
                </a:lnTo>
                <a:lnTo>
                  <a:pt x="73" y="150"/>
                </a:lnTo>
                <a:lnTo>
                  <a:pt x="73" y="152"/>
                </a:lnTo>
                <a:lnTo>
                  <a:pt x="73" y="156"/>
                </a:lnTo>
                <a:lnTo>
                  <a:pt x="73" y="158"/>
                </a:lnTo>
                <a:lnTo>
                  <a:pt x="69" y="164"/>
                </a:lnTo>
                <a:lnTo>
                  <a:pt x="65" y="166"/>
                </a:lnTo>
                <a:lnTo>
                  <a:pt x="59" y="170"/>
                </a:lnTo>
                <a:lnTo>
                  <a:pt x="56" y="175"/>
                </a:lnTo>
                <a:lnTo>
                  <a:pt x="54" y="181"/>
                </a:lnTo>
                <a:lnTo>
                  <a:pt x="50" y="185"/>
                </a:lnTo>
                <a:close/>
                <a:moveTo>
                  <a:pt x="195" y="0"/>
                </a:moveTo>
                <a:lnTo>
                  <a:pt x="195" y="0"/>
                </a:lnTo>
                <a:lnTo>
                  <a:pt x="196" y="2"/>
                </a:lnTo>
                <a:lnTo>
                  <a:pt x="198" y="4"/>
                </a:lnTo>
                <a:lnTo>
                  <a:pt x="198" y="6"/>
                </a:lnTo>
                <a:lnTo>
                  <a:pt x="196" y="10"/>
                </a:lnTo>
                <a:lnTo>
                  <a:pt x="200" y="10"/>
                </a:lnTo>
                <a:lnTo>
                  <a:pt x="202" y="10"/>
                </a:lnTo>
                <a:lnTo>
                  <a:pt x="204" y="12"/>
                </a:lnTo>
                <a:lnTo>
                  <a:pt x="202" y="13"/>
                </a:lnTo>
                <a:lnTo>
                  <a:pt x="202" y="15"/>
                </a:lnTo>
                <a:lnTo>
                  <a:pt x="200" y="15"/>
                </a:lnTo>
                <a:lnTo>
                  <a:pt x="200" y="32"/>
                </a:lnTo>
                <a:lnTo>
                  <a:pt x="200" y="48"/>
                </a:lnTo>
                <a:lnTo>
                  <a:pt x="204" y="88"/>
                </a:lnTo>
                <a:lnTo>
                  <a:pt x="206" y="91"/>
                </a:lnTo>
                <a:lnTo>
                  <a:pt x="206" y="97"/>
                </a:lnTo>
                <a:lnTo>
                  <a:pt x="206" y="103"/>
                </a:lnTo>
                <a:lnTo>
                  <a:pt x="248" y="120"/>
                </a:lnTo>
                <a:lnTo>
                  <a:pt x="305" y="149"/>
                </a:lnTo>
                <a:lnTo>
                  <a:pt x="320" y="145"/>
                </a:lnTo>
                <a:lnTo>
                  <a:pt x="335" y="139"/>
                </a:lnTo>
                <a:lnTo>
                  <a:pt x="337" y="139"/>
                </a:lnTo>
                <a:lnTo>
                  <a:pt x="339" y="141"/>
                </a:lnTo>
                <a:lnTo>
                  <a:pt x="339" y="143"/>
                </a:lnTo>
                <a:lnTo>
                  <a:pt x="337" y="145"/>
                </a:lnTo>
                <a:lnTo>
                  <a:pt x="337" y="147"/>
                </a:lnTo>
                <a:lnTo>
                  <a:pt x="335" y="147"/>
                </a:lnTo>
                <a:lnTo>
                  <a:pt x="328" y="150"/>
                </a:lnTo>
                <a:lnTo>
                  <a:pt x="322" y="152"/>
                </a:lnTo>
                <a:lnTo>
                  <a:pt x="315" y="154"/>
                </a:lnTo>
                <a:lnTo>
                  <a:pt x="315" y="154"/>
                </a:lnTo>
                <a:lnTo>
                  <a:pt x="315" y="154"/>
                </a:lnTo>
                <a:lnTo>
                  <a:pt x="316" y="156"/>
                </a:lnTo>
                <a:lnTo>
                  <a:pt x="318" y="156"/>
                </a:lnTo>
                <a:lnTo>
                  <a:pt x="320" y="158"/>
                </a:lnTo>
                <a:lnTo>
                  <a:pt x="324" y="160"/>
                </a:lnTo>
                <a:lnTo>
                  <a:pt x="326" y="162"/>
                </a:lnTo>
                <a:lnTo>
                  <a:pt x="326" y="164"/>
                </a:lnTo>
                <a:lnTo>
                  <a:pt x="326" y="166"/>
                </a:lnTo>
                <a:lnTo>
                  <a:pt x="324" y="168"/>
                </a:lnTo>
                <a:lnTo>
                  <a:pt x="318" y="166"/>
                </a:lnTo>
                <a:lnTo>
                  <a:pt x="313" y="164"/>
                </a:lnTo>
                <a:lnTo>
                  <a:pt x="309" y="160"/>
                </a:lnTo>
                <a:lnTo>
                  <a:pt x="301" y="160"/>
                </a:lnTo>
                <a:lnTo>
                  <a:pt x="294" y="162"/>
                </a:lnTo>
                <a:lnTo>
                  <a:pt x="286" y="166"/>
                </a:lnTo>
                <a:lnTo>
                  <a:pt x="278" y="168"/>
                </a:lnTo>
                <a:lnTo>
                  <a:pt x="217" y="190"/>
                </a:lnTo>
                <a:lnTo>
                  <a:pt x="216" y="194"/>
                </a:lnTo>
                <a:lnTo>
                  <a:pt x="216" y="198"/>
                </a:lnTo>
                <a:lnTo>
                  <a:pt x="216" y="202"/>
                </a:lnTo>
                <a:lnTo>
                  <a:pt x="216" y="208"/>
                </a:lnTo>
                <a:lnTo>
                  <a:pt x="210" y="257"/>
                </a:lnTo>
                <a:lnTo>
                  <a:pt x="212" y="257"/>
                </a:lnTo>
                <a:lnTo>
                  <a:pt x="212" y="257"/>
                </a:lnTo>
                <a:lnTo>
                  <a:pt x="214" y="257"/>
                </a:lnTo>
                <a:lnTo>
                  <a:pt x="212" y="259"/>
                </a:lnTo>
                <a:lnTo>
                  <a:pt x="210" y="261"/>
                </a:lnTo>
                <a:lnTo>
                  <a:pt x="210" y="267"/>
                </a:lnTo>
                <a:lnTo>
                  <a:pt x="210" y="272"/>
                </a:lnTo>
                <a:lnTo>
                  <a:pt x="210" y="278"/>
                </a:lnTo>
                <a:lnTo>
                  <a:pt x="214" y="291"/>
                </a:lnTo>
                <a:lnTo>
                  <a:pt x="212" y="293"/>
                </a:lnTo>
                <a:lnTo>
                  <a:pt x="212" y="295"/>
                </a:lnTo>
                <a:lnTo>
                  <a:pt x="210" y="297"/>
                </a:lnTo>
                <a:lnTo>
                  <a:pt x="208" y="297"/>
                </a:lnTo>
                <a:lnTo>
                  <a:pt x="166" y="267"/>
                </a:lnTo>
                <a:lnTo>
                  <a:pt x="128" y="234"/>
                </a:lnTo>
                <a:lnTo>
                  <a:pt x="105" y="217"/>
                </a:lnTo>
                <a:lnTo>
                  <a:pt x="57" y="227"/>
                </a:lnTo>
                <a:lnTo>
                  <a:pt x="10" y="238"/>
                </a:lnTo>
                <a:lnTo>
                  <a:pt x="8" y="238"/>
                </a:lnTo>
                <a:lnTo>
                  <a:pt x="6" y="238"/>
                </a:lnTo>
                <a:lnTo>
                  <a:pt x="4" y="238"/>
                </a:lnTo>
                <a:lnTo>
                  <a:pt x="2" y="238"/>
                </a:lnTo>
                <a:lnTo>
                  <a:pt x="0" y="238"/>
                </a:lnTo>
                <a:lnTo>
                  <a:pt x="0" y="236"/>
                </a:lnTo>
                <a:lnTo>
                  <a:pt x="0" y="232"/>
                </a:lnTo>
                <a:lnTo>
                  <a:pt x="0" y="230"/>
                </a:lnTo>
                <a:lnTo>
                  <a:pt x="2" y="229"/>
                </a:lnTo>
                <a:lnTo>
                  <a:pt x="8" y="223"/>
                </a:lnTo>
                <a:lnTo>
                  <a:pt x="14" y="217"/>
                </a:lnTo>
                <a:lnTo>
                  <a:pt x="14" y="217"/>
                </a:lnTo>
                <a:lnTo>
                  <a:pt x="16" y="215"/>
                </a:lnTo>
                <a:lnTo>
                  <a:pt x="17" y="215"/>
                </a:lnTo>
                <a:lnTo>
                  <a:pt x="27" y="202"/>
                </a:lnTo>
                <a:lnTo>
                  <a:pt x="37" y="189"/>
                </a:lnTo>
                <a:lnTo>
                  <a:pt x="44" y="173"/>
                </a:lnTo>
                <a:lnTo>
                  <a:pt x="50" y="166"/>
                </a:lnTo>
                <a:lnTo>
                  <a:pt x="56" y="158"/>
                </a:lnTo>
                <a:lnTo>
                  <a:pt x="63" y="149"/>
                </a:lnTo>
                <a:lnTo>
                  <a:pt x="59" y="145"/>
                </a:lnTo>
                <a:lnTo>
                  <a:pt x="57" y="141"/>
                </a:lnTo>
                <a:lnTo>
                  <a:pt x="56" y="137"/>
                </a:lnTo>
                <a:lnTo>
                  <a:pt x="56" y="135"/>
                </a:lnTo>
                <a:lnTo>
                  <a:pt x="54" y="135"/>
                </a:lnTo>
                <a:lnTo>
                  <a:pt x="54" y="135"/>
                </a:lnTo>
                <a:lnTo>
                  <a:pt x="54" y="135"/>
                </a:lnTo>
                <a:lnTo>
                  <a:pt x="54" y="135"/>
                </a:lnTo>
                <a:lnTo>
                  <a:pt x="54" y="133"/>
                </a:lnTo>
                <a:lnTo>
                  <a:pt x="54" y="133"/>
                </a:lnTo>
                <a:lnTo>
                  <a:pt x="54" y="133"/>
                </a:lnTo>
                <a:lnTo>
                  <a:pt x="52" y="133"/>
                </a:lnTo>
                <a:lnTo>
                  <a:pt x="46" y="122"/>
                </a:lnTo>
                <a:lnTo>
                  <a:pt x="40" y="114"/>
                </a:lnTo>
                <a:lnTo>
                  <a:pt x="33" y="105"/>
                </a:lnTo>
                <a:lnTo>
                  <a:pt x="33" y="103"/>
                </a:lnTo>
                <a:lnTo>
                  <a:pt x="33" y="101"/>
                </a:lnTo>
                <a:lnTo>
                  <a:pt x="31" y="99"/>
                </a:lnTo>
                <a:lnTo>
                  <a:pt x="33" y="99"/>
                </a:lnTo>
                <a:lnTo>
                  <a:pt x="35" y="103"/>
                </a:lnTo>
                <a:lnTo>
                  <a:pt x="37" y="105"/>
                </a:lnTo>
                <a:lnTo>
                  <a:pt x="16" y="67"/>
                </a:lnTo>
                <a:lnTo>
                  <a:pt x="14" y="65"/>
                </a:lnTo>
                <a:lnTo>
                  <a:pt x="14" y="63"/>
                </a:lnTo>
                <a:lnTo>
                  <a:pt x="14" y="63"/>
                </a:lnTo>
                <a:lnTo>
                  <a:pt x="12" y="61"/>
                </a:lnTo>
                <a:lnTo>
                  <a:pt x="10" y="57"/>
                </a:lnTo>
                <a:lnTo>
                  <a:pt x="10" y="55"/>
                </a:lnTo>
                <a:lnTo>
                  <a:pt x="12" y="55"/>
                </a:lnTo>
                <a:lnTo>
                  <a:pt x="12" y="55"/>
                </a:lnTo>
                <a:lnTo>
                  <a:pt x="14" y="55"/>
                </a:lnTo>
                <a:lnTo>
                  <a:pt x="14" y="53"/>
                </a:lnTo>
                <a:lnTo>
                  <a:pt x="14" y="51"/>
                </a:lnTo>
                <a:lnTo>
                  <a:pt x="14" y="50"/>
                </a:lnTo>
                <a:lnTo>
                  <a:pt x="14" y="51"/>
                </a:lnTo>
                <a:lnTo>
                  <a:pt x="12" y="51"/>
                </a:lnTo>
                <a:lnTo>
                  <a:pt x="10" y="51"/>
                </a:lnTo>
                <a:lnTo>
                  <a:pt x="10" y="51"/>
                </a:lnTo>
                <a:lnTo>
                  <a:pt x="8" y="51"/>
                </a:lnTo>
                <a:lnTo>
                  <a:pt x="10" y="50"/>
                </a:lnTo>
                <a:lnTo>
                  <a:pt x="10" y="50"/>
                </a:lnTo>
                <a:lnTo>
                  <a:pt x="12" y="50"/>
                </a:lnTo>
                <a:lnTo>
                  <a:pt x="12" y="50"/>
                </a:lnTo>
                <a:lnTo>
                  <a:pt x="12" y="50"/>
                </a:lnTo>
                <a:lnTo>
                  <a:pt x="10" y="48"/>
                </a:lnTo>
                <a:lnTo>
                  <a:pt x="8" y="48"/>
                </a:lnTo>
                <a:lnTo>
                  <a:pt x="8" y="46"/>
                </a:lnTo>
                <a:lnTo>
                  <a:pt x="6" y="44"/>
                </a:lnTo>
                <a:lnTo>
                  <a:pt x="6" y="42"/>
                </a:lnTo>
                <a:lnTo>
                  <a:pt x="8" y="40"/>
                </a:lnTo>
                <a:lnTo>
                  <a:pt x="8" y="40"/>
                </a:lnTo>
                <a:lnTo>
                  <a:pt x="10" y="40"/>
                </a:lnTo>
                <a:lnTo>
                  <a:pt x="113" y="82"/>
                </a:lnTo>
                <a:lnTo>
                  <a:pt x="149" y="46"/>
                </a:lnTo>
                <a:lnTo>
                  <a:pt x="189" y="12"/>
                </a:lnTo>
                <a:lnTo>
                  <a:pt x="189" y="12"/>
                </a:lnTo>
                <a:lnTo>
                  <a:pt x="191" y="10"/>
                </a:lnTo>
                <a:lnTo>
                  <a:pt x="191" y="6"/>
                </a:lnTo>
                <a:lnTo>
                  <a:pt x="191" y="2"/>
                </a:lnTo>
                <a:lnTo>
                  <a:pt x="193" y="2"/>
                </a:lnTo>
                <a:lnTo>
                  <a:pt x="195" y="0"/>
                </a:lnTo>
                <a:close/>
              </a:path>
            </a:pathLst>
          </a:custGeom>
          <a:solidFill>
            <a:srgbClr val="88CBD5"/>
          </a:solidFill>
          <a:ln w="0">
            <a:solidFill>
              <a:srgbClr val="88CBD5"/>
            </a:solidFill>
            <a:prstDash val="solid"/>
            <a:round/>
          </a:ln>
        </p:spPr>
        <p:txBody>
          <a:bodyPr vert="horz" wrap="square" lIns="91440" tIns="45720" rIns="91440" bIns="45720" numCol="1" anchor="t" anchorCtr="0" compatLnSpc="1"/>
          <a:lstStyle/>
          <a:p>
            <a:endParaRPr lang="zh-CN" altLang="en-US"/>
          </a:p>
        </p:txBody>
      </p:sp>
      <p:sp>
        <p:nvSpPr>
          <p:cNvPr id="7" name="Freeform 33"/>
          <p:cNvSpPr>
            <a:spLocks noEditPoints="1"/>
          </p:cNvSpPr>
          <p:nvPr/>
        </p:nvSpPr>
        <p:spPr bwMode="auto">
          <a:xfrm>
            <a:off x="6220277" y="4785932"/>
            <a:ext cx="804636" cy="704946"/>
          </a:xfrm>
          <a:custGeom>
            <a:gdLst>
              <a:gd name="T0" fmla="*/ 185 w 339"/>
              <a:gd name="T1" fmla="*/ 36 h 297"/>
              <a:gd name="T2" fmla="*/ 183 w 339"/>
              <a:gd name="T3" fmla="*/ 63 h 297"/>
              <a:gd name="T4" fmla="*/ 73 w 339"/>
              <a:gd name="T5" fmla="*/ 86 h 297"/>
              <a:gd name="T6" fmla="*/ 166 w 339"/>
              <a:gd name="T7" fmla="*/ 244 h 297"/>
              <a:gd name="T8" fmla="*/ 176 w 339"/>
              <a:gd name="T9" fmla="*/ 44 h 297"/>
              <a:gd name="T10" fmla="*/ 267 w 339"/>
              <a:gd name="T11" fmla="*/ 147 h 297"/>
              <a:gd name="T12" fmla="*/ 256 w 339"/>
              <a:gd name="T13" fmla="*/ 152 h 297"/>
              <a:gd name="T14" fmla="*/ 40 w 339"/>
              <a:gd name="T15" fmla="*/ 219 h 297"/>
              <a:gd name="T16" fmla="*/ 172 w 339"/>
              <a:gd name="T17" fmla="*/ 61 h 297"/>
              <a:gd name="T18" fmla="*/ 256 w 339"/>
              <a:gd name="T19" fmla="*/ 143 h 297"/>
              <a:gd name="T20" fmla="*/ 160 w 339"/>
              <a:gd name="T21" fmla="*/ 234 h 297"/>
              <a:gd name="T22" fmla="*/ 168 w 339"/>
              <a:gd name="T23" fmla="*/ 51 h 297"/>
              <a:gd name="T24" fmla="*/ 59 w 339"/>
              <a:gd name="T25" fmla="*/ 215 h 297"/>
              <a:gd name="T26" fmla="*/ 179 w 339"/>
              <a:gd name="T27" fmla="*/ 74 h 297"/>
              <a:gd name="T28" fmla="*/ 254 w 339"/>
              <a:gd name="T29" fmla="*/ 158 h 297"/>
              <a:gd name="T30" fmla="*/ 67 w 339"/>
              <a:gd name="T31" fmla="*/ 213 h 297"/>
              <a:gd name="T32" fmla="*/ 40 w 339"/>
              <a:gd name="T33" fmla="*/ 90 h 297"/>
              <a:gd name="T34" fmla="*/ 193 w 339"/>
              <a:gd name="T35" fmla="*/ 248 h 297"/>
              <a:gd name="T36" fmla="*/ 42 w 339"/>
              <a:gd name="T37" fmla="*/ 196 h 297"/>
              <a:gd name="T38" fmla="*/ 227 w 339"/>
              <a:gd name="T39" fmla="*/ 126 h 297"/>
              <a:gd name="T40" fmla="*/ 198 w 339"/>
              <a:gd name="T41" fmla="*/ 234 h 297"/>
              <a:gd name="T42" fmla="*/ 67 w 339"/>
              <a:gd name="T43" fmla="*/ 181 h 297"/>
              <a:gd name="T44" fmla="*/ 99 w 339"/>
              <a:gd name="T45" fmla="*/ 171 h 297"/>
              <a:gd name="T46" fmla="*/ 92 w 339"/>
              <a:gd name="T47" fmla="*/ 187 h 297"/>
              <a:gd name="T48" fmla="*/ 78 w 339"/>
              <a:gd name="T49" fmla="*/ 194 h 297"/>
              <a:gd name="T50" fmla="*/ 118 w 339"/>
              <a:gd name="T51" fmla="*/ 208 h 297"/>
              <a:gd name="T52" fmla="*/ 147 w 339"/>
              <a:gd name="T53" fmla="*/ 211 h 297"/>
              <a:gd name="T54" fmla="*/ 168 w 339"/>
              <a:gd name="T55" fmla="*/ 189 h 297"/>
              <a:gd name="T56" fmla="*/ 168 w 339"/>
              <a:gd name="T57" fmla="*/ 179 h 297"/>
              <a:gd name="T58" fmla="*/ 185 w 339"/>
              <a:gd name="T59" fmla="*/ 198 h 297"/>
              <a:gd name="T60" fmla="*/ 172 w 339"/>
              <a:gd name="T61" fmla="*/ 219 h 297"/>
              <a:gd name="T62" fmla="*/ 208 w 339"/>
              <a:gd name="T63" fmla="*/ 185 h 297"/>
              <a:gd name="T64" fmla="*/ 246 w 339"/>
              <a:gd name="T65" fmla="*/ 154 h 297"/>
              <a:gd name="T66" fmla="*/ 231 w 339"/>
              <a:gd name="T67" fmla="*/ 156 h 297"/>
              <a:gd name="T68" fmla="*/ 206 w 339"/>
              <a:gd name="T69" fmla="*/ 147 h 297"/>
              <a:gd name="T70" fmla="*/ 210 w 339"/>
              <a:gd name="T71" fmla="*/ 135 h 297"/>
              <a:gd name="T72" fmla="*/ 204 w 339"/>
              <a:gd name="T73" fmla="*/ 116 h 297"/>
              <a:gd name="T74" fmla="*/ 168 w 339"/>
              <a:gd name="T75" fmla="*/ 65 h 297"/>
              <a:gd name="T76" fmla="*/ 174 w 339"/>
              <a:gd name="T77" fmla="*/ 88 h 297"/>
              <a:gd name="T78" fmla="*/ 162 w 339"/>
              <a:gd name="T79" fmla="*/ 103 h 297"/>
              <a:gd name="T80" fmla="*/ 160 w 339"/>
              <a:gd name="T81" fmla="*/ 82 h 297"/>
              <a:gd name="T82" fmla="*/ 145 w 339"/>
              <a:gd name="T83" fmla="*/ 78 h 297"/>
              <a:gd name="T84" fmla="*/ 124 w 339"/>
              <a:gd name="T85" fmla="*/ 99 h 297"/>
              <a:gd name="T86" fmla="*/ 78 w 339"/>
              <a:gd name="T87" fmla="*/ 103 h 297"/>
              <a:gd name="T88" fmla="*/ 94 w 339"/>
              <a:gd name="T89" fmla="*/ 116 h 297"/>
              <a:gd name="T90" fmla="*/ 67 w 339"/>
              <a:gd name="T91" fmla="*/ 109 h 297"/>
              <a:gd name="T92" fmla="*/ 69 w 339"/>
              <a:gd name="T93" fmla="*/ 139 h 297"/>
              <a:gd name="T94" fmla="*/ 56 w 339"/>
              <a:gd name="T95" fmla="*/ 175 h 297"/>
              <a:gd name="T96" fmla="*/ 202 w 339"/>
              <a:gd name="T97" fmla="*/ 15 h 297"/>
              <a:gd name="T98" fmla="*/ 339 w 339"/>
              <a:gd name="T99" fmla="*/ 141 h 297"/>
              <a:gd name="T100" fmla="*/ 324 w 339"/>
              <a:gd name="T101" fmla="*/ 160 h 297"/>
              <a:gd name="T102" fmla="*/ 216 w 339"/>
              <a:gd name="T103" fmla="*/ 194 h 297"/>
              <a:gd name="T104" fmla="*/ 214 w 339"/>
              <a:gd name="T105" fmla="*/ 291 h 297"/>
              <a:gd name="T106" fmla="*/ 2 w 339"/>
              <a:gd name="T107" fmla="*/ 238 h 297"/>
              <a:gd name="T108" fmla="*/ 44 w 339"/>
              <a:gd name="T109" fmla="*/ 173 h 297"/>
              <a:gd name="T110" fmla="*/ 54 w 339"/>
              <a:gd name="T111" fmla="*/ 133 h 297"/>
              <a:gd name="T112" fmla="*/ 14 w 339"/>
              <a:gd name="T113" fmla="*/ 65 h 297"/>
              <a:gd name="T114" fmla="*/ 12 w 339"/>
              <a:gd name="T115" fmla="*/ 51 h 297"/>
              <a:gd name="T116" fmla="*/ 6 w 339"/>
              <a:gd name="T117" fmla="*/ 42 h 2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39" h="297">
                <a:moveTo>
                  <a:pt x="29" y="217"/>
                </a:moveTo>
                <a:lnTo>
                  <a:pt x="29" y="219"/>
                </a:lnTo>
                <a:lnTo>
                  <a:pt x="33" y="219"/>
                </a:lnTo>
                <a:lnTo>
                  <a:pt x="31" y="217"/>
                </a:lnTo>
                <a:lnTo>
                  <a:pt x="31" y="217"/>
                </a:lnTo>
                <a:lnTo>
                  <a:pt x="29" y="217"/>
                </a:lnTo>
                <a:close/>
                <a:moveTo>
                  <a:pt x="185" y="36"/>
                </a:moveTo>
                <a:lnTo>
                  <a:pt x="183" y="36"/>
                </a:lnTo>
                <a:lnTo>
                  <a:pt x="183" y="36"/>
                </a:lnTo>
                <a:lnTo>
                  <a:pt x="187" y="38"/>
                </a:lnTo>
                <a:lnTo>
                  <a:pt x="187" y="36"/>
                </a:lnTo>
                <a:lnTo>
                  <a:pt x="187" y="36"/>
                </a:lnTo>
                <a:lnTo>
                  <a:pt x="185" y="36"/>
                </a:lnTo>
                <a:close/>
                <a:moveTo>
                  <a:pt x="267" y="160"/>
                </a:moveTo>
                <a:lnTo>
                  <a:pt x="267" y="160"/>
                </a:lnTo>
                <a:lnTo>
                  <a:pt x="267" y="160"/>
                </a:lnTo>
                <a:lnTo>
                  <a:pt x="267" y="160"/>
                </a:lnTo>
                <a:lnTo>
                  <a:pt x="269" y="162"/>
                </a:lnTo>
                <a:lnTo>
                  <a:pt x="269" y="162"/>
                </a:lnTo>
                <a:lnTo>
                  <a:pt x="269" y="162"/>
                </a:lnTo>
                <a:lnTo>
                  <a:pt x="269" y="160"/>
                </a:lnTo>
                <a:lnTo>
                  <a:pt x="269" y="158"/>
                </a:lnTo>
                <a:lnTo>
                  <a:pt x="269" y="158"/>
                </a:lnTo>
                <a:lnTo>
                  <a:pt x="267" y="158"/>
                </a:lnTo>
                <a:lnTo>
                  <a:pt x="267" y="160"/>
                </a:lnTo>
                <a:close/>
                <a:moveTo>
                  <a:pt x="183" y="63"/>
                </a:moveTo>
                <a:lnTo>
                  <a:pt x="185" y="63"/>
                </a:lnTo>
                <a:lnTo>
                  <a:pt x="187" y="65"/>
                </a:lnTo>
                <a:lnTo>
                  <a:pt x="189" y="65"/>
                </a:lnTo>
                <a:lnTo>
                  <a:pt x="189" y="65"/>
                </a:lnTo>
                <a:lnTo>
                  <a:pt x="187" y="63"/>
                </a:lnTo>
                <a:lnTo>
                  <a:pt x="185" y="63"/>
                </a:lnTo>
                <a:lnTo>
                  <a:pt x="183" y="63"/>
                </a:lnTo>
                <a:close/>
                <a:moveTo>
                  <a:pt x="71" y="86"/>
                </a:moveTo>
                <a:lnTo>
                  <a:pt x="75" y="88"/>
                </a:lnTo>
                <a:lnTo>
                  <a:pt x="75" y="88"/>
                </a:lnTo>
                <a:lnTo>
                  <a:pt x="77" y="86"/>
                </a:lnTo>
                <a:lnTo>
                  <a:pt x="75" y="86"/>
                </a:lnTo>
                <a:lnTo>
                  <a:pt x="73" y="86"/>
                </a:lnTo>
                <a:lnTo>
                  <a:pt x="71" y="86"/>
                </a:lnTo>
                <a:close/>
                <a:moveTo>
                  <a:pt x="40" y="202"/>
                </a:moveTo>
                <a:lnTo>
                  <a:pt x="42" y="204"/>
                </a:lnTo>
                <a:lnTo>
                  <a:pt x="44" y="204"/>
                </a:lnTo>
                <a:lnTo>
                  <a:pt x="46" y="204"/>
                </a:lnTo>
                <a:lnTo>
                  <a:pt x="40" y="202"/>
                </a:lnTo>
                <a:lnTo>
                  <a:pt x="40" y="202"/>
                </a:lnTo>
                <a:lnTo>
                  <a:pt x="40" y="202"/>
                </a:lnTo>
                <a:lnTo>
                  <a:pt x="40" y="202"/>
                </a:lnTo>
                <a:close/>
                <a:moveTo>
                  <a:pt x="162" y="242"/>
                </a:moveTo>
                <a:lnTo>
                  <a:pt x="164" y="242"/>
                </a:lnTo>
                <a:lnTo>
                  <a:pt x="166" y="244"/>
                </a:lnTo>
                <a:lnTo>
                  <a:pt x="166" y="244"/>
                </a:lnTo>
                <a:lnTo>
                  <a:pt x="168" y="242"/>
                </a:lnTo>
                <a:lnTo>
                  <a:pt x="168" y="242"/>
                </a:lnTo>
                <a:lnTo>
                  <a:pt x="168" y="242"/>
                </a:lnTo>
                <a:lnTo>
                  <a:pt x="166" y="242"/>
                </a:lnTo>
                <a:lnTo>
                  <a:pt x="162" y="242"/>
                </a:lnTo>
                <a:close/>
                <a:moveTo>
                  <a:pt x="179" y="46"/>
                </a:moveTo>
                <a:lnTo>
                  <a:pt x="181" y="46"/>
                </a:lnTo>
                <a:lnTo>
                  <a:pt x="183" y="46"/>
                </a:lnTo>
                <a:lnTo>
                  <a:pt x="181" y="44"/>
                </a:lnTo>
                <a:lnTo>
                  <a:pt x="177" y="44"/>
                </a:lnTo>
                <a:lnTo>
                  <a:pt x="177" y="44"/>
                </a:lnTo>
                <a:lnTo>
                  <a:pt x="176" y="44"/>
                </a:lnTo>
                <a:lnTo>
                  <a:pt x="176" y="44"/>
                </a:lnTo>
                <a:lnTo>
                  <a:pt x="177" y="44"/>
                </a:lnTo>
                <a:lnTo>
                  <a:pt x="179" y="46"/>
                </a:lnTo>
                <a:close/>
                <a:moveTo>
                  <a:pt x="195" y="257"/>
                </a:moveTo>
                <a:lnTo>
                  <a:pt x="191" y="257"/>
                </a:lnTo>
                <a:lnTo>
                  <a:pt x="189" y="257"/>
                </a:lnTo>
                <a:lnTo>
                  <a:pt x="195" y="259"/>
                </a:lnTo>
                <a:lnTo>
                  <a:pt x="198" y="257"/>
                </a:lnTo>
                <a:lnTo>
                  <a:pt x="196" y="257"/>
                </a:lnTo>
                <a:lnTo>
                  <a:pt x="195" y="257"/>
                </a:lnTo>
                <a:lnTo>
                  <a:pt x="195" y="257"/>
                </a:lnTo>
                <a:close/>
                <a:moveTo>
                  <a:pt x="269" y="154"/>
                </a:moveTo>
                <a:lnTo>
                  <a:pt x="269" y="150"/>
                </a:lnTo>
                <a:lnTo>
                  <a:pt x="267" y="147"/>
                </a:lnTo>
                <a:lnTo>
                  <a:pt x="263" y="143"/>
                </a:lnTo>
                <a:lnTo>
                  <a:pt x="269" y="154"/>
                </a:lnTo>
                <a:lnTo>
                  <a:pt x="269" y="154"/>
                </a:lnTo>
                <a:lnTo>
                  <a:pt x="269" y="154"/>
                </a:lnTo>
                <a:lnTo>
                  <a:pt x="269" y="154"/>
                </a:lnTo>
                <a:close/>
                <a:moveTo>
                  <a:pt x="37" y="210"/>
                </a:moveTo>
                <a:lnTo>
                  <a:pt x="35" y="210"/>
                </a:lnTo>
                <a:lnTo>
                  <a:pt x="33" y="211"/>
                </a:lnTo>
                <a:lnTo>
                  <a:pt x="35" y="211"/>
                </a:lnTo>
                <a:lnTo>
                  <a:pt x="38" y="213"/>
                </a:lnTo>
                <a:lnTo>
                  <a:pt x="44" y="213"/>
                </a:lnTo>
                <a:lnTo>
                  <a:pt x="37" y="210"/>
                </a:lnTo>
                <a:close/>
                <a:moveTo>
                  <a:pt x="256" y="152"/>
                </a:moveTo>
                <a:lnTo>
                  <a:pt x="257" y="156"/>
                </a:lnTo>
                <a:lnTo>
                  <a:pt x="259" y="160"/>
                </a:lnTo>
                <a:lnTo>
                  <a:pt x="259" y="164"/>
                </a:lnTo>
                <a:lnTo>
                  <a:pt x="259" y="164"/>
                </a:lnTo>
                <a:lnTo>
                  <a:pt x="261" y="164"/>
                </a:lnTo>
                <a:lnTo>
                  <a:pt x="261" y="164"/>
                </a:lnTo>
                <a:lnTo>
                  <a:pt x="259" y="158"/>
                </a:lnTo>
                <a:lnTo>
                  <a:pt x="257" y="154"/>
                </a:lnTo>
                <a:lnTo>
                  <a:pt x="256" y="152"/>
                </a:lnTo>
                <a:close/>
                <a:moveTo>
                  <a:pt x="35" y="215"/>
                </a:moveTo>
                <a:lnTo>
                  <a:pt x="37" y="217"/>
                </a:lnTo>
                <a:lnTo>
                  <a:pt x="38" y="219"/>
                </a:lnTo>
                <a:lnTo>
                  <a:pt x="40" y="219"/>
                </a:lnTo>
                <a:lnTo>
                  <a:pt x="42" y="219"/>
                </a:lnTo>
                <a:lnTo>
                  <a:pt x="44" y="219"/>
                </a:lnTo>
                <a:lnTo>
                  <a:pt x="40" y="217"/>
                </a:lnTo>
                <a:lnTo>
                  <a:pt x="37" y="215"/>
                </a:lnTo>
                <a:lnTo>
                  <a:pt x="35" y="215"/>
                </a:lnTo>
                <a:lnTo>
                  <a:pt x="35" y="215"/>
                </a:lnTo>
                <a:lnTo>
                  <a:pt x="35" y="215"/>
                </a:lnTo>
                <a:close/>
                <a:moveTo>
                  <a:pt x="162" y="59"/>
                </a:moveTo>
                <a:lnTo>
                  <a:pt x="170" y="63"/>
                </a:lnTo>
                <a:lnTo>
                  <a:pt x="179" y="65"/>
                </a:lnTo>
                <a:lnTo>
                  <a:pt x="177" y="65"/>
                </a:lnTo>
                <a:lnTo>
                  <a:pt x="177" y="63"/>
                </a:lnTo>
                <a:lnTo>
                  <a:pt x="172" y="61"/>
                </a:lnTo>
                <a:lnTo>
                  <a:pt x="164" y="59"/>
                </a:lnTo>
                <a:lnTo>
                  <a:pt x="164" y="59"/>
                </a:lnTo>
                <a:lnTo>
                  <a:pt x="162" y="59"/>
                </a:lnTo>
                <a:lnTo>
                  <a:pt x="162" y="59"/>
                </a:lnTo>
                <a:lnTo>
                  <a:pt x="162" y="59"/>
                </a:lnTo>
                <a:close/>
                <a:moveTo>
                  <a:pt x="256" y="143"/>
                </a:moveTo>
                <a:lnTo>
                  <a:pt x="259" y="150"/>
                </a:lnTo>
                <a:lnTo>
                  <a:pt x="263" y="160"/>
                </a:lnTo>
                <a:lnTo>
                  <a:pt x="261" y="150"/>
                </a:lnTo>
                <a:lnTo>
                  <a:pt x="257" y="141"/>
                </a:lnTo>
                <a:lnTo>
                  <a:pt x="257" y="141"/>
                </a:lnTo>
                <a:lnTo>
                  <a:pt x="257" y="141"/>
                </a:lnTo>
                <a:lnTo>
                  <a:pt x="256" y="143"/>
                </a:lnTo>
                <a:close/>
                <a:moveTo>
                  <a:pt x="42" y="72"/>
                </a:moveTo>
                <a:lnTo>
                  <a:pt x="35" y="76"/>
                </a:lnTo>
                <a:lnTo>
                  <a:pt x="33" y="78"/>
                </a:lnTo>
                <a:lnTo>
                  <a:pt x="33" y="78"/>
                </a:lnTo>
                <a:lnTo>
                  <a:pt x="38" y="76"/>
                </a:lnTo>
                <a:lnTo>
                  <a:pt x="46" y="74"/>
                </a:lnTo>
                <a:lnTo>
                  <a:pt x="46" y="72"/>
                </a:lnTo>
                <a:lnTo>
                  <a:pt x="44" y="72"/>
                </a:lnTo>
                <a:lnTo>
                  <a:pt x="42" y="72"/>
                </a:lnTo>
                <a:close/>
                <a:moveTo>
                  <a:pt x="151" y="232"/>
                </a:moveTo>
                <a:lnTo>
                  <a:pt x="155" y="234"/>
                </a:lnTo>
                <a:lnTo>
                  <a:pt x="156" y="236"/>
                </a:lnTo>
                <a:lnTo>
                  <a:pt x="160" y="234"/>
                </a:lnTo>
                <a:lnTo>
                  <a:pt x="166" y="232"/>
                </a:lnTo>
                <a:lnTo>
                  <a:pt x="151" y="232"/>
                </a:lnTo>
                <a:close/>
                <a:moveTo>
                  <a:pt x="54" y="78"/>
                </a:moveTo>
                <a:lnTo>
                  <a:pt x="52" y="76"/>
                </a:lnTo>
                <a:lnTo>
                  <a:pt x="52" y="76"/>
                </a:lnTo>
                <a:lnTo>
                  <a:pt x="44" y="78"/>
                </a:lnTo>
                <a:lnTo>
                  <a:pt x="37" y="82"/>
                </a:lnTo>
                <a:lnTo>
                  <a:pt x="37" y="84"/>
                </a:lnTo>
                <a:lnTo>
                  <a:pt x="37" y="84"/>
                </a:lnTo>
                <a:lnTo>
                  <a:pt x="44" y="80"/>
                </a:lnTo>
                <a:lnTo>
                  <a:pt x="54" y="78"/>
                </a:lnTo>
                <a:close/>
                <a:moveTo>
                  <a:pt x="168" y="51"/>
                </a:moveTo>
                <a:lnTo>
                  <a:pt x="168" y="51"/>
                </a:lnTo>
                <a:lnTo>
                  <a:pt x="166" y="53"/>
                </a:lnTo>
                <a:lnTo>
                  <a:pt x="166" y="53"/>
                </a:lnTo>
                <a:lnTo>
                  <a:pt x="177" y="57"/>
                </a:lnTo>
                <a:lnTo>
                  <a:pt x="189" y="59"/>
                </a:lnTo>
                <a:lnTo>
                  <a:pt x="177" y="55"/>
                </a:lnTo>
                <a:lnTo>
                  <a:pt x="168" y="51"/>
                </a:lnTo>
                <a:close/>
                <a:moveTo>
                  <a:pt x="40" y="208"/>
                </a:moveTo>
                <a:lnTo>
                  <a:pt x="42" y="210"/>
                </a:lnTo>
                <a:lnTo>
                  <a:pt x="46" y="211"/>
                </a:lnTo>
                <a:lnTo>
                  <a:pt x="50" y="213"/>
                </a:lnTo>
                <a:lnTo>
                  <a:pt x="52" y="215"/>
                </a:lnTo>
                <a:lnTo>
                  <a:pt x="56" y="215"/>
                </a:lnTo>
                <a:lnTo>
                  <a:pt x="59" y="215"/>
                </a:lnTo>
                <a:lnTo>
                  <a:pt x="50" y="210"/>
                </a:lnTo>
                <a:lnTo>
                  <a:pt x="42" y="206"/>
                </a:lnTo>
                <a:lnTo>
                  <a:pt x="40" y="208"/>
                </a:lnTo>
                <a:lnTo>
                  <a:pt x="40" y="208"/>
                </a:lnTo>
                <a:close/>
                <a:moveTo>
                  <a:pt x="179" y="74"/>
                </a:moveTo>
                <a:lnTo>
                  <a:pt x="172" y="71"/>
                </a:lnTo>
                <a:lnTo>
                  <a:pt x="162" y="65"/>
                </a:lnTo>
                <a:lnTo>
                  <a:pt x="160" y="65"/>
                </a:lnTo>
                <a:lnTo>
                  <a:pt x="158" y="65"/>
                </a:lnTo>
                <a:lnTo>
                  <a:pt x="156" y="65"/>
                </a:lnTo>
                <a:lnTo>
                  <a:pt x="155" y="67"/>
                </a:lnTo>
                <a:lnTo>
                  <a:pt x="168" y="71"/>
                </a:lnTo>
                <a:lnTo>
                  <a:pt x="179" y="74"/>
                </a:lnTo>
                <a:close/>
                <a:moveTo>
                  <a:pt x="195" y="240"/>
                </a:moveTo>
                <a:lnTo>
                  <a:pt x="170" y="244"/>
                </a:lnTo>
                <a:lnTo>
                  <a:pt x="174" y="246"/>
                </a:lnTo>
                <a:lnTo>
                  <a:pt x="176" y="246"/>
                </a:lnTo>
                <a:lnTo>
                  <a:pt x="177" y="246"/>
                </a:lnTo>
                <a:lnTo>
                  <a:pt x="187" y="244"/>
                </a:lnTo>
                <a:lnTo>
                  <a:pt x="196" y="242"/>
                </a:lnTo>
                <a:lnTo>
                  <a:pt x="196" y="238"/>
                </a:lnTo>
                <a:lnTo>
                  <a:pt x="196" y="238"/>
                </a:lnTo>
                <a:lnTo>
                  <a:pt x="195" y="240"/>
                </a:lnTo>
                <a:close/>
                <a:moveTo>
                  <a:pt x="242" y="133"/>
                </a:moveTo>
                <a:lnTo>
                  <a:pt x="254" y="158"/>
                </a:lnTo>
                <a:lnTo>
                  <a:pt x="254" y="158"/>
                </a:lnTo>
                <a:lnTo>
                  <a:pt x="254" y="160"/>
                </a:lnTo>
                <a:lnTo>
                  <a:pt x="256" y="160"/>
                </a:lnTo>
                <a:lnTo>
                  <a:pt x="256" y="158"/>
                </a:lnTo>
                <a:lnTo>
                  <a:pt x="252" y="147"/>
                </a:lnTo>
                <a:lnTo>
                  <a:pt x="246" y="135"/>
                </a:lnTo>
                <a:lnTo>
                  <a:pt x="244" y="135"/>
                </a:lnTo>
                <a:lnTo>
                  <a:pt x="242" y="133"/>
                </a:lnTo>
                <a:lnTo>
                  <a:pt x="242" y="133"/>
                </a:lnTo>
                <a:lnTo>
                  <a:pt x="242" y="133"/>
                </a:lnTo>
                <a:close/>
                <a:moveTo>
                  <a:pt x="50" y="202"/>
                </a:moveTo>
                <a:lnTo>
                  <a:pt x="56" y="206"/>
                </a:lnTo>
                <a:lnTo>
                  <a:pt x="61" y="210"/>
                </a:lnTo>
                <a:lnTo>
                  <a:pt x="67" y="213"/>
                </a:lnTo>
                <a:lnTo>
                  <a:pt x="69" y="213"/>
                </a:lnTo>
                <a:lnTo>
                  <a:pt x="73" y="213"/>
                </a:lnTo>
                <a:lnTo>
                  <a:pt x="77" y="211"/>
                </a:lnTo>
                <a:lnTo>
                  <a:pt x="65" y="208"/>
                </a:lnTo>
                <a:lnTo>
                  <a:pt x="54" y="204"/>
                </a:lnTo>
                <a:lnTo>
                  <a:pt x="54" y="202"/>
                </a:lnTo>
                <a:lnTo>
                  <a:pt x="52" y="202"/>
                </a:lnTo>
                <a:lnTo>
                  <a:pt x="50" y="202"/>
                </a:lnTo>
                <a:lnTo>
                  <a:pt x="50" y="202"/>
                </a:lnTo>
                <a:lnTo>
                  <a:pt x="50" y="202"/>
                </a:lnTo>
                <a:close/>
                <a:moveTo>
                  <a:pt x="57" y="82"/>
                </a:moveTo>
                <a:lnTo>
                  <a:pt x="40" y="88"/>
                </a:lnTo>
                <a:lnTo>
                  <a:pt x="40" y="90"/>
                </a:lnTo>
                <a:lnTo>
                  <a:pt x="42" y="93"/>
                </a:lnTo>
                <a:lnTo>
                  <a:pt x="61" y="82"/>
                </a:lnTo>
                <a:lnTo>
                  <a:pt x="59" y="80"/>
                </a:lnTo>
                <a:lnTo>
                  <a:pt x="57" y="82"/>
                </a:lnTo>
                <a:close/>
                <a:moveTo>
                  <a:pt x="193" y="248"/>
                </a:moveTo>
                <a:lnTo>
                  <a:pt x="183" y="250"/>
                </a:lnTo>
                <a:lnTo>
                  <a:pt x="176" y="251"/>
                </a:lnTo>
                <a:lnTo>
                  <a:pt x="177" y="253"/>
                </a:lnTo>
                <a:lnTo>
                  <a:pt x="179" y="253"/>
                </a:lnTo>
                <a:lnTo>
                  <a:pt x="189" y="253"/>
                </a:lnTo>
                <a:lnTo>
                  <a:pt x="196" y="253"/>
                </a:lnTo>
                <a:lnTo>
                  <a:pt x="196" y="246"/>
                </a:lnTo>
                <a:lnTo>
                  <a:pt x="193" y="248"/>
                </a:lnTo>
                <a:close/>
                <a:moveTo>
                  <a:pt x="71" y="86"/>
                </a:moveTo>
                <a:lnTo>
                  <a:pt x="61" y="90"/>
                </a:lnTo>
                <a:lnTo>
                  <a:pt x="54" y="93"/>
                </a:lnTo>
                <a:lnTo>
                  <a:pt x="44" y="97"/>
                </a:lnTo>
                <a:lnTo>
                  <a:pt x="48" y="103"/>
                </a:lnTo>
                <a:lnTo>
                  <a:pt x="59" y="95"/>
                </a:lnTo>
                <a:lnTo>
                  <a:pt x="71" y="90"/>
                </a:lnTo>
                <a:lnTo>
                  <a:pt x="73" y="90"/>
                </a:lnTo>
                <a:lnTo>
                  <a:pt x="71" y="88"/>
                </a:lnTo>
                <a:lnTo>
                  <a:pt x="71" y="86"/>
                </a:lnTo>
                <a:close/>
                <a:moveTo>
                  <a:pt x="50" y="185"/>
                </a:moveTo>
                <a:lnTo>
                  <a:pt x="46" y="190"/>
                </a:lnTo>
                <a:lnTo>
                  <a:pt x="42" y="196"/>
                </a:lnTo>
                <a:lnTo>
                  <a:pt x="52" y="200"/>
                </a:lnTo>
                <a:lnTo>
                  <a:pt x="61" y="202"/>
                </a:lnTo>
                <a:lnTo>
                  <a:pt x="69" y="206"/>
                </a:lnTo>
                <a:lnTo>
                  <a:pt x="71" y="206"/>
                </a:lnTo>
                <a:lnTo>
                  <a:pt x="71" y="206"/>
                </a:lnTo>
                <a:lnTo>
                  <a:pt x="69" y="206"/>
                </a:lnTo>
                <a:lnTo>
                  <a:pt x="69" y="206"/>
                </a:lnTo>
                <a:lnTo>
                  <a:pt x="61" y="200"/>
                </a:lnTo>
                <a:lnTo>
                  <a:pt x="56" y="194"/>
                </a:lnTo>
                <a:lnTo>
                  <a:pt x="50" y="189"/>
                </a:lnTo>
                <a:lnTo>
                  <a:pt x="50" y="187"/>
                </a:lnTo>
                <a:lnTo>
                  <a:pt x="50" y="185"/>
                </a:lnTo>
                <a:close/>
                <a:moveTo>
                  <a:pt x="227" y="126"/>
                </a:moveTo>
                <a:lnTo>
                  <a:pt x="235" y="145"/>
                </a:lnTo>
                <a:lnTo>
                  <a:pt x="244" y="164"/>
                </a:lnTo>
                <a:lnTo>
                  <a:pt x="240" y="147"/>
                </a:lnTo>
                <a:lnTo>
                  <a:pt x="235" y="130"/>
                </a:lnTo>
                <a:lnTo>
                  <a:pt x="227" y="126"/>
                </a:lnTo>
                <a:lnTo>
                  <a:pt x="227" y="126"/>
                </a:lnTo>
                <a:lnTo>
                  <a:pt x="227" y="126"/>
                </a:lnTo>
                <a:lnTo>
                  <a:pt x="225" y="126"/>
                </a:lnTo>
                <a:lnTo>
                  <a:pt x="227" y="126"/>
                </a:lnTo>
                <a:close/>
                <a:moveTo>
                  <a:pt x="195" y="229"/>
                </a:moveTo>
                <a:lnTo>
                  <a:pt x="162" y="238"/>
                </a:lnTo>
                <a:lnTo>
                  <a:pt x="181" y="238"/>
                </a:lnTo>
                <a:lnTo>
                  <a:pt x="198" y="234"/>
                </a:lnTo>
                <a:lnTo>
                  <a:pt x="198" y="232"/>
                </a:lnTo>
                <a:lnTo>
                  <a:pt x="200" y="229"/>
                </a:lnTo>
                <a:lnTo>
                  <a:pt x="196" y="229"/>
                </a:lnTo>
                <a:lnTo>
                  <a:pt x="195" y="229"/>
                </a:lnTo>
                <a:close/>
                <a:moveTo>
                  <a:pt x="50" y="185"/>
                </a:moveTo>
                <a:lnTo>
                  <a:pt x="52" y="185"/>
                </a:lnTo>
                <a:lnTo>
                  <a:pt x="54" y="185"/>
                </a:lnTo>
                <a:lnTo>
                  <a:pt x="61" y="187"/>
                </a:lnTo>
                <a:lnTo>
                  <a:pt x="71" y="189"/>
                </a:lnTo>
                <a:lnTo>
                  <a:pt x="69" y="187"/>
                </a:lnTo>
                <a:lnTo>
                  <a:pt x="67" y="185"/>
                </a:lnTo>
                <a:lnTo>
                  <a:pt x="67" y="183"/>
                </a:lnTo>
                <a:lnTo>
                  <a:pt x="67" y="181"/>
                </a:lnTo>
                <a:lnTo>
                  <a:pt x="69" y="181"/>
                </a:lnTo>
                <a:lnTo>
                  <a:pt x="78" y="185"/>
                </a:lnTo>
                <a:lnTo>
                  <a:pt x="88" y="187"/>
                </a:lnTo>
                <a:lnTo>
                  <a:pt x="88" y="185"/>
                </a:lnTo>
                <a:lnTo>
                  <a:pt x="90" y="183"/>
                </a:lnTo>
                <a:lnTo>
                  <a:pt x="92" y="181"/>
                </a:lnTo>
                <a:lnTo>
                  <a:pt x="94" y="181"/>
                </a:lnTo>
                <a:lnTo>
                  <a:pt x="96" y="181"/>
                </a:lnTo>
                <a:lnTo>
                  <a:pt x="97" y="179"/>
                </a:lnTo>
                <a:lnTo>
                  <a:pt x="99" y="179"/>
                </a:lnTo>
                <a:lnTo>
                  <a:pt x="99" y="175"/>
                </a:lnTo>
                <a:lnTo>
                  <a:pt x="99" y="173"/>
                </a:lnTo>
                <a:lnTo>
                  <a:pt x="99" y="171"/>
                </a:lnTo>
                <a:lnTo>
                  <a:pt x="101" y="170"/>
                </a:lnTo>
                <a:lnTo>
                  <a:pt x="103" y="170"/>
                </a:lnTo>
                <a:lnTo>
                  <a:pt x="103" y="170"/>
                </a:lnTo>
                <a:lnTo>
                  <a:pt x="105" y="171"/>
                </a:lnTo>
                <a:lnTo>
                  <a:pt x="101" y="171"/>
                </a:lnTo>
                <a:lnTo>
                  <a:pt x="103" y="175"/>
                </a:lnTo>
                <a:lnTo>
                  <a:pt x="103" y="177"/>
                </a:lnTo>
                <a:lnTo>
                  <a:pt x="101" y="179"/>
                </a:lnTo>
                <a:lnTo>
                  <a:pt x="99" y="181"/>
                </a:lnTo>
                <a:lnTo>
                  <a:pt x="96" y="183"/>
                </a:lnTo>
                <a:lnTo>
                  <a:pt x="94" y="185"/>
                </a:lnTo>
                <a:lnTo>
                  <a:pt x="92" y="185"/>
                </a:lnTo>
                <a:lnTo>
                  <a:pt x="92" y="187"/>
                </a:lnTo>
                <a:lnTo>
                  <a:pt x="92" y="187"/>
                </a:lnTo>
                <a:lnTo>
                  <a:pt x="92" y="189"/>
                </a:lnTo>
                <a:lnTo>
                  <a:pt x="92" y="190"/>
                </a:lnTo>
                <a:lnTo>
                  <a:pt x="90" y="190"/>
                </a:lnTo>
                <a:lnTo>
                  <a:pt x="86" y="189"/>
                </a:lnTo>
                <a:lnTo>
                  <a:pt x="80" y="189"/>
                </a:lnTo>
                <a:lnTo>
                  <a:pt x="75" y="187"/>
                </a:lnTo>
                <a:lnTo>
                  <a:pt x="80" y="190"/>
                </a:lnTo>
                <a:lnTo>
                  <a:pt x="86" y="194"/>
                </a:lnTo>
                <a:lnTo>
                  <a:pt x="88" y="196"/>
                </a:lnTo>
                <a:lnTo>
                  <a:pt x="86" y="196"/>
                </a:lnTo>
                <a:lnTo>
                  <a:pt x="86" y="198"/>
                </a:lnTo>
                <a:lnTo>
                  <a:pt x="78" y="194"/>
                </a:lnTo>
                <a:lnTo>
                  <a:pt x="71" y="192"/>
                </a:lnTo>
                <a:lnTo>
                  <a:pt x="63" y="189"/>
                </a:lnTo>
                <a:lnTo>
                  <a:pt x="61" y="189"/>
                </a:lnTo>
                <a:lnTo>
                  <a:pt x="57" y="189"/>
                </a:lnTo>
                <a:lnTo>
                  <a:pt x="56" y="190"/>
                </a:lnTo>
                <a:lnTo>
                  <a:pt x="69" y="200"/>
                </a:lnTo>
                <a:lnTo>
                  <a:pt x="82" y="211"/>
                </a:lnTo>
                <a:lnTo>
                  <a:pt x="97" y="208"/>
                </a:lnTo>
                <a:lnTo>
                  <a:pt x="115" y="204"/>
                </a:lnTo>
                <a:lnTo>
                  <a:pt x="117" y="204"/>
                </a:lnTo>
                <a:lnTo>
                  <a:pt x="118" y="206"/>
                </a:lnTo>
                <a:lnTo>
                  <a:pt x="118" y="206"/>
                </a:lnTo>
                <a:lnTo>
                  <a:pt x="118" y="208"/>
                </a:lnTo>
                <a:lnTo>
                  <a:pt x="120" y="210"/>
                </a:lnTo>
                <a:lnTo>
                  <a:pt x="122" y="210"/>
                </a:lnTo>
                <a:lnTo>
                  <a:pt x="132" y="217"/>
                </a:lnTo>
                <a:lnTo>
                  <a:pt x="141" y="225"/>
                </a:lnTo>
                <a:lnTo>
                  <a:pt x="143" y="227"/>
                </a:lnTo>
                <a:lnTo>
                  <a:pt x="145" y="225"/>
                </a:lnTo>
                <a:lnTo>
                  <a:pt x="147" y="225"/>
                </a:lnTo>
                <a:lnTo>
                  <a:pt x="158" y="219"/>
                </a:lnTo>
                <a:lnTo>
                  <a:pt x="170" y="215"/>
                </a:lnTo>
                <a:lnTo>
                  <a:pt x="162" y="215"/>
                </a:lnTo>
                <a:lnTo>
                  <a:pt x="155" y="215"/>
                </a:lnTo>
                <a:lnTo>
                  <a:pt x="149" y="213"/>
                </a:lnTo>
                <a:lnTo>
                  <a:pt x="147" y="211"/>
                </a:lnTo>
                <a:lnTo>
                  <a:pt x="147" y="210"/>
                </a:lnTo>
                <a:lnTo>
                  <a:pt x="149" y="208"/>
                </a:lnTo>
                <a:lnTo>
                  <a:pt x="151" y="206"/>
                </a:lnTo>
                <a:lnTo>
                  <a:pt x="158" y="204"/>
                </a:lnTo>
                <a:lnTo>
                  <a:pt x="166" y="202"/>
                </a:lnTo>
                <a:lnTo>
                  <a:pt x="176" y="198"/>
                </a:lnTo>
                <a:lnTo>
                  <a:pt x="170" y="198"/>
                </a:lnTo>
                <a:lnTo>
                  <a:pt x="166" y="198"/>
                </a:lnTo>
                <a:lnTo>
                  <a:pt x="164" y="196"/>
                </a:lnTo>
                <a:lnTo>
                  <a:pt x="162" y="194"/>
                </a:lnTo>
                <a:lnTo>
                  <a:pt x="164" y="192"/>
                </a:lnTo>
                <a:lnTo>
                  <a:pt x="166" y="190"/>
                </a:lnTo>
                <a:lnTo>
                  <a:pt x="168" y="189"/>
                </a:lnTo>
                <a:lnTo>
                  <a:pt x="170" y="189"/>
                </a:lnTo>
                <a:lnTo>
                  <a:pt x="172" y="187"/>
                </a:lnTo>
                <a:lnTo>
                  <a:pt x="172" y="185"/>
                </a:lnTo>
                <a:lnTo>
                  <a:pt x="166" y="181"/>
                </a:lnTo>
                <a:lnTo>
                  <a:pt x="160" y="177"/>
                </a:lnTo>
                <a:lnTo>
                  <a:pt x="160" y="175"/>
                </a:lnTo>
                <a:lnTo>
                  <a:pt x="162" y="175"/>
                </a:lnTo>
                <a:lnTo>
                  <a:pt x="164" y="173"/>
                </a:lnTo>
                <a:lnTo>
                  <a:pt x="166" y="173"/>
                </a:lnTo>
                <a:lnTo>
                  <a:pt x="164" y="175"/>
                </a:lnTo>
                <a:lnTo>
                  <a:pt x="164" y="175"/>
                </a:lnTo>
                <a:lnTo>
                  <a:pt x="164" y="177"/>
                </a:lnTo>
                <a:lnTo>
                  <a:pt x="168" y="179"/>
                </a:lnTo>
                <a:lnTo>
                  <a:pt x="172" y="183"/>
                </a:lnTo>
                <a:lnTo>
                  <a:pt x="176" y="187"/>
                </a:lnTo>
                <a:lnTo>
                  <a:pt x="172" y="189"/>
                </a:lnTo>
                <a:lnTo>
                  <a:pt x="170" y="192"/>
                </a:lnTo>
                <a:lnTo>
                  <a:pt x="166" y="194"/>
                </a:lnTo>
                <a:lnTo>
                  <a:pt x="170" y="194"/>
                </a:lnTo>
                <a:lnTo>
                  <a:pt x="174" y="196"/>
                </a:lnTo>
                <a:lnTo>
                  <a:pt x="177" y="196"/>
                </a:lnTo>
                <a:lnTo>
                  <a:pt x="179" y="194"/>
                </a:lnTo>
                <a:lnTo>
                  <a:pt x="183" y="194"/>
                </a:lnTo>
                <a:lnTo>
                  <a:pt x="185" y="196"/>
                </a:lnTo>
                <a:lnTo>
                  <a:pt x="185" y="198"/>
                </a:lnTo>
                <a:lnTo>
                  <a:pt x="185" y="198"/>
                </a:lnTo>
                <a:lnTo>
                  <a:pt x="168" y="204"/>
                </a:lnTo>
                <a:lnTo>
                  <a:pt x="153" y="210"/>
                </a:lnTo>
                <a:lnTo>
                  <a:pt x="153" y="210"/>
                </a:lnTo>
                <a:lnTo>
                  <a:pt x="151" y="210"/>
                </a:lnTo>
                <a:lnTo>
                  <a:pt x="151" y="211"/>
                </a:lnTo>
                <a:lnTo>
                  <a:pt x="153" y="211"/>
                </a:lnTo>
                <a:lnTo>
                  <a:pt x="168" y="213"/>
                </a:lnTo>
                <a:lnTo>
                  <a:pt x="183" y="211"/>
                </a:lnTo>
                <a:lnTo>
                  <a:pt x="196" y="208"/>
                </a:lnTo>
                <a:lnTo>
                  <a:pt x="198" y="210"/>
                </a:lnTo>
                <a:lnTo>
                  <a:pt x="198" y="211"/>
                </a:lnTo>
                <a:lnTo>
                  <a:pt x="198" y="211"/>
                </a:lnTo>
                <a:lnTo>
                  <a:pt x="172" y="219"/>
                </a:lnTo>
                <a:lnTo>
                  <a:pt x="147" y="227"/>
                </a:lnTo>
                <a:lnTo>
                  <a:pt x="149" y="229"/>
                </a:lnTo>
                <a:lnTo>
                  <a:pt x="151" y="229"/>
                </a:lnTo>
                <a:lnTo>
                  <a:pt x="156" y="229"/>
                </a:lnTo>
                <a:lnTo>
                  <a:pt x="164" y="229"/>
                </a:lnTo>
                <a:lnTo>
                  <a:pt x="172" y="229"/>
                </a:lnTo>
                <a:lnTo>
                  <a:pt x="185" y="227"/>
                </a:lnTo>
                <a:lnTo>
                  <a:pt x="200" y="225"/>
                </a:lnTo>
                <a:lnTo>
                  <a:pt x="204" y="208"/>
                </a:lnTo>
                <a:lnTo>
                  <a:pt x="204" y="189"/>
                </a:lnTo>
                <a:lnTo>
                  <a:pt x="206" y="189"/>
                </a:lnTo>
                <a:lnTo>
                  <a:pt x="208" y="187"/>
                </a:lnTo>
                <a:lnTo>
                  <a:pt x="208" y="185"/>
                </a:lnTo>
                <a:lnTo>
                  <a:pt x="252" y="168"/>
                </a:lnTo>
                <a:lnTo>
                  <a:pt x="252" y="168"/>
                </a:lnTo>
                <a:lnTo>
                  <a:pt x="254" y="168"/>
                </a:lnTo>
                <a:lnTo>
                  <a:pt x="254" y="166"/>
                </a:lnTo>
                <a:lnTo>
                  <a:pt x="254" y="166"/>
                </a:lnTo>
                <a:lnTo>
                  <a:pt x="248" y="156"/>
                </a:lnTo>
                <a:lnTo>
                  <a:pt x="244" y="145"/>
                </a:lnTo>
                <a:lnTo>
                  <a:pt x="244" y="145"/>
                </a:lnTo>
                <a:lnTo>
                  <a:pt x="244" y="145"/>
                </a:lnTo>
                <a:lnTo>
                  <a:pt x="244" y="147"/>
                </a:lnTo>
                <a:lnTo>
                  <a:pt x="244" y="149"/>
                </a:lnTo>
                <a:lnTo>
                  <a:pt x="246" y="152"/>
                </a:lnTo>
                <a:lnTo>
                  <a:pt x="246" y="154"/>
                </a:lnTo>
                <a:lnTo>
                  <a:pt x="246" y="158"/>
                </a:lnTo>
                <a:lnTo>
                  <a:pt x="248" y="162"/>
                </a:lnTo>
                <a:lnTo>
                  <a:pt x="246" y="166"/>
                </a:lnTo>
                <a:lnTo>
                  <a:pt x="246" y="168"/>
                </a:lnTo>
                <a:lnTo>
                  <a:pt x="244" y="168"/>
                </a:lnTo>
                <a:lnTo>
                  <a:pt x="242" y="166"/>
                </a:lnTo>
                <a:lnTo>
                  <a:pt x="238" y="158"/>
                </a:lnTo>
                <a:lnTo>
                  <a:pt x="233" y="149"/>
                </a:lnTo>
                <a:lnTo>
                  <a:pt x="229" y="139"/>
                </a:lnTo>
                <a:lnTo>
                  <a:pt x="229" y="145"/>
                </a:lnTo>
                <a:lnTo>
                  <a:pt x="231" y="150"/>
                </a:lnTo>
                <a:lnTo>
                  <a:pt x="231" y="154"/>
                </a:lnTo>
                <a:lnTo>
                  <a:pt x="231" y="156"/>
                </a:lnTo>
                <a:lnTo>
                  <a:pt x="229" y="158"/>
                </a:lnTo>
                <a:lnTo>
                  <a:pt x="227" y="160"/>
                </a:lnTo>
                <a:lnTo>
                  <a:pt x="225" y="158"/>
                </a:lnTo>
                <a:lnTo>
                  <a:pt x="223" y="158"/>
                </a:lnTo>
                <a:lnTo>
                  <a:pt x="217" y="149"/>
                </a:lnTo>
                <a:lnTo>
                  <a:pt x="214" y="139"/>
                </a:lnTo>
                <a:lnTo>
                  <a:pt x="214" y="141"/>
                </a:lnTo>
                <a:lnTo>
                  <a:pt x="214" y="145"/>
                </a:lnTo>
                <a:lnTo>
                  <a:pt x="214" y="149"/>
                </a:lnTo>
                <a:lnTo>
                  <a:pt x="214" y="150"/>
                </a:lnTo>
                <a:lnTo>
                  <a:pt x="212" y="150"/>
                </a:lnTo>
                <a:lnTo>
                  <a:pt x="208" y="149"/>
                </a:lnTo>
                <a:lnTo>
                  <a:pt x="206" y="147"/>
                </a:lnTo>
                <a:lnTo>
                  <a:pt x="202" y="145"/>
                </a:lnTo>
                <a:lnTo>
                  <a:pt x="193" y="147"/>
                </a:lnTo>
                <a:lnTo>
                  <a:pt x="181" y="150"/>
                </a:lnTo>
                <a:lnTo>
                  <a:pt x="189" y="145"/>
                </a:lnTo>
                <a:lnTo>
                  <a:pt x="196" y="143"/>
                </a:lnTo>
                <a:lnTo>
                  <a:pt x="204" y="141"/>
                </a:lnTo>
                <a:lnTo>
                  <a:pt x="206" y="143"/>
                </a:lnTo>
                <a:lnTo>
                  <a:pt x="208" y="145"/>
                </a:lnTo>
                <a:lnTo>
                  <a:pt x="208" y="145"/>
                </a:lnTo>
                <a:lnTo>
                  <a:pt x="210" y="147"/>
                </a:lnTo>
                <a:lnTo>
                  <a:pt x="212" y="147"/>
                </a:lnTo>
                <a:lnTo>
                  <a:pt x="210" y="141"/>
                </a:lnTo>
                <a:lnTo>
                  <a:pt x="210" y="135"/>
                </a:lnTo>
                <a:lnTo>
                  <a:pt x="210" y="133"/>
                </a:lnTo>
                <a:lnTo>
                  <a:pt x="210" y="131"/>
                </a:lnTo>
                <a:lnTo>
                  <a:pt x="210" y="130"/>
                </a:lnTo>
                <a:lnTo>
                  <a:pt x="212" y="130"/>
                </a:lnTo>
                <a:lnTo>
                  <a:pt x="214" y="131"/>
                </a:lnTo>
                <a:lnTo>
                  <a:pt x="214" y="133"/>
                </a:lnTo>
                <a:lnTo>
                  <a:pt x="219" y="145"/>
                </a:lnTo>
                <a:lnTo>
                  <a:pt x="227" y="156"/>
                </a:lnTo>
                <a:lnTo>
                  <a:pt x="225" y="139"/>
                </a:lnTo>
                <a:lnTo>
                  <a:pt x="219" y="124"/>
                </a:lnTo>
                <a:lnTo>
                  <a:pt x="216" y="120"/>
                </a:lnTo>
                <a:lnTo>
                  <a:pt x="210" y="118"/>
                </a:lnTo>
                <a:lnTo>
                  <a:pt x="204" y="116"/>
                </a:lnTo>
                <a:lnTo>
                  <a:pt x="202" y="114"/>
                </a:lnTo>
                <a:lnTo>
                  <a:pt x="198" y="112"/>
                </a:lnTo>
                <a:lnTo>
                  <a:pt x="195" y="112"/>
                </a:lnTo>
                <a:lnTo>
                  <a:pt x="193" y="111"/>
                </a:lnTo>
                <a:lnTo>
                  <a:pt x="191" y="109"/>
                </a:lnTo>
                <a:lnTo>
                  <a:pt x="191" y="105"/>
                </a:lnTo>
                <a:lnTo>
                  <a:pt x="191" y="103"/>
                </a:lnTo>
                <a:lnTo>
                  <a:pt x="193" y="101"/>
                </a:lnTo>
                <a:lnTo>
                  <a:pt x="193" y="97"/>
                </a:lnTo>
                <a:lnTo>
                  <a:pt x="193" y="88"/>
                </a:lnTo>
                <a:lnTo>
                  <a:pt x="193" y="80"/>
                </a:lnTo>
                <a:lnTo>
                  <a:pt x="191" y="72"/>
                </a:lnTo>
                <a:lnTo>
                  <a:pt x="168" y="65"/>
                </a:lnTo>
                <a:lnTo>
                  <a:pt x="179" y="71"/>
                </a:lnTo>
                <a:lnTo>
                  <a:pt x="191" y="76"/>
                </a:lnTo>
                <a:lnTo>
                  <a:pt x="191" y="78"/>
                </a:lnTo>
                <a:lnTo>
                  <a:pt x="191" y="80"/>
                </a:lnTo>
                <a:lnTo>
                  <a:pt x="189" y="80"/>
                </a:lnTo>
                <a:lnTo>
                  <a:pt x="174" y="76"/>
                </a:lnTo>
                <a:lnTo>
                  <a:pt x="160" y="72"/>
                </a:lnTo>
                <a:lnTo>
                  <a:pt x="168" y="76"/>
                </a:lnTo>
                <a:lnTo>
                  <a:pt x="176" y="84"/>
                </a:lnTo>
                <a:lnTo>
                  <a:pt x="176" y="84"/>
                </a:lnTo>
                <a:lnTo>
                  <a:pt x="177" y="86"/>
                </a:lnTo>
                <a:lnTo>
                  <a:pt x="177" y="86"/>
                </a:lnTo>
                <a:lnTo>
                  <a:pt x="174" y="88"/>
                </a:lnTo>
                <a:lnTo>
                  <a:pt x="170" y="88"/>
                </a:lnTo>
                <a:lnTo>
                  <a:pt x="166" y="88"/>
                </a:lnTo>
                <a:lnTo>
                  <a:pt x="168" y="90"/>
                </a:lnTo>
                <a:lnTo>
                  <a:pt x="168" y="91"/>
                </a:lnTo>
                <a:lnTo>
                  <a:pt x="168" y="93"/>
                </a:lnTo>
                <a:lnTo>
                  <a:pt x="168" y="93"/>
                </a:lnTo>
                <a:lnTo>
                  <a:pt x="166" y="95"/>
                </a:lnTo>
                <a:lnTo>
                  <a:pt x="164" y="97"/>
                </a:lnTo>
                <a:lnTo>
                  <a:pt x="164" y="99"/>
                </a:lnTo>
                <a:lnTo>
                  <a:pt x="164" y="101"/>
                </a:lnTo>
                <a:lnTo>
                  <a:pt x="164" y="103"/>
                </a:lnTo>
                <a:lnTo>
                  <a:pt x="162" y="103"/>
                </a:lnTo>
                <a:lnTo>
                  <a:pt x="162" y="103"/>
                </a:lnTo>
                <a:lnTo>
                  <a:pt x="160" y="101"/>
                </a:lnTo>
                <a:lnTo>
                  <a:pt x="160" y="99"/>
                </a:lnTo>
                <a:lnTo>
                  <a:pt x="160" y="97"/>
                </a:lnTo>
                <a:lnTo>
                  <a:pt x="162" y="95"/>
                </a:lnTo>
                <a:lnTo>
                  <a:pt x="164" y="93"/>
                </a:lnTo>
                <a:lnTo>
                  <a:pt x="166" y="93"/>
                </a:lnTo>
                <a:lnTo>
                  <a:pt x="166" y="91"/>
                </a:lnTo>
                <a:lnTo>
                  <a:pt x="160" y="88"/>
                </a:lnTo>
                <a:lnTo>
                  <a:pt x="155" y="84"/>
                </a:lnTo>
                <a:lnTo>
                  <a:pt x="153" y="84"/>
                </a:lnTo>
                <a:lnTo>
                  <a:pt x="153" y="82"/>
                </a:lnTo>
                <a:lnTo>
                  <a:pt x="155" y="80"/>
                </a:lnTo>
                <a:lnTo>
                  <a:pt x="160" y="82"/>
                </a:lnTo>
                <a:lnTo>
                  <a:pt x="166" y="84"/>
                </a:lnTo>
                <a:lnTo>
                  <a:pt x="174" y="86"/>
                </a:lnTo>
                <a:lnTo>
                  <a:pt x="172" y="82"/>
                </a:lnTo>
                <a:lnTo>
                  <a:pt x="170" y="80"/>
                </a:lnTo>
                <a:lnTo>
                  <a:pt x="160" y="76"/>
                </a:lnTo>
                <a:lnTo>
                  <a:pt x="153" y="72"/>
                </a:lnTo>
                <a:lnTo>
                  <a:pt x="151" y="72"/>
                </a:lnTo>
                <a:lnTo>
                  <a:pt x="149" y="72"/>
                </a:lnTo>
                <a:lnTo>
                  <a:pt x="147" y="74"/>
                </a:lnTo>
                <a:lnTo>
                  <a:pt x="147" y="76"/>
                </a:lnTo>
                <a:lnTo>
                  <a:pt x="147" y="76"/>
                </a:lnTo>
                <a:lnTo>
                  <a:pt x="145" y="74"/>
                </a:lnTo>
                <a:lnTo>
                  <a:pt x="145" y="78"/>
                </a:lnTo>
                <a:lnTo>
                  <a:pt x="143" y="80"/>
                </a:lnTo>
                <a:lnTo>
                  <a:pt x="139" y="82"/>
                </a:lnTo>
                <a:lnTo>
                  <a:pt x="137" y="86"/>
                </a:lnTo>
                <a:lnTo>
                  <a:pt x="136" y="86"/>
                </a:lnTo>
                <a:lnTo>
                  <a:pt x="136" y="88"/>
                </a:lnTo>
                <a:lnTo>
                  <a:pt x="136" y="88"/>
                </a:lnTo>
                <a:lnTo>
                  <a:pt x="136" y="90"/>
                </a:lnTo>
                <a:lnTo>
                  <a:pt x="134" y="88"/>
                </a:lnTo>
                <a:lnTo>
                  <a:pt x="134" y="88"/>
                </a:lnTo>
                <a:lnTo>
                  <a:pt x="134" y="88"/>
                </a:lnTo>
                <a:lnTo>
                  <a:pt x="134" y="90"/>
                </a:lnTo>
                <a:lnTo>
                  <a:pt x="130" y="95"/>
                </a:lnTo>
                <a:lnTo>
                  <a:pt x="124" y="99"/>
                </a:lnTo>
                <a:lnTo>
                  <a:pt x="118" y="103"/>
                </a:lnTo>
                <a:lnTo>
                  <a:pt x="118" y="103"/>
                </a:lnTo>
                <a:lnTo>
                  <a:pt x="117" y="103"/>
                </a:lnTo>
                <a:lnTo>
                  <a:pt x="80" y="88"/>
                </a:lnTo>
                <a:lnTo>
                  <a:pt x="77" y="90"/>
                </a:lnTo>
                <a:lnTo>
                  <a:pt x="71" y="93"/>
                </a:lnTo>
                <a:lnTo>
                  <a:pt x="77" y="93"/>
                </a:lnTo>
                <a:lnTo>
                  <a:pt x="80" y="91"/>
                </a:lnTo>
                <a:lnTo>
                  <a:pt x="82" y="93"/>
                </a:lnTo>
                <a:lnTo>
                  <a:pt x="80" y="97"/>
                </a:lnTo>
                <a:lnTo>
                  <a:pt x="77" y="101"/>
                </a:lnTo>
                <a:lnTo>
                  <a:pt x="75" y="103"/>
                </a:lnTo>
                <a:lnTo>
                  <a:pt x="78" y="103"/>
                </a:lnTo>
                <a:lnTo>
                  <a:pt x="82" y="101"/>
                </a:lnTo>
                <a:lnTo>
                  <a:pt x="88" y="103"/>
                </a:lnTo>
                <a:lnTo>
                  <a:pt x="86" y="105"/>
                </a:lnTo>
                <a:lnTo>
                  <a:pt x="84" y="107"/>
                </a:lnTo>
                <a:lnTo>
                  <a:pt x="86" y="107"/>
                </a:lnTo>
                <a:lnTo>
                  <a:pt x="88" y="107"/>
                </a:lnTo>
                <a:lnTo>
                  <a:pt x="90" y="107"/>
                </a:lnTo>
                <a:lnTo>
                  <a:pt x="92" y="109"/>
                </a:lnTo>
                <a:lnTo>
                  <a:pt x="92" y="109"/>
                </a:lnTo>
                <a:lnTo>
                  <a:pt x="92" y="111"/>
                </a:lnTo>
                <a:lnTo>
                  <a:pt x="94" y="112"/>
                </a:lnTo>
                <a:lnTo>
                  <a:pt x="94" y="114"/>
                </a:lnTo>
                <a:lnTo>
                  <a:pt x="94" y="116"/>
                </a:lnTo>
                <a:lnTo>
                  <a:pt x="92" y="114"/>
                </a:lnTo>
                <a:lnTo>
                  <a:pt x="90" y="112"/>
                </a:lnTo>
                <a:lnTo>
                  <a:pt x="90" y="111"/>
                </a:lnTo>
                <a:lnTo>
                  <a:pt x="84" y="111"/>
                </a:lnTo>
                <a:lnTo>
                  <a:pt x="80" y="112"/>
                </a:lnTo>
                <a:lnTo>
                  <a:pt x="78" y="111"/>
                </a:lnTo>
                <a:lnTo>
                  <a:pt x="78" y="111"/>
                </a:lnTo>
                <a:lnTo>
                  <a:pt x="78" y="109"/>
                </a:lnTo>
                <a:lnTo>
                  <a:pt x="80" y="107"/>
                </a:lnTo>
                <a:lnTo>
                  <a:pt x="82" y="105"/>
                </a:lnTo>
                <a:lnTo>
                  <a:pt x="75" y="107"/>
                </a:lnTo>
                <a:lnTo>
                  <a:pt x="69" y="109"/>
                </a:lnTo>
                <a:lnTo>
                  <a:pt x="67" y="109"/>
                </a:lnTo>
                <a:lnTo>
                  <a:pt x="65" y="109"/>
                </a:lnTo>
                <a:lnTo>
                  <a:pt x="65" y="109"/>
                </a:lnTo>
                <a:lnTo>
                  <a:pt x="65" y="109"/>
                </a:lnTo>
                <a:lnTo>
                  <a:pt x="67" y="105"/>
                </a:lnTo>
                <a:lnTo>
                  <a:pt x="71" y="101"/>
                </a:lnTo>
                <a:lnTo>
                  <a:pt x="75" y="99"/>
                </a:lnTo>
                <a:lnTo>
                  <a:pt x="78" y="95"/>
                </a:lnTo>
                <a:lnTo>
                  <a:pt x="67" y="97"/>
                </a:lnTo>
                <a:lnTo>
                  <a:pt x="59" y="101"/>
                </a:lnTo>
                <a:lnTo>
                  <a:pt x="50" y="107"/>
                </a:lnTo>
                <a:lnTo>
                  <a:pt x="61" y="124"/>
                </a:lnTo>
                <a:lnTo>
                  <a:pt x="65" y="131"/>
                </a:lnTo>
                <a:lnTo>
                  <a:pt x="69" y="139"/>
                </a:lnTo>
                <a:lnTo>
                  <a:pt x="73" y="147"/>
                </a:lnTo>
                <a:lnTo>
                  <a:pt x="75" y="147"/>
                </a:lnTo>
                <a:lnTo>
                  <a:pt x="77" y="147"/>
                </a:lnTo>
                <a:lnTo>
                  <a:pt x="77" y="149"/>
                </a:lnTo>
                <a:lnTo>
                  <a:pt x="75" y="149"/>
                </a:lnTo>
                <a:lnTo>
                  <a:pt x="73" y="150"/>
                </a:lnTo>
                <a:lnTo>
                  <a:pt x="73" y="152"/>
                </a:lnTo>
                <a:lnTo>
                  <a:pt x="73" y="156"/>
                </a:lnTo>
                <a:lnTo>
                  <a:pt x="73" y="158"/>
                </a:lnTo>
                <a:lnTo>
                  <a:pt x="69" y="164"/>
                </a:lnTo>
                <a:lnTo>
                  <a:pt x="65" y="166"/>
                </a:lnTo>
                <a:lnTo>
                  <a:pt x="59" y="170"/>
                </a:lnTo>
                <a:lnTo>
                  <a:pt x="56" y="175"/>
                </a:lnTo>
                <a:lnTo>
                  <a:pt x="54" y="181"/>
                </a:lnTo>
                <a:lnTo>
                  <a:pt x="50" y="185"/>
                </a:lnTo>
                <a:close/>
                <a:moveTo>
                  <a:pt x="195" y="0"/>
                </a:moveTo>
                <a:lnTo>
                  <a:pt x="195" y="0"/>
                </a:lnTo>
                <a:lnTo>
                  <a:pt x="196" y="2"/>
                </a:lnTo>
                <a:lnTo>
                  <a:pt x="198" y="4"/>
                </a:lnTo>
                <a:lnTo>
                  <a:pt x="198" y="6"/>
                </a:lnTo>
                <a:lnTo>
                  <a:pt x="196" y="10"/>
                </a:lnTo>
                <a:lnTo>
                  <a:pt x="200" y="10"/>
                </a:lnTo>
                <a:lnTo>
                  <a:pt x="202" y="10"/>
                </a:lnTo>
                <a:lnTo>
                  <a:pt x="204" y="12"/>
                </a:lnTo>
                <a:lnTo>
                  <a:pt x="202" y="13"/>
                </a:lnTo>
                <a:lnTo>
                  <a:pt x="202" y="15"/>
                </a:lnTo>
                <a:lnTo>
                  <a:pt x="200" y="15"/>
                </a:lnTo>
                <a:lnTo>
                  <a:pt x="200" y="32"/>
                </a:lnTo>
                <a:lnTo>
                  <a:pt x="200" y="48"/>
                </a:lnTo>
                <a:lnTo>
                  <a:pt x="204" y="88"/>
                </a:lnTo>
                <a:lnTo>
                  <a:pt x="206" y="91"/>
                </a:lnTo>
                <a:lnTo>
                  <a:pt x="206" y="97"/>
                </a:lnTo>
                <a:lnTo>
                  <a:pt x="206" y="103"/>
                </a:lnTo>
                <a:lnTo>
                  <a:pt x="248" y="120"/>
                </a:lnTo>
                <a:lnTo>
                  <a:pt x="305" y="149"/>
                </a:lnTo>
                <a:lnTo>
                  <a:pt x="320" y="145"/>
                </a:lnTo>
                <a:lnTo>
                  <a:pt x="335" y="139"/>
                </a:lnTo>
                <a:lnTo>
                  <a:pt x="337" y="139"/>
                </a:lnTo>
                <a:lnTo>
                  <a:pt x="339" y="141"/>
                </a:lnTo>
                <a:lnTo>
                  <a:pt x="339" y="143"/>
                </a:lnTo>
                <a:lnTo>
                  <a:pt x="337" y="145"/>
                </a:lnTo>
                <a:lnTo>
                  <a:pt x="337" y="147"/>
                </a:lnTo>
                <a:lnTo>
                  <a:pt x="335" y="147"/>
                </a:lnTo>
                <a:lnTo>
                  <a:pt x="328" y="150"/>
                </a:lnTo>
                <a:lnTo>
                  <a:pt x="322" y="152"/>
                </a:lnTo>
                <a:lnTo>
                  <a:pt x="315" y="154"/>
                </a:lnTo>
                <a:lnTo>
                  <a:pt x="315" y="154"/>
                </a:lnTo>
                <a:lnTo>
                  <a:pt x="315" y="154"/>
                </a:lnTo>
                <a:lnTo>
                  <a:pt x="316" y="156"/>
                </a:lnTo>
                <a:lnTo>
                  <a:pt x="318" y="156"/>
                </a:lnTo>
                <a:lnTo>
                  <a:pt x="320" y="158"/>
                </a:lnTo>
                <a:lnTo>
                  <a:pt x="324" y="160"/>
                </a:lnTo>
                <a:lnTo>
                  <a:pt x="326" y="162"/>
                </a:lnTo>
                <a:lnTo>
                  <a:pt x="326" y="164"/>
                </a:lnTo>
                <a:lnTo>
                  <a:pt x="326" y="166"/>
                </a:lnTo>
                <a:lnTo>
                  <a:pt x="324" y="168"/>
                </a:lnTo>
                <a:lnTo>
                  <a:pt x="318" y="166"/>
                </a:lnTo>
                <a:lnTo>
                  <a:pt x="313" y="164"/>
                </a:lnTo>
                <a:lnTo>
                  <a:pt x="309" y="160"/>
                </a:lnTo>
                <a:lnTo>
                  <a:pt x="301" y="160"/>
                </a:lnTo>
                <a:lnTo>
                  <a:pt x="294" y="162"/>
                </a:lnTo>
                <a:lnTo>
                  <a:pt x="286" y="166"/>
                </a:lnTo>
                <a:lnTo>
                  <a:pt x="278" y="168"/>
                </a:lnTo>
                <a:lnTo>
                  <a:pt x="217" y="190"/>
                </a:lnTo>
                <a:lnTo>
                  <a:pt x="216" y="194"/>
                </a:lnTo>
                <a:lnTo>
                  <a:pt x="216" y="198"/>
                </a:lnTo>
                <a:lnTo>
                  <a:pt x="216" y="202"/>
                </a:lnTo>
                <a:lnTo>
                  <a:pt x="216" y="208"/>
                </a:lnTo>
                <a:lnTo>
                  <a:pt x="210" y="257"/>
                </a:lnTo>
                <a:lnTo>
                  <a:pt x="212" y="257"/>
                </a:lnTo>
                <a:lnTo>
                  <a:pt x="212" y="257"/>
                </a:lnTo>
                <a:lnTo>
                  <a:pt x="214" y="257"/>
                </a:lnTo>
                <a:lnTo>
                  <a:pt x="212" y="259"/>
                </a:lnTo>
                <a:lnTo>
                  <a:pt x="210" y="261"/>
                </a:lnTo>
                <a:lnTo>
                  <a:pt x="210" y="267"/>
                </a:lnTo>
                <a:lnTo>
                  <a:pt x="210" y="272"/>
                </a:lnTo>
                <a:lnTo>
                  <a:pt x="210" y="278"/>
                </a:lnTo>
                <a:lnTo>
                  <a:pt x="214" y="291"/>
                </a:lnTo>
                <a:lnTo>
                  <a:pt x="212" y="293"/>
                </a:lnTo>
                <a:lnTo>
                  <a:pt x="212" y="295"/>
                </a:lnTo>
                <a:lnTo>
                  <a:pt x="210" y="297"/>
                </a:lnTo>
                <a:lnTo>
                  <a:pt x="208" y="297"/>
                </a:lnTo>
                <a:lnTo>
                  <a:pt x="166" y="267"/>
                </a:lnTo>
                <a:lnTo>
                  <a:pt x="128" y="234"/>
                </a:lnTo>
                <a:lnTo>
                  <a:pt x="105" y="217"/>
                </a:lnTo>
                <a:lnTo>
                  <a:pt x="57" y="227"/>
                </a:lnTo>
                <a:lnTo>
                  <a:pt x="10" y="238"/>
                </a:lnTo>
                <a:lnTo>
                  <a:pt x="8" y="238"/>
                </a:lnTo>
                <a:lnTo>
                  <a:pt x="6" y="238"/>
                </a:lnTo>
                <a:lnTo>
                  <a:pt x="4" y="238"/>
                </a:lnTo>
                <a:lnTo>
                  <a:pt x="2" y="238"/>
                </a:lnTo>
                <a:lnTo>
                  <a:pt x="0" y="238"/>
                </a:lnTo>
                <a:lnTo>
                  <a:pt x="0" y="236"/>
                </a:lnTo>
                <a:lnTo>
                  <a:pt x="0" y="232"/>
                </a:lnTo>
                <a:lnTo>
                  <a:pt x="0" y="230"/>
                </a:lnTo>
                <a:lnTo>
                  <a:pt x="2" y="229"/>
                </a:lnTo>
                <a:lnTo>
                  <a:pt x="8" y="223"/>
                </a:lnTo>
                <a:lnTo>
                  <a:pt x="14" y="217"/>
                </a:lnTo>
                <a:lnTo>
                  <a:pt x="14" y="217"/>
                </a:lnTo>
                <a:lnTo>
                  <a:pt x="16" y="215"/>
                </a:lnTo>
                <a:lnTo>
                  <a:pt x="17" y="215"/>
                </a:lnTo>
                <a:lnTo>
                  <a:pt x="27" y="202"/>
                </a:lnTo>
                <a:lnTo>
                  <a:pt x="37" y="189"/>
                </a:lnTo>
                <a:lnTo>
                  <a:pt x="44" y="173"/>
                </a:lnTo>
                <a:lnTo>
                  <a:pt x="50" y="166"/>
                </a:lnTo>
                <a:lnTo>
                  <a:pt x="56" y="158"/>
                </a:lnTo>
                <a:lnTo>
                  <a:pt x="63" y="149"/>
                </a:lnTo>
                <a:lnTo>
                  <a:pt x="59" y="145"/>
                </a:lnTo>
                <a:lnTo>
                  <a:pt x="57" y="141"/>
                </a:lnTo>
                <a:lnTo>
                  <a:pt x="56" y="137"/>
                </a:lnTo>
                <a:lnTo>
                  <a:pt x="56" y="135"/>
                </a:lnTo>
                <a:lnTo>
                  <a:pt x="54" y="135"/>
                </a:lnTo>
                <a:lnTo>
                  <a:pt x="54" y="135"/>
                </a:lnTo>
                <a:lnTo>
                  <a:pt x="54" y="135"/>
                </a:lnTo>
                <a:lnTo>
                  <a:pt x="54" y="135"/>
                </a:lnTo>
                <a:lnTo>
                  <a:pt x="54" y="133"/>
                </a:lnTo>
                <a:lnTo>
                  <a:pt x="54" y="133"/>
                </a:lnTo>
                <a:lnTo>
                  <a:pt x="54" y="133"/>
                </a:lnTo>
                <a:lnTo>
                  <a:pt x="52" y="133"/>
                </a:lnTo>
                <a:lnTo>
                  <a:pt x="46" y="122"/>
                </a:lnTo>
                <a:lnTo>
                  <a:pt x="40" y="114"/>
                </a:lnTo>
                <a:lnTo>
                  <a:pt x="33" y="105"/>
                </a:lnTo>
                <a:lnTo>
                  <a:pt x="33" y="103"/>
                </a:lnTo>
                <a:lnTo>
                  <a:pt x="33" y="101"/>
                </a:lnTo>
                <a:lnTo>
                  <a:pt x="31" y="99"/>
                </a:lnTo>
                <a:lnTo>
                  <a:pt x="33" y="99"/>
                </a:lnTo>
                <a:lnTo>
                  <a:pt x="35" y="103"/>
                </a:lnTo>
                <a:lnTo>
                  <a:pt x="37" y="105"/>
                </a:lnTo>
                <a:lnTo>
                  <a:pt x="16" y="67"/>
                </a:lnTo>
                <a:lnTo>
                  <a:pt x="14" y="65"/>
                </a:lnTo>
                <a:lnTo>
                  <a:pt x="14" y="63"/>
                </a:lnTo>
                <a:lnTo>
                  <a:pt x="14" y="63"/>
                </a:lnTo>
                <a:lnTo>
                  <a:pt x="12" y="61"/>
                </a:lnTo>
                <a:lnTo>
                  <a:pt x="10" y="57"/>
                </a:lnTo>
                <a:lnTo>
                  <a:pt x="10" y="55"/>
                </a:lnTo>
                <a:lnTo>
                  <a:pt x="12" y="55"/>
                </a:lnTo>
                <a:lnTo>
                  <a:pt x="12" y="55"/>
                </a:lnTo>
                <a:lnTo>
                  <a:pt x="14" y="55"/>
                </a:lnTo>
                <a:lnTo>
                  <a:pt x="14" y="53"/>
                </a:lnTo>
                <a:lnTo>
                  <a:pt x="14" y="51"/>
                </a:lnTo>
                <a:lnTo>
                  <a:pt x="14" y="50"/>
                </a:lnTo>
                <a:lnTo>
                  <a:pt x="14" y="51"/>
                </a:lnTo>
                <a:lnTo>
                  <a:pt x="12" y="51"/>
                </a:lnTo>
                <a:lnTo>
                  <a:pt x="10" y="51"/>
                </a:lnTo>
                <a:lnTo>
                  <a:pt x="10" y="51"/>
                </a:lnTo>
                <a:lnTo>
                  <a:pt x="8" y="51"/>
                </a:lnTo>
                <a:lnTo>
                  <a:pt x="10" y="50"/>
                </a:lnTo>
                <a:lnTo>
                  <a:pt x="10" y="50"/>
                </a:lnTo>
                <a:lnTo>
                  <a:pt x="12" y="50"/>
                </a:lnTo>
                <a:lnTo>
                  <a:pt x="12" y="50"/>
                </a:lnTo>
                <a:lnTo>
                  <a:pt x="12" y="50"/>
                </a:lnTo>
                <a:lnTo>
                  <a:pt x="10" y="48"/>
                </a:lnTo>
                <a:lnTo>
                  <a:pt x="8" y="48"/>
                </a:lnTo>
                <a:lnTo>
                  <a:pt x="8" y="46"/>
                </a:lnTo>
                <a:lnTo>
                  <a:pt x="6" y="44"/>
                </a:lnTo>
                <a:lnTo>
                  <a:pt x="6" y="42"/>
                </a:lnTo>
                <a:lnTo>
                  <a:pt x="8" y="40"/>
                </a:lnTo>
                <a:lnTo>
                  <a:pt x="8" y="40"/>
                </a:lnTo>
                <a:lnTo>
                  <a:pt x="10" y="40"/>
                </a:lnTo>
                <a:lnTo>
                  <a:pt x="113" y="82"/>
                </a:lnTo>
                <a:lnTo>
                  <a:pt x="149" y="46"/>
                </a:lnTo>
                <a:lnTo>
                  <a:pt x="189" y="12"/>
                </a:lnTo>
                <a:lnTo>
                  <a:pt x="189" y="12"/>
                </a:lnTo>
                <a:lnTo>
                  <a:pt x="191" y="10"/>
                </a:lnTo>
                <a:lnTo>
                  <a:pt x="191" y="6"/>
                </a:lnTo>
                <a:lnTo>
                  <a:pt x="191" y="2"/>
                </a:lnTo>
                <a:lnTo>
                  <a:pt x="193" y="2"/>
                </a:lnTo>
                <a:lnTo>
                  <a:pt x="195" y="0"/>
                </a:lnTo>
                <a:close/>
              </a:path>
            </a:pathLst>
          </a:custGeom>
          <a:solidFill>
            <a:srgbClr val="88CBD5"/>
          </a:solidFill>
          <a:ln w="0">
            <a:solidFill>
              <a:srgbClr val="88CBD5"/>
            </a:solidFill>
            <a:prstDash val="solid"/>
            <a:round/>
          </a:ln>
        </p:spPr>
        <p:txBody>
          <a:bodyPr vert="horz" wrap="square" lIns="91440" tIns="45720" rIns="91440" bIns="45720" numCol="1" anchor="t" anchorCtr="0" compatLnSpc="1"/>
          <a:lstStyle/>
          <a:p>
            <a:endParaRPr lang="zh-CN" altLang="en-US"/>
          </a:p>
        </p:txBody>
      </p:sp>
      <p:grpSp>
        <p:nvGrpSpPr>
          <p:cNvPr id="8" name="组合 7"/>
          <p:cNvGrpSpPr/>
          <p:nvPr/>
        </p:nvGrpSpPr>
        <p:grpSpPr>
          <a:xfrm>
            <a:off x="7020879" y="2059345"/>
            <a:ext cx="4299328" cy="848533"/>
            <a:chOff x="7325359" y="2262882"/>
            <a:chExt cx="4299328" cy="848533"/>
          </a:xfrm>
        </p:grpSpPr>
        <p:sp>
          <p:nvSpPr>
            <p:cNvPr id="9" name="矩形 8"/>
            <p:cNvSpPr/>
            <p:nvPr/>
          </p:nvSpPr>
          <p:spPr>
            <a:xfrm>
              <a:off x="7325359" y="2686683"/>
              <a:ext cx="4299328"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a:solidFill>
                    <a:srgbClr val="3C3C3B"/>
                  </a:solidFill>
                  <a:latin typeface="汉仪小麦体简" panose="00020600040101010101" pitchFamily="18" charset="-122"/>
                  <a:ea typeface="汉仪小麦体简" panose="00020600040101010101" pitchFamily="18" charset="-122"/>
                </a:rPr>
                <a:t>用户可以在投影仪者计算机上进行演示</a:t>
              </a:r>
              <a:endParaRPr lang="zh-CN" altLang="en-US">
                <a:solidFill>
                  <a:srgbClr val="3C3C3B"/>
                </a:solidFill>
                <a:latin typeface="汉仪小麦体简" panose="00020600040101010101" pitchFamily="18" charset="-122"/>
                <a:ea typeface="汉仪小麦体简" panose="00020600040101010101" pitchFamily="18" charset="-122"/>
              </a:endParaRPr>
            </a:p>
          </p:txBody>
        </p:sp>
        <p:sp>
          <p:nvSpPr>
            <p:cNvPr id="10" name="矩形 9"/>
            <p:cNvSpPr/>
            <p:nvPr/>
          </p:nvSpPr>
          <p:spPr>
            <a:xfrm>
              <a:off x="7325360" y="2262882"/>
              <a:ext cx="2241974"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a:solidFill>
                    <a:srgbClr val="3C3C3B"/>
                  </a:solidFill>
                  <a:latin typeface="汉仪小麦体简" panose="00020600040101010101" pitchFamily="18" charset="-122"/>
                  <a:ea typeface="汉仪小麦体简" panose="00020600040101010101" pitchFamily="18" charset="-122"/>
                </a:rPr>
                <a:t>标题文字添加</a:t>
              </a:r>
              <a:endParaRPr lang="zh-CN" altLang="en-US" sz="2400" b="1">
                <a:solidFill>
                  <a:srgbClr val="3C3C3B"/>
                </a:solidFill>
                <a:latin typeface="汉仪小麦体简" panose="00020600040101010101" pitchFamily="18" charset="-122"/>
                <a:ea typeface="汉仪小麦体简" panose="00020600040101010101" pitchFamily="18" charset="-122"/>
              </a:endParaRPr>
            </a:p>
          </p:txBody>
        </p:sp>
      </p:grpSp>
      <p:grpSp>
        <p:nvGrpSpPr>
          <p:cNvPr id="11" name="组合 10"/>
          <p:cNvGrpSpPr/>
          <p:nvPr/>
        </p:nvGrpSpPr>
        <p:grpSpPr>
          <a:xfrm>
            <a:off x="7020879" y="3386741"/>
            <a:ext cx="4299328" cy="848533"/>
            <a:chOff x="7325359" y="2262882"/>
            <a:chExt cx="4299328" cy="848533"/>
          </a:xfrm>
        </p:grpSpPr>
        <p:sp>
          <p:nvSpPr>
            <p:cNvPr id="12" name="矩形 11"/>
            <p:cNvSpPr/>
            <p:nvPr/>
          </p:nvSpPr>
          <p:spPr>
            <a:xfrm>
              <a:off x="7325359" y="2686683"/>
              <a:ext cx="4299328"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a:solidFill>
                    <a:srgbClr val="3C3C3B"/>
                  </a:solidFill>
                  <a:latin typeface="汉仪小麦体简" panose="00020600040101010101" pitchFamily="18" charset="-122"/>
                  <a:ea typeface="汉仪小麦体简" panose="00020600040101010101" pitchFamily="18" charset="-122"/>
                </a:rPr>
                <a:t>用户可以在投影仪者计算机上进行演示</a:t>
              </a:r>
              <a:endParaRPr lang="zh-CN" altLang="en-US">
                <a:solidFill>
                  <a:srgbClr val="3C3C3B"/>
                </a:solidFill>
                <a:latin typeface="汉仪小麦体简" panose="00020600040101010101" pitchFamily="18" charset="-122"/>
                <a:ea typeface="汉仪小麦体简" panose="00020600040101010101" pitchFamily="18" charset="-122"/>
              </a:endParaRPr>
            </a:p>
          </p:txBody>
        </p:sp>
        <p:sp>
          <p:nvSpPr>
            <p:cNvPr id="13" name="矩形 12"/>
            <p:cNvSpPr/>
            <p:nvPr/>
          </p:nvSpPr>
          <p:spPr>
            <a:xfrm>
              <a:off x="7325360" y="2262882"/>
              <a:ext cx="2241974"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a:solidFill>
                    <a:srgbClr val="3C3C3B"/>
                  </a:solidFill>
                  <a:latin typeface="汉仪小麦体简" panose="00020600040101010101" pitchFamily="18" charset="-122"/>
                  <a:ea typeface="汉仪小麦体简" panose="00020600040101010101" pitchFamily="18" charset="-122"/>
                </a:rPr>
                <a:t>标题文字添加</a:t>
              </a:r>
              <a:endParaRPr lang="zh-CN" altLang="en-US" sz="2400" b="1">
                <a:solidFill>
                  <a:srgbClr val="3C3C3B"/>
                </a:solidFill>
                <a:latin typeface="汉仪小麦体简" panose="00020600040101010101" pitchFamily="18" charset="-122"/>
                <a:ea typeface="汉仪小麦体简" panose="00020600040101010101" pitchFamily="18" charset="-122"/>
              </a:endParaRPr>
            </a:p>
          </p:txBody>
        </p:sp>
      </p:grpSp>
      <p:grpSp>
        <p:nvGrpSpPr>
          <p:cNvPr id="14" name="组合 13"/>
          <p:cNvGrpSpPr/>
          <p:nvPr/>
        </p:nvGrpSpPr>
        <p:grpSpPr>
          <a:xfrm>
            <a:off x="7020879" y="4714138"/>
            <a:ext cx="4299328" cy="848533"/>
            <a:chOff x="7325359" y="2262882"/>
            <a:chExt cx="4299328" cy="848533"/>
          </a:xfrm>
        </p:grpSpPr>
        <p:sp>
          <p:nvSpPr>
            <p:cNvPr id="15" name="矩形 14"/>
            <p:cNvSpPr/>
            <p:nvPr/>
          </p:nvSpPr>
          <p:spPr>
            <a:xfrm>
              <a:off x="7325359" y="2686683"/>
              <a:ext cx="4299328"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a:solidFill>
                    <a:srgbClr val="3C3C3B"/>
                  </a:solidFill>
                  <a:latin typeface="汉仪小麦体简" panose="00020600040101010101" pitchFamily="18" charset="-122"/>
                  <a:ea typeface="汉仪小麦体简" panose="00020600040101010101" pitchFamily="18" charset="-122"/>
                </a:rPr>
                <a:t>用户可以在投影仪者计算机上进行演示</a:t>
              </a:r>
              <a:endParaRPr lang="zh-CN" altLang="en-US">
                <a:solidFill>
                  <a:srgbClr val="3C3C3B"/>
                </a:solidFill>
                <a:latin typeface="汉仪小麦体简" panose="00020600040101010101" pitchFamily="18" charset="-122"/>
                <a:ea typeface="汉仪小麦体简" panose="00020600040101010101" pitchFamily="18" charset="-122"/>
              </a:endParaRPr>
            </a:p>
          </p:txBody>
        </p:sp>
        <p:sp>
          <p:nvSpPr>
            <p:cNvPr id="16" name="矩形 15"/>
            <p:cNvSpPr/>
            <p:nvPr/>
          </p:nvSpPr>
          <p:spPr>
            <a:xfrm>
              <a:off x="7325360" y="2262882"/>
              <a:ext cx="2241974"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a:solidFill>
                    <a:srgbClr val="3C3C3B"/>
                  </a:solidFill>
                  <a:latin typeface="汉仪小麦体简" panose="00020600040101010101" pitchFamily="18" charset="-122"/>
                  <a:ea typeface="汉仪小麦体简" panose="00020600040101010101" pitchFamily="18" charset="-122"/>
                </a:rPr>
                <a:t>标题文字添加</a:t>
              </a:r>
              <a:endParaRPr lang="zh-CN" altLang="en-US" sz="2400" b="1">
                <a:solidFill>
                  <a:srgbClr val="3C3C3B"/>
                </a:solidFill>
                <a:latin typeface="汉仪小麦体简" panose="00020600040101010101" pitchFamily="18" charset="-122"/>
                <a:ea typeface="汉仪小麦体简" panose="00020600040101010101" pitchFamily="18" charset="-122"/>
              </a:endParaRPr>
            </a:p>
          </p:txBody>
        </p:sp>
      </p:grpSp>
      <p:grpSp>
        <p:nvGrpSpPr>
          <p:cNvPr id="17" name="组合 16"/>
          <p:cNvGrpSpPr/>
          <p:nvPr/>
        </p:nvGrpSpPr>
        <p:grpSpPr>
          <a:xfrm>
            <a:off x="1926770" y="2059345"/>
            <a:ext cx="4299328" cy="848533"/>
            <a:chOff x="7325359" y="2262882"/>
            <a:chExt cx="4299328" cy="848533"/>
          </a:xfrm>
        </p:grpSpPr>
        <p:sp>
          <p:nvSpPr>
            <p:cNvPr id="18" name="矩形 17"/>
            <p:cNvSpPr/>
            <p:nvPr/>
          </p:nvSpPr>
          <p:spPr>
            <a:xfrm>
              <a:off x="7325359" y="2686683"/>
              <a:ext cx="4299328"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a:solidFill>
                    <a:srgbClr val="3C3C3B"/>
                  </a:solidFill>
                  <a:latin typeface="汉仪小麦体简" panose="00020600040101010101" pitchFamily="18" charset="-122"/>
                  <a:ea typeface="汉仪小麦体简" panose="00020600040101010101" pitchFamily="18" charset="-122"/>
                </a:rPr>
                <a:t>用户可以在投影仪者计算机上进行演示</a:t>
              </a:r>
              <a:endParaRPr lang="zh-CN" altLang="en-US">
                <a:solidFill>
                  <a:srgbClr val="3C3C3B"/>
                </a:solidFill>
                <a:latin typeface="汉仪小麦体简" panose="00020600040101010101" pitchFamily="18" charset="-122"/>
                <a:ea typeface="汉仪小麦体简" panose="00020600040101010101" pitchFamily="18" charset="-122"/>
              </a:endParaRPr>
            </a:p>
          </p:txBody>
        </p:sp>
        <p:sp>
          <p:nvSpPr>
            <p:cNvPr id="19" name="矩形 18"/>
            <p:cNvSpPr/>
            <p:nvPr/>
          </p:nvSpPr>
          <p:spPr>
            <a:xfrm>
              <a:off x="7325360" y="2262882"/>
              <a:ext cx="2241974"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a:solidFill>
                    <a:srgbClr val="3C3C3B"/>
                  </a:solidFill>
                  <a:latin typeface="汉仪小麦体简" panose="00020600040101010101" pitchFamily="18" charset="-122"/>
                  <a:ea typeface="汉仪小麦体简" panose="00020600040101010101" pitchFamily="18" charset="-122"/>
                </a:rPr>
                <a:t>标题文字添加</a:t>
              </a:r>
              <a:endParaRPr lang="zh-CN" altLang="en-US" sz="2400" b="1">
                <a:solidFill>
                  <a:srgbClr val="3C3C3B"/>
                </a:solidFill>
                <a:latin typeface="汉仪小麦体简" panose="00020600040101010101" pitchFamily="18" charset="-122"/>
                <a:ea typeface="汉仪小麦体简" panose="00020600040101010101" pitchFamily="18" charset="-122"/>
              </a:endParaRPr>
            </a:p>
          </p:txBody>
        </p:sp>
      </p:grpSp>
      <p:grpSp>
        <p:nvGrpSpPr>
          <p:cNvPr id="20" name="组合 19"/>
          <p:cNvGrpSpPr/>
          <p:nvPr/>
        </p:nvGrpSpPr>
        <p:grpSpPr>
          <a:xfrm>
            <a:off x="1926770" y="3386741"/>
            <a:ext cx="4299328" cy="848533"/>
            <a:chOff x="7325359" y="2262882"/>
            <a:chExt cx="4299328" cy="848533"/>
          </a:xfrm>
        </p:grpSpPr>
        <p:sp>
          <p:nvSpPr>
            <p:cNvPr id="21" name="矩形 20"/>
            <p:cNvSpPr/>
            <p:nvPr/>
          </p:nvSpPr>
          <p:spPr>
            <a:xfrm>
              <a:off x="7325359" y="2686683"/>
              <a:ext cx="4299328"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a:solidFill>
                    <a:srgbClr val="3C3C3B"/>
                  </a:solidFill>
                  <a:latin typeface="汉仪小麦体简" panose="00020600040101010101" pitchFamily="18" charset="-122"/>
                  <a:ea typeface="汉仪小麦体简" panose="00020600040101010101" pitchFamily="18" charset="-122"/>
                </a:rPr>
                <a:t>用户可以在投影仪者计算机上进行演示</a:t>
              </a:r>
              <a:endParaRPr lang="zh-CN" altLang="en-US">
                <a:solidFill>
                  <a:srgbClr val="3C3C3B"/>
                </a:solidFill>
                <a:latin typeface="汉仪小麦体简" panose="00020600040101010101" pitchFamily="18" charset="-122"/>
                <a:ea typeface="汉仪小麦体简" panose="00020600040101010101" pitchFamily="18" charset="-122"/>
              </a:endParaRPr>
            </a:p>
          </p:txBody>
        </p:sp>
        <p:sp>
          <p:nvSpPr>
            <p:cNvPr id="22" name="矩形 21"/>
            <p:cNvSpPr/>
            <p:nvPr/>
          </p:nvSpPr>
          <p:spPr>
            <a:xfrm>
              <a:off x="7325360" y="2262882"/>
              <a:ext cx="2241974"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a:solidFill>
                    <a:srgbClr val="3C3C3B"/>
                  </a:solidFill>
                  <a:latin typeface="汉仪小麦体简" panose="00020600040101010101" pitchFamily="18" charset="-122"/>
                  <a:ea typeface="汉仪小麦体简" panose="00020600040101010101" pitchFamily="18" charset="-122"/>
                </a:rPr>
                <a:t>标题文字添加</a:t>
              </a:r>
              <a:endParaRPr lang="zh-CN" altLang="en-US" sz="2400" b="1">
                <a:solidFill>
                  <a:srgbClr val="3C3C3B"/>
                </a:solidFill>
                <a:latin typeface="汉仪小麦体简" panose="00020600040101010101" pitchFamily="18" charset="-122"/>
                <a:ea typeface="汉仪小麦体简" panose="00020600040101010101" pitchFamily="18" charset="-122"/>
              </a:endParaRPr>
            </a:p>
          </p:txBody>
        </p:sp>
      </p:grpSp>
      <p:grpSp>
        <p:nvGrpSpPr>
          <p:cNvPr id="23" name="组合 22"/>
          <p:cNvGrpSpPr/>
          <p:nvPr/>
        </p:nvGrpSpPr>
        <p:grpSpPr>
          <a:xfrm>
            <a:off x="1926770" y="4714138"/>
            <a:ext cx="4299328" cy="848533"/>
            <a:chOff x="7325359" y="2262882"/>
            <a:chExt cx="4299328" cy="848533"/>
          </a:xfrm>
        </p:grpSpPr>
        <p:sp>
          <p:nvSpPr>
            <p:cNvPr id="24" name="矩形 23"/>
            <p:cNvSpPr/>
            <p:nvPr/>
          </p:nvSpPr>
          <p:spPr>
            <a:xfrm>
              <a:off x="7325359" y="2686683"/>
              <a:ext cx="4299328"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a:solidFill>
                    <a:srgbClr val="3C3C3B"/>
                  </a:solidFill>
                  <a:latin typeface="汉仪小麦体简" panose="00020600040101010101" pitchFamily="18" charset="-122"/>
                  <a:ea typeface="汉仪小麦体简" panose="00020600040101010101" pitchFamily="18" charset="-122"/>
                </a:rPr>
                <a:t>用户可以在投影仪者计算机上进行演示</a:t>
              </a:r>
              <a:endParaRPr lang="zh-CN" altLang="en-US">
                <a:solidFill>
                  <a:srgbClr val="3C3C3B"/>
                </a:solidFill>
                <a:latin typeface="汉仪小麦体简" panose="00020600040101010101" pitchFamily="18" charset="-122"/>
                <a:ea typeface="汉仪小麦体简" panose="00020600040101010101" pitchFamily="18" charset="-122"/>
              </a:endParaRPr>
            </a:p>
          </p:txBody>
        </p:sp>
        <p:sp>
          <p:nvSpPr>
            <p:cNvPr id="25" name="矩形 24"/>
            <p:cNvSpPr/>
            <p:nvPr/>
          </p:nvSpPr>
          <p:spPr>
            <a:xfrm>
              <a:off x="7325360" y="2262882"/>
              <a:ext cx="2241974"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a:solidFill>
                    <a:srgbClr val="3C3C3B"/>
                  </a:solidFill>
                  <a:latin typeface="汉仪小麦体简" panose="00020600040101010101" pitchFamily="18" charset="-122"/>
                  <a:ea typeface="汉仪小麦体简" panose="00020600040101010101" pitchFamily="18" charset="-122"/>
                </a:rPr>
                <a:t>标题文字添加</a:t>
              </a:r>
              <a:endParaRPr lang="zh-CN" altLang="en-US" sz="2400" b="1">
                <a:solidFill>
                  <a:srgbClr val="3C3C3B"/>
                </a:solidFill>
                <a:latin typeface="汉仪小麦体简" panose="00020600040101010101" pitchFamily="18" charset="-122"/>
                <a:ea typeface="汉仪小麦体简" panose="00020600040101010101" pitchFamily="18" charset="-122"/>
              </a:endParaRPr>
            </a:p>
          </p:txBody>
        </p:sp>
      </p:grpSp>
      <p:grpSp>
        <p:nvGrpSpPr>
          <p:cNvPr id="26" name="组合 25"/>
          <p:cNvGrpSpPr/>
          <p:nvPr/>
        </p:nvGrpSpPr>
        <p:grpSpPr>
          <a:xfrm>
            <a:off x="0" y="206306"/>
            <a:ext cx="6720420" cy="902380"/>
            <a:chOff x="0" y="206306"/>
            <a:chExt cx="6720420" cy="902380"/>
          </a:xfrm>
        </p:grpSpPr>
        <p:sp>
          <p:nvSpPr>
            <p:cNvPr id="27" name="文本框 26"/>
            <p:cNvSpPr txBox="1"/>
            <p:nvPr/>
          </p:nvSpPr>
          <p:spPr>
            <a:xfrm>
              <a:off x="512557" y="206306"/>
              <a:ext cx="4509386" cy="830997"/>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00000"/>
                </a:lnSpc>
                <a:spcBef>
                  <a:spcPct val="0"/>
                </a:spcBef>
                <a:spcAft>
                  <a:spcPct val="0"/>
                </a:spcAft>
                <a:buClrTx/>
                <a:buSzTx/>
                <a:buFontTx/>
                <a:buNone/>
                <a:defRPr/>
              </a:pPr>
              <a:r>
                <a:rPr kumimoji="0" lang="zh-CN" altLang="en-US" sz="4800" b="0" i="0" u="none" strike="noStrike" kern="1200" cap="none" spc="0" normalizeH="0" baseline="0" noProof="0">
                  <a:ln>
                    <a:noFill/>
                  </a:ln>
                  <a:solidFill>
                    <a:srgbClr val="000042"/>
                  </a:solidFill>
                  <a:effectLst/>
                  <a:uLnTx/>
                  <a:uFillTx/>
                  <a:latin typeface="汉仪小麦体简" panose="00020600040101010101" pitchFamily="18" charset="-122"/>
                  <a:ea typeface="汉仪小麦体简" panose="00020600040101010101" pitchFamily="18" charset="-122"/>
                </a:rPr>
                <a:t>标题文字添加</a:t>
              </a:r>
              <a:endParaRPr kumimoji="0" lang="zh-CN" altLang="en-US" sz="4800" b="0" i="0" u="none" strike="noStrike" kern="1200" cap="none" spc="0" normalizeH="0" baseline="0" noProof="0">
                <a:ln>
                  <a:noFill/>
                </a:ln>
                <a:solidFill>
                  <a:srgbClr val="000042"/>
                </a:solidFill>
                <a:effectLst/>
                <a:uLnTx/>
                <a:uFillTx/>
                <a:latin typeface="汉仪小麦体简" panose="00020600040101010101" pitchFamily="18" charset="-122"/>
                <a:ea typeface="汉仪小麦体简" panose="00020600040101010101" pitchFamily="18" charset="-122"/>
              </a:endParaRPr>
            </a:p>
          </p:txBody>
        </p:sp>
        <p:grpSp>
          <p:nvGrpSpPr>
            <p:cNvPr id="28" name="组合 27"/>
            <p:cNvGrpSpPr/>
            <p:nvPr/>
          </p:nvGrpSpPr>
          <p:grpSpPr>
            <a:xfrm>
              <a:off x="0" y="429601"/>
              <a:ext cx="6720420" cy="679085"/>
              <a:chOff x="0" y="429601"/>
              <a:chExt cx="6720420" cy="679085"/>
            </a:xfrm>
          </p:grpSpPr>
          <p:sp>
            <p:nvSpPr>
              <p:cNvPr id="29" name="任意多边形 28"/>
              <p:cNvSpPr/>
              <p:nvPr/>
            </p:nvSpPr>
            <p:spPr>
              <a:xfrm>
                <a:off x="0" y="632010"/>
                <a:ext cx="6212114" cy="476676"/>
              </a:xfrm>
              <a:custGeom>
                <a:gdLst>
                  <a:gd name="connsiteX0" fmla="*/ 0 w 4830618"/>
                  <a:gd name="connsiteY0" fmla="*/ 299543 h 476676"/>
                  <a:gd name="connsiteX1" fmla="*/ 2650836 w 4830618"/>
                  <a:gd name="connsiteY1" fmla="*/ 475034 h 476676"/>
                  <a:gd name="connsiteX2" fmla="*/ 3796145 w 4830618"/>
                  <a:gd name="connsiteY2" fmla="*/ 207180 h 476676"/>
                  <a:gd name="connsiteX3" fmla="*/ 3398982 w 4830618"/>
                  <a:gd name="connsiteY3" fmla="*/ 3980 h 476676"/>
                  <a:gd name="connsiteX4" fmla="*/ 3574473 w 4830618"/>
                  <a:gd name="connsiteY4" fmla="*/ 391907 h 476676"/>
                  <a:gd name="connsiteX5" fmla="*/ 4830618 w 4830618"/>
                  <a:gd name="connsiteY5" fmla="*/ 225652 h 47667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30618" h="476676">
                    <a:moveTo>
                      <a:pt x="0" y="299543"/>
                    </a:moveTo>
                    <a:cubicBezTo>
                      <a:pt x="1009072" y="394985"/>
                      <a:pt x="2018145" y="490428"/>
                      <a:pt x="2650836" y="475034"/>
                    </a:cubicBezTo>
                    <a:cubicBezTo>
                      <a:pt x="3283527" y="459640"/>
                      <a:pt x="3671454" y="285689"/>
                      <a:pt x="3796145" y="207180"/>
                    </a:cubicBezTo>
                    <a:cubicBezTo>
                      <a:pt x="3920836" y="128671"/>
                      <a:pt x="3435927" y="-26808"/>
                      <a:pt x="3398982" y="3980"/>
                    </a:cubicBezTo>
                    <a:cubicBezTo>
                      <a:pt x="3362037" y="34768"/>
                      <a:pt x="3335867" y="354962"/>
                      <a:pt x="3574473" y="391907"/>
                    </a:cubicBezTo>
                    <a:cubicBezTo>
                      <a:pt x="3813079" y="428852"/>
                      <a:pt x="4321848" y="327252"/>
                      <a:pt x="4830618" y="225652"/>
                    </a:cubicBezTo>
                  </a:path>
                </a:pathLst>
              </a:cu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rot="417983" flipH="1">
                <a:off x="6068192" y="429601"/>
                <a:ext cx="652228" cy="490544"/>
              </a:xfrm>
              <a:custGeom>
                <a:gdLst>
                  <a:gd name="connsiteX0" fmla="*/ 379541 w 652228"/>
                  <a:gd name="connsiteY0" fmla="*/ 326881 h 490544"/>
                  <a:gd name="connsiteX1" fmla="*/ 307194 w 652228"/>
                  <a:gd name="connsiteY1" fmla="*/ 398729 h 490544"/>
                  <a:gd name="connsiteX2" fmla="*/ 424063 w 652228"/>
                  <a:gd name="connsiteY2" fmla="*/ 407018 h 490544"/>
                  <a:gd name="connsiteX3" fmla="*/ 379541 w 652228"/>
                  <a:gd name="connsiteY3" fmla="*/ 326881 h 490544"/>
                  <a:gd name="connsiteX4" fmla="*/ 136903 w 652228"/>
                  <a:gd name="connsiteY4" fmla="*/ 89809 h 490544"/>
                  <a:gd name="connsiteX5" fmla="*/ 203684 w 652228"/>
                  <a:gd name="connsiteY5" fmla="*/ 139530 h 490544"/>
                  <a:gd name="connsiteX6" fmla="*/ 384551 w 652228"/>
                  <a:gd name="connsiteY6" fmla="*/ 288697 h 490544"/>
                  <a:gd name="connsiteX7" fmla="*/ 390117 w 652228"/>
                  <a:gd name="connsiteY7" fmla="*/ 299746 h 490544"/>
                  <a:gd name="connsiteX8" fmla="*/ 454115 w 652228"/>
                  <a:gd name="connsiteY8" fmla="*/ 393664 h 490544"/>
                  <a:gd name="connsiteX9" fmla="*/ 451333 w 652228"/>
                  <a:gd name="connsiteY9" fmla="*/ 319082 h 490544"/>
                  <a:gd name="connsiteX10" fmla="*/ 451333 w 652228"/>
                  <a:gd name="connsiteY10" fmla="*/ 225163 h 490544"/>
                  <a:gd name="connsiteX11" fmla="*/ 454115 w 652228"/>
                  <a:gd name="connsiteY11" fmla="*/ 222399 h 490544"/>
                  <a:gd name="connsiteX12" fmla="*/ 451333 w 652228"/>
                  <a:gd name="connsiteY12" fmla="*/ 222399 h 490544"/>
                  <a:gd name="connsiteX13" fmla="*/ 445767 w 652228"/>
                  <a:gd name="connsiteY13" fmla="*/ 230687 h 490544"/>
                  <a:gd name="connsiteX14" fmla="*/ 281597 w 652228"/>
                  <a:gd name="connsiteY14" fmla="*/ 164391 h 490544"/>
                  <a:gd name="connsiteX15" fmla="*/ 136903 w 652228"/>
                  <a:gd name="connsiteY15" fmla="*/ 89809 h 490544"/>
                  <a:gd name="connsiteX16" fmla="*/ 160275 w 652228"/>
                  <a:gd name="connsiteY16" fmla="*/ 56418 h 490544"/>
                  <a:gd name="connsiteX17" fmla="*/ 267815 w 652228"/>
                  <a:gd name="connsiteY17" fmla="*/ 118071 h 490544"/>
                  <a:gd name="connsiteX18" fmla="*/ 444291 w 652228"/>
                  <a:gd name="connsiteY18" fmla="*/ 210553 h 490544"/>
                  <a:gd name="connsiteX19" fmla="*/ 447048 w 652228"/>
                  <a:gd name="connsiteY19" fmla="*/ 213355 h 490544"/>
                  <a:gd name="connsiteX20" fmla="*/ 452563 w 652228"/>
                  <a:gd name="connsiteY20" fmla="*/ 210553 h 490544"/>
                  <a:gd name="connsiteX21" fmla="*/ 458078 w 652228"/>
                  <a:gd name="connsiteY21" fmla="*/ 199343 h 490544"/>
                  <a:gd name="connsiteX22" fmla="*/ 471863 w 652228"/>
                  <a:gd name="connsiteY22" fmla="*/ 190935 h 490544"/>
                  <a:gd name="connsiteX23" fmla="*/ 518741 w 652228"/>
                  <a:gd name="connsiteY23" fmla="*/ 162910 h 490544"/>
                  <a:gd name="connsiteX24" fmla="*/ 587676 w 652228"/>
                  <a:gd name="connsiteY24" fmla="*/ 120875 h 490544"/>
                  <a:gd name="connsiteX25" fmla="*/ 540801 w 652228"/>
                  <a:gd name="connsiteY25" fmla="*/ 106863 h 490544"/>
                  <a:gd name="connsiteX26" fmla="*/ 353296 w 652228"/>
                  <a:gd name="connsiteY26" fmla="*/ 73232 h 490544"/>
                  <a:gd name="connsiteX27" fmla="*/ 160275 w 652228"/>
                  <a:gd name="connsiteY27" fmla="*/ 56418 h 490544"/>
                  <a:gd name="connsiteX28" fmla="*/ 36731 w 652228"/>
                  <a:gd name="connsiteY28" fmla="*/ 53078 h 490544"/>
                  <a:gd name="connsiteX29" fmla="*/ 202233 w 652228"/>
                  <a:gd name="connsiteY29" fmla="*/ 447087 h 490544"/>
                  <a:gd name="connsiteX30" fmla="*/ 353943 w 652228"/>
                  <a:gd name="connsiteY30" fmla="*/ 305576 h 490544"/>
                  <a:gd name="connsiteX31" fmla="*/ 177407 w 652228"/>
                  <a:gd name="connsiteY31" fmla="*/ 164067 h 490544"/>
                  <a:gd name="connsiteX32" fmla="*/ 72589 w 652228"/>
                  <a:gd name="connsiteY32" fmla="*/ 78051 h 490544"/>
                  <a:gd name="connsiteX33" fmla="*/ 36731 w 652228"/>
                  <a:gd name="connsiteY33" fmla="*/ 53078 h 490544"/>
                  <a:gd name="connsiteX34" fmla="*/ 52949 w 652228"/>
                  <a:gd name="connsiteY34" fmla="*/ 584 h 490544"/>
                  <a:gd name="connsiteX35" fmla="*/ 84580 w 652228"/>
                  <a:gd name="connsiteY35" fmla="*/ 585 h 490544"/>
                  <a:gd name="connsiteX36" fmla="*/ 144202 w 652228"/>
                  <a:gd name="connsiteY36" fmla="*/ 6811 h 490544"/>
                  <a:gd name="connsiteX37" fmla="*/ 363280 w 652228"/>
                  <a:gd name="connsiteY37" fmla="*/ 37250 h 490544"/>
                  <a:gd name="connsiteX38" fmla="*/ 651685 w 652228"/>
                  <a:gd name="connsiteY38" fmla="*/ 111963 h 490544"/>
                  <a:gd name="connsiteX39" fmla="*/ 637818 w 652228"/>
                  <a:gd name="connsiteY39" fmla="*/ 131333 h 490544"/>
                  <a:gd name="connsiteX40" fmla="*/ 629499 w 652228"/>
                  <a:gd name="connsiteY40" fmla="*/ 139635 h 490544"/>
                  <a:gd name="connsiteX41" fmla="*/ 529668 w 652228"/>
                  <a:gd name="connsiteY41" fmla="*/ 197746 h 490544"/>
                  <a:gd name="connsiteX42" fmla="*/ 476977 w 652228"/>
                  <a:gd name="connsiteY42" fmla="*/ 225418 h 490544"/>
                  <a:gd name="connsiteX43" fmla="*/ 482523 w 652228"/>
                  <a:gd name="connsiteY43" fmla="*/ 333338 h 490544"/>
                  <a:gd name="connsiteX44" fmla="*/ 485298 w 652228"/>
                  <a:gd name="connsiteY44" fmla="*/ 449559 h 490544"/>
                  <a:gd name="connsiteX45" fmla="*/ 454793 w 652228"/>
                  <a:gd name="connsiteY45" fmla="*/ 457861 h 490544"/>
                  <a:gd name="connsiteX46" fmla="*/ 452018 w 652228"/>
                  <a:gd name="connsiteY46" fmla="*/ 452327 h 490544"/>
                  <a:gd name="connsiteX47" fmla="*/ 302270 w 652228"/>
                  <a:gd name="connsiteY47" fmla="*/ 424655 h 490544"/>
                  <a:gd name="connsiteX48" fmla="*/ 291177 w 652228"/>
                  <a:gd name="connsiteY48" fmla="*/ 413585 h 490544"/>
                  <a:gd name="connsiteX49" fmla="*/ 210758 w 652228"/>
                  <a:gd name="connsiteY49" fmla="*/ 485532 h 490544"/>
                  <a:gd name="connsiteX50" fmla="*/ 183027 w 652228"/>
                  <a:gd name="connsiteY50" fmla="*/ 482766 h 490544"/>
                  <a:gd name="connsiteX51" fmla="*/ 0 w 652228"/>
                  <a:gd name="connsiteY51" fmla="*/ 23414 h 490544"/>
                  <a:gd name="connsiteX52" fmla="*/ 8319 w 652228"/>
                  <a:gd name="connsiteY52" fmla="*/ 12345 h 490544"/>
                  <a:gd name="connsiteX53" fmla="*/ 22184 w 652228"/>
                  <a:gd name="connsiteY53" fmla="*/ 6811 h 490544"/>
                  <a:gd name="connsiteX54" fmla="*/ 24959 w 652228"/>
                  <a:gd name="connsiteY54" fmla="*/ 6811 h 490544"/>
                  <a:gd name="connsiteX55" fmla="*/ 52949 w 652228"/>
                  <a:gd name="connsiteY55" fmla="*/ 584 h 49054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52228" h="490544">
                    <a:moveTo>
                      <a:pt x="379541" y="326881"/>
                    </a:moveTo>
                    <a:cubicBezTo>
                      <a:pt x="357281" y="351751"/>
                      <a:pt x="332237" y="373859"/>
                      <a:pt x="307194" y="398729"/>
                    </a:cubicBezTo>
                    <a:cubicBezTo>
                      <a:pt x="343368" y="393202"/>
                      <a:pt x="387889" y="398729"/>
                      <a:pt x="424063" y="407018"/>
                    </a:cubicBezTo>
                    <a:cubicBezTo>
                      <a:pt x="410149" y="382149"/>
                      <a:pt x="393455" y="354515"/>
                      <a:pt x="379541" y="326881"/>
                    </a:cubicBezTo>
                    <a:close/>
                    <a:moveTo>
                      <a:pt x="136903" y="89809"/>
                    </a:moveTo>
                    <a:cubicBezTo>
                      <a:pt x="159163" y="106383"/>
                      <a:pt x="181425" y="122957"/>
                      <a:pt x="203684" y="139530"/>
                    </a:cubicBezTo>
                    <a:cubicBezTo>
                      <a:pt x="262118" y="186489"/>
                      <a:pt x="331682" y="233450"/>
                      <a:pt x="384551" y="288697"/>
                    </a:cubicBezTo>
                    <a:cubicBezTo>
                      <a:pt x="387334" y="294220"/>
                      <a:pt x="390117" y="296982"/>
                      <a:pt x="390117" y="299746"/>
                    </a:cubicBezTo>
                    <a:cubicBezTo>
                      <a:pt x="412377" y="330131"/>
                      <a:pt x="431856" y="360516"/>
                      <a:pt x="454115" y="393664"/>
                    </a:cubicBezTo>
                    <a:cubicBezTo>
                      <a:pt x="454115" y="368803"/>
                      <a:pt x="451333" y="343943"/>
                      <a:pt x="451333" y="319082"/>
                    </a:cubicBezTo>
                    <a:cubicBezTo>
                      <a:pt x="448550" y="288697"/>
                      <a:pt x="440202" y="252786"/>
                      <a:pt x="451333" y="225163"/>
                    </a:cubicBezTo>
                    <a:cubicBezTo>
                      <a:pt x="451333" y="225163"/>
                      <a:pt x="451333" y="222399"/>
                      <a:pt x="454115" y="222399"/>
                    </a:cubicBezTo>
                    <a:cubicBezTo>
                      <a:pt x="454115" y="222399"/>
                      <a:pt x="451333" y="222399"/>
                      <a:pt x="451333" y="222399"/>
                    </a:cubicBezTo>
                    <a:cubicBezTo>
                      <a:pt x="451333" y="225163"/>
                      <a:pt x="451333" y="227925"/>
                      <a:pt x="445767" y="230687"/>
                    </a:cubicBezTo>
                    <a:cubicBezTo>
                      <a:pt x="409594" y="252786"/>
                      <a:pt x="314987" y="180966"/>
                      <a:pt x="281597" y="164391"/>
                    </a:cubicBezTo>
                    <a:cubicBezTo>
                      <a:pt x="234292" y="136768"/>
                      <a:pt x="184207" y="111906"/>
                      <a:pt x="136903" y="89809"/>
                    </a:cubicBezTo>
                    <a:close/>
                    <a:moveTo>
                      <a:pt x="160275" y="56418"/>
                    </a:moveTo>
                    <a:cubicBezTo>
                      <a:pt x="196123" y="76036"/>
                      <a:pt x="231968" y="98456"/>
                      <a:pt x="267815" y="118071"/>
                    </a:cubicBezTo>
                    <a:cubicBezTo>
                      <a:pt x="328478" y="148898"/>
                      <a:pt x="389141" y="176923"/>
                      <a:pt x="444291" y="210553"/>
                    </a:cubicBezTo>
                    <a:cubicBezTo>
                      <a:pt x="447048" y="213355"/>
                      <a:pt x="447048" y="213355"/>
                      <a:pt x="447048" y="213355"/>
                    </a:cubicBezTo>
                    <a:cubicBezTo>
                      <a:pt x="449806" y="210553"/>
                      <a:pt x="449806" y="210553"/>
                      <a:pt x="452563" y="210553"/>
                    </a:cubicBezTo>
                    <a:cubicBezTo>
                      <a:pt x="444291" y="210553"/>
                      <a:pt x="452563" y="202144"/>
                      <a:pt x="458078" y="199343"/>
                    </a:cubicBezTo>
                    <a:cubicBezTo>
                      <a:pt x="460834" y="196541"/>
                      <a:pt x="466349" y="193737"/>
                      <a:pt x="471863" y="190935"/>
                    </a:cubicBezTo>
                    <a:cubicBezTo>
                      <a:pt x="488408" y="182528"/>
                      <a:pt x="502196" y="171318"/>
                      <a:pt x="518741" y="162910"/>
                    </a:cubicBezTo>
                    <a:cubicBezTo>
                      <a:pt x="540801" y="148898"/>
                      <a:pt x="562859" y="134886"/>
                      <a:pt x="587676" y="120875"/>
                    </a:cubicBezTo>
                    <a:cubicBezTo>
                      <a:pt x="571131" y="115270"/>
                      <a:pt x="554586" y="109664"/>
                      <a:pt x="540801" y="106863"/>
                    </a:cubicBezTo>
                    <a:cubicBezTo>
                      <a:pt x="477378" y="92850"/>
                      <a:pt x="416716" y="81639"/>
                      <a:pt x="353296" y="73232"/>
                    </a:cubicBezTo>
                    <a:cubicBezTo>
                      <a:pt x="295388" y="64825"/>
                      <a:pt x="226453" y="62023"/>
                      <a:pt x="160275" y="56418"/>
                    </a:cubicBezTo>
                    <a:close/>
                    <a:moveTo>
                      <a:pt x="36731" y="53078"/>
                    </a:moveTo>
                    <a:cubicBezTo>
                      <a:pt x="94657" y="183490"/>
                      <a:pt x="122241" y="327775"/>
                      <a:pt x="202233" y="447087"/>
                    </a:cubicBezTo>
                    <a:cubicBezTo>
                      <a:pt x="254642" y="402692"/>
                      <a:pt x="304292" y="352746"/>
                      <a:pt x="353943" y="305576"/>
                    </a:cubicBezTo>
                    <a:cubicBezTo>
                      <a:pt x="290500" y="266732"/>
                      <a:pt x="235333" y="208463"/>
                      <a:pt x="177407" y="164067"/>
                    </a:cubicBezTo>
                    <a:cubicBezTo>
                      <a:pt x="141549" y="136320"/>
                      <a:pt x="108449" y="108573"/>
                      <a:pt x="72589" y="78051"/>
                    </a:cubicBezTo>
                    <a:cubicBezTo>
                      <a:pt x="67074" y="75275"/>
                      <a:pt x="50523" y="64177"/>
                      <a:pt x="36731" y="53078"/>
                    </a:cubicBezTo>
                    <a:close/>
                    <a:moveTo>
                      <a:pt x="52949" y="584"/>
                    </a:moveTo>
                    <a:cubicBezTo>
                      <a:pt x="63088" y="-280"/>
                      <a:pt x="73834" y="-107"/>
                      <a:pt x="84580" y="585"/>
                    </a:cubicBezTo>
                    <a:cubicBezTo>
                      <a:pt x="106072" y="1969"/>
                      <a:pt x="127564" y="5427"/>
                      <a:pt x="144202" y="6811"/>
                    </a:cubicBezTo>
                    <a:cubicBezTo>
                      <a:pt x="216304" y="15113"/>
                      <a:pt x="291177" y="26180"/>
                      <a:pt x="363280" y="37250"/>
                    </a:cubicBezTo>
                    <a:cubicBezTo>
                      <a:pt x="410423" y="45552"/>
                      <a:pt x="635046" y="53852"/>
                      <a:pt x="651685" y="111963"/>
                    </a:cubicBezTo>
                    <a:cubicBezTo>
                      <a:pt x="654457" y="120265"/>
                      <a:pt x="646139" y="128567"/>
                      <a:pt x="637818" y="131333"/>
                    </a:cubicBezTo>
                    <a:cubicBezTo>
                      <a:pt x="635046" y="134101"/>
                      <a:pt x="635046" y="136869"/>
                      <a:pt x="629499" y="139635"/>
                    </a:cubicBezTo>
                    <a:cubicBezTo>
                      <a:pt x="596222" y="156239"/>
                      <a:pt x="562945" y="178376"/>
                      <a:pt x="529668" y="197746"/>
                    </a:cubicBezTo>
                    <a:cubicBezTo>
                      <a:pt x="515800" y="206048"/>
                      <a:pt x="496389" y="219884"/>
                      <a:pt x="476977" y="225418"/>
                    </a:cubicBezTo>
                    <a:cubicBezTo>
                      <a:pt x="482523" y="261391"/>
                      <a:pt x="479751" y="297365"/>
                      <a:pt x="482523" y="333338"/>
                    </a:cubicBezTo>
                    <a:cubicBezTo>
                      <a:pt x="485298" y="372078"/>
                      <a:pt x="488070" y="410819"/>
                      <a:pt x="485298" y="449559"/>
                    </a:cubicBezTo>
                    <a:cubicBezTo>
                      <a:pt x="485298" y="466162"/>
                      <a:pt x="463111" y="471696"/>
                      <a:pt x="454793" y="457861"/>
                    </a:cubicBezTo>
                    <a:cubicBezTo>
                      <a:pt x="452018" y="455095"/>
                      <a:pt x="452018" y="455095"/>
                      <a:pt x="452018" y="452327"/>
                    </a:cubicBezTo>
                    <a:cubicBezTo>
                      <a:pt x="404876" y="435723"/>
                      <a:pt x="352187" y="427421"/>
                      <a:pt x="302270" y="424655"/>
                    </a:cubicBezTo>
                    <a:cubicBezTo>
                      <a:pt x="296724" y="424655"/>
                      <a:pt x="293952" y="419121"/>
                      <a:pt x="291177" y="413585"/>
                    </a:cubicBezTo>
                    <a:cubicBezTo>
                      <a:pt x="266219" y="438491"/>
                      <a:pt x="238488" y="463394"/>
                      <a:pt x="210758" y="485532"/>
                    </a:cubicBezTo>
                    <a:cubicBezTo>
                      <a:pt x="202439" y="493834"/>
                      <a:pt x="191346" y="491066"/>
                      <a:pt x="183027" y="482766"/>
                    </a:cubicBezTo>
                    <a:cubicBezTo>
                      <a:pt x="85966" y="349940"/>
                      <a:pt x="47143" y="178376"/>
                      <a:pt x="0" y="23414"/>
                    </a:cubicBezTo>
                    <a:cubicBezTo>
                      <a:pt x="0" y="17878"/>
                      <a:pt x="2772" y="12345"/>
                      <a:pt x="8319" y="12345"/>
                    </a:cubicBezTo>
                    <a:cubicBezTo>
                      <a:pt x="11093" y="6811"/>
                      <a:pt x="16640" y="1277"/>
                      <a:pt x="22184" y="6811"/>
                    </a:cubicBezTo>
                    <a:cubicBezTo>
                      <a:pt x="24959" y="6811"/>
                      <a:pt x="24959" y="6811"/>
                      <a:pt x="24959" y="6811"/>
                    </a:cubicBezTo>
                    <a:cubicBezTo>
                      <a:pt x="33278" y="3352"/>
                      <a:pt x="42810" y="1449"/>
                      <a:pt x="52949" y="58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0-#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par>
                          <p:cTn id="15" fill="hold" nodeType="afterGroup">
                            <p:stCondLst>
                              <p:cond delay="1000"/>
                            </p:stCondLst>
                            <p:childTnLst>
                              <p:par>
                                <p:cTn id="16" presetID="12" presetClass="entr" presetSubtype="8"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p:tgtEl>
                                          <p:spTgt spid="17"/>
                                        </p:tgtEl>
                                        <p:attrNameLst>
                                          <p:attrName>ppt_x</p:attrName>
                                        </p:attrNameLst>
                                      </p:cBhvr>
                                      <p:tavLst>
                                        <p:tav tm="0">
                                          <p:val>
                                            <p:strVal val="#ppt_x-#ppt_w*1.125000"/>
                                          </p:val>
                                        </p:tav>
                                        <p:tav tm="100000">
                                          <p:val>
                                            <p:strVal val="#ppt_x"/>
                                          </p:val>
                                        </p:tav>
                                      </p:tavLst>
                                    </p:anim>
                                    <p:animEffect transition="in" filter="wipe(right)">
                                      <p:cBhvr>
                                        <p:cTn id="19" dur="500"/>
                                        <p:tgtEl>
                                          <p:spTgt spid="17"/>
                                        </p:tgtEl>
                                      </p:cBhvr>
                                    </p:animEffect>
                                  </p:childTnLst>
                                </p:cTn>
                              </p:par>
                            </p:childTnLst>
                          </p:cTn>
                        </p:par>
                        <p:par>
                          <p:cTn id="20" fill="hold" nodeType="afterGroup">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par>
                          <p:cTn id="26" fill="hold" nodeType="afterGroup">
                            <p:stCondLst>
                              <p:cond delay="2000"/>
                            </p:stCondLst>
                            <p:childTnLst>
                              <p:par>
                                <p:cTn id="27" presetID="12" presetClass="entr" presetSubtype="8"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p:tgtEl>
                                          <p:spTgt spid="8"/>
                                        </p:tgtEl>
                                        <p:attrNameLst>
                                          <p:attrName>ppt_x</p:attrName>
                                        </p:attrNameLst>
                                      </p:cBhvr>
                                      <p:tavLst>
                                        <p:tav tm="0">
                                          <p:val>
                                            <p:strVal val="#ppt_x-#ppt_w*1.125000"/>
                                          </p:val>
                                        </p:tav>
                                        <p:tav tm="100000">
                                          <p:val>
                                            <p:strVal val="#ppt_x"/>
                                          </p:val>
                                        </p:tav>
                                      </p:tavLst>
                                    </p:anim>
                                    <p:animEffect transition="in" filter="wipe(right)">
                                      <p:cBhvr>
                                        <p:cTn id="30" dur="500"/>
                                        <p:tgtEl>
                                          <p:spTgt spid="8"/>
                                        </p:tgtEl>
                                      </p:cBhvr>
                                    </p:animEffect>
                                  </p:childTnLst>
                                </p:cTn>
                              </p:par>
                            </p:childTnLst>
                          </p:cTn>
                        </p:par>
                        <p:par>
                          <p:cTn id="31" fill="hold" nodeType="afterGroup">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p:cTn id="34" dur="500" fill="hold"/>
                                        <p:tgtEl>
                                          <p:spTgt spid="3"/>
                                        </p:tgtEl>
                                        <p:attrNameLst>
                                          <p:attrName>ppt_w</p:attrName>
                                        </p:attrNameLst>
                                      </p:cBhvr>
                                      <p:tavLst>
                                        <p:tav tm="0">
                                          <p:val>
                                            <p:fltVal val="0"/>
                                          </p:val>
                                        </p:tav>
                                        <p:tav tm="100000">
                                          <p:val>
                                            <p:strVal val="#ppt_w"/>
                                          </p:val>
                                        </p:tav>
                                      </p:tavLst>
                                    </p:anim>
                                    <p:anim calcmode="lin" valueType="num">
                                      <p:cBhvr>
                                        <p:cTn id="35" dur="500" fill="hold"/>
                                        <p:tgtEl>
                                          <p:spTgt spid="3"/>
                                        </p:tgtEl>
                                        <p:attrNameLst>
                                          <p:attrName>ppt_h</p:attrName>
                                        </p:attrNameLst>
                                      </p:cBhvr>
                                      <p:tavLst>
                                        <p:tav tm="0">
                                          <p:val>
                                            <p:fltVal val="0"/>
                                          </p:val>
                                        </p:tav>
                                        <p:tav tm="100000">
                                          <p:val>
                                            <p:strVal val="#ppt_h"/>
                                          </p:val>
                                        </p:tav>
                                      </p:tavLst>
                                    </p:anim>
                                    <p:animEffect transition="in" filter="fade">
                                      <p:cBhvr>
                                        <p:cTn id="36" dur="500"/>
                                        <p:tgtEl>
                                          <p:spTgt spid="3"/>
                                        </p:tgtEl>
                                      </p:cBhvr>
                                    </p:animEffect>
                                  </p:childTnLst>
                                </p:cTn>
                              </p:par>
                            </p:childTnLst>
                          </p:cTn>
                        </p:par>
                        <p:par>
                          <p:cTn id="37" fill="hold" nodeType="afterGroup">
                            <p:stCondLst>
                              <p:cond delay="3000"/>
                            </p:stCondLst>
                            <p:childTnLst>
                              <p:par>
                                <p:cTn id="38" presetID="12" presetClass="entr" presetSubtype="8"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500"/>
                                        <p:tgtEl>
                                          <p:spTgt spid="20"/>
                                        </p:tgtEl>
                                        <p:attrNameLst>
                                          <p:attrName>ppt_x</p:attrName>
                                        </p:attrNameLst>
                                      </p:cBhvr>
                                      <p:tavLst>
                                        <p:tav tm="0">
                                          <p:val>
                                            <p:strVal val="#ppt_x-#ppt_w*1.125000"/>
                                          </p:val>
                                        </p:tav>
                                        <p:tav tm="100000">
                                          <p:val>
                                            <p:strVal val="#ppt_x"/>
                                          </p:val>
                                        </p:tav>
                                      </p:tavLst>
                                    </p:anim>
                                    <p:animEffect transition="in" filter="wipe(right)">
                                      <p:cBhvr>
                                        <p:cTn id="41" dur="500"/>
                                        <p:tgtEl>
                                          <p:spTgt spid="20"/>
                                        </p:tgtEl>
                                      </p:cBhvr>
                                    </p:animEffect>
                                  </p:childTnLst>
                                </p:cTn>
                              </p:par>
                            </p:childTnLst>
                          </p:cTn>
                        </p:par>
                        <p:par>
                          <p:cTn id="42" fill="hold" nodeType="afterGroup">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p:cTn id="45" dur="500" fill="hold"/>
                                        <p:tgtEl>
                                          <p:spTgt spid="6"/>
                                        </p:tgtEl>
                                        <p:attrNameLst>
                                          <p:attrName>ppt_w</p:attrName>
                                        </p:attrNameLst>
                                      </p:cBhvr>
                                      <p:tavLst>
                                        <p:tav tm="0">
                                          <p:val>
                                            <p:fltVal val="0"/>
                                          </p:val>
                                        </p:tav>
                                        <p:tav tm="100000">
                                          <p:val>
                                            <p:strVal val="#ppt_w"/>
                                          </p:val>
                                        </p:tav>
                                      </p:tavLst>
                                    </p:anim>
                                    <p:anim calcmode="lin" valueType="num">
                                      <p:cBhvr>
                                        <p:cTn id="46" dur="500" fill="hold"/>
                                        <p:tgtEl>
                                          <p:spTgt spid="6"/>
                                        </p:tgtEl>
                                        <p:attrNameLst>
                                          <p:attrName>ppt_h</p:attrName>
                                        </p:attrNameLst>
                                      </p:cBhvr>
                                      <p:tavLst>
                                        <p:tav tm="0">
                                          <p:val>
                                            <p:fltVal val="0"/>
                                          </p:val>
                                        </p:tav>
                                        <p:tav tm="100000">
                                          <p:val>
                                            <p:strVal val="#ppt_h"/>
                                          </p:val>
                                        </p:tav>
                                      </p:tavLst>
                                    </p:anim>
                                    <p:animEffect transition="in" filter="fade">
                                      <p:cBhvr>
                                        <p:cTn id="47" dur="500"/>
                                        <p:tgtEl>
                                          <p:spTgt spid="6"/>
                                        </p:tgtEl>
                                      </p:cBhvr>
                                    </p:animEffect>
                                  </p:childTnLst>
                                </p:cTn>
                              </p:par>
                            </p:childTnLst>
                          </p:cTn>
                        </p:par>
                        <p:par>
                          <p:cTn id="48" fill="hold" nodeType="afterGroup">
                            <p:stCondLst>
                              <p:cond delay="4000"/>
                            </p:stCondLst>
                            <p:childTnLst>
                              <p:par>
                                <p:cTn id="49" presetID="12" presetClass="entr" presetSubtype="8"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p:tgtEl>
                                          <p:spTgt spid="11"/>
                                        </p:tgtEl>
                                        <p:attrNameLst>
                                          <p:attrName>ppt_x</p:attrName>
                                        </p:attrNameLst>
                                      </p:cBhvr>
                                      <p:tavLst>
                                        <p:tav tm="0">
                                          <p:val>
                                            <p:strVal val="#ppt_x-#ppt_w*1.125000"/>
                                          </p:val>
                                        </p:tav>
                                        <p:tav tm="100000">
                                          <p:val>
                                            <p:strVal val="#ppt_x"/>
                                          </p:val>
                                        </p:tav>
                                      </p:tavLst>
                                    </p:anim>
                                    <p:animEffect transition="in" filter="wipe(right)">
                                      <p:cBhvr>
                                        <p:cTn id="52" dur="500"/>
                                        <p:tgtEl>
                                          <p:spTgt spid="11"/>
                                        </p:tgtEl>
                                      </p:cBhvr>
                                    </p:animEffect>
                                  </p:childTnLst>
                                </p:cTn>
                              </p:par>
                            </p:childTnLst>
                          </p:cTn>
                        </p:par>
                        <p:par>
                          <p:cTn id="53" fill="hold" nodeType="afterGroup">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4"/>
                                        </p:tgtEl>
                                        <p:attrNameLst>
                                          <p:attrName>style.visibility</p:attrName>
                                        </p:attrNameLst>
                                      </p:cBhvr>
                                      <p:to>
                                        <p:strVal val="visible"/>
                                      </p:to>
                                    </p:set>
                                    <p:anim calcmode="lin" valueType="num">
                                      <p:cBhvr>
                                        <p:cTn id="56" dur="500" fill="hold"/>
                                        <p:tgtEl>
                                          <p:spTgt spid="4"/>
                                        </p:tgtEl>
                                        <p:attrNameLst>
                                          <p:attrName>ppt_w</p:attrName>
                                        </p:attrNameLst>
                                      </p:cBhvr>
                                      <p:tavLst>
                                        <p:tav tm="0">
                                          <p:val>
                                            <p:fltVal val="0"/>
                                          </p:val>
                                        </p:tav>
                                        <p:tav tm="100000">
                                          <p:val>
                                            <p:strVal val="#ppt_w"/>
                                          </p:val>
                                        </p:tav>
                                      </p:tavLst>
                                    </p:anim>
                                    <p:anim calcmode="lin" valueType="num">
                                      <p:cBhvr>
                                        <p:cTn id="57" dur="500" fill="hold"/>
                                        <p:tgtEl>
                                          <p:spTgt spid="4"/>
                                        </p:tgtEl>
                                        <p:attrNameLst>
                                          <p:attrName>ppt_h</p:attrName>
                                        </p:attrNameLst>
                                      </p:cBhvr>
                                      <p:tavLst>
                                        <p:tav tm="0">
                                          <p:val>
                                            <p:fltVal val="0"/>
                                          </p:val>
                                        </p:tav>
                                        <p:tav tm="100000">
                                          <p:val>
                                            <p:strVal val="#ppt_h"/>
                                          </p:val>
                                        </p:tav>
                                      </p:tavLst>
                                    </p:anim>
                                    <p:animEffect transition="in" filter="fade">
                                      <p:cBhvr>
                                        <p:cTn id="58" dur="500"/>
                                        <p:tgtEl>
                                          <p:spTgt spid="4"/>
                                        </p:tgtEl>
                                      </p:cBhvr>
                                    </p:animEffect>
                                  </p:childTnLst>
                                </p:cTn>
                              </p:par>
                            </p:childTnLst>
                          </p:cTn>
                        </p:par>
                        <p:par>
                          <p:cTn id="59" fill="hold" nodeType="afterGroup">
                            <p:stCondLst>
                              <p:cond delay="5000"/>
                            </p:stCondLst>
                            <p:childTnLst>
                              <p:par>
                                <p:cTn id="60" presetID="12" presetClass="entr" presetSubtype="8" fill="hold" nodeType="afterEffect">
                                  <p:stCondLst>
                                    <p:cond delay="0"/>
                                  </p:stCondLst>
                                  <p:childTnLst>
                                    <p:set>
                                      <p:cBhvr>
                                        <p:cTn id="61" dur="1" fill="hold">
                                          <p:stCondLst>
                                            <p:cond delay="0"/>
                                          </p:stCondLst>
                                        </p:cTn>
                                        <p:tgtEl>
                                          <p:spTgt spid="23"/>
                                        </p:tgtEl>
                                        <p:attrNameLst>
                                          <p:attrName>style.visibility</p:attrName>
                                        </p:attrNameLst>
                                      </p:cBhvr>
                                      <p:to>
                                        <p:strVal val="visible"/>
                                      </p:to>
                                    </p:set>
                                    <p:anim calcmode="lin" valueType="num">
                                      <p:cBhvr additive="base">
                                        <p:cTn id="62" dur="500"/>
                                        <p:tgtEl>
                                          <p:spTgt spid="23"/>
                                        </p:tgtEl>
                                        <p:attrNameLst>
                                          <p:attrName>ppt_x</p:attrName>
                                        </p:attrNameLst>
                                      </p:cBhvr>
                                      <p:tavLst>
                                        <p:tav tm="0">
                                          <p:val>
                                            <p:strVal val="#ppt_x-#ppt_w*1.125000"/>
                                          </p:val>
                                        </p:tav>
                                        <p:tav tm="100000">
                                          <p:val>
                                            <p:strVal val="#ppt_x"/>
                                          </p:val>
                                        </p:tav>
                                      </p:tavLst>
                                    </p:anim>
                                    <p:animEffect transition="in" filter="wipe(right)">
                                      <p:cBhvr>
                                        <p:cTn id="63" dur="500"/>
                                        <p:tgtEl>
                                          <p:spTgt spid="23"/>
                                        </p:tgtEl>
                                      </p:cBhvr>
                                    </p:animEffect>
                                  </p:childTnLst>
                                </p:cTn>
                              </p:par>
                            </p:childTnLst>
                          </p:cTn>
                        </p:par>
                        <p:par>
                          <p:cTn id="64" fill="hold" nodeType="afterGroup">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7"/>
                                        </p:tgtEl>
                                        <p:attrNameLst>
                                          <p:attrName>style.visibility</p:attrName>
                                        </p:attrNameLst>
                                      </p:cBhvr>
                                      <p:to>
                                        <p:strVal val="visible"/>
                                      </p:to>
                                    </p:set>
                                    <p:anim calcmode="lin" valueType="num">
                                      <p:cBhvr>
                                        <p:cTn id="67" dur="500" fill="hold"/>
                                        <p:tgtEl>
                                          <p:spTgt spid="7"/>
                                        </p:tgtEl>
                                        <p:attrNameLst>
                                          <p:attrName>ppt_w</p:attrName>
                                        </p:attrNameLst>
                                      </p:cBhvr>
                                      <p:tavLst>
                                        <p:tav tm="0">
                                          <p:val>
                                            <p:fltVal val="0"/>
                                          </p:val>
                                        </p:tav>
                                        <p:tav tm="100000">
                                          <p:val>
                                            <p:strVal val="#ppt_w"/>
                                          </p:val>
                                        </p:tav>
                                      </p:tavLst>
                                    </p:anim>
                                    <p:anim calcmode="lin" valueType="num">
                                      <p:cBhvr>
                                        <p:cTn id="68" dur="500" fill="hold"/>
                                        <p:tgtEl>
                                          <p:spTgt spid="7"/>
                                        </p:tgtEl>
                                        <p:attrNameLst>
                                          <p:attrName>ppt_h</p:attrName>
                                        </p:attrNameLst>
                                      </p:cBhvr>
                                      <p:tavLst>
                                        <p:tav tm="0">
                                          <p:val>
                                            <p:fltVal val="0"/>
                                          </p:val>
                                        </p:tav>
                                        <p:tav tm="100000">
                                          <p:val>
                                            <p:strVal val="#ppt_h"/>
                                          </p:val>
                                        </p:tav>
                                      </p:tavLst>
                                    </p:anim>
                                    <p:animEffect transition="in" filter="fade">
                                      <p:cBhvr>
                                        <p:cTn id="69" dur="500"/>
                                        <p:tgtEl>
                                          <p:spTgt spid="7"/>
                                        </p:tgtEl>
                                      </p:cBhvr>
                                    </p:animEffect>
                                  </p:childTnLst>
                                </p:cTn>
                              </p:par>
                            </p:childTnLst>
                          </p:cTn>
                        </p:par>
                        <p:par>
                          <p:cTn id="70" fill="hold" nodeType="afterGroup">
                            <p:stCondLst>
                              <p:cond delay="6000"/>
                            </p:stCondLst>
                            <p:childTnLst>
                              <p:par>
                                <p:cTn id="71" presetID="12" presetClass="entr" presetSubtype="8"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p:tgtEl>
                                          <p:spTgt spid="14"/>
                                        </p:tgtEl>
                                        <p:attrNameLst>
                                          <p:attrName>ppt_x</p:attrName>
                                        </p:attrNameLst>
                                      </p:cBhvr>
                                      <p:tavLst>
                                        <p:tav tm="0">
                                          <p:val>
                                            <p:strVal val="#ppt_x-#ppt_w*1.125000"/>
                                          </p:val>
                                        </p:tav>
                                        <p:tav tm="100000">
                                          <p:val>
                                            <p:strVal val="#ppt_x"/>
                                          </p:val>
                                        </p:tav>
                                      </p:tavLst>
                                    </p:anim>
                                    <p:animEffect transition="in" filter="wipe(right)">
                                      <p:cBhvr>
                                        <p:cTn id="7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71" name="图片 70"/>
          <p:cNvPicPr>
            <a:picLocks noChangeAspect="1"/>
          </p:cNvPicPr>
          <p:nvPr/>
        </p:nvPicPr>
        <p:blipFill>
          <a:blip r:embed="rId3"/>
          <a:stretch>
            <a:fillRect/>
          </a:stretch>
        </p:blipFill>
        <p:spPr>
          <a:xfrm>
            <a:off x="7490246" y="1771778"/>
            <a:ext cx="2807761" cy="4035169"/>
          </a:xfrm>
          <a:prstGeom prst="rect">
            <a:avLst/>
          </a:prstGeom>
        </p:spPr>
      </p:pic>
      <p:grpSp>
        <p:nvGrpSpPr>
          <p:cNvPr id="73" name="组合 72"/>
          <p:cNvGrpSpPr/>
          <p:nvPr/>
        </p:nvGrpSpPr>
        <p:grpSpPr>
          <a:xfrm>
            <a:off x="1547178" y="1771778"/>
            <a:ext cx="4866321" cy="1180931"/>
            <a:chOff x="7325358" y="2262882"/>
            <a:chExt cx="4866321" cy="1180931"/>
          </a:xfrm>
        </p:grpSpPr>
        <p:sp>
          <p:nvSpPr>
            <p:cNvPr id="74" name="矩形 73"/>
            <p:cNvSpPr/>
            <p:nvPr/>
          </p:nvSpPr>
          <p:spPr>
            <a:xfrm>
              <a:off x="7325358" y="2686683"/>
              <a:ext cx="4866321"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a:solidFill>
                    <a:srgbClr val="3C3C3B"/>
                  </a:solidFill>
                  <a:latin typeface="汉仪小麦体简" panose="00020600040101010101" pitchFamily="18" charset="-122"/>
                  <a:ea typeface="汉仪小麦体简" panose="00020600040101010101" pitchFamily="18" charset="-122"/>
                </a:rPr>
                <a:t>用户可以在投影仪或者计算机上进行演示也可以将演示文稿打印出来制作</a:t>
              </a:r>
              <a:endParaRPr lang="zh-CN" altLang="en-US">
                <a:solidFill>
                  <a:srgbClr val="3C3C3B"/>
                </a:solidFill>
                <a:latin typeface="汉仪小麦体简" panose="00020600040101010101" pitchFamily="18" charset="-122"/>
                <a:ea typeface="汉仪小麦体简" panose="00020600040101010101" pitchFamily="18" charset="-122"/>
              </a:endParaRPr>
            </a:p>
          </p:txBody>
        </p:sp>
        <p:sp>
          <p:nvSpPr>
            <p:cNvPr id="75" name="矩形 74"/>
            <p:cNvSpPr/>
            <p:nvPr/>
          </p:nvSpPr>
          <p:spPr>
            <a:xfrm>
              <a:off x="7325360" y="2262882"/>
              <a:ext cx="2241974"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a:solidFill>
                    <a:srgbClr val="3C3C3B"/>
                  </a:solidFill>
                  <a:latin typeface="汉仪小麦体简" panose="00020600040101010101" pitchFamily="18" charset="-122"/>
                  <a:ea typeface="汉仪小麦体简" panose="00020600040101010101" pitchFamily="18" charset="-122"/>
                </a:rPr>
                <a:t>标题文字添加</a:t>
              </a:r>
              <a:endParaRPr lang="zh-CN" altLang="en-US" sz="2400" b="1">
                <a:solidFill>
                  <a:srgbClr val="3C3C3B"/>
                </a:solidFill>
                <a:latin typeface="汉仪小麦体简" panose="00020600040101010101" pitchFamily="18" charset="-122"/>
                <a:ea typeface="汉仪小麦体简" panose="00020600040101010101" pitchFamily="18" charset="-122"/>
              </a:endParaRPr>
            </a:p>
          </p:txBody>
        </p:sp>
      </p:grpSp>
      <p:grpSp>
        <p:nvGrpSpPr>
          <p:cNvPr id="76" name="组合 75"/>
          <p:cNvGrpSpPr/>
          <p:nvPr/>
        </p:nvGrpSpPr>
        <p:grpSpPr>
          <a:xfrm>
            <a:off x="1547178" y="3217139"/>
            <a:ext cx="4866321" cy="1180931"/>
            <a:chOff x="7325358" y="2262882"/>
            <a:chExt cx="4866321" cy="1180931"/>
          </a:xfrm>
        </p:grpSpPr>
        <p:sp>
          <p:nvSpPr>
            <p:cNvPr id="77" name="矩形 76"/>
            <p:cNvSpPr/>
            <p:nvPr/>
          </p:nvSpPr>
          <p:spPr>
            <a:xfrm>
              <a:off x="7325358" y="2686683"/>
              <a:ext cx="4866321"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a:solidFill>
                    <a:srgbClr val="3C3C3B"/>
                  </a:solidFill>
                  <a:latin typeface="汉仪小麦体简" panose="00020600040101010101" pitchFamily="18" charset="-122"/>
                  <a:ea typeface="汉仪小麦体简" panose="00020600040101010101" pitchFamily="18" charset="-122"/>
                </a:rPr>
                <a:t>用户可以在投影仪或者计算机上进行演示也可以将演示文稿打印出来制作</a:t>
              </a:r>
              <a:endParaRPr lang="zh-CN" altLang="en-US">
                <a:solidFill>
                  <a:srgbClr val="3C3C3B"/>
                </a:solidFill>
                <a:latin typeface="汉仪小麦体简" panose="00020600040101010101" pitchFamily="18" charset="-122"/>
                <a:ea typeface="汉仪小麦体简" panose="00020600040101010101" pitchFamily="18" charset="-122"/>
              </a:endParaRPr>
            </a:p>
          </p:txBody>
        </p:sp>
        <p:sp>
          <p:nvSpPr>
            <p:cNvPr id="78" name="矩形 77"/>
            <p:cNvSpPr/>
            <p:nvPr/>
          </p:nvSpPr>
          <p:spPr>
            <a:xfrm>
              <a:off x="7325360" y="2262882"/>
              <a:ext cx="2241974"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a:solidFill>
                    <a:srgbClr val="3C3C3B"/>
                  </a:solidFill>
                  <a:latin typeface="汉仪小麦体简" panose="00020600040101010101" pitchFamily="18" charset="-122"/>
                  <a:ea typeface="汉仪小麦体简" panose="00020600040101010101" pitchFamily="18" charset="-122"/>
                </a:rPr>
                <a:t>标题文字添加</a:t>
              </a:r>
              <a:endParaRPr lang="zh-CN" altLang="en-US" sz="2400" b="1">
                <a:solidFill>
                  <a:srgbClr val="3C3C3B"/>
                </a:solidFill>
                <a:latin typeface="汉仪小麦体简" panose="00020600040101010101" pitchFamily="18" charset="-122"/>
                <a:ea typeface="汉仪小麦体简" panose="00020600040101010101" pitchFamily="18" charset="-122"/>
              </a:endParaRPr>
            </a:p>
          </p:txBody>
        </p:sp>
      </p:grpSp>
      <p:grpSp>
        <p:nvGrpSpPr>
          <p:cNvPr id="79" name="组合 78"/>
          <p:cNvGrpSpPr/>
          <p:nvPr/>
        </p:nvGrpSpPr>
        <p:grpSpPr>
          <a:xfrm>
            <a:off x="1547178" y="4662501"/>
            <a:ext cx="4866321" cy="1180931"/>
            <a:chOff x="7325358" y="2262882"/>
            <a:chExt cx="4866321" cy="1180931"/>
          </a:xfrm>
        </p:grpSpPr>
        <p:sp>
          <p:nvSpPr>
            <p:cNvPr id="80" name="矩形 79"/>
            <p:cNvSpPr/>
            <p:nvPr/>
          </p:nvSpPr>
          <p:spPr>
            <a:xfrm>
              <a:off x="7325358" y="2686683"/>
              <a:ext cx="4866321"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a:solidFill>
                    <a:srgbClr val="3C3C3B"/>
                  </a:solidFill>
                  <a:latin typeface="汉仪小麦体简" panose="00020600040101010101" pitchFamily="18" charset="-122"/>
                  <a:ea typeface="汉仪小麦体简" panose="00020600040101010101" pitchFamily="18" charset="-122"/>
                </a:rPr>
                <a:t>用户可以在投影仪或者计算机上进行演示也可以将演示文稿打印出来制作</a:t>
              </a:r>
              <a:endParaRPr lang="zh-CN" altLang="en-US">
                <a:solidFill>
                  <a:srgbClr val="3C3C3B"/>
                </a:solidFill>
                <a:latin typeface="汉仪小麦体简" panose="00020600040101010101" pitchFamily="18" charset="-122"/>
                <a:ea typeface="汉仪小麦体简" panose="00020600040101010101" pitchFamily="18" charset="-122"/>
              </a:endParaRPr>
            </a:p>
          </p:txBody>
        </p:sp>
        <p:sp>
          <p:nvSpPr>
            <p:cNvPr id="81" name="矩形 80"/>
            <p:cNvSpPr/>
            <p:nvPr/>
          </p:nvSpPr>
          <p:spPr>
            <a:xfrm>
              <a:off x="7325360" y="2262882"/>
              <a:ext cx="2241974"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a:solidFill>
                    <a:srgbClr val="3C3C3B"/>
                  </a:solidFill>
                  <a:latin typeface="汉仪小麦体简" panose="00020600040101010101" pitchFamily="18" charset="-122"/>
                  <a:ea typeface="汉仪小麦体简" panose="00020600040101010101" pitchFamily="18" charset="-122"/>
                </a:rPr>
                <a:t>标题文字添加</a:t>
              </a:r>
              <a:endParaRPr lang="zh-CN" altLang="en-US" sz="2400" b="1">
                <a:solidFill>
                  <a:srgbClr val="3C3C3B"/>
                </a:solidFill>
                <a:latin typeface="汉仪小麦体简" panose="00020600040101010101" pitchFamily="18" charset="-122"/>
                <a:ea typeface="汉仪小麦体简" panose="00020600040101010101" pitchFamily="18" charset="-122"/>
              </a:endParaRPr>
            </a:p>
          </p:txBody>
        </p:sp>
      </p:grpSp>
      <p:grpSp>
        <p:nvGrpSpPr>
          <p:cNvPr id="96" name="组合 95"/>
          <p:cNvGrpSpPr/>
          <p:nvPr/>
        </p:nvGrpSpPr>
        <p:grpSpPr>
          <a:xfrm>
            <a:off x="0" y="206306"/>
            <a:ext cx="6720420" cy="902380"/>
            <a:chOff x="0" y="206306"/>
            <a:chExt cx="6720420" cy="902380"/>
          </a:xfrm>
        </p:grpSpPr>
        <p:sp>
          <p:nvSpPr>
            <p:cNvPr id="82" name="文本框 81"/>
            <p:cNvSpPr txBox="1"/>
            <p:nvPr/>
          </p:nvSpPr>
          <p:spPr>
            <a:xfrm>
              <a:off x="512557" y="206306"/>
              <a:ext cx="4509386" cy="830997"/>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00000"/>
                </a:lnSpc>
                <a:spcBef>
                  <a:spcPct val="0"/>
                </a:spcBef>
                <a:spcAft>
                  <a:spcPct val="0"/>
                </a:spcAft>
                <a:buClrTx/>
                <a:buSzTx/>
                <a:buFontTx/>
                <a:buNone/>
                <a:defRPr/>
              </a:pPr>
              <a:r>
                <a:rPr kumimoji="0" lang="zh-CN" altLang="en-US" sz="4800" b="0" i="0" u="none" strike="noStrike" kern="1200" cap="none" spc="0" normalizeH="0" baseline="0" noProof="0">
                  <a:ln>
                    <a:noFill/>
                  </a:ln>
                  <a:solidFill>
                    <a:srgbClr val="000042"/>
                  </a:solidFill>
                  <a:effectLst/>
                  <a:uLnTx/>
                  <a:uFillTx/>
                  <a:latin typeface="汉仪小麦体简" panose="00020600040101010101" pitchFamily="18" charset="-122"/>
                  <a:ea typeface="汉仪小麦体简" panose="00020600040101010101" pitchFamily="18" charset="-122"/>
                </a:rPr>
                <a:t>标题文字添加</a:t>
              </a:r>
              <a:endParaRPr kumimoji="0" lang="zh-CN" altLang="en-US" sz="4800" b="0" i="0" u="none" strike="noStrike" kern="1200" cap="none" spc="0" normalizeH="0" baseline="0" noProof="0">
                <a:ln>
                  <a:noFill/>
                </a:ln>
                <a:solidFill>
                  <a:srgbClr val="000042"/>
                </a:solidFill>
                <a:effectLst/>
                <a:uLnTx/>
                <a:uFillTx/>
                <a:latin typeface="汉仪小麦体简" panose="00020600040101010101" pitchFamily="18" charset="-122"/>
                <a:ea typeface="汉仪小麦体简" panose="00020600040101010101" pitchFamily="18" charset="-122"/>
              </a:endParaRPr>
            </a:p>
          </p:txBody>
        </p:sp>
        <p:grpSp>
          <p:nvGrpSpPr>
            <p:cNvPr id="95" name="组合 94"/>
            <p:cNvGrpSpPr/>
            <p:nvPr/>
          </p:nvGrpSpPr>
          <p:grpSpPr>
            <a:xfrm>
              <a:off x="0" y="429601"/>
              <a:ext cx="6720420" cy="679085"/>
              <a:chOff x="0" y="429601"/>
              <a:chExt cx="6720420" cy="679085"/>
            </a:xfrm>
          </p:grpSpPr>
          <p:sp>
            <p:nvSpPr>
              <p:cNvPr id="72" name="任意多边形 71"/>
              <p:cNvSpPr/>
              <p:nvPr/>
            </p:nvSpPr>
            <p:spPr>
              <a:xfrm>
                <a:off x="0" y="632010"/>
                <a:ext cx="6212114" cy="476676"/>
              </a:xfrm>
              <a:custGeom>
                <a:gdLst>
                  <a:gd name="connsiteX0" fmla="*/ 0 w 4830618"/>
                  <a:gd name="connsiteY0" fmla="*/ 299543 h 476676"/>
                  <a:gd name="connsiteX1" fmla="*/ 2650836 w 4830618"/>
                  <a:gd name="connsiteY1" fmla="*/ 475034 h 476676"/>
                  <a:gd name="connsiteX2" fmla="*/ 3796145 w 4830618"/>
                  <a:gd name="connsiteY2" fmla="*/ 207180 h 476676"/>
                  <a:gd name="connsiteX3" fmla="*/ 3398982 w 4830618"/>
                  <a:gd name="connsiteY3" fmla="*/ 3980 h 476676"/>
                  <a:gd name="connsiteX4" fmla="*/ 3574473 w 4830618"/>
                  <a:gd name="connsiteY4" fmla="*/ 391907 h 476676"/>
                  <a:gd name="connsiteX5" fmla="*/ 4830618 w 4830618"/>
                  <a:gd name="connsiteY5" fmla="*/ 225652 h 47667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30618" h="476676">
                    <a:moveTo>
                      <a:pt x="0" y="299543"/>
                    </a:moveTo>
                    <a:cubicBezTo>
                      <a:pt x="1009072" y="394985"/>
                      <a:pt x="2018145" y="490428"/>
                      <a:pt x="2650836" y="475034"/>
                    </a:cubicBezTo>
                    <a:cubicBezTo>
                      <a:pt x="3283527" y="459640"/>
                      <a:pt x="3671454" y="285689"/>
                      <a:pt x="3796145" y="207180"/>
                    </a:cubicBezTo>
                    <a:cubicBezTo>
                      <a:pt x="3920836" y="128671"/>
                      <a:pt x="3435927" y="-26808"/>
                      <a:pt x="3398982" y="3980"/>
                    </a:cubicBezTo>
                    <a:cubicBezTo>
                      <a:pt x="3362037" y="34768"/>
                      <a:pt x="3335867" y="354962"/>
                      <a:pt x="3574473" y="391907"/>
                    </a:cubicBezTo>
                    <a:cubicBezTo>
                      <a:pt x="3813079" y="428852"/>
                      <a:pt x="4321848" y="327252"/>
                      <a:pt x="4830618" y="225652"/>
                    </a:cubicBezTo>
                  </a:path>
                </a:pathLst>
              </a:cu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任意多边形 92"/>
              <p:cNvSpPr/>
              <p:nvPr/>
            </p:nvSpPr>
            <p:spPr>
              <a:xfrm rot="417983" flipH="1">
                <a:off x="6068192" y="429601"/>
                <a:ext cx="652228" cy="490544"/>
              </a:xfrm>
              <a:custGeom>
                <a:gdLst>
                  <a:gd name="connsiteX0" fmla="*/ 379541 w 652228"/>
                  <a:gd name="connsiteY0" fmla="*/ 326881 h 490544"/>
                  <a:gd name="connsiteX1" fmla="*/ 307194 w 652228"/>
                  <a:gd name="connsiteY1" fmla="*/ 398729 h 490544"/>
                  <a:gd name="connsiteX2" fmla="*/ 424063 w 652228"/>
                  <a:gd name="connsiteY2" fmla="*/ 407018 h 490544"/>
                  <a:gd name="connsiteX3" fmla="*/ 379541 w 652228"/>
                  <a:gd name="connsiteY3" fmla="*/ 326881 h 490544"/>
                  <a:gd name="connsiteX4" fmla="*/ 136903 w 652228"/>
                  <a:gd name="connsiteY4" fmla="*/ 89809 h 490544"/>
                  <a:gd name="connsiteX5" fmla="*/ 203684 w 652228"/>
                  <a:gd name="connsiteY5" fmla="*/ 139530 h 490544"/>
                  <a:gd name="connsiteX6" fmla="*/ 384551 w 652228"/>
                  <a:gd name="connsiteY6" fmla="*/ 288697 h 490544"/>
                  <a:gd name="connsiteX7" fmla="*/ 390117 w 652228"/>
                  <a:gd name="connsiteY7" fmla="*/ 299746 h 490544"/>
                  <a:gd name="connsiteX8" fmla="*/ 454115 w 652228"/>
                  <a:gd name="connsiteY8" fmla="*/ 393664 h 490544"/>
                  <a:gd name="connsiteX9" fmla="*/ 451333 w 652228"/>
                  <a:gd name="connsiteY9" fmla="*/ 319082 h 490544"/>
                  <a:gd name="connsiteX10" fmla="*/ 451333 w 652228"/>
                  <a:gd name="connsiteY10" fmla="*/ 225163 h 490544"/>
                  <a:gd name="connsiteX11" fmla="*/ 454115 w 652228"/>
                  <a:gd name="connsiteY11" fmla="*/ 222399 h 490544"/>
                  <a:gd name="connsiteX12" fmla="*/ 451333 w 652228"/>
                  <a:gd name="connsiteY12" fmla="*/ 222399 h 490544"/>
                  <a:gd name="connsiteX13" fmla="*/ 445767 w 652228"/>
                  <a:gd name="connsiteY13" fmla="*/ 230687 h 490544"/>
                  <a:gd name="connsiteX14" fmla="*/ 281597 w 652228"/>
                  <a:gd name="connsiteY14" fmla="*/ 164391 h 490544"/>
                  <a:gd name="connsiteX15" fmla="*/ 136903 w 652228"/>
                  <a:gd name="connsiteY15" fmla="*/ 89809 h 490544"/>
                  <a:gd name="connsiteX16" fmla="*/ 160275 w 652228"/>
                  <a:gd name="connsiteY16" fmla="*/ 56418 h 490544"/>
                  <a:gd name="connsiteX17" fmla="*/ 267815 w 652228"/>
                  <a:gd name="connsiteY17" fmla="*/ 118071 h 490544"/>
                  <a:gd name="connsiteX18" fmla="*/ 444291 w 652228"/>
                  <a:gd name="connsiteY18" fmla="*/ 210553 h 490544"/>
                  <a:gd name="connsiteX19" fmla="*/ 447048 w 652228"/>
                  <a:gd name="connsiteY19" fmla="*/ 213355 h 490544"/>
                  <a:gd name="connsiteX20" fmla="*/ 452563 w 652228"/>
                  <a:gd name="connsiteY20" fmla="*/ 210553 h 490544"/>
                  <a:gd name="connsiteX21" fmla="*/ 458078 w 652228"/>
                  <a:gd name="connsiteY21" fmla="*/ 199343 h 490544"/>
                  <a:gd name="connsiteX22" fmla="*/ 471863 w 652228"/>
                  <a:gd name="connsiteY22" fmla="*/ 190935 h 490544"/>
                  <a:gd name="connsiteX23" fmla="*/ 518741 w 652228"/>
                  <a:gd name="connsiteY23" fmla="*/ 162910 h 490544"/>
                  <a:gd name="connsiteX24" fmla="*/ 587676 w 652228"/>
                  <a:gd name="connsiteY24" fmla="*/ 120875 h 490544"/>
                  <a:gd name="connsiteX25" fmla="*/ 540801 w 652228"/>
                  <a:gd name="connsiteY25" fmla="*/ 106863 h 490544"/>
                  <a:gd name="connsiteX26" fmla="*/ 353296 w 652228"/>
                  <a:gd name="connsiteY26" fmla="*/ 73232 h 490544"/>
                  <a:gd name="connsiteX27" fmla="*/ 160275 w 652228"/>
                  <a:gd name="connsiteY27" fmla="*/ 56418 h 490544"/>
                  <a:gd name="connsiteX28" fmla="*/ 36731 w 652228"/>
                  <a:gd name="connsiteY28" fmla="*/ 53078 h 490544"/>
                  <a:gd name="connsiteX29" fmla="*/ 202233 w 652228"/>
                  <a:gd name="connsiteY29" fmla="*/ 447087 h 490544"/>
                  <a:gd name="connsiteX30" fmla="*/ 353943 w 652228"/>
                  <a:gd name="connsiteY30" fmla="*/ 305576 h 490544"/>
                  <a:gd name="connsiteX31" fmla="*/ 177407 w 652228"/>
                  <a:gd name="connsiteY31" fmla="*/ 164067 h 490544"/>
                  <a:gd name="connsiteX32" fmla="*/ 72589 w 652228"/>
                  <a:gd name="connsiteY32" fmla="*/ 78051 h 490544"/>
                  <a:gd name="connsiteX33" fmla="*/ 36731 w 652228"/>
                  <a:gd name="connsiteY33" fmla="*/ 53078 h 490544"/>
                  <a:gd name="connsiteX34" fmla="*/ 52949 w 652228"/>
                  <a:gd name="connsiteY34" fmla="*/ 584 h 490544"/>
                  <a:gd name="connsiteX35" fmla="*/ 84580 w 652228"/>
                  <a:gd name="connsiteY35" fmla="*/ 585 h 490544"/>
                  <a:gd name="connsiteX36" fmla="*/ 144202 w 652228"/>
                  <a:gd name="connsiteY36" fmla="*/ 6811 h 490544"/>
                  <a:gd name="connsiteX37" fmla="*/ 363280 w 652228"/>
                  <a:gd name="connsiteY37" fmla="*/ 37250 h 490544"/>
                  <a:gd name="connsiteX38" fmla="*/ 651685 w 652228"/>
                  <a:gd name="connsiteY38" fmla="*/ 111963 h 490544"/>
                  <a:gd name="connsiteX39" fmla="*/ 637818 w 652228"/>
                  <a:gd name="connsiteY39" fmla="*/ 131333 h 490544"/>
                  <a:gd name="connsiteX40" fmla="*/ 629499 w 652228"/>
                  <a:gd name="connsiteY40" fmla="*/ 139635 h 490544"/>
                  <a:gd name="connsiteX41" fmla="*/ 529668 w 652228"/>
                  <a:gd name="connsiteY41" fmla="*/ 197746 h 490544"/>
                  <a:gd name="connsiteX42" fmla="*/ 476977 w 652228"/>
                  <a:gd name="connsiteY42" fmla="*/ 225418 h 490544"/>
                  <a:gd name="connsiteX43" fmla="*/ 482523 w 652228"/>
                  <a:gd name="connsiteY43" fmla="*/ 333338 h 490544"/>
                  <a:gd name="connsiteX44" fmla="*/ 485298 w 652228"/>
                  <a:gd name="connsiteY44" fmla="*/ 449559 h 490544"/>
                  <a:gd name="connsiteX45" fmla="*/ 454793 w 652228"/>
                  <a:gd name="connsiteY45" fmla="*/ 457861 h 490544"/>
                  <a:gd name="connsiteX46" fmla="*/ 452018 w 652228"/>
                  <a:gd name="connsiteY46" fmla="*/ 452327 h 490544"/>
                  <a:gd name="connsiteX47" fmla="*/ 302270 w 652228"/>
                  <a:gd name="connsiteY47" fmla="*/ 424655 h 490544"/>
                  <a:gd name="connsiteX48" fmla="*/ 291177 w 652228"/>
                  <a:gd name="connsiteY48" fmla="*/ 413585 h 490544"/>
                  <a:gd name="connsiteX49" fmla="*/ 210758 w 652228"/>
                  <a:gd name="connsiteY49" fmla="*/ 485532 h 490544"/>
                  <a:gd name="connsiteX50" fmla="*/ 183027 w 652228"/>
                  <a:gd name="connsiteY50" fmla="*/ 482766 h 490544"/>
                  <a:gd name="connsiteX51" fmla="*/ 0 w 652228"/>
                  <a:gd name="connsiteY51" fmla="*/ 23414 h 490544"/>
                  <a:gd name="connsiteX52" fmla="*/ 8319 w 652228"/>
                  <a:gd name="connsiteY52" fmla="*/ 12345 h 490544"/>
                  <a:gd name="connsiteX53" fmla="*/ 22184 w 652228"/>
                  <a:gd name="connsiteY53" fmla="*/ 6811 h 490544"/>
                  <a:gd name="connsiteX54" fmla="*/ 24959 w 652228"/>
                  <a:gd name="connsiteY54" fmla="*/ 6811 h 490544"/>
                  <a:gd name="connsiteX55" fmla="*/ 52949 w 652228"/>
                  <a:gd name="connsiteY55" fmla="*/ 584 h 49054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52228" h="490544">
                    <a:moveTo>
                      <a:pt x="379541" y="326881"/>
                    </a:moveTo>
                    <a:cubicBezTo>
                      <a:pt x="357281" y="351751"/>
                      <a:pt x="332237" y="373859"/>
                      <a:pt x="307194" y="398729"/>
                    </a:cubicBezTo>
                    <a:cubicBezTo>
                      <a:pt x="343368" y="393202"/>
                      <a:pt x="387889" y="398729"/>
                      <a:pt x="424063" y="407018"/>
                    </a:cubicBezTo>
                    <a:cubicBezTo>
                      <a:pt x="410149" y="382149"/>
                      <a:pt x="393455" y="354515"/>
                      <a:pt x="379541" y="326881"/>
                    </a:cubicBezTo>
                    <a:close/>
                    <a:moveTo>
                      <a:pt x="136903" y="89809"/>
                    </a:moveTo>
                    <a:cubicBezTo>
                      <a:pt x="159163" y="106383"/>
                      <a:pt x="181425" y="122957"/>
                      <a:pt x="203684" y="139530"/>
                    </a:cubicBezTo>
                    <a:cubicBezTo>
                      <a:pt x="262118" y="186489"/>
                      <a:pt x="331682" y="233450"/>
                      <a:pt x="384551" y="288697"/>
                    </a:cubicBezTo>
                    <a:cubicBezTo>
                      <a:pt x="387334" y="294220"/>
                      <a:pt x="390117" y="296982"/>
                      <a:pt x="390117" y="299746"/>
                    </a:cubicBezTo>
                    <a:cubicBezTo>
                      <a:pt x="412377" y="330131"/>
                      <a:pt x="431856" y="360516"/>
                      <a:pt x="454115" y="393664"/>
                    </a:cubicBezTo>
                    <a:cubicBezTo>
                      <a:pt x="454115" y="368803"/>
                      <a:pt x="451333" y="343943"/>
                      <a:pt x="451333" y="319082"/>
                    </a:cubicBezTo>
                    <a:cubicBezTo>
                      <a:pt x="448550" y="288697"/>
                      <a:pt x="440202" y="252786"/>
                      <a:pt x="451333" y="225163"/>
                    </a:cubicBezTo>
                    <a:cubicBezTo>
                      <a:pt x="451333" y="225163"/>
                      <a:pt x="451333" y="222399"/>
                      <a:pt x="454115" y="222399"/>
                    </a:cubicBezTo>
                    <a:cubicBezTo>
                      <a:pt x="454115" y="222399"/>
                      <a:pt x="451333" y="222399"/>
                      <a:pt x="451333" y="222399"/>
                    </a:cubicBezTo>
                    <a:cubicBezTo>
                      <a:pt x="451333" y="225163"/>
                      <a:pt x="451333" y="227925"/>
                      <a:pt x="445767" y="230687"/>
                    </a:cubicBezTo>
                    <a:cubicBezTo>
                      <a:pt x="409594" y="252786"/>
                      <a:pt x="314987" y="180966"/>
                      <a:pt x="281597" y="164391"/>
                    </a:cubicBezTo>
                    <a:cubicBezTo>
                      <a:pt x="234292" y="136768"/>
                      <a:pt x="184207" y="111906"/>
                      <a:pt x="136903" y="89809"/>
                    </a:cubicBezTo>
                    <a:close/>
                    <a:moveTo>
                      <a:pt x="160275" y="56418"/>
                    </a:moveTo>
                    <a:cubicBezTo>
                      <a:pt x="196123" y="76036"/>
                      <a:pt x="231968" y="98456"/>
                      <a:pt x="267815" y="118071"/>
                    </a:cubicBezTo>
                    <a:cubicBezTo>
                      <a:pt x="328478" y="148898"/>
                      <a:pt x="389141" y="176923"/>
                      <a:pt x="444291" y="210553"/>
                    </a:cubicBezTo>
                    <a:cubicBezTo>
                      <a:pt x="447048" y="213355"/>
                      <a:pt x="447048" y="213355"/>
                      <a:pt x="447048" y="213355"/>
                    </a:cubicBezTo>
                    <a:cubicBezTo>
                      <a:pt x="449806" y="210553"/>
                      <a:pt x="449806" y="210553"/>
                      <a:pt x="452563" y="210553"/>
                    </a:cubicBezTo>
                    <a:cubicBezTo>
                      <a:pt x="444291" y="210553"/>
                      <a:pt x="452563" y="202144"/>
                      <a:pt x="458078" y="199343"/>
                    </a:cubicBezTo>
                    <a:cubicBezTo>
                      <a:pt x="460834" y="196541"/>
                      <a:pt x="466349" y="193737"/>
                      <a:pt x="471863" y="190935"/>
                    </a:cubicBezTo>
                    <a:cubicBezTo>
                      <a:pt x="488408" y="182528"/>
                      <a:pt x="502196" y="171318"/>
                      <a:pt x="518741" y="162910"/>
                    </a:cubicBezTo>
                    <a:cubicBezTo>
                      <a:pt x="540801" y="148898"/>
                      <a:pt x="562859" y="134886"/>
                      <a:pt x="587676" y="120875"/>
                    </a:cubicBezTo>
                    <a:cubicBezTo>
                      <a:pt x="571131" y="115270"/>
                      <a:pt x="554586" y="109664"/>
                      <a:pt x="540801" y="106863"/>
                    </a:cubicBezTo>
                    <a:cubicBezTo>
                      <a:pt x="477378" y="92850"/>
                      <a:pt x="416716" y="81639"/>
                      <a:pt x="353296" y="73232"/>
                    </a:cubicBezTo>
                    <a:cubicBezTo>
                      <a:pt x="295388" y="64825"/>
                      <a:pt x="226453" y="62023"/>
                      <a:pt x="160275" y="56418"/>
                    </a:cubicBezTo>
                    <a:close/>
                    <a:moveTo>
                      <a:pt x="36731" y="53078"/>
                    </a:moveTo>
                    <a:cubicBezTo>
                      <a:pt x="94657" y="183490"/>
                      <a:pt x="122241" y="327775"/>
                      <a:pt x="202233" y="447087"/>
                    </a:cubicBezTo>
                    <a:cubicBezTo>
                      <a:pt x="254642" y="402692"/>
                      <a:pt x="304292" y="352746"/>
                      <a:pt x="353943" y="305576"/>
                    </a:cubicBezTo>
                    <a:cubicBezTo>
                      <a:pt x="290500" y="266732"/>
                      <a:pt x="235333" y="208463"/>
                      <a:pt x="177407" y="164067"/>
                    </a:cubicBezTo>
                    <a:cubicBezTo>
                      <a:pt x="141549" y="136320"/>
                      <a:pt x="108449" y="108573"/>
                      <a:pt x="72589" y="78051"/>
                    </a:cubicBezTo>
                    <a:cubicBezTo>
                      <a:pt x="67074" y="75275"/>
                      <a:pt x="50523" y="64177"/>
                      <a:pt x="36731" y="53078"/>
                    </a:cubicBezTo>
                    <a:close/>
                    <a:moveTo>
                      <a:pt x="52949" y="584"/>
                    </a:moveTo>
                    <a:cubicBezTo>
                      <a:pt x="63088" y="-280"/>
                      <a:pt x="73834" y="-107"/>
                      <a:pt x="84580" y="585"/>
                    </a:cubicBezTo>
                    <a:cubicBezTo>
                      <a:pt x="106072" y="1969"/>
                      <a:pt x="127564" y="5427"/>
                      <a:pt x="144202" y="6811"/>
                    </a:cubicBezTo>
                    <a:cubicBezTo>
                      <a:pt x="216304" y="15113"/>
                      <a:pt x="291177" y="26180"/>
                      <a:pt x="363280" y="37250"/>
                    </a:cubicBezTo>
                    <a:cubicBezTo>
                      <a:pt x="410423" y="45552"/>
                      <a:pt x="635046" y="53852"/>
                      <a:pt x="651685" y="111963"/>
                    </a:cubicBezTo>
                    <a:cubicBezTo>
                      <a:pt x="654457" y="120265"/>
                      <a:pt x="646139" y="128567"/>
                      <a:pt x="637818" y="131333"/>
                    </a:cubicBezTo>
                    <a:cubicBezTo>
                      <a:pt x="635046" y="134101"/>
                      <a:pt x="635046" y="136869"/>
                      <a:pt x="629499" y="139635"/>
                    </a:cubicBezTo>
                    <a:cubicBezTo>
                      <a:pt x="596222" y="156239"/>
                      <a:pt x="562945" y="178376"/>
                      <a:pt x="529668" y="197746"/>
                    </a:cubicBezTo>
                    <a:cubicBezTo>
                      <a:pt x="515800" y="206048"/>
                      <a:pt x="496389" y="219884"/>
                      <a:pt x="476977" y="225418"/>
                    </a:cubicBezTo>
                    <a:cubicBezTo>
                      <a:pt x="482523" y="261391"/>
                      <a:pt x="479751" y="297365"/>
                      <a:pt x="482523" y="333338"/>
                    </a:cubicBezTo>
                    <a:cubicBezTo>
                      <a:pt x="485298" y="372078"/>
                      <a:pt x="488070" y="410819"/>
                      <a:pt x="485298" y="449559"/>
                    </a:cubicBezTo>
                    <a:cubicBezTo>
                      <a:pt x="485298" y="466162"/>
                      <a:pt x="463111" y="471696"/>
                      <a:pt x="454793" y="457861"/>
                    </a:cubicBezTo>
                    <a:cubicBezTo>
                      <a:pt x="452018" y="455095"/>
                      <a:pt x="452018" y="455095"/>
                      <a:pt x="452018" y="452327"/>
                    </a:cubicBezTo>
                    <a:cubicBezTo>
                      <a:pt x="404876" y="435723"/>
                      <a:pt x="352187" y="427421"/>
                      <a:pt x="302270" y="424655"/>
                    </a:cubicBezTo>
                    <a:cubicBezTo>
                      <a:pt x="296724" y="424655"/>
                      <a:pt x="293952" y="419121"/>
                      <a:pt x="291177" y="413585"/>
                    </a:cubicBezTo>
                    <a:cubicBezTo>
                      <a:pt x="266219" y="438491"/>
                      <a:pt x="238488" y="463394"/>
                      <a:pt x="210758" y="485532"/>
                    </a:cubicBezTo>
                    <a:cubicBezTo>
                      <a:pt x="202439" y="493834"/>
                      <a:pt x="191346" y="491066"/>
                      <a:pt x="183027" y="482766"/>
                    </a:cubicBezTo>
                    <a:cubicBezTo>
                      <a:pt x="85966" y="349940"/>
                      <a:pt x="47143" y="178376"/>
                      <a:pt x="0" y="23414"/>
                    </a:cubicBezTo>
                    <a:cubicBezTo>
                      <a:pt x="0" y="17878"/>
                      <a:pt x="2772" y="12345"/>
                      <a:pt x="8319" y="12345"/>
                    </a:cubicBezTo>
                    <a:cubicBezTo>
                      <a:pt x="11093" y="6811"/>
                      <a:pt x="16640" y="1277"/>
                      <a:pt x="22184" y="6811"/>
                    </a:cubicBezTo>
                    <a:cubicBezTo>
                      <a:pt x="24959" y="6811"/>
                      <a:pt x="24959" y="6811"/>
                      <a:pt x="24959" y="6811"/>
                    </a:cubicBezTo>
                    <a:cubicBezTo>
                      <a:pt x="33278" y="3352"/>
                      <a:pt x="42810" y="1449"/>
                      <a:pt x="52949" y="58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fill="hold"/>
                                        <p:tgtEl>
                                          <p:spTgt spid="96"/>
                                        </p:tgtEl>
                                        <p:attrNameLst>
                                          <p:attrName>ppt_x</p:attrName>
                                        </p:attrNameLst>
                                      </p:cBhvr>
                                      <p:tavLst>
                                        <p:tav tm="0">
                                          <p:val>
                                            <p:strVal val="0-#ppt_w/2"/>
                                          </p:val>
                                        </p:tav>
                                        <p:tav tm="100000">
                                          <p:val>
                                            <p:strVal val="#ppt_x"/>
                                          </p:val>
                                        </p:tav>
                                      </p:tavLst>
                                    </p:anim>
                                    <p:anim calcmode="lin" valueType="num">
                                      <p:cBhvr additive="base">
                                        <p:cTn id="8" dur="500" fill="hold"/>
                                        <p:tgtEl>
                                          <p:spTgt spid="9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2" presetClass="entr" presetSubtype="0" fill="hold" nodeType="after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fade">
                                      <p:cBhvr>
                                        <p:cTn id="12" dur="1000"/>
                                        <p:tgtEl>
                                          <p:spTgt spid="71"/>
                                        </p:tgtEl>
                                      </p:cBhvr>
                                    </p:animEffect>
                                    <p:anim calcmode="lin" valueType="num">
                                      <p:cBhvr>
                                        <p:cTn id="13" dur="1000" fill="hold"/>
                                        <p:tgtEl>
                                          <p:spTgt spid="71"/>
                                        </p:tgtEl>
                                        <p:attrNameLst>
                                          <p:attrName>ppt_x</p:attrName>
                                        </p:attrNameLst>
                                      </p:cBhvr>
                                      <p:tavLst>
                                        <p:tav tm="0">
                                          <p:val>
                                            <p:strVal val="#ppt_x"/>
                                          </p:val>
                                        </p:tav>
                                        <p:tav tm="100000">
                                          <p:val>
                                            <p:strVal val="#ppt_x"/>
                                          </p:val>
                                        </p:tav>
                                      </p:tavLst>
                                    </p:anim>
                                    <p:anim calcmode="lin" valueType="num">
                                      <p:cBhvr>
                                        <p:cTn id="14" dur="1000" fill="hold"/>
                                        <p:tgtEl>
                                          <p:spTgt spid="71"/>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1500"/>
                            </p:stCondLst>
                            <p:childTnLst>
                              <p:par>
                                <p:cTn id="16" presetID="2" presetClass="entr" presetSubtype="8" fill="hold" nodeType="afterEffect">
                                  <p:stCondLst>
                                    <p:cond delay="0"/>
                                  </p:stCondLst>
                                  <p:childTnLst>
                                    <p:set>
                                      <p:cBhvr>
                                        <p:cTn id="17" dur="1" fill="hold">
                                          <p:stCondLst>
                                            <p:cond delay="0"/>
                                          </p:stCondLst>
                                        </p:cTn>
                                        <p:tgtEl>
                                          <p:spTgt spid="73"/>
                                        </p:tgtEl>
                                        <p:attrNameLst>
                                          <p:attrName>style.visibility</p:attrName>
                                        </p:attrNameLst>
                                      </p:cBhvr>
                                      <p:to>
                                        <p:strVal val="visible"/>
                                      </p:to>
                                    </p:set>
                                    <p:anim calcmode="lin" valueType="num">
                                      <p:cBhvr additive="base">
                                        <p:cTn id="18" dur="500" fill="hold"/>
                                        <p:tgtEl>
                                          <p:spTgt spid="73"/>
                                        </p:tgtEl>
                                        <p:attrNameLst>
                                          <p:attrName>ppt_x</p:attrName>
                                        </p:attrNameLst>
                                      </p:cBhvr>
                                      <p:tavLst>
                                        <p:tav tm="0">
                                          <p:val>
                                            <p:strVal val="0-#ppt_w/2"/>
                                          </p:val>
                                        </p:tav>
                                        <p:tav tm="100000">
                                          <p:val>
                                            <p:strVal val="#ppt_x"/>
                                          </p:val>
                                        </p:tav>
                                      </p:tavLst>
                                    </p:anim>
                                    <p:anim calcmode="lin" valueType="num">
                                      <p:cBhvr additive="base">
                                        <p:cTn id="19" dur="500" fill="hold"/>
                                        <p:tgtEl>
                                          <p:spTgt spid="73"/>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2000"/>
                            </p:stCondLst>
                            <p:childTnLst>
                              <p:par>
                                <p:cTn id="21" presetID="2" presetClass="entr" presetSubtype="8"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additive="base">
                                        <p:cTn id="23" dur="500" fill="hold"/>
                                        <p:tgtEl>
                                          <p:spTgt spid="76"/>
                                        </p:tgtEl>
                                        <p:attrNameLst>
                                          <p:attrName>ppt_x</p:attrName>
                                        </p:attrNameLst>
                                      </p:cBhvr>
                                      <p:tavLst>
                                        <p:tav tm="0">
                                          <p:val>
                                            <p:strVal val="0-#ppt_w/2"/>
                                          </p:val>
                                        </p:tav>
                                        <p:tav tm="100000">
                                          <p:val>
                                            <p:strVal val="#ppt_x"/>
                                          </p:val>
                                        </p:tav>
                                      </p:tavLst>
                                    </p:anim>
                                    <p:anim calcmode="lin" valueType="num">
                                      <p:cBhvr additive="base">
                                        <p:cTn id="24" dur="500" fill="hold"/>
                                        <p:tgtEl>
                                          <p:spTgt spid="76"/>
                                        </p:tgtEl>
                                        <p:attrNameLst>
                                          <p:attrName>ppt_y</p:attrName>
                                        </p:attrNameLst>
                                      </p:cBhvr>
                                      <p:tavLst>
                                        <p:tav tm="0">
                                          <p:val>
                                            <p:strVal val="#ppt_y"/>
                                          </p:val>
                                        </p:tav>
                                        <p:tav tm="100000">
                                          <p:val>
                                            <p:strVal val="#ppt_y"/>
                                          </p:val>
                                        </p:tav>
                                      </p:tavLst>
                                    </p:anim>
                                  </p:childTnLst>
                                </p:cTn>
                              </p:par>
                            </p:childTnLst>
                          </p:cTn>
                        </p:par>
                        <p:par>
                          <p:cTn id="25" fill="hold" nodeType="afterGroup">
                            <p:stCondLst>
                              <p:cond delay="2500"/>
                            </p:stCondLst>
                            <p:childTnLst>
                              <p:par>
                                <p:cTn id="26" presetID="2" presetClass="entr" presetSubtype="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additive="base">
                                        <p:cTn id="28" dur="500" fill="hold"/>
                                        <p:tgtEl>
                                          <p:spTgt spid="79"/>
                                        </p:tgtEl>
                                        <p:attrNameLst>
                                          <p:attrName>ppt_x</p:attrName>
                                        </p:attrNameLst>
                                      </p:cBhvr>
                                      <p:tavLst>
                                        <p:tav tm="0">
                                          <p:val>
                                            <p:strVal val="0-#ppt_w/2"/>
                                          </p:val>
                                        </p:tav>
                                        <p:tav tm="100000">
                                          <p:val>
                                            <p:strVal val="#ppt_x"/>
                                          </p:val>
                                        </p:tav>
                                      </p:tavLst>
                                    </p:anim>
                                    <p:anim calcmode="lin" valueType="num">
                                      <p:cBhvr additive="base">
                                        <p:cTn id="29" dur="500" fill="hold"/>
                                        <p:tgtEl>
                                          <p:spTgt spid="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Picture 1"/>
          <p:cNvPicPr>
            <a:picLocks noChangeAspect="1"/>
          </p:cNvPicPr>
          <p:nvPr/>
        </p:nvPicPr>
        <p:blipFill>
          <a:blip r:embed="rId3"/>
          <a:stretch>
            <a:fillRect/>
          </a:stretch>
        </p:blipFill>
        <p:spPr>
          <a:xfrm>
            <a:off x="4388565" y="2280025"/>
            <a:ext cx="883138" cy="466446"/>
          </a:xfrm>
          <a:prstGeom prst="rect">
            <a:avLst/>
          </a:prstGeom>
        </p:spPr>
      </p:pic>
      <p:pic>
        <p:nvPicPr>
          <p:cNvPr id="3" name="图片 2"/>
          <p:cNvPicPr>
            <a:picLocks noChangeAspect="1"/>
          </p:cNvPicPr>
          <p:nvPr/>
        </p:nvPicPr>
        <p:blipFill>
          <a:blip r:embed="rId4"/>
          <a:stretch>
            <a:fillRect/>
          </a:stretch>
        </p:blipFill>
        <p:spPr>
          <a:xfrm>
            <a:off x="2215277" y="2431719"/>
            <a:ext cx="2373818" cy="2322659"/>
          </a:xfrm>
          <a:prstGeom prst="rect">
            <a:avLst/>
          </a:prstGeom>
        </p:spPr>
      </p:pic>
      <p:sp>
        <p:nvSpPr>
          <p:cNvPr id="5" name="矩形 4"/>
          <p:cNvSpPr/>
          <p:nvPr/>
        </p:nvSpPr>
        <p:spPr>
          <a:xfrm>
            <a:off x="5121972" y="3168201"/>
            <a:ext cx="5200469" cy="722762"/>
          </a:xfrm>
          <a:prstGeom prst="rect">
            <a:avLst/>
          </a:prstGeom>
        </p:spPr>
        <p:txBody>
          <a:bodyPr wrap="square">
            <a:spAutoFit/>
            <a:scene3d>
              <a:camera prst="orthographicFront"/>
              <a:lightRig rig="threePt" dir="t"/>
            </a:scene3d>
            <a:sp3d contourW="12700"/>
          </a:bodyPr>
          <a:lstStyle/>
          <a:p>
            <a:pPr>
              <a:lnSpc>
                <a:spcPct val="120000"/>
              </a:lnSpc>
            </a:pPr>
            <a:r>
              <a:rPr lang="zh-CN" altLang="en-US" sz="3600" b="1">
                <a:solidFill>
                  <a:schemeClr val="tx1">
                    <a:lumMod val="65000"/>
                    <a:lumOff val="35000"/>
                  </a:schemeClr>
                </a:solidFill>
                <a:latin typeface="汉仪小麦体简" panose="00020600040101010101" pitchFamily="18" charset="-122"/>
                <a:ea typeface="汉仪小麦体简" panose="00020600040101010101" pitchFamily="18" charset="-122"/>
              </a:rPr>
              <a:t>标题文字添加此处</a:t>
            </a:r>
            <a:endParaRPr lang="zh-CN" altLang="en-US" sz="3600" b="1">
              <a:solidFill>
                <a:schemeClr val="tx1">
                  <a:lumMod val="65000"/>
                  <a:lumOff val="35000"/>
                </a:schemeClr>
              </a:solidFill>
              <a:latin typeface="汉仪小麦体简" panose="00020600040101010101" pitchFamily="18" charset="-122"/>
              <a:ea typeface="汉仪小麦体简" panose="00020600040101010101" pitchFamily="18" charset="-122"/>
            </a:endParaRPr>
          </a:p>
        </p:txBody>
      </p:sp>
      <p:sp>
        <p:nvSpPr>
          <p:cNvPr id="6" name="文本框 5"/>
          <p:cNvSpPr txBox="1"/>
          <p:nvPr/>
        </p:nvSpPr>
        <p:spPr>
          <a:xfrm>
            <a:off x="5121971" y="3808462"/>
            <a:ext cx="5200469" cy="513346"/>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a:solidFill>
                  <a:schemeClr val="bg1">
                    <a:lumMod val="50000"/>
                  </a:schemeClr>
                </a:solidFill>
                <a:latin typeface="+mj-ea"/>
                <a:ea typeface="+mj-ea"/>
              </a:rPr>
              <a:t>The user can demonstrate on a projector or computer, or print the presentation and make it into a film to be used in a wider field</a:t>
            </a:r>
            <a:endParaRPr lang="en-US" altLang="zh-CN" sz="1200">
              <a:solidFill>
                <a:schemeClr val="bg1">
                  <a:lumMod val="50000"/>
                </a:schemeClr>
              </a:solidFill>
              <a:latin typeface="+mj-ea"/>
              <a:ea typeface="+mj-ea"/>
            </a:endParaRPr>
          </a:p>
        </p:txBody>
      </p:sp>
      <p:sp>
        <p:nvSpPr>
          <p:cNvPr id="7" name="矩形 6"/>
          <p:cNvSpPr/>
          <p:nvPr/>
        </p:nvSpPr>
        <p:spPr>
          <a:xfrm>
            <a:off x="5071172" y="2108553"/>
            <a:ext cx="1278828" cy="646331"/>
          </a:xfrm>
          <a:prstGeom prst="rect">
            <a:avLst/>
          </a:prstGeom>
        </p:spPr>
        <p:txBody>
          <a:bodyPr lIns="0" tIns="0" rIns="0" bIns="0"/>
          <a:lstStyle/>
          <a:p>
            <a:pPr algn="r" latinLnBrk="1">
              <a:spcBef>
                <a:spcPct val="20000"/>
              </a:spcBef>
              <a:buFont typeface="Arial" panose="020b0604020202020204" pitchFamily="34" charset="0"/>
              <a:buNone/>
            </a:pPr>
            <a:r>
              <a:rPr lang="en-US" altLang="zh-CN" sz="8000" b="1">
                <a:ln w="19050">
                  <a:solidFill>
                    <a:schemeClr val="tx1"/>
                  </a:solidFill>
                </a:ln>
                <a:blipFill>
                  <a:blip r:embed="rId5"/>
                  <a:stretch>
                    <a:fillRect/>
                  </a:stretch>
                </a:blipFill>
                <a:latin typeface="Freehand521 BT" panose="03080802030307080304" pitchFamily="66" charset="0"/>
                <a:ea typeface="Malgun Gothic" panose="020b0503020000020004" charset="-127"/>
                <a:cs typeface="Tahoma" panose="020b0604030504040204" pitchFamily="34" charset="0"/>
              </a:rPr>
              <a:t>02</a:t>
            </a:r>
            <a:endParaRPr lang="zh-CN" altLang="en-US" sz="8000" b="1">
              <a:ln w="19050">
                <a:solidFill>
                  <a:schemeClr val="tx1"/>
                </a:solidFill>
              </a:ln>
              <a:blipFill>
                <a:blip r:embed="rId5"/>
                <a:stretch>
                  <a:fillRect/>
                </a:stretch>
              </a:blipFill>
              <a:latin typeface="Freehand521 BT" panose="03080802030307080304" pitchFamily="66" charset="0"/>
              <a:ea typeface="Malgun Gothic" panose="020b0503020000020004" charset="-127"/>
              <a:cs typeface="Tahoma" panose="020b0604030504040204" pitchFamily="34" charset="0"/>
            </a:endParaRPr>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nodeType="afterGroup">
                            <p:stCondLst>
                              <p:cond delay="500"/>
                            </p:stCondLst>
                            <p:childTnLst>
                              <p:par>
                                <p:cTn id="11" presetID="22" presetClass="entr" presetSubtype="8"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par>
                          <p:cTn id="14" fill="hold" nodeType="afterGroup">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1+#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par>
                          <p:cTn id="23" fill="hold" nodeType="afterGroup">
                            <p:stCondLst>
                              <p:cond delay="2000"/>
                            </p:stCondLst>
                            <p:childTnLst>
                              <p:par>
                                <p:cTn id="24" presetID="14" presetClass="entr" presetSubtype="1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randombar(horizontal)">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MH" val="20170713164806"/>
  <p:tag name="MH_LIBRARY" val="GRAPHIC"/>
  <p:tag name="MH_ORDER" val="1"/>
  <p:tag name="MH_TYPE" val="Other"/>
</p:tagLst>
</file>

<file path=ppt/tags/tag62.xml><?xml version="1.0" encoding="utf-8"?>
<p:tagLst xmlns:p="http://schemas.openxmlformats.org/presentationml/2006/main">
  <p:tag name="MH" val="20170713164806"/>
  <p:tag name="MH_LIBRARY" val="GRAPHIC"/>
  <p:tag name="MH_ORDER" val="2"/>
  <p:tag name="MH_TYPE" val="Other"/>
</p:tagLst>
</file>

<file path=ppt/tags/tag63.xml><?xml version="1.0" encoding="utf-8"?>
<p:tagLst xmlns:p="http://schemas.openxmlformats.org/presentationml/2006/main">
  <p:tag name="MH" val="20170713164806"/>
  <p:tag name="MH_LIBRARY" val="GRAPHIC"/>
  <p:tag name="MH_ORDER" val="3"/>
  <p:tag name="MH_TYPE" val="Other"/>
</p:tagLst>
</file>

<file path=ppt/tags/tag64.xml><?xml version="1.0" encoding="utf-8"?>
<p:tagLst xmlns:p="http://schemas.openxmlformats.org/presentationml/2006/main">
  <p:tag name="MH" val="20170713164806"/>
  <p:tag name="MH_CATEGORY" val="#BingLLB#"/>
  <p:tag name="MH_LAYOUT" val="SubTitle"/>
  <p:tag name="MH_LIBRARY" val="GRAPHIC"/>
  <p:tag name="MH_NUMBER" val="3"/>
  <p:tag name="MH_TYPE" val="#NeiR#"/>
</p:tagLst>
</file>

<file path=ppt/tags/tag65.xml><?xml version="1.0" encoding="utf-8"?>
<p:tagLst xmlns:p="http://schemas.openxmlformats.org/presentationml/2006/main">
  <p:tag name="MH" val="20170713164730"/>
  <p:tag name="MH_LIBRARY" val="GRAPHIC"/>
  <p:tag name="MH_ORDER" val="2"/>
  <p:tag name="MH_TYPE" val="SubTitle"/>
</p:tagLst>
</file>

<file path=ppt/tags/tag66.xml><?xml version="1.0" encoding="utf-8"?>
<p:tagLst xmlns:p="http://schemas.openxmlformats.org/presentationml/2006/main">
  <p:tag name="MH" val="20170713164730"/>
  <p:tag name="MH_LIBRARY" val="GRAPHIC"/>
  <p:tag name="MH_ORDER" val="1"/>
  <p:tag name="MH_TYPE" val="SubTitle"/>
</p:tagLst>
</file>

<file path=ppt/tags/tag67.xml><?xml version="1.0" encoding="utf-8"?>
<p:tagLst xmlns:p="http://schemas.openxmlformats.org/presentationml/2006/main">
  <p:tag name="MH" val="20170713164730"/>
  <p:tag name="MH_LIBRARY" val="GRAPHIC"/>
  <p:tag name="MH_ORDER" val="3"/>
  <p:tag name="MH_TYPE" val="SubTitle"/>
</p:tagLst>
</file>

<file path=ppt/tags/tag68.xml><?xml version="1.0" encoding="utf-8"?>
<p:tagLst xmlns:p="http://schemas.openxmlformats.org/presentationml/2006/main">
  <p:tag name="MH" val="20170713164730"/>
  <p:tag name="MH_LIBRARY" val="GRAPHIC"/>
  <p:tag name="MH_ORDER" val="4"/>
  <p:tag name="MH_TYPE" val="SubTitle"/>
</p:tagLst>
</file>

<file path=ppt/tags/tag69.xml><?xml version="1.0" encoding="utf-8"?>
<p:tagLst xmlns:p="http://schemas.openxmlformats.org/presentationml/2006/main">
  <p:tag name="MH" val="20170713164730"/>
  <p:tag name="MH_LIBRARY" val="GRAPHIC"/>
  <p:tag name="MH_ORDER" val="1"/>
  <p:tag name="MH_TYPE" val="Other"/>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70.xml><?xml version="1.0" encoding="utf-8"?>
<p:tagLst xmlns:p="http://schemas.openxmlformats.org/presentationml/2006/main">
  <p:tag name="MH" val="20170713164730"/>
  <p:tag name="MH_LIBRARY" val="GRAPHIC"/>
  <p:tag name="MH_ORDER" val="2"/>
  <p:tag name="MH_TYPE" val="Other"/>
</p:tagLst>
</file>

<file path=ppt/tags/tag71.xml><?xml version="1.0" encoding="utf-8"?>
<p:tagLst xmlns:p="http://schemas.openxmlformats.org/presentationml/2006/main">
  <p:tag name="MH" val="20170713164730"/>
  <p:tag name="MH_LIBRARY" val="GRAPHIC"/>
  <p:tag name="MH_ORDER" val="3"/>
  <p:tag name="MH_TYPE" val="Other"/>
</p:tagLst>
</file>

<file path=ppt/tags/tag72.xml><?xml version="1.0" encoding="utf-8"?>
<p:tagLst xmlns:p="http://schemas.openxmlformats.org/presentationml/2006/main">
  <p:tag name="MH" val="20170713164730"/>
  <p:tag name="MH_LIBRARY" val="GRAPHIC"/>
  <p:tag name="MH_ORDER" val="4"/>
  <p:tag name="MH_TYPE" val="Other"/>
</p:tagLst>
</file>

<file path=ppt/tags/tag73.xml><?xml version="1.0" encoding="utf-8"?>
<p:tagLst xmlns:p="http://schemas.openxmlformats.org/presentationml/2006/main">
  <p:tag name="MH" val="20170713164730"/>
  <p:tag name="MH_CATEGORY" val="#XunHChF#"/>
  <p:tag name="MH_LAYOUT" val="SubTitleText"/>
  <p:tag name="MH_LIBRARY" val="GRAPHIC"/>
  <p:tag name="MH_NUMBER" val="4"/>
  <p:tag name="MH_TYPE" val="#NeiR#"/>
</p:tagLst>
</file>

<file path=ppt/tags/tag74.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 name="ISPRING_PRESENTATION_TITLE" val="PowerPoint 演示文稿"/>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Template>包图主题2</Template>
  <Company/>
  <PresentationFormat>宽屏</PresentationFormat>
  <Paragraphs>195</Paragraphs>
  <Slides>27</Slides>
  <Notes>27</Notes>
  <TotalTime>0</TotalTime>
  <HiddenSlides>0</HiddenSlides>
  <MMClips>0</MMClips>
  <ScaleCrop>0</ScaleCrop>
  <HeadingPairs>
    <vt:vector baseType="variant" size="6">
      <vt:variant>
        <vt:lpstr>Fonts used</vt:lpstr>
      </vt:variant>
      <vt:variant>
        <vt:i4>12</vt:i4>
      </vt:variant>
      <vt:variant>
        <vt:lpstr>Theme</vt:lpstr>
      </vt:variant>
      <vt:variant>
        <vt:i4>1</vt:i4>
      </vt:variant>
      <vt:variant>
        <vt:lpstr>Slide Titles</vt:lpstr>
      </vt:variant>
      <vt:variant>
        <vt:i4>27</vt:i4>
      </vt:variant>
    </vt:vector>
  </HeadingPairs>
  <TitlesOfParts>
    <vt:vector baseType="lpstr" size="40">
      <vt:lpstr>Arial</vt:lpstr>
      <vt:lpstr>微软雅黑</vt:lpstr>
      <vt:lpstr>等线 Light</vt:lpstr>
      <vt:lpstr>等线</vt:lpstr>
      <vt:lpstr>汉仪小麦体简</vt:lpstr>
      <vt:lpstr>Malgun Gothic</vt:lpstr>
      <vt:lpstr>Freehand521 BT</vt:lpstr>
      <vt:lpstr>Tahoma</vt:lpstr>
      <vt:lpstr>Calibri</vt:lpstr>
      <vt:lpstr>宋体</vt:lpstr>
      <vt:lpstr>Meiryo</vt:lpstr>
      <vt:lpstr>Wingdings</vt:lpstr>
      <vt:lpstr>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xiaoke</cp:lastModifiedBy>
  <cp:revision>21</cp:revision>
  <dcterms:created xsi:type="dcterms:W3CDTF">2017-07-13T07:08:00Z</dcterms:created>
  <dcterms:modified xsi:type="dcterms:W3CDTF">2023-05-08T05:42:52Z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2052-11.1.0.9740</vt:lpwstr>
  </property>
</Properties>
</file>